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8.xml" ContentType="application/vnd.openxmlformats-officedocument.presentationml.notesSlide+xml"/>
  <Override PartName="/ppt/ink/ink14.xml" ContentType="application/inkml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9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0.xml" ContentType="application/vnd.openxmlformats-officedocument.presentationml.notesSlide+xml"/>
  <Override PartName="/ppt/ink/ink15.xml" ContentType="application/inkml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1.xml" ContentType="application/vnd.openxmlformats-officedocument.presentationml.notesSlide+xml"/>
  <Override PartName="/ppt/ink/ink16.xml" ContentType="application/inkml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1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1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notesSlides/notesSlide14.xml" ContentType="application/vnd.openxmlformats-officedocument.presentationml.notesSlide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15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16.xml" ContentType="application/vnd.openxmlformats-officedocument.presentationml.notesSlide+xml"/>
  <Override PartName="/ppt/ink/ink21.xml" ContentType="application/inkml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17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95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27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310.xml" ContentType="application/vnd.openxmlformats-officedocument.presentationml.tags+xml"/>
  <Override PartName="/ppt/tags/tag2410.xml" ContentType="application/vnd.openxmlformats-officedocument.presentationml.tags+xml"/>
  <Override PartName="/ppt/tags/tag2510.xml" ContentType="application/vnd.openxmlformats-officedocument.presentationml.tags+xml"/>
  <Override PartName="/ppt/tags/tag3810.xml" ContentType="application/vnd.openxmlformats-officedocument.presentationml.tags+xml"/>
  <Override PartName="/ppt/tags/tag3910.xml" ContentType="application/vnd.openxmlformats-officedocument.presentationml.tags+xml"/>
  <Override PartName="/ppt/tags/tag4010.xml" ContentType="application/vnd.openxmlformats-officedocument.presentationml.tags+xml"/>
  <Override PartName="/ppt/tags/tag6110.xml" ContentType="application/vnd.openxmlformats-officedocument.presentationml.tags+xml"/>
  <Override PartName="/ppt/tags/tag657.xml" ContentType="application/vnd.openxmlformats-officedocument.presentationml.tags+xml"/>
  <Override PartName="/ppt/tags/tag660.xml" ContentType="application/vnd.openxmlformats-officedocument.presentationml.tags+xml"/>
  <Override PartName="/ppt/tags/tag760.xml" ContentType="application/vnd.openxmlformats-officedocument.presentationml.tags+xml"/>
  <Override PartName="/ppt/tags/tag1210.xml" ContentType="application/vnd.openxmlformats-officedocument.presentationml.tags+xml"/>
  <Override PartName="/ppt/tags/tag1230.xml" ContentType="application/vnd.openxmlformats-officedocument.presentationml.tags+xml"/>
  <Override PartName="/ppt/tags/tag1350.xml" ContentType="application/vnd.openxmlformats-officedocument.presentationml.tags+xml"/>
  <Override PartName="/ppt/tags/tag1470.xml" ContentType="application/vnd.openxmlformats-officedocument.presentationml.tags+xml"/>
  <Override PartName="/ppt/tags/tag1490.xml" ContentType="application/vnd.openxmlformats-officedocument.presentationml.tags+xml"/>
  <Override PartName="/ppt/tags/tag1640.xml" ContentType="application/vnd.openxmlformats-officedocument.presentationml.tags+xml"/>
  <Override PartName="/ppt/tags/tag1760.xml" ContentType="application/vnd.openxmlformats-officedocument.presentationml.tags+xml"/>
  <Override PartName="/ppt/tags/tag1790.xml" ContentType="application/vnd.openxmlformats-officedocument.presentationml.tags+xml"/>
  <Override PartName="/ppt/tags/tag1890.xml" ContentType="application/vnd.openxmlformats-officedocument.presentationml.tags+xml"/>
  <Override PartName="/ppt/tags/tag2830.xml" ContentType="application/vnd.openxmlformats-officedocument.presentationml.tags+xml"/>
  <Override PartName="/ppt/tags/tag2850.xml" ContentType="application/vnd.openxmlformats-officedocument.presentationml.tags+xml"/>
  <Override PartName="/ppt/tags/tag2980.xml" ContentType="application/vnd.openxmlformats-officedocument.presentationml.tags+xml"/>
  <Override PartName="/ppt/tags/tag3240.xml" ContentType="application/vnd.openxmlformats-officedocument.presentationml.tags+xml"/>
  <Override PartName="/ppt/tags/tag3260.xml" ContentType="application/vnd.openxmlformats-officedocument.presentationml.tags+xml"/>
  <Override PartName="/ppt/tags/tag3420.xml" ContentType="application/vnd.openxmlformats-officedocument.presentationml.tags+xml"/>
  <Override PartName="/ppt/tags/tag36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5"/>
  </p:notesMasterIdLst>
  <p:handoutMasterIdLst>
    <p:handoutMasterId r:id="rId26"/>
  </p:handoutMasterIdLst>
  <p:sldIdLst>
    <p:sldId id="326" r:id="rId2"/>
    <p:sldId id="279" r:id="rId3"/>
    <p:sldId id="361" r:id="rId4"/>
    <p:sldId id="364" r:id="rId5"/>
    <p:sldId id="365" r:id="rId6"/>
    <p:sldId id="325" r:id="rId7"/>
    <p:sldId id="317" r:id="rId8"/>
    <p:sldId id="318" r:id="rId9"/>
    <p:sldId id="320" r:id="rId10"/>
    <p:sldId id="327" r:id="rId11"/>
    <p:sldId id="322" r:id="rId12"/>
    <p:sldId id="323" r:id="rId13"/>
    <p:sldId id="366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67" r:id="rId23"/>
    <p:sldId id="337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89665" autoAdjust="0"/>
  </p:normalViewPr>
  <p:slideViewPr>
    <p:cSldViewPr snapToGrid="0">
      <p:cViewPr varScale="1">
        <p:scale>
          <a:sx n="94" d="100"/>
          <a:sy n="94" d="100"/>
        </p:scale>
        <p:origin x="54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105EB-91D5-4326-8DCC-BFADB840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7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00:25:07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7976 12962 84 0,'-3'-5'33'0,"-6"5"-26"0,0 2 18 0,3 1 8 15,-6 0-2-15,-5-1 2 16,-4 4-10-16,-3 1-4 16,0 4-11-16,0 2-1 0,-3 3 0 15,1 3-1-15,2-1-1 16,3 1-3-16,3-1-2 16,3-2-2-16,6-3 1 15,3 1-1-15,6-4 0 16,6-2 2-16,6-3 0 15,6-5 0-15,12 0 0 0,9 0 0 16,8 3 0 0,-2 2 0-16,-6 3 0 0,-4 0-3 15,-5 3 0-15,-6 2 6 16,-9 3 3-16,-6 2 12 16,-9 4 6-16,-12 1-8 15,-12 1-2-15,-9-3-8 16,-3 1-2-16,-2-1-2 15,2-3-2-15,3-2 3 16,1-3 0-16,8-2-21 16,6-6-8-16,6 0-27 15,3-5-9-15,6 0-22 16,9-2-10 0,3-3 51-16</inkml:trace>
  <inkml:trace contextRef="#ctx0" brushRef="#br0" timeOffset="329.0402">8196 13105 96 0,'-9'-3'35'0,"3"6"-27"16,-2 2 16-16,2 0 6 16,-3 6-5-16,-3 2-2 0,-3 6-7 15,0 5-2 1,3 7-8-16,3 4-4 0,0-4-1 16,6-1-1-16,6-4 0 15,6-5 0-15,3-2 0 0,6-9 4 16,3-2 2-16,6-8-2 15,2-5-3-15,10-6-22 16,0-5-11-16,-4-7-44 16</inkml:trace>
  <inkml:trace contextRef="#ctx0" brushRef="#br0" timeOffset="676.5162">8351 13086 44 0,'-15'8'16'0,"15"3"-12"0,18 10 20 0,-9-8 10 15,3 3 1-15,0 5 4 16,0 3-15-16,0 3-4 16,-3-9-12-1,-3-5-3-15,-1 3-3 0,1 3 1 0,0-6 0 16,-3-3 1-16,0-2 0 15,-3-2 0-15,0-6 2 16,0-6-3-16,-3-4 0 0,0-6 1 16,3-5 0-16,0-3-7 15,3 0 0-15,0 0 1 16,3 3 1-16,3 3 1 16,0-1 0-16,3 3-3 15,0 0 2-15,0 3-10 16,3 0-3-16,0 2-20 15</inkml:trace>
  <inkml:trace contextRef="#ctx0" brushRef="#br0" timeOffset="1021.7722">8604 13065 96 0,'-6'8'38'0,"3"3"-29"0,3 10 3 16,0-8 1-16,0 6 3 0,3-1 2 16,3 3-1-16,0-2 0 15,3 2-5-15,3-5-2 16,3-8-6-16,0-6 4 0,3-7 4 16,-1-3-2-16,1-8 2 15,-3 0-5-15,-3-2 1 16,-3-1-1-16,-6 1 1 15,-6-1-4-15,-3 3-1 0,-3 1-3 16,-3 1-1 0,-3 4-4-16,0 2 1 15,1 3-14-15,2 5-5 16,0 2-13-16,3-2-2 16,3 0-24-1,6 0-17-15,3 0 35 16</inkml:trace>
  <inkml:trace contextRef="#ctx0" brushRef="#br0" timeOffset="1349.2031">8905 12988 112 0,'-3'3'44'0,"0"2"-35"0,-3 1-4 0,0-1-3 16,0 3 7-16,-3 5 3 15,0 3 3-15,3 2 1 16,6 6-6-16,3-3-4 15,6 1-3-15,3-4 4 0,0-5 3 16,3-2 6-16,3-8 2 16,-1-6-5-16,1-5 0 15,-3-3-6-15,0-2 1 16,-3-3-1-16,-3 0 1 16,-6 1 0-16,-3-1 2 15,-6 0-3-15,-3 3 1 16,-3 2-3-16,-3 0 0 15,0 6-8-15,-3 0 0 16,1 2-21-16,2 1-9 16,9 4-21-16,6-2-6 15,6 0-14-15</inkml:trace>
  <inkml:trace contextRef="#ctx0" brushRef="#br0" timeOffset="1862.5992">9196 12872 88 0,'-11'11'33'0,"2"-1"-26"0,-6 1 25 15,9-3 11-15,-3 2-19 16,-3 3-7-16,0 6-7 15,0 2 0-15,3 3-5 16,3-3-3-16,3 0-1 0,3-2 1 0,6-3 1 16,6-6 3-16,3-2 1 15,6-8 3-15,6-2 1 16,-1-4-5-16,-2-2-4 16,-3-2-1-16,-6-1-1 15,0-2 2-15,-9 0 3 16,-3 0 4-16,-6-1 2 15,-3 1-5-15,0 0-4 16,0 2-1-16,0 6 1 16,3 0-8-16,3 5-1 15,6 5 2-15,3 8 2 16,6 6 0-16,6 5 1 0,-1 2 0 16,1 3 0-1,-6 3 11-15,0 0 5 0,-9 2 7 16,-9-2 2-16,-9 2-6 15,-15-5-2-15,-5-2-7 16,-4-6 0-16,0-5-3 16,0-3 0-16,4-5-25 15,2-3-12-15,0-7-21 16,6-4-7-16</inkml:trace>
  <inkml:trace contextRef="#ctx0" brushRef="#br0" timeOffset="2313.5281">9435 12938 104 0,'0'5'41'0,"3"-2"-32"0,0 2 6 16,0-2 3-16,-1 0 7 0,4-1 5 15,3 4-3-15,0-4 1 16,3-2-12-16,3 0-4 16,0-5-7-16,0 0-4 0,3-3 2 15,0-3-2-15,-4 1 2 16,-2-6-2-16,-3 0 2 0,-3 3 0 16,-6-3 1-16,-6 0-5 15,-3 3 1-15,-3 5-5 16,-2 5 1-16,-4 8 0 15,-3 11-1-15,0 8 1 16,-3 2 0-16,3 1 3 16,4-1 0-16,5-4 3 15,6 1 3-15,6-1 2 16,6-4 1-16,6-2 4 16,2-3 3-16,7-8-4 15,9-5-1-15,6-5-9 16,5-3 0-16,4-2-32 15,0-4-12-15,-4-1-55 16</inkml:trace>
  <inkml:trace contextRef="#ctx0" brushRef="#br0" timeOffset="3618.1351">7806 13814 108 0,'-3'-3'44'0,"3"3"-35"0,0 6 7 0,0-6 0 16,3 5-3-16,0 5 2 15,0 4 5-15,-3-1 2 16,0 16-11-16,0-5 0 0,-3 23 0 16,0-7-6-16,0 5-1 15,0-8-2-15,3 0 1 16,0-5-4-16,0-6 0 16,-3 1 1-16,0-9 2 15,3-4-10-15,0-9-2 16,0 0-8-16,0-13-4 15,0-16-2-15,0-2 0 16,0-6 5 0,0 3-3-16,0 5 10 15,3-7 7-15,0 4 3 16,0-2 2-16,3-8 2 16,0 3 14-16,0 2 7 15,0 11 4-15,0 2 3 16,0 3-21-16,0 3-7 0,0 5-2 15,3 5 8-15,3 9 6 0,0 7-2 16,-3 0 1-16,-3 0-8 16,6 6-1-16,5 5-2 15,-8-8-2-15,0-3 3 16,0-3 0-16,3 1 1 16,0-6 2-16,0-5-1 15,-3-2 0-15,-3-1-3 16,3-8 1-16,0-7-2 0,-3 2-1 15,0 3-2 1,0-11 1-16,0 3-1 0,-1-3 0 16,1-2 2-16,-3 12 0 15,0 4-5-15,0 7 1 16,0 3 2-16,3 11 1 16,3 10 3-1,0 5 3-15,0 1 0 16,-3-3 2-16,0-6-2 0,3 9 0 15,0 10-3-15,0-6 1 16,0-2 0-16,0-5 1 16,0-5-11-16,-1-1-5 15,-2-7-32-15,0-3-11 16,0-3-27-16</inkml:trace>
  <inkml:trace contextRef="#ctx0" brushRef="#br0" timeOffset="4163.9304">8521 13920 132 0,'0'-8'52'0,"-3"3"-41"0,0-1 13 0,0 6 5 16,0-2-6-16,-6 2 1 16,-3 0-9-16,-3 2-2 15,-6 6-7-15,-5 3-6 0,-1 5-3 16,-3 5-1-16,15-3 3 15,0-4-2-15,6 7 1 16,3 5 2-16,12-5 0 16,-3-2 0-16,18-6 0 0,9 3 2 15,0-11 1-15,-1-5-1 16,-2-5-2-16,0-8-15 16,-3-3-7-16,0-3-33 15,-10 6-44 1,-2 3 24-16</inkml:trace>
  <inkml:trace contextRef="#ctx0" brushRef="#br0" timeOffset="4398.7246">8622 13687 88 0,'3'3'33'0,"0"-1"-26"0,0 6 9 0,0 5 5 16,3 6 3-16,0 5 5 16,0 5-9-16,0 3-2 15,0 2-17-15,-3 3-5 16,0-3 1-16,0-2 8 0,0-5 6 16,0-4-7-16,0-7-5 0,-1-5-8 15,1-3-5 1</inkml:trace>
  <inkml:trace contextRef="#ctx0" brushRef="#br0" timeOffset="4744.4779">8637 13780 116 0,'-9'-24'46'0,"9"10"-35"0,0-4 7 16,3 10 4-16,0 0 0 15,3-3 4-15,3-2-8 16,3 0 0-16,3 2-11 16,-4 4-2-16,22-1 1 0,-6 2-5 15,12 9-1-15,11 8 2 0,-5 12 3 16,-6 9 9-16,-7 0 3 16,-8 2-2-16,-9 1-1 15,-9-1-4-15,-6-8-1 16,0-4-3-16,-15 4 1 15,-18 11-4-15,-5-8 0 16,-1 0-17-16,0-7-7 16,7-7-17-1,2-4-4-15,6-3-32 16,9-8-35-16,6-3 38 16</inkml:trace>
  <inkml:trace contextRef="#ctx0" brushRef="#br0" timeOffset="5163.806">9015 13851 140 0,'-3'0'55'0,"6"0"-43"0,0 5-8 16,-3 1-4-16,3 4 11 15,0 3 7-15,3 3 0 16,0 3 0-16,3-1-10 15,3 1-5-15,-1-3-2 0,4-6 3 16,3-2 5-16,0-5-1 0,0-3 3 16,0-8-4-16,0 0-2 15,2-5-2 1,-8-3 0-16,-3 0-2 16,0-3 2-16,-6-2-2 15,-3 0-1-15,-3 3-2 16,3 4 1-16,0 6 1 0,0 3 2 15,0 5-3-15,3 8 0 16,3 3 1-16,6 5 2 16,0-1-3-16,0 1 0 15,3 0 1-15,0 0 2 16,-3-5-6-16,5-1 1 16,1-2-21-16,3-5-9 0,-3-6-21 31,0-5-39-31,0-2 19 0</inkml:trace>
  <inkml:trace contextRef="#ctx0" brushRef="#br0" timeOffset="5613.9058">9518 13697 148 0,'-9'-29'55'0,"3"24"-43"0,-6 2 14 16,6 6 4 0,-3 2-13-16,-3 3-4 15,-3 11-8-15,1 7-2 0,-1 3-1 16,3 1-6-16,3-1 0 0,3-3 0 15,6 1-1-15,6-4 8 16,6-1 3-16,3-7 1 16,5-4 1-16,4-6-2 15,3-5-1-15,3-2-8 16,0-6 0-16,2-6-10 0,-2-1-2 16,-6-4-5-16,-6-7-1 15,-6-11 7-15,-3-3 6 16,-9 0 0-16,-6-2 3 15,-3 0-6-15,-3 4-3 16,0 4 3-16,3 5 4 16,3 5 13-16,0 6 8 15,6 4-1-15,0 6 3 16,3 6-5-16,3 7 1 16,0 8 2-16,3 11 3 15,3 8 0-15,3 10 1 16,0 1-5-16,-4-1-3 15,-2-5-3-15,3-11 0 16,-3-4-6-16,3-1-1 16,-3-3-13-16,0-2-5 0,-3-3-28 15,3-2-12-15,-3-3-17 16</inkml:trace>
  <inkml:trace contextRef="#ctx0" brushRef="#br0" timeOffset="5912.9121">9944 13541 160 0,'0'-2'60'0,"0"2"-47"0,-6 5 10 16,6-5 3-16,-6 5-9 15,3 1-2-15,-12 7-8 16,0-3-3-16,-12 12-2 15,6-4 1-15,-5 11 0 0,5-5-4 0,6 2 1 16,3-4-2-16,9-1 0 16,0-5 6-16,12 0 2 15,0-3 2-15,9 0 0 16,-3-2-4-16,8-3-3 16,-2-1-7-16,3 1-4 15,-3-2-36-15,0 2-17 0,-3-3-19 16</inkml:trace>
  <inkml:trace contextRef="#ctx0" brushRef="#br0" timeOffset="12536.9061">9941 13089 112 0,'-3'3'44'0,"3"-1"-35"0,0 1 7 16,0-3 2-16,0 0-4 15,0 0 2-15,0 0 2 16,0 0 3-16,0 0-11 16,6 0 1-16,0 0 2 0,2-3-1 0,1 1 3 15,6-4 1-15,6-2 2 16,12 0-6-16,14-5 1 15,7-3-4-15,6-5 2 16,2-5-6-16,7-3-1 16,11-6-2-16,0 1-2 15,-5 2 3-15,-7 3 2 16,-8 2-2-16,-7 6 0 16,-8 3-1-16,-6 2 1 15,-7 5 2-15,-5 3 2 16,-6 0-3-16,-6 3-1 15,0 0 1-15,-6 2 2 16,-3 1 1-16,-3-1 1 0,0 0-4 16,0 1-3-1,-3-1-3-15,0 0 1 16,0 1-10-16,0-1-5 0,0 0-17 16,0 1-6-16,0-1-17 15,0 0-5-15,-3 1-29 16</inkml:trace>
  <inkml:trace contextRef="#ctx0" brushRef="#br0" timeOffset="12908.9322">10801 12602 160 0,'-12'0'60'0,"9"0"-47"0,0 3 10 0,3-3 3 16,0 0-4-16,0 5 1 15,3-2-12-15,6-1-7 16,3 1-2-16,3-3 0 0,5 0 3 16,7 3-2-16,6-1 0 15,3 1-1-15,-1 2-2 16,-2 3 1-16,-6 0-1 15,-9 3 0-15,-6 2 0 0,-12 5 6 16,-9 6 4 0,-6 8 6-1,-3 5 4-15,-3-5-10 0,-3-3-3 0,4-3-5 16,-4-2-2 0,6-3 1-16,3-5 1 15,3 0-50-15,6-3-19 16,6 1-40-16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3:55:59.6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13536 11607 108 0,'0'-2'44'0,"0"2"-24"0,0 2-17 16,0-2 10-16,0 0-8 16,3 6-3-16,3-1 1 15,3-2 2-15,3-1 0 16,3 1 2-16,3-1-6 16,3 4-1-1,2-4 0-15,4 4 0 0,6-1 2 16,3 0 14-16,2-2 7 0,4 0-5 15,3-3-3 1,2 0-6-16,4 0-4 0,5-3 0 16,-2 3-1-16,6-3 0 15,-4 1 0-15,1-1 0 16,-1 0 0-16,4 1-5 16,-7 2-1-16,1-3 1 15,0 3 2-15,-4 0 0 16,-2 0-1-16,-1 0 3 15,1 0 0-15,0 0-4 16,2 0 1-16,1 0-2 0,2 0 0 16,1 0 2-16,-3 3 2 15,-1-3-1 1,7 2-1-16,-4-2 1 16,4 0-1-16,-1 3 2 0,1 0 1 0,3-1-1 15,-1 1-2 1,1 0-2-16,-1-3-1 15,1 0 2-15,2 0 0 16,-5 0 1-16,2 0 2 0,-2 0-1 16,-1 0-1-16,4 0 1 15,-1 0 1-15,1 0-1 16,2 0 2 0,1 0-4-16,2 0 0 15,-2 0-1-15,8 0 0 16,-8 0 2-16,-1 0 0 15,-2 0 0-15,-4 0 2 16,1-3-1-16,0 3-1 0,-7 0 1 0,1-3 1 16,5 3-3-16,-5 0-2 15,3 0 2-15,-1 0 0 16,-2 0 1-16,5 0 0 16,1 3 2-1,-4-3 1-15,7 3 1 0,-6-3 0 0,2 0 2 16,4 0 3-16,-4 0-2 15,1 0-2-15,-4 0 0 16,-5-3-1-16,-3 0 0 16,-4 3 2-16,1 0-5 31,-6 0-1-31,-1 0-7 0,-2 3-3 0,6 0-45 16,-6 2-21-16,-7 0-12 15</inkml:trace>
  <inkml:trace contextRef="#ctx0" brushRef="#br0" timeOffset="1">13727 9729 44 0,'-3'-3'16'0,"3"3"-8"0,0 0-12 0,0 0 4 0,0 0 9 0,0 0 3 31,3 3 6-31,0-1 1 0,6-2-10 0,0 3-3 16,3 0 0-16,2-3 3 15,7 0-2-15,3 2 1 16,6-2-7-16,3 0-1 15,2 0 2-15,7 0 3 16,0 0 0-16,-4 0 0 16,7 0 1-1,-3 3 3-15,2 0-2 16,4-3 1-16,0 0-5 16,8-3 0-16,4 0-1 15,-1 3-2-15,1 0 1 0,-4 0-1 16,-2 0 0-16,-1 0 2 15,1-2 1-15,3-1 3 16,2 3 1-16,1 0-3 0,-4 0-3 16,7 0 2-16,-1-3 0 15,4 3-4-15,5 0 1 0,1 0-2 16,-4 0 0-16,0 6 2 16,1-6 2-16,-4 2-3 15,4-2-2-15,5 3 4 16,-5-3 1-16,-1 3 0 0,4-3-2 15,-4 0 1-15,-2 0 1 32,5 0-1-32,0 0-1 15,-2 0 1-15,-1-3-1 0,1 3 0 0,-4-3 0 16,-2 1 0-16,2-1 0 16,1 3 0-1,-7 0 2-15,-5 0-1 16,2 3-1-16,-2-1-2 15,3-2 1-15,-4 0-1 16,4 0 0-16,-1 0 2 16,1 0 2-16,-7 3-1 15,7-3-1-15,-6 3 1 16,-1-1-1-16,1-2 0 16,-4 0 0-16,1 0 0 0,3 0 0 15,-1 0 8-15,-2 0 5 16,-1 0-6-16,1 0-4 15,-3 0-2-15,2-2 1 16,-2-1-1-16,-3-2 2 16,-1 2-2-16,4 3-1 15,-3 0-2-15,-4 0 1 16,-2 0-12-16,-3 0-7 16,0 3-55-1</inkml:trace>
  <inkml:trace contextRef="#ctx0" brushRef="#br0" timeOffset="2">13402 13790 44 0,'-3'0'16'0,"0"-3"-8"0,-3 3-7 0,6 0 5 16,-3 3 1-16,0-3 3 16,1 0 4-1,-1 0 3-15,3 0-3 16,0 0 2-16,0 0 2 16,5 3 1-16,1-1-4 15,3-2-1-15,6 0-6 16,6 0-3-16,0 0-2 15,3 8-5-15,5-2 1 0,4 4 1 16,3-2 2-16,6 0 3 0,2-3 2 16,7 1 1-16,8-4 2 0,10 1-1 15,2 0 0-15,4-6-1 16,2 0 0-16,6 1-2 16,-2-1-1-16,-1 0-3 15,-5 1-2-15,-1 2 1 16,0 0 1-16,4-3-1 0,-1 3-1 15,4-3 1-15,-4 3 1 16,3 0-1-16,1 0-1 16,-4 0 1-16,0 0 1 15,1 0 5-15,-10 0 6 16,1 0-3-16,-1 0 0 31,4 0-6-31,-4 0-1 0,7-2-1 16,-4 2 1-16,3-6-2 15,-2 4-1-15,-1-3 1 16,1-1-1-16,-1 1-3 16,1 5 2-16,-4 0 1 15,1 0 2-15,-4 0-3 16,3 0 0-16,1 5 1 0,-1 1 2 16,1-4-1-16,-7 1-1 0,1-1 3 15,-1 4 0-15,4-4-4 16,-1 4 1-16,4-4 0 15,-1 4 0-15,1-6 0 16,-1 0 2-16,-5 2-3 31,-1 1 0-31,-2 0 1 0,-4-3 2 16,1 2-1-16,11 1-1 16,-5 0 1-16,-1-1-1 15,-5 1-3-15,-4-1 2 16,4 1 1-16,-6 0 2 0,-4-1-1 15,4-2-1 1,-4 0 1-16,-2 3-1 0,-3-3 0 16,-1 0 2-16,-2 3-1 15,0-3-1-15,-3-3-19 16,2 3-10-16,-20-5-71 16</inkml:trace>
  <inkml:trace contextRef="#ctx0" brushRef="#br0" timeOffset="3">13450 12658 56 0,'15'-3'24'0,"0"3"-12"0,-6 3-10 16,-3-1 9-16,3 1 2 16,2 2 4-16,7 1 0 15,3-1 1-15,6 0-5 16,0-2 0-16,2 2-8 16,7 3-1-16,3 0 2 15,6-3 1-15,5-5-3 16,10 0 2-16,2-2 0 0,1 7 0 0,-1-2 1 0,4 2-6 31,-1-3-1-31,1 1 0 16,-1 0 0-16,1-1 2 0,-7 6 1 15,4 0 1-15,-1-2 2 16,7-1-3-16,-4 0 0 16,4 0 1-16,-1-2 0 15,1 0 0 1,-7-3 0-16,3 0 0 0,1 2 2 15,-1-2-3-15,4 3 0 16,-1-3-1-16,-5 0 1 16,5 0 0-16,1 0 1 15,2 0-2-15,7 0 1 16,2 0-4-16,-3 0-2 16,1 0 4-16,-1 0 1 15,4 0-3-15,2 0 1 0,15 0 0 0,-9-3 0 16,-2 3 0-16,-1-8 2 15,-3 11-1-15,4-3 2 16,-7 0-4 0,0 0 0-16,1-8 1 15,5 0 0-15,0 16 0 0,-2-8 0 16,-4 3 0-16,-2-3 0 0,-1 5 0 31,-6-2 2-31,1-3-3 16,-1 0-2-16,-5 2 4 15,-1 1 1-15,1-3 0 16,2 5-2-16,-2-5 3 16,-1 0 2-16,1-2-2 15,-10 2 0-15,-2-3-3 0,-1 3-1 16,-2 0 1-16,-6 0 0 16,8 8-69-16,-20-3-52 15,-27-5 37-15</inkml:trace>
  <inkml:trace contextRef="#ctx0" brushRef="#br0" timeOffset="4">13248 14674 36 0,'0'2'16'0,"8"1"-8"0,-2 2-3 16,3 3 8-16,3 0 2 0,6-2 0 16,6-1 1-16,6 0 3 15,5 3-7-15,7-3 1 16,6 1-6-16,2 2 1 15,7 0-5-15,2-1 0 0,10 1-1 16,5 0-2-16,7 0 3 16,2 0 2-16,6 0-2 15,13-3 0 1,-1 1 3-16,3-4 1 0,-3 4-3 0,3-4-1 16,0-2 3-16,-2 3 1 0,-1 0 1 15,6-1-4-15,-6 1-3 16,0 0 2-1,-5 2 0-15,-4 0-4 16,3-2-1-16,-3-1 1 16,1 1 0-1,2 2 9-15,-9 1 5 0,1-4-4 0,-1 1-1 16,0 0-6-16,-2 2-2 16,-4 0 0-16,0 0 2 15,1 1-1-15,-1-4 2 16,0 1 0-16,1 0 3 15,-1-1-5-15,1 1-3 16,26-3 3-16,0 0 1 16,-9 0 0-16,-3 0-2 0,-2-3 1 15,-4-2 1-15,0 0 3 16,-5-1 4-16,-4 1 0 16,-3 3 0-16,1-4-5 15,-1 4-3-15,0-1 0 31,4 0-1-31,-10 3 0 0,-2 0 0 16,-4 3 0-16,7-3 0 16,-7 0-44-16,-8-3-20 15</inkml:trace>
  <inkml:trace contextRef="#ctx0" brushRef="#br0" timeOffset="5">13617 10660 64 0,'0'-3'24'0,"3"3"-12"0,3 3-8 15,-3-3 8-15,3 0-5 16,2 0 1 0,4 0 1-16,3 0 5 15,6 0-2-15,6 0 1 16,3 0-7-16,8 0-2 15,7 0 2-15,9 0 1 16,5 0-1-16,4 0 1 16,2 0-2-16,9-3 0 15,1 3-3-15,8-2-2 0,-2 2 3 0,2-3 0 16,6 0 1-16,1 1-2 16,2-1-2-16,-6 3 3 15,3-2 2-15,1-1-2 16,-1 0 0-16,3-2 1 15,-8 2 0-15,-4 3 2 16,0-2 1-16,4-1-6 16,5 0 0-16,0 3 1 15,-2 0 1-15,2 0-4 16,0-2 1-16,4 2 0 16,-4 0 2-16,0 0-3 15,-6 0 0-15,1 0 3 16,2 0 1-16,-3 2-4 15,-2 1 1-15,-4 0 2 0,1-1 3 16,20-2-2-16,-3 0-2 16,-3 0 0-16,-8 3 1 15,-1-3 3-15,-6 0 2 16,1 0-3-16,-7 0-3 16,4 3 0-16,-7-1-1 15,4 4 2-15,-7-1 1 0,4 0-1 16,-4-5 1-16,3 3-2 15,4-1-1-15,-7 1 1 16,1 2-1-16,-4 1-14 16,4-4-5-16,8-2-54 31,-5-10-38-31,2-9 46 16</inkml:trace>
  <inkml:trace contextRef="#ctx0" brushRef="#br0" timeOffset="6">13712 8689 44 0,'0'-3'16'0,"3"3"-8"0,6 6-10 16,-6 2 4-16,6-3-2 0,3 0 0 31,3 0 4-31,2-2 5 16,4 0 1-16,12-6 4 16,0 0-3-16,5 3 1 0,10 0-5 15,0 6-2-15,2 4-2 16,7-2-3-16,2 0 5 15,4 0 4-15,8 0-1 16,1 0 1-16,2-3-5 16,1 1-3-16,8-1 0 15,3-3-1-15,1-2 4 16,-1 0 2-16,3 0-2 0,3 0-3 16,4 0 4-1,-7 0 1-15,-3 0-2 0,-2 0-1 0,2 0-1 16,0 0 1-16,4 3-2 15,-7-3-1-15,0 3 3 0,4-1-2 16,-1-2-1-16,3 0 1 16,-8 0-1-16,-1 0 0 15,0 0 2-15,1 0-1 16,5-2 2 0,-3 2-4-16,-2-3 0 15,-1 0 3-15,3 1 1 16,25-9-1-16,-1 1-2 15,-6 2 1-15,0 2-1 16,-3-7-3-16,-8 5 2 16,-1 0 10-16,-6 3 3 15,-5 0-1-15,-7-1-1 0,-2 1-4 16,-1 0-1-16,0 2-6 16,7 1 1-16,-7 2 0 15,1 2 2-15,-1 6-28 16,7 3-11-16,-1-9-35 15</inkml:trace>
  <inkml:trace contextRef="#ctx0" brushRef="#br0" timeOffset="7">14024 8276 52 0,'54'-16'22'0,"-21"30"-12"0,11-9-8 15,-20-5 9-15,9 0-7 16,12-5-2-16,5 2-1 15,10 0 1-15,-1 1-1 0,4 2-1 0,-1 2-2 16,1-2 1-16,2-2 5 31,4 2 2-31,-1-3-2 0,1 8-3 0,-4-2 6 16,1-3 3 0,5-3-1-16,-2 1 2 15,2-1-4-15,-3 0-2 16,-2 3-5-16,-1 0 0 15,-2 0 0-15,2 0 0 16,1 0 2-16,2 0 1 16,-5-2 1-16,2 2 0 15,-2 0-5-15,-1 0 1 16,4-3 0-16,-4 3 0 0,4 0 2 16,-1-3 1-16,4 3-4 15,-1 0-1-15,4 0 1 16,2 0 0-16,0 0 1 15,1 0 2-15,-4 3-3 16,-2-3 0-16,5 0 1 16,-2 0 0-16,2 0 4 15,0 0 2-15,1 0-2 0,-1 0-1 16,19 0 1-16,-7 0 0 16,-3 0-5-16,1 0 1 15,-4 0 0-15,-6 0 2 0,-5 0-1 16,2-3 2-16,-5 1 0 0,-1-1-1 15,1 0-2-15,-10 1 1 16,-2 2-1-16,-9 0-9 16,-13 2-4-16</inkml:trace>
  <inkml:trace contextRef="#ctx0" brushRef="#br0" timeOffset="8">13905 9242 64 0,'54'0'24'0,"-24"-5"-12"0,20 2-8 15,-23 3 10-15,15 0-6 0,2 3-2 16,10-1 3-16,6 1 2 16,8-3-6-16,0 5-1 15,10-5 0-15,8 3 0 16,0-3 4-16,7 0 3 15,-1 2-6-15,3-4-1 16,1 2 0 0,-1 0 0-16,0 2 2 0,-3-2 1 15,-2 0-3 1,-1 0-1-16,3 0-1 0,0 0-2 16,-2 0 3-16,-4 0-2 0,0 3-1 15,-5-3 1-15,-1 0 1 16,-2 0 5-16,-1-3 4 15,-3 3-9-15,1 0 0 0,2 0-4 16,1-2 0-16,-4 2 4 16,0 0 1-16,1 0-4 15,-1-3 1-15,-2 3 0 16,-1 0 0 0,-2 3 2-16,-1-1 3 15,0 1-2-15,1-3 0 16,-7 5-1-16,4-2-2 15,-1 0 1-15,1-1-1 16,11 1 2-16,-5-3 1 16,-7 0 1-16,-5-3 0 0,-4 3-2 15,-2 0-2-15,-12 0-2 16,-7 0-1-16,-5 0-27 16,-9 6-10-16,-3-1-29 15</inkml:trace>
  <inkml:trace contextRef="#ctx0" brushRef="#br0" timeOffset="9">13801 10189 52 0,'18'0'22'0,"-6"5"-12"0,12-5-1 0,-9 0 11 0,8 0-7 15,7 0-2-15,6 0-2 16,6 3-1-16,5 2-2 16,7-2 1-16,-1 2 2 15,7-2 5-15,2-3-4 16,7 3 0-16,5-1-4 15,4 1-1-15,5-6-6 0,3 3 1 16,1 0 0-16,-1 0 0 0,3 0 0 0,1 0 4 16,-1 0 2-1,0 0 0-15,-2 0-1 0,-4 0-3 16,3 0 1-16,-2 0-2 16,2 0 2-16,3 0-2 31,-3 3 2-31,-2-3 0 0,-4 0 1 15,-2 0-2-15,2 0 1 16,-3 3-4-16,1-1 0 0,-4 1 3 16,4-3 1-16,-1 0 1 15,0 0 2-15,-2 2-5 16,-1 1-1 0,1 0 0-16,-1 2 2 0,0-8 1 15,1 9 1-15,-1-1-2 16,-2-2 1-16,14-6-4 15,-12 8-2-15,-8 1 2 16,-1-4 0-16,-2 6-2 16,-7-3 0-16,-2-5 4 0,-3-2 3 15,-4 2-3 1,-2 0-1-16,0 0 2 16,-4 0 1-16,1 0-4 15,-3 8-1-15,-7-11 3 16,-8 8 1-16,-3-7-9 15,-9 7-3-15,-15 0-41 16,-12 3-46 0,0-8 25-16</inkml:trace>
  <inkml:trace contextRef="#ctx0" brushRef="#br0" timeOffset="10">13763 11192 64 0,'2'-3'24'0,"-2"3"-12"0,3 0-14 16,-3 0 6-16,6 3 3 15,3 0 6-15,3-1 8 16,3-2 7-16,12 0-11 15,6 3-2-15,2-3-7 0,10 0-3 16,3 2-2-16,5 1 0 16,10 0-2-16,5-1 4 0,7-2 4 15,5 3-1-15,6 0 1 16,7-1-3-16,2-2-1 16,6 0-3-16,0 0-2 15,3 0 5 1,1 0 1-16,2 0-5 15,0 0-2-15,-3 0 2 16,0 0 1-16,0 0 4 16,4 0 1-16,-4 3-1 15,-3-3-1-15,-6 0-3 0,3 0 1 16,-2 0-4 0,-4 3 0-16,-6-3 3 0,-2 0 1 15,-1 0 3-15,-3 0 3 16,-2 0-4-16,-1 2-1 15,1 1-4-15,5-3-1 16,3 0 3-16,-2 3 1 16,5-1-1-16,-3 1-2 15,-3-3-2-15,-2 0 1 16,17 0 1-16,-9 3 2 16,-8-1-3-16,-4 1 0 15,-2-1 1-15,-4 1 2 16,-6-3-3-16,4 3 0 15,-7-1 1-15,1 4 2 16,-9-1-3-16,-10 0 0 16,-8-2 1-16,-6 0 0 0,-7-1-38 15,-14 3-16-15,-9 1-28 16</inkml:trace>
  <inkml:trace contextRef="#ctx0" brushRef="#br0" timeOffset="11">13652 12115 44 0,'27'6'16'0,"-3"-4"-8"0,12 4 10 16,-18-4 14-16,8 1-12 15,13-1-6 1,3 1-6-16,8 0-1 15,4 2 0-15,8 0 3 16,7 1-1-16,5-4 0 16,7-2 1-16,5 0 4 15,6 3-8-15,9-3-3 0,7-3-2 16,5 3-1-16,3 0 2 16,3-2-1-16,3 2-1 0,0 0 1 15,3 0-1-15,0-3 2 16,6 3 1-16,-3 0-1 15,-3-3-2-15,6 1-2 16,0 2 1-16,-3 0 1 16,0-3 2-16,-3 0-3 15,-3 3 0-15,-3-2 1 16,-6-1 2-16,-6 0 8 0,-3 1 3 16,-5 2-6-16,-4-3-4 15,-9 1 0-15,1-1 0 16,-1 3-1-16,0 0 1 15,-2 3-2-15,-1-1 2 16,0 1-2 0,-2-1 2-16,-7 4-4 0,-9-1 0 0,1 0 1 15,-18 3 0-15,-19 0-71 16</inkml:trace>
  <inkml:trace contextRef="#ctx0" brushRef="#br0" timeOffset="12">13477 13282 16 0,'38'0'8'0,"-26"3"-4"0,12-1 4 0,-6-2 5 15,6 3 2-15,12 2 4 16,5 1-2-16,10-1-1 16,8-2-4-16,10-1-2 15,5 3-6-15,10 3-1 16,14-5-1-16,-3 0-2 16,3-1 3-16,3 1 0 0,1-3 3 15,2-3 3-15,-3 3 0 16,6 0 0-16,3-2-5 15,-5-1-1-15,-1 0 1 16,0 1 0-16,0 2-2 16,0-3-2-16,-6 0 1 15,-2 1 1 1,2-1-1-16,-9 1-3 0,-2-1 1 16,-10 0 1-16,0 1 2 0,-2-1 1 15,2 3 3-15,1-3-3 16,-4 6-2-16,3-3 0 15,-5 0 1-15,-1 0-1 16,-2 0-1-16,-1 0-2 16,1 0 1-16,2 0 1 0,0 0 2 15,4-3-1-15,-4 1-1 16,10-1 1-16,-1 0-1 16,18 3 2-16,-11 0 1 15,-4 0 1-15,-3 3 0 16,1 2-5-1,-4 1-1-15,6-1 1 16,-5 3 2-16,-1 2-7 0,4 1-1 16,-7-3-56-1</inkml:trace>
  <inkml:trace contextRef="#ctx0" brushRef="#br0" timeOffset="13">13763 14348 52 0,'62'0'19'0,"-26"0"-10"0,23 0-6 0,-29 0 4 16,12 0-3-16,17 3-3 16,13 0 0-16,5-3-1 15,6 0 2-15,10 2 1 16,-1 1 3-16,6-3 1 0,6 0-1 15,4 0 1-15,2 0-4 16,0 0 0-16,0-3-1 16,3 3-2-16,-6 3 1 31,3-3 1-31,-3 0 1 0,-2 0 1 16,2 3-7-16,-9-1 0 15,-3-2 7-15,-2 0 7 16,-7 0 4-16,0-2 0 15,1 2-7 1,-1 0-3-16,-3-3-3 0,-2 0 1 16,-7 1-2-16,6-1-1 0,-2 3-2 15,5 0-1-15,-6-3 4 16,-2 1 1-16,-4-1 0 16,4 0-2-16,-4 3-2 0,-5-2 1 15,2 2 1-15,-2 0 2 16,-1 0-1-16,-2 0-1 31,5 2 1-31,-2 1-1 0,-4 2 0 16,4 1 0-16,11-4 0 15,-6 1-14-15,-2 0-47 16,2-1-9-16</inkml:trace>
  <inkml:trace contextRef="#ctx0" brushRef="#br0" timeOffset="14">13536 15216 44 0,'36'0'19'0,"-9"0"-10"0,11 3-11 16,-11-1 6-16,6 4-3 16,9-1-1-16,8 0 5 0,7 1 1 15,8-1 4-15,13 0 4 16,2 1-4-16,12-4 2 15,1 1-7-15,2 2-1 16,0 0-2-16,3-2 1 16,1 0 0-16,-4-3 3 15,0 5-3 1,3 0-2-16,1-2 0 16,-4 0 1-16,-3-1-1 15,0 4-1-15,-2-4-2 16,-1 1 1-16,-3-3 1 15,1 0 2-15,-1 0-1 0,0 0-1 16,-2 0 1-16,-4-3 1 16,-3 1-1-16,-2-1-1 0,-1 0 1 31,-2 3-1-31,-4 0-3 16,3 0 2-16,-2-2 1 15,-4-1 0-15,1 3 2 16,-4 0 1-16,4 0-4 15,-4 0 1-15,4-3 0 16,-1 1 2-16,1-1-1 0,-1 0 2 16,7 1 0-16,-1 2 3 15,13 0-1-15,-4 0 0 16,-6 0-6-16,-2 0 1 16,-7 0 0-16,4 0 0 15,-7 2 0-15,-5 1 0 16,-4-3 2-16,4-3 1 0,-6-2-54 15,-7 0-23-15,4-1 35 16,-7 1 17-16</inkml:trace>
  <inkml:trace contextRef="#ctx0" brushRef="#br1" timeOffset="15">13679 7723 48 0,'-3'0'19'0,"3"3"-10"0,3-3 7 0,-3 0 11 0,0 0 3 16,0 0 4-16,0 0-3 15,0 0 1-15,0 0-12 16,0 0-2-16,0 0-10 16,0 0 1-16,0 0 2 15,0 0-2-15,0 0 0 16,3-3-1-16,-3 1 0 15,0-4-7-15,0 4 0 16,0-1-1-16,0 0 2 0,3 1-1 16,0-4 2-16,0 1-2 15,0 0-1-15,3 0 1 16,0-1-1-16,0 1 0 16,6 0 0-16,0-1 0 15,0 1 0-15,0 2 0 16,-1 1 2-16,1-1-3 15,0 3 0-15,0 0-1 0,3 0 0 16,0 0 2-16,0 0 0 16,6 3 0-16,-4-1 0 15,1-2 0-15,0 0 0 0,3 0 0 16,0 0 0 0,0 0 0-16,0 3 0 15,-1 0 0-15,-2-1 2 16,0 1-3-16,3 0 0 15,-3-1-1-15,3 1 0 16,2 0 2-16,1 2 2 16,0 0-1-16,3 0-1 15,-3 1-2-15,2-1 1 16,4 0 1-16,-6 1 0 16,0 2 2-16,0-3 1 15,-1 0-4-15,4-2 1 16,3-1-2-16,0 1 0 15,0 0 2-15,2-1 2 0,1-2-1 16,0 0-1-16,-3 3 1 16,-1 0-1-16,-2-3 0 15,6 0 2-15,-3 0-3 0,-4 0-2 16,4 0 2-16,3 0 2 16,3 0 0-16,-4 0-1 15,1-3 1-15,0 3-1 0,3 0 2 31,-4 0 1-31,-2-3-4 16,0 3-1-16,-3 0 3 16,2 0 1-16,1-2-3 0,-3-1 1 15,0 3 0-15,0-3 0 16,-1 1 0 0,1-1 0-16,0 0 0 0,0 1 0 15,-3-1 0-15,-1 1 2 16,1-4-1-16,-3 4-1 15,0-1 3-15,0 0 0 16,-3 1-1-16,2-1-2 16,-2 0 1-16,3-2 1 15,-3 0-1-15,0 0-1 0,9-1-2 16,-4 4 1-16,-2-4 3 0,3 1 1 16,-3 0-1-1,-3-1-2-15,-3 1 1 0,-1 0-1 16,1 0 0-1,-3-6 2-15,0 3-1 0,0 0 2 32,-3-3-4-32,0 1 0 0,0 2 1 15,-3 0 2 1,0 0-3-16,0 5 0 0,0 1 1 16,-3-1 0-16,0 1 0 15,-3-1 2-15,0 3-3 16,0 0-2-16,0 0-1 15,0 0 3-15,3 10 0 0,-3-2 3 16,0 6-3-16,0-4 0 16,0 1 1-16,3-3 2 15,0 0-1-15,0 0-1 16,2 0-2-16,1-1-1 16,0 1 2-16,3-2 0 15,0-1 1-15,6-2 2 0,3-1-3 16,-3 1-2-1,3-3 4-15,-3 0 1 16,0 0-3-16,-1 0 1 16,1 0 0-16,0 0 0 15,0 0-3-15,0-3 0 16,0 1-1-16,3 2 3 16,2 0-2-16,-2-3-1 0,0 3 3 15,-3-3 0 1,3 1-2-16,0-1 2 0,0 0 1 15,3 3 0-15,-1 0 0 16,1-2 0-16,0 2 0 16,-3 0 0-16,3-3-3 15,6 0 2-15,-1 1 1 0,-2 2 2 16,0 0-3-16,3-3 0 16,-1 1 1-16,7 2 2 15,-3 0-3-15,0 0 0 16,0 0 3-16,-1 0 1 15,1 0-4-15,0 0 1 16,0 0 0 0,-1 0 0-16,4 0-3 15,-3 0 2-15,0 0 1 16,2 0 2-16,-2 0-1 16,3 0-1-16,3 0 1 15,-4 0-1-15,-2 0 0 0,0-3 2 16,0 3-3-16,-1 0 0 15,1 0 1-15,-3 0 0 0,3-3 0 16,2 1 0 0,1 2 0-16,-3 0 0 0,0 0 0 15,-3 0 0-15,-1 0-3 16,4 0 2-16,0 0 1 16,-3 0 2-16,-1 0-1 15,1 0-1-15,0 0 1 0,0 0-1 16,0 0-3-16,-1 0 2 15,4 0 1-15,3 0 2 16,0 0-3-16,-1 0-2 16,1 0 2-16,3 0 2 15,3 0-2 1,-7 0 0 0,4 0 1-16,-3 0 2 0,-1 0-3 15,1-3 0-15,-3-2 1 0,0-1 2 16,2 1-1-16,1 2-1 15,-3 1-2-15,-3 2 1 16,-3 0 1-16,-4 0 0 16,-2 0 0-16,-6 8-3 15,0 0 2-15,-3 0-1 16,3 0 0 0,0-1 2-16,12 1 2 0,-4 0-10 15,1-2-2-15,6-4-79 16</inkml:trace>
  <inkml:trace contextRef="#ctx0" brushRef="#br1" timeOffset="16">15272 7220 84 0,'-12'-2'33'0,"12"2"-18"0,0 0-18 0,0 0 67 0,6 0-23 16,0 0-7-16,-3 0-9 15,-3 0-15-15,3-3 0 0,0 1 1 16,0-1-4-16,0 0-2 16,-1-2-2-16,4 2-3 15,0-5 1-15,0 0 1 16,0-2-1-16,-3-1 2 15,0-2-4-15,0 5 0 16,0 0-1 0,-3 3 0-16,0 0 2 15,0-1 0-15,0 6 0 16,0-2 2-16,0 2-6 16,3 8-1-16,0 2 2 15,0 1 3-15,-3 2 1 16,3 3 2-16,-3 0-2 15,0 2-1-15,3 1-2 0,0-1-1 16,0 1 4-16,-3-3 1 16,3-6-11-16,-3 1-4 0,0-3-47 31,0-3-49-31</inkml:trace>
  <inkml:trace contextRef="#ctx0" brushRef="#br1" timeOffset="17">15218 7332 108 0,'-6'-3'44'0,"6"3"-24"0,0 3-10 0,0-3 12 0,0 0-1 15,0 0 2-15,3 2-7 16,3 1-1-16,0-3-9 15,0 3-4-15,6-3 1 0,0 0-2 16,3-3 2-16,-3 0-2 16,2 1-1-16,1-4 1 15,0 1-1-15,0 0-3 16,0 2 2-16,0 0-6 16,-3 1-3-16,0 2-16 15,0 0-7-15,-1 0-24 16,-2 0-22-1,0 0 33-15</inkml:trace>
  <inkml:trace contextRef="#ctx0" brushRef="#br1" timeOffset="18">15542 7154 80 0,'3'29'30'0,"0"-15"-16"0,6 2-1 16,-6-6 11-16,0 3-1 0,3 1-2 15,-3 1-7-15,0-4-4 16,0-3-5-16,-3 0-2 15,0-3-1-15,0-5 1 0,0 0 2 16,0 0 0-16,0 0 0 16,3-2-3-16,0-4 1 15,0 1 0-15,3-3 3 16,0 0-5-16,0 0-3 16,3-2 3-16,0 4 1 15,3 1-3-15,0 0-1 16,3 2-2-16,-4 3 3 15,4 5-2-15,3 3-1 16,-3 3 7-16,-3 2 5 16,-6-2 0-16,-3-1 1 0,-3 1 1 15,-6-3 4-15,-3 0-8 16,0-3-1-16,-3 0-3 16,0-2 1-16,-3-3-7 15,1 0 1-15,-4-3-34 16,6 1-16-16,0-4-23 15</inkml:trace>
  <inkml:trace contextRef="#ctx0" brushRef="#br1" timeOffset="19">15781 7107 96 0,'-3'0'35'0,"3"2"-18"0,0 4-13 0,-3 2 8 0,3 5 6 16,0 3 6-16,-3 0-4 15,3 2-2-15,-3 3-8 16,0 0-4 0,0 1-3-16,6-1 2 0,0-5 1 15,0-3-9-15,0-3-5 0,3-2-38 16,0-5-46-1,2-3 22-15</inkml:trace>
  <inkml:trace contextRef="#ctx0" brushRef="#br1" timeOffset="20">15891 7223 104 0,'-6'0'38'0,"6"0"-20"0,-3 5-26 16,3 1 7-16,-3-1 5 15,0 3 5-15,3 5 11 16,3-2 5-16,3 2 2 16,0-2 1-16,3-1-7 0,3-2 0 15,-1-3-12-15,4-5 1 0,0-2 1 16,0-4-6-16,0-1-1 16,-3-1-2-16,-3-3 1 15,-9 0-2-15,-3 1 2 16,-3-3 0-16,-3 5 1 15,-3 0-7-15,0 2-2 0,-3 4-18 16,0-1-5-16,4 3-32 16,2 3-45-1,6-1 27-15</inkml:trace>
  <inkml:trace contextRef="#ctx0" brushRef="#br1" timeOffset="21">16168 7210 104 0,'-3'-5'38'0,"3"5"-20"0,0 0-17 0,0 0 11 16,-3 0 1-16,-3 0 2 16,-3 2-6-16,-3 4-1 0,0-1-6 15,-3 3-2-15,0 2 0 0,0 4 0 16,3 1 2-16,6 1-3 0,6-2 0 15,3-1 3-15,6-3 3 16,3-2 2-16,3-2 1 16,3-4-9-16,3-2-1 15,3-2-18 1,-4-4-4-16,1-4-37 16</inkml:trace>
  <inkml:trace contextRef="#ctx0" brushRef="#br1" timeOffset="22">16248 7075 52 0,'-3'3'22'0,"6"2"-12"0,-3-2-12 0,3 4 43 15,0 12-1-15,0-3-6 16,0 2-3-1,0 6-12-15,0 3-1 0,-3-1-9 0,0 1-3 16,0-1-3-16,3 1-3 16,-3-4 1-16,3 1 1 0,0-5 3 15,0-3-128 1,6-14 33 0</inkml:trace>
  <inkml:trace contextRef="#ctx0" brushRef="#br1" timeOffset="23">16352 7228 56 0,'-27'6'22'0,"15"-1"-12"0,-2 0 8 15,8-2 12-15,3 0 0 16,0-1 0-16,3 6-6 16,6-3-1-16,3 1-3 31,5-1-1-31,7 0-10 0,6 3-1 0,3 0-1 16,3 3-3-16,-4-1-1 0,-2-2-17 15,-3 0-5-15,-3 3-64 16</inkml:trace>
  <inkml:trace contextRef="#ctx0" brushRef="#br1" timeOffset="24">19406 7953 32 0,'-3'0'13'0,"3"0"-6"0,3 3-13 0,0 0 3 16,3-1 1-16,3 4 1 15,6-1 1 1,9 0 0-16,5 3 0 0,10 5 2 16,6 3-1-1,5 5-1-15,1 9-2 16,-3 1 1-16,-4 6 1 15,-2 14 2-15,-3 1-1 16,-10 7 2-16,-5-1-4 0,-9 5 0 16,-6 9 3-16,-6 10 3 15,-6 8 7-15,-3-6 2 16,-3 4-5-16,0 7-3 0,3-2-3 16,-6 5-3-16,0-3 1 15,-2 11-1-15,2-1 8 16,0-1 5-16,0 4-4 15,-3 6-3-15,0 5-1 16,0-3-1-16,3 3 2 16,-3 1 1-1,3-4-3-15,-2-5-1 16,-4 0 3-16,-3 0 3 16,3 0-2-16,0-13 1 15,-3 3-7-15,-3 7-3 16,1 1 7-16,2-1 6 15,3 11-5-15,6 6-1 16,9-6-1-16,6 2 0 0,9-15-2 16,12-16-2-16,14-13 3 0,1-6-2 15,3-15 2-15,3-6-9 16,-1-5-1-16,4-2-25 16,2-9-42-16,4 0 10 15</inkml:trace>
  <inkml:trace contextRef="#ctx0" brushRef="#br1" timeOffset="25">19984 12427 80 0,'-9'0'33'0,"6"6"-18"0,-6-1-9 0,6-2 11 16,-3 2 2-16,-3 6 1 15,-3 4-5-15,0-1 1 16,-6-1-5-16,-6 3-1 16,1 5-6-16,-4 5-1 0,3 4 1 15,0 7 0-15,3 2 0 16,0 4-5-16,1 4 1 0,2 3 0 15,3-2 0-15,0 5 0 16,3 0 0 0,3 10-3-16,0 4 2 15,3 7-1-15,3 5 0 0,0 8 4 0,0 6 1 16,0 0-1-16,0-3 1 31,0 5-4-31,0 0 0 0,0-8 1 16,0 1 0-16,0-6 2 15,1-3 1-15,-1 0-4 16,3 1 1-16,-3-3-2 16,0 7 0-16,0 1 0 15,3 5 0-15,0 0 0 16,-3-3 0-16,-3 3 4 0,3-32 1 16,3-7-4-16,-3 23-1 15,0-14-2-15,-6 4 3 16,0-11 2-16,-6 10 2 15,3-7-1-15,-6 2 1 16,3-5-4-16,-8 5-2 16,2-10 2-1,-6-11 0-15,6 0-8 16,-3-18-2-16,3-4-29 16,4-20-38-16,2 0 14 15</inkml:trace>
  <inkml:trace contextRef="#ctx0" brushRef="#br1" timeOffset="26">20671 12348 112 0,'-3'-5'44'0,"0"2"-24"0,-6 1-8 0,6 2 16 16,-6 0-12-1,-3 0-3-15,-5 2 0 0,-7 6 4 16,0 3-9-16,3 5-2 0,3-1-2 31,3 7-5-31,6 4 1 0,6 1-2 16,6-1-2-16,12-2 0 16,6-3 0-16,3-3-8 15,3-4-5-15,0-6-20 16,2-6-44-1,7-4 8-15</inkml:trace>
  <inkml:trace contextRef="#ctx0" brushRef="#br1" timeOffset="27">20874 12361 128 0,'-15'-10'49'0,"6"10"-26"0,-3 2-14 0,9 4 14 15,-3-1-7-15,-6 6 1 16,0 2-10-16,3 3-2 0,0 13-3 15,3 0-4-15,0-3 1 0,9-2-1 16,3-3 0-16,0-5 0 16,0-3 0-16,3-5 4 15,3-5 1-15,0-6-1 16,0-2 1-16,-3-8-2 0,0-8-1 31,-3 5 1-31,0 0 1 16,-3 3-1-16,-1 2 2 15,-2 3-4-15,3 3 0 16,-3 2 1-16,3 3 2 16,0 8-3-16,0 5 0 15,3-2 1-15,0 0 0 0,3-1-9 16,0-2-2-16,6-3-27 16,6-5-48-16,0-5 8 15</inkml:trace>
  <inkml:trace contextRef="#ctx0" brushRef="#br1" timeOffset="28">21144 12327 112 0,'-12'-3'44'0,"4"6"-24"0,-1-3-15 15,3 3 11-15,-3 2-3 16,-3 5 0-16,0 4-7 15,-3 2-4-15,3-1-1 0,3 9-1 16,9 0 0-16,3-3-3 0,3-2 0 0,6-3-1 16,3-3 3-1,3-3 0-15,0-4 3 0,2-9-19 16,1-10-6-16,6-3-32 16</inkml:trace>
  <inkml:trace contextRef="#ctx0" brushRef="#br1" timeOffset="29">21192 12134 76 0,'-15'18'30'0,"30"3"-16"0,-6 14-3 0,-3-6 12 0,-3 3 5 16,-3 7 6-1,0 4-13-15,0-1-2 0,0-5-11 16,3-5-3-16,0-8-3 16,0-6-2-16,6-7 1 15,0-14-1-15,0-10 0 16,0-3 0-16,-1 0 0 0,1 0 0 0,0 3 0 16,0 5 2-16,0 3-1 15,0 5 2-15,3 5 0 16,-3 8 1-16,0 6-2 15,-3-1 1-15,0-2-4 16,0 0 0-16,0-3-21 16,0-2-10-1,0-3-42 1</inkml:trace>
  <inkml:trace contextRef="#ctx0" brushRef="#br1" timeOffset="30">21540 12412 96 0,'3'2'38'0,"6"4"-20"0,0-1-15 16,-3-3 12-16,0 1 2 15,0 0 2-15,0-1-2 16,0-2 2-16,0 0-8 16,0-2-2-16,0-4-5 0,-3 1-5 15,0-3 0-15,-3 0 5 0,-3 0 2 16,-3-2-7-16,-3 2-1 0,-3 3-2 15,-3 2 2-15,0 6 1 16,-6 5 3-16,-3 2-6 16,7 3 1-16,2 14 12 15,3-3 6 1,12-3-3-16,9 3-2 0,3-1-8 31,3-1-1-31,5-4-1 0,4-5 0 16,9-5-49-1,0-2-56-15,-1-6 18 16</inkml:trace>
  <inkml:trace contextRef="#ctx0" brushRef="#br1" timeOffset="31">22017 12406 180 0,'-9'-5'68'0,"6"5"-36"0,-6 3-24 16,6-1 16-16,-3 4-14 0,0-1-6 16,0 3-5-16,3 0 0 15,0 0 1-15,3-3-3 0,3 6 0 16,3 4-1-16,3 1 0 16,3 0 3-16,0 0 2 15,-4 3 4-15,-2-1 2 16,-6 1 12-16,-3-1 7 0,-2 1-7 31,-4-3-1-31,-9-6-10 16,3-2-3-16,-3-5-3 15,-3-3-2-15,6-3-32 0,3-5-16 16,3-2-34 0,9-4-37-16,3 1 39 15</inkml:trace>
  <inkml:trace contextRef="#ctx0" brushRef="#br1" timeOffset="32">22130 12435 124 0,'-3'11'46'0,"3"-3"-24"0,0 32-28 16,0-27 8-16,0 3 4 0,0 0 6 16,0-3-6-1,0 0-1-15,9-2-21 16,-3-3-7-16,-1-3-32 0,4-5-13 15</inkml:trace>
  <inkml:trace contextRef="#ctx0" brushRef="#br1" timeOffset="33">22127 12308 228 0,'-39'-23'85'0,"39"20"-46"0,0 19-50 0,0-11 11 15,0-8-6-15,9 14 4 16,0-8-12-16,3 2-4 0,0-2-58 16,3-1-26-16,-1 4 42 15,1-4 20-15</inkml:trace>
  <inkml:trace contextRef="#ctx0" brushRef="#br1" timeOffset="34">22255 12372 192 0,'-12'3'71'0,"12"-3"-38"0,0 0-41 0,0 0 12 15,6 2-6-15,3 1 0 16,3-3 2-16,8 0 2 16,7-3-1-16,0 1-1 0,-3-1 1 15,0 0-1-15,-4 3 0 0,-8 3-3 16,3 2 0-16,-9 3-3 15,-6 5-1-15,-9 3 1 16,-12 11 2-16,-2-1 4 16,-1-2 2-16,0-3 2 15,3 0 2-15,3-5 1 0,6-3 1 16,3 1-2-16,3-4 1 0,6 1-2 16,6-1 0-16,6 1-1 15,12 0 2 1,-3-3-3-1,0-1-2-15,-3-1-5 16,-3-6-2-16,-1-3-48 0,-2-2-56 31,-3-6 23-31</inkml:trace>
  <inkml:trace contextRef="#ctx0" brushRef="#br1" timeOffset="35">22246 12441 188 0,'-9'0'71'0,"12"2"-38"0,6 4-41 16,0-4 12-16,3 1 7 15,8 0 5-15,7-1-6 16,3 1-3-16,3 5-4 16,-1-8-31-16,4-5-14 0,-3-1-42 15</inkml:trace>
  <inkml:trace contextRef="#ctx0" brushRef="#br1" timeOffset="36">22597 12515 200 0,'15'18'77'0,"-9"-12"-42"0,3-4-41 16,3-2 12-16,-3 0-2 15,2 0 2-15,4-2 0 0,3-6-1 16,-3-8-3-16,0 3-2 0,0-1 1 15,-6 1-1-15,-6 0 0 16,-3 0-5-16,-9 5 1 16,-9 2-3-16,-3 4 2 15,-12 7 3-15,4 11 3 16,-1 5 2-16,3 3 1 0,6 2 4 16,6 1 3-16,9-1 2 15,12-2 5-15,12 3-6 16,9-4-2-16,6-4-3 15,8-14 0 1,7-5-57-16,3-8-23 16,-10-5-26-1</inkml:trace>
  <inkml:trace contextRef="#ctx0" brushRef="#br0" timeOffset="37">13557 7930 68 0,'0'-8'27'0,"0"5"-14"0,-3-2-4 0,0 2 9 15,0 0-2-15,0 1 1 16,-3-4-3-16,-3 4 1 16,0-1-4-16,-5-2-1 15,-4 5-6-15,-3 5-3 16,-6 6 0 0,-6 5-1-16,1 2 2 0,-1 9-3 15,0-1 0-15,0 6-1 16,4 8 0-16,2 10 0 15,3 8 0-15,6 3 2 0,6 0 2 16,3-6-3-16,6 6 0 16,9 3 1-16,3 15 2 15,3 6-3-15,0-6 0 0,3 6 1 16,-3 13 2-16,0-6-3 16,-6 1 0-16,-3-9 1 15,-6-7 0-15,-6-5 2 16,-3-4 1-16,-6-1 1 15,-3-12 0 1,0-7 6-16,0-14 6 0,4-7-6 16,-4-6-3-16,3-3-2 15,0-4-1-15,3-4-2 16,0-2-2-16,3 0 1 16,3-3-1-16,0 1 0 15,4-1 0-15,2 0 0 16,0-2 2-16,0-3 1 15,12 0-1 1,2 0-4-16,4 2 1 16,3 4 1-16,3 4-3 0,3 6 2 15,0 5-1 1,-1 8 0-16,-2 11 0 0,-3 18 0 16,-3 6 2-16,-6 13 2 15,-3-3-1-15,-6 5-1 0,-6 14-2 16,-6-1 1-16,-6 1 1 15,-3-1 2-15,1 17-3 16,-4-1 0-16,-3-7 3 16,9 2 3-16,9 0 0 15,6-10 2-15,9-14 0 16,12-5 3 0,6-5-3-16,6-16-2 15,8-13-11-15,4-8-4 16,3-9-50-1,-4-17-49-15,-8-12 30 16</inkml:trace>
  <inkml:trace contextRef="#ctx0" brushRef="#br0" timeOffset="38">11203 9522 124 0,'0'-2'46'0,"0"2"-24"0,-3 0-26 15,-6 2 43-15,0 4-10 0,-3 2-5 16,-3 0-4-16,-3 5-12 16,0 3-7-16,0 2-2 0,1 1 1 15,5-3 0-15,0-1 0 16,12-1 2-1,3-1-3-15,9 0-2 0,0 3 2 16,2-3 2-16,1 3 0 0,3-5-1 16,-9 2 3-16,-3-3 2 15,-3 1 4-15,-6 0 5 16,-3-1-8-16,-6-7-3 16,0 0-5-16,0-1 1 15,1-2-8 1,2 0-4-16,3 0-42 15,6-2-54 1,3-4 20-16</inkml:trace>
  <inkml:trace contextRef="#ctx0" brushRef="#br0" timeOffset="39">11277 9713 116 0,'-3'0'44'16,"6"8"-24"-16,6-6-21 0,-3 4 7 0,0-4 9 15,0 1 5-15,0-3 3 16,3 0 1-16,0 0-9 16,3-5-4-16,-1-1-6 15,1 1-2-15,-3-3 1 0,-3-8-5 0,0 3-1 16,-6-5 3 0,-3 4-1-16,-3 1 0 15,-3 10-2-15,-6 3 1 16,1 11 1-16,-4 2 0 15,3 3 0-15,0 0 0 32,0 5 8-32,6-5 5 0,3 5 2 15,6 3 4-15,6-5-16 16,3-4-3-16,6-1 1 16,6-4 3-16,3-2-6 15,2-2 0-15,4-4-22 0,0-10-7 16,-3-2-44-1,0-6-34-15,-4-3 40 16</inkml:trace>
  <inkml:trace contextRef="#ctx0" brushRef="#br0" timeOffset="40">11575 9424 156 0,'-6'3'57'0,"9"5"-30"0,0 13-23 0,0-5 15 16,-3 8 4-16,3 13 3 0,-3 3-7 16,3-1-4-16,0 1-8 15,-3 2-5-15,0-5-1 0,0-5-8 0,0-5-3 32,0-6-27-32,0-5-12 0</inkml:trace>
  <inkml:trace contextRef="#ctx0" brushRef="#br0" timeOffset="41">11488 9636 184 0,'6'-16'71'0,"6"16"-38"0,9-2-34 0,-9-4 12 15,3 1-7-15,12 0-3 16,2-1-11-16,4 4-6 15,3-1-65-15,-3-2-26 16</inkml:trace>
  <inkml:trace contextRef="#ctx0" brushRef="#br0" timeOffset="42">12188 9438 108 0,'-12'-3'44'0,"9"3"-24"0,-6 3-4 0,6 2 18 0,-6 0-7 16,-6 9-3-16,-3 7-6 16,4 16-1-1,-1 5-9-15,3 3-1 0,6 3 0 0,6-3 1 16,15-6 0-16,6-4 0 16,8-11 0-16,7-9 4 0,6-9 5 15,5-14 0-15,-2-13-1 16,-6-9-2-16,-7-9 1 15,-11-4 7-15,-12-2 6 16,-9 3-6-16,-15 8-1 16,-3-1-10-16,-5 9-2 15,-4 2-21-15,0 11-6 0,0 8-87 16,6 7-35-16</inkml:trace>
  <inkml:trace contextRef="#ctx0" brushRef="#br0" timeOffset="43">13447 11695 104 0,'-21'-6'41'0,"12"4"-22"0,-3 2-14 0,6 0 11 16,-3 0-7-16,-5 0-3 15,-7 2-3-15,-6 6-3 16,-3 3-2-16,-6 5-1 16,1 2 2-16,-1 19 2 15,0 0 0 1,-5 8 2-16,5 0-4 16,3 3 0-16,6 0-1 15,4 2-2-15,5 11 0 16,3 7 3-16,6 9 0 15,3 0 3-15,6-3-1 0,0 11-1 16,3-1 1-16,0-2 1 16,0-5-3-16,-3-3-2 15,-3-8 2-15,-6-8 2 16,-3 6 6-16,-12-6 6 0,-11-2 2 16,-4-3 0-16,-3 5-1 15,-5-10-1-15,-1-6-7 16,3-5-4-16,7-5 1 0,5-6-20 15,3-5-8-15,3-2-47 16</inkml:trace>
  <inkml:trace contextRef="#ctx0" brushRef="#br0" timeOffset="44">12426 13600 72 0,'-12'-19'27'0,"12"19"-14"0,6-5-13 15,0 2 5-15,6 0-3 16,3-2-2-16,0 3-2 16,11 2 1-16,4 5 1 15,-3 19 2-15,0 5-3 0,-3 3-2 16,-4 18 6-16,-2-3 3 15,-3 6-3-15,-6 16 0 0,-6 5 1 16,-6 8 0 0,-6-2 4-16,-3 4 5 0,-14 14-5 15,-1 3-2-15,0-3 1 16,-3-1 0-16,0 9 1 16,1-8 2-16,2-3-1 31,6-5 2-31,6 0-4 0,12 0-2 15,9-8-2 1,6-8 4-16,6-7 3 0,15-14-3 0,11-6 1 0,10-2-12 16,11-13-4-16,-2-8-60 31,-10-22-32-31,-8-10 47 16</inkml:trace>
  <inkml:trace contextRef="#ctx0" brushRef="#br0" timeOffset="45">10881 13298 124 0,'0'-11'46'0,"-3"9"-24"0,-3-1-4 0,0 3 18 16,-3 3-14-16,-3-1-4 15,-2 4-9 1,-4 2-4-16,3 0-2 15,3-1-5-15,3 1 1 0,3 6-1 16,9 2-2-16,3-1 0 16,6 1 0-16,0 0 5 15,0 0 1-15,0 0 0 16,-6 0-2-16,-6 0 1 16,-3 0 1-16,-6-3 3 0,-6-3 2 15,-6-2-10-15,0-2-3 16,0-6-37-1,3 0-56 1,4-3 12-16</inkml:trace>
  <inkml:trace contextRef="#ctx0" brushRef="#br0" timeOffset="46">10908 13425 124 0,'6'-3'49'0,"0"6"-26"0,3 0-29 0,0-1 8 16,0 1-2-16,3-3 2 15,2 0 5-15,1-3 6 16,0 1-5-16,0-1 0 16,-3-2-2-16,-3-6 1 0,-3 1-4 15,-6 2-2-15,0 0 2 0,-9 0 0 16,-6 2 3-16,0 4-8 0,-3 7 0 16,0 3 2-16,-2 3 2 15,-1 2 0-15,6 3-2 16,6 2-2-16,6 1 1 15,9-1 1-15,6-2 2 0,9 0 1 16,3-5 3-16,2-6-16 16,4-5-8-16,-3-8-53 15</inkml:trace>
  <inkml:trace contextRef="#ctx0" brushRef="#br0" timeOffset="47">11182 13118 184 0,'-21'-5'68'0,"21"7"-36"0,3 1-40 0,3 2 10 15,0 9-8-15,0 9 1 16,3 9 5-16,0 5 2 0,-3 6 0 16,0-1-4-16,0 0 1 0,-1-2 5 15,-2-3 5-15,0 3-43 16</inkml:trace>
  <inkml:trace contextRef="#ctx0" brushRef="#br0" timeOffset="48">11116 13414 212 0,'-3'-8'82'0,"9"6"-44"0,9-3-47 15,-3 2 14-15,6-5-5 16,6 0 2-16,3 0-3 16,5 0 0-16,1 0-52 0,3 0-24 15,2 3 1-15,-2-3 5 16</inkml:trace>
  <inkml:trace contextRef="#ctx0" brushRef="#br0" timeOffset="49">11676 13316 140 0,'0'0'55'0,"0"0"-30"0,0 0 1 0,0 0 25 16,3-2-10-16,0-3-1 16,0-3-21-16,3-3-9 31,0-7-6-31,0-6-4 0,3 0 1 0,-3-3-1 15,3 6 0-15,-4 3 0 16,-2 2 0-16,0 5-5 16,-3 11-3-1,0 11-1-15,0 15 5 16,0 9 2-16,0 12 2 16,0-7 0-16,3 2-3 0,0-2 2 15,0 0 1-15,0-6 2 16,3-5-28-16,0 3-11 15,-3-6-44 1,0-4-36-16,0-9 47 16</inkml:trace>
  <inkml:trace contextRef="#ctx0" brushRef="#br0" timeOffset="50">11679 13552 208 0,'3'0'79'0,"9"0"-42"0,9-3-41 0,-4 1 15 16,7-1-6-16,3-2 0 16,9-3-21-16,3 0-7 15,-1 0-65-15</inkml:trace>
  <inkml:trace contextRef="#ctx0" brushRef="#br0" timeOffset="51">6696 10776 72 0,'-3'0'30'0,"3"0"-16"0,3 3-12 0,-3-3 9 0,3 3 10 15,3-1 9-15,3 4-6 16,0-4-5-16,6 1-6 16,3 0-3-16,0-1-6 15,2-2-3-15,4-2 0 0,0-4-1 0,-3 1 2 16,-3 0 1-16,-3-3 1 15,-4-3-5-15,-2 1-1 16,-12-6 1-16,-5 3 2 16,-1 2-2-16,-6 3 0 15,-3 8 3-15,-6 3 3 16,-3 7 0 0,0 4 2-16,-5 4 0 15,2 6 3-15,3 2 4 16,9 1 1-16,6 7-6 15,6-2-3-15,12-3-3 16,6-3 0-16,9-7 0 16,6-6 1-16,3-2-22 15,5-6-10-15,1-2-61 16,0-3-29-16,-3-11 60 16</inkml:trace>
  <inkml:trace contextRef="#ctx0" brushRef="#br0" timeOffset="52">7152 10761 156 0,'-15'-8'57'0,"3"5"-30"0,0 6-34 0,3-1 10 16,-3 4-3-16,-6 2 0 16,-3 5 4-16,0 5 2 15,1 6-2-15,-1 3-3 0,9 4 2 16,9-4-2-16,6 2-1 15,6-8 5-15,9-8 1 0,3-5-5 16,2-10 0-16,-2-12-8 16,0 1 0-16,-6 0-2 15,-3-6 1-15,-3 3 7 16,-3 1 2-16,-3 1 3 16,0 1 2-16,0 5 3 0,-3 3 5 15,0 2-10-15,0 3-5 16,0 8-2-16,0 3 2 15,0-1 0-15,3 9 1 16,0 5-5-16,3 0 1 0,2-9-47 16,4-1-42-1,6-6 28-15</inkml:trace>
  <inkml:trace contextRef="#ctx0" brushRef="#br0" timeOffset="53">7443 10769 132 0,'-12'-16'52'0,"-3"13"-28"0,4-2-19 0,-1 5 13 16,-6 2-4-16,-3 4 0 15,-3 4-6-15,0 6-3 0,1 3-2 16,5 2-3-16,6 8 3 0,9 3-4 16,9-6 0-16,6 1 1 15,11-6 2-15,4-8-3 16,3-8 0-16,0-10-23 15,-3-8-10-15,-1-3-35 32</inkml:trace>
  <inkml:trace contextRef="#ctx0" brushRef="#br0" timeOffset="54">7482 10538 132 0,'-12'-39'49'0,"6"39"-26"0,6 0-27 0,0 0 1 31,6 18-7-31,-3 9 10 16,0 12 4-16,0 9 7 0,0 2 6 16,-3-2 0-16,0 7 1 15,0-7-7-15,0-6-2 16,-3-10-5-16,0-3-1 0,0-10 1 16,0-9 4-16,3-4 3 15,0-12-6-15,3-10-3 0,3-7-1 16,3 1 1-16,6 1-3 15,3 5 0-15,0 3-4 16,-1 5 1-16,1 8 0 16,0 6 2-16,0 4 1 15,-3 3 1 1,-3 11 0-16,-3 0 0 16,0 0-20-16,0-3-7 0,-1-2-48 31</inkml:trace>
  <inkml:trace contextRef="#ctx0" brushRef="#br0" timeOffset="55">8164 10763 188 0,'-6'-10'71'0,"6"12"-38"0,-6-2-34 0,3 0 15 16,-6 3-4-16,-6 2 2 15,-6 1-4-15,-3 1 0 16,3 1-5 0,4 3-4-16,2 2-2 0,12 0-3 15,9 3 1-15,3 8 3 16,5-3 1-16,1 6-2 0,-3-1 2 0,0-7 1 16,-6-3 2-16,-6-3 3 15,-6-3 2-15,-3-4-3 31,-9-4-1-31,1-2-23 0,-4 0-12 16,6-8-34 0,-3 1-38-16,9-12 34 15</inkml:trace>
  <inkml:trace contextRef="#ctx0" brushRef="#br0" timeOffset="56">8250 10856 152 0,'45'0'57'0,"-28"0"-30"0,4 0-32 0,-12 0 10 15,0 0-1-15,0-3 5 16,-3 1 1-16,0-4 4 16,-3 1-7-16,-3-3-4 0,-3 0 0 15,-3 0-2-15,-3 0 2 32,-9 0-2-32,-6 6-1 0,1 2-2 15,-4 8-1-15,0 7-1 16,3 4 0-16,6 5 3 15,9 5 0-15,6-3-2 16,9 3 0-16,9-7 6 16,12-4 3-16,3-5-3 0,6-7-2 15,2-9-27-15,4-18-10 16,-3 0-35 0</inkml:trace>
  <inkml:trace contextRef="#ctx0" brushRef="#br0" timeOffset="57">8568 10517 176 0,'-17'-53'66'0,"17"51"-36"0,-3 2-35 0,3 0 7 15,3 23-5 1,0 4 4-16,-1 15 1 16,1 6 0-16,3 5-4 0,0 0 1 15,6 2 1-15,-6 1 0 16,0-6-9-16,-3-10-4 15</inkml:trace>
  <inkml:trace contextRef="#ctx0" brushRef="#br0" timeOffset="58">8399 10737 236 0,'6'-21'90'0,"6"5"-48"0,32 0-49 0,-26 11 14 15,12-1-10-15,9-2 0 0,11 3-1 16,1 0 3-16,-1-1-97 16,-5 1-43-16</inkml:trace>
  <inkml:trace contextRef="#ctx0" brushRef="#br0" timeOffset="59">9104 10430 84 0,'-3'32'33'0,"3"34"-18"0,-6 3-9 16,3-32 11-16,3 5 6 15,0 0 3-15,0-2-2 0,0-6-1 0,0 1-8 16,0-6-2-16,0-8-7 15,0-5 0-15,0-11 1 0,0-5 1 16,0-2 2-16,3-9-7 16,0-5-2-16,3-2-3 15,3-1 0-15,9-2 2 0,3 8 0 32,3 2-3-32,-1 6 2 15,1 5 1-15,0 5 2 16,-6 6-3-16,0 2 0 15,-6 5 1-15,-3-2 2 0,-6 8 1 16,-3-5 1-16,0 2-40 16,3 0-50-1,3-8-25-15,-1-10 58 16</inkml:trace>
  <inkml:trace contextRef="#ctx0" brushRef="#br0" timeOffset="60">9530 10771 156 0,'-3'-13'57'0,"0"10"-30"0,-3 1-16 0,3 2 18 16,-6 0-17 0,-3 5-4-16,-3 3-7 15,-6 8-2-15,-2 5 1 16,5 3 0-16,3 13 2 0,12-3-1 16,0-2-1-16,9-6 1 15,3-7 1-15,3-6 1 16,3-5 1-16,-1-5-2 0,4-19-2 15,-3 0 5-15,-3-3 1 16,0 1 2-16,-6-3 2 16,0 2 1-16,-3 3 3 15,0 6-9-15,0 2-3 16,0 3-7-16,0 5-1 16,3 5 3-16,0 3 1 15,3 2-1-15,0 17 2 0,2-3-10 0,1-3-3 31,6-5-44-15,0-3-54-16,6-2 21 16</inkml:trace>
  <inkml:trace contextRef="#ctx0" brushRef="#br0" timeOffset="61">9786 10739 236 0,'-18'-18'90'0,"9"18"-48"0,-6 0-49 15,12 5 16-15,-3 1-13 16,3-1-1-16,0 5-1 16,6 6 4-16,9 5 1 0,3 6-2 0,9 5 2 15,-3 2 1-15,-3-2 2 16,-4 0-1-16,-5-9-1 16,-9 1 3-16,-9-5 0 15,-8-1 1-15,-7-2 2 0,-21-5-87 16</inkml:trace>
  <inkml:trace contextRef="#ctx0" brushRef="#br0" timeOffset="62">6988 11411 76 0,'6'-29'30'0,"-6"14"-16"0,0 1 8 15,0 9 17-15,-3 0-3 32,-3-3 2-32,-3 0-16 0,-6 0-3 15,-6 3-11-15,-3-1-3 0,-2 6 1 16,-4 3-3-16,3 2 0 16,3 3-6-16,6 8 0 15,9 8-1-15,9 5-1 16,12-3 1-16,9 4 3 15,9 4 0-15,3 3 1 0,-4-3-3 16,-2 1 2-16,-3-3 1 16,-9-3 2-16,-6-3-1 15,-9-5 2-15,-6-2 2 0,-9-6 2 16,-6-5-6 0,-3-3 0-16,-2-5-1 15,-1-2 0 1,6-6 2-16,3-6 1 0,9-4-6 15,9-11-2 1,9-6-3-16,9-2 2 16,6-5 4-16,3 0 1 0,-4 5 1 0,-2 5 2 15,-3 8 1 1,-6 3 3 0,-3 2-3-16,-3 6 0 0,-3 3-28 15,-3 4-10-15,0 4-45 16</inkml:trace>
  <inkml:trace contextRef="#ctx0" brushRef="#br0" timeOffset="63">7321 11322 72 0,'-6'7'27'0,"6"7"-14"0,0 47-11 0,0-38 9 15,0 9 8-15,0 8 6 0,0-3 0 16,0-3 2 0,0-2-13-16,0-3-3 0,0-5-5 15,0-6 1-15,0-2-4 16,0-5 5-16,0-3 2 0,6-8 1 15,-6-3 1-15,6-5-6 0,3-2-4 16,3-4-4-16,3 1-1 16,3 3-1-16,3 2 3 15,-1 5-5-15,1 6 2 16,3 2 0-16,-3 3-1 16,-6 2 6-16,-3 4 1 15,-12-1 8 1,-3 0 4-16,-6-2-3 15,-6-3-1-15,-6 0-6 16,-9-3-3-16,1-2-11 0,-1-3-6 16,3-3-25-1,6-2-9-15,6-6-23 16</inkml:trace>
  <inkml:trace contextRef="#ctx0" brushRef="#br0" timeOffset="64">7601 11335 156 0,'-3'2'57'0,"6"4"-30"0,-3 20-32 0,0-5 10 15,0 6 6-15,0 2 5 0,-3 5-4 0,-3 3-2 32,6 0-5-32,-6-2-2 0,6-3 1 15,3-3-5-15,0-3 1 16,3-7-66-1,6-6-46-15,3-5 42 16</inkml:trace>
  <inkml:trace contextRef="#ctx0" brushRef="#br0" timeOffset="65">7735 11647 132 0,'-15'5'52'0,"12"6"-28"0,3 5-30 0,3-8 8 16,3 2 13-16,3 1 10 15,3-1-4-15,9-2 0 16,5-2-12-16,1-4 1 0,-3-2 1 16,-3-5 0-16,-3-3 1 0,-3-3 0 15,-6 1 0-15,-6-1-4 16,-9-5 0-16,-3-2-5 16,-9-1 0-1,-3 4-8 1,0 1-2-16,0 6-31 0,3 3-15 15,1 8-39 1</inkml:trace>
  <inkml:trace contextRef="#ctx0" brushRef="#br0" timeOffset="66">8048 11562 160 0,'-6'-2'63'0,"-6"10"-34"0,-12 7-34 0,18-4 12 15,-6 0-4-15,0 2 1 16,0 0-2-16,3 3-2 16,3 2 1-16,6 4-1 0,6-1 2 31,9-3-1-31,3-4-1 16,3-4 3-16,3-2 0 0,-1-8-8 15,1-3-4-15,0-4-28 31,-3-4-49-31,-6-2 10 0</inkml:trace>
  <inkml:trace contextRef="#ctx0" brushRef="#br0" timeOffset="67">8140 11380 184 0,'-3'-19'68'0,"6"19"-36"0,0 0-37 15,3 19 5-15,3 5-4 0,0-1 6 16,-1 4 6-16,1 10-4 15,-3-3-2-15,-3 1 1 0,-3-1 0 16,-3 0 3-16,-3-2-12 16,0-3-5-16,1-5-59 15,2-8-37 1,3-8 44-16</inkml:trace>
  <inkml:trace contextRef="#ctx0" brushRef="#br0" timeOffset="68">8202 11618 148 0,'-21'13'57'0,"15"-10"-30"0,4 2-32 15,2-2 12-15,2 2 0 16,4 0 6-16,3 1-3 16,3 1 0-16,9 1-6 0,6 0-1 15,0 0 3-15,2-2-19 16,-2-4-5-16,3-2-58 16</inkml:trace>
  <inkml:trace contextRef="#ctx0" brushRef="#br0" timeOffset="69">8586 11520 172 0,'-6'-3'66'0,"-3"3"-36"0,0 3-29 15,3 0 16-15,-2 2-13 16,-7 3-2-16,3 0-2 15,3 8 2-15,0 2-1 0,9 1-3 0,3 2-1 16,6 0-1-16,3 0 3 16,0 0 2-16,-3-2 2 15,-3-3 3-15,-4-3 3 16,-4-2 9-16,-7-3 3 16,-6-1-13-16,-9-1-4 15,0-1-47 1,-3-2-21-16,3-3-21 15</inkml:trace>
  <inkml:trace contextRef="#ctx0" brushRef="#br0" timeOffset="70">8351 11538 88 0,'-9'3'33'0,"3"-3"-18"0,0 3-13 0,0 2 9 16,-6 0 10-16,-5-2 7 15,-1 8-6-15,0-3-2 16,0 5-10-16,3-3-2 16,3-2-4-16,0 0-3 0,3 0 2 0,3-3 2 15,3 1 2-15,6-1-1 16,3 0 1-16,3 1-4 15,6 2-2-15,6-1-33 0,-3 4-14 16,0 0-26 15</inkml:trace>
  <inkml:trace contextRef="#ctx0" brushRef="#br0" timeOffset="71">8815 11689 140 0,'-3'3'55'0,"3"2"-30"0,-2 3-29 0,-1 0 10 15,-3 3 1-15,0 2 6 0,-6 0-1 16,-3-2 3 0,0-1-8-16,0 6-2 0,0-3-1 0,3-2-7 15,3-3-2-15,0-3-144 32,12-15 80-32</inkml:trace>
  <inkml:trace contextRef="#ctx0" brushRef="#br0" timeOffset="72">9280 11507 84 0,'-3'0'33'0,"0"0"-18"0,-6-3-7 16,3 6 13-16,-3-1 1 15,-6 1 2-15,-3 2 2 16,0 1 1-16,4-1-12 16,-1 0-6-16,3 0-6 15,6 1-5-15,3 4-1 16,6 6 2-16,9 0 2 16,3 0 0-16,-1 3 2 0,-2-1-4 15,-3 1-2 1,-3-4 2-16,-6 1 2 0,-6-2 4 15,-6-1 2-15,-2-3-1 16,-7-2-1 0,0-2-10-16,0-4-4 0,3-2-44 15,3-2-48-15,9-1 23 0</inkml:trace>
  <inkml:trace contextRef="#ctx0" brushRef="#br0" timeOffset="73">9298 11652 96 0,'-6'8'38'0,"3"3"-20"0,3 2-21 16,0-5 8-16,3 5 18 0,3 0 9 16,3 3 2-16,0-2 0 15,8-4-13-15,1-2-3 16,3-5-10-16,0-6 4 0,-3-2 3 15,0-3-5-15,-3-3-1 16,-7-2-1-16,-5 0 0 16,-6 0 4-16,-5-1 3 0,-10 1-6 15,-3 2-3 1,-3 4-6-16,0 1-2 16,3 4-8-16,1 2-2 0,5 2-55 0,6 4-25 15,6 1 0 1</inkml:trace>
  <inkml:trace contextRef="#ctx0" brushRef="#br0" timeOffset="74">10024 11271 76 0,'3'-2'30'0,"0"2"-16"0,0 0-1 16,-3 0 14-16,3 5-4 16,0 3 1-16,-3 8-11 15,-3 15-5 1,-6 9-1-16,-9 10 0 0,-3-2-3 0,0-3-3 0,4-3 2 15,-1-2 0-15,3-6 3 16,6-4 1-16,0-7 1 16,3-4-2-16,3-3 1 15,0-6-57 1,6-4-52 0,3-9 26-16</inkml:trace>
  <inkml:trace contextRef="#ctx0" brushRef="#br0" timeOffset="75">10054 11271 144 0,'-3'-8'55'0,"3"8"-30"0,3 0-3 0,-3 0 23 16,3 0-12-16,6 0-4 15,3 0-12-15,2-2-6 16,4-1-6-16,6 0-4 0,6-2 2 16,0 0 0-16,-4 0 3 0,1-1-5 15,-3 1-3 1,0 2-8-16,-3 1-2 16,-6-1-42-16,-4 3-16 0,-2 3-18 15</inkml:trace>
  <inkml:trace contextRef="#ctx0" brushRef="#br0" timeOffset="76">9929 11541 192 0,'-12'0'71'0,"12"5"-38"0,3-2-30 16,-3-3 26-16,12 0-6 15,6 0-10-15,5-3-5 16,10 1-5-16,3-1-3 0,0 0 1 16,-4-2-4-16,-2 3 2 15,0 2-34-15,-9 0-17 16,-6 0-39 0</inkml:trace>
  <inkml:trace contextRef="#ctx0" brushRef="#br0" timeOffset="77">9804 11782 132 0,'0'0'52'0,"12"0"-28"0,-1 0-19 0,-2 0 11 0,3 0-3 16,3 0 0-16,6 0-3 15,6 0 1-15,3 0-6 16,8 0-3-16,1 0 1 0,-3 0-2 15,-4-3-1-15,1 1-61 16,0-4-44 0,0-2 36-16</inkml:trace>
  <inkml:trace contextRef="#ctx0" brushRef="#br0" timeOffset="78">10429 11504 244 0,'3'-3'90'0,"3"3"-48"0,9-2-45 0,-7 2 19 15,4-3-10-15,3 1-1 16,3-1 0-16,3 0-1 15,3 1-2-15,0-1-2 0,-4 0 1 0,-2 1-54 16,-3 2-24-16,-3 2-21 16</inkml:trace>
  <inkml:trace contextRef="#ctx0" brushRef="#br0" timeOffset="79">10396 11636 196 0,'-15'-2'74'0,"18"2"-40"0,3 0-38 0,0 0 15 16,3 0 1-16,3 0 2 16,3 0-5-16,3 0-3 31,8-3-3-31,7 0-5 0,3-2 1 0,0-3-50 16,8-2-23-16,-2-1-9 15</inkml:trace>
  <inkml:trace contextRef="#ctx0" brushRef="#br0" timeOffset="80">11232 11295 124 0,'3'-16'49'0,"-6"11"-26"0,-14-6 4 16,8 9 23-16,-3-4-15 0,-6 1-5 16,-6 0-18-16,-9 2-5 15,-2 1-5-15,-1 2-2 0,0 2 1 16,3 3-1-16,4 6 2 16,2 2-3-16,12 6 0 15,9 7-1-15,9 11 0 16,9 6 2-16,9 2 0 0,3 0-3 15,2-3 2-15,-2 0 1 0,-6-2 0 16,-6-3-3-16,-9-3 2 16,-9-7 3-16,-9 2 1 15,-6-5-1-15,-9-11-2 16,-5-5 1-16,-7-5-1 16,3-3 0-1,4-6 2-15,5-7 1 16,12-5 3-16,21-4-10 15,15-15-2-15,18-2-2 16,11-9 0-16,16-8 0 16,2 4 2-16,-8 4 8 15,-7 6 4-15,-8 5 1 16,-9 7 1-16,-9 7-24 0,-10 4-9 16,-14 8-67-1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3:55:59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9896 16097 84 0,'0'3'33'0,"3"0"-18"0,0-1-2 15,-3-2 14-15,0 0 2 16,3 0 3-16,0 0-6 16,3 0-4-16,-3 0-6 15,3 0 0-15,0-2-9 16,0-1 5-16,0-5 1 0,-3-5-4 16,0 0-1-16,-3-6-2 0,0 6 1 15,-3-8-2-15,-3-1 0 16,-3-7-3-16,-3-5-2 15,0 0 1-15,-6 2 1 16,-6 0 5-16,0 3 4 0,-2 2-2 16,-7 1 2-16,-6 5-2 31,-3 2 0-31,-2 6-5 0,-4 3-1 16,1 2 1-1,-1 0 0-15,6 2-2 16,4 4 1-16,5-1-4 0,6 0 0 0,3 1 1 15,6-1 0-15,6 3-31 32,4 0-14-32,5 0-48 0,3 0-47 15,3-3 50-15</inkml:trace>
  <inkml:trace contextRef="#ctx0" brushRef="#br0" timeOffset="1">9441 15460 100 0,'-18'13'38'0,"-3"-5"-20"0,-12 10-6 31,18-10 13-31,-6 8 0 15,-5-8 2-15,-7 11-6 0,0-1-1 16,0-2-11-16,1-3-1 0,2-2-1 16,6-3 5-16,6 0 5 15,6-3-5-15,9 3-2 16,12 2-5 0,9 6-4-16,6 6 0 0,6 1-1 15,2 1 0-15,7 3-36 16,3 4-15-1,2-4-40 1</inkml:trace>
  <inkml:trace contextRef="#ctx0" brushRef="#br0" timeOffset="2">7238 15475 132 0,'-6'3'49'0,"6"-3"-26"0,-3 0-12 16,3 0 18-16</inkml:trace>
  <inkml:trace contextRef="#ctx0" brushRef="#br0" timeOffset="3">7238 15454 300 0,'12'-21'26'0,"0"5"-10"16,0-2-11-16,0 5-5 0,-4 2-2 15,1 3 1-15,3 8-1 16,-3 5 0-16,3 14 0 16,-6 5 0-16,0 2 0 31,-3 3 0-31,-3 6 2 0,-3-1 2 16,-3-5-1-16,0-2 2 15,0-6-2-15,0-3 2 16,3-5 0-16,0-2 3 15,-3-6-1-15,3-2 2 16,0-3 0-16,0-5 1 16,3-6-9-16,0-10-1 15,3 2 0-15,3-4 1 16,6-1 1-16,3 3 0 0,0 2-3 16,0 3 2-16,0 8-1 15,0 6 0-15,-3 7 0 16,-1 8-2-16,-5 3 3 15,0 11 2 1,-3-6 4-16,-3-3 2 16,0 1-1-16,0-6-1 15,0 0-3-15,0-5 1 0,0-3 0 16,0-5 3-16,6-8-3 16,3-10-2-16,3-1-5 15,0-4 0-15,6-4-3 16,-3 3 2-16,3-2 1 0,-4 7 2 15,-2 11-1-15,-3 6-1 16,0 2 0-16,0 10 0 16,-3 4 3-16,0 9 0 15,-3 1 1-15,0-3 2 16,3 1-1-16,0-4-1 16,3-2 3-16,0 2 0 0,3-2-1 15,3-2-2-15,2-6-17 16,4-3-9-16,3-5-37 15,3-3-50 1,-3-7 29-16</inkml:trace>
  <inkml:trace contextRef="#ctx0" brushRef="#br0" timeOffset="4">7800 15441 144 0,'-17'-3'55'0,"26"-2"-30"0,-15-5-5 0,6 15 21 16,6-8 0-16,-1 1 0 15,4-1-18-15,3 0-6 16,3 1-11-16,6 2-6 0,3 0-1 0,6 0-4 16,-1-3-1-16,-2 3-37 15,-3 0-14-15,-3 0-90 31,-6 13 59-31</inkml:trace>
  <inkml:trace contextRef="#ctx0" brushRef="#br0" timeOffset="5">7869 15526 192 0,'-18'0'74'0,"18"0"-40"0,-6 2-27 15,6-2 20-15,0 0-7 16,9 3-2-16,0-3-6 0,6 8-2 15,0-3-6-15,6-5-3 0,2 6 0 16,4-6-8-16,0 0-3 0,0 2-16 16,-3 1-9-16,-4-3-19 15</inkml:trace>
  <inkml:trace contextRef="#ctx0" brushRef="#br0" timeOffset="6">8265 15240 76 0,'3'-5'30'0,"9"5"-16"0,-6 2 8 16,-6 4 15-16,3 4 7 15,0 6 5-15,-3 8-13 16,-3 10-7-16,0 6-16 15,-3 2-6-15,0 9-3 0,0-6-2 16,0-6 1-16,0 1-4 16,3-8 0-16,0-6 1 0,0-5 2 15,3-5-28 1,6-5-40 0,3-6 3-16,3-5-12 15</inkml:trace>
  <inkml:trace contextRef="#ctx0" brushRef="#br0" timeOffset="7">8554 15269 140 0,'-6'8'55'0,"0"0"-30"0,-6 11-7 15,9-6 18-15,-6 13-14 16,-6 6-2-16,0 8-12 16,0 2-3-16,3 3-3 15,3-3-2-15,6 3 3 0,9-5 2 16,6-6 2-16,3-5 1 16,6-7 0-16,6-9 2 0,2-8 1 15,7-10-8-15,-3-6-1 16,-6-2 2-16,-6-3 2 15,-13-5 0-15,-8-3 1 0,-8 3 2 16,-10 2 5-16,-6 6-4 16,-9 3 0-16,-6 10-9 31,7 0-2-31,5 8-64 16,6 7-29-16,3 4-12 15</inkml:trace>
  <inkml:trace contextRef="#ctx0" brushRef="#br0" timeOffset="8">4976 16999 72 0,'0'-2'30'0,"3"2"-16"0,0 0-6 0,-3 0 11 0,0 0 2 16,0 8 2-16,0 8-6 15,-3 10 0-15,-3 22-4 16,-6 5 0-16,0 8-7 15,0-9 3-15,0 4 1 0,3-8-3 16,3-3 1-16,0-11-5 16,0-8 0-1,3 1-1-15,0-11 1 16,0-3-7-16,3-5 1 16,0-8-50-1,0 0-48-15,3-5 24 16</inkml:trace>
  <inkml:trace contextRef="#ctx0" brushRef="#br0" timeOffset="9">5139 17285 56 0,'0'-5'22'0,"0"10"-12"0,-3-5-10 0,3 3 5 16,-3 2 3-16,-8 0 5 0,-7 1-3 15,-3-4 2-15,0 6-1 16,-3-2 3-16,0 2-7 16,4-3-2-16,2 0 3 15,3 0 5 1,3-2-3 0,3 8 0-16,3-3-2 15,6 0 0-15,3 2-4 0,6-2-1 0,3 5 1 0,3-2-2 16,0-1 1-16,5 1-4 15,7 2-2-15,-3 6 2 16,-3-3 2-16,-3 0-29 16,-3-3-50-1,-1-3 3 1</inkml:trace>
  <inkml:trace contextRef="#ctx0" brushRef="#br0" timeOffset="10">5354 17240 104 0,'0'0'41'0,"0"-5"-22"0,0 5-5 0,0 0 15 15,0 0-12-15,0 0-2 16,0 0 0-16,3 5 0 0,3-5-8 15,3 6 0-15,2-6 3 0,4 0-2 16,3 0 1-16,3 0-3 16,6-6-1-16,3 6-6 15,-7 0-1-15,-2 0 5 16,-3 0 3-16,-3-5-3 16,0 5 0-16,-3 5-3 0,-3-5-1 15,0 0-12-15,-3-5-7 0,-3 0-25 16,-3 5-52-1,-3 2 9-15</inkml:trace>
  <inkml:trace contextRef="#ctx0" brushRef="#br0" timeOffset="11">5345 17357 124 0,'-6'0'49'0,"6"0"-26"0,3 13-14 16,0-10 16-16,3 2-1 16,3-10 1-16,6 2-8 15,5-2-2-15,7 5-9 0,6 0 3 0,0 0 1 16,-4 0-3-16,1 0-2 31,0 0-2-31,-3 0-3 16,-6 0-13-16,-4 0-6 15,-2 0-74-15</inkml:trace>
  <inkml:trace contextRef="#ctx0" brushRef="#br0" timeOffset="12">5815 17584 76 0,'-3'0'30'0,"3"0"-16"0,3 0-3 15,-3 0 12-15,0 0-1 16,6 0-1-16,0-2 0 0,3-6 1 15,3 2-6-15,0-2 1 16,3 0-10-16,-1-5 7 0,7-3 5 16,3 0-8-16,0-2-3 15,-3-1-3-15,3-7-1 0,-4 0 0 16,1-1 2-16,-3-5-3 16,-3-7 0-1,0-1 1-15,-3 0 0 16,-3 3-2-16,-3-2 1 15,-3 9-2-15,0 4 2 16,-3 2 2-16,-3 6 2 16,0 2-3-16,0 5-1 15,0 3-3-15,0 3-3 16,-3 5 2-16,0 5 0 0,0 3-2 16,-3 11 2-16,0 7 1 15,0 9 2-15,0 2-1 16,3 2-1-16,0 12-2 15,3-9 1-15,3-5 1 0,0-3 0 16,0-2 0-16,3-5 0 16,6-4 2-16,0-7 1 15,0-5-1-15,0-9 1 0,0-2 0 16,0 0 3 0,0-7-3-16,0 1 0 0,0-2-3 15,0 0-1-15,2-2-1 16,1-3 0-1,-3-1 2 1,0 1 2-16,3 5-1 0,-3-2-1 0,0 2-2 16,6 0 1-16,-3-3 3 15,3 3 1-15,3 3-6 16,-1 0 0-16,1 2 1 16,-3 3 3-16,-3 0 0 15,0 3-1 1,-3-3 3-16,-3 0 0 0,0 0-4 15,-3 0-1 1,-3 0 3-16,0 0 3 16,0-3-1-16,0-2-2 0,-3 5 2 15,-3-3 2-15,-3 0-4 16,0 1-3-16,-3 2 1 0,0 0 0 31,0 0 1-31,0 2 2 16,0 1-3-16,4 0 0 0,-4 5-1 15,0 2 0 1,-3 11 2-16,0-2 0 0,3 5-5 16,9-1 1-16,3 1 2 15,0-3 1-15,6 3 3 16,3-5 1-16,3-3-6 0,0-3 0 16,3-8-1-16,2 0 2 15,1-10 5-15,0 0 6 16,0-8-5-16,-3-1 0 15,-3 1-2-15,0 0 1 16,-3-6-2-16,-3 4 2 16,-3-9-4-16,-3 11 0 0,-3-3 3 15,-3 2 1-15,0 4-4 16,-3 2 1-16,0-3 0 16,0 9 0-16,0-9 0 0,3 8 0 15,0-2 0 1,3 5 0-16,0-5 0 0,3 5 0 31,3-3 0-31,3-2 0 0,6 0-3 16,0-3 2-16,3 0 1 15,3 2 0-15,2 1 0 16,1 5 0-16,0 0 0 16,0 5 0-16,-3 1 0 15,0-4 2-15,0 6-3 16,-1-2-2-16,-2 2 2 0,-3-3 0 15,0 0 1-15,-3-5 2 16,-3 5-1 0,0-5 2-16,-3 0-2 15,-3 0 2-15,0 0-2 0,0-5 2 16,-3 5-2-16,3-5 2 16,-3 5-2-1,-3-3-1-15,0 3 1 16,-3 0 1-16,0 0-3 15,0 3 0-15,-3 2-1 16,-2 8 0-16,-1 6 0 0,3-3-2 16,3 2 3-1,3 3 0-15,6-2 1 0,3 5 0 16,3-6-3-16,3-2 0 0,3-5 2 16,0-3 0-16,2-8 1 15,1-6 0-15,0-2 0 16,3-2 0-16,-3-3 2 15,-3-8 1-15,0-1-1 16,-3-1-2-16,-3 7-2 16,0 0 1-16,-9 3 3 0,0-1 1 15,0 1-6-15,0 10 0 16,3-2-1-16,-3 10-1 16,3-2 1-16,6 10 3 15,0 6-2-15,0-1-1 16,2 4 3-16,1 4 0 31,-3 6 1-31,0-1 2 0,0 9-1 16,0 0 2-16,-3 0 0 15,-3-9 3-15,-6 4-1 16,0-4 0-16,-9-4-1 0,0-9 0 16,-2 1-7-16,-1-11 0 15,-3-3-10-15,0-5-2 16,-3-5 1-16,3 0 3 0,-2-3 7 15,11 0 4 1,3-3-1-16,3 3 0 0,9 3 1 16,3-8 2-1,3-1-3-15,6-1 0 16,5-9 3-16,7-8 1 16,6 0 1-16,0-7 2 15,2-9-3-15,1 3-2 16,-3 0 0-16,-6 5-1 15,-4 6 6-15,-5 2 4 16,-6 6-8 0,-6 2-29-16,0 16-12 15,-3 3-49 1</inkml:trace>
  <inkml:trace contextRef="#ctx0" brushRef="#br0" timeOffset="13">6842 17486 132 0,'-3'-5'49'15,"6"0"-26"-15,0-1-16 0,0 6 15 0,6-7-4 16,3 1-1-16,3-2-5 0,0 3-2 15,-1 5-6-15,1-3-3 0,-3 3 2 16,-3 3 2-16,-6 10 2 16,-3 11-3-16,-9-3-3 15,-6 6 0-15,0 4-1 16,1 4 0-16,-1-9 2 31,3-7 1-31,3-1 3 0,3-4 3 16,3-4 5-1,6-7-2-15,6-3 3 16,9 0-6-16,3-3-1 16,2 3-6-16,1 0-4 15,0 0-2-15,-3 3 0 0,6-3-46 16,-7 8-21-16</inkml:trace>
  <inkml:trace contextRef="#ctx0" brushRef="#br0" timeOffset="14">7393 16910 116 0,'0'-8'44'0,"0"5"-24"0,-3-8-6 16,3 11 17-16,-6 0-8 15,-6 0-1-15,-3 0-11 16,-3 11-2-16,-6 2-5 15,-3 8-1-15,-2 6 3 0,2 7-1 0,0 19 0 16,6-3-3 0,6 3 1-1,9 11 0-15,6-11 1 0,6 0-2 16,9 0 1-16,9-8-2 16,0-8-1-16,12-6-8 15,-4-7-3-15,-2-11-32 16,0-7-11-16,-3-12-19 15</inkml:trace>
  <inkml:trace contextRef="#ctx0" brushRef="#br0" timeOffset="15">7440 17071 132 0,'-3'-5'52'0,"3"2"-28"0,0-2-6 0,0 5 18 15,0 0-9-15,3 5-1 16,0-2-13-16,0 10-5 16,3 3-5-16,-3 13 0 0,3 11 2 15,-3 5 4-15,0 7 2 0,-3-7-1 16,0 8 1-16,0-10-6 15,0-9-1-15,0 0-2 16,0-10-2 0,0-5-2-16,0-6 1 15,0-10-34-15,3-3-15 16,-3-14-49 0</inkml:trace>
  <inkml:trace contextRef="#ctx0" brushRef="#br0" timeOffset="16">7667 17082 72 0,'2'-6'27'0,"1"1"-14"0,3 0-4 0,-6 5 11 0,0 0 9 16,0 0 6-16,0 0-5 15,0 5-1-15,-3 6-10 16,-3-1-4-16,-5 6-8 16,-7 13-3-16,-6-2 0 0,0 4-2 15,3-7-2-15,3-3 3 31,1-2 0-31,2-3 3 0,6-6 1 16,3-2-3-16,6 5-1 16,6-2-1-16,9-3 1 15,2 5 0-15,4 8 1 16,3-2-5-16,0-6 1 16,0 6 0-16,0-1 2 15,-4-2-1-15,-2 3-1 0,-3-6 1 0,-3 0 1 16,-3 0-21-16,-3-5-7 15,-3-3-51 1,-3-5-38-16,-3 0 45 16</inkml:trace>
  <inkml:trace contextRef="#ctx0" brushRef="#br0" timeOffset="17">7851 16952 148 0,'-3'-5'55'0,"3"5"-30"0,6 0-32 0,-6 0 8 0,6 5 2 16,3 3 5-1,0 5 7-15,6 13 5 0,0 14-10 16,-1 16 10-16,-2 5 6 0,-6 2-8 0,-3-2-2 16,-3-3-5-16,-3 0 0 15,-6-10-2-15,-5-6 0 16,-7-7-16-16,-6-1-6 16,-3-15-83-1,-3-6-48-15,1-5 63 31</inkml:trace>
  <inkml:trace contextRef="#ctx0" brushRef="#br0" timeOffset="18">8107 17259 216 0,'-6'-6'82'0,"9"6"-44"0,-3 0-40 0,3 0 17 0,3 0-2 16,6 0 2-16,3 0-2 15,3-13 2-15,5 8-8 16,4-3-6-16,-3 0-4 0,0-2 2 16,-3 2 2-16,-3 2-13 15,-7 6-5-15,1 8-24 16,-3-8-11-16,-3 6-42 15</inkml:trace>
  <inkml:trace contextRef="#ctx0" brushRef="#br0" timeOffset="19">8113 17338 212 0,'-15'5'79'0,"15"-5"-42"0,0 0-41 31,0 0 15-31,6 3 1 0,3-3 2 16,3 0 1-16,6 0 4 16,3 0-11-16,8 5-4 0,1-5-1 15,-3 0-2 1,-3-5-1-16,-3 5-46 16,-4 0-19-16,-2 0-35 15</inkml:trace>
  <inkml:trace contextRef="#ctx0" brushRef="#br0" timeOffset="20">8571 17026 140 0,'-3'0'55'0,"3"0"-30"0,3 0-21 0,-3 0 13 0,9 5 3 15,0-5 2-15,6 0-7 16,3-5-4-16,12 5-6 16,2-3-4-16,-2 1 0 0,0-1-1 15,-3-2 2-15,-3 5-1 0,-4 0-1 16,-5 0 1-16,-3 0-1 15,-3 0 2-15,0 8 3 16,-6 2-4-16,-3 9-1 16,-3 10 4-16,-3 11 5 15,-3 5 1-15,0 7 2 16,0-7-4 0,0 6-3-16,3-6-5 15,1-11 0-15,-1 0-2 16,3-10 0-16,0-3-33 15,0-2-17-15,0-8-39 16</inkml:trace>
  <inkml:trace contextRef="#ctx0" brushRef="#br0" timeOffset="21">8646 17304 208 0,'3'-3'79'0,"9"0"-42"0,14-2-39 15,-8 5 17-15,9 0-9 32,3-2 2-32,6-1-5 0,2 0 0 15,1-2-1-15,0 0-37 0,-4-3-16 16,-5 2-38 0</inkml:trace>
  <inkml:trace contextRef="#ctx0" brushRef="#br0" timeOffset="22">9259 17007 92 0,'3'-2'35'0,"3"4"-18"0,-3 4-11 15,0 4 11-15,3 6 2 16,-3 21 1-16,0 11-5 0,-3 5 1 15,0 5-5-15,0-2 1 32,0-9-7-32,-3 1-1 0,3-16 2 15,0-6-3-15,0-2 0 0,0-8 5 16,0-11 5-16,0-5-3 16,0-3 0-16,0-7-9 15,3-9-2-15,3-2-3 16,3 3 0-16,3-4 3 15,8 4 0-15,-2 5-4 16,3 5 1-16,-3 2 0 0,0 6 2 16,-3 14 3-16,-6-1 2 15,-3 5 7-15,-6-2 6 16,-3 3-4-16,-6-1-2 16,-9-4-5-16,0-1-2 15,0 0 1-15,-6-5 2 0,3-3-12 16,4-5-3-16,2 0-25 15,3-2-10-15,3-4-37 16,3-2-20 0,9-8 47-16</inkml:trace>
  <inkml:trace contextRef="#ctx0" brushRef="#br0" timeOffset="23">9542 17333 152 0,'0'13'57'0,"3"14"-30"0,-6 4-27 16,3-17 10-16,-3-1-2 16,0 0 2-16,0 6-5 15,0-6-1-15,0-3-2 0,0 1-21 16,3-6-10 0,0-5-40-1</inkml:trace>
  <inkml:trace contextRef="#ctx0" brushRef="#br0" timeOffset="24">9512 17240 140 0,'0'-5'52'0,"6"5"-28"0,0 0-61 16,0-8-5-16,3-5 17 15,0 0 12-15,0-6 5 16,6 6 4-16,5-6-18 15,1-2-6-15,-3 3 32 0,-3 2 18 0,-3 3 18 16,0 2 11 0,-3 3-21-16,0 3-7 0,-3 13-5 15,-1 5-3 1,1 19-3-16,-3 7 0 0,0 6-7 16,-3 8-1-16,0-3 0 0,0-2-2 15,0 5-2-15,-3-11-17 0,0-7-6 16,0-9-49-1</inkml:trace>
  <inkml:trace contextRef="#ctx0" brushRef="#br0" timeOffset="25">9583 17304 192 0,'6'-6'74'0,"12"1"-40"0,12 5-40 16,-18-2 12-16,0-1-9 16,3 3 2-16,3 0-17 0,-1 0-5 15,4 0-46-15,3 0-20 16,3 0 39-16,-3-3 20 16</inkml:trace>
  <inkml:trace contextRef="#ctx0" brushRef="#br0" timeOffset="26">9908 17267 188 0,'-9'0'71'0,"3"5"-38"0,-6 0-34 0,3-2 12 0,-3 8-5 32,0-1-1-32,3 1-3 15,3-3 1-15,3 10-2 0,6 3-3 0,3-2 1 16,0-1 5-16,0 1 2 16,-3-3 9-16,-6 2 4 15,-6 3-5-15,0-2-1 16,-2-6-7-16,-1 0-2 15,0-2-20-15,0-8-9 0,0-3-80 16</inkml:trace>
  <inkml:trace contextRef="#ctx0" brushRef="#br0" timeOffset="27">10179 17500 140 0,'3'2'55'0,"3"11"-30"0,0 11-12 16,-3-11 17-16,-3 3-15 15,-3 3-6-15,-3 7-5 0,-6 1-4 16,-6-3-79-16,-3-3-36 16</inkml:trace>
  <inkml:trace contextRef="#ctx0" brushRef="#br0" timeOffset="28">10804 17261 84 0,'3'-8'33'0,"0"8"-18"0,0-5-11 0,0 5 8 15,-3 0-3-15,0 0 0 0,0 0-1 16,0 0 2 0,0 0-5-16,0 0-1 0,0 0-4 15,0 0-1-15,0 0 1 16,0 0 0-16,0 0 0 16,0 0 2-16,3 0-1 15,0 0-1-15,-3 0-2 0,0 0 1 16,3-2 10-16,0-4 25 31,0 1 2-31,0 0-6 16,-3-3-4-16,0 5-15 0,-3 0 4 0,-3 9 3 15,0-1-6 1,-6 0-2-16,-9-2-3 16,0 8-2-16,3-4-1 15,0 1 0-15,4 6-5 0,-1-4 1 16,6-2-2-16,3 3-2 15,6-1 0-15,3 6 3 16,9 5-5-16,5 1 2 16,1-4 4-16,-3 6 2 15,-3-3 4-15,-3-2 1 16,-3-4 3-16,-6 4 1 16,-6-1-1-16,-9-2 1 0,-3-5-6 15,-3 2-3-15,1-5-1 16,-1-8-1-16,3 0-3 15,-3 0 0-15,9-3-23 16,3-2-10-16,6 0-36 16,6 2-61-16,6-2 29 15</inkml:trace>
  <inkml:trace contextRef="#ctx0" brushRef="#br0" timeOffset="29">11027 17312 204 0,'-6'0'77'0,"9"0"-42"0,0 0-17 0,-3 0 23 0,6 0-19 15,0 0-5-15,3 0-10 16,3 0-3-16,3 0-2 0,0-6-4 16,-1 6 1-1,-2 0-21-15,0 0-8 16,-3 0-27-16,0 6-11 0,-6 2-17 16</inkml:trace>
  <inkml:trace contextRef="#ctx0" brushRef="#br0" timeOffset="30">11033 17449 192 0,'-6'0'74'0,"6"0"-40"0,3 0-31 15,0 0 17-15,3 6-8 16,6-6 1-16,0 0-8 16,3-6-3-16,5 6-1 0,4 0-34 0,9 0-15 15,0 0-40 1</inkml:trace>
  <inkml:trace contextRef="#ctx0" brushRef="#br0" timeOffset="31">11354 17597 88 0,'0'0'33'0,"3"0"-18"0,0-2 2 0,0-1 16 0,3-2-2 16,0 0-1-16,3-9-8 16,6 1-3-16,6-8-11 15,-3-6-3-15,0-10-1 0,0-2-2 16,-1-1 1-16,-2-13-2 16,-3 3-1-16,0-3-2 0,-3 8 1 15,-3-3 1-15,-3 11 0 16,0 3 0-1,-3 13 2-15,0 2-1 0,-3 11-1 16,-3 3-2-16,0 8-1 0,0 7-1 16,0 9 0-16,0 2 0 15,-6 19 3-15,0-3 0 16,3 2 1-16,9 6 0 16,0 0 2-16,3-2-1 31,3 7 2-31,3-10-2 15,0-9-1-15,0-4 1 0,0-6 1 0,0-8 1 16,0 0 3-16,0-7-1 16,0-12 2-16,0 4-4 0,0-9 0 15,6-2-3-15,-1-6-1 32,4-7 1-32,0 7 2 0,-3-2-1 15,0 8-1-15,0 0-2 16,0 0 1-16,3 7 1 0,-7-2 0 15,1 3-3-15,0 5 2 16,0 0-1 0,-3 0 0-16,0 0 2 0,-3 0 2 31,0 0-3-31,-6 0-2 0,0 0 2 16,0-3 2-16,-3 3 2 15,-3-5 1-15,0 5-2 16,-3-5-2-16,-3 5 1 15,0 0-1-15,0 5 0 16,-5 3 0-16,-7 11-3 16,6-1 0-16,0 1 2 0,3 2 0 15,6 0-2-15,0 3 2 16,3-3 3-16,3 3 1 16,9-8-4-16,6-3 1 15,3 0 2-15,0-8 3 16,3 1-4-16,0-12-1 0,3 1-2 15,-4-3 0-15,1-5 2 16,-3-6 0-16,-3 6 0 16,-3-3 0-16,-3-13 0 15,-3 8 0 1,-3 0 0-16,-3 5 2 0,-3 3-1 16,0 0 2-16,0 5-4 0,-3 2 0 31,3 4-1-31,0-4 0 0,3 1 2 15,0 5 2 1,3-3-1-16,3-2-1 16,6 5-4-16,3-5 0 15,3 0 4-15,6-3 4 16,6 8-3-16,-4-3-3 0,1 3 1 16,-3 0 2-16,-3 0-2 0,0 3 0 15,-3-3-1-15,-3 0 0 16,-4 0 4-16,-2 5 1 15,0-10-1-15,-3 5-2 16,-3 0 1-16,0 0 1 16,0 0-1-16,-3 5-1 31,-3 0 1-31,0-2-1 16,-2 7 0-16,-1 6-3 15,-9 3 0-15,0 2 2 0,3-2 0 16,3 4 3-1,3-1 1-15,9-1-6 0,0-3 0 16,9-5 1 0,0 1 1-16,3-4 3 0,0-7 1 15,0-6 1-15,-3-2-5 16,0-3-1-16,0-3 1 16,-4-2 2-16,1 0 0 15,-3-6 2-15,0-2-2 16,-3 8-1-16,3 2-2 15,-3 1 1 1,0-1-1-16,0 11-2 16,3 11 0-16,0-1 3 15,3 6-2-15,0 6-1 16,0 4 3-16,0 0 0 0,0 11 3 16,-3 3 1-1,-3 0 1-15,-3 0 2 0,-3-1-1 16,-3-2 0-16,-3-8-3 0,-6-5-2 15,1-3 1 1,-7-7 1-16,0-1-1 0,3-13-1 16,0-13-4-1,3 5 0-15,4-6-3 16,5-4 2-16,3-1-2 16,9-2 0-16,9-11 4 0,8 3 1 0,10-8 6 15,3 3 5-15,6-6 4 16,5-10 4-16,-2 5-3 15,-3 5 0-15,-7 3-8 16,-5 3-2-16,-6 2-2 16,-6 11-2-16,-6 2-26 31,-6 6-10-31,-3 11-42 16,-3 2-37-16,0 2 43 15</inkml:trace>
  <inkml:trace contextRef="#ctx0" brushRef="#br0" timeOffset="32">12218 17497 132 0,'-3'-8'49'0,"6"8"-26"0,0 0-9 0,3-3 15 0,0 1-14 15,2-6-6 1,4 8-5-16,-3-6-1 0,3 6-2 16,-3 6 2-16,-3 2 0 0,-6 5-4 15,-6 5 1-15,-3 1 0 16,-3 2 2 0,-3 8-3-16,1-5 0 15,2-5 1-15,0-6 0 16,3 0 6-16,3 0 4 15,3-7 1-15,6 1 3 0,3-4-1 16,6-3 0-16,6 0-10 16,-1-10-1-16,7 4-22 15,-3 4-9-15,3 4-62 16</inkml:trace>
  <inkml:trace contextRef="#ctx0" brushRef="#br0" timeOffset="33">12622 17018 136 0,'-17'0'52'0,"-1"5"-28"0,-18 9-6 0,24-4 18 16,-3 9-12-16,-6 18-3 16,1 5-4-1,2 3-1-15,6 5-8 16,6 3-1-16,6-3 0 0,9-2-3 0,6-3-1 15,14-11-8 1,4-4-4-16,0-9-31 16,0-8-11-16,-1-5-36 15</inkml:trace>
  <inkml:trace contextRef="#ctx0" brushRef="#br0" timeOffset="34">12884 17116 96 0,'0'-5'35'0,"0"5"-18"0,0 0 4 0,0 0 17 0,-3 0-7 15,0 0 10 1,-8 0-10-16,-7 5-17 16,-3 0 6-16,0-2 2 0,0 5-9 15,0-3-2-15,3 0-7 16,1 3-1-16,5 6-1 16,3-9 1-1,9 8 2 1,6 0-9-16,6-2-2 15,14-1 3-15,1 4 3 16,3 2 1-16,-3-1-1 16,0 4-2-16,-7 7 1 15,-5 1 10-15,-6 5 3 16,-6-9 12-16,-6 1 5 16,-6-5-4-16,-12-1-1 0,-2-4-9 0,-7-1-4 15,0-5-6-15,0-6-2 16,4-2-10-16,5-2-3 15,6-6-46-15,6 2-20 16,6-7-54 0</inkml:trace>
  <inkml:trace contextRef="#ctx0" brushRef="#br0" timeOffset="35">13069 17007 100 0,'0'0'38'0,"9"3"-20"0,6 5-4 16,-6 0 15-16,6 10 1 15,-1 14 2-15,4 11-2 16,-3 2 1-16,-3 13-17 16,-6 0 3-16,-3-5 3 0,-6 2-9 15,-6-12-1-15,-6-4-4 16,-6 6 1-16,-11-8-13 16,-4-7-5-16,0-4-57 0,-8-2-67 15,-10-6 29-15</inkml:trace>
  <inkml:trace contextRef="#ctx0" brushRef="#br0" timeOffset="36">21516 9125 88 0,'3'-2'33'0,"0"2"-18"0,-3-3 0 0,3 3 15 16,0-2-5-16,0-1-2 0,-3 0 0 15,0 1 2-15,0-1-13 0,-3 0 4 16,0-2 2-16,-3-3-2 0,-5 5 1 16,-4 1-5-16,0-1-2 15,0 1-4-15,0 2 1 16,-6 2-6-16,0 1-1 16,-2 2 0-16,-1 6 2 0,0-3-1 15,-3 7 2-15,-3 4-4 31,4 0 0-31,-1-1 1 16,6 1 0-16,3-1 0 0,3-2 2 0,6-5-3 16,6 2 0-16,6-3-1 15,6-2-2 1,-3 0 3-16,12 0 0 16,0 0-2-16,15 8 0 15,14 5 2-15,-2 0 0 16,-3 3 3-16,-19-5 1 15,-2-3-1-15,-6 7-2 16,0 9 7-16,-12-5 3 0,-9-4 17 16,-3 1 7-16,0 0-9 0,-15-8-4 15,-8 2-10 1,-1-4-3-16,3-4-4 0,0-10-3 16,3-5-11-16,7 0-6 15,5-1-28-15,3 1-11 16,6 0-22-16,9-1-7 15,9-1-6 1</inkml:trace>
  <inkml:trace contextRef="#ctx0" brushRef="#br0" timeOffset="37">21597 9329 164 0,'-6'-2'63'0,"6"2"-34"0,0 5-16 0,0-5 19 16,0 0-9-16,0 0-1 0,6 3-7 16,0-3-1-16,3 0-8 15,0 0-4-15,3 0 1 0,-1-3-2 16,4 3-1-16,0-3 1 15,0 3-1-15,0-2 0 16,0-1 0-16,0 3-7 16,-3 0 0-16,0-3-35 0,-4 3-14 15,1 0-35 1</inkml:trace>
  <inkml:trace contextRef="#ctx0" brushRef="#br0" timeOffset="38">21618 9456 124 0,'-6'6'46'0,"6"-4"-24"0,0 1-10 0,0-3 13 16,0 0-5-16,6 0-1 15,6 0-7-15,-1 0-2 16,4-3-6-16,0 1 2 0,0-1 0 0,3 0-2 15,0 1-3-15,-3 2-18 16,0 0-6-16,-3 0-57 16</inkml:trace>
  <inkml:trace contextRef="#ctx0" brushRef="#br0" timeOffset="39">21165 10266 72 0,'0'-3'30'0,"3"3"-16"0,-3 0-3 16,0 0 12-16,0 0-10 0,0 0 0 16,9 16-4-1,-9 3-2-15,6 7 0 16,0 6-2-16,0 13 2 15,-9 0 0-15,0 2 3 0,0-4-5 16,0-4-3-16,0-2 1 0,3-5-2 16,0-5 2-16,0-6-4 15,9-5-17 1,-3-6-6-16,0-10-37 31</inkml:trace>
  <inkml:trace contextRef="#ctx0" brushRef="#br0" timeOffset="40">21177 10266 68 0,'0'-3'27'0,"0"3"-14"0,0 0 7 0,0 0 31 16,9-5-9-16,-3 0-13 16,6-1-5-16,0 1-6 15,0 0-2-15,0-1-8 16,3 1-3-16,2 0-1 0,4 0-5 0,0-1-1 15,-3 4 3 1,0-4 3-16,-3 4-3 0,-3-1-3 16,-1 0-24-16,-5 3-7 15,0 0-46 1,-6 0-23-16,0 3 51 16</inkml:trace>
  <inkml:trace contextRef="#ctx0" brushRef="#br0" timeOffset="41">21231 10491 124 0,'-12'-13'49'0,"24"10"-26"0,0 0-18 0,-3-2 13 0,2 2-10 16,7 1-2-16,3-4-6 15,3 4-1-15,3-1 1 16,-3 3 0-16,2 0 2 0,-5 3-10 16,-3-1-4-16,-6 1-34 15,0 2-30 1,-6 6 24-16</inkml:trace>
  <inkml:trace contextRef="#ctx0" brushRef="#br0" timeOffset="42">21210 10732 96 0,'-3'13'38'0,"6"-13"-20"0,0 0-21 15,6 2 19-15,3 1-6 16,3 0 0-16,2-3-1 15,7 0-8-15,0 0 0 16,0 0 1-16,3 0 1 0,2 0-21 16,-5 0-8-16,-3 0-25 15,-3 0-7 1</inkml:trace>
  <inkml:trace contextRef="#ctx0" brushRef="#br0" timeOffset="43">21695 10443 112 0,'-3'0'44'0,"3"0"-24"0,0 0 3 0,0 0 18 15,0 0-8-15,0 0-4 16,0 0-15-16,6 3-4 0,3-3-6 16,3 0-3-16,3 0 2 0,3 0-2 15,-1-3-1-15,1 0 1 16,0 1-1-16,0-1-3 15,0 1 0-15,0-1-31 16,3 0-13-16,-7 1-33 31</inkml:trace>
  <inkml:trace contextRef="#ctx0" brushRef="#br0" timeOffset="44">21746 10581 148 0,'-6'0'55'0,"6"0"-30"0,3 0-27 15,0 0 11-15,3 0 3 0,6 0 2 16,5-3-5-16,4 3-3 16,9-5-3-16,0 5-3 0,-1 0 1 15,-2 2-34 1,-6 4-59-16,-3-1 6 0</inkml:trace>
  <inkml:trace contextRef="#ctx0" brushRef="#br0" timeOffset="45">22710 10395 64 0,'9'-7'24'0,"-6"1"-12"0,0-2 6 0,0 6 14 16,-3-1 1-16,0-2 3 15,-3-1-5-15,-3 1-1 16,-3 0-13-16,-3 2-3 16,-3 1-8-16,-6 2-2 0,-2 5 0 31,-4 5-5-31,0 6 1 0,0 5 0 15,3 14 2-15,4 2-3 16,2 5 0-16,9-7 1 16,6 2 2-16,6-3-3 15,6-2-2-15,9-6 2 16,5-5 0-16,7-5 3 16,3-5 3-16,0-3-20 0,-1-11-9 15,1-7-46 1,6-4-35-1,-12-1 40-15</inkml:trace>
  <inkml:trace contextRef="#ctx0" brushRef="#br0" timeOffset="46">23026 10284 124 0,'0'11'46'0,"11"-3"-24"0,-19-5-15 16,2 2 15-16,-3 8 0 15,-3 11 2-15,-3 10 0 16,0 11 2-16,-6 8-14 15,-6 0-2-15,1-3-3 0,2-5-3 0,0-2-1 16,12-6-1-16,0-8-2 16,3-5-10-16,3-9-4 15,0-4-35-15,9-8-13 16,9-9-14 0</inkml:trace>
  <inkml:trace contextRef="#ctx0" brushRef="#br0" timeOffset="47">22981 10372 156 0,'-3'-8'57'0,"6"8"-30"0,15 2-34 0,-15 1 8 32,3 2 6-32,-3 3 8 0,0 5 5 15,0 11 5-15,-6 11-13 16,0 4-5-16,0 1 0 0,-3 0-4 15,3-3 0-15,0-5-3 16,0-6-3-16,0-2-3 16,3-6-1-16,-3-4-43 15,3-4-56 1</inkml:trace>
  <inkml:trace contextRef="#ctx0" brushRef="#br0" timeOffset="48">23154 10440 96 0,'0'-2'35'0,"6"4"-18"0,-6 1-2 16,0 0 15-16,-6 2-3 16,3 0 1-16,-6 11-15 15,-3 3-8-15,0-1-3 0,-6 1 0 0,0-3 3 16,3 0-2-16,0-3-2 15,3 0 0-15,9 0-1 0,3-2-5 16,6-1 1-16,3 1 2 16,3 0 1-16,6 2 1 15,3 0 2-15,0 3-3 16,0-3 0-16,-4-2-21 16,-2-9-8-16</inkml:trace>
  <inkml:trace contextRef="#ctx0" brushRef="#br0" timeOffset="49">23213 10324 112 0,'6'0'44'0,"6"3"-24"0,12-1-15 0,-6 4 13 15,-1 7-4-15,4 11 2 0,0 13 0 16,-3 2 2 0,-6 6-10-1,-6 3 9-15,-6-6 3 0,-6-5-4 16,-9 0-1-16,-9-2-18 15,-3-3-8-15,-5-6-78 16,-1-5-38-16,-6-8 62 16</inkml:trace>
  <inkml:trace contextRef="#ctx0" brushRef="#br0" timeOffset="50">22436 10176 104 0,'-12'3'41'0,"9"2"-22"0,-23 8-7 0,11 0 13 16,-6 8 2-16,-6 11 1 15,-3 11-11-15,0 15-3 16,7 3-8-16,8 5-6 0,9-5-1 15,15-3 3-15,15-5 1 0,23-8-8 16,13-8-2 0,2-13-73-16</inkml:trace>
  <inkml:trace contextRef="#ctx0" brushRef="#br0" timeOffset="51">23728 10160 108 0,'3'-5'44'0,"-3"2"-24"0,0 3-10 0,0 0 14 15,-3 3-2-15,0 2 1 0,-3 8 3 16,-3 16 1 0,-12 11-14-16,-2 13-1 0,-7 18 1 0,-3-2 2 15,-3 8 0-15,4-8-1 0,2-8 1 16,3-6-8 0,12-7-4-16,0-11-2 0,3-3-1 15,3-5-27-15,6-8-9 16,0-13-70-1</inkml:trace>
  <inkml:trace contextRef="#ctx0" brushRef="#br0" timeOffset="52">21701 11218 112 0,'-6'0'44'0,"6"3"-24"0,-12-3 1 0,9 0 19 16</inkml:trace>
  <inkml:trace contextRef="#ctx0" brushRef="#br0" timeOffset="53">21674 11224 300 0,'0'0'40'15,"0"0"-20"-15,6 0-9 0,0 0-4 16,6-3 1-16,3 0 2 31,3 1-7-31,6-1-2 0,-4 0 1 16,1 3 1-16,-3 0-4 15,0 0 1 1,-3 0 0-16,0 0-18 16,3-2-45-1,-4 2-2-15,-2 0-18 16,-3 0-10-16,-3 0 45 15</inkml:trace>
  <inkml:trace contextRef="#ctx0" brushRef="#br0" timeOffset="54">21692 11345 124 0,'0'0'46'0,"3"3"-24"0,6-3-17 0,-3 0 13 16,6 0-8-16,6 0-1 0,6 0-3 16,-1 0-1-16,4 3-3 15,3-1-2-15,-3 1 1 0,-7 5-61 16,-2 0-33-1,-6 5 38-15</inkml:trace>
  <inkml:trace contextRef="#ctx0" brushRef="#br0" timeOffset="55">22299 11065 64 0,'0'-5'27'0,"0"5"-14"0,0 0 4 16,0 0 14-16,0 0-5 16,0 0 6-1,3 13-10-15,-3 8-3 16,0 11 1-16,-3 7-12 0,0 4 9 0,0 10 3 0,0-6-2 15,0-4 2 1,0-1-9-16,0-8-4 0,0-7-4 16,3-3-3-16,0-6-2 15,0-2 1-15,0-5-4 16,0-3-1-16,0-1-19 31,0-7-7-31,0 0-23 16,3-2-45-1,3-3 16-15</inkml:trace>
  <inkml:trace contextRef="#ctx0" brushRef="#br0" timeOffset="56">22621 11094 108 0,'0'-3'44'0,"0"9"-24"0,0-6-24 0,-6 5 38 0,0 0-13 31,-6 1-3-31,-3 7-4 0,0 5-8 16,-3 3 3-16,0 9 3 0,1 1-2 0,2 6 2 15,3 6-1-15,0-4 3 16,9-2-7-16,3 3-4 15,3-8-2-15,6-6-1 16,3-5 2-16,6-5 3 31,2-8 0-31,1-2 2 0,0-6-2 16,0-6 2-16,-3-2-4 16,-6-5 0-16,3-5-1 15,-9-6-2-15,-3 0 3 16,-6 3 0-16,-3 2 1 15,-9 1 2-15,-3 7 1 16,-3 6 3-16,0 2-7 0,-3 3-4 16,4 8-9-16,2 8-4 15,3 0-23-15,6-3-11 0,3-2-19 16,12-3-37 0,3-6 27-16</inkml:trace>
  <inkml:trace contextRef="#ctx0" brushRef="#br0" timeOffset="57">22975 11049 120 0,'-3'5'46'0,"0"9"-24"0,0 9-8 16,0-7 17-16,-3 11 3 15,-6 10 4-15,-6 5-8 16,-2 11-1-16,-7-3-16 16,6-5-8-16,0 0-1 0,0-2-5 15,3-9 0-15,3 0 1 16,4-7 2-16,2-6-50 15,3-10-13 1,3-4-51 0,3-9 18-16</inkml:trace>
  <inkml:trace contextRef="#ctx0" brushRef="#br0" timeOffset="58">22403 9271 120 0,'0'-3'46'0,"3"1"-24"0,-3 2-2 0,0-3 21 16,0-2-9 0,-6 2-3-16,1-2-9 0,-7-3-2 15,0-3-10-15,-3 1 1 0,-3-3 2 16,-3 7-6-16,-3 4-1 16,1 7-2-16,2 3 1 15,-3 5-4-15,-3 6 0 0,0 7 1 16,3 6 0-16,4 0-3 15,8 2 2-15,6 0-1 16,15 1-2 0,3-6 3-16,8-3 0 0,13-5 1 15,3-5 0-15,6-2 0 16,2-4 0 0,-2-5-22-16,-6-7-10 0,-7 2-53 15,7-16-33 1,-9 3 48-16</inkml:trace>
  <inkml:trace contextRef="#ctx0" brushRef="#br0" timeOffset="59">22737 9067 124 0,'-9'6'49'0,"6"4"-26"0,-3 11-25 16,3-5 9-16,-3 13 1 15,-3 6 5-15,-6 7 6 16,0 3 5-16,0 0-12 0,-2 0 0 0,2-3-1 16,-3-2-6-16,3-3-1 15,0 3-2-15,9-11-2 16,-3-3-17-16,3-7-6 15,0-3-38 1</inkml:trace>
  <inkml:trace contextRef="#ctx0" brushRef="#br0" timeOffset="60">22877 9229 148 0,'0'-6'55'0,"0"4"-30"0,3 2-12 16,-3 0 17-16,0 2-9 15,6 4-1-15,-3 2-10 16,3 5-4-16,-3 3-3 16,0-3 2-16,-3 13 4 0,6-2-1 0,-6 11 3 15,0-6 0-15,-6 10 1 16,6-4-4-16,-6-3-3 16,0 10 0-16,3-16-1 15,-3-4-2-15,6-7-2 16,-3-1-39-16,0-12-16 0,3-2-48 15</inkml:trace>
  <inkml:trace contextRef="#ctx0" brushRef="#br0" timeOffset="61">23142 9268 124 0,'-3'0'46'0,"6"-2"-24"0,-3 7-10 0,0-2 13 16,-3 5 0 0,-3 2 0-16,0 1-6 15,-6 5-1-15,-6 5-10 0,-6-3-1 0,0 1 0 16,1-1-1-16,8-4 1 15,0-4 2-15,0 1 5 16,3-3-8 0,3 0-1-16,0 0-3 15,3 2-2-15,6 1 1 0,6-1-1 16,9 4 0-16,6-1 0 16,6 0 0-1,2 3 2-15,4 5 1 0,-6 3 1 16,3-3-5-16,-9-2 1 15,-1-4-16-15,-5-4-4 16,-6 0-30-16,-3-3-10 16,-6-3-24-1</inkml:trace>
  <inkml:trace contextRef="#ctx0" brushRef="#br0" timeOffset="62">23517 9165 184 0,'-9'0'68'16,"9"5"-36"-16,-9 17-26 0,6-12 15 0,-6 9-7 15,0 10 2-15,-3 8-9 16,-3 8-4-16,-3 5-2 31,-2 8 3-31,2 1 5 0,0-4-3 0,9-20-1 16,-3-6-2-16,3-3-3 15,-3 3-37-15,9-10-17 16,3-9-39 0</inkml:trace>
  <inkml:trace contextRef="#ctx0" brushRef="#br0" timeOffset="63">23609 9321 144 0,'-3'3'55'0,"6"2"-30"0,-3 19-10 15,0-11 20-15,0 6-13 16,0 7-2-16,-3 6-10 0,0 0-4 16,0 10-3-16,0 0-3 0,0-10 3 15,3-8-13 1,0-6-3-16,0-4-43 16,0-6-50-16,6-14 19 15</inkml:trace>
  <inkml:trace contextRef="#ctx0" brushRef="#br0" timeOffset="64">23594 9319 280 0,'-6'0'104'0,"12"2"-56"0,0-4-45 0,0 2 21 15,6 0-12 1,0-3 1-16,9-2-8 0,5-3-1 31,4 2-2-31,0 1-10 0,0-3-5 0,-6 0-26 16,2 3-10-1,-5 2-39-15,-6 1-47 16,-6 2 41-16</inkml:trace>
  <inkml:trace contextRef="#ctx0" brushRef="#br0" timeOffset="65">23654 9443 192 0,'-6'0'71'0,"9"0"-38"0,3 0-19 16,-3 0 20-16,3 0-11 16,5 0-3-16,10-5-11 15,3 2-4-15,0-2-3 0,0 2-4 0,-3 0 1 16,-4 3-32-16,-2 0-15 15,-6 3-49-15,0 2-25 16,-3 3 62 0</inkml:trace>
  <inkml:trace contextRef="#ctx0" brushRef="#br0" timeOffset="66">23621 9686 212 0,'3'0'79'0,"3"-2"-42"0,15 2-32 15,-12 0 19-15,17-6-4 16,4-4 0-16,3 2-10 16,0 0-6-16,-4-5-3 0,7 2-6 15,-9 1 1-15,0 2-62 0,-4 0-26 16,-2 10 1 0</inkml:trace>
  <inkml:trace contextRef="#ctx0" brushRef="#br0" timeOffset="67">23954 10395 120 0,'15'-5'46'0,"-15"3"-24"0,3-1-6 15,-3 3 18-15,0 0-3 16,0 0 10 0,-12-3-11-1,0 1-17-15,-3 2-1 0,-5 2 1 16,-1 4-5-16,0 4-2 15,-9 3-3-15,0 1 0 16,7 4-2-16,2 6-1 16,6 0-2-16,3-6 1 15,3-2-4-15,18-3 1 16,9 3 0-16,3-3-1 0,2 1 4 16,7-1 0-16,0-2 1 15,0 2 0-15,-9 0 0 16,-1 5 0-16,-2 4 6 0,-9-6 4 15,-6-1 10-15,-3 1 7 16,-12 0-8-16,-6-3-1 16,-2-2-10-16,-4-6-3 0,-12 1-3 15,3-6-2-15,1 0-41 16,2 0-18-16,3 0-65 16</inkml:trace>
  <inkml:trace contextRef="#ctx0" brushRef="#br0" timeOffset="68">23064 11234 100 0,'0'-5'38'0,"0"5"-20"0,3-3-1 0,0 1 16 16,0-1 0-16,3-2 1 16,3-1-19-16,6-4-7 0,3-3-5 15,0 5 0-15,3-3 2 16,-4 3-4-16,-2 13-1 16,-3 3 0-16,0 6 0 15,-6 7 0-15,-6 5 0 16,-6 11 0-16,-6 3 2 15,-9 0-1-15,6-1 2 0,-2-7 2 0,-1-3 2 16,3-5-3-16,0-3-1 16,0-5 3-16,3-3 3 15,9-2 5 1,3-3-4-16,3 2 0 16,3-7 0-16,12 0 1 15,0-1-5 1,3 4-4-16,0-1-4 15,-1 0 1-15,-2 0-1 16,0 1 0-16,-3-1-16 0,0 3-54 16,-6 0-8-1,3-8-6 1</inkml:trace>
  <inkml:trace contextRef="#ctx0" brushRef="#br0" timeOffset="69">23555 11290 140 0,'-6'-3'52'0,"6"3"-28"0,0 0 3 0,0 0 23 16,0 0-9-16,0 0-3 16,3 0-18-1,3 0-7-15,3-3-8 16,3 1-4-16,9-1 0 0,-3 1-1 15,0-1 2-15,0 0-1 0,-1 3 2 0,1 0-31 16,3 3-11-16,-6 0-33 16,-9 2-48-1,-6 3 29-15</inkml:trace>
  <inkml:trace contextRef="#ctx0" brushRef="#br0" timeOffset="70">23600 11459 204 0,'6'0'77'0,"-3"-3"-42"0,15 1-28 0,-6 2 20 16,3-8-16-16,5 0-6 16,7 3-12-16,-3-1-4 0,0 4-40 15,0 4-17-15,-6 1-14 16,2 0-2-16</inkml:trace>
  <inkml:trace contextRef="#ctx0" brushRef="#br0" timeOffset="71">24425 11160 116 0,'0'-3'44'0,"-6"3"-24"0,6-18 1 0,-3 15 17 15,-9 1-5-15,-3-1-2 16,0 0-6-16,-6 1-2 16,-3 2-12-16,-8 0-4 0,-1 8-1 15,-3 0-3-15,3 2-2 0,4 3-3 16,-1 1-1-16,9 2 2 15,12 2 0-15,9 3-4 16,9 3 1-16,12 2 0 16,9 9 2-16,8 2 1 15,1 3 1-15,-3-6 2 16,-7-5 3-16,-2 3 4 16,-9-3 2-16,-12-3-5 0,-6-4-2 15,-12-4 2-15,-6-5 1 16,-11-2-1-16,-4-3-1 0,0-5-3 15,0-6-2 1,4-8 1-16,5-2-1 0,9-3-3 16,9-5 0-1,12-11-3 1,12-5-1-16,8-2 6 0,13-4 2 0,9 1 7 16,-4 5 5-16,-5 8-5 15,-6 0 0-15,-9 5-2 16,-9 0 1-16,-3 0-44 15,-4 3-19-15</inkml:trace>
  <inkml:trace contextRef="#ctx0" brushRef="#br0" timeOffset="72">13325 17333 72 0,'-3'0'30'0,"3"5"-16"0,0-5 3 16,0 0 14-16,0 0-10 15,0 0-2-15,0 0-2 16,0 0-2-16,0 0 6 16,3 0 3-1,0 0-12-15,0 0 0 0,3 0-1 0,0 0-2 0,0 0 0 32,3 5-3-32,0-2 1 15,3-3 0-15,5 0 3 0,7 0-1 16,-3-3 2-16,3-2-4 15,0 5-2-15,-1-5-2 16,-2 5-3-16,-3-3 1 0,0 1 1 31,-3 2-3-31,-3-3 0 0,-3 3 3 0,-3-5 3 16,-3 5-7-16,0-3 0 16,-3 0-29-16,0 1-11 15,0-4-37 1,-3 6-36-16,-3 8 36 15</inkml:trace>
  <inkml:trace contextRef="#ctx0" brushRef="#br0" timeOffset="73">13405 17449 56 0,'-6'0'22'0,"3"0"-12"0,0 0 19 16,3 0 19-1,0 0 2-15,0 0 0 16,6 0-16-16,9 0-7 16,3-5-15-16,3 5-3 0,3-3-2 15,0 3-3-15,-1 0-3 0,-2 0 0 16,0 0-1 0,-3 3-31-16,-3-3-12 0,-3 5-46 15</inkml:trace>
  <inkml:trace contextRef="#ctx0" brushRef="#br0" timeOffset="74">13879 17261 96 0,'3'0'35'0,"-3"0"-18"0,0 0-5 16,3 0 16-16,0-2-5 16,-1-4-1-16,1 1-4 15,0-3-1-15,6-2-9 16,-3-6-1-16,0-3 0 0,6 3-3 15,-3 1-1-15,0-1-3 16,-3 2-1 0,0 4-1-16,0-3 0 15,-3 7 2-15,0-2 0 16,0 8 0-16,0 0 0 16,0 0 0-16,3 0 0 0,0 8 0 15,-3-2 0-15,0 7-3 16,3 13 2-16,-3 3 1 15,0 1 2-15,0 9-1 16,-3 1-1-16,0-3 1 0,3-3-1 0,-1-2 0 16,-2 0 0-16,0-11 0 15,3 3 2-15,0-8-6 16,-3-3 1-16,0-3-19 16,3-4-8-16,-3-4-28 15,0-2-27 1,0 0 32-16</inkml:trace>
  <inkml:trace contextRef="#ctx0" brushRef="#br0" timeOffset="75">13950 17552 96 0,'-15'0'38'0,"15"3"-20"0,0-3-4 0,0 0 37 15,9 0-4-15,3 0-13 16,3-3-8-16,6-2-15 16,3 5-7-16,-1 0-3 15,1 0-15-15,3 5-5 16,0-2-63-16,0-3-35 0,-4 0 53 0</inkml:trace>
  <inkml:trace contextRef="#ctx0" brushRef="#br0" timeOffset="76">14426 17103 100 0,'0'2'38'0,"3"4"-20"0,0 7-8 0,0 5 14 0,0 9 0 15,0 5 3-15,0 7-13 16,0 1-3-16,0-3-7 16,-3-8-1-16,0 3 3 0,0-6-1 15,0-7 2-15,0-6-2 16,0 0 0-16,0-5-1 0,-3-2 0 15,3-6-2-15,0-6 1 16,0 4-2-16,3-22-1 16,3 8 1-1,3 0-1-15,3 3 2 0,3 5-3 32,3 0-2-32,-1 3-1 15,1 13 0-15,-3 2 5 16,0-2 1-16,0 5 2 0,-9-2 2 15,-3-1 1-15,-3 1 3 16,-6-3-3-16,-3 5-2 16,-3-7-5-16,-6 1-2 15,0-1-6-15,1-1-2 16,-1-5-9-16,3 0-2 16,3 0-14-16,3-5-5 15,3 5-29-15</inkml:trace>
  <inkml:trace contextRef="#ctx0" brushRef="#br0" timeOffset="77">14670 17346 96 0,'0'13'35'0,"0"1"-18"0,0 4-9 0,3-7 13 15,-3-1-3 1,0 3-1-16,0-2-7 15,0-3-4-15,0 5-14 16,0-7-8-16,0 1-44 16,3-1-19-16</inkml:trace>
  <inkml:trace contextRef="#ctx0" brushRef="#br0" timeOffset="78">14676 17275 140 0,'-3'-3'52'0,"6"-2"-28"0,3-3-39 0,-3 2 5 0,3 6-2 16,0-13 5-16,3 5-3 15,0-8 0-15,0 1-6 16,3 1-3-16,-3 1 13 16,-3 3 5-1,0 2 15-15,0 8 6 16,0 0-4-16,0 8-1 15,-3 7 2-15,-1 9 1 16,1 5-5-16,-3 6-3 16,0 4-3-16,3 1 0 0,0 5-4 15,0-5-2-15,-3-8 0 0,0-1-19 16,0-10-5-16,3-2-42 16</inkml:trace>
  <inkml:trace contextRef="#ctx0" brushRef="#br0" timeOffset="79">14703 17359 176 0,'-12'-2'68'0,"15"4"-36"0,6-2-24 16,-3 0 16-16,6 0-1 31,3-2 3-31,9-9-14 0,5 3-7 15,4 0-3 1,3-2-33-16,3-4-12 0,-4 6-51 16</inkml:trace>
  <inkml:trace contextRef="#ctx0" brushRef="#br0" timeOffset="80">15334 17497 116 0,'0'3'44'0,"0"-1"-24"0,0 11-6 15,0-5 17-15,0 3 0 0,-3 2 2 16,-3 8-16-1,-6 6-5-15,-3-1-8 0,-2-2-3 0,-1-3 0 0,0-2-45 16,3-1-20-16,0-10-12 16</inkml:trace>
  <inkml:trace contextRef="#ctx0" brushRef="#br0" timeOffset="81">16153 17023 72 0,'0'3'30'0,"0"2"-16"0,-3 3 5 0,3 3 18 15,-3 2-9-15,-3 3-1 0,-3 16-7 0,-3 5-1 31,-3 2-4-31,0 6-1 0,-12 0-8 16,4-5 0-16,5 0 1 0,3-9-3 16,6-1-1-16,9-7 1 15,3-1 0-15,12-4-2 16,3-5-2-16,5-5 3 16,10 3 0-16,0-9-1 15,-3-2 1-15,-4 0-2 0,1 0-1 16,-3-2-17-16,-6-4-9 15,-3-1-37 1,-3-4-41-16</inkml:trace>
  <inkml:trace contextRef="#ctx0" brushRef="#br0" timeOffset="82">15906 17261 124 0,'-12'-8'46'0,"12"8"-24"0,0 0-13 0,0 0 14 15,6 0 4-15,6 0 6 0,8 0-12 16,13 0-4-16,3-5-10 16,0 5-3-16,8 0 0 0,-2 0-5 15,0-2 1-15,-4 2-62 16,-2 0-58-1,-6 2 32-15</inkml:trace>
  <inkml:trace contextRef="#ctx0" brushRef="#br0" timeOffset="83">16543 17248 160 0,'-9'0'63'0,"6"0"-34"0,3 0-19 0,0 0 17 16,0 0-11-16,6 0-4 15,0 0-3-15,6 0-1 16,-1-2-4-16,4-4-3 0,9 6 0 16,-3 0-1-16,0 0 2 15,-3 0-6-15,0 0-1 16,-4 0-47-16</inkml:trace>
  <inkml:trace contextRef="#ctx0" brushRef="#br0" timeOffset="84">16546 17359 152 0,'-9'6'57'0,"9"-6"-30"0,3-6-32 0,3 12 12 16,3-6-4-1,5 0 3-15,7 0-5 0,3 0-1 16,0 8-20-16,3-11-7 0,-1 6-35 16,1-3-15-16</inkml:trace>
  <inkml:trace contextRef="#ctx0" brushRef="#br0" timeOffset="85">16938 17328 92 0,'-5'0'35'0,"-7"0"-18"0,0 0-11 0,9 0 11 0,3 0 2 15,0 0 1-15,0-3-7 16,0-2 0-16,6-1-10 16,0-2-2-16,3 0-1 15,2-2 0-15,1 2 2 0,0 3-3 0,0 2-2 16,-3 3-1-16,0 3 3 16,-3 7 0-16,0 6 3 15,-3 3-1-15,-3 7 2 31,0 6 4-31,-3-6 6 0,-3 1 2 16,0-1 0-16,0-7-5 16,0 2-2-16,0-8 0 15,3-2 0-15,0-6-2 16,0-5 1-16,0-5-4 16,3-6-2-16,3-2 0 15,3-8-1-15,3-6 0 0,0 6 2 16,0-3-3-16,3 3 0 15,0 3-1-15,0-1-2 16,-3 11 0-16,6 8 3 0,-4 0 0 16,1 13 1-1,-3 9 0-15,-3-4 0 0,-9 1 2 32,0-1 3-32,0-2-2 15,0-3 0-15,3-2 1 16,0-9 0-16,9-2-2 15,6-7-4-15,0-12 1 16,3-7-1-16,3 4-2 16,0-1 3-16,-4 7 2 15,1-3-5-15,0 9-1 0,-3 2-1 16,-3 8 2-16,-3 8 4 16,0 10 2-16,-3 9 4 15,-3-4 1-15,0 4 1 16,0-1 2-16,0-5-5 15,3 3-3-15,0-5-1 16,5-3-1-16,7 2 0 0,0-5 2 16,3-5-19-16,-3-2-8 15,3-6-69 1</inkml:trace>
  <inkml:trace contextRef="#ctx0" brushRef="#br0" timeOffset="86">17477 17402 124 0,'6'0'49'16,"-3"-14"-26"-16,0 17-14 0,-3-3 16 0,6 0 1 15,3 0 4-15,9-5-7 16,0-3-2 0,0 3-12-16,-1-3-5 0,1 2-1 15,-3 6-2-15,0-2 2 16,-3-4-7-16,-3 6-1 15,0 0-58 1,-3 0-58-16,0 0 32 16</inkml:trace>
  <inkml:trace contextRef="#ctx0" brushRef="#br0" timeOffset="87">17959 17291 100 0,'-3'0'38'0,"1"0"-20"0,-4 0 5 0,3 0 18 16,-3 0-6-16,0 2-1 15,-6 6-15-15,-3-3-6 0,-6 3-8 16,-3-2-6-16,3 2 0 0,7-3-1 16,2 8 0-16,3 0-3 15,24 1-1 1,2 4 0-16,4 1 6 0,0-1 2 16,0-2 0-16,-6 3 1 15,0-6 2-15,-6 0 2 16,-3 0 12-16,-6 0 5 0,-6 1-8 15,-6-4-4-15,-3-2-7 16,-15-8-4-16,3 0-3 31,3 0 1-31,4-5-21 0,2-3-8 16,6 3-29 0,3-1-57-16,6-2 21 15</inkml:trace>
  <inkml:trace contextRef="#ctx0" brushRef="#br0" timeOffset="88">18096 17373 184 0,'-12'-16'68'0,"15"32"-36"0,-3-11-42 0,3 0 11 16,3-2-1-16,3-1 4 15,3-2 5-15,3 0 5 32,3-5-8-32,6 0-5 0,6 5-2 0,-1-5 1 15,-2 5 0-15,-3-3-38 0,-3-2-16 16,-3 5-20 0</inkml:trace>
  <inkml:trace contextRef="#ctx0" brushRef="#br0" timeOffset="89">18439 17084 92 0,'-3'0'35'0,"0"5"-18"0,3 9 2 16,0-6 18-16,0 18-9 15,0 11-1-15,-3-2-10 16,0 9-2-16,0-4-9 16,0 5-4-16,3-5 1 0,0 0-2 0,0-9-1 15,0-4 1-15,0-6-1 32,0-5-29-32,0-3-13 15,0-5-31 1</inkml:trace>
  <inkml:trace contextRef="#ctx0" brushRef="#br0" timeOffset="90">18617 17330 152 0,'0'-5'57'0,"3"8"-30"0,-3-3-43 0,0 0 5 16,-3 0-2-16,-3 5 3 15,-3 0 12-15,-3 3 6 0,1 5 3 32,-10 1 1-32,-3 1-9 15,0-1-1-15,3-4-2 16,0-4 2-16,7 4 1 0,2-7 5 16,3 2 5-16,9 3-5 15,9 3-4-15,6-3 0 16,2 5-1-16,1-3 1 15,3 1-5-15,0 2 1 16,0 0-5-16,-3-2-1 0,-3-3-68 16</inkml:trace>
  <inkml:trace contextRef="#ctx0" brushRef="#br0" timeOffset="91">18903 17343 248 0,'-6'-5'93'0,"6"5"-50"0,6 0-50 16,3 0 16-16,3-5-6 15,3 5 1-15,0-3-2 16,2 1 1-16,1-1-2 16,3-2-3-16,0 5 1 0,-3-3-45 15,-3 3-20-15,-3 3-30 0</inkml:trace>
  <inkml:trace contextRef="#ctx0" brushRef="#br0" timeOffset="92">18841 17489 228 0,'2'0'85'0,"4"0"-46"0,9-3-48 0,0 3 14 0,9-2-5 16,3-6 2-16,6 2-17 16,-1 6-6-16,7-2-72 15,3 2-29-15</inkml:trace>
  <inkml:trace contextRef="#ctx0" brushRef="#br0" timeOffset="93">19894 17066 160 0,'-18'-14'63'0,"-17"12"-34"0,2-1-16 0,21 3 19 16,-6 0-9-16,-6 3-4 16,-8-1-8-16,2 4-5 15,6 2-3-15,6 5-5 0,6 0 1 16,12 6-1-16,12 7-2 15,6 6 0 1,6 5 3-16,9-8 0 16,-1 16 1-16,-2-5 0 15,-3 5 0-15,-6-6 0 16,-6-2 0-16,-4-8 2 0,-5 8 1 16,-9-10 1-1,-8-6 2-15,-4 6-3 16,-3-17 0-16,-6-7 1 0,0-6 0 0,-3-7 11 15,4-6 5-15,5-8-13 16,15 3-3-16,6-14-3 16,9-2-1-16,5 0-7 15,10 3 0-15,3-16 5 16,-3 10 6-16,-3 5-7 16,-4 12 1-16,-5 2 4 0,-3 2 6 15,-6 3-11-15,-3 3-2 16,-3 2-51-16,-3 3-20 15</inkml:trace>
  <inkml:trace contextRef="#ctx0" brushRef="#br0" timeOffset="94">20302 17079 140 0,'-3'-3'55'0,"6"6"-30"0,-3 2-36 15,6 6 8-15,-6 10 8 16,0 13 6-16,0 6 8 16,0 5 5-16,0 0-3 15,0 3-1-15,6-3-11 16,0-14-5-16,-3 1-1 0,0-11-2 16,0-2 2-16,0-6 4 0,-3 0 6 0,-3-8 2 15,3-10 0-15,3 3-7 16,-6-9-5-16,0 3-2 15,6-10-1-15,3-4-3 16,0 4 2-16,3-1-4 16,3 6 1-16,5 8-3 31,1-3 2-31,0 21 3 0,0-2 1 16,6 2 1-1,-6 3 0-15,-3 2 4 16,-4 1 2-16,-8-1-2 0,-6-2-3 15,-3-3 4-15,-5 1 4 16,-7-1-5-16,-6-8-2 16,-3 3-4-16,-6-3 1 0,-2-5-12 15,5 0-5-15,6 0-21 16,6-5-8-16,3 2-28 16,9-2-26-1,3 0 43-15</inkml:trace>
  <inkml:trace contextRef="#ctx0" brushRef="#br0" timeOffset="95">20626 17431 220 0,'0'5'85'0,"6"8"-46"0,-6 8-48 16,0-15 14-16,-3 7-10 0,0 0 1 15,0 0-5-15,1 1-1 16,-1-9-57-16,0 3-23 16,0-3 24-16,0-5 12 15</inkml:trace>
  <inkml:trace contextRef="#ctx0" brushRef="#br0" timeOffset="96">20588 17261 108 0,'-3'-8'44'0,"3"8"-24"0,12 0-70 16,-6 0-14-16</inkml:trace>
  <inkml:trace contextRef="#ctx0" brushRef="#br0" timeOffset="97">20802 17079 160 0,'-3'0'60'0,"3"3"-32"0,0 4-35 16,0 1 8-16,0 3 4 0,0 18 6 16,0 11 4-16,0-1 3 15,0 12-10-15,0 2-2 0,0 0-2 16,0-3-2-16,3 3-2 16,0-3-8-16,0-10-3 15,0-11-51 1</inkml:trace>
  <inkml:trace contextRef="#ctx0" brushRef="#br0" timeOffset="98">20629 17404 244 0,'-11'-5'90'0,"11"5"-48"0,3-3-53 0,-1-2 11 0,4 2-3 15,3 1 3 1,6-6 1-16,9 3 2 0,3 2-2 16,3-2-1-16,2-1 1 0,1-2-37 15,0 3-13-15,9 10-41 16</inkml:trace>
  <inkml:trace contextRef="#ctx0" brushRef="#br0" timeOffset="99">21106 17357 208 0,'-6'-6'77'0,"3"6"-42"0,0 0-39 0,3 0 13 16,-3 0-3-16,-3 0 3 31,-3 0 2-31,0 6 3 0,-6-4-7 16,3 4-2-16,3 2 1 0,3 7-5 15,12 1-5 1,3 3-1-16,3 2 3 15,0 3 1-15,-3-3 1 16,0 5 0-16,-3-2 8 16,-6 3 7-16,-3-6 10 0,-6 3 5 0,-9-8-12 15,-6-3-3-15,0 0-31 16,1-13-14-16,-1-8-67 16,3-5-60-1,6 0 51-15</inkml:trace>
  <inkml:trace contextRef="#ctx0" brushRef="#br0" timeOffset="100">19296 16862 104 0,'0'0'38'0,"3"13"-20"0,0 27-12 0,0-14 9 15,0 19-2-15,-3 27 0 16,0 20-7-16,-3 17-2 16,-3 10-2-16,0-11 1 15,0-15-2-15,3-19-1 0,0-10 3 16,3-17-4-16,-3-10-2 16,6-16-58-16</inkml:trace>
  <inkml:trace contextRef="#ctx0" brushRef="#br0" timeOffset="101">19284 16933 144 0,'0'-18'55'0,"12"13"-30"0,12-3-32 16,-6 8 8-16,11-6-2 15,13-2 0-15,18 8 1 16,14-2 0-16,21-4 0 16,24 1 0-16,12 2 0 0,12-2 0 0,15-5 2 31,9 4-1-31,5-2 2 16,-17 0 0-16,-9 3 1 0,-24 3-5 0,-21 2-1 15,-12 0 7-15,-14 0 6 16,-13 2 12-16,-11 3 6 15,-12 3-9 1,-7 11-2-16,-8 7 3 16,-9 19 1-16,-9 14-7 15,-3 15-4-15,0 8-9 16,0 5-1-16,6 6 1 16,3 2 1-16,-3-11-21 0,0-17-8 0,0-4-51 31,-3-10-51-31,2-26 36 0</inkml:trace>
  <inkml:trace contextRef="#ctx0" brushRef="#br0" timeOffset="102">19150 17888 128 0,'-21'-2'49'0,"21"4"-26"0,0-2-27 16,0 0 10-16,9 0 10 0,6-2 9 16,6-3 1-16,9 5 2 15,11 0-16-15,19 0 4 0,26-6 4 16,27 6-7-16,27 0-2 16,27 6-6-16,3-6-4 15,8 0 0-15,4 0-1 16,-1 0 6-16,-14 0 4 0,-21-6-5 15,-15-2-1-15,-6 3 0 16,-18 2 2-16,-21-7-16 16,-17 2-6-16,-19 0-82 15,-17-3-49 1,-12 3 65-16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3:56:34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21400 4688 152 0,'0'-2'57'0,"0"2"-30"0,-3 0-12 16,3 0 18-16,-3 2-10 0,-3 1 0 15,-5 0-5 1,-4 7-2-16,-3 9-8 0,-3-1-1 0,-3 4 0 16,-3 4-1-16,1 6-1 15,-1-1-6-15,3 12 1 16,3 10 2-16,6 13 1 15,3 3-1-15,9-3-2 16,9-3 3-16,12-2 0 16,0-5-4-16,6-9-1 15,6-7-13-15,2-6-2 16,1-10-58 0,9-8-56-16,-6-11 35 15</inkml:trace>
  <inkml:trace contextRef="#ctx0" brushRef="#br0" timeOffset="1">21609 5125 148 0,'3'-5'55'0,"-3"5"-30"0,0-6-14 16,0 6 15-16,0-2 3 16,-6-1 2-16,0 0-3 15,-3 3-3-15,-3 3-13 16,0 2-3-16,-3 3 1 0,-3 6-6 16,0 7 0-16,1 0-4 15,5 3-3-15,3 0-3 16,6-3 1-16,6 3 3 15,6-3 1-15,3-3-4 16,5 1-1-16,1-9-22 16,3-2-6-16,3-2-32 15,3-9-45 1,0-2 26-16</inkml:trace>
  <inkml:trace contextRef="#ctx0" brushRef="#br0" timeOffset="2">21772 5186 132 0,'-3'-3'52'0,"3"22"-28"0,-3-27-15 0,1 16 14 16,-1 0-2-16,0 0 2 0,-3 2-11 16,0 3-2-16,0 3-6 15,3 3-5-15,0 2 0 0,3 0 5 16,3-2 2-16,3-3-2 15,6-6-1-15,2-2 3 16,4-5 3-16,0-11 2 16,0-3 1-16,0-2-6 15,-3 0-2-15,-3-3 0 16,-6 3 2-16,-6-1 8 16,-6 4 3-16,-3-1-2 15,-3 3 1-15,-3 3-9 16,0 2-4-16,0 1-11 15,3 2-3-15,3 0-18 16,3 2-9-16,3 1-38 16,3-3-51-16,6 3 32 15</inkml:trace>
  <inkml:trace contextRef="#ctx0" brushRef="#br0" timeOffset="3">21915 5151 132 0,'0'14'52'0,"12"-9"-28"0,-6 16-17 0,-3-10 13 15,0 5 12-15,-3 2 7 16,0 1-16-16,6-1-6 16,-6 1-10-16,0-3-5 0,0-3 1 15,0-3-2-15,3-2 2 16,-3-2 0-16,0-6 3 0,3-8-3 15,0-3-2-15,3-5-5 16,0 0 0-16,3 0 0 16,3-5-1-16,0 3 4 15,3 5 0-15,-1 10-2 16,1 3 0-16,0 8 6 16,-3 2 5-16,0 4 0 15,-3 2 3-15,-3-1-6 16,0 4-3-16,-3-6 1 15,0 0 0-15,0-2-19 16,0-3-7-16,0-11-136 31,0-2 51-31</inkml:trace>
  <inkml:trace contextRef="#ctx0" brushRef="#br0" timeOffset="4">22228 4913 188 0,'-3'14'71'0,"6"4"-38"0,-3 9-28 0,0-9 17 16,0 9-1-16,3 10 4 16,0 5-13-16,0 0-5 15,0-2-4-15,3 0 0 0,-3-6 0 16,0-2-4-16,-3-6-1 15,0-5-37-15,0-5-16 0</inkml:trace>
  <inkml:trace contextRef="#ctx0" brushRef="#br0" timeOffset="5">22124 5120 216 0,'0'-3'82'0,"15"3"-44"0,-7-3-31 16,-2 3 18-16,0 0-15 15,3-2-6-15,6-1-2 0,3 0-2 16,3 1 0 0,0-1-25-16,0 3-10 0,-1 0-64 15</inkml:trace>
  <inkml:trace contextRef="#ctx0" brushRef="#br0" timeOffset="6">22433 5091 180 0,'-12'0'68'0,"9"0"-36"0,-3 2-37 0,-6 6 29 15,1 3-10 1,-4 13-7-16,6-1-2 15,-6 6-3-15,3-2 1 0,3-3 0 0,3 0 1 16,3-1 0-16,6-4-5 16,3-6 1-16,3-5 4 15,6-5 2-15,0-9-2 16,-3-4-1-16,3-1-3 16,-4-2-1-16,-2-3 1 15,-3-5 2-15,-3-3 1 16,6 3 1-16,-6 5-2 15,-3 3 1-15,3 2 0 16,0 6 1-16,-3 2 0 16,3 9 0-16,0 7 6 15,0 3 4-15,0 2-5 16,0 1-1-16,0-1-2 0,3 1-1 16,-3-3-6-1,0-3 1-15,0-2-20 0,6-4-7 16,-3-1-43-1,0-6-64-15,0-3 29 16</inkml:trace>
  <inkml:trace contextRef="#ctx0" brushRef="#br0" timeOffset="7">22573 5151 208 0,'0'16'77'0,"3"-13"-42"0,-3 23-28 0,0-15 18 0,0 2-7 15,0 3 0 1,0 0-10-16,0 0-5 0,9 0-2 16,-9-3-6-16,0-2 1 0,6-4-49 15,-6-1-19-15,9-6-21 16</inkml:trace>
  <inkml:trace contextRef="#ctx0" brushRef="#br0" timeOffset="8">22546 5051 228 0,'-20'-8'88'0,"25"8"-48"0,-2 0-51 16,-3 0 4-16,9 3-3 16,-3-1-38-1,3 1-12-15,3 0-16 0,0-1-6 16</inkml:trace>
  <inkml:trace contextRef="#ctx0" brushRef="#br0" timeOffset="9">22677 5181 196 0,'-3'50'74'0,"3"-32"-40"0,0 4-27 0,0-15 20 16,0 4-5-16,0 0-1 15,0-3-11-15,0-3-4 16,0 0-4-16,0-5-2 0,0 0 3 15,3-5-4-15,-3-3 0 16,6-3-8-16,0-2-4 0,0-13-2 16,3 2-1-16,3 0 9 15,0 3 3-15,6 5 1 16,-6 5 2-16,3 6-1 16,-4 2 0-16,4 9 8 15,-3 7 6-15,0 3 5 16,-6 2 2-16,3 1-10 15,-3-1-3-15,0-2-4 16,0-2 1-16,0-1-20 16,0-5-8-16,0-6-80 15,0-2-36-15,6-5 73 16</inkml:trace>
  <inkml:trace contextRef="#ctx0" brushRef="#br0" timeOffset="10">23052 5088 188 0,'-3'-3'71'0,"-9"3"-38"0,1 3-19 0,2 2 22 16,0 1-9-16,-3 1-3 16,-3 7-14-16,9-1-4 15,-3 5-4-15,3-2-4 0,3 0 1 16,6 3-1-16,3-1-2 0,6 1 3 15,3-1 0 1,0 1 5-16,-3 2 2 0,-3-5 11 16,-9 2 12-1,-9-2-6-15,-9-3-12 16,3-2-4-16,-3-6-56 16,0-2-22-16,6-3-52 15</inkml:trace>
  <inkml:trace contextRef="#ctx0" brushRef="#br0" timeOffset="11">23413 4908 124 0,'0'13'49'0,"0"-10"-26"0,2 10 2 16,1-5 22-16,-3 3-12 15,3 10-3-15,-3 3-12 16,0 5-2-16,0 2-11 15,0 4-2-15,-3-1 1 0,0-2-3 16,1-6-2-16,-4-4-5 16,6-4 0-16,0-5-31 15,0-2-14-15,0-6-17 16,0-5-36 0,6-2 25-16</inkml:trace>
  <inkml:trace contextRef="#ctx0" brushRef="#br0" timeOffset="12">23374 4895 152 0,'-6'-5'57'0,"9"5"-30"0,-3-3-14 0,0 3 17 16,0 0 5-16,0 0 5 15,0 0-17-15,3 0-8 16,0 0-9-16,3 0-3 0,-3-3 3 16,9 1-3-16,-3-1 0 15,2 0-1-15,4-2-2 0,0 2 1 16,0-2-1-16,0 2 0 16,0 1 0-16,0-1 0 15,0 0 2-15,-3 1-17 16,-1 2-4-16,-2 0-24 15,0 2-10-15,-3 4-21 16</inkml:trace>
  <inkml:trace contextRef="#ctx0" brushRef="#br0" timeOffset="13">23436 5046 132 0,'-3'10'52'0,"3"-5"-28"0,-6 1 3 0,6-1 21 15,0-5-12-15,6 5-4 16,-3 1-12 0,6-4-5-16,3-2-8 0,0 0-3 0,3 0 0 15,0-2-2-15,3-1 1 16,-6 0-9-16,5 3-3 15,-5 0-11-15,0 0-5 16,-3 3-17-16,-3 0-6 16,-3 2-26-16,-3 3-19 15</inkml:trace>
  <inkml:trace contextRef="#ctx0" brushRef="#br0" timeOffset="14">23436 5271 184 0,'0'2'68'0,"6"-4"-36"0,0 2-26 16,3 2 15-16,3-2-5 16,-3 0 3-16,6 0-6 15,-3 0 0-15,6 0-8 16,-3 0-5-16,-1 0-1 0,1 0-1 16,-3 0 0-16,6 3-7 15,-6-6-2-15,6 1-89 16</inkml:trace>
  <inkml:trace contextRef="#ctx0" brushRef="#br0" timeOffset="15">23960 4866 72 0,'9'-3'30'16,"-6"6"-16"-16,0-1 8 0,-3-2 15 0,0 6 9 15,0 4 5-15,0 6-17 16,-3 3-6-16,0 4-16 16,-3 9 3-16,3 3 5 0,-3 10 0 15,6-3 0-15,-3-2-8 16,0-3-5-16,3-6-2 16,0-4-1-16,6-6-22 15,0-5-10-15,-3-3-35 16,9-5-14-16,-3-5-15 15</inkml:trace>
  <inkml:trace contextRef="#ctx0" brushRef="#br0" timeOffset="16">24094 5117 140 0,'6'5'55'0,"-3"3"-30"0,0 19-1 0,-3-14 24 16,0 3-17-16,0 2-8 16,0-2-13-16,0 0-7 0,-3 0-2 15,0-3-12-15,0-2-5 16,0-3-80-16</inkml:trace>
  <inkml:trace contextRef="#ctx0" brushRef="#br0" timeOffset="17">24064 5040 236 0,'0'-5'90'0,"6"2"-48"0,-3 1-51 16,-3 2 14-16,3 0-10 15,3 0-1-15,-3 0-63 16,9 0-27-16,-3 2 18 15,0 1 12-15</inkml:trace>
  <inkml:trace contextRef="#ctx0" brushRef="#br0" timeOffset="18">24207 5109 200 0,'0'24'77'0,"0"-3"-42"0,0 11-30 0,0-19 17 16,0-2-6-16,0 2 1 15,0-3-9-15,-3-2-3 16,3 0-3-16,-3-2 3 0,6-4 4 15,-3-2-1-15,3-5 3 16,3 0-8-16,-3-11-2 16,9-5-8-16,-3-1-3 15,3 4 6-15,-3 2 1 0,6 3 0 16,-3 5 2 0,0 3 1-16,-1 5 2 0,-2 5 8 15,0 6 3-15,0 4 0 16,-6 4 2-16,3-3-8 15,-3 0-4-15,-3-3-5 16,3 0 1-16,6-2-43 16,0-6-18-16,3 0-51 15</inkml:trace>
  <inkml:trace contextRef="#ctx0" brushRef="#br0" timeOffset="19">24490 5122 228 0,'-15'3'88'0,"15"-3"-48"0,0 3-51 0,0-3 13 16,3 2 0-16,0 4 4 16,3-1 3-16,-3 5 2 15,6-2-5 1,0 0-4-16,3-2-1 0,0-1 1 0,-3-2 1 16,6-9 3-16,-4 1 1 15,-2-3-3-15,-3-3-1 16,3 1 1-16,-3-3 2 15,-3-1-5-15,-3 4-3 16,-3-1-2-16,-3 3 0 16,-3 3 0-16,-3 2 0 15,-2 6-2-15,-1 5 1 16,0 3 1-16,0 7 2 16,6 6 10-16,-3 0 4 0,3-1-1 15,9-1-1-15,0-4-6 16,6-2-1-16,6-3-1 15,6-2 1-15,3-8-24 16,2-6-8-16,7-5-85 16</inkml:trace>
  <inkml:trace contextRef="#ctx0" brushRef="#br0" timeOffset="20">24773 5054 224 0,'-9'-6'85'0,"6"6"-46"0,-3 0-39 16,6 3 16-16,-6 0 13 16,-3 2 8-16,0 3-14 0,0 2-6 15,0 1-10-15,6 0-7 0,-3-1-3 16,12 6 2-16,-3 5 0 16,6 0-2-16,3-2 0 15,-3-1 4-15,0 1 1 16,-6-1 11-16,-6-2 6 15,-6 0 1-15,0-3 0 16,-3-2-10-16,0-3-4 16,-6-8-31-16,-2 0-12 15,8-3-70 1,0-2-68-16,-3-6 52 16</inkml:trace>
  <inkml:trace contextRef="#ctx0" brushRef="#br0" timeOffset="21">24812 4665 172 0,'0'-8'66'0,"0"8"-36"0,11-3-13 0,-5 3 20 15,-6 0-13-15,3 3-3 0,0-1-15 16,6 4-3-16,0 2-3 16,3 7 0-16,3 9 0 0,0 5 4 15,6 6 5 1,5 2 6-16,-2 2 5 0,-3 9-1 15,-6 2-2-15,-3 6 4 16,-9-1 1-16,-6-2-5 16,-6-2-2-16,-9-1-7 15,3-5-3-15,-3-5-18 16,-2-6-8-16,-7-5-61 16,6-2-26-16,0-9-10 15</inkml:trace>
  <inkml:trace contextRef="#ctx0" brushRef="#br0" timeOffset="22">1091 13959 124 0,'3'-10'49'0,"-3"5"-26"0,0-3-7 0,0 5 16 0,-3 0 0 15,0-2 1-15,-3 0-5 16,-3 2-3-16,-5 3-13 16,-7 3-3-16,0 5-2 0,-9 10-3 15,0 6-3-15,-8 13-3 16,8 8-1-16,6 3 2 16,0-1 0-16,9 1 1 15,6 2 0-15,6-2-3 16,15-6 0-16,3 0-9 15,9-2-3-15,9-8-32 16,5-8-12-16,-2-3-24 16</inkml:trace>
  <inkml:trace contextRef="#ctx0" brushRef="#br0" timeOffset="23">1219 14306 72 0,'-6'-3'27'0,"-3"-7"-14"0,0 5 11 0,6 5 19 15,1 0-8-15,-7 0-2 16,-3 5-17-16,3 0-5 16,-9 3-7-16,6 5-5 0,-6 0 0 15,9 3 1-15,0 3 2 16,6-1-3-16,3 1-2 16,3-3 2-16,3-3 2 15,3-2-7-15,3-3-3 16,6-3-22-1,-3-5-51-15,3-3 1 16</inkml:trace>
  <inkml:trace contextRef="#ctx0" brushRef="#br0" timeOffset="24">1225 14393 108 0,'-6'16'44'0,"6"-8"-24"0,3 5-21 16,0-7 9-16,3 2 4 15,-3-3 2-15,6 0-3 16,0-2 1-16,3-3-1 16,0-3 3-16,3-2-7 0,-6-3 2 15,3-3 2-15,-7 1 2 0,-2-3 5 16,0 2-8-16,-6 0-1 15,0 1-3-15,-2 2 1 16,-1 3-13-16,0 2-3 16,0 0-40-1,3 3-62-15,-6 3 17 16</inkml:trace>
  <inkml:trace contextRef="#ctx0" brushRef="#br0" timeOffset="25">1377 14303 92 0,'0'0'35'0,"6"6"-18"0,-3 2-7 0,3-3 12 0,-6 5-1 16,3 4 2-16,-3 2-4 16,0-1-2-16,0-1-9 15,0-1-5-15,0-2-2 16,0-1 3-16,0-5 5 0,0 1-3 15,0-6-1-15,0-3-2 16,0-2 0-16,0-6-4 16,3 1 0-16,0-1 1 15,3 0 2-15,6 1-3 16,-3 2 0-16,6 5-4 16,-1 6 1-1,1 5 2-15,-3 2 3 0,0 4 4 16,6-1-2-16,-12 0 0 15,0 0-1-15,3-2-2 16,-6-3-17-16,3-3-72 31</inkml:trace>
  <inkml:trace contextRef="#ctx0" brushRef="#br0" timeOffset="26">1645 14184 168 0,'0'-2'66'0,"0"4"-36"0,0 6-37 15,0 0 8-15,0 3 11 16,0 5 8-16,0 0-3 16,3 2 1-16,6 6-11 15,-6 2-6-15,3 1-2 0,0-1 3 16,-3-2 1-16,3-5-32 15,0-4-13-15,-3 4-43 16</inkml:trace>
  <inkml:trace contextRef="#ctx0" brushRef="#br0" timeOffset="27">1544 14332 192 0,'-9'-7'71'0,"12"7"-38"0,3-3-39 16,-3 0 20-16,6 1-3 15,3-1-6-15,5 0-2 16,7 3-2-16,3 0-10 0,-3 0-2 16,3 0-76-1</inkml:trace>
  <inkml:trace contextRef="#ctx0" brushRef="#br0" timeOffset="28">1824 14301 164 0,'-12'-6'63'0,"9"9"-34"0,-12 0-34 0,9-1 10 0,-3 4 1 16,-3 2 4-16,3 2-1 15,-3 3 0-15,-3 3-5 16,6 0-5-16,3 0 0 0,6 0-1 15,3-3 0-15,3-2 4 16,6-6 1-16,-3-2-1 16,3-6 1-16,0-2-2 15,0-3 2-15,0-3-4 16,-3 1 0-16,-3-1 3 16,3 0 1-16,-6 4-1 0,0-1 1 15,-1 2-7-15,1 1 1 16,0 5-1-1,-3 0-1-15,6 5 6 0,0 3 1 16,0 3-3-16,3 2 1 16,0 0 0-16,-6 1 2 15,9-4-12-15,-3-2-3 16,0-3-67 0</inkml:trace>
  <inkml:trace contextRef="#ctx0" brushRef="#br0" timeOffset="29">1960 14330 172 0,'-6'0'66'0,"12"8"-36"0,-6 5-35 16,0-5 10-16,0 3-1 16,0 2 2-16,0 0 0 15,0 0-1-15,0 0-32 16,3-2-12-16,3-3-33 15,-6-3-12-15</inkml:trace>
  <inkml:trace contextRef="#ctx0" brushRef="#br0" timeOffset="30">1934 14282 184 0,'-3'0'68'0,"12"0"-36"0,-9 0-48 16,0 0 7-16,6 0-9 0,0 3-2 16,2 0-46-16,1 2-19 15</inkml:trace>
  <inkml:trace contextRef="#ctx0" brushRef="#br0" timeOffset="31">2041 14317 140 0,'0'8'55'0,"3"2"-30"0,-3 6-23 0,0-8 14 15,3 3 1-15,-3 2 2 16,0 0-2-16,0-2 0 16,0-3-9-16,0-1-3 0,0-1 1 15,0-6-1-15,0 0 2 0,3-3 0 16,-3-2 1-16,3-3-4 16,0-3-3-16,6 1 0 15,0-1-1-15,-4 1-3 16,7 2 0-16,-6 2 2 15,3 4 0-15,0 2-2 16,0 5 0-16,0 3 4 16,0 0 1-16,-3 2 0 15,0 1 1-15,3 0-2 16,-6-1 2-16,3-2-20 16,3-3-8-16,3-2-58 15,-6-6-34-15,8 1 49 16</inkml:trace>
  <inkml:trace contextRef="#ctx0" brushRef="#br0" timeOffset="32">2330 14301 176 0,'-12'-3'68'0,"12"-5"-36"0,0 3-24 0,0 5 18 15,-3 0-9-15,-3 3 1 16,0-1-7-16,-3 1 1 15,3 2-7-15,-3 0-5 0,6 1-3 16,3-1-1-16,6 3 3 16,6 2-2-16,-6 1 1 0,3 0 4 15,-3-1 3-15,0 1 4 16,-6-1 2-16,-3 1 1 16,0 0 0-16,-9-3-4 15,3-1-3-15,-12-1-33 16,12-4-14-16,-6-2-67 15</inkml:trace>
  <inkml:trace contextRef="#ctx0" brushRef="#br0" timeOffset="33">2931 13996 116 0,'3'-7'44'0,"-3"4"-24"0,3-5 1 0,-3 5 19 15,0 1-1-15,0-1 1 16,0-2-9-16,-3-1-2 15,0 4-16-15,-3-1 1 0,-6 0 2 16,0 1 1-16,-9 2 1 16,0 2-5-16,-2 4 0 15,-1 2-8-15,-3 2-3 0,3 1-4 16,3-1-1-16,3 1-1 16,4 0 3-16,5 2-2 15,9 5 1-15,0 1 2 16,12-3 0-16,2 2-3 15,13 1 0-15,3 5 2 16,0-3 2-16,-1 0-2 16,1 0-2-16,-9-2-1 15,-3-3 3-15,-3-1 6 16,-9 1 7-16,-6 0 7 16,-6 0 3-16,-9 0-5 15,-3-3-2-15,-3-2-5 16,-9-1-1-16,-2-2-10 15,-1-2-4-15,3-1-22 16,6-3-7-16,7-2-49 16,5 3-19-16,6-3-13 15</inkml:trace>
  <inkml:trace contextRef="#ctx0" brushRef="#br0" timeOffset="34">3342 14208 168 0,'-3'-5'63'0,"3"2"-34"0,-6 3-19 15,3 0 20-15,-3 0-14 16,0 0-1 0,-9 3-7-16,3 2-5 15,3-2-4-15,6 5-2 16,6 0 2-16,3 2-5 15,3 1 2-15,3-3 2 16,0 0 1-16,0 0 3 16,-3 0 1-16,-3 0 5 0,-6-1 5 15,-6-1-1-15,-3-1 3 16,-3 0-8-16,-6 1-4 16,0-1-11-16,0-2-5 15,3-1-26-15,0 1-13 16,3-1-36-1</inkml:trace>
  <inkml:trace contextRef="#ctx0" brushRef="#br0" timeOffset="35">3437 14253 140 0,'-3'-5'55'0,"3"5"-30"0,3 10-23 0,3-10 14 0,0 6 5 15,0-1 7-15,3-2-9 16,0-1-3-16,-1 4-9 16,1-1-5-16,3-2-1 0,0-6-1 15,3 0 2-15,0-2-1 16,0-3 2-16,-3 0-2 15,-3 0 2-15,-3 0 0 16,-3 0 3-16,-3-2-3 16,-3 2-2-16,-3 0 0 15,-3 2 1-15,-3 4-3 0,3 2-2 16,-9 2-5 0,-3 6 0-16,3 3 4 15,3 2 2-15,4-2-1 0,-1 2 0 16,3-2 2-16,6-1 0 15,3 1 3-15,6-1 3 16,6 1 0-16,0-3 0 16,5-3-3-16,4 0-2 15,3-2-15-15,0-3-5 16,0-3-67 0,-4 1-32-16,4-6 58 0</inkml:trace>
  <inkml:trace contextRef="#ctx0" brushRef="#br0" timeOffset="36">3752 13973 140 0,'-3'-8'55'0,"3"10"-30"0,3 4-29 15,-3-1 10-15,0 3 10 16,3 5 9-16,0 11-6 15,0 8-1-15,0-1-10 16,0 6-5-16,0 1-2 0,0-7 1 16,0-4 1-16,0-3-1 15,-3-1 1-15,3-4-40 0,-3-3-16 16,0-3-25 0</inkml:trace>
  <inkml:trace contextRef="#ctx0" brushRef="#br0" timeOffset="37">3678 14174 220 0,'-6'-6'85'0,"9"6"-46"0,0 0-48 0,-3 0 14 15,9 0-3-15,3-2 3 16,3 2-2-16,0-3-2 0,2 3 0 15,4 0-21-15,3 3-7 0,6 2-63 16</inkml:trace>
  <inkml:trace contextRef="#ctx0" brushRef="#br0" timeOffset="38">4011 14145 240 0,'-18'-8'90'0,"15"13"-48"0,-5-2-51 15,2 2 14-15,-3 0-3 16,-6 3 3-16,3 0 4 16,0 0 2-16,3 0-5 15,9 0-4-15,6 0-1 0,3 0-4 16,3 0 2-16,3 0 1 0,0 2 0 16,-1 1 0-16,-2-1 0 15,-6-2 6-15,-6 0 6 16,-6 0 0-16,-3 0 1 15,-5 0-7-15,-7-3-2 16,0 1-13-16,3-4-7 16,0 1-31-16,0-3-15 15,3-3-42 1</inkml:trace>
  <inkml:trace contextRef="#ctx0" brushRef="#br0" timeOffset="39">4118 13809 152 0,'3'-16'57'0,"0"32"-30"0,3-8-27 16,0-3 13-16,3 3 2 16,0 2 5-16,6 6 3 15,3 11 3-15,0 10-14 0,3 10 6 0,-4 6 3 16,-5 3 4 0,-6-9 2-16,-9 6-12 0,-9-2-6 15,-8-1-4-15,-7-2-1 16,-6 7-64-16,-3-5-29 15,1-13-24 1</inkml:trace>
  <inkml:trace contextRef="#ctx0" brushRef="#br0" timeOffset="40">865 13261 140 0,'-6'-8'52'0,"6"11"-28"0,6-6-19 16,-6 0 13-16,0 3 7 16,0 0 5-16,0 0-3 15,0 0 1-15,0 0-16 16,0 0 0-16,3 3 1 0,0 2 10 15,-3 1 8-15,-3 4-5 16,0 1-3-16,-6 2-9 16,0 5-1-16,0 4-6 0,0-4 1 15,0-2-5-15,3 0-2 16,1 0 0-16,2-3 1 16,-6 0-3-16,6-2 0 15,-3-3 1-15,3 0 0 16,3 0 0-16,0-3 0 15,0 0 0-15,0-2 2 16,0 0-1-16,0-3 2 16,0 0-2-16,0 0-1 15,3-3 1-15,3-2 1 16,6-1-3-16,-4 1 0 16,4 0 1-16,3-1 0 0,0 4-3 15,0-1 0-15,0 0 2 16,-3 3 0-16,0 0 1 15,9-2-11 1,-4-1-8-16,1 1-16 16,-3 2-8-16,-3-3-6 15,-3 3-2-15,0-3-25 16</inkml:trace>
  <inkml:trace contextRef="#ctx0" brushRef="#br0" timeOffset="41">1029 13250 220 0,'-9'-10'82'0,"9"10"-44"0,-3 0-38 0,3 0 18 16,0 0-3-16,0 5 3 15,0 6 5-15,0 5 3 16,0 2-13-16,-6 8 3 0,3 1 2 15,-3 5-6-15,3 2 1 16,0 0-6-16,0-2 1 16,3 3-3-16,0-1 0 15,0-8-1-15,0-2 0 16,6-5 0-16,-3-6 0 16,-6-2-11-16,0-3-3 15,0-11-30-15,0 0-16 16,0-7-9-16,3-1-56 15</inkml:trace>
  <inkml:trace contextRef="#ctx0" brushRef="#br0" timeOffset="42">1047 13248 128 0,'-3'-14'49'0,"0"7"-26"0,0-4-18 0,-3 6 13 16,3-3 14-16,-6-3 7 15,0 1-5-15,-3-4-1 16,0 4-18-16,3-1 2 0,-3 1 3 16,-3 2 0-16,0 0 3 15,1 2-7-15,-1 1-1 16,-3 2-7-16,0 1-3 16,3 2-2-16,-6 5-3 15,0 8-2-15,-5 9-1 16,2 4-1-16,3 6 3 15,-6 10-5-15,3-2 2 0,7 2 0 16,5 6 2-16,6 7-1 16,6 6 1-16,9 0 2 15,8-8 2-15,7 2-1 16,12-7-1-16,0-11 5 16,20-8 4-16,-2-8 4 15,2-10 2-15,7-16-4 16,-12-9 1-16,-7-9-3 15,-2-20 0-15,-6-10-1 16,-7 0 2-16,-14-2 1 16,-9-1 1-16,-6 3 0 15,-9 1 0-15,-9 4 0 16,-5 3 0-16,-4 8-2 0,3 8-1 16,-15 0-10-16,10 10-1 15,5 3-24-15,3 6-8 16,0 2-23-16,12 2-9 15,9 4-63 1,9-3-47-16,6 5 72 16</inkml:trace>
  <inkml:trace contextRef="#ctx0" brushRef="#br0" timeOffset="43">1571 13462 184 0,'0'-11'71'0,"0"6"-38"0,-3 0-12 15,0 2 22-15,3 1 1 16,-9-4 1-16,0 1-14 16,-3 2-4-16,-3 1-16 15,-12 4-4-15,3 4-3 0,0 2-5 16,-2 7-1-16,2 7 1 15,3 1 2-15,3 7-2 16,6 4-2-16,9-2 2 16,6-1 0-16,6-4 1 15,6-6 2-15,9 0-1 16,3-8-1-16,2-5-19 0,1-5-10 16,9-3-34-16,0-3-12 15,-7-2-36 1</inkml:trace>
  <inkml:trace contextRef="#ctx0" brushRef="#br0" timeOffset="44">1821 13494 160 0,'0'-11'63'0,"0"9"-34"0,-3-4-12 0,3 4 22 15,0-1-5-15,-6 0 3 16,3 1-8-16,-9-1-1 15,3 3-15-15,-9 3-6 0,6 2-2 0,-9 3-3 16,0 5-2-16,1 3-2 16,-4 3 1-16,9 2 1 15,6 5 0-15,6-2 0 16,3-3 0-16,3-2-3 16,6-3 2-16,3-6 3 15,0-5 1-15,3-5 3 16,-1-8 1-16,1-7-6 15,-3-1 0-15,-3 0 1 16,3 0 1-16,-9 0 1 16,3 0 2-16,-3 3-5 15,0 2-1-15,-3 3-2 16,0 3 0-16,0 5-3 0,0 5 1 16,3 6 0-16,0 2-1 15,0 14 4-15,3-3 2 16,0-3 0-1,0-3 2-15,3-2-11 0,0-3-2 16,2 1-39-16,1-7-18 16,9-7-45-1</inkml:trace>
  <inkml:trace contextRef="#ctx0" brushRef="#br0" timeOffset="45">2047 13457 208 0,'-6'0'79'0,"-3"0"-42"0,0 2-30 16,6 1 20-16,-6 2-10 15,-6 3 1-15,-6 3-13 16,0 2-3-16,1 3-2 15,11 2 2-15,-3 12 3 0,9-4-2 16,3-2 0-16,9-3 1 16,3-2 2-16,6-6-1 15,2-3 0-15,4 1-6 16,3-11 1-16,0-3-18 0,-3-10-5 16,-1-5-38-16,-2-6-15 15</inkml:trace>
  <inkml:trace contextRef="#ctx0" brushRef="#br0" timeOffset="46">2154 13224 220 0,'-12'-5'85'0,"12"5"-46"0,3 8-50 0,-3-3 13 15,0 5-2-15,0 6 2 16,0 5 19-16,0 11 9 0,0 0-15 15,0 5 1-15,0 3 0 0,0 5-2 16,-3 5 2-16,3-5-3 16,0-8 0-16,0-5-5 15,0-6 0-15,0-5-3 16,0-5 0-16,0-8-1 16,0-8 2-16,0-5-8 15,0-22 0-15,6 1-5 16,3-1 0-16,0 1 1 15,3 2 4-15,3 3 1 16,5 5 1-16,-5 3 2 16,0 5 1-16,0 5 7 15,3 6 4-15,0 5-3 16,-3 3-1-16,-3 2-4 0,-3 8 1 16,-4 5-2-16,4-2 2 15,-9-3-13-15,3-2-3 16,0-3-34-16,3-3-14 15,3-2-36-15,0-11-17 16,0-3 10 0</inkml:trace>
  <inkml:trace contextRef="#ctx0" brushRef="#br0" timeOffset="47">2487 13507 276 0,'-9'0'104'0,"12"3"-56"0,6 2-58 0,-3 0 16 0,-3 1-4 15,3-1 1 1,6 0 21-16,3-2 11 0,0-1-18 16,-3-2-4-16,3-2-5 0,-1-4-4 15,1-1-1-15,0-4 3 16,-6 0 3-16,0 1-6 16,-3-1-2-16,-6 1-6 15,-6-1-1-15,-3 3-6 16,-6 3 0-16,-6 2 1 15,-2 3 5-15,-4 5 1 16,3 9 3-16,3 4 5 16,-3 3 3-16,10 6 9 15,5 5 4-15,6-1-3 16,3-2 1-16,9-2-8 16,5-1-3-16,13-5-3 15,-3-5 0-15,9-5-22 0,2-6-9 16,10-7-83-16,6-6-35 15,-10-3 29 1</inkml:trace>
  <inkml:trace contextRef="#ctx0" brushRef="#br0" timeOffset="48">2910 13470 176 0,'-9'3'68'0,"6"-1"-36"0,3 1-18 16,0-3 20-16,0 0-4 15,0 0 0-15,0 0-9 16,0 0 0-16,6 0-12 15,0 0-1-15,6-3 2 0,-6 1 0 16,6-4 2-16,6 1 0 16,-1 0 0-16,1-3-2 15,3-3-1-15,3 1-3 16,3-6 1-16,5 0-4 16,-2 0-2-16,9-3 4 15,6 1 1-15,-1-6-2 0,4 0-3 16,-3-5 0-16,-4 3 1 15,1-3 3-15,0 2 4 16,-1 1-2-16,-5-1 1 16,6 1-3-16,-4-1 2 15,-2 6-4-15,0-3-2 16,-1 1 0-16,4-1-1 16,-3 0-3-16,-3 0 2 15,2 0 3-15,-2 1 3 16,-3 1 2-16,0-4 1 15,-4-1-4-15,1 4-1 16,-3 1 1-16,-3 1 0 0,3 5-2 16,-1 1 1-1,1-1-4-15,-3 0 0 16,0 3 1-16,-3-1 0 0,0 4 2 16,-3-1 1-16,-4 3 1 15,-2 0 2-15,0 3-5 16,-3 0-1-16,0-1 2 15,-3 4 1-15,0-1-6 16,-3 0-2-16,3 1-16 16,-3 2-6-16,0 0-8 15,0 0-4-15,-3 0-25 16,3 0-9-16,0 0-54 16</inkml:trace>
  <inkml:trace contextRef="#ctx0" brushRef="#br0" timeOffset="49">4312 12496 204 0,'-3'-2'77'0,"6"2"-42"0,-9 0-23 0,6 0 36 15,-9 5-9 1,-3 0-9-16,-3 1-4 16,-12 1-15-16,-2 1 2 0,-1 0 3 15,3 0-8-15,0 0-2 16,7 0-4-16,2-3-2 0,6 1 1 16,3-4 1-16,6-2-1 15,9 0-1-15,9-2 1 16,8-6-1-16,7 0-3 15,3 3 2-15,0-3-1 16,2 0 0-16,-2 8 2 16,-3 0 0-16,-6 0-3 15,-3 2 0-15,-7 6 4 16,-2 8 3-16,-6 5 8 16,-9 3 2-16,-3 13-1 15,-3-5 0-15,-2 0-5 16,-1-3 0-16,0-5-5 0,3-3 0 15,3-5-32-15,0-3-15 16,3-3-66-16,6-4-27 16,-3-6 25-1</inkml:trace>
  <inkml:trace contextRef="#ctx0" brushRef="#br0" timeOffset="50">11396 15605 128 0,'-3'-3'49'0,"3"3"-26"0,3 0-5 16,-3 0 20-16,0 0-6 16,0 0-1-16</inkml:trace>
  <inkml:trace contextRef="#ctx0" brushRef="#br0" timeOffset="51">11405 15605 346 0,'9'8'22'0,"0"-3"-1"0,6 3 19 16,-3 0-13-16,0 0-2 15,0 8-11-15,2-3-1 16,-2 3-6-16,3 0 1 15,-3 0-3-15,0-3 0 16,-3 0-1-16,0-5 2 16,0 3-3-16,0-6 0 15,0 0-1-15,-3-2 1 16,0-3 4-16,5-3 4 16,-2-2-6-16,0 0-1 15,-3 0 0-15,0-3 2 16,0-3-5-16,3-2-1 15,0 5-2-15,0-3 0 0,0 1 2 16,0-1 2-16,0-2-3 16,0 0 0-16,0 2 1 15,3 3 0-15,-4 0 2 16,-2-2 1-16,0-1-4 16,-3 3 1-16,0 3 0 15,0 0 0-15,-3-1-20 16,0 4-9-16,0-1-36 15,0 0-16-15,3-2-50 16</inkml:trace>
  <inkml:trace contextRef="#ctx0" brushRef="#br0" timeOffset="52">11569 15682 140 0,'-3'-3'52'0,"3"3"-28"0,3 0-15 16,-3 0 14-16,0 0-2 15,0 0 2-15,0 0 0 16,0 0 3-16,0 0-14 16,0 0 2-16,0 0 2 0,0 0 3 15,0 0 3-15,0 0-3 16,0-2-2-16,0-1-3 16,0 0-1-16,0-2-3 15,-3 0 1-15,3-3-2 0,-3-3 2 16,0 3-4-16,0-2 1 15,0-4-3-15,0 1 0 16,3 0-3-16,-3 0 1 16,3 0-2-1,-3-1 2-15,3 1-2 0,0-5 2 16,0-1 0-16,0-2 1 16,0 0 0-16,-3 0 0 15,3-1 0-15,-3-1 0 16,3-1-2-16,0-3-2 15,-3 6-2-15,3 0-1 16,-3 0 4-16,0 0 1 16,3-1 0-16,0 1-2 15,0 0 3-15,0 0 2 0,-3 0 0 16,0 0 2-16,3-1-4 16,-3-4-2-16,3-6 0 15,0 6 1-15,0 2-1 16,0 3-1-16,0 0-2 15,0-1 1-15,3 1 1 16,0 3 0-16,0-1 0 16,0 3 0-16,3 0-3 15,0 3 2-15,3 0 1 16,0-3 0-16,0 3 0 16,3-6 0-16,3 1 0 15,-4 5 0-15,4-1-3 16,0 4 2-16,0-1-1 0,0 3 0 15,0 0 0-15,0 3 0 16,3 0 4-16,-1 2 1 16,-2 1-1-16,-3 2-2 15,0 0-13-15,-3 0-6 16,0-3-21-16,-3 3-10 16,0-3-55-1,0 1-64-15,-3-1 47 16</inkml:trace>
  <inkml:trace contextRef="#ctx0" brushRef="#br0" timeOffset="53">12051 14555 168 0,'0'-3'66'0,"3"3"-36"0,-3 8-33 0,3-5 13 15,0 7 2-15,-3 3 4 16,3 6 5-16,0 0 2 16,0 2-12-16,-3 0 0 0,0-3 0 15,0 1-6-15,0-3-3 16,0 0-1-16,0 0 1 0,0-3-1 15,0 0-1-15,0-2-19 16,0-3-8-16,0-3-48 16,0-3-47-1,0-2 39-15</inkml:trace>
  <inkml:trace contextRef="#ctx0" brushRef="#br0" timeOffset="54">11988 14459 112 0,'-8'-5'44'0,"2"5"-24"0,-6 0-13 0,9 3 13 16,-6-1-4-16,0 4 3 16,-3 4-1-16,0 12 0 15,0 1-9-15,0 6-1 0,0 6 2 16,3 5-2-16,3-3 3 16,6 2-2-16,6-2 0 15,6-2 6-15,9-6 4 16,3-8-3-16,3-5 1 0,8-11-1 15,1-10-1-15,0-6-3 16,0-5-2-16,-4-5-2 16,-5-3 0-16,-6-2 2 15,-6-1 1-15,-9 1-1 16,-6 0 1-16,-6-9-2 16,-6-2 2-16,-3 8-6 15,-6 3-1-15,3 4-7 16,1 4-2-16,-1 5-18 15,3 5-8-15,0 2-32 16,3 6-14-16,6 8-37 16</inkml:trace>
  <inkml:trace contextRef="#ctx0" brushRef="#br0" timeOffset="55">12420 14441 140 0,'-3'-3'55'0,"6"6"-30"16,-3 0-23-16,0-3 14 0,3 5 3 16,0 5 5-16,0 12 1 15,0 1 0-15,-3 7-14 16,3-1 0-16,-3 2 2 0,3-1 2 16,-3-4 0-16,3-5-7 15,-3-2-3-15,3-3-3 16,-3-3-2-16,0-5 1 15,0 0 1-15,0-3 3 16,0 0 4-16,0-5 0 16,0 0 2-16,0-5-6 15,0-3-3 1,3 0 1-16,3-3-2 16,0 1 2-16,0-1-4 0,3 1-2 15,3-1 2-15,2 3 0 16,7 3-4-16,-3 5 1 15,3 3 2-15,0 2 1 16,-3 5 1-16,-3 4 0 16,-4-4 4-16,-2 1 2 15,-6-1 2-15,-3-2 2 16,-6 0-1-16,-3 0 2 16,-8 0-6-16,-4-3-1 0,0 1-2 15,-3-4 1 1,3-2-11-16,-3 0-4 0,10 0-8 15,-1 0-2-15,3 0-19 16,3 0-7-16,6-2-18 16,3 2-53-1,3-6 23-15</inkml:trace>
  <inkml:trace contextRef="#ctx0" brushRef="#br0" timeOffset="56">12694 14404 188 0,'-3'-8'71'0,"3"8"-38"0,0 0-39 0,0 0 12 16,0 5 2-16,0 6 5 16,0 5 7-16,0 13 4 15,0 3-12-15,0 2 0 0,0 6-1 16,0-1-4-16,0-4 1 15,0-6-7-15,0-3-1 16,3-5 0-16,0-2 2 16,3-3-30-16,0-6-11 15,0-2-66 1</inkml:trace>
  <inkml:trace contextRef="#ctx0" brushRef="#br0" timeOffset="57">12804 14647 152 0,'-15'3'57'0,"12"2"-30"0,-3 6-34 15,3 2 10-15,0 3 14 16,-3-3 11-16,3 0 1 16,0 1 1-16,3-1-17 15,6 0-1-15,0 0 1 0,9-2 2 16,3-3 0-16,6-5-3 15,-3-6-2-15,0-2-6 16,-1-3-1-16,-2-8-1 16,-3-3 1-16,-6 3-2 15,-6 0 2-15,-3-2-2 16,-9 2 2-16,-3 0-2 16,0 3-1-16,-6 2-4 15,1 6-2-15,-1 2-22 16,3 3-8-16,3 0-35 15</inkml:trace>
  <inkml:trace contextRef="#ctx0" brushRef="#br0" timeOffset="58">13117 14597 192 0,'-6'-3'71'0,"3"3"-38"0,-6 3-25 16,6-3 18-16,-3 8-4 16,-3-3-1-1,-3 3-9-15,-3 3-3 0,0 2-5 16,0 3-1-16,3 0 1 0,3 0-7 16,4-3 0-16,8 0 1 15,5 0 3-15,4-2 2 16,6-3 3-16,3-3-1 15,3-2 0-15,0-3-12 16,-4 0-5-16,-2-3-16 16,0-2-8-16,-3-8-18 15,-6 2-6-15,0 0-17 16</inkml:trace>
  <inkml:trace contextRef="#ctx0" brushRef="#br0" timeOffset="59">13227 14375 160 0,'0'-8'60'0,"3"8"-32"0,0-3-24 0,-3 3 13 16,3 3 1-16,0 5 3 16,0 2 4-16,0 9 4 15,0 7-15-15,0 9 3 0,0 2 3 16,-3-3-11-16,0 3-5 0,0 3 0 15,0-8-1 1,0-6-1-16,0-2-2 16,-3-6 3-16,0-2 0 0,0-2-23 15,0-4-9-15,0-2-37 16,0-3-15-16,0 1-8 16</inkml:trace>
  <inkml:trace contextRef="#ctx0" brushRef="#br0" timeOffset="60">13432 14608 144 0,'-6'2'55'0,"0"4"-30"0,-9-1-14 0,9-2 15 16,-3 2 1-16,-5 0 1 15,-1 3-11-15,-3-3-3 16,0 1-8-16,3-1 0 0,3 0 1 16,-3 1-1-16,6 4 1 15,9 3 2 1,6 1 0-16,9-4 0 15,0 1-1 1,3-1-2-16,3-2-1 0,-3 0-3 16,5 0 1-1,1 0-24-15,-3-3-11 0,0 3-80 16</inkml:trace>
  <inkml:trace contextRef="#ctx0" brushRef="#br0" timeOffset="61">11902 14928 148 0,'-3'-3'57'0,"3"3"-30"0,0-2-32 0,-6 2 51 16,0 0-11-16,-3 0-8 15,0 0-4-15,-2 5-14 16,-4 5-1-16,0 9-1 0,-3 2-3 15,3 3-3-15,0 2-3 16,6 6-1-16,0 0-1 16,3-3 3-16,6-3 0 15,3 1 3-15,6-3-3 16,6-6-2-16,3-2-12 16,6-5-5-16,0-3-47 15,2 0-51 1,-2-3 30-16</inkml:trace>
  <inkml:trace contextRef="#ctx0" brushRef="#br0" timeOffset="62">12009 15108 124 0,'-3'-3'46'0,"0"6"-24"0,-3-1-15 0,3-2 15 16,0 3-4-16,-3 2-1 15,1 1-12-15,-1-1-5 16,0 3 0-16,0 2-1 0,3 1 3 16,0 0-3-16,3-1-2 15,3 1 2-15,3-1 0 16,3 1 1-16,0-3 0 0,2 0-20 15,1-3-7-15,0 0-37 16</inkml:trace>
  <inkml:trace contextRef="#ctx0" brushRef="#br0" timeOffset="63">12051 15163 136 0,'-6'16'52'0,"6"-11"-28"0,0 6-19 0,0-6 13 15,3 3-8-15,0 0-1 16,3 0 4-16,6 0 3 16,3 0-8-1,-3-3-7-15,0-5-1 0,-1 0 2 0,1-2 1 16,-3-4 3-16,0 1 1 15,-3 0-3-15,-3-6-3 16,-3 3 2-16,-3-5 0 16,-3 2-1-16,-3 4-2 15,3-1-2-15,-6 5-12 16,1 8-36 15,2 1-49-31,3-4 10 16</inkml:trace>
  <inkml:trace contextRef="#ctx0" brushRef="#br0" timeOffset="64">12179 15153 140 0,'0'16'55'0,"0"-3"-30"0,0 0-14 16,0-8 15-16,0 3-8 15,3 0-3-15,0 0-6 16,0 0-1-16,0-3-5 16,-3 1 0-16,0-6 1 0,0 0-2 15,0 0 1-15,0 0 0 16,3-3 3-16,0-2-5 16,0-1-3-16,0-2 1 0,3-2 2 15,0-3-2-15,0 2-2 16,3 3 4-16,0 8 1 15,-1 0-3-15,4 5 1 16,0 3 4-16,-3 3 2 16,0 2 0-16,0 0 1 15,-3 1-4-15,0-1-2 16,0-3 2-16,-3-2 0 16,0-2-6-16,0-4 0 15,-3-2-43-15,0-2-19 16,9-4-20-16</inkml:trace>
  <inkml:trace contextRef="#ctx0" brushRef="#br0" timeOffset="65">12408 15002 216 0,'-6'-5'82'0,"3"-9"-44"0,3 9-44 15,0 13 16 1,0 3-4-16,0 2 6 15,3 5 5-15,0 6-9 16,0 5 2-16,0-2 1 0,0-1-6 16,0 1-1-16,0-1-2 15,0-2 1-15,0-3-4 0,0-5-2 16,-3-3-51-16,0-5-24 16,0-3-20-1</inkml:trace>
  <inkml:trace contextRef="#ctx0" brushRef="#br0" timeOffset="66">12295 15108 240 0,'0'0'90'0,"6"0"-48"0,3 0-36 0,-3 0 20 15,6 0-8-15,6-3 2 16,0 0-11-16,2-2-5 15,4 2-3-15,0-2-4 0,-3 3 0 0,3-1-40 16,2 0-19-16,1 3-50 16</inkml:trace>
  <inkml:trace contextRef="#ctx0" brushRef="#br0" timeOffset="67">12611 15126 144 0,'-3'-2'55'0,"6"-4"-30"0,-6 6-10 16,3 0 18-16,0 0 1 0,-3 0 9 31,-6 6-17-31,-6 4-14 0,3 1-8 16,-3 2-3-16,3 0-1 0,0 3 0 15,3 0-3-15,3 0 2 16,3-3 1-16,3 0 2 15,0-2-1-15,3-3-1 16,0-6 3-16,6-2 2 16,0-2 0-16,0-3 0 15,3-1-3-15,-3 1-2 16,-3 0 1-16,0-1 1 16,0 1-1-16,-3 0-1 15,0-1 1-15,0 4-1 16,0-1-3-16,-3 3 0 15,0 0 2-15,0 0 2 0,3 5 2 16,0 3 3-16,3 3-5 16,0 0-3-16,0-1 1 15,-1 1 2-15,1-3 0 16,0 0-1-16,3-3-37 16,-3-2-17-16,3-3-50 15</inkml:trace>
  <inkml:trace contextRef="#ctx0" brushRef="#br0" timeOffset="68">12736 15150 208 0,'-3'13'77'0,"3"-10"-42"0,0 0-43 0,0 5 10 16,0-1 12-1,0 1 10-15,0 3-3 0,3 0-2 16,-3-1-11-16,3 1-7 0,0-1-2 15,0 1 1-15,-1-3 2 16,1-3-50-16,-3-5-19 16,0 0-31-1</inkml:trace>
  <inkml:trace contextRef="#ctx0" brushRef="#br0" timeOffset="69">12694 15089 240 0,'-12'-5'90'0,"12"8"-48"0,3-3-53 0,-3 0 13 0,0 0-6 15,6 2-1-15,0 1-29 16,3-3-13-16</inkml:trace>
  <inkml:trace contextRef="#ctx0" brushRef="#br0" timeOffset="70">12801 15150 200 0,'-12'19'74'0,"24"-14"-40"0,-18 13-38 16,6-10 15-16,0 3-2 15,0-1 2-15,0-2 1 16,0 0 0-16,0-2-2 16,6-4-6-16,-6-2 0 0,0 0 0 15,3-2-2-15,0-4 1 16,0 1-4-16,0-6 0 15,6 4-4-15,0-1 1 16,0 0 2-16,0 0 1 16,0 2 1-16,0 4 0 15,2 2 0-15,1 2 2 16,-3 4 1-16,0-1 3 16,0 3-1-16,0 3 2 15,-3-1-4-15,0-2 0 16,-3 0 1-16,0 0 2 15,0-3-5-15,-3-5-1 16,3 3-53-16,3-3-24 0,0-3-21 16</inkml:trace>
  <inkml:trace contextRef="#ctx0" brushRef="#br0" timeOffset="71">13084 15121 176 0,'-6'-8'66'0,"6"8"-36"0,3-3-35 16,-3 1 10-16,0 2 17 16,0 0 10-16,-3 0 1 15,0 0 1-15,0 0-19 16,-3 0-5-16,-3 8 1 0,3-3-7 16,-6 3-4-16,9 5-1 15,0-5-1-15,6 5 0 16,0-2 0-16,3-1 0 15,3 1 2-15,0 0 2 16,0 2 3-16,-3 0 2 16,-3-2 1-16,-3-1 2 15,0 1-1-15,-3-1 0 16,-3-2-3-16,0-2 1 16,-3-1-50-16,-6-2-21 15,6-1-58 1</inkml:trace>
  <inkml:trace contextRef="#ctx0" brushRef="#br0" timeOffset="72">13426 14909 148 0,'-3'-2'57'0,"0"2"-30"0,6 2-18 15,-3-2 25 1,0 21-8-16,0 6-3 16,0 5-1-16,0 2-13 15,0 6 6-15,0-3 2 0,0 0-9 16,0-3-2-16,0-2-4 16,0-3 1-16,0-5 0 15,0-6 1-15,0-2-9 16,0-5-2-16,0-3-34 0,0-6-13 15,0-4-45 1</inkml:trace>
  <inkml:trace contextRef="#ctx0" brushRef="#br0" timeOffset="73">13643 14962 132 0,'0'-2'49'0,"3"-14"-26"0,-3 24-14 15,0-3 14-15,-3 0 4 16,-3 6 4-16,-2-1-6 15,-4 4-1-15,-3-1-13 16,0 3-4-16,0-3-3 0,-6 3-2 16,-3 0 1-16,6-3-2 15,4-3-1-15,-1 1 3 16,6 0 0-16,0-3-1 16,3 5-2-16,3 0-2 15,9 0-1-15,6 1 4 0,0-1 1 16,6 0 4-1,2 0 1-15,1 0-1 0,0-2 1 16,0 0-6-16,-3-1-3 16,-3 1-2-16,-3-3 3 15,-1 0-53-15,-2-3-21 16,-3 0-19 0</inkml:trace>
  <inkml:trace contextRef="#ctx0" brushRef="#br0" timeOffset="74">13864 14915 140 0,'0'2'52'0,"0"17"-28"0,3 12-15 15,-3-15 16-15,0 6 1 16,0-1 2-16,0 5-7 0,3 3 0 16,-3-2-12-16,0-3-3 0,0-6 0 15,0-2-3-15,0-3-2 16,0-2 2-16,0-3 0 16,0-3 1-16,0-2 0 15,0-3-2-15,0-3 1 16,3-2-7-16,-3-6-1 15,3 1 2-15,3-1 1 16,0 3-1-16,2 0 0 16,1 3 2-16,6-1 0 15,-3 4-2-15,0 4 0 0,0 4 2 16,0 2 0 0,-3 2 9-16,-3-2 7 0,-3 0 2 15,-3 0-1-15,-3 0-8 16,-3 0-3-16,-3-3-3 15,-6 1 1-15,0-1-20 16,0-3-6-16,0 1-10 16,3 0-5-16,1-3-26 15</inkml:trace>
  <inkml:trace contextRef="#ctx0" brushRef="#br0" timeOffset="75">14027 15092 208 0,'-3'5'79'0,"6"-2"-42"0,0 2-48 0,0 0 11 15,0 3 5-15,3 3 7 16,0 5 2-16,0-3 5 16,0 0-11-16,0 0-2 0,0 1-2 15,0-4-2-15,3 1 1 16,-6-3-24-16,3-3-8 15,-3-2-32 1,0-3-54-16,3-3 25 16</inkml:trace>
  <inkml:trace contextRef="#ctx0" brushRef="#br0" timeOffset="76">14182 15108 168 0,'-6'8'63'0,"-3"-6"-34"0,0 22-25 0,6-11 13 0,-3 3 12 15,-2 5 8-15,-4 3-8 16,-3 3-5-16,0-1-13 16,0 3-7-16,-3 3-3 0,6-3-1 15,3-8 2-15,0-5-23 16,3-3-11-16,3-5-47 16,3-10-51-1,6-12 40-15</inkml:trace>
  <inkml:trace contextRef="#ctx0" brushRef="#br0" timeOffset="77">14283 14891 176 0,'6'-8'66'0,"-6"8"-36"0,0 5-22 0,0 0 18 16,0 9 7-16,0 9 4 15,0 4-11-15,0 2-3 16,0 8-13-16,0 0-6 0,0-5-3 16,0-3-1-16,0-3 0 15,0-2 2-15,3-5 1 0,0-3-26 16,0-3-11 0,-3-5-82-16</inkml:trace>
  <inkml:trace contextRef="#ctx0" brushRef="#br0" timeOffset="78">14170 15052 228 0,'-12'0'88'0,"21"0"-48"0,-12 3-45 15,9-3 17-15,0 5 11 16,3-2 9-16,3-1-7 15,0-2-5-15,6 0-11 16,0 0-6-16,3 0 0 0,2-2-24 16,4-1-11-16,-3-2-67 15,0 2-55-15,-3 1 54 16</inkml:trace>
  <inkml:trace contextRef="#ctx0" brushRef="#br0" timeOffset="79">14402 15079 220 0,'-17'10'85'0,"17"-7"-46"0,6 7-48 0,0-4 12 16,-1-1 0-16,4 0 5 15,0 1 9-15,0-4 7 16,3-2-13-16,0 0-4 0,0-2 0 0,3-1-2 16,-3-2 0-1,-3-3-6-15,0 0 1 0,-6 0 2 16,-3 0 1-16,-3 0-6 15,-6 3 0-15,0-1-6 16,-3 4 1-16,0 4 4 16,-3 4 4-16,0-1-1 15,0 6 0-15,3-1-1 16,6 1 0-16,-2 5 6 16,5-1 5-16,6 1-1 15,2 0 3-15,1 0-6 16,3-3-3-16,6-2-6 15,0-6-2-15,3-2-48 16,3-3-19-16,0 0-29 16</inkml:trace>
  <inkml:trace contextRef="#ctx0" brushRef="#br0" timeOffset="80">14697 15026 272 0,'-12'-8'101'0,"6"8"-54"0,-12 0-55 0,9 2 18 16,1 4 2-16,-4-1 4 16,0 6-1-16,0-1 1 15,3 3-9-15,3-2-9 0,3 0-1 16,6-1 1-16,3 6 3 16,9-3-2-16,0 0 0 15,-3 1 7-15,-3-1 4 16,-1-2-1-16,-5-1 2 0,-6 1 0 15,-5-3 1-15,-4 0-2 16,-6-3 1-16,0-3-15 16,-3 1-4-16,3-3-43 15,3 0-19-15</inkml:trace>
  <inkml:trace contextRef="#ctx0" brushRef="#br0" timeOffset="81">14733 14761 192 0,'0'0'71'0,"0"0"-38"0,3 0-34 15,-3 0 15-15,6 3 1 16,0 5 5-16,3 2 1 16,3 9 2-16,2 5-13 15,4 18 5-15,-3 3 5 0,-3 0-5 16,-3 8 2-16,-3-3-6 16,-9-5 1-16,-6-3-5 15,-3 1-2-15,-3-6-2 16,-6 0-3-16,1-5-41 15,-4-1-18-15,3-2-67 16</inkml:trace>
  <inkml:trace contextRef="#ctx0" brushRef="#br0" timeOffset="82">6187 15716 124 0,'0'0'46'0,"3"0"-24"0,-3 0-15 16,0 0 13-16,0 0 1 15,0 0 2-15,0 0-4 16,6 3 1-16,-6-3-11 16,0 0 1-16,0 0 1 0,3 0-2 15,3-3 2-15,0-2-2 16,3-3 0-16,-3 0-3 16,0-2 1-16,3-1-2 15,0 0 0-15,3-2 1 16,2-8 1-16,4 8-8 0,3-3-4 15,3 0 3 1,0 0 0-16,3 3 2 0,-1 0 0 16,4 2 0-16,0 3 0 15,3-2 0-15,-1 7 0 16,-2 0-3-16,3 3 0 16,0 0 2-16,2 3 0 15,4 0 1-15,-3 4 0 16,-1 1 0-16,4 0 0 15,0 0 0-15,0 3 0 0,-1-1 2 16,4-2 1 0,0-2 1-16,-1-1 0 0,4-8 0 15,0 6 0-15,-4-6 2 16,1 3 1-16,-3-2-3 16,-4-1-1-16,1 0 3 15,-3-2 1-15,0-3-3 16,-4 0-3-16,1-2 2 15,-3-4 0-15,-3-1-1 16,-1-4 1-16,-2-2-2 16,0 0-1-16,-3 0 1 15,-3-1 1-15,-3 4-1 16,0-1 2-16,-3 3-2 16,-3 3 2-16,0 3-4 15,-1-1-2-15,1 3 2 0,-3 0 0 16,0 3 1-1,0 0 2-15,3 2-3 0,-3 0-2 16,0 1 2-16,-3 2 0 16,3 0 1-16,0 5 0 15,0 0 0-15,0 3 0 16,0 3 0-16,0 2 2 16,3 0-3-16,0 3-2 15,0 3 2-15,0-1 2 16,3 1 0-16,0-3-1 15,0-1-2-15,3 4 1 16,5-3 3-16,-2-3 1 16,3 3-4-16,0 0 1 0,6-6-2 15,-3-2 0-15,3 3 2 16,2-1 0-16,-2-2 0 16,0-2 0-16,3-1 0 15,3-2 2-15,-1 5-1 16,4-6-1-16,0 1-2 15,2-3 1-15,1-3 1 16,-3 1 2-16,0 4-1 16,-1-4-1-16,4-1 1 15,0-2 1-15,0 2-3 16,-4-2 0-16,1 2 1 16,3 0 0-16,0-2 0 15,-1 2 2-15,1 1 1 16,3-3 3-16,2-1-1 0,1-2 2 15,3 6-4-15,-4-4-2 16,4 1-3-16,-3 0 1 16,-1-1 1-16,-2 1 2 15,0 0-1-15,-4 2 2 16,-2 1-4-16,0-1 0 16,-3 0 3-16,2 1 1 15,4 2-4-15,0-3-1 16,3 6 1-16,-1-1 2 15,4 4 0-15,-6-1-1 16,-4 5-2-16,-2 1 1 16,-3 2 1-16,-6 8 2 0,3-2-1 15,-1-1-1 1,-2 1 1-16,-3 0-1 0,-3-4-3 16,-3 1 2-16,0-2-43 15,-3-1-18-15,0 5-59 16</inkml:trace>
  <inkml:trace contextRef="#ctx0" brushRef="#br0" timeOffset="83">5919 14586 140 0,'0'-2'52'0,"0"7"-28"0,3-2-13 0,-3-3 18 16,0 0-6-16,6 2-1 15,0 6-6-15,0 0 0 16,0 3-9-16,3-1-4 16,-3 1 0-16,3 5 0 0,-3-3 3 15,0-2-3-15,0-3-2 16,0-3-22-16,0-2-11 15,-6-3-61 1</inkml:trace>
  <inkml:trace contextRef="#ctx0" brushRef="#br0" timeOffset="84">5994 14589 160 0,'0'-8'63'0,"3"8"-34"0,6 3-34 0,-9-3 10 0,3 5-3 15,0 3 3-15,2 5 2 16,-2-2 1-16,3 2-4 16,0 0-3-16,0 3 2 0,0-3-2 15,0-2 2-15,0-3-59 16,0 0-47 0</inkml:trace>
  <inkml:trace contextRef="#ctx0" brushRef="#br0" timeOffset="85">6134 14758 20 0,'0'0'11'0,"0"3"-6"0,0 2 16 15,0 1 14-15,0-1 2 16,0 6 0-16,0 2-14 15,0 3-4-15,0 2-7 16,0 1-2-16,-3-3-6 16,3 2-1-16,0-2-1 15,0-3 1-15,0-2 0 0,0-3 12 16,-3-11 9 0,3 0-8-16,0-2-10 0,0-3-4 15,0-2 0-15,3-4 1 16,0-1-4-16,3-1-1 15,-3 0 1-15,5 3 0 16,1-1 1-16,-3 4 0 16,0 2 0-16,3 0 0 15,0 5 0 1,-3 1 0-16,0 4 2 16,0 4-1-16,-3 1-1 15,0 7 3-15,3-1 0 16,-6 0 1-16,0 0 0 0,0-2 0 15,0-3 0 1,0 0-2-16,0-3-2 0,0 0 3 16,0-5 0-16,0 0 1 15,3-2 0-15,0-4-2 16,0-1-2-16,0-4 1 16,3-2-1-16,0 2 0 15,3 1 0-15,0-1-3 16,-1 3 0-16,1 3 2 15,0-1 0-15,0 4 1 16,0 2 0-16,0 5 0 16,0 3 0-16,-3 3 2 15,0-1 1-15,-3 3-1 16,0-2 1-16,0 0-2 0,-3-3-1 16,0-1-15-1,3-1-7-15,0-1-53 16,-3-5-41-16,6 0 42 15</inkml:trace>
  <inkml:trace contextRef="#ctx0" brushRef="#br0" timeOffset="86">6506 14817 88 0,'9'-11'35'0,"-6"6"-18"0,-3 0 2 0,0 2 18 16,0 3 0-16,-3-3 2 0,0 1-15 15,-6 2-6-15,0 0-11 16,-3 0-5-16,3 2 1 0,0 4-4 16,0 1 0-16,0 4 1 15,0 5 2-15,0 0-3 16,3 0-2-16,3 0 4 16,3 5 3-16,3-5-3 15,3-3-3-15,6-3 1 16,0-2 0-16,3-8 5 15,-3-2 5-15,0-4-5 16,0-2 0-16,-3-2-2 16,0-1 1-16,-4-2-2 0,1 0-1 15,-6 0 1-15,3-1 1 16,-3 4 1-16,0 2 1 16,0 0-7-16,0 5 0 15,0 3-1-15,0 0-1 16,3 8 1-16,0 0 3 15,3 3 0-15,0-1 1 16,3 1 0-16,0-1 0 16,-3-2-29-16,0 0-13 15,0-5-42 1</inkml:trace>
  <inkml:trace contextRef="#ctx0" brushRef="#br0" timeOffset="87">6678 14790 148 0,'-3'0'57'0,"3"3"-30"0,0 2-32 15,0 3 12-15,0 0 11 16,0 3 11-16,0 2-6 16,0 0-4-16,0 0-10 15,0 1-6-15,0-4-2 0,0 6 1 16,0-3 1-1,0-2 3 1,-3-9-1-16,0-2-3 16,6-2 2-16,-6-3-5 15,6-3 0-15,0-3 1 16,0 0 2-16,0 1-6 0,3 2-1 16,0 0 4-16,0 0 2 15,3 0 1-15,3 3 1 16,0-1 2-16,3 4 2 15,0-1-3-15,0 3-3 16,-1 3 0-16,1 2-1 16,-3 3 0-16,-3 3 0 15,0-1 2-15,-3 3 3 16,-3 6-4-16,0-3-1 16,0 5 0-16,0-2 2 15,-3-6-12-15,0-3-6 16,3-2-24-16,0-2-10 15</inkml:trace>
  <inkml:trace contextRef="#ctx0" brushRef="#br0" timeOffset="88">7047 14825 124 0,'0'-6'49'0,"0"4"-26"0,-3-1-20 16,3 3 12-16,-3 0 13 16,0 0 7-16,-3 0-14 15,1 3-4-15,-4 2-11 16,0 0-6-16,-6 3-1 0,6 5-1 16,-3 3 0-16,0 0 4 15,6 11 1-15,0-4-4 16,3-1 1-16,6-4 2 0,3-2 1 15,0-3 5-15,3-5 5 16,0-5-1-16,3-3 1 16,3-8-5-16,-6-5-3 15,0-3-2-15,-3 0-3 16,-1 0-2-16,1 0-1 16,-3 0 2-16,0 3 2 15,0 2 0-15,0 1 2 16,0 2-4-16,-3 5 0 15,0 3-4-15,3 6 1 0,0 2 0 16,0-1 2-16,6 1 3 16,-3 3 2-16,0 2-4 15,0-2 1-15,3-1-20 16,0-2-7-16,0-2-52 16,0-4-41-1,3-10 47-15</inkml:trace>
  <inkml:trace contextRef="#ctx0" brushRef="#br0" timeOffset="89">7265 14809 72 0,'-3'-8'30'0,"3"8"-16"0,-3-3 19 0,0 3 22 15,-3 3-11-15,-3-1-5 16,0 4-20-16,-3 2-10 15,0 5-5-15,3 3-6 0,0 0 1 16,3 5 7-16,0-3 4 16,3 6-3-16,3-5-2 15,6-3 0-15,0-6 1 16,3-10 3-16,0 0 2 16,3-8-5-16,0-2-2 15,0-4-2-15,-3 1 1 16,0 0-2-16,-3 0 2 15,-3 2-4-15,0 1-2 16,-3 2-3-16,0 2 1 0,0 4-6 16,0 2-1-16,3 5 5 15,0 6 1-15,3 10 4 16,-1 8 1-16,1 0 3 16,-3 0 3-16,-3-3 4 15,-3 1 2-15,-3 2 1 16,-2-3 0-16,-4-4-4 15,-3-4 0-15,0-2-5 16,0-3 0-16,0-2-23 16,3-3-9-16,-3-11-92 31</inkml:trace>
  <inkml:trace contextRef="#ctx0" brushRef="#br0" timeOffset="90">7411 14788 140 0,'0'0'52'0,"0"5"-28"0,5 0-8 0,1 0 16 15,0 1-6-15,3 2-3 16,0 0-7-16,0 2-2 15,3-2-8-15,0 0 3 0,0-3 1 16,0-2-1-16,0-3 2 16,-3-3-2-16,3-2 2 0,-4 0-2 15,-5-3 0-15,0 0-5 16,-3 0-3-16,-6 0 0 16,1 0 1-16,-4 3-3 15,0 0-2-15,-3 2-3 16,-3 3 1-16,3 3 1 15,-3 2-1-15,3 3 1 16,3 2 0-16,0 4 3 16,3 1 0-16,3 1 1 15,3 0 2-15,3 3 3 16,3-3 4-16,3 2-2 16,3-2-2-16,0-3-2 15,0-10-3-15,6-3-26 16,-3 0-12-16,3-11-135 15,-1 1 64 1</inkml:trace>
  <inkml:trace contextRef="#ctx0" brushRef="#br0" timeOffset="91">7631 14809 132 0,'0'5'49'0,"3"3"-26"0,0 5-5 0,0-5 20 0,-3 3-8 16,0 2-2-16,0-2-12 16,0 2-5-16,0-3 2 15,0 4-7-15,0-1-3 16,-3-3 0-16,3-4-2 15,-3-9 2 1,0-2 0-16,3-3-4 16,0 0 1-16,3-3-2 15,0-2-2-15,3 0 0 16,0 0 0-16,3-1 0 16,0 4 3-16,-1 4-2 15,4 4 1-15,0 2 4 0,0 5 1 16,-3 6 5-16,0 2 3 15,-3 0-2 1,-3 0 0-16,-3 3-1 0,0-2 2 16,0-4-5-16,-3 1-1 15,3-3-4-15,0-3-1 16,3-10 1 0,3-3-3-16,3-6 0 15,0 1 2-15,3-3 0 16,6 3-4-16,-4 0-1 15,1 5 0-15,-3 3 2 16,3 2 6-16,-3 6 4 16,-3 5 5-16,-3 2 4 15,0 1-4-15,0 2-1 0,0 3-9 16,-6 2 0-16,3-2-10 16,-3-3-2-16,3-2-36 15,3-3-14-15,0-3-44 16</inkml:trace>
  <inkml:trace contextRef="#ctx0" brushRef="#br0" timeOffset="92">8000 14848 108 0,'9'0'41'0,"-3"3"-22"0,6 2-7 15,-9-2 13-15,3 2 13 16,0 1 6-16,0-1-12 15,-1 0-5-15,4-2-15 0,0-1-5 0,0-2-3 16,3 0 0-16,-3-2 2 16,0-3 1-16,0-3 1 15,-3 0-7-15,-3-3 0 16,-3 0 3-16,-3 4 5 16,-3-1-18-16,-3 0-6 15,-3 2 2-15,0 4 5 16,-3 4 3-16,0 4 3 15,1 2-1-15,2 5 1 16,3 3 2-16,3 0 2 16,6 5 5-16,0 3 6 15,6-3-7-15,0 0-1 16,0-5-1-16,3 0 0 0,-1-6-11 16,1-2-5-16,3-5-30 15,0-3-12-15,0-16-36 16</inkml:trace>
  <inkml:trace contextRef="#ctx0" brushRef="#br0" timeOffset="93">8184 14814 148 0,'0'0'57'0,"3"5"-30"0,0 3-12 16,0 0 20-16,0 3-8 15,-3 2-1-15,0 3-6 16,0-3-3-16,0 0 6 15,0 3-13-15,0-3-5 0,0-2-3 16,0-6-2-16,0-10 6 16,3-3 2-1,0-2-7-15,3-6-2 16,0 0-7-16,3 0 0 16,3 3 2-16,3 2 3 15,0 3 0-15,-3 5-1 16,0 6 3-16,-3 5 2 15,-1 5 9-15,-2 3 3 16,0 3-6-16,-3 5-4 16,0-3 0-16,-3-5 2 15,0-3-15-15,3-3-6 0,0-2-25 16,-3-8-9-16,6-5-36 31,0-11-30-31,3-5 48 0</inkml:trace>
  <inkml:trace contextRef="#ctx0" brushRef="#br0" timeOffset="94">8431 14613 168 0,'0'-8'66'0,"-2"11"-36"0,4-1-33 16,-2 4 11-16,0 2 7 16,0 5 5-16,0 8-2 15,0 3 2-15,0 7-11 16,-2 4-5-16,-1 2-1 0,0 5 2 15,0 1 2-15,0-4-6 0,3-4-2 16,-3-6-53-16,3-5-22 16,0-6-10-1</inkml:trace>
  <inkml:trace contextRef="#ctx0" brushRef="#br0" timeOffset="95">8235 14772 236 0,'6'-3'90'0,"12"0"-48"0,9 1-40 0,-15 2 17 0,8 0-10 16,4-3-1-16,9 3-20 16,3-3-9-16,-1-4-86 15,1-7-40-15</inkml:trace>
  <inkml:trace contextRef="#ctx0" brushRef="#br0" timeOffset="96">8774 14594 148 0,'3'30'55'0,"3"-4"-30"0,-3 22-16 0,-3-30 14 0,0 6 4 16,0 2 6-16,0 1-9 16,0-1-5-16,0-2-10 15,0-3-6-15,0-5-2 0,-3-3-1 16,0-2 2-16,3-6 3 16,-3-2 4-16,0-6 0 15,3-2 0-15,0-6-8 16,3-2 0-16,3-3-1 15,3 0 0-15,3 3-3 16,2 0 0-16,4 2-1 16,6 3 3-16,0 3-2 15,-3 5 1-15,0 3 8 0,-4 2 4 16,-2 3 8-16,-6 3 6 16,-6 2-4-16,-3 0 0 15,-6 0-7-15,-6 1-3 16,-5-4-3-16,-4-2-2 15,-3-3-19-15,3 1-5 16,0-1-18-16,6-2-4 16,3-1-29-16,3-2-10 15,9-2-15 1</inkml:trace>
  <inkml:trace contextRef="#ctx0" brushRef="#br0" timeOffset="97">9036 14758 196 0,'6'3'74'0,"0"5"-40"0,0 3-38 15,0-3 15-15,-1 5 5 16,1 3 7-16,-3 2-8 16,0 1-3-16,0-1-7 15,0 3-2-15,0 3 3 0,-3-3-32 16,0-5-12-16,3-24-140 31,-3-2 94-31</inkml:trace>
  <inkml:trace contextRef="#ctx0" brushRef="#br0" timeOffset="98">8991 14666 220 0,'-9'-5'85'0,"12"5"-46"0,0 0-46 0,-3 0 14 15,6 0-7-15,0 0 0 16,3 0-25-16,3-3-8 16,3 0-54-16,0-2-23 15</inkml:trace>
  <inkml:trace contextRef="#ctx0" brushRef="#br0" timeOffset="99">9232 14568 220 0,'-3'8'82'0,"3"2"-44"0,3 20-42 0,0-15 15 0,0 9 5 16,-3 0 7-16,0 5-6 16,0 6-2-16,0 2-8 15,0-3-5-15,0 6 1 0,-3-6-4 16,3-2 0-16,0-8-48 16,0-6-21-16,0-2-34 15</inkml:trace>
  <inkml:trace contextRef="#ctx0" brushRef="#br0" timeOffset="100">9137 14769 256 0,'-3'-3'96'0,"6"3"-52"0,6 0-54 0,0 0 16 15,3 0-8-15,3-2 0 16,2 2 0-16,4 0 0 15,0 0-55-15,0 0-25 16,6 2-7-16,2 1-1 16</inkml:trace>
  <inkml:trace contextRef="#ctx0" brushRef="#br0" timeOffset="101">9429 14777 244 0,'-18'5'93'0,"0"1"-50"0,-6 2-48 0,15-3 17 0,6 3-11 16,0 0-1-16,3 2 2 15,6 1 1-15,9-1-1 16,-3 4-2-16,3-1 3 0,-3 5 4 16,-3-2 6-16,-3 5-5 15,-3-2 0-15,-6-3 2 16,0-3 1-16,-6-2-5 16,-6-3-4-16,0-3-8 15,0-5-1-15,-3-8-32 16,6-5-14-16,3-1-59 15</inkml:trace>
  <inkml:trace contextRef="#ctx0" brushRef="#br0" timeOffset="102">9661 14555 172 0,'-3'0'66'0,"6"8"-36"0,-3-3-35 0,0 0 10 16,-6 3 3-16,-3 3 7 15,0 2-5-15,0-2-1 16,0 2-5-16,0-3-3 0,0 1 0 0,0 2-41 16,0-7-15-16,3 4-22 15</inkml:trace>
  <inkml:trace contextRef="#ctx0" brushRef="#br0" timeOffset="103">9705 14568 156 0,'-3'3'60'0,"6"-1"-32"0,-9 9-31 0,4-3 13 15,-1 8 4-15,0-3 3 16,-6 0-8 0,6 6-3-16,-6-3-86 0,9 2-37 15</inkml:trace>
  <inkml:trace contextRef="#ctx0" brushRef="#br0" timeOffset="104">978 16531 172 0,'-6'3'66'0,"0"5"-36"0,0 5-31 16,12-5 12-16,-6 5-1 0,0 0 1 15,0 3-5-15,3 0-4 16,0-3-1 0,3 1 1-16,-6-1 1 0,9-3-81 15,0-4-3 1</inkml:trace>
  <inkml:trace contextRef="#ctx0" brushRef="#br0" timeOffset="105">987 16425 172 0,'-6'0'66'0,"12"0"-36"0,-6 0-35 0,3 6 10 0,0-1-8 15,3-2 2-15,3 5-17 16,0-3-8-16,-3 0-41 16,9 3-18-16</inkml:trace>
  <inkml:trace contextRef="#ctx0" brushRef="#br0" timeOffset="106">1163 16531 184 0,'-21'-8'71'0,"18"14"-38"0,-3-4-39 16,3 1 12-16,-3-1 5 15,0 4 5-15,-3-1 3 0,-3-2 1 16,6 2-11-16,3 0-8 0,3-2-3 16,0 8-2-16,9-4 3 15,3 4 0-15,0 0 1 16,6-1 0-16,-9-2 0 15,3 0 2-15,-9-3 3 16,-3 9 7-16,-3-6 2 16,-3-3-7-16,-3 3-2 15,-3-3-3-15,0-2 1 16,0-1-9-16,0-2-1 16,6 0-29-16,3 0-14 15,3-2-47-15</inkml:trace>
  <inkml:trace contextRef="#ctx0" brushRef="#br0" timeOffset="107">1425 16386 160 0,'-3'0'60'0,"3"10"-32"0,0 6-22 15,0-8 17-15,3 11 1 0,-6 4 5 16,0-1-11-16,0 9-5 15,3 1-8-15,0 0-4 0,3-3 2 16,0 3-2-16,0-1-1 16,0-9-28-16,3-1-14 15</inkml:trace>
  <inkml:trace contextRef="#ctx0" brushRef="#br0" timeOffset="108">1323 16550 216 0,'-6'-3'82'0,"9"3"-44"0,9 0-44 15,-9 0 14-15,6 0-9 16,3 0-2-16,3 0 2 16,6 0 2-16,0 0 0 15,0 0-3-15,-1 3-1 0,-2-3-53 16,3 0-60-1,0 0 26-15</inkml:trace>
  <inkml:trace contextRef="#ctx0" brushRef="#br0" timeOffset="109">1565 16468 172 0,'-9'0'66'0,"9"5"-36"0,0 6-40 0,0-1 11 15,0 3 10-15,0 3 7 16,0 3 3-16,0 2 2 15,0 5-13-15,0-7-6 0,0 5 0 16,-6-8-3-16,6-3 2 16,0-3 0-16,0-4 3 15,0-6-5-15,6-3-1 16,-6-5-5-16,9-2 1 16,-6-4 0-16,2 1 2 15,1 2 3-15,9 1 4 16,-9 7-2-16,9 3-2 15,-6 3-3-15,3 2 1 0,-3 3 3 16,3 5 1-16,-9-2-1 16,3 0-2-16,0-1-8 15,0-2-3-15,3-3-49 16,-9 3-58 0,9-5 24-16</inkml:trace>
  <inkml:trace contextRef="#ctx0" brushRef="#br0" timeOffset="110">1767 16616 220 0,'-6'5'85'0,"12"6"-46"0,-6 5-46 16,0-8 14-16,0 2-10 0,0 1 2 16,0-3-21-1,0 5-8-15,0-5-58 0,0 2-23 16</inkml:trace>
  <inkml:trace contextRef="#ctx0" brushRef="#br0" timeOffset="111">1788 16529 132 0,'0'-6'49'0,"3"6"-26"0,0 0-62 0,-3 0-9 0,6 6 3 15,3-4 3-15</inkml:trace>
  <inkml:trace contextRef="#ctx0" brushRef="#br0" timeOffset="112">1877 16560 168 0,'-18'3'63'0,"9"2"-34"0,0 1-25 15,6-1 13-15,3-3-6 16,-6 6 1-16,6-2-3 15,6 2 0-15,-3 2-5 16,3-2 4-16,6 5 4 0,-3 1-4 16,-3-1-2-16,0 0-1 15,-3-8 1-15,-6 3 1 16,-3-5-17 0,0-3-5-16,-3-3-68 15,3 1-48-15,3-4 50 16</inkml:trace>
  <inkml:trace contextRef="#ctx0" brushRef="#br0" timeOffset="113">2294 16563 140 0,'-6'-3'55'0,"6"3"-30"0,-9 0-16 16,6 0 16-16,-3 0 3 0,0 3 3 15,-9 2-12 1,3 3-6-16,0 3-8 15,0 5-6-15,4 2-2 0,-1 9-1 0,6-1 0 16,3 1 3-16,6-9 0 16,2 1 1-16,7-12 0 15,-6-7 4-15,3-5 2 16,0-5 0-16,-3-6 1 16,0-5-4-16,-3 2 0 15,-6-2-3-15,0 0-3 16,-3-3 2-16,0-3 2 15,0 4-2-15,-3 1 0 16,6 7 3-16,-6 1 3 16,3 4-2-16,3 15 0 15,0 3-1-15,3 5-2 16,3 8 3-16,-3 3-2 16,3 3 2-16,0-4-2 15,9 4-1-15,-3-3-19 16,9 0-8-16,-1-6-72 15</inkml:trace>
  <inkml:trace contextRef="#ctx0" brushRef="#br0" timeOffset="114">2499 16595 236 0,'-21'-8'88'0,"12"8"-48"0,0 2-49 0,4 4 14 16,-4 2-7-16,0 5 0 15,0 3 11-15,-3 0 3 16,0-3-5-16,9 5-4 0,0 9-2 16,6-9-1-16,3-4 2 15,3-7-3-15,3 4 0 16,0-14-4-16,0-5-1 16,-4 1 0-16,1-1 4 15,0-3 1-15,-3 6 3 16,-3-3 1-16,0 8 3 15,3 0-3-15,-6 0 0 16,3 8-6-16,3-3 0 16,0 6 3-16,0-9 4 15,3 11-1-15,0-13-33 16,3 0-12-16,-3-7-56 16</inkml:trace>
  <inkml:trace contextRef="#ctx0" brushRef="#br0" timeOffset="115">2597 16436 208 0,'-9'-5'79'0,"9"13"-42"0,0 0-45 16,0 2 10-16,0 6-1 16,0 2 1-16,0 6 4 15,0 5 3-15,3 3-4 16,3 0-5-16,-6 8-1 0,3-9 1 15,3-4 0-15,-3-1-49 0,6-7-21 16,-6-6-9 0</inkml:trace>
  <inkml:trace contextRef="#ctx0" brushRef="#br0" timeOffset="116">2502 16574 212 0,'-6'-11'79'0,"6"11"-42"0,6 0-41 0,-3 0 13 0,3 0-3 15,9-3 3-15,0 1-4 16,3-1-3-16,3-2-1 16,2 5-21-16,4 0-7 0,0 0-65 15</inkml:trace>
  <inkml:trace contextRef="#ctx0" brushRef="#br0" timeOffset="117">2794 16568 208 0,'-42'6'77'0,"33"1"-42"0,-6 4-41 16,9-3 12-16,-2 5-2 16,-1 3 5-16,3 0-1 15,-3 0 3-15,6 2-6 16,3-4-3-16,3-1 1 0,6-8 0 0,-3-5 3 15,3-5-5 1,2 0-3-16,1-9-4 0,-3-2-1 16,3 1 4-16,0 1 3 15,-6 4 14-15,0-1 8 16,0 11-5-16,0 5 1 16,3 9-9-16,3 4-1 15,0 3-4-15,0 3-1 16,2 0-1-16,4-6 1 15,-3-4-62-15,12-4-24 16,-12-7-25 0</inkml:trace>
  <inkml:trace contextRef="#ctx0" brushRef="#br0" timeOffset="118">3115 16563 132 0,'-3'0'49'0,"3"0"-26"0,0 0-12 0,0 0 15 0,0 0-6 16,0 0 1-16,0 0-10 15,3 5-4-15,6 3-4 16,-6 3-5-16,6 2 1 0,0 0 7 15,0 0 4-15,0 1-1 16,-3-1 2-16,0-5-6 16,0 2-1-16,0-2-2 15,0-2 1-15,0-1 0 16,0-2 1-16,0-3 2 16,-3 0 3-16,0 0-2 15,0-3 1-15,-3-2-3 16,0-3 2-16,0 0 0 15,0-3 1-15,0-2-4 16,2 0-3-16,7-3 0 16,-3 0-1-16,0-3 0 15,6 6 0-15,-3 0-3 16,0 2 0-16,0 3-9 0,-3 3-3 16,0 3-27-1,0 4-11-15,0 3-40 16</inkml:trace>
  <inkml:trace contextRef="#ctx0" brushRef="#br0" timeOffset="119">3419 16592 144 0,'-3'-5'55'0,"3"-1"-30"0,-3 6-23 0,3 0 12 0,-3-2 2 15,0 2 4-15,0 0-4 16,-3 0 1-16,0 2-10 16,0 6-4-16,-3 3 0 0,0 2-4 15,3 3-2-15,3-3-1 16,0 3 3-16,3-3-2 16,6 3 1-16,0-5 4 15,0-3 1-15,0-8-1 16,3-3 1-16,-3-2-2 15,0-3 2-15,0-3-4 16,0 1 0-16,-3-1 3 16,0 1 1-16,0-4-4 0,0 9 1 15,-3-3 0 1,0 8 0-16,0 0 2 0,3 5 1 16,6 3-6-16,-3 3 0 15,0 0 3-15,6-6 2 16,-3 5-5-16,2-4 0 15,-2-4-39-15,0-2-14 16,0 0-21 0</inkml:trace>
  <inkml:trace contextRef="#ctx0" brushRef="#br0" timeOffset="120">3514 16407 156 0,'-6'-3'57'0,"6"-2"-30"16,3 13-32-16,0-3 10 0,0 3 12 16,0 11 9-16,0 2-2 15,0 3 0-15,3 2-13 16,0 0-4-16,0 1-3 0,0-1-5 16,0-2 1-16,0-5-5 15,0-3 1-15,0-3-47 16,0-5-20-16,0-6-8 15</inkml:trace>
  <inkml:trace contextRef="#ctx0" brushRef="#br0" timeOffset="121">3651 16574 136 0,'-6'7'52'0,"12"4"-28"0,-6 5-30 0,0-8 8 16,0 2-2-16,3-2 2 16,0 3-8-16,-3-3-3 15,3-3-46-15,-3-5-21 16</inkml:trace>
  <inkml:trace contextRef="#ctx0" brushRef="#br0" timeOffset="122">3630 16447 220 0,'-6'-3'82'0,"9"6"-44"0,3-1-66 15,0 1 4-15,6-3-22 16,0 8-6-16,9-6-14 16,0 1-4-16</inkml:trace>
  <inkml:trace contextRef="#ctx0" brushRef="#br0" timeOffset="123">3871 16476 184 0,'-17'0'71'0,"8"5"-38"0,-6 8-30 15,9-10 15-15,-3 10-9 0,0-2-1 16,0 4-4-16,-3 4-1 16,3 2-1-16,6-2-4 0,0 2-1 15,3-5 2-15,6-3 2 16,0-2 0-16,3-6 2 15,0-5-4-15,3 0 0 16,-3-8-8-16,0-3-2 16,-3-5 1-16,0-2 1 15,-3-1 3-15,0-7 4 16,-3-1 3-16,-3 1 2 16,0 0 1-16,0 4 2 15,-3-1 8-15,0 4 5 16,0 6-7-16,3 2-2 0,0 6-8 15,3 0-2-15,0 13 0 16,3 2 0-16,3 6 0 16,0 11 2-16,0-4 1 15,3 1 3-15,0 0-3 16,8 0 0-16,-5-3-3 16,3-5-3-16,0-3-40 15,-3-5-19-15,3-3-28 16</inkml:trace>
  <inkml:trace contextRef="#ctx0" brushRef="#br0" timeOffset="124">4118 16275 140 0,'-6'26'55'0,"4"0"-30"0,-7 6-7 0,3-16 18 16,-3 8 2-16,-3 16 2 15,-3-3-16-15,0-3-4 16,3 6-12-16,3-9-7 0,0 6-2 16,3-2-1-16,0-9 0 15,3 1-36-15,0-14-16 16</inkml:trace>
  <inkml:trace contextRef="#ctx0" brushRef="#br0" timeOffset="125">4211 16510 168 0,'0'0'66'0,"3"0"-36"0,-3 0-33 0,0-5 13 16,3-3-3-16,0 0 1 15,0-3-4-15,3-2-1 16,-3 0-1-16,0-3-8 0,0 0-4 16,-1 0 1-16,1 6 3 15,0 2 7-15,-3 2 7 16,0 4-4-16,0 2 0 15,0 5-2-15,3 6 1 16,0 2 0-16,0 0 3 16,0 6-3-16,3 4-2 0,0-1 0 15,-3-1-1-15,3-3-5 16,-3 6 1-16,0-8-69 16,-3 2-39-1</inkml:trace>
  <inkml:trace contextRef="#ctx0" brushRef="#br0" timeOffset="126">4202 16671 208 0,'-6'3'79'0,"-6"-3"-42"0,18 3-48 0,-3-1 11 15,3-2 5-15,0 6 9 16,6-6 6-16,3 0 5 15,5-6-13-15,7 6-5 0,6-2 0 16,-3-1-22-16,-1 0-7 16,-5 1-66-1,-3 2-48-15</inkml:trace>
  <inkml:trace contextRef="#ctx0" brushRef="#br0" timeOffset="127">4223 16380 128 0,'0'-2'49'0,"0"-1"-26"0,0 3-14 16,0 0 16-16,0 0 1 15,0 0 4-15</inkml:trace>
  <inkml:trace contextRef="#ctx0" brushRef="#br0" timeOffset="128">4223 16383 321 0,'-3'11'19'0,"0"2"-6"0,0 0-4 0,-6 6-1 16,3 4-2-16,0-4 1 16,0-6-4-16,3-2 0 15,0-6-1-15,0 6 1 16,3-9-2-16,6-2-3 16,-3-8-1-1,0 0-3-15,0-2-1 16,3-3-1-16,0-1 0 15,0 1 2-15,0 0 2 16,-3 0 2-16,0 2 1 16,0 0 3-16,0 6 1 15,0 0 7-15,3 2 6 0,-6 3-4 16,2 3-2-16,4 7 1 16,-3 1 0-16,0 8-1 15,0 4-1-15,0-1-3 16,0 1 1-16,3 1-4 15,-3-5 0-15,0 2-1 16,0-3-2-16,0-4-2 16,0-4 1-16,-3-2-15 15,0 3-6-15,0-9-14 16,0 6-4-16,0-2-15 16,0-1-5-16,-3-2-18 15</inkml:trace>
  <inkml:trace contextRef="#ctx0" brushRef="#br0" timeOffset="129">4202 16634 160 0,'-6'6'60'0,"6"-6"-32"0,-12 0-9 0,15 2 23 15,-3-2-10-15,6 3-1 16,0-3-12-16,0 0-1 16,3 0-11-16,6 3-2 0,-1-3-1 15,4 0-2-15,6 0 1 0,3 0-13 16,-3 0-3-16,-3 0-40 16,-4-3-16-16</inkml:trace>
  <inkml:trace contextRef="#ctx0" brushRef="#br0" timeOffset="130">1547 17052 188 0,'-12'0'71'0,"12"6"-38"0,-12 2-32 0,9 2 14 16,-3 3-4-16,-3 3 1 16,9 11-2-16,-9-3 1 15,9 7-6-15,9-4-3 0,3-6-1 16,6-8-4-16,-6 0 2 16,12-2 5-16,2-11 5 15,-5-5-3-15,-3-1 2 16,-3 4-1-16,0-22 1 15,-12 8 2-15,-6 0 4 16,-6 3-4-16,-3 0 0 16,-6 0-4-16,6 5-1 15,3 0-12-15,-3 2-3 0,3 1-26 16,0 2-11-16,6 1-42 16,6-6-38-1,6 5 47-15</inkml:trace>
  <inkml:trace contextRef="#ctx0" brushRef="#br0" timeOffset="131">1746 17076 152 0,'-9'6'57'0,"12"4"-30"0,3 6-25 15,-6-8 12-15,3 8 6 16,0 8 7-16,3-3-1 15,-6-3 2-15,3-4-16 16,-3-1 0-16,0-3 1 0,0-2-3 16,0-2 0-16,0-6 2 0,0-11 3 15,0-2-4-15,0-3-1 16,0 0-9-16,6 3 0 16,0-3-3-16,9 3 0 15,-3-1-5-15,14 4-3 16,1 2-49-16,3 3-22 15,0-3-22 1</inkml:trace>
  <inkml:trace contextRef="#ctx0" brushRef="#br0" timeOffset="132">2309 17063 160 0,'-30'-5'63'0,"24"5"-34"0,-3 8-21 0,0-3 16 16,0 3-8-16,0-3 1 16,0 8-8-16,3 9-3 15,-3 4-3-15,1-2 2 0,5 0 1 16,3-8-2-16,3 2-3 16,5-5 0-16,1-5 1 15,0-8 3-15,3 0 2 16,-3 0-6-16,3-8 0 0,-6-2-1 15,0-6 2-15,-3 3-1 16,0 2-1-16,3 0 1 16,-6 1 1-16,0 5-3 15,0 2 0-15,0-2-1 16,0 5 0-16,6 8-3 16,-6 10 1-16,9 6 2 15,3 0 3-15,0-1 4 16,5 4 4-16,-5 5 5 15,0-6 3-15,-6 6 0 16,0-11-1-16,-12 3 0 16,0-8 0-16,-6 2-6 15,0-4-2-15,-8-7-9 0,2-1-1 16,0-1-20-16,-3-5-8 16,3-5-20-16,3-1-6 15,3-7-23 1</inkml:trace>
  <inkml:trace contextRef="#ctx0" brushRef="#br0" timeOffset="133">2499 17124 156 0,'-3'-8'57'0,"3"3"-30"0,-6 2-32 16,3 3 10-16,0-3 10 16,0 1 7-16,0 2 3 15,0 0 2-15,-3 0-15 16,3 2-9-16,-5 4-5 0,2 2-2 16,0 7 3-16,6 7 0 15,-9-1 3-15,9-3 1 16,0 6 3-16,9-8-5 15,-6-3-1-15,6-2 4 16,-1-9 2-16,1-2-2 16,0-2-1-16,3-11-3 15,-9-3-1-15,3 0 1 16,-3-3 2-16,-3 6 1 0,0 5 1 16,-3-2-2-16,3 2-2 15,-3 2 1-15,3 4-1 16,0 2-3-16,0 8 2 15,3 0 1-15,0 7 0 16,6-1-3-16,0-1 2 16,0-3-21-16,3 1-8 15,0-3-25 1,0-8-49-16,0 0 15 16</inkml:trace>
  <inkml:trace contextRef="#ctx0" brushRef="#br0" timeOffset="134">2603 17082 184 0,'-6'-3'71'0,"6"6"-38"0,3-1-43 16,0 6 11-16,0-3 6 15,0 9 4-15,0 4 9 16,3 3 2-16,-6-2-11 16,3-1-2-16,0-4 1 0,0-6-4 15,0 5 2-15,-3-5-3 16,0-3 0-16,0-5 5 15,-3-13 11 1,3-3-7-16,0 0-7 16,3 0-5-16,0-2-1 15,3 4-1-15,3 1-3 16,3 3 2-16,0 2-8 0,0 2-4 16,3 4-22-16,-6-4-8 15,8 6-41 1,-2 0-41-16,9-2 47 15</inkml:trace>
  <inkml:trace contextRef="#ctx0" brushRef="#br0" timeOffset="135">2788 16883 192 0,'0'13'74'0,"0"-2"-40"0,-12 31-31 15,18-26 15-15,-3 5 0 16,0 11 1-16,0-3-2 16,-3 3 0-16,3 0-9 15,0-6-7-15,-3 1-2 0,0-9-1 16,0 1 0-16,0-11 8 16,0 2 6-16,0-7-6 15,0-16-10 1,3-1-5-16,6-4-4 15,3-3 0-15,-3 2 2 16,2 1 5-16,4 2 1 16,0 5 3-16,0 3 1 15,3 8 3-15,0 8 14 16,-9-3 7-16,0 9-3 0,0-4-1 16,-9 11-5-16,0-2 1 15,-6-1-6-15,-3-2-3 16,-3-2-3-16,-3-4 0 15,-6-2-15-15,-6-3-5 16,4-2-18-16,2-11-5 16,3 11-28-16,6-19-9 15,12-3-8 1</inkml:trace>
  <inkml:trace contextRef="#ctx0" brushRef="#br0" timeOffset="136">3092 17031 192 0,'-6'-5'74'0,"3"5"-40"0,-3 5-31 16,3-2 17-16,-3 0 5 15,0-1 5-15,-3 9-3 16,0-3-2-16,0 5-13 15,-3 5-10-15,3 4-2 0,9 1 0 16,0-1 0-16,3 1-3 16,6-7 0-16,0-5 4 15,0-3 1-15,0-3-5 16,0-10-2-16,3-8-1 0,-3-1 2 16,-3 1 2-16,-3 0 3 15,0 0 0-15,-3-1-1 16,0 1 1-16,0 3-1 15,0 2-3-15,0 2 2 16,0 4-6-16,0 2-3 16,2 2 10-16,1 9 4 15,3 0 1-15,0-1 0 16,6 3-21-16,-6 1-7 16,6-1-39-16,0-5-17 15,9-8-8 1</inkml:trace>
  <inkml:trace contextRef="#ctx0" brushRef="#br0" timeOffset="137">3345 17013 236 0,'-12'-8'88'0,"9"8"-48"0,-6 2-49 16,6 1 14-16,-9 5-3 15,3 0 3-15,-6 5 20 16,0 6 10-16,3-1-17 15,3-2-5-15,3 3-5 0,9 2-4 16,3-8-3-16,6-2-3 16,0-11-1-16,0 0 2 15,0-6 0-15,0 4-2 16,-3-9 2-16,-3 3 1 0,0-2 0 16,-3-1 0-16,0 0 2 15,-3-2-6-15,0 8 1 16,0-3-4-16,0 8 0 15,3 8 1-15,3 2 2 16,2 6 2-16,-2 13 1 16,0 1 14-16,0 1 8 15,-3 4-1-15,-3-6 0 16,-6 3-9-16,-3-3-2 16,-2-6-3-16,-10-1-1 15,-3-4-17-15,0-10-4 16,3 3-27-16,0-11-11 15,4-11-33-15,5-7-54 16,3 2 38-16</inkml:trace>
  <inkml:trace contextRef="#ctx0" brushRef="#br0" timeOffset="138">3404 17071 264 0,'3'0'101'0,"6"5"-54"0,0 1-55 15,3-4 16-15,3-2-11 16,0 5 2-16,-1-5 7 16,-2 0 6-16,3-5-6 15,0 5 6-15,0-5 3 0,-3-3-7 16,0 3-2-16,-3-3-6 16,-3 0-3-16,-3-3-1 15,-3 6 0-15,-6-3-2 0,-3 3 1 16,-3-3 1-1,-6 8-1-15,-3 0 8 0,0 8 5 16,4 2-4-16,2 3 0 16,3 1 13-16,3-1 8 15,6 5-6-15,3 4-3 16,12-4-9-16,3 3-3 16,2-2-7-16,4-6-2 15,3-8-38-15,3-10-14 16,15-8-79-1</inkml:trace>
  <inkml:trace contextRef="#ctx0" brushRef="#br0" timeOffset="139">3776 16783 180 0,'0'0'68'0,"0"0"-36"0,0 2-29 0,0 3 15 16,0 3 4-16,0 8 4 15,-3 5-1-15,-3 11 0 16,-6 8-14-16,-6 2 4 0,4 1 3 16,-1-1-10-16,3 3-4 15,0-8-3-15,3-5 1 16,0-6-3-16,3-5-2 15,3-7-25-15,0-1-11 16,3-3-33-16,0-10-12 16,9-10-2-1</inkml:trace>
  <inkml:trace contextRef="#ctx0" brushRef="#br0" timeOffset="140">3854 16960 160 0,'-9'0'60'0,"3"0"-32"0,-3 18-35 16,6-10 8-16,0 0 9 15,-3 5 7-15,0 6 16 16,0 2 9-16,3 3-22 16,3 2 0-16,3 6-1 0,6-5-11 15,3-4-4-15,9-7-1 16,5-2 0-16,-2-17 3 15,0-8 3-15,0-2-2 16,-3-5 1-16,-4 2 1 0,-5-3 2 16,-6-2 6-1,-3 2 1-15,-6 1-1 0,-6-1 2 16,-5 4 1-16,-7-1 0 16,0 2-9-16,0 4-2 15,6-1-25-15,0 9-11 16,3-4-34-16,9 6-92 31,3 0-20-31,3-10 69 16</inkml:trace>
  <inkml:trace contextRef="#ctx0" brushRef="#br0" timeOffset="141">4178 16870 160 0,'12'2'63'0,"-9"1"-34"0,-15 5-14 16,9-3 18-16,0 6-7 15,0 0-1-15,0-1-1 16,3 3 0-16,-3-5-2 16,3 3-13-16,0-8 0 15,0-3-2-15,0 0 1 16,12-6 0-16,3-4-4 15,0-1-5 1,3-2 0-16,-1 5 3 16,1 0 1-16,0-3-6 0,-6 11 0 15,0-2 5-15,-3 4 4 16,-3 6 10-16,-3 3 5 16,-6 5-3-16,0-3 0 15,-3 3-8-15,0-3-4 16,0 0-8-16,0 1-3 15,0-1-31-15,3 0-12 16,3 0-41-16,0-5-19 16,0 5 5-16</inkml:trace>
  <inkml:trace contextRef="#ctx0" brushRef="#br0" timeOffset="142">4303 17235 320 0,'0'0'121'0,"9"0"-66"0,-6 5-69 15,3-5 19-15</inkml:trace>
  <inkml:trace contextRef="#ctx0" brushRef="#br0" timeOffset="143">4339 17232 386 0,'12'-10'-156'15,"11"-11"24"-15</inkml:trace>
  <inkml:trace contextRef="#ctx0" brushRef="#br0" timeOffset="144">936 16097 148 0,'-8'-2'55'0,"-10"4"-30"0,-6 6-21 0,9 5 15 16,-6 6-5-16,-9 10 2 16,-2 21 0-16,-1 14-1 0,-9 15-7 15,-2 27-1-15,17 10 0 0,12 9-1 16,21 10 1-16,24-8-4 15,23-11-2-15,25-7-14 16,20-25-6-16,3-18-54 16,18-18-45-1,-6-16 44-15</inkml:trace>
  <inkml:trace contextRef="#ctx0" brushRef="#br0" timeOffset="145">4365 16158 108 0,'-2'-13'41'0,"7"10"-22"0,1-7-11 0,3 10 11 15,0-3-7-15,0 3-2 16,6 3 10-16,6 10 4 16,3 16-12-16,6 21 11 0,-1 14 4 15,1 15-3-15,-3 16-2 16,-6 3-1-16,-3-5 1 16,-4-6-8-16,-5-5-3 15,-6-5-6-15,-12-11-2 16,-5-5-6-16,-4-3 0 15,-3-13-63-15,-3-5-28 0,3-6-7 16</inkml:trace>
  <inkml:trace contextRef="#ctx0" brushRef="#br0" timeOffset="146">19933 7398 116 0,'-6'0'44'0,"3"0"-24"0,3 2-10 15,0-2 14-15,0 0 0 0,-3 0 3 16</inkml:trace>
  <inkml:trace contextRef="#ctx0" brushRef="#br0" timeOffset="147">19921 7392 299 0,'0'-7'20'0,"3"-1"-4"0,0-3-10 0,3 0-4 16,3 1-1-16,3 2-1 16,0 3-3-16,0 2 0 15,-1 6 4-15,1 5 3 16,-3 7-1-16,-6 9 0 15,-3 5 1-15,-3 0 2 16,-6 3 1-16,0-5 3 16,1-1-3-16,-4-2 1 15,3-6-1-15,0-2 1 16,3-2 4-16,3-7 3 0,0 1-8 16,3-2-4-1,0-6 0-15,6 2 0 0,3 1-1 16,3-3-2-16,3 3 1 15,-1-1 1-15,1 1-1 16,-3 0-1-16,-3 2-2 16,0-2 1-16,-3-1-10 15,-3 1-3-15,-3-3-35 16,0 0-15-16,0 0-40 16</inkml:trace>
  <inkml:trace contextRef="#ctx0" brushRef="#br0" timeOffset="148">20010 7265 104 0,'-6'-18'38'0,"3"10"-20"0,0 0-6 0,3 5 13 16,-3-2 2-16,0 0 3 16,-3 0-5-16,-2-1-1 0,-1 1-13 15,0 0 2-15,-3-1 1 16,-3 4-1-16,-3-4 0 0,-3 4-1 15,0 2 0-15,1 2-2 16,-1 6-1-16,-3 6-5 16,3 7-1-16,0 8-1 15,0 11-2-15,7 7 3 16,2 6 2-16,9 0 0 16,6 5 2-16,9 3-2 15,11-8 0-15,7-5-3 16,9-14 1-16,11-8 2 15,10-12 4-15,5-17-2 16,1-13 1-16,-7-8-5 16,-8-10-2-16,-9-3 2 0,-13-8 0 15,-11-5 1 1,-18 2 0-16,-9 0 6 0,-11 1 4 16,-7 4-3-16,-6 9 1 15,0 5-7-15,4 5-3 16,5 0-23-16,6 8-11 15,6 6-105 1,6-6-56-16,12 0 90 16</inkml:trace>
  <inkml:trace contextRef="#ctx0" brushRef="#br0" timeOffset="149">19775 4879 140 0,'-3'-3'52'0,"3"3"-28"0,-3 0-8 0,3 0 16 0,0 0-4 16,-3-2 0-16,0 2-9 15,0-3-1-15,0 0-11 16,0 1 7-16,3-4 5 0,0 1-8 16,0 0-1-16,3 0-8 15,3-3-2-15,0 0 0 16,3 2 0-16,0 1-3 16,3 2 0-16,3 3 2 15,-3 6 2-15,-3-1 0 16,0 3-1-16,-3 0 3 15,-6 2 0-15,0 1-1 16,0 2-2-16,-3 1 1 16,0-4 1-16,3 1 3 15,0-1-7 1,9-2 0-16,-1 0 0 0,1-3 1 16,3 1-2-16,0-1 2 15,-3 3-6-15,0 3-3 16,-3-4 17-16,-3 1 8 15,-6 0 5-15,0 3 0 16,-3 0-8-16,-6-1-5 16,0 1-4-16,-6-3 0 15,4 0-4-15,-1-3 0 16,3 0-21-16,3-2-8 16,0-3-25-16,3 0-10 15</inkml:trace>
  <inkml:trace contextRef="#ctx0" brushRef="#br0" timeOffset="150">19841 4781 92 0,'0'-8'35'0,"0"5"-18"0,0-18 2 0,0 16 38 15,-9-6-12 1,0 1-8-16,0-1-7 16,0 3-17-16,-3 0 1 0,0 3 2 15,-3 0-2-15,0 2 2 0,0 3-5 16,-5 3 1-16,-1-1-7 15,0 9-1-15,0 8-2 16,0-1-2-16,0 3 1 16,1 3-1-16,-4 2 0 15,6 6 0-15,0 3 0 16,6 7 2-16,6 3-3 16,6 5-2-16,9 0 2 15,6-2 0-15,9-6 1 16,12-5 2-16,-1-7-1 15,10-9 2-15,3-11-2 16,-1-7 2-16,4-16 2 16,-1-11 2-16,-2-8-3 15,-3-5-3-15,-7-3 2 0,-8 3 2 16,-15-2-2 0,-6-1 0-16,-9 0 1 0,-9 6 2 15,-9 5 3-15,-3 5 5 16,-3 8-8-16,1-5-1 15,-1 10-5-15,-3 1-1 16,3 5-6-16,6-1 0 16,4 1-59-16,2 5-23 15,6 0-32 1</inkml:trace>
  <inkml:trace contextRef="#ctx0" brushRef="#br0" timeOffset="151">19007 8874 136 0,'-6'-5'52'0,"6"5"-28"0,-3 0-2 15,3 0 20-15,0 0 0 16,0 0-1-16,0 0-20 16,0 0-8-16,0 0-8 15,0 5 5-15,3 3 5 0,0 5-3 16,0 3 1-16,0 0-6 15,0 0-2-15,0 0-2 16,0-3 0-16,0 0-9 16,0-2-3-16,0-3-20 15,0 0-8-15,0-3-19 16,0-2-5-16,-3-3-29 16</inkml:trace>
  <inkml:trace contextRef="#ctx0" brushRef="#br0" timeOffset="152">19067 8874 164 0,'-3'-3'63'0,"3"1"-34"0,0 2-27 0,0 0 14 16,0 0-4-16,6 5 1 16,-3 0 4-16,3 9 3 15,0-4-10-15,-3 6-3 0,3-3-3 16,-3 1-2-16,2-1-2 0,-2-3 3 15,0 1 0-15,0 0-37 16,0-4-14-16,-3-1-42 16</inkml:trace>
  <inkml:trace contextRef="#ctx0" brushRef="#br0" timeOffset="153">19272 8943 140 0,'0'-3'52'16,"3"6"-28"-16,-3-3-13 0,0 0 15 0,0 0-8 16,0 0 4-1,3 8-8-15,0 2-8 16,0 9 12-16,-3 5 7 0,0 10 0 16,0 11 0-16,-3 5-11 15,-3-2-4-15,0 0-4 16,0-3-1-16,0-6-3 15,3-2-2-15,0-5 1 16,3-8-1-16,0-3 2 16,0-5 3-16,6-3-2 15,0-5 0-15,3 0 1 16,3-3 0-16,0-2-2 0,9 0-2 16,3-1 1-16,-4 4-1 15,1-1-14-15,-3 0-5 16,0 0-19-16,0-2-8 15,-3-3-62 1</inkml:trace>
  <inkml:trace contextRef="#ctx0" brushRef="#br0" timeOffset="154">19674 9252 148 0,'-12'-13'57'0,"-3"8"-30"0,-9 5-12 15,18 3 20-15,-3-1-10 16,-2 1-5-16,-4 5-9 15,0 0-3-15,0 8-4 16,0 13-1-16,3 0 1 0,3 3 2 16,3-1 1-16,6-2-6 15,6-2 0-15,6-6 1 16,0-2 1-16,6-9 1 16,6-5 0-16,2-5-9 15,-5-7-2-15,-3-4-9 16,-3-2-3-16,-3-6 3 0,-3-2 2 15,-6-5 11-15,0-1 6 16,-3 1-3-16,-3 5 0 16,0 2 4-16,0 6 5 15,0 2 6-15,3 6 3 16,0 5-7-16,3 8-4 16,3 5-2-16,0 3-1 15,0 5-2-15,3-2 1 16,0-1-2-16,0 1-1 0,-1-3-10 15,1-3-6-15,0-3-36 16,0-4-16-16,0-6-16 31</inkml:trace>
  <inkml:trace contextRef="#ctx0" brushRef="#br0" timeOffset="155">19853 9245 232 0,'-3'5'88'0,"3"0"-48"0,14 8-49 16,-8-7 14-16,0 4-5 15,0 3 2 1,3 14-1-16,0-3-1 16,0-6-4-16,0-2-2 0,0-3-28 0,0-2-13 15,0-6-39 1</inkml:trace>
  <inkml:trace contextRef="#ctx0" brushRef="#br0" timeOffset="156">20022 9245 176 0,'-6'18'66'0,"3"-5"-36"0,0 16-9 0,0-13 25 16,-3 11-9-16,0 4 1 0,-3 7-17 15,-2-1-5 1,-1 10-10-16,3-4-4 0,3-4 1 0,0-10-13 16,0-8-6-16,3-2-38 15,0-11-17-15,6-16-34 16</inkml:trace>
  <inkml:trace contextRef="#ctx0" brushRef="#br0" timeOffset="157">20109 9308 220 0,'-15'0'82'0,"30"3"-44"0,-7 2-33 0,-5-2 23 15,6 5-10 1,3 0-9-16,0-3-6 15,3 3-2-15,0-8-1 0,0 0 2 16,-3-3 1-16,0-2 1 16,-3-3 0-16,-3 0 2 15,-6 0-5-15,0 0-3 16,-3 0-2-16,-3 0 0 16,-6 0 0-16,0 6 0 15,-3-1 0-15,-6 6 0 16,-3 2-2-16,3 3 1 15,4 0 3-15,2 8 3 16,3 2 2-16,6 1 3 0,3-3 1 16,9-1 3-16,9-1-5 15,3 2-3-15,2-6 1 16,1 1 0-16,0-3-21 16,0-6-8-16,3-2-20 15,2-2-9-15,-2-4-36 16</inkml:trace>
  <inkml:trace contextRef="#ctx0" brushRef="#br0" timeOffset="158">20344 9260 156 0,'0'3'57'0,"3"2"-30"0,0-2-29 0,0 2 9 16,0 3 8-16,0 3 7 15,0 7-2-15,0 4 0 16,-1-1-11-16,-2 0 1 0,0-3 1 16,6-2-4-16,-6-3 1 15,0-2-3-15,0-3 2 16,0-3-2-16,0-5 2 16,0-2 11-16,0-4 8 15,0-7-13-15,3-8-5 16,0 0-5-16,3 0-3 15,3-1 3-15,0 4 2 16,3-1 0-16,0 4 0 0,0 1-6 16,0 4 1-16,0 2-20 15,3 2-9-15,-3 6-51 16,5 3-21-16,-2 0 6 16</inkml:trace>
  <inkml:trace contextRef="#ctx0" brushRef="#br0" timeOffset="159">20671 9229 180 0,'-9'0'68'0,"9"-3"-36"0,-6 3-20 0,3 0 19 16,0 5-3-16,-3 1 3 15,-3 2-6-15,0 2-3 16,4 1-12-16,-1-1-9 0,3 1-1 16,3-1-2-16,6 1 0 15,2 0 2-15,4 2 0 16,3 3-3-16,6 2 2 16,-3-2 5-16,-3 0 2 15,0 0 6-15,-9 2 5 16,-9 1 4-16,-6-3 2 15,-3 0-12-15,-6-3-4 16,-3 0-5-16,-9-5 1 16,4-3-20-16,2-5-6 0,3-2-23 15,6-4-9-15,3-4-59 16,21-6-35 0,0-10 69-16</inkml:trace>
  <inkml:trace contextRef="#ctx0" brushRef="#br0" timeOffset="160">20894 8922 188 0,'-6'16'71'0,"0"-3"-38"0,0 3-32 0,4-8 14 16,-1 2 14-16,-3 6 11 15,0 3-19-15,0-1-8 16,0 1-9-16,3 5-6 0,-3-3 1 16,3 2-30-1,0-1-34-15,3-25-63 31</inkml:trace>
  <inkml:trace contextRef="#ctx0" brushRef="#br0" timeOffset="161">20978 8959 240 0,'-18'16'90'0,"30"-11"-48"16,-21 13-34-16,6-7 24 0,0 5-7 15,-3 2 0-15,0 1-16 16,0 5-5-16,3 8-3 16,0-11-32-16,3-3-14 0,0-5-76 15</inkml:trace>
  <inkml:trace contextRef="#ctx0" brushRef="#br0" timeOffset="162">21290 9279 148 0,'-3'-3'55'0,"3"-2"-30"0,-3 5-12 0,3 0 17 0,0 0 0 16,-3-3 2-16,0 1-2 15,0 2-1-15,-6 2-16 16,0 4 1-16,-8 4 2 0,-1 3-2 15,0 9 2-15,0 1-7 16,3 7-3-16,6-1-1 16,0 2 1-16,9 1-5 15,9 0-1-15,9 5 0 16,3-16 0-16,3-13 4 16,3-5 2-16,-1-9 0 15,1-7 1-15,-3-3-4 16,-6-2 0-16,-3-1 1 15,-6-5 0-15,-6-2-2 16,-6 2 1-16,-6 3 0 16,-3 2 1-16,0 4-7 0,0 4 0 15,3 6-21 1,0-1-9-16,3 4-36 0,3 2-16 16,6-3-26-1</inkml:trace>
  <inkml:trace contextRef="#ctx0" brushRef="#br0" timeOffset="163">21600 9057 220 0,'-9'-24'82'0,"6"13"-44"0,-3-2-18 0,3 10 24 0,-3-2 2 15,0 2 2-15,0 1-26 16,-3 4-11-16,0 9-7 15,3 10-8-15,0 16 0 0,0 11 0 16,3 2 2-16,0 3 3 16,3-3 2-16,0 1-4 15,0-6 1-15,0-6-5 16,0-4-1-16,0-9-33 16,0-7-11-16,0-3-46 15,0-11-51 1,0-5 42-16</inkml:trace>
  <inkml:trace contextRef="#ctx0" brushRef="#br0" timeOffset="164">21359 9321 308 0,'-12'-8'115'0,"15"8"-62"0,3-2-53 0,-3 2 21 16,6 0-8-16,3-3 2 15,11 0-8-15,4 1-4 16,6 2-2-16,0-3-19 0,2 3-5 15,1 3-60-15,0-3-25 16,-6 0-4 0</inkml:trace>
  <inkml:trace contextRef="#ctx0" brushRef="#br0" timeOffset="165">22028 9252 200 0,'-11'-7'74'0,"5"7"-40"0,-6 2-20 16,6 1 22-16,-3 2-14 0,-12 6-4 15,-3 2-9-15,3 8-1 16,0 6-5 0,4 2 5-16,2 0 2 0,3 0 6 0,6-3 4 15,6-4-10-15,0-4-6 16,15-5 0-16,-3-5-1 15,5-8-4-15,1-5-1 16,0-6-10-16,3 1-3 16,-6-9-1-16,-3-5 0 15,-3 1 11-15,0-1 5 16,-3 5 1-16,-3 3-1 16,-3 8 5-16,0 3 4 15,0 5-3-15,0 11-1 0,3 5 11 16,0 2 4-16,3 6-8 15,2 0-4-15,4-3-8 16,6-3 0-16,9-4-51 16,0-9-23-16,0-5-50 15</inkml:trace>
  <inkml:trace contextRef="#ctx0" brushRef="#br0" timeOffset="166">22585 9245 132 0,'0'-11'52'0,"0"8"-28"0,0 6-8 15,0-3 18-15,0-3 4 16,-3-7 4-16,-6 7-3 16,-3 0 0-16,-3 3-21 15,-5 8-2-15,2 0 1 0,-3 6-9 0,-3 1-4 16,3 9-3-16,3 3-1 16,9-1 0-16,9 1 0 15,9-1 0-15,3 1 0 16,6-4-5-16,9-1 1 15,3-9-14-15,-1-5-3 16,4-6-35-16,0-4-14 16,0-6-32-1</inkml:trace>
  <inkml:trace contextRef="#ctx0" brushRef="#br0" timeOffset="167">22787 9242 236 0,'-26'-5'90'0,"20"5"-48"0,-9 5-36 0,9 0 22 0,-9 3-8 16,3 5 0-16,-3 1-2 16,0 7-2-16,3 8-8 15,3-3 4-15,1 1 1 0,2-3-9 16,6-3-1-16,3-5-5 16,3-3-2-16,5-5 0 15,4-6 3-15,0-4-7 16,0-3-2-16,0-3 3 15,0-6 2-15,-6 1 3 16,-6-11 5 0,3 3 1-16,-3 3-2 15,-3 4 2-15,0 6-5 16,0 3-2-16,0 5 2 0,0 11 2 16,3 5 0-16,0-1 2 15,3 4-2-15,3-3-1 16,5 0-4-16,4-3-2 15,0-2-35-15,3-6-13 16,0-5-60 0,3-5-32-16,5-6 73 15</inkml:trace>
  <inkml:trace contextRef="#ctx0" brushRef="#br0" timeOffset="168">23076 9268 244 0,'-12'-5'90'0,"-6"5"-48"0,-11 0-27 0,20 3 24 0,-3 2-17 15,-3 6-4-15,0 2-14 16,0 8-2-16,3 0-2 16,3 3 4-16,3 0 2 0,6 0-2 15,3-3-1-15,6 0-3 16,6-5-1-16,12-6-1 16,-3-4 0-16,0-6-25 15,-1-6-11-15,1-2-36 16,-3-7-16-16,0-9-5 15</inkml:trace>
  <inkml:trace contextRef="#ctx0" brushRef="#br0" timeOffset="169">23115 9006 232 0,'0'0'88'0,"3"6"-48"0,3 7-42 0,0-2 17 16,-3 7 2-16,6 19 4 15,-3 5 12-15,-3-2 3 16,-3 5-18-16,0 3 3 0,-3-6 2 16,0-5-12-16,0-8-6 15,0-5 1-15,3-5 0 16,0-6-2-16,3-8-5 16,3-8-2-1,0-7-5-15,5-9-2 16,1-2-4-16,0 3-1 0,3-4 8 15,6 9 6-15,0 3 3 16,-3 2 2-16,-6 10 4 16,5 4 3-16,-5 10-4 15,3 2-2-15,-9 1-2 16,3-1 0-16,0-2-9 16,-3-3-1-16,0 0-29 15,0-5-14-15,0-2-54 16,3-9-58-1,0-5 50-15</inkml:trace>
  <inkml:trace contextRef="#ctx0" brushRef="#br0" timeOffset="170">23520 9300 288 0,'0'3'110'0,"3"7"-60"0,3-7-54 0,-6 0 21 15,9-1 2-15,-4 1 6 16,1 0-9-16,3-3-2 15,3 0-8-15,-3-3-2 16,6-2 0-16,-6-1-2 0,-3 1-2 16,3 0-2-16,-6-1 1 15,-3-1-4-15,-6-1 1 16,-3 0 0-16,-3 2-1 16,-3 1-1-16,-6 5 1 15,1 3 3-15,-1 5 3 16,0 2 4-16,9 1 4 15,0 7 5-15,6 1 1 0,3-1 3 16,6 1 1 0,6 2-6-16,3-2-3 0,3-4-5 15,6 1-2-15,-1-2-1 16,1-6-2-16,3-3-21 16,-3-5-11-16,6-3-50 15,6-5-20-15,-4-2-33 16</inkml:trace>
  <inkml:trace contextRef="#ctx0" brushRef="#br0" timeOffset="171">23850 9252 384 0,'-9'-2'143'0,"9"4"-78"0,0-2-74 0,6 3 23 15,-6-3-30-15,0 0-7 16,3 3-54-16,0 2-25 16,3 3-29-16,-3-3-11 15</inkml:trace>
  <inkml:trace contextRef="#ctx0" brushRef="#br0" timeOffset="172">23841 9469 372 0,'-12'8'140'0,"12"-2"-76"0,3-4-86 0,-3-2 19 0,0 3-9 16,6-3 5-16,-3 0-67 16,6-3-29-16,0-2-23 15,-6-8-6-15</inkml:trace>
  <inkml:trace contextRef="#ctx0" brushRef="#br0" timeOffset="173">19266 9771 132 0,'0'3'52'0,"-3"-1"-28"0,3-2-13 0,0 0 18 15,0 0-4-15,0 0 0 16,0 0-2-16,0 0-3 16,0 0-10-16,0 0-4 15,0 0 0-15,0 3-1 0,0-3 0 16,0 5-6-16,0-5-1 16,0 0 3-16,0 0 1 15,0 0 2-15,3 0 2 16,3-5 1-16,3-6 1 15,3 1-4-15,0-3-1 16,3 2-1-16,3 0-2 16,-1 1-2-16,1 2 1 15,0-5 3-15,3-1 1 0,3-1-1 16,3 1-2 0,2 4 1-16,4 4-1 0,3 6-3 15,3 6 0 1,-7 2 2-16,1 0 0 0,-6 5 3 15,3 0 1-15,-4 3 1 16,-2-3 0-16,-3 0 0 16,-3-2 2-16,-3 0-3 15,0-3 0-15,-3-3 1 16,-1 0 2-16,1-5-1 16,3 0 0-16,0 0-3 15,3-3-2-15,0 1 1 16,3-3 1-16,2-1-1 15,1-2 2-15,3 0-4 16,0 3 0-16,-3 0 1 16,0-3 0-16,-1 3 2 0,1-1 1 15,0 1-4-15,3 5 1 16,0 3 0-16,-4-1 0 16,1 4 0-16,0 2 0 15,0 5 0-15,3 0 0 16,2 3 0-16,-2 2 0 15,-3-2 2-15,3-5 1 16,0-1 1-16,-1-2 0 16,4-2 0-16,0-6 2 15,0 0-1-15,-1-6 0 16,1-2-3-16,-3-2 1 16,0-1-2-16,-3 1-1 0,-1-1 1 15,-2 3-1-15,0 0 0 16,0 0 0-16,0 3 0 15,0 0 0-15,2 2-3 16,1 0 2-16,6 3 3 16,0 0 1-16,-1 6-4 15,1-1 1-15,-3 0 0 16,3 3 0-16,0 0 0 16,-4 0 2-16,1 3-1 15,-3-3-1-15,0 0 3 16,0-3 0-16,2-3-1 15,1-4 1-15,0-3 2 16,0-1 2-16,2-2-6 16,1-2-2-16,0-1 0 0,-3-2 2 15,0 5 0-15,-1-3-1 16,1 3 1-16,0 3-1 16,-3 0-3-16,0 2 0 15,-1 1 2-15,1 4 0 16,0 1 1-16,0 2 0 15,3 3 2-15,-4 0 1 16,-2 0-1-16,9 0-2 16,-3-3-4-16,0 0 0 15,-4 1 4-15,1-6 4 16,3 0-1-16,-3-3-2 16,0 0 0-16,-1-2-1 15,1 0-3-15,0-3 2 0,-3 0 1 16,0-3 2-16,0 1-3 15,-1-6-2-15,1 3 2 16,3-6 0-16,0 3-2 16,-3 3 2-16,0 5-4 15,2 3 1-15,1 5 4 16,-3 3 2-16,-3 4 0 16,3 4-2-16,-3 0-2 15,-1 2-1-15,4 0 2 16,0-2 2-16,-3-1-2 15,6-2 0-15,0-2 3 16,-4 1 1-16,-2-4-1 16,0-3 1-16,0-3-4 0,3 1 0 15,0-1 1-15,-1-2 2 16,1-3-3-16,0 0 0 16,0-5 1-16,3 0 2 15,0 2-3-15,-1-5 0 16,1 3-4-16,0 0 1 15,-3 2 2-15,0 3 3 16,0 0-2-16,-4 6-2 16,4-1 2-16,3 3 0 15,-3 8 1-15,0 0 2 16,0 8-1-16,-1-3-1 16,1 0 1-16,-3 0 1 15,9-2-1-15,-6-1 2 0,0-2-2 16,-1 0 2-16,-2-2-2 15,3-4-1-15,3-2 1 16,-3-2-1-16,6-1 0 16,-4-2 2-16,-2-1-1 15,3 1-1-15,-3-5 1 16,3 2-1-16,-6 0 0 16,2-6 0-16,1 4 0 15,0 2 0-15,0 8 0 16,6 3 0-16,-1 4 4 15,1 1 2-15,0 3 0 16,0-3-1-16,9 3-1 16,-4-1 2-16,-2 1-3 15,0-6 0-15,-6 3-1 16,5-3-2-16,-2-2-30 0,3-3-13 16,0 0-101-1</inkml:trace>
  <inkml:trace contextRef="#ctx0" brushRef="#br0" timeOffset="174">19454 10152 152 0,'0'0'57'0,"0"5"-30"0,0 1-18 0,0-1 14 16,0 3 6-16,3 8 7 15,0 8-8-15,0-3-2 16,0 3-15-16,0-1-4 0,0 1-1 15,3 0-3-15,-4-5 0 16,1-4-12-16,0-1-4 16,0-6-58-16,-3-3-65 15,0-5 29-15</inkml:trace>
  <inkml:trace contextRef="#ctx0" brushRef="#br0" timeOffset="175">19480 10046 96 0,'-11'-16'35'0,"8"14"-18"0,-6-1-2 0,6 3 15 15,0 0 1-15,-3 0 4 16,-6 0-8-16,3 3-2 16,-6-1-14-16,0 6 2 0,0 6 3 15,0 1 3-15,1 7 1 16,-1 4-5-16,3 14 1 15,3 2-3-15,6 8 2 16,6 1-4-16,12 4 1 16,6-7-5-16,5-11-2 0,10-8 0 15,3-8 1-15,2-21 1 16,1-8 1-16,-3-13-4 16,-4-5-1-16,-11-6-1 15,-9-5 1-15,-9 0 4 16,-9 2 6-16,-9-2-1 15,-3 8 3-15,-3 3-6 16,-5 5-3-16,2 5-12 16,0 5-4-16,6 6-46 15,3 5-18-15,6 2-66 16</inkml:trace>
  <inkml:trace contextRef="#ctx0" brushRef="#br0" timeOffset="176">19960 10014 148 0,'0'3'57'0,"3"0"-30"0,0 15-12 16,0-2 20-16,3 3-8 16,0 7-1-16,-1 11-9 15,1 3-2-15,0-3-9 16,0 0 11-16,-3-5 6 0,0-3-7 15,0-5-2-15,0-6-8 0,0-2-2 16,-3-5-2-16,0-3 1 16,0-8 0-16,3-3 3 15,-3-2-5-15,3-6-3 16,3 0-10-16,0 1-3 16,6-6 6-16,6-3 2 15,0 4 5-15,0 9 1 16,-1 1-2-16,4 10 2 15,0 1 1-15,-3 4 0 16,-3 3 11-16,-3 3 5 0,-6 3 0 16,-3-1 3-16,-6 1-6 15,-6-1 0-15,-3 1-6 16,-6-3-2-16,-6-3-2 16,0-8-3-16,1-2-17 15,2-3-6-15,0-3-20 16,6-2-8-16,3-6-27 15,6-2-53 1,3-3 30-16</inkml:trace>
  <inkml:trace contextRef="#ctx0" brushRef="#br0" timeOffset="177">20204 10009 228 0,'0'-2'88'0,"6"4"-48"0,-3 9-42 0,0-3 14 16,0 8 5-16,0 5 6 16,3 8-1-16,-3 11-1 15,0-1-11-15,0 4-2 0,0 2 2 16,-1 0-8-16,1-8-1 16,3-6 1-16,0-4 3 15,3-3-35-15,0-9-17 16,0-9-75-1,9-6-37-15,0-6 81 16</inkml:trace>
  <inkml:trace contextRef="#ctx0" brushRef="#br0" timeOffset="178">20421 10329 192 0,'-9'0'74'0,"6"6"-40"0,-3 2-38 15,3 0 15-15,0 2 3 16,0 3 3-16,3 6 11 15,0-1 5-15,3 6-17 16,6 3-3-16,3-1 1 0,3-7-4 16,3-6 2-16,0-3-3 15,3-12 2-15,-1-4-4 16,-2-7 1-16,-3-3-5 16,-3-2 0-16,-6-9 1 15,-6 4 2-15,-6 1-3 16,-3 1-2-16,-6-3 0 0,0-2-1 15,0 10-7-15,1 0-3 16,-1 11-21-16,3 5-7 16,3 3-27-16,6-1-12 15,3 4-22 1</inkml:trace>
  <inkml:trace contextRef="#ctx0" brushRef="#br0" timeOffset="179">20719 10239 196 0,'0'0'74'0,"-3"-2"-40"15,3 4-29-15,0 6 19 16,-3-8 7-16,-3 6 8 0,-3-1-12 16,-3 0-6-16,0 8-12 15,-3 3-11-15,3 3-1 0,3 2-1 16,0 0 2-16,6 0 1 15,3 0 1-15,6 3 2 16,6-3 1-16,3-5-1 16,6 0 1-16,6-8-7 15,-3-8-1-15,-1-5-25 16,1-6-8-16,0-2-35 16,-3-3-58-1,-3-2 30-15</inkml:trace>
  <inkml:trace contextRef="#ctx0" brushRef="#br0" timeOffset="180">20829 10059 192 0,'-6'3'74'0,"6"0"-40"0,6 21-33 0,-3-11 16 16,0 5 2-16,3 11 3 15,0 8 8-15,0 1 4 16,-3 1-18-16,0 1-7 0,0-3-2 15,0 0-4-15,0 3-2 16,-3-9-7-16,0-1-4 16,0-12-43-16,0-2-20 0</inkml:trace>
  <inkml:trace contextRef="#ctx0" brushRef="#br0" timeOffset="181">21058 10303 228 0,'-3'-3'85'0,"3"3"-46"0,-9 3-35 16,0 0 21-16,-6 2-12 16,-3 3 0-16,-2 0-5 15,-4 2-3-15,0 4-2 16,3-1-3-16,3 0 3 0,3 0-4 15,7 0 0-15,5-2 3 0,8 2 3 16,7-2 2-16,6 5 3 16,9 5-3-16,6-3-2 15,0-2-2-15,-4 3-3 16,-2-1-6-16,-3-2-4 16,-3 0-115-1</inkml:trace>
  <inkml:trace contextRef="#ctx0" brushRef="#br0" timeOffset="182">21585 9980 144 0,'-3'-16'55'0,"-3"14"-30"0,-3-1-5 15,6 3 21-15,-6 3-7 16,-3 5 0-16,-12 2-15 16,-2 17-6-16,-1 4-8 15,0 4 3-15,3 7 2 0,3 6-1 16,7-1 0-16,8 1-5 16,12 0-3-16,11-3 0 15,13-1-1-15,6-6-31 16,0-9-12-16,8-6-66 15</inkml:trace>
  <inkml:trace contextRef="#ctx0" brushRef="#br0" timeOffset="183">21808 10247 124 0,'-3'-23'46'0,"0"23"-24"0,-3 0-6 0,3 0 18 15,0 0 4-15,-3 0 2 16,0 0-5-16,-3 0 1 16,1 10-20-16,-4-2-3 0,-3 8-1 15,-6 2-7-15,3 4-3 16,3 1-4-16,3 4 1 15,6-3 3-15,6-3 1 0,9 3-4 16,0-3 1-16,3-13 0 16,0-3 2-16,3-2-3 15,-3-3-2-15,0-8 4 16,0-5 3-16,-3-6-1 16,-4 0 0-16,1-15-1 15,-6 2 1-15,0-2-2 16,-3 0 2-16,-3-1 2 15,-2 1 4-15,-1 2 2 16,3 11 1-16,0 0-4 0,0 10-3 16,3 11-7-16,0 3-1 15,3 5 1-15,3 8 3 16,3 10 0-16,3 8 2 16,3 1-4-16,-1-1 0 15,4-2-1-15,0-3-2 16,3-5-30-16,3-3-13 15,6-5-49 1,-3-11-52-16,-1-5 48 16</inkml:trace>
  <inkml:trace contextRef="#ctx0" brushRef="#br0" timeOffset="184">22034 10271 248 0,'-17'-5'93'0,"8"10"-50"0,-6 0-46 0,9 3 19 0,-3 0-3 15,-3 6 2-15,-6 4-6 16,0 3-1-16,6 3-4 16,6 0-1-16,6 2 3 0,9 1-5 15,3-6-1-15,6-3 0 16,-3-4 2-16,0-12-1 16,0-7-1-16,0-3-4 15,-4-2-2-15,-2-9 5 16,0 3 5-16,-3-5-2 15,0 2 1-15,-3 1 1 16,-3 2 0-16,0 5-5 16,0 4-1-16,3 1-2 0,0 4 3 15,0 4 0-15,3 6 3 16,6 3-3-16,-3 2 0 16,6 0-6-16,0-2-3 15,-3-3-21-15,0 0-7 16,-1-3-25-16,1-8-10 15</inkml:trace>
  <inkml:trace contextRef="#ctx0" brushRef="#br0" timeOffset="185">22183 10036 252 0,'-9'-16'96'0,"9"18"-52"0,0 17-49 16,0-3 15-16,3 5 0 15,0 5 6-15,0 9-2 16,3 5 2-16,0-1-9 16,3-2-4-16,0 0 0 0,0-5-13 15,0-5-3-15,-3-4-45 16,0-7-17-16,-3-8-29 16</inkml:trace>
  <inkml:trace contextRef="#ctx0" brushRef="#br0" timeOffset="186">22019 10202 320 0,'-11'0'121'0,"11"6"-66"0,6-12-42 0,-3 6 30 15,2-2-22-15,7-4-4 16,15 1-17-16,0-3-5 15,6 0 2-15,2 0-47 0,4 3-19 16,6 0-22-16,-4 2-10 16,-5 0 1-1</inkml:trace>
  <inkml:trace contextRef="#ctx0" brushRef="#br0" timeOffset="187">22451 10147 260 0,'-21'2'96'0,"12"1"-52"0,-17 5-36 0,14-3 21 0,-3 6-9 16,0 7-1-16,-3 6-7 16,3 3 0-16,3-1-7 15,3 1-3-15,6-1-1 0,6-5-1 16,3-2 2-16,9-6 1 16,6-5 1-16,0-5-7 15,0-6-2-15,-4-5-7 16,1-3-3-16,-6-7 4 15,0-6 4-15,-3 3 4 16,-3 0 2-16,-3-3-2 16,-3 8 2-16,0 0 3 15,0 8 1-15,0 0-1 0,0 27 3 16,3 2 1 0,3 3-2-16,0 0-3 15,0-1-3-15,3-1 1 16,0-4-32-16,6-5-15 15,-3-5-73 1</inkml:trace>
  <inkml:trace contextRef="#ctx0" brushRef="#br0" timeOffset="188">22662 9890 272 0,'0'-3'104'0,"6"6"-56"16,12 8-58-16,-6-1 14 0,3 9 6 15,0 18 7-15,6 3 12 16,-3 7 4-16,-6 9-17 16,-1-3-7-16,-11 0-2 0,-11-3-15 15,-7 3-5-15,-36 2-132 16</inkml:trace>
  <inkml:trace contextRef="#ctx0" brushRef="#br0" timeOffset="189">19299 10888 192 0,'-3'-3'71'0,"3"-2"-38"0,9-3-28 0,-3 5 17 16,3-2-12-1,6-3-1-15,2 3-7 0,1 2-2 16,0 6 0-16,-3 2 2 0,-3 5 3 16,-3 17-4-16,-6 2-3 15,-9 3-8-15,-9-3-2 16,-3-5 7-16,3-1 2 16,0-1 0-16,1-4 2 15,5-7 3-15,0-1 1 16,6-2 3-16,3 0 1 15,6-2 1-15,9-4 2 16,8 1-1-16,4 2 0 0,0-2-10 16,0 5-4-16,0-3-44 15,-7-8-17-15</inkml:trace>
  <inkml:trace contextRef="#ctx0" brushRef="#br0" timeOffset="190">19302 10655 168 0,'-30'2'66'0,"15"9"-36"0,-6 10-18 0,18-16 21 16,-20 17-8-16,2 4 0 15,0 8-10-15,6 17-4 16,9 4-6-16,12 11 7 0,15-5 5 16,9 0-7-16,8-8-1 15,10-11-1-15,6-10 0 16,8-13 4-16,4-14 3 15,-7-13-2-15,-2-13 2 16,-13-8-4-16,-11-6-1 0,-12-10-2 16,-12 0 0-16,-12 0-4 15,-18 3-3-15,-3 2-7 16,-3 9-4-16,1 7-21 16,-1 8-10-16,6 8-93 15,6 8-46 1,9 0 90-16</inkml:trace>
  <inkml:trace contextRef="#ctx0" brushRef="#br0" timeOffset="191">19995 10874 28 0,'3'-5'11'0,"0"0"-6"0,0 0-8 16,0 5 0-16,0-3-7 15,0 0-4-15</inkml:trace>
  <inkml:trace contextRef="#ctx0" brushRef="#br0" timeOffset="192">20022 10792 116 0,'3'-10'44'0,"-3"7"-24"0,3-5-8 0,0 8 16 15,0-2 1-15,-3-1 3 16,3 0-2-16,0 1-1 16,-3 2-16-16,0 0 5 0,0 0 3 15,3 5-5-15,0 5-1 16,-3 12-3-16,0 9 2 15,0 12 4-15,-3 4 3 16,0 1 4-16,0 2 4 16,0-7-9-16,0-6-4 15,0-6-7-15,3-4-4 16,0-6-5-16,0-5 0 0,3-3-20 16,0-5-7-16,3-3-28 15,6-7-10-15,6-14-67 16</inkml:trace>
  <inkml:trace contextRef="#ctx0" brushRef="#br0" timeOffset="193">20269 11065 200 0,'-3'0'77'0,"3"-5"-42"0,0 10-23 0,0 0 21 16,0 0-2-16,9 3 4 15,-9 6-4-15,6 2-1 16,0 5-17-16,-3-3-8 0,0 1-1 16,0-3-3-16,0-3 2 15,0 0-33-15,-3-2-12 0,0-3-43 16,-9-6-65 0</inkml:trace>
  <inkml:trace contextRef="#ctx0" brushRef="#br0" timeOffset="194">20222 10970 316 0,'-9'-16'121'0,"9"13"-66"0,6 0-62 16,-6 3 19-16,0 0-13 15,6 0-1-15,0 0-28 16,0 3-10-16,2-3-66 15,7 3-29-15,-3-3 49 16,0 8 25-16</inkml:trace>
  <inkml:trace contextRef="#ctx0" brushRef="#br0" timeOffset="195">20397 11028 184 0,'-3'5'71'0,"3"0"-38"0,3 9-25 0,0-4 16 15,0 3 16-15,0 11 12 16,-3-3-5-16,0 1-1 16,0-4-26-16,0 1-9 0,0-6-4 15,0-3-6-15,0-2-1 16,0 0-2-16,3-8-6 16,3-2-2-1,0-14 0-15,0-3 4 16,3-2-2-16,0 0 1 15,3 2 1-15,0 4 2 16,3-1 4-16,5 2 4 0,1 9 5 16,-3 3 2-16,0 4 3 15,-3 9 2-15,-3 2-3 16,-3 8 0-16,-3-2-1 16,0-1 0-16,-3 1-6 15,0-1-4-15,-3-2-15 16,0-5-6-16,3-1-32 15,0-2-15-15,2-2-23 16,1-6-7-16,3-11-1 16</inkml:trace>
  <inkml:trace contextRef="#ctx0" brushRef="#br0" timeOffset="196">20751 11070 276 0,'-3'3'104'0,"6"-1"-56"0,0 6-41 0,6-5 26 16,-3 2-8-16,3 1 3 16,0-1-16-16,3 3-5 15,0-3-4-15,0-2 0 0,3-1 0 16,-3-2-1-16,0-2-2 16,-3-3-6-16,-1-3-1 15,-2 0-6-15,-6-3 1 0,-3 0-3 16,-3-2 0-16,-5 3 1 15,-1 2 3-15,-6 0 5 16,-6 2 1-16,3 6 0 16,0 6 4-1,3 7 2-15,4 0 2 0,2 3 3 16,3 8 3-16,3-3 11 16,3 0 7-16,6-2-10 15,15-1-4-15,0-2-8 16,5-5-2-16,4-3-10 15,3-6-5-15,-3 1-34 16,5-6-15-16,1-13-70 16</inkml:trace>
  <inkml:trace contextRef="#ctx0" brushRef="#br0" timeOffset="197">19296 11673 112 0,'0'-2'44'0,"0"2"-24"0,-3 2-4 0,3-2 18 15,0 0-3-15,0 0 2 16,0 0-8-16,0 0-1 16,0 0-13-16,0 0 2 0,0 0 1 15,3-2-7-15,3-6-2 16,0 0 1-16,3 0 3 15,6 0-4-15,3 8-3 16,-1-5-6-16,-2 10 0 16,-3 3 4-16,-3 0 4 15,-3 2 1-15,0 4 0 16,-6-1-6-16,-3 0 1 16,0-2-9-16,0-1-2 15,0-2-10-15,0-2-1 16,9-1 2-16,0 3 4 15,3 0 10-15,0 0 3 0,3 2 3 16,-3 6 2-16,0 3 10 16,-3-1 7-16,-6 1 5 15,-3-6 5 1,0 0-9-16,-3-2-2 0,-6-3-10 16,-6-3-3-16,3-5-8 15,0-3-2-15,3 1-27 16,3-1-11-16,3-15-126 31,3-1 61-31</inkml:trace>
  <inkml:trace contextRef="#ctx0" brushRef="#br0" timeOffset="198">19308 11533 176 0,'-15'-10'68'0,"6"10"-36"0,-3-3-18 0,6 3 22 16,-3 0-7-16,0 0-2 16,-12 3-9-16,1 2-3 0,-1 3-9 15,0 16-2-15,0 2 2 0,0 6 1 16,3 5 3-16,4 16-3 16,8 5-2-16,9 3-2 15,8 2 0-15,16-10-2 16,6-8 2-16,6-10 2 15,11-12 2-15,1-12 3 16,2-22 1-16,1-10-3 16,3-8-3-16,-13-13-5 15,-8-3 0-15,-15-3 2 16,-15 1 3-16,-12-6 7 16,-9 2 2-16,-6 9-1 15,0 5 0-15,-11 5-7 0,2 11-2 16,6 5-20-16,3 6-7 15,0 4-41-15,9 6-19 16,3 3-49 0</inkml:trace>
  <inkml:trace contextRef="#ctx0" brushRef="#br0" timeOffset="199">20085 11755 160 0,'0'-2'63'0,"3"-1"-34"0,-3 1-10 0,0 2 23 15</inkml:trace>
  <inkml:trace contextRef="#ctx0" brushRef="#br0" timeOffset="200">20079 11742 389 0,'-12'-2'49'15,"0"-1"-25"-15,-6 3-9 0,-3 3-2 16,0 2-7-16,1 3-1 16,2 0-3-16,3 0 1 0,3 0-7 15,3 5 1-15,3-3-4 16,6 1 0-16,6 5 1 16,6 0 4-16,3 2-1 15,3-2-1-15,0 3 7 16,-4-1 3-16,-2-2 12 15,-3 0 8-15,-9 0-4 16,-3-3-1-16,-6 3-8 16,-3-3-3-16,-2-2-5 15,-4-9-4-15,-3-2-11 16,3-2-4-16,3-4-22 16,3 4-7-16,12-6-70 15,6-3-18 1</inkml:trace>
  <inkml:trace contextRef="#ctx0" brushRef="#br0" timeOffset="201">20177 11843 228 0,'-3'5'85'0,"6"8"-46"0,6 6-26 0,-3-14 24 15,3 0-8-15,0-2-2 16,3 0-11-16,6-1-3 0,2-2-7 16,-2-8-4-16,0 0 1 15,-3 1-2-15,-3-7-1 0,-3 1 3 16,-3-3 0-16,0 6 1 16,-6-1 0-16,-6 0-2 15,-6 6-2-15,-3 0-4 16,-3 2 0-16,3 6 0 15,-6 2 2-15,4 6 3 16,-1 5 2-16,3-1-1 16,3 4 1-16,3 2 4 15,3-2 4-15,6-1 2 16,6 1 3-16,6-1-7 16,3-2-1-16,12-5-4 15,-1-3-3-15,1-3-9 0,0-2-3 16,0-3-21-1,2-6-6-15,-5-2-23 0,-3-2-9 16,3-14-46 0</inkml:trace>
  <inkml:trace contextRef="#ctx0" brushRef="#br0" timeOffset="202">20573 11515 264 0,'-6'-3'99'0,"6"3"-54"0,3 3-46 0,-3 2 20 0,0 3 7 15,0 5 8 1,3 8-5-16,0 8-2 0,0 8-15 16,0 3-1-16,0 5 0 0,0 0-9 15,3-5 0-15,-3-6-15 16,0-5-7-16,-3-8-33 15,3-2-16-15,-3-8-66 16</inkml:trace>
  <inkml:trace contextRef="#ctx0" brushRef="#br0" timeOffset="203">20430 11716 332 0,'-6'-6'123'0,"9"6"-66"0,6 0-60 0,0 0 22 16,3 0 12-16,6 0 12 15,11 0-18-15,4-2-8 16,3-1-11-16,3 1-29 0,2-1-12 16,-5-2-51-16,-3-1-19 15,-7-7-34 1</inkml:trace>
  <inkml:trace contextRef="#ctx0" brushRef="#br0" timeOffset="204">19230 12359 192 0,'-11'24'74'0,"8"-9"-40"0,-18 7-27 0,12-15 18 16,0 9-9-16,0 3 1 16,3-3-10-16,0-3-2 15,3-2-3-15,0-3 1 0,0-1 2 16,3-1 2-16,9-1 10 16,6-2-1-1,0-3-1-15,3 0-2 16,0-6-10-16,-1 4-1 15,4-1-18-15,-3 0-6 16,-3 1-11-16,-3-6-5 16,6 0-12-16,-3 0-4 15,-3-3-28 1</inkml:trace>
  <inkml:trace contextRef="#ctx0" brushRef="#br0" timeOffset="205">19361 12385 228 0,'-20'11'88'0,"26"2"-48"0,-6 11-42 16,0-3 17-16,0 3 4 15,0 2 6-15,0 1-9 16,0-1-4-16,8-2-7 16,-2-6-6-16,0-2 0 0,0-2-23 15,-3-6-12-15,0-1-28 16,-9-12-62-1</inkml:trace>
  <inkml:trace contextRef="#ctx0" brushRef="#br0" timeOffset="206">19186 12213 220 0,'-48'0'85'0,"36"5"-46"0,-3 3-39 0,9 6 16 15,-2 7-7-15,-4 5 0 16,0 11 1-16,3 16 4 16,3 11-8-16,9 15-1 0,6-5-1 15,9-8 4-15,14-2 3 16,7-14 2-16,3-18 3 0,8-16-5 16,4-14-1-16,2-20-4 15,-5-14 1-15,6-13-11 16,-13-5-4-1,-17-6 6-15,-15 3 3 0,-9-5 2 16,-12 3 1-16,-6 7-2 16,-3 6-2-16,0 7-17 15,3 3-9-15,-2 11-52 16,5 5-23-16,3 3 0 16</inkml:trace>
  <inkml:trace contextRef="#ctx0" brushRef="#br0" timeOffset="207">20025 12557 104 0,'9'0'38'0,"-6"0"-20"0,0 0-4 0,-3 0 15 15,3 0-5-15,0-3 18 16,0-2-4 0,0-5-19-16,-3-1 2 0,0-2 2 15,-3 2-1-15,-3 1-1 16,-3 2-3-16,-3 2-1 15,-3 1-3-15,-3 10 1 16,1 6-6-16,2 2-1 0,0 3-6 16,3 3-2-1,3 2-2-15,3 0-2 16,6 3-2-16,9-3-1 0,6 3 1 16,6 5 2-16,8-5-3 15,7-6 0-15,0-5-27 16,0-5-13-16,-4-10-68 15</inkml:trace>
  <inkml:trace contextRef="#ctx0" brushRef="#br0" timeOffset="208">20373 12494 152 0,'-6'-3'57'0,"6"3"-30"0,-2 0-10 0,2 0 35 15,-3-5-3 1,-15 13-13 0,3 2-21-16,0 3-5 0,0 3 0 15,0 3-8-15,3 2-1 16,3 0-3-16,3 0 0 15,6-2 0-15,3-6 0 16,6-2 2-16,6-6 0 16,0-2-3-16,-3-3 2 15,0-6-6-15,-3-2 0 16,0-2 3-16,-3-3 2 0,0-3 2 16,-3 0 0-16,-3-3 0 15,0 9 2-15,0 2 8 16,0 2 3-16,0 4 0 15,0 2 0-15,0 5-3 16,0 6-1-16,3 5-1 16,3-1 0-16,5 1-4 15,-2 0-3-15,3-3-9 16,3-5-5-16,0-2-44 16,0-6-18-16,12-6-36 15</inkml:trace>
  <inkml:trace contextRef="#ctx0" brushRef="#br0" timeOffset="209">20683 12459 192 0,'-9'0'74'0,"9"0"-40"0,0 3-40 16,-3-6 75-16,-6 3-15 0,0 3-13 15,-3 5-9-15,0 2-20 16,-5 4-8-16,-4 2-2 0,0 2-2 16,3 3 0-16,6 3-3 15,3 0 2-15,6-3 1 16,9 3 0-16,9-8-3 15,3 2 0-15,6-5-1 16,0-5 0-16,5-2-13 16,4-12-6-16,-3-2-32 15,-3-2-13-15,-1-6-39 16</inkml:trace>
  <inkml:trace contextRef="#ctx0" brushRef="#br0" timeOffset="210">20805 12221 200 0,'-3'0'77'0,"6"3"-42"0,-3 7-28 0,3 9 18 16,0 5 4-16,0 7 5 16,3 9-1-16,-3 5 0 15,0 3-18-15,-3-1 2 0,3-4 1 16,-3-6-8-16,3-8-1 0,0-5-5 16,0-6-3-1,0-7 2-15,0-6-11 16,3-10-4-16,-3-6-5 15,3-5-3-15,0 0 5 16,3 1 4-16,-1-7 6 16,4 6 3-16,0 9 4 15,3-4 1-15,3 8 7 16,6 3 6-16,-3 3 1 16,-3 5 1-16,-1 5-5 15,-2 6 0-15,-6 2-4 16,0 3 0-16,-3-3-5 15,0 0-3-15,-3 0-22 0,0-5-11 16,-3 0-35 0,3-6-12-16,3-12-45 15</inkml:trace>
  <inkml:trace contextRef="#ctx0" brushRef="#br0" timeOffset="211">21171 12562 228 0,'-3'3'88'0,"6"2"-48"0,0 3-31 0,6 0 22 16,0 0-4-16,3 3 4 0,0-1-13 16,0 1-5-16,3-3-8 15,-1-3-2-15,4-2 1 0,0-3 0 16,0-5 0-16,-3-3 0 15,0 0 0-15,-6-3-2 16,-3 0-2-16,-3 1 1 16,-3-1 1-16,-6 1-6 15,-3-4 1-15,-3 4-4 16,-3 2 0-16,-6 8 4 16,-6 3 3-16,4 5-1 15,2 2 0-15,0 6 1 16,3 3 2-16,6-1 3 15,3 3 4-15,6 0 0 16,6 6 0-16,9-3-1 16,6-1 0-16,3-1-4 0,6-4-1 15,5-7-12-15,7-6-4 16,6-5-67-16,-1-13-27 16,-8-3-16-1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3:56:34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18275 3029 76 0,'0'-2'30'0,"0"-3"-24"0,0 2 19 15,0 3 6-15,-3 3 1 16,0-3 3-16,-3 0-4 15,-3 5-1-15,0 0-9 16,-3 3-2-16,0 0-11 16,0 0-3-16,1 0 1 0,2 0-5 15,3 0-3-15,3 0 1 16,6 2 0-16,6-4 1 16,3 2 0-16,5 5-3 15,1 0 2-15,0-5 3 0,0 5 1 16,-6 0 3-16,-3-2 3 15,-9 2 7-15,-3 0 2 16,-9 1-9-16,-3-6-5 16,-6 2 1-16,-3-2 1 15,4-3-5-15,-1-2 0 16,3 0-3-16,3-3-2 16,3 0-11-16,3-3-2 0,6 0-21 15,3-2-8 1,6-3-22-1,6 3-38-15,3-6 31 16</inkml:trace>
  <inkml:trace contextRef="#ctx0" brushRef="#br0" timeOffset="1">18445 3106 108 0,'0'6'44'0,"0"-6"-35"0,6 2 14 16,0-2 5-16,-1 3-10 16,4-1-2-16,0 4-7 15,3-6-1-15,0 0-5 16,0 0-2-16,0-6 0 0,0 4 1 0,0-3 3 15,-3-3-4-15,0 2-1 16,-3-4 0-16,-3 2 2 16,-6 0-1-16,-3 0-1 15,-3 0 3-15,-3 3 0 16,-3 2-1-16,0 3-2 16,0 3-2-1,0 2 1-15,-3 3 1 0,1 2 0 16,2 4 4-16,3-1 5 15,3 3-1-15,3 5 3 16,3-5-6-16,6 5-1 16,3 0 0-16,3 0 0 15,3-2-2-15,0-3-2 0,2-3 1 16,1 0 1-16,0-5-17 16,0-8-4-16,3-5-37 15,0-6-47 1,0-2 21-16</inkml:trace>
  <inkml:trace contextRef="#ctx0" brushRef="#br0" timeOffset="2">18718 2881 140 0,'-11'0'52'0,"11"8"-41"0,-3 0 18 15,3 3 5-15,0 5-3 16,3 5-1-16,0 5-12 0,0 3-6 16,2-2-7-16,1 5-4 0,0-3 2 15,3-3-2-15,-3 3 2 16,-3-5-18-16,3-5-4 16,-3-4-42-1,-3-4-53-15,-3 0 23 16</inkml:trace>
  <inkml:trace contextRef="#ctx0" brushRef="#br0" timeOffset="3">18644 3022 152 0,'-6'-6'57'0,"12"4"-44"0,3-12 16 15,-3 14 6-15,3-5-17 16,6 0-5-16,3 2-10 15,5 1-3-15,1-1 0 16,0 3-7-16,6-3 0 0,-6 1-35 16,-1 2-12-16,-2 2-18 15</inkml:trace>
  <inkml:trace contextRef="#ctx0" brushRef="#br0" timeOffset="4">18998 3000 124 0,'-15'0'49'0,"12"0"-38"0,-3 0 19 0,3 3 6 15,-2 2-1 1,-4 3 4-16,-3 3-17 0,0 2-5 16,3-5-11-16,0 0-4 15,6 0-1-15,3 0-4 0,6 2 2 16,3 1-1-16,6 0 0 15,0-3 0-15,-1 5 0 16,1 0 4-16,-3-2 1 16,-3-1 5-16,-6 3 5 15,-6 1-1-15,-9 1 3 0,-3-1-24 16,-8-1-10-16,-7-2-62 16,-3-1-58-1,-3-5 44-15</inkml:trace>
  <inkml:trace contextRef="#ctx0" brushRef="#br0" timeOffset="5">19662 1500 72 0,'6'-8'27'0,"0"3"-21"0,-6-3 10 0,3 3 4 16,-3-1 0-16,0 1 0 15,0 3-2-15,-3-6-1 16,0 2-5-16,-3 1 0 16,3 2-5-16,0 3-2 0,-6 8-2 15,-6 6-5-15,-3 4 1 0,1 8 1 16,-1 1 0-16,6-6 2 16,3 3 3-16,3-3-4 15,3-2-3-15,6-4 1 16,3-1 0-16,3-4 3 15,3-10 1-15,6 0-6 16,-4-10 0-16,1-1 1 16,0-2 3-16,-3-3-5 15,0 0 1-15,-3 3 1 16,-3-6 3-16,-3 6-2 16,0 3-2-16,-3-1 8 15,0 6 6-15,0 5 1 0,0 0 3 16,0 2-8-1,0 9-2-15,0 2-3 16,3 3-2-16,3 3 1 0,3-1-1 16,3 1 0-16,0-6 0 15,-1 3-3-15,4-6 2 16,0-2-32-16,0-2-13 16,-3-12-26-1</inkml:trace>
  <inkml:trace contextRef="#ctx0" brushRef="#br0" timeOffset="6">19885 1368 132 0,'-9'-3'49'0,"6"3"-38"0,-3 6 10 16,3-1 2-16,-2 0-7 15,-1 8-1-15,0-5-7 16,0 6-3-16,0-1-2 0,3 0-5 0,3 0-1 16,3 0-1-16,3 6 3 15,3-6 0 1,0 6 1-16,2-6 2 0,-2 0 1 15,0 0 1-15,-3 1 2 16,-3-6 1-16,-3 2 3 16,-3-2-5-16,0-3-1 15,0 3-2-15,-3-8 1 16,-6 6-24-16,3-6-11 16,1 0-14-1,2 0-40-15,0 0 11 16</inkml:trace>
  <inkml:trace contextRef="#ctx0" brushRef="#br0" timeOffset="7">20043 1363 148 0,'-12'-8'57'0,"9"8"-44"0,-3 0 7 15,3 2 3-15,-3 4-10 16,0-4 0-16,0 9-5 16,0-6-3-16,3 8-2 15,3-5-5-15,3 6-1 0,3 4 4 16,0-2 1-16,0 2 6 16,0 1 3-16,-3-1 0 15,-6 1 3-15,-3-3-5 16,-3 2-1-16,-3-4-4 15,1-1-1-15,-1-5-1 16,0 2-2-16,0-7-15 0,3 2-7 16,3-5-25-16,3 0-7 15,3 0-25 1</inkml:trace>
  <inkml:trace contextRef="#ctx0" brushRef="#br0" timeOffset="8">20123 1434 96 0,'-11'0'35'0,"11"3"-27"0,-6 7 11 0,3-2 3 0,0 3-4 15,0 5 0-15,0 7-4 16,3-1-1-16,3-1-7 15,6 3-4-15,2-6-1 16,4-5 1-16,3-5 3 0,0-2 4 16,0-6 5-16,0-6-2 15,-3-2 1-15,-6-5-5 16,-3 0 0-16,-3-6 1 16,-9 1 2-16,-3-1-5 15,-3 3-2-15,0-2-4 16,-3 10-1-16,3-3-6 0,0 6-3 15,3 3-30 1,3 2-13-16,0 0-28 16</inkml:trace>
  <inkml:trace contextRef="#ctx0" brushRef="#br0" timeOffset="9">20344 1447 84 0,'-18'8'33'0,"9"0"-26"0,-6 8 9 0,9-8 5 0,-3 5-8 15,0 0 0-15,3 6-5 16,0-6 0-16,3 3-5 15,6 3-2-15,3-1-3 16,3-5 1-16,3-2-10 16,3-1-3-16,3 1-39 15,0-11-16-15</inkml:trace>
  <inkml:trace contextRef="#ctx0" brushRef="#br0" timeOffset="10">20448 1468 120 0,'-12'19'46'0,"12"-6"-35"0,-3 8 12 0,3-10 2 16,0 5-9-16,0 0-4 16,0 0-5-16,3 2-2 15,0-5-36-15,0-5-14 16,0 3-20-16,0-9-5 15</inkml:trace>
  <inkml:trace contextRef="#ctx0" brushRef="#br0" timeOffset="11">20388 1384 176 0,'-15'-8'66'0,"15"8"-52"0,0-5 3 0,0 5-2 15,3 0-15-15,3 0-2 0,3 0-10 16,3 0-3-16,3 0-60 16,3 0-26-16</inkml:trace>
  <inkml:trace contextRef="#ctx0" brushRef="#br0" timeOffset="12">20606 1434 124 0,'-18'8'46'0,"12"3"-35"0,-3 10 3 0,6-8-1 16,-3 0 0-16,0 6 5 15,3 2-10-15,3 0-2 16,3-2-4-16,3-1 1 0,3-5 0 16,0-7-1-1,3-1 1-15,0-8-7 0,3 1 1 16,-4-12-8-16,1 1-3 15,0-5 1-15,-6-4 2 16,-3 4 7-16,0-1 4 16,-3 6 7-16,0 5 6 15,0-2-3-15,0 7 0 16,0 3 0-16,3 8 1 16,0 0-1-16,3 10 1 0,-3-4-4 15,3 4-2-15,0-2-2 16,0 0-3-16,0-3-4 15,0 0-2-15,0-5-33 16,0-8-11-16,0 0-19 16</inkml:trace>
  <inkml:trace contextRef="#ctx0" brushRef="#br0" timeOffset="13">20769 1225 156 0,'-6'8'57'0,"6"3"-44"0,0 10 14 15,0-8 3-15,0 8-4 0,0 6-1 16,0 4-11-16,0 6-6 16,3-2-5-16,0-1-5 0,0-2 1 15,0-6-4-15,0-2 1 16,0-5-44-16,0-6-18 15,0-5-16 1</inkml:trace>
  <inkml:trace contextRef="#ctx0" brushRef="#br0" timeOffset="14">20707 1402 192 0,'3'-5'74'0,"-3"2"-58"0,6-2 5 0,0 5-1 0,0-5-14 16,3 2-6-16,2 3-11 15,4-5-6-15,0 5-27 16,0 0-9-16,0 0-16 16,-3 0-7-16</inkml:trace>
  <inkml:trace contextRef="#ctx0" brushRef="#br0" timeOffset="15">20876 1416 160 0,'-2'21'60'0,"2"-3"-47"0,2 9 4 16,-2-14-3-16,0 5-7 0,0-4 1 15,3 4-5-15,-3-5-2 16,3-5-42-16,0 3-18 16,0-8-8-1,0-6 1-15</inkml:trace>
  <inkml:trace contextRef="#ctx0" brushRef="#br0" timeOffset="16">20871 1310 104 0,'-3'-6'41'0,"6"6"-32"0,0 0-11 0,-1 0-8 0,4 0-32 16,0 6-12-1</inkml:trace>
  <inkml:trace contextRef="#ctx0" brushRef="#br0" timeOffset="17">20996 1474 156 0,'6'34'57'15,"-4"-15"-44"-15,4 2 12 0,-3-11 1 0,3 4-8 16,3-9-3-16,0 3-2 15,0-3-1-15,0-2-6 16,0-6 0-16,0-2 1 0,3-8-1 16,-3-9 1-16,0-1-9 15,-3 1 0-15,-3-4-13 0,0 8-6 16,0-4-17-16,-3 6-8 16,0 9-34-1</inkml:trace>
  <inkml:trace contextRef="#ctx0" brushRef="#br0" timeOffset="18">21192 1461 184 0,'-9'18'71'0,"9"-5"-55"0,3 8-2 0,0-10-4 0,-3 2-1 16,0 0 5-1,0 1-10-15,0-1-2 0,0-5-2 16,3-3-27-16,0-2-9 15,0-6-46-15</inkml:trace>
  <inkml:trace contextRef="#ctx0" brushRef="#br0" timeOffset="19">21162 1341 96 0,'-12'-10'38'0,"15"2"-29"0,6-5-43 15,-6 7-18-15,3-7 22 16,0 0 13-16</inkml:trace>
  <inkml:trace contextRef="#ctx0" brushRef="#br0" timeOffset="20">21269 1114 156 0,'0'3'57'0,"3"7"-44"0,-3 3 12 0,3-5 4 16,0 11-6-1,0-1 1-15,0 9-7 0,3 5-2 16,-3 2-9-16,0 11-4 0,0-5 1 16,0-1-2-16,0-2-1 15,0-2-17-15,0-9-6 16,-3-7-143 0,0-6 75-16</inkml:trace>
  <inkml:trace contextRef="#ctx0" brushRef="#br0" timeOffset="21">21228 1352 152 0,'0'-3'57'0,"6"-5"-44"0,3-2 1 16,-3 10-1-16,0-5-9 15,2 2-2-15,1-2-4 16,3 5 1-16,0-6 1 15,0 4-14-15,0 2-3 0,-3 2 7 16,0 4 2-16,0 2 8 16,0 2 4-16,3 3 14 15,0 6 8-15,-1 2 0 16,1 6 2-16,0-9-16 0,0 3-5 16,0-2-2-16,0-6-1 15,0 0-11-15,0-8-3 16,0-5-28-16,0-5-11 15,-1-8-27 1</inkml:trace>
  <inkml:trace contextRef="#ctx0" brushRef="#br0" timeOffset="22">21594 1331 184 0,'-3'5'68'0,"0"0"-52"0,-3 11 10 0,3-2 4 15,0 9-1-15,-3 12 5 16,-3 10-12-16,-3-6-5 15,0 6-10-15,3-5-5 0,0-8-1 0,0 0-19 16,1-6-8-16,2-5-70 16,0-2-50-1,-6-6 58-15</inkml:trace>
  <inkml:trace contextRef="#ctx0" brushRef="#br0" timeOffset="23">21427 2865 92 0,'-3'0'35'0,"3"3"-27"0,3 2 13 0,-3 1 4 0,0 4 0 15,0 6 2-15,0 8-2 16,3-3 2-16,-3 3-4 15,0 2 0-15,0-4-12 16,3-1-2-16,0-5-2 0,-3-1-3 16,0-4-1-16,0-3-1 15,0 0 1-15,0-3 0 16,0-5 3-16,0 0-3 16,0-2-2-16,3-4 0 0,3-2-1 15,3 0-5-15,0-2-1 16,3 2 0-16,3 0 2 15,3 3-3-15,-1 2 2 16,1 3 5 0,0 0 2-16,-3 5 0 0,0 1-2 15,-6-1 3-15,0 5 2 16,-6 1 7-16,-3 2 2 16,-6-5-3-16,-6 3-1 15,-3 2-6-15,-3-5-3 16,0-3 0-16,0 1 1 15,1-4-12-15,-1-2-6 16,6 0-13-16,0-2-7 16,6-1-19-16,3-2-5 15,9-3-14-15</inkml:trace>
  <inkml:trace contextRef="#ctx0" brushRef="#br0" timeOffset="24">21695 2818 168 0,'-9'0'66'0,"9"2"-52"0,0 9 10 16,0-3 0-16,0 11 3 0,0 2 6 15,-3 8-9 1,3 5-5-16,-3-2-10 15,0 0-4-15,3-3 1 0,0-3-5 16,3 1-1-16,0-3-9 16,3-6-4-16,0-5-31 0,0-5-11 15,0-3-32 1,3-7-23-16,0-3 50 16</inkml:trace>
  <inkml:trace contextRef="#ctx0" brushRef="#br0" timeOffset="25">21778 3085 132 0,'-9'8'52'0,"9"-3"-41"0,0 3 13 0,3-2 5 0,0 1-6 15,3 7 1-15,3-6-4 16,-3 0-3-16,9-3-9 16,0 0-1-16,0-5 0 15,0-3 1-15,0-2 2 0,0-3-5 16,-4 3-3-1,-5-8 1-15,-3 0 2 0,-6 2-4 16,-3 0-1-16,-5 1-11 16,-4 2-3-16,0 3-9 15,0-1-2-15,3 4-20 16,3 2-9-16</inkml:trace>
  <inkml:trace contextRef="#ctx0" brushRef="#br0" timeOffset="26">22028 3043 180 0,'-29'10'68'0,"17"-2"-52"0,-3 0 10 15,9-3 4-15,-3 3-12 0,0 3 0 16,-3 2-8-16,6 0-4 15,6 6-3-15,6-6-5 0,6 3-1 16,3-3 4-16,3 3 1 16,3-11-5-16,-1 3 0 15,1-8-21-15,0-8-7 16,0-2-37-16,0-6-43 16,-3 0 35-16</inkml:trace>
  <inkml:trace contextRef="#ctx0" brushRef="#br0" timeOffset="27">22118 2895 180 0,'-3'7'68'0,"6"1"-52"0,0 11 17 16,-3-6 4-16,0 6-8 15,3 5 0-15,0 5-14 16,0-3-6-16,0-2-6 15,0 2 0-15,3-2 0 0,-1 0-10 16,1-6-5-16,0-4-38 16,3-4-15-16,0-4-33 15</inkml:trace>
  <inkml:trace contextRef="#ctx0" brushRef="#br0" timeOffset="28">22281 3077 88 0,'-14'-3'33'0,"8"3"-26"0,-9-2 18 0,9 4 8 0,-3 1 3 15,-3 0 0-15,-3 2-13 16,3-2-6 0,0 2-10-16,3 0-5 0,3 1 1 0,3 2-7 15,3-8 1 1,3 5 1-16,6 3 3 0,3-3 0 15,3 3 2 1,3 0-9-16,0 0-1 0,0 0-20 16,-1 0-8-16,-2-3-37 15</inkml:trace>
  <inkml:trace contextRef="#ctx0" brushRef="#br0" timeOffset="29">21558 3400 132 0,'0'-3'52'0,"-3"3"-41"0,0 3 13 15,3-3 2-15,0 0-3 16,0 0 0-16,-6 5-6 16,0-2 0-16,-3 2-10 15,-3 0 0-15,1 1 0 0,2-1-6 0,0 0 0 16,3 1-1-16,6-1-3 16,9 5 0-1,6 1 2 1,-1 0 0-16,4-1 1 15,0 1 4-15,-3-1 2 16,-3-2 2-16,-3 0 2 16,-6 0 1-16,-3 0 3 15,-6-3-5-15,-6 1-1 16,-3-6-2-16,-3 0-1 16,-3 0-6-16,4 0 1 15,-1-3-7-15,3 0-3 16,3 1-8-16,6-1-1 15,3-2-21-15,6-3-7 0,6 0-32 16,6-3-24 0,9-2 46-16</inkml:trace>
  <inkml:trace contextRef="#ctx0" brushRef="#br0" timeOffset="30">21719 3400 196 0,'-6'5'74'0,"6"0"-58"0,0 6 1 16,3-3-6-16,-3 3 12 16,0 2 8-16,0 0-10 15,0 3-2-15,0-3-11 0,0 0-5 0,0-2 0 16,0 0-11 0,0-1-2-16,3-2-39 0,0-3-16 15,3-2-32 1</inkml:trace>
  <inkml:trace contextRef="#ctx0" brushRef="#br0" timeOffset="31">21695 3352 196 0,'-15'-2'74'0,"12"-1"-58"0,0 0 3 0,3 3-2 0,0 0-5 16,0 0 3-16,0 0-13 15,0 0-3 1,6 0 0-16,0 0-27 0,6 0-10 0,0 0-50 16</inkml:trace>
  <inkml:trace contextRef="#ctx0" brushRef="#br0" timeOffset="32">21847 3400 132 0,'-9'5'49'0,"6"-5"-38"0,3 3 26 0,0-3 8 16,0 0-13-16,3 2-4 15,3 1-12-15,3-3-3 16,3 0-7-16,3 0-4 0,2-3 1 15,1 1-2-15,0-1-1 16,3 3 1-16,-6-5-1 16,0 2-3-16,-3 3 0 15,-3 0-1-15,-3 3 0 16,-3 2 0-16,-6 3 3 16,-3 3-2-16,-3 2 1 15,-3 3 2-15,-3 0 0 16,0-3 0-16,-3 0 0 15,3 0 0-15,3-2 0 16,3-3 0-16,3 0 2 16,3 0-1-16,3-3-1 0,3 0 1 15,3 1 1-15,3-4 1 16,3 1 3-16,3 0-3 16,3-1-2-16,-3 1 0 15,0 0-1-15,-3-1-7 16,-3 1 0-16,0-1-24 15,-4-2-9-15,1 0-32 16</inkml:trace>
  <inkml:trace contextRef="#ctx0" brushRef="#br0" timeOffset="33">21868 3487 144 0,'-3'0'55'0,"3"3"-43"0,6-3 10 0,-3 0 1 15,3 0-2-15,3 0-1 0,2-3-8 16,4 3-5-1,3 0-4-15,9 0-3 0,-6 0 1 0,-3 0-17 16,0 0-4 0,-4 0-47-16,1-2-37 15,0-1 39-15</inkml:trace>
  <inkml:trace contextRef="#ctx0" brushRef="#br0" timeOffset="34">22165 3450 120 0,'-6'8'46'0,"9"-8"-35"0,0 0 9 0,-3 0 3 15,3 3 2-15,3-1 2 16,0 1-10-16,3 0-3 16,3-3-8-16,3-3-2 0,0 0 2 15,3 1-3-15,0-4 0 16,-4 1-1-16,1-3-2 16,-3 0-4-16,-3 0 0 15,-3 0 0-15,-6 0-1 16,0 3 6-16,-3 0 1 15,-6 0-5-15,-3-1 0 16,0 4-4-16,-3 2 2 16,1 2 5-16,-1 4 2 15,0-1-3-15,0 3 1 0,3 2 0 16,0 4 0-16,3-1 4 16,3 3 5-16,3-3 4 15,3 3 4-15,3-3-5 16,6 0 1-16,6-2-4 15,6-3 0-15,6-3-5 16,-1 0-1-16,10-5-23 16,-6 0-9-16,3-5-72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00:04:02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3297 4043 124 0,'0'-3'46'0,"6"6"-35"0,-3-3 7 0,-3 0 4 16,0 0-2-16,0 0 3 16,0 0-4-16,0 0-2 15,0 0-9-15,0-3 1 0,0 3 4 16,-3-2-1-16,0-1 3 15,3 0-2-15,-3-2 0 16,0 0-5-16,0-3-3 16,0 0 2-16,3-3 0 15,0-2-6-15,0-3 0 16,3-5-6-16,3 0-1 16,3-3 9-16,3-2 5 15,6-4-10-15,2 1-5 16,1 0 7-16,3 0 6 0,0 3-2 15,0 2-2 1,0 0-4-16,-1 3 1 0,1 2 1 16,6 3 2-16,-6 3-3 15,5 0 0-15,1 2 1 16,3 1 2-16,-3 5-1 16,-3-1 2-16,-10 6-2 15,-2 0-1-15,-3-2-8 16,-3-1-27-1,3 0-12-15,-6 3-56 16</inkml:trace>
  <inkml:trace contextRef="#ctx0" brushRef="#br0" timeOffset="6875.1497">3711 3405 88 0,'-3'0'33'0,"3"0"-26"0,0-5 11 16,0 5 6-16,0 0 0 16,0 0 3-16,0 0-4 0,3 5 0 15,0-5-12 1,0 5-7-16,3 3-2 16,2-2-2-16,4 2 2 0,3 2 1 0,0 1 1 15,3 2-2-15,0 3-2 16,3-3 3-16,-3 0 0 15,2 1 1-15,-5-1 0 16,-3-3-2-16,0 1-2 16,0 0 1-16,-3-3 1 15,-3-1 1-15,0 1 1 16,-3-2-2-16,-3-6-2 16,0 0 3-16,0 0 2 15,0 0 2-15,0 5 1 16,-3-5 0-16,-3 5 2 0,-3 3 1 15,-3 0 1-15,-3 3-4 16,-3-1-3-16,-5-2 0 16,5 3 1-16,3-3-5 15,0 0-3-15,3 0 1 16,0-3 2-16,3 0-2 16,0 1-2-16,3-4-12 15,3 1-5-15,3-3-22 16,0 0-9-16,6 0-39 15,3 0-15 1,0 0 55-16</inkml:trace>
  <inkml:trace contextRef="#ctx0" brushRef="#br0" timeOffset="7641.6748">4110 3508 156 0,'-9'-5'57'0,"9"-3"-44"0,0 8-4 15,6-8 22-15,2-2-12 16,4-4 0-16,3-1-2 16,3-1-10-1,6 2-2-15,3 1 1 0,0 0-3 0,-1 8-2 16,-2 2-5-16,-3 11 0 15,-6 5 4-15,-3 11 2 16,-9 8 0 0,-6 0 1-16,-12 2-2 15,-9-2-1-15,-3 2 3 0,0-2 0 16,1-3-1-16,2 0 1 16,3 0-2-16,3-10 2 15,3-1-4-15,3-5 0 16,3-2 3-16,3 0 3 15,4-6-2-15,4 3 0 16,4-3 5-16,6-2 5 0,6-3-3 16,9 0 0-16,6 0-6 15,-1 0-3-15,-2 0 2 16,-3 0 0-16,-6 0-4 16,-3-3-1-16,-3 3 5 15,-3 0 3-15,-1-3-14 16,-2 1-5-16,-3-1-17 15,0 0-7-15,-3 1-18 16,0-1-7-16,0-2-16 16</inkml:trace>
  <inkml:trace contextRef="#ctx0" brushRef="#br0" timeOffset="7988.1961">4482 3215 188 0,'-3'2'71'0,"6"-2"-55"0,0 6-11 0,0-1-7 16,0 3 11-16,-3 2 8 15,0 6 6-15,0 3 1 16,0-1-13-16,0 4-4 0,-3-4-3 0,3 3-2 16,-3-2-2-16,3-3-10 15,0-3-4-15,0-3-33 16,0-2-12-16,0-8-24 15</inkml:trace>
  <inkml:trace contextRef="#ctx0" brushRef="#br0" timeOffset="8376.3132">4547 3257 128 0,'-15'-11'49'0,"18"6"-38"0,6 0 6 0,-6 5 1 16,3-5 5-1,0 2 6-15,3 0-14 0,0 3-6 16,0 0-5-16,0 0-6 0,-3 6 1 16,3 2 1-16,-3 2 2 15,-6 3 1-15,-3 3 1 16,-3 3-7-16,0 5 0 15,-3-3-1-15,0 0 2 16,0 0 3-16,3-5 2 16,0-3-4-16,3-5 1 0,3-3 0 15,0 1 0-15,6-6 6 16,3 0 4-16,3 0-5 16,3-3-1-16,3 0-2 15,-1 3 1-15,7 3-4 16,-6-3 0-16,0 0-23 15,-6 5-10-15,0-2-48 16</inkml:trace>
  <inkml:trace contextRef="#ctx0" brushRef="#br0" timeOffset="8785.7788">4934 3408 176 0,'0'-8'68'0,"0"8"-52"0,3 0 6 0,-3 0 3 15,3 13-13 1,-3 6 1-16,0 7-1 16,0 3-7-16,-3 0-1 0,0 0 2 0,0-2-3 15,0 2-2-15,3-8 0 16,-3 0 1-16,0-2-1 15,3-3-1-15,0-3-17 16,0-2-6-16,-3-1-20 16,3-5-8-16,0-2-25 15</inkml:trace>
  <inkml:trace contextRef="#ctx0" brushRef="#br0" timeOffset="9325.4682">4919 3548 88 0,'-3'-8'33'0,"3"3"-26"0,3-6 0 15,0 3 1-15,-3 0 15 16,0 3 7-16,3-8 4 0,-3 2 5 16,0-2-7-16,3 2-2 15,0-2-16-15,0 3-2 0,3-4-1 16,0 1-4-16,3 0-2 15,3-3-2-15,0 3 0 16,3 2-4-16,2 3 0 0,1 3-1 16,0 2 0-16,-3 6 0 15,-3 5 0 1,-3 5 4-16,-3 3 1 0,-6 3-1 16,-3 4-2-16,-6 1-2 15,-3 0-1-15,0-5-1 16,-3-1 3-16,3-2-5 15,0-3 0 1,3 0 3-16,4-2 1 16,2-3-1-16,0 0 0 15,3 2-1-15,6 1 0 0,2 0 0 16,4-1 3-16,3 1 0 16,0 2 1-16,0 3 0 15,-3-3 2-15,-3 0 5 16,-6 1 4-16,-6-1 5 15,-3 0 4-15,-6-2-4 0,-6-1-1 16,-3-2-7-16,-3-3-3 16,4-2-5-16,-1 0 0 15,3-3-18-15,3 0-8 16,3-3-28-16,3 3-11 16</inkml:trace>
  <inkml:trace contextRef="#ctx0" brushRef="#br0" timeOffset="10106.1803">5767 3395 144 0,'0'2'55'15,"0"-4"-43"-15,0 7-1 0,0 0-4 0,-3 3 12 16,-2 3 10-1,-4-1-4-15,-3 4 0 0,-3 1-14 16,-6-1-4-16,0-1-3 0,0 0-2 16,3 0 1-1,1-5-2-15,-1 3-1 0,3-1 1 16,3 1 1-16,0-3-3 16,6 0-2-16,0 0 2 15,9 5 2 1,3-2 0-16,0-1 4 15,6 1 1-15,3-1 0 16,0 4 1-16,3-4-6 16,-4 1-3-16,1 2 3 0,-3-2 1 15,0 2 0-15,-3-3 1 16,-3-2-4-16,0 0 0 16,0-2-19-16,-3-1-7 15,0-2-37 1,-3-3-51-1,6 0 25-15</inkml:trace>
  <inkml:trace contextRef="#ctx0" brushRef="#br0" timeOffset="10571.3053">5767 3551 156 0,'-5'0'60'0,"7"0"-47"0,-2 0 4 15,0 0-1-15,0 0 3 16,3 0 5-16,3 2-6 15,0-2 0-15,3 0-11 16,3 0 0-16,6 0 3 0,6 0-6 16,6-2-2-16,5-1 1 15,10 3 2-15,6 0 0 16,-4 0 0-16,-2 0-3 0,-3-3 1 16,-4 1-2-16,-2-1 2 15,-3 0 7-15,-9-2 3 16,-4 0-6-16,-2 0-4 15,-6 2-2-15,-3 0-1 16,0-5-16-16,-3 6-4 16,-3-1-12-16,-3 3-3 15,0 0-5-15,-3 0-3 16,0 3-12 0,0 2-29-16,-3 0 23 15</inkml:trace>
  <inkml:trace contextRef="#ctx0" brushRef="#br0" timeOffset="11082.3465">5809 3662 116 0,'-9'2'46'0,"9"-4"-35"0,0 4 5 0,0-2 0 15,0 0-3-15,0 3 2 16,0 0 1-16,-3-1 2 16,0 1-10-16,3-3 0 0,0 0-1 15,0 0 1-15,3 0 2 16,3 0 4-16,3-3 3 15,3 1 0 1,0-1 1-16,6 0-3 0,3 1-1 16,5 2-6-16,7 0-3 15,9 0 0-15,2 2-1 16,1 1 0-16,0-3 0 16,-7 0 0-16,-2 0 0 15,0 0 0-15,-9-3 2 16,-4 1-3-16,-2 2 0 0,-6 0-1 15,0-3 1-15,-6 1 0 16,0-1 1-16,-9 3-42 31,3-3-12-15,0 1-9-16,-3-1-120 31</inkml:trace>
  <inkml:trace contextRef="#ctx0" brushRef="#br0" timeOffset="11546.0208">6294 3363 208 0,'-9'-8'79'0,"9"5"-61"0,-3 6 6 0,3-3 0 16,0 0-6-16,0 0-1 15,3 3-7-15,-3-3-2 16,3 5-4-16,3 3-5 0,0 2-2 16,3 1-1-16,3 5 3 15,6 5-2-15,3 0 1 16,0 0 2-16,2 1 2 0,4-4 1 15,0 1 1-15,0-4-5 16,-3-1 1 0,-4-1 0-16,-2-3 2 15,-6 4-1-15,-3-4-1 16,-3 1 3-16,-6-1 0 0,-3 1-1 16,-9 0-2-16,-6-1 1 15,-2 3 1-15,-4 3 5 16,0 3 6-16,0-1-3 15,0 1 2-15,3-1-9 16,7-2-4-16,-1-3-16 16,6-2-4-16,3 0-40 15,6-6-17-15,3-10-22 16</inkml:trace>
  <inkml:trace contextRef="#ctx0" brushRef="#br0" timeOffset="12569.023">6830 3543 112 0,'-3'0'44'0,"3"5"-35"0,-3-2 14 0,3-3 5 0,0 0 6 16,-3 0 17 0,3 2-27-16,0-2 3 15,0 0-13-15,0-2-3 16,3-1-6-16,0-2-4 0,3-1 0 16,0-4-1-16,3 2 0 0,3 0 0 15,-3 0 0-15,0 3-3 16,0 2 2-16,0 1-1 15,0 12-2 1,-4-2 3-16,-2 5 0 16,0 6 3-16,-3-1 1 15,-3 1 1-15,-3 5 2 16,1-3 1-16,-1-3 1 16,-3 1 0-16,0-3-2 0,3-3 1 15,0-2-2-15,0-1 0 16,3-7-3-16,0 2 1 15,0-5-2-15,3 0 2 16,0-5 0-16,3 2 3 16,0-7-8-1,3-1 0-15,3-2-2 0,0-1 2 16,3 1-1-16,0-3 1 16,2 1 0-16,4-1 0 15,3 5 2-15,0-5 0 16,-3 8-3-16,3 3 2 15,-7 2-1-15,-2 3 0 0,0 6 2 16,0 2 0-16,-6 7 2 16,-3-1 3-16,-3 2 2 15,0-1 3-15,-3-1-5 16,0-1-1-16,0 0-2 16,0-2 1-16</inkml:trace>
  <inkml:trace contextRef="#ctx0" brushRef="#br0" timeOffset="12867.1415">7065 3704 304 0,'6'-5'112'0,"0"-3"-87"0,9-8-13 16,-6 11-14-16,0-6-13 16,3-5-4-16,3-2 6 15,-3-1 3-15,2-5 6 16,-2 3 2-16,-3 5 2 0,0 1 2 16,-3 7 3-16,0 2 0 15,0 6 2-15,-6 0 0 0,3 6 1 16,-3 7-2-16,0 3-1 15,0 2 1-15,0 3 1 16,0-2-3-16,3-1-1 16,0 1-3-16,3-1-3 15,0-2 4-15,3-2 1 16,3-4 0-16,0-2 1 16,3-3-13-16,-1-5-3 15,4-2-27-15,0-1-12 16,0-5-54-1,6 0-24-15,-3-2 65 16</inkml:trace>
  <inkml:trace contextRef="#ctx0" brushRef="#br0" timeOffset="13123.0131">7509 3524 212 0,'0'0'79'0,"-3"6"-61"0,12-17 12 16,-3 8 2-16,-3 3-4 15,3 0 1-15,0 0-12 0,2 0-5 16,1 0-7 0,0-5-6-16,3 2 0 0,0 3-1 0,0-5-2 15,0 0-19-15,3 0-8 16,-3-1-24-16,0 1-8 15,0 0-30 1</inkml:trace>
  <inkml:trace contextRef="#ctx0" brushRef="#br0" timeOffset="13319.0153">7547 3614 192 0,'-11'0'74'0,"11"3"-58"0,5 2-4 0,1-5-4 0,3 0-1 16,0 0 4-16,3 0 2 16,0 0 3-16,3 0-9 15,0-2-2-15,0-1-1 0,-15 3-165 32</inkml:trace>
  <inkml:trace contextRef="#ctx0" brushRef="#br0" timeOffset="14552.6391">7922 3299 148 0,'-2'-2'55'0,"4"2"-43"0,1 2 10 0,3 1 1 0,-3 2-5 16,3 1 0-16,-3 7 5 15,0 11 5-15,0 13-15 16,0 5 2-16,-3 3-1 0,-3-3-10 16,0-2-1-16,0-3 6 15,0-5 5-15,3-3-6 16,-3-5-4-16,3-3-3 15,-3-5 1-15,3-6-12 16,-3-2-6-16,6-2-20 16,-6-6-10-16,3-3-26 15,6-2-41 1,6-3 32-16</inkml:trace>
  <inkml:trace contextRef="#ctx0" brushRef="#br0" timeOffset="21019.7772">8128 3397 80 0,'6'-24'30'0,"-9"30"-24"0,3-9 19 15,0 3 6-15,0 0-8 16,0 0-3-16,0 0-7 16,0 0-3-16,0 0 0 15,0-3 1-15,3 1-5 16,-3-1-4-16,3-2 1 0,0 0 0 15,3-3 3-15,0 0-3 0,3 0 0 16,3 0-3-16,-1 3-1 16,4-6 1-16,3 3 0 15,6 3 0-15,3 2 2 16,0-2-3-16,-1 5 0 16,1 0 1-16,-6 5 2 15,-3 0-1 1,-3 3-1-16,-3 6 5 15,-3-7 1-15,-6 12 0 0,-3 0 1 16,-6 2-4-16,-3 5 0 16,-9 3-1-16,0 0-2 15,-3 3 1-15,0-8 1 16,-3 2-3-16,4-2 0 16,-1 3 1-16,3-6 0 0,3 0-3 15,0-3 2-15,3-2 1 16,3-2 0-16,3-6-3 15,0 2 2-15,3-7 1 16,0 2 2-16,3-2-1 16,0-3-1-16</inkml:trace>
  <inkml:trace contextRef="#ctx0" brushRef="#br0" timeOffset="24475.6308">8178 3723 72 0,'0'-3'27'0,"0"3"-21"0,3 0 14 0,-3 0 7 0,0 0-6 15,3 0 0-15,3 0-8 16,0-3-3-16,0 3 1 16,0-2 0-16,0 2-5 15,0-3 0-15,0 3 1 0,3 0-1 16,0 0 1-16,0 0-4 16,3 0 0-16,0 0 1 15,6 0 0-15,-1 0 0 16,4 0 2-16</inkml:trace>
  <inkml:trace contextRef="#ctx0" brushRef="#br0" timeOffset="28644.3304">8729 3299 108 0,'-3'0'44'0,"6"3"-35"0,0 2 7 15,-3-5 0-15</inkml:trace>
  <inkml:trace contextRef="#ctx0" brushRef="#br0" timeOffset="28797.2939">8735 3313 206 0,'3'13'13'0,"0"3"-7"15,0 5 0-15,0 11 1 0,0 2 3 16,0 0 4-16,0 1-8 15,-3-3-1-15,0-3-5 16,3-3-3-16,-3 3 4 16,-3-8 3-16,3-2-1 15,-3-3 0-15,0-3-1 0,3-2-2 16</inkml:trace>
  <inkml:trace contextRef="#ctx0" brushRef="#br0" timeOffset="29155.1353">8723 3699 232 0,'-6'-11'88'0,"3"3"-69"0,0-2-5 0,3 4-7 15,0 1-7-15,0-3 2 16,0 0-1-16,0-2 2 16,3 2-2-16,0 0-3 0,3-3-1 15,3 1-1-15,3-4 3 16,6 7-2-16,0 1 1 16,3 4 0-16,-1-1 0 15,-2 0 2-15,3 6 2 16,-3 5-6-16,-3 2 1 15,0 9 1-15,-3-6 1 16,-3 0 1-16,-3 3 2 0,-4 0-1 16,-2 0 2-16,0 0-2 15,-2-3 2-15,-4-2-2 16,0-1-1-16,-6-2 3 16,-3-2 2-16,-3-4-2 15,-3 1-2-15,0-3-3 16,3 0 1-16,4 0-6 15,2-3 0-15,0 1-15 16,3-1-5-16,0 0-30 16,3 1-45-1,9-1 24-15</inkml:trace>
  <inkml:trace contextRef="#ctx0" brushRef="#br0" timeOffset="29398.1868">8991 3620 172 0,'-3'2'66'0,"3"1"-52"0,0 5-8 0,0 0-5 0,0 2-1 16,0 1 2-16,0 5-3 15,0 0-1-15,0 2-30 16,3-2-12-16,0 0-17 16,-3-6-7-16</inkml:trace>
  <inkml:trace contextRef="#ctx0" brushRef="#br0" timeOffset="29547.842">8988 3389 148 0,'-9'-5'57'0,"9"2"-44"0,0 6-4 15,0-3-2-15,0 0-26 16,3 5-9-16</inkml:trace>
  <inkml:trace contextRef="#ctx0" brushRef="#br0" timeOffset="29830.8446">9098 3313 172 0,'0'-3'66'0,"0"6"-52"0,3-1-3 15,0 6-13-15,0 8 3 0,0 8 0 16,0 13 1-1,-3 0 0-15,0 5 1 0,0-2 2 16,0 2-4-16,-3 6-1 16,0-3-5-16,3-3 1 0,-3-5-5 15,0-5 1-15,3-8-9 16,0-3-4-16,-3-16-84 31,0-5 46-31</inkml:trace>
  <inkml:trace contextRef="#ctx0" brushRef="#br0" timeOffset="30070.3962">8994 3609 168 0,'-15'-5'63'0,"12"5"-49"0,3 0 0 0,0 0-3 16,0 0-5-1,3 2-1-15,0 1 1 16,3 2 1-16,0-2-3 15,3 0 2-15,6-3 0 0,3 0 2 0,6-3 0 16,2 0-7-16,4 3 0 16,3 0-12-16,6-5-3 15,-1 2-9-15,-2 3-2 16,-6 0-12 0,-1-2-43-16,-5-1 3 15</inkml:trace>
  <inkml:trace contextRef="#ctx0" brushRef="#br0" timeOffset="30479.1098">9479 3593 132 0,'0'0'52'0,"0"0"-41"0,0 0 15 16,0 0 6-16,0 0-5 16,-3 0-1-16,0 3-8 15,-3 2-3-15,0-2-9 16,-3 2-4-16,-2 3 1 0,-1 0-2 0,3 0-1 16,0-3-2-16,3 3 1 15,3 0 3-15,3 0 1 16,3 0-4-16,3 2-1 15,0 1 3-15,3 0 3 16,-3-1 3-16,0 3 3 16,0-2-1-16,-4 0 0 15,-2-1-1-15,-2-2 0 16,-4 0-11-16,-3 0-5 16,-6-3-23-16,-3 0-7 15,-6 1-45 1,-6 2-34-16,-5-3 44 15</inkml:trace>
  <inkml:trace contextRef="#ctx0" brushRef="#br0" timeOffset="32147.1788">8277 3686 48 0,'3'-3'19'0,"0"3"-15"0,0 3 12 0,-3-3 7 16,0 0-8-16,6 2-1 15,-6-2 1-15,3 3 2 16,0 0-7-16,2-1-3 16,1 1 0-16,0 0 0 15,0-1 1-15,0 1 0 16,0 2-4-16,3-5-1 16,0 0-1-16,0 3 1 0,3-1 2 15,0-2 0-15,0 0 0 16,0 0 1-16,0 3 1 15,-1-3 1-15,1 0 2 16,0 0-5-16,-3 0-1 16,0 0-2-16,0 0-2 15,0 0 3-15,-3 0 0 0,0 0-1 16,0 0-2-16,0 0-2 16,0 0 1-16,-3 0 1 15,0-3 0-15,0 3 0 16,-3 0 2-16,3 0-3 15,-3 0 0-15,3 0-10 16,0 0-5-16,3 0-32 16</inkml:trace>
  <inkml:trace contextRef="#ctx0" brushRef="#br0" timeOffset="38601.3467">11834 3545 56 0,'0'-5'24'0,"12"2"-18"0,-12 3 11 15,0 0 15 1,-6 11-4-16,3-3-3 16,0 0-4-16,0 0-7 15,3 0-1-15,0 2 3 16,0 4 2-16,-3 2-9 16,0 7 1-16,-3 9 1 0,0 5-6 15,0 8-3-15,3 3 1 16,0-3 0-16,0-6-4 15,0-4-1-15,0-6-2 0,0-5 3 16,0-8 0-16,3-3 1 16,0-3 2-16,-3-2 1 15,3-2-4-15,-3-4 1 16,3-2 0-16,-3-2 2 16,3-4-3-16,-3-2-2 15,3-2-1-15,0-6 3 16,0-8-9-16,0-2-3 15,0-3 2-15,3-1 4 16,0-1 4-16,0 2 4 0,0-1 0 16,0 1-1-1,0 3-4-15,0 2 0 0,0 0 13 16,0 3 6-16,0 5-3 16,0 3 1-16,3 0-8 15,-3 5-1 1,3 5-4-16,-3-2-3 0,3 2 2 15,0 3 0-15,3 8 5 16,0 0 5-16,-1 3-3 16,1 2 2-16,0 3-5 15,0 0 0-15,3 0-1 16,-3-3 1-16,0-3-4 16,0-2 0-16,-3-2 3 15,3-4 1-15,0-2 1 16,0-5 0-16,0-3-5 0,3 0-1 15,-1-2 1-15,1-1 2 16,0-2 0-16,0-1-1 16,-3 1 1-16,0 0-1 15,-3 0-3-15,3 2 2 16,-3 1 3-16,0 2 1 16,-3 2-1-16,0 1-2 15,3 5-2-15,-3 8 1 16,3 0 5-16,0 5 5 15,0 3-1-15,-1 8 1 16,1 5-3-16,0 8 1 16,-3 5-2-16,3 6 0 15,0 0-6-15,0-6 1 0,0-5-2 16,0-8-2-16,-3-5-6 16,0-6-4-16,0-4-12 15,0-4-6-15,0-4-10 16,3-6-3-16</inkml:trace>
  <inkml:trace contextRef="#ctx0" brushRef="#br0" timeOffset="38883.4849">12215 3683 124 0,'0'-8'46'0,"3"8"-35"0,-3 5 7 16,0-5 4-16,0 0-9 0,3 6-2 16,0 2 9-16,0 5 6 15,0 8-13-15,0 5-5 0,0 14-1 16,0 0-4-16,-3 2-2 16,0-42-27 15,2 48-8-31,-2-11-3 15,3-8-35-15,-3-8-13 16,0-8 44-16,3-7 21 16</inkml:trace>
  <inkml:trace contextRef="#ctx0" brushRef="#br0" timeOffset="39349.0349">12200 3643 124 0,'3'14'46'0,"-6"-17"-35"0,-3 0 5 16,3 3 0-16,0-2-5 0,0-1-1 15,3 0-2-15,0 1 0 16,0-1-4 0,0 0 2-16,3 1 3 0,3-1-3 0,3 0-1 15,3-2 0-15,3 0-1 16,2 2 0-16,7-2 2 16,6 10-3-1,3-5-2-15,2 8-3 0,1 0 1 16,-6 5 1-16,-3 1 2 15,-6 1 1-15,-4 1 3 16,-2 0 3-16,-9 0 5 16,-9 0 1-16,-12 0 0 15,-2 0 4-15,-7-3 0 0,-6-3-19 16,0 1-7-16,0-3 1 16,4-5 0-16,2 2-3 15,0 0 1-15,3 1-27 16,6-1-12-16</inkml:trace>
  <inkml:trace contextRef="#ctx0" brushRef="#br0" timeOffset="41871.9448">6541 7898 152 0,'0'2'57'0,"3"6"-44"0,-12-5 1 0,12 2-4 16,-3-5-4-16,6 0 1 16</inkml:trace>
  <inkml:trace contextRef="#ctx0" brushRef="#br0" timeOffset="42261.6">6565 7911 264 0,'15'-5'7'0,"0"-1"0"16,-3-4-1-16,-3 2-1 16,0 0 3-16,-3 0 3 15,0 0 2-15,-3-2 5 16,-3-1-1-16,-3 0-1 0,0-2-4 15,-3 0 0-15,-3 2-5 16,-6-2-2 0,-6 0-2-16,-3 0 0 15,-3 2-4-15,1 0 0 16,-1 4 3-16,0 1 1 0,-3 6-4 16,1 8-1-16,-1 8-2 15,-3 8 0-15,3 18-2 16,0 8-1-16,7 3 4 15,2-2 1-15,3-1 2 16,12 0 0-16,6 3 0 16,6 0 2-16,9 0 5 15,3-5 4-15,3-9-11 0,5-7-4 16,4-11 4-16,6-5 1 16,11-11 1-16,4-10 1 15,-6-6-7-15,-1-2-1 16,-8-3-14-16,-3-2-3 15,-3-1-30 1,-10 1-12-16,1-1-19 16</inkml:trace>
  <inkml:trace contextRef="#ctx0" brushRef="#br0" timeOffset="43611.256">6253 8715 96 0,'-6'-13'38'0,"3"16"-29"0,0-3 12 0,3 0 4 15,0 0-7-15,0 0 0 16,0 0-13-16,0 0-6 16,0 0 1-16,3 5 3 0,0 3 6 15,0 3 4-15,0 12 2 16,-3 9 0-16,0 3 4 16,0 2-2-16,0 2-1 15,-3 4-6-15,-3 4-2 16,3 1-4-16,-3 15-1 15,0-7-1-15,0-6 1 16,-3-7 0-16,3-6 1 16,-3-6-2-16,0-4 1 15,0-6-4-15,3-3 0 0,3-4-1 16,0-1 0 0,0-2-11-16,0-4-7 15,3-4-14-15,0-3-3 0,0 0-14 16,3 0-36-1,6-5 14-15</inkml:trace>
  <inkml:trace contextRef="#ctx0" brushRef="#br0" timeOffset="44364.1237">6678 8702 124 0,'0'-8'49'0,"3"8"-38"0,0 3-1 16,-3-3-3 0,3 3-5-16,-3 2 1 15,0 3 13-15,0 2 9 0,-3 4-12 16,-3 4 8-16,-3 11 3 0,-6-2-4 16,-8-1-1-16,-4 1-9 15,-6-4-2-15,-3-1-2 16,1-4-1-16,-1-2-3 15,3 0 1-15,3-3-2 16,4-2-1-16,2-1 5 0,6-2 4 16,3 0-1-16,3-3 1 15,6 1-10-15,0-1-1 16,3 3-2-16,6 0 2 16,0 2-1-16,3 1-1 15,3 2 3-15,0 3 0 16,3 5-2-16,0 3 2 15,3 3 1-15,3 7 0 16,0 3 2-16,-1 0 1 16,1-3-1-16,0-2 1 15,0 0-2-15,-3-6 2 16,-3-2-7-16,-3-3 1 16,0-2-6-16,-6-6-1 15,-3-2-11-15,0-1-4 16,0-10-156-1</inkml:trace>
  <inkml:trace contextRef="#ctx0" brushRef="#br0" timeOffset="45398.0678">6101 9893 88 0,'0'5'33'0,"0"-5"-26"0,3-5 0 16,-3 2-1-16,3 0-4 16,-3-2-2-16,3 3 16 15,0-4 9-15,3 1 9 0,-3 2 4 16,-3 1-9-1,0 2-3 1,-3 8-15-16,-3 5-4 0,0 11-3 0,-6 13 2 16,0 24-1-16,-3-1 2 15,0-1-2 1,0-6 0-16,3-6-3 16,3 1 1-16,4-3-2 15,-1-3 2-15,0-8-2 0,0-7 2 16,3-6-20-16,0-8-6 15,0-5-12-15,0-5-4 16,3-8-41 0,6-9-20-16,3-4 52 15</inkml:trace>
  <inkml:trace contextRef="#ctx0" brushRef="#br0" timeOffset="45776.9177">6113 9872 200 0,'-12'-11'74'0,"12"8"-58"0,-6 1-6 16,6 2-6-16,6 0-17 15,3 0-5-15,0-3 10 16,3 3 6-16,0-3 2 0,2 3 11 16,1 0 6-16,3 0 4 0,0 0 4 15,6-2-9-15,-3-1-4 16,2 1-10-16,1-1-1 16,0 0-1-16,3 3 2 15,0 0 1-15,-1-2 1 16,1-1-7-16,-6 0 0 15,-3 3-15-15,-3 0-5 16,-6 0-15-16,-3 0-4 16,-6 0-34-1</inkml:trace>
  <inkml:trace contextRef="#ctx0" brushRef="#br0" timeOffset="46208.485">6026 10186 164 0,'-20'6'63'0,"20"-12"-49"0,0 9-8 16,0-3-6-16,0-3-20 0,0 3-6 16,0 0 10-1,6 0 7-15,-6 0 21 16,5 0 12-16,7-2 3 16,0-3 4-16,3 7-11 15,3-4-4-15,6 2-9 0,0 2-1 0,-1 1 4 16,1 2-4-16,0-5-1 15,3 0-2-15,-3 0-3 16,-3 0 3-16,-1 0 2 16,-2-3-4-16,-3 1-1 15,-3 7-2-15,0-5-2 16,-3 0-13-16,-3-3-6 0,-3 6-10 16,0-6-5-16,-3 1-37 31</inkml:trace>
  <inkml:trace contextRef="#ctx0" brushRef="#br0" timeOffset="46614.7243">5895 10446 164 0,'0'0'63'0,"3"0"-49"0,3 2-6 0,0-2-7 16,0 3 2-16,3 0 3 15,3-1 8-15,6 1 3 16,3 2-8 0,6-2 1-16,2 5 1 0,4-5-4 0,3-1 1 15,-3-2-1-15,-1 0 1 16,4 0-2-16,3 0-1 16,-4 0-6-16,1 0 1 15,0 0-2-15,0 0 0 16,-1 3-29-16,-8-1-14 15</inkml:trace>
  <inkml:trace contextRef="#ctx0" brushRef="#br0" timeOffset="54947.3002">5907 10988 172 0,'-3'-5'66'0,"6"10"-52"0,-12-31-3 0,6 23-4 16,3 3-11 0,0 8-1-16,0 8 2 0,0 10 1 15,0 6 2-15,0 2 6 0,-3 4 4 16,0-1-5-16,-2 2-1 15,-1 4 0-15,0 2 0 16,0 0-2-16,0-3-2 16,0-2 3-16,3-11 2 15,0-8-15-15,0-5-8 16,0-8-9-16,0-8-3 16,0-8-37-1</inkml:trace>
  <inkml:trace contextRef="#ctx0" brushRef="#br0" timeOffset="55223.5262">6020 10978 132 0,'9'-14'49'0,"-3"6"-38"0,3 3 10 0,-6 5 4 15,3 0-8-15,-6 0 1 16,6 3-11-16,0 5-4 0,0 5-2 15,0 11 3-15,0 7 5 0,-3 7-5 16,0-1 0-16,-3 2 2 16,-3 4 1-16,0 2-6 15,0 0 0-15,0 5-6 16,0-5-1-16,0-3-8 0,0-10-4 16,0-8-23-1,0-8-51-15,3-16 12 16</inkml:trace>
  <inkml:trace contextRef="#ctx0" brushRef="#br0" timeOffset="55427.5098">5848 11208 196 0,'-9'18'74'0,"3"-18"-58"0,0 0 3 0,6 0-4 16,0 0-13-16,6 0-2 15,3 0-1-15,6 0 2 16,3 0 0-16,11-2-1 0,7 2 1 16,6 0-15-16,2 2-3 0,-2-2-20 15,0-2-9-15,-4-1-24 16</inkml:trace>
  <inkml:trace contextRef="#ctx0" brushRef="#br0" timeOffset="55714.6651">6482 11075 220 0,'-3'-13'85'0,"3"19"-66"0,-3 7-6 16,3-8-6-1,3 14-7-15,-6 4-3 16,3 4 2-16,-3 5 1 16,0 5 0-16,0 0 0 0,0 2 2 0,0 1 1 15,0 0-4-15,0-3-1 16,0-8-19-16,-3-8-9 16,0-8-17-1,0-5-48-15,3-10 11 16</inkml:trace>
  <inkml:trace contextRef="#ctx0" brushRef="#br0" timeOffset="55941.5504">6282 10991 256 0,'-9'-3'96'0,"9"6"-75"0,6-1-5 0,0-2-7 0,3 0-8 16,9 0-1-16,9 3-2 16,6-3-1-16,11 0 2 15,4 3-11-15,-6-3-2 0,-1-3-22 16,-2 0-9-16,-3 1-45 16</inkml:trace>
  <inkml:trace contextRef="#ctx0" brushRef="#br0" timeOffset="56888.1963">5919 11861 204 0,'0'-8'77'0,"0"14"-60"0,3-1-5 0,-3-5-9 16,0 18-6-1,0 12 2-15,0 4 2 16,-3 3 0-16,0 3 2 0,-3 2 0 16,0 6-1-16,0-1 1 15,0 1-4-15,1-3 0 16,2-8-19-16,-3-3-7 15,3-13-15 1,0-7-46-16,0-12 8 16</inkml:trace>
  <inkml:trace contextRef="#ctx0" brushRef="#br0" timeOffset="57381.4287">5997 11843 200 0,'-6'-8'77'0,"3"10"-60"0,-3-2 2 16,3 3-2-16,3 5-13 15,-3 5-2-15,0 6-4 16,3 7-2-16,0 6 3 16,0 2 0-16,0-2 1 0,0 0 0 15,3 0 0-15,3-6 0 16,-3-2 0-16,0-3 0 15,0-5 0-15,0-3-5 16,0-8 1-16,-3-5 0 16,3-2 2-16,0-6 1 0,3-3 1 15,0-5 2-15,2-2 3 16,4-6-2-16,0 0 0 16,6 0 1-16,0 1 0 15,-3-1 0-15,-3 5 0 16,0 6-2-16,-3 5-2 15,0 3-2-15,-1 5 1 16,1 8 5-16,0 5 5 16,-3 6-1-16,0 4 3 0,0 4-2 15,0 5 0 1,0 5-5-16,0 2-1 16,0 4-1-16,0-1-2 0,3 0-4 15,-3-2 0 1,-3-11-18-16,0-5-6 15,0-8-18-15,0-3-7 16</inkml:trace>
  <inkml:trace contextRef="#ctx0" brushRef="#br0" timeOffset="57741.4256">6372 11946 200 0,'0'-11'74'0,"0"22"-58"0,0-8-4 0,0 2-4 15,3 8-9-15,0 3-2 16,0 8 8-16,-3 2 6 16,0 11-5-16,-3 8 1 0,0 8 0 15,0 3-3-15,0-1-1 16,-3-4-6-16,3-12 0 0,0-7-15 16,0-6-3-16,0-7-7 15,0-3-2 1,3-6-44-16,3-12-19 15,0-11 46-15</inkml:trace>
  <inkml:trace contextRef="#ctx0" brushRef="#br0" timeOffset="58192.0148">6342 11957 232 0,'0'-3'88'0,"15"3"-69"0,-9-11-9 0,6 3-8 16,6 0-6-16,11 0 2 16,4 3 1-16,3 3 3 15,-3 7-1-15,-1 8-5 0,-5 6 0 16,-6 4 2-16,-6 1 1 15,-9 0 1-15,-9 0 2 16,-9-3 1-16,-9-2 3 16,-3-4-1-16,-6 1 0 15,1-2-3-15,-1-4-2 16,3 1 14-16,6-3 7 16,3 0-6-16,6-1-1 15,7 1-8-15,8 6-2 16,5 2 0-16,10 5 2 15,9 5-3-15,6 6-2 0,0 5 0 16,-1-5-1-16,-2-3 2 16,0-3 1-16,-3-5-12 15,-7-2-4-15,-2-3-18 16,-3-6-8-16,-3 1-54 16</inkml:trace>
  <inkml:trace contextRef="#ctx0" brushRef="#br0" timeOffset="60847.7545">3395 12713 104 0,'12'-10'38'0,"-6"7"-29"0,3 3 14 0,-9 0 8 16,0 0-4-16,3 3-1 15,-3 2-6-15,0 3 0 16,-6 5-11-16,-9 8 1 0,-9 14 3 16,-3-4-7-16,-5 4-1 15,-1 2-3-15,0 0-2 16,3 3-2-16,4-1 1 15,5-2 1-15,6-2 2 0,3-4-3 16,6-4 0 0,6-3 1-16,6-3 2 15,6-5-1-15,9-8 2 0,6-3-9 16,8-5-1-16,4-5-18 16,0-6-9-16,-4-2-26 15,1-3-34 1,-3 0 25-16</inkml:trace>
  <inkml:trace contextRef="#ctx0" brushRef="#br0" timeOffset="61061.515">3097 12994 252 0,'-2'-6'96'0,"4"6"-75"0,4 3-10 16,3-3-10-16,3 0-4 0,6-3 1 15,6 3-5-15,9 0-3 16,5-2 6-16,7 2-23 0,-3-6-7 16</inkml:trace>
  <inkml:trace contextRef="#ctx0" brushRef="#br0" timeOffset="65080.0926">3737 13023 60 0,'-11'-3'24'0,"11"3"-18"0,0 3-29 0,0-3-11 0</inkml:trace>
  <inkml:trace contextRef="#ctx0" brushRef="#br0" timeOffset="65327.2413">3723 12986 144 0,'-9'2'55'0,"6"-4"-43"0,0-1 16 0,3 6 7 15,0-3-10-15,0 0-3 16,0 0-6-16,0 0-2 15,9 2-6-15,5 1-3 16,7-3-2-16,3 3-3 16,0-1 1-1,-3 1 1-15,0 0-6 0,2-1-1 16,-5-2-12-16,0 0-1 16,0-2-22-16,-3 2-9 15</inkml:trace>
  <inkml:trace contextRef="#ctx0" brushRef="#br0" timeOffset="65535.3501">3693 13062 228 0,'-6'3'85'0,"12"-3"-66"0,9 0-8 16,-6 3-8-16,8-1-7 15,10 1 3-15,3 0-11 16,0-3-4-16,0 0 8 16,2-3-23-16,-2 0-8 0,0 1-35 15</inkml:trace>
  <inkml:trace contextRef="#ctx0" brushRef="#br0" timeOffset="66571.5014">4223 13036 168 0,'-27'8'63'0,"24"-11"-49"0,6-2-8 0,0 2-8 15,3 1-8 1,3-4-1-16,6 1 8 16,-4 0 4-16,4 0 0 15,0-1-1-15,0 4 3 0,0-1-4 0,-3 3 0 16,0 3-1-16,-3 2 0 16,0 6 6-16,-3 2 2 15,-3 3 6-15,-3 2 5 16,-3 3-5-16,-3 3-2 0,0 0-3 15,-3 0-2-15,0-6-1 16,3-2 2-16,-3-3-1 16,3-5 0-16,0-5-3 15,0-3-2-15,3-5-2 16,3-3 1-16,3-6 1 16,6-1 2-16,3-4-3 15,3 1-2-15,0 2 2 16,0 0 0-16,-1 3 1 15,1 2 0-15,-3 3-3 16,0 3 0-16,-3 2 4 16,0 6 1-16,-3 2-3 15,0 6 1-15,-3 2 2 16,-3 3 1-16,0 0 5 16,-3-3 3-16,3 0-11 15,-3-2-2-15,0-6 3 0,3-5 3 16,3 3-1-16,3-9 0 15,3-2-3-15,0-2-1 16,3-3 1-16,0-3 2 16,0 0-1-16,-1 3-1 15,-2 2 1-15,0 3 1 16,0 3-3-16,0 2 0 16,-3 3 1-16,0 5 0 15,3 6 4-15,-3 5 2 16,0 2 0-16,-3 6-1 0,3 0-6 15,0 0-1 1,0 0 3-16,0 2 3 16,3-7-3-16,0-3-1 15,-4-6-18-15,4-5-8 16,0-2-28 0,9-11-55-16,-3 3 18 0</inkml:trace>
  <inkml:trace contextRef="#ctx0" brushRef="#br0" timeOffset="67982.1329">5541 13145 236 0,'6'2'90'0,"-3"-2"-70"0,6 5-7 0,-3-5-10 15,9 0-7-15,-3 0 3 16,6 3 0-16,3-3 1 16,-1 0 0-16,1 0-11 0,-3-3-5 15,0 1-28-15,0-1-11 16,-3 1-22-1</inkml:trace>
  <inkml:trace contextRef="#ctx0" brushRef="#br0" timeOffset="68489.9372">6009 12859 220 0,'0'5'82'0,"-6"-2"-64"0,6 5-9 0,0-3-7 16,3 8-6-16,-3 6-1 15,0 2 1-15,0 5 3 16,0 3 0-16,0 6 7 0,0 2 4 15,0 5-5-15,3 1-3 16,3-1-1-16,-6-2-1 16,0-9 0-16,0-4 2 0,0-6-1 15,0-3-1-15,0-4 1 16,0-4-1-16,2-2-16 16,1-3-4-16,-3-2-8 15,0-3 0-15,0-3-14 16,0-2-40-1,0 0 10-15</inkml:trace>
  <inkml:trace contextRef="#ctx0" brushRef="#br0" timeOffset="69073.1092">6273 13081 36 0,'0'0'13'0,"3"3"-10"0,-3-3 0 0,0 0 0 15,0 0-4-15,0 0 0 16,3 0 23-16,0 0 10 16,-3 0 6-16,0 0 4 15,0 0-6-15,0 2-1 0,-3 4-14 16,-3-1-3-16,-2 3-10 15,-4 0-3-15,-3 2-1 0,-9 1 0 16,0 2 2-16,-3-2-1 16,-5-1 2-16,2 1 0 15,3-1 1-15,3-2 7 16,6 0 2-16,3 0-8 16,7-2-5-16,2 4-1 15,6-2 2-15,6 3-4 16,5 2-3-16,10 0 1 15,6 3 2-15,0-3-2 16,0 3 0-16,-1-3 1 0,-2-2 2 16,-3-3-8-1,0 0-3-15,0-3-6 16,-6 3-4-16,-3-3-16 16,-4 1-5-16,-2-4-47 15</inkml:trace>
  <inkml:trace contextRef="#ctx0" brushRef="#br0" timeOffset="77903.6715">4738 13113 52 0,'0'0'22'0,"-9"0"-18"0,0 0 9 16,9 0 1-16,0 0 6 15,0 0 2-15,0 0-3 16,0 0 1-16,0 0-5 16,0 0-1-16,0 0-2 15,3 2 0-15,3 1 2 16,0 0 2-16,3-3-9 16,-1 2 0-16,1-2 0 0,3 0-1 0,3 0-1 15,0-2-1-15,0-1 2 16,0 0-3-16,0 1 0 15,0-1-1-15,-1 3-2 16,1-3 3-16,-3 3 0 16,0 0-1-1,0-2-2-15</inkml:trace>
  <inkml:trace contextRef="#ctx0" brushRef="#br0" timeOffset="77995.1343">4964 13092 184 0,'-3'-3'68'0,"3"3"-52"0,0 0-34 0,0 0-19 0,0 0-32 15,0 0-12 1</inkml:trace>
  <inkml:trace contextRef="#ctx0" brushRef="#br0" timeOffset="78818.8167">5378 13025 116 0,'5'-5'44'0,"-5"5"-35"0,3 0 12 16,-3 0 3-1,0 0 2-15,0 0 2 0,0 0-4 16,0 0-3-16,-3-2-11 15,1 2 0-15,-4 0 1 0,0 0 2 16,-3 0 3-16,-3 0-9 16,-3 2-2-16,-3 1-1 15,-3 2 0-15,-3 0-2 16,1 1-2-16,2-4 1 16,3 4-1-16,3-1-5 15,3 0 1-15,3 0 2 0,9 3 1 16,12 0 1-1,3 3-5-15,3 0 1 16,3-1 2-16,2 3 1 16,4 1 1-16,0-1 0 15,-3 3 2 1,0-3 3-16,-6 0 2 0,-4 0 1 16,-5-2 0-1,-3 2 2-15,-6-5 10 0,-9 3 5 16,-3-6-11-16,-8 3-3 15,-1-3-9-15,-9-5-2 16,-3 3-5-16,-5-3 1 16,2 0-9-16,3 0-4 0,3 0-20 15,7-3-6-15,5 3-40 16,6-2-45 0,6-4 39-16</inkml:trace>
  <inkml:trace contextRef="#ctx0" brushRef="#br0" timeOffset="84216.7746">3428 14240 124 0,'3'-5'49'0,"0"2"-38"0,-9 6 10 16,3-3 4-16,0 0-3 15,0-3-1-15,-3 3-7 16,-6 3-1-16,-3-1-8 0,-3 4-5 16,-2-4-1-16,-1 3 1 0,-3 1 2 15,3 2-1-15,0-3-1 16,6 0-2-16,0 3 1 15,4-2-1-15,2-4 0 16,6 3-3-16,3 1 1 16,6-1 0-16,5 0 2 15,7 3 1-15,12 0 1 16,3 0-3-16,0 0 2 16,-1 3-1-16,-2-3 0 15,-6 0 8-15,-6-1 4 16,-18-7 52 15,0 11-36-31,-9-3-11 16,-15-3-19-16,-6-2-9 0,-2-3 0 15,-1 0 0-15,3 0 8 16,3-3-7-16,3 1 1 0,7-1-25 16,5 3-11-16,3 0-31 31</inkml:trace>
  <inkml:trace contextRef="#ctx0" brushRef="#br0" timeOffset="84723.3596">3681 14198 220 0,'-6'0'82'0,"15"0"-64"0,-30 13-4 15,18-8-8-15,3 0-9 16,6-2 0-16,6 0 4 15,3-1 1-15,6 1 0 16,2-6-2-16,4 1 3 0,0-4-4 16,3 6 0-16,-3 0-10 15,-1 0-3-15,-5 0-9 16,-3-2 0-16,-3 2-6 16,-3 0 1-16,-3 2-31 15,-3-2-21 1,-3 6 38-16</inkml:trace>
  <inkml:trace contextRef="#ctx0" brushRef="#br0" timeOffset="84919.9419">3663 14327 196 0,'-12'0'74'0,"12"3"-58"0,3-3-2 0,0 2-5 16,3 1-10-16,3-3-1 15,6 0-2-15,0 0 0 16,12 0 3-16,-1 0-16 0,4-3-5 0,0 1-40 16,-3-1-30-1,2 3 32-15</inkml:trace>
  <inkml:trace contextRef="#ctx0" brushRef="#br0" timeOffset="87119.4837">3973 14454 88 0,'-6'8'33'0,"6"-3"-26"0,0-2 11 15,3 0 4-15,-3-1-4 16,0-2 0-16,0 0-2 15,3 0 0-15,3-2 0 16,-1-1 3-16,4-5-11 16,3-2 0-16,0-4-1 0,6-4 3 15,0-3 1-15,3-3-3 16,0 0 0-16,2-5-5 16,1-5 0-16,3-6-3 15,-3 0-3-15,0 0 2 16,-6 1 2-16,-18 39 9 31,8-45-4-15,-5 8 0-16,-6 8-8 15,-2 5-1-15,-4 5-4 16,3 6 0-16,-9 8 4 0,0 5-3 0,0 8 1 16,0 5 1-16,0 11-1 15,0 8 6-15,0 10 1 16,4 3-3-16,2 0-1 15,3-6 1-15,3-1 0 16,0-7 1-16,6-2 2 0,3-5-1 16,0-5 2-16,-6-19 11 31,17 10-7-15,-2-4-4-16,3-4-1 15,0-4 0-15,-3-1-1 16,0-2-1-16,0-1 1 15,0-2-6-15,-4 0 1 0,4 1-3 16,-3-1 0 0,0 0 1-16,3 0 4 0,0 0-4 15,0 0 0-15,0 3-2 16,0-1 2-16,-1 4 2 16,1 2-1-16,0 0 4 15,0 0 2-15,0 0 0 16,-3 0-1-16,0 0 1 15,-3 0 1-15,-3 0-1 0,0 0 2 16,-3 0 0-16,0-3 3 16,-3 0-5-16,-3-2-3 15,0 2-2-15,-3-2 3 16,-3 0-5-16,-3 5 0 16,-3 2 5-16,0 1 2 15,-3 5-4-15,-3 3-2 16,-2 2 2-16,-1 3 1 15,0 0-1-15,3 2 2 16,6 1 1-16,3-1 2 16,9-2-1-16,3 0-1 15,12-3 1-15,3 0 1 16,3-2-3-16,3-6 0 16,0-2 5-16,0-6 2 0,-4-2 0 15,1-3 1-15,0-3 0 16,-3-2 1-16,-3 0-4 15,0 0-1-15,-3-3-1 16,-3 0 1-16,0 3-2 16,-3 0-1-16,-3-1 1 15,0 4 1-15,-3 2-1 16,0 3 2-16,0 2-4 16,-3 0-2-16,0 3-1 15,0 0 0-15,3 0 3 16,0-2 0-16,3 2 1 15,0 0 0-15,0 0-3 16,3 0 2-16,3 2-1 16,0-2 0-16,0 0-3 15,0 0 1-15,0 0 2 16,0-2 3-16,0-1-2 0,2-2-2 16,1 2 2-16,0-2 0 15,3 2-2-15,0-2 0 16,3 2 2-16,3 0 0 15,0 3 1-15,0 6 0 16,2-1-9-16,7 0-4 16,-6 3 15-16,0-2 8 15,-3 2-4-15,-3-3-3 0,-3 0 0 16,-4-2 0-16,-2-1 1 16,-6 1 2-1,-6-3-1-15,-2 0-7 16,-4-3-1-16,-3 1-1 15,0-1-1 1,0 3 4-16,-3 0 0 16,0 0-2-16,-3 3 2 15,4-1 1-15,2 4 0 0,0-1 0 16,0 6 0-16,0-1-3 16,3 3 2-16,3 1-1 15,3 1-2-15,3 1 3 16,3 0 2-16,0 0 0 15,6-3-1-15,6-2 1 0,3-6-1 16,3 0 2-16,3-7 3 16,5-3 4-16,4-3 2 15,-3 0-3-15,-3-3-3 16,0-2 2-16,-6 0 2 16,-1-3-4-16,-5 3-1 15,-3-3-4-15,-6 2-1 16,-3 4 3-16,0-1 1 15,-3 3-4-15,3 3 1 16,-3 2-5-16,0 3-1 16,3 6-2-16,0 4 2 15,0 6 2-15,0 3 2 16,3 2 1-16,3 5 1 16,-3 1 0-16,0 4 2 0,0 4-1 15,-6-1 2-15,0-2 0 16,-9 0 1-16,-6-6-2 15,-5-5 1-15,-1-5-2 16,-3-2-1-16,27-14-6 31,-51 0 3-15,13-6 1-16,5-2 4 16,6 3 3-1,12-8-2-15,6 0-4 31,36-25 11 1,39-9-1-17,-10 5 3-15,-8 4-7 16,-7 7-1-16,-8 4-2 16,-6 3 1-16,-6 6-2 0,-3 2-7 0,-6 3-1 15,-3 2-8-15,-4 3-3 16,-2 3-26-16,-3 2-11 15,0 1-22 1</inkml:trace>
  <inkml:trace contextRef="#ctx0" brushRef="#br0" timeOffset="87632.5306">4869 14433 144 0,'3'-11'55'0,"-3"9"-43"0,14-14-6 16,-5 8-5-16,9 0 0 0,6 0 1 16,0 0 2-16,0 3 2 15,-12 8-3-15,-4 2 0 0,1 3 3 16,-3 0-1-16,-3 2 2 16,-3 1-6-16,-3 2-3 15,-3 3 3-15,-3 0 3 16,1-3 5-16,-4 3 5 15,3-3 5-15,0-2 3 16,0-3-3 0,3 0-1-16,0-3-10 0,6 0-3 15,0-5-8-15,6 3 0 16,3 2-4-16,3-5 2 16,3 0 3-16,2 3 1 15,1-6-13-15,3 3-3 0,-3 0-15 16,0-2-6-16,0-1-39 15,0-2-19 1,2 2 49-16</inkml:trace>
  <inkml:trace contextRef="#ctx0" brushRef="#br0" timeOffset="88051.8259">5476 13888 64 0,'-6'-21'24'0,"6"13"-18"0,-9-3 33 0,6 9 14 16,-6-1-12-16,-6 0-4 15,-6 3-12-15,-3 3-6 0,13 10-11 16,-4 3-3-16,-6 3-1 16,-3 2-7-16,-12 5-2 15,-2 11 2-15,-4 6 1 16,6 10 6-16,3-6 2 0,10-2 2 15,8-3 2 1,9-2 1-16,12 0 1 16,12-3-15-16,11-3-5 15,4-7-26-15,3-6-8 0,0-8-44 16</inkml:trace>
  <inkml:trace contextRef="#ctx0" brushRef="#br0" timeOffset="88760.9021">5511 14089 124 0,'3'-11'49'0,"-3"6"-38"0,3 3 10 16,-3-1 4-16,0-2 1 0,0-1 2 15,-6-2-2-15,1 0 1 16,-4 1-15-16,-3-1-5 0,-3 2-2 15,-3 4-3-15,-6 7-2 16,3 3-2-16,-3 5-1 16,4 6 2-16,2 7 2 15,0 6 0-15,6 2 2 16,3-5 2-16,6 0 4 16,3-2-4-16,6-3-1 15,3-3-7-15,3-3 0 0,3-2-10 16,0-3-2-1,0-2-21-15,2-6-9 0,1-2-40 32</inkml:trace>
  <inkml:trace contextRef="#ctx0" brushRef="#br0" timeOffset="89201.516">5717 13973 148 0,'0'0'55'0,"-3"5"-43"0,3-8-1 0,0 9-4 16,0 2-5-16,-3 5 1 15,12-3 9-15,-6 9 7 16,-6 13-10-16,-12 10 0 0,-9 6 1 15,-3-6-4-15,-2 0-1 0,-1-2-2 16,3-3-3-16,3-3 1 16,3-7 1-16,4-3-12 15,2-8-3-15,3-3-45 16,3-5-43 0,3-3 28-16</inkml:trace>
  <inkml:trace contextRef="#ctx0" brushRef="#br0" timeOffset="89512.3454">5747 14102 172 0,'0'-2'66'0,"3"4"-52"0,0 4-5 0,0-1-8 16,0 3 0-16,0 8 1 15,2 10 13-15,1-2 5 16,0 5-10-16,-3 0-1 0,0 0 1 16,-3-29-19 15,0 37-6-31,0-8-4 15,0-5-12-15,-3-8-3 16,3-3-35-16,0-2-15 16</inkml:trace>
  <inkml:trace contextRef="#ctx0" brushRef="#br0" timeOffset="89880.7953">5916 14084 200 0,'-6'0'74'0,"3"5"-58"0,0-2-4 16,0 5-15-16,-3 2-1 16,-2 3 4-1,-4 1 2-15,0 2 0 16,0-3 1-16,-3 0 0 0,3 0 1 15,3-2 2-15,3 2 3 16,3 0 0 0,3 1 2-16,3-1-4 0,6 0-2 15,3 0-2-15,0 0-3 16,3 3 1-16,0-2-1 16,0-4-3-16,-1 1 0 15,-2-3-9-15,0 0-5 16,-3-3-13-16,0-2-6 15,0-3-12-15,-3 0-38 16,0-3 16-16</inkml:trace>
  <inkml:trace contextRef="#ctx0" brushRef="#br0" timeOffset="90161.0943">6187 13986 228 0,'-6'0'85'0,"12"0"-66"0,-9 8-8 16,0 0-8-16,0 8-7 16,-6 10 0-16,-6 14 11 15,-5 2 5-15,-7 6-5 16,-3-6-2-16,3 0-1 0,3-2-2 0,1-3-2 15,2 0-2-15,3-8-1 16,3-5-16-16,3-8-7 16,3-3-38-1</inkml:trace>
  <inkml:trace contextRef="#ctx0" brushRef="#br0" timeOffset="90430.7722">6250 14081 236 0,'-6'0'90'0,"6"3"-70"0,0 10-7 0,0-5-8 0,0 10-7 15,0 12-2-15,0-1 0 16,-3 0 3-16,3 3 0 15,0-3 1-15,0-3 2 0,0-2-3 16,0-3 0-16,0-2-15 16,0-6-6-16,0-3-18 15,0-2-5-15,0-2-29 16</inkml:trace>
  <inkml:trace contextRef="#ctx0" brushRef="#br0" timeOffset="90684.8206">6235 14036 288 0,'-6'-8'110'0,"6"11"-86"0,3-3-6 0,-3 0-8 15,3 0-25-15,3 0-6 16,3 0 14-16,0 0 10 15,2 0 0-15,4-3-5 0,0 1-4 0,3-4 0 16,0 1 2 0,0 0-20-16,0 2-7 0,-3 0-11 15,-1 1-1-15,-2 2-30 16</inkml:trace>
  <inkml:trace contextRef="#ctx0" brushRef="#br0" timeOffset="90902.5244">6241 14232 204 0,'-12'3'77'0,"12"2"-60"0,0 0-3 16,0 0-5-16,0-5-10 15,6 3-1-15,3-3 3 16,3 0 3-16,2-3-10 31,19-2-19-31,-6-3-6 16,-3 3-49-1,-6 0-20-15</inkml:trace>
  <inkml:trace contextRef="#ctx0" brushRef="#br0" timeOffset="91115.9321">6253 14338 208 0,'-12'5'79'0,"12"-5"-61"0,3 0-3 0,-3 0-4 0,6 3-10 16,0-3-1-16,3 2 6 47,20-2-7-47,1 0-4 0,0 0-19 15,3 0-8-15,-7 0-12 16,1-2-3-16,0-1-16 15,-6 0-5-15</inkml:trace>
  <inkml:trace contextRef="#ctx0" brushRef="#br0" timeOffset="91564.5927">6541 13854 192 0,'3'0'74'0,"0"0"-58"0,3 2 3 0,3 1-4 15,-3 0-6-15,6 4 2 0,3 1 3 16,0 3 1-16,0 5-8 16,3 5 7-16,-1 11 5 0,1 15-1 15,-3 6-1-15,-6-2-3 16,-3-1 1-16,-9-8-2 15,-6 1 0-15,-6-4-5 16,-15-2 0-16,-8-2-7 16,-4-4-3-16,0-4-17 15,4-3-5-15,2-3-26 16,0-5-10-16,7-3-54 16</inkml:trace>
  <inkml:trace contextRef="#ctx0" brushRef="#br0" timeOffset="93804.5554">3345 14880 140 0,'-3'-2'55'0,"6"4"-43"0,0 1-1 0,-1 2-2 16,1 0 3-16,3 6 2 15,0 8 1-15,0 7 4 16,3 16-11-16,0 1 2 0,0 7 3 16,-3-5-5-16,0 0 0 0,0-3-6 15,0 1-2-15,0-6 2 16,-3-6 1-16,-3-4-1 15,0-6 1-15,0-5-2 16,-3-3-1-16,-3-5-19 16,0-5-10-16,-3-6-47 15,0 0-34 1,3-5 44-16</inkml:trace>
  <inkml:trace contextRef="#ctx0" brushRef="#br0" timeOffset="94252.0591">3666 15102 132 0,'-6'0'52'0,"12"0"-41"0,-9 0-4 16,3 0-7-16,0 0-8 0,0 0 0 15,0 0 15-15,-3 3 9 16,-3 0 6-16,-3-1 2 16,-6 4-5-16,-9-1 1 15,10 13-11-15,-4 1-3 0,0-3-2 16,0 0-2-16,0-3 1 0,18-13 11 31,-21 16-5-15,9 0-2-16,6 0-2 15,9-3-1-15,3 3-2 16,6 0 1-16,3-1-2 16,3 4-3-16,3-1 1 0,0 1 3 15,3 2 1-15,-10-5-10 16,4-5-5-16,0-1-19 15,-9-2-7-15,-3 0-49 16</inkml:trace>
  <inkml:trace contextRef="#ctx0" brushRef="#br0" timeOffset="97043.1478">4258 15380 148 0,'-3'-2'57'0,"6"-1"-44"0,6 3-4 0,-3-3-4 16,3 1-3-16,3-6 1 16,0 0 10-1,3-5 3-15,0-3-7 16,3-5-1-16,-1-1 2 0,1-7-4 0,0-3 2 15,-3-10-1 1,0 0 1-16,-3-3-7 16,-3 3-2-16,-3 2 0 15,0 8 2-15,-3 3 11 16,-3 5 4-16,-3 6-5 0,-3 4-4 16,0 6-11-16,-3 6-3 15,-3 4-3-15,-3 9-1 16,0 8 6-16,0 10 2 15,3 10 3-15,0 4 2 0,4 2-1 16,2 0 2-16,6-45 0 31,6 63-1-15,2-10-2-16,1-11 3 16,3-10 2-16,0-8 2 15,3-11 1-15,0-5-4 16,3-8-1-16,0-3 1 0,0-4 0 15,-1-4 2-15,-2 0-3 16,0 1-2-16,0-1 0 16,0 1-1-16,-3-1-3 15,0 0 2-15,0 1 1 16,0 2 2-16,-1 0-6 16,-2 3-1-16,0-1-3 15,6 4 0-15,-3-1 5 16,3 3 1-16,3 0 2 15,-3 0 2-15,3 3-3 0,-4-1-2 16,1 1-1-16,-3 0 3 16,-3-1 0-16,0-2 3 15,0 0 1-15,-6 0 1 16,0-2 0-16,-3-4 0 16,-3 1-2-16,-3 0 1 15,-3 0-2-15,-6-1-1 16,-3 1 1-16,-2 2 1 15,-1 1-3-15,0 2 0 0,0 5-1 16,-3 3-2-16,-3 5 0 16,7 6 3-1,2 2-2-15,3 3 1 16,3-1 0-16,6 1 0 16,6 5 0-16,6-5 0 0,6 0 4 15,9-3 1-15,9 0-1 16,2-10-2-16,1-3 3 15,0-8 0-15,-6-3 1 16,-4-10 2-16,-2 0-1 16,-3-6 0-16,-3 1-1 15,-3-3 0-15,-6-1-2 16,-3 4 1-16,-3 2-2 16,-3 0-1-16,-3 3 3 0,-3 0 0 15,0 2-4-15,-3 6 1 16,0-1-2-16,0 1 0 15,3 3 0-15,0-1-2 16,3 0 3-16,6 3-2 16,0 0 1-1,3 0 2-15,3 0 0 16,3 0-3-16,0 0 2 16,3-2 1-16,0 2 0 15,3-3 0-15,3 0 2 16,0 1-3-16,2-4-2 15,1 1 2-15,0 2 0 16,3 1 1-16,-3-1 0 16,0 0 2-16,-4 3 1 0,-2-2-1 15,-3-1-2-15,-3 3 1 16,-3 0-1-16,-6 0 0 16,0 0 2-16,-3 0-3 15,-3 0 0-15,-3 3-4 16,-3 2 1-16,0 0 0 15,1 3 2-15,-1 3 1 16,3 2 1-16,0 0-3 16,0 6 0-1,3-1-1-15,3 4 3 0,3-1 0 16,3 0 1-16,6 0-5 16,0-2 1-16,3-9 0 15,3-2-1-15,2-8 4 16,1 0 0-16,0-10 3 15,3-4 3-15,-3-2 0 0,-3-2 0 16,-3-1 3-16,-3-2 5 16,-3 8-5-16,-6-3 0 15,0 0-4-15,0 3-3 16,-3 5-3-16,3 0-1 16,0 3-1-16,0 5 0 15,0 0 0-15,5 8 0 16,-2 5-2-16,3 8 1 15,3 8 3-15,0 11 1 16,0 5 1-16,0 0 0 0,-6-3 0 16,-3 1 0-1,-6-6 2-15,-3-6 1 16,-6-1 1-16,-3-4 0 16,-2-7-5-16,-4-4 1 0,0-4 0 15,0-6 0-15,0-5 0 16,4-2 2-16,-1-1 1 15,6-2 3-15,6-3-3 16,3-3-2-16,9-5-7 16,6-2-1-16,6-6-2 15,6-5 3-15,5-6 2 16,16-4-1-16,0-1 6 16,-1 6 3-16,-5-1-1 15,-6 6-2-15,-3 3 0 0,-6 5-1 16,-7 2 0-16,-5 3 0 15,-3 3-9-15,-3 2-2 16,-3 3-7-16,-3 3-4 16,-3 2-28-1,-3 1-50 1,-5 4 16-16</inkml:trace>
  <inkml:trace contextRef="#ctx0" brushRef="#br0" timeOffset="97523.1269">5372 15378 200 0,'0'-3'74'0,"3"0"-58"0,3-2-4 16,-1 5-6-16,1 0-11 16,0 0-1-16,3 0 3 15,-3 5 3-15,0 3 1 16,0 3-1-16,-3-1 1 0,-6 6-4 0,0-2 2 15,-6 1 3 1,0 1 3-16,0 3 2 0,0-3 1 16,1-6 0-16,2 3 2 15,0-5 1-15,3-5 1 16,3 8-9-16,0-9-3 16,6 4-1-16,3-4 0 15,2-4-2-15,4 4 2 16,3-2 3-16,9 0 1 15,0 0-17-15,-3-2-5 16,-1-4-22-16,1 6-9 16,-3-5-26-1</inkml:trace>
  <inkml:trace contextRef="#ctx0" brushRef="#br0" timeOffset="97961.4614">5982 14838 144 0,'-36'-19'55'0,"36"19"-43"0,-6-5 14 0,3 2 6 15,-3 1-9 1,-3-1-4-16,-3 3-4 16,-6 3 0-16,-2 5-8 0,-4 8-2 0,-9 5-1 15,-12 13-2-15,-2 14-2 16,-1 5 1-16,9-3-1 15,7 0 0-15,8-2 0 16,9-3 2-16,15 2 1 16,9-4 1-16,18-4 0 0,6 1-5 15,2-8-1 1,4-11-8-16,3-5-2 0,2-8-24 16,1-11-9-16,0-5-41 15</inkml:trace>
  <inkml:trace contextRef="#ctx0" brushRef="#br0" timeOffset="98276.3421">6000 14938 200 0,'3'0'77'0,"0"0"-60"0,3 8-7 0,-3 0-6 16,2 5-2-16,1 14 1 15,-3 7 1-15,-3 9 0 16,0-4 0 15,-9 30-20-31,1-11-7 16,2-10-21-16,0-11-10 15</inkml:trace>
  <inkml:trace contextRef="#ctx0" brushRef="#br0" timeOffset="98777.6524">6244 14999 156 0,'3'0'57'0,"-3"0"-44"0,3-2-6 0,-3 2-4 0,0 0-12 16,0 0-4-16,0 0 15 15,-3 2 10-15,0 1-5 16,-3 2-1-16,0-2-2 0,-6-1 0 16,-6 9 0-16,-6-3 4 0,-3 8 3 15,-2 2-6-15,-4 1-3 16,3-3-1-16,3 0 1 15,4-3 3-15,5 0 4 16,3 0 2-16,9-2 1 16,6 0-2-16,6-1 1 15,3 3-4-15,12 1-2 16,5 1-2-16,4 1 0 0,-3 3-2 16,0-3 2-16,-3-3-2 15,-4 0 2 1,-5-2-9-16,0-1-3 0,-3-2-13 15,-3-2-4-15,0-1-21 32,-3-3-52-32,-6-2 11 0</inkml:trace>
  <inkml:trace contextRef="#ctx0" brushRef="#br0" timeOffset="99113.1481">6375 14912 176 0,'6'0'66'0,"3"0"-52"0,5 11-5 0,-2-4-6 16,3 9 1-16,9 8 2 16,6 11 9-1,0 4 4-15,-4 6-9 0,-2-2 3 0,-6-4 3 16,-6 1 5-16,-9 2 2 16,-12 1-6-16,-12-6-2 15,-9 0-25-15,-8-3-10 0,-4-5-41 16,-3 0-16-16,-5-2-15 15</inkml:trace>
  <inkml:trace contextRef="#ctx0" brushRef="#br0" timeOffset="103652.643">3943 15163 108 0,'-6'-2'44'0,"0"4"-35"0,6 1 20 0,0-3 7 16,0 0-3-16,0 0 1 15,0 0-8-15,0 0-4 16,0 0-12-16,6 0-6 0,0 3-3 16,3-3 3-16,3-3 5 15,3 3-3-15,-1-3-1 16,4 1 0-16,0-1-1 15,3 0-5-15,-3 1-1 16,0 2-26-16,-3 0-9 16,-4 0-25-1</inkml:trace>
  <inkml:trace contextRef="#ctx0" brushRef="#br0" timeOffset="103935.2858">3868 15282 176 0,'-3'6'66'0,"3"-1"-52"0,3-10 8 15,0 5-1-15,-3 0 17 31,33 0-15-15,-3 0-7-16,0 0-10 16,-4-3-3-16,-2 3-3 15,0-3-3-15,-3 3 2 16,-6 0-44-16,-3 3-17 0,-3 2-31 16</inkml:trace>
  <inkml:trace contextRef="#ctx0" brushRef="#br0" timeOffset="105963.6234">2344 16965 68 0,'-17'8'27'0,"20"-3"-21"0,-9 1 5 16,6-6 3-16,0 0 23 15,0 0 10-15,0 0 1 16,0 0-2-16,0 0-10 16,0 0-3-16,0 0-18 15,0-3 0-15,6-5-1 0,-3 0-5 16,2-8-1-16,4-10-4 15,0-11-3-15,3-6-3 16,6 4 1-16,-3-6-4 16,3 5-1-16,-3 0-2 15,3 3 0-15,-4 3 5 0,-2 7 3 16,0 9-1 0,-3 5 0-16,0-1-1 0,0 12 0 15,0 4 2-15,0 9 0 16,3 5 4-16,-9 16 2 15,3 5-2-15,0 8-1 16,0 5-3-16,0-2-1 16,0-6 1-16,0-2 2 15,-1-9-17-15,1 6-4 16,0-10-24-16,-3-11-8 16,0 2-22-1,0-7-28-15,-3-3 34 16</inkml:trace>
  <inkml:trace contextRef="#ctx0" brushRef="#br0" timeOffset="106193.3018">2446 16790 272 0,'-24'-13'101'0,"12"13"-78"0,6 0 2 16,3-2-3-16,3 2-8 15,0 0 2 1,9 2-7-16,6-2-5 15,6-2-3-15,-1-1 0 0,4 0-4 16,3 3 0-16,3-5-20 16,-6 5-10-16,2-5-25 15,-5 5-9-15,0-3-32 16,-3 0-15 0,0-5 61-16</inkml:trace>
  <inkml:trace contextRef="#ctx0" brushRef="#br0" timeOffset="106765.2836">2755 16579 192 0,'-9'-3'74'0,"9"3"-58"0,0 5-2 0,0 1-5 15,0 7-3-15,-3 8 3 0,0 14 5 16,0 10 3 0,0 7-9-16,-3-1 0 0,3-4 2 15,0-2-6-15,0-8 0 16,3-5-2-16,0-5 1 0,0-9-9 15,0-2-1 1,0-5-9-16,0-11-3 16,6-3 3-16,-3-8 2 0,0-5 0 15,0-7-1 1,-3-12 8-16,0-4 3 16,0-9 1-16,0 3 2 0,0 3 5 15,0 5 5-15,0 2 4 16,0 9 4-16,0 7 0 15,3 6-1-15,0 2-6 16,3 11-2-16,0 8-2 16,0 8-1-16,0 5-3 15,0 6 1-15,0-3-2 16,3-3 2-16,0 0-2 0,0-8-1 16,0-8 1-16,3 1 1 15,3-12 1-15,2-1 1 16,1-7-2-16,-3-4-2 15,0-3-2-15,-3-3 1 16,0 5 1-16,-3 3 2 16,-3 6-1-16,0 2-1 15,0 3 1-15,0 15-1 16,0 9 4-16,-1 10 5 16,1 10-5-16,0 6 0 15,0-5-4-15,0-3-1 16,0-2-8-16,0-9-2 15,0 1-38-15,3-4-18 16,0-4-27-16</inkml:trace>
  <inkml:trace contextRef="#ctx0" brushRef="#br0" timeOffset="107137.5538">3106 17018 220 0,'3'21'82'0,"-3"-21"-64"0,0 0-4 15,0 0-8-15,0 0-9 16,0 0 2-16,0 0 10 16,0 0 3-1,0-2-5-15,0-1 0 0,3-5 0 0,0 0-1 16,6-5-1-16,-6-6 3 16,3-12 5-16,3-1-9 15,0-16-5-15,0 3-6 16,-3-8-3-16,3 6 7 0,-6 2 4 15,3 2-3-15,-3 9 0 16,0 7 3-16,0 6 3 16,0 8 8-16,0 8 2 15,3 10-10-15,0 11-1 16,0 10-3-16,-1 11 2 16,4 11-1-16,3 2 2 15,-3-2-2-15,3-3-1 16,0-8 1-16,-3-3-1 0,-3-2-27 15,0-11-9 1,-3 3-39-16</inkml:trace>
  <inkml:trace contextRef="#ctx0" brushRef="#br0" timeOffset="107333.064">3124 16872 240 0,'-9'-10'90'0,"9"10"-70"0,3 0-7 16,3 0-8-16,-3-5-7 16,6 5-2-16,3-3 3 15,6 0 0-15,3 1 1 16,3-4-11-16,5 6-3 0,7-5-37 0,3-3-17 16,-4-5-8-1</inkml:trace>
  <inkml:trace contextRef="#ctx0" brushRef="#br0" timeOffset="107524.6637">3535 16595 244 0,'-6'-6'93'0,"6"6"-72"0,0 6 0 0,3-1-2 16,0 3-9-16,0 13 2 16,0 6-3-16,-3 10 0 15,0 10-5-15,0-2-3 0,3-5 2 16,3-3-4-16,-6-3 0 15,3-5-19-15,-3-5-7 16,0-5-26-16,3-3-11 0,-3-3-30 16</inkml:trace>
  <inkml:trace contextRef="#ctx0" brushRef="#br0" timeOffset="107784.0204">3464 16595 296 0,'-18'-3'112'0,"15"0"-87"0,0 3-7 15,3 0-7-15,3 3-4 16,6-3 4-16,0 0 2 16,3 0 5-16,2 0-10 15,4-3-4-15,3-5-3 0,3 6-4 16,3-3 2-16,2-1-21 15,1 1-8-15,0 5-18 16,-3 0-5-16,-3-3-34 16,-7 3-42-16,-2 3 42 15</inkml:trace>
  <inkml:trace contextRef="#ctx0" brushRef="#br0" timeOffset="108003.1996">3705 16711 296 0,'-3'5'110'0,"12"-5"-86"0,3 0-9 16,-4 0-10-16,4 0-4 16,9 0 3-1,0 0-14-15,3-2-6 0,-3 2 8 16,0 0-25-16,-1 0-10 0,-5 2-41 15,-3 1-41 1,-6 8 46-16</inkml:trace>
  <inkml:trace contextRef="#ctx0" brushRef="#br0" timeOffset="108151.8627">3773 16875 256 0,'-24'0'96'0,"15"8"-75"0,6-3 10 0,3-5-2 15,0 0-17-15,9 0-7 16,0 0-3-16,6 0 0 15,3 0-1-15,3 0-12 0,0-2-2 16,3-1-40-16,2-5-18 16,-2 3-32-1</inkml:trace>
  <inkml:trace contextRef="#ctx0" brushRef="#br0" timeOffset="120721.0376">4172 16502 144 0,'-6'-8'55'0,"6"11"-43"0,0 2 1 0,0 0-3 0,0-2 0 15,0 8 4-15,0 2 5 16,0 3 3-16,-3 15-11 15,0 9 0-15,-3 18 2 0,3-5-5 16,0 5-2-16,0-10-3 16,0-6-3-16,0-2 3 15,3-8 0-15,0-11-8 16,0 3-4-16,0-8-15 16,0-6-7-16,3-2-20 15,-3-8-42 1,9-5 12-16</inkml:trace>
  <inkml:trace contextRef="#ctx0" brushRef="#br0" timeOffset="120965.6948">4398 16544 192 0,'-6'-8'71'0,"6"14"-55"0,0 2-7 0,0 0-5 15,0 5 5-15,0 8 3 16,0 8 6-16,0 11 3 16,-3 5-11-16,0 8-3 0,0-8-3 15,3 0-5-15,0-6 1 0,0-2-24 16,0-7-12-16,0-4-25 16,0-8-45-1,0 1 24-15</inkml:trace>
  <inkml:trace contextRef="#ctx0" brushRef="#br0" timeOffset="121168.572">4139 16857 248 0,'-9'-8'93'0,"12"2"-72"0,0 4-2 0,0-1-6 16,6-5-5-1,0 8 0-15,6-2-4 0,9-1-3 16,3 0 0-16,2-2-6 0,4 5-1 16,0-3-39-16,0 1-18 15,-1-6-36 1</inkml:trace>
  <inkml:trace contextRef="#ctx0" brushRef="#br0" timeOffset="121410.9474">4571 16576 200 0,'-15'5'74'0,"12"6"-58"0,0 10 1 0,0-5-3 0,0 11-4 16,0 10 2-16,0 2-6 15,3 6-2-15,0-5-2 16,0-3-4-16,0-5 1 0,0-3-30 16,0-3-14-16,0-7-43 15</inkml:trace>
  <inkml:trace contextRef="#ctx0" brushRef="#br0" timeOffset="121628.065">4419 16603 260 0,'18'-3'96'0,"-15"-2"-75"0,6 2-3 0,-3 0-6 16,3 1-9-16,3-4-2 15,3 1-5-15,2 3-2 16,7-1 3-16,3 3-30 0,6-3-12 15,8-2-54 1</inkml:trace>
  <inkml:trace contextRef="#ctx0" brushRef="#br0" timeOffset="122629.8402">4839 16571 196 0,'30'16'74'0,"-33"-16"-58"0,3 2 7 16,0-2-1-16,0 6-12 15,0 2-1-15,0 5 6 16,3 5 2-16,-3 6-8 16,0 3-5-16,3 2-3 0,-3 2-1 15,2 1 2-15,-2-5-17 16,0-6-6-16,0-5-41 15,0-3-61 1,3-5 23-16</inkml:trace>
  <inkml:trace contextRef="#ctx0" brushRef="#br0" timeOffset="122811.3853">4782 16727 220 0,'-3'-8'82'0,"6"5"-64"0,3 1-7 0,-6 2-3 15,12-8-4 1,3 5 3-16,0-2 1 16,3 0-4-16,0 5-3 0,-1 0 0 15,1 0-34-15,3 0-13 16,-3 0-45 0</inkml:trace>
  <inkml:trace contextRef="#ctx0" brushRef="#br0" timeOffset="123149.8812">5101 16550 208 0,'-12'8'77'0,"9"2"-60"0,0 17-3 16,3-14-3-16,-6 19-2 16,0 7 2-16,0 12-1 15,0-4-1-15,0-2-5 0,0-5-3 0,0 0 2 16,0-6-7-16,3-5-1 15,0-8-20-15,0-2-7 16,3-6-14-16,0-5-6 16,0-8-19-1</inkml:trace>
  <inkml:trace contextRef="#ctx0" brushRef="#br0" timeOffset="123575.238">5056 16579 200 0,'3'-21'74'0,"0"13"-58"0,0 8 9 16,-3 0 2-16,3 5-12 16,3 0-3-16,0 6-3 15,0 7 1-15,0 6-5 16,0-3-3-16,0 6-1 0,3-1-1 16,3-7 0-16,-1 2 0 15,4-8 0-15,0-8 2 16,3 1 3-16,-3-12-9 15,3 1-2-15,-3-8-6 16,0-8 0-16,-4 2 4 16,1-7 4-16,-3 5 1 15,0-1 1-15,-3 7 11 16,0 1 5-16,-3 4-2 0,0 7 3 16,0 8-2-1,0 14-1-15,0 2 2 16,0 11-5-16,-3 8-3 15,3-1-6 1,-3 6 0-16,3-5 2 0,0-3 1 16,0-5-10-1,0-6-5-15,0-10-25 0,3 3-9 16,0-11-27 0,0 2-48-16,3-7 27 15</inkml:trace>
  <inkml:trace contextRef="#ctx0" brushRef="#br0" timeOffset="129097.3229">5464 16603 88 0,'-3'-8'35'0,"3"8"-27"0,0 0 16 0,0 0 4 15,0 0 2-15,0 0 4 0,0 0-9 16,3 5-6-16,0 3-10 15,0 10 0-15,0 4 2 0,0 15 2 16,-3 5 5-16,0 0-10 16,0 1-2-16,-3-6-6 15,0-6-1-15,0-1 1 16,0-12 2-16,0 1-14 16,0-11-5-16,0 2-35 15,3-10-16-15,3-5-9 16</inkml:trace>
  <inkml:trace contextRef="#ctx0" brushRef="#br0" timeOffset="129515.3066">5446 16579 164 0,'3'-16'63'0,"3"8"-49"0,6-5 0 0,-6 7 0 16,3 6-6-16,0 0 1 15,3 0 1-15,-1 8 1 16,4-2-5-16,-3 7-2 0,-3 0 0 16,-3 3 0-16,-6 0 2 15,-3 2 1-15,-3 1 1 16,-6-3-2-16,0 2-1 16,-3 4-3-16,4-9-2 0,-1-3 1 15,3-2-1-15,0 3 0 16,3-9 0-1,6 4-3-15,3-4 2 0,6 4-1 16,6 4-2 0,0-2 3-16,5 11 0 0,4 2 7 15,-3 0 4 1,0 3 3-16,-6 0 3 16,-3 2-7-16,-3-5-1 0,-3-2-4 15,-6-3-1-15,0-3 1 16,-3-2 0-16,-3-4-29 15,0 4-12-15,3-8-20 16,0 2-7-16,9-5-18 16</inkml:trace>
  <inkml:trace contextRef="#ctx0" brushRef="#br0" timeOffset="129985.1085">5898 16608 160 0,'3'8'63'0,"3"2"-49"0,-9 25 14 16,9-11 2-16,-9-11-6 16,0 8-2-16,0 3-10 15,3 2-3-15,0 1-5 16,0-6-5-16,0 3 0 0,0-8-4 16,0 2 1-16,0-5-27 15,0 1-11-15,0-4-37 16,0-7-25-16,0 5 46 15</inkml:trace>
  <inkml:trace contextRef="#ctx0" brushRef="#br0" timeOffset="130195.6792">5997 16671 228 0,'-18'-2'85'0,"15"4"-66"0,-9 6-6 0,6-2-6 0,-3 2-7 15,-3 5 0-15,0 5 4 16,-3 1 5-16,0-3-5 16,1 8-4-16,-1-6-1 0,3-5-23 15,0 1-10 1,0-4-24 0,0-5-46-16,3-5 20 0</inkml:trace>
  <inkml:trace contextRef="#ctx0" brushRef="#br0" timeOffset="130343.304">5779 16732 184 0,'6'-2'71'0,"0"-4"-55"0,0 6 6 16,0 0 0-16,3 3-6 15,3 2 1-15,3 1-1 0,0-1 0 16,3 3-8-16,2 0-7 0,4 2-2 16,3-2-19-16,0 0-7 15,3-3-74 1</inkml:trace>
  <inkml:trace contextRef="#ctx0" brushRef="#br0" timeOffset="131150.899">6140 16581 192 0,'20'19'71'0,"-20"-16"-55"0,0 10 46 32,-6 32-27-17,0 5-10-15,-5-2-10 16,2-6-5-16,-3-2-6 16,3-9-3-16,3-1 0 15,0-7-1-15,3-7 0 0,3-2-11 16,0-1-3-16,0-8 0 0,0-5 1 15,0 0-1-15,3-5 1 16,0 5 2-16,0-16 2 16,0 3 1-16,3-19 0 15,-3 0 2-15,0 0 4 16,0 3 1-16,0-2 3 16,-3 31 30 15,9-38-18-31,-3 12-3 15,2 13-3-15,-2 10-1 16,3 6 1-16,0 10 0 0,0 6-4 16,0-1-1-16,0 3 3 0,-3 0-5 15,3-5-1-15,0-2 0 16,0-7 2 0,0-4-3-16,0-11 0 0,0 0 1 15,0-10 0-15,-1-1-11 16,-2-7-5-16,0-1 3 15,0 1 5-15,0 5 7 16,0 2 3-16,0 1 0 16,0 10-2-16,0 0 5 15,0 5 1-15,0 6 13 16,3 7 5-16,0 9-8 16,0 7-2-16,0 11-8 0,-3 3-4 15,0 0-1-15,0-3-1 16,-3-6-3-16,0-1 0 15,0-4-23-15,-1-2-7 16,-2-8-28-16,0-3-11 16,3-8-20-1</inkml:trace>
  <inkml:trace contextRef="#ctx0" brushRef="#br0" timeOffset="131394.1339">6497 16642 204 0,'3'-2'77'0,"-3"7"-60"0,6 6 4 0,-3-1-3 0,3 9 8 16,-6 10 9-16,0 13-10 16,0 0-5-16,0 1-11 15,-3-9-6-15,6 6 0 0,-3-6-7 16,3-10 1-16,0 2-21 15,0-7-7-15,-1-6-19 16,4-5-9-16,-6 3-34 16</inkml:trace>
  <inkml:trace contextRef="#ctx0" brushRef="#br0" timeOffset="131666.6955">6518 16616 204 0,'-15'-21'77'0,"18"7"-60"0,15 4 4 0,-10 7-1 16,4-2-3-16,6 5 1 15,0 0-5-15,3 0-3 16,0 11-5-16,3-4 1 0,-1 15 0 16,-2-4 0-16,-3 9-1 15,-6-1 1-15,-6 3 1 16,-6-2 10-16,-6-1 4 15,-9-5-9-15,-6 3-2 16,-12-3-30-16,-5-2-12 16,-4-6-46-16,3 0-20 15,1-5-1 1</inkml:trace>
  <inkml:trace contextRef="#ctx0" brushRef="#br0" timeOffset="140537.7033">18314 7985 116 0,'-6'-3'46'0,"6"1"-35"0,-6 4 14 0,6-2 6 16,0 3-6-16,0 0-2 15,-3-1-11-15,0 1-5 16,0 0-4-16,0-1 0 0,3-4 2 0,0 2 2 16,0 0 3-1,0 0 1-15,0-3 3 16,0 0-3-16,0 1 1 15,3-1-7-15,3 0-1 0,3-4-2 16,6 1-2-16,2-4-2 16,7 2-1-16,3-3 2 15,3 6 0-15,0 2-2 16,-4 1 2-16,1 7-4 16,0 3 1-16,-3 5 2 15,-6 0 1-15,-3 3 1 16,-7 5 0-16,-5 0 15 15,-6 3 7-15,-3 3-13 16,-5 4-6-16,-7 1-8 0,-3 0 0 16,-3 0 7-16,-6-3 6 15,-2-3-4-15,-1 3 0 16,3-5-2-16,0 0-2 16,6-3 1-16,4-2-1 15,2-6 0-15,3 0 2 16,3-2-3-16,6-1-2 15,3-4 2-15,3-1 2 16,0 0 2-16,6 1 3 16,6-4-3-1,12 3-2-15,3-2 2 0,5 0 0 16,1 2-4-16,0 0 1 16,-1-2 0-16,-2 2 2 15,-6-2-1-15,-3 0-1 16,-3-1 1-16,-6 1 1 0,-3-3-1 15,-3 2-1-15,0-2-19 16,-6 0-8-16,0-5-50 16,-3-3-60-1,3-8 33-15</inkml:trace>
  <inkml:trace contextRef="#ctx0" brushRef="#br0" timeOffset="141437.2313">18939 7763 84 0,'12'-13'33'0,"-6"10"-26"0,3-10 62 31,-4 5-22-31,-2-5-5 16,9 10-13-16,-3 0-5 16,-3 1-7-16,-6-1 0 15,-3 0-10-15,-3 1 0 16,-3 2 0-16,0 0-1 0,-5 2-1 15,-4-2-1-15,-3 3 0 16,0-3-2 0,3 3-2-16,6-1-2 0,3 1 1 15,6 0-4 1,9 5-1-16,3-1-4 0,6 4-1 16,6 2 6-16,3 1 2 15,3 4 0-15,-4 3 0 16,1 0 2-16,-3 1 0 0,-6 1 1 15,-6-4 2-15,-3-1 8 16,-6-4 5-16,-6-1-3 16,-3-5-2-16,-6 0-5 15,0-3-2-15,-6-5-3 16,3-3-1-16,1-2-4 16,-1-5 1-16,6-1-5 15,9-2-1-15,6-6 0 16,3-2 4-16,6 0 1 15,3-3 0-15,-1 3 4 16,4 0 2-16,-3 2 0 16,-3 3-1-16,-3 3-15 15,0 2-5-15,-3 4-25 16,-6-7-9-16,-3 9-23 16</inkml:trace>
  <inkml:trace contextRef="#ctx0" brushRef="#br0" timeOffset="142412.6569">18320 9006 156 0,'-39'8'60'0,"39"-10"-47"0,-3 2-1 16,3 0-2-16</inkml:trace>
  <inkml:trace contextRef="#ctx0" brushRef="#br0" timeOffset="142801.3968">18290 9009 252 0,'21'0'2'0,"0"-3"-1"16,5 1 4-16,1 2 1 0,-3 0 0 15,0 2-1-15,0 4-1 16,-4 2 2-16,-2 2 1 16,-3 3 1-16,0 3 4 15,-6 8 3-15,-3 5 0 16,-6 3 4-16,-9 10-5 16,-3-2 0-16,-9-3-6 15,-6-3 0-15,-5-4-5 0,2-7 0 16,3-1-1-16,3-7 1 15,6-4-2-15,4 0-1 16,5-3 1-16,3-1-1 16,6 1 2-1,6-2 1-15,6-1 3 0,8 0 3 16,7 1-2-16,0-1 1 16,0 0-1-16,3-2 3 15,-4-1-7-15,1 1-2 16,-3 0-1-16,-6-3 2 15,-3 0-3-15,-3 0 0 16,-4 0-6-16,-2 0 0 0,-3-3-28 16,-3 0-9-16,-3 1-46 15,0-3-47 1,0-1 47-16</inkml:trace>
  <inkml:trace contextRef="#ctx0" brushRef="#br0" timeOffset="143372.168">18757 8819 136 0,'0'0'52'0,"6"5"-41"0,0 5 2 16,0-4 0-16,-3 4 4 0,-3 4 7 16,0-1 2-16,0 0 2 0,0 0-15 15,3-2-3-15,-6-1 0 16,0-2-4-16,3 0 2 16,0-2-7-16,0-4-1 15,0-2-5-15,0 0 1 0,6 3-5 16,3-3 1-16,12 3 4 15,-3-1 2-15,2 1 2 16,4 2 2-16,0-2-1 16,-3 2-1-16,0 0 1 15,-6 3-1-15,0-2 0 16,-7-1 2-16,-2 0 5 16,-3 3 6-16,-6-3-9 0,-3 1-2 15,-5-1-20-15,-10 0-8 16,-9-2-24-16,0-3-8 15,-3-3-16 1</inkml:trace>
  <inkml:trace contextRef="#ctx0" brushRef="#br0" timeOffset="143617.1296">18766 8776 260 0,'-15'0'96'0,"12"0"-75"0,3 3-12 0,3 0-9 0,3-1-13 15,6 3 1-15,6 1 6 16,9-1 3-16,0 0 3 16,-1 1 0-16,-2-4 2 0,-3-4-8 15,3 4-3-15,-3-4-39 16,-1-4-17-16,1-4-15 31</inkml:trace>
  <inkml:trace contextRef="#ctx0" brushRef="#br0" timeOffset="144998.8041">18314 10081 216 0,'-18'-3'82'0,"21"6"-64"0,0-6 0 0,3 3-3 0,3-5-13 15,3-1-3-15,8-2 0 16,7 1 2-16,-3-1 0 16,0 0 2-16,0 0 2 0,-1 5-4 15,1 3-1-15,-3 3 0 16,-3 5 2-16,-3 5 3 15,-3 3 4-15,-6 8 0 16,-3 5 0-16,-6 2 3 16,-3 1 3-16,-9 3-8 15,0-1-2-15,-3-5-3 16,0-2-2-16,-3-4 1 16,4-1-1-16,2-7 0 15,6-1 0-15,3-4 0 16,3-2 2-16,3 0-1 15,6 0 2-15,3-3 0 16,6-2 3-16,2 0 1 16,7-3 1-16,-24 0 0 31,54-3-26 0,-7-2-11-31,-11-1-5 16,-12 4-24-16,-9-4-10 15,-6-2-24-15,-3-5-7 16</inkml:trace>
  <inkml:trace contextRef="#ctx0" brushRef="#br0" timeOffset="145283.9491">18933 9805 208 0,'-6'8'79'0,"6"-5"-61"0,6 5-7 15,0-3-9-15,0 3-1 16,-3 3 3-16,0 2 1 15,0 0 2-15,-3 0-4 16,3 3 0-16,0-2 1 0,-3-1-20 16,0 0-7-16,0-2-67 15</inkml:trace>
  <inkml:trace contextRef="#ctx0" brushRef="#br0" timeOffset="150700.7471">14932 14891 128 0,'-6'-6'49'0,"6"6"-38"0,-3-2 17 0,3 2 4 16,0 0-2-16,0 0 0 15,0 0-11-15,0 0-1 16,0 5-11-16,0 3 0 0,0 5 3 16,0 6 0-16,0 5 2 15,-3 5-2-15,0 2-1 16,0-1-12-16,0-1-3 15,0-8 7-15,1-3 6 16,-1-2 1-16,-3 0 1 16,3-5-5-16,0-1-1 15,0-4-1-15,0-1 1 16,0-2-2-16,3 2 2 0,0-5-2 16,0 0 2-1,3 0-2-15,3 0 2 16,0-3-2-16,3-2-1 0,2 0-2 15,4-3-1-15,6 2-1 16,3 1 3-16,6 2 0 16,2 6 1-16,1 5-3 15,0 3 0-15,0 2-1 16,-7 5 3-16,-2 1 2 16,-6 2 4-16,-6 3 0 15,-6 2 0-15,-6-2 5 0,-6 3 4 16,-6-1-5-16,-6-2-3 15,-3-8-1-15,-5 5-1 16,-4-8-11-16,-6 0-3 16,0-5-15-16,-2-5-6 15,-1 0-11 1,0-3-1-16,4-6-12 0,2-4-3 16,6-4-18-1</inkml:trace>
  <inkml:trace contextRef="#ctx0" brushRef="#br0" timeOffset="155567.1642">14923 14870 88 0,'-6'0'33'0,"6"0"-26"0,0 2 11 0,0-2 4 16,0 0-6-16,0 0-1 16,0 0-1-16,0 0 4 15,3-2-1-15,-3-1 1 16,3 3-9-16,-3-3-1 0,0 3 2 16,3 0-8-16,-3 0-1 15,3 0-1-15,3 0 2 16,0 0-1-16,3 0 2 15,3 0 2-15,3 0 2 16,3 0-8-16,6 3-1 0,-1-3 2 16,7 5 2-1,3-2 2-15,0 0 0 16,-1 2 2-16,-2-3 3 0,-3-2-4 16,0 0-3-16,-6 0-1 15,-4-2 1-15,-2 2-3 16,0-3 0-16,-6 1 3 15,-3 2 1-15,0 0-4 16,0 0 1-16,-6 0 0 16,3 0 0-16,0-3-18 15,0 0-5-15,0 3-16 16,3-2-5-16,0-1-29 16</inkml:trace>
  <inkml:trace contextRef="#ctx0" brushRef="#br0" timeOffset="160608.5709">18364 14065 124 0,'-12'3'49'0,"6"-6"-38"0,3 3 12 0,0-2 3 16,0 2 3-16,3 0 2 15,0 0-3-15,0-3-3 16,3 0-13-16,3-2-5 0,3 0-3 16,9-1-5-16,0 1 1 15,3 0 0-15,-3 2 0 16,0 3-3-16,-1 3 2 15,1 2-1-15,-3 8-2 0,-3 9 3 16,-6 7 0-16,-6 5 3 16,-9 6 1-1,-9-3 1-15,-11 0 2 0,-1-5-1 16,-3-1 2 0,0 1-4-16,1-3-2 0,5-2 2 15,3-4 0-15,6-4-1 16,6-3-2-16,3-6-2 15,6 1-1-15,6-3 4 16,9-3 1-16,9 1 2 16,12-4 0-16,2 1 2 15,4-1 1-15,-3-2-3 16,0 3-3-16,-4-3 0 16,-5 0 1-16,-6 0-12 15,-3 0-3-15,-6 0-16 0,-3-3-7 16,-3 1-24-1</inkml:trace>
  <inkml:trace contextRef="#ctx0" brushRef="#br0" timeOffset="161303.4071">18823 13925 76 0,'-3'-8'30'0,"6"3"-24"0,-9 0 19 0,6 2 6 16,-3 0-1-1,-3 1 2-15,0-1-7 0,-9 0-1 16,0 3-11-16,0 0-3 16,0 0-6-16,0 0-5 0,1 3 0 15,2 0-4-15,6 2 1 16,3 3 0-16,3 2 2 16,6 4 1-1,6 7 1-15,2 3 0 16,4 2 0-16,0 3 2 0,-3-2 3 15,-3-1-2-15,-6-7 0 16,0-4 1-16,-15-4 2 16,-3 2-5-16,-3-13-1 15,-3-2-5-15,0-6 1 16,1 0 2-16,2-5 3 0,6-3-2 16,3 0 0-16,9 0-12 15,6-3-7-15,6 1 6 16,8 2 5-16,7 0 8 15,3 3 3-15,0 0 0 16,-10 2 1-16,-2 0-2 16,-6 4-1-16,-3-1-32 15,-6 0-52 1,-3 0 9-16</inkml:trace>
  <inkml:trace contextRef="#ctx0" brushRef="#br0" timeOffset="161584.1385">19120 13877 240 0,'0'6'90'15,"0"-4"-70"-15,0 6-12 0,0 0-8 16,0 8-4-16,-6 13 2 15,-6 24 6-15,-5 8 5 16,-4 0-5-16,-9 2 9 0,-3-7 6 16,-2-6-10-16,-1-8-5 0,3-2 0 15,6-8-1 1,6-6-17-16,4-7-7 0,8-9-67 31,9-4-15-31</inkml:trace>
  <inkml:trace contextRef="#ctx0" brushRef="#br0" timeOffset="162051.9958">19117 14166 176 0,'-12'-8'66'0,"21"8"-52"0,0-5-5 0,3 2-6 16,-6-18-5-16,6 2 0 15,3 6 11-15,6 2 5 16,0 1-6-16,2 5-2 0,-2 5 0 16,0 5-3-1,-3 5 0-15,-3 14 3 0,-9 11 3 16,-9-1-2-16,-12-2 1 15,-3-3-3-15,-6-3 2 16,0-2-2-16,1 0 0 16,-1-3-1-16,3-2 0 15,3-6-2-15,3-3-2 16,3-2-2-16,6 0 1 0,3 0 1 16,3-2 2-16,6-4 1 15,6 1 3-15,3 0-1 16,9-1 0-16,6 3-6 15,2-2 1-15,-2 0-2 16,-3-3 0-16,-3 0-18 16,-6 0-9-16,-3 0-12 15,-4-3-2-15</inkml:trace>
  <inkml:trace contextRef="#ctx0" brushRef="#br0" timeOffset="162503.0625">19501 13938 184 0,'-9'3'71'0,"3"-3"-55"0,6 10-2 0,-3-4-4 0,9-4-9 16,-3 4-1 0,-3-1 0-16,0 0 0 15,0 1 0-15,0-1 2 0,0-5 3 16,0 0-2-16,3 5-2 0,0 0 0 15,0 1-1-15,3-1 2 16,0 3 3-16,3 5 0 16,0 0 0-16,0 3-3 15,0 0 1-15,0 3-2 16,-3-1 2-16,-6-5 2 16,0-2 4-16,-6 5 5 15,-3-8 1-15,0-3-19 16,-3-5-9-16,-3-2-23 15,-3-4-10-15,1-4-41 16</inkml:trace>
  <inkml:trace contextRef="#ctx0" brushRef="#br0" timeOffset="162667.9287">19492 13925 252 0,'0'0'93'0,"6"0"-72"0,0 0-11 0,0 0-9 16,0 0-22-16,3 0-6 16,0-3-22-16,0 1-8 15,3 2-19-15,3-3-7 16</inkml:trace>
  <inkml:trace contextRef="#ctx0" brushRef="#br0" timeOffset="162956.2253">19900 13917 236 0,'-3'5'90'0,"6"-2"-70"0,3 8-14 15,0-1-10-15,-3 11-6 16,-6 16 4-16,-3 16 5 15,-12 3 5-15,-11 5-1 16,-10-6 14-16,-3-2 5 0,0 0-8 16,1 0-5-16,2-3-9 15,3-2 0-15,7-8-13 0,2-14-7 16,9-5-22-16,3-10-9 16,6-14-37-1</inkml:trace>
  <inkml:trace contextRef="#ctx0" brushRef="#br0" timeOffset="163504.6072">19942 14213 228 0,'-3'11'85'0,"0"-14"-66"0,3 3-3 15,3-2-5-15,3 2-21 16,0-6-6-16,6-2 6 0,3 1 2 16,2-1 6-16,1-3 7 15,0 11 7-15,3 3-6 16,-3 7-3-16,-3 3-2 0,-6 6-1 16,-6 2 6-1,-9 0 6-15,-3 3-4 16,-6 0-2-16,-3 0-1 15,-3-3-1-15,0 0-2 0,0-2 1 16,4-3 0-16,5-3 3 16,3-3-5-16,3-2-1 15,3 0 0-15,6-3 0 16,3 1 2-16,6-1 3 16,3 0 2-16,5-2 1 15,4 0-7-15,0-3 0 0,3-3-12 16,0 0-3-16,-1 1-22 15,-5-1-9-15,-3-2-53 16</inkml:trace>
  <inkml:trace contextRef="#ctx0" brushRef="#br0" timeOffset="163747.5553">20317 13989 268 0,'-3'2'101'0,"9"3"-78"0,3 3-18 0,-6 3-13 16,0 2-3-16,0 8 6 15,0 6 4-15,0-1 1 16,0 1 0-16,0-1-16 0,0-2-6 15,0-5-75 1</inkml:trace>
  <inkml:trace contextRef="#ctx0" brushRef="#br0" timeOffset="164485.2533">19480 13941 156 0,'0'-3'57'0,"0"6"-44"0,0-3 10 0,0 0 0 15,0 0 20 1,0 0-19 0,0 0-8-16,3 3-9 15,0-1-4-15,3 1-1 16,3-3 1-16,0 0-2 16,3 0-1-16,3-3 1 0,3 3-15 0,0 0-3 15,0-2-26-15,-4-1-11 16,1 0-26-1</inkml:trace>
  <inkml:trace contextRef="#ctx0" brushRef="#br0" timeOffset="171164.8789">14977 14020 140 0,'-3'-5'52'0,"3"5"-41"0,0 0 13 16,0 0 2-16,3-3-12 16,3-2-5-16,6-3-6 15,6 0-3-15,5 0 1 16,13-2 1-16,6 2 1 0,0 2-4 15,-4 4 1-15,-5 2-2 16,-3 5 0-16,-6 6 4 16,-4 7 3-16,-8 6 9 15,-6 13 3-15,-6 3-4 16,-6 2 0-16,-12 0-6 16,-11-2-2-16,-10-3-2 0,-3-2-3 15,-2-4 1 1,2 1-1-16,3-3 0 15,7-8 2-15,8-5-1 16,6-3 2-16,6-2-7 0,6-6 1 16,6-5 3-16,12 0 2 15,12-5 4-15,14 0 1 16,13 2 1-16,6 0 2 16,-1 1-1-16,-2-4 2 15,-4 4-4-15,-2-1-2 16,-6 3-2-16,-4 3 0 0,-8-1-2 15,-9 1-1 1,-3 0-2-16,-6-3 1 0,-6 0-28 16,-6 0-10-16,0 0-71 15</inkml:trace>
  <inkml:trace contextRef="#ctx0" brushRef="#br0" timeOffset="176151.8036">15033 12994 128 0,'-2'0'49'0,"4"0"-38"0,1 0 4 0,-3 0-2 15,0 0-2-15,0 0 1 16,0 0-2-16,0 0 1 16,0 0-6-16,0 0-1 0,0 5 0 15,0 3 0-15,0 3 0 16,-3 4 0-16,1 4 0 16,-4 5-2-16,0 2 1 15,0 3 0-15,3 0 1 16,-3 0-5-16,0-5 1 15,3 0 2-15,0-5 3 0,0-3-2 16,0-3-2-16,0-3 0 16,3-4 1-1</inkml:trace>
  <inkml:trace contextRef="#ctx0" brushRef="#br0" timeOffset="176355.032">15001 13277 212 0,'15'-29'82'0,"0"18"-64"0,11 1-7 15,-11 2-8-15,9 2-4 16,9 4 0-16,-1 2-4 15,1 5 1-15,-3 8 2 16,-3 6 1-16,-3 5 3 0,-4 2 3 16,-5 0 2-16,-3 1 5 0,-6-1 3 15,-6-2-2-15,-3 0 2 16,-6 0-6 0,-6-3-1-16,-8 0 0 0,-10-5 0 15,-3 0-7 1,0-6 0-16,1-2-6 0,2-2-1 15</inkml:trace>
  <inkml:trace contextRef="#ctx0" brushRef="#br0" timeOffset="176955.7949">15084 13018 156 0,'-3'-3'57'0,"6"0"-44"0,0 3-1 15,-3 0-5-15,0 0 19 16,0 0 12-16,3 3-6 15,-3-3-3-15,3 3-17 16,-3-3-5-16,0 0-3 0,0 0-5 16,0 0-1-16,6 0 1 15,0 0 2-15,0 0-2 16,3 0-2-16,0 0 2 16,0 0 2-16,0-3-13 15,0 3-5-15,-4 0 4 0,-2 0 3 16,-6 0 6-16,1-3 2 15,-4 3-3-15,-3-2-1 16,0 2 0-16,3 0 4 16,0 0-1-16,0-3 1 15,0 3 2-15,0 0 0 16,3 0 2-16,0 0 1 16,0 0 5-16,0 0 3 15,0 3-2-15,3-3 2 16,0 0-2-16,3 0 2 15,9 0-4-15,9 0 1 16,9 0-1-16,2 0 1 0,4 0-7 16,0-3 0-1,-1 0-1-15,1 1 0 0,-3-1 4 16,-6 0 5-16,-4 1-12 16,-5-1-4-16,-3 0-28 15,-3 3-12-15</inkml:trace>
  <inkml:trace contextRef="#ctx0" brushRef="#br0" timeOffset="180005.3263">12676 16587 124 0,'0'16'46'0,"0"-16"-35"0,-3 2 9 15,0-2 3-15,0 3 0 16,0-3 3-16,-3 0-5 16,0 0-1-16,0 0-11 15,3 0 1-15,0 0 1 0,3-3-4 16,0 1 1-16,6-6-7 16,3 2-3-16,3-2 1 15,3 1 0-15,3-4 1 16,6 8 0-16,2 1-3 0,1 4 0 15,0 1 2 1,-6 5 2-16,-6 0 0 16,-6 2-1-16,-9 1 1 0,-6 2 1 15,-6 0-1-15,-6 3 2 16,0 0 0-16,0-3 3 16,3 1-5-16,3-6-3 15,4 5-4-15,2-3-1 16,6 1-1-16,6-6 2 15,5 8 4-15,4 1 3 16,3 10-2-16,6-3 0 16,0-3-1-16,-6 3-2 15,-3-2 5-15,-9-6 3 16,-6 0 8-16,-9 6 4 16,-6-6-8-16,-6-5-4 15,-3 5-6-15,0-2 1 16,-3-3-12-16,4 0-5 15,2 2-30-15,6-4-11 0,6-4-21 16</inkml:trace>
  <inkml:trace contextRef="#ctx0" brushRef="#br0" timeOffset="180428.5593">13090 16661 160 0,'-3'0'63'0,"3"5"-49"0,3 3-4 16,0-3-5-16,0 6 8 15,-3 5 6-15,3 8-1 16,-3 5 2-16,0 8-11 15,0-5-3-15,-3-3-2 0,3-3-5 16,0-2 1-16,-3-6-9 16,3-2-2-16,0-2-25 15,0-9-9-15,0 3-32 16</inkml:trace>
  <inkml:trace contextRef="#ctx0" brushRef="#br0" timeOffset="180635.8496">13030 16777 176 0,'-15'0'68'0,"12"0"-52"0,0 6-5 15,3-6 20-15,3 2-19 16,3 1 0-16,0-1-1 16,6 4-7-16,0 2 2 0,3-8 1 15,0 5-1-15,3-2-1 16,0-1-21-16,-1-4-7 15,1-1-30 1,-3-2-55-16</inkml:trace>
  <inkml:trace contextRef="#ctx0" brushRef="#br0" timeOffset="181150.3099">13399 16632 112 0,'-3'-11'44'0,"3"16"-35"0,0-2 5 16,0 2-1-16,0 1 5 0,-3 2 6 15,-6-3-4-15,-5 3 0 16,-1 10-9 0,-6 4-4-16,3 9-4 15,0 9-5-15,3 0 1 0,6-1 3 0,6-2 1 16,3 3-1-16,12-8-2 15,12 0 5-15,6-11 4 16,3-3 1-16,-1-10 2 16,1-10-2-16,-3-9 1 15,-3-2-2-15,-4-14 0 16,-2-4-1-16,-3-9 0 16,-6-5 0-16,-3 3 0 15,-6 4-9-15,-3 4-1 0,-6 8-2 16,0 2 2-16,-6 11-4 15,0 5 0-15,0 2-17 16,-3 6-5-16,1 6-24 16,5 2-9-16</inkml:trace>
  <inkml:trace contextRef="#ctx0" brushRef="#br0" timeOffset="181469.7005">13691 16992 216 0,'-15'0'82'0,"15"2"-64"0,0-2-11 0,0 0-11 16,0 0-14-16,0 0-3 15,0 0 8-15,0 0 5 16,0 0 6-16,3 0-15 0,0 0-3 16,0 0-21-1,-3 0-33-15,3 0 15 16</inkml:trace>
  <inkml:trace contextRef="#ctx0" brushRef="#br0" timeOffset="182033.9326">13807 16724 140 0,'-21'-8'55'0,"18"8"-43"0,-3-2 8 16,6 2 0-16,0 0 1 15,3-3 4-15,0-2-7 0,3 2-3 16,6 1-8-16,3-6-5 0,3 8 1 16,3-3-2-16,-3 6-1 15,2-3 1-15,-2 8-1 16,-3 5 0-16,-3 0 0 0,-3 11 6 16,-6 2 6-16,-6 6-6 15,-6 0-1-15,-6-1-5 16,-6-1-1-16,-2-4 1 15,-1-2 0-15,0-3-3 16,6-8 0-16,6 0 2 16,3 1 0-16,9-6-6 15,12-3 4 1,6 3 3-16,3-3 3 16,3-5 1-1,-1 5 0-15,-2-5 0 0,0 0 0 16,-3 0 0-16,-3 0-5 15,-3 0 1-15,-3 0-18 16,0 0-5-16,-3 0-24 16,-3 0-10-16,0 0-21 15</inkml:trace>
  <inkml:trace contextRef="#ctx0" brushRef="#br0" timeOffset="182390.4223">14352 16555 148 0,'3'-5'55'0,"-9"5"-43"0,3-3-3 0,-6 6 30 16,-9-3-17-16,-6 8-7 16,-2-3-7-16,-4 11-5 15,0 5-3-15,0 11 3 0,0 7 0 16,7 9 1-16,2 5 0 16,6-8 2-16,3 0-3 15,9-5-2-15,6-1-5 16,12-7 0-16,3-6-11 15,6 1-3-15,8-9-22 16,7-10-9-16,-3-2-21 16</inkml:trace>
  <inkml:trace contextRef="#ctx0" brushRef="#br0" timeOffset="182736.0804">14391 16693 224 0,'-9'0'85'0,"15"8"-66"0,-3 7-8 16,3-4-8-16,-4 7-4 16,-2 12 0-1,0 4 14-15,-2 0 6 0,-1-2-9 16,0 5-3-16,0-8-1 0,0-2-3 16,0-9-2-1,0 1-16-15,3-6-5 0,0-13-179 31</inkml:trace>
  <inkml:trace contextRef="#ctx0" brushRef="#br0" timeOffset="183248.8119">14480 16812 192 0,'3'-27'71'0,"-3"27"-55"0,0 0 0 0,0 0-5 16,3 0-5-16,3-2-1 15,0-4 1 17,15 6-3-32,-1 0-2 15,-2 11 0-15,-6 5-1 0,-6 2 4 16,-3 3 2-16,-6 3-2 16,-3-3-1-16,-6 6 1 0,0-3-5 15,-3-3-1-15,4 0-2 16,-1-5 3-16,3-3-5 15,3-2 2-15,3-1-3 16,3-2 0-16,3-3 6 16,6-2 5-16,3-3 0 15,2 0 1-15,4 0-3 16,3 0-2-16,3 0 1 16,-6 0 1-16,0 0-6 15,-6 0 1-15,-3 0-19 16,-4-3-6-16,1-2-45 15,-6 5-28 1,-6-5 41-16</inkml:trace>
  <inkml:trace contextRef="#ctx0" brushRef="#br0" timeOffset="183667.6034">14795 16701 184 0,'6'2'68'0,"-6"1"-52"0,3 2 10 16,-3 0 1-16,0 3-9 15,-3 0-3-15,0 5-4 16,-6 6-2-16,-2 2-5 15,2 3-3-15,-3-5 0 0,3-4-1 16,3 4 2-16,12-6-1 16,6 0-1-1,6 6 1-15,-1-6-4 16,4 0 0-16,0 1 2 0,-3-1 0 16,0 0 5-1,-6-2 5-15,-6-1 4 0,-3 1 2 16,-6-3-4-16,-6 5 1 15,-3-5-16-15,-9-3-4 16,-3 3-28-16,-6-5-9 16,1-3-32-1,-1-3-45-15,3-5 37 16</inkml:trace>
  <inkml:trace contextRef="#ctx0" brushRef="#br0" timeOffset="183868.8265">14772 16724 212 0,'8'-5'79'0,"10"5"-61"0,6-3-10 16,-12 3-8-16,3 0-12 16,6 0 0-16,-3 0-10 15,-3 0-3-15,-1 0-28 16,1 0-14-16,-3-2 16 15,-3-1 7-15</inkml:trace>
  <inkml:trace contextRef="#ctx0" brushRef="#br0" timeOffset="184102.2312">15016 16589 204 0,'6'6'77'0,"8"4"-60"0,16 14-5 0,-15-8-6 16,0 16-6-16,-3 15 2 16,-3 4 12-16,-3-4 8 15,-9 1-11-15,-9-3 1 0,-6-5 1 16,-6 4-7-16,0-4-3 16,-5-8-18-16,2 2-7 15,-3-5-25-15,0-7-7 16,1-4-32-16</inkml:trace>
  <inkml:trace contextRef="#ctx0" brushRef="#br0" timeOffset="184537.0362">15218 16785 148 0,'9'0'57'0,"-3"5"-44"0,6-5 12 0,-6 0 4 16,3 6-6-16,3-4 1 16,0-2-11-16,2 0-3 15,-2 0-6-15,0 3-3 0,3-3 2 16,-3-3-4-16,0 1-2 15,0 2-14-15,-3-6-6 16,0 6-15-16,0 0-4 16,-3-2-30-16</inkml:trace>
  <inkml:trace contextRef="#ctx0" brushRef="#br0" timeOffset="184747.7423">15269 16973 204 0,'0'5'77'0,"9"-10"-60"0,8 5-7 16,-8 0-6-16,3 0-6 0,0 0 0 16,0-5 4-16,0 5 3 15,0 0-2 1,0-3-17-16,0-2-8 0,-12 5-132 31</inkml:trace>
  <inkml:trace contextRef="#ctx0" brushRef="#br0" timeOffset="186836.9623">15673 16685 156 0,'-3'-6'57'16,"3"12"-44"-16,-2-14 25 0,2 8 8 0,0-3-12 15,2-2-2-15,1-3-21 16,3 0-9-16,15 0-2 16,3-3 1-16,3 6 2 0,3-3-4 15,-1 3 1-15,4-3 0 16,0 8 0-16,-3 0-3 16,-1 8 2-16,-2 2 3 15,-3 9 3-15,-9 7 4 16,-6 9 2-16,-9 4-3 15,-9 6 0-15,-6 3-3 16,-6-6 0-16,-3 3-6 16,1-5-1-16,-1 0-2 0,0-6 0 15,3-2 3-15,3-6 2 16,3-2-2-16,6-8 0 16,3-3-1-16,6-2-2 15,6-8 7 1,6 2 3-16,6-10-3 15,9 2-2-15,6-2 2 16,5-1 0-16,4 1-4 0,-3 2 1 16,-4 3 0-16,-8-5 2 15,-3 5-3-15,-9 0-28 16,-9-3-66 0,0 1-43-1,-9-1 34-15</inkml:trace>
  <inkml:trace contextRef="#ctx0" brushRef="#br0" timeOffset="187393.7917">16379 16777 116 0,'-6'-47'44'0,"12"36"-35"0,-3-5 12 0,-3 11 3 16,0-3 4-16,-3-3 6 15,-3 1 1-15,-6 2 0 16,-3 3-18-16,-3 2-1 0,-3 3-2 16,-2 3-10-16,-1 2-1 15,0 3-5-15,0 8 0 16,6 2-5-16,9 9 0 15,12 2-2-15,6 13 3 16,6-2 2-16,3-6-1 16,3 6 1-16,3-6 0 15,0-2 5-15,-4 0 1 16,-2-6 6-16,-6 1 3 0,-6-1-2 16,-6-7 2-1,-6 2 0-15,-9-8 1 16,-3-2-6-16,-5-11-2 15,-7 0-4-15,-6 0-1 16,0-8-6-16,7-3-3 16,5-2-5-16,15-6-4 0,15-2 4 15,9 3 1-15,6-9 9 16,2-2 4-16,1-3 8 16,0-5 6-16,0 8-1 15,-3-3 3-15,-4 3-8 16,-2 3-2-16,-6 2-12 15,-3 0-3-15,-3 3-33 16,-6 5-14-16,-3 6-34 16</inkml:trace>
  <inkml:trace contextRef="#ctx0" brushRef="#br0" timeOffset="203487.5397">16757 16854 72 0,'0'3'27'0,"3"-3"-21"0,0 0 25 0,-3 0 9 0,0 0-9 15,3 0-4-15,-3-3-4 16,0-2 0-16,0-1-13 16,0-2 1-16,-3 3 2 0,-3 3-1 15,0 2 1-15,-3 7-7 16,-3 1-2-16,-3 6-2 15,3 1-2-15,0 1-2 16,4 3 1-16,2-3-1 16,6 0-2-16,0 0 0 15,6-3 3-15,5-3-2 16,1-2-1-16,3-2-4 16,0-1 0-16,0-5-12 15,0-3-4-15,-3 1-3 16,0-4 1-16,0-2-40 15</inkml:trace>
  <inkml:trace contextRef="#ctx0" brushRef="#br0" timeOffset="203823.876">16882 16661 132 0,'-3'0'49'0,"9"0"-38"0,0 5 6 0,-6-5 1 16,0 0-6-16,3 5-2 0,-3 3 6 15,0 6 1-15,0 4-8 16,-3 9 1-16,0 4 1 0,0 4 0 15,0-4 3-15,0-4-9 16,0-1-3-16,3 1-2 16,0-9 0-16,0-2-3 15,0-5 0-15,0-3-14 16,0-3-6-16,0 3-15 16,0-5-4-16</inkml:trace>
  <inkml:trace contextRef="#ctx0" brushRef="#br0" timeOffset="204220.1658">17016 16841 132 0,'-12'-3'49'0,"12"8"-38"0,9-5-5 0,-9 6-6 16,0-1 5-16,-3-2 4 15,-3 7 11-15,-3-2 5 16,0 5-11-16,-3 1-5 16,6 4-6-16,0-5-3 0,3 3 3 0,0 0-4 15,9 0-2-15,3-3 8 16,6-2 6-16,3-3 1 16,3 0 1-1,0-6-7-15,-1-4-4 0,1-6 1 16,-3 2 2-1,-3-2-2-15,-3-5 0 16,-6 5 5-16,-3-5 3 16,-3-3 0-16,-3 3 1 0,-3 2-11 15,-3 1-5-15,0 2-12 16,-3 3-2-16,-3 2-15 16,0 6-7-16,4-3-9 15,5 8-42 1,-3-6 14-16</inkml:trace>
  <inkml:trace contextRef="#ctx0" brushRef="#br0" timeOffset="204520.4451">17287 16888 124 0,'0'-8'46'0,"0"8"-35"0,3 0-4 0,-3 0-3 15,0 0 11-15,-3 0 7 16,-3 0 3-16,0 6 2 16,-3-4-13-16,-3 12-5 15,0-4-6-15,0 1-5 0,-3 2-1 16,3 3-1-16,6 0 3 16,3 0 0-16,3-3 1 15,6 0-3-15,6-2 2 0,3-6-6 16,0 3-3-16,3-5-10 15,0-3-2-15,3 0-20 16,-3-6-34 0,2 1 12-16</inkml:trace>
  <inkml:trace contextRef="#ctx0" brushRef="#br0" timeOffset="204775.3673">17445 16690 140 0,'-3'3'52'0,"8"-3"-41"0,-2 8-7 0,3-3-4 15,-6 5 15 1,0 6 10-16,0 16 3 0,-3 2 3 16,0-2-17-1,0 5-1-15,-2-2-2 0,-1-9-6 0,0 1-1 16,3-1-2-16,-3-8 1 15,0 4-13-15,0-6-6 16,0-6-24-16,3-5-10 16,0 1-29-1</inkml:trace>
  <inkml:trace contextRef="#ctx0" brushRef="#br0" timeOffset="205119.5186">17581 16928 92 0,'3'-3'35'0,"0"3"-27"0,3-5-4 0,0 5-5 0,-6 0 24 16,0 0 11-16,0 0 12 16,0 0 7-16,0 5-20 15,-3-2-7-15,-6 2-16 16,-5 1-6-16,-10-4-1 0,0 6-4 15,0-2 0-15,0-1-1 16,3 0 0-16,10-2 0 0,8 2 0 16,6 6-3-16,8-3 1 15,10-1 4-15,3 7 2 16,3-6 0 0,0-3-2-16,-1 6 1 0,-2-4 1 15,-6 1-14-15,-3-2-5 16,-3 2-33-16,-6-3-13 15</inkml:trace>
  <inkml:trace contextRef="#ctx0" brushRef="#br0" timeOffset="205960.6889">16745 17396 140 0,'0'-5'55'0,"0"5"-43"0,0-3 1 0,0 1 0 15,0-1 4-15,0 3 7 16,0 0-2-16,-3-5 1 16,-3 5-12-16,-6 5-7 0,0 0 0 15,-3 3-3-15,3 0-1 16,1 3-4-16,-1 2 0 15,0 0 0-15,6 1-1 16,3-6 1-16,3 5 3 16,9 0 0-16,0 0 3 15,6 0-3-15,-1-5-2 16,4-2-9-16,0-6-3 16,0 0-21-16,0 0-7 15,-3-6-26 1</inkml:trace>
  <inkml:trace contextRef="#ctx0" brushRef="#br0" timeOffset="206201.9594">16816 17351 152 0,'0'6'57'0,"15"-4"-44"0,-18 35 3 15,6-29-2-15,0 6 8 16,3-1 6-16,0 0-6 16,0-2-2-16,0-3-12 15,0 5-5-15,0-5-2 0,-3-3-26 16,0 6-10-16,-3-11-128 31</inkml:trace>
  <inkml:trace contextRef="#ctx0" brushRef="#br0" timeOffset="206412.7111">16944 17418 172 0,'-8'7'66'0,"10"-1"-52"0,-4 7-3 0,-1-8-6 15,0 9 14-15,-3-1 10 16,-3 8 1-16,0 3 0 0,-3-3-17 15,0 5-8-15,0 3-3 16,3-5-11-16,0-5-2 16,3-6-27-16,0 6-13 15,3-9-42 1</inkml:trace>
  <inkml:trace contextRef="#ctx0" brushRef="#br0" timeOffset="206801.963">17200 17415 156 0,'0'-3'57'0,"0"3"-44"0,-3 3 16 16,3-3 4-16,-3 3-7 16,-2-3-3-16,-1 0-9 15,-6 7-4-15,0-1-5 0,-6-1 3 0,0 3 4 16,-3-3-8-16,3 3-5 16,3 5-2-16,7-2 2 15,5 2 0-15,6 0 1 16,5-5 0-16,4 6 2 15,0-4-3-15,3-2-2 0,3-3-14 16,0-2-4-16,0-6-16 16,0-2-4-16,-1 0-27 15,-2-3-26 1,3-3 34-16</inkml:trace>
  <inkml:trace contextRef="#ctx0" brushRef="#br0" timeOffset="207042.5242">17266 17261 160 0,'0'6'63'0,"0"-6"-49"0,6 13-6 0,-3-8-5 16,0 3 3 0,3 5 6-16,-3 1 7 15,0 4 5-15,0 9-12 16,-3-4 0-16,-3 1 1 0,0 0-7 0,-3 3-1 15,0-1-3-15,0-2-2 16,0-3-19-16,3-3-8 16,0-4-32-1,3-6-48-15,0-8 24 16</inkml:trace>
  <inkml:trace contextRef="#ctx0" brushRef="#br0" timeOffset="207462.1908">17340 17436 140 0,'-3'0'55'0,"9"5"-43"0,6-2-12 16,-3 2-7-16,3 1 19 16,0-4 11-16,6 4 5 15,0 1 3-15,0-1-15 16,5-1-7-16,1-2-12 31,0-11 3-15,-6 2 4-16,-3-1-7 15,-6 1 1-15,-3-7-5 16,-6 5 2-16,-3 0 3 16,-6 3-4-16,-9 0 0 0,-6 5-2 15,-3 5 0-15,-3 0 0 0,7 3 0 16,-1 0 11-1,6 3 7-15,3-3 5 16,6 5 0-16,3 0-1 16,6 0-1-16,3 0-3 15,9 1-1-15,6-1-5 0,9 0-3 16,0-8-16-16,2 1-7 16,1-12-29-1,-3 1-52-15,3-3 13 16</inkml:trace>
  <inkml:trace contextRef="#ctx0" brushRef="#br0" timeOffset="207926.5634">17775 17396 144 0,'6'0'55'0,"-3"0"-43"0,-3 3 21 0,0-3 8 15,-3 3-13-15,-3-1-4 16,-3-2-5-16,-3 8-1 16,-3-2-9-16,0-1-3 0,0 3 0 15,4-3-1-15,2 3 2 16,6-3-22-16,6 3-7 16,6-2 9-16,2 1 4 15,4 4 6-15,3-3 4 16,0 5 9-16,-3-2 5 15,-6-1 13-15,-9 1 4 16,-6-3-3-16,-9 2-1 16,-6-2-28-16,-3 0-14 15,-5-2-63-15,-4-1-24 16,-3-10-9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00:08:25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8417 6776 84 0,'-6'0'33'0,"6"0"-18"0,0 0-2 0,0 0 14 16,0 0-4-16,0 0 1 15,0-3-11 1,0 1-5-16,0-1-3 0,3 0 1 16,3-5-3-16,5-7-4 0,4-4 0 15,0-2 1-15,3-3 2 16,3 0-1-16,3-13-1 15,3 5-2-15,2 6 1 16,1 2 1-16,3 6 2 16,0 4-3-16,-1 4 0 15,1-1 1-15,0 3 0 16,5 0 0-16,-2 3 2 16,0 2-3-16,0 3-2 15,2 0 2-15,-2 3 0 16,9 8 1-16,-4-1 2 0,1 6-3 15,0 0 0-15,2 0 3 16,4 0 1-16,-3-3-4 16,-1 0 1-16,7 0-2 0,8 3 0 15,1-2 4-15,-1-1 1 16,1-3-4 0,0-2-1-16,2 0 1 15,1-2 2-15,14 4 0 16,-3-5-1-16,4-5 1 15,-7 0 1-15,4-2 1 0,-7-3 3 16,9-3-5-16,-5 0-1 16,-7 0 0-1,4-3 0-15,-7-2 2 0,1-8 1 16,-4-8-1-16,1 0-2 16,-1-1 3-16,-2-1 0 15,0-1 3-15,-13 3 1 0,1 0-1 16,-3 2 1-16,-7-7 2 15,-5 7 2-15,-3 1-3 16,-3 2 0-16,-1 0-5 16,-2 3-2-16,-3 0 0 15,0-3 1-15,-3-2-1 16,0 5 2 0,-3 2-4-16,-3 6 0 15,0 2-1-15,-1 11 0 16,1 11 2-1,0-1 0-15,6 4 0 16,-3 1 0-16,9 4-3 16,-3 2 2-16,0 3 1 15,2 0 0-15,1 0-3 0,0-3 2 16,0 0 1-16,12 3 2 16,-4 2-1-16,1 1 2 15,3-4-2-15,3-1-1 16,2 1-2-16,7 4-1 15,-3-6 2-15,-1-2 0 16,1-6 3-16,3-11 1 16,-1-7-1-16,1 0-2 15,3-3-2-15,-1 0 1 0,10 0 1 16,-4-3 2-16,-2 1-1 16,-3-3-1-16,8-1 1 15,-2 1-1-15,5 0 0 16,-2 0 0-1,8-3 0-15,-2 3 0 16,-4 2-3-16,10-7 2 0,-4-1 1 16,1 3 2-16,8 3-3 15,-2 0 0-15,-4 2 1 16,7 1 2-16,-4-1-3 16,-6 6 0-16,-2-1 1 15,5 6 0-15,-2 3 0 0,-7 0 0 16,4 5-3-16,-4 7 2 15,-5-1 1-15,-3 2 2 16,-4-1-1-16,-5 4 2 16,-3 2-4-16,-1 6-2 15,-5 4 4-15,3 4 1 16,-3-1 0 0,-4-2-2-16,-5-6-59 15,0-2-60 1,-6-11 25-16</inkml:trace>
  <inkml:trace contextRef="#ctx0" brushRef="#br0" timeOffset="1">9545 5514 100 0,'6'-13'38'0,"-3"7"-20"0,-3-2 1 16,-3 6 18 0,0-1-5-16,-6 3 1 15,-3 0-14-15,-6 5-6 16,-3 3-8-16,-9 3-4 0,1 2 0 15,2 0 1-15,3 3 1 0,3 0-4 16,9 3-1-16,9 2-2 16,9 0 0-16,12 0 3 15,3 3 2-15,3-3 0 0,3 6-1 16,-4-1 1-16,-2-5 1 16,-6-2-1-16,-6-3 2 15,-9-3 2-15,-9-3 4 16,-6 1-4-16,-6-3-1 15,-8-3-4-15,-1-2-1 16,0-3 1-16,0 0 0 0,9-5 0 31,7-6 2-31,5 0-8 16,9-4-3-16,6-4 2 0,11-7 2 16,4-6 3-16,6-3 3 15,0 4 2-15,0-1 1 16,-1 6-5-1,-5 2 1-15,-3 5 0 0,-6 3 0 16,-3 3 0-16,-3 3 2 16,-3 2-52-1,0 2-60-15,0 4 19 16</inkml:trace>
  <inkml:trace contextRef="#ctx0" brushRef="#br0" timeOffset="2">9697 5466 160 0,'-6'0'63'0,"6"8"-34"0,6 11-38 0,-1-6 9 15,1 8-2-15,-3 11 1 32,-3 2 1-32,3 1 0 0,-3-4 0 15,0 1 2-15,0-3 3 0,0-2-4 16,-3-3-1-16,3-6-38 15,0-2-45 1,0-5 12-16</inkml:trace>
  <inkml:trace contextRef="#ctx0" brushRef="#br0" timeOffset="3">9750 5511 88 0,'-6'-5'35'0,"6"5"-18"0,0 0 4 0,0 0 17 0,-3 0-3 16,0 0 0-16,0 0-9 16,3-3-4-16,0 1-12 15,3-1-6-15,3 0-1 0,6-2-2 16,3 2 2-16,3 1-2 16,0 2-1-16,-3 2-2 15,-1 6 1-15,-2 3-1 0,-6 2-2 16,-3 0 5-16,-6 14 1 15,-9-3 0-15,0 0 1 16,-2-3-4-16,-1 0 0 16,6-5 1-16,0 0 0 0,9-3-7 15,3 3-3-15,9-3 6 32,3 0 1-32,-3 6 0 0,-1-3 2 15,-2 2-1 1,-3-2 7-16,-9-3 4 15,-6-2-2-15,-3-3-2 16,-2 0 0-16,-4-3 1 16,-3-2-5-16,0-1-1 15,3-2-13-15,6 0-5 0,3 0-131 32,9 0 59-32</inkml:trace>
  <inkml:trace contextRef="#ctx0" brushRef="#br0" timeOffset="4">10336 5699 160 0,'-2'5'60'0,"4"1"-32"0,1 4-33 16,0-2 10-16,0 3-5 0,-3-1 2 16,3 4-1-16,0-1-1 15,-3 3 1-15,3-3-1 0,0-2 2 0</inkml:trace>
  <inkml:trace contextRef="#ctx0" brushRef="#br0" timeOffset="5">10444 5636 128 0,'9'18'49'0,"-1"-10"-26"0,1 3-27 0,-6-3 8 0,0 2-7 16,0 1 2-16,0 2 1 16,0-2 0-16,-3-1 2 15,0-2 3-15,0-3-2 0,0-5-2 16,0 0 4-16,0 0 1 16,3-2-2-1,3-4-3-15,3 1 0 0,6-3-1 0,0 3 0 16,0 5 2-1,0 3 1-15,0 7 3 16,-1 1 1-16,-2 5-1 0,0 0 1 0,0-1-2 16,-3-1 0-16,-3-4-8 15,3-2 0 1,0-8-70 0</inkml:trace>
  <inkml:trace contextRef="#ctx0" brushRef="#br0" timeOffset="6">10348 5562 252 0,'-17'-3'96'0,"20"3"-52"0,2 0-89 16,1 0-2-16,0 0-51 16,6 0-16-16</inkml:trace>
  <inkml:trace contextRef="#ctx0" brushRef="#br0" timeOffset="7">10968 5424 88 0,'-6'-8'35'0,"6"16"-18"0,3 0-22 0,0 2 6 15,-1 12 8-15,1 4 5 16,0 14 5-16,-3-3 3 16,0-3-10-16,3-2-2 15,-3-6-4-15,0-7-1 31,0-1-3-31,0-4 3 0,0-4 1 0,0-2-2 16,0-2-3-16,0-6 6 0,0 0 3 16,3-6-8-16,0 1 0 15,3-3-4-15,3-3 0 16,3 1 2-16,0-1 0 16,3 3-3-16,3 3 2 15,0 2-1 1,0 3-2-16,2 6 0 15,-2 2 0-15,-3 2 3 16,-3 3 2-16,-9 1 9 0,-3-1 3 16,-6 0-2-16,-3 3 1 15,-3-3-5-15,0-2-2 16,-3-3-5-16,4-3 0 0,2-5-5 16,0-3-1-16,0-2-37 15,3-3-56 1,6-5 12-1</inkml:trace>
  <inkml:trace contextRef="#ctx0" brushRef="#br0" timeOffset="8">11250 5411 116 0,'-3'0'46'0,"3"2"-24"0,3 9-28 15,-3 0 8-15,0 7-2 0,0 9 0 16,0 18 8-16,0-1 5 15,0-1-2-15,0-6 1 16,0 0-9-16,3-3-2 16,0-7-1-16,3-6-5 0,3-8-1 0,0-5-28 15,3-11-39 17,3-4 12-32</inkml:trace>
  <inkml:trace contextRef="#ctx0" brushRef="#br0" timeOffset="9">11405 5710 72 0,'-6'10'30'0,"3"-2"-16"0,3 5-10 0,0-5 8 15,3 8 8-15,0 0 5 0,3 0-2 16,6-5-2-16,3-3 0 16,3-1 1-16,0-1-1 15,-1-6-1-15,-2-8-10 16,0-3 0-16,-3-2 1 0,-3 0-6 15,-6-3-3-15,-6 0 3 16,-3-2 1 0,-9 2-2-16,-3 5-1 15,0 3-3-15,4 0-1 16,-1 6-8-16,0 2-2 16,3 5-51-16,6 3-57 15,12 0 29-15</inkml:trace>
  <inkml:trace contextRef="#ctx0" brushRef="#br0" timeOffset="10">11747 5659 88 0,'-15'6'35'0,"10"-1"-18"0,-10 3-13 0,12 0 10 15,-6 2 1-15,0 4 0 16,3 2-5-16,6 5-2 16,3 3-2-16,3-6-1 15,6-2-1-15,9-3 2 16,-1-2-3-16,4-3-8 0,0-3-2 15,0-8-15 1,3-7-45-16,-4-6-4 0</inkml:trace>
  <inkml:trace contextRef="#ctx0" brushRef="#br0" timeOffset="11">11860 5437 100 0,'6'-2'38'0,"-3"4"-20"0,3 3-8 16,-3 1 14-16,0 10-4 16,0 10-2-16,-3 19-10 15,0 3-5-15,3 2-2 16,3-2 1-16,0-9 1 0,3-7-1 15,-3-5 1-15,0-6-11 0,3-5-2 16,-3-3-41 0,0-5-35-1,3-8 32-15</inkml:trace>
  <inkml:trace contextRef="#ctx0" brushRef="#br0" timeOffset="12">12090 5667 88 0,'-15'-8'33'0,"15"6"-18"0,0 2-18 0,0 0 6 16,-3 0 5-16,-3 2 5 16,-3 4 7-1,-6-1 2-15,-3 3-5 0,-6 3 0 32,1-1-12-32,2 3-3 0,6 1-2 15,3-4 11-15,3 1 7 0,9 5 6 16,9-3 3-16,9 0-8 15,6-2-1-15,8 2-9 16,4-3-1-16,0-2-6 16,-3-2-4-16,-4-1-39 15,-2 0-17-15,-9 1-33 16</inkml:trace>
  <inkml:trace contextRef="#ctx0" brushRef="#br0" timeOffset="13">10947 5427 96 0,'0'-3'35'0,"3"6"-18"0,0-1-16 0,-3-2 8 16,3 6-1-16,0 7 2 16,3 8-3-16,-1 11 1 15,-2 10 1-15,0 3 2 16,0-3 3-16,-3 6 4 15,0-8-4-15,0-9 2 16,0-4-9-16,0-3-2 0,0-8-1 16,0-3 4-16,0-3 3 15,0-4-4-15,0-6 1 16,0 0-7-16,0-6-1 16,-3-4 0-16,3-3 2 0,0-1-1 0,0 1-1 15,3-3-2-15,3 3 1 31,3-3 1-31,3 0 0 0,3 3-3 0,0 0 2 16,0 2 1 0,3 3 0-16,0 6-3 15,-1 4 2-15,1 6 3 16,0 5 1-16,-6 3 1 16,-3 5 2-16,-9 1 6 15,0-4 4-15,-6 1-6 0,0-3-1 0,-3-3-1 16,-3-3 2-16,-3-4-3 15,0-4-2-15,-2 1-5 16,-4 0-2-16,9-3-19 16,-3 0-7-16,9-6-69 15,9-4-38 1,3-4 61 0</inkml:trace>
  <inkml:trace contextRef="#ctx0" brushRef="#br0" timeOffset="14">15242 7498 148 0,'0'-5'55'0,"-3"8"-30"0,0-3-14 0,0 2 18 16,-3 1-8-16,-3 2-2 15,-3 1-7-15,-3 1-2 16,-6 1-6-16,4 3-3 0,2 2 0 16,6 3-6-16,6-3 1 15,6 1 0-15,9-1 2 16,3 0 1-16,5 0 1 0,-2 0 0 16,3 1 0-16,-3-1-3 15,-6 0 2-15,-3-2 5 16,-12-1 2-16,-3-2 2 15,-3 3 2-15,-6-6-5 16,0-2-1-16,0-3-11 0,-6-3-3 31,7 0-37-31,2 1-14 0</inkml:trace>
  <inkml:trace contextRef="#ctx0" brushRef="#br0" timeOffset="15">15337 7644 128 0,'0'0'49'0,"3"0"-26"0,0 0-14 0,-3 0 16 16,6 0-3-16,0 0-1 16,0-3-9-16,3-2-5 15,3 0-4-15,0-1-5 0,0-7 1 16,-1 0 3-16,-2 2 1 0,-3 3 1 15,-3-2 0-15,-3-1 0 16,-6 3 2-16,-3 3-1 16,-2 2 2-16,-4 3-6 15,-6 6-1-15,0 7-2 16,0 3 0-16,3 0 2 16,6-1 0-1,3 4 2-15,9-1 3 16,9 1 0-16,0 0 0 0,3-4-1 15,3-1 0-15,6-1-2 0,3-5-2 16,0-6-4-16,-4-4-2 16,4-9-81 15,6-5-45-31,-6-2 58 0</inkml:trace>
  <inkml:trace contextRef="#ctx0" brushRef="#br0" timeOffset="16">15623 7300 156 0,'-6'3'57'0,"6"2"-30"0,3 8-36 15,0 0 9-15,0 11 4 16,-3 5 7-16,0 6 6 16,0-4 4-16,0 9-11 15,0-6-6-15,3 1 0 0,0-3-1 16,-3-6 1-16,0-2-38 15,0-6-14-15,-3-2-27 16</inkml:trace>
  <inkml:trace contextRef="#ctx0" brushRef="#br0" timeOffset="17">15557 7514 188 0,'12'-5'71'0,"-3"5"-38"0,6-5-36 0,-6 2 11 16,6-2-6-16,3-1 1 16,9 1-7-16,2 0 1 15,1-1-78-15,0 4-36 16</inkml:trace>
  <inkml:trace contextRef="#ctx0" brushRef="#br0" timeOffset="18">16138 7334 88 0,'-9'8'35'0,"3"11"-18"0,-9 20 2 0,9-23 18 0,-3 5-14 16,0 3-2-16,3 0-11 15,3 5-4-15,6-2-3 16,3-4 2-16,6-1 4 0,3-7-1 31,6-4 3-31,6-3-2 0,-1-11 2 16,1-10 0-16,0-5 1 16,-6-4-2-16,-9-1-1 15,-6-14 14-15,-9 2 8 16,-3 6-10-16,-12 3-2 15,-3 4-11-15,-3 7-5 16,0 7-35-16,-2 5-14 0,2 19-72 16</inkml:trace>
  <inkml:trace contextRef="#ctx0" brushRef="#br0" timeOffset="19">15337 8993 124 0,'0'0'49'0,"0"0"-26"0,-3 0-5 0,3 0 29 16,-9 3-18-1,-3-1-11-15,-3 1-10 16,1 2-5-16,2 1-3 0,3-1 1 0,3 0-4 16,3 3 0-16,3 3-1 15,9-1 0-15,6 1 5 16,-1 2 1 0,1-2-5-16,-3 7 0 15,-3-2 7-15,-6-3 5 0,-3 6 4 16,-6-3 3-16,-9-6-7 15,-3-2-1-15,1-2-4 16,-1-1-3-16,0-2-3 16,6-9 1-16,3 9-10 15,3-8-5-15,6-1-34 16,6 1-13-16,3-8-16 16</inkml:trace>
  <inkml:trace contextRef="#ctx0" brushRef="#br0" timeOffset="20">15444 9070 152 0,'3'0'57'0,"3"3"-30"0,0-1-23 0,0 1 13 0,0 0-6 15,3-1 1 1,3-2-5-16,6 0 1 0,-3-2-5 16,0-4 0-16,-1 1 3 0,-2-3-3 15,0 0 0-15,-3 0 1 16,-3 0 0-1,-6 0 2-15,-3 0 1 16,-9 3-3-16,-6 2-3 0,-2 6 0 0,-4 5-1 16,0 3 0-16,3 2 2 15,3 0-6-15,6 0 1 16,3 8 1-16,6-2 1 31,6 5-2-31,6-6 2 0,6-2 1 16,3-5 2-16,9-6-1 15,0-8 2-15,-1 1-9 16,1-12-3-16,-3-1-42 16,0-4-56-1,-6-2 17-15</inkml:trace>
  <inkml:trace contextRef="#ctx0" brushRef="#br0" timeOffset="21">15748 8805 172 0,'-3'0'66'0,"3"0"-36"0,0 6-35 0,3-1 10 16,-3 8 1-16,3 11 6 16,3 5 0-1,0 3 1-15,0 2-7 0,0 1-2 0,0-4 0 16,-3 12-5-16,0-9 1 16,0-5-2-16,0-5-2 15,-1-5-70 1</inkml:trace>
  <inkml:trace contextRef="#ctx0" brushRef="#br0" timeOffset="22">15670 8980 228 0,'3'-3'88'0,"6"1"-48"0,3-1-42 0,0 3 17 15,6-5-11-15,0-1 0 16,3-4-2-16,6 2 1 0,-1-3-2 16,1 1-49-16,6 2-22 0,3 0-23 15</inkml:trace>
  <inkml:trace contextRef="#ctx0" brushRef="#br0" timeOffset="23">16141 8924 168 0,'0'11'66'0,"3"-22"-36"0,-3 17-18 16,3-9 21-16,0 0-13 15,0-2-3-15,3-3-10 16,0-2-5-1,3-4-1-15,-1-2-1 0,1 1 0 16,-3 1 0-16,-3 4 2 0,0 2-3 16,0 3 0-1,0 2-1-15,-3 3 0 0,0 11 0 0,3 4-2 16,3 14 3-16,0-2 0 16,0-1 1-16,0 4 0 15,-3-1 2-15,0 0 1 16,0-3-1-16,0 3 1 31,0 6-7-31,-3-12-1 0,0-1-62 16,-3-6-56-16</inkml:trace>
  <inkml:trace contextRef="#ctx0" brushRef="#br0" timeOffset="24">16084 9210 184 0,'3'3'68'0,"12"-6"-36"0,6 1-35 16,-9 7 13-16,12-3 6 15,-1-2 5-15,7 0-9 16,3 0-2-16,0-5-6 16,5 0-7-16,1 0-1 0,-3 7-93 15</inkml:trace>
  <inkml:trace contextRef="#ctx0" brushRef="#br0" timeOffset="25">15352 11237 136 0,'-6'-3'52'0,"0"6"-28"0,-3 2-11 0,-6 0 17 0,-3 1-9 16,-2 4 1-16,-4 4-11 15,3-1-4-15,3 0-4 16,3 0-3-16,6 6 1 0,6 2-4 16,6 0 0-16,6 3 2 15,3-3 0-15,0 0-2 0,3-2 2 16,-3-3 3-16,-12 0 3 15,-3-3 7-15,-3-3 2 16,-3-2-5-16,-6-2-1 16,0-4-6-16,0-2-2 15,0-5-27 1,3-3-11-16,7 0-36 0,2-3-34 16,6 1 43-16</inkml:trace>
  <inkml:trace contextRef="#ctx0" brushRef="#br0" timeOffset="26">15331 11406 124 0,'9'5'49'0,"-3"17"-26"0,9-12-18 0,-6-4 11 16,0-4 2-16,6 1 1 16,0-3-2-16,2 0 0 15,-2 0-9-15,0-8-3 0,-3-8 1 16,0 3-1-16,-3 0 0 0,-3-1 1 0,-6-2 1 31,-3 1-3-31,-6 1-1 0,-3 1-1 0,-6 5 1 16,0 6-4-16,-3 4-2 15,4 3 2-15,2 11 0 16,-3 6-2-16,9 4 2 16,3-5-1-16,3 0 0 15,3 3 2-15,6-3 0 16,3-2 2-1,6 2 3-15,3-10-2 16,2 2 0-16,4-11-6 16,0 1-2-16,3-6-34 15,0-5-13-15,-1-2-29 16</inkml:trace>
  <inkml:trace contextRef="#ctx0" brushRef="#br0" timeOffset="27">15685 11081 96 0,'0'-13'38'0,"0"15"-20"0,3 1-1 0,-3 2 16 31,3 0-13-31,0 9-3 0,-3 9-2 16,0 9 2-16,0 11-9 16,0 12-2-16,0 3-2 0,-3-5-2 15,3 0 1-15,0-11-2 16,0-4-1-16,-3-12-21 15,0-8-11-15</inkml:trace>
  <inkml:trace contextRef="#ctx0" brushRef="#br0" timeOffset="28">15557 11335 228 0,'-12'-3'88'0,"24"3"-48"0,0 0-40 0,-3 0 16 16,3-3-7-16,6-2 2 0,6 0-6 16,12-3-1-16,-4 0-2 15,4 0-21-15,3 3-8 0,-7-1-79 16</inkml:trace>
  <inkml:trace contextRef="#ctx0" brushRef="#br0" timeOffset="29">16215 11202 116 0,'-6'-5'44'0,"9"5"-24"0,-3-2 3 0,0 2 32 16,6-6-19 0,3 1-14-16,3-6-9 15,0 3-8-15,6 8-6 0,0 0 0 16,-1 6-1-16,-2 2 0 15,-6 5 4-15,-9 8 1 16,-6 8-4 0,-6 6-1-16,-2 7-2 0,-4-5 3 15,-3 0 0-15,3-8 3 16,6-5-1-16,3-6-1 16,15-2 5-1,6-2 4-15,6-4 1 16,9-2 0-16,2 0 1 15,10 3-6-15,-3-4-1 16,-3 1-33-16,-4 0-13 0,-8-5-54 16</inkml:trace>
  <inkml:trace contextRef="#ctx0" brushRef="#br0" timeOffset="30">15834 12454 160 0,'3'3'63'0,"-3"12"-34"0,0-22-8 15,0 12 25-15,0 0-11 16,-3-2-2-16,0-1-17 16,-3-7-5-16,0 2-7 0,0 1-3 0,0-1 0 15,3 1-1-15,0-1 0 16,0 0-3-16,3 1 0 0,3-1-1 15,3 0 0 1,0 3 3-16,0 0 0 0,0 0-15 16,-6 0-4-16,0 0-32 15,0 0-12 1,0 0-21 0</inkml:trace>
  <inkml:trace contextRef="#ctx0" brushRef="#br0" timeOffset="31">15807 12753 112 0,'-3'18'44'0,"6"-33"-24"0,-3 25-10 0,3-18 12 16</inkml:trace>
  <inkml:trace contextRef="#ctx0" brushRef="#br0" timeOffset="32">15819 12753 268 0,'6'-3'41'15,"0"1"-20"-15,0-1-10 0,-3 3-5 16,-3 0 1 0,0 0 1-16,-3 0 7 15,0 5-9 1,0 1-2-16,0-1-6 15,0 0-1-15,3-2-7 0,0-11-8 16,3 16 5 0,-3-8 0-1,0 0 3 1,0 5-32-16,0-5-14 16,0 3-20-1</inkml:trace>
  <inkml:trace contextRef="#ctx0" brushRef="#br0" timeOffset="33">15822 13010 72 0,'0'-3'27'0,"3"3"-14"0,0-3-2 16,0 3 10-16,3 0-7 16,0-2-1-16,0 2-7 15,0 0-2-15,0 0 11 0,-6 0 7 16,0 0 9-16,0 2 5 16,-3 4-10-16,0-1-6 15,0-2-11-15,0-1-4 0,0 1-1 16,3-3-2-16,0 0-2 15,0 0-6-15,0 0-4 16,0 0 6-16,0 0 1 0,0 0 3 16,0 0 0-16,0 2-3 15,-3 1 0-15,0 0-20 16,0-3-10-16,0-3-49 16</inkml:trace>
  <inkml:trace contextRef="#ctx0" brushRef="#br0" timeOffset="34">15289 14309 96 0,'0'-6'38'0,"0"-2"-20"0,0 3-21 0,-8 5 69 16,-1 0-17-16,0 0-11 0,-3 3-9 15,-3 2-18-15,-3 0-7 0,3 1-2 16,0 2-5-16,6 0 0 16,3 2-1-16,9 1 0 15,9-1 0-15,9 1 3 16,3 2-2-1,0 0-1-15,-3 1 3 16,-7-1 2-16,-2 8 4 0,-6-5 4 16,-9 0 9-1,-6 2 6-15,-5-5-11 0,-4-7-4 16,-6 2-6-16,0-8-3 0,0 0-8 16,3-6-5-16,7-2-35 15,8 1-14 1,9-7-30-1</inkml:trace>
  <inkml:trace contextRef="#ctx0" brushRef="#br0" timeOffset="35">15400 14380 152 0,'-3'3'57'0,"6"-1"-30"0,3 4-32 0,0-4 10 15,-1 1 10-15,4 0 7 16,3-1-2-16,0-2 1 15,0-2-12-15,0-4-1 0,3-2-1 16,-3 0-1-16,3-2-1 16,-6 2-3-16,-6 0 1 15,-6 0 0 1,-3 0 3-16,-6 3-5 16,-3 2-3-16,-6 3-2 15,0 3 3-15,0 5 0 16,1 5 1-16,2 3-3 15,6 0 0-15,3 2-1 16,6 1 0-16,9 2 3 16,6-3 2-16,9 6 2 0,2-5 1 15,7-6-2-15,3-5-2 16,0-8-10-16,-1-11-4 0,1-4-44 16,3-9-54-1,-3 0 23-15</inkml:trace>
  <inkml:trace contextRef="#ctx0" brushRef="#br0" timeOffset="36">15703 14023 168 0,'-6'-3'63'0,"9"6"-34"0,3 5-38 0,-3 0 9 0,6 10-2 15,3 11 3 1,0 6 15-16,-3 12 7 0,0 1-11 15,0 2-7-15,-3-5-1 0,0 11-1 16,-3-11 1-16,0-8-13 16,-3-5-4-16,0-9-144 31,-3-23 81-31</inkml:trace>
  <inkml:trace contextRef="#ctx0" brushRef="#br0" timeOffset="37">15590 14332 228 0,'-3'-2'85'0,"15"4"-46"0,9-2-46 16,-9 0 14-16,15 0-10 31,2-2 0-31,4-1-9 0,3 1-5 16,0-1-75-16,5-5-31 15</inkml:trace>
  <inkml:trace contextRef="#ctx0" brushRef="#br0" timeOffset="38">16525 14105 72 0,'3'0'30'0,"0"-5"-16"0,3 2 5 0,-3-2 16 0,0-1 9 31,3 1 6-31,-3-5-12 16,-3-1-3-16,0 0-5 0,0 1-1 0,-3-1-16 15,-3 1 5-15,-9 2 3 16,-6 0-3-16,-6 2 0 16,-6 4-10-16,-2 4-3 0,2 4-5 15,3 2-3-15,0 5 2 0,7 5 2 32,5 4-5-32,9-4 1 0,6 3-4 15,9 0 2-15,15 6 3 0,8-1 1 16,16 3-2-16,3 1 0 15,-1-1 2-15,-8 2 0 16,-6 1 1-16,-12-3 0 16,-7 0 2-16,-8 1 3 15,-12 1 2 1,-8-7 1-16,-16-3 0 16,-6-5 0-16,-3-11-2 15,-2-2-1-15,8-3-10 16,3-8-2-16,6 0-36 15,9 0-14-15,10 0-33 16,7-5-48 0,13-3 38-16</inkml:trace>
  <inkml:trace contextRef="#ctx0" brushRef="#br0" timeOffset="39">16691 14317 208 0,'-3'0'77'0,"6"2"-42"0,3-2-34 16,0 0 16-16,3 0-7 15,3 0 2-15,3 0-7 16,3-2-1-16,0 2-2 15,0 0-17-15,0-6-5 0,-1 1-69 16,7-3-38 0,-6-2 56-1</inkml:trace>
  <inkml:trace contextRef="#ctx0" brushRef="#br0" timeOffset="40">16998 14182 116 0,'0'0'44'0,"0"-3"-24"0,0 0-13 0,0 1 15 31,3-6 2-31,-3-3 3 0,3-10-10 16,0-3-5-16,0 0-7 15,0 1-6-15,0-1 0 0,0 5 3 16,0 6 1-16,-3 2-1 16,3 6-2-16,-3 5-2 15,6 8 1-15,-3 19 3 16,3 4 1-16,-3 9-1 0,3 5 1 15,-3-3-2-15,3 1-1 16,-3-1-2-16,2 0-1 16,-2-5 4-16,6-2 1 15,-6-9-7-15,6-2-2 16,-3-8-126 0,-9-13 46-1</inkml:trace>
  <inkml:trace contextRef="#ctx0" brushRef="#br0" timeOffset="41">16992 14481 172 0,'12'-3'66'0,"0"3"-36"0,12 0-26 0,-9-3 15 0,8 1 2 15,1-1 2-15,3 0-12 16,3 3-4-16,0-2-5 15,-4 2-13-15,-2 0-4 0,-9 0-79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00:09:02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20817 6636 88 0,'0'-3'33'0,"-3"3"-26"0,9 0 9 0,-6 0 3 16,0 0-9-16,0 0-3 16,3-3 0-16,0 3 0 15,0-2 1-15,0-1 0 16,-3 1 2-16,0-1 1 15,-3 0-3-15,0 1 0 16,9-6 4-16,-3 0 2 16,-3 0-5-16,-3 0-3 15,0 3 1-15,-3-1 0 16,-3 4-8-16,0-4-4 16,-3 4-2-16,-3-1 1 15,-6 3 4-15,1 3 3 16,-4-1-2-16,0 1 0 15,0 0 1-15,0 2 0 0,4 3 0 16,-1 0 2 0,0 0-3-16,0 2 0 0,3-2 3 15,0 3 1-15,3 2-4 16,-2 0 1-16,2-2-2 16,0 2 0-16,0-2 2 15,0-1 2-15,-3 3 1 16,3 1 3-16,0-1-3 15,-2-2-2-15,2 2 0 16,0 0 1-16,0 0-3 16,0 3 0-16,3-3 1 15,0 3 0-15,0 0-3 0,3 3 2 16,6-1 1-16,-3 6 0 16,6 0 0-16,0 2 0 15,3 3 2 1,0-2 1-16,3-1-4 15,3 1-1-15,0-4 1 0,0 1 0 16,0-5 3-16,3 2 1 16,0-2-1-16,0-4-2 15,3 1 1-15,0 0-1 16,5 0 0-16,-2-3 0 16,3 3 2-16,3-3 3 15,3-2 0-15,5 0 0 16,7-4-3-16,6 1-2 0,-1-2 1 15,1-4-1-15,-45-2 6 32,77 3-5-17,-8 0 0 1,-1-3 5 15,22-6-1-31,-16-2 0 16,-11-2 0-16,-7-3-1 15,-8-1-2-15,-7-2-2 0,-2-5 1 16,-6 0-1-16,-3-3 2 0,-4-2 3 16,-2-6 2-16,-3-2 5 15,-3-1 3-15,0 1-11 16,-3 0-4-16,-3-1 0 16,-4 3 1-16,-2 1 2 0,-6-1 3 15,-3-3-8-15,-8-7-3 16,-7 2 3-16,-9-2 0 15,-3 2 6-15,-9 1 2 16,-8 2-7-16,-19 8-4 16,-8 7-4-16,0 7 0 15,8 4 5-15,9 3 2 16,7 5-12-16,5 3-3 16,7 3-13-16,2 2-4 15,12 3-53 1</inkml:trace>
  <inkml:trace contextRef="#ctx0" brushRef="#br0" timeOffset="1455.9869">22445 7308 80 0,'0'-11'33'0,"0"14"-26"16,0-3 3-16,0 0 1 0,3-3-7 16,0 3-2-16,-3 0 1 15,0 0 2-15,3 6 0 16,0 1 2-16,-9-1-4 15,3 4-2-15,3 9 2 16,3 13 0-16,3 15 3 16,6 6 1-16,0 3-1 15,6 10 1-15,-3 8-2 16,-3 11 2-16,2-6-4 16,-2-8 0-16,-3-4-1 15,-3-4 1-15,-3-5 0 0,-6 0-1 16,0 3-2-16,-3-10 1 15,-3-6-1-15,0-8-5 0,0-8-1 16,-2-8-13 0,5-5-38-1,0-6 0-15,0-2 17 0,-3-5 11 16</inkml:trace>
  <inkml:trace contextRef="#ctx0" brushRef="#br0" timeOffset="2238.8381">22454 7316 160 0,'0'-6'60'0,"6"9"-47"0,-6-8-3 16,0 5-5-16,6-3-10 15,0 1-1-15,3-1 0 16,3-5 4-16,6-3 1 0,17-2 1 15,13 8 0-15,6-3-3 0,14 5 2 16,9 1 1-16,-5-4 2 16,-7-2-1-16,7 3 2 15,-7 0 0-15,-2 2 1 16,-1 3 2-16,-5 0 1 16,-7 0 3-16,-8 3 1 15,-9-3-5-15,-6 2-4 16,-4 1-4-16,-5 2-1 15,-3 1 2-15,-3 2 0 16,-3 5 1-16,0-3 0 16,-3 6 0-16,-3 5 0 15,0 9-3-15,-3 17 2 16,-3 6 1-16,-6 5 0 16,0 6-3-16,3 13 2 0,-9 18 3 15,6-8 1-15,-6-8-4 16,6-4 1-16,0-7 0 15,7-2 0-15,-4-2 0 16,6-3 2-16,6-14-3 16,-6-7 0-16,0-8 3 15,0-6 1-15,0-4-1 16,0-7-2-16,0-4 5 16,-6 0 4-16,3-6 4 15,-3 0 2-15,-6-2-2 16,0-3 2-16,-9-8-2 0,-6 3 2 15,-3-3-4 1,-5-3-1-16,-10 0-6 0,-11 1-1 16,-13 2-3-1,1 5-3-15,2 3-7 16,4 6-2-16,2 4-31 0,4 1-11 16,-10-1-37-1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00:09:29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17074 16091 84 0,'0'-4'33'0,"0"4"-18"0,0-3-2 16,0 3 14-16,4 0 0 16,-4 0 4-16,9 0-11 15,0 3-2-15,-1 9 1 16,1 7 0-16,-1 16-10 15,1 3 6-15,0 0 2 0,-1 0-5 0,-3 12 1 16,-5-8-4-16,0-3 2 16,0-9-6-16,0-7-1 15,0-4 0-15,0-3 0 16,4-5-2-16,-4-7 1 16,0-8-2-16,0-11-1 15,4-4 1-15,5-8 1 16,-9-4-1-16,9-7-1 15,-1-4-2-15,5 0 1 16,0 0 1-16,9 7 0 16,8 5-5-16,-4 3-1 15,-1 4 5-15,1 7 5 16,0 9-4-16,0 7-2 0,-5 7 1 16,1 9 2-16,-5 11 0 15,1 3-1-15,-1 1 3 16,-13-1 0-16,0 5-1 15,-4-4-2-15,0-8 1 16,0-4-1-16,9-8-22 16,-9-3-8-16,4-4-47 15,5-4-51 1,0-8 37-16</inkml:trace>
  <inkml:trace contextRef="#ctx0" brushRef="#br0" timeOffset="1">17725 16057 140 0,'-26'7'55'0,"22"9"-30"0,-9 7-21 0,13-4 13 16,-5 15 9-16,1 1 9 16,0-1-8-16,4 5-3 15,0-1-14-15,4 0-6 0,9-7-3 16,0-8-1-16,13-12 0 15,0-3 6-15,-1-12 6 16,6-7-6-16,-10-5-1 16,1-3 3-16,-5-15 3 15,-4-5-4-15,-13-3-2 16,-9 8 4-16,1-1 2 16,-14 9-9-16,5 3-2 15,0 3-1-15,-1 9 2 0,1 3-16 16,4 4-4-16,5 4-35 15,8 4-13-15,0 4-31 16</inkml:trace>
  <inkml:trace contextRef="#ctx0" brushRef="#br0" timeOffset="2">18543 16068 124 0,'-4'0'49'0,"4"4"-26"0,0 4-23 15,0-1 10-15,0 5 5 16,0 11 2-16,0 11 5 16,4 5 1-16,1-1-12 15,3-4-4-15,-3 5-1 0,3-12-3 16,10 3-2-16,7-3 0 16,-7-8 1-16,3-7 1 15,-4-8 3-15,1-8-1 16,3-8 0-16,-4-7-3 15,1-4-2-15,-5-11 1 16,-5-5-1-16,1-3 0 16,-1 4 2-16,-8 0-1 0,5 7-1 15,-5 8 1-15,0 4-1 16,0 7 2-16,0 8 1 16,0 4 1-16,4 12 0 15,0 11 2-15,1 11 1 16,-1 1-1-16,0-1-1 15,1-3-3-15,3 3-2 16,1-7 1-16,-1-4-1 16,-3-4-22-16,8-3-8 15,-5-5-40 1,5-7-46-16,0-8 35 16</inkml:trace>
  <inkml:trace contextRef="#ctx0" brushRef="#br0" timeOffset="3">18992 16110 116 0,'-5'8'46'0,"5"23"-24"0,0 19-15 15,0-31 15-15,0 4 11 16,0 3 9-16,0 1-13 16,0-4-5-16,0 0-14 15,0-4-4-15,0 1 0 0,0-9-3 16,0-3-2-16,0-1 0 15,5-10 1 1,-1-5-1-16,4-7-5 16,1-5 0-16,4-14-3 15,-4-4 2-15,4-1 1 0,0 9 2 16,8 3 1-16,-4 4 1 16,-4 8 0-16,4 7 2 15,1 4 5-15,-1 8 4 16,0 19 0-16,-4 4 3 15,0 3-3-15,-4 1 1 16,-5 3-7-16,-4-3-3 16,0 4 1-16,0-9 0 15,0-3-4-15,0-3-34 16,4-5-17 0,5-4-116-1,-5-18 72 1</inkml:trace>
  <inkml:trace contextRef="#ctx0" brushRef="#br0" timeOffset="4">19388 16183 116 0,'0'8'44'0,"4"11"-24"0,5 8 9 15,-9-12 23-15,4 8-13 0,1 0-2 16,3 4-18-16,-8-4-4 16,0 0-9-16,0 0 0 15,0-4 1-15,0-4-3 0,0-3-3 16,0-12 4-1,0-4-1-15,4-4 1 16,1-7-10-16,-1-4-4 16,5-4 2-16,-1-12 4 15,5 5 0-15,0 7-1 16,-4-8 0-16,4 12 3 16,8 11 4-16,1 16 6 15,-1 3 1-15,-3 5 4 16,-1 7-1-16,-4 0 0 0,-5 0-1 15,1 0 0-15,-5 4-6 16,1-4-2-16,-1-4-2 16,-4-4-2-16,4 0-43 15,1-7-19-15,-1 0-128 32,9-24 90-32</inkml:trace>
  <inkml:trace contextRef="#ctx0" brushRef="#br0" timeOffset="5">19780 16279 172 0,'0'0'66'0,"9"8"-36"0,4-5-18 16,0 5 19-16,-9-8-1 0,9 0 4 16,4 4-18-16,5-4-7 15,3 0-6-15,-3-4 0 0,4 0 0 16,-13 0-6-16,4-3 0 15,0-12 5-15,-8 3 4 16,-1-3-1-16,-8 0 2 16,-8 0-9-16,-5 0 0 15,-9 3-5-15,1 5 0 16,4 3 6-16,-9 8 2 16,4 4-4-16,1 11 0 15,-1 12-1-15,5 0-1 16,0 0 8-16,4 0 3 15,8 3-1-15,5-3 0 0,5-4-6 16,3 8-1-16,10-8 3 16,-10 4 1-16,9-5-18 15,18-10-7-15,-1-4-43 16,5-12-62 0,0-4 28-16</inkml:trace>
  <inkml:trace contextRef="#ctx0" brushRef="#br0" timeOffset="6">20310 16160 188 0,'-9'-34'71'0,"9"30"-38"0,-8-4-23 15,-1 8 17-15,-8 4-2 16,0 0 2-16,0 4-15 16,-5 15-5-16,0 3-4 15,5 1 0-15,0 4 2 0,4-1 0 0,4 5 2 16,9-8-4-16,0 0-2 15,9-1-3-15,4-3 1 16,4-3-15-16,9-17-4 16,0 1-41-16,0-8-15 15,4-3-14 1</inkml:trace>
  <inkml:trace contextRef="#ctx0" brushRef="#br0" timeOffset="7">20414 16275 184 0,'-18'-11'68'0,"18"11"-36"0,5 0-26 0,-5 0 15 0,0 0 6 16,13 3 6-16,-9 5-17 15,9-4-9-15,8 0-5 16,-3 0-5-16,-6-4 2 0,6-4 10 16,-1 0 5-16,4-11-4 15,-3 3-3-15,-1-7-4 16,0 4 0-16,-8-4-2 15,-5 3-1-15,-13 1 1 16,-3 0 1-16,-6 3-3 16,-3 4 0-16,-5 5 1 15,-4 3 0-15,0 15 0 16,4 12 0-16,0 0-3 16,9-1 0-16,4 1 4 0,4 4 3 15,5-4-1-15,4-1 0 16,8-3-3-16,5 4-1 15,9-15-1-15,4-5-2 16,0 1-35-16,17-4-14 16,-5-8-57-1</inkml:trace>
  <inkml:trace contextRef="#ctx0" brushRef="#br0" timeOffset="8">20806 16210 200 0,'-18'-27'74'0,"10"23"-40"0,-1-19-18 0,1 20 22 16,-1 3-11-16,0 7-3 0,-4 1-14 16,5 0-4-1,-1 11-6-15,5 0-1 0,4 0 1 16,4 4 0-16,5 4 2 16,-1-4 3-16,-3 0 7 15,-1 0 2-15,-4 0-3 16,-4-4-1-16,-1 0-4 15,-8-4-1-15,5-3-3 16,-1-1 1-16,1-11-15 16,3 0-5-16,1-4-29 15,4-3-12-15,9-8-30 16,4-5-40 0,12 1 42-16</inkml:trace>
  <inkml:trace contextRef="#ctx0" brushRef="#br0" timeOffset="9">20987 16095 260 0,'8'-11'99'0,"-16"11"-54"0,3 0-31 0,5 0 28 16,-4 3-21-16,-5 1-4 15,-4 4-12-15,1 0-4 16,-6 11-1-16,10 4 0 0,3 4 0 16,5-4-3-16,9 3 0 15,0 1 2-15,4 4 0 16,-1-4 1-16,-3-1 0 15,-5 5 2-15,-4-4 1 16,0-4 3-16,-13 0 3 16,-4-4-6-16,0-4-2 15,0-3-6-15,-1-8-1 0,1-8-37 16,9-4-14-16,-1-3-33 16,9-1-51-1,13-3 39-15</inkml:trace>
  <inkml:trace contextRef="#ctx0" brushRef="#br0" timeOffset="10">21219 16187 204 0,'5'-4'77'0,"-10"-19"-42"0,5 12-19 16,0 11 24-16,0 0-3 16,-13 0 0-16,0 11-18 15,-4 12-9-15,4 0-6 0,-13 8-1 16,1-1 0-16,7 5-1 15,5-8 1-15,5 7-2 0,3 1-1 16,5-8 1-16,5-5 1 16,3-6-3-16,5-9 0 15,5-3-1-15,3-15 0 16,-4-1-7-16,1-7-4 16,3-4 2-16,-8 0 2 15,-4 0 5-15,-1 4 2 16,-3 4-1-1,-5 3 2-15,4 5 3 16,-4 3 5-16,0 4 4 16,9 11 2-16,-1 5 3 15,9-1-7-15,-4 4-3 0,0 0-3 16,0 4 0-16,4-4-2 16,-4 4-1-16,0-4-37 15,0-3-15-15,0-9-78 16</inkml:trace>
  <inkml:trace contextRef="#ctx0" brushRef="#br0" timeOffset="11">21521 16283 192 0,'0'11'71'0,"4"-3"-38"0,13 3-12 0,-8-3 25 15,-5 4-13-15,1-1-4 16,-1 4-12-16,0 1-6 16,5-5-6-16,-9-3 3 0,0 0 2 15,0-1-5-15,0-7-3 16,0 0-1-16,0 0 1 16,0-4-1-16,0-3 2 15,4-5-2-15,5 1-1 16,-1-5-2-16,1-3 1 15,0-8-1-15,-1 4-2 16,1 0 5-16,4-3 1 16,0 3-3-16,0 4-1 15,4 3-2-15,-8 5 3 0,4 3-31 16,4 4-13-16,0 12-17 16,0 0-7-16,5-5 0 15,-14 1 3 1,5 0 36-16,-4 0 39 15,0-4 20-15,-1 4 31 16,1-4 12-16</inkml:trace>
  <inkml:trace contextRef="#ctx0" brushRef="#br0" timeOffset="12">21857 16210 371 0,'9'15'59'0,"4"-3"-32"16,4 7-11-16,-9 0-5 0,10 0-4 16,-1-3-4-1,-4-1-2-15,0 0 0 16,0-3 1-16,0-5-30 0,4-3-13 15,-4 0-26-15,4-8-10 16,0-3-21 0</inkml:trace>
  <inkml:trace contextRef="#ctx0" brushRef="#br0" timeOffset="13">22159 16110 228 0,'-18'16'85'0,"10"41"-46"0,-5-7-24 0,0-27 26 15,0 15-2-15,-9 8 1 16,-3 4-13-16,-6 0-4 16,6 0-13-16,-1-1-6 0,4-3-1 15,5-7-4-15,0-5-2 0,4-7-45 16,0-8-17-16</inkml:trace>
  <inkml:trace contextRef="#ctx0" brushRef="#br0" timeOffset="14">22934 16298 184 0,'-13'4'71'0,"0"0"-38"0,13-4-34 16,0 0 15-16,0 0 3 16,0 0 4-16,9 4-2 15,4-1-1-15,4 1-10 16,5 0-3-16,4 0 1 0,4-4-3 16,4 0 0-16,-8-4 1 15,4-4 0-15,-8-3-2 16,-1-8 1-16,-8-12 2 15,-4 8 2-15,-5 0-3 16,-4 4-3-16,-8 0 4 16,-5 4 1-16,-9 3 0 15,-4 8 1-15,-8 4-4 0,4 16-2 16,4 10 0-16,4 1-1 16,5 0 0-16,4 4 2 15,4 3-3-15,9-7 0 16,0-4 3-16,13 8 1 15,13-8-1-15,-4-4 1 16,12-15-35-16,1-1-13 16,12-6-24-16,-4-5-10 15,0-4-8 1</inkml:trace>
  <inkml:trace contextRef="#ctx0" brushRef="#br0" timeOffset="15">23434 16237 240 0,'-9'0'90'0,"5"7"-48"0,-4 5-36 0,3-4 20 0,-8 7-10 16,0 4-1-16,0 0-9 16,-8 4-2-16,-1 0-2 15,1 4-2-15,-1 4 1 0,5-8-21 16,4-4-9-16,0-4-27 16,5-3-12-16,3-12-26 15</inkml:trace>
  <inkml:trace contextRef="#ctx0" brushRef="#br0" timeOffset="16">23193 16325 200 0,'0'-4'77'0,"4"4"-42"0,13 4-32 0,-4 0 15 16,0 3 0-16,13 5 1 16,-9 3-10-16,5 1-3 15,4-1-4-15,0 4 1 16,-5 0 0-16,5-4-1 0,-5-3 1 15,1-4-40-15,0-12-16 16,3-8-47 0</inkml:trace>
  <inkml:trace contextRef="#ctx0" brushRef="#br0" timeOffset="17">23675 15892 224 0,'-8'-8'85'0,"8"8"-46"0,4 4-43 0,0 4 13 0,-4 3 10 16,0 12 8-16,0 16-10 15,0 11-4-15,0 11-8 16,0 0-4-16,0-3 2 0,0-9-2 16,0 16 2-16,-4-15-9 15,0-8-3-15,-1-7-44 16,1-8-17-16</inkml:trace>
  <inkml:trace contextRef="#ctx0" brushRef="#br0" timeOffset="18">23529 16103 228 0,'-9'-8'88'0,"9"8"-48"0,9-4-42 0,-9 4 14 15,8 0 5-15,5-4 4 16,0 1-9-16,9-1-4 16,-1 0-5-16,14 0-3 0,-1 4 1 15,5 0-21-15,0 4-7 16,4 0-46 0,-4-4-57-16,-5 0 29 15</inkml:trace>
  <inkml:trace contextRef="#ctx0" brushRef="#br0" timeOffset="19">23999 16222 196 0,'-9'30'74'0,"9"-7"-40"0,4 12-35 15,1-16 15-15,-1 0 3 16,0 0 7-16,5 0-2 16,-9-3 1-1,0 3-10-15,0-4-3 0,0-4-4 16,0-11-1-1,0-3-3-15,0-9 1 16,-9-3 2-16,9-4-2 16,0-4-2-16,9 0 2 15,-9-12 0-15,8 1-1 16,1-1-2-16,0 9-2 0,4 3 1 16,4 3-1-16,-9 5-2 15,10 4-15-15,3 3-7 16,5 4-25-16,4 0-10 15,0 4-29 1,5 12-18-16,-9-1 52 16</inkml:trace>
  <inkml:trace contextRef="#ctx0" brushRef="#br0" timeOffset="20">24360 16260 176 0,'-21'0'66'0,"8"7"-36"0,-9 9-18 0,14-5 19 15,-9 1-7-15,-1-1 0 16,-3 8-7-16,4 1 0 15,4 3-10-15,0 3-4 0,4 1 0 16,9-4-2-16,4-4-1 0,9-3 3 16,5-13 0-16,-1-3-12 15,0-15-4-15,5 0-1 16,-5-1 1-16,0-3 8 16,-4 0 2-16,-4 0 7 15,-1 4 2-15,-3 7 6 16,-1 4 3-16,-4 4-8 15,4 8-2-15,5 7-3 16,-1 8 1-16,10 4-2 16,-5 0-1-16,12-4-2 15,-3-4 1-15,12-4-59 16,1-3-26-16,4-28-10 16</inkml:trace>
  <inkml:trace contextRef="#ctx0" brushRef="#br0" timeOffset="21">17548 17068 160 0,'0'-23'60'0,"0"15"-32"0,-4 1-13 16,4 7 18-16,-13-4-5 15,4 4-2-15,-4 4-10 16,-4 7-5-16,-4 4-6 16,-1 5-4-16,-4 3 2 0,5 3-2 15,3 5-1-15,10 4-2 0,8-1-1 16,4-3-1-1,13-5 3-15,5-3-27 0,8-7-10 16,0-9-58 0</inkml:trace>
  <inkml:trace contextRef="#ctx0" brushRef="#br0" timeOffset="22">17901 17152 192 0,'-13'-23'71'0,"5"23"-38"0,-5-4-30 0,9 4 15 16,-9 0-7-16,-5 4-1 16,-3 8-2-16,-1-1 0 0,1 5-4 15,4-1-3-15,-5 4 0 0,9 0-4 16,9 4 2-16,4-4 3 16,4-3 1-16,9-5-4 15,9-3-1-15,-5-8-8 16,4-8-2-16,1 0 2 15,-1-3 1-15,-3-4 1 16,-1 3 2-16,-4 1 6 16,-5-1 4-16,-3 1 5 15,-1 3 5-15,-4 4-4 16,0 4 0-16,0 0-6 16,0 8-1-16,0 3-1 15,4 5-2-15,1-1 1 16,8 4-1-16,8-4-20 15,1 1-7-15,-1-5-52 16,9-7-37-16,1-4 47 16</inkml:trace>
  <inkml:trace contextRef="#ctx0" brushRef="#br0" timeOffset="23">18294 17087 172 0,'-26'-4'66'0,"4"8"-36"0,5 0-33 0,8 0 11 16,1 0 5-16,-5 7 3 16,-5 4-5-16,1 1-4 15,4 3-4-15,5 4-5 0,8 0 1 0,0 4 1 16,4-1 0-16,9-3 0 16,8-3 2-16,10-9-6 15,-1-3-1-15,4-12-25 16,-8-4-10-16,4-7-37 15</inkml:trace>
  <inkml:trace contextRef="#ctx0" brushRef="#br0" timeOffset="24">18406 16754 116 0,'-9'4'44'0,"9"26"-24"0,0 20-13 0,9-27 13 15,-9 12 7-15,0 7 8 16,4 8 4-16,0-5 3 16,-4-2-23-16,0-1-4 0,4-4-3 15,1-3-5-15,-5-9-2 16,4-7 2-16,0-7 0 16,9-8-1-16,-8-8-1 15,8-8-6-15,4 1 1 16,4-8-5-16,-8-4 1 15,5 4 0-15,-1 3 2 16,0 13 3-16,0 6 2 16,-4 5-4-16,-4 0 1 15,-1 7 2-15,1 0 3 0,-5 5-2 16,1-1-2-16,-1-4-14 16,13 0-4-16,-8-3-24 15,-1-5-11-15,5-3-39 16,0-8-24-1,4 1 54-15</inkml:trace>
  <inkml:trace contextRef="#ctx0" brushRef="#br0" timeOffset="25">18819 17198 204 0,'9'-7'77'0,"-5"7"-42"0,5 0-30 16,-1 0 17-16,1 0-3 16,8 0 1-16,5 0-5 15,-5 0-1-15,0 0-8 16,0-4-4-16,5-4-1 0,-13 0 3 15,4 1 2-15,-9-9-5 16,-4 1-9-16,-9 4-5 16,-8 3 4-16,-13 4 3 15,4 12 1-15,-8 3 4 16,8 1-2-16,0-1-1 16,9 5 9-16,4 3 4 15,4 0-2-15,9 4 1 16,9 0-5-16,4 0 0 15,12-4-8-15,19-8-4 16,-1-7-59-16,8-8-27 16</inkml:trace>
  <inkml:trace contextRef="#ctx0" brushRef="#br0" timeOffset="26">19720 17072 176 0,'-13'-12'66'0,"4"8"-36"0,-8 1-26 0,17 3 13 15,-17 3 1-15,-9 9 1 16,0 3-4-16,0 4 1 15,9 4-9-15,-9 0 0 0,9 4 0 16,4 4 3-16,13-1 1 16,0-3-5-16,0-4-4 15,9-4-6-15,8-7-2 0,4-8 9 16,1-8 5-16,4-8-10 16,-9-3-5-16,0 0 0 15,5-4 2-15,-14 3 5 16,1-3 2-16,0 4 0 15,-5 7 7 1,0 4 6-16,-4 4-7 16,0 8-4-16,-4 7 1 15,4 8 1-15,0 0-5 16,4 0 0-16,5 0-1 16,4-4 2-16,-5 1-28 15,10-9-11-15,-1-3-51 16,4-8-47-1,10-4 43-15</inkml:trace>
  <inkml:trace contextRef="#ctx0" brushRef="#br0" timeOffset="27">20056 17072 200 0,'-30'-4'77'0,"21"8"-42"0,-8-4-34 0,4 4 14 16,-9 7-4-16,5 4 1 15,0 5 16-15,0-1 6 16,4 0-17-16,4 4-3 0,5 4-2 16,4-1-7-16,4 1-3 15,9 0 1-15,13-4 0 16,0-4-17-16,8-7-7 0,-4-8-26 16,1-8-7-16,-1-4-51 15</inkml:trace>
  <inkml:trace contextRef="#ctx0" brushRef="#br0" timeOffset="28">20159 17137 184 0,'-26'0'68'0,"18"8"-36"0,-5 7-29 16,9-7 15-16,-1 3 8 15,1 1 6-15,4 3-10 16,0 4-5-16,9 0-10 15,-1 4-5-15,9-4 1 0,5-3-4 16,12-5-2-16,-12-3-18 16,4-4-7-16,0-8-25 0,0-4-11 15,4-3-19 1</inkml:trace>
  <inkml:trace contextRef="#ctx0" brushRef="#br0" timeOffset="29">20396 17175 204 0,'-13'-4'77'0,"13"4"-42"0,0 0-37 0,0 0 17 16,0 0-7-16,9 4 3 16,0-4 3-16,4 0 3 15,4 0-9-15,4 0 0 0,-3 0 2 16,-6 0-6-16,6-7-2 0,-5-1-1 16,0-4 1-16,-5 1-1 15,-4-1 2-15,-4 1 0 16,-4 3 1-16,-4 1-7 15,-10 3 0-15,-8 4-1 16,1 11 2-16,-1 5-4 16,0-1 2-16,4 4 4 15,5 0 4-15,8 4-1 16,-3 0 0-16,7 4 1 16,5 0 0-16,9-4-2 15,4 0 1-15,4-4-13 16,9-4-6-16,0-3-40 15,0-8-16-15,17-8-23 16</inkml:trace>
  <inkml:trace contextRef="#ctx0" brushRef="#br0" timeOffset="30">20741 17137 192 0,'-9'-8'71'0,"1"12"-38"0,-1-15-30 0,9 14 15 16,-4 1 6-16,-5 0 7 16,1 0-10-16,-1 4-4 15,5-1-10-15,4 5-5 0,0-1 1 16,0 5-2-16,8-1 2 16,-3 4 2-16,-1 0 2 0,-4 0-1 15,0 0-1 1,0-3-1-16,-4-1 0 0,-1 0-9 15,-8-7-2-15,5 0-25 16,-1-4-11-16,1-4-51 16,12-4-40-1,4-8 51-15</inkml:trace>
  <inkml:trace contextRef="#ctx0" brushRef="#br0" timeOffset="31">20870 17122 248 0,'-26'-12'93'0,"26"24"-50"0,-13-1-48 16,9-7 15-16,4 4 5 15,-8-1 5-15,3 1-4 0,5 3 1 16,0 5-10-16,5 3-2 0,3 0 1 16,-4 4 1-16,1 0 1 15,-5 0 0-15,0-4 2 16,-5 0-5-16,1-3-1 15,-4-5-2-15,-1-3 1 16,0-4-26-16,5-8-12 16,0-4-26-16,-1-3-10 15,5-5-39 1</inkml:trace>
  <inkml:trace contextRef="#ctx0" brushRef="#br0" timeOffset="32">21000 17187 148 0,'-5'-4'57'0,"5"8"-30"0,0 0-27 0,0-4 13 16,0 7 6-16,5 1 6 15,-1 3-2-15,4 1 0 16,5-1-12-16,0-3 2 0,5 0 1 15,-1-1-10-15,0-7-1 16,0 0-1-16,5-4 1 16,-5-3-1-16,0-1-2 15,-4 0 1-15,-4-3 1 0,-5 3-1 16,-4-7-1-16,-8 4 1 16,-5-1-1-16,-5 8 0 15,-3 4 2-15,-9 4-1 16,4 0-1-16,4 4 1 15,5-1-1-15,-5 5 0 16,10-1 0-16,7 4 0 16,5 1 2-16,5 3-3 15,3 0 0-15,9 0 3 16,9-3 1-16,-9-5-30 16,9-3-14-16,13-4-37 15,9-12-39 1,-5-4 37-16</inkml:trace>
  <inkml:trace contextRef="#ctx0" brushRef="#br0" timeOffset="33">21499 17148 220 0,'-8'-19'82'0,"8"8"-44"0,-5 15-29 0,1-4 19 16,4 3-14-16,-13 1-5 16,9 0 0-16,-9 4 4 15,4 3-7-15,1 1-3 0,3 3-2 16,5 4-1-16,0 4 2 15,0 0 3-15,5 0 2 16,-5 0-1-16,0-4-1 16,-5-3-1-16,1-1 2 15,-13-4-3-15,4-3 0 0,0-4-30 16,-9-4-104 0,14-4-32-1,8-4 71-15</inkml:trace>
  <inkml:trace contextRef="#ctx0" brushRef="#br0" timeOffset="34">22150 17191 108 0,'0'-20'44'0,"9"9"-24"0,-9-1-6 16,0 5 17-16,0-1 7 0,0 0 6 16,-18 5-6-1,5 3-3-15,-8 3-19 16,-1 5-6-16,-8 7 1 0,-4 5-7 0,4 6-2 16,4 5-4-16,13 0 1 15,-4-1 1-15,17-3 0 16,4-4 0-16,9-4 0 15,8-7 0-15,1-12 2 16,4-4-3-16,0-8-2 16,-5-3-3-16,1-4 1 15,-5 0 1-15,4 3 2 16,-3 1 1-16,-5 4 1 16,4 3 0-16,-13 8-5 15,-4 4 1-15,0 7 8 16,9 5 5-16,-1 3-7 15,10-4 0-15,-10 0-2 16,5 1 2-16,0-5-14 16,9-3-5-16,-5-8-46 15,4-4-19-15,5-4-2 16</inkml:trace>
  <inkml:trace contextRef="#ctx0" brushRef="#br0" timeOffset="35">22581 17045 148 0,'-39'-8'57'0,"31"16"-30"0,-5 0-21 0,4-1 17 15,-4 9-3-15,-4 3 0 16,-5 4-2-16,1 0 1 16,3 0-10-16,6 0-3 0,7 4-2 15,5-1-5-15,9 1 1 16,4-4 0-16,4-8 0 16,5-3-16-16,8-4-6 15,0-8-25-15,0-4-7 16,5-4-21-16</inkml:trace>
  <inkml:trace contextRef="#ctx0" brushRef="#br0" timeOffset="36">22727 17175 124 0,'-4'-4'46'0,"8"12"-24"0,1 4-15 16,3-1 15-16,-8 4 4 15,5 4 5-15,-1 1-6 16,5-1-1-16,-9 0-13 15,0-4 2-15,0-3 1 0,0-1-3 16,0-3-1-16,0-8 0 16,0 0 1-16,0-4-3 0,0-7 0 15,4-1-5 1,0-3-2-16,5-1-9 0,-1 1-3 16,10 0-7-16,-1-1-4 15,9-3-13-15,-5 4-5 16,5 4-9-1,-9-9-47-15,5 13 13 16</inkml:trace>
  <inkml:trace contextRef="#ctx0" brushRef="#br0" timeOffset="37">23012 17179 148 0,'-9'8'55'0,"9"-1"-30"0,-8 9-14 0,8-5 15 16,0 4-6-16,0 1-1 15,8-1-5-15,-4 4 1 16,9-3-8-16,5-1-2 0,3-4 1 0,1-7 1 15,-1-8 3-15,1-3-1 16,4-9 0-16,-5 1-5 16,-4 0-3-16,-12-1 0 15,-5 1 1-15,-5 0-1 16,-7-4-1-16,-10 3 1 16,-4 5-1-16,-4 11-3 15,8 0 0-15,-8 4-18 16,13 0-9-16,8-1-50 15,-4 1-43 1,13-4 44-16</inkml:trace>
  <inkml:trace contextRef="#ctx0" brushRef="#br0" timeOffset="38">23344 17171 168 0,'-5'-7'63'0,"5"-1"-34"0,0 12-25 0,0-4 13 16,0 0 1-16,0 0 3 16,-8 4-2-16,3 0 0 15,1-1-10-15,4 5-1 0,0 4-1 16,0-1-3-16,0 4-3 16,0 4 0-16,4 1-1 15,9-1 6-15,-13-4 4 16,5 0-3-16,-5 1 1 0,0-5-3 15,-5 1 2-15,-3-5-2 16,-10 1 0-16,1-4-6 16,4-4 1-16,-4 4-16 15,0 0-4-15,8-4-32 16,1 0-14-16</inkml:trace>
  <inkml:trace contextRef="#ctx0" brushRef="#br0" timeOffset="39">23645 17148 224 0,'-4'-23'85'0,"4"8"-46"0,-9 4-39 0,9 7 18 16,-4 4-1-16,0 0 4 15,-5 7-7-15,0 1-1 16,5 0-7-16,-4 7-4 0,8-3 1 15,0 3-4-15,8 0-2 16,-4 1 2-16,5 3 0 16,0 4-2-16,-5 3 2 15,-4 5 10-15,-4-4 3 16,-1 11 1-16,-8 4 0 16,-8-3-7-16,-1-9-4 15,5 1-1-15,-9-8 1 0,5-4-74 16,3-4-31-16,1-3-12 15</inkml:trace>
  <inkml:trace contextRef="#ctx0" brushRef="#br0" timeOffset="40">17458 17566 116 0,'-9'0'44'0,"9"8"-24"0,0 7-6 16,0 0 17-16,0 4 3 15,0 8 1-15,0 11-7 16,-9 8-3-16,9 8-14 0,0 3 0 0,-4 5 0 15,4-1 0-15,-4-7 1 16,4-8-4-16,-9-8-3 16,9-7 0-16,-4-8-1 15,4-8 0-15,0-7 0 16,0-8-5-16,0-12 1 16,0-11-5-16,4-4-1 15,5-3-6-15,-5-1-3 16,9 4 6-16,4 0 3 15,5 4 4-15,-1 8 1 16,14 7-2-16,-14 8 2 16,5 8-1-16,-4 4-2 15,-5 3 11-15,-4 0 8 16,0 1 5-16,-13 10 3 0,-9 1-4 16,-8 4 1-16,-5-8-9 15,1-4-4-15,-5-4-4 16,0-7-3-16,0-4-17 15,5-12-6-15,4 0-31 16,4-11-10-16,8-4-44 16</inkml:trace>
  <inkml:trace contextRef="#ctx0" brushRef="#br0" timeOffset="41">17772 17631 188 0,'0'19'71'0,"4"0"-38"0,1 31-17 0,-5-23 24 15,0 7-10-15,-5 12 0 16,1 4-17-16,4 8-6 16,0 7-4-16,0-8 0 0,4-7 0 15,1-8 1-15,3-7 0 16,1-12-33-16,4-4-13 15,0-12-23-15,4-7-10 16,5-7-8 0</inkml:trace>
  <inkml:trace contextRef="#ctx0" brushRef="#br0" timeOffset="42">18035 18010 136 0,'-4'0'52'0,"-5"8"-28"0,-12 3-13 15,16-3 15-15,1 11-1 16,4 0 2-16,4 8-6 15,5 0-1-15,4 0-11 16,0-4 1-16,0 0 3 0,4-8 4 16,0-3 4-16,0-9 0 15,1-6 2-15,-6-5-9 16,-3-11-3-16,0-4-2 16,-9 0-1-16,-9-4-4 15,0 4-1-15,-3 0-1 16,-1 0-2-16,-9 4-4 15,-4 4-2-15,5 3-19 0,3 4-7 16,1 5-23-16,13 3-8 16,13 0-39-1,3 3-19-15,10-3 61 16</inkml:trace>
  <inkml:trace contextRef="#ctx0" brushRef="#br0" timeOffset="43">18371 17949 192 0,'-13'0'71'0,"9"4"-38"0,0 3-32 0,-5-3 14 15,0 4 1-15,-8 3 2 0,0 5-5 16,0 11 0-16,-1-5-8 16,5 13-5-16,9-1-1 0,8-3-1 15,5-4 0-15,8-4 2 16,1-4 2-16,-1-4-1 15,9-3-1-15,4-12-21 16,0 0-9-16,-9 0-53 16,10-27-37-1,-6-11 49-15</inkml:trace>
  <inkml:trace contextRef="#ctx0" brushRef="#br0" timeOffset="44">18513 17696 144 0,'0'12'55'0,"5"18"-30"0,-1 16-12 0,-4-27 17 15,0 12 0-15,4 7 2 16,1 4-11-16,-5 20-5 16,0-5-9-16,0-7-5 0,0-4-1 15,4-8 1-15,-4-7 1 16,4-4-43-16,0-8-18 15,9-8-35 1</inkml:trace>
  <inkml:trace contextRef="#ctx0" brushRef="#br0" timeOffset="45">18780 17987 140 0,'-12'-7'52'0,"7"3"-28"0,-8 0-28 16,9 4 8-16,-5 0 13 15,1 4 9-15,-10 0-5 16,-7 3-1-16,7 5-12 16,1-1-3-16,-4 1 1 0,8-1 1 15,8 8 1-15,5 0-2 16,13 4-1-16,5 0-3 16,7-3 1-16,1-1-11 15,4-4-4-15,1-7-71 16,7-1-41-1,-3-3 52-15</inkml:trace>
  <inkml:trace contextRef="#ctx0" brushRef="#br0" timeOffset="46">19310 17669 144 0,'-17'8'55'0,"39"7"-30"0,-9 27-18 0,-9-22 15 0,0 10 7 15,5 12 4-15,-5 12-4 16,1 3-1-16,3 5-15 15,-8-9-3-15,0-3 0 0,4-8-6 16,-4-7-2-16,0-12 1 16,0-4 0-16,5-8 1 15,-5-7 2-15,0-8-5 16,0-3-3-16,4-12-8 16,5-8-4-16,-1 4 3 15,1 0 4-15,8 4 4 16,-4 3 2-16,13 5-4 15,-5 3 1-15,14 16 2 16,-9 3 1-16,4 12 9 0,-13 0 5 16,5-4 9-1,-14 4 4-15,1 0-6 0,-26 0-1 16,4-4-11-16,-9 1-3 16,1-5-3-16,-14-4 1 15,5 1-4-15,4-12-2 16,5 0-27-16,3-4-12 15,6 0-37-15,3-3-12 16,9-5-1 0</inkml:trace>
  <inkml:trace contextRef="#ctx0" brushRef="#br0" timeOffset="47">19586 18052 176 0,'-4'12'66'0,"4"18"-36"0,0 24-29 16,-4-35 14-16,4 4 9 16,4 4 10-16,0 0-9 15,9 0-5-15,4 3-11 16,1-11-2-16,3 4 0 0,5-15 3 16,4-8 4-16,0-4-6 15,-4-3 0-15,0-9-2 16,-4-3 1-16,-14-12-2 15,1-11 0-15,-9 12-1 16,-9-1 0-16,-8 0-5 16,-5 8 1-16,-3 4 0 15,3 4 2-15,5 3-8 16,-9 9-1-16,13 3-23 0,-4 0-8 16,4 15-31-16,13-4-11 15,4 9-11 1</inkml:trace>
  <inkml:trace contextRef="#ctx0" brushRef="#br0" timeOffset="48">19871 18033 168 0,'0'4'63'0,"0"7"-34"16,0 5-19-16,0 3 17 0,4 12 0 15,0 3 3-15,5-3-10 16,-1 3-4-16,10 1-9 16,-1-5-5-16,4-7 1 0,-3-7-2 15,12-5-1-15,-13-7 1 16,5-8-1-16,-5-4-7 16,0-7 0-16,-4-4-6 15,0-16 1-15,-4-3 4 16,-5 4 4-16,-4 3 3 15,0 4 1-15,0 8 4 16,0 4 5-16,-4 7-5 16,-1 8-2-16,5 12 5 15,5 11 3-15,-5 3-5 0,8 1-3 16,1 0-1-16,-1 0 1 16,1 0-1-16,4-1-1 15,-4-6-28-15,8-9-80 31,0-3-24-31,0-4 54 16</inkml:trace>
  <inkml:trace contextRef="#ctx0" brushRef="#br0" timeOffset="49">20306 18125 124 0,'0'4'46'16,"0"30"-24"-16,4-3-6 0,-4-16 18 0,0 1-3 15,0-1-1-15,0 0-14 16,0 4-5-16,0-7-7 16,0-4-1-16,0-5 1 0,0-3-2 15,0 0 1-15,0-3 4 16,9-5 4-16,-9-7-6 16,8-16-3-16,1-3-1 15,4 3 1-15,0 4 5 16,4 4 6-16,0 4-1 15,5 4 1-15,-5 7-5 16,5 4 0-16,-5 4-5 16,0 12-2-16,0 11 4 15,-12 0 1-15,8 0-5 16,-13 0 0-16,4-4-19 0,0 0-8 16,0-4-37-16,1 0-17 15,8 5-13 1</inkml:trace>
  <inkml:trace contextRef="#ctx0" brushRef="#br0" timeOffset="50">20806 18083 168 0,'-18'-27'63'0,"18"23"-34"0,-17 4-30 0,9 4 15 16,-1 0-4-16,-4 7 2 0,4 5-6 15,-16 7-2-15,7 0-2 16,5 4-4-16,5 3 1 0,8 1 1 16,8-4 0-16,-8 3-3 15,9-7 2-15,4-4 7 16,0-7 6-16,8-4 3 16,-8-12 0-16,5-8-5 15,-6-3-4-15,1-8-1 16,-4-15-1-16,-5-4 0 15,-4-4 0-15,0-4-5 16,-4 0-1-16,0 4-4 16,-1 0-1-16,-8 0 4 15,9 8 1-15,-9 7 2 16,9 8 2-16,4 16-3 0,0-1 0 16,0 23 14-1,0 12-3-15,4 7 2 16,1 5-2-16,3 14-1 15,-8-3-5-15,9 0-3 16,-1-8 0-16,1-4 1 16,4-7-25-16,4-8-10 15,0-8-40 1,9-7-54-16,4-4 32 16</inkml:trace>
  <inkml:trace contextRef="#ctx0" brushRef="#br0" timeOffset="51">21129 18052 188 0,'0'-11'71'0,"-9"7"-38"0,1-4-21 0,3 8 21 0,5 0-8 16,-13 0-2-16,0 4-13 15,-4 0-4-15,4 15-4 16,-4 12-4-16,-9 3 1 0,13 1 1 16,0-1 2-16,9-3 1 15,4-4 1-15,0-1-2 16,9-6 1-16,-1-5 0 15,5-7 1-15,4-12 0 16,1-4 2-16,-1-7-3 16,0-1-2-16,-4-14 2 15,-4-5 0-15,-1 5-1 16,-8 3-2-16,0 4 1 16,0 8-1-16,0 3-5 0,0 8-1 15,0 12 3-15,5 15 3 16,-1 0 1-16,9 4-1 15,-5 0-2-15,1-1 1 16,0-3 3-16,-1 4 1 16,1-12-19-16,0-3-9 15,-1-1-29-15,5-7-13 16,4-4-25 0</inkml:trace>
  <inkml:trace contextRef="#ctx0" brushRef="#br0" timeOffset="52">21267 18125 160 0,'0'8'60'0,"4"22"-32"0,0 1-13 15,-4-19 18-15,5 3-1 16,-5 0 1-16,8-3-5 16,-8-5-3-16,0 9-13 15,9-9-3-15,-9 1 1 0,0-8 0 16,0 0 4-16,0-4-3 15,0-4 1-15,4-7-7 16,0 0-1-16,5-8-2 16,0-8 1-16,-1 4-4 15,1 4-2-15,4 0-16 16,-5 4-7-16,5 4-18 16,0 3-7-16,9 5-6 15,-5-1 0-15,-4 4-7 16,0 0-4-16,0 4 37 15,4 0 59-15,-4 4 29 16,4 0 9-16,-4 11 0 16,0 12-19-16,-4 0-6 15,-1 0-24-15,-3-4-8 0,-1 0-2 16,0-4-4-16,5 0 0 16,-9-4-17-16,0 1-7 15,0-9-76 1</inkml:trace>
  <inkml:trace contextRef="#ctx0" brushRef="#br0" timeOffset="53">21482 17876 204 0,'0'-8'77'0,"0"5"-42"0,0 3-41 16,0 0 12-16,4 0-15 15,5 0-4-15,8 3-64 16,1 1-28-16,3 8 46 16,5-1 24-16</inkml:trace>
  <inkml:trace contextRef="#ctx0" brushRef="#br0" timeOffset="54">21719 18033 176 0,'9'8'66'0,"-1"-4"-36"0,14-1-26 0,-9-3 15 16,0 0 2-16,4 0 2 16,0-3-8-16,5-5-2 15,-5 0-7-15,0 1-2 0,-4-5 0 16,-4 1-2-16,-9-1 1 16,0 1-4-16,-13 3 0 15,0 0-4-15,0 5 1 16,-13 6-3-16,-4 5 2 15,0 7 1-15,4 5 2 16,0 22 1-16,5-8 3 0,12 1 5 16,-4-5 6-16,9-3-1 15,4 0 3-15,8-4-6 16,5 0-1-16,5-8-6 16,3 0-4-16,5-7-26 15,0-4-9-15,8-4-49 16,5-4-45-1,0-4 50-15</inkml:trace>
  <inkml:trace contextRef="#ctx0" brushRef="#br0" timeOffset="55">22146 17991 152 0,'13'-8'57'0,"-13"8"-30"0,0-3-7 0,0 3 19 16,0 0 3-16,0-4 2 0,-13 4-13 16,4 0-4-16,0 4-16 15,1-1-4-15,-5 5-3 0,0 0-5 16,4 3 1-16,5 1-2 16,4 7 0-16,4 11 0 15,5-3 0-15,0 0 2 16,8 4 2-16,-13-1 8 15,5 1 5-15,-9-4 2 16,-5 3-1-16,-3-3-4 16,-5-4 0-16,-4-7-5 15,-5 3-2-15,1-12-27 16,-14 9-12-16,5-5-111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00:09:49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20076 15089 36 0,'-9'-5'16'0,"6"-6"-12"0,-3 14 7 15,6-3 5-15,-3 0 9 16,0 0 5-16,0-3-3 16,0-2-2-16,0 2-11 15,0 1-4-15,0-1-4 16,0 3-1-16,3 0-3 15,0 3-4-15,0-3 1 0,0 0 3 16,0 0 1-16,0 0-4 16,0 0-1-16,6 0 5 15,3 0 5-15,9 0 2 16,9 0 2-16,11 0-4 0,7 0 0 16,9 0-1-1,8 0 3-15,24-3-1 0,16 6 0 16,8-6-3-1,24 3-1-15,9-5-3 0,5 5 1 16,16 0-2 0,-6 5-1-16,3 3 3 0,2-5 0 15,-11 2 1-15,-3 0 0 16,-3 8-2-16,-15-5-2 16,-18 0 5-16,-18 0 1 15,-12-2-5-15,-14-1 0 0,-16 3-1 16,-11-3 0-16,-9-2 2 15,-12-1 3-15,-12 1-2 16,-9 0 0-16,-12-1-1 16,-18 4 1-16,-15-1-4 15,-14 0 0-15,-13-2 1 16,-8 2 2-16,-21 3-1 16,-12-3-1-16,-9 1 1 15,-15 2-1-15,-6-6 0 16,3 4 0-16,-12 1 2 15,6-1 3-15,12-1-4 16,6 3-1-16,3 0 0 16,15-3 2-16,15-2-1 15,18 0-1-15,14-1 3 16,15 1 0-16,16-1-4 16,17 1-1-16,18 2 1 0,27 3 0 15,17-2 1-15,19-1 0 16,23 3 0-16,18 0 0 15,6-3 0-15,21 6 0 16,-3-1 0-16,-6-2 0 16,-6 0 0-16,-9 3 0 15,-8-1 0-15,-19-2 2 16,-18 0-1-16,-17-3 2 16,-21-2 13-16,-27-3 9 0,-18 0-12 15,-18 0-5 1,-14 3-5-16,-16-3-3 15,-11 0-2-15,-7 2 1 0,1 4 1 16,6 2 2 0,5 5-1-16,7-3-1 15,14 4-4-15,18-1 0 16,16 0 0-16,11 0 2 0,12-2-4 16,8 0 2-16,10-1-9 15,3-7-4-15,6-1-18 16,3-2-5-16,5 3-61 15</inkml:trace>
  <inkml:trace contextRef="#ctx0" brushRef="#br0" timeOffset="6158.3681">22740 7091 108 0,'-3'0'44'0,"3"-3"-35"0,3 6 20 0,-3-3 7 15,0 0-5-15,3 2 8 16,0 9-13-16,0 5-14 16,-3 2-3-16,0 6 1 0,0 5-2 15,0 3 1-15,0 0-5 16,0 5-1-16,0-8-1 16,0 0 1-16,6-2-4 15,-6-6-2-15,0-5 4 16,0-6 1-16,0-2-25 15,0-8-9-15,3-2-8 16,0-4-2-16,0-7-36 16</inkml:trace>
  <inkml:trace contextRef="#ctx0" brushRef="#br0" timeOffset="6876.3879">23112 7115 108 0,'0'-6'41'0,"0"-7"-32"0,0 10 17 0,0 3 8 15,0 0-3-15,0 0-1 16,0 0-5-16,0 8-2 15,0 3-12-15,3 2-7 0,-3 8-2 16,0 6-2-16,0 5 2 0,0 2 1 16,0 0 1-16,3-2-5 15,0 0 1-15,-3-3 0 16,0-5 2-16,0-8-3 16,3-3-2-16,-3-2-29 15,0-11-14-15,3-6-29 16,3-7-24-1,0-6 42-15</inkml:trace>
  <inkml:trace contextRef="#ctx0" brushRef="#br0" timeOffset="7355.0693">23314 7027 112 0,'-9'0'44'0,"-3"6"-35"0,4-4-2 16,5 9 27-16,-3 2-17 15,0 8-10-15,0 3-5 16,-3 8-2-16,9 5 0 0,0 3 0 0,6-3-3 16,6 0 0-16,5-3 2 15,10-8 0-15,3-7 3 16,0-11 3-16,0-11 7 15,-1-10 2-15,-8-8-5 16,0-8-1-16,-3-6 0 16,-9-7 0-16,-6 0 4 15,-9-1 3-15,-9 6-2 16,-6 6 0-16,-9 4-10 16,1 6-3-16,-1 8-43 0,9 0-19 15,0-1-21 1</inkml:trace>
  <inkml:trace contextRef="#ctx0" brushRef="#br0" timeOffset="10943.6559">22942 6906 108 0,'0'2'41'0,"3"6"-32"0,0-10 24 31,-3 2-5-15,0 0 1-16,3 0-14 16,-3-3-6-16,0-2-4 15,0-3 1-15,0-6-3 16,0 1-2-16,0 0 0 0,0-3 5 16,0 0 4-16,0 16 10 31,9-13-11-16,-6 2-2-15,0-2-4 16,-3 0-3-16,0 0 1 0,-3 0-1 16,3-3 0-16,0 0 0 15,-6 3 2-15,0-3-1 0,0 0 2 16,-9-3 0-16,6 3 1 16,-3-2 0-1,1 2 2-15,-1-3-3 0,0 4-2 16,3-1 0-16,0-3-1 15,-3 3 0-15,3-2 0 16,0 2-3-16,-3 0 2 16,-3 0 1-16,6 0 2 15,-2 0-1-15,-1 1 2 16,0 1-2-16,0 1 2 0,-6-3-4 16,3 3 0-16,0-6 1 15,-3 6 0-15,3 0 2 16,-2 0 1-16,-1 0-4 15,-6-3 1-15,-6 2 0 16,-3 1 0-16,1-5 0 16,-1-1 0-16,6 1 2 15,-3 2 3-15,1 0-2 16,2 0 0-16,0 0-1 16,0 3 1-16,-3 0-4 15,4-1 0-15,-4 4 5 0,-3-1 5 16,-6 1-12-1,-2 2-4-15,-1 0 3 16,3 0 3-16,4 0 2 16,-1 0 2-16,0 3 2 15,4-1 4-15,-1 1-13 0,0 0-4 16,-3 0 1-16,-2-1 3 16,-4 1 3-16,-6 2 1 15,1-2 0-15,-1 2 0 16,0 1 0-16,4 2 0 15,-1 0 0-15,1 0 0 16,-4 0-3-16,-9-3 2 16,1 0 1-16,-1 1 0 0,1-1 0 15,5 3 0-15,0 0-3 16,1 0 0-16,-4 0 2 16,-8 0 0-16,-4 0-2 15,4 0 2 1,5 0 1-16,1 3 0 15,2-1-3-15,1 1 2 0,-4 0-1 16,-26-3-2-16,8 0 3 16,7 0 0-16,5 0-2 15,7 2 2-15,-1 4 1 16,4-4 0-16,-7 1 0 16,-5 2 0-16,-1-2-3 15,7 0 2-15,2 2-1 16,3 0 0-16,1 0 0 0,-1 1-2 15,-5-1 3-15,-4-2 0 16,1 2 1-16,2 3 2 16,4-3-3-16,2 3-2 15,0-3 2-15,4 1 0 16,-7-4 1-16,-5 4 0 16,2-1 0-1,4 0 0-15,56-5-16 31,-93 13 9-31,10 3 3 16,6-8 3-16,-1 3 3 16,10-3-1-16,8 2-1 15,7-2 1-15,2 3-1 0,6-3 0 16,1 5-3-16,-4-2 2 0,-5-6 1 16,-10 3 0-16,7 0-3 15,-1 0 0-15,6-3-3 16,1 3-1-16,2 3 4 15,1-3 1-15,-4-1 2 16,-9 1 0-16,1-2 0 16,2-1 2-16,4 3-3 15,2 0-2-15,1 2-3 16,2-2 1-16,-6 3-2 16,-2-3 2-16,-7 0 1 15,4 0-1-15,2 0 8 16,7 0 3-16,2 0-8 15,0 2 0-15,1-2 2 16,-4 0 4-16,-5 0-6 16,-1 0 0-16,0-3 0 0,7 3 1 15,2 0-2 1,1 0 2-16,2 0 1 0,0 3 0 16,-5-1 0-16,-7 1 0 15,-2-1 0-15,2 1 0 16,3-3 0-16,4 0 0 15,2 2 0-15,4 1 0 16,-1 0 2-16,-6-4 1 16,-5 4-1-16,2 2-2 15,1 0-2-15,5 1 1 16,3-4 3-16,4 1 3 16,-1 2-2-16,3-2-2 15,1-1 0-15,-1 4 1 16,-9-7-1-16,-2-1-1 15,2 2 3-15,6 0 0 16,4 0-1-16,2-1 1 0,3 1-2 16,3 0 2-16,1 0-2 15,2 3-1-15,3-1 1 16,0 1-1-16,1 0-3 16,-7-1 2-16,-3 3 1 15,-3-2 0-15,1 0 2 16,-4-1 1-16,3 3-4 15,0 3-1-15,4 3 3 16,-1-1 1-16,0 1 0 0,3 5-2 16,4-3 1-16,-1 8-1 15,0 0-3-15,0-2 2 16,-2-4 1-16,-4-2 2 16,-3-2-1-1,6 0 2-15,1-4-2 0,2 1-1 16,0 0 3-1,3 0 2-15,3 3-4 0,0-1-1 16,4 3 0-16,2 3 2 16,0 0-1-16,0 2-1 15,0-2 1-15,3-3-1 16,0 6-3-16,0 2 0 16,0 0 2-16,1 3 0 0,-1-6 3 15,0 1 3-15,0-1-4 16,0 1-1-16,-3-4 0 15,0-1 0-15,0-1 0 16,0 0 0-16,-5-3 0 16,5 4 0-16,-3-4-3 15,0 3 2-15,3-2 3 16,0 2 1-16,0-3-4 16,3 4 1-16,0 4 0 15,4-5 2-15,2 0-1 16,-3 1 2-16,3-1-2 15,3 0-1-15,-3-3 1 16,0 1-1-16,3-3 0 16,-3 2 2-16,3 1-1 15,0-3-1-15,0 0-2 0,0 2 1 16,-3 1 1-16,0-1 0 16,0 1 2-16,3 5 3 15,-3-3-4-15,3 0-1 16,0 3-2-16,-3-1 0 15,0 9 4-15,3-8 1 16,-3 2-1-16,3 1-2 16,-3-6-2-16,4 0 1 15,2-21 3 17,-6 27-1-32,0-6-1 15,0-3 1-15,3 1 1 16,0-6-1-16,0-2-1 15,0-1 1-15,0-2 3 0,3-2 2 0,0-6-5 16,0 0-2-16,0 0 0 16,0-3 2-16,-3-2-2 15,0-3-2-15,0-6-1 16,0 1 3-16,-3-8 0 16,0-3 1-16,0-13-5 15,0 3 1-15,0-1 2 16,0 4 1-16,0 4-2 15,3 6 2-15,0 8 3 16,0 2 3-16,3 3-2 16,0 6-2-16,3 7-5 0,0 6 0 15,3 7 0 1,0 14 2-16,0 2 1 0,0 1 3 16,0-4-1-16,0-4 2 15,0-6-4-15,0-5-2 16,0-3 2-1,0-5 0-15,0-3 1 0,3-2 0 16,0-6 0-16,2-2 2 16,1-3-19-16,3-3-6 15,3-4-32 1,12-20-39-16,0-7 25 16</inkml:trace>
  <inkml:trace contextRef="#ctx0" brushRef="#br0" timeOffset="13472.2712">12965 9017 40 0,'3'-8'16'0,"-3"3"-12"0,6-1 9 0,-6 6 7 16,0-2 2-16,0 2 4 16,0-3-1-16,0 3 0 15,0 0-3-15,0 0 1 16,0 0-9-16,0 0-1 16,0 0-7-16,3 3-4 0,0 2 1 15,-3 3 2-15,3 3 4 16,0 2 0-16,0 3 2 15,-3 8-2-15,0 13 0 16,0 5-3-16,-3 6-1 16,3-1-3-16,0 1-2 15,3-3 5-15,0-3 4 0,0 0-3 16,3 1 2-16,-1-1-5 16,1 6 0-16,-3-6 1 15,0-5 2-15,3-2-1 16,-3-6 0-16,-3-6-3 15,0-1-2-15,0-9 1 16,0 0 1-16,3-5-1 16,-3-3 2-16,0-5-9 15,0-2-1-15,-3-4-27 16,0-2-10-16,0-7-46 16,3-4-27-1,3-2 55-15</inkml:trace>
  <inkml:trace contextRef="#ctx0" brushRef="#br0" timeOffset="14820.2321">12947 9012 132 0,'12'10'49'0,"-6"-12"-38"0,-6 4 1 16,0-2-2-16,0 0-9 16,0 0-2-16,3 0 0 0,3 0 2 15,-6 0 0 1,6 0 13-16,-3 0 7 0,6 0 18 15,0 0-16-15,-1 0-5 16,4-2-9-16,0 2-4 16,0-3 0-16,3 0 1 15,0 1-1-15,3-1 2 16,0 3-4 0,-1 0 0-16,4 0-3 0,0 0-3 15,3 0 4-15,3 0 1 16,6 0 2-16,2 3 2 15,4-3-1-15,0 0 0 16,-4-3-3-16,4 0-2 16,-3 1 5-16,-1-1 1 15,1 0-5-15,3 1 0 16,-3-1-3-16,2 3 0 0,4 0 2 16,0 0 0-16,-4 0 0 15,1-2 0-15,-3-1 4 16,-1 0 2-16,1-2-11 15,0 2-4-15,-3-2 13 16,2 2 6-16,-2 1-7 16,3-1 0-16,-3 3-1 15,-1 0 3-15,1 0-7 16,0 0 0-16,0 0 0 16,-4 0 1-16,1-3 3 15,0 1 1-15,-3 2-1 16,-1-3-2-16,-2 3-2 15,0-2 1-15,0 2 3 0,0 0 1 16,-1 0-4-16,-2 0 1 16,0 0 0-16,0 0 2 15,3 0-1-15,0 2-1 16,2-2-2-16,1 0 1 16,0 3 1-16,3-3 0 15,0 0 0-15,-4 0 0 16,1-3 0-16,0 3 0 15,3 0 0-15,-7-2 2 16,1-1-3-16,0 3 0 16,0 0 1-16,0 0 2 15,2 0-1-15,1 0 2 16,0 0-2-16,6 0-1 16,0 0 1-16,-1-3 1 15,-2 1-1-15,3-1-1 0,-3 0 1 16,-1 1-1-16,1-1 0 15,0 3 2-15,-3 0-1 16,2 0-1-16,-2-3-2 16,0 3 1-16,0 0 1 15,3 0 2-15,-1 0-1 16,4 0-1-16,6 0 1 16,2-2-1-16,-5 2 0 15,-3-3 0-15,0 3 0 0,-4 0 0 16,-2-3 0-16,0 3 0 15,3 3 0-15,-3-3 0 16,2 3 0-16,1-1 0 16,0 1 0-16,3 0 0 15,-1-1-3 1,-2 1 2-16,0-3-1 16,-3 0 0-16,-4 0 4 0,1 3 1 15,-3-3-1-15,0 0 1 16,0 2-2-16,-3-2-1 15,-3 0 1-15,-1 0-1 16,1 0 0-16,-3 0 0 16,-3 0-3-16,0-2 2 0,0 2-37 15,-9 0-16 1,3 2-57-16</inkml:trace>
  <inkml:trace contextRef="#ctx0" brushRef="#br0" timeOffset="16981.934">13027 9395 100 0,'-3'-10'38'0,"6"7"-29"0,-3-2 10 16,0 2 3-16,0 3-6 15,0 0-1-15,0 0-12 0,6 3-3 16,-3 2-1-16,0 0-2 0,0 3-1 15,3 3 7-15,-3 2 5 16,0 0-4-16,0 3 0 16,-3 3 7-16,0 2 2 15,0 3-9-15,0 2-4 16,-3 9 2-16,0-1 2 16,0 0 1-16,0-2 2 0,0-3-2 15,0-5 0-15,0 0 1 16,3-6-3-1,-3-2-2-15,3-2 0 16,-3-4 1-16,0-2-1 16,0 0 2-1,0 0 0-15,0 0 1 16,0-3 0-16,3 0 0 16,0-5-2-16,0 3 1 0,-3 0 0 15,3-1 1-15,0-2 4 16,0 0 5-16,0 0-1 15,0 0 3-15,0 0-8 16,0 0-4-16,0 0-2 16,0 0 1-16,0 3-3 15,0-3-2-15,0 0 2 16,0 0 0-16,0 0 3 16,0 0 1-16,0 0-4 0,6 3 1 15,0-3 0-15,0 2 0 16,0 1 0-16,-3-3 2 15,-3 0-3-15,0 0 0 16,0 0 1-16,0 0 0 16,0 0 0-16,0 0 2 15,0 0-3-15,0 0 0 16,0 0 1-16,0 0 0 16,0 0 0-16,0 0 2 15,0 0-1-15,0 0-1 16,0 0 1-16,0 0-1 15,0 0-3-15,6 3 2 0,0-3 1 16,0 0 2-16,3 0-1 16,3 0 2-16,0 0 0 15,3-3 3-15,0 0-8 16,2 3 0-16,1-2 0 16,6 2 1-16,0 0-2 15,6 2 2-15,8-2 7 16,4 0 4-16,-3 0-8 15,-1 0 0-15,1-2-2 16,0-1 2-16,0 3 1 0,-1 0 1 16,1 0-2-1,3 0-2-15,-1 3 1 0,7-3-1 16,-3 0 0 0,-4 0 0-16,-2 0 0 15,0 0 2-15,-1 0-1 16,-2 0-1-16,0 0-2 0,-1 0 1 15,-2 2 1-15,3 1 2 16,-6 0-1-16,2-1-1 16,1 1 1-16,3 0-1 15,0-3 0-15,-4 0 2 16,1 0-3-16,0 0 0 0,-3 0 1 16,-1-3 0-16,1 3 0 15,0 0 2-15,0 0-3 16,-4 0 0-16,1 3-1 15,3-1 0-15,3-2 4 16,2 3 1-16,1-3-1 16,0 0-2-16,0 0 3 15,-1-3 0-15,1 1-4 16,0 2 1 0,-1-3 0-16,-2 3 0 0,0 0 2 15,0 0 1-15,2 3-4 16,1-3-1-16,3 0 1 15,-3 0 2-15,-1 0 0 16,1-3-1-16,-3 0 1 16,-1 1-1-16,-2 2 0 15,0 0 0-15,0 0 0 0,0 0 0 16,-1 0 0-16,1 0 0 16,3 0 0-16,3 0 2 15,-1 2-6-15,1-2 1 16,-3 0 3-16,2 0 2 15,4-2 0-15,-3-1-2 16,0 0-2-16,-4 3-1 16,1 0 4-16,-3 0 1 15,0 3 0-15,-4-3 1 16,1 3-2-16,-3-1-1 16,3 1-2-16,-6 2 1 15,2-2 1-15,-2-1 0 16,-3-2-3-16,-3 3 2 15,-3-3 3-15,-3 0 1 0,3 0-1 16,-3 0 1-16,0 0-2 16,0 0-1-16,2 0 1 15,1 0-1-15,0-3 0 16,0 3 0-16,0-2-3 16,0-1 2-16,0 3 1 15,-3-2 0-15,-3 2 0 16,0 0 2-16,-3-3-1 15,-3 3 2-15,0 0-2 16,3-3-1-16,0 1-2 16,0 2 1-16,3 0-4 0,-3-3 1 15,0 0-14 1,-1 1-5-16,-2-1-17 16,0-2-5-16,0 2-40 15,0-5-31 1,3-5 48-16</inkml:trace>
  <inkml:trace contextRef="#ctx0" brushRef="#br0" timeOffset="17204.5937">16367 8985 80 0,'-15'-16'33'0,"21"8"-26"0,-9 3-13 0,9 3-5 16,-3-1-20-16,0-2-8 0</inkml:trace>
  <inkml:trace contextRef="#ctx0" brushRef="#br0" timeOffset="17780.3068">16382 8964 108 0,'0'0'44'0,"3"0"-35"0,-3 0 9 16,0 0 2-16,0 0-12 15,0 0-2-15,0 0-2 16,0 0 0-16,0 0-2 0,0 0-2 0,0 5 3 16,0 1 0-16,0 2 1 15,0 0 2-15,0 5 1 16,-3 0-1-16,0 6-1 15,0 7-6-15,3 11 1 16,-3 11 6-16,3-1 4 16,0 1-1-16,0-6 0 15,0-2-1-15,0-3 0 16,0 0-4-16,0 0-1 16,0 3 1-16,0-3 0 15,0 0-2-15,0 8 1 16,-3-6 2-16,0-4 2 15,0-6 3-15,0-3 1 16,3-4-3-16,-3-1-3 16,3-5-2-16,0-3 0 15,0-3 2-15,0 1-2 16,0-3-2-16,0-3 0 16,0 1 1-16,0-4-1 15,0-2-1-15,0 0 1 16,0 0 1-16,0 0 3 15,0 0 4-15,0 0-11 16,0 0-3-16,3 3 0 16,-3-3 0-16,3 3-2 15,0 2 2-15,0-3-6 0,0-2-3 16,3 3 1-16,-3 0 2 16,3-1 5-1,-6-2 3-15,0 0 0 16,0 0 1-16,0 0 4 0,0 0 1 15,3 0-28-15,0-2-10 16,3 2-47 0</inkml:trace>
  <inkml:trace contextRef="#ctx0" brushRef="#br0" timeOffset="20073.6901">15406 9033 72 0,'0'3'27'0,"-6"-3"-21"0,3 7-1 0,0-4-1 16,0 5-5-16,0 0 0 15</inkml:trace>
  <inkml:trace contextRef="#ctx0" brushRef="#br0" timeOffset="20123.7368">15382 9081 59 0,'-3'10'-31'15</inkml:trace>
  <inkml:trace contextRef="#ctx0" brushRef="#br0" timeOffset="20288.4434">15394 9245 88 0,'-3'13'35'0,"3"0"-27"0,0-5-15 16,0-3-10-16,0 3-17 16,0 3-6-16</inkml:trace>
  <inkml:trace contextRef="#ctx0" brushRef="#br0" timeOffset="20403.4877">15394 9424 36 0,'0'8'16'0,"0"-8"-12"0,3 11-17 16,0-6-8-16</inkml:trace>
  <inkml:trace contextRef="#ctx0" brushRef="#br0" timeOffset="20554.813">15420 9697 80 0,'-3'8'33'0,"3"13"-26"0,0-8-4 0,0-5-4 15,0 0-33-15,0-3-13 16</inkml:trace>
  <inkml:trace contextRef="#ctx0" brushRef="#br0" timeOffset="24711.1024">15292 8416 88 0,'-3'3'33'0,"3"2"-26"0,0-5 9 0,0 6 5 15,0-1-6-15,0 3 2 16,0 0-6-16,-2 0-1 15,2 0-4-15,0-3 1 0,0 0-4 16,-3 1 3-16,0-1 0 0,0-3 2 16,3-2 0-16,0 0 0 15,0 0 0-15,0-2 0 16,3-1 0-16,0-2-4 16,2-3-3-16,1-3 0 15,3-2-1-15,3-3-3 16,0 3 2-16,3 0 1 15,0 2 0-15,0 1 0 16,0 4 2-16,-3 1-3 16,0 5-2-16,-4 0 2 15,1 11 0 1,-3-1 3-16,-3 3 3 16,0 1 4-16,-3 2 2 15,-3-1 1-15,0 1-4 16,0 0-3-16,0 0-2 0,-3 0 0 15,0 0-2-15,1 0-1 16,-1 0 1-16,3-3 1 16,0 0-10-16,0-2-2 15,0-3-17-15,0-1-6 16,3-1-17 0,0-6-42-16,0 0 17 15</inkml:trace>
  <inkml:trace contextRef="#ctx0" brushRef="#br0" timeOffset="24908.7439">15426 8747 164 0,'-9'-24'63'0,"9"27"-49"0,0 5 0 16,0-8-3-16,0 0-14 15,0 5-5-15,3 0-23 16,-3-5-10-16,0 0-20 16,0 0-7-16</inkml:trace>
  <inkml:trace contextRef="#ctx0" brushRef="#br0" timeOffset="25582.6456">15670 8480 100 0,'6'-3'38'0,"0"3"-29"0,0 3-3 16,-6-3-1-16,3 3-2 15,-3-3 1-15,0 0 6 16,3 5 6-16,0-3-6 15,-6 4-3-15,3-6 0 16,0 2 0 0,-3 1-3-16,-3 0 4 0,3-3 4 0,0 0-6 15,0 0-3-15,3 0 2 16,0-3 1-16,6 0 0 16,3 1-1-16,3-4-3 15,0-1 1-15,3 1-4 16,0 1 0-16,3 0 1 0,-3-3 0 15,2 0 0-15,-2 5 0 16,0 1 0-16,-3 2 0 16,0 0-3-16,-3 2 0 15,-3 3 6-15,0 1 5 16,-3 2 2-16,-3 2 2 16,-3 3 2-16,0 1 2 15,-3-1-5-15,0 3 1 16,0 0-9-16,0 0-4 15,0-3 0-15,0 0 2 16,3 0-2-16,0-2 0 16,0-3-17-16,0 0-8 15,0 0-8-15,3-6-5 16,0-2-14 0,0 0-30-16,0 0 22 0</inkml:trace>
  <inkml:trace contextRef="#ctx0" brushRef="#br0" timeOffset="25924.2311">15819 8729 108 0,'-3'10'41'16,"3"-7"-32"-16,0 5 11 0,0-8 4 0,0 0-13 15,0 5-4-15,0-5-4 16,0 0 0-16,0 0-2 16,0 0-1-16,0 0 1 0,0 0-1 15,3-3 0-15,-3 3 4 0,3 0 2 16,-3 0 0-16,0 0-1 16,0 0-3-16,0 0 1 15,3 3-2-15,0 0-1 16,0 2-2-16,-3-5-1 15,0 0 2-15,0 0 2 16,0 5 0-16,0-5 2 16,0 0-9-16,0 0-3 15,0 0-31-15</inkml:trace>
  <inkml:trace contextRef="#ctx0" brushRef="#br0" timeOffset="33616.4794">8670 9914 108 0,'-6'11'44'0,"3"-1"-35"0,-9 9 18 16,9-9 7-16,-3 1-9 15,-3 5-3-15,0 2-10 16,0 3-3-16,0-2-5 16,0-3-3-16,0 0 0 0,0-6 1 15,0 3 3-15,3-5-2 16,3 0-2-16,3-2 0 15,0-6-1-15,0-3 0 16,6-2 2-16,0-3 1 16,3-3 1-16,0-5-2 15,0 0-2-15,3-2 1 0,0-1-1 16,0 3-3-16,0-2 2 16,-3 2 1-16,3 3 2 15,-3 2-3-15,-1 3 0 16,1 3-1-16,0 2 0 15,-3 3 2-15,3 3 0 16,-3 2 2-16,3 3 3 16,0 0-2-16,0 3 0 15,3-1 1-15,0 1 0 16,0-3-2-16,0 2 1 16,0-2 0-16,-1 0 1 0,1-2-29 15,0-1-12-15,0-2-51 16</inkml:trace>
  <inkml:trace contextRef="#ctx0" brushRef="#br0" timeOffset="34079.2626">8714 9980 104 0,'0'-5'38'0,"3"5"-29"0,-6 0 10 0,3 0 3 16,0 0-6-16,0 5-1 15,3 3-7-15,-3 3 0 16,0 10-5-16,3 3 9 0,0 13 5 16,0 2-1-16,0 4 1 15,0-1-3-15,0 0-1 16,-3 1-1-16,3-1 0 15,-3 0-6-15,3 1-2 16,-3-4 0-16,3 1 0 0,0-6-2 16,-3-2 1-16,0-5 0 15,0-4 1-15,0-4-29 16,0-1-12-16,-3 4-62 16</inkml:trace>
  <inkml:trace contextRef="#ctx0" brushRef="#br0" timeOffset="35746.93">7702 10888 96 0,'-3'-22'35'0,"6"25"-27"0,0 0 7 16,-3-3 0-16,3 5-2 15,0 0 2-15,0 3-2 16,0 0 2-16,0 5 1 15,0 1-1-15,0 4-7 16,-3-2-3-16,0 0 1 0,3 0-3 16,-3-3 0-16,0 0-1 15,0-2 1 1,0-3 0-16,0-3 5 16,0-8 7-1,-3 1-4-15,3-4-3 0,0-1-2 16,-3-4-7-16,3-2 1 15,0 0 0-15,0-1 2 16,3-2-1-16,0 3 2 16,0 0-4-16,3 0-2 15,0 2 2-15,0 3 0 16,0 3-2-16,0 2 2 16,0 3-4-16,3 6-1 15,0-1 5-15,-1 5 2 16,-2 1 1-16,0 5-2 15,-3-6 3-15,0 1 2 16,0 0-2-16,-3-3 0 16,0-3-1-16,0-2 1 0,0-3-2 15,0 0-1-15,3 0 3 16,3-6 2-16,-3-2-4 16,3-2-1-16,3-1 0 15,0 1 0-15,6-1 0 16,0 0 0-16,-3 3-3 15,3 3 0-15,-3 2-1 16,-1 3 0 0,-2 6 3-16,-3-1 0 15,0 3 3-15,-3 3-1 16,0-3 2-16,0-1-4 0,-3 4 0 16,3-3-1-16,0 0 0 15,0 0-22 1,0 0-12-16,0-3-19 15</inkml:trace>
  <inkml:trace contextRef="#ctx0" brushRef="#br0" timeOffset="36164.8231">8027 10880 116 0,'0'-3'44'0,"0"6"-35"0,0 2 7 0,0-5 2 15,0 5-8-15,0 3-3 16,0 3 0-16,0 5 2 16,0 2-4-16,0 1 1 0,3-1 4 0,0-2-6 15,0 0 0-15,0-3-4 16,3-5-3-16,-1-3 4 16,1-2 3-1,0-8-3-15,0-3-3 0,0 0 1 16,0-3 2-16,0 1 0 15,0-3 2-15,0-1-2 16,-3 1-1-16,0 2 1 16,0 1 1-16,-3 5-1 15,0-3-1-15,0 8-4 16,0 0 0-16,3 10-3 0,0 1 0 16,0-1 8-16,0 6 4 15,0 0-7-15,0-3 0 16,3 3 4-16,0-5 6 15,-3-1-13-15,3-4-6 16,0-1-25 0,0-8-47-16,0-5 10 15</inkml:trace>
  <inkml:trace contextRef="#ctx0" brushRef="#br0" timeOffset="36409.5689">8205 10779 84 0,'0'0'33'0,"3"3"-26"0,0 5 5 0,-3-3 2 15,3 3 3-15,-3 5 2 0,0 3 1 16,0 3 0-16,0 2-9 16,0 5-2-16,0 1-5 15,0 2-3-15,0 0 0 16,0 0 1-16,0-3 1 0,0-4-12 15,0-4-4-15,3-5-34 16,-3-2-34 0,0-3 21-16</inkml:trace>
  <inkml:trace contextRef="#ctx0" brushRef="#br0" timeOffset="36697.3231">8399 10769 104 0,'3'-3'41'0,"0"6"-32"0,3 2-2 0,-6-3-4 16,0 6 10-16,0 3 6 16,0 2-3-16,-3 3 1 15,3 3-1-15,-3 4-1 16,0 4-7-16,0 5-3 0,3-1-1 15,-3 1-2-15,3-3 1 16,0-5-2-16,0-3 2 16,0 0-15-16,0-5-7 15,-3-2-34-15,0-7-38 16,-3 1 28 0</inkml:trace>
  <inkml:trace contextRef="#ctx0" brushRef="#br0" timeOffset="36902.7579">8268 10917 160 0,'-6'-8'60'0,"9"8"-47"0,3-3 2 16,0 3-2-16,3 0-3 16,3 0 4-16,5 0-3 15,1 0-1-15,6 0-6 0,0 0-3 0,-3 0 0 16,0 0-17-16,-1 0-4 15,-2 0-34 1,0 0-42-16,-3 0 25 16</inkml:trace>
  <inkml:trace contextRef="#ctx0" brushRef="#br0" timeOffset="37067.5211">8533 10933 120 0,'0'8'46'0,"0"-1"-35"0,3 7 9 0,0-1 3 15,-3 0 0-15,3 8 3 16,0 0-16-16,0 1-6 16,-3-4-3-16,0-2 1 0,0-3 3 15,0-2-18-15,0-1-8 0,0-2-55 32</inkml:trace>
  <inkml:trace contextRef="#ctx0" brushRef="#br0" timeOffset="37233.3776">8521 10864 164 0,'-9'-11'63'0,"12"14"-49"0,0-6-4 16,-3 3-5 0,3 0-8-16,0 0 0 0,3 0-12 15,0 0-5-15,0 3-44 16,0 0-19-16</inkml:trace>
  <inkml:trace contextRef="#ctx0" brushRef="#br0" timeOffset="37696.9679">8631 11028 108 0,'-6'40'41'0,"6"-19"-32"0,0 8 0 0,0-16-1 16,0 3 12-16,0 0 7 15,0 0-7-15,0-3-4 16,0 0-9-16,0-2-5 0,0-3-1 16,0-3 1-16,0 0 1 15,0-2 1-15,0-3 2 0,-3-3-8 16,3-2 0 0,0-3-9-16,-3-3-1 15,0-4 11-15,0-4 5 16,3-2-6-16,0-6 0 15,0-2 0-15,3 0 1 0,3 3 1 16,0 2 2-16,3 3 5 16,3 2 6-16,3 3-7 15,3 6-1-15,2 2-5 16,4 5-1-16,-3 6 1 16,0 5 0-16,-3 2 8 15,-6 6 7-15,-3 3 4 0,-9-1 1 16,-6 1-5-16,-3-1-1 15,-3-2-8-15,-3-3-2 16,0-2-11-16,3-3-5 16,0-3-14-1,3-2-6-15,0-3-12 0,0-5-5 16,3-9-22 0</inkml:trace>
  <inkml:trace contextRef="#ctx0" brushRef="#br0" timeOffset="37928.3258">8932 10784 144 0,'3'3'55'0,"-3"2"-43"0,2 6-1 0,1-3-2 0,0 2 7 16,-3 6 7-16,0 3-3 15,-3 2-2-15,3 5-10 16,0 9-5-16,0-3-2 15,0-1-1-15,0-4 0 0,0-6-16 16,6-2-66 0,0-6-28-1,3-3 44-15</inkml:trace>
  <inkml:trace contextRef="#ctx0" brushRef="#br0" timeOffset="38298.5336">9015 10980 156 0,'-3'3'57'0,"6"2"-44"0,0 0-6 16,0 1-4-16,0-1 14 0,3 3 11 15,0-3-5-15,3 1-4 16,0-9-10-16,2 0-6 0,1-2 0 16,0-6 0-16,3 1 3 15,-3-1-3-15,-3-2-2 16,0 2 0-16,-3-2-1 15,-6 3 0-15,-3-4 2 16,-3 6-12-16,-6 3-3 16,-3 5 1-16,-3 5 3 15,0 9 2-15,1 7 5 16,-1 3-1-16,3 5 1 16,3 0 11-16,3-3 5 15,6-2 3-15,6-5 1 16,3-3 0-16,6-6 0 15,6-5-9-15,6-5-3 16,2-2-20-16,4-4-5 0,-3-7-64 16,0 0-52-1,-3-8 46-15</inkml:trace>
  <inkml:trace contextRef="#ctx0" brushRef="#br0" timeOffset="39153.4758">8095 11576 112 0,'-3'-3'44'0,"0"8"-35"0,-3 6 7 0,3-6 0 0,-3 3 2 16,0 3 1-16,-3 2-4 15,0 0-1-15,4 3-8 16,-1 0-4-16,3 0-1 0,3-3 1 15,3 0 3-15,6-2 4 16,2-6 2-16,1-5 1 16,3-3 2-16,-3-2-5 15,0-6-1-15,0-2-2 16,0 0 1-16,-3-3-6 16,-6 0-1-16,-3 0 2 15,-3 3 1-15,-3 3-8 16,-3-1-4-16,0 3-15 15,0 3-7-15,0 2-15 16,3 3 234 0,3 3 134-16</inkml:trace>
  <inkml:trace contextRef="#ctx0" brushRef="#br0" timeOffset="39453.685">8420 11353 132 0,'6'-18'49'0,"-3"10"-38"0,-6-3 19 0,0 9 6 15,-3-1-7-15,0 0 0 16,-6 1-16-16,-3 2-6 16,0 5-4-16,3 3-5 0,0 8 1 0,3 8-1 15,3 15-2-15,3-2 0 16,3 3 3-16,3-3 0 15,0-3 1-15,0-4 2 16,0-4 1-16,-3-2-4 16,3-6 1-16,-3-4-20 15,0-4-9-15,-3-2-27 16,0-3-39 0,-6-5 23-1</inkml:trace>
  <inkml:trace contextRef="#ctx0" brushRef="#br0" timeOffset="39628.0765">8173 11578 204 0,'-12'-8'77'0,"12"11"-60"0,6-3-1 0,0 0-1 15,-1-3-7-15,7-2 1 16,6 0-1-16,12-3 2 16,6-3-5-16,2 3-3 0,1-2-1 15,-3 2-23-15,-3 0-10 16,-10 2-50-1</inkml:trace>
  <inkml:trace contextRef="#ctx0" brushRef="#br0" timeOffset="40384.3821">8920 11411 88 0,'9'-15'35'0,"-12"4"-27"0,-3 6 24 15,3 2 12-15,0 0-2 0,-6-2 2 16,-6 0-13-16,-6 0-4 16,-3 2-16-16,-3 0-4 0,1 3-1 15,-1 6-5-15,3 2-1 16,3 2 0-16,3 6 0 16,6 0-3-16,4 2 0 0,5 6-1 15,8 0 0 1,7 0-2-16,6 0-1 15,6-1 4-15,6 1 1 0,0 0-1 16,-7 0 0-16,-2-3 2 16,-6-2 2-16,-6-4 2 15,-3-1 1-15,-9-1 2 16,-9-3 1-16,-6-2-1 16,-6-2-1-16,1-4-3 15,-4-2 1 1,0 0 0-16,3-2 1 0,3-4-7 15,4-2-2-15,2-2-14 16,6-3-3-16,6-3 3 16,6-3 1-16,9-2 6 15,8-5 5-15,10-6 13 16,6 0 5-16,0 0 7 0,-7 6 3 16,-2-1-7-16,-6 6-1 15,-6 3-7-15,-3 2-2 16,-6 0-22-16,-6 3-8 15,-9 2-71 1</inkml:trace>
  <inkml:trace contextRef="#ctx0" brushRef="#br0" timeOffset="42007.0806">11482 8647 160 0,'-5'-8'63'15,"5"8"-49"-15,0-3 14 0,0 3 2 0,2 0-15 16,1 0-3-16,3 3-10 16,-3-3-4-16,6 2 1 15,-3 1 2-15,6 2 4 0,-3 1 2 16,6 4 1-16,-3-2 0 15,0 8 2-15,0-3 1 16,0 14 3-16,0-6-7 16,-1 11-4-16,1-9-2 15,0 6-1-15,-3-5 2 16,3 0 3-16,-3-5-2 16,3-4 0-16,-3-1-6 15,0-4 0-15,0 1 10 0,0-6 7 16,0 0 2-16,-1-5 2 15,-2 0-7-15,3-5-2 16,-9 5-3 15,15-26-6-31,-3 5 0 16,0-1 0-16,-3 4 2 16,0 2-10-16,-3 3-4 15,0 0 6-15,-3 2-22 0,3 3-6 16,-3 0-15-16,3 0-7 15,-3 3-39 1</inkml:trace>
  <inkml:trace contextRef="#ctx0" brushRef="#br0" timeOffset="42858.5118">11741 8885 100 0,'-3'0'38'0,"3"0"-29"0,0 8 8 0,0-8 4 15,0 2-8-15,0-2-2 16,0 3-2-16,0 0 1 16,0-3 4-16,0 0 1 0,0 2-8 15,0 1 7-15,0-3 3 0,0 0-3 16,0 3 2-16,0-3-5 16,0 0-1-16,0 0-2 15,0 0 0-15,0 0 0 16,0 0 2-16,0 0 1 15,0 0 3-15,0 0 2 16,0-3 2-16,0 0-6 16,0-5-2-16,0 0-3 15,3-10 0-15,-3 2-4 16,3-10-2-16,-3 4 2 16,3-12 2-16,0 5-2 15,3-11-2-15,-3 6 4 16,3-30 1-16,0 14 0 15,0-24-1-15,0 16-6 16,3-16 1-16,0 13 4 0,0-24 2 16,0 14 0-16,3-9 1 15,-3 17-2-15,3-9 0 16,-1 17-3-16,4-22-2 16,-3 16 3-16,6-16 0 15,-3 19-4-15,3-3 1 16,-3 14 4-16,0 2 2 15,-3 8-5-15,-4 2 0 0,1 9-6 16,-3 2 1 0,0 3-9-16,0 2-2 0,-3 6-10 15,0-3-2-15,0 6-18 16,-3-1-7-16,0 3-56 16,6 0-34-1,0 3 66 1</inkml:trace>
  <inkml:trace contextRef="#ctx0" brushRef="#br0" timeOffset="44752.9776">11265 6308 28 0,'0'0'13'0,"0"0"-10"0,0-3 0 16,0 3-2-16,0 0-6 15,0 0 1-15,3 0 11 16,-3 0 7-16,0-3 19 15,0 1 9-15,3 2-4 0,-3 0-3 16,3 0-11-16,-3 0-2 16,0 0-9-16,0 0 0 15,0 8-8-15,0-3-1 0,0 8 0 16,0-2 0-16,0 7 0 16,0-4-2-16,0 1 1 15,0-1-4-15,0-1 0 16,0 0 1-16,0-2 2 15,0-3 1-15,0-3 1 16,0 0 0-16,0-2 0 16,0-1 2-16,0-2 1 15,0 0-1-15,0-2-1 16,0-1-3-16,0-2-2 0,0 5-4 31,3-19 0-15,0 4 2-16,3-4 1 15,-3 6 1-15</inkml:trace>
  <inkml:trace contextRef="#ctx0" brushRef="#br0" timeOffset="45089.8833">11340 6308 220 0,'6'18'82'0,"-6"-18"-64"0,5 29-4 16,-2-23-6-16,0 7-7 15,0-3-1-15,0 4 1 16,0-4 1-16,0 3-1 15,-3-2 2-15,0-3 0 0,0 0 1 16,0-8 2-16,0 0-5 16,3-3-1-16,-3 1 0 0,3-9 0 15,0 0 0-15,0-4 2 16,0 1-3-16,3 1 0 16,0 3 3-16,0-1 1 15,0 3-1-15,0 3 1 16,0 2-4-16,0 3-2 15,0 0 2-15,3 5 0 16,-3 1 1-16,3 4 0 16,-3-2-5-16,0 5 1 15,0-2-11-15,-1 0-6 16,1-1-19-16,0-2-10 0,-3-3-26 31</inkml:trace>
  <inkml:trace contextRef="#ctx0" brushRef="#br0" timeOffset="45474.8673">11587 6321 116 0,'3'-5'46'0,"-3"5"-35"0,3 0 7 16,-3 0 2-16,3 2-10 16,0 1-1-16,0 2-1 15,-1 0 0-15,1 9-4 16,0-6-1-16,0 5 1 0,0-3-5 15,3 4 1-15,0-4 2 0,3 1 1 16,-3-3-6 0,3-3 0-16,0-2 1 0,0-6 1 15,-3 0 3-15,0-2 1 16,0 0 7-16,0-3 6 16,0 0-6-16,-3 0-3 15,0 0-2 1,0 0 1-16,-3 3-1 15,0 0 0-15,0-1-3 0,0 6 1 16,0 0-2-16,3 6-1 16,-3-6 1 15,12 15-19-31,-6-1-8 16,-1 2-28-16,1-3-13 15,0-3 4-15,0 1 5 0</inkml:trace>
  <inkml:trace contextRef="#ctx0" brushRef="#br0" timeOffset="45735.7674">11834 6112 200 0,'-3'5'74'0,"3"-5"-58"0,0 13-8 16,0-10-7-16,3 13-1 16,-3-3 2-16,3 14-5 15,0-6 0-15,0 11 1 0,0-6-1 0,-3 8 1 16,0-5-18-16,3 6-7 16,-3-9-10-1,0 1-40-15,0-6 6 16</inkml:trace>
  <inkml:trace contextRef="#ctx0" brushRef="#br0" timeOffset="45987.1557">11968 6093 200 0,'0'-2'77'0,"0"2"-60"0,0 5-5 0,0-5-6 16,3 11-9-16,-3-1 2 0,3 14 1 15,0-5 0-15,3 12 0 16,-4-4 0-16,1 10 2 0,0-8-23 16,3 8-8-16,0-3-24 15,-3-5-35 1,0-5 21-16</inkml:trace>
  <inkml:trace contextRef="#ctx0" brushRef="#br0" timeOffset="46239.5971">11932 6273 268 0,'-6'-8'101'0,"6"8"-78"0,-3 0-11 16,3 0-9-16,3 3-10 0,-3-3 0 16,9 3 1-16,-3-1 4 15,12 1 1-15,-3 0-2 0,5-1 0 16,-2 1-5-16,3 0-2 16,-3-3-11-16,0 0-4 0,-3 0-13 15,3 0-4 1,-4 0-32-16</inkml:trace>
  <inkml:trace contextRef="#ctx0" brushRef="#br0" timeOffset="46453.8154">12221 6239 228 0,'-9'5'88'0,"9"-5"-69"0,3 21-7 16,0-15-7-16,-3 15-10 16,0-5-1-16,3 13-22 15,-3-3-6-15,0 1-25 16,0-3-10-16,-3-6 10 0,3-2 6 16</inkml:trace>
  <inkml:trace contextRef="#ctx0" brushRef="#br0" timeOffset="46604.7612">12179 6247 200 0,'-3'-8'77'0,"3"8"-60"0,0 0-7 0,0 0-6 16,0 0-28-16,0 0-10 15,3 3-44-15,0-3-17 16</inkml:trace>
  <inkml:trace contextRef="#ctx0" brushRef="#br0" timeOffset="46839.4681">12298 6313 152 0,'0'8'57'0,"0"-8"-44"0,3 26 1 15,-3-20-4-15,3 10-9 16,-3-3 0-16,0 16-1 16,0-5 0-16,0 7 0 15,0-4 0-15,0 2 0 0,0-5-3 16,-3-3 0-16,0-3 6 16,0-7 3-16,-3-3 3 0,0-11 2 15</inkml:trace>
  <inkml:trace contextRef="#ctx0" brushRef="#br0" timeOffset="47086.8007">12262 6411 200 0,'3'-42'77'0,"6"26"-60"0,0-8-7 0,0 16-6 15,0-3-4-15,3 1 0 16,3 2-3-16,6 3 2 16,-4 2 1-16,10 6 2 0,-3 2 1 15,-3 3 3-15,-3 5 1 16,-3 0 3-16,-9 3 1 15,-6 0-3-15,-6 0-3 0,-3-3-5 16,0-2 0-16,-6-1-13 16,0-2-7-1,0-3-14-15,0-5-6 0,0-2-11 16,1-3-33 0,2-3 20-16</inkml:trace>
  <inkml:trace contextRef="#ctx0" brushRef="#br0" timeOffset="47291.7899">12548 6030 124 0,'12'3'46'0,"-3"-3"-35"0,-3 7 9 0,-3 4 5 16,3 5-3-16,0 13 1 15,0 3-10-15,0 2-3 16,-3-2-6-16,0 0-3 0,0-1 0 15,0-1-17-15,0-4-6 16,-3-2-31 0,3-3-38-16,-3-5 24 15</inkml:trace>
  <inkml:trace contextRef="#ctx0" brushRef="#br0" timeOffset="47717.5639">12700 6308 152 0,'-3'2'57'0,"6"-2"-44"0,-3 6 1 0,0-6-1 0,3 5-11 16,3 0-3-16,0 0 2 15,0 1 3-15,3 2-1 16,0-3-4-16,2 0 0 0,1-2-1 15,0-6 0-15,0 1 4 16,0-6 3-16,3-3 0 16,-6 1 0-16,-3-1 8 15,0 0 6-15,-6 1-4 16,0 2 2-16,-3 0-6 16,-3 3-1-16,-3-1-9 15,-3 6 0-15,0 3-1 0,-3 5 0 16,3 0 2-1,0 2 1-15,4 4 3 0,2 2 1 16,3 2-3-16,3 1-3 16,6-1 0-16,5-2-1 15,7 0-11-15,15-6-3 16,6-4-26-16,2-6-12 16,7-6-34-1</inkml:trace>
  <inkml:trace contextRef="#ctx0" brushRef="#br0" timeOffset="48630.1901">11602 6795 152 0,'-3'-14'57'0,"3"9"-44"0,0 8 3 0,0-1 0 16,0 4-8-16,-3-1 0 15,0 8-6-15,0 0-2 16,0 6 0-16,0 2-3 0,12-10 2 16,2 2 1-16,1 0 0 15,0-2 0-15,0 2 0 16,3-5 0-16,-3-3 0 15,3-5 0-15,0-3 0 16,-3-2 4-16,3-5 2 0,-15 10 28 31,8-24-18-15,-2 0-7-16,-3 5-9 16,-3 1-1-16,-3 5-15 15,0 2-6-15,-2 1-31 16,-1 4-14-16,0 4 0 15,3 2 3-15</inkml:trace>
  <inkml:trace contextRef="#ctx0" brushRef="#br0" timeOffset="48765.7558">11884 6519 192 0,'-21'-10'74'0,"16"10"-58"0</inkml:trace>
  <inkml:trace contextRef="#ctx0" brushRef="#br0" timeOffset="48902.2299">11786 6641 204 0,'-3'45'77'0,"6"-24"-60"0,0 8-7 0,0-13-6 15,3 3-4 1,3 5 2-16,0 5-17 0,0-3-4 15,0-2-22-15,0-6-9 16,-3-4-15-16,-3-1-5 16</inkml:trace>
  <inkml:trace contextRef="#ctx0" brushRef="#br0" timeOffset="49076.3428">11709 6744 236 0,'6'-5'90'0,"6"5"-70"0,2 0-9 16,-5 0-9-16,6 0-24 15,3 3-8-15,6-1-44 16,0-2-19-16,3 0 30 16,-1 3 16-16</inkml:trace>
  <inkml:trace contextRef="#ctx0" brushRef="#br0" timeOffset="49751.899">11881 6554 108 0,'-3'-6'44'0,"3"9"-35"0,-3-8 3 0,0 5 0 15,0-3-8 1,0 1-2-16,-3-4 3 0,1 4 1 15,-1-1 6-15,-3 0 3 16,0 3 5-16,0 0 2 16,0 6-11-16,0 2-4 0,0 5-3 15,3 3-2-15,0 5-2 16,0 3 1-16,3-1 1 0,3 1-6 16,0 0 1-1,3-3-21-15,0 0-9 0,0-2-38 16,0-1-17-1,3-2 43-15</inkml:trace>
  <inkml:trace contextRef="#ctx0" brushRef="#br0" timeOffset="50657.0016">11578 6808 136 0,'-3'-3'52'0,"6"-5"-41"0,-3 6 4 0,0-1 1 0,0 0-12 15,0 1-2-15,0-4-2 16,0 4 2-16,3-4-1 15,0 1 6-15,12 8 5 16,-4-1-4-16,1 1-2 16,0 0-1-16,0-1-6 15,0 1 1-15,0-3 0 16,0 3 0-16,0-1 0 16,0 1 2-16,0 0-1 15,0-1-1-15,-4 3 1 16,-2-2-1-16,0 2-20 15,-6-5-7-15,0 0-35 16,0 0-23-16,6 3 35 16</inkml:trace>
  <inkml:trace contextRef="#ctx0" brushRef="#br0" timeOffset="51633.8988">12122 6554 140 0,'0'0'55'0,"3"5"-43"0,-3-5-3 16,3 11 10-16,-3 4-3 15,3 4-4-15,-3 2 1 16,0 3-8-16,0-3 6 0,-3 0 2 15,0 0-6-15,0-2-4 16</inkml:trace>
  <inkml:trace contextRef="#ctx0" brushRef="#br0" timeOffset="51839.9937">12090 6824 228 0,'0'0'88'0,"-6"2"-69"0,9-2 6 16,-3 0-2-16,6 0-11 16,-6 0 1-16,6 0-15 15,3 0-3-15,-1 0 2 16,4-2 5-16,0-1 7 0,3 0-12 15,3 1-2-15,-3-1 2 16,3 0 3-16,-3 1 1 16,0 2-1-16,-4-3-8 0,-2 3-3 15,-3 0-5-15,0 0-3 16,-3 0-16-16,-3 0-7 16,0 0-18-1</inkml:trace>
  <inkml:trace contextRef="#ctx0" brushRef="#br0" timeOffset="52217.0216">12307 6604 212 0,'3'-5'79'0,"6"7"-61"0,-30-2 1 16,18 6-1-16,3-1-17 16,0 6-4-16,0 2 1 15,0 3 2-15,-3 5 1 16,0 5 2-16,0 1 0 0,-3 4 1 16,3 4 2-1,0 2-3-15,0-3 0 16,0 1-1-16,3-4-2 0,0-1 1 15,0-7-1-15,0-4 0 16,0-3 0-16,0 0 0 16,0-6 2-16,0 1-3 15,0-6-2-15,0 0-9 16,0-5-5-16,0 0-16 0,0-2-6 16,0-1-43-1</inkml:trace>
  <inkml:trace contextRef="#ctx0" brushRef="#br0" timeOffset="52788.3757">12125 6683 132 0,'6'-2'49'0,"-9"7"-38"0,6-8-3 0,-3 3-2 15,0 6-1-15,3-1 4 0,-3 0 9 16,0 3 3-16,0 3-10 16,-3 2 4-16,0 0 3 15</inkml:trace>
  <inkml:trace contextRef="#ctx0" brushRef="#br0" timeOffset="52985.5922">12093 6839 220 0,'-6'11'85'0,"6"-6"-66"0,0-2-3 15,0-3-7-15,0 0 1 16,0 0 6-16,0 0-2 15,0 0 0-15,0 0-8 16,6 0-4-16,0 0 1 0,0 0-4 16,2 0 0-16,1 0 1 15,0 0 0-15,3 0 0 16,0-3 2-16,0 3-14 16,-3-2-7-16,0 2-12 0,0-3-6 15,0 0-60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00:11:14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20930 4061 76 0,'0'14'30'0,"0"-9"-16"0,0 5-1 0,0-2 14 16,0 8 0-16,0 5 2 15,0 11-1-15,0 5 0 16,0 0-9-16,-3-2-4 16,3-4-8-16,0-4-5 0,0-3 1 15,0 2-2-15,0-5 2 16,0-5-2-1,0-3 2-15,0-2-4 16,3-3-2-16,0-11-64 16,-3 1-19-1</inkml:trace>
  <inkml:trace contextRef="#ctx0" brushRef="#br0" timeOffset="0.9907">21174 4120 64 0,'3'2'24'0,"-3"1"-12"0,-3 5 8 0,0-3 16 16,-3 6-10-16,-6 2-3 16,0 3-11-16,-2 0-3 15,-1 2-3-15,0 3-1 16,-3-2-3-16,3-3-2 0,9-3-2 16,3 0 1-1,3 0-1-15,6-2 0 16,6 2 2-16,3 3 0 0,0 0 0 15,9-3 0-15,2 0-7 16,1 1 0-16,-6-4-54 16</inkml:trace>
  <inkml:trace contextRef="#ctx0" brushRef="#br0" timeOffset="1.9907">21234 4278 80 0,'-15'-2'33'0,"18"4"-18"0,9 1-11 0,-6-3 8 16,0 0 1-16,3 0 3 0,2-8-5 16,4 3-1-16,6-1-6 15,3 4-1-15,12 4 3 16,-1 1 1-16,4-6-3 16,0 6-3-16,2-8 0 15,-2 2 1-15,0 1 1 0,0-1 3 16,2 0 3-1,1 1 0-15,11-4 2 0,-2 1-6 16,0 0-3-16,-7-1 1 16,10 1 2-1,-9 0-2-15,-7 0 0 16,-2 2-1-16,0 0-2 0,-4 3 3 16,-2 0 0-16,-3 0 1 15,6 0 0-15,2 0 0 0,-2-2 0 16,-3-1-5-1,0-2 1-15,2-1 2 16,-5 1 1-16,9 2-1 0,-6 1-2 16,-3-1-2-16,-4 3 1 15,-2 0 1-15,-3 0 0 16,-3 0 2 0,0 3 1-16,0-1-4 15,0 1-1-15,-1-3 3 16,1 0 1-16,0 0-3 15,3-3-1-15,0 3 1 16,3-2 2-16,0 2 0 16,-7 0 2-16,1 0-2 15,-3 0-1-15,-3 0 1 0,-3 0 1 16,-3 0-3-16,6 2 0 16,-9-2-43-16,3 0-62 15,3-2 13-15</inkml:trace>
  <inkml:trace contextRef="#ctx0" brushRef="#br0" timeOffset="2.9907">22856 4059 60 0,'-6'-11'24'0,"3"22"-12"0,6-6-16 16,-3-5 2-16,0 5 9 16,6 1 5-16,0 2-1 15,3-1 1-15,0 1-9 0,6 3-4 16,-1 0 2-16,1-3 1 0,-3-1 0 15,0 1-2 1,-3 0 1-16,-3 0 1 16,0-2 12-16,-6-1 6 15,-3 3-2-15,-3 0 0 16,-3 0-6-16,-3 0-2 16,0 0-4-16,0-3 1 15,4 0-4-15,-1 0-6 0,0 1-1 16,0-4-97-1,9 6 24 1</inkml:trace>
  <inkml:trace contextRef="#ctx0" brushRef="#br0" timeOffset="3.9907">23073 4043 108 0,'-3'0'44'0,"6"21"-24"0,0-2-17 16,-3-6 10-16,0 8 9 0,0 5 8 16,0 17-13-16,0 2-5 15,0-3-7-15,3-5-2 0,0 0-1 16,-3-5-13-16,9-8-2 0,0-14-60 16</inkml:trace>
  <inkml:trace contextRef="#ctx0" brushRef="#br0" timeOffset="4.9907">20948 3545 88 0,'0'3'35'0,"0"5"-18"0,0-8-2 16,0 0 28-1,0 8-5-15,0-3-4 0,0 1-4 0,0-6-4 16,0-3-15-16,0 0-3 15,3-2-4-15,0 0 0 16,0-3 0-16,0-3-2 16,0 1-2-16,0-4-2 15,3 1 1-15,0 3 1 32,0 2 0-32,-3 0 0 0,0 2 0 15,0 4 0 1,0-1 0-16,-3 3-3 0,3 5 2 0,0 3 1 15,-1 3 0-15,7 2 0 16,-3 0 0-16,0 6 0 0,-3-1 0 31,0 4 0-31,0 4 2 0,0-5 1 16,0 3 1-16,-3-3-2 16,0-2-2-16,0-3-6 15,0-3-1-15,0-3-26 0,0 1-10 16,0-3-86-1,-9-3 47 17</inkml:trace>
  <inkml:trace contextRef="#ctx0" brushRef="#br0" timeOffset="5.9907">20933 3754 96 0,'-3'0'35'0,"0"3"-18"0,3-3-5 15,0 0 16-15,0 0-10 0,0 0-2 16,6 3-1-16,0-3 3 16,3 0-10-16,9-3 4 0,3 0 4 15,-1 1-8-15,4 2-4 16,-3-3-1-16,0 3 0 16,-3 0 1-16,-6 0 0 15,0 0-31-15,-3 0-14 0,-4 0-39 16</inkml:trace>
  <inkml:trace contextRef="#ctx0" brushRef="#br0" timeOffset="6.9907">21284 3453 56 0,'-3'-3'22'0,"6"6"-12"0,-3-1-5 15,0-2 8-15,3 8 13 16,3 6 8-16,0 4-7 0,0 9-1 16,0 2-4-16,-3 0 1 15,0 5-11-15,0-7-2 16,0-1-6-16,0-5-3 0,0-5 2 15,0-3-2-15,-3-2 2 16,0-3 4-16,0-5 6 0,0-6-5 16,0-5-2-16,0-3-6 15,3-2-2-15,0 0-4 16,3 0 1-16,3 2 1 16,0-2-1-16,3 2 4 15,-1 6 0-15,4 2 1 0,3 1 0 31,0 2-3-31,-3 2 2 0,0 4 3 0,-3 2 3 16,-6 0 4-16,-3 2 5 16,-6 1-4-16,-6-1 0 15,-3 1-4-15,0 2-1 32,-3-8-10-32,0 1-2 0,0-4-18 15,3-2-7-15,3 0-10 16,1-2-1-16,5-4-26 15</inkml:trace>
  <inkml:trace contextRef="#ctx0" brushRef="#br0" timeOffset="7.9907">21561 3601 124 0,'-6'0'49'0,"3"3"-26"0,9 7-27 0,-3-2 8 15,0 0 4-15,-3 0 5 16,3 3-6-16,0-1-2 16,-3 1-3-16,3-3-2 15,0 0-17-15,0-3-9 16,-3-5-33-16,0 0-12 16</inkml:trace>
  <inkml:trace contextRef="#ctx0" brushRef="#br0" timeOffset="8.9907">21555 3485 148 0,'-12'-3'57'0,"15"3"-30"0,0 0-32 0,0 0 12 16,0 0-15-16,0 0-2 15,3-5-41-15,3-1-19 0,0-2 25 16,9-18 14-16</inkml:trace>
  <inkml:trace contextRef="#ctx0" brushRef="#br0" timeOffset="9.9907">21707 3363 100 0,'-6'24'38'0,"6"-16"-20"0,0 26-8 16,0-21 12-16,0 6 1 0,0 2 1 15,0 13-7-15,0-5-2 16,0 3-9-16,0 0-4 0,3-3 1 15,0-5-2-15,0-3-1 16,0-5-32-16,0-3-14 16,0-10-21-1</inkml:trace>
  <inkml:trace contextRef="#ctx0" brushRef="#br0" timeOffset="10.9907">21624 3567 172 0,'0'-3'66'0,"6"0"-36"0,8 1-29 0,-8 2 14 0,3-3-8 15,3 0 1-15,3 1-5 16,3-1-2-16,3 0-62 16,0 1-26-16,-1-4 21 15</inkml:trace>
  <inkml:trace contextRef="#ctx0" brushRef="#br0" timeOffset="11.9907">22052 3561 92 0,'0'-2'35'0,"3"-1"-18"0,-3 0 4 0,0 3 17 16,0 0 2-16,-3 0 0 0,-3 3-13 15,0 5-6-15,-3 0-12 16,0 0-6-16,1 5-2 0,2-5-4 16,3 5 2-16,0-5-1 15,6 3-2-15,3 2 0 0,2 0 3 16,1 0 0-16,0 1 3 16,-3-1-3-16,0 0 0 31,-3 0 7-31,-3 1 6 0,-3-4-2 15,-3-2 2-15,-3-3-7 0,-3-2-3 16,1-6-23 0,-1-2-11-16,3-5-31 15,0-4-47 1,6-2 25-16</inkml:trace>
  <inkml:trace contextRef="#ctx0" brushRef="#br0" timeOffset="12.9907">22085 3458 88 0,'-3'24'35'0,"3"-8"-18"0,3 13-2 16,0-13 15-16,-3 5 1 15,0 0 4-15,6 3-15 0,0-3-6 16,-3-2-9-16,0-4-4 0,0-1 2 15,0-4-2-15,0-2 2 16,-3-2-9-16,0-6-3 16,0-3-2-16,3-5-1 15,0-3 0 1,6 3 0 0,0-5 4-16,-1 3 5 0,1 7 0 15,0 0-1-15,0 3 7 16,0 3 3-16,0 2 1 15,0 6 3-15,-3-1 1 0,0 1 1 16,0 0-6 0,-3-3-2-16,3 2-18 0,-3-7-5 15,0-1-53-15</inkml:trace>
  <inkml:trace contextRef="#ctx0" brushRef="#br0" timeOffset="13.9907">22293 3646 108 0,'-12'8'41'0,"9"0"-22"0,-3 5-16 0,6-5 12 16,0 3 2-16,9 2 2 16,0 0-2-16,3-2 0 15,3-3-1-15,6-6 3 16,0-4-11-16,0-4 2 0,-3-4 1 15,-4-1-2-15,-2-2 0 0,-3 0-3 16,-6-3 1-16,-6 0-4 16,-6 0 0-16,-6 0-3 15,-2 8-1-15,-1 3-15 16,0 2-6-16,0 11-40 16,3-2-48-16,3 1 27 15</inkml:trace>
  <inkml:trace contextRef="#ctx0" brushRef="#br0" timeOffset="14.9907">22454 3614 60 0,'0'6'24'0,"6"-4"-12"0,0 3-8 0,-3 1 8 16,0 2 12-16,0 2 8 15,6 3-9-15,-3 3 0 16,0-2-12-16,-3-1-4 16,0-3 4-16,0-2 3 15,0-2-7-15,-3-1 5 0,0-5 3 0,-3-3-1 16,3-2 0-16,0-6-8 16,0-2-2-16,3 0-4 15,0 0-3-15,3-3 2 16,3 3 0-16,5 2-2 0,1 8 0 15,0 3-1-15,-3 3 3 32,0 0-31-32,0 2-11 15,-3-2-33-15</inkml:trace>
  <inkml:trace contextRef="#ctx0" brushRef="#br0" timeOffset="15.9907">22686 3334 132 0,'0'0'52'0,"3"10"-28"0,0 38-22 0,-3-30 14 16,0 9 1-16,0 13 2 0,-3-1-2 31,0-2 2-31,0 6-10 15,-3-6-8-15,6-6-1 0,0-4-2 16,0-6-2-16,0-5-48 16,6-8-53-16,-6-8 23 15</inkml:trace>
  <inkml:trace contextRef="#ctx0" brushRef="#br0" timeOffset="16.9907">22588 3551 212 0,'-15'0'79'0,"18"5"-42"0,9-10-43 0,-6 5 14 31,0-3-7-31,6 0 2 0,3 1-2 0,9 2-1 16,-1 0-39-16,1 0-19 16,3 0-23-16,6 0-8 15</inkml:trace>
  <inkml:trace contextRef="#ctx0" brushRef="#br0" timeOffset="17.9907">22838 3654 160 0,'-12'8'60'0,"27"-8"-32"0,0 2-26 16,-6 1 12-16,0-3-3 16,-3 0 3-16,9-3-7 15,-3-2-4-15,-1 0-2 16,1 0 1-16,-3-6 1 0,-3 0-1 15,-3-2 1-15,-3 3-2 0,-3-1 2 16,-6 0-7-16,-3 6 1 16,0 3-6-16,-11 7 1 0,2 8 2 15,0-2 3-15,3 2 0 16,3 0 1-16,6 3 2 16,3 0 2-16,6 0 1 15,6 0 1 1,6 2-2-16,0-7 1 15,9-3-4-15,0-3 0 16,0-5-15-16,-1-3-4 16,4-2-23-1,-3-3-32-15,0 0 20 16,-3-5 32-16,-3 2 19 16,-3 1 21-16,-3 2 16 15,-4-5-9-15</inkml:trace>
  <inkml:trace contextRef="#ctx0" brushRef="#br0" timeOffset="18.9907">23049 3643 160 0,'0'0'26'0,"3"8"-1"16,3 3 1-16,-3 2-1 16,0 0 0-16,0 1-14 15,0-4 2-15,0-2 1 0,-3-3-3 0,0 1-1 16,0-6 2-16,0-3 5 0,0-2-7 16,0-6-1-16,3-2-5 15,3-6-1-15,3-4-3 16,3-1-3-16,12 5 2 15,-3-2 0-15,-1 3-13 32,4 7-5-32,3 3-67 15,-3 0-49-15,-3 0 52 16</inkml:trace>
  <inkml:trace contextRef="#ctx0" brushRef="#br0" timeOffset="19.9907">21100 7829 40 0,'-3'0'16'0,"0"-13"-8"0,0 8 10 16,3 5 14-16,-3 0-5 15,-3 0-1-15,-3 0-9 16,-6 7 0-16,0 1-8 0,0 6-3 16,3-1-6-16,0-3 0 15,4 4 0-15,5-4-3 0,6 3 2 16,5 1-1-16,4-1 0 15,3 3 2-15,0 0 2 0,0 2-1 32,-3-2 2-32,-3 0 2 15,-3-3 2-15,-6-2 10 0,-3-1 4 16,-3-2-11-16,-9 0-3 16,0-2-10-16,-3-4-2 15,3 1-27-15,3-6-9 16</inkml:trace>
  <inkml:trace contextRef="#ctx0" brushRef="#br0" timeOffset="20.9907">21216 7943 120 0,'0'2'46'0,"12"1"-24"0,-18-3-24 15,12 0 9-15,-3 0 3 16,3 0 6-1,0 0 5-15,0 0 2 16,0-3-12-16,2 3-4 0,1-2-5 16,0-1 1-16,0 1 0 15,0-4 1-15,-3 4 0 16,-3-4-2-16,-3 1 1 0,-3 0 0 16,-3-1 3-16,-3-4-3 15,0 10 0-15,-6 0-1 0,-2 2-2 16,-1 6-2-16,0 6 1 15,3 2 1-15,6 2 0 16,0 1-3-16,6 2 2 16,9 0 1-16,6-3 2 15,0-2-1-15,6-5-1 16,3-3-2-16,2-6 1 0,4-7-39 16,-3-8-18-16,3-8-17 15</inkml:trace>
  <inkml:trace contextRef="#ctx0" brushRef="#br0" timeOffset="21.9907">21403 7644 172 0,'-9'2'66'0,"6"4"-36"0,3 7-40 16,3-2 9-16,0 10 2 15,0 13 4 1,0 8 2-16,0 3 1 0,3 3-4 15,0-6-1-15,3-5 1 0,-3-5-2 16,0-5 1-16,6-6-48 16,-3-5-55-16,-9-3 16 15</inkml:trace>
  <inkml:trace contextRef="#ctx0" brushRef="#br0" timeOffset="22.9907">21314 7890 204 0,'-3'-5'77'0,"12"2"-42"0,9-13-39 15,-6 13 15-15,3-5-8 16,11 1-2-16,4-1-31 0,3 2-15 0,0 1-37 31,5-6-13-31</inkml:trace>
  <inkml:trace contextRef="#ctx0" brushRef="#br0" timeOffset="23.9907">21761 7646 108 0,'-12'6'41'0,"3"4"-22"0,-6 14-9 0,9-8 12 16,0 16-4-16,-3 10 0 15,3 6-6-15,3 5 0 0,3-6-7 16,6-7 6-16,6-8 4 0,9-8 6 16,9-11 2-16,2-13-1 15,13-13 1-15,-6-14-9 0,-7-13-1 16,-8-2-3-1,-6-3 1-15,-15 0-2 0,-12 5 0 16,-12 9-5-16,0-4-3 0,-5 11-14 16,-1 6-4-16,3 13-59 15,6 7-72 1,3 4 36-16</inkml:trace>
  <inkml:trace contextRef="#ctx0" brushRef="#br0" timeOffset="24.9907">21109 9290 124 0,'-18'-3'49'0,"12"-2"-26"0,-3 10-14 15,3 0 16-15,0 0-14 16,-6 1-4-16,3 2-6 16,9 0-2-16,3 2 1 15,6 1 0-15,3 2 0 16,6 3 0-16,0 0 0 0,-3 0 0 15,-4 0 2 1,-2-1 10-16,-6 1 7 16,-3 0 1-16,-3-3 0 15,-3-2-8-15,-2-3-5 0,-4-5-4 16,0-3-3-16,0-3-46 16,3-2-21-16,3-3-15 15</inkml:trace>
  <inkml:trace contextRef="#ctx0" brushRef="#br0" timeOffset="25.9907">21153 9395 124 0,'18'8'49'0,"0"-5"-26"0,6 5-18 0,-15-5 11 0,3-1-5 16,0 1 1-16,-1-1-1 16,4-2 3-16,0 0-7 15,-3-2 7-15,0-1 3 0,-3-5-3 16,-3 0 0-16,-6-5 0 15,-6 0-9 1,-3 2-3 0,0 3-4-16,-3 6 0 15,-3 7 2-15,0 6 0 16,1-1-3-16,2 1 2 16,6 2-1-16,3 0 0 15,6 3 2-15,0 0 2 16,6 0-3-16,3 0 0 0,2-3 1 15,4-3 0-15,3-2-9 16,0-5-2-16,-3-8-32 16,0-3-14-16,0-5-19 15</inkml:trace>
  <inkml:trace contextRef="#ctx0" brushRef="#br0" timeOffset="26.9907">21418 9081 148 0,'-3'-6'57'0,"3"9"-30"0,3 2-27 15,0 0 13 1,0 6-9-16,0 15 0 16,0 9 0-16,3 5 0 15,0 7-2-15,0 1 1 16,-3-3 0-16,0-3-4 0,0-5 1 16,6-5-2-16,-3-8 0 15</inkml:trace>
  <inkml:trace contextRef="#ctx0" brushRef="#br0" timeOffset="27.9907">21371 9329 220 0,'-9'0'82'0,"15"-5"-44"0,6 10-42 0,-7-5 13 15,4 0-5-15,6 0 0 16,9-2-5-16,0-1-1 15,3-2-90-15,-1 2-37 32,-2-2 57-32,-3-1 33 0</inkml:trace>
  <inkml:trace contextRef="#ctx0" brushRef="#br0" timeOffset="28.9907">21725 9290 164 0,'-6'0'63'0,"9"2"-34"0,-3-7-19 0,0 5 17 16,3-3-7-16,0 1-1 15,3-4-9-15,0-4-4 0,0-6-3 16,3-8-3-16,-3 3 3 0,-1 2-4 0,1 6 0 15,-3 3 1-15,0 2 2 16,0 5-3-16,0 11-2 31,-3 5 2-31,3 8 2 16,0 3-2-16,-3 3-2 16,3 2 2-16,0 2 2 0,-3-4 0 15,6-3 2-15,-3-1-4 16,0-4-2-16,-3-3-38 15,0 0-15-15,0-3-27 16</inkml:trace>
  <inkml:trace contextRef="#ctx0" brushRef="#br0" timeOffset="29.9907">21728 9538 180 0,'0'-2'68'0,"9"2"-36"0,9-3-33 0,-7 0 12 0,7 1-1 15,6-4 4-15,9 1-10 32,0 2-2-32,-4 1-46 0,-2 2-20 15,3 2-12-15,-12-2-2 16</inkml:trace>
  <inkml:trace contextRef="#ctx0" brushRef="#br0" timeOffset="30.9907">21162 11488 96 0,'-18'3'35'0,"12"0"-18"0,-5 2-5 15,8 0 16-15,-6 0 1 16,0 1 5-16,0-1-18 16,6 0-7-16,0 1-6 15,6 1-5-15,6 7 1 0,3-1 1 16,0 3 0-16,-4 0 2 16,1 0 3-16,-3-1 0 0,-3 1 0 15,-3 0 3-15,-3-3 3 16,-3-2-4-1,-3-6 1-15,-2-2-12 0,2-3-2 16,0-3-37-16,3-2-14 16,3 0-17-16</inkml:trace>
  <inkml:trace contextRef="#ctx0" brushRef="#br0" timeOffset="31.9907">21278 11599 104 0,'12'0'41'0,"-3"14"-22"0,3-6-11 16,-3-6 11-16,0 1 2 16,3-3 2-16,0 0-1 15,0 0 1-15,-3-5-13 16,0-1 3-16,-1-2 1 0,-2 0-3 16,-3 0-1-16,-3 0-4 15,-3 3 1-15,-3 0-6 16,-2 0-1-16,-4 2-2 15,-3 11-2-15,0 5 3 0,0 0 0 16,3 3 1-16,3 0 0 0,3 3 0 16,3-1 0-1,6 3 0 1,6-2 0-16,3-3 0 0,6-3 2 0,3-5-3 16,8-3 0-16,1-7-4 31,0-6-1-31,-3-6-41 0,-3-2-17 15,-1-10-13 1</inkml:trace>
  <inkml:trace contextRef="#ctx0" brushRef="#br0" timeOffset="32.9907">21537 11279 76 0,'0'-2'30'0,"3"4"-16"0,0-2-1 15,0 3 11-15,0 2-1 16,0 6 0 0,3 10-6-16,0 8 0 0,3 13-4 15,-3 3 2-15,0-2-8 0,0-1-4 0,-3-5 0 16,3-5-2-16,-3-6 2 16,0-5-40-1,-3-5-56-15,0-5 8 0</inkml:trace>
  <inkml:trace contextRef="#ctx0" brushRef="#br0" timeOffset="33.9907">21478 11517 208 0,'12'0'77'0,"-3"-2"-42"0,11-4-41 0,-5 4 14 16,3-4-7-16,6 1 2 15,3 0-33-15,0-3-14 0,5 0-38 16,1 3-13-16</inkml:trace>
  <inkml:trace contextRef="#ctx0" brushRef="#br0" timeOffset="34.9907">21984 11374 156 0,'0'-15'60'0,"6"12"-32"0,3-5-35 0,-3 3 10 0,3-1-3 16,2 1 0-1,1 2 0-15,6 3 0 0,-3 6 0 16,-3 7 2-16,-3 11 1 0,-9 10 1 15,-6 3 0-15,-6 6-2 16,-3-6-2 0,-3 0 1-16,0-3-1 15,-2-5 6-15,2-2 6 0,6-6 3 16,3-5 0-16,12-3-3 16,6-3 4-1,6-4 2-15,12-4-5 16,5-2 0-16,1-2-8 15,3-1-1-15,-1 3 0 0,-2 0 0 16,-6 0-5-16,-6 3-1 16,-6-1-52-16,-3 1-24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2:32:23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23546 1924 80 0,'6'0'30'0,"-3"-11"-24"0,-3 8 30 0,0 3 13 0,0-5-3 15,-3 0-2-15,0 2-17 16,-3-2-4-16,1-3-13 16,-7 3 0-16,-9-1 1 0,-9 1 2 15,0 2 3-15,-8 6-7 16,5 8-3-16,-6 7-3 16,3 9-3-16,1 4-6 15,2 14-4-15,3 6 12 16,3 4 5-16,4 3-9 15,5 3-5-15,3-3 3 16,6 1 1-16,3-1-4 16,3-24 0-16,3 1-21 15,0 2-9 1,0-19-23 0</inkml:trace>
  <inkml:trace contextRef="#ctx0" brushRef="#br0" timeOffset="315.9129">22886 2265 184 0,'-30'-13'68'0,"30"7"-52"0,3 25 3 0,-3-14 1 16,3 8-6-16,0 19 2 15,0 10-9-15,0 9-4 0,3-1-2 16,-3 3-1-16,6-11 2 0,3-7-1 15,5-1-1-15,1-8 1 16,3-7 1-16,0-8-1 16,0-11-1-1,0-16 3-15,-1-5 2 16,1-11-2-16,0-11-2 16,9-12-20-16,0-1-10 15,2-10-67 1</inkml:trace>
  <inkml:trace contextRef="#ctx0" brushRef="#br0" timeOffset="5264.1316">2273 8062 96 0,'-6'5'35'0,"3"-2"-27"0,3-8 11 0,0 5 3 16,0 0-6-16,0 0-1 15,3 2-3-15,3 1 0 16,15-3 0-16,3 0 0 16,23 0-6-16,4-3 0 0,8-2 4 15,7 0-8-15,2 2-1 0,13-5 1 16,-13 8 3-16,-11-5-2 15,-10 5-2-15,-8-3-9 16,-9 3-5-16,-3 3-66 16</inkml:trace>
  <inkml:trace contextRef="#ctx0" brushRef="#br0" timeOffset="5995.3875">2318 11136 132 0,'-9'0'52'0,"0"-5"-41"0,6 0-2 0,3 2-3 15,0 3 4-15,0 0 3 16,3 3-2-16,6 2 1 16,6 0-7-16,11 3 1 0,13 0 4 15,6 0-4-15,17-3-1 0,4 1 0 16,20-1 1-16,0-5-30 15,1 0-10-15,-10 3-41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00:11:25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1252 6998 80 0,'-9'-2'33'0,"6"4"-26"0,24-28 5 0,-21 20 2 0,3 4-8 16,-3-1-1-16,0 3-3 15,0 0-2-15,0-2 9 16,0 2 4-16,0 0 2 15,-3 0 1-15,3 0-2 16,0 0 1-16,0 5-8 16,0-3-2-16,0 4-3 15,0-1-4-15,0 3 1 0,3 3 3 16,3 2 3-16,-6 0-4 16,3 6-3-16,0-4 3 15,3 1 1-15,-6 3-5 16,3-1 0-16,3 1 1 15,-6-1 1-15,3 4 1 16,0-1 0-16,0 3-3 16,0 2 2-16,0 8 5 0,3 1 5 15,-6 2-12-15,0 3-2 16,3-1 8-16,-3 1 5 16,0-3-3-16,0-3-3 15,0 1-4-15,0-1 1 16,0 1 1-16,0 2 2 15,0 2-1-15,0 6-1 16,0 0 1-16,0-2 1 16,0-4 1-16,0-2 3 0,0-2-5 15,0-4-1-15,0-1 2 16,0 1 1-16,0-2-1 16,0 3-2-16,-3-3 1 15,3 0 1-15,-6 6-1 16,3-6-1-16,0 0 1 15,0 3-1 1,0-6-3-16,0 1 0 0,3-1 4 16,0-2 3-16,-6 0-3 15,3-3-1-15,3 0 4 16,0 0 5-16,-6 0-5 16,6 1-2-16,0-22 1 31,0 26-9-31,0-2-1 15,0-6-49-15,-3-2-20 16</inkml:trace>
  <inkml:trace contextRef="#ctx0" brushRef="#br0" timeOffset="3754.4148">1282 6911 160 0,'0'-37'60'0,"0"34"-47"0,0 3-3 0,0 0-5 16,0 0-10-16,0 0 1 15,0 0 2-15,0 0 1 16,3 3 1-16,3 2 0 0,0 0 0 16,0 1 0-16,3-1 2 0,-1 3 1 15,4 0 3-15,3 0 3 16,6-3 2-16,6 0-1 16,12 1 1-16,-1-1-2 15,7-2 0-15,-6-3-5 16,-1 0-3-1,4 0 0-15,0-3 1 16,2 0-1-16,4 1-1 0,11-1 1 16,1 3-1-16,-6-3 2 15,-1 1 3-15,1-1 0 16,-1-2 2-16,7 2-4 16,2 1-2-16,10-1 0 15,-4 0 1-15,-2 1-1 16,-1-1-1-16,-5 0 1 0,8 1-1 15,13-1 0 1,-7-2 0-16,0-1 0 0,-5 1 0 16,2 0 0-16,10 2 0 15,2 1 0-15,-3-1 2 16,-5 0-1-16,-4 1-1 16,4 2-2-16,8 0 1 15,3 2 1-15,-5-2 2 16,-4 0-1-16,0 3-1 15,4 0 3-15,8-3 0 16,-6 2-1-16,1-4-2 16,-4-1 1-16,4 0-1 15,8 1 0-15,0-4 2 16,-3 1-1-16,-2-3-1 16,-1 3 1-16,30 0-1 0,-15 2-3 15,-5 0 0-15,-10-2 2 16,-3 5 0-16,12 3 1 15,1-1 2-15,-10 1-3 16,-6-3 0-16,-5 0 1 16,2 3 0-16,12 2 0 15,-5-3 2-15,-4 1-1 16,-2-3-1-16,-4 0-2 16,6 3 1-16,10 2 1 15,-4-2 2-15,-6-1-1 16,-2 1-1-16,2 2-2 15,12 1 1-15,-2-1 1 16,-4-2 2-16,-3-1-1 16,1 1 2-16,8 2-2 0,3 0-1 15,-5-2 1-15,-4 0-1 16,3-1 0-16,9 1 2 16,1-3-1-16,-7 0 2 15,-6 0-2-15,3 3 2 16,16-3-4-16,-7 2 0 15,-6-2 1-15,-3 0 2 16,10 0-1-16,11 0 2 16,-9-2-2-16,-6-1-1 15,3 0 1-15,10 3-1 16,-4 0 0-16,-6-2 0 0,-3-1 0 16,12 0 2-1,4 3-1-15,-10 0 2 0,-3 0-2 16,0 0-1-16,12 3 1 15,-5-3-1 1,-4-3 0-16,-3 3 0 16,9 0 2-16,0 3 1 0,-5-3-4 15,-4 0-1-15,3 0 1 16,12 0 2-16,-6 0 0 16,-9 0-1-16,7 3-2 15,8-3 1-15,-6 2 1 16,-6 1 2-16,0-3-1 15,15 5-1-15,-8 1 1 0,-10-1-1 16,-6 0 0-16,3-2 2 16,12 2-1-16,-5-2 2 15,-4-1-2-15,-3 1-1 16,3 0-2-16,9-3 1 16,-8 2 1-16,-7 1 0 15,0 0 0-15,15-1 0 16,-5 4 0-1,-4-6 0-15,-9 2 6 16,0 1 4-16,10-3-12 0,-1 2-3 16,-9-2 0-16,0 3 2 15,1 0 2-15,8-1 3 16,0 1 3-16,-8-3 4 16,-4 3-9-16,-3-3-4 0,12 2-1 15,-2 1 3-15,-4 2 1 16,-6-2 1-16,4 2 0 15,5 1 0-15,0-4 0 16,-5 1 2-16,-7-1-3 16,3 4 0-16,7-6 1 15,2 0 2-15,-3 2-3 16,-3-2 0-16,-2 0 1 16,5 3 0-16,6-6-3 15,-8 3 0-15,-4-2 4 16,-6 2 1-16,7 0 0 15,5 0 1-15,0 2-2 16,-5-4-1-16,-7 2-2 16,-3 0 1-16,4 2 3 15,8-2 1-15,-2 3-4 16,-4-3 1-16,-3 0 0 0,1 0 2 16,8 0-1-16,0-3-1 15,-2 3-2-15,-7 0 1 16,0 0-1-16,4 0 0 15,5 3 2-15,-3-3 2 16,-5-3-1-16,-4 6-1 16,4-3 1-16,-4 0 1 15,9 0-1-15,1 5-1 16,-7 1-2-16,-2-6 1 16,-4 2 1-16,6 4 0 15,10-1 0-15,-4 0 2 16,-3-2 1-16,-2 2 1 15,-1 0-5-15,7 3 1 16,5-2-2-16,-9-4 0 16,-5 1 4-16,-4 2 1 0,1-5-4 15,-1 5 1-15,9-2-2 16,-8-3 0-16,-7 0 0 16,-2 0 0-16,-7-3 4 15,1 1 1-15,-4-1-4 16,7 1 1-16,0 2 0 15,-7 0 0-15,-5-3-3 16,-10 0 0-16,-5 1 4 0,-6 2 1 16,-3-6 2-16,-3 1 2 15,-1 5-8-15,-5-5-3 16,0-1 5-16,0 1 4 16,0 0-2-16,0 0 1 15,0 2-1-15,0 0-2 16,-1-2 5-16,4 2 4 15,0 1-7-15,0 2-3 16,-3-8 0-16,3 5 2 16,-3 3 0-16,3 0 2 15,-4-3-2-15,4 3-1 16,-3 0-2-16,3 0 1 16,-6 3 1-16,3 2 2 15,0 3 1-15,0-2 1 0,-4-1-2 16,1-2-2-16,-3 2-2 15,0 3 1-15,0-6 1 16,0 6 0-16,-6 0-3 16,3 0 2-16,-3 0 1 15,3 0 0-15,-3 3 0 16,0 5 0-16,0 2-3 16,0 3 2-16,0 3 1 15,0 5 2-15,-3 8-3 16,3 6 0-16,0 2 1 15,0 5 0-15,-3-3 0 16,0-2 0-16,-3-2 0 16,0-4 0-16,0 1 0 15,0 2 0-15,-3 3 0 16,0 6 0-16,0-1 0 16,0 3 0-16,0-3 0 0,3-2 0 15,-3-6 0-15,3-2 2 16,0-6-1-16,3 1-1 15,0-1 1-15,0 0-1 16,0 1-3-16,0-3 0 16,-3 2 2-16,0 3 2 15,-3 0 0-15,0-3 2 16,-3 1-2-16,6-3-1 16,0-3 1-16,0-3 1 0,1-2-1 15,4-3 2-15,-2-2-4 16,3-3-2-16,-3-1 4 15,3-1 1-15,-3-4 0 16,0 1 1 0,0-3-2-16,0 2-1 15,-3-2-2-15,3-2 1 0,-3-1 1 16,6 0 0-16,-3 0-3 16,0-5 2-16,0 6 3 15,0-6 3-15,0 5-4 16,0-5-1-16,0 0 0 15,0 0 2-15,0 0-3 16,0 0 0-16,-3 3 1 16,3-3 2-16,-2 0-1 0,-1 0 2 15,-6 2-4 1,-3 1-2-16,-9 2 4 0,0 1 1 16,-3-1 0-16,-3 3-2 15,1 2 1-15,-4 1-1 16,0-3-3-16,-3 0 0 15,1-3-1 1,-4-2 3-16,-3-1 0 16,-8-2 3-16,-10-2-3 0,6 2 0 15,1 0 1-15,-1 2 2 16,4-4-3-16,-1 2 0 16,-6-3 1-16,-5 0 2 15,-4 1-1-15,1-1-1 16,-1 3 1-16,4 0-1 0,2-3-3 15,-5 1 2-15,-7-1 1 16,-5 3 2-16,2-2-1 16,4-1-1-16,0 3-2 15,-1-3 1-15,-8 1 1 16,-7-1 2-16,4 0-1 16,3 1-1-16,-1-1 1 15,4 0-1-15,-16 3 0 16,7-2 0-16,3 2 0 15,2 0 0-15,1-3 0 16,-3 3 0-16,-7 0 0 16,-2-3 0-16,3 3-3 15,2-2 2-15,1-1 1 16,-12 1 0-16,2-1 2 16,7 0 3-16,0 1-7 0,-3-1 0 15,-13-2 0-15,7 2 3 16,6 0-2-16,2 1 0 15,1 2 1-15,-12 0 2 16,3-3-1-16,5 3-1 16,4-3 1-16,-9 3-1 15,-3 0 0-15,2 0 0 16,4-2 2-16,3 2 1 16,-9 0-1-16,2 0 1 15,4-3-4-15,3 3 0 0,5 0-1 16,-2 0 0-16,-9 0 4 15,3-3 3-15,5 1-4 16,4 2-1 0,-3-3-2-16,-7 3 0 15,1-2 2-15,6-1 2 0,2 0-1 16,-2 3-1-16,-6-2-2 16,2-1 1-16,4-2 1 15,6 2 2-15,-4-2-1 16,-5 5-1-16,89 0 1 31</inkml:trace>
  <inkml:trace contextRef="#ctx0" brushRef="#br0" timeOffset="10582.5111">1297 8655 72 0,'3'-3'30'0,"-3"3"-24"0,3 0 4 0,-3 0-2 16,0 0-4-16,3 3-3 15,3-1-7-15,-3 1-4 0,2-1 8 16,1 1 3-16,0 0 11 15,3 2 4-15,0-2 4 16,3-1 2 0,0-2-8-16,6 0-1 0,6 0-5 15,3 0 0 1,-1 0-7-16,10 3-1 0,-3 0 0 16,0-1 0-16,2 1 2 0,-5-3-1 15,0 3 2-15,0-3-2 16,2 0-1-16,1 0 3 15,3 0 2-15,8 0 0 16,4 0 2-16,-3 0 0 16,-1 0 1-16,-2 0-4 15,0 0-1-15,-4 0-1 0,4 0 1 16,-3 0-2-16,2 2-1 16,4 4 1-16,9-4 1 15,-4 3-3-15,1-2 0 16,-4 0 1-16,1-3 0 15,3 0 0-15,-1 0 0 16,4 0 0-16,11 0 2 16,-2 2-1-1,-4 1-1-15,4-3 1 0,-7 0 1 16,4 3-1-16,5-1 2 16,7 1-2-16,-1 2 2 15,-5-2-4-15,-1-3 0 0,1-3 1 16,2 3 0-1,10-2 0-15,-1-1 2 0,-3 0-1 16,-2 1-1-16,-1-1 1 16,-2 3 1-16,5 0-1 15,1 0-1-15,-4 0 3 16,-5 0 2-16,-4 0-2 16,1 0-2-16,-1 3 0 15,9-3 1-15,1-3-1 16,-4-2-1-16,1-1 1 15,-4-1-1-15,1-1 0 16,2 0 0-16,4 2 2 16,-1 4 1-16,-5-4-1 15,-4 1-2-15,1 0 1 16,-1 0 1-16,4-1-1 16,8 4 2-16,-3-1-2 15,-2 0-1-15,-1-2 1 0,1-3-1 16,2 5 0-16,7 3 0 15,-1 0 0-15,-5-2 2 16,-4-1 1-16,0 0 3 16,7 3-5-16,2 3-1 15,4 0 0-15,-7-3 2 16,15 0 1-16,-5 0 1 16,-7 0-5-16,9 2-1 15,-2-2 1-15,-4 0 0 16,-3-2-2-16,-5-1 2 15,-1 3 1-15,7 3 2 0,2-1-1 16,-8 1 2-16,-4-3-4 16,-3-3 0-1,1 1 1-15,2 2 2 16,7 0-1-16,-1 2-1 0,-5-2 1 16,-4 0-1-16,-2-2-3 15,-1-1 2-15,4 6 1 16,8-1 0-16,-2-2 0 15,-4-2 0-15,-2-1 2 16,-1 0 1-16,0 3-4 16,16 3 1-16,-4-3 0 15,-2 0 2-15,-4 0-1 0,-2 0-1 16,-1 0-2-16,3 3 1 16,7-1 1-16,-4-2 2 15,-5 0-1-15,-4 0-1 16,4 0 1-1,2 0-1-15,12 3 0 0,-5 0 0 16,-4-3 0-16,-2-3 0 16,-1 0 2-1,7 3 1-15,5 0-1 16,-3-2 1-16,-2-1-4 0,-7 0 0 16,0 1 1-16,1-1 2 15,8 3-1-15,-5-2 2 16,-4-4 0-16,-5 1 1 15,-4 2-5-15,-2 1 1 0,2 2-2 16,7 2 0-16,-4 1 4 16,-5-3 1-16,-1 0-1 15,-2-3-2-15,-1 3 1 16,1 0-1-16,5 3 0 16,7 0 0-16,-7-3-3 15,1 0 0-15,-7-3 4 16,-2 3 1-16,3 0 0 15,-1 0 1-15,4 3-2 16,5-1-1-16,-2-2-2 16,-4-2 1-16,-2-1 1 15,-1 0 2-15,-2 3-3 16,2 0 0-16,10 0 1 16,-1 0 0-16,-2-2 2 15,-1-1 1-15,-5-2-4 16,-4 2-1-16,1 3 1 0,3 0 0 15,8 0 1-15,-2 0 2 16,-4 0-3-16,-2-3 0 16,-4 3 3-16,1 0 3 15,2 3-7-15,4 0 0 16,2-1 0-16,1 1 3 16,-6-6-2-16,-1 3 0 15,-2-2 1-15,-1 2 2 16,1 2-1-16,2 1-1 15,7 0 1-15,-1-3-1 0,-5-3 0 16,2-2 0-16,-2 2 0 16,0 3 0-16,2 3-3 15,10 2 2 1,-4-2 3-16,-2-3 3 16,-4 2-35-16,-5 4-15 0,-7 2-54 15</inkml:trace>
  <inkml:trace contextRef="#ctx0" brushRef="#br0" timeOffset="18241.7281">1544 6300 68 0,'-6'-3'27'0,"6"0"-21"0,-3 3 7 0,3 0 4 15,0 0 4-15,0 0 4 16,0 0-7-16,0 0 0 16,0 0 2-16,0 0 2 15,0 0-9-15,0 0-3 16,0 0-6-16,0 6-5 0,0-4 0 15,0 4 1-15,0 2 0 16,0 2 2-16,0 1 3 16,0 2-2-16,-6-2-2 15,6-1 0-15,0 1-1 0,0 2 0 16,-3 0 2 0,0-2-17-16,3-1-6 0,-3 1-10 15,-3 0-1-15,0-4-21 31,3-1-16-31,-9 2 27 16</inkml:trace>
  <inkml:trace contextRef="#ctx0" brushRef="#br0" timeOffset="18796.8336">1675 6318 100 0,'0'-2'38'0,"0"4"-29"0,-3 1 6 16,3-3 2-16,0 0-5 16,0 0-2-16,0 5-1 15,0 0-1-15,0 1 0 16,-3 2 0-16,0 0-4 16,3 2 2-16,-6 1 0 0,3 2-2 15,-3 3-3-15,0 0 0 16,0 0 1-16,-3 0 1 15,3-1 1-15,0 1-2 16,3 0 1-16,-3-5-9 0,3-3-1 16,-6-3-56-1,6-2-34 1,-3-6 41-16</inkml:trace>
  <inkml:trace contextRef="#ctx0" brushRef="#br0" timeOffset="19561.0244">1701 6585 92 0,'-3'-2'35'0,"6"-3"-27"0,-3 2-4 0,0 3-3 15,0 0 1-15,0 0 3 16,6 3 9-16,-6 4 5 16,0 4-3-16,0 2-1 15,0 3-9-15,0 3-2 16,0-1-2-16,0 1 1 15,3-3-2-15,3-3-3 0,-3-3 1 16,3-2 1-16,-3 0 0 16,6-2 0-16,-6-6 2 15,3 0-8-15,0-3-3 16,0 0 5-16,-6 1 1 16,3-4 3-16,3 4 0 15,-6-1 0-15,3 3 2 16,-3 0-3-16,0 0 0 0,3 5 1 15,0 3 0-15,0 0 0 16,6-2 0-16,-6-1 0 16,6 0 0-16,0-2 6 15,0-3 4-15,2-3 6 16,-2-2 4-16,0-3-1 16,3-3-2-16,-9 1-1 15,3-1 3-15,-3-2-7 16,-3 2 1-16,-3-2-8 15,3 3-3-15,-9-1-8 16,3 3-4-16,0 3-16 16,0 2-9-16,3 0-6 0,3 9-46 31,0-1 4-15,6 0 40-16</inkml:trace>
  <inkml:trace contextRef="#ctx0" brushRef="#br0" timeOffset="19968.4087">2115 6638 132 0,'6'-5'52'0,"-6"8"-41"0,-6-14 11 0,6 11 3 16,-3 0-10-16,3 0-1 16,-9 0-8-16,-3 5-2 0,-8 1-2 15,-10 4-2-15,0 1 1 16,3 2-4-16,3 3 0 0,4 0 2 15,2 0 0-15,6 0-2 16,3 0 2-16,6-3 1 16,3-3 2-1,6-2-3-15,3-2 0 16,3-6-1-16,6-3 0 0,-1-2 2 16,1-3 0-16,0 0 0 15,-3-3 2-15,0-2 3 16,0 0 4-16,-9-1-2 15,0 4 1-15,-3 2-3 16,3 3 0-16,-3 2-3 16,-3 3 1-16,6 5-4 0,-6 3-2 15,3 3 2 1,0-1 0-16,2 1-4 0,4 0-1 16,-6-1-15-16,6-2-4 15,0-3-27 1</inkml:trace>
  <inkml:trace contextRef="#ctx0" brushRef="#br0" timeOffset="20226.7172">2175 6588 168 0,'-3'-8'63'0,"3"13"-49"0,3 3-6 0,0-5-5 15,3 10-1-15,3 3 8 16,-6 0 5-16,6 0-7 16,-1 0-4-16,1-3-1 0,0 0-2 15,3-2-1-15,-9-3-15 16,3 0-5-16,0-3-14 16,0-2-4-16,-3-3-13 15,3 0-16 1,0-3 25-16</inkml:trace>
  <inkml:trace contextRef="#ctx0" brushRef="#br0" timeOffset="20432.7792">2398 6575 140 0,'12'-24'52'0,"-6"19"-41"0,-3 7 15 0,-3-2 6 16,0 0-12 0,0 6-3-16,-3 7-6 15,-6 8 0-15,-3 6-6 0,-3 4 6 0,0 4 4 16,-6-1-3-16,-2 1-2 15,5-1-8-15,-3 3-1 16,6-5-1-16,3-6 0 16,3-5-27-16,0-5-9 15,3-3-42 1,0-5-35-16,6-10 42 16</inkml:trace>
  <inkml:trace contextRef="#ctx0" brushRef="#br0" timeOffset="21396.3009">3083 6305 144 0,'-3'-3'55'0,"3"6"-43"0,3 0-3 0,-3-3-3 15,3 2-5-15,0 4-1 0,-3-1 1 16,0 0 1-16,0 3-1 15,-3 3 2-15,0-1 0 0,0 1-21 16,-3-1-10-16,0-2-33 16</inkml:trace>
  <inkml:trace contextRef="#ctx0" brushRef="#br0" timeOffset="21562.8188">3160 6308 184 0,'3'-3'68'0,"-3"6"-52"0,0 2-5 0,0-5-6 16,3 5-8-16,0 3 2 16,-3 0-12-16,0 5-5 15,0-2-19 1,0 0-6-16,-3-1-16 0,0 1-3 16</inkml:trace>
  <inkml:trace contextRef="#ctx0" brushRef="#br0" timeOffset="22777.5906">11384 6265 140 0,'-9'-10'52'0,"6"10"-41"0,0-3 18 0,3 0 5 16,0 1 13 15,0-1-23-31,0 1-11 16,0 2-13-16,3 2-3 16,0 3-1-16,0 3-1 15,3 3 4-15,-3 0 0 0,0 2 1 16,3 0-7-16,-3 0-3 15,0 0-19-15,0 1-6 16,3-6-24 0,0-3-30-16,9-5 28 15</inkml:trace>
  <inkml:trace contextRef="#ctx0" brushRef="#br0" timeOffset="22938.6939">11512 6218 228 0,'-15'0'85'0,"12"2"-66"0,0 6-14 16,3 0-12-16,3 3-4 16,-3 2 2-16,3 3 0 15,0 0 3-15,0 0 4 16,0 0-8-16,0 5-3 0,0-5-33 16</inkml:trace>
  <inkml:trace contextRef="#ctx0" brushRef="#br0" timeOffset="37847.5109">11667 6514 140 0,'0'-5'55'0,"-3"5"-43"0,6 0-6 0,-3 0-3 0,0 0-1 15,6 0 1-15,-3 0 23 16,3-3 12-16,0 0-19 15,-6 1 1-15,0 2-1 0,0 0-7 16,0 0-2-16,0 0-3 16,0 5-2-16,-3 0-3 15,0 6 1-15,0 5-2 16,0 5-1-16,0 3-2 16,0 0 1-16,3-3-1 15,3-3 0-15,0 1 0 16,3-3 0-16,0-3 2 15,3-5 2-15,0-3-3 16,0-5 0-16,3 0-1 16,-4-2 0-16,1-4 4 15,-3-2 3-15,0-2 7 16,0-1 4-16,0 3-8 0,-3 3-4 16,0 0-6-16,-3 5 1 15,0 0 1-15,0 0 0 16,0 0 0-16,6 10 0 15,0-2 0 1,0 0 0-16,3 0 0 16,0-3-5-16,3 1 1 15,0-4 4-15,0-2 4 16,2-2 3-16,-2-4 3 16,3-4 4-16,-3-1 1 15,3-2-4-15,-3-6 1 16,0-2-3-16,-6 0 0 15,-6-3-5-15,-3 3-1 16,0 3-1-16,-3 2-2 0,0 2-2 16,0 1 1-16,0 5-15 15,0 0-6-15,0 3-18 16,6 5-29 0,6 0 15-16,6 3-26 15,6-3-25 1,9 0 39-16</inkml:trace>
  <inkml:trace contextRef="#ctx0" brushRef="#br0" timeOffset="38370.8684">12209 6509 156 0,'-3'-3'57'0,"0"0"-44"0,0-2 16 0,0 3 6 15,0-1-6-15,0 3 0 16,-3-3-10-16,0 3-1 16,-3 0-11-16,-3 3-4 0,-3 2-2 15,0 3-1-15,-2 8 0 0,-1 5-3 16,6 3 0-16,3 0-1 15,6 0 3-15,3-3-9 16,6-3-3-16,3-4 0 16,3-1 0-16,0-3 5 15,-4-4 3-15,1-4 7 16,0-4 4-16,0-4 3 16,0-2 5-16,0-5-10 15,0-5-2-15,0 2-2 16,-3-3 2-16,0 3-1 15,0 0-1-15,-3 6 3 16,-3 2 2-16,0 3 2 16,0 5 1-16,0 5-9 15,0 6-1-15,0 4 0 0,3 4 3 16,0-1-2-16,0-2 0 16,3 0-10-16,0 0-3 15,0-3-15-15,-3-2-7 16,0-1-29-1,0-4-37-15,-3-1 31 16</inkml:trace>
  <inkml:trace contextRef="#ctx0" brushRef="#br0" timeOffset="38602.3404">12274 6535 260 0,'-6'-2'96'0,"6"7"-75"0,3-2-16 0,0-1-12 16,3 9 0-16,3 2 6 16,0 3 1-16,0 2 0 0,0 1 1 15,0-1-6-15,3-2 1 0,-3 0-7 16,-3-3-3-16,3-2-21 16,-1-3-10-16,1-3-29 15,3-5-20 1,3-2 43-16</inkml:trace>
  <inkml:trace contextRef="#ctx0" brushRef="#br0" timeOffset="38794.0915">12551 6527 248 0,'-3'-2'93'0,"0"10"-72"0,-3 0-11 16,6-1-7-16,-6 9-5 0,-9 11 1 15,-6 2 5 1,-2 0 2-16,-1 0-2 15,0 0-5-15,3 0 0 0,0 0 1 16,3 1 2-16,4-4-14 0,2-5-5 16,3-5-31-16,3-5-11 15,3-6-25 1</inkml:trace>
  <inkml:trace contextRef="#ctx0" brushRef="#br0" timeOffset="44077.115">13146 6199 108 0,'3'3'44'0,"3"-6"-35"0,-6 6 12 15,0-3 1-15,0 0-4 16,0 2 0-16,-6 1-8 16,-3 2-2-16,0 3-4 0,-2 3-1 15,8 13 1-15,-3 0-5 0,3-6 1 16,0 1 0-16,-3-4 0 16,3 4-9-1,0-6-4-15,0-5-33 16</inkml:trace>
  <inkml:trace contextRef="#ctx0" brushRef="#br0" timeOffset="44307.3185">13262 6279 200 0,'-6'0'77'0,"6"5"-60"0,-2-2-12 0,-1 2-9 0,0 0-5 16,-3 3 0-16,-3 3 8 16,0-1 2-16,0 6 1 15,-3-3-4-15,3 3 1 0,0-3-17 16,0 1-5-16</inkml:trace>
  <inkml:trace contextRef="#ctx0" brushRef="#br0" timeOffset="48899.1292">2898 6440 72 0,'0'0'27'0,"3"3"-21"0,-3-6 5 0,0 3 1 0,0-3 43 32,3-7-23-17,0-1-6-15</inkml:trace>
  <inkml:trace contextRef="#ctx0" brushRef="#br0" timeOffset="48961.4409">2910 6398 316 0,'-12'-8'38'0</inkml:trace>
  <inkml:trace contextRef="#ctx0" brushRef="#br0" timeOffset="49320.1127">2877 6379 382 0,'-15'-3'13'0,"0"3"-10"16,1 0 1-16,2 6-1 0,-9 2-4 0,6 5-1 15,0 3 5 1,-3 5 3-16,6 3-12 0,0 8-3 16,3 5 6-16,-2-3 4 15,8-2-3-15,3-1 0 16,3-1 1-16,3-1 0 15,5-3-2-15,4-2 2 16,9-3-6-16,6-5-3 16,-30-16 1 15,56-5 9-31,-8-9 7 16,-9-4 3-16,-4-11 4 15,-14-6 2-15,-3-2-1 16,-6-2-7-16,-9 2 1 0,-3 2 2 15,-3 6-4-15,-6 3-2 0,9 26-13 47,-21-19-173-31,15 11 66 0,3 0 18-16</inkml:trace>
  <inkml:trace contextRef="#ctx0" brushRef="#br0" timeOffset="71992.4214">12858 6329 64 0,'-3'-5'24'0,"6"5"-18"0,0 0 11 0,-3 0 4 15,0 0-9-15,3 0-4 16,0 0-3-16,-3 0-1 16,0 0 2-16,0 0 1 15,0 0 3-15,0 0 4 16,0 0-6-16,0 0-2 15,0 0-3-15,0 0-3 16,0 0 1-16,0 0 1 0,0 0 3 16,0 5 0-16,0-3 2 15,0 4-6-15,0 2-1 16,-3-3 0-16,0 0 2 16,0 3-1-16,-3 0 2 15,0 0 4-15,0-3 4 0,0 1-13 16,0-1-3-16,3 0 0 15,0 1 0-15,0-4 3 16,3 1 1-16,0-3 1 16,0 0 0-16,-3 3-5 15,3-1-1-15,0-2-4 16,-3 0-1-16,3 0-16 31,0 0-19-15,0-2-8-16,0-1 17 15,0 0 11-15</inkml:trace>
  <inkml:trace contextRef="#ctx0" brushRef="#br0" timeOffset="72865.5309">12908 6329 64 0,'3'0'24'0,"-6"0"-18"0,3 2 0 0,0-2 1 16,0 0-4-16,0 0 0 16,0 3-1-16,0-3-2 15,0 3 7-15,0 5 5 16,0-3-4-16,0 0 0 15,0 1-2-15,0-1-1 16,0 3-1 0,3 0 0-16,-3 2-2 0,3-2-2 15,-3 3 1-15,0 2-1 16,0 0 4-16,-3 1 2 16,0-1-2-16,3 0-1 15,-3 3-1-15,0-6 1 16,0 6 0-16,3 0 3 0,-3 3 3 15,3-3 5-15,0-1-8 16,0-1-3-16,-3-1-2 16,3 0-1-16,-3 0 2 0,0-2-1 15,3 0-1-15,-3-1 3 16,3 1 0-16,0-1 1 16,0-2 0-16,0 0 0 15,-3 0 2-15,3 0-8 16,0 0-3-16,0 0 7 15,0 0 5-15,0 0-5 16,0 0-1-16,0 0-1 16,-3 0 2-16,6-3 1 15,-3 3 1-15,0-3-5 16,0 3 1-16,0-3 0 16,-3-2 2-16,3-3-3 15,0 3 0-15,0-3-8 0,0 0-4 16,-3 0-33-1</inkml:trace>
  <inkml:trace contextRef="#ctx0" brushRef="#br0" timeOffset="73145.2404">12798 6781 4 0,'3'-2'0'0</inkml:trace>
  <inkml:trace contextRef="#ctx0" brushRef="#br0" timeOffset="73427.2617">12727 6802 112 0,'-3'0'44'0,"3"0"-35"0,0 0-2 0,0 0-1 15,0 0 19 17,6 3-7-32,0 0-1 15,3-1-6-15,2-2-2 16,4 0-5-16,3 0-3 16,9 3 0-16,3-3 1 0,2 0 1 15,-2 0-1-15,0 0 1 16,-6 0 0-16,-3 0 1 15,-3 0-2-15,-4 0-2 0,-2 0 1 16,-3 0 1-16,-3 0-8 16,-3 0-3-16,0-3-37 15,0 1-46 1,0-4 17-16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00:14:04.8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481 8715 156 0,'-9'0'57'0,"9"0"-44"0,-9 6 16 0,6-4 6 0,-3 6-4 16,-3 3-1-16,-3 5-8 16,1 5-3-16,-1 0-11 15,3 0-7-15,0-2-2 0,6-3 3 16,-3-3 1-16,6-3-1 16,6-2-2-16,0 3-2 15,9-3-1-15,5 0 2 16,10 2 2-16,3 4-2 15,6-1 0-15,-4 0 1 16,-5 3 0-16,-3-3 2 16,-9 3 1-16,-12 0-4 15,-12 2-1-15,-9 1 7 16,-6 0 4-16,-3-1-4 16,-3-5-1-16,4-5 0 0,-4-5 0 15,6-3-2-15,3-5-2 16,3-9-6-16,6-7-4 15,6-5 6-15,3-9 1 16,6-4-2-16,3-6 1 16,3 2 2-16,-3 4 1 15,0 2 1-15,-3 7 0 16,-3 7 0-16,-3 1 2 16,0 7-6-16,-3 4 1 0,-3 3-37 15,3 3-15-15</inkml:trace>
  <inkml:trace contextRef="#ctx0" brushRef="#br0" timeOffset="958.9437">835 8512 128 0,'0'-3'49'0,"0"3"-38"0,3 5 4 16,0-2 0-16,6 8 13 0,0 4 7 15,-3 7-1-15,0 1 2 16,0 4-20-16,3 5-5 0,-3-3 0 15,0 0-1-15,3 0 4 16,0-3-5-16,-6-7-3 16,6 2-1-16,-9-5 1 15,3-5-3-15,2-4-2 16,-5-7 0-16,0 6 1 16,0-9 1-16,0-2 1 15,0-6-5-15,0-5 1 16,0 0-2-16,0 1 0 0,0-1-3 15,3 0 1-15,3 0 0 16,6 0 2-16,-3 3-1 16,3 5 1-1,3 3 2-15,3 2 0 16,9 6-3-16,-6 5 2 0,-7 2 5 16,1 3 5-16,-6 6 4 15,-6 2 4-15,-3 0-7 16,-6 0-3-16,0-2-4 15,-9-1 0-15,1-4-4 16,2-4 0-16,-3-2-19 16,3-3-9-16,0-5-21 0,3-5-8 15,0-3-42 1,6-5-25 0,3-3 62-16</inkml:trace>
  <inkml:trace contextRef="#ctx0" brushRef="#br0" timeOffset="1154.5553">1109 8628 156 0,'3'0'57'0,"3"0"-44"0,0 8 1 0,0-3-1 15,3 3 8-15,0 3 7 16,3 2-8-16,-3 0-2 16,-3 1-10-16,9-4-5 0,-7 1 0 15,4 2 0-15,-3-5 1 16,-3-6-18-16,3 1-7 15,0-6-34-15,0-2-55 16,0-5 19-16</inkml:trace>
  <inkml:trace contextRef="#ctx0" brushRef="#br0" timeOffset="1367.4772">1315 8562 184 0,'-3'11'68'0,"-3"2"-52"0,3 13 8 16,3-7 0-16,-3 12 3 15,0 9 6-15,-3 2 2 16,0 1 0-16,3-3-18 16,-6-6-8-16,6-2-4 0,3-6-3 15,-6-2-2-15,3-6-13 16,3-4-6-16,-6-4-28 16,6-4-10-16,0-6-14 15,6-8-44-15,-3-8 26 16</inkml:trace>
  <inkml:trace contextRef="#ctx0" brushRef="#br0" timeOffset="1604.9176">1312 8382 200 0,'8'3'74'0,"-2"-1"-58"0,3 9 18 0,0-6 4 15,-9 19-9-15,3 2-2 16,0 6-13-16,3 3-4 0,0-1-6 16,0 0-5-16,0-2 0 15,3 0 1-15,-6-8 2 16,3-3-17-16,-6-5-6 0,0-16-204 31</inkml:trace>
  <inkml:trace contextRef="#ctx0" brushRef="#br0" timeOffset="1817.9261">1243 8543 200 0,'-9'6'74'0,"9"-9"-58"0,6 0-2 0,0 1-5 15,0-1 6 1,3-2 7-16,0 0-2 0,-3-6-2 15,9 3-10-15,-6 0-5 16,6 0-2-16,2 0-30 0,-5 3-13 16,6 2-25-1,-6 3-43-15,0-2 23 16</inkml:trace>
  <inkml:trace contextRef="#ctx0" brushRef="#br0" timeOffset="2149.5292">1451 8535 160 0,'6'11'63'0,"0"-8"-49"0,3-1 9 0,-3-2 3 16,3 3-6-16,9-3 0 0,-3 0-5 16,0-3-1-1,-3-2-8-15,6 0-2 0,-12-3 0 0,2 0-2 16,-2 0-2-16,-3-3 1 16,-3 3-1-16,-3 0 0 15,-9 3 2-15,4-3-3 16,-10 6-2-16,0 4-3 15,3 6 1 1,-6 3-2-16,3 2 2 16,6 3 5-16,3 0 2 0,3 0 4 15,3 0 3-15,3-3-4 16,6 0-3-16,6-2-1 16,9-4-1-16,-21-7-60 31,39-5-13-31,-6-3-8 15,-4-5 16-15,1 0 11 16</inkml:trace>
  <inkml:trace contextRef="#ctx0" brushRef="#br0" timeOffset="2417.0463">1710 8353 156 0,'-3'-5'57'0,"-3"2"-44"0,3 6 12 0,3 2 4 16,0 3-2-16,-2 2 4 15,2 1-4-15,-6-3-2 16,6 3-13-16,0-4-10 0,6 7-4 16,5-4-2-1,-2 1 5-15,0-1 3 16,3 1-1-16,-3 0 0 16,3-1 3-16,-9 1 3 0,3-1 2 15,-12 1 1-15,3 0-2 16,-9-1-1-16,3 1-23 15,-9-1-8-15,18-10-214 32</inkml:trace>
  <inkml:trace contextRef="#ctx0" brushRef="#br0" timeOffset="3435.5095">380 9538 92 0,'9'19'35'0,"-9"-19"-27"0,21 50 22 0,-15-34 28 16,3-3-32-16,-4 11 24 15,4 2-30-15,3 4 7 16,-3-1-16-16,3-6 1 15,-3 1-8-15,0-5 2 16,-3-1-3-16,0-4 5 16,-3-1-5-16,-3-8 12 15,6-2-8-15,-12-6 1 16,6 0-5-16,-3-10-4 16,-6 0 0-16,-3-14-8 15,6 1 5-15,-6-8-1 16,3 5 3-16,0-9 0 15,3 9 0-15,0-5 0 0,3 0 0 16,3-1 4-16,3 6-3 16,3 5 0-16,0 3 1 15,3 8-3-15,0 5 0 0,3 5 2 0,3 9 2 16,-3 4 9-16,-9 3 3 16,3 1 16-1,-3 4-16-15,-6 1-2 16,3-1-7-16,-9 1-5 15,0-3 0-15,-9 5-153 32,3-24 33-17</inkml:trace>
  <inkml:trace contextRef="#ctx0" brushRef="#br0" timeOffset="3799.5261">502 9483 156 0,'3'0'57'0,"6"5"-44"0,3-2 10 16,-6-1 2-16,3 1-1 16,3 0 9-1,-4-1-18-15,4-2 4 0,6-2-10 16,-6-1-1-16,3-2-2 16,0-3-1-16,-6 2-3 15,3-2-2-15,-3 1 1 0,-3-1-1 16,0 0 2-16,-6 2-6 15,-12 1 1-15,3 0-10 0,-3 5-2 16,-3 0 1-16,0 8 3 16,0 0 5-1,9 0 3-15,-3 2 8 16,0 1-2-16,3-1 6 16,6 4-6-16,6-4 1 15,3 3-2-15,0-5 3 16,12 3-3-16,0-6-18 15,0 3 8-15,-6-8-52 16,2 0 34-16,1-8-71 16,-3 3 55-16,0-6-24 15</inkml:trace>
  <inkml:trace contextRef="#ctx0" brushRef="#br0" timeOffset="4080.3712">749 9422 100 0,'-6'8'38'0,"9"-3"-29"0,6 0 21 0,-9 1 8 0,9 4 2 16,-9-2 9 0,6 3-27-16,0-3 4 15,-3 0-16-15,3-3 12 16,-3 3-13-16,-3-6 16 16,6 1-15-16,-6-3 13 15,0 0-13-15,0-8-1 31,0-18-7-15,0-1-2-16,0 6-2 16,0 3-2-16,6-4-19 15,0 7-8-15,2 4 16 0,-2 6-37 16,9-1-13-16,-6 6-29 16</inkml:trace>
  <inkml:trace contextRef="#ctx0" brushRef="#br0" timeOffset="4552.1025">1029 9340 160 0,'0'0'63'0,"0"8"-49"0,9-6 7 15,-6 4 2-15,3-6-1 16,6-3 2-16,-1 3-5 16,7 0-1-1,-6 3-10-15,6-6-3 0,-6-2-1 0,0-6-2 16,0 1 1-16,-3-6-2 16,-3 5 2-16,-3-2-2 15,0-3-1-15,-6 3-2 16,0 0 1-16,-6 5-6 15,-6 0-3-15,0 2-3 16,-6 6-2-16,0 19 3 0,0-6 3 16,1 6 0-1,11 2 3-15,0 3 10 0,0-3 5 16,6-3 2-16,6-2 3 16,6 0-3-16,6-3-1 15,3-2-6-15,2-3-1 16,1-3-1-16,6-2 1 15,-12-9-11-15,3 1-4 16,0-5-25-16,-4-4-9 16,1-2-42-1</inkml:trace>
  <inkml:trace contextRef="#ctx0" brushRef="#br0" timeOffset="4767.5094">1118 9046 160 0,'-6'-3'60'0,"12"3"-47"0,6 6 2 16,-12-4-2-16,9 4 6 16,0 4 8-16,3 6-3 15,0 5-2-15,0 3-12 16,-1 3-4-16,4 4-2 0,-6 1 0 16,3-3 0-16,0-5-2 15,-3-3-2-15,0-5-32 16,0-5-14-16,-3-3-50 15</inkml:trace>
  <inkml:trace contextRef="#ctx0" brushRef="#br0" timeOffset="5149.617">1303 9231 192 0,'-6'6'71'0,"3"-4"-55"0,12 1-7 0,0 0-5 16,-4-3 38 15,4-11-24-31,0 0-4 16,0 1-9-16,-3-1-2 15,0 1 0-15,0-4 3 0,-3 4-3 16,-3-1-2-16,0 3 2 16,-3-2-4-16,-3 2-2 0,0 2-5 15,-3 4 0-15,9 2-23 31,-15 18 18-15,4 6 7-16,-1-3 9 16,3 1 6-16,6-1 7 15,-3-3 2-15,6 1-9 16,6-3-1-16,-3-3-1 0,6-3 1 16,3-2 0-16,-1-5-7 15,4-3-2-15,0-5-25 16,0-3-7-16,-3-8-24 15,0 3-9-15</inkml:trace>
  <inkml:trace contextRef="#ctx0" brushRef="#br0" timeOffset="5373.1518">1398 9104 124 0,'3'0'49'0,"0"6"-38"0,6-1 15 0,-9 0 5 15,6 3-2-15,0 3 3 16,3 5-5-16,-6-3 1 16,3 5-16-16,-4-4-2 0,1-1-3 15,0 0-1-15,0-5-1 16,-3-3-1-16,0-5 2 16,0 0-3-16,0-5 0 15,0-3-6-15,0-3-2 16,0-2-12-16,-3-3-1 0</inkml:trace>
  <inkml:trace contextRef="#ctx0" brushRef="#br0" timeOffset="5672.4342">1463 9051 208 0,'12'3'77'0,"-12"-3"-60"0,21 19 8 16,-12-9 0-16,0 3-4 16,-3 1-1-16,0-1-6 15,3 0-1-15,-9-2-8 16,3-3-3-16,3-3 1 0,-6 0-2 15,0-5 2-15,0-2-2 16,12-6-1-16,-9-6-6 16,6 1-4-16,-1 0-1 15,4 0 1-15,0-1 6 16,3 7 2-16,-3 4 2 16,0 6 4-16,0 2 5 15,-3 0-1-15,0 6 1 16,-3-3-5-16,0 0-1 15,0-1-10-15,-6 1-3 16,3-2-35-16,3-4-13 16,-6-2-43-1</inkml:trace>
  <inkml:trace contextRef="#ctx0" brushRef="#br0" timeOffset="6017.1775">1731 9022 204 0,'6'0'77'0,"-6"3"-60"0,3 0 6 0,-3-3 1 16,6 0-4-16,0 0 0 0,0-3-10 16,3-2-6-16,-6-1-3 15,3 1 1-15,0-3 1 0,0 0-1 16,-3 0 1-16,-3 0-2 15,0 0-1-15,-3 0-4 16,-3 1-2-16,0 1-8 16,-3 6-2-16,0 3 2 0,-3 5 3 15,3 0 5-15,0 2 3 16,9-10 24 15,-3 24-7-31,3-5 1 16,6-1-7-16,3-5-3 15,0-2 0 1,3-3-1-16</inkml:trace>
  <inkml:trace contextRef="#ctx0" brushRef="#br0" timeOffset="6070.9361">1874 9025 4 0,'6'-5'0'0</inkml:trace>
  <inkml:trace contextRef="#ctx0" brushRef="#br0" timeOffset="6533.9032">1844 8916 128 0,'6'0'49'0,"-3"6"-38"0,3 2 21 15,-3-3 9-15,3 3-5 16,-3 0 2-16,3 0-13 16,-3 0-3-16,0 0-13 15,3 0-1-15,-6-3 2 0,3 0-6 16,-3-5-2-16,0 0 3 16,0 0 1-16,0 0 0 0,3-2-1 15,-3-6-3-15,3 0-2 16,0-6-13-16,6-7-4 15,0-3 9-15,0 1 4 16,3 4 3-16,8 3 1 16,-8 8-3-16,6 6 2 15,3 7 7-15,-3 6 6 16,0-1-2-16,-3 3 0 16,0 1-2-16,-1-4 0 15,-8 1-7-15,3-1 0 16,-3-2-1-16,3-2 0 0,-9-1-22 15,3 0-8-15,-3-5-27 16,0 0-11-16</inkml:trace>
  <inkml:trace contextRef="#ctx0" brushRef="#br0" timeOffset="6786.4349">2065 8549 220 0,'-3'-6'85'0,"6"4"-66"0,6 7-10 16,-6 0-7-16,2 3 13 0,4 6 10 15,0 4-4-15,3 6-1 16,0 8-12-16,6-1-7 0,-6 6-2 16,0-2 3-16,0-3 1 15,3-3-4-15,-9-6 1 16,2-1-7-1,-2-7-3-15,3-1-36 0,-9-1-17 16,0-5-37 0</inkml:trace>
  <inkml:trace contextRef="#ctx0" brushRef="#br0" timeOffset="6903.3848">1999 8718 204 0,'-21'-3'77'0,"33"3"-60"16,-12 0-5-16</inkml:trace>
  <inkml:trace contextRef="#ctx0" brushRef="#br0" timeOffset="7014.599">2014 8713 384 0,'18'-6'44'0,"3"-1"-19"16,0-4-13-16,-1 0-6 0,1-2-8 15,0 0 0-15,-21 13-253 47</inkml:trace>
  <inkml:trace contextRef="#ctx0" brushRef="#br0" timeOffset="7939.1985">1535 9091 72 0,'-6'-3'30'0,"12"11"-24"0,-6-13 8 15,0 5 3-15,0 0 22 31,0-3-13-15,0 1-4-16,0-1-6 16,-6 1-3-16,3 2-5 15,0 0-3-15,0 2-2 16,0 3 0-16,0 3 0 0,-6 0-1 0,-12-8-2 16,6 6 5-16,3-1 1 15,3 3 0-15,4 0 1 16,-4 2-2-16,3 1 0 15,3 0-3-15,0-4-2 16,3 1 1-16,3 0-1 16,0-2-33-16,3-1-15 15,5-5-29 1</inkml:trace>
  <inkml:trace contextRef="#ctx0" brushRef="#br0" timeOffset="9997.1082">1990 9001 164 0,'0'-5'63'0,"0"5"-49"0,0 2 7 16,0-2 17 15,-9 22-17-15,-3-1-6-16,6 0-5 15,3 0 0-15,-3 6-5 16,4-4-1-16,2 1-2 15,2-3-4-15,7 1 1 0,0 1 3 16,9-1 3-16,3-4 2 0,3-5 1 16,3 1-2-16,-7-7-1 15,4 1 1-15,0-8 1 16,3-2 1-16,0-4 2 16,2 1-3-16,1-3-2 15,0 0 0-15,12 0-1 16,-13 3 0-16,1-3 0 15,-6 8 0-15,-3-8 0 16,-6 6 0-16,-3-1 2 16,-3 6-3-16,-4-6-2 15,1-2 0-15,-6-1 1 16,0 6-21-16,0-2-7 16,0 2-18-16,0-6-5 15,3 1-115 1,9-3 63-16</inkml:trace>
  <inkml:trace contextRef="#ctx0" brushRef="#br0" timeOffset="10392.0527">2431 9120 164 0,'-15'-13'63'0,"18"13"-49"0,-3 0 5 0,6 0-2 15,0 3-10 1,3-1-2-16,3 1 3 16,2 2 3-16,4-2-6 0,3 2-3 0,-3-2 1 15,0 2-2-15,0 0-1 16,-3 1 1-16,-1-1 1 15,-2 3-1-15,-3-3-1 16,0-2 7-16,-9 5 5 16,0 0 7-16,-9 5 5 15,0 0-6-15,-3 0 0 16,-2 6-9-16,-1-3-1 16,-3 2-4-16,0-2-3 0,0-5-9 15,9-3-5-15,-3 0-40 16,6-3-15-16,15 0-33 15</inkml:trace>
  <inkml:trace contextRef="#ctx0" brushRef="#br0" timeOffset="12506.917">2705 9536 124 0,'-3'0'46'0,"3"-3"-35"0,0 3 12 0,0 0 5 16,0 0-10-16,6 0-2 0,0 0-7 15,-1 0-1 1,4 0-5-16,6 0 0 0,3 3 3 0,6-1 1 15,12 4 3-15,-1-1-3 16,7 3-2-16,3-6 2 16,5 4 0-16,4-4-3 15,8 4-1-15,7 2-1 16,-4 2-2-16,1-2 1 16,2-3 1-16,-2-2 1 15,-1-3 1-15,-5-3 6 16,-1 1 6-16,-5-1-4 15,-6 0-2-15,-7 3-5 16,-5 0-4-16,-6-2 0 16,-4 2 1-16,-5 0-6 0,-6 0-1 15,-3 0 4-15,-3 0 5 16,-3 0-7 0,0 0 1-16,0 0-24 0,-6 10-92 31,0 4-23-16,-3-9 69-15</inkml:trace>
  <inkml:trace contextRef="#ctx0" brushRef="#br0" timeOffset="17218.389">14248 9599 72 0,'6'-3'30'0,"-3"6"-24"0,6 0 10 15,-1-1 5-15,4-2-10 0,3 0-1 16,3 3-2-16,0-3 2 16,3 3-1-16,0-1 0 15,2-2 1-15,4 0 4 16,0 0-8-16,3 0-3 16,3 0-2-16,2 3 3 0,4 0 2 15,3-1 4-15,-1-2 1 16,4 0-3-16,3-2 0 15,-1-1-3-15,1-2 2 16,2 2-4-16,-5 0-2 16,-3 3-3-16,2 0 1 15,1 3 1-15,-3 0 2 16,-1-1-3-16,-2 1 0 16,-3 0 3-16,0-3 3 15,-1 0-2-15,1 0-2 0,3-3 0 16,-1 0-1-16,4 3 0 15,0 0 2-15,-1 3-1 16,1 0 2-16,-3-1-4 16,2-2 0-16,-2 0 1 15,0 0 2-15,-1 0-1 16,1 0 2-16,3-2-4 16,0 2 0-16,5 2-1 15,1-2 0-15,-1 0 4 16,1 0 1-1,0 0-1-15,-1-2-2 0,-2-1 5 16,3 0 1-16,-4 1-2 16,4-1-1-16,-1 3 3 15,1 0 1-15,-6 0-1 16,-1 0 1-16,1-3-4 0,0 1 0 16,-1-4-3-16,1 4-1 15,3-1 1-15,-1 1 2 16,1-1-1-16,-3 0-1 15,-1 3 1-15,-5-2 1 16,-3-1-3-16,-6 0 0 16,-4 1 1-16,-5-1 2 15,-3 0-3-15,-3 1-2 16,-6-1-34-16,-3 0-15 16</inkml:trace>
  <inkml:trace contextRef="#ctx0" brushRef="#br0" timeOffset="25450.1905">4925 7400 156 0,'6'-5'60'0,"-6"5"-47"0,3 0 13 0,-3 0 0 15,0 5-1-15,0 3 0 16,0 3-8-16,-3 10 0 0,-6 6-10 15,-3 4 2-15,0 1 4 0,-6 0-1 16,-2 2 3-16,-1-2-6 16,3-3-3-16,0 0-1 15,6-2-1-15,3-1-7 16,3-2 0-16,6-3 3 16,6-2 2-16,3-6 0 15,3 0-2-15,0-5 1 16,3 0-1-16,-3-3 0 15,3-2 0-15,-3-3-9 16,-1-3-2-16,1-2-18 16,0 0-9-16,0-3-24 15,-3-3-11-15,0 1-8 16</inkml:trace>
  <inkml:trace contextRef="#ctx0" brushRef="#br0" timeOffset="25754.3438">4705 7646 160 0,'-21'-2'63'0,"21"2"-49"0,-3 0 18 0,0 2 5 15,9-2-10-15,0 3 5 16,15 0-11 0,3-3-12-16,2 0-1 0,1 0 2 0,0 0-4 15,0-3-1-15,0 0-2 16,-1-2 0-16,-2 3-24 16,0-4-8-16,-3 1-28 15,0 2-9-15,-4 3-22 16</inkml:trace>
  <inkml:trace contextRef="#ctx0" brushRef="#br0" timeOffset="26068.0565">5130 7623 204 0,'-5'0'77'0,"2"0"-60"0,8 0 4 0,1 0-1 15,3 2-10-15,3-2-3 16,3 0 0-16,0 0 0 0,3 0-3 15,-3 0-3-15,3 0 0 16,-3 0-19-16,-1 0-5 0,-2 0-29 16,0 0-11-16</inkml:trace>
  <inkml:trace contextRef="#ctx0" brushRef="#br0" timeOffset="26270.1054">5181 7702 176 0,'0'-3'66'0,"3"-2"-52"0,0 10-3 16,-3-5-6-16,3 6-1 16,3-4 7 15,12-2-28-31,0 0-12 15,0 0-46 1,-1-2-17-16</inkml:trace>
  <inkml:trace contextRef="#ctx0" brushRef="#br0" timeOffset="42998.4965">5526 7443 108 0,'0'-3'41'0,"6"6"-32"0,-6-1 17 16,0 1 8-16,0 2-9 15,3 9-5-15,-3-1-5 16,0 3-2-16,0 0-7 16,0 2 3-16,0-2 1 0,-3-3-1 15,0 0 0-15,3-2-5 16,-3 0-3-16,3-4 0 16,-3 1 1-16,3-2 1 0,0-6 1 15,0 2-2-15,0-2-2 16,0 0 1-16,0 0-1 15,0 0-3-15,6 0 2 16,0 0 1-16,3 0 0 16,3 0 0-16,3 3 0 15,6 0 0-15,3-1 2 16,-4 1-3-16,4 2-2 16,0 3 2-16,-3 0 2 15,-21-8 11 16,27 27 0-31,-6-1 3 16,-10 0 1-16,-2-4-1 16,-6 1-3-16,-3-4-2 15,-6 0-6-15,-2-6-3 0,-4-3 2 0,-9-2-15 16,-3-2-5-16,-6-4-20 16,0-2-9-16,-2-2-35 15,2-1-38 1,3 6 42-16</inkml:trace>
  <inkml:trace contextRef="#ctx0" brushRef="#br0" timeOffset="43320.6395">5485 7398 184 0,'-3'2'71'0,"6"1"-55"0,6-3-5 0,-3 0-5 16,5 3 5-16,4-1 7 15,12-2-5-15,3 0-2 16,3 3-6-16,-4 0-4 0,-2-1 0 16,0 1-17-16,-3 0-4 15,0-3-72-15</inkml:trace>
  <inkml:trace contextRef="#ctx0" brushRef="#br0" timeOffset="43536.6314">6134 7639 4 0,'0'-3'5'0,"-3"6"-4"0,3-3-2 0</inkml:trace>
  <inkml:trace contextRef="#ctx0" brushRef="#br0" timeOffset="44034.0004">6148 7485 116 0,'0'5'44'0,"0"-5"-35"0,9 14 7 0,-9-6 2 16,3 5 7-16,0 5 5 0,-3 6-5 16,-3 0 8-1,3 2-18-15,-3 6 0 0,0-3-2 16,-3-2 1-16,3 2-7 15,1-8-4-15,-1-3-2 16,-3-2-1-16,3-2 0 0,0-6 8 31,3-8-4-31,0-3-1 0,0-2-11 16,3-3-3-16,-3 8-12 31,14-19 8 0,13 6 8-31,-6 2 11 16,6 6-2-16,-6 5 9 16,-3 3 4-16,-4 2 4 15,-2 3-13-15,-3 2-5 16,-6 1-1-16,-6 2 14 0,-3 1 8 16,-3-4-10-16,-2 3-7 15,-1-5-12-15,0-2-6 16,-3-4-7-16,-3-2-2 15,6-2-6-15,0-4-2 16,0 1-11-16,3 0-4 16</inkml:trace>
  <inkml:trace contextRef="#ctx0" brushRef="#br0" timeOffset="44260.6532">6297 7723 184 0,'3'3'68'0,"0"-3"-52"0,3 5-5 16,-3 0-4-16,0 3 40 31,0 21-25-15,0 3-7-16,-3-5-12 0,0-4-6 15,0-4-34-15,0-6-15 16,0-2-39-16,0-6-16 15</inkml:trace>
  <inkml:trace contextRef="#ctx0" brushRef="#br0" timeOffset="44435.8861">6345 7586 220 0,'-6'-8'85'0,"6"8"-66"0,12-3-30 31,-3 0-11-31,0 1-8 16,-9 12-24-16,3-4-9 15,0-1 6-15,3-5 7 0</inkml:trace>
  <inkml:trace contextRef="#ctx0" brushRef="#br0" timeOffset="44633.3766">6452 7519 180 0,'0'0'68'0,"-3"11"-52"0,6 0-1 15,-3-3-1-15,3 5 3 16,0 5 7-16,-3 3-2 16,3 3-1-16,-3 3-11 15,0 5-2-15,0 5-1 0,0-3-3 16,-3 3-1-16,0-3-1 16,0-2-2-16,-3-5-39 15,0-4-16-15,0-7-37 16,0-2-23-16,0-9 50 15</inkml:trace>
  <inkml:trace contextRef="#ctx0" brushRef="#br0" timeOffset="44834.8467">6393 7684 184 0,'0'-8'68'0,"8"0"-52"0,-22 16-8 0,14-8-4 15,6 0-4-15,2 0 2 16,4 0 1-16,3-3 3 16,9 3-3-16,3 0-11 0,3 0-2 15,-30 0-140 17</inkml:trace>
  <inkml:trace contextRef="#ctx0" brushRef="#br0" timeOffset="45081.7255">6690 7684 192 0,'-6'0'71'0,"-3"5"-55"0,0-3 6 16,3 1 2 0,6 0-15-16,-9-1-7 15,4 4-2-15,-4 10 0 32,18 7 0-17,2 1 0-15,-2 0 6 16,-3-3 4-16,-3-2 6 15,-6-3 2-15,-3-3-9 16,-3 0-5-16,-5-2-1 0,-7-6-4 0,0-2 0 16,0-3-6-1,3 0-3-15,3 0-25 16,3-3-12-16,3-2-49 16</inkml:trace>
  <inkml:trace contextRef="#ctx0" brushRef="#br0" timeOffset="45267.6037">6827 7879 232 0,'6'19'88'0,"-6"-19"-69"0,0 26-3 0,-3-15-4 16,0 2-9-16,-6 0-2 15,3 3 0-15,-9-3-4 0,0-2-44 16,-2 0-21-1,2 2-20-15,0-5-7 0</inkml:trace>
  <inkml:trace contextRef="#ctx0" brushRef="#br0" timeOffset="46406.5204">7497 7670 96 0,'3'-10'38'0,"3"2"-29"0,32 24 17 0,-29-14 7 16,0 1 7-16,0-3 5 16,-3 3-4-16,-3-3-1 0,-3 0-22 15,0 2 3-15,-6 1 2 0,-6 0-8 16,-3-1-3-16,15-2-1 31</inkml:trace>
  <inkml:trace contextRef="#ctx0" brushRef="#br0" timeOffset="46635.1383">7443 7734 304 0,'30'8'112'0,"-30"-8"-87"0,36 16-9 16,-21-8-9-16,2-1-9 15,-2 7 0-15,0-4 4 16,-3 1 3-16,0 2-2 15,-6-2 7-15,-6-1 3 16,-3 1 0-16,-3-3 0 0,-6 0-5 16,-3-3-3-16,-9-2-5 15,1-3 0-15,-1 0-7 0,0-3 0 16,6 0-24 0,3 1-9-16,6-1-23 15,3 3-9-15,6-3-14 16,6 1-24-16,12-4 42 15</inkml:trace>
  <inkml:trace contextRef="#ctx0" brushRef="#br0" timeOffset="47305.3136">7524 7660 160 0,'23'13'60'0,"-26"-16"-47"0,-2 1 6 16,2 2 0-16,-3 0-5 16,-6 0 2-16,0 0-7 0,-3 2-1 15</inkml:trace>
  <inkml:trace contextRef="#ctx0" brushRef="#br0" timeOffset="47397.6749">7399 7699 208 0,'6'8'77'0,"-6"-8"-60"0,8 16-20 16,-2-11-12-16,6 1-39 0,3 2-13 15,3-3 4-15,3 0 5 16</inkml:trace>
  <inkml:trace contextRef="#ctx0" brushRef="#br0" timeOffset="48190.3255">7455 7736 120 0,'-3'0'46'0,"3"0"-35"0,0-2 14 0,0 2 4 16,0 0-8-16,0 0 1 16,0-3 9 15</inkml:trace>
  <inkml:trace contextRef="#ctx0" brushRef="#br0" timeOffset="48278.4611">7500 7670 220 0,'15'-5'82'0,"-6"2"-64"0,6 3-4 0,-10 0-8 16,1 0-6-16,0 0 0 16</inkml:trace>
  <inkml:trace contextRef="#ctx0" brushRef="#br0" timeOffset="48343.3472">7595 7665 152 0,'0'0'57'0,"3"3"-44"0,0-1-67 16,-3 4-35-16</inkml:trace>
  <inkml:trace contextRef="#ctx0" brushRef="#br0" timeOffset="49154.536">7494 7665 124 0,'0'-3'46'0,"0"3"-35"0,0-5 7 0,0 5 2 16,0 0-1-16,0-3 12 15,12 9-9 1,-3-6-11-16,-9 0 5 0,0 0 3 15,0 0-1-15,0 0-1 16,-3 0-7-16,-9 0-2 0,0 2-4 16,-3 1-3-1,0 2 0-15,3 1 1 0,0-1-3 16,3 3 0-16,3 0-1 16,3 0 0-16,3 2 0 15,6 3 0-15,-6-13-115 31,27 11 16-15,-3 0 1-16</inkml:trace>
  <inkml:trace contextRef="#ctx0" brushRef="#br0" timeOffset="61009.7403">7771 7684 72 0,'-6'0'27'0,"6"0"-21"0,0 2 14 0,0-2 4 15,0 0-4-15,0 0 1 16,0 0-6-16,0 0-1 16,0 0 0-16,3 3 4 15,-3-3-10-15,0 0-9 0,0 5-4 16,3-2 10-16,-3-3 7 16,3 2-6-16,0 1-1 15,3 0 1-15,3-3 1 16,2 0-1-16,4 0-1 15,3 2-3-15,6-2-2 0,0 0 1 16,0 0 1 0,2 0-1-16,-2 0-1 15,-6 0-2-15,-3 0 1 16,0 0 1-16,-6 0 2 0,0 0-6 16,-3 3-1-16,0-3-9 15,-6 0-4 1,0 0-26-1,0 0-44-15,0 0 11 0</inkml:trace>
  <inkml:trace contextRef="#ctx0" brushRef="#br0" timeOffset="61508.4164">7768 7803 140 0,'0'0'55'0,"-3"2"-43"0,6-2-1 15,-3 0-4-15,0 0 3 16,6 0 6-16,0 0-6 15,0 0-3-15,5 0-4 16,4 0 2-16,0 0 1 0,3 0-2 16,0 0-1-16,6 0-1 15,-3 0 1-15,-4 0-4 16,1 0-2-16,-3 0 2 16,-3 0 2-16,-3-2-13 15,0 2-5-15,0 0-24 16,-3-3-47-1,0 3 14-15</inkml:trace>
  <inkml:trace contextRef="#ctx0" brushRef="#br0" timeOffset="62339.0022">8277 7678 104 0,'0'-2'38'0,"-3"2"-29"0,9 0 14 0,-6 0 6 15,0 0 3-15,3-3 4 16,0 0-14-16,3 1-3 15,3-1-11-15,2 0-5 0,7 1-2 16,3-1-1-16,3 0 0 16,-3 1 0-16,-3 2 0 15,-1 0 0-15,1 5 0 16,-6 0-3-16,0 1 2 16,-3 2-1-16,-3 2 0 0,-3 3 8 15,-9 3 4-15,-6 3-1 16,-9-1 0-16,-5 3-3 15,-4 1-1-15,0-1-3 16,3-3 1-16,6 3-2 16,4-5-1-16,2-2 3 15,6-6 0-15,3-3-4 16,6 0-1-16,0-5 5 16,9 3 5-16,9-3 2 15,5 2 2-15,4-2-11 16,0 0-5-16,0 3 2 15,0-3 2-15,-7 5-1 16,-2 1 0-16,-3-1-4 16,-3-2 1-16,0-3-11 15,-3 0-3-15,-3 0-22 0,0 0-9 16,-3-3-36 0</inkml:trace>
  <inkml:trace contextRef="#ctx0" brushRef="#br0" timeOffset="62952.8383">8789 7623 152 0,'-6'0'57'0,"12"0"-44"0,0 2-8 15,0 1-5-15,3 2-4 16,-1 6 2-16,1 2 16 0,-3 6 8 15,-3 2-10-15,0 5 6 16,-3 1 5-16,-3-1-8 0,0-2-1 16,-3-3-10-16,3 0-3 15,0-5-1-15,3-5 0 16,-3-1 0-16,3-4 2 16,0-6-1-16,0 0 2 15,6-6-7-15,0-4 1 16,3-1-6-16,3-2-1 15,3 0 2-15,0 2 3 16,3 1 0-16,0 2 1 16,0 2 0-16,-1 6 3 15,1 3-2-15,0 5 1 16,0 2 11-16,-3 4 3 16,-3-1 3-16,-6 0 4 0,-3 6 0 15,-3-6 1 1,-6 0-5-16,-3-2-1 0,-3-1-11 15,-3-2-1-15,-3-5-9 16,-3-3 0-16,0-3-15 16,4 1-5-16,2-4-13 15,6-2-5-15,6-2-41 16</inkml:trace>
  <inkml:trace contextRef="#ctx0" brushRef="#br0" timeOffset="63137.1481">9137 7776 204 0,'-3'8'77'0,"3"-3"-60"0,3 11-7 0,-3-8-8 16,0 3-3-16,0 2 0 16,0 0 1-16,-3-2 2 15,3-1-1-15,-3-2-18 0,0-2-6 16,0-4-49-1</inkml:trace>
  <inkml:trace contextRef="#ctx0" brushRef="#br0" timeOffset="63276.7971">9098 7681 208 0,'-6'-5'77'0,"12"5"-60"0,0 0-62 15,0 0-33 1,3 0 6-16,0 0 8 16</inkml:trace>
  <inkml:trace contextRef="#ctx0" brushRef="#br0" timeOffset="63489.0154">9324 7604 156 0,'6'5'57'0,"-6"1"-44"0,6 4 12 15,0-2 1-15,-3 3 16 32,0 31-22-32,0 0-8 15,0-4-8-15,0-4-4 16,-3-2-10-16,-3-1-6 16,0-4-28-16,0-6-9 15,-3-5-25 1,0-5-9-16</inkml:trace>
  <inkml:trace contextRef="#ctx0" brushRef="#br0" timeOffset="63690.2192">9173 7750 260 0,'3'-6'96'0,"6"9"-75"0,11-3-10 0,-5 0-8 0,9 0-10 15,3 0 2-15,0-3-6 16,-4 1-1-16,1-1 7 16,3 0-29-16,-6 1-9 0,0-1-44 15</inkml:trace>
  <inkml:trace contextRef="#ctx0" brushRef="#br0" timeOffset="64182.083">9816 7850 220 0,'-3'0'85'0,"9"13"-66"0,2-5-8 15,-2 6-8-15,0 1-4 16,-6 4 2-16,-3 0 15 15,-3-1 9-15,-5-2-12 16,-16-3-5-16,-3-2-1 0,-3-1-39 16,3-4-16-16,1-1-55 15</inkml:trace>
  <inkml:trace contextRef="#ctx0" brushRef="#br0" timeOffset="67870.1923">9694 7707 56 0,'0'3'22'0,"3"-8"-18"0,-1 10 13 16,-2 0 6-16,0-5 25 31,0 0-19-15,3 8-5-16,-3-8-6 15,0 0-3-15,0 0-1 16,0 0-1-16,0 3-7 16,-3-1-2-16,1 1 2 0,-1-3 1 15,3 0 16 16,-33 3-12-31,3-1-3 16,3 1-7-16,3 2-4 16,4 1 2-16,5-1 0 15,3 0 1-15,3-2 0 16,3 2 2-16,3-2-3 0,6 2-2 16,6-2-3-1,3-1-1-15,3 4 1 0,3-1 4 16,-1 0-1-16,1 3 1 15,-3 3 2-15,-6-3 2 16,-3 0 12-16,-6 2 8 16,-6 1-2-16,-6-1-2 15,-3 1-8-15,-3 0-4 16,-2-3-3-16,-4-3-3 16,0 0-17-16,0-2-6 0,0-1-18 15,3 1-4-15,4-6-44 16</inkml:trace>
  <inkml:trace contextRef="#ctx0" brushRef="#br0" timeOffset="69872.463">10298 7599 140 0,'0'0'55'0,"3"-3"-43"0,-3 1 5 0,0 2 2 15,0 0-5-15,0 0 0 16,0 0 0-16,0 0 2 16,0 0-5-16,3 10 10 15,-3 3-1 1,0 6-6-16,-3 2-1 0,0 3-6 16,-3 2-2-16,0 6-2 15,0-3-3-15,3 0 3 16,0-2 0-16,0-3-4 15,0-1 3 1,0-1 3-16,0-7-4 16,0-1-3-16,0-1 1 15,3-5 2-15,-3-3-9 16,0-2-2-16,0-3-19 16,0 0-9-16,0-6-9 15,0 1-3-15,0-3-24 16</inkml:trace>
  <inkml:trace contextRef="#ctx0" brushRef="#br0" timeOffset="70340.443">10459 7713 156 0,'-3'2'57'15,"6"9"-44"-15,-6-6-6 0,0 3-4 0,-6 0 3 16,-9 3 6-16,6-6 7 16,-3-2 3-16,-6 2-11 15,0 3-2-15,0 0 1 0,1-3-8 16,5 0-3 0,3-2 0-16,6 0 2 0,6-1-2 15,3 4 0-15,6 1 1 16,3 1 0-16,0 6 0 15,5-1 2-15,1-3-1 16,0 6-1-16,-3 0 3 16,0-3 0-16,-3 1-1 15,-3-4-2-15,-3-2-13 0,-3 0-4 16,-3-5-26-16,0 2-13 16</inkml:trace>
  <inkml:trace contextRef="#ctx0" brushRef="#br0" timeOffset="70667.3893">10643 7760 204 0,'-3'-2'77'0,"3"7"-60"0</inkml:trace>
  <inkml:trace contextRef="#ctx0" brushRef="#br0" timeOffset="70786.9058">10661 7766 220 0,'9'-3'82'0,"0"6"-64"0,3-14-4 0,-6 8-6 15,6-2-60 16,23-3-18-31,-5 3-11 16,-9 2 21-16,-6 3 13 16</inkml:trace>
  <inkml:trace contextRef="#ctx0" brushRef="#br0" timeOffset="70979.3867">10649 7850 228 0,'-6'0'88'0,"24"3"-69"0,0-6-14 16,-12 6-9-16,9-3-6 16,2-3 4-16,4 1 3 15,0-1 4-15,0 0 0 16,0 1-9-16,0-1-3 0,-3 0-29 16,-4 1-12-16,-2-1-19 15</inkml:trace>
  <inkml:trace contextRef="#ctx0" brushRef="#br0" timeOffset="71743.9935">11179 7631 124 0,'9'0'49'0,"-9"2"-38"0,3 1 12 0,0 2 3 0,-3 0 3 15,0 3 5-15,0 3-8 16,-3 2-3-16,0 0-13 16,0 1-6-16,0 2-3 0,-3-6 1 15,0 1 1-15,3-3-1 16,0 0 1-16,0-3-2 15,3-2 2-15,-3-1-2 0,3-2 2 16,0 0-4-16,6 0-2 16,3 0 4-16,3-2 3 15,0-1-3-15,0 3-3 16,2 0 1-16,4 0 0 16,0 3-2-16,3 2 2 15,-3 0 1-15,0 6 0 16,-3 2 6-16,-3 0 4 15,-4 3-1-15,-5 0 0 0,-3 0 3 16,-3 2 5-16,-5-2-9 16,-4 0-4-16,-3-3-8 15,-3-2-2-15,0-3-11 16,-3-6-1 0,-6-7-15-16,4 0-5 0,-7-3-17 15,6-5-5-15,-3-1-14 16</inkml:trace>
  <inkml:trace contextRef="#ctx0" brushRef="#br0" timeOffset="71941.1645">11030 7644 244 0,'3'-5'93'0,"3"2"-72"0,15 3-8 0,-3 0-8 16,8 0-7-16,7-3 0 15,0 1 0-15,3-4-2 16,-1 4 3-16,-2-4-2 0,0 4-1 16,-3-1-28-16,-7 0-12 15,1 1-45 1</inkml:trace>
  <inkml:trace contextRef="#ctx0" brushRef="#br0" timeOffset="72704.3255">11735 7599 124 0,'0'-3'46'0,"3"8"-35"0,0-2-2 0,-3-3 0 16,0 0 7-16,0 5 5 15,0 3 8-15,0 3 7 16,-3 5-19-16,0 2 2 0,0 6-1 15,1 3-8-15,-1 7-3 16,0-2-4-16,-6 0-3 16,6-6 1-16,-3-2 1 15,3-6 1-15,0-4 1 16,0-7 2-16,3-4-1 16,0-3 0-1,0-5-1-15,0-3 0 0,0-3-2 16,3-2-2-16,3-3-4 15,0 3 0-15,6 0-5 16,-1 2 1-16,1 3 4 16,0 3 2-16,3 5-1 15,0 5 2-15,3 6-1 16,-3 5 0-16,-3 2 2 0,-3 3 2 16,-3-2 10-16,-6-1 4 15,-3-2-1-15,-6 0-1 16,-3-5-6-16,-3-3 0 15,-6-6-12-15,0 1-2 16,0-6-13-16,1-2-5 16,-1-3-9-16,6-5-5 15,3 0-28 1,3-1-45-16,9 4 28 16</inkml:trace>
  <inkml:trace contextRef="#ctx0" brushRef="#br0" timeOffset="72889.1153">11878 7816 264 0,'0'10'101'0,"3"-4"-78"0,0 15-7 16,0-8-8-16,0 3-17 16,-3 2-2-16,0 1 1 15,0-6 4-15,-3-2 3 16,0-3-9-16,0-6-2 0,0-2-46 15</inkml:trace>
  <inkml:trace contextRef="#ctx0" brushRef="#br0" timeOffset="73021.271">11866 7707 240 0,'-3'-8'90'0,"3"6"-70"0,3 2-40 15,-3 0-23-15,6 0-49 16,0-3-18-16</inkml:trace>
  <inkml:trace contextRef="#ctx0" brushRef="#br0" timeOffset="73246.3648">12084 7596 184 0,'3'3'71'0,"-3"-1"-55"0,3 6-7 0,0-2-7 16,0 4 5-16,0 6 5 0,-3 3-1 16,0 5 1-16,0 2-7 15,-3 6-3-15,0 2 1 16,-3 6-2-16,0-3 2 0,0-5-18 16,-3-6-6-16,-3-2-21 15,0-8-9-15,-6 0-19 31</inkml:trace>
  <inkml:trace contextRef="#ctx0" brushRef="#br0" timeOffset="73427.4406">11881 7766 288 0,'3'-11'110'0,"6"11"-86"0,3 0-24 0,-3 0-18 16,6 0-14-16,9 0-3 15,0 0 1 1,-1 0 3-16,1 0-4 0,0 0-3 16,0 0-26-16,-3 0-11 15</inkml:trace>
  <inkml:trace contextRef="#ctx0" brushRef="#br0" timeOffset="73672.378">12268 7726 180 0,'3'0'68'0,"-3"2"-52"0,-3-2 14 0,3 0 4 15,-3 3-19-15,-3 0-8 16,0 2-8-16,0 0 0 16,0 1 1-16,4 2-3 0,2 2 2 15,0 6 1-15,5 3 2 0,1 4-1 16,0 4 2-16,0-1 4 16,-3-2 4-16,-3-5 0 15,-3-3 1-15,-6-3 5 16,-5 0 3-16,-4-2-17 15,-6-4-8-15,-3-1-38 16,-6-4-17-16,-8 4-44 16</inkml:trace>
  <inkml:trace contextRef="#ctx0" brushRef="#br0" timeOffset="81234.2844">23225 5472 84 0,'0'-3'33'0,"0"6"-26"0,0-1 18 16,0-2 8-16,0 0-6 15,0 0-3-15,0 0-1 16,0 0 2-16,0 0-13 16,0 0 0-16,6-2-1 0,-3-4-6 15,3 1-3-15,-3-6-4 16,3 3-1-16,0-2 2 16,0-3 2-16,-3 5 2 15,3 0 1-15,0 0-7 16,-6 0 0-16,9 3 1 15,-9 2 3-15,5 0-2 16,-5 3 0-16,6 3 1 0,0 5 2 16,-3 3-3-16,6 4 0 15,-3 12 7-15,0 5 4 16,0 5-3-16,-3 5 1 16,-3 3-3-16,6-3 0 15,0-5-3-15,-3-2-2 16,3-4 1-16,-6-4 1 15,0-6-1-15,0-5 2 16,0-3-2-16,0-2 2 16,-3-3-2-16,3-3-1 15,0-5-8-15,0 3-3 16,-3-1-12-16,0-2-3 0,3-2-13 16,0-1-5-16</inkml:trace>
  <inkml:trace contextRef="#ctx0" brushRef="#br0" timeOffset="81596.3084">23225 5855 152 0,'-9'6'57'0,"9"-6"-44"0,-3 2 14 16,3-2 3-16,0 0-13 15,3 3-2-15,3-1-9 0,3-2-2 16,6 0-2-16,9 0 9 0,11-2 8 16,4-1-6-16,0-2 0 15,-4 0-7-15,-2 2-2 16,-6-2-4-16,0 2-1 15,-6 3 1-15,-9 0 2 16,2 0 1-16,-8 0 3 16,3 0-3-16,-9 0 0 0,0-3-21 15,0 3-8-15,0-2-20 16,0-1-9 0,0-2-30-16</inkml:trace>
  <inkml:trace contextRef="#ctx0" brushRef="#br0" timeOffset="82062.0307">23990 5191 144 0,'3'-3'55'0,"-3"11"-43"0,3 0 21 0,-3-2 8 16,0 10-11-16,-3 10-3 15,-6 8-6-15,0 6-2 16,-6 8-10-16,-6 10 8 0,-5 3 3 16,-4 0-4-16,0-6 1 15,6-5-10-15,-3-7-4 16,7-4-2-16,5-7 1 16,0-8-3-16,3-3 0 15,3-5-8-15,0-5-4 0,3-3-4 16,0-3-3-16,-3-2-6 15,9-1-4-15,0-2-3 16,0-2-2-16,0-4-36 16,9-2-34-1,3-2 40-15</inkml:trace>
  <inkml:trace contextRef="#ctx0" brushRef="#br0" timeOffset="82433.409">24121 5358 200 0,'-6'-5'74'0,"6"5"-58"0,6 2-4 0,-3 1-6 15,-3 2 11-15,0 6 9 16,0 5-2-16,0 2 0 15,-3 9-13-15,-3 2-4 0,6 0-1 16,-3 0-3-16,-3-3 0 16,6-2-1-16,-3-5-2 15,3-6 1-15,0-3-1 16,3-2 2-16,3-2 3 16,3-6 0-16,3-6 0 15,3 1-1-15,3-3 0 16,11 0-5-16,4 0 1 15,-3 3-7-15,0 0 0 16,-1 2-15-16,-2 0-5 16,-6 1-19-16,-6-1-7 0,6 0-22 15</inkml:trace>
  <inkml:trace contextRef="#ctx0" brushRef="#br0" timeOffset="82702.2188">24431 5353 200 0,'-6'0'74'0,"9"2"-58"0,0 6 9 0,-3-3 2 16,0 9-3-16,0 7 1 15,0 13-1 1,0 14 0-16,0 18-13 15,0 3 0-15,0-3 2 0,0-3-7 16,5-2-1-16,-2-5-3 0,3-11 1 16,-3-11-15-16,0-7-5 15,0-11-55-15,3-14-23 16,0-7-11 0</inkml:trace>
  <inkml:trace contextRef="#ctx0" brushRef="#br0" timeOffset="83294.7331">22811 5157 200 0,'-12'24'77'0,"9"13"-60"0,-3 37-5 16,3-32-6-16,0 27 2 16,-2 29 5-16,2 2-6 15,-3 11-2-15,3-5-3 16,3-8-2-16,0-19 3 0,0-12-15 15,3-14-5-15,0-14-125 32,3-26 43-32</inkml:trace>
  <inkml:trace contextRef="#ctx0" brushRef="#br0" timeOffset="83695.6818">22859 5130 244 0,'9'-21'93'0,"3"11"-72"0,38-12-8 0,-20 14-10 16,6-5-9-16,11-5 1 16,25-1 3-16,26-2 1 15,12-3 1-15,39-5 2 0,9-3 1 16,23 1-1-16,-2 1-2 15,3 4 1-15,-1 7 1 0,-26 6-6 16,-21 8 1-16,-21 13 3 16,-24 5 2-1,-11 6 0-15,-25 2 1 0,-14 5 15 16,-15 9 9-16,-15 12-1 16,0 25-1-16,-9 10-9 15,-9 2-3 1,0 14-3-16,-3 8-1 15,0-3-3-15,0-13-1 0,3-10-3 16,0-9-2-16,0-7-4 16,0-9 0-16,9-7-18 15,-3-11-8-15,3-11-48 16,3-10-22-16</inkml:trace>
  <inkml:trace contextRef="#ctx0" brushRef="#br0" timeOffset="84131.59">22695 6361 220 0,'-21'5'85'0,"21"-8"-66"0,15 9-10 15,0-6-9 1,6 0 10-16,24 0 7 0,20 0 12 15,9-8 7-15,25-6-19 16,26-2-1-16,18-5 1 0,32 0-9 16,1 0-2-16,17 0-4 15,-14 10-2-15,-12-5 1 16,5 11-1-16,-29-3 0 16,-18 0 2-16,-27 0-10 15,-11-2-4-15,-22-1-21 0,-17 1-6 16,-15-4-81-1</inkml:trace>
  <inkml:trace contextRef="#ctx0" brushRef="#br0" timeOffset="84661.8061">25059 5792 128 0,'6'0'49'0,"2"0"-38"0,-25 29 12 0,14-21 6 16,3 0-11-16,0 0 0 15,0 0 3-15,0 2 1 16,-6 3-11-16,6 9 2 0,-9 4 1 16,6 3-1-1,-6 3 0-15,6 0 1 0,-3-1 2 16,6-2-12-16,-3-5-1 15,-3-8-1-15,6-3 1 16,0-5-50 0</inkml:trace>
  <inkml:trace contextRef="#ctx0" brushRef="#br0" timeOffset="190525.6423">7283 12298 80 0,'3'-8'30'0,"2"8"-24"0,-19-29 15 15,11 21 3-15,0 3-1 16,0-1 0-16,-3 1-8 16,0 2-4-16,-3 3-6 0,-3 3-4 15,-3 2 0-15,0 6-4 0,-3 5 2 16,0 2 1-16,1 17 0 15,-1-4 0-15,9-1 0 16,3-4 0-16,6-2 0 16,3-3 0-16,6-5 0 15,3-3 2-15,0-2 3 16,2-6-2-16,1-5 0 16,0-5 1-16,0-3 0 15,0-3 0-15,-3-5 2 16,0-2-3-16,-3-3-2 15,-3-1 0-15,0 1-1 16,-3 0-3-16,-3 5 2 16,0 3 3-16,0 2 1 0,0 3-1 15,0 8-4 1,0 6 1-16,0 4-6 16,3 4-3-1,3 4 6-15,-1 1 3 0,4-4 4 16,0-1 3-1,-3-4-32 1,6 1-58-16,3 2 2 0</inkml:trace>
  <inkml:trace contextRef="#ctx0" brushRef="#br0" timeOffset="190902.5348">7479 12322 88 0,'6'29'33'0,"-3"-11"-26"0,6 14 9 0,-6-19 3 16,3 0-5-16,0 3 2 15,0-2-7-15,3-1-3 16,-3-3-3-16,0-2 0 15,-4 0-2-15,-2-5 2 0,0-3 0 16,0-3 7-16,-2-2 6 16,2-6-6-16,0-4-1 15,0-9-1-15,0-3 0 16,5 1-4-16,1 2-3 16,3 3-3-16,3 5-1 15,0 3-1-15,3-1 3 0,0 7-11 16,0 4-4-16,3 0-45 15,-3 3-31 1,-1 3 37-16</inkml:trace>
  <inkml:trace contextRef="#ctx0" brushRef="#br0" timeOffset="191256.0041">7896 12192 100 0,'0'8'38'0,"3"8"-29"0,-21-14 6 0,18 6 2 15,-3 8 8-15,0 8 5 16,0 0-10-16,0 0-4 15,0 5-9-15,0-5-5 16,0-1-1-16,0 7-1 0,3-7 2 16,3-4 1-16,0-6 1 15,0-2 0-15,6-1 0 16,0-2-2-16,9 0-2 0,-3 0 1 16,2 0-1-16,-2 0-7 15,3-3-3-15,-3 1-19 16,0-1-8-16</inkml:trace>
  <inkml:trace contextRef="#ctx0" brushRef="#br0" timeOffset="191504.062">7925 12136 156 0,'6'6'60'0,"0"-6"-47"0,9-3-3 0,-6 3-3 16,3 0-6-16,3 0 2 16,0-3-2-16,0 1 2 15,0 2-29-15,0-3-9 16,-4 3-27-16,-2 0-11 15</inkml:trace>
  <inkml:trace contextRef="#ctx0" brushRef="#br0" timeOffset="191906.5385">8164 12274 116 0,'-12'40'44'0,"9"-16"-35"0,-3 15 9 16,6-20 2-16,0 2-6 15,0 3 0-15,3-3-2 16,3-3 0-16,3-2-6 15,3-5 3-15,2-3 3 0,1-3-2 16,3-5 2-16,3-5-3 16,0-3 2-16,3-8-6 15,-12-5-3-15,-7-3 5 16,-5-2 5-16,-5-1-4 0,-4 1 0 16,-6-1-6-16,0 3-2 15,0 1-5-15,0 7 1 16,3 2-22-16,0 4-8 15,3 2-54 1,3 3-27-16,6 2 56 16</inkml:trace>
  <inkml:trace contextRef="#ctx0" brushRef="#br0" timeOffset="192332.7105">8342 12139 124 0,'-21'11'46'0,"21"-11"-35"0,0 0 12 0,0 0 5 0,6 2-5 15,3-2-1-15,3 0-10 16,3 0-5-16,6 0-4 16,-3 0-5-16,0-2 1 0,-1 2 1 15,1 0 0-15,-3 0-3 16,0 0 0-16,-3 2-3 15,-3 6-1-15,0 3 1 0,-3 5 2 16,0 5 2-16,-3 5 3 16,3 11-5-16,-3 8 1 15,0-5 3-15,3-3 2 16,0-5-5-16,-4-6 0 16,1-2 5-16,0-3 4 15,-3-5-10-15,0-3-2 16,-3-2 16-16,0 0 10 15,-2-4-12-15,-4 1-4 16,-3 0-5-16,-3-2-1 16,0-4-18-16,-6 4-7 15,-3-4-35 1,0 4-26-16,7 1 33 16</inkml:trace>
  <inkml:trace contextRef="#ctx0" brushRef="#br0" timeOffset="192720.693">8818 12248 96 0,'3'10'38'0,"0"3"-29"0,-6 24 10 16,3-18 3-16,-3 13 1 0,-3-1 3 15,4 4-8-15,-1-3 0 16,3-1-11-16,0-2-2 15,5-2-3-15,4-3 1 0,0-6 0 16,3 1-4-16,0-6 1 16,0-2 0-16,0-1 2 15,0-2-10-15,0-3-2 16,0-2-22-16,0-3-6 16,-1 0-27-1</inkml:trace>
  <inkml:trace contextRef="#ctx0" brushRef="#br0" timeOffset="192972.323">8801 12245 176 0,'3'-5'68'0,"3"5"-52"0,14-3-12 0,-11 3-9 15,3-3 5-15,3 1 4 16,3-1-10-16,-3 0-5 16,3 1-59-16,0-1-26 15</inkml:trace>
  <inkml:trace contextRef="#ctx0" brushRef="#br0" timeOffset="193332.907">9116 12229 24 0,'-9'5'11'0,"3"6"-9"0,-3 7 13 0,6-4 7 0,-3 4 15 15,0 9 9-15,3 2-13 16,0 3-7-16,0-1-13 16,3-4-4-16,6-3-1 15,0-3 2-15,6-3-5 16,0-2 4-16,3-5 1 0,0-3 3 16,3-6 5-16,0-4-6 15,0-4 1-15,-4-2-4 16,1-5 0-16,-6-8-3 15,-9-5 1-15,-3-4-2 16,-6 1 2-16,-3 0-11 16,-2 3-4-16,-1 2-12 15,3 0-5-15,0 6-15 16,3 4-7-16,3 4-30 16</inkml:trace>
  <inkml:trace contextRef="#ctx0" brushRef="#br0" timeOffset="193724.2627">9244 12144 160 0,'0'0'63'0,"-3"0"-49"0,12 0-4 0,-3 0-5 15,3 3-3-15,6-3 1 16,3 0 1-16,0 0 0 15,-1-3-2-15,1 3-4 0,3 0-1 16,-3 3 2-16,-3 0 0 16,-3 2-2-16,0 6 0 15,-3 4 4-15,-3 12 1 0,-1 5-3 16,1 13-1-16,0 2 3 16,0-2 1-16,0-5-3 15,0-3-1-15,3-5 1 16,0-6 2-16,-3-2 0 15,0-6-1-15,-3-4 9 16,-3-4 6-16,-3 1 8 16,-6-3 6-16,-3 0-16 15,-6-3-5-15,0 0-16 0,-2-2-5 16,-4 0-40 0,0-1-60-16,0 4 20 15</inkml:trace>
  <inkml:trace contextRef="#ctx0" brushRef="#br0" timeOffset="212432.433">9947 12203 48 0,'-3'-3'19'0,"3"3"-15"0,-6 3 1 0,3-1 0 16,0 4-3-16,-3-1-2 15,0 3 1-15,0 2 1 16,0 4-1-16,0-1-1 16,3 3 1-16,0 0-1 15,3 2 2-15,0-5 1 16,3-2 1-16,0-3 2 16,3-6-1-16,0-4 2 15,0-1-2-15,0-2 2 16,0-3-2-16,0 0 0 15,0-3 1-15,-3-2 1 16,0 3-3-16,0-1-1 0,-1 0 5 16,1 4 3-16,-3-1-2 15,0 2 0-15,0 1-5 16,0 2-1-16,0 3-3 16,0 0-3-16,0 0 2 15,3 8 2-15,0 0 0 16,0 3-1-16,3-1-2 15,0 1 1-15,0 0 1 16,0-4 0-16,0 4-20 16,0-6-7-16,0 3-21 15,0-5-8-15</inkml:trace>
  <inkml:trace contextRef="#ctx0" brushRef="#br0" timeOffset="213179.7766">10173 12221 96 0,'-3'-8'38'16,"3"8"-29"-16,-6-2 3 0,3 2 3 0,0 0-7 16,-3 0-2-16,-6 2-6 15,3 1 0-15,-3 5-2 0,0 0 0 16,3 2 0-1,0 4 0-15,3 1 0 16,3-1 0-16,3 1 2 0,0 4 2 16,3-6-1-16,6-5 2 15,0-3 0-15,0-5 3 16,0-2-1-16,3-6 0 16,0 0-3-16,3-5-2 15,-6-3-2-15,0 3 1 16,0-1 1-16,0-1 2 0,-3-1-3 15,-3 0-2 1,-3-3 2-16,-3 3 0 0,0 0 1 16,-3 3 0-1,3 3 0-15,0 2 2 16,0 0-3-16,3 5 0 0,0 3 1 16,6 3 0-1,0 2-3-15,0 3 0 16,0 5 4-16,2 3 1 15,-2 3 0-15,0-1-2 0,3 3 3 16,0 1 2-16,0-4-26 16,-3 1-11-16,0 2-17 15,0-8-5-15</inkml:trace>
  <inkml:trace contextRef="#ctx0" brushRef="#br0" timeOffset="213647.5083">10387 12216 88 0,'-6'-8'35'0,"3"5"-27"0,0 1-4 0,0 2-3 15,0 0-1-15,-3 2 0 16,-3 4 0-16,-3 1 0 16,1 1 0-16,-1 6 2 15,0-1-1-15,0 3-1 16,3 0-2-16,6 7 1 15,3-4 3-15,6-3 3 16,3-3 0-16,0-5 2 16,3-8-2-16,0-3 2 15,-1-5-2-15,1-2 2 0,0-6-4 16,0-3-2-16,-3-2 2 16,0 0 0-16,-3 0-1 15,0 0-2-15,-3 0 1 16,-3-1-1-16,0 1 0 15,-3 0 0-15,0 5-3 16,0 3 2-16,0 2-4 16,0 6 1-16,0 5 0 15,0 3-1-15,0 5 4 16,0 2 2-16,3 1 2 16,0 2 3-16,3 0-3 15,0 3-2-15,3 0 0 16,0 0 1-16,0 0-8 15,0 0-3-15,0-3-39 16,0-2-19-16</inkml:trace>
  <inkml:trace contextRef="#ctx0" brushRef="#br0" timeOffset="214028.6884">10485 12245 92 0,'3'16'35'0,"0"-3"-27"0,-3-2 5 16,3-3-1-16,0-1-7 15,-3 4-1-15,0-3 0 16,3-3 0-1,-3-2-2-15,0-3 1 0,0 0 7 16,0 0 5-16,0-3-7 16,0-5-2-16,0 0-2 15,0-5 0-15,3 0-2 16,0 0-2-16,3 0 1 0,0 2-1 16,3 0 0-16,0 3-3 15,0 3 0-15,3 0-7 0,0 2-2 16,3 3-24-1,2 0-33-15,-2 3 14 16</inkml:trace>
  <inkml:trace contextRef="#ctx0" brushRef="#br0" timeOffset="214484.4009">10694 12277 100 0,'6'8'38'16,"-3"-6"-29"-16,3 4-3 0,-3-4-1 0,2 1 0 15,4 2 4-15,0-5 0 16,0-3 0-16,0-2-3 15,0 0-1-15,0 0-3 16,0-3 1-16,0 0-2 16,-3 0 2-16,0 0-2 15,-3 0-3-15,-3 0 1 0,-3 3-8 16,-3-1-2-16,-3 4-5 16,-3-1-3-1,-3 3 11-15,-6 5 1 16,-2 3 5-16,-1 0 4 15,0 6 3-15,3 1 4 16,6 1 2-16,3 0-3 16,6 3 0-16,6-1 1 0,6-2 2 15,3 0-3-15,6-3-3 16,6-2-2-16,0-6 0 16,3-2-20-16,-4-3-6 15,1-6-26-15,0-2-11 16</inkml:trace>
  <inkml:trace contextRef="#ctx0" brushRef="#br0" timeOffset="215030.2765">10973 12205 140 0,'-3'-2'55'0,"3"2"-43"0,-2 0 8 0,-1 0 2 16,0 2-15 0,-3 1-6-16,-3 2-1 0,0 0 1 15,-3 3 0-15,6 0-1 0,0 0 1 16,3 3-6-1,3-1 1-15,3 1 0 0,3 0 2 16,3-1 1-16,3-2 3 16,0 8-3-16,0-5 0 15,-4-1 1-15,-2-2 0 16,-3 0 6-16,-6 0 6 16,-3 3-2-16,-5-3 2 0,-1-3-7 15,-6 0-3-15,3 0-12 16,0-5-6-16,3 3-12 15,3-3-5-15,3-3-31 16</inkml:trace>
  <inkml:trace contextRef="#ctx0" brushRef="#br0" timeOffset="215328.0381">11200 12216 104 0,'0'-8'38'0,"0"8"-29"0,-3-3 1 0,0 3 2 16,-3 0-6-16,-3 3-1 15,-6 0 6-15,-3-1 5 16,3 1-8-16,3 2-4 16,6 0-6-16,6 3-1 15,6 3 2-15,6 0 0 0,0 2 1 16,3 0 2-16,-3 0 1 15,-3 3 3-15,-3-3 1 16,-6 1 10-16,-6-4 4 16,-3 1-9-16,-6-3-4 15,-6 0-30-15,-3-3-10 16,-2 5-41 0</inkml:trace>
  <inkml:trace contextRef="#ctx0" brushRef="#br0" timeOffset="216567.4178">9908 12515 96 0,'3'0'35'0,"-3"0"-27"0,0 0 9 0,0 0 2 15,0 0-9-15,0 0-1 16,3 0-1-16,3 0 0 15,0 0 2-15,3 0 1 16,0-3-3-16,0 3 0 16,2-2-5-16,4 2-2 0,0-3 2 15,3 3-2-15,0 0-1 16,3 0 1-16,0 0 1 16,5 3 1-16,1-1 1 15,3-2 0-15,0 3 2 16,-4-1-3-16,1-2-2 15,-3 0 0-15,0 0-1 16,0 0 0-16,-3 0 2 0,2 0 1 16,1 0 3-16,-3 0-3 15,3-2-2-15,0 2 0 16,2 0 1-16,1 0-1 16,6 0-1-16,3 0 1 15,-4 0 1-15,1 0-3 16,0 0 0-16,-6 0 1 15,-1 0 2-15,1 0-1 16,-3 0-1-16,0 0 1 16,-3 0-1-16,0-3 0 15,-1 3 0-15,1 0-3 16,0 0 0-16,-3 0 4 0,6 0 1 16,-6 3-3-16,2-3-1 15,-2 0 3-15,6 2 1 16,0 1-3-1,3 0 1-15,-3-1 2 0,-1-2 1 16,1 3-4-16,0-3-1 16,0 3 1-16,0-3 0 15,-4 2 3-15,1-2 1 16,0 0-1-16,-3 0 1 16,0 0-4-16,0 0-2 0,0 0 2 15,-1 0 2-15,1 0-2 16,-3 0-2-16,-3 0 2 15,-3 0 2-15,-3 0-5 16,-3 0-1-16,0-2-20 16,-3-1-9-16,0 0-40 15</inkml:trace>
  <inkml:trace contextRef="#ctx0" brushRef="#br0" timeOffset="217202.6192">11372 12385 116 0,'-3'0'46'0,"12"3"-35"0,-21-11 3 0,9 11 1 16,3-3-7-16,0 2 0 15,0-2-4-15,0 3-1 16,0 2-1-16,3 0 1 0,0-2 2 16,0 2-2-16,3 1 0 0,0-1-1 15,3 3 1-15,0 0-2 16,0 0-1-16,3 2-2 16,0 1 1-16,0-1 1 15,-3 1 0-15,3 0 0 16,-3-3 2-16,-1 0-3 15,4-1 0-15,-3 1 1 16,0 0 2-16,-3-2-3 16,0-1 0-16,-3-2 1 0,0-1 2 15,-3-2-1-15,0 0-1 16,0 3 3-16,-6-1 0 16,-3 1-4-1,-3 0 1-15,3-1 2 0,-3 1 3 16,1 2-7-1,-1-2-3-15,0 2 5 16,0 1 1-16,0-1 1 0,0-2-2 16,3-1-10-16,0 1-4 15,3-1-26 1,0 1-38-16,0 2 15 16</inkml:trace>
  <inkml:trace contextRef="#ctx0" brushRef="#br0" timeOffset="218569.291">12265 12335 44 0,'-15'0'19'0,"9"0"-15"0,-2-27 12 0,5 22 7 16,-3 5-3-16,-3 11-2 16,0-1 3-16,-3 9 1 15,0 7-3-15,0 3-1 16,3 3-6-16,0 0 0 0,6 0-7 15,3-3 1-15,6-3 4 16,6-5-2-16,3-5 1 16,3-5-3-16,6-6-1 0,-1-5 1 15,4-3 1-15,0-2-1 16,-3-5 1-16,-3-4 0 16,-6-4 1-16,-7-3 0 15,-8-8 0-15,-8-3 4 16,-4-3 3-16,-6 4-4 15,0 4 1-15,0 3-9 16,0 6-2-16,3 7-28 16,0 3-11-16,6 6-21 15,4 4-8-15,5-2-11 16</inkml:trace>
  <inkml:trace contextRef="#ctx0" brushRef="#br0" timeOffset="219083.5482">12456 12271 76 0,'3'0'30'0,"0"6"-24"0,-6-1 6 0,6 3 0 16,0 10 12-16,3 9 10 0,0 5-9 15,0-1-5 1,0 1-7-16,-3-5-1 0,-1-1-7 16,-2-5-1-16,3-2 0 0,0-3-5 15,-3-3 1-15,0-3 0 16,0-2 2-16,0-2 3 16,0-6 2-16,0 0-3 15,3-3-1-15,3-2-1 16,-3-3-2-16,6 0-2 15,0 0-1-15,6 0-3 16,0 0 1-16,3 3 1 16,3 2 2-16,0 3-6 15,-1 3-2-15,1-1 8 16,-3 4 5-16,-3-1 10 16,-3 0 6-16,-6 1 8 0,-6 1 6 15,-6 1-12-15,-6 0-2 16,-3 0-9-16,-6 0-4 15,-3-2-8-15,1-1-1 16,-1-3-12-16,-3-2-6 16,3 0-15-16,3 0-5 15,0 0-35 1,13 0-30-16,8 0 43 16</inkml:trace>
  <inkml:trace contextRef="#ctx0" brushRef="#br0" timeOffset="219865.0637">13069 12293 132 0,'0'0'49'0,"-3"2"-38"0,6 1 8 15,-3-3 3-15,0 5-13 0,0 6-2 16,0 5 12-1,0 10 8-15,0 3-14 0,0 0 0 0,3 0-2 16,0-2-6-16,-3-1-1 16,3-2-2-16,-3-3-2 15,3-5 3-15,-3 0 0 16,0-3-17-16,0-2-5 16,0-3-22-16,0-3-9 15,0-5-24 1</inkml:trace>
  <inkml:trace contextRef="#ctx0" brushRef="#br0" timeOffset="220314.0463">13242 12308 120 0,'-3'-8'46'0,"3"8"-35"0,-3 0 3 16,0 3 1-16,0 8-5 16,-3-1 2-16,0 14 4 15,-3 3 4-15,0 2-10 16,3 0-3-16,0 0-3 0,3-3 0 15,3-2 0-15,6-3 2 16,3-5 3-16,3-3 0 16,3-5 0-16,3-5-3 15,8-3-1-15,4-5-3 16,-3-3-2-16,0-8 1 0,-9 0 1 16,-7-8-1-16,-5-8-1 15,-9-2 1-15,-2 0-1 16,-4 2 0-16,-6 5 2 15,0 9-10-15,3 2-2 16,-3 3-15-16,0 8-6 16,0 5-15-1,6 5-44-15,3 0 14 16</inkml:trace>
  <inkml:trace contextRef="#ctx0" brushRef="#br0" timeOffset="220701.0807">13524 12314 72 0,'0'-14'27'0,"0"14"-21"0,0-2 3 0,0 2-1 16,0 2 11 0,0 6 5-16,-3 0-6 15,-3 6-3-15,0 7-6 16,1 5-1-16,-1 3-1 0,3 0 1 15,0 1-4-15,3-1-1 0,6-6 1 16,0-1 4-16,5-4 5 16,1-5-1-1,6-5 1-15,0-5-1 0,3-6 0 16,0-2-2-16,-3-6-1 16,-4 1 6-16,-2-3 2 15,-6-6-4-15,-6-7 0 16,-3-6-4-16,-6 0 2 15,-2 3-4-15,-1 3-2 16,-3 4-13-16,0 4-5 16,0 7-23-16,3 3-7 15,0 3-26 1,6 2-39-16,3 3 26 16</inkml:trace>
  <inkml:trace contextRef="#ctx0" brushRef="#br0" timeOffset="221002.5051">13691 12285 64 0,'-3'5'24'0,"3"0"-18"0,-6 19-4 16,6-8-2-16,-3 5 13 16,3 6 6-16,0-1 6 15,6 0 2-15,3 1-1 16,3-3-1-16,3-3-1 15,9-3 0-15,5-2-7 16,1-5 0-16,0-9-10 16,-3-2 11-16,-3-7 8 0,-7-4-5 15,-5-2 0-15,-6-6 1 16,-9-5 1-16,-12-5-8 0,-8 3-4 16,-1-3-9-16,-3 2-3 15,0 6-27-15,0 5-9 16,4 8-45-1</inkml:trace>
  <inkml:trace contextRef="#ctx0" brushRef="#br0" timeOffset="235982.855">7280 12891 112 0,'0'-6'44'0,"0"4"-35"0,-3-6 12 0,3 5 1 0,-3 0-6 16,0 1 1-16,-3-1-8 16,-3 3-1-16,0 8-4 15,-3 0-5-15,-3 5 0 0,0 6-1 16,0 2-2-16,0 3 3 16,3-1 0-16,4 1 1 15,2-3 2-15,3 1-3 16,6-4-2-16,3-2 2 15,2-5 2-15,7-6 0 16,3-5 2-16,0-5 0 16,0-6 3-16,3-2-5 15,0-3-1-15,-7 0 0 16,1-2 2-16,-3-1-1 16,-3-2 2-16,-3 0 0 15,0-3 1-15,-3 5-2 16,-3 6-2-16,0 5-4 15,-3 6 0-15,0 4 2 16,3 6 3-16,-3 5-7 0,3 3-1 16,6 0 4-16,3 0 3 15,0 0 3-15,3 0 3 16,3-3-8-16,9 0-3 16,-1-2-37-1,1-3-46-15,-3 0 17 16</inkml:trace>
  <inkml:trace contextRef="#ctx0" brushRef="#br0" timeOffset="236313.385">7613 12938 72 0,'0'13'30'0,"3"1"-24"0,3 4 15 15,0-7 3-15,-3-1 1 16,0 4 0-16,0-1-12 16,0-3-5-16,0 1-5 15,-3-3 0-15,0-3-2 16,0-2-1-16,0-3 3 0,0 0 2 0,0-3 2 16,0-2-1-16,0-3 1 15,0-5-9-15,3-3 0 16,3-3 0-16,0 3 1 15,3 1-2 1,-1 1 2-16,4 1-4 0,3 2 1 16,0 4-16-16,3-1-6 15,-3 5-34 1</inkml:trace>
  <inkml:trace contextRef="#ctx0" brushRef="#br0" timeOffset="236695.58">7884 12740 72 0,'6'5'30'0,"6"0"-24"0,-3 19 19 16,-9-11 8-16,3 8-6 15,0 6-1-15,0-1-6 16,-6 4-3-16,-3-1-9 16,0 0-3-16,0-3-3 15,0-2-2-15,0-3 3 0,3-2-2 16,3-3-1-16,12-1 3 16,3-1-4-1,2-4 0-15,7-2 1 16,0-3 2-16,0 1-1 15,-3-1-1-15,-3-2 1 16,-4-1-1-16,-2-2-18 16,0 0-5-16,-3-2-40 15,-3-1-25-15,-3 0 37 16</inkml:trace>
  <inkml:trace contextRef="#ctx0" brushRef="#br0" timeOffset="236887.7631">7908 12726 124 0,'9'-7'49'0,"2"7"-38"0,7-3 1 16,-6 0 1-16,3 1-7 15,6-1 2-15,0 0-3 16,3 1 2-16,-1-1-4 15,1 0-13-15,0 3-3 0</inkml:trace>
  <inkml:trace contextRef="#ctx0" brushRef="#br0" timeOffset="237245.0105">8286 12795 60 0,'-12'-5'24'0,"12"8"-18"0,-9 12-4 0,6-7-2 16,-3 11 28-16,-3 5 14 15,0 0-6-15,3 2-3 16,0 0-13 0,3 1-2-16,6-3-11 0,3 0-2 15,6-3-3-15,3-5 5 0,9-6 3 16,2-5-3-16,1-5 1 15,0-5-3-15,-3-3 0 16,-3-5-1-16,-6-3 2 16,-4-2-3-16,-5-6 0 15,-9-3-3-15,-8-2-1 16,-7 0-1-16,-6 3-2 0,-3 5-15 16,3 7-7-16,0 6-36 15,4 6-39 1,2 7 29-16</inkml:trace>
  <inkml:trace contextRef="#ctx0" brushRef="#br0" timeOffset="237636.7325">8396 12726 152 0,'0'-2'57'0,"9"-3"-44"0,3 2-8 0,-3 3-5 16,2-3 0-16,4 1 2 15,3-4 0-15,3 1-2 16,0 0 1 0,0 2-1-16,0 0 0 0,-4 3 0 0,1 0 0 15,-6 6 0-15,-3 2 0 16,-3 8 2-16,-3 7 1 16,-3 14 1-16,0 0 0 15,0 3-2-15,3-3 1 16,3 0-2-16,0 0-1 15,0-2 3-15,3-4 0 16,0-2-1-16,-3-5 1 0,-3-5 0 16,-3-6 3-1,-6-2 8-15,-3-3 3 0,-6-3-8 16,-3-2-5 0,0-3-1-16,-3-3 2 15,-3 0-18-15,7 1-5 16,2-1-21-16,3 0-7 15,6 1-23 1</inkml:trace>
  <inkml:trace contextRef="#ctx0" brushRef="#br0" timeOffset="237965.3174">8866 12830 96 0,'0'21'35'0,"3"5"-27"0,0 1 13 0,-6-11 4 16,-3 5-9-16,-6 3-2 16,-3 2-6-16,-3 1 0 15,7 2-5-15,-1 0 0 0,3-3 3 16,6 1-3-16,6-4-2 15,6-1 6-15,8-7 3 16,4-1-3-16,3-6-2 16,0-3-2-16,0-5-3 15,-3-3-10-15,-4-2-4 16,-2-3-24-16,-3-3-45 16,0 1 8-16</inkml:trace>
  <inkml:trace contextRef="#ctx0" brushRef="#br0" timeOffset="238179.1218">8765 12761 172 0,'9'-5'66'0,"-3"5"-52"0,9-3-5 16,0 3-8-16,2 0-2 15,4 0 2-15,3 0-2 16,0 0 0-16,0 0-54 16,-1 3-25-16,1 2 24 15,-3-5 14-15</inkml:trace>
  <inkml:trace contextRef="#ctx0" brushRef="#br0" timeOffset="238684.9729">9152 12904 164 0,'0'2'63'0,"3"-2"-49"0,0 0 5 16,-3 0 0-16,3 0-11 15,0-2-2-15,3-4-2 16,-3-1 2-16,3-7-3 0,0-2-6 15,2 1-1-15,-2-1 2 16,0 5 1-16,0 3 1 16,0 0 2-16,-3 6-6 0,0-1 1 15,0 8-1-15,0 6 2 16,0 5-1-16,0 2 1 16,-3 3 2-16,3 3 0 15,0 0 2 1,0 0 3-16,3-3-2 0,-3 0-2 15,3-2 0-15,-3-3 1 16,-3-1-3-16,3-1 0 16,-3-1-45-1,-3-3-55-15,-3 1 20 16</inkml:trace>
  <inkml:trace contextRef="#ctx0" brushRef="#br0" timeOffset="238881.4681">9164 13121 148 0,'-12'-6'55'0,"18"9"-43"0,0-6-6 16,0 6-5-16,3 0 0 15,0-1 1-15,2-2 11 16,4 0 3-16,9 0-7 16,0 0-5-16,0 0-3 0,0 0-1 15,-4 0 0-15,-2 0-27 16,3 0-9-16,-6-2-31 15</inkml:trace>
  <inkml:trace contextRef="#ctx0" brushRef="#br0" timeOffset="239346.3736">9381 12761 152 0,'0'5'57'0,"3"-10"-44"0,0 5-8 0,3-3-5 0,0 3 0 16,3-2 2-1,0-4 0-15,0 1-2 16,3 2 1-16,-1 1-4 0,-2 2 2 0,0 2-1 16,0 6 0-16,-3 8 2 15,0 8 0-15,-3 5 0 16,0 0 0-16,0 3 0 16,0 0 0-16,3-1 0 15,0-1 0-15,3 1-3 16,0 1 0-16,0-3 2 15,0 0 2-15,0-5 0 16,-3-5-1-16,-3-4 14 0,-9-1 20 16,-6-9-2-1,0 0-18-15,-3 1-8 16,0-4-45-16,-3 3-16 16,3-5-22-1</inkml:trace>
  <inkml:trace contextRef="#ctx0" brushRef="#br0" timeOffset="240578.365">7303 13496 88 0,'-3'-5'35'0,"0"2"-27"0,-3 3 9 16,3 0 2-16,-2 0 0 15,-4 3 1-15,0 2-7 16,-6 6-3-16,0 5-5 16,0 5-2-16,0 3-1 15,3 5-2-15,6 3 1 0,6-1-1 16,3-1 0-16,6-12 2 15,0-2 3-15,6-11 4 16,0-7 5-16,3-9-6 16,0-5-2-16,-4-5-3 15,1 0-3-15,0-3 3 16,-6 0 0-16,0 3 1 16,-3 2 0-16,-6 4 0 0,0 1 2 15,0 4-5-15,0 2-3 16,3 5-2-16,0 6 0 15,3 7 3-15,0 4 0 16,0 4 1-16,6 1 2 16,3-1-12-16,3 1-3 15,5-6-27 1,-5-5-51-16,0 0 8 16</inkml:trace>
  <inkml:trace contextRef="#ctx0" brushRef="#br0" timeOffset="240862.7502">7574 13536 108 0,'-3'-10'44'0,"3"10"-35"0,3 2-2 0,-3-2-1 0,3 5 1 15,0 3 4-15,0 3 2 16,3 2 3-16,-3 0-3 16,3 1 0-16,-3-1-3 15,0 0-1-15,0-5-5 16,0 0-3-16,-3-3 0 0,0-5 12 15,0 0 8-15,0-2-6 16,3-4-1-16,-3-4-6 16,3-3 0-16,3-1-7 15,0-2-1-15,0 1-2 16,3 1 0-16,0 4-3 0,6-3-1 16,2-1-17-16,1 4-5 15,0 2-57 1</inkml:trace>
  <inkml:trace contextRef="#ctx0" brushRef="#br0" timeOffset="241210.5281">7914 13388 72 0,'-3'8'27'0,"3"-3"-21"16,0 14 18-16,3-9 9 0,0 6-2 16,2 3 2-16,-5 2-10 15,3 3-4-15,-6 2-9 16,3 3-4-16,3-2-3 16,3 2-5-16,-3-5 1 0,3-6 1 15,3-5 0-15,6 1 6 16,0-9 6-16,6-3-4 15,-3-4-2-15,3-3-10 16,-4-1-3-16,1-4-5 16,-3 2 0-16,-3 0-5 15,-3-3-2-15,-3-2-36 16,0 0-31-16,-6-3 27 16</inkml:trace>
  <inkml:trace contextRef="#ctx0" brushRef="#br0" timeOffset="241396.8979">7893 13388 184 0,'15'-5'68'0,"5"5"-52"0,4-3-3 0,-9 0-5 16,3-2-6-16,3-3-2 15,0 0 3-15,0-2 0 16,-1-1-37-16,1 0-16 0,-3 3-22 15,-3 8-8-15</inkml:trace>
  <inkml:trace contextRef="#ctx0" brushRef="#br0" timeOffset="241883.5494">8286 13430 116 0,'-6'3'44'0,"-3"0"-35"0,-3 7 7 0,9-2 0 16,-3 3 2-16,0 2 1 16,3 5 1-16,3 4 0 15,3 1-11-15,6 4-3 0,6-3-2 0,6-6 6 16,5-5 4-1,4-7-3-15,0-12 1 0,-3-4-3 16,-3-6 0-16,-4-3-3 16,-8 1-1-16,-3-1-3 15,-9 1 1 1,-6-3 7-16,-9 2 3 0,-5 3-20 16,-4 3-6-16,-3 2-19 15,3 6-8 1,3 3-33-16,6 7-36 15,1 0 36-15</inkml:trace>
  <inkml:trace contextRef="#ctx0" brushRef="#br0" timeOffset="242307.3472">8494 13375 156 0,'-6'0'57'0,"9"2"-44"0,3 1-6 0,0-3-4 16,0 0-3-16,3-3 0 16,3 1 2-16,0-1 1 15,2 0-1-15,1 1-4 0,3 2-1 16,-3 0 2-16,-3 5 0 15,-3 0-2-15,0 6 2 16,-3 5 1-16,0 2 2 16,0 3-3-16,-3 6-2 15,3 2 6-15,0 3 5 0,0 0-2 16,0-1-1-16,-1-2 2 16,1-5 0-16,-3-3-3 15,-3-2-1-15,-3-9 10 16,-3 1 3-16,-2-6-5 15,-4 3-4-15,-3-5-4 16,0-3-3-16,-3 0-21 16,3-3-9-16,3-2-53 15</inkml:trace>
  <inkml:trace contextRef="#ctx0" brushRef="#br0" timeOffset="242650.5139">8923 13396 140 0,'3'18'55'0,"-3"-2"-43"0,-6 16-3 0,3-19-3 0,-3 8-1 16,-6 6 4-16,3 2-2 15,3 8-2-15,0-3-2 16,6-2-3-16,3 0 1 0,6-6 1 16,3-2 3-16,3-5 2 15,3-6 1 1,-1-5-4-16,1 0-3 15,-3-6-9-15,0-4-5 0,-3-1-15 16</inkml:trace>
  <inkml:trace contextRef="#ctx0" brushRef="#br0" timeOffset="242847.627">8818 13433 200 0,'-20'-8'74'0,"26"8"-58"0,-3 0-4 0,2 0-4 16,7 0-9-16,3 0 0 15,3-3 1-15,3 1 2 16,3-1-1-16,0-2-20 0,2-1-10 16,1 4-51-1</inkml:trace>
  <inkml:trace contextRef="#ctx0" brushRef="#br0" timeOffset="243253.0848">9134 13436 184 0,'0'-6'68'0,"6"4"-52"0,0-1 1 16,0 3-2-16,3 0-13 16,0 0-2-16,3 3-1 15,2 2 2-15,1 3 0 16,0 0-3-16,-6 5-1 0,-9 3 4 16,-6 2 1-16,-3 4 4 15,-3-1 1-15,-3 5 1 16,-2-2 0-16,2 2-2 0,0-4-1 15,3-9 1 1,6 0 1-16,3-2-6 16,3-1 0-16,3-7 1 0,3-3 3 15,6-3 0-15,6-5 0 16,3 6-10-16,5-4-2 16,-2 1-14-16,-3 0-4 15,-3 0-29 1,-3-1-50-16,-3 1 16 15</inkml:trace>
  <inkml:trace contextRef="#ctx0" brushRef="#br0" timeOffset="243644.545">9277 13409 180 0,'-27'-10'68'0,"24"7"-52"0,3 3-5 15,3 0-4-15,3 0-6 16,3-3-1-16,6 1 5 16,3-1 1-16,2 0-2 15,1 1-5-15,0-1-2 0,0 0 2 16,-3 3 2-16,-3 0-2 16,-3 6-2-16,-3 2 2 15,-3 5 0-15,-6 5-2 0,0 3 2 16,0 6 1-16,0 5 2 15,3 2-1-15,2 3-1 16,1 0 1-16,3 0-1 16,-3 0-3-16,0-8 2 15,-3-5 1-15,-3-3 2 16,-3-5 1-16,-3-3 3 16,-3-2-3-16,-3-6 0 15,-2 1-10 1,-7-1-5-16,-6 0-45 15,-6 0-44-15,6 3 30 16</inkml:trace>
  <inkml:trace contextRef="#ctx0" brushRef="#br0" timeOffset="244451.116">7330 14052 124 0,'-6'-8'46'0,"-3"5"-35"0,-3 3 7 15,6 3 4-15,-3 2-7 16,1 6 2-16,-4 5-8 16,0 10-3-16,0 6-3 15,3 2-3-15,6-2 1 0,3-5 1 16,3-4 1-16,6-4 1 0,3-3 2 15,0-6-1-15,0-4 0 16,-1-6 3-16,4-3 3 16,-3-7-4-16,0-6-2 15,-6-6-2-15,0-4 0 16,-3-3 0-16,0 2 1 16,0 4 2-16,-3 1 1 15,0 9-3 1,0 3-3-16,3 7 0 15,-3 3-1-15,3 11-3 0,0 10 0 16,3 3 2-16,0-1 0 16,3 1-19-16,3-5-7 15,3-3-24 1,2-3-49-16,1-3 13 16</inkml:trace>
  <inkml:trace contextRef="#ctx0" brushRef="#br0" timeOffset="244751.2562">7574 14116 140 0,'0'-11'55'0,"0"11"-43"0,0 0-3 16,3 11-5-1,0 4-4-15,3 7 8 16,0-1 7-16,0-3-7 16,-3 1 4-16,0-3 2 0,0-3-7 15,-3-3-4-15,3-2 2 16,-3-2 1-16,0-6 6 15,0 0 3-15,0-3-4 16,0-5-1-16,0-8-2 16,0-5 0-16,3 0-2 0,3-3-1 15,0 3-6-15,3-3 1 16,3 3-2-16,3 2 0 16,2 6-11-16,1 3-5 15,3 4-28-15,-3 1-10 16,0 2-24-1</inkml:trace>
  <inkml:trace contextRef="#ctx0" brushRef="#br0" timeOffset="245056.9296">7937 13951 116 0,'12'8'46'0,"-6"0"-35"0,-9 8 14 0,6-5 4 0,-3 7-1 15,-3 9 1-15,0 10-14 16,0 3-4-16,0-1-7 16,0-4-5-16,3-6-2 0,6-5 6 15,-3-6 5-15,12-5-9 16,3-2 8-1,0-6 2-15,0-2-7 0,0-3 0 16,-1 0-20-16,1-3-8 16,-3 1-19-1</inkml:trace>
  <inkml:trace contextRef="#ctx0" brushRef="#br0" timeOffset="245233.15">8012 13957 140 0,'-9'-16'52'0,"9"11"-41"0,3-1 7 0,0 6 0 15,3-2-4-15,0-1 0 16,3 0-8-16,3 1-4 16,-1-1-1-16,4-2-1 0,3 2 0 0,3 3-25 15,0 0-10-15</inkml:trace>
  <inkml:trace contextRef="#ctx0" brushRef="#br0" timeOffset="245519.7493">8247 13928 112 0,'-12'5'44'0,"3"3"-35"0,-6 5 14 16,9-2 5-16,0 7-3 16,-3 11 3-16,3 8-10 15,3 3 0-15,6-3-11 16,6-2 2-16,3-9 2 0,3-5 0 15,3-5 3-15,6-8-3 16,6-8 1-16,-4-11-1 16,1-10 3-16,-6-3-9 15,-6-2-3-15,-3-3-2 16,-6 2 2-16,-6 1-6 0,-12 2 1 16,-3 3-12-16,-6 0-3 15,0 5-15-15,0 3-5 16,1 5-19-1,2 2-44-15,6 1 19 16</inkml:trace>
  <inkml:trace contextRef="#ctx0" brushRef="#br0" timeOffset="245912.2365">8357 13880 184 0,'-9'-3'68'0,"9"3"-52"0,6 0-8 15,3 0-6-15,0 0-1 16,6 0 3-16,3-2 1 16,3-1 2-16,-1 0-4 15,4 1-2-15,0-1 0 0,-3 1-1 16,-3-1 2-16,0 3-1 16,-4 5-1-16,1 3-4 15,-6 3 0-15,-3 5 0 16,0 5 2-16,-3 8 7 15,0 8 5-15,3 11-5 0,0-1-3 16,3-5-1-16,0-2 1 16,0-8-1-16,0-6 2 15,0-2-2-15,-6-5 2 16,-3-6 0-16,-3-2 1 16,-6-4 0-16,-3-1 0 15,-3-1-5-15,-3-5 1 16,0 0-20-16,-3-3-7 15,4 1-15 1,2-1-4-16,3 3-21 16</inkml:trace>
  <inkml:trace contextRef="#ctx0" brushRef="#br0" timeOffset="246210.885">8771 13959 124 0,'15'0'49'0,"0"6"-38"0,-1 7 4 15,-8-2 0-15,0 7 2 16,0 14 2-16,-9 10-6 16,0 3 0-16,0 0-8 15,0-5-3-15,3-3 1 0,0-5-2 16,6-3 2-16,3-6-2 15,3-1-1-15,3-6 1 16,0-3 1-16,3-5-6 16,0-3 1-16,0-2-12 15,-4-3-6-15,1-3-52 16,-3-2-25 0,-3-3 51-16</inkml:trace>
  <inkml:trace contextRef="#ctx0" brushRef="#br0" timeOffset="246405.4472">8726 13967 208 0,'-9'-13'77'0,"15"13"-60"0,3-5-5 0,0 5-6 0,3-3-6 15,6 1 0-15,6-1-3 16,2 0 0-16,1 1-31 15,0-1-15-15,-3 3-28 16,0 3-10 0</inkml:trace>
  <inkml:trace contextRef="#ctx0" brushRef="#br0" timeOffset="246945.7774">9030 14031 152 0,'-3'-3'57'0,"3"3"-44"0,0 0 12 16,0 0 4-16,3 0-4 16,0-2 0-16,0-1-13 0,3-2-5 15,3-1-5-15,0 1-4 0,2 2 1 16,4 1 1-16,0 2 0 16,-3 2-3-16,-3 6 2 15,-3 0 1-15,-6 8 2 16,-3 0 1-16,-3 5 1 15,-3 0-2-15,3 1-2 0,0-4-4 16,3 1 0-16,3-1-14 16,6-2-3-16,3 0 4 15,6 0 3-15,-3 0 5 16,0-1 4-16,-3-1 7 16,-9-1 6-16,-3-2 18 15,-6-1 10-15,-3-2-9 16,-3 0-4-16,-3-3-7 15,-3 1-2-15,4-4-8 16,-1-2-2-16,3 0-24 16,3-2-12-16,6-1-30 15,3-2-13-15,6-3-9 16</inkml:trace>
  <inkml:trace contextRef="#ctx0" brushRef="#br0" timeOffset="247349.0957">9214 13954 188 0,'-29'-3'71'0,"35"3"-55"0,-1-2-7 0,4 2-5 0,3 0-4 15,6-3 0-15,3 1-3 16,0-1 2 0,3 0 1-16,-4 3 0 0,-2 0 2 15,0 3-6-15,0 2 1 0,-6 6 1 16,-3 7 1-16,-6 6 1 16,0 11 0-16,0 7 0 15,3 0 0-15,0 3 0 16,3-8 0-16,0-2 0 15,0-9 2-15,-1-2-3 16,1-3 0-16,-6-5 3 16,-3-3 1-16,-6-2 1 0,-3-3 2 15,-8 0 6-15,-7-3 2 16,-6 0-7 0,-9 0-4-16,4 1-53 15</inkml:trace>
  <inkml:trace contextRef="#ctx0" brushRef="#br0" timeOffset="248399.0099">7315 14542 108 0,'-3'-6'44'0,"0"6"-35"0,-6-2 16 0,6 2 4 15,-3 0-8-15,-2 5-1 16,-4 3-8-16,0 5-2 16,0 11-6-16,-3 8-3 0,3-1 2 15,3-2-2-15,3 1-1 16,3-7 1-16,6-1-1 16,3-7 2-16,3-1 1 15,3-6 1-15,0-6 2 16,0-4-3-16,3-4-2 15,-3-2 2-15,-1-2 0 0,-2-6-4 16,-3 0 1-16,0-3 0 16,0 6 2-16,-3 3-3 15,0 4-2-15,0 4-1 16,0 7 0-16,6 3 5 16,0 3 1-1,3 2 0-15,0 0 1 0,6 0-7 16,0 0 1-16,-1 1-26 15,4-4-10-15,-3-4-35 16</inkml:trace>
  <inkml:trace contextRef="#ctx0" brushRef="#br0" timeOffset="248686.1544">7559 14708 96 0,'0'0'35'0,"3"0"-27"0,0 11-2 0,3-6-1 15,-3 3 7-15,0 0 4 16,3 3 6-16,-6-6 3 16,3 0-11-16,-3 0-3 15,0 1-5-15,0-4-1 16,-3 1-3-16,3-3-2 0,0 0 3 16,0-3 4-16,3-2 4 15,3-3-9-15,0-2 0 16,0-4 0-16,0-2 3 15,3-2-4-15,0-3-1 16,3 2-5-16,0 3 1 16,3 3-20-16,-1 5-9 15,1 3-38 1</inkml:trace>
  <inkml:trace contextRef="#ctx0" brushRef="#br0" timeOffset="249013.8023">7964 14502 128 0,'6'-3'49'0,"-6"14"-38"0,-3-1 6 16,6 1-1-16,-3 7 2 15,0 9 3-15,-3 5-7 0,3-1-1 16,0-1-7 0,0-4-4-16,3 0 1 0,3-2-2 0,3-3 2 15,3-5 2-15,0 0 4 16,3-5-4-16,3-3-1 16,-1 0 0-16,1-3 0 15,0-2-18-15,-3-1-5 16,-3 1-24-16,-3-3-10 15,0-3-16 1</inkml:trace>
  <inkml:trace contextRef="#ctx0" brushRef="#br0" timeOffset="249212.547">8015 14483 184 0,'-21'-8'71'0,"21"6"-55"0,0 4 4 15,0-2 5 1,9 0-11-16,0-2-10 16,6-4-2-16,3 1-2 15,2-3-7-15,4 3-3 0,0 0-30 16,3 2-13-16,0 3-24 16</inkml:trace>
  <inkml:trace contextRef="#ctx0" brushRef="#br0" timeOffset="249495.4987">8259 14486 176 0,'-18'-3'66'0,"15"11"-52"0,-3 13-8 0,6-5-7 16,0 11 0-16,0 4 5 16,3 4 4-16,6-9 3 15,3 1-5-15,3-6 5 0,9-3 2 16,-1-2-4-16,4-8-3 15,-3-2 1-15,0-6 2 16,-6-6-4-16,-3-2-1 16,-7-5 0-16,-5-3 2 15,-6-8-3-15,-5-2 0 16,-10 0-8-16,-3-4-4 16,-3 9-11-16,0 3-2 0,3 5-33 15,4 2-52 1,2 6 22-16</inkml:trace>
  <inkml:trace contextRef="#ctx0" brushRef="#br0" timeOffset="249843.7652">8429 14444 212 0,'5'-6'79'0,"1"6"-61"0,9-2-5 15,-9 2-5-15,6-3-9 0,0 0-2 16,3 1-1-16,0-1 3 15,0 0 0 1,0 1-2-16,-1 2 2 0,-2 0-1 0,0 2 0 16,-6 6 2-16,0 3 0 15,-3 7 2-15,-3 12 1 16,3 4-4-16,0 3-1 16,0 0 1-16,3 3 2 15,0-8-5-15,3-3 1 16,0-3-4-16,-3-2 0 15,0-6 1-15,-3-2 2 16,-3-5 4-16,-3-1 2 0,-3-4 2 16,-3-1 0-1,-6-2-7-15,0-1-2 0,0 1-29 16,-3-3-10 0,6 0-24-16</inkml:trace>
  <inkml:trace contextRef="#ctx0" brushRef="#br0" timeOffset="250350.4208">8765 14467 124 0,'0'3'46'0,"3"5"-35"0,0 11-2 0,0-6 0 16,-3 11 7-16,3 10 7 0,-3 6-3 15,0-6 0 1,0 3-11-16,3-5-3 0,3 0-2 0,3-6 0 15,3-2 2-15,2-3-5 16,1 0-3-16,3-5 1 16,0 0 2-16,0-8-5 15,0-3 1-15,-3 0-12 16,-1-5-6-16,-2-2-19 16,0-3-45-1,0-3 8 1</inkml:trace>
  <inkml:trace contextRef="#ctx0" brushRef="#br0" timeOffset="250546.9505">8693 14499 184 0,'-20'-13'68'0,"20"10"-52"0,3-2-10 0,3 2-5 16,2 1-5-16,4-1 2 15,9-2-1-15,6-1 1 16,6 4-18-16,-1-1-7 16,-2 3-39-16,0 0-17 15</inkml:trace>
  <inkml:trace contextRef="#ctx0" brushRef="#br0" timeOffset="250833.4867">9036 14579 96 0,'0'-3'38'0,"-3"21"-29"0,-3 19 14 16,6-23 8-16,-3 2 0 16,0-1 2-16,0 1-14 15,0-2-4-15,3-4-9 16,0 1-4-16,0-3 1 0,3-3-2 15,3 0-1-15,0-2 5 16,3-3 1-16,3 0-7 0,0-3-1 16,-1 1-9-16,4-1-3 15,-3 0-21-15,0 1-8 16,0-1-26 0</inkml:trace>
  <inkml:trace contextRef="#ctx0" brushRef="#br0" timeOffset="251043.0014">9149 14557 140 0,'0'6'52'0,"0"2"-41"0,3 7 7 0,-3 1-2 0,3 8 10 16,0 0 9-16,0 2-10 15,0 1-5-15,3-1-11 16,0-2-6-16,0 0-2 0,-3-3-6 15,0-2 1-15,2-6-27 16,1 0-9-16,0-5-46 16</inkml:trace>
  <inkml:trace contextRef="#ctx0" brushRef="#br0" timeOffset="251448.0875">9211 14454 196 0,'6'-5'74'0,"6"2"-58"0,3-2-6 0,-6 5-6 16,9-3 0-16,0 1 5 15,3-1-7-15,-1-2-1 16,1-1-1-16,3 1 0 0,-6 3 2 15,0 2-3-15,-6 0-2 16,-3 5 2-16,0 5 0 16,-4 9 1-16,-2 13 2 15,-3 13-3-15,3 2 0 16,0 1-1-16,0-6 0 0,0-2 2 16,3-6 2-1,0-5-3-15,0-2 0 16,-3-6 3-16,0-2 1 15,-3-4 7-15,-6-1 4 16,-3-4-1-16,-6-2 2 16,-2-3-10-16,-4 1-6 0,-3-1-30 15,-3-2-15-15,-6-3-47 16</inkml:trace>
  <inkml:trace contextRef="#ctx0" brushRef="#br0" timeOffset="261840.1759">9979 13018 96 0,'0'0'38'0,"0"2"-29"0,0-2 8 0,0 0 2 16,0 0-5-16,0 0 2 15,0 0-7-15,0 0-3 16,0 0-1-16,6 3 1 16,0-1-3-16,3-2 3 0,0 3 3 15,6 0-3-15,6-3 2 16,6 2-5-16,11 1 0 16,7-3-1-16,0 0 1 15,2-3-2-15,7 1-1 16,2 2 1-16,13 0-1 15,5 0 0-15,1 0 0 16,-4-3 0-16,-2 3 0 16,-1 0 0-16,0 0 2 15,4 0 1-15,-1 0 3 16,-8-3-3-16,-7 1 0 16,-8-1 1-16,-6 1 0 15,-7-1 0-15,-5 0 0 0,-6 1 0 16,-6 2 2-16,-3 0-3 15,-3-3-2-15,-3 3 0 16,-4 0-1-16,1 0-3 16,0 0 2-16,-3-3-19 15,-3 3-7-15,3 0-15 16,0 0-48 0,-3 0 9-16</inkml:trace>
  <inkml:trace contextRef="#ctx0" brushRef="#br0" timeOffset="262184.1519">11280 12938 132 0,'0'3'49'0,"3"-3"-38"0,3 8 1 0,0-3-2 16,0 0-2-16,3 1 0 15,3-1 0-15,3 0 0 0,2 0-4 16,4 1 2-16,-3 2 0 0,0 0-7 16,-3 0-4-16,-6 0 0 15,-6-1 3-15,-6 1 10 16,-6 0 4-16,-3 0-3 15,-3 0-1-15,0 0-6 16,0 0-4-16,0 0-32 16,1 3-13-16,2-1-22 31</inkml:trace>
  <inkml:trace contextRef="#ctx0" brushRef="#br0" timeOffset="262976.5954">9926 13623 104 0,'0'-2'41'0,"3"2"-32"0,-3 2 9 0,0-2 3 16,0 0-1-1,6 0 0-15,0 0-4 0,3 0-2 16,2-2-8-16,7-1-4 0,3 3 1 15,6-3 0-15,12 3 3 16,5 0-1-16,10 0 0 16,-1-5-3-16,1 3 1 15,6-1-2-15,8 3 2 16,9 3-2-16,-2-1-1 0,-4 1 1 16,1-1 1-16,-4 1-1 15,1 0-1-15,2-1 3 16,0-2 2-16,-11 0 2 15,-6-2 1-15,-10 2-4 16,-5-3-1 0,-9 0-1-16,-7 1 1 15,-5-1-4-15,-6 1-2 0,-3 2-25 16,-3 0-9-16,-6 0-23 16,0 0-34-1,0 0 26-15</inkml:trace>
  <inkml:trace contextRef="#ctx0" brushRef="#br0" timeOffset="263307.3435">11137 13488 160 0,'18'3'63'0,"-12"-3"-49"0,3 0-4 0,-3 3-3 16,3-1 0-16,3 1 6 15,3 0-5-15,2 2-2 16,4 0-3-16,0 3-3 0,0 0 3 16,-3 3-2-16,-3-1 2 15,0 1-2-15,-6 2 2 0,-7 0-4 16,-2 3-2-16,-5 0 2 15,-4 0 0-15,-6 3-10 16,0 4-5-16,-3 1-14 16,0 0-6-16,0-3-30 15</inkml:trace>
  <inkml:trace contextRef="#ctx0" brushRef="#br0" timeOffset="264162.2718">9970 14187 88 0,'3'0'35'0,"0"3"-27"0,-3-3 13 0,6 0 4 16,0 0-7-16,0 0 0 16,-3 5-5-16,3-2 2 15,6-1-8-15,3 1-2 16,6 2-3-16,8 0 5 0,7 1 5 16,9-1-6-16,0 0-3 15,-1-5 0-15,4 0 2 16,2 0-2-16,10 0-2 15,8 0-3-15,1 0 1 0,-7-2 1 16,1-1 2-16,-4-2-1 16,1-1-1-16,-1 1 3 15,1-3 0-15,0 3-1 16,-13-3 1-16,-8 5-2 16,-9-2 2-16,-7 2-2 15,-5 1 2-15,-6-1-2 16,-3 0-1-1,-3 1-15-15,0-1-5 0,-6 3-19 16,3-2-51 0,3 2 6-16</inkml:trace>
  <inkml:trace contextRef="#ctx0" brushRef="#br0" timeOffset="264597.7398">11048 14034 176 0,'-12'-8'68'0,"12"8"-52"0,0 2-8 0,0-2-6 0,6 6-1 16,0-1 1-1,3 0 4-15,6 3 3 16,6 0-4-16,2 3-3 0,4-1 1 16,0 6 0-16,0-5 1 0,-3 2-5 15,-1 0 1-15,-5 6 0 16,-3-4 2-16,-6 1-3 15,-6-2-2-15,-6-1 8 16,-6 0 4-16,-3 0-2 16,-3 0 1-16,0-2-5 0,-2 0-2 15,-4-1-16 1,6-2-7-16,0 0-29 16,3 0-50-16,9 0 19 15</inkml:trace>
  <inkml:trace contextRef="#ctx0" brushRef="#br0" timeOffset="267906.52">9941 14721 76 0,'0'0'30'0,"-3"0"-24"0,3 3 10 16,0-3 5-16,0 0-10 15,0 0-1-15,0 0-2 16,6 0 0-16,0 3 2 16,-1-3 1-16,1 0-1 15,3-3 1-15,3 3-2 0,3 0 0 16,3 0-5-1,6 0 4-15,6 0 4 0,8 3-6 0,1-1-1 16,6-2-1 0,-1 0 2-16,1-2 1 0,3-1 3 15,2 0-7-15,13 3-2 16,5 0-1-16,-2-2 2 16,-4-1 1-1,-2-2 1-15,-1 2-5 0,1 1 1 16,2-1 0-1,4 0 2-15,-10-2-1 0,-5 2 2 16,-9 1 4-16,-4-4 6 16,-5 1-3-16,-3-3 0 15,-6 6-9-15,-4-6 0 16,-2 8 1-16,-3-3 1 16,-3 0-1-16,0-2-2 0,-3 5-4 15,-3-3-2-15,-3 1-19 16,0-1-9-16,0-5-13 15,0 8-4-15,0-5-18 16</inkml:trace>
  <inkml:trace contextRef="#ctx0" brushRef="#br0" timeOffset="268402.801">11286 14467 148 0,'-9'-5'55'0,"9"5"-43"0,0 3 3 0,0-3-1 15,0 5-3-15,0-2 3 16,3 2-3-16,0 3-1 0,3 0-6 16,3 2-1-16,3 1 3 0,6 0-3 15,0-1 0-15,-1 3-1 16,4 3 1-16,0 3-2 15,-6-1-1-15,3-4 1 16,-6 1 1 0,-3-1-3-16,-12 2 5 15,-3-3 4-15,-6 3 2 16,0-3 4-16,-3 0-7 16,0 0-2-16,0 1-3 15,0-4-2-15,3 3-2 16,1-2-1-16,2-3-34 15,3 0-12-15,3 0-40 16</inkml:trace>
  <inkml:trace contextRef="#ctx0" brushRef="#br0" timeOffset="269945.194">12203 12885 64 0,'-6'-5'24'0,"-3"5"-18"0,21 26 18 0,-9-18 8 16,-3-2-5-16,0-6-1 16,0 2-9-16,-3 4-2 15,0-4-9-15,0 1-4 16,0-1-1-16,0 4-4 0,3-4 0 15,0 1-1-15,-3 2 3 16,0 1-2-16,3 2 1 16,-3 2 13-16,0 3 5 15,-3 3-4-15,0 5 1 16,-3 1-4-16,3 1 2 16,3 1-6-16,0 0-1 15,6-3 0-15,3 0 2 16,3-2-1-16,3-3 2 15,6-3-2-15,3-8 0 16,3-5-6-16,2-8-1 16,1-5-6-16,0-3 0 15,-3-2 4-15,0 2 4 0,-10-3 1 16,-2 1 2-16,-6-3 2 16,-9-1 2-16,-3 1 3 15,-3 0 4-15,-5 3 1 16,-1-1 0-16,0 3-7 15,0 6-5-15,0 2-18 16,0 2-7-16,3 4-14 16,3-1-4-16,6 3-39 15,3 0-25-15,6 5 44 16</inkml:trace>
  <inkml:trace contextRef="#ctx0" brushRef="#br0" timeOffset="270423.432">12393 12922 116 0,'-3'3'46'0,"6"0"-35"0,0 7 7 0,0-2 2 16,0 5 5-16,0 6 5 15,0 2-8-15,0 0 0 0,0 0-13 16,-3 0-1-16,3-2-1 16,-3-3-3-16,3 0-1 0,-3-3-1 15,-3-5 1-15,3 0 0 16,0-5 3-16,0-3-3 16,0-3 0-16,0-2-1 15,0-1 1 1,3-4-9-16,3-1-3 15,-6 11-11 1,30-8 6 0,0 3 5-16,2 2 4 15,-5 6 3-15,-3 2 14 16,-3 6 9-16,-3-1-10 16,-4 4 5-16,-5-1 2 0,-6 3-2 15,-6 0 1-15,-6-1-5 0,-5-1 0 16,-7-1-9-16,-6-5-2 15,0-3-21-15,-3-5-7 16,7-3-24-16,2 1-7 16,9 2-36-1</inkml:trace>
  <inkml:trace contextRef="#ctx0" brushRef="#br0" timeOffset="271884.0523">13024 12959 132 0,'0'0'49'0,"-3"0"-38"0,6 8 1 15,-3-2 1-15,0 4 8 16,0 6 7-16,0 3-6 16,0 4-2-16,-3 4-12 15,3 5-5-15,0-1 0 0,3 6-4 16,-3-5 0-16,3 0 3 16,0-8 3-16,0-6-18 15,0-2-8-15,0-5-38 16,3-3-43-16,6-3 27 15</inkml:trace>
  <inkml:trace contextRef="#ctx0" brushRef="#br0" timeOffset="272435.2244">13283 12988 100 0,'0'-5'38'0,"-6"5"-29"0,3 0 8 15,3 0 2-15,-3 3-5 16,0 2 2-16,-3 0-3 16,-2 6 2-16,-1 2-2 0,0 6 2 15,3 2-8-15,0 5 0 0,3 6 3 16,3-3-6-16,6 3-2 15,3-6 1-15,0 1 2 16,5-9-2-16,4-12-2 16,9-12 0-16,-3-4 1 15,0-6 1 1,0-5 1-16,-24 21 4 31,11-37 0-31,-11 2 1 16,-5 6-3-16,-7 5-1 15,-3 3-10-15,0 3-2 16,0 4 4-16,0 7-21 0,0 1-8 16,0 6-33-1,6 0-35-15,9 6 31 0</inkml:trace>
  <inkml:trace contextRef="#ctx0" brushRef="#br0" timeOffset="272832.8951">13515 13015 140 0,'-6'10'55'0,"4"-4"-43"0,-7 7 12 15,3-5 2-15,3 5-6 16,-3 6-1-16,6 4-11 16,0 4-3-16,6-1-3 0,3 3 1 0,2-2 0 15,4-3-1-15,3-14-2 16,-18-10 12 15,27-10-7-31,-3-6 0 16,-9-5-1-16,-3 2 0 15,-6-2-2-15,-3 0 1 16,-6 0-2-16,-3 0-3 0,0 5-1 16,-3 2-12-16,0 4-2 15,3 2-27-15,0 0-10 16,0 3-20-16</inkml:trace>
  <inkml:trace contextRef="#ctx0" brushRef="#br0" timeOffset="273150.847">13724 13020 140 0,'-6'0'55'0,"6"5"-43"0,-6 6-3 0,6-3-5 16,0 5 7-16,-3 3 7 15,3 5 0-15,6 3-1 16,0 3-9-1,6 2-1-15,6 0 3 0,2-3-2 0,10-10 1 16,3-8-1-16,-3-8 2 16,-4-8 1-16,-2-3 3 15,-6-7 4 1,-3-1 1-16,-6-2-6 0,-6 0-3 16,-9 3 1-1,-3-4 3-15,-6 4-17 0,-6-1-7 16,1 3-26-16,-1 3-10 15,-3 3-64 1</inkml:trace>
  <inkml:trace contextRef="#ctx0" brushRef="#br0" timeOffset="274617.4251">12176 13523 92 0,'-9'0'35'0,"3"3"-27"0,-6-3 20 0,6 2 7 0,0 1-6 15,-3 2-2-15,-3 3-9 16,1 5-3-16,-7 3-9 16,3 13 0-16,3 8 4 0,6 3-2 15,9 5 3-15,3-8-4 16,9-3 1-16,3-7-3 16,2-6 0-16,4-8-1 15,0-7 2-15,0-6 1 16,0-6 1-16,-3-4-2 15,-4-9-1-15,-5-5-3 16,-3-7 1-16,-6-1-2 16,-6-3 2-16,-3 1 2 15,-3 5 2-15,0 5-3 16,-2 3-1-16,-1 8-25 16,3-1-11-16,0 7-27 15,3 1-10-15,6 1-12 16</inkml:trace>
  <inkml:trace contextRef="#ctx0" brushRef="#br0" timeOffset="275049.4322">12325 13502 160 0,'0'10'63'0,"6"6"-49"0,-3 24-4 16,0-16-3-16,0 10 7 15,0 3 6-15,0 0-2 16,0-5 2-16,0-3-11 16,0-5-3-16,-3-6-2 0,0-2-2 15,0-3 1-15,0-5 0 16,0 0 1-16,0-2 0 16,0-6 0-16,0-6-2 15,0-2 1 1,3 0-11-16,3-5-4 0,2-3 1 15,4 3 2-15,3 3 0 16,6 2 3-16,6 5 2 16,0 11 2-16,-1 2-1 15,1 4 1-15,-6-4 11 0,-6 1 5 16,-3-1 3-16,-3 1-1 16,-6 0 0-16,-6-1 0 15,-6 1-6-15,-9-3-2 16,-3-3-6-16,-6 0-4 15,-2-2-21-15,2-3-10 16,3 0-27-16,3 0-12 16,3 3-9-1</inkml:trace>
  <inkml:trace contextRef="#ctx0" brushRef="#br0" timeOffset="275601.9429">12128 14065 144 0,'-12'-5'55'0,"7"8"-43"0,-4 2 12 0,3 0 5 16,-3 0-6-1,0 9-1-15,-3 4-8 0,0 14-4 16,0 0-5-16,3-1 1 0,6 4 3 16,9-3-3-16,3-1-1 15,6-2-2-15,6-7-3 16,0-6 3-16,2-9 0 16,1-4 3-16,0-8 3 15,-3-3 0-15,-3-5 0 0,-3-3-5 16,-3-8-3-16,-7-5 4 15,-5-6 1-15,-3 1-2 16,-2 0-1-16,-4 2-3 16,-3 3-1-16,0 8-10 15,0 2-5-15,3 6-25 16,0 5-11-16,0 5-31 31,6 1-27-31,9 2 43 0</inkml:trace>
  <inkml:trace contextRef="#ctx0" brushRef="#br0" timeOffset="276010.9711">12298 14020 192 0,'3'8'71'0,"0"5"-55"0,6 14-7 0,-3-6-7 16,-3 11-1-16,0 5 1 15,0-5 11-15,0-3 6 16,0-3-10-16,3-2-2 0,-3-3-1 15,0-5-1-15,0-3 0 16,-3-2-3-16,0-3-2 16,3-6 3-16,-3-2 2 15,3-2-2-15,-3-4-2 16,3-4-14-16,3-1-4 16,2 1 0-16,1-1 2 15,6 1 7-15,9 2 4 16,3 2 1-16,0 6-1 15,-4 6 3-15,4-1 2 16,-9 6 6-16,-3-4 6 0,-3 1 6 16,-3 0 3-16,-9 3-3 15,-3-3 1-15,-9 0-9 16,-6 0-4-16,-6-3-9 16,-8 0-3-16,2-5-14 15,3 0-3-15,3 0-32 16,0 3-13-16,6 2-16 15</inkml:trace>
  <inkml:trace contextRef="#ctx0" brushRef="#br0" timeOffset="276489.4696">12149 14539 148 0,'-6'-19'57'0,"0"17"-44"0,-3-1 14 0,6 0 3 0,-3 3-6 15,-5 3-2-15,-1 5-8 16,-3 8-1-16,-3 10-8 16,-3 11 6-16,3 0 2 0,6 0 2 15,9 3 1-15,9-3-4 16,6-2 0-16,6-6-5 16,6-6-2-16,3-9 2 15,-1-9 2-15,-26-5 9 31,39-24-8-15,-9 0-2-16,-9-5-5 16,-9-5 0-16,-9-6-4 15,-6 3 0-15,-6 3 1 16,-3 2-11-16,0 3-3 0,0 10-17 16,0 6-8-16,0 5-26 0,6 6-11 15,3 2-17 1</inkml:trace>
  <inkml:trace contextRef="#ctx0" brushRef="#br0" timeOffset="276927.2457">12316 14502 176 0,'3'10'68'0,"3"4"-52"0,0 23-8 0,0-14-4 0,0 9 5 16,0-3 5-16,0 0 7 15,0-2 4-15,-1-3-13 16,1-3-5-16,0-3-2 16,0-4-3-16,-3-4 1 0,0 1 0 15,0-6 1-15,-3-5-5 16,0 0 1-16,3-3-5 16,0-4-1-16,3-1-6 15,-3-3-3-15,3-2-2 16,3 0 0-16,9 2 7 15,3 3 5-15,3 0 2 16,5 5 1-16,-2 3 0 16,0 6 0-16,0 2 6 15,-3 0 5-15,-7 2 12 16,-5 1 9-16,-3 2-9 16,-9 0-2-16,-3-2 2 15,-9 2 3-15,-6-2-8 16,-8-1-4-16,-7-5-10 15,-3-2-1-15,-2-3-21 16,5-3-7-16,3-2-26 0,6-3-9 16,6 0-35-1</inkml:trace>
  <inkml:trace contextRef="#ctx0" brushRef="#br0" timeOffset="277446.6947">12950 13499 160 0,'-3'8'60'0,"3"5"-47"0,0 0 6 0,0 1-2 16,9-4 7 0,-3 11 7-16,-3 16-3 0,0 6-2 15,-3 4-14-15,3-7-8 0,0-3 0 16,3-5 1-16,0-3 2 15,0-5-8-15,0-6-4 16,-1-2-24-16,1-3-9 16,3-5-22-16,0-5-52 15,3-3 19-15</inkml:trace>
  <inkml:trace contextRef="#ctx0" brushRef="#br0" timeOffset="277827.7681">13203 13488 148 0,'-6'0'57'0,"6"3"-44"0,-3 2 5 0,0-2-1 16,0 5-4-1,0 8 0-15,-3 8 1 16,3 7 4-16,0 14-10 16,3 0-2-16,6-5-2 0,3-6 0 0,3-2 0 15,3-8-2-15,0-3 1 16,6-5 0-16,2-8 1 16,7-5 0-16,-6-6 2 15,-3-8-3-15,-6-10 0 16,-3-8-1-16,-12-3 1 15,-6-5-4-15,-3 0 0 16,-6 3 1-16,0 2 0 0,-3 6 0 16,0 5 0-1,0 2-18-15,6 6-8 16,3 2-19-16,4 6-8 16</inkml:trace>
  <inkml:trace contextRef="#ctx0" brushRef="#br0" timeOffset="278171.0016">13456 13533 140 0,'-9'11'52'0,"-3"0"-41"0,-3 12 0 16,6-7-2-16,3 16 0 0,-6 8 5 16,9 2 3-16,3-5 2 15,9-2-10-15,6-6 1 16,3-6 3-16,3-4 2 0,0-8 3 15,3-9-4-15,-1-4 2 16,1-6-3-16,0-6 0 16,-6-9-5-16,-3-4 0 15,-3-5-3-15,-6-2 0 16,-6-3-1-16,-3 0 0 16,-6 5 2-16,-3 3 1 15,-3 5-8 1,0 6-1-16,0 2-18 0,3 5-6 15,0 3-20-15,6 3-7 16,0 2-24 0,6 3-31-16,6 0 40 15</inkml:trace>
  <inkml:trace contextRef="#ctx0" brushRef="#br0" timeOffset="278444.6323">13652 13547 116 0,'-3'23'44'0,"0"1"-35"0,3 21 3 15,0-21-3-15,3 10 8 16,3-2 6-16,3-3 1 16,3-2 3-16,9-3 0 15,9-6 3-15,6-5-16 16,-1-7 3-16,1-6 3 0,-3-6 2 16,-7-7 2-16,-5-11-2 15,-6-5 1-15,-9-3-9 16,-6-5-1-16,-9 0-5 0,-12 3-3 15,-5 2-16 1,-1 6-7-16,0 7-29 16,0 6-12-16,0 5-40 15,7 11-39-15,-1 5 52 16</inkml:trace>
  <inkml:trace contextRef="#ctx0" brushRef="#br0" timeOffset="278922.8149">12968 14031 124 0,'0'-8'46'0,"6"5"-35"0,-3 6 14 0,-3-3 10 16,3 11-10-1,0 7-2-15,3 11-2 16,-3 13-12-1,0 3-3-15,-3-2 0 0,0-43-3 32,3 53-13-32,0-11-5 15,-1-8-35-15,4-4-13 0</inkml:trace>
  <inkml:trace contextRef="#ctx0" brushRef="#br0" timeOffset="279361.1871">13259 14123 148 0,'-5'-5'57'0,"2"5"-44"0,-3 11-4 16,3-3-4-16,0 10 6 15,-3 6 7-15,0 2 2 0,0 4 3 16,3-1-13 0,3 0-1-16,3 0-2 0,6-3-1 15,3-2-1-15,5-5-1 0,4-6 0 16,12-5 4-16,-3-8 3 16,0-3-4-16,-4-5-2 15,-2-2-2-15,-6-4 0 16,-6-4 2-16,-6-6 2 15,-9-5-6-15,-6-5 0 16,-6-3 5-16,-6 2 4 16,-6 3-3-16,7 9-2 0,-4-1-11 15,6 8-6-15,0 5-25 16,0 6-9 0,9 5-31-1,3 5-38-15,12 1 37 16</inkml:trace>
  <inkml:trace contextRef="#ctx0" brushRef="#br0" timeOffset="279671.4311">13530 14174 152 0,'-6'21'57'0,"3"-8"-44"0,6 11-6 16,0-11-6-16,0 3 2 0,0 3 5 15,3 2 9-15,0 0 7 16,3-3-13-1,3-2 5-15,3-2 2 0,3-4 1 0,3-5 3 16,-1-2 3-16,1-6 4 16,0-2-11-16,-3-3-3 15,-3-5-3-15,-6 0 2 16,-6-6-3-16,-6-5-1 16,-6-5-4-16,-3-2 1 15,-3-4-4 1,-3 3-2-16,0 6-9 15,1 2-5-15,2 6-20 0,3 4-6 16,0 6-20-16,6 3-5 16,3 2-37-1</inkml:trace>
  <inkml:trace contextRef="#ctx0" brushRef="#br0" timeOffset="279975.8118">13792 14116 176 0,'-3'15'66'0,"-9"15"-52"0,3 12-3 16,6-26-6-16,3 5 8 15,0 3 8-15,6 0 3 16,9-3 1-16,6 0-14 16,6-5 0-16,6-6 2 0,-1-4 4 15,1-6 4-15,-33 0 17 31,39-30-13-15,-12-4-7-16,-12-3-6 16,-10-3-1-16,-7 3-13 15,-10 3-5-15,-6 0 3 0,-6 7-30 16,-3 9-11-16,-3 2-35 0,1 8-14 16,2 8-3-1</inkml:trace>
  <inkml:trace contextRef="#ctx0" brushRef="#br0" timeOffset="280612.2321">13045 14613 124 0,'-6'-5'49'0,"9"-1"-38"0,0 9 1 15,-3 5-2-15,3 5 5 16,0 6 4-16,0 5 6 16,0 2 2-16,-3 6-14 15,0 2-6-15,0 3 0 0,0-2-4 16,3-1 0-16,0-8-3 16,3 1-3-16,0-6-29 15,0-5-12-15</inkml:trace>
  <inkml:trace contextRef="#ctx0" brushRef="#br0" timeOffset="281010.5005">13322 14708 120 0,'-12'-2'46'0,"12"-1"-35"0,-6 3-2 0,0 5-2 16,-3 3 12-16,0 3 10 16,0 2 2-16,0 5 2 15,3 4-12-15,4 1-5 16,2 4-9-16,5-1-5 0,7-2 1 16,12-3-2-16,3-7-1 15,0-6 1-15,3-8 1 16,-4-6 1-16,-2-4 3 15,-3-6 1-15,-3-3 3 16,-6-2 1-16,-3 0 1 0,-6-3-11 16,-9-5-5-16,-9-5 8 15,-3-1 4-15,-9 6-1 16,3 3-2-16,1 4-13 16,2 9-5-16,0 5-27 15,6 6-9-15,6 7-39 16,9 6-29-1,12 2 50-15</inkml:trace>
  <inkml:trace contextRef="#ctx0" brushRef="#br0" timeOffset="281339.4961">13637 14684 180 0,'-5'6'68'0,"2"-1"-52"0,-3 3-8 0,3-3-4 16,0 6-4-16,-3 2 2 15,0 6 5-15,3-1 6 16,0 6-7-16,3 0 8 0,6-1 3 16,3-1-5-16,3-6 1 15,5-6-2-15,7-5 3 16,3-5-3-16,0-5-1 16,3-3-2-16,-4-2 2 0,-2-6-1 15,-3 0 0-15,-9-3-3 16,-9-2 1-16,-9-8-2 15,-9 0 2-15,-6-5 0 16,-3 4 3-16,24 30-38 31,-38-23-18-15,8 4-8-16,6 11-14 16,6 6-4-16</inkml:trace>
  <inkml:trace contextRef="#ctx0" brushRef="#br0" timeOffset="281651.9366">13989 14597 180 0,'0'5'68'0,"0"11"-52"0,0-3-10 0,0-2-5 16,0 8-1-16,-3 4 2 15,0 1 13-15,3 0 5 16,0 0-10-16,6 0 5 0,3-3 5 15,6 0 0-15,5-8 0 16,7-5 1-16,6-5-1 16,-6-6-5-16,5-2-1 15,4-6 3-15,-9-5 3 16,-9-2-1-16,-12-6 0 16,-9-5-4-16,-12-5 1 15,-3-1-7-15,-6 3-3 16,-3 3-28-16,1 3-10 15,-1 5-35-15,0 5-15 16,9 5-44 0</inkml:trace>
  <inkml:trace contextRef="#ctx0" brushRef="#br0" timeOffset="325296.825">14849 12372 72 0,'-3'-8'30'0,"3"0"-24"0,-3 8 15 16,3-3 6-16,-3 3-4 15,0 0-1-15,-3 3-8 16,-3 2-4-16,-3 6-8 16,-3 0-3-16,-2 7 0 15,-1 3 2-15,0 0 2 0,0 6 3 16,3-1 1-16,3 3 1 16,6-2 2-16,6-1-5 15,9 1-3-15,9-6 7 16,6-3 4-16,6-7 2 15,2-11 1-15,7-8-4 0,6-5 0 16,-7-3-3-16,1-3 0 16,-6-2 1-16,-6-3 4 15,-7-2 1-15,-5-3 3 16,-9-3 1 0,-6 3 1-16,-9 0-11 0,-3 3-3 15,-2 4-4-15,-1 4-2 16,0 5-24-16,0 5-9 15,0 5 1-15,3 0 2 16,6 6-43 0,3 0-21-16</inkml:trace>
  <inkml:trace contextRef="#ctx0" brushRef="#br0" timeOffset="326304.4562">15438 12438 80 0,'0'-8'30'0,"0"5"-24"0,0-2 13 0,0 0 4 16,-3 2-6-16,0 1-2 16,0-1 0-16,-3 6 3 15,-3-1-8-15,-2 6-1 16,-1 3-3-16,-3 5-1 16,0 2-3-16,0 3 1 0,3 3 2 0,3 0-2 15,6 2-2-15,9 1 6 16,6-1 5-1,9-2-2-15,6-5 2 0,8-6 2 16,10-5 3-16,9-8-5 16,-1-8 1-16,-5-5-4 15,-3-6 0 1,-13-2-1-16,-8-3 0 0,-12-2 7 16,-6-3 2-16,-12-6-6 15,-12 1-2-15,-9 2-5 16,-2 6-3-16,-7 7-9 15,6 6-3-15,0 2-14 16,6 6-4-16,4 5-25 16,2 3-8-16,9 2-27 15</inkml:trace>
  <inkml:trace contextRef="#ctx0" brushRef="#br0" timeOffset="327175.4521">16123 12457 48 0,'15'-11'19'0,"-9"6"-15"0,0 2 12 0,-3 0 5 16,3-2 8-16,-3 0 5 0,0-3-1 15,-3 5 0-15,-3-2-12 16,0 2-5 0,-12 6-7-16,-3 2-6 15,-3 6-2-15,0 2 2 0,0 6-2 16,-2 2-1 0,2 5 3-16,3 3 0 0,6 3 1 15,6 2 2-15,12 4-3 16,12-4-2-16,12-8 13 15,8-4 5-15,7-15-3 16,3-9-1-16,-1-11-5 0,1-6-1 16,-4-2-1-1,-8-3 2-15,-6 0 6 0,-12-2 2 16,-9-3-1-16,-9 0 0 16,-9-3-9-16,-6 0-3 15,-6 6-8-15,-3 4-2 16,0 7-7-16,-2 7-3 15,2 5-22-15,0 6-11 16,6 5-33 0,9 2-48-16,9-5 35 15</inkml:trace>
  <inkml:trace contextRef="#ctx0" brushRef="#br0" timeOffset="327862.3765">16772 12438 132 0,'0'-16'49'0,"-3"6"-38"0,0 10 10 0,0 0 4 0,0 0-5 15,-3 0-2-15,-3 5-13 16,-3 5-2-16,-3 4-3 16,-3 4-3-16,-2 3 2 0,-1 3-1 15,3 0 0-15,6 2 2 16,9 4 0-16,6 1 0 16,6-4 2-16,6-3 14 15,9-6 7-15,5-13 2 16,4-7 2-16,6-11-9 15,-1-3 0-15,-2-3 0 16,-6-5 1-16,-9 1 3 16,-9-7 1-16,-12-1-4 15,-9-6-1-15,-6 5-10 0,-3 3-5 16,-3 5-18-16,-3 8-7 16,4 8-44-16,-1 8-18 15,6 8-33 1</inkml:trace>
  <inkml:trace contextRef="#ctx0" brushRef="#br0" timeOffset="345218.4436">14834 12949 92 0,'-6'-8'35'0,"6"8"-27"0,-6 0 11 16,3-3 5-16,-3 3-7 15,0 0 1-15,-9 3-11 16,1 2-2-16,-7 3-3 15,0 3 1-15,0 2-2 0,3 5 2 16,0 6 0-16,6 5 3 0,3 8 1 16,6 3-1-16,9 0 1 15,12-3 2-15,12-6 5 16,3-12 1-16,3-14 3 16,-1-15-1-16,1-11-1 15,3-14-8-15,-7 1-3 16,-8-1-1-16,-6 1 2 15,-6 5 10-15,-6 0 5 16,-6 2-5-16,-6 1 1 16,-3 2-15-16,0 5-3 15,0 4-22-15,0 4-8 16,0 8-22-16,0 1-8 0</inkml:trace>
  <inkml:trace contextRef="#ctx0" brushRef="#br0" timeOffset="345852.5053">15456 12912 96 0,'-6'-6'35'0,"0"9"-27"0,-3 0 7 0,6 2 2 15,-3 3-3-15,-3 2 0 0,-2 6 0 16,-1 3 2-16,0 5-5 16,3 2-1-1,6 3-6-15,3 0 6 0,6 6 3 0,6-3-2 16,6-6-1-16,5-8 5 16,10-7 4-16,6-8-5 15,5-11-1-15,-2-5-1 16,-6-6 2-16,-9-2 2 15,-4 0-1-15,-11-3-3 16,-12 0 0-16,-12-2-7 16,-5 2-3-16,-7 0-15 15,0 5-6-15,3 4-12 0,0 4-6 16,0 8-46 0,7 3-41-16,2 3 43 15</inkml:trace>
  <inkml:trace contextRef="#ctx0" brushRef="#br0" timeOffset="346448.385">16156 12920 96 0,'-24'2'35'0,"9"6"-27"0,-12 3-4 0,18-3-3 16,-6 2 3-16,0 6 5 15,1 3 6-15,2 2 5 16,3 5-1-16,6 3-2 16,6 3-3-16,9 0-1 15,9 0-7-15,8-6-2 0,4-7 0 16,3-14 6-16,-1-13 4 16,1-8-3-16,-3-5-1 15,-3-3 7-15,-7-2 6 16,-5-1 3-16,-9 1 2 15,-6-1-11-15,-6 1-3 16,-6-1-10-16,-3 1-5 16,1 7-33-16,-1 1-15 0,0 10-59 15,3 5-28 1,3 9 67-16</inkml:trace>
  <inkml:trace contextRef="#ctx0" brushRef="#br0" timeOffset="347468.9909">16760 12851 104 0,'-6'-11'41'0,"3"19"-32"0,-3-13 13 16,3 2 6-16,0 3-5 15,-3 3-1-15,-3 2-6 16,0 3 0-16,-3 3-9 15,-3 5-6-15,-2 2-2 0,2 6 5 16,-6 2 5-16,12 1-1 16,6 2 1-16,6 0 1 15,9 0 1-15,3-5-1 16,6-3 1-16,2-8 0 16,7-10 3-16,3-8-9 15,0-6-3-15,-1-2 11 16,-2-3 8-16,-6-3 5 15,-6-2 2-15,-9-2-7 0,-6-4 0 16,-6-5-8-16,-6-2-3 16,-3 2-14-16,0 3-5 15,-3 3-23-15,3 7-6 16,0 6-43-16,0 8-15 16,3 2-7-1</inkml:trace>
  <inkml:trace contextRef="#ctx0" brushRef="#br0" timeOffset="348685.0902">14706 13459 124 0,'-9'-5'46'0,"3"5"-35"0,-3 3 9 16,3-1 5-16,-3 4-8 0,-3-1-2 15,-2 6-2-15,-1 10 1 16,0 10-7-16,3 17 5 0,3 2 3 15,6-2-7-15,3-3-4 16,9-8 1-16,9-5 1 16,6-6-2-16,14-10-1 15,1-8 5-15,0-11 5 16,-4-10 2-16,-5-16 0 16,-3-5-3-1,-3-3 0-15,-12 0-1 0,-6-3 3 16,-6 5-5-16,-3 6-3 15,-3 3-3-15,-3 2-3 16,-3 6-24-16,6 2-9 16,0 5-40-16,3 6-17 15,3 5-1 1</inkml:trace>
  <inkml:trace contextRef="#ctx0" brushRef="#br0" timeOffset="349317.7804">15471 13491 148 0,'-9'0'55'0,"3"3"-43"0,-6 5 3 0,9-3-1 0,-6 6-5 15,-3 4 0-15,1 9 6 16,-1 11 2-16,6 7-8 16,3 0-1-16,6-2-1 0,6-8 1 15,5-8 2-15,7-3 1 16,9-5 1-16,9-8 2 16,5-11 2-16,1-13-1 15,-6-8 4-15,-3-5-9 16,-10-5-1-16,-5-3 1 0,-9 5 4 15,-12 32-39 17,-24-40-41-32,-3 8-22 15,1 9-14-15,2 9-4 16</inkml:trace>
  <inkml:trace contextRef="#ctx0" brushRef="#br0" timeOffset="349949.0926">16200 13420 124 0,'-9'-3'49'0,"0"6"-38"0,-2-1 1 0,5 1-2 16,-6 2 0-16,-3 6 4 15,-3 2 5-15,0 8 3 16,3 11-11-16,6 5 0 0,6 5 0 16,12 3-4-16,9-5 1 15,6-6-3-15,6-10 2 0,-1-11 9 16,4-10 5-16,-3-13-3 16,0-9 2-16,-4-5-2 15,-5-5-2-15,-6 0-4 16,-6 0-2-16,-9 29-4 31,-12-40-30-15,0 6-13-16,-3 10-29 15,4 8-10-15,-1 6-18 16,6 7-3-16</inkml:trace>
  <inkml:trace contextRef="#ctx0" brushRef="#br0" timeOffset="350297.6627">16784 13311 252 0,'3'13'96'0,"-9"6"-75"0,9 47 8 0,-3-42-3 0,0 13-14 15,3 11-4-15,0 4-8 16,3-1 0-16,0-4 0 15,3-4-14-15,-4-9-5 0,1-5-54 16,0-5-23-16</inkml:trace>
  <inkml:trace contextRef="#ctx0" brushRef="#br0" timeOffset="351244.7845">14840 14063 56 0,'-3'-11'22'0,"6"6"-18"0,-6-1 24 0,3 6 9 0,-3-2 0 16,0-1 1-16,-6 1-13 15,-3 2-2-15,-3 2-5 16,-2 6-2-16,-1 5-8 16,-3 14-7-16,0 7-2 0,0 9 3 15,9-6 3-15,6 0-2 16,12-3-2-16,-6-34 13 31,54 21-4-15,-7-8 2-16,-5-10-4 15,-6-6 0-15,-6-2 1 16,-7-5 5-16,-8-4-8 16,-6 1 1-16,-9-11 3 0,-3 3-4 15,-6-3 2-15,-3 6-10 16,-2-1-3-16,-1 6-26 16,0 0-10-16,0 7-36 15,9 9-47-15,6 16 35 16</inkml:trace>
  <inkml:trace contextRef="#ctx0" brushRef="#br0" timeOffset="351749.0052">15477 14047 148 0,'-9'-6'57'0,"6"4"-44"0,-3 4 10 16,3 1 0-16,0 0-13 0,-3 5-3 16,-3 5-1-16,0 8 3 15,0 8-4 1,1 8-1-16,2 0 0 0,6 3 0 0,3-3 0 16,8-3 0-1,7-2 0-15,9-5 2 16,12-9 3-16,8-5 5 15,1-10 3-15,-3-6-5 0,-4-7-2 16,-8-6-3-16,-6-3 0 16,-9-4 2-16,-6-7 5 15,-9-4-4-15,-6-3 0 16,-6 3-6-16,0 5-1 16,-6-1-30-16,3 9-12 0,0 8-40 31,6 5-56-31,6 8 34 0</inkml:trace>
  <inkml:trace contextRef="#ctx0" brushRef="#br0" timeOffset="352227.0684">16278 14031 132 0,'12'-32'49'0,"-15"27"-38"0,-3 5 10 0,3 0 2 15,0 2-11-15,-3 1-2 16,0 5-6-16,-3 3-3 16,-3 7 0-16,0 11-4 0,3 14 0 15,3-1 6-15,6-2 5 16,3-3-2-16,6-6-1 16,9-4 9-16,3-6 2 15,6-5 4-15,2-8 0 16,4-6-3-16,6-7 0 15,-3-5-3-15,-1-6-1 16,-11-11-1-16,-9-7 2 0,-9-6-3 16,-12-2-1-16,-3-3-6 15,-6 8-1-15,0 5-21 16,-3 8-8-16,1 6-38 16,2 5-14-16,3 10-19 15</inkml:trace>
  <inkml:trace contextRef="#ctx0" brushRef="#br0" timeOffset="352604.5">16882 13907 184 0,'3'-6'68'0,"0"9"-52"0,0 0 6 0,-3-3-1 15,3 7-5-15,-3 4 3 0,3 8-1 16,0 12-2-16,0 17-8 16,-3 0-3-16,0-1-1 0,0 1-2 15,3-9-2-15,0-1-2 16,3-7 1-16,-6-31-215 47</inkml:trace>
  <inkml:trace contextRef="#ctx0" brushRef="#br0" timeOffset="353533.4757">14891 14669 108 0,'0'-8'41'0,"0"10"-32"0,3-18 17 0,-3 16 6 0,-3 0 2 16,0-5 2-16,-3 2-8 15,-3 3-3-15,-6 6-14 16,0 2-9-16,-6 5-2 0,-3 8-5 16,4 5 1-16,-1 9 4 15,6 5 2-15,9 7 2 16,15 3 0-16,12 1 0 15,2-9 2-15,7-15 3 16,3-12 5-16,3-17 3 16,-1-9 2-16,-2-13-8 15,-3-5-2-15,-3-2-3 16,-12-1-1-16,-10-3 1 16,-7 1 3-16,2 34 2 31,-30-53-21-31,0 8-8 15,3 13-31-15,6 11-11 16,4 16-51-16,5 5-19 16</inkml:trace>
  <inkml:trace contextRef="#ctx0" brushRef="#br0" timeOffset="354028.9678">15522 14637 156 0,'-15'-16'57'0,"9"24"-44"0,-3 2 3 0,6-7-2 0,-3 5-1 16,0 0 3-16,-3 5-5 16,0 3 1-16,0 5-7 15,3 6-3-15,3 4 1 0,6 4-2 0,9 2-1 16,6 0 3-1,9-5 2-15,17-6 4 0,1-10 2 16,0-11-1-16,-1-10-1 16,-5-8 1-16,-6-6 1 15,-6-5 3-15,-7-2 2 16,-5-3-1-16,-9-3 4 16,-9-5-11-16,-6 3-2 15,-5 2-13-15,-10 3-3 16,3 2-22-16,-9 9-6 15,6 13-49 1,6 12-48-16,4 7 45 16</inkml:trace>
  <inkml:trace contextRef="#ctx0" brushRef="#br0" timeOffset="354411.0689">16415 14584 156 0,'-6'2'57'0,"12"4"-44"0,-27-4 10 0,21 14 0 16,0 8 4-16,0 5 6 16,3 0-9-16,0 3-5 15,0 2-10-15,0 4 0 16,0 1 4-16,3-2-14 0,-3-5-3 15,0-3-30-15,0-2-10 16,5-6-57 0</inkml:trace>
  <inkml:trace contextRef="#ctx0" brushRef="#br0" timeOffset="354979.2723">16924 14542 200 0,'-18'-19'77'0,"21"19"-60"0,-15 0-3 0,9 5-5 15,-3 3-10-15,-3 11 1 16,0 5 4-16,0 13 5 0,0-3-5 16,3 6-2-16,6-1 1 15,9 4-2-15,6-6-1 16,12-6 7-16,12-7 3 15,5-10 1-15,1-12 3 0,-1-10-1 16,-5-8 0-16,-6-7 4 16,-6-4 3-16,-9-7 5 15,-12-9 2-15,-9-2 1 16,-12 0 0-16,-9 3-20 16,-3 8-9-16,-3 5-47 15,1 7-18-15</inkml:trace>
  <inkml:trace contextRef="#ctx0" brushRef="#br0" timeOffset="365156.8466">17647 12356 84 0,'-3'-5'33'0,"3"2"-26"0,-3 0 16 16,3 6 5-16,-3 0-7 16,0-1 1-16,-3 6-11 15,0 3-2-15,0 5-3 0,0 5-1 16,-3 3-3 0,3 5-2-16,0 0 1 0,3 0-1 0,6-2 0 15,6-1 2-15,3-2 3 16,3-6-9-16,3-4-4 15,3-9 23-15,3-5 12 16,2-5-9-16,1-6-2 16,-3-2-4-16,-6-3 2 15,-3 0 2-15,-6-3 2 16,-6-2-4-16,-6-5 2 16,-6-1-5-16,-3 1-1 15,0 5-6-15,0 2-3 16,0 3-20-16,0 6-8 15,3 5-35-15,0 7-12 16,6 9-17 0</inkml:trace>
  <inkml:trace contextRef="#ctx0" brushRef="#br0" timeOffset="365620.9976">18004 12359 120 0,'-9'-3'46'0,"6"-2"-35"0,0 5 16 0,0 0 5 15,-3 5-6-15,3 0-1 16,-6 6-12-16,-5 5-3 16,-1 8-6-16,-3 2 2 0,6 1 3 15,6-1-3-15,6 0-1 16,6-2-2-16,9 0 0 16,6-5 0-16,2-6 1 15,4-8 6-15,6-8 4 16,-6-4-7-16,-1-7-4 15,-5-2 4-15,-3-2 3 16,-6-3 3-16,-6-6 5 16,-6 1-6-16,-3-3-2 15,-3 0-5-15,-3 2-4 16,-3 6-5-16,0 2-2 16,0 6-30-16,4 5-14 15,-1 6-40-15,0 7-40 16,6 6 44-16</inkml:trace>
  <inkml:trace contextRef="#ctx0" brushRef="#br0" timeOffset="366027.6993">18248 12319 120 0,'-18'13'46'0,"12"6"-35"0,-3 10 9 0,6-11 3 16,-2 4-2-16,2 4 2 15,3 0-9-15,3 1-1 16,5-3-7-16,7 0 3 0,6-3 1 15,12-3-1-15,3-7 2 16,2-6 0-16,-2-5 3 16,-3-5-1-16,-6-6 0 15,-7-2-5-15,-5-6-3 0,-6-2 2 16,-9-8 0-16,-9-5-1 16,-6 2-1-16,-5 0-6 15,-7 3-1-15,-3 5-17 16,6 6-7-16,0 2-25 15,4 5-10 1,-1 11-27 0</inkml:trace>
  <inkml:trace contextRef="#ctx0" brushRef="#br0" timeOffset="366355.5469">18605 12258 132 0,'-15'3'49'0,"7"7"-38"0,11-23-7 0,-3 18-5 15,-3 9 12-15,0 12 7 16,0 14 5-16,3-3 1 16,6 0-7-16,2-3 0 15,4-5-10-15,6-2 2 0,6-6 2 16,9-8 2-16,3-5 5 15,2-8 1-15,1-5 3 16,-6-8-8-16,-10-6-3 16,-11-7 0-16,-12-9 0 15,-15-2-1-15,-8 0-1 16,-10 3-12-16,-3 5-5 16,1 5-32-16,-4 13-13 15,-3 14-61 1</inkml:trace>
  <inkml:trace contextRef="#ctx0" brushRef="#br0" timeOffset="367456.8317">17665 12848 104 0,'0'-16'38'0,"3"27"-29"0,-3-11 25 0,0 0 13 15,3 5-30-15,0 0-10 16,0 3-2-16,0 6 1 16,0 2-3-16,0 2 9 0,0 3 5 15,0 0-7-15,0 1-1 16,0-1-5-16,-1-3-3 15,-2 1 0-15,0-3 1 16,0-3-6-16,0 0-1 16,0-2-23-16,0-3-6 15,0-3-40 1,0 0-22-16,0-5 46 16</inkml:trace>
  <inkml:trace contextRef="#ctx0" brushRef="#br0" timeOffset="367982.2914">18055 12830 104 0,'-6'2'41'0,"3"12"-32"0,0 1 4 0,0-7 2 16,0 3-5-16,-3 5 0 15,-3 5 2-15,0 0 3 16,-6 6-6-16,9-1-1 16,3 1-4-16,6-1 2 15,6-2 0-15,6-3 0 0,0-5 1 16,0-8 2-16,3-8 5 16,2-6-4-16,-2-4 2 15,0-6-3-15,0-3 0 16,-3-2 1-16,-6-2 1 0,-3-7-1 15,-6-1-1-15,-3-6-1 16,-3 5 0-16,-3 5-4 16,0 4-3-16,0 4-9 15,0 6-3-15,0 5-23 16,0 5-8-16,0 3-35 16,3 13-34-1,3 6 44-15</inkml:trace>
  <inkml:trace contextRef="#ctx0" brushRef="#br0" timeOffset="368384.4138">18370 12806 112 0,'-30'-8'44'0,"25"13"-35"0,-10 6 9 0,9-1 2 0,-3 4-4 16,-3 1 3-16,0 7-4 16,3 4 1-16,3 1-9 15,3 2-2-15,6 0 1 0,3-3-3 16,9-2 0-1,3-3 5-15,9-2 3 0,2-9 7 16,4-7 3 0,-3-6 1-16,-3-5-2 15,-4-5-15-15,-2-5-7 16,-6-1 15-16,-6-2 8 0,-6-6-10 16,-6-4-6-16,-6-4-10 15,-3 4-2-15,-3 4-21 16,-3 6-7-16,-2 5-24 15,-1 8-8-15</inkml:trace>
  <inkml:trace contextRef="#ctx0" brushRef="#br0" timeOffset="368761.5496">18692 12750 84 0,'-12'11'33'0,"3"5"-26"0,-3 8 18 0,6-6 8 16,-3 9-2-16,0 2-1 16,3 0-8-16,3 0-3 15,3 0-11-15,6-3-1 0,3-2 0 16,6-3 3-16,6-7 4 15,9-6 12-15,8-8 5 0,1-6-7 16,-3-4-4-16,-4-4-3 16,-8-4-1-16,-6-6 3 15,-9-5 2-15,-9-5-9 16,-9-1-2-16,-12 1-4 16,-6 2-1-16,-2 6-23 15,-4 4-8-15,3 7-49 16,0 12-21-16,4 6-19 15</inkml:trace>
  <inkml:trace contextRef="#ctx0" brushRef="#br0" timeOffset="369631.469">17748 13399 104 0,'-6'-6'38'0,"3"1"-29"0,0 2 17 0,0 3 5 0,0 3-12 16,-3 2-3-16,-3 3 1 15,-3 5 1-15,1 9-9 16,-1 4 1-16,0 8 1 0,6 3-4 16,6 3 1-16,6 0-7 15,6-6-1-15,6-10 6 16,5-5 6-16,10-19-2 15,9-14 2-15,-1-4-5 16,-2-6-2-16,-6-2 2 16,-6-4 2-16,-9 1 9 15,-13 0 3-15,-10 0-4 16,-13-3-2-16,-6 1-9 16,-3 4-4-16,0 3-10 15,3 8-5-15,4 6-18 0,-1 5-7 16,6 5-29-1,3 8-12-15</inkml:trace>
  <inkml:trace contextRef="#ctx0" brushRef="#br0" timeOffset="370035.7419">18052 13433 120 0,'-12'10'46'0,"12"-10"-35"0,-15 22 5 16,9-12 2-16,0 9-1 15,0 5-1-15,6 2 0 16,9 3 0-16,3 3-8 15,3 0-1-15,6-9 3 0,2-9 3 16,1-9 4-16,3-10 2 16,3-9 3-16,0-4-10 15,-1-6-4-15,-5 0 3 16,-6-2 5-16,-9-1-4 0,-9-2 1 16,-6 0-4-16,-3 0 0 15,-6 5-8-15,0 3 0 16,0 3-8-16,1 4 0 15,-1 6-26-15,3 3-8 16,0 8-28-16,3 2-11 16</inkml:trace>
  <inkml:trace contextRef="#ctx0" brushRef="#br0" timeOffset="370425.9042">18471 13346 168 0,'-9'-3'63'0,"7"3"-49"0,-7 5 0 16,3 1 0-16,-3 1-6 16,-6 4 1-16,3 2-1 15,0 3 2-15,3 5-5 16,3 3-1-16,9 3 2 0,9-1-1 15,3 1 2-15,6-4 2 16,0-2 2-16,-1-7 3 16,4-6 4-16,-3-6-4 15,3-7 0-15,-3-3-2 16,-3-5 0-16,-4-3-4 16,-2-3-3-16,-3 1 0 15,-6-1-1-15,-6-4-5 16,-3 1 1-16,-3 1-11 15,-3 0-5-15,-2 3-21 0,-1 4-6 16,0 4-29 0,0 4-49-16,6 6 30 15</inkml:trace>
  <inkml:trace contextRef="#ctx0" brushRef="#br0" timeOffset="370753.6242">18718 13269 156 0,'-8'5'57'0,"2"0"-44"15,-9 19-4-15,9-11-4 0,-3 9-3 16,0 4 1-16,0 6 7 16,3 2 4-16,6 3-7 15,3 0 2-15,9 0 2 0,3-5 0 16,6-8 3-16,8-11 8 15,7-10 4-15,6-8-3 16,-9-9-2-16,-4-4-5 16,-8-6 0-16,-6-2 0 15,-12-6 2-15,-12-5-4 16,-15-6 0-16,-6 1-11 0,-5 5-1 16,-1 8-20-1,3 5-5-15,7 11-31 16,-1 8-13-16,3 10-46 15</inkml:trace>
  <inkml:trace contextRef="#ctx0" brushRef="#br0" timeOffset="371522.6535">17739 13944 148 0,'3'5'55'0,"0"0"-43"0,0 16 12 15,0-5 5-15,-3 11-6 16,0 10-1-16,0 5-10 16,0-5-5-16,0 3-4 0,0-9-5 15,3-1 1-15,0-4-1 16,0-7-2-16,0-4-33 15,0-1-12-15,3-6-31 16</inkml:trace>
  <inkml:trace contextRef="#ctx0" brushRef="#br0" timeOffset="371939.2399">18108 13946 140 0,'-18'-2'55'0,"7"4"-43"0,-1 14-1 15,6-3-4-15,15-5 1 16,-6 8 3-16,-3 11 2 16,0 4 3-16,3 9-9 15,2-3-2-15,4 0-1 0,0-8-2 16,3-5-2-16,0-3 1 16,3-8 1-16,0-5-1 15,3-5-1-15,0-6-4 16,-3-10 0-16,-1-5 2 15,-2-9 1-15,-9-5 3 0,-3-7 3 16,-6 2-2 0,-3 2-2-16,0 4-5 0,1 4-2 15,-1 6-11-15,0 5-1 16</inkml:trace>
  <inkml:trace contextRef="#ctx0" brushRef="#br0" timeOffset="372647.0915">18519 13989 104 0,'-6'-11'38'0,"0"8"-29"0,-3-2 17 0,9 5 18 16,-6 0-10-16,0 0-13 15,-6 5-8-15,3 3-8 16,-5 11-6-16,2 10 0 0,0 11 1 16,9 2 2-16,9 3 1 15,3-8 1-15,6-5-2 16,2-6 1-16,-2-5 4 15,9-10 4-15,-3-8 2 16,0-6 5 0,-3-5 1-16,-3-8 3 0,-4-8-6 15,-2-5-1-15,-6-5-5 16,-3-6-1-16,-3 6-3 16,-6-1 1-16,1 4-6 15,-4 4-1-15,3 6-16 16,0 5-4-16,0 3-28 15,3 5-11-15</inkml:trace>
  <inkml:trace contextRef="#ctx0" brushRef="#br0" timeOffset="372965.7622">18742 13904 164 0,'-9'0'63'0,"9"3"-49"0,-6 2-6 0,3 0-5 16,-3 3 6-16,1 8 3 0,-1 13-5 15,0 11-2-15,3 7-3 16,3 1 5-16,9-6 3 0,2-5 1 16,10-8 1-1,9-5 7-15,9-8 2 16,-6-8 3-16,-1-11 0 15,-5-7-5-15,-3-11 1 0,-3-8-2 16,-6-1 0-16,-6-7 0 16,-9 3-2-16,-6 0-6 15,-6 2-4-15,-12 0-12 16,-6 6-4-16,-3 4-33 16,1 7-11-16</inkml:trace>
  <inkml:trace contextRef="#ctx0" brushRef="#br0" timeOffset="373698.1852">17769 14547 108 0,'3'-11'41'0,"-6"6"-32"0,3 2 20 0,0 3 6 16,0 0 0-16,0 0 2 16,-3 3-14-16,-3 5-4 15,0 2-11-15,-3 12-7 0,0 12-4 16,0 3 2-16,3-3 2 15,3 3 0-15,3-5-1 16,9-3 3-16,3-2 0 16,9-6 3-16,3-8 3 15,6-5 5-15,5-8 1 16,-2-5-4-16,-3-8 1 16,-3-6-3-16,-7 1 2 15,-5-12-2-15,-9-4 2 0,-9-6-2 16,-12 3 2-16,-8 0-2 15,-4-2 2-15,0 7-6 16,3 8-1-16,3 6-18 16,4 2-5-16,5 5-35 15,3 8-15-15,6 11-30 16</inkml:trace>
  <inkml:trace contextRef="#ctx0" brushRef="#br0" timeOffset="374071.6693">18177 14512 184 0,'-12'-5'68'0,"9"2"-52"0,-3 6-8 0,3 2-4 15,-3 3 0-15,0 6 5 16,-3 9 4-16,3 9 2 15,0 3-8-15,0-1-2 0,6 0 1 16,6-2-5-16,3-5-1 16,3-4 0-16,6-4 0 15,3-6-3-15,0-5 2 16,2-5 3-16,1-6 3 0,0-5 2 16,-3-2 3-16,-6-6 6 15,-9-8 4-15,-6-8-6 16,-6-5-3-16,-3-3 0 15,-6 3 0-15,-3 0-3 16,3 8 0-16,0 3-14 16,3 7-3-1,3 6-27-15,1 2-9 0,2 6-21 16,3 5-9-16</inkml:trace>
  <inkml:trace contextRef="#ctx0" brushRef="#br0" timeOffset="374446.9864">18528 14494 176 0,'-9'5'68'0,"9"-2"-52"0,-6 5-5 0,3 0-6 16,-3 10-10-16,0 9 1 15,-3 7 8-15,3 3 7 16,3 0-5-16,3-2 1 0,6-1 3 15,3-5-4-15,6-2 2 16,3-6 4-16,0-8 2 16,3-8 1-16,2-7 1 15,4-6-2-15,0-6 1 16,-3-1-2-16,-6-4 2 16,-6-7 1-16,-6-6-1 15,-9-5 4-15,-6 0 0 16,-6 0-4-16,-3 2 1 15,0 6-7-15,0 5-3 0,0 6-17 16,3 5-7-16,1 2-24 16,2 6-9-16,3 5-28 15,3 8-10-15,3 2-6 16</inkml:trace>
  <inkml:trace contextRef="#ctx0" brushRef="#br0" timeOffset="374763.7264">18784 14512 200 0,'6'3'77'0,"3"0"-60"0,-9 7-7 0,3-2-8 16,0 11 1-16,-3 5 3 16,0 7 3-16,0 1 5 15,9 0-8-15,3 0 1 0,8-3 3 16,4-6 0-16,3-4 4 15,0-6 4-15,3-7 1 16,-1-12-2-16,4-2 2 16,-6-5-1-16,-3-5-2 15,-6-6 7-15,-9-5 3 16,-6-6-1-16,-9 1 0 16,-6-3-6-16,-3 5-1 15,-3 3-19-15,0 5-7 0,18 24-245 31</inkml:trace>
  <inkml:trace contextRef="#ctx0" brushRef="#br1" timeOffset="384894.8269">15275 11970 20 0,'0'8'8'0,"3"2"-6"0,-3 4 1 0,0-7 1 16,3 4-2-16,-3 2 1 16,0 3 4-16,3 0 4 15,-3 3-4-15,0-1 1 16,0 1 1-16,0-1 2 15,0 3-3-15,0 0-3 16,0 1-2-16,0-1-3 16,0 3 5-16,0 2 1 15,3 3-5-15,-1 3-2 16,-2 0-5-16,3-1 1 16,0-2 3-16,0-2 3 0,3-1-2 15,-3 1 0-15,0-1 1 16,0 1 0-16,-3-3 0 15,0-1 2-15,0-1-1 16,0-1 2-16,0-3-2 16,0 1-1-16,-3 2 1 15,3 3 1-15,-3 0-3 16,0 2-2 0,3 0 4-16,-3-2 3 0,3 0-3 15,0 0-1-15,0-3 0 16,0-2 0-16,-3-1 0 15,3 1 0-15,0-3 0 16,0-1 0-16,0-1 0 16,0 2 0-16,0-1 11 15,-3 1 5-15,3 3-8 0,-3-1-4 16,0 3 1-16,3 3 1 16,0-3-5-16,0 3 0 15,0 0-1-15,0 5 2 16,0-5-6-16,0 0 1 15,0 0 3-15,0-1 4 16,0 1-3-16,0 0-1 16,0-3 0-16,-2 0 2 15,2-2-1-15,0 2-1 0,0-2 1 16,0-1-1 0,0 1-3-16,0-3 2 0,0-1 3 15,0 1 1-15,0 0 3 16,0 3 3-1,0-1-4-15,0 1-1 16,0 5-4-16,0 2-1 0,0 3 3 16,0-5 3-16,0 2-4 15,2-2-3-15,-2 0 1 16,-2-3 0-16,2-2 1 16,0-1 0-16,0 1 0 0,0-1 2 15,0 1 1-15,0-1 5 16,0 3 3-16,0 3-6 0,0 3-1 15,0 4-4 1,2 12-1-16,-2-4 1 0,0 9 0 16,0-8 0-16,0-6 0 15,-2-5 0-15,2-5 2 16,0 0-1-16,0-3 2 16,0-2-4-16,0-1 0 15,0 1 1 1,2 2 0-16,-2 3 0 0,3-1 2 15,-3 7-1-15,0 7 2 16,3 0 4-16,0 0 4 16,0-3-9-16,-3-2 0 15,0-3-2-15,0 3 2 16,3-3-3-16,0 0 0 16,0-3 5-16,0 3 5 0,0 1-5 15,-3 1-2-15,0 4-1 16,0 7-1-16,0-2 0 15,0 2 0-15,-3-2 0 16,0-3 0-16,3-5 0 16,-3-1 0-16,0-2 0 15,3 0 0-15,0 9 0 16,-3 1 0-16,3 11 2 16,0-2 3-16,0-6-7 15,3-2 0-15,0-8-9 16,3-6-1-16,0-5-11 15,0-2-3-15,3-6-41 16</inkml:trace>
  <inkml:trace contextRef="#ctx0" brushRef="#br1" timeOffset="387048.4767">16489 12046 64 0,'3'0'24'0,"-3"6"-18"0,3-6 4 16,0 2 4-16,0 4 1 15,0-1 3-15,0 3-8 16,0 3-1-16,0-1-3 15,-3 3 1-15,3 1-2 16,-6 1 2-16,3 4-2 0,0-1 0 16,0 4-1-16,3-1 0 15,0 3-2-15,0 2-2 16,3 3 1-16,-3 3 3 16,3 0 2-16,0-3 2 0,0 0 0 15,0-3-7 1,-1 1 0-16,1-3 1 0,-3-1 1 15,0 1-1-15,0 0-2 16,3 0 3-16,-3 0 0 16,3 0-4-16,-3 2 1 15,0 3 0-15,0 0 0 16,-3 3 0-16,3 0 2 16,-3-3-3-16,0-3-2 15,0-5 4-15,0 1 3 16,3-4-3-16,-3 1-1 0,0-1 0 15,0 1 0-15,0-1-3 16,3 1 2-16,-3-1 1 16,0-2 0-16,0 0 2 15,0 0 3-15,0 0-4 16,-3 0-1-16,6-1 0 16,-3 1 0-1,0 3 0-15,3-1 2 0,0 1-1 16,-3-1-1-16,3 9-2 15,-3-3 1-15,0 0 1 16,3 2 0-16,0-2 0 16,-3 0 2-16,-3 2-1 15,0-2-1-15,0 0 1 16,0-1-1-16,3 1 0 16,0-3 0-16,0 1 0 0,0-4 0 15,-3 1 0-15,3 2 2 16,0 3-1-16,-3-1-1 15,3 4-2-15,0 5-1 16,0 2 4-16,-3-2 1 16,0 0 0-16,0-1 1 15,3 1-7-15,-3 0 1 16,3-6 5-16,-3 1 4 16,3-3-6-16,0-1 1 15,0 1-1-15,0 0 0 16,0 5 0-16,0 5 0 15,0 1 2-15,0 2 3 16,0-5-2-16,-3-1-2 16,3 1 0-16,0-3 1 15,3-2-1-15,-3-3 2 0,3-1 0 16,0-1 1-16,-3-1-5 16,3 3-1-16,0-1 3 15,0 1 1-15,3 0 0 16,0 0-2-16,-3 5 1 15,3 3-1-15,-3-1 0 16,0-4 2-16,3-3-3 16,-3 2 0-16,3-5 3 0,-3 0 3 15,0 1-2-15,0-1-2 16,0 0 0-16,0 0 1 16,0 0-1-16,-3 3 2 15,3 0-4-15,-3 8 0 16,3-6 1-16,-3 8 0 15,3 1 0 1,-3-1 0-16,0 1 0 0,0-4 0 16,0 1 0-16,3 0 2 15,-3-32 1 17,3 58-4-32,0 6 1 15,2-4-5-15,-2-4 1 16,3-6 0-16,-3-7-1 15,0-4 4-15,0-10 0 0,0-5 1 16,0-3-16-16,0-2-6 0,3-6-36 16</inkml:trace>
  <inkml:trace contextRef="#ctx0" brushRef="#br1" timeOffset="388906.6144">17028 11867 88 0,'-27'5'35'0,"21"5"-27"0,0 6 11 15,6-2 3-15,-6 4-4 16,3 3 2-16,3 3-13 0,3-3-7 15,12 0 2 1,0-2 0-16,6-1 0 16,0-4 7-16,2-6 6 0,-2-6-1 15,3-4 0-15,-3-6-6 0,-3 0 0 16,-3-6 4-16,-6-1 2 16,-3-7 1-16,-6 1 1 15,-6 0-2-15,-6 0-1 16,-6 2-7-16,0 4-4 15,3 1-6-15,-6 4 0 0,6 2-29 16,3 5-11-16</inkml:trace>
  <inkml:trace contextRef="#ctx0" brushRef="#br1" timeOffset="389205.18">17364 11541 156 0,'-30'0'60'0,"21"5"-47"0,-2 9-1 16,5-6-4-16,0 5 0 0,0 5 5 15,3 9-5-15,0 7 0 16,3 11-4-16,3 8-3 0,6 3 2 16,3-3-2-16,-1-8-1 15,1-6-6-15,-3-4-4 16,-3-9-19-16,-3-5-8 16</inkml:trace>
  <inkml:trace contextRef="#ctx0" brushRef="#br1" timeOffset="389375.2446">17156 11861 148 0,'-9'-18'57'0,"12"18"-44"0,3 0-4 0,0-3-4 0,6-2-5 16,6 0 0-16,5-3-3 15,10 0 0-15,6-3-16 16,8 3-7-16</inkml:trace>
  <inkml:trace contextRef="#ctx0" brushRef="#br1" timeOffset="389611.7984">17650 11655 124 0,'-9'-19'49'0,"3"11"-38"0,-3-7 10 0,6 9 4 15,-3-2 1-15,0 3 2 16,-3 2-13-16,-3 3-6 15,0 8-6-15,1 3-5 0,-1 7-1 16,6 6-1 0,3 11 3-16,3 4 0 15,6 6 1-15,0 6 0 16,0-1 0-16,3-8-3 0,-1-5 2 16,-2-5-19-16,0-6-9 15,0-7 235-15</inkml:trace>
  <inkml:trace contextRef="#ctx0" brushRef="#br1" timeOffset="389781.8564">17379 11853 196 0,'-9'-21'74'0,"15"16"-58"0,3 2-6 16,0 1-6-16,9-1-6 15,9-2 0-15,2-3 0 16,7 0 0-16,0 0-29 15,-3 0-12-15,-1 0-29 16,1 3-10-16</inkml:trace>
  <inkml:trace contextRef="#ctx0" brushRef="#br1" timeOffset="390033.7682">17772 11734 192 0,'-15'-5'71'0,"9"8"-55"0,-9-1 9 0,9 1 1 15,0 0-13 1,-3 2-4-16,3 0-9 0,0 0 0 15,3 3 0-15,3 3-3 0,6 2 0 16,3 6-1-16,3 5 3 16,0-1 0-16,0 4 1 15,-3-3 2-15,-3-3 3 16,-6 0 4-16,-6-3 2 16,-3-4-5-16,-3-4-2 15,0-2 2-15,0-5 1 16,0-3-28-16,1-3-10 15,2-5-38 1,3 0 233-16,6-5 157 16</inkml:trace>
  <inkml:trace contextRef="#ctx0" brushRef="#br1" timeOffset="390366.932">17891 11824 192 0,'30'3'74'0,"-12"0"-58"0,2-3 1 16,-11 0-3-16,3 0-6 15,0 0 3-15,0-3-4 16,3 0 1-16,-6-2-5 16,-3 0-2-16,0-3 2 0,0 0 0 15,-6 0 1-15,0 0 0 16,-6 0 0-16,-3 0 0 16,-6 0 0-16,-6 3-2 15,0 2-2-15,-2 6-2 0,2 5-1 16,3 2-1-16,6 6 3 15,6 5 0 1,12 6 1-16,9 7 0 16,6-5 0-16,2-2 0 15,4-3 2-15,0-6-1 16,-3-7 2-16,3-6-15 0,-4-8-5 16,1-5-22-16,-3-10-8 15,0-3-19 1</inkml:trace>
  <inkml:trace contextRef="#ctx0" brushRef="#br1" timeOffset="390557.5113">18215 11621 176 0,'-11'-30'66'0,"8"20"-52"0,3-1 12 0,0 9 1 0,0 2-9 16,0 0-3-16,3 5-11 16,0 3-4-16,2 8-1 15,1 5 2-15,0 8 4 0,3 5-2 16,-3 6 0-16,0 2-1 15,0 1-2 1,0-1-2-16,-6-8-1 0,0-4-31 16,0-4-15-1,-6-5-39-15</inkml:trace>
  <inkml:trace contextRef="#ctx0" brushRef="#br1" timeOffset="390722.8748">18079 11734 208 0,'29'-18'79'0,"-17"12"-61"0,9-4-7 0,-6 7-9 15,6-2-3-15,6 0 0 16,5-1 1-16,7 1 0 16,3 0-86-16,-7 2-39 15</inkml:trace>
  <inkml:trace contextRef="#ctx0" brushRef="#br1" timeOffset="391898.5602">15406 11740 124 0,'0'-3'49'0,"-3"3"-38"0,12-3 12 0,-7 3 3 16,-2 0 5-16,6 3 6 16,-3 2-22-16,0 3-11 15,0 3-3-15,0 2-4 0,0 5-1 16,0 1 5-16,0 2 1 16,-3 3 0-16,3-3 1 15,0-5-11-15,0 0-4 16,0-8-67-1,3-6-36-15,-3-9 51 16</inkml:trace>
  <inkml:trace contextRef="#ctx0" brushRef="#br1" timeOffset="392059.0473">15420 11639 116 0,'0'-3'44'0,"3"3"-35"0,-3 3-2 0,0-3-3 0,3 3-13 16,3-3-4-16,0 2-33 15,0 4-15-15</inkml:trace>
  <inkml:trace contextRef="#ctx0" brushRef="#br1" timeOffset="392450.9031">15510 11748 116 0,'0'7'44'0,"6"7"-35"0,-3 4-2 0,0-10-3 15,0 5 7-15,0 1 5 16,0-1-4-16,-3 3 1 16,0-6-6-16,3 1 1 15,-3-3-5-15,0-3-4 0,0-5 0 16,0 0 1-16,0-3 2 15,0-4 1-15,0-4 1 16,3-2-7-16,2-6-2 16,1 1-3-16,3-1 2 15,0 3 2-15,3 3-1 16,3 2 6-16,0 4 3 16,3 1 1-16,0 6 2 15,3 6 2-15,-7 1 2 16,1 4 1-16,-3 2 2 0,-3 3-3 15,-3 0-1 1,0 0-4-16,0 0-1 0,0 2-6 16,0-4 1-16,3-1-35 15,-3-3-15-15,0-7-27 16</inkml:trace>
  <inkml:trace contextRef="#ctx0" brushRef="#br1" timeOffset="392886.6214">15849 11718 144 0,'-12'-8'55'0,"9"11"-43"0,-3 0-1 0,3-1-2 15,-3 4-4-15,-3 2 2 16,0 5 0-16,1 5 1 16,2 4-4-16,0 1-3 0,6 6 2 15,3 6-4-15,3-9 0 16,2-5 1-16,4-7 0 15,0-6 8-15,0-11 5 16,0-8-2-16,0-2 1 16,0-8-5-16,-3-3-2 15,0-2 2-15,-3-1 0 16,-3-2-3-16,-3 0-1 16,-3-3-1-16,-3-2-2 15,0-3 1-15,0 3-1 16,0 4 0-16,0 9 2 15,0 5 1-15,3 8 1 16,0 6-7-16,3 7 0 16,0 8-1-16,3 6 2 15,3 5-1-15,0-1-1 16,0 1 5-16,0 0 1 0,0 0 0 16,3-3 1-16,0 0-20 15,0-5-8-15,-3 0-36 16,2-5-42-1,-2-4 26-15</inkml:trace>
  <inkml:trace contextRef="#ctx0" brushRef="#br1" timeOffset="393233.7588">15956 11745 108 0,'-3'-3'44'0,"6"6"-35"0,0 0 1 0,0-1-4 16,3 1 4-16,0 2 6 15,3-2 5-15,3-1 2 16,0 1-10-16,3-3-5 15,0 0-5-15,-1-3-3 0,1 1 1 16,0-4 3-16,-6 1 2 16,3-3-2-16,-6 0-1 15,-9 0-1-15,-3 0 1 16,-3 0-11-16,-3 1-2 16,-3 1 0-16,-2 4 1 15,2 2 3-15,0 5 4 16,3 3 3-16,3 2 2 15,3 4 5-15,3 2 5 16,3 2-3-16,3 3 0 16,6 0-4-16,3-2-1 0,6 2-3 15,3-5 1-15,5-3-13 16,1-2-3-16,0-9-45 16,0-2-43-1,-1-2 28-15</inkml:trace>
  <inkml:trace contextRef="#ctx0" brushRef="#br1" timeOffset="393400.2874">16328 11689 200 0,'-9'6'77'0,"6"-4"-60"0,-6 11-7 0,4-5-8 16,-4 6-3-16,0 2 2 15,-3 2-2-15,0 1 0 16,0-4 1-16,0 4-22 0,0-3-8 15,3 2-47 1</inkml:trace>
  <inkml:trace contextRef="#ctx0" brushRef="#br1" timeOffset="393587.9002">16182 11710 176 0,'30'-2'66'0,"-24"4"-52"0,0 4-8 0,0-1-5 0,3 0 6 16,3 3 7-16,0 3-1 16,3-1 3-16,0 4-9 15,2-1-6-15,1 3-2 0,6 0-32 16,0 0-13-16,0-14-32 16</inkml:trace>
  <inkml:trace contextRef="#ctx0" brushRef="#br1" timeOffset="394584.6276">13626 11396 116 0,'0'-3'44'0,"0"0"-35"0,3 9 14 0,-3-1 5 16,0 0-5-16,0 11-1 15,3 11-1-15,-3 7-1 16,3 3-11-1,-1 3-1-15,1-1 2 0,0 1-6 0,0-3-2 16,3 0-1 0,-3-2-1-16,3-9 2 15,0-2 3-15,-3-6-33 0,0-2-13 16</inkml:trace>
  <inkml:trace contextRef="#ctx0" brushRef="#br1" timeOffset="394779.9028">13545 11668 208 0,'-6'-8'79'0,"9"6"-61"0,3 2-5 0,0 0-5 0,3-3 4 16,3 0 7-16,6-2-10 15,3 0-5-15,5-1-2 16,4 1 0-16,9 0 3 0,3 2-31 15,-1 1-12-15,-5 2-58 16</inkml:trace>
  <inkml:trace contextRef="#ctx0" brushRef="#br1" timeOffset="395197.6572">14018 11628 80 0,'-8'-2'33'0,"2"4"-26"0,-3-2 5 0,3 3 0 16,-3 2 8-16,-3 3 5 15,-6 3-9-15,-3 2-2 16,0 3-6-16,1 3-3 16,5 4-2-16,3 1-3 0,9 0 1 15,9-6 3-15,6 1 2 16,2-6 2-16,4-5 0 15,0-8-4-15,0-2-1 16,0-6 1-16,0-6 0 16,-3 1-2-16,-3-3-2 15,-3 0 1-15,-4 1 1 16,-2-1 1-16,-3 2 3 16,0 4 1-16,0 2 1 0,0 3 0 15,0 2 0-15,0 3-9 16,0 5-1-16,3 3-2 15,0 3 2-15,3 2 1 16,3 0 1-16,3 0-18 16,3-2-8-16,6 0-22 15,0-6-42 1,3-5 17-16</inkml:trace>
  <inkml:trace contextRef="#ctx0" brushRef="#br1" timeOffset="395600.6001">14346 11660 176 0,'-24'-13'68'0,"6"8"-52"0,-12-1 10 0,19 6 1 16,-4 3-15-16,-3 2-7 15,0 3-3-15,0 3-2 16,3 5 0-16,3 2 0 0,6 1 0 16,6-1 0-16,6 1 0 15,6-3-5-15,6-3 1 16,6-5 0-16,3-3 2 15,-1-5-8-15,-2-3-1 16,-6-2 6-16,0-3 4 16,-6 0 2-16,-3 0-1 15,-3-2 5-15,0-1 1 16,-6 1-2-16,0 2-3 0,0 2 0 16,0 4-1-16,0-1-5 15,3 6 1-15,0 5 0 16,3 8-1-16,3 7 10 15,-3 9 6 1,-3 5 12-16,-3 3 8 16,-3-3-3-16,-6-5-2 0,-12-3-10 15,-12-3-5-15,-12-2-6 16,-5 0-4-16,-1-3-40 16,-5 0-19-16,-13-2-54 15</inkml:trace>
  <inkml:trace contextRef="#ctx0" brushRef="#br0" timeOffset="402221.2903">8518 15208 160 0,'-6'-5'60'0,"6"8"-47"0,-3-1 19 16,3-2 5-16,0 0-8 15,0 0 0-15,3 3-3 16,0 0 1-16,-3-3-15 16,0 0-7-16,3 5-1 0,-3-5-3 15,0 5-1-15,0-5 3 16,-3 3 0-16,0-3 1 16,0 2 2-16,-3-2-5 15,0 0-1-15,0-2-2 0,3-1 0 16,-3 0 2-16,6 1 2 15,0-3-3-15,3-1 0 16,3 1-1-16,3 0 0 16,0 2 0-16,0 3 0 15,0 0 2-15,0 3 0 16,0-1 2-16,-3 1 1 16,-3 2 1-16,-3 1 0 15,0-1 0-15,-3 0 0 16,-3-2 0-16,0-3 0 15,-3 0-2-15,3 0-2 16,0-3 1-16,0-2 1 16,3 0-6-16,3-1 1 15,3 1-4-15,3 0 0 0,0-1 4 16,3 4 1-16,0 2 2 16,0 2 0-16,-4 4 2 15,1-1 3-15,-3 3 7 16,-3-3 4-16,-3 0-4 15,-3-2-2-15,1 0-3 16,-1-3-2-16,-3 0-3 16,3-3-2-16,0-2 1 15,3 0 1-15,0-3-1 16,6 0-1-16,0 0-4 16,3 2 0-16,0 4 0 15,0-1-1-15,0 6 1 16,0-3 0-16,-4 2 5 0,-2 4 3 15,-2-4 1 1,-1 1 2-16,-3 2-4 0,0-2 0 16,0-3 1-16,0 0 0 15,0-3-9-15,3 1-4 16,3-4-44-16,3 4-17 16,6-1-58-1</inkml:trace>
  <inkml:trace contextRef="#ctx0" brushRef="#br0" timeOffset="403009.9873">8527 15399 124 0,'3'2'49'0,"3"1"-38"0,0 2 17 0,-3-2 4 16,0 2 0-16,0 1 3 16,-3-1-6-16,0 0-3 15,0 3-14-15,-3-3-3 0,0-5 1 0,-3 0-4 16,0 0-1-16,0 0 0 16,0-2 1-16,-3-1-1 15,3-5 0 1,0 6-3-16,6-4-4 15,3 1-1 1,3 2-7-16,3 3-2 0,0 3 7 16,0 0 2-16,0 5 3 15,0-1 0-15,-4 1 6 16,-2 0 4-16,-3 0 1 16,-3 0 3-16,0-3-5 15,-2-2-3-15,-1 0-1 16,0-6-1-16,0 0-2 0,3-4-2 15,3-1-2-15,3 0 1 16,0 0-1-16,3-3-2 16,-3 11 0-1,3-2 0-15,-6 2 3 0,3 2 0 16,-3 3 3-16,0 1 1 16,-3-4-17-16,3-2-5 15,-3 6-42-15,3-6-17 16,0 0-20-1</inkml:trace>
  <inkml:trace contextRef="#ctx0" brushRef="#br0" timeOffset="403875.983">8443 15727 132 0,'-6'8'52'0,"9"-11"-41"0,0 8 13 0,-3-2 5 0,3 5 0 16,0-3 16 0,12-5-13-16,-3 6-17 15,-3-1-1-15,0 0 2 16,-3 0-6-16,-6 1-3 15,-3 2 2-15,0-3 4 16,-3 0-5-16,0-2 0 0,0-3-4 16,3 0-1-16,0-3-1 15,0 1-2-15,3-4-2 16,3 1 1-16,0 0-6 16,3-1 0-16,3 1 1 15,3 0 3-15,0 2 0 16,0 3-1-16,0 3 3 15,0 0 0-15,-4 2 5 16,-2 0 5-16,-3 0-1 0,-3 3 1 16,0-2 1-1,-3-1 4-15,-3 0-8 0,-2-2-1 16,-1-3-3-16,-3 0 1 16,3-5-2-16,0-1 2 15,3-2-4-15,3 0-2 16,0 0-5-16,6 1-2 15,3 1-2-15,3-2 0 16,0 8 7-16,3 0 2 16,-3 0 3-16,-3 0 0 15,-3 6 2-15,-3-1 1 16,-3 0 3-16,0 0 1 0,-3-2-10 16,0-3-3-1,0 0-28-15,0-3-10 0,0 3-73 16</inkml:trace>
  <inkml:trace contextRef="#ctx0" brushRef="#br0" timeOffset="406219.1221">15822 15208 140 0,'0'3'55'0,"0"0"-43"0,0-1 12 16,0-2 5-16,0 0-2 15,0 0 4-15,0 0-8 16,-3 3-4-16,0-3-11 16,-3-3 1-16,3 1 2 0,-3-1-4 15,3 0 1-15,0-5-7 16,3 0-1-16,0 0 0 16,6 1 2-16,0-1-6 0,0 2 1 15,3 4-1-15,0 2-1 16,-3 0 4-16,0 2 0 15,-3 1 3-15,-3 2 3 16,-3 1 11-16,-3-1 5 16,-3 0-9-16,0-2-2 15,-3-1-4-15,3 1 1 16,1-3-4-16,5 0-2 16,3-3-3-16,0 1-1 15,6-1-3-15,-1 0 1 16,4 1 3-16,3-1 1 0,0 1-2 15,-3 2 2 1,-3-3 3-16,0 3 1 0,-6 0-6 16,0 0-2-16,0 0-25 15,-3 0-8-15,0 0-44 16,0 5-51 0,0 0 40-16</inkml:trace>
  <inkml:trace contextRef="#ctx0" brushRef="#br0" timeOffset="407035.6176">15828 15460 108 0,'3'-3'44'0,"0"0"-35"0,3 1 12 0,-3 4 3 15,3 4 2 1,0-1 2-16,-3 0-4 15,0 0-3-15,-3-5-11 0,0 0 2 16,0 6 4-16,-3 2 5 0,0-8 4 16,-3 0-9-16,0-3-2 15,0-2-2-15,0-1 0 16,0 1-9-16,3-3-1 16,3-2-7-16,0 2 1 15,3 2-9-15,3 1-2 16,3 5 8-16,0 5 3 15,0 1 8-15,0 4 5 16,-3 4-12-16,-3-1-2 16,0 0 6-16,-3 0 6 0,-3 3 3 15,-3-8 4-15,-3 3-3 16,0-9 1-16,0 6-5 16,0-10 1-16,3-4-5 15,0-2-2-15,3-2-9 16,0-6-5-16,3 3-37 15,3-1-18-15,6 6-44 16</inkml:trace>
  <inkml:trace contextRef="#ctx0" brushRef="#br0" timeOffset="407764.0234">15804 15886 132 0,'-6'0'52'15,"6"-3"-41"-15,0 6 9 0,0-3 2 0,0 0 0 16,6 5 2-16,-3 0-9 15,0 0-2-15,3 1-7 16,-3-4 5-16,0 4 2 0,-3-1-4 16,0-2-3-16,0 2 12 15,-3 0 5-15,0-2-3 0,0-6-1 16,0 1-9-16,0-1-2 16,0-2-4-16,0-3-3 15,3 0-9-15,3 0-3 16,3 0 1-16,3 3 1 15,0 2 1-15,0 3 0 16,-3 3 5-16,0 5 1 16,-3-1 6-16,-3 1 2 0,-3 3 4 15,-3-3 1-15,-3-3-3 16,0-2-3 0,0-3 0-16,-3-3 1 0,3-2-16 15,1-3-8-15,2-3-57 16,3 3-26-16,3-7 5 15</inkml:trace>
  <inkml:trace contextRef="#ctx0" brushRef="#br0" timeOffset="417700.8223">19207 12435 64 0,'-3'-2'27'0,"3"10"-21"16,0-8 16-16,0 0 6 0,0 0-2 15,3-3 2-15,-3 3-10 16,0 0 0-16,3 0-7 16,3 0 1-16,-3 0-7 15,2 0 4-15,1 0 1 0,0 0-1 16,0-3 2-16,-3 3 0 15,3 0 6 1,6-2-6 0,6 2-3-16,3-3-5 15,3 0 1-15,2 1 1 16,4-1 2-16,6-2-1 16,3 0-1-16,8-1-6 0,13 4-1 15,5-4 3 1,-5 1 1-16,-4 0 0 0,-2 0 1 15,-3 2-2-15,-1-2-1 16,-2-1 1-16,-4 1-1 16,1 2 0-16,0-2 0 15,-7 2 6-15,-5 1 4 16,0-4-5-16,-6 1-1 16,-3 0-2-16,-7 0 1 15,-2 2-2-15,-3 0-1 16,0-2 3-16,-3 2 0 15,-3-2-1-15,-3 2 1 16,0-2-15-16,0 2-7 16,0 1-15-16,-3-1-3 15,0 1-19-15,0 2-4 16,-3 0-14-16</inkml:trace>
  <inkml:trace contextRef="#ctx0" brushRef="#br0" timeOffset="418139.007">20219 12187 108 0,'0'0'44'0,"3"5"-35"0,17-8-2 0,-11 3-3 15,0 3 7-15,3 0 5 16,0 2-4-16,3 0 1 15,3 1-8-15,0 1-3 16,0 1-1-16,2 3-1 0,-2 0 2 16,-3-1-1-16,-6 3-1 0,-3 1 14 15,-6 1 5-15,-3 4 2 16,-6 0 2-16,-6-1-11 16,-3 1-4-1,-2-4-5-15,2-1-3 16,0-1-28-16,0 0-11 15,-3 0-45-15</inkml:trace>
  <inkml:trace contextRef="#ctx0" brushRef="#br0" timeOffset="422302.0168">20820 12126 176 0,'0'-3'68'0,"0"6"-52"0,3 0 3 0,-3-1 1 16,3 6-6-16,-3 3 0 16,0 5 3-16,0 13 1 15,-3 10-9-15,0 9 1 0,0 2 3 16,3-7-9-16,0-6-5 15,0-3 7-15,-3-5 3 16,3-2-4-16,0-6-1 16,0-5 0-16,0-6 2 15,0-2-5-15,0-3-3 16,0-5 3-16,0 0 1 16,0-5-7-16,0-3-4 15,0-2-4-15,0-9 0 16,0-10 2-16,0-5 5 15,3-6-2-15,0 0 1 16,0 1-1-16,0 1 0 0,3 7 2 16,-3 4 4-16,0 6 5 15,0 3 6-15,-3 4 1 16,3 4 4-16,0 4-9 16,-3 6-6-16,6 6 1 15,0 4 1-15,0 6 4 16,0 3 2-16,-1 2-3 15,1-3-3-15,0 4 4 16,3-4 4-16,0 1-10 16,0-11-1-16,0-3 1 15,0-5 2-15,0-3-2 0,6-5-2 16,0-2-3 0,-3-9-1-16,3 1-1 15,-1-3 0-15,1-1 0 16,0 4 2-16,3 2 4 15,-6 5 1-15,0 3 1 0,-3 3 2 16,0 2-1-16,0 6-1 16,-3 5 7-16,3 11 5 15,-4 10 0-15,1 13 1 16,0 8-3-16,0-5 1 16,3-2-6-16,-3-4-3 15,3-4-1-15,0-6-1 0,0-3 2 16,0-5 3-1,0-5-24-15,0-2-12 16,3-7-50-16,3-1-56 16,-1-6 39-16</inkml:trace>
  <inkml:trace contextRef="#ctx0" brushRef="#br0" timeOffset="423380.5582">21930 12094 148 0,'-3'-3'57'0,"-3"1"-44"0,-3 2 5 0,6 2-1 15,-6 4-4-15,-2 2 2 16,-7 5 1-16,-6 11 2 16,3 10-10-16,-3 19 4 0,3 3 2 15,4-1-3-15,8-5-1 16,9-5-6-16,9-5-3 16,5-5 2-16,10-6 0 15,6-3-26-15,12-5-9 16,5-5-66-1</inkml:trace>
  <inkml:trace contextRef="#ctx0" brushRef="#br0" timeOffset="423915.7196">22133 12420 84 0,'-6'-14'33'0,"-3"12"-26"0,0 2 18 0,3 0 8 15,-6 5-2-15,-6 3-1 16,0 2-12-16,-3 4-6 16,4-1-7-16,-1 0-4 0,6 3 2 15,3 0-2-15,6 0 2 16,6 0 0-16,9-3 1 0,3 0-7 15,5-2 0-15,-20-11-153 32</inkml:trace>
  <inkml:trace contextRef="#ctx0" brushRef="#br0" timeOffset="424214.8436">22174 12470 116 0,'-9'16'44'0,"3"-3"-35"0,0 0 14 0,6-5 5 15,0 3-7-15,0-1 0 16,6 1-8-16,3-1 0 16,0-2-8-16,3-2 1 15,3-4 1-15,0-2-3 0,0-2-3 16,-3-4 4-16,0 1 1 15,-3-3 2-15,-4 0 0 16,-5-2-4-16,-2 2-1 16,-4-3 1-16,0 3 0 15,0 0-9-15,-3 3-2 0,0 0-31 16,3-1-13-16,0 6-31 16</inkml:trace>
  <inkml:trace contextRef="#ctx0" brushRef="#br0" timeOffset="424907.103">22305 12462 148 0,'3'8'55'0,"3"0"-43"0,-3 5 10 0,0-8 3 15,0 3-5-15,-3 3 0 16,6-3-9-16,-3 2-2 16,0-2-5-16,-3 0-3 0,0-3 0 15,3 1 1-15,-3-4 3 16,0-2-2-16,0 0 0 15,0 0 1-15,0-2 0 16,0-1-2-16,3-2 1 0,0-3-7 16,0-3-1-1,3 1-5-15,0-3-1 16,0 2 3-16,3 0 3 16,0 3 0-16,-3 3 1 15,3 2 3-15,-4 3 2 16,1 3 0-16,3 2 2 0,-3 1 0 15,3 2 3-15,-6 2-1 16,3-2 2-16,-6 0-6 16,3 0-1-16,0-3 2 15,0-2 1-15,-6 0-1 16,3-3-2-16,6 0 3 16,-3 0 0-16,3-6-4 15,3 1 1-15,3-3-9 0,0 0-2 16,0 0 6-16,0-2 2 15,-1 2 3-15,1 2 2 16,-3 1-3-16,0 2 0 16,0 6 12-16,-3 2 7 15,6 1-3-15,-3 4 2 16,0 1-1-16,0-3-1 16,-3 2-12-1,0 1-6-15,0-3-2 0,0-3 3 16,0 0-19-16,0 1-6 15,-1-4-26-15,1-2-9 16,0 0-18 0</inkml:trace>
  <inkml:trace contextRef="#ctx0" brushRef="#br0" timeOffset="425386.1545">22743 12417 156 0,'-3'3'57'0,"9"4"-44"0,-9 1 1 16,3 0-4-16,0 3 11 16,0 5 9-16,-3 13-5 15,3-3-2-15,0 1-13 16,0-3-6-16,0-1-1 0,0-1-2 16,0-4-1-16,0-5 1 15,0-2 1-15,0-3-1 16,0-3-1-16,-3-7 9 15,0-4-9 1,-3-4-4-16,3-4-1 0,0-1 3 16,0-1 3-1,3-3 2-15,0 1-1 0,0-4-2 32,0 1 1-32,3-2-1 0,0-1 2 0,6 0 3 15,0 0-2-15,-3 3-2 16,9 5 2-16,0 3 2 15,-1 5 0-15,4 11 2 16,-3 7-6-16,0 3-1 16,-6 3 2-16,-3 3 1 15,-6-3 3-15,-6-1 3 16,0-1-2-16,-3-1 1 16,0-2-14-16,0-4-3 0,0-1-18 15,0-1-6 1,0-2-11-16,3-3-5 15,1-3-39-15</inkml:trace>
  <inkml:trace contextRef="#ctx0" brushRef="#br0" timeOffset="425765.7535">22915 12422 188 0,'0'5'71'0,"3"6"-55"0,0 2-7 0,-3-5-5 16,0 3 5-16,0 2 5 15,6 0 3-15,3 1 1 16,0-4-9-16,-3 1-5 0,9-1-3 16,-3-2 1-16,0-3 3 15,0-5-2-15,0 0 0 16,3-5-3-16,-4 0-1 16,-2-3-4-16,-6-3 1 15,6-4 2 1,-6-4 3-16,0-2-5 0,0 2 1 15,-3 6-1-15,3 5 2 16,0 8 1-16,-3 0 3 16,6 11 1-1,0-1 1-15,0 4 2 16,3-1-3-16,0 0 0 0,0-2-3 16,0-1-1-16,0-2-8 15,-3 0-2-15,0-3-27 16,-3-2-13-16,5-3-33 15</inkml:trace>
  <inkml:trace contextRef="#ctx0" brushRef="#br0" timeOffset="426001.9492">23192 12181 192 0,'0'-5'71'0,"0"5"-55"0,3 5-9 0,0-2-6 15,0 5 6-15,0 3 4 16,-3 7 7-16,6 11 1 16,-3 11-10-16,0 5-1 0,-3-5 2 15,3-6-4-15,0-2-1 16,0-3-2-16,-3-5-3 16,6-3-15-16,-3-5-7 15,3-3-38 1,0-5-55-16,3 0 18 15</inkml:trace>
  <inkml:trace contextRef="#ctx0" brushRef="#br0" timeOffset="426380.728">23466 12367 184 0,'-9'-3'71'0,"9"0"-55"0,-6 6 17 15,0-3 5-15,-3 3-14 16,-3-1-3-16,1 1-10 16,-1 2-5-16,3 3-3 15,3 0-7-15,3 3 0 0,3 2 0 16,9 3 2-16,6 0-1 15,-1 0 1-15,1-1 0 16,-3 1 0-16,-3-2 2 16,-9-1 2-16,0-3 5 0,-3-2 6 15,-9-2-7-15,-9-1-1 16,1-5-8 0,-4 0 0-16,3-3-28 15,6 1-11-15,-3-4-34 16,6 1-41-16,3 2 34 15</inkml:trace>
  <inkml:trace contextRef="#ctx0" brushRef="#br0" timeOffset="426723.5111">23529 12433 160 0,'0'-8'60'0,"-6"16"-47"0,6 0-5 16,0-3-7-16,0 3 13 15,-3 5 8-15,3 0 4 16,0 1 2-16,3-1-15 16,3 0-1-16,0 0-1 0,2-2-4 15,4-1 1-15,0-4 1 16,0-4 2-16,6-2-1 16,-6-2 1-16,6-4-2 15,-6-1 0-15,-3-4 3 16,-6 0 3-16,-3-2-2 15,-6-3 0-15,-3-2-7 16,-3 2-2-16,-3 5-9 16,6 3-2-16,-3 3-23 0,0 2-8 15,3 6-15-15,0 2-5 16,9-2-42 0,0 2-20-16,6 3 63 15</inkml:trace>
  <inkml:trace contextRef="#ctx0" brushRef="#br0" timeOffset="427067.2693">23674 12430 164 0,'6'8'63'0,"0"-5"-49"0,6 7 3 0,-9-4-1 0,6 2 5 16,0-1 7-16,0 4-4 15,-6-3-2-15,6 0-12 16,-3 0-6-16,-3-3-1 0,-3 0 0 15,0-2 3 1,0 0 6-16,0-3 2 16,-3 0-7-16,-3 0-2 0,6-3 3 15,0-2 5-15,0-3-5 16,6 0 0-16,-3-3-2 16,0 1 1-16,6 2-6 15,0-5-3-15,0 5-2 16,3 0 3-16,-1 0-2 15,7 0 1-15,0 3-5 16,-6 2 0-16,0-2-19 16,3 2-8-16,-3 0-22 15,-3 3-10-15,3 3-26 16</inkml:trace>
  <inkml:trace contextRef="#ctx0" brushRef="#br0" timeOffset="427264.7208">23954 12425 192 0,'0'2'74'0,"6"-2"-58"0,-6 3 3 0,0-3-4 16,3 8-4-16,-3 0 3 15,9 3 4-15,-3-1 1 16,0 1-10-16,6-1-5 0,-3-2-1 16,0 0 0-16,-3 0 1 0,0-3-29 15,0 1-10-15,3-1-23 16,0-2-6-16,-4-3-12 15</inkml:trace>
  <inkml:trace contextRef="#ctx0" brushRef="#br0" timeOffset="427464.0822">24103 12430 140 0,'0'-3'55'0,"0"9"-43"0,0 2 5 15,0 0 2-15,-3 0 6 16,-3 7 5-16,-3 4-3 15,-3 2-2-15,-6 3-13 0,7 0-3 16,-4 5-2-16,0-3-3 0,6 1-1 16,0-3-3-16,3-6-3 15,0-2-27-15,3-3-10 16</inkml:trace>
  <inkml:trace contextRef="#ctx0" brushRef="#br0" timeOffset="427745.6136">24288 12107 208 0,'20'6'79'0,"7"-1"-61"0,-6 11 1 16,-9-6-1-16,0 12-3 16,-3 7 0-16,3 16-3 15,-6 5 0-15,-6 3-7 16,-9-8 1-16,-12-3 1 0,-9-5-1 16,-9-2-1-16,-11-4-47 15,-1 1-19-15,7-3-45 16</inkml:trace>
  <inkml:trace contextRef="#ctx0" brushRef="#br0" timeOffset="433522.6154">19311 12975 104 0,'-6'-2'38'0,"9"2"-29"0,-12 2 10 0,9 1 3 16,0-3-1-16,0 0 2 16,3 2-7-16,3 1 1 0,0 0-10 31,12-1-4-31,2 4 2 0,7-6 1 0,3 0-2 15,9 0-3-15,8 0 0 16,19 0 1-16,8 0 1 16,-2-3 3-1,-4 0-5-15,-2-2-1 0,-1 2 0 16,1 3 2-16,-4 0-1 16,-5-2 2-16,-7-1-11 15,-8 3-4-15,-9-2-12 16,-7 2-5-16,-8-3-33 15,-3 3-26 1,-3 3 36-16</inkml:trace>
  <inkml:trace contextRef="#ctx0" brushRef="#br0" timeOffset="433809.0699">20192 12867 184 0,'-15'-11'68'0,"18"6"-52"0,6 15-10 0,-3-4-7 15,6-1 2-15,0 0 4 16,6 1-2-16,-1-1 0 16,4 3-1-16,3 0-2 0,0 0 1 15,-3 0 1-15,-6-3 1 16,-1 0-1-16,-8 0 1 15,-3 3-2-15,-6 0-1 0,-9 3-17 16,1 0-6-16,-4-1-44 16,-3 1-28-1,-3-1 39-15</inkml:trace>
  <inkml:trace contextRef="#ctx0" brushRef="#br0" timeOffset="434322.002">19317 13422 136 0,'-18'-5'52'0,"12"2"-41"0,3 6 0 16,3-3-2 0,0 0 7-16,9 3 7 0,3-1-6 15,3-2-2 1,6 0-8-16,8-2-1 0,7-4 4 16,3 4-6-16,14-1-2 0,10 3-1 15,11-3 1-15,-2 1-3 16,-4-1 0-16,1 1 3 15,-1 2 1-15,0 0-12 16,-5 0-7-16,-12 0-16 16,-10-3-5-16,-8 3-22 15,-9-3-23 1,-9 1 30-16</inkml:trace>
  <inkml:trace contextRef="#ctx0" brushRef="#br0" timeOffset="434529.8609">20067 13346 156 0,'-6'-3'57'0,"6"0"-44"0,3 6 12 0,-3-3 4 16,6 3-19-16,3-1-5 15,3 1-4-15,6 0 1 16,5 2-1-16,1 0-3 0,0 3 1 16,-6 0 1-16,-3 0 2 0,-6 0 1 15,-6 2 1 1,-9 1-5-16,-6 0-1 15,-6-1-35-15,-6 1-12 16,0 2-25-16</inkml:trace>
  <inkml:trace contextRef="#ctx0" brushRef="#br0" timeOffset="435039.3887">19272 14020 144 0,'-3'-2'55'0,"15"2"-43"0,15 5-10 16,-12-5-5-16,6 3-1 15,5-1 4 1,4 1 7-16,6 0 4 0,6-3-6 16,11 0 4-16,16 2 3 0,-1-2-11 15,-3-2-2-15,1 2 0 16,-4 0 2-16,1 0-13 15,-6 0-5-15,-7 2-35 16,1-2-30 0,-10 3 32-16</inkml:trace>
  <inkml:trace contextRef="#ctx0" brushRef="#br0" timeOffset="435256.6056">20070 13989 176 0,'-15'-11'66'0,"9"8"-52"0,3 1 3 0,3 2-2 15,0 0-10-15,0 0-3 16,12 5-4 0,3 0 1-16,3 3 1 0,5 3 2 15,-2-1-1-15,0 4-1 16,-3-1 1 0,-6-3 1-16,-6 4-1 0,-6-1-1 15,-9-3-24-15,-6 6-9 16,-6 5-43-1</inkml:trace>
  <inkml:trace contextRef="#ctx0" brushRef="#br0" timeOffset="435707.8569">19257 14602 132 0,'-9'19'49'0,"3"-9"-38"0,12-10-3 0,0 3-4 16,6 2 4-16,9 1 7 16,6-1 2-16,6-2 1 15,2-6-9-15,4 0-1 0,9 1-1 0,5-1-1 16,16-5-1-1,-7 0-3-15,-2 3 1 16,-7-3-4-16,-5 0 0 16,-3-3-12-16,-4 6-5 0,-5 0-25 31,-3 0-46-31,-7-1 12 16</inkml:trace>
  <inkml:trace contextRef="#ctx0" brushRef="#br0" timeOffset="435943.5575">19981 14438 172 0,'-6'-5'66'0,"6"2"-52"0,3 3-8 16,-3 0-7-16,6 3-7 0,2 2 2 16,4 1 6-16,3 2 4 15,6 2-1-15,0 1-2 0,3 5 2 16,-3-3-2-16,-7 3-1 15,-5 0-2-15,-6 2 1 16,-9-2 12-16,-6 2 5 16,-2 1-13-16,-4-3-5 15,0-3-47 1</inkml:trace>
  <inkml:trace contextRef="#ctx0" brushRef="#br0" timeOffset="436936.9737">20856 12721 124 0,'0'0'46'0,"0"3"-35"0,3 2 9 0,-3 3 3 16,0 3 2-16,3 12 2 0,0 7 1 15,-3 4 0-15,0 0-15 16,0 1-8-16,0-4-3 0,0 1-2 16,0-3 2-16,0-2 1 15,3-3 3-15,0-3-3 16,0-5-2-16,-1-3-9 15,1-3-5-15,0-4-15 16,-3-6-8-16,0 0-33 16,3-3-31-1,3-2 35-15</inkml:trace>
  <inkml:trace contextRef="#ctx0" brushRef="#br0" timeOffset="437207.7478">21097 12697 156 0,'0'-8'57'0,"6"14"-44"0,0-1 5 0,-3 0 1 16,-3 3 2-16,0 5 2 16,0 6-4-16,0 15-1 15,0 3-10-15,0 0-5 0,0 1 0 16,3-4 0-16,0-2 1 0,3-3 0 15,-1-3 0 1,1-5-5-16,0-2 1 16,0-3-27-16,-3-3-9 15,0-5-33-15,-3-3-38 16,0-5 31 0</inkml:trace>
  <inkml:trace contextRef="#ctx0" brushRef="#br0" timeOffset="437398.1988">20888 12980 220 0,'0'0'85'0,"3"0"-66"0,6 3 1 16,-3 0-4-16,6-1-7 15,9 1 2-15,6 0-8 16,11-1-2-16,4 1-1 0,0-3-40 15,-3 3-18-15,2-1-36 16</inkml:trace>
  <inkml:trace contextRef="#ctx0" brushRef="#br0" timeOffset="438012.5174">20787 13298 160 0,'-3'-11'60'0,"3"22"-47"0,0-3-3 0,0-3-3 16,3 3-2-16,0 3 2 16,0 7 5-16,-3 3 3 15,0 6-8-15,-3-1 0 0,3 3 0 16,0-2-6-16,3-1 0 16,-3 1-1-16,3-6 2 15,0-3-14-15,3-2-5 16,0-5-37-16,0-6-44 15,0-2 23-15</inkml:trace>
  <inkml:trace contextRef="#ctx0" brushRef="#br0" timeOffset="438257.3744">20966 13240 228 0,'0'-6'88'0,"3"12"-69"0,0 4-11 0,0 1-9 15,0 5 1-15,0 8 5 16,0 2 4-16,-3 3 2 16,0 0-5-16,3 3-2 0,0 0 0 15,3 0-2-15,0-1-2 16,2-4-4-16,1-3 0 16,-3-6-25-1,-3-2-10-15,0-5-55 16,3-6-25-16,-9-5 63 15</inkml:trace>
  <inkml:trace contextRef="#ctx0" brushRef="#br0" timeOffset="438423.7815">20793 13491 256 0,'21'-5'96'0,"-18"5"-75"15,3-3-10-15,0 3-8 0,3-2-7 16,6-1-1-16,3-2 4 15,2-1 0-15,4 4 1 16,3-1-18-16,3 3-5 0,2 3-75 16</inkml:trace>
  <inkml:trace contextRef="#ctx0" brushRef="#br0" timeOffset="438900.9934">20790 13859 192 0,'-3'0'74'0,"6"3"-58"0,-3 4-4 16,0-1-6-16,0 2 5 15,0 5 5-15,-3 5 0 16,3 6 1-16,0 5-9 16,0 3-5-16,0 3-2 0,3 2-1 15,0-3 2-15,0-2-19 16,3-6-8-16,0-5-14 15,0-5-6-15,-3-5-35 16</inkml:trace>
  <inkml:trace contextRef="#ctx0" brushRef="#br0" timeOffset="439139.4493">20951 13827 220 0,'0'-5'82'0,"0"10"-64"0,3 6-9 0,-3-3-7 16,3 2-4-16,-3 6 3 15,0 8 4-15,0 5 2 16,0 5-3-16,0 6-3 0,0 2 2 16,3-2-2-16,0-3 2 15,-3-2-18-15,3-9-6 0,0-7-39 16,-3-4-49-1,3 1 25-15</inkml:trace>
  <inkml:trace contextRef="#ctx0" brushRef="#br0" timeOffset="439324.2079">20787 14055 232 0,'-9'-6'88'0,"12"4"-69"0,6 2-11 15,-3 0-12-15,3 0 0 16,3-3 1-16,6 0 3 0,6 1 2 16,2-1-1-16,4 1-38 0,9-1-17 15,0 0-28 1</inkml:trace>
  <inkml:trace contextRef="#ctx0" brushRef="#br0" timeOffset="440040.231">20743 14441 136 0,'0'0'52'0,"5"3"-41"0,-5 5 0 0,3-1-4 15,-3 12 12-15,-5 13 8 0,2 10-8 16,-3-2-3-16,0 2-9 15,3-5-5-15,0-5 1 0,3-3-2 16,0-3-1-16,0-7 3 16,0-3 0-16</inkml:trace>
  <inkml:trace contextRef="#ctx0" brushRef="#br0" timeOffset="440489.6128">20719 14846 220 0,'0'-6'85'0,"3"4"-66"0,-6-9-8 0,3 6-6 15,-3-8-7-15,0 2-2 16,3-15 3-16,0-11 2 15,3-6 0-15,0 1-1 0,3 2 1 16,0 3 3-16,0 6 2 16,0 7 4-16,-1 5 1 0,-2 6-5 15,0 2-2 1,0 9-4-16,3 4-1 16,0 12-1-16,0 7 0 15,0 5 2-15,0 1 0 16,0-1 0-16,0 1 0 15,3-9 2-15,-3-2 1 16,3-5-4-16,0-6 1 0,0-5 0 16,3-3 2-16,0-7 1 15,-1-6 1-15,1-5-2 16,0-6-2-16,0 3 1 16,-3 1-1-16,0 1 0 15,0 6 2-15,0 6-3 16,-3 2 0-16,0 8 1 15,3 8 0-15,3 8 6 16,-3 13 6-16,0 3-2 16,2 5 2-16,1-6-7 15,-3 1-1-15,3-3-2 16,0-2-2-16,0-6-6 16,3-3-1-16,-15-18-226 31</inkml:trace>
  <inkml:trace contextRef="#ctx0" brushRef="#br0" timeOffset="442660.9803">21692 14348 144 0,'-27'11'55'0,"6"2"-43"0,-17 8 8 0,17-5 0 0,-3 11 1 16,0 10 4-16,0 5-7 16,7 3 0-16,8 0-11 15,9-5-2-15,15-3-1 16,17-3-16-16,4-5-6 0,0-5-35 31,2-8-56-31,-2-3 21 16</inkml:trace>
  <inkml:trace contextRef="#ctx0" brushRef="#br0" timeOffset="443059.7169">21838 14634 124 0,'-9'3'46'0,"6"-3"-35"0,-3 8 1 0,3 0-3 0,0 2-3 15,0 1 1-15,0 2-2 16,3 0 0-16,0 0-3 15,6 1-2-15,0-1 1 0,3-2-12 16,3-1-5-16,0-2-43 16,3-3-19-1,3 1 41-15</inkml:trace>
  <inkml:trace contextRef="#ctx0" brushRef="#br0" timeOffset="443359.8887">21945 14692 136 0,'-21'0'52'0,"21"8"-41"0,-3-2-4 0,3-1-5 15,0 3 7-15,0 0 3 16,3 0 3-16,3 0 1 16,9 0-8-16,0-1-1 0,9-1 0 15,0-1-1-15,-1-2-1 16,-2-6-1-16,-3 0 0 15,-3-2 0-15,-3 0 0 16,-3 0 0-16,-3-6 0 16,-6 0 0-16,-3 3 0 15,-3-2 0-15,-6 2 0 0,-3 0-16 16,0 5-6-16,0 1-27 16,3-1-55-1,3 3 12-15</inkml:trace>
  <inkml:trace contextRef="#ctx0" brushRef="#br0" timeOffset="443911.8332">22145 14679 112 0,'2'0'44'0,"-2"-8"-35"0,0 19 5 0,3-6 1 15,0 0 0-15,0 3 3 16,0 0-4-16,0 0 2 16,0 0-9-16,-3-3-4 0,3 3-2 15,-3-2 1-15,0-6 3 16,0 0-4-16,0 0-1 16,0 0 0-16,0 0 2 15,3-6-10-15,0 1-4 16,3 0-8-1,0-6 0-15,0 1 9 0,0-4 3 16,0 6 8 0,0 3 2-16,0 2 11 0,0 6 3 15,0 2 1-15,0 3 2 16,-3 0-8-16,0 0-2 16,0 3-3-16,0-1-1 15,0-4-6-15,0-1 1 0,-3-5 0 16,0 5 2-16,0-5-1 15,0 0-1-15,3 0-2 16,3-5 1-16,0-3-6 16,-1 0 0-16,1 3 1 15,3-3 3-15,0 3 2 16,0 2 3-16,0 3 5 16,0 3 4-16,0 2-4 15,0 0-2-15,-3 3-2 16,0 0 0-16,-3 0-7 15,3-3 1-15,0 1-28 0,0-1-11 16,0 0-32 0</inkml:trace>
  <inkml:trace contextRef="#ctx0" brushRef="#br0" timeOffset="444350.445">22475 14674 124 0,'12'5'46'0,"-15"11"-35"0,15 8 12 0,-9-14 5 16,0 6-1-16,3 0 2 15,0 3-10-15,-3 2-1 0,0 0-11 16,3-3-4-16,-6-2 0 0,8-2-2 16,-8-4-1-16,3-2-6 15,-3-3-1-15,0-5 1 16,-3 0 1-16,0-5 3 15,-2-3 1-15,-1-2-2 16,0-4 0-16,0-4 4 16,0 2 3-16,0-3-1 15,6 1-2-15,3-3-3 16,3 2 1-16,3-2 1 16,3 3 0-16,5-1 0 15,-2 6 0-15,0 5 0 16,0 8 0-16,-3 3 4 15,0 4 2-15,-6 4 2 16,0 0 0-16,-6-1 2 16,-3 1 4-16,0-1-13 0,-3 1-2 15,0-6-18-15,-3 3-5 16,0-5-30 0,3-1-52-16,0-2 16 15</inkml:trace>
  <inkml:trace contextRef="#ctx0" brushRef="#br0" timeOffset="444710.0826">22665 14645 156 0,'3'13'60'0,"0"-8"-47"0,3 14 2 0,-6-11-5 0,9 5 0 16,-6-3 1-16,3 4-1 15,0-4 1-15,0 1-6 16,0-6-1-16,3 0 0 0,3 1 0 15,-3-6 0-15,-3-3-5 16,6 0-1-16,-6-2-4 16,0-3 1-16,0-5 3 15,-6 0 1-15,0-8 3 16,0 5 1-16,0 0-1 16,0 8 1-16,0 3-2 15,5 2-1-15,-5 3-2 16,6 8 1-16,0 5 7 15,-3 0 4-15,6 1-5 16,0-1-1-16,0 0-2 16,0-2 1-16,3-1-15 15,-3-2-7-15,0 0-19 0,3-5-8 16,0-6-27 0</inkml:trace>
  <inkml:trace contextRef="#ctx0" brushRef="#br0" timeOffset="444909.4738">22978 14428 148 0,'3'0'55'0,"-3"5"-43"0,12 3-1 0,-6 0-2 0,-3 5 14 16,6 6 7 0,-3 10-9-16,3 10-4 0,-3-4-10 15,-1 2-5-15,1-5 1 0,0-3-7 16,-3-3-1-16,6-5-34 15,-3-2-13-15,-3-3-27 16</inkml:trace>
  <inkml:trace contextRef="#ctx0" brushRef="#br0" timeOffset="445160.1019">23160 14592 220 0,'-27'0'82'0,"18"5"-64"0,15-23 4 0,-6 18-1 15,0 0-13-15,3 5-4 16,-3 5-8-16,9 6-2 16,-3 0 3-16,0 0 3 0,2 0 3 15,-2 2-1-15,-3-2-2 16,-3 0 1-16,0 0-1 15,-3-5 2-15,-3-1 1 16,4-4-19-16,-4-1-9 16,3-5-64-1</inkml:trace>
  <inkml:trace contextRef="#ctx0" brushRef="#br0" timeOffset="445509.0798">23270 14581 160 0,'-6'3'60'0,"6"2"-47"0,-3 16-5 15,3-10-7-15,0 2 6 16,0 3 8-16,0 0 9 16,0 0 8-16,3-3-17 15,3 0-2-15,0-2-1 0,11-1-5 16,1-4-2-16,3-4 2 15,0-2 2 1,0-5 0-16,-9 0 0 0,3-9-3 16,-9 1 1-16,-6-3-4 15,-3-5 0-15,-9 0 1 16,-6 3 2-16,-3 2-5 16,3-3-3-16,-3 9-24 15,3 2-10-15,-2 5-25 0,11 6-10 16,-3 2-13-1</inkml:trace>
  <inkml:trace contextRef="#ctx0" brushRef="#br0" timeOffset="445985.2825">23469 14586 204 0,'9'19'77'0,"0"-19"-60"0,6 11-7 15,-9-1-6-15,6 1-4 16,-3-1 0-16,0 1 8 15,-1 0 7-15,-2-4-7 16,-3 1 9-16,0-2 3 0,-3-6-4 16,0 5-1-16,0-5-9 15,0 0-4-15,0 0 1 16,0-3 0-16,0 1 1 16,0-14 0-1,0 3-2-15,0-3-4 16,0 2 1-16,6 1-1 15,-3 5 0-15,0 0-18 16,0 0-7-16,0 3-8 16,0 2-4-16,6 1-11 0,-3-1-4 15,0 1-13 1,0 2-7 0,-3-3 37-16,6 0 146 31,0 6-35-31,0 0-8 15,0 4-27-15,0 4-15 16,-3 5-8-16,5 0 0 16,-2 0-9-16,0-3-4 0,3-2 0 15,-3 2-4-15,6-3 0 16,-3 1-4-16,0-3 1 16,0-3-27-16,6-5-9 15,-1 0-13-15,-2-3-42 16,6-4 14-1</inkml:trace>
  <inkml:trace contextRef="#ctx0" brushRef="#br0" timeOffset="446164.9274">23862 14676 161 0,'6'-13'52'15,"0"8"-5"-15,-9 10-26 16,-6 6-14-16,-6 7 9 16,-3 3 6-16,-3 3-11 15,1 3 1-15,2 2-1 0,0 3-9 16,6-3-2-16,0-5-12 15,3-1-3-15,0-4-38 16,6-3-60 0,-3-6 18-16</inkml:trace>
  <inkml:trace contextRef="#ctx0" brushRef="#br0" timeOffset="446426.4506">23933 14383 128 0,'48'-16'49'0,"-39"13"-38"0,3 3 12 0,-3 3 3 16,0 2 10-16,3 6 5 16,3 5 2-16,-1 13 1 0,1 8-24 15,0 8-5-15,-6 0-1 16,-3-6-6-16,-6-2-2 15,-9-5-6-15,-6-3 0 0,-12 0-62 16,-14-2-28-16,-10-6-20 16</inkml:trace>
  <inkml:trace contextRef="#ctx0" brushRef="#br0" timeOffset="448654.0617">20930 15026 208 0,'0'-6'79'0,"3"14"-61"0,-6-10 10 16,3 7 0-16,-3-2-12 15,0-3-2-15,0 0-4 0,0 0-1 16,0 0-5-1,0 0-5-15,3-3 0 0,0 0 1 16,0 3-5 0,0 0-1-16,3 6 7 15,-3-6 4-15,0 0-7 16,0 2 0-16,-3 4 2 16,3-6 4-16,-3 0-3 0,3 0-1 15,0 0-163 16,0-6 58-31,0 1 18 16</inkml:trace>
  <inkml:trace contextRef="#ctx0" brushRef="#br0" timeOffset="449166.76">20945 15335 168 0,'-18'-10'66'0,"21"10"-52"0,-3 0 21 0,0 0 7 16,0 0-14-16,0 0-4 16,0 0-16-16,0 0-6 15,3 0-1-15,-3-3-4 0,3 0 2 0,-3 1-1 16,0-1-2 0,0 3 0-16,0 0 3 15,0 0 0-15,0 0 1 16,-3 3 11-16,0-1 7 0,0 1-16 15,0 0-5-15,3-3-6 16,0 0 0-16,0 0-46 16,0 0-18-16</inkml:trace>
  <inkml:trace contextRef="#ctx0" brushRef="#br0" timeOffset="449549.4047">20966 15581 184 0,'6'-5'68'0,"0"5"-52"0,-27 34 19 0,18-26 5 0,0-2-9 15,0-1-3-15,3-5-14 16,-3 5-6-16,3-5-5 16,0 3 0-16,0-3 0 0,-3 3-4 15,3-3 1-15,-3 2 0 16,3-2 2-16,0 0-12 15,-3 0-6-15,3 0-40 16,0 0-16-16</inkml:trace>
  <inkml:trace contextRef="#ctx0" brushRef="#br0" timeOffset="454020.9132">20957 15071 100 0,'0'-8'38'0,"3"8"-29"0,0-3 14 0,0 8 6 16,0-5 1-16,-3 0 2 15,3 6-6-15,-3-6-2 0,0 2-13 16,0 4 2-16,-3-1 1 0,0-2-5 16,0 2-1-16,0 0 2 15,0-2 4-15,-3-3-4 16,3-3 2-16,-3-2-1 16,3 2 1-16,3-2-6 15,0 0-2-15,0-1 0 16,3 1 0-16,0 2-5 15,3 3-1-15,0 3-2 16,0 2 3-16,0 3-2 16,-3 0-1-16,-3 0 3 15,0 0 2-15,0 0 9 16,-3-5 5-16,-3-3-5 16,0 0-3-16,0 0-2 15,0-3-1-15,3 0-2 16,3-10 1-16,0 0 0 15,3 2-4-15,3 1-1 16,0-1-4-16,0 9 1 16,-3 2 1-16,0 2 2 15,-3-2 1-15,0 13 5 16,-3-7 0 0,0 2-2-16,0-11-1 15,0-2-16-15,0-1-7 16,0-4-40-16,3 5-15 15,0-1-28 1</inkml:trace>
  <inkml:trace contextRef="#ctx0" brushRef="#br0" timeOffset="455276.6072">20921 15325 96 0,'-6'0'35'0,"3"2"-27"0,3-2 13 0,0 0 7 0,0 0 4 16,0 0 3-16,0 0-8 15,0 0-4-15,0 0-13 16,6 0-6-16,0 0-1 0,0 3-2 15,0-3 2-15,0 3-2 16,-3-1-1-16,0 6 3 16,-3-3 0-16,0 1 5 15,-3-1 5-15,0 0 6 16,0 1 3-16,-3-1-11 16,0-2-4-16,0-3-5 15,3 0 1-15,0 0 0 16,0-3 1-16,0-2-2 15,6-3-2-15,0 0-4 16,3 0-2-16,3-3-2 16,0 9 2-16,0-1 4 0,0 3 3 15,0 3 2-15,0 5 1 16,-3-1-7-16,0 1 0 16,-6 0 10-16,0 0 4 15,-3-2 0-15,0-1-1 16,-3 0-4-16,0-5 1 15,0 0-4-15,3-2-2 16,0-1 0-16,3-2-1 16,0-1-5-16,3-2-1 15,3 3 0-15,0 2 2 0,0 1-1 16,-3 2 4 0,-3 0 0-16,0 0 1 15,-3 0-7-15,0 2-3 16,0-2-14-16,-3 3-7 15,3 2-46-15,0 1-51 16,0-4 39-16</inkml:trace>
  <inkml:trace contextRef="#ctx0" brushRef="#br0" timeOffset="455972.9732">20975 15640 120 0,'3'2'46'0,"3"-2"-35"0,0 5 16 0,-3 1 5 0,0-1-4 16,-3 0-2-16,0 1-6 15,-3-1 0-15,3 0-11 16,-3-2 6-16,0 0 4 0,0-1-6 15,-3-2-2-15,0 0 0 16,0-2 0-16,0-1-3 16,0 0-3-16,3-2 0 15,0 0-1-15,3-1-7 0,0 1 0 16,3 2-4-16,3 1 0 16,0-1-1-16,0 3 0 15,3 3 7-15,-3 2 5 16,-3 0-2-16,-3 1 1 15,0-1 3-15,-3 0 3 16,0 1-2-16,0-4-2 16,-3 1-2-16,3-3 0 15,0 0-4-15,0-3-2 16,0-2-29-16,3 0-12 16,-3 2-67-16</inkml:trace>
  <inkml:trace contextRef="#ctx0" brushRef="#br0" timeOffset="466132.7961">654 13126 80 0,'-6'-8'30'0,"6"8"-24"0,6-3 8 0,-6 3 1 15,0 0 0-15,0 0 4 16,0 3-7-16,9 5-2 15,-6 8 6-15,0 10 3 16,3 11-5-16,-6 8-3 16,0 0-6-16,0-2-2 0,0-6 3 15,3-6-5-15,2-1-1 16,-5-7 0-16,0-4 2 16,0-6 1-16,3-2 3 15,-3-3 6-15,6-3 2 16,-6-5 1 15,0-11-10-31,0-2-2 16,0-3-3-16,0 0 2 15,3-2-6-15,6-3 1 16,0 0 1-16,3-1-1 0,-3 6 1 0,6 3 0 16,3 8-2-16,0 2 0 15,3 9 0-15,-1 4 3 16,-5 3 0-1,0 1 5-15,-3 2 5 16,-3-1-1-16,-9 4 1 16,-6-1 1-16,0 1 1 0,-9-3-3 15,0-3-3-15,-3 0-2 16,-2-5-3-16,-1 0-8 16,0-5-5-16,3-3-24 15,6-3-11-15,-9-2-6 16,15 0-35-1,6-3 18-15</inkml:trace>
  <inkml:trace contextRef="#ctx0" brushRef="#br0" timeOffset="466402.6812">939 13073 108 0,'-3'5'41'0,"3"9"-32"0,0 12 15 0,0-7 5 0,0 15-3 15,0 8 2 1,0 6-10-16,0-6-3 0,0-5-8 16,0-5-5-16,0-3-1 15,0-2-1-15,6-6 2 0,0-5-25 16,3-3-10-16,0-3-36 15,6-4-25 1,0-6 41-16</inkml:trace>
  <inkml:trace contextRef="#ctx0" brushRef="#br0" timeOffset="466701.4344">1094 13356 140 0,'-27'16'55'0,"27"-5"-43"0,-8 7-1 0,2-7-4 15,6 2 6-15,0 3 6 16,6 0-4-16,5-3 0 16,1 0-9-16,3 0 3 0,6-5 3 15,0-2-2-15,0-6 2 16,0-6-5-16,-1-2-2 16,-2-2-5-16,-3-3 0 15,-6-1 2-15,-3-2 1 16,-6 1-1-16,-3-4-2 15,-3 1-2-15,0-1 1 16,-3 6-12-16,-3 2-5 16,-3 9-14-16,7 2-6 15,-7 5-17-15,12 0-31 16,3-2 23 0</inkml:trace>
  <inkml:trace contextRef="#ctx0" brushRef="#br0" timeOffset="466973.2805">1419 13242 168 0,'-6'0'66'0,"-3"0"-52"0,-3 16-3 16,3-2-6-16,0 1 3 16,-3 7 5-16,0 1-2 15,3 1-1-15,-6 3-6 0,9-1-1 0,3-2 1 16,6 0-2-1,9-3 1-15,-3-5-2 16,12-3-1-16,0-5 1 16,3-3-1-16,12-5-16 0,-7-5-6 15,4-3-14-15,-3-5-4 16,-6-3-8 0,-4-3-22-16,-2-4 18 15</inkml:trace>
  <inkml:trace contextRef="#ctx0" brushRef="#br0" timeOffset="467168.0182">1615 13081 128 0,'-9'5'49'0,"12"1"-38"0,3 9 4 0,-6-4-2 0,0 10 7 16,0 11 5-16,0 8-5 16,3 5 1-16,-3-8-12 15,0 0-3-15,0-6 0 0,0-31-27 31,0 38-33-15,0-9-14-16,0-8 0 16,3-5 3-16</inkml:trace>
  <inkml:trace contextRef="#ctx0" brushRef="#br0" timeOffset="467436.8354">1758 13340 96 0,'-6'-8'35'0,"6"6"-27"0,-3 10-9 0,0-6-6 15,-6 4 20-15,-3 2 10 16,-3 2-2-16,1 3 1 16,-7 1-13-16,6-4-5 15,3 1-1-15,3-1 2 16,6 1-2-16,6-3 7 0,6 0 3 15,3 0-2-15,6 0 1 16,2-3-12-16,4 0-2 16,0 1-32-1,0-1-57-15,0 0 6 16</inkml:trace>
  <inkml:trace contextRef="#ctx0" brushRef="#br0" timeOffset="467936.54">1975 13293 192 0,'-12'5'71'0,"12"-8"-55"0,-3 11 0 0,3-5-5 0,0-3-7 16,0 0-1-16,0 0-1 15,0 0 1-15,0 0-2 16,9 3-7-16,-9-3-1 0,6 0-24 16,0 2-7-16,3 1-37 15</inkml:trace>
  <inkml:trace contextRef="#ctx0" brushRef="#br0" timeOffset="468158.5934">1999 13494 156 0,'-15'0'57'0,"15"-3"-44"0,0 0-4 0,0 3-4 16,0 0-5-16,0 0 0 16,0 0 8-16,6 0 5 15,0 0-6-15,-6 0-6 0,6 0-2 0,-3 0-1 16,-3 0 0-1,6 3-5-15,-3 0-3 16,3-1-45 0</inkml:trace>
  <inkml:trace contextRef="#ctx0" brushRef="#br0" timeOffset="468669.3528">2446 13055 96 0,'9'-8'35'0,"-15"10"-27"0,9 1 18 0,-3-3 5 15,3 5-8-15,-3 8-3 16,3 11 2-16,-6 13 0 16,-3 16-11-16,3 3-4 0,-3-3-1 15,3-6-3-15,0-4 0 16,0-4-3-16,6-4-1 0,-3-4-6 15,12-4-3-15,-6-6-36 16,2-8-55 0,4-5 18-16</inkml:trace>
  <inkml:trace contextRef="#ctx0" brushRef="#br0" timeOffset="469135.6413">2511 13094 60 0,'27'-2'24'0,"-3"-1"-18"0,11 0-4 0,-20 1-4 15,12-1 14-15,6 0 8 16,14 3 4-16,13 0 3 16,2-2-15-16,4-4-5 15,2 4-4-15,16-1-3 16,11 0 3-16,-3-2 2 16,4 0 9-16,8 5 5 15,12 0-11-15,-3-3-5 16,0 3-2-1,18 0-1-15,-6 0 2 0,-6 0-1 0,3 3-1 0,12 0-2 16,-9-3 1-16,0 0 3 16,6 2 1-1,-9 1-1-15,-9-3-2 0,-12 0 1 16,-5 0 1-16,-7 0-3 16,-6 0 0-16,-11 0 1 15,-16 0 0-15,-8 0-27 16,-12 0-55-1,-4 0 1-15</inkml:trace>
  <inkml:trace contextRef="#ctx0" brushRef="#br0" timeOffset="469500.7463">5669 13049 72 0,'0'-5'30'0,"3"5"-24"0,0 13-1 15,-3-5-2-15,15 0 12 16,-6 5 10-16,-3 8 2 16,-6 14 4-16,0 12-13 15,3 4-3-15,-3-4-5 16,3-2-1-16,-3-2-5 16,3-6-7-16,0-3-3 0,-6-5-15 15,3-5-6-15,0-5-39 16</inkml:trace>
  <inkml:trace contextRef="#ctx0" brushRef="#br0" timeOffset="470169.2712">2526 13655 68 0,'0'-5'27'0,"0"5"-21"0,3-3 7 0,-3 3 4 16,3 3 2 0,3 0 3-16,3-3-3 0,3 0-2 15,3 0-1-15,8 0 0 16,7 0 3-16,12 0 0 15,17 5-10 1,13-3-5-16,8 1-1 0,15 0-2 0,25 5 2 16,5-3 0-16,11 6 3 15,16-4-1-15,3 1 2 16,12 3-4-16,-4 2-2 16,-5-5 2-16,3 3 0 15,-12-6-1-15,-12-2 1 16,-6-1-4-16,-6-2-2 15,-15 0-5-15,-12-5-2 0,-15-3-31 16,-8-5-10-16,-16-3-23 16</inkml:trace>
  <inkml:trace contextRef="#ctx0" brushRef="#br0" timeOffset="472647.5272">5199 13798 80 0,'-3'3'33'0,"-6"-9"-26"0,9 9 7 0,0-3 3 15,6 3 0-15,-6-3-1 16,6 0-4-16,-6 0 0 16,6 0-3-16,0-3 0 0,3 0-3 15,0 1-1-15,3 2-3 16,0-3 1-16,2 3 2 0,1 0-2 16,0-3 0-16,0 6-1 15,3-3-2-15,0 0 3 16,0 0 0-16,5-3-1 15,4 3 1-15,3-2-9 16,3-1-1-16,2 1 10 16,4-4 5-16,-3 4-3 15,-3-4-3-15,-7 1 1 16,-5 2 2-16,-3-2-4 16,-6 2-1-16,-3 1-2 15,0 2 0-15,-3-3 0 16,0 0-2-16,-3-2-22 15,0 3-7-15,3-1-35 16</inkml:trace>
  <inkml:trace contextRef="#ctx0" brushRef="#br0" timeOffset="473863.9793">5738 13502 56 0,'0'0'22'0,"-3"0"-18"0,0-3 7 16,3 3 2-16,0 0-5 15,0 0 0-15,0 0-4 16,-3 0-3-16,3 0 4 16,-3 0 4-16,3 0-3 15,0 0-1-15,-3 0-2 16,0 0 0-16,3 0-2 16,0 0-1-16,0 3 5 15,0 2 4-15,0 0-1 16,0 3 1-16,-3 3 3 15,0 5 3-15,3 2-2 16,-3 6 0-16,0 2-7 16,0 6-4-16,0-3-1 0,0 0-1 15,0-7 2-15,0-1-3 16,0-5 5 0,0-3 2-16,0-3-50 15,6-2-48 1,3-2 21-16</inkml:trace>
  <inkml:trace contextRef="#ctx0" brushRef="#br0" timeOffset="475529.9549">4005 13121 96 0,'-3'0'35'0,"3"2"-27"0,0 4-2 0,0-1-3 15,0-2-3-15,0 2 2 0,0 0-3 16,0 3-2-16,0 0-12 15,0 0-2-15,0 3-19 16,0-1-6-16</inkml:trace>
  <inkml:trace contextRef="#ctx0" brushRef="#br0" timeOffset="475690.8129">3996 13409 96 0,'-6'5'35'0,"6"1"-27"0,0-1 0 15,0-2-2-15,0 2-20 16,0 0-5-16,0 0-20 16,0 1-5-16</inkml:trace>
  <inkml:trace contextRef="#ctx0" brushRef="#br0" timeOffset="476509.3764">3169 13121 160 0,'0'0'60'0,"0"0"-47"0,0 2 4 16,0-2-1-16,0 0-19 0,0 6-5 16,0-1-5-16,0 0 0 15,0 3-31-15,0 3-10 16,0-1 3-16,0 4 5 15</inkml:trace>
  <inkml:trace contextRef="#ctx0" brushRef="#br0" timeOffset="476658.266">3142 13388 60 0,'-3'8'24'0,"6"-3"-18"0,-3 0-2 0,0 1-2 15,0-1-29-15,3 0-9 16</inkml:trace>
  <inkml:trace contextRef="#ctx0" brushRef="#br0" timeOffset="476775.6784">3145 13547 96 0,'-3'8'38'0,"3"-3"-29"0,0 3-5 15,0-8-3-15,0 2-6 16,3 4 1-16,-3-6-27 15,3 5-9-15</inkml:trace>
  <inkml:trace contextRef="#ctx0" brushRef="#br0" timeOffset="477602.4023">4839 13145 160 0,'-6'0'60'0,"6"2"-47"0,0 1 4 16,0 2-3-16,0 0-9 16,0 1-3-16,0 2-4 15,0 0 1-15,-3 2 1 16,3 3-3-16,0 6 2 0,-3-1-48 16,3 1-43-1,3 2 22-15</inkml:trace>
  <inkml:trace contextRef="#ctx0" brushRef="#br0" timeOffset="477765.4154">4827 13454 148 0,'-3'0'55'0,"6"5"-43"0,-3 1-10 0,0-4-8 16,3 1-20-16,-3 2-9 15,0-5-14-15,3 6-7 16</inkml:trace>
  <inkml:trace contextRef="#ctx0" brushRef="#br0" timeOffset="477873.3976">4815 13658 128 0,'-3'16'49'0,"9"-6"-38"0,-6 3-5 16,0-7-4-16,0 2-24 15,3 0-8-15,0-3-18 16,6 3-5-16</inkml:trace>
  <inkml:trace contextRef="#ctx0" brushRef="#br0" timeOffset="479090.4163">3999 13391 144 0,'0'-3'55'0,"0"8"-43"0,0-2 8 0,0-3 0 0,0 0-17 16,0 5-3-16,0 0-1 15,0 3 0-15,0 0 1 16,0 0 4-16,-3 0 5 0,0 0-5 16,3 0-2-16,0 0-12 15,0 0-6-15,0-3-32 16,0 1-38 0,3-1 23-16</inkml:trace>
  <inkml:trace contextRef="#ctx0" brushRef="#br0" timeOffset="479389.0209">3982 13600 104 0,'-3'2'38'0,"3"4"-29"0,-3 4 3 0,6-5 3 0,-3 6-5 16,0 2 2-16,0 0-9 15,0 1-2-15,0 4-34 16,0-5-15-16,3-2 2 15,2-3 2-15</inkml:trace>
  <inkml:trace contextRef="#ctx0" brushRef="#br0" timeOffset="480532.9395">3136 13324 88 0,'-6'0'33'0,"6"3"-26"0,6-6 49 32,-6 3-26-32,0 0-8 15,0 3-11-15,0 0-6 16,0 18-5 0,0-3 0-16,0 1 4 0,0-1 2 15,0-2-2-15,0-2-3 0,0-1 2 16,0-3 0-16,0 1-34 15,0-3-58 1,3 0 4-16</inkml:trace>
  <inkml:trace contextRef="#ctx0" brushRef="#br0" timeOffset="481401.7479">3124 13573 108 0,'0'-18'44'0,"0"18"-35"0,0 2 1 16,0 4-4-16,0-1 2 16,0 3 5-16,0 2-5 15,0 6-2-15,0 0-3 16,0 3 0-16,0 2-22 15,0 5-9-15,0-7-26 16,6-1-11-16</inkml:trace>
  <inkml:trace contextRef="#ctx0" brushRef="#br0" timeOffset="488875.464">2475 12986 76 0,'3'-3'30'16,"-6"3"-24"-16,3 0 19 0,0 0 8 0,0 0-6 16,0 0-1-16,0-3-11 15,3 1-4-15,0-1-4 16,-3 1 0-16,6-1-4 15,3-2-2-15,-6-1 0 0,3 1 1 16,6-8-8 0,3 0-3-16,0-6 11 15,0 3 8-15,0 0-5 16,-1 0-2-16,1 3-5 0,-3 0 1 16,0 2 1-16,6 1 2 15,-6-3-10 1,3 2-2-16,3 3 11 0,0-3 6 15,2 1-5-15,1 2 0 16,6 3 0-16,3-1 1 16,2 4-4-16,1-1 1 15,-3 3 2-15,0 0 1 16,-3 3-6-16,-1-1 0 16,1 4 3-16,0-1 2 15,0 0-3-15,2 6-1 16,-2-6 3-16,3 0 1 15,6-2 0-15,5 0-2 16,4-3-2-16,-3-3-1 16,-1-2 4-16,-5-1 3 15,0-4 3-15,-3 2 3 16,-4-3-5-16,1 1-3 0,-3-1 3 16,0-2 1-16,-1 0-2 15,4-1-3-15,0 1 2 16,-3 3 0-16,6-1-4 15,-4 1 1-15,1-1 2 16,-3 0 1-16,-6-2-1 16,0 3-2-16,-1-1 1 15,-5 3 1-15,-3 0-3 16,-3 3 0-16,0 2-1 16,-3 0-2-16,0 1 3 15,0 2 0-15,0 0-2 0,0 0 2 16,-6 0 1-1,6 5 2-15,-3 3-3 0,0 0 0 16,0 0 1 0,0 3 0-16,3-1 0 0,0 1 2 15,0-1-3-15,-1 1 0 16,4-1-1-16,0-2 0 16,3 3 2-16,3-3 0 15,0 2 0-15,3-2 0 16,3 0 0-16,0 0 2 15,2-2-1-15,4-1-1 16,3 0-2-16,3-5-1 0,-1 0 4 16,1 0 1-16,-3 0 0 15,0-2-2-15,-4-1 1 16,1 0-1-16,0 1 0 16,0-1 2-16,3 0-1 15,-1 1-1-15,4 2 1 16,3 0-1-1,-3 0 0-15,8 0 0 0,-5 2-3 16,0-2 2-16,-4 0 3 16,1-2 3-16,0-4 0 15,0 1 0-15,-4 0-3 16,4-3-2-16,3 3-2 16,3-1-1-16,5 1 4 15,7 2 1-15,-1 1 0 16,-2 2-2-16,-3-3-2 15,-4 3-1-15,-5 3 2 0,0-1 0 16,-3 4 1-16,-4 2 2 16,-2 2-1-16,-3 1 2 15,-6 2-2-15,-3 0-1 16,-3 6 1 0,-4-1-6-16,4 1 1 15,-3-3-55 1,6 2-56-16,-3-10 28 15</inkml:trace>
  <inkml:trace contextRef="#ctx0" brushRef="#br0" timeOffset="490331.3837">3446 12076 108 0,'0'-3'44'0,"3"6"-35"0,0-1 18 0,-3-2 7 0,0 3-16 16,0 2-7-16,0 3 1 15,-3 3 4-15,0 2-8 16,-3 0 0-16,-3 0-1 0,3 1-3 16,0-1-3-16,0-3 0 15,0 1 1-15,0-3-1 16,3 0-1-16,0-3 1 16,3-2 1-16,0-3-1 15,3 2 2-15,3 1-2 16,3-3-1-16,3 0-2 15,0-3 1-15,3 1 1 16,0-1 0-16,-1 3-5 0,1-2 1 16,-3-1-22-1,0 3-11-15,0-3-24 16,0 1-28-16,-3 2 35 16</inkml:trace>
  <inkml:trace contextRef="#ctx0" brushRef="#br0" timeOffset="490591.1937">3553 12129 104 0,'0'2'38'0,"0"1"-29"0,3 2 1 0,-3 0-1 0,0 3 10 16,0 3 5-16,0 2-4 16,0 3 1-16,0 3-10 15,0 2-2-15,0 0-5 16,0 0-3-16,3 0 0 0,-3 3-1 16,3-5 2-16,0-4-45 15</inkml:trace>
  <inkml:trace contextRef="#ctx0" brushRef="#br0" timeOffset="491582.7211">3946 12152 80 0,'3'6'30'0,"-3"2"-24"0,0 2 17 0,0-2 7 15,0 5 4-15,0 3 1 16,0 0-16-16,0 3-7 15,0 2-9-15,0 0-5 16,0 5 1-16,0-4 2 0,0-4 2 16,3-2-6-16,0-3 0 15,0-2-34 1,0-3-51-16,3-6 9 16</inkml:trace>
  <inkml:trace contextRef="#ctx0" brushRef="#br0" timeOffset="491924.8133">4077 12218 28 0,'-6'3'11'0,"6"8"-9"0,-6-3 17 16,3-3 8-16,0 6 5 15,0 2 6-15,0 3-12 16,3 2-6-16,3 6-5 15,0-6-2-15,3 1-5 16,6-6 0-16,0-2-5 0,0-6 5 0,2-5 2 16,1-5-3-16,0-6-2 15,0 1 0-15,-6-4 1 16,-3-1-3-16,-6-1-2 16,-3-3 2-16,-3 3 0 15,-3 0-4-15,-3 6 1 16,0 2-9-16,0 3-2 15,1 2-16 1,2 3-8-16,0 3-32 16,3-1-15-16,3 1 41 15</inkml:trace>
  <inkml:trace contextRef="#ctx0" brushRef="#br0" timeOffset="492330.4032">4261 12256 144 0,'3'5'55'0,"6"0"-43"0,-3 0-6 16,-3 1-5-16,0 2 4 15,-3 0 4-15,0 2 2 16,0 1 3-16,-3-6-7 16,3 0-6-16,0 1-2 0,0-4 3 15,-3-2 3-15,3 0 0 16,0 0 0-16,0-2-3 15,0-1 1-15,6-2 0 16,0-3 1-16,3-6-5 16,0 4 1-16,3-1-2 0,0 1 0 15,0 2 2 1,3 3 2-16,-1 2-3 16,1 3-2-16,0 3 4 15,0 2 3-15,-3 0 1 0,0 3 2 16,-6 3-4-16,0-3 0 15,0 2-1-15,0 3 1 16,-3-5-2-16,0 0 2 16,0 0-20-16,3-3-6 15,0 1-23 1,-1-6-47-16,4 0 15 16</inkml:trace>
  <inkml:trace contextRef="#ctx0" brushRef="#br0" timeOffset="492766.5137">4619 12242 140 0,'-6'-8'52'0,"3"6"-41"16,-3 2 9-16,3 0 2 0,-3 2-13 15,-3 4-2-15,0 2-1 16,-3 2 1-16,3 3-3 16,0 3-1-16,3-3 1 0,3 3-5 15,3-2 1-15,6-4 0 16,0-5 2-16,3-2 1 15,3-3 3-15,-3-3-1 16,3-2 0-16,-3-3-3 16,0 0-2-16,-3-2 1 0,-1-1 1 15,-2 3-1-15,0 0-1 16,-3 3 3-16,0 0 0 16,0 2-8-16,0 3-2 15,3 8 4-15,3 8 1 16,0 13-1-16,6 0 2 15,-3 0 3 1,3 0 1-16,-3-5 7 0,-9-3 6 16,-3-2 3-16,-3-3 3 15,-9-3-8 1,-3 0-3-16,0-2-6 0,-2-3-4 16,-1-3 0-16,3-2-1 15,0-3-22-15,3 0-10 16,0-3-26-16,6-2-9 15,3-1-10 1</inkml:trace>
  <inkml:trace contextRef="#ctx0" brushRef="#br0" timeOffset="493078.6026">4946 12203 112 0,'3'-8'44'0,"-3"5"-35"0,-3 3 12 16,0 3 1-16,-3-1-4 0,-3 4 0 15,-3-1-4-15,0 3 1 16,3 0-8-16,3 2-4 0,3 1-2 16,3 2-1-16,6 3 0 15,3 0-3-15,3 5 2 16,-3 0 1-16,0-5 0 15,-3 0 4-15,-9-3 2 16,-6 3 6-16,-6-3 3 16,-12 3-8-16,-8-5-4 15,-7 2-46-15,0 0-21 16,4 0-15 0</inkml:trace>
  <inkml:trace contextRef="#ctx0" brushRef="#br0" timeOffset="494927.2059">2711 13793 64 0,'0'0'24'15,"0"2"-18"-15,3 1 9 0,-3 0 5 0,0 5 4 16,0 2 3-16,0 3-1 16,0 3-1-16,0 3-10 15,-3 2-2-15,3 3-7 16,-3 0-2-16,3-1-2 15,-3 4-2-15,3-3 3 0,0-6-2 16,0-2-1-16,0 0 1 16,0-3-1-1,0-2 0-15,-3-1 6 16,3-2 6-16,-3-2 0 16,3-4 1-16,0-2-3 0,0-2 1 15,0-4-4-15,0-2-2 16,0-2-2-16,0-3-3 15,0-3 1-15,3 0-1 16,-3 0-3-16,3-3 2 16,0 1 1-16,0-1 2 15,0 1-3-15,2 2 0 16,-5 0 1-16,3 3 0 16,0 2-3-16,0 3 0 15,0 3 2-15,0 2 0 16,-3 3-2-16,6 6 2 15,0 2-1-15,0 2 0 16,0 1 2-16,0 2 0 16,0-2 0-16,3-1 2 15,0-2-1-15,0 0-1 16,0-3 1-16,0-2-1 16,3-3 2-16,2-3 1 15,1-2-1-15,0-3 1 0,-3 0-2 16,0-2 2-16,-3-4-2 15,3 4 2-15,-3-1-4 16,-3 3 0-16,0 3 1 16,0 2 0-16,0 3-5 15,-3 6 1-15,0 2 0 16,0 5 2-16,0 5 3 16,0 3 2-16,5 1-1 15,-5 1-2-15,3 1 1 0,3 0-1 16,0-5 2-1,0 2 1-15,-3-8-10 0,3 0-5 16,0 0-45 0,3-5-57-1,-3 3 22-15</inkml:trace>
  <inkml:trace contextRef="#ctx0" brushRef="#br0" timeOffset="495320.788">3493 13867 120 0,'0'-3'46'0,"0"6"-35"0,3-1 3 16,-3-2 1-16,3 6-3 0,-3-1 1 16,0 6-1-1,0 5 2-15,0 2-7 16,0 6-2-16,0 0 1 0,0-1 1 15,0 1 3-15,0 0-7 0,3 3-2 16,0-6-1-16,3-5 2 16,0-8-23-16,-3-1-8 15,3-4-17 1</inkml:trace>
  <inkml:trace contextRef="#ctx0" brushRef="#br0" timeOffset="495527.0023">3609 13859 180 0,'3'-11'68'0,"-3"14"-52"0,6 0-1 0,-6-3 3 15,6 10-7-15,-3 6-4 16,0 3 1-16,-3 4-5 16,0 6-2-16,3-2 2 0,-3 5-2 15,3-6-1-15,0 1-6 16,-3-6-1-16,0-3-30 15,3-2-13-15,-3-3-27 16</inkml:trace>
  <inkml:trace contextRef="#ctx0" brushRef="#br0" timeOffset="495691.5997">3496 13994 208 0,'3'-3'77'0,"6"3"-60"0,6-2-7 0,-6 2-8 16,3-3-6-16,6 0 3 16,6 1-9-16,5-1-1 15,7 3-71-15,12 0-31 16</inkml:trace>
  <inkml:trace contextRef="#ctx0" brushRef="#br0" timeOffset="496459.9792">4357 13891 144 0,'6'-8'55'0,"-4"10"-43"0,1 1 8 16,0 2 0-16,0 3 1 15,-3 3 2-15,0 5-10 16,0 7-5-16,0 4-5 0,0 5-3 0,-3-1 3 15,0 6-2 1,3-7 2-16,0-1-2 16,0-3 2-16,3-7-20 0,-3-6-8 15,3-5-38 1,0-6-39-16,3-7 32 16</inkml:trace>
  <inkml:trace contextRef="#ctx0" brushRef="#br0" timeOffset="496659.5222">4491 13899 184 0,'2'-3'71'0,"1"6"-55"0,3 5-7 0,-3-3-7 0,3 5 5 16,-3 4 8-16,0 4-4 16,-3 3-1-16,0 3-5 15,0 3-4-15,0 4 0 0,0-31-65 31,-3 43-25-15,0-6-12-16</inkml:trace>
  <inkml:trace contextRef="#ctx0" brushRef="#br0" timeOffset="496833.9564">4368 14071 200 0,'-8'-8'77'0,"16"13"-60"0,4-8-5 0,-3 1-6 16,3-1-9-16,3 0 2 16,6-2-1-16,6 0 0 15,0-1-38-15,5 1-18 16,1 5-14-16,0-2-5 16</inkml:trace>
  <inkml:trace contextRef="#ctx0" brushRef="#br0" timeOffset="497328.7536">5136 13920 144 0,'-9'0'55'0,"12"2"-43"0,0 9-3 0,-3-3-5 16,-3 8 2-16,0 8 4 15,1 7 1-15,-1 6 1 16,0 0-6-16,3-2-4 0,0-1-1 16,0-5-1-16,3-5 0 15,0-3-18-15,-1-5-8 16,4-3-44 0</inkml:trace>
  <inkml:trace contextRef="#ctx0" brushRef="#br0" timeOffset="497558.3532">5300 13933 200 0,'0'-11'74'0,"6"11"-58"0,-3 3-8 16,-3-3-7-16,3 8-1 16,0 3 4-16,0 4 5 15,0 7 2-15,-3 4-5 16,3 3-4-16,-3 8 1 0,0 0 0 15,0 0 1-15,0-2-16 0,0-9-4 16,0-5-27-16,0-5-13 16,0-3-17-1</inkml:trace>
  <inkml:trace contextRef="#ctx0" brushRef="#br0" timeOffset="497740.6856">5110 14094 208 0,'-12'-10'79'0,"24"10"-61"0,0-3-7 0,-1 3-9 15,10 0-6-15,6-3 3 16,3 3 0-16,0 0 1 0,-1-2-36 16,1 2-13-16,-3 0-26 15,0-3-11-15</inkml:trace>
  <inkml:trace contextRef="#ctx0" brushRef="#br0" timeOffset="502416.5708">5714 14250 100 0,'-6'0'38'0,"9"-2"-29"0,-6-3 19 0,3 5 7 16,0 0-11-16,0-3-1 16,3 6-7-16,0 2 0 15,0 0-9-15,0 0-4 0,-3-5 0 16,3 6-2-16,-3-6-1 16,3 5 3-16,-3-5 2 15,0 3 2-15,0-3 3 16,0 0-5-16,-3 0-3 15,0-3-1-15,3 0 1 16,3 1-3-16,-3-1 0 16,0 0 1-16,0 3 2 15,3 0-6-15,3 0 1 0,-6 0 1 16,3 3 1-16,-3-3 5 16,3 3 5-16,-3-1 1 15,0 4 4-15,-3-4-1 16,0 1 2-16,-3-3-10 15,0 0-3-15,3 0-2 16,-3 0 2-16,6-3-45 16,3 1-18-16</inkml:trace>
  <inkml:trace contextRef="#ctx0" brushRef="#br0" timeOffset="503497.262">5913 14298 112 0,'0'3'44'0,"0"-1"-35"0,0 1-2 16,0-3-1-16,0 0 8 15,0 0 8-15,0 0-7 16,0 0-1-16,-3 0-8 16,3 0-4-16,-3 0-1 15,3 0-1-15,0-3 0 0,0 1 0 16,0-1 0-16,3 0-5 15,-3 3 1-15,0 0 2 0,0 0 1 16,3 3 7-16,-3-3 6 16,0 0 5-16,0 0 2 15,0 0-2-15,0 0 2 16,0 0-8-16,-3 0-4 16,0-3-4-16,3 3-3 15,0-2 1-15,0-1-1 16,3 1 0-1,0-1-3-15,0 0 2 16,3 3-1-16,-6 0-2 16,0 0 5-16,0 0 1 15,0 0 2-15,0 0 0 0,0 0 0 16,0 0 0-16,0 0-16 16,0-2-6-16,0-1-55 15,0 3-47 1,0 0 41-16</inkml:trace>
  <inkml:trace contextRef="#ctx0" brushRef="#br0" timeOffset="504473.3055">6157 14306 108 0,'0'0'41'0,"-6"3"-32"0,9-6 24 16,-3 3 8-16,0 0-10 15,0 3-4-15,0-3-13 16,-3 2-4-16,0 1-6 16,3-3-3-16,0 3 2 0,0-3 0 0,0 0 3 15,0 0-1-15,0 0 0 16,0 0-6-16,0 0 1 15,0 0 0-15,0 0 0 16,0 0-3-16,0 0 2 16,6 0 1-16,-6 0 0 15,0 0 0-15,3 5 0 16,0-2 6-16,-3-1 4 16,-3 1 1-16,3-1 3 15,-3 1-5-15,-3-3-1 16,3 0 0-16,1 0 2 15,-1 0-5-15,0-3-3 16,0 1 1-16,0-1 0 16,6 1-10-16,0-1-3 15,0 3 5-15,2 0 4 0,1 0 0 16,-6 0 0-16,0 0-1 16,0 0 0-16,0 0 2 15,0 0 2-15,0 3 10 16,0-3 7-16,0 0-8 15,-3 0-1-15,0 0-4 16,3 0-1-16,0 0-3 16,0-3-2-16,-2 3-2 15,2-3-1-15,0 1-23 16,2-1-10-16,1 0-54 16,-3 9-51-16,-5-4 46 15</inkml:trace>
  <inkml:trace contextRef="#ctx0" brushRef="#br0" timeOffset="515296.7729">2466 16933 96 0,'6'-10'38'0,"-18"7"-29"0,7-15 19 16,2 18 7-16,-3-6-2 0,-12-7 3 15,0 5-9 1,-6 5-2-16,-3 1-14 16,-2 7 0-16,-1 6 0 0,-6 10-2 0,-6 0 2 15,-8 11-6-15,-7 18-3 16,4 11-1-16,5 13-1 16,12 0 2-16,12-2 1 15,19-4-1-15,25-9-2 16,13-9 1-16,12-16-1 15,5-13 0-15,16-15 2 16,23-6-10-16,-3-3-4 16,-8-10-47-16,-10-6-19 15</inkml:trace>
  <inkml:trace contextRef="#ctx0" brushRef="#br0" timeOffset="516109.3213">2687 16843 48 0,'-3'-15'19'0,"3"15"-15"0,0 2 8 0,0-2 4 0,0 0 3 15,0 0 1-15,0 0 0 16,3 5 2-16</inkml:trace>
  <inkml:trace contextRef="#ctx0" brushRef="#br0" timeOffset="516501.0589">2693 16857 223 0,'6'29'33'0,"-6"10"-11"16,0 4-3-16,0 12-12 15,0 6-4-15,0-3-2 0,0-5-1 16,0-8 2-16,0 0-1 16,0-10 2-16,0-9-2 15,0 1 2-15,-6-9-2 16,6-5 2-16,-3 1-2 15,3-7 2-15,0-1 2 0,0-6 4 16,-3 0 0 0,3-6 0-16,0-1-5 15,0-7-3-15,3-7-3 0,6-3 1 16,-3-7 1-16,8-4 2 16,1-5-1-1,6 1-1-15,6 4-2 0,6 6 1 16,2 3-1-16,-2 13 0 15,0 10 0-15,-6 6 0 16,-3 10 4-16,-4 11 1 16,-5 10 1-16,-3 3 0 15,-3-3-2 1,-3 6-2-16,-3-8 1 0,0-6 1 16,0-4-1-16,-3-4 2 15,3-5-20-15,0 1-8 16,3-9-16-16,0-5-7 15</inkml:trace>
  <inkml:trace contextRef="#ctx0" brushRef="#br0" timeOffset="520627.3533">3476 17137 44 0,'-12'-5'16'0,"6"5"-12"0,-9-3 12 0,9 3 6 16,-9 3 4-16,-9 2 4 0,0 3-7 15,0 8-2-15,1 5-12 16,2 13-5-1,3 3-6-15,3 3-1 16,9 0 2-16,3 0 2 0,6-9 2 0,6-4-4 16,6-3-1-16,6-11 7 15,3-5 4-15,-1-8-4 16,1-6-1-16,-3-1-7 16,-3-12-2-16,-3-2-1 15,-3-3 4-15,-3-2 3 16,-3-9 2-16,-3 9 5 15,-3 2 3-15,0 8 7 16,0 5 3-16,0 3 1 0,3 16-2 16,0 11-10-16,2 7-6 15,1 6-3-15,3 3 1 16,0-4-1-16,3 1-1 16,0-11-4-16,3 3 0 15,0-8-33-15,0-6-13 16,0-4-30-1</inkml:trace>
  <inkml:trace contextRef="#ctx0" brushRef="#br0" timeOffset="520927.6707">3663 16939 140 0,'-3'26'52'0,"3"1"-41"0,0 18 2 15,0-16 0-15,-3 24-9 16,0 10 0-16,0-5 4 15,3 0 3-15,0-10-6 0,0-3-1 0,3-11 0 16,3-10-33-16,0-3-13 16,0-7-23-1</inkml:trace>
  <inkml:trace contextRef="#ctx0" brushRef="#br0" timeOffset="521159.4558">3827 16949 160 0,'0'-8'63'0,"3"14"-49"0,6 2 0 0,-3 2 0 16,0 11 5-16,0 11 8 0,-1 16-3 16,-5 15 0-16,0 1-13 15,0-4-4-15,6-7-1 0,0 0-12 16,3-8-5-16,3-13-48 15,3 0-21-15,0-14-3 16</inkml:trace>
  <inkml:trace contextRef="#ctx0" brushRef="#br0" timeOffset="521741.7285">4080 17285 140 0,'-12'0'52'0,"15"3"-41"0,0 7 13 0,0-4 5 16,3 2-8-16,3 0-2 15,0-3-7-15,2 0 0 0,4-2-7 16,0-3 1-16,3-5 1 0,0-3-3 15,0-6-1-15,-3 1-1 16,0 0 1-16,-6 0-2 16,-6-6 2-16,-6 6-2 15,-3 0 2-15,-6 0-4 16,-3-1-2-16,-3 12-3 16,-3-4 1-16,0 9-2 15,3 8 2 1,1 10 3-16,-1 10 3 0,3 7 0 15,3-1-1-15,3 0 5 16,6 0 4-16,3-8-3 16,3 3-1-16,6-9 0 15,3-2-1-15,6-5-2 16,2-5-2-16,7-11-15 16,3 0-7-16,3-5-27 15,0-9-9-15,-4 1-18 16</inkml:trace>
  <inkml:trace contextRef="#ctx0" brushRef="#br0" timeOffset="522098.5628">4339 17248 160 0,'-6'5'60'0,"6"3"-47"0,0 19-1 0,3-9-2 16,0 6 2-16,0 5 4 0,0 0 5 15,-3 1 2-15,0-4-12 16,0-2-7-16,3-6 0 0,0-4-1 15,-3-4 1-15,3-5 4 16,0 1 3-16,3-12-2 16,-4 1 0-16,1-8-5 15,3-8-1 1,0-6-6-16,3-4-2 0,3-9-1 16,0 5 4-16,0 9 3 15,3 2 4-15,0 11-2 16,0 13-2-16,0 5 2 15,-1 8 2-15,-2 3 2 16,-3 3 1-16,0 5-4 16,-3-3-1-16,0-3-6 15,0-2 0-15,-3-3-34 16,3-2-13-16,3-3-28 16,0-8-35-16,3 0 34 15</inkml:trace>
  <inkml:trace contextRef="#ctx0" brushRef="#br0" timeOffset="522567.57">4824 17209 200 0,'-15'0'77'0,"6"0"-60"0,-9 10-3 0,6 3-5 16,-6 8 1-16,-2 11 4 15,-1-3 1-15,3-5 4 0,6 8-11 16,6-11-4-16,3 3-1 0,6-8-4 15,9-3 0-15,3 0 1 16,3-7 0-16,0-6-3 16,-1-6 2-16,1 4-4 15,-3-9 1-15,-3 3-3 16,-3-3 0-16,0-2 1 16,-3 0 4-16,-3-3-4 15,0-2 2-15,0 4 0 16,-3 1 2-16,3 8 1 15,3 5 3-15,0 5-6 16,0 8 1-16,3 6 3 16,0 2 2-16,-1 6 13 15,1-1 5-15,-3 6 3 16,-3 2 3-16,0-2-3 16,-6 0-2-16,-3 2-7 0,-9-2-4 15,-2-8-3 1,-19-3-2-16,-3-8-3 0,-2-2 1 15,2-11-18-15,3-6-4 16,36 6-183 15,-30-39 84-31,15 2 26 16</inkml:trace>
  <inkml:trace contextRef="#ctx0" brushRef="#br0" timeOffset="522960.3345">5005 17259 196 0,'12'8'74'0,"0"0"-58"0,9 15-4 15,-12-15-4-15,6-2-7 16,9 2 2-16,3-8 13 16,-1-3 7-16,-2-2-11 15,0-3-2-15,-3-5-3 0,-3-1-3 16,-6-2-1-16,-4 3-1 15,-8 0-2-15,-5 0 3 16,-13 0 0-16,-6-1-6 16,-9 12 0-16,0 4 1 15,1 6 1-15,-1 11 1 0,3 12 0 16,6-4 4-16,3 7 2 16,7-2 9-16,5 0 4 15,6-6-5-15,9-2-3 16,6-8-4-1,5 3-2-15,10-12-1 16,9 7 2-16,0-9-8 0,-1 0 0 16,-2-5-16-1,0-5-5-15,-6 2-41 0,-4-7-16 16,1 2-21 0</inkml:trace>
  <inkml:trace contextRef="#ctx0" brushRef="#br0" timeOffset="523136.8847">5455 17164 280 0,'-3'-8'107'0,"6"8"-83"0,-3-6-7 16,0 6-7-16,0 0-9 16,0 0-1-16,0 0-19 15,-3 0-10-15,3 0-40 16,0 11-19-16,-3 2 3 15,3 3 1-15</inkml:trace>
  <inkml:trace contextRef="#ctx0" brushRef="#br0" timeOffset="523287.954">5476 17463 264 0,'0'0'101'0,"3"5"-78"0,0-5-7 0,-3 0-8 16,0 0-26-16,0-5-5 15,0 5-31-15,0-6-10 16,3 6-22-16,-3 0-9 16</inkml:trace>
  <inkml:trace contextRef="#ctx0" brushRef="#br0" timeOffset="526682.0367">2074 17743 124 0,'0'8'46'0,"0"-8"-35"0,5 0 9 0,-5 0 3 15,0 0-5-15,6 0 2 16,0 0-2-16,0 0 0 15,3-3-9-15,6-10 3 0,-6 0 4 16,6 0-8-16,3-6-2 16,0-5-6-16,3 8-1 15,2-2 1-15,1-1 0 0,3 6 0 16,3 5 2-16,2 0-3 16,4 6 0-1,0 2-1-15,0 5 0 0,-7 3 4 16,4-3 1-16,-3 8 3 15,0 1 1-15,-7-1-1 16,4 0 1-16,-6-2 0 16,3-3 1-16,0-3 0 15,0 0 0-15,-1-2-2 16,1-3-1-16,3-3-1 16,3-2 2-16,-1 0-1 15,1-3 0-15,0-3-3 16,0 3 1-16,-3 3-2 15,-1-3-1-15,1 3-4 0,0 2 0 16,0 6 2-16,2 2 3 16,1 0 2-16,0 3 3 15,3 0-3 1,5 3-2-16,4-9 2 16,3 4 0-16,-4-12 1 15,1 6 0-15,-3-13-2 0,0 0-2 16,-1 0 3-16,1-3 2 15,0 2-7-15,-4 4 0 16,1 5 0-16,3 5 1 16,-1 5-2-16,-2 3 2 15,-3 2 1-15,0-2 2 16,2 6-1-16,-2-9-1 0,0 3 3 16,-3-8 0-1,2 0-1-15,4 0 1 0,0-3-2 16,5-2-1-1,7 5 1-15,-3 5 1 0,-4-2 1 16,4 7 3-16,0-2-3 16,-1 6 0-16,1-7-3 15,6-1-3-15,11-6 6 16,4-3 3-16,-1-2-3 16,-5 0-2-16,-1-3 0 15,1-3 1-15,-1 11 1 16,7 0 1-16,-4 0-5 15,-2 0-1-15,-7 0-17 16,-5 0-5-16,-3 0-70 16,-4-13-72-16,-5 0 47 15</inkml:trace>
  <inkml:trace contextRef="#ctx0" brushRef="#br0" timeOffset="528813.298">6134 17193 136 0,'-3'-11'52'0,"0"11"-41"0,3 0 4 0,0 0 1 0,0 0-8 16,-3 8 0-16,0 3 2 16,0 10 1-16,3 5-5 15,3 6-2-15,-3 0 2 0,3-6-3 16,3 6-2-16,3-11 0 15,-1 0-1-15,1-5 0 16,0-3 2-16,3-5-1 16,0-2 2-16,-3-6-9 15,0 0-1-15,3-6 2 16,-3 1 0-16,-3-3-2 16,0 3 0-16,-3-1 4 0,0-1 1 15,0 4 2 1,0 3 0-16,-3 0 0 15,3 3 0-15,3 7 0 16,0-2 0-16,2-3 6 16,1-2 6-16,3-3 3 0,0-3 3 15,3-2-1-15,0-3-1 16,0-2-2-16,-3-6-1 16,-3-3-5-16,-3 1 0 15,-3-4 1-15,-3 4 5 16,-3-1-6-16,0 1-2 15,-3 2-19-15,0 3-6 16,0 0-13-16,0 2-5 0,0 3-31 16,0 0-40-1,3-2 31-15</inkml:trace>
  <inkml:trace contextRef="#ctx0" brushRef="#br0" timeOffset="529201.6276">6446 16994 176 0,'3'-8'66'0,"-3"14"-52"0,6-1-8 15,-3-3-7-15,3 12 6 0,0 7 7 16,0 8 5-16,-3 5 2 16,3 17-10-16,-3-4 1 0,0-7 1 15,0 0-6-15,0-9-3 16,3-4-1-16,-6-3-1 15,3-8 0-15,-3-1 2 16,0-7-1-16,3-5 2 16,-3-3-4-16,3-8 0 15,0 0-6-15,3-10 0 16,2-9-2 0,7 6 3-16,0-3 4 0,0 8 1 15,3 0 1-15,0 14 2 16,0 4 1-16,-3 9 1 15,-1 5 0-15,1 2 2 16,-3 4-5-16,-3-4-1 16,0 1-7-16,0-1 0 0,-3-5-26 15,0 1-8-15,3-6-41 16</inkml:trace>
  <inkml:trace contextRef="#ctx0" brushRef="#br0" timeOffset="529593.8846">6881 17164 184 0,'-30'0'71'0,"21"5"-55"0,-9 8-2 0,12-2-4 16,-3 5-3-16,0 10 3 16,0 0 1-16,0 6 1 15,4 3-6-15,-1-4 3 0,6-4 1 16,3-9-3-16,2 3-2 15,4-10-5-15,3-3-2 16,3-8-4-16,0 0 1 16,0-8-4-16,0-3-1 15,0-10 2-15,-6 3 5 16,-3-9 0-16,-3 1 1 16,-3-1 4-16,0 12 3 15,-3 4 4-15,3 6 2 16,0 5-3-16,0 10-3 15,3 6-7-15,3 8-1 16,2-3-1-16,4 6 2 16,3-9 1-16,3 3 1 15,3-5-20-15,0-8-7 0,3 0-17 16,-4-8-5-16,1-8-23 16</inkml:trace>
  <inkml:trace contextRef="#ctx0" brushRef="#br0" timeOffset="529789.6742">7104 16997 200 0,'-15'-29'74'0,"9"21"-58"0,6 8 12 15,0 0 2-15,0 0-23 16,0 8-5-16,3 8-4 16,-3 7 0-16,3 14 1 15,0 11 1-15,3 8 0 0,0-1 2 0,0-5 1 16,0-5-6-16,0-5-2 15,0-5-34-15,0-9-13 16,0-7-34 0</inkml:trace>
  <inkml:trace contextRef="#ctx0" brushRef="#br0" timeOffset="529982.0604">6848 17156 256 0,'-9'-6'96'0,"15"4"-75"0,9-4-5 0,0 1-7 0,9 2-8 15,11-2-1-15,7-3-4 16,6-2-2-16,-1 2 3 16,4-3-36-16,5 3-16 0,16 0-41 15</inkml:trace>
  <inkml:trace contextRef="#ctx0" brushRef="#br0" timeOffset="530375.5301">7664 17246 220 0,'-9'2'82'0,"3"3"-64"0,18 1-7 0,-9-4-6 0,2 9-1 16,1-3 2-1,0 5 0-15,-3 6-1 16,0-1-3-16,0 3 1 0,-3 1 0 0,0-4-8 16,3 1-4-16,3-11-42 15,-6-1-18-15,9-9-14 31</inkml:trace>
  <inkml:trace contextRef="#ctx0" brushRef="#br0" timeOffset="530533.2915">7669 17039 232 0,'3'0'88'0,"-3"-2"-69"0,3 4-42 0,-3-2-25 16,3 0-17-16,3 8-3 15</inkml:trace>
  <inkml:trace contextRef="#ctx0" brushRef="#br0" timeOffset="530826.5464">7860 17169 228 0,'-12'0'85'0,"3"5"-66"0,-6 3-10 0,9-3-7 16,-3 3-4-16,0 3 3 0,3-1-2 16,4 1 0-16,4-3 1 15,4 10 0-15,6 1 0 0,3 2 0 16,6 0 0-16,-6-2-3 16,0-1 2-16,-9 4 5 15,-6-7 5-15,-6 1 6 16,-6-2 3-16,-3-4 2 15,-3-2 0-15,-3-3-11 16,3-2-5-16,-2-3-19 16,5 0-5-16,6-3-47 15,6-2-19-15,9-3-5 16</inkml:trace>
  <inkml:trace contextRef="#ctx0" brushRef="#br0" timeOffset="531213.6744">8461 16907 180 0,'-3'21'68'0,"6"-8"-52"0,-6 19-1 0,3-8-1 16,0 5-8-16,-3 21-1 16,-3 11-2-16,0 5 0 0,3-10-2 15,-3-9-1-15,6-7 1 0,0 0-10 16,3-14-4-16,3-7-70 16</inkml:trace>
  <inkml:trace contextRef="#ctx0" brushRef="#br0" timeOffset="531443.1247">8226 17164 252 0,'-9'-14'93'0,"12"14"-72"0,3-5-15 0,3 2-10 15,6-2-3-15,9 2 3 16,8 1 3-16,1-1 1 15,3-2 0-15,-3 5 0 0,-1-3 0 16,-2 1-25-16,0-6-8 16,-3 5-34-1,-3-8-39-15,-4 6 34 16</inkml:trace>
  <inkml:trace contextRef="#ctx0" brushRef="#br0" timeOffset="531751.4121">8622 16986 152 0,'-6'-5'57'0,"6"5"-44"0,0 5-1 15,0 1-3-15,3 1-2 16,-3 7 3-16,0 12 1 16,0 17 3-16,0 7-7 15,0 0 11-15,0-2 8 0,0-6-10 16,0-8-1-16,0-7-11 16,0-1-3-16,0-12 3 15,0-1 2-15,0-8-2 0,3-5-1 16,0-8 5-1,0-10 3-15,3-9-9 16,0-5 0-16,3 1-7 16,6 2 1-16,0 5 2 15,-1 11 1-15,1 10 1 16,0 6 0-16,-3 10 2 0,0 5 1 16,-3 9-8-16,-3-1-2 15,-3 1-9-15,-3-9-3 16,0 1-19-16,0-6-8 15,3-5-39 1</inkml:trace>
  <inkml:trace contextRef="#ctx0" brushRef="#br0" timeOffset="532069.4391">8914 17293 148 0,'12'0'57'0,"-6"8"-44"0,5 3 3 15,-2-9-2-15,0 1-1 16,0 0 5-16,3-6-1 15,0-2 1-15,0-1-9 16,-3-7-3-16,0 5 0 0,-3-5-3 16,-3 2 0-16,-3-2-1 15,0 0-2-15,-6 5-2 16,-3-3 1-16,-3 4 1 16,-3 7 0-16,0 5 2 15,-3 13 3-15,0 3 0 16,1 11 0-16,8-3 10 15,3 3 7-15,6 0-5 16,6-8-2-16,6-3-8 16,5-8-3-16,7 0-15 0,9-7-6 15,15-12-99 1</inkml:trace>
  <inkml:trace contextRef="#ctx0" brushRef="#br0" timeOffset="533823.2967">9467 17209 120 0,'12'-30'46'0,"-9"33"-35"0,-3-3 7 0,0 0 4 16,0 5-2-16,3 3 3 16,0 3-2-16,0 5 2 0,0 8-13 15,0 2 3-15,0 3 3 16,-3-2-2-16,0-4 0 15,0-1-4-15,3-4 1 0,-3-5-8 16,0 1-2-16,0-7 3 16,0-1 2-16,0-6 2 15,0 0 0-15,0 0-4 16,0 0-3-16,0-8 0 16,0-3-1-16,0-2-5 15,0-8-1 1,3 2-2-16,0-2 2 0,0 3 4 15,3 2 1-15,0 5-2 16,0 6 2-16,3 5-1 16,-3 5 0-16,0 8 8 15,0 6 4-15,0-6-8 16,-3 8 0-16,0-2-2 16,-3-6 0-16,3-2-3 0,-3-9 2 15,2 4 1-15,4-6 0 16,0-6-3-16,3-7 2 15,3-5 1-15,0-9 0 16,9 1 0-16,0-1 0 16,-3 11-3-16,2 0 2 15,-2 14 1-15,3 2 0 16,-3 8 2-16,0 5 3 16,-3 11-2-16,-3 0 0 15,0-6 1-15,-3 9 0 16,-4-9-2-16,1 1 1 15,-3-4-2-15,0-4-1 16,0 2-24-16,0-5-9 16,0-2-14-16,0-6-6 0,0 0-33 15,3 0-17 1,3-8 54-16</inkml:trace>
  <inkml:trace contextRef="#ctx0" brushRef="#br0" timeOffset="534020.4936">9935 17195 192 0,'-3'-2'74'0,"3"2"-58"0,0 0-4 16,3 8 2-16,0 7 1 15,0 9 4-15,0 3 1 16,0 4-11-16,0-1-5 0,0-1-1 16,2-8-2-16,1 3-1 15,0-8-19-15,0 2-8 16,0-10-35-1,0-3-52-15,0 1 25 16</inkml:trace>
  <inkml:trace contextRef="#ctx0" brushRef="#br0" timeOffset="534188.9593">9923 17047 204 0,'6'-3'77'0,"-6"-2"-60"0,0 5-36 0,0 0-18 0,3 5-26 16,3 1-6-16,0-4 21 16,5 9 11-16</inkml:trace>
  <inkml:trace contextRef="#ctx0" brushRef="#br0" timeOffset="534561.5474">10185 17142 140 0,'-12'-23'52'0,"3"25"-41"0,0 1 13 16,0-3 2-16,3 0 1 0,-3 8 1 16,0-3-2-16,0 0 1 15,0 3-15-15,0-2-9 16,3 2-3-16,3 2 0 0,0-2 2 15,3 5-3-15,6 1-2 16,3 4-1-16,6 1 3 16,6 2 0-16,3 0 1 15,-3-3 0-15,-6 1 2 16,-6-6-1-16,-4 8 2 16,-5-7-2-16,-5-4 2 15,-7-2 2 1,0 0 2-16,-3-3 1 0,-6 1 2 15,6-6-10-15,0 0-4 16,3 0-12-16,3-6-4 16,6 4-32-16,3-4-14 15,6-2-20-15</inkml:trace>
  <inkml:trace contextRef="#ctx0" brushRef="#br0" timeOffset="534861.2671">10393 17145 220 0,'-6'-8'82'0,"3"13"-64"0,-3-5 4 15,3 3-1-15,0 0-9 0,0-1 1 16,0 4-8-16,0-1-1 16,3 3-2-16,0 2-2 0,6 4 1 15,0 2-4-15,0 5 0 16,0 2 8-16,0-1 6 15,-3-4-5-15,-3 3-3 16,-6-2 9-16,-3-1 6 16,0-4-7-16,-3-1-1 15,0-3-8-15,-2-7-4 16,2 2-24-16,3-5-10 16,6-5-72-1,9-8-45-15,6-6 66 16</inkml:trace>
  <inkml:trace contextRef="#ctx0" brushRef="#br0" timeOffset="535887.0037">10834 17248 116 0,'-6'-8'46'0,"0"8"-35"0,9 0 14 0,-3 0 6 15,3 8-15-15,3-3-4 0,2 9 4 16,1-1 1-16,0 0-8 16,0 0 1-16,-3 14 1 0,0 5-4 15,0-11-2-15,-3-5-2 16,0-3 0-16,-3-3-2 16,0-4 2-16,0-1 9 15,0-5 4-15,0 0-1 16,0-5 1-16,0-8-9 15,0-1-2-15,0-12-8 16,0-6-2-16,3 3 4 16,3-3 5-16,0 0 2 15,3 1 2-15,3 10-4 16,3 2-1-16,0 6-6 16,2 5 0-16,1 3-17 15,3 5-4-15,6 8-23 0,-3-3-10 16,0 8-34-1</inkml:trace>
  <inkml:trace contextRef="#ctx0" brushRef="#br0" timeOffset="536285.8847">11250 17195 200 0,'-18'-13'74'0,"9"8"-58"0,-5-3-2 0,5 8-5 16,-3 0-1-16,-6 8 5 15,-3-3-1-15,-3 6 1 0,3 5-7 16,4 10-2-16,2 6 2 0,6 2-5 16,6-5-3-16,3 0 1 15,9-5 0-15,6-5-2 16,2-3 0-16,1-9-1 16,0-1 3-16,0-9 2 15,0-7 2-15,-3-4-8 16,-3-4-2-16,0-9 4 15,-3-4 1-15,-4 1-1 16,1 7 0-16,-3 1 6 16,0 4 5-16,0 15-2 15,-3 3-1 1,6 16 2-16,3 8 0 16,0 2 1-16,3-4-2 15,0 4-1-15,0-2-8 16,3-8 0-16,0-3-6 15,0-2-1-15,-1-6-24 16,1-5-10-16,0-3-28 16</inkml:trace>
  <inkml:trace contextRef="#ctx0" brushRef="#br0" timeOffset="536513.8884">11399 16804 220 0,'-3'-19'82'0,"3"22"-64"0,3-1-4 0,3 20 3 16,0 9 1-16,0 9 0 15,0 10-1-15,3 3-9 16,0 5-5-16,0 3-2 0,-3-2 1 16,3-7 3-16,-3-9-22 15,0-9-10-15,-1 1-23 16,-2-12-6-16,0-1-34 15</inkml:trace>
  <inkml:trace contextRef="#ctx0" brushRef="#br0" timeOffset="536722.821">11289 17116 236 0,'-3'-8'90'0,"9"3"-70"0,3-3-3 0,0 5-7 16,3-5 7-16,6 6 6 16,5-9-11-16,7 6-7 15,6 5-3-15,6 0-13 0,-1 0-3 16,-5 0-42-16,-3 5-17 16,-1 0-23-1</inkml:trace>
  <inkml:trace contextRef="#ctx0" brushRef="#br0" timeOffset="537113.4317">11685 17201 228 0,'-9'5'88'0,"12"-2"-69"0,3 7-9 16,-3-7-8-16,6 5-2 15,0-3 4-15,3-5 8 16,2 0 4-16,-2 0-8 15,0-8 0-15,3-3 2 0,0-2-8 16,-3 0-1-16,0 0-3 16,-3 0-2-16,-3-3 3 15,-6 2 0-15,-3 1 5 16,-3 3 2-16,-6 2-13 16,-3 2-8-16,-3 6 5 15,0 0 3-15,-3 14 2 16,-5-1 1-16,-1 11 5 15,0 10 1-15,3 6 6 16,3-1 3-16,13 1 7 16,2-8 3-16,12 0-2 15,5-6-1-15,7-5-6 0,6-8 0 16,3-7-7-16,6-6-1 16,5 0-33-16,1-8-15 15,12-3-84 1</inkml:trace>
  <inkml:trace contextRef="#ctx0" brushRef="#br0" timeOffset="539564.1895">12480 17092 156 0,'0'-8'57'0,"3"8"-44"0,6 5 14 0,-9-2 3 16,2 2-4-16,4 9-1 15,-3 9-7-15,3 7-3 16,-6 12-9-16,0-8 0 0,3 6 4 15,0-8-8-15,0-11-1 0,0 5-14 16,3-12-7 0,0-1-29-16,0-8-11 15,0-5-24 1</inkml:trace>
  <inkml:trace contextRef="#ctx0" brushRef="#br0" timeOffset="539728.1355">12480 17005 156 0,'-9'-8'60'0,"24"5"-47"0,-1 3-69 0,-2 3-35 15</inkml:trace>
  <inkml:trace contextRef="#ctx0" brushRef="#br0" timeOffset="539933.9456">12774 16838 132 0,'-18'-40'49'0,"9"32"-38"0,-5-5 19 0,8 13 8 16,-3 0-4-16,-3 8 1 16,0 8-18-16,0 8-5 15,3 5-8-15,3 5-3 0,3 17 2 0,0 4-2 16,6 9 2-16,0 2-2 15,3-8 2 1,-6-58-97 0,6 64-3-1,-3-17-9-15</inkml:trace>
  <inkml:trace contextRef="#ctx0" brushRef="#br0" timeOffset="540099.6171">12581 17148 252 0,'3'-24'93'0,"12"11"-72"0,8-1-6 16,-11 9-8-16,6-3-12 15,6 0-1-15,6 3-48 0,11 0-21 16,13 2-13-16,0-2-4 16</inkml:trace>
  <inkml:trace contextRef="#ctx0" brushRef="#br0" timeOffset="541036.8402">13236 17129 100 0,'0'-5'38'0,"3"5"-29"0,-3 0 19 16,0 0 7-16,0 0-8 16,0 8-1-16,3 5-6 0,0 6-3 15,0 18-9 1,5-3 1-16,-2-2 2 0,0-1-4 0,3-1 1 15,0-12-5-15,6 6 0 16,-3-11-1-16,3-5 1 16,-3-3 0-1,3-10 3-15,-3 2-5 0,0-12-3 16,-1-7-2-16,-2-4 0 16,-3 2 3-16,0 3 2 15,3 8-2-15,0 7-2 16,0 12 4-16,3 7 1 15,0 8 0-15,0-2 1 0,0-1-2 16,0 3-1-16,-1-7 7 16,1-9 3-16,0-5 3 15,-3-5 5-15,0-3-6 16,0-6-2-16,-3-4-8 16,0-3-1-16,-3-3-14 15,0 3-5-15,0-6-17 16,0 9-7-16,-3-1-5 15,3 3-1-15,0 6 16 16,3 2 13 0,0 8 18-16,0 8 15 15,3 2 9-15,3-2 3 16,2 6 2-16,1-7-7 16,0-1 0-16,0-6-12 15,3-3 1-15,-3-2 1 0,0-3-4 0,-6-3-2 16,0-2-5-1,-9 0 0-15,-3 0 0 0,-6 2 0 16,-3 0 0-16,-3 1 0 16,-3 10 4-16,0 0 2 15,0 13 2-15,0 6 0 16,7 7-2-16,5 8-1 16,3-2 1-16,9 0 3 15,5-6-11-15,13-2-3 16,15-8-7-16,12-3-3 0,-1-7-75 31,7-6-50-31,-4-19 58 0</inkml:trace>
  <inkml:trace contextRef="#ctx0" brushRef="#br0" timeOffset="541638.4212">14453 17111 132 0,'6'-14'49'0,"-6"9"-38"0,0-3 21 16,0 8 7-1,0 0-4-15,-3 0 2 0,-3 5-15 16,0 1-5-16,-3 2-10 16,3 0-3-16,0 2 2 0,3 1-8 15,6 2 0-15,6 3 0 16,3 0 3-1,0 2 2-15,0 3 1 16,-3 3-2-16,-3-3 1 16,-6-2 13-16,-3 2 7 0,-6-8-9 15,0-2-5-15,-6-3-4 16,0-3 1-16,-6-5-8 16,1-5-3-16,5-8-26 15,0 5-10-15,6-6-34 16,9-4-13-16,9-1 3 15</inkml:trace>
  <inkml:trace contextRef="#ctx0" brushRef="#br0" timeOffset="542020.6831">14554 17111 208 0,'0'23'77'0,"6"-1"-60"0,-3 12-1 0,0-18-1 16,0 5-7-16,3 0 1 15,0-2-5-15,0-6-1 0,0-2-1 16,3-4 1-16,0-1 0 0,3-6-6 16,0-3-2-16,0-5-9 15,-1-5-2-15,1 5 4 16,0-5 5-16,-3 2 2 16,0 11 3-16,0 0 1 15,6 5 3-15,3 9-1 16,0-4 2-16,2 1-2 15,-2-1 2-15,0-2 7 16,0-10 3-16,-3-9 9 16,0-2 6-16,0 0-13 15,-6-6-3-15,-3 3-4 16,-6-2 0-16,-3-1-4 16,-3 1-1-16,-3 2-6 15,-6 0 0-15,15 16-144 31,-12-13 36-31,9 2 9 16</inkml:trace>
  <inkml:trace contextRef="#ctx0" brushRef="#br0" timeOffset="542172.0986">14971 17182 200 0,'12'37'77'0,"0"-16"-60"0,0-2-5 0,-6-11-6 16,3 2-15-16,-3 1-2 15,-1-6-36-15,-2 6-14 16,-3-9-7-16,3 6 2 0</inkml:trace>
  <inkml:trace contextRef="#ctx0" brushRef="#br0" timeOffset="542297.7653">14908 16999 204 0,'-5'-15'77'0,"8"4"-60"0,8-7-29 16,-5 10-16-16,3-6-52 16,0-7-19-16</inkml:trace>
  <inkml:trace contextRef="#ctx0" brushRef="#br0" timeOffset="542448.6385">15114 16801 192 0,'6'42'71'0,"-3"3"-55"0,0 8 2 0,0-26-1 15,-3 4-7-15,0 14 0 16,0 3-6-16,0-3-3 16,0 0 0-16,0-5-26 0,-3-1-10 15,0-7-51 1</inkml:trace>
  <inkml:trace contextRef="#ctx0" brushRef="#br0" timeOffset="542637.6441">14962 16981 260 0,'9'-21'96'16,"6"13"-75"-16,0 24-5 0,-3-16-9 0,3-3-7 16,8-2 2-16,4 5-23 15,9 0-8-15,0 0-46 16,2 5-18-16,-2-2 17 15,3 2 12-15</inkml:trace>
  <inkml:trace contextRef="#ctx0" brushRef="#br0" timeOffset="542983.4306">15480 17021 160 0,'-9'-8'63'0,"3"8"-49"0,-6 0 71 31,-12 18-40-31,4 1-13 16,-1 2-19-16,3 13-10 15,3 3 0-15,6 3 0 16,6 0-1-16,6-9-2 0,6-4 1 16,3-6-8-16,3-8-3 15,3-7-8-15,2-12-3 0,4-7-16 16,0-8-6-16,0-6-15 16,-3-4-39-1,0 2 22-15</inkml:trace>
  <inkml:trace contextRef="#ctx0" brushRef="#br0" timeOffset="543298.8135">15557 16775 196 0,'-3'-30'74'0,"9"25"-58"0,-3 5-2 15,0 5-5-15,0 9-1 16,0 17 3-16,0 14-2 16,-3 8 2-16,0 14-6 15,-3-4 8-15,0 3 6 0,3-5-4 16,0-11 2-16,3-10-8 0,0-14-3 15,0 1-8-15,6-22-3 16,3-10 4 0,3-8-11-16,6-9-1 15,6-4-7-15,-1-6-3 16,1 11 15-16,0 3 8 16,-3 7 17-16,0 11 7 15,-4 11-1-15,1 12 0 16,0 12-10-16,0-1-3 15,0-5-8-15,0-2-2 16,-4-6-40-16,7-3-15 16,3-2-61-1</inkml:trace>
  <inkml:trace contextRef="#ctx0" brushRef="#br0" timeOffset="544051.8215">16427 16706 148 0,'0'-5'57'0,"-3"10"-44"0,6 8 12 0,0-2 1 16,-1 18-1-16,-2 13 0 16,0 6-14-16,-2 10-4 15,-1 0-5-15,0 0-2 0,0-5 3 16,3-8-2-16,-3-2-1 15,0-12-15-15,0-4-5 16,0-14-21-16,0-2-9 16,0-17-22-1</inkml:trace>
  <inkml:trace contextRef="#ctx0" brushRef="#br0" timeOffset="544226.9736">16340 17050 220 0,'21'-11'82'0,"-6"6"-64"0,15-3-7 16,-18 8-8-16,11-3-24 15,7-2-9-15,0 0-39 16,-3-1-19-16,0-2 31 16,2-5 15-16</inkml:trace>
  <inkml:trace contextRef="#ctx0" brushRef="#br0" timeOffset="544532.8328">16685 16751 180 0,'-2'13'68'0,"2"0"-52"0,0 38-3 0,2-22-5 15,-2 13 7-15,-2 6 5 16,-1 4 1-16,0 7-1 16,0 4-10-16,0-10 0 0,3-8 1 15,0-11-4-15,0-7 1 16,0-9-5-16,3-4 0 15,3-12-1-15,-1-10-2 16,4-10-2-16,0-9 1 16,3 1-8-16,3-3-2 15,0 2 1-15,0 4 4 16,0 12 3-16,0 3 2 16,-3 13 3-16,-1 3 1 0,-2 11-8 15,0-1-4-15,-3 1-9 16,0-3-1-1,-3 2-10-15,0-10-2 0,0 3-27 16</inkml:trace>
  <inkml:trace contextRef="#ctx0" brushRef="#br0" timeOffset="544815.7788">16927 17174 152 0,'11'-5'57'0,"-8"10"-44"0,18-5 12 15,-12 3 1-15,9-3-12 16,3-3-5-16,3-2-4 15,-3 0-1-15,-4-3-2 16,1 2-2-16,-3-2 3 0,-6-2-2 0,-3-1 2 16,-6 1-7-16,-3 4 1 15,-12-2-4-15,-9 3 0 16,-5 5 12-16,-4 5 7 16,0 9 13-16,6 7 7 15,4 3-10-15,5 10-3 16,9-2-5-16,6-1 1 15,9-4-8-15,15-3-2 16,8-8-8-16,13-3-2 16,0-8-53-1,5-5-24-15,-2-13-22 16</inkml:trace>
  <inkml:trace contextRef="#ctx0" brushRef="#br0" timeOffset="545417.0677">17834 17066 136 0,'-44'-22'52'0,"38"15"-41"0,-3-4 15 0,6 11 4 16,0 0-2-16,-6 5 3 0,0 3-8 15,-3 5-4 1,0 17-11-16,3 4-1 0,3 6 3 15,0 7 0-15,6-4 2 0,6-9-11 16,6-8-3-16,3-4 5 16,6-12 5-1,6-2-2-15,3-16-1 16,-1-10-5-16,-5-9-2 0,-6 1-2 16,-12-1 3-16,-9 1-2 15,-6-6-1-15,-6 6-2 16,-3-1-1-16,0 3-1 15,1 3 0-15,2 3-17 16,3 4-7-16,3 1-25 16</inkml:trace>
  <inkml:trace contextRef="#ctx0" brushRef="#br0" timeOffset="546061.0621">17989 17108 192 0,'18'34'71'0,"-9"-12"-55"0,0 9 9 0,-6-17-1 15,0-1 1-15,0 5 2 16,0-5-1-16,0-5-1 16,-3-8-8-16,0 0-2 15,0-8-5-15,0 1-1 16,3-7-8-16,0-9-2 16,3 1-7-16,3-4 0 0,3-1-3 15,-1 4 0 1,4 4-19-16,0 3-5 15,3 6-11-15,0 2-4 16,3 8-21-16,0 0-29 16,-1 0 35-16,1 0 155 31,-3 0-22-15,-6-6-1-16,-9 6-25 15,-6-2-12-15,-3-1-4 16,-6 0-1-16,0 3-14 15,-3 3-2-15,1 2-2 16,-1 6-6-16,3 8-2 0,0 7-3 16,6 3 3-16,3 8-2 15,6-2 1-15,6-4-3 16,6-4 1-16,3-14 8 16,5-5 7-16,4-16-5 15,6-5-1-15,0-14-3 16,-7 1-2-16,-5-6 1 0,-3-2 1 15,-9-6-1-15,-6-5 2 16,-9-11-2-16,-3 1-1 16,-6 2 3-16,0 5 0 15,3 9 3-15,4 12 1 16,-1 6 1-16,6 26-4 16,3 24-7-16,0 11 1 15,6 8 1 1,0 2-8-16,2-2-2 0,4-6-3 15,6-2-1-15,0-9-32 16,0-4-12-16,0-6-33 31,0-10-23-31,-3-3 54 16</inkml:trace>
  <inkml:trace contextRef="#ctx0" brushRef="#br0" timeOffset="546599.6503">18540 17097 220 0,'6'0'85'0,"3"0"-66"0,0-2-1 15,-3 2-6-15,3-3-8 16,0 0-1-16,-1-2 8 16,1 0 2-16,0-3-6 15,-3 0 0-15,0-3 0 0,-3-2-3 0,-3 5-1 16,-3 0-8-16,-3-2-2 16,-3 7 13-16,-3 0 5 15,1 9-5-15,-4 4-3 16,0 6-7-16,3 3 0 15,3 7-3-15,3 1 0 16,3-1 6-16,6 6 5 16,3-6-4-1,3 1-2-15,3-3-13 0,0-11-5 16,3-5-7-16,-1-8-3 16,1-6-6-16,0-2-1 15,0 1 14-15,-3-7 6 16,-3 1 11-16,0 0 3 15,-3 2 20-15,-3 3 11 0,3 3 8 16,0 10-13 0,0 3-5-16,0 3 4 15,0 2 3-15,-1-2-5 16,-2-1-1-16,0-2 0 16,0-3 0-16,-3-5 3 15,0 0 3-15,-3-5 0 16,0-8 2-16,-2 0-11 15,2-6-2 1,0-2-8-16,3 0-4 0,6-3-4 16,2 8-1-16,10-2-3 15,9-1 1-15,9 6-13 16,0 8-5-16,-1-3-50 16,1 8-20-16,0 0-29 15</inkml:trace>
  <inkml:trace contextRef="#ctx0" brushRef="#br0" timeOffset="547910.2771">19025 17082 168 0,'0'-6'66'0,"0"9"-52"0,0 2 10 0,0 0 2 15,0 3-9 1,0 6-2-16,0 9-4 16,-3 4 0-16,0 7-6 0,0-2-3 15,3-6 1-15,0 1-2 0,0-6 2 16,0-5-18-16,3-5-4 15,3-9-33-15,0-7-12 16,0-6-12 0</inkml:trace>
  <inkml:trace contextRef="#ctx0" brushRef="#br0" timeOffset="548060.1427">18977 17050 236 0,'21'2'88'0,"-21"-4"-69"0,-3 2-20 15,3 0-13-15,0 0-34 16,3 2-11-16,3 4-18 16,0-1-5-16</inkml:trace>
  <inkml:trace contextRef="#ctx0" brushRef="#br0" timeOffset="548385.4078">19123 17182 176 0,'0'27'66'0,"3"-6"-52"0,0 8 3 0,-3-13 0 16,0 0-5-16,3-3 3 16,-3 0 1-16,0-2-1 15,0-6-7-15,0 0 1 0,0-5 4 16,0 0-5-16,6-5-2 0,0-11-6 16,3-8-2-1,0 3-4-15,6-5 1 16,3-1 1-16,6 3 2 15,2 6 1-15,-2 5 1 16,0 10-3-16,-3-2 2 16,-3 13 3-16,0 7 1 15,-4 1-1-15,-2 11 1 16,-3-3-2-16,0-3 2 0,-3 0-18 16,3-5-6-16,0-6-21 15,0-4-6 1,0-1-19-1,0-10-23-15,0-1 33 0</inkml:trace>
  <inkml:trace contextRef="#ctx0" brushRef="#br0" timeOffset="548803.1175">19507 17132 172 0,'-6'-16'66'0,"3"11"-52"0,-3 5 12 16,3 5 4-16,0 0-12 15,-3 6-2-15,1 5-9 0,-1 5-3 16,0 5-2-16,3 1-2 0,3-1 3 15,3-2-2-15,3-5 2 16,0-4-4-16,-1-4 0 16,1-3 3-16,3-5 1 15,0-3-4-15,-3-8 1 16,0 2-2-16,0-4 0 16,0-3 2-16,0-1 0 15,0-2-3-15,0 3 2 16,0 5-4-16,0 0 1 15,0 3 0-15,0 5-1 16,3 5 4-16,6 11 0 16,-6 3 5-16,2 7 2 15,-2 6 15-15,-3 2 6 0,-6-5-5 16,-3 1-2-16,-6-4-10 16,-3-2-2-16,-5-3-2 15,-10-3 1-15,27-18-42 31,-57-5-26-15,4 0-16 0,5-11-24-16,12-8-9 0</inkml:trace>
  <inkml:trace contextRef="#ctx0" brushRef="#br0" timeOffset="549273.4819">20132 17103 180 0,'-44'-14'68'0,"41"14"-52"0,-6 0-5 0,6 0-4 16,3 6-6-16,-3-4 2 15,0 12 0-15,-3-1 3 16,0 8-3-16,0 8 7 0,0 6 3 16,3 2-6-16,3-3-2 15,6-2-5-15,6-6-1 16,3-5 5-16,9-2 2 15,8-9 0-15,1-7 1 0,-3-3-2 16,-3-8 0-16,-9-5 1 16,-4-11 3-16,-8 6 0 15,-6-6 0-15,-12-3-1 16,-8-2 2-16,-7 3-5 16,0-3-3-16,-3 0-10 15,6 10-3-15,4-2-7 16,2 8-2-16,3-1-42 0,12 1-61 31</inkml:trace>
  <inkml:trace contextRef="#ctx0" brushRef="#br0" timeOffset="549498.8046">20442 16772 160 0,'12'-34'63'0,"-9"23"-49"0,-6-5 18 0,0 11 7 16,-3 2-5-16,-3 1 1 15,-3 4-16-15,-3 9-6 16,-3 13-8-16,0 15-4 0,-5 9 2 16,5 2 0-16,0 16 1 15,6 0-2-15,6 3-2 0,3-8-2 16,6-3-1-16,3-7-16 16,0-12-5-16,0-7-21 15,3-11-9-15,-6 0-37 16</inkml:trace>
  <inkml:trace contextRef="#ctx0" brushRef="#br0" timeOffset="549666.0047">19981 17066 260 0,'-9'-14'99'0,"15"12"-77"0,8-9-9 15,1 11-9-15,12-5-8 16,27-3 0-16,5 3 3 15,-2-3 0-15,-1 8 1 16,4-3-31-16,8 3-14 0,4 3-52 16</inkml:trace>
  <inkml:trace contextRef="#ctx0" brushRef="#br0" timeOffset="552349.6967">6949 17698 172 0,'-3'-19'66'0,"3"25"-52"0,3 4 12 0,0-2 1 0,0 11-11 15,0 7-4-15,0 9 1 16,0 18 2-16,-3 5-8 16,3 13-4-16,3-5-2 0,0-7-1 15,6-1 2-15,-3-13-1 0,6-6 2 16,-9-7-26 0,3-5-12-16,-7-14-42 15</inkml:trace>
  <inkml:trace contextRef="#ctx0" brushRef="#br0" timeOffset="552550.0541">6815 18029 236 0,'-6'-11'90'0,"9"11"-70"0,12 0-7 0,-6-3-10 15,6-2-4-15,6 5 0 16,14 0 1-16,4 0 0 0,0-5 0 15,0 5-5-15,-7-3-1 0,-2-2-46 16,-3 0-18-16,0-3-10 16</inkml:trace>
  <inkml:trace contextRef="#ctx0" brushRef="#br0" timeOffset="552874.9352">7184 17695 212 0,'15'-16'82'0,"-12"27"-64"0,0 10-11 16,0 3-11-16,0 5 48 31,0 74-24-15,-3-18-6-16,3-14-4 0,0-12-3 16,0-14-3-16,-3-16-1 15,3-3-1 1,0-15-2-16,0-17-2 0,3-12 1 15,0-3-8-15,3-6-4 16,0 4 4-16,3 1 3 16,0 9 1-16,-1 8 4 15,1 10 0-15,3 8 3 16,-3 11-1-16,0 3 2 16,-6-1-15-16,3 1-5 15,0-9-26-15,-3-2-13 16</inkml:trace>
  <inkml:trace contextRef="#ctx0" brushRef="#br0" timeOffset="553191.0127">7521 18129 200 0,'9'0'74'0,"0"6"-58"0,2-1-6 16,-2-3-6-16,3-2-6 15,0 6 0-15,0-12 8 16,0 6 4-16,0-2-5 15,0-9-1-15,0-2 0 0,-3 0-2 16,-3 5 1-16,-3-3-2 16,-3-2 2-16,-6 5-4 0,-3 3 0 15,-3 5-1-15,-6 0-2 16,-3 5 14 0,-6 14 5-16,0 2-5 0,7 11-1 15,8-6-3 1,6 6 1-16,12-6-2 0,6-5 0 15,6 3-3-15,5-8 1 16,7-11-20-16,6-5-6 16,14-5-37-16,22-8-14 15,8-14-7 1</inkml:trace>
  <inkml:trace contextRef="#ctx0" brushRef="#br0" timeOffset="553688.9819">8518 17854 152 0,'6'-13'57'0,"-3"-6"-44"0,0 1 1 0,0 10-1 15,-3-11-3-15,0-2 2 16,-3 3 2-16,-3-3 4 16,-3 7-10-16,-6 4 9 0,-3 7 5 15,-6 6-11-15,0 10-4 16,7 16-6-16,2 5-2 16,3 11-1-16,6 8 0 15,6 13 4-15,6 1 3 16,3-9-2-16,0-3-2 15,-3-12-3-15,0-6 1 16,0-5-34-16,-3-11-15 16,-1 0-27-1,-4-8-25-15,-4-2 39 16</inkml:trace>
  <inkml:trace contextRef="#ctx0" brushRef="#br0" timeOffset="553856.2538">8229 18058 200 0,'-12'-27'74'0,"9"19"-58"0,9-5 5 15,0 8-3-15,3-3-5 16,6-3 2-16,6-2-4 16,9 0 1-16,5 0-7 15,1 5-5-15,0 0-1 0,-4 3-23 16,1-1-10-16,-6 6-35 16,-3 6-45-1,-6-1 32-15</inkml:trace>
  <inkml:trace contextRef="#ctx0" brushRef="#br0" timeOffset="560457.3954">8744 18000 124 0,'0'-8'46'0,"0"5"-35"0,0 0 7 0,0 3 2 16,-3-2 1-16,-3-4 2 0,0 6-6 16,-3-5 0-1,-3 5 5 1,-12 27-12-1,4 2-5-15,2 13-3 16,6 3-2-16,6 5 2 16,6-10 1-16,6 0-1 15,3-1 1-15,9-7 2 0,8-11 4 16,10-2 2-16,6-11 1 16,-3-11 0-16,-4-7-2 15,-5-12-1-15,-6-9-5 16,-6-4-1-16,-9-2 8 15,-6 3 4-15,-6 2-3 0,-12 6 1 16,-12-1-6-16,0 3 1 16,0 8-10-16,4 3-3 15,2 3-15-15,3 2-7 16,6 2-48-16,6 4-19 16</inkml:trace>
  <inkml:trace contextRef="#ctx0" brushRef="#br0" timeOffset="561141.1432">9027 18045 144 0,'-3'-8'55'0,"6"13"-43"0,0 3-3 0,0 0-5 15,0 5 2-15,3 16 6 16,0 6 7-16,-3 4 5 0,0-2-12 16,0-8 4-16,-3 3 2 0,0-5-10 15,0-9-2-15,0-5 7 16,0 1 3-1,0-9 4-15,0-5 2 0,0-5-10 16,0-3-2-16,3-11-8 16,2-7-4-16,1-6 1 15,6-2 0-15,3-4-2 16,3 7 2-16,3 4 1 16,3 6 2-16,6 11-23 15,2-4-11-15,1 6-25 16,-3 3-10-16,2 2-21 15</inkml:trace>
  <inkml:trace contextRef="#ctx0" brushRef="#br0" timeOffset="561468.9277">9405 18206 196 0,'-3'0'74'0,"6"0"-58"0,6 5-2 16,-3-2-5-16,6 2-1 16,2-10 5-16,4 5-5 15,3-8-2-15,3 8-3 16,3-5-29-16,6 5-10 0,11 0-53 16</inkml:trace>
  <inkml:trace contextRef="#ctx0" brushRef="#br0" timeOffset="561836.6526">9878 17881 168 0,'0'0'66'0,"0"5"-52"0,3 11 3 15,-3 0-2 1,0 5 3-16,-3 18 3 15,0 20-8-15,0 7-5 0,-3-3-5 16,3-10-3-16,0 0 1 0,3-8 1 16,0 0 1-16,0-13-17 15,3-6-7-15,3-5-32 16,0-7-53 0,3-14 19-16</inkml:trace>
  <inkml:trace contextRef="#ctx0" brushRef="#br0" timeOffset="562153.8874">9994 18272 184 0,'-9'13'68'0,"6"6"-52"0,0 7-8 0,3-12-4 15,0 7-2-15,3-3 3 16,3 1 11-16,3 2 5 15,3-8-11-15,3 0 1 0,9-7 2 16,6-12-3-16,5-2 2 16,-2-5-1-16,-3-5 1 15,-9-3-4-15,-7 2-3 16,-8-2 4-16,-15-6 4 0,-8 1-5 16,-10-6-2-1,-6 0-3-15,3 11-3 0,4 3-15 16,2-1-7-16,3 11-25 15,3 3-7-15,6 0-47 16</inkml:trace>
  <inkml:trace contextRef="#ctx0" brushRef="#br0" timeOffset="562517.9438">10393 18193 140 0,'-12'5'55'0,"6"-2"-43"0,0 10-6 0,3 0-3 15,-3-2 1-15,0 5 5 16,-3 2 10-16,0 9 6 16,4-9-13-16,2 3 6 0,3 6 3 15,6-3-9-15,2-3-2 16,4-3 0-16,6-5 1 15,0-7 1-15,3-12 0 16,0 1 2-16,0-11 4 16,-7-2-8-16,-2-1-1 15,-9 1 4-15,-6-3 1 16,-6-6-3-16,-5 9-1 16,-4-9-9-16,0 1-2 15,-3 5-22-15,3 2-8 16,3 6-33-16,3 7-13 15,9 6-24 1</inkml:trace>
  <inkml:trace contextRef="#ctx0" brushRef="#br0" timeOffset="563129.2409">10589 18312 124 0,'-2'-3'46'0,"-1"6"-35"0,8 2-6 0,-5 3-3 15,6 5 9-15,0 6 7 16,0 13 11-16,-6 15 4 16,3 11-2-16,-3 1-1 15,0-1-17-15,0-11-3 0,3-2-3 16,0-5-1-16,0-13-1 16,-3-4 1-16,3-9 1 15,-3-6 10-15,0-11 4 0,0-8-11 16,-3-10-6-16,-6-16-5 15,0-5 0-15,0-14-8 32,1-2-2-32,2 2 6 0,6-2 4 0,0-5-3 15,9 5-1-15,11 5 6 16,4 0 4-16,0 18-9 16,0 6-4-1,3 21 4-15,-1 16 1 0,-2 11 14 16,0 5 5-16,-6 5-2 15,-3 2 2-15,-3-4-9 16,-3 5-2-16,-6-6-3 16,-3-2 1-16,-3-8 2 15,-3-3 2-15,-6 0-12 16,0-8-4-16,-3-5-18 0,-3 0-6 16,0-5-11-16,3-3-3 15,6 3-25 1,3-8-38-16,12 5 33 15</inkml:trace>
  <inkml:trace contextRef="#ctx0" brushRef="#br0" timeOffset="563489.607">10991 18240 164 0,'6'0'63'0,"0"-8"-49"0,-3 3 16 0,-3 5 25 15,0-8-8-15,-3 3-9 16,-3 5-3-16,-3 0-21 16,-3 0-4-16,1 5 1 0,-1 3-9 15,0 3-1-15,3-3-12 16,9 5 6 0,9 5 2-16,3-4-1 15,5 7 3-15,4-3 1 16,9 4 0-16,-6-4-3 15,-3 1 2-15,-9-6 3 16,-6 5 1-16,-9-10 10 0,-9 5 3 16,-9-5-7-1,-9-2-5-15,-3-6-3 16,-2 0-1-16,-4 0-22 0,6 0-8 16,6-6-29-1,7-2-10-15,11 3-39 16</inkml:trace>
  <inkml:trace contextRef="#ctx0" brushRef="#br0" timeOffset="564586.0713">11372 17841 92 0,'3'-13'35'0,"0"7"-27"0,0 6 13 16,-3 0 7-16,0 0-1 15,3 6 4-15,0-6-4 16,-3 0-2-16,3 8-13 16,-3-3 1-16,0 0 1 0,0 3-5 15,0-3-3-15,0-2 1 16,0 2 2-16,-3 3 9 0,0-8 3 15,0 6-17 1,3-6-7-16,0 0 3 16,0 0 4-16,0 0-7 0,0 0 1 15,0 0 4-15,0 0 6 16,3 0-2-16,3-6 2 16,0 6-5-16,0-8-2 15,3 3 2-15,3-3 2 16,6 0-4-16,6-2-1 0,2 2-2 15,4 0 0-15,0-6 2 16,0 9 0-16,-4 0 0 16,-2 10 0-16,-3-5-3 15,-3 5 2-15,-3 3 3 16,-3 6 1-16,-6-6-4 16,-3 5-1-1,-3 5 1-15,-6 1 2 16,-3 2 6-16,-3 3 4 0,-3-3-4 15,0 5-2-15,3 1 0 16,3-1-1-16,3-2-2 16,3-3 1-16,3-2-4 15,3-6-2-15,3 6-7 16,0-11-4-16,3-1-43 16,3-1-20-16</inkml:trace>
  <inkml:trace contextRef="#ctx0" brushRef="#br0" timeOffset="565291.6049">11599 18370 160 0,'0'0'60'0,"0"-5"-47"0,3 5 6 16,-3 0 0-16,0 0 31 31,17 10-21-31,-5-2-7 16,-3-2-13-16,0 1-5 16,-3-1-2-16,-3-6-2 15,-3 0 1-15,3 0-1 0,-3 0 0 16,3 0-3-16,0-6 2 15,0 6 1-15,3 0 0 16,-3-2 0-16,0 2 0 0,-3 0-3 16,3 0 0-1,-3 0 6-15,0 0 5 0,0 0 2 16,0 0 2-16,0 2-2 16,-3-2-1-1,0 6-5-15,0-6-3 16,0 0 2-16,0-6 0 15,0 6-1-15,0-2-2 16,0-3-17-16,0 5-9 0,3-6-90 16</inkml:trace>
  <inkml:trace contextRef="#ctx0" brushRef="#br1" timeOffset="573849.2331">20 16394 132 0,'6'5'49'0,"-6"-10"-38"0,3-3 6 15,-3 8-1-15,6 0 2 16,0 0 3-16,2 0-11 16,1 0-3-16,9 0-5 15,-3 0 5-15,12 0 3 0,3 0-1 16,-1-3 0-16,1 3-3 16,0-3 1-16,3 1-2 15,-1-1 0-15,4 0-1 16,0-2 0-16,6 2 0 15,5 1 0-15,7-1 0 16,-4 3 2-16,1-5-3 0,-3 5-2 16,2 0-3-16,-2-3 1 15,2 1 1-15,1 2 2 16,12 0-1-16,-10 0-1 16,4 0 5-16,-7-3 1 15,1 3-2-15,-6 0-3 16,2 0 2-16,-2 0 0 15,5 0-1-15,10 0-2 16,-1 0-2-16,1 0 1 16,-9-5 1-16,-1 5 2 0,1 0-3 15,-1-3 0 1,1 3 7-16,9 0 4 16,-4 3-5-16,1-3-3 15,-4 5-8-15,4-2-1 16,-7-3 7-16,7 2 5 15,2-2-2-15,10 3-2 16,-1-3 0-16,-2 0 1 0,-4 0-8 16,1 0-1-16,2 0 4 15,10 5 1-15,-1-5 2 16,-2 3 0-16,-4-1 4 16,1-2 2-16,2 0-7 15,9 3-1-15,1-3-2 16,-1 3 2-16,-2-1 1 0,-4 1 1 15,9 0 0-15,7-1 2 16,-4 1-1-16,-3-3-1 16,1 0-2-16,5 0 1 15,3 0 5-15,0 0 2 16,-2 0-7-16,-1 3-4 16,9-3 5-16,6 0 1 15,-5 0-2 1,2 0-1-16,24-3 1 0,3 3 2 15,-12 0-2-15,-6-3 0 16,3 3 1-16,6 0 2 16,-6-2-3-16,-8 2 0 15,-4 5 5-15,9-2 2 16,-3 2-7-16,-6-2-1 0,-3-6 0 16,10 3 1-16,2 0 1 15,-9 0 2-15,-3 0 1 16,-3 0 1-16,7 0-7 15,2 0 0-15,-6 0 1 16,-3-5 3-16,-2 5-2 16,8 0-2-16,-3 0 4 15,-9 0 1-15,1-3 0 16,-4 3 1-16,9 0-4 16,-3-3 0-1,-5 1 1-15,-4-4 0 0,0 4 6 16,7-1 4-16,-1 0-8 15,-3 1 0-15,-2-1-4 16,-1-2 0-16,15 5 2 0,0-3 2 16,-5 1-1-1,-1-6 2-15,3 5-2 0,15 0-1 16,-2-5 1-16,-4-5-1 16,9 11 0-16,6-4 0 15,-6-2 0-15,-3-2 0 16,9 7-3-16,3-2 2 15,-3 0 1-15,0-1 0 16,6 4 0-16,3-4 2 16,-6 1-1-16,3 2-1 15,9 1 1-15,0-6-1 0,-9 2 0 16,9 4 2 0,-3-3-3-16,-9 2 0 15,3 0 1-15,9 3 2 16,-12-2-1-16,-6-4-1 15,3 6-2-15,6 0 1 16,-5 0 1-16,-7-2 0 0,9 2 2 16,0 2 1-16,-9-2-4 15,-3 0-1-15,-3 0 1 16,9 6 0-16,-6-6 1 16,-2 0 0-16,-7 0 0 15,12 5 2-15,-6-5-1 16,-3-3-1-16,-3 3-2 15,7 6 1-15,5-6 1 16,-9-3 2-16,-6 3-1 0,-3 3-1 16,6-3 1-16,-2 0-1 15,-7 0 0-15,-3 0 0 16,10 7 0-16,5-1 0 16,-3-6 4-1,-3 0 2-15,-3 0-7 16,10 10-1-16,-1-7 0 0,-6-3 3 15,0 0-2-15,-3 8-2 16,10 0 4-16,-7-3 1 16,-6-2-3-16,0 2 1 15,4 3 0-15,8-3 2 16,-3-2-3-16,-6-3 0 16,-2 8 3-16,11-3 1 0,-3 1-4 15,-3-1-1-15,-6-3 1 16,4 6 0-16,8-2 1 15,-9-1 0-15,-3-5 0 16,-2 3 2-16,8 2-1 16,6 0 2-16,-6-2-2 15,-2-1-1-15,2-2 3 16,6 6 2-16,0-4-2 16,-6-2 0-16,1 0-3 15,-1 3-1-15,6-3 1 16,-3 0 2-16,0-5-3 15,-2 2 0-15,8 6 3 16,0-3 1-16,-3-3-4 16,0 6-1-16,9-3 1 15,6 0 2-15,-8-3 0 0,-1 0 2 16,12 1-2-16,-3-1-1 16,-6-2 1-16,-3 2-1 15,9 1 2-15,-3-6 1 16,-6 5 1-16,3 0 0 15,10 1 0-15,-7-4 0 16,-3 1-5-16,6 5 1 16,6-2 0-16,-3-4 2 15,-6 1-3-15,6 2 0 16,3-2 1-16,0 0 2 16,-9-3-3-16,9 8-2 15,-3-3 4-15,-3-2 1 16,0 2 0-16,6 1-2 15,3-4 1-15,-9 4-1 0,3-1 0 16,9 0 0 0,-131 3 0-1,244-8 0 1,-41-2 0-16,-34 10 0 16,-14-3 0-16,-6 0-3 15,-18 1 2-15,-6 4 1 16,-3-2 0-16,-3-2 2 0,-15-3-1 15,-5 5-1-15,-7 0 1 16,6-3-1-16,-3 0 0 0,-5-5 0 16,-10 8-14-16,0-2-5 15,-5 2-8-15,5 0-3 16,-2 0-4-16,-16-3-1 16,-2 0-65-1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3:57:51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8134 7078 76 0,'0'0'30'0,"3"2"-16"0,0-2-10 15,-3 0 10-15,6 0 1 16,0 3 0 0,3-3-1-16,3 0 1 15,5 0-4-15,7-3 1 16,0 3-3-16,0-2 2 15,3-1-6-15,2 0 1 0,4 1 1 16,0-1 3-16,0 0 1 16,-1 3-3-16,4 0 0 15,0 0-1-15,-1 0 1 16,13 0 0-16,0-2 2 0,-1-1-5 0,4 0-1 16,-3 1 2-16,-7-1 1 15,1 3 1-15,0-2 2 16,-1 2-5-16,-2-3-3 15,6 0 1-15,-4 3 0 16,-2 0-1-16,0 3-2 16,-4-3 1-16,4 0-1 15,-3 0 4-15,0 0 2 16,-1-3-2-16,4 1-3 16,-3-1 0-16,-1 0-1 0,10 1 4 15,-3-1 5-15,-1 0-5 31,-2 1 0-31,0 2 0 0,-4 0 2 16,1 0-3-16,-3 0-2 16,-3 0 0-16,2 0 1 15,1 0-1-15,3 0-1 16,3 0 1-16,5 0-1 16,1-3 0-16,-3 0 0 15,-1 1 2-15,4 2 1 0,-6 0-4 16,-4 0 1-16,1 0 0 15,3 0 2-15,-4-3-3 16,1 3-2-16,0-3 2 16,6 1 2-16,-4-1 0 15,1 1-1-15,-3-1 3 16,2 0 0 0,1-5 1-16,0 3 2 15,-4 0 1-15,1-6 3 16,0 3-5-16,-3 0-1 0,-7 3-2 15,-2 0 1-15,3 2-2 16,-6-2-1-16,0 2-35 16,-12 6-115-1</inkml:trace>
  <inkml:trace contextRef="#ctx0" brushRef="#br0" timeOffset="1">12361 6210 80 0,'0'-19'33'0,"-3"17"-18"0,-12-4 2 0,9 6 16 15,-6 3-8-15,-6 2-3 31,-6 11 5-31,-6 8 5 0,-11 8-17 16,-7 10-4-16,0 24-3 0,-5 3-4 16,8 2-3-16,12-4 2 15,13-4 0-15,20-2-4 16,12-6 1-16,8-2 0 16,13-8 0-16,6-8-40 15,3-7-15-15,-1-9-24 16</inkml:trace>
  <inkml:trace contextRef="#ctx0" brushRef="#br0" timeOffset="2">12402 6387 124 0,'3'-5'49'0,"-3"10"-26"0,-3 0-16 0,3 1 15 15,0 7-9-15,0 16 0 0,0 8-1 16,0 5 0 0,0 6-6-1,0-6 9-15,0-5 7 0,3-2-9 0,-3-6-4 16,0-5-6-16,0-6 0 15,0-5 0-15,3-2 1 16,-3-6 0-16,3-7 2 0,0-4-3 16,0-4 0-1,0-3-3-15,3-3-1 0,0 0-1 16,3 3-2-16,3 2 0 16,3 3 3-16,11 3-2 15,1 5 1-15,0 8 0 16,-3 5-2-16,0 0 5 15,-3 0 1-15,-7 3 4 16,-5 3 1-16,-6-1 5 16,-9 6 3-16,-9-5-11 0,-5-4-1 15,-4-4-3-15,0-3 2 16,0-5-8-16,-3-3-3 16,7-6-13-16,2-2-4 15,6-2-19-15,3-3-9 0,6-6-24 31</inkml:trace>
  <inkml:trace contextRef="#ctx0" brushRef="#br0" timeOffset="3">12709 6390 128 0,'0'0'49'0,"3"2"-26"0,3 9-16 0,-3 0 15 0,0 2 7 15,0 18 4-15,0 7-6 16,0 7-4-16,-3-1-13 16,3-1-6-16,-3-3-3 0,3-3-1 15,-3-6 2-15,3-4-19 16,0-6-6-16,-1-3-37 31,4-10-49-31,6-5 25 0</inkml:trace>
  <inkml:trace contextRef="#ctx0" brushRef="#br0" timeOffset="4">12881 6731 88 0,'-11'11'33'0,"8"-3"-18"0,3 5-9 0,0-5 9 0,3 5 11 0,2 0 9 16,1 6-6-16,0-6 0 15,3-3-5-15,3 1-3 16,0-6-11-16,0-5 5 0,0-2 2 15,-3-6-3-15,3-3 0 16,-6-2-8-16,-3-3-2 16,-3-5 0-1,-3-3 2-15,-3 3-5 16,-3 2-1-16,0 4-9 16,-3 1-2-16,0 6-21 0,0 8-9 15,6 0-20 1,3 8-47-16,6 0 23 15</inkml:trace>
  <inkml:trace contextRef="#ctx0" brushRef="#br0" timeOffset="5">13155 6662 132 0,'-3'-2'52'0,"0"4"-28"0,0-4-13 15,0 2 18-15,0 2-8 16,-3 1-2-16,-2 7-9 0,-4 6-4 15,0 0-3-15,-3 0-5 0,3 5 1 16,3 0-1-16,9 3 0 16,3 0 2-16,3-5 0 15,6-4-3-15,3-1 2 16,6-6 1-16,-1-6 2 16,4-4-6-1,0-9 1-15,0-5-21 16,-3-2-9-16,-6-4-19 15,-7-7-27-15,-8 0 21 16</inkml:trace>
  <inkml:trace contextRef="#ctx0" brushRef="#br0" timeOffset="6">13197 6456 124 0,'0'0'49'0,"3"2"-26"0,6 22-16 0,-3-8 15 15,0 8-4-15,3 5-1 0,6 5 4 16,-1 4 1-16,-2-1-11 15,-3 0-7-15,0-3 0 0,3-2-1 16,-3-6 3-16,-3-2-14 16,-3-8-5-1,3-6-24-15,-3-2-9 16</inkml:trace>
  <inkml:trace contextRef="#ctx0" brushRef="#br0" timeOffset="7">13411 6673 88 0,'-3'0'33'0,"0"2"-18"0,-6 4-16 15,3 2 7-15,-2 5-4 16,-1 0 1-16,0 0-2 16,0 1-1-16,3-1 9 15,3 3 4-15,6 0 7 0,6-1 2 16,3-1-11-16,2-4-4 0,13-2-25 15,0 0-10-15</inkml:trace>
  <inkml:trace contextRef="#ctx0" brushRef="#br0" timeOffset="8">13855 6226 136 0,'-3'2'52'16,"3"14"-28"-16,-6 8-22 0,3-11 12 0,-9 14 2 15,-3 18 2-15,-12 16 2 16,-2 5 2-16,-4 0-12 16,0 0 8-16,3-3 2 0,3 1-8 0,7-1-2 15,2-15-4-15,6-8 1 16,6-11-37 0,3-8-15-16,6-10-43 15,9-19-28-15,0-6 52 0</inkml:trace>
  <inkml:trace contextRef="#ctx0" brushRef="#br0" timeOffset="9">13971 6633 128 0,'0'-3'49'15,"0"6"-26"-15,-3-3-9 0,-3 0 17 16,-6 3-15-16,0 2-4 0,0 3-7 16,-3 5-4-16,-3 6 0 0,1 2-4 0,2 3 2 15,6 0-1-15,3-1 0 16,3 1 2-16,3-3 0 15,6-5 0-15,3-5 2 16,6-6 1-16,2-5 3 16,1-8-1-16,0-5 2 15,0-3-4 1,-3-8 0-16,0-2-3 0,-3-1-1 16,-3-2 3-16,-3-3 1 15,-6-13-1-15,-3 0-2 16,0 3-2-16,0 5-1 15,0 5 2-15,0 9 0 16,0 4 7 0,0 6 6-16,0 5-8 0,3 8-5 0,0 8 1 15,3 13-1-15,0 13 7 16,0 3 4-16,3 6-1 16,0-1 0-16,3-5-5 15,0 0-3 1,2-5 0-16,1-3-1 15,0-5-36-15,0-8-15 16,3-6-38 0</inkml:trace>
  <inkml:trace contextRef="#ctx0" brushRef="#br0" timeOffset="10">14239 6662 108 0,'-12'-5'44'0,"9"5"-24"0,-15 0-8 16,15 0 16-16,-6 5-1 15,-3 6 2-15,0 5-14 16,-3 0-6-16,4-1-6 16,-1 4-3-16,6-1 1 0,3 1 1 0,3 0 1 15,6-1-1-15,0-5-2 16,5-5 3-16,7-5 2 15,-3-6-2-15,0-2-2 0,-3-6 0 16,-3 1-1-16,0-6 2 16,-3 0 1-16,-3-3 1 31,-3 6 2-31,0 3-1 0,0 4 0 16,3 4-6-16,0 4 1 15,3 6-2-15,0 6 0 16,3 1 4-16,0 7 1 15,2 1-1-15,1-4 1 16,3-3-24-16,9-6-8 16,3-4-61-16</inkml:trace>
  <inkml:trace contextRef="#ctx0" brushRef="#br0" timeOffset="11">13414 6665 64 0,'0'0'24'0,"0"3"-12"0,3-3 1 15,-3 0 11-15,0 0 1 16,0 0 2-16,0 0-2 16,0 0 0-16,0 0-6 15,0 0 1-15,0 0-11 16,0 5-3-16,-3-3-2 0,-3 6 0 16,0 0 0-16,-3 3-2 0,0-3 1 15,1 0-4-15,-1 0 0 16,-3 0 1-16,3-3 2 15,0 0-3-15,3 1 0 0,3-1 1 16,0-3 2-16,3 1-1 16,0 0-1-16,3 2 3 31,3 0 2-31,3 1-2 0,0-1-2 16,3 3 2-16,0 2 2 15,-1-2-4-15,-2 3-1 16,0-3 0-16,3 0 0 15,0 0 0-15,-3-3 2 16,0 0-1-16,-3 1 2 16,0-4-42-16,0-2-16 0</inkml:trace>
  <inkml:trace contextRef="#ctx0" brushRef="#br0" timeOffset="12">14385 6324 104 0,'-3'7'38'0,"3"12"-20"0,0 18-12 0,3-10 9 16,-3 12 5-16,0 9 2 15,0 5-5-15,3-3 0 16,-3-2-10-16,0-3-2 15,3-6-3-15,-3-4-2 0,0-9 1 0,0-2-45 16,0-11-51 0,-6-5 20-16</inkml:trace>
  <inkml:trace contextRef="#ctx0" brushRef="#br0" timeOffset="13">14245 6649 200 0,'-9'-3'77'0,"12"6"-42"0,3-3-28 0,0 0 18 16,3-3-4-16,2-2 2 15,7-3-11-15,9 0-2 16,0 0-6-16,3 0-7 0,2 3-1 16,-2 2-31-16,-3 1-14 15,-3-1-22 1,-3 3-39-16,-3 0 29 0</inkml:trace>
  <inkml:trace contextRef="#ctx0" brushRef="#br0" timeOffset="14">14572 6593 116 0,'-9'0'44'0,"3"3"-24"0,0 0-15 0,3 2 13 31,-6 3-6-31,0 5-2 16,-2 6-8-16,-1 5-1 15,3-1-1-15,0 1 2 0,6 0 1 0,3-3 3 16,0-5 1-16,6-3 1 16,0-5 2-16,3-3-5 15,3-10-1-15,-1-3-11 16,1-2-3-16,0-12 3 0,0 1 1 16,0-3 1-16,0 3 4 15,-3 5 2-15,-6 3 4 16,0 5 13-16,-3 6 6 15,0 7-8-15,0 11-4 16,0 2-3-16,3 1-1 16,3 2-4-16,3 0-1 0,6 0-1 15,-1-5-2-15,7-3-43 16,0-7-19-16,3-6-20 16</inkml:trace>
  <inkml:trace contextRef="#ctx0" brushRef="#br0" timeOffset="15">15215 6575 36 0,'-6'-5'16'0,"3"2"-8"0,0 0-14 16,3 3 1-16,0 0-9 15,-3 0-2-15,0 3 18 16,0 0 9-16,-3-1 24 16,0 4 11-16,-3-1-5 0,0 0 1 15,-5 3-15-15,-1 3-7 16,0-1-7-16,0 3-3 16,3 6-6-16,0 2-1 0,3 0 1 15,3-2 2-15,3-1 3 0,3-2 0 16,3-3 0-16,6-2-3 15,3-3 1-15,3-5-4 16,0-6 0-16,0-2-1 16,0-3-2-16,-1-5 1 0,-2-3-1 15,-3 0 0-15,0 0 0 16,-3-3 0-16,-3 1 0 16,-3 2 0-16,0 5 2 15,0 3 3-15,0 3 4 16,0 5-2-16,0 8 1 31,0 5-5-31,3 6-2 0,0-1-3 16,3 4-1-16,0 1 4 15,0 1 1-15,0-3 0 16,0-2 1-16,6-3-15 16,-3-6-5-16,6-10-66 15,-3-2-6 1,-1-6-6-16,1-11 49 15</inkml:trace>
  <inkml:trace contextRef="#ctx0" brushRef="#br0" timeOffset="16">15379 6345 112 0,'-3'0'44'0,"6"2"-24"0,0 4-10 0,0-1 12 0,-3 8 12 0,0 6 6 15,0 18-10-15,0 5-6 16,0 0-13-16,0 1-7 0,0-1-1 16,0-5-2-16,0-2 2 31,0-6-2-31,3-6 2 0,0-1-22 16,0-7-9-16,0-4-37 15,3-3-44 1,3-5 28-16</inkml:trace>
  <inkml:trace contextRef="#ctx0" brushRef="#br0" timeOffset="17">15537 6612 136 0,'-3'3'52'0,"6"5"-28"0,0 10-22 15,-1-7 12-15,-2 7 17 16,3 3 10-16,-3 0-15 31,0 3-7-31,0 0-11 0,3-5-6 0,-3-3 1 16,3-1-2-16,-3-4-1 15,0-6 5-15,0-5 1 16,0-5-5-16,0-3 0 16,6-8-1-16,0 0 2 15,0-2-1-15,0 2 2 16,3 0-4-16,0 3-2 0,0 2 2 15,3 1 2-15,0 2-2 16,0 2-2-16,-3 4-16 16,3-1-7-16,-3 3-20 15,-1 0-7-15,1 0 13 16,-3 3 9-16,0-1 18 31,-3 6 19-31,3-2 11 16,3-1 1-16,0 3 1 0</inkml:trace>
  <inkml:trace contextRef="#ctx0" brushRef="#br0" timeOffset="18">15742 6726 239 0,'12'5'24'0,"0"-2"-12"16,0-6-6-16,0 0 0 15,-4-2 1-15,1-6 1 0,0 4-2 16,-3-4-1-16,-3 0-3 16,-3 1 1-16,-3 2-2 15,-3-3 2-15,-6 6-4 0,3 2 0 0,-5 6-1 16,-4 5-2-16,3 5 3 15,0 3 0-15,3 3 1 16,3-1 0-16,3 1 0 16,3-1 2-16,6 1-1 15,6-3-1-15,6-1-21 16,3-7-11-16,0-5-20 16,3-6-35-1,2-2 17-15</inkml:trace>
  <inkml:trace contextRef="#ctx0" brushRef="#br0" timeOffset="19">15962 6636 140 0,'-3'-11'55'0,"0"11"-30"0,-3 3-10 0,0-1 20 16,-3 4-19-16,-3 7-6 16,1 8 2-16,-1-2 1 0,0 2-6 15,3 3-2-15,3-1 1 16,6 1 1-16,3-3 3 15,6-5-1-15,0-5 2 16,3-6-4-16,0-5 1 16,5-5-7-16,-2-6-3 0,-3 1-2 15,0-11 3 1,-3-1 0-16,-3 1 3 0,-3 0-1 16,-6 3-1-16,6 4-2 15,-6 4 1-15,0 4 1 16,0 6 0-16,0 8 0 15,3 6 0-15,0-1 0 16,6 0 2-16,0 3-3 16,6 0 0-16,0-3-4 15,3-2-1-15,3-3-39 16,2-6-18-16,1-2-27 16</inkml:trace>
  <inkml:trace contextRef="#ctx0" brushRef="#br0" timeOffset="20">16260 6641 164 0,'-15'-8'63'0,"0"11"-34"0,-9-1-23 16,18 4 15-1,-6 2-13-15,0 5-4 16,-2 5-1-16,2 4 0 16,0-1-1-16,3 3 3 0,3-1 4 15,6 1-1-15,3-3 1 16,6-5-1-16,6-5 2 15,3-6-1-15,2-8 0 16,1-5-5-16,-3-5-3 0,0-3 0 16,-3-7-1-16,-3-7 0 15,-3 1 0-15,-3-5-3 16,-6-14 2-16,-3 1-1 16,-3 2 0-16,0 5 2 0,3 11 2 15,0 5-3-15,0 6-2 16,0 7-1-16,0 8 0 15,3 9 3-15,0 12 0 16,3 14 12 0,3 2 7-16,0 6-3 15,3 0 0-15,0-6-9 16,0-2-2-16,2-3-4 0,1-5-3 16,0-6-42-1,0-2-20-15,0-5-38 16</inkml:trace>
  <inkml:trace contextRef="#ctx0" brushRef="#br0" timeOffset="21">16468 6644 208 0,'-21'8'77'0,"24"-3"-42"0,0 8-39 0,0 0 13 15,0 1 12-15,3-4 11 16,3 3-5-16,3 1-3 0,0 2-14 15,3-1-6-15,0 1-3 16,0-2-6-16,-3-1 1 16,-1-5-27-16,1-6-9 0,6-4-24 15,-3-4-8-15,6 1-10 16</inkml:trace>
  <inkml:trace contextRef="#ctx0" brushRef="#br0" timeOffset="22">16727 6630 144 0,'-9'8'55'0,"6"8"-30"0,-6 29-7 0,0-26 18 16,-5 10 8-16,-4 8 6 15,-3 13-21-15,3 0-7 0,0-2-13 16,0-6-6-16,3-2-2 0,3-3-41 16,6-13-15-16,4-11-55 15</inkml:trace>
  <inkml:trace contextRef="#ctx0" brushRef="#br0" timeOffset="23">17111 6636 148 0,'0'2'57'0,"0"4"-30"0,3 4-18 0,0 1 14 16,-3 5 6-16,6 0 5 0,0 2-10 15,-3 1-4-15,0-3-11 16,0-1-6-16,0-1-2 0,0-4-6 0,0 3 1 16,-6-7-22-1,6-1-8-15,0-5-18 16,3-3-6-16,0-2-12 31</inkml:trace>
  <inkml:trace contextRef="#ctx0" brushRef="#br0" timeOffset="24">17257 6652 128 0,'6'10'49'0,"0"-2"-26"0,0 13-14 0,-3-10 16 0,-3-1 3 0,0 1 6 15,0 0-15-15,0-3-3 16,0-3-10-16,0 0-4 0,0-2-1 16,0-3 1-16,0 0 1 15,0-3-4 1,3-5 1-16,3-8-5 0,3 0 1 0,0-2 2 31,5 2 1-31,-2 3-2 16,3 5 0-16,3 3 2 0,-3 5 2 15,0 5 9-15,-3 3 3 16,0 5 0-16,-3 3 0 16,0 0-5-16,-3 0 0 15,-1 0-5-15,-2-3 0 16,-3-3-17-16,0-2-7 0,3-2-52 16,-3-1-53-1,-3-2 33-15</inkml:trace>
  <inkml:trace contextRef="#ctx0" brushRef="#br0" timeOffset="25">17040 6501 176 0,'-3'-5'66'0,"9"5"-36"0,12-14-48 0,-4 9 3 31,10 0-36-31,6-3-13 0,6 2 14 16,5-1 7-16</inkml:trace>
  <inkml:trace contextRef="#ctx0" brushRef="#br0" timeOffset="26">18326 6395 128 0,'0'-5'49'0,"0"2"-26"0,-6 0 4 0,3 3 23 16,-6-2-4-16,-3-1 0 0,-3 3-17 15,-9 0-6-15,-6 3-13 16,1 2-6-16,-1 3-3 0,0 0-1 16,-3 3 0-16,7-1 0 15,5 6 0-15,6-3-11 16,12 8-3-16,9-2 2 31,9-1 3-31,8 1 2 0,7 2 3 16,0 0 4-16,6 3 2 15,-7 0 2-15,-2 0 2 16,-6-3 10-16,-9-3 5 16,-9-2 0-16,-6 0 2 15,-3-3-11-15,-9-2-4 16,-6-3-3-16,-2-3-1 0,-1-2-7 15,-6-6 0-15,-3-2-30 16,6-3-11 0,4-3-32-16,5 1-13 15,6-1-3-15</inkml:trace>
  <inkml:trace contextRef="#ctx0" brushRef="#br0" timeOffset="27">18117 6207 112 0,'0'-3'44'0,"3"11"-24"0,3-2-6 16,-3-4 15-16,3 9 1 15,3 2 4-15,0 8-1 16,0 11 2-16,0 16-19 15,0 7 6-15,-3 3 2 0,-3 3-6 16,0-5-3-16,-3-6-8 16,0-2-3-16,0-9-2 15,0-4 1-15,0-9-7 16,0-7-1-16,0-3-53 16,0-8-24-16,0-8-27 15</inkml:trace>
  <inkml:trace contextRef="#ctx0" brushRef="#br0" timeOffset="28">18555 6189 160 0,'-6'-6'63'0,"6"6"-34"0,0 0-14 0,0 0 18 16,0 0-14-16,6 3-3 15,3 5-8-15,3 5-3 16,2 8-2-16,7 11 11 0,0 10 7 0,3 22 1 16,3 2 1-1,-6 0-1-15,-7-8 1 16,-5-2-7-16,-12-3 1 0,-3-8-8 0,-5-5-3 15,-4-9-3-15,-6-2 0 16,0-7-40-16,-3-7-14 31,-6 7-54-15,1 1-52-16,-1-4 52 16</inkml:trace>
  <inkml:trace contextRef="#ctx0" brushRef="#br0" timeOffset="29">8149 11250 92 0,'0'0'35'0,"0"0"-18"0,3 3-7 0,-3-3 12 31,0 0-4-31,6 2 0 0,0-2 1 15,3 0 2-15,2 0-7 16,4 0-1-16,3 0-7 16,3 0 0-16,3 0 1 0,3 0-6 15,2 0 0-15,4 0-1 16,0 0 2-16,6 0-3 16,2 0-2-16,7 3 4 0,-1 0 1 15,4-1 6-15,-3 4 3 16,-1-4-2-16,4 1 0 15,-3 0-5-15,2-1-3 16,4-2 2-16,-1 0 0 16,-5 3-4-16,0-3-1 15,-1 0 3 1,1 0 1-16,2 0-3 16,-2 0 1-16,6-3 0 15,2 3 2-15,1 0-1 0,-7 0 2 16,1 0-4-16,-3 3 0 15,2-3 1-15,1 0 2 16,-1 0-1-16,1 0 2 16,0 0-4-16,-1 0 0 15,-2 0 1-15,-7 0 0 16,4 0 0-16,0 0 2 16,-1 0 1-16,4-3 1 15,15-2-2-15,-1 2 1 0,-2 1-4 0,-7-1 0 16,-5 3 1-16,-7 0 0 15,4 0 0-15,-6-3 2 16,2 1-3-16,4-1 0 16,-3-2 1-16,2-1 0 15,7 4 0-15,3-1 2 0,-7 1-1 16,1 2-1-16,2-3-2 16,-5 0 1-16,3 1 5 31,-1-1 5-31,1-2-1 0,0-1 1 15,-1 4 1-15,1-1 1 16,-9 0-3-16,-4-2-3 16,1 2 0-16,0 1-1 15,-7-1-2-15,1 1-2 16,-6-1 1-16,-3 0-1 16,3 3 0-16,-6 0 0 0,-4 0-3 15,-2 0 0-15,-3 0-56 16,-3 6-22-16,-12-9-24 15</inkml:trace>
  <inkml:trace contextRef="#ctx0" brushRef="#br0" timeOffset="30">12730 10427 80 0,'12'-16'33'0,"-9"8"-18"0,-1 0 2 15,-2 6 16-15,0-1-4 16,0 1 0-16,-2-1-10 31,-4 0-1-31,-6 3-11 0,-3 3-2 0,-3 5-1 16,-9 5 2-16,-3 11 3 15,-2 10 5-15,2 9 1 16,3 2 0-16,3 5 1 16,9 5-2-16,3 4 1 15,12 7-6-15,6-3-1 16,21-7-4-16,0 2-3 16,9-10-5-16,2-6-2 0,10-10-28 15,-3-11-10-15,-4-10-57 16</inkml:trace>
  <inkml:trace contextRef="#ctx0" brushRef="#br0" timeOffset="31">12878 10562 56 0,'3'-2'24'0,"-3"2"-12"0,0 2 1 0,3 3 11 16,0 1-1-16,0 7-2 31,0 8-5-31,0 11-2 0,0 5-6 16,0 5 0-16,0 1-1 15,0-1 1-15,-3 0-4 16,3-7-3-16,0-6 0 0,-3-5 1 16,0-9 1-16,3-1 10 15,-3-6 6-15,0-3-6 16,3-16-2-16,0-2-6 0,-3-5-4 15,6-6-3-15,0 3-1 16,0-1 2 0,3 4 0-16,6 5-2 15,6-1 2-15,-1 4 1 0,4 5 2 16,0 2-6-16,0 3 1 16,0 8 3-1,-3 2 4-15,-7 4 5 0,-2 2 5 16,-6 5 3-16,-9 5 4 15,-6 1 0-15,-6-1 2 16,-5-5-20-16,-10-2-6 16,3-6-4-16,0-5 1 15,1-3-14-15,2-5-6 16,3-5-27-16,6-6-9 0,6-7-16 16</inkml:trace>
  <inkml:trace contextRef="#ctx0" brushRef="#br0" timeOffset="32">13182 10567 112 0,'0'0'44'0,"0"0"-24"0,3 11-15 16,0 0 11-16,0 5 6 31,-3 13 6-31,0 5-11 0,0 6-4 16,0 2-8-16,0 3-2 0,0 3 3 15,0-6-1-15,0-8 0 16,3-2-6-16,0-8-1 16,0-8-50-1,3-6-51-15,0-7 22 16</inkml:trace>
  <inkml:trace contextRef="#ctx0" brushRef="#br0" timeOffset="33">13343 10885 84 0,'-9'13'33'0,"9"8"-18"0,0 14-13 0,0-22 9 15,3 3 13-15,3 0 7 16,3 0-10-16,3-1-2 15,0-1-2-15,-1-1 1 16,10-10-4-16,3-6 2 16,-3-5-3-16,-6-11 0 0,-3-7-7 15,-3 2-2-15,-12-2 0 16,-6-3 2-16,-3 5-3 0,-3 3 0 16,0 2 3-16,-3 6 1 15,0 2-10-15,1 6-5 16,5 5-10-16,0 3-3 15,6 2-25-15,3 0-10 16,6 1-19 0</inkml:trace>
  <inkml:trace contextRef="#ctx0" brushRef="#br0" timeOffset="34">13682 10774 104 0,'-6'-3'38'0,"6"6"-20"0,-3-3-21 0,0 2 6 15,-3 4 5-15,-3 2 5 0,-3 2 0 16,-2 6 0-16,-4 3-7 16,3-1-2-1,3 14-4-15,6-6-3 0,3 4 2 16,6-4 4-16,9-5 3 0,3-5 0 0,3-3-1 15,11-5-1-15,-2-3 2 16,0-5-10-16,-6-5-2 16,-3-3-15-16,0-13-6 15,-4-3-30 1</inkml:trace>
  <inkml:trace contextRef="#ctx0" brushRef="#br0" timeOffset="35">13763 10597 64 0,'0'0'27'0,"2"2"-14"0,4 14-2 0,0-5 12 16,0 7 5-16,0 9 6 15,3 7-10-15,-3 6-2 0,0 5-13 16,0 2-5-1,0-4-3-15,0-6-1 0,-3-3 2 0,0-7-21 16,-3-9-7-16,0-5-40 31</inkml:trace>
  <inkml:trace contextRef="#ctx0" brushRef="#br0" timeOffset="36">13974 10816 68 0,'-9'0'27'0,"-6"3"-14"0,-12 2-13 15,18 0 5-15,-3 1 1 16,-2-1 1-16,-1 3 3 16,0 0 1-16,3-3-5 0,3 0-2 0,3 1 7 31,3 2 2-31,6-3 0 0,6 6 0 0,0-1-5 15,12 9-3 1,2-9-5 0,1 3 0-16,0 1-24 15,0-4-10-15,0 1-20 16,-3-3-6-16</inkml:trace>
  <inkml:trace contextRef="#ctx0" brushRef="#br0" timeOffset="37">14328 10573 84 0,'0'-3'33'0,"0"6"-18"0,3 7-16 16,-3-2 9-16,-3 6 12 15,-3 9 7-15,0 6 9 16,-3 6 4-16,-3 2-17 16,0 3-6-1,0 7-10-15,-2-2-3 0,-1-5 0 16,3 0-5-16,3-11 1 0,3-8-31 16,0 0-12-1,3-8-35-15</inkml:trace>
  <inkml:trace contextRef="#ctx0" brushRef="#br0" timeOffset="38">14563 10832 92 0,'-6'-5'35'0,"3"5"-18"0,-9-3-9 0,6 6 13 0,-5-1-10 15,-4 4-1-15,0 2-8 16,-6 5-4-16,-3 8 3 16,3 5 3-16,3 4-3 15,6-1-1-15,4-3 4 16,8-5 5-16,8 0-1 16,4-5 1-1,3-5 1-15,3-6 1 16,0-7-5-16,3-12-2 0,-3-15 2 0,0-2-3 15,-7-7-2-15,-2-4-11 16,-6-8-4 0,-3 2 0-16,-6 3 3 15,0 6 7-15,1 4 4 0,-1 9 5 16,0 5 2-16,0 7-3 0,3 6-1 16,0 8-1-1,3 11-2-15,0 15 1 0,3 6-1 16,3 5 11-1,0 3 5-15,3 10-6 16,-1-2-3-16,4-6-4 0,0-5-3 16,6-8-19-1,3-5-10-15,0-11-45 16</inkml:trace>
  <inkml:trace contextRef="#ctx0" brushRef="#br0" timeOffset="39">14855 10864 160 0,'-18'-5'63'0,"0"7"-34"0,3 1-34 0,9 2 12 15,-3 3-6-15,-2 8-1 16,-4 5 3-16,0 6 2 0,3-4-2 16,3-1 3-16,3-1 0 15,3 0 0-15,6-5 1 0,3-6-4 16,3-2 0-16,3-8-3 0,0-2-1 15,0-6-4-15,-4-3 1 16,-2-5 2-16,6-5 1 16,-3 3-2-16,0 4 0 15,-3 4 2-15,6 18 6 16,0 2 3 15,0 3-2-31,3 1-1 0,-3-1-3 16,0 0-2-16,-1-2-2 15,1-3 1-15,0-3-12 16,0-5-5-16,0-5-58 16,0-6-28-1,0-18 51-15</inkml:trace>
  <inkml:trace contextRef="#ctx0" brushRef="#br0" timeOffset="40">15031 10554 160 0,'-3'0'60'0,"6"8"-32"0,-1 11-35 0,1-6 10 16,0 13-1-16,3 9 1 15,0 2 10-15,3 5 6 16,-3 6-10-16,0 2-2 16,-3-5-3-16,6-5-9 0,-9-6-2 15,0-10-73 1</inkml:trace>
  <inkml:trace contextRef="#ctx0" brushRef="#br0" timeOffset="41">14876 10790 220 0,'-3'-3'82'0,"6"0"-44"0,0 1-40 16,0 2 14-16,3-3-2 16,6 0 1-16,5-2-3 15,7 0-3-15,3-3-2 16,9 0-3-16,2 0 1 0,-2-2-28 16,0 7-9-16,-3 0-35 15,-1 1-43-15,4 2 34 16</inkml:trace>
  <inkml:trace contextRef="#ctx0" brushRef="#br0" timeOffset="42">15376 10763 100 0,'-9'0'38'0,"3"3"-20"0,-3 2-17 16,3 0 11-1,-9 3-4-15,-3 3 1 16,0 5-3-16,1 2 1 15,2 1-4-15,6 10-2 16,3-3 2-16,6 1 2 0,3-9-2 16,9-4-2-16,3-4 0 15,-1-4-1-15,-2-12 0 16,0-7-3-16,0 0 0 16,-3-3 2-16,0-5 0 15,-3 5 9-15,0 0 7 16,-3 5 6-16,0 1 2 15,0 5-1-15,0 5-2 0,3 8-6 16,3 5-1-16,3 13-2 0,3 1 1 16,2-1-6-16,1-2-2 15,9-3-7 1,3-5 0-16,3-11-100 16</inkml:trace>
  <inkml:trace contextRef="#ctx0" brushRef="#br0" timeOffset="43">15953 10763 80 0,'0'0'30'0,"0"0"-16"0,-3 6-14 0,3-1 5 0,-3 5 3 16,-3 6 5-16,-3 5-1 15,-2 9 3-15,-1 7 1 16,-3-6 2-16,3 4-6 16,0-9-2-16,3-5 1 15,3-5 3-15,0-3-8 16,3-5 6-16,3-5 3 15,3-6-7-15,3-10-2 16,3-11-4-16,3-2 1 0,3-3-4 16,3-3-2-1,2 6-1-15,7 2 3 0,-3 5 0 16,-3 9 3-16,-3 4-8 16,-3 6-1-16,-3 8 8 15,-4 8 4-15,-2 5 0 0,-6 11 0 16,-3 3-1-16,-5-6 0 15,-1-3 0-15,-3-2 0 16,0-3-5-16,3-5-1 16,3-5-30-16,6-4-12 15,12-4-34 1</inkml:trace>
  <inkml:trace contextRef="#ctx0" brushRef="#br0" timeOffset="44">16191 10843 80 0,'-17'2'33'0,"11"4"-18"0,0 2-13 0,3-1 6 31,-3 4 4-31,-3 5 5 16,0 10 2-16,0 3 1 0,3-2-7 16,6 2 0-16,6-5-6 0,3-3 1 15,6-5-5-15,3-8 7 0,2-6 3 16,1-4-2-16,0-6-1 31,-3-3-4-31,-3 1 1 0,-6-14-2 0,-6 3 0 16,-6 0-1-16,-3-1 0 15,-3 4-9-15,-6-3-4 16,0 7-31-16,0 1-13 16,6 0-22-1</inkml:trace>
  <inkml:trace contextRef="#ctx0" brushRef="#br0" timeOffset="45">16602 10451 120 0,'-9'0'46'0,"6"5"-24"0,-3 24-26 16,3-10 10-16,-6 10 10 15,-3 11 9-15,-8 5-6 16,-4 8-3-16,3 2-7 16,0 11-4-16,3-7-2 15,3-7-5-15,1-4-1 0,5-13 2 16,0-6 2 0,3-8-57-1,3-11-47-15,0-7 35 16</inkml:trace>
  <inkml:trace contextRef="#ctx0" brushRef="#br0" timeOffset="46">16376 10753 200 0,'12'-3'74'0,"6"0"-40"0,26-5-38 15,-23 6 15-15,6-3-8 16,3-1-2-16,-1-2-27 0,4-2-12 0,-6 2-43 15,0 0-16-15</inkml:trace>
  <inkml:trace contextRef="#ctx0" brushRef="#br0" timeOffset="47">17061 10787 92 0,'0'0'35'0,"-3"0"-18"0,-6 3-7 15,6-1 12-15,-3 4-6 16,0 2-1-16,-6 2-7 16,3 6 0-16,0 3-7 15,0 10-1-15,0 0 0 16,6 5 0-16,3-2 2 0,6-6 1 0,6 1 1 15,6-6-2-15,6-8-2 16,2-2-4-16,1-6 0 16,-3-5-11-16,0-3-6 15,-3-4-19 1,-3-1-27-16,-4-3 20 0</inkml:trace>
  <inkml:trace contextRef="#ctx0" brushRef="#br0" timeOffset="48">17194 10829 64 0,'-5'3'24'0,"5"2"-12"0,0 9-5 0,0-6 7 15,0 2 4-15,3 17 3 16,-1-1-2-16,4 3-2 0,0-5-5 16,3-3-2-16,6 0-4 15,-3-5-1-15,0-5-3 16,-3-3-2-16,0-6 3 0,0-2-2 15,0-2-1-15,-3-6-2 16,0-8 1-16,0-5 1 16,-3 0 0-16,0-1 0 0,0 4 2 15,-3 2-1-15,2 3 2 16,-2 5 4-16,3 5 4 16,-3 3-4-16,3 11-2 15,0 10-2 1,0-3-3-16,0 1 1 15,6-1-1-15,-3-2-3 16,0-2 2-16,6-4-17 0,0-2-8 16,0-3-41-1</inkml:trace>
  <inkml:trace contextRef="#ctx0" brushRef="#br0" timeOffset="49">17456 10885 48 0,'-3'8'19'0,"6"-3"-10"0,3 16 5 16,-3-5 12-16,-3-3-1 15,3 1 0-15,-3 2-7 16,3-1-3-16,-3-1-7 16,0-4-3-1,0-2 4-15,0-3 4 16,0-2-7-16,0-3 8 0,0-3 3 15,0-2-9-15,0-8-2 16,3-6-6-16,0 4-1 0,0-1 5 16,3-3 5-16,3-2-3 15,0 2-1 1,0 4-2-16,0 1 0 0,3 4-7 0,0 2 1 16,-3 5-39-16,0 1-14 15</inkml:trace>
  <inkml:trace contextRef="#ctx0" brushRef="#br0" timeOffset="50">17617 10890 56 0,'0'11'22'0,"3"13"-12"0,3-3 3 16,-3-8 14-16,0 0-2 15,0-2 3-15,0-1-14 16,0-4-5-16,0 2-2 0,-3-3 0 16,0-5 5-16,0 3 3 15,0-3-8-15,0 0 2 0,-3-11 4 0,3 0-7 16,0-4-1-16,0-1-3 31,0 2-2-31,3 1 1 0,3-3-1 16,0 6-3-16,3-1 2 0,0 3-8 0,3 3-4 15,0 0-24 1,-1 2-49-16,1 0 9 16</inkml:trace>
  <inkml:trace contextRef="#ctx0" brushRef="#br0" timeOffset="51">17781 10898 96 0,'3'8'35'0,"12"11"-18"0,-6-3-5 16,0-11 13-16,0 0 2 15,2 3 3-15,1-8-7 16,0 0-4-16,0 0-11 16,0-8-5-16,0 0 0 0,0-2-2 15,-3-4-1-15,-3 4 1 16,-3-3-1-16,-3-1-5 0,-3 1 1 16,-6 3-9-16,0 4-2 15,-9 4 3-15,-3 4 5 16,3 6 4-16,0 3 2 15,4 5 1-15,2 7 2 16,6 1 3-16,3-3 4 0,3 1 2 16,6-1 1-16,6 0-9 0,0-3-1 15,-1-4-22-15,4-4-7 16,0-2-24 15,3-3-32-31,0-7 25 0</inkml:trace>
  <inkml:trace contextRef="#ctx0" brushRef="#br0" timeOffset="52">18007 10917 56 0,'-15'26'24'0,"30"-18"-12"0,-21 13 14 0,3-10 18 31,3-1-15-31,0-2-3 15,0 0-12-15,0-2-4 0,0-1-5 0,0-2-2 16,0-3-1-16,-3 0-2 0,3-3 1 16,0-10-4-1,6-6 2-15,0 1 3 16,3-1-3-16,3 3 0 16,-3 0 1-1,0 6 0-15,0 2 0 16,3 3 0-16,0 5 2 0,-1 2 1 15,1 9 1 1,-3-1 2-16,0 12-1 0,0-7 0 16,-3 1-3-16,0-2 1 15,-3-1-2-15,-3-3-1 16,0 4-2-16,0-7-1 0,0-1-20 16,0-4-10-16,0-2-10 15,6-5-27 1,3-11 11-16</inkml:trace>
  <inkml:trace contextRef="#ctx0" brushRef="#br0" timeOffset="53">18299 10623 68 0,'0'-8'27'0,"0"5"-14"0,3 1-11 0,-3 2 9 16,0 0 8-16,3 5 8 15,0 3-3 1,-3 0-2-16,0 5-1 0,3 8-1 16,-3 3 2-1,0 5 1-15,3 3-12 0,0 2 2 0,0 3 1 16,3 3-7 0,0-8-4-16,-1-3-2 15,-2-3 1-15,0-7-10 16,0-6-2-16,0-2-39 0,-3-9-62 15</inkml:trace>
  <inkml:trace contextRef="#ctx0" brushRef="#br0" timeOffset="54">18180 10792 184 0,'-3'0'68'0,"6"3"-36"0,3-3-26 0,0 3 15 16,3-3 0-16,5 0 2 16,7 0-12-16,3 0-7 0,0 0-2 15,0 0-20-15,3-3-5 16,-7-2-29-16,7-1-9 0,-3 4-14 16</inkml:trace>
  <inkml:trace contextRef="#ctx0" brushRef="#br0" timeOffset="55">18543 10557 44 0,'-6'3'19'0,"6"2"-10"0,0 3 2 16,0-3 10-16,0 6 24 15,0 2 13-15,0 11-8 16,0 5-3-16,-3 3-20 15,0 2-6-15,0 3-13 16,0 5-5-16,3 1-2 0,0-9 1 0,0-2 1 16,0-6-8-16,0-7-2 15,3-3-31-15,0-6-15 16,3-2-94 0,3-18 79-1</inkml:trace>
  <inkml:trace contextRef="#ctx0" brushRef="#br0" timeOffset="56">18617 10779 140 0,'-3'5'52'0,"9"6"-28"0,3 8-6 0,-3-9 20 16,0 3-4-16,0 1 3 31,3-1-19-31,0 5-6 0,0-2-7 16,3-3-6-16,0 6 0 0,3-6-19 15,-1-10-9-15,4-8-25 16,-3-1-9-16,0-7-10 16</inkml:trace>
  <inkml:trace contextRef="#ctx0" brushRef="#br0" timeOffset="57">18838 10816 72 0,'-9'8'27'0,"3"5"-14"0,-3 11 7 0,3-5 14 15,-3 7 15-15,-9 11 7 0,3-5-13 16,0 8-5 0,0-3-22-1,3-6-8-15,4-1-5 0,2-7-5 16,3-4-1-16,0-3-40 0,15-6-78 31</inkml:trace>
  <inkml:trace contextRef="#ctx0" brushRef="#br0" timeOffset="58">19132 10782 108 0,'-3'2'44'0,"3"4"-24"0,0 10-10 0,0-6 12 0,0 6-4 16,0 0 2-16,0 0-7 15,0 10 0-15,0-2-8 16,0-3-1-16,0-2 0 0,0-3-9 16,0-6-4-16,0 1-31 31,0-6-48-31,0 0 10 0</inkml:trace>
  <inkml:trace contextRef="#ctx0" brushRef="#br0" timeOffset="59">19233 10819 52 0,'3'5'22'0,"3"3"-12"0,-3 8 8 16,0-8 12-16,-3 2-2 0,0 6-2 15,0 0-10-15,-3 3-5 0,0-1-6 16,3-5-2-1,0-2-1-15,0-3-2 0,0-3 1 0,0-2-1 16,3-16 0 0,0-6 2-16,3-5-3 15,3 3 0-15,0 3 1 16,3-1 2-16,0 3-1 0,0 6 2 16,6 2 11-16,3 5 6 15,-4 8 1-15,-2 3 2 16,-3 6-9-16,-3 7-3 15,-3 5-6 1,0-2-4-16,-3 0 0 0,0-6 1 16,0-4-21-1,-3-4-7-15,-6-2-62 16</inkml:trace>
  <inkml:trace contextRef="#ctx0" brushRef="#br0" timeOffset="60">19102 10663 200 0,'-8'-6'74'0,"8"4"-40"0,5-1-42 16,1 3 10-16,3-3-8 15,6 1-1-15,3 2-40 31,6 0-19-31,3 2 1 0,-3-2 1 16</inkml:trace>
  <inkml:trace contextRef="#ctx0" brushRef="#br0" timeOffset="61">20126 10591 140 0,'0'-2'55'0,"0"2"-30"0,-12 0-7 16,7 2 20-16,-4 1-4 15,-3-3 3-15,-3 3-19 0,-6 2-6 16,-3 0-7-16,-3 0-2 0,4 3 3 16,-4 0-5-16,6 0-3 15,3 0 1-15,6-3 0 16,12 9-10-16,9-4-1 16,9 6-1-16,9 0 3 15,11 0 1-15,4 2 6 16,-3 4 3-16,-6 1-1 15,-4 1 0-15,-8-3 14 0,-6 1 6 16,-6-1 6-16,-6-3 4 31,-9 3-9-31,-9-2-2 16,-6-3-6-16,-8-11 0 16,-7-5-7-16,0-5-1 0,-6 0-7 15,1-3 0-15,5-6-30 16,3 4-13-16,4-3-49 15,8-1-48 1,6-2 49-16</inkml:trace>
  <inkml:trace contextRef="#ctx0" brushRef="#br0" timeOffset="62">19906 10435 116 0,'-3'0'46'0,"6"3"-24"0,0 2-19 15,3 0 10-15,0 9 16 16,6 12 8-16,0 3-5 16,3 14-2-16,-3 4-17 0,0 9 3 0,-4 2 2 15,-2 8-6-15,0-5-2 16,0-8-5-16,0-6-2 15,-3-7-1-15,0-11-2 16,0-8-41-16,0-5-20 0,0-2-40 16</inkml:trace>
  <inkml:trace contextRef="#ctx0" brushRef="#br0" timeOffset="63">20347 10419 104 0,'-3'-2'41'0,"6"2"-22"0,-3 0-11 0,3 2 11 16,3 4 2-1,3 2 2-15,8 10 5 0,4 16 3 16,3 3-17-16,3 14 7 0,-3 4 6 16,-7 6-2-16,1 8 3 15,-9-3-10-15,-6-5 0 16,-6-5-2-16,-9-4 2 16,-5-9 1-16,-4-9 1 15,-3-5-14-15,-6-5-5 0,-6-3-43 16,-5 0-20-16,2 3-70 15</inkml:trace>
  <inkml:trace contextRef="#ctx0" brushRef="#br0" timeOffset="64">5815 15677 96 0,'-3'-6'35'0,"3"6"-18"0,-3 0-11 0,3 0 9 16,0 0 7-16,-3-2 4 0,-3-1-3 16,0 0 0-16,-6 1-12 15,-6-1-7-15,-2 0-2 32,-4 1-2-32,-3-1 2 0,-9 0-1 0,-2-2-1 0,-4 5 1 15,-3-2-1-15,1-4 4 16,-4 1 2-16,-6 2-2 15,1-5-1-15,-1 6-1 16,-2-6 1-16,-4 0-2 16,1 3 2-16,-7 2-2 15,4 0 2-15,-1 3-4 16,1-2-2-16,-1-1 2 0,1 0 2 16,-1 9-2-16,-2-6 0 15,2 5 1-15,-2-5 2 16,-4 3-1-16,4-1-1 15,-4 1 1-15,4-1-1 16,-4 1 0 0,7-3 0-16,-1 0-3 15,1-5 2-15,2 5 3 0,-2-5 1 16,2 2-4-16,4 6 1 16,-7-1 0-16,1 1 0 15,-1 2 0-15,-5 0 0 16,-1 1 0-16,1-1 0 15,2 0 0-15,1-2 0 0,5 5 2 16,-11-3 1-16,2 0-4 16,-2 3-1-16,-1 3 1 15,1 5 2-15,-9 2 0 16,-1 4-1-16,7 1-2 16,-1 14 1-16,10 3 1 31,3-3 0-31,2 3-3 0,12 2 2 15,10-2 1-15,8 0 0 16,15 2-5-16,6 0 1 16,12 11 2-16,12 0 1 15,15-3 1-15,11 1 0 16,7-4 0-16,17-7 2 16,7 0-1-16,17-9-1 0,3-4 1 15,10-1 1-15,11-7-3 0,9-6 0 16,3-5 1-16,3 3 2 15,0-6 3-15,3-3 2 16,-3 4-3-16,6-4-3 16,6 1 0-16,3-3-1 15,2 0 0 1,1 3 2-16,0-3-1 16,3 0-1-16,3 0 1 15,-12 5-1-15,-3-5 0 16,-1 3 0-16,-5-1 0 15,-6 1 2-15,33-3-1 16,-18 0-1-16,-9 0-2 16,-3 0 1-16,0 0 3 0,0 0 1 15,0-3-1 1,-6-2 1-16,-3 0-2 16,-6 5-1-16,-6-3 1 0,-2-2-1 0,-4-1-3 15,0 1 0-15,-6 3 2 31,3-1 0-31,-2 0 1 0,2-2 0 0,0 5 0 16,-6 0 2-16,-2 0-1 0,-1-3 2 16,0 1-2-16,1 2 2 15,-1 0-2-15,3 0-1 16,-3 0 1-16,4 0-1 16,-4 0 0-16,6 0 2 31,-2 0-1-31,-4 0-1 0,3 0 1 15,-3 0 1-15,1 0-3 16,2 0-2-16,-3 0 2 16,1-3 0-16,2-2 1 15,0 5 0-15,-6 0 0 16,1-3 2-16,2 0-1 16,-6 3-1-16,4-2 1 0,-4 2-1 15,0 0 0-15,1-6 0 16,-1 6 2-16,-2 0 3 15,-4 0-7-15,-6 0 0 16,1 0 2-16,-1 0 2 16,4 0 0-16,-4 0-2 0,0 0 1 31,-2 0-1-31,-1-2 0 0,10 2 2 0,2-5-1 16,1-1-1-16,2 4-2 15,-3-1 1-15,7-5 1 16,-1 0 2-16,0 3-1 15,4 2-1-15,-4 0 1 16,3-4 1 0,-3-4-1-16,7 0-1 0,-1 1 3 15,-3-3 0-15,7-1-1 16,2 9 1-16,3 2-4 16,-6 3 0-1,-3-5 1-15,1 5 2 16,-1 5-1-16,-6-2 2 15,-2 0-2-15,-10-6-1 0,-5-5 1 0,5-5 1 16,-9 0-1-16,-2-19 2 16,-3 3-2-16,-7 0 2 15,-5 0-2-15,-7-1 2 0,-5 4-2 16,-9 0-1-16,-6-4 1 16,-9-1 1-16,-9-1 1 31,-12-5 1-31,-6 0-5 15,-12-19 1-15,-15 11 4 0,-8 3 2 16,-13 5-9-16,-8 0-3 16,-7 3 3-16,-11 4 1 15,-12 7-1-15,-9 4 0 16,-9-5 4-16,-12 6 1 16,-3-9 0-16,-9 6-2 0,-12 3 1 15,-3-1 1-15,-11 1-3 16,-10-1 0-16,-8 1-1 15,2 2-2-15,6 2 3 16,-5-1 0-16,5-1 3 16,-5-5 3-16,5 5-4 15,-2 0-1 1,-7 5 0-16,-5-2 0 16,-1 5 0-16,1 3 0 15,2-1 4-15,7 6 5 16,8 0-12-16,-3 3-2 0,7 2 4 15,2-2 2-15,-3 2 1 16,-11-2 1-16,-10 8 0 16,-5-1 1-16,-9 6-2 15,14-5-2-15,16-1 1 16,2-2-1-16,9 3 0 0,18-6 2 16,4 0-1-16,14-2 2 15,9 0-4-15,5-1 0 16,-2 1-6-1,12-1 0-15,3 6-17 16,6-5-7-16,3 2-43 16,11-2-48-1,19-3 33-15</inkml:trace>
  <inkml:trace contextRef="#ctx0" brushRef="#br0" timeOffset="65">14120 16378 168 0,'-3'0'66'0,"3"2"-36"0,0-4-31 15,0 2 15-15,3-3 5 16,-3-2 19-1,3-24-9-15,3-3-15 0,3-8-6 0,8-13-4 16,4-5-5-16,3-16 1 16,0-3-2-1,-3 1 0 1,-3 7 0-16,-1 5-2 16,-2 11 3-16,-3 14 2 0,-3 7 0 15,-3 8-1-15,3 11-2 16,3 13 1-16,0 5 3 15,3 19 3-15,3 8 0 16,2 18 2-16,4 6-4 0,3 4-2 16,3-4 0-16,-3-3-1 15,5-5 2-15,-2-3 1 16,-3-11-4-16,-6-5 1 16,-3-5 0-16,-7-8 2 0,-2-3-3 15,-3-2 0-15,-6-6 1 16,-6-5 0-16,-8-3 0 15,-4-5 0-15,-6-2 0 16,-9-1 2-16,-6-2-3 16,-11-3 0-16,-4-5 1 15,-11-3 0 1,-4 3 2-16,-2-3 1 0,-4 11-4 16,1 0-1-16,9-1-2 15,5 9 3-15,6 0 0 16,13 2 3-16,8 0 1 15,24 3 1 1,12-2 0 0,12-4 0-16,21-4 2 0,17-3-1 15,16-11 0-15,8-3-3 16,15 1-2-16,1-6-2 0,-7 6 1 16,-3 5 1-16,-8 2 0 15,-13 3 0-15,-8 0 0 16,-7 8 0-16,-14 3 2 15,-9 2-3-15,-9 3 0 0,-6 3 1 16,-12 10 2-16,-9 14 1 16,-12 5 1-16,-12 12 2 15,-8 7 3-15,-7 2-2 32,-5 8-2-32,-1-3-2 15,6 3-3-15,4-11 1 16,8-10 1-16,6-3-1 0,7-8-1 15,5-11-48-15,24-5-104 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3:57:51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20516 9485 156 0,'-3'-2'57'0,"3"2"-44"0,3 0 12 0,-3 0 1 16,0 0 1-16,0 0 1 16,-3 2-9-16,0 4-4 15,-6 4-8-15,-2 6-1 0,-4 3 4 16,-3 4-4-16,-3-1-1 16,3-1 0-16,0-3-1 15,0-2 2-15,1-3 1 16,8 1-3-16,0-4-1 15,6 1-3-15,3-3-1 0,9 0 1 16,5 0 0-16,7 0 0 16,3-1 0-16,0 1 0 15,0-2 2-15,0-1-1 16,-4 0-1-16,-2 1-13 16,-3-1-4-16,-3 0-22 15,-3-2-8-15,0-1-26 16,-3-2-35-1,-3-2 31-15</inkml:trace>
  <inkml:trace contextRef="#ctx0" brushRef="#br0" timeOffset="1">20463 9665 152 0,'-9'3'57'0,"6"0"-44"0,0 2 21 0,3 0 5 16,0-5-13-16,0 0-4 15,3 5-9-15,3-2-1 16,3-3-7-16,9-3 8 0,5-2 6 16,7-3 1-16,6-5 0 0,0-6-4 15,2-2 0-15,7-3-9 16,6-2-2-16,2-3-3 16,-2 5-2-16,-4 3 1 15,-5 5 1-15,-6 3-1 16,-6 2 2-16,-7 3-2 15,-5 3-1-15,-3 0 3 16,-3 2 0-16,-3 0-19 16,-3 3-9-16,0 0-36 0,-3 3-16 15,3 2-32 1</inkml:trace>
  <inkml:trace contextRef="#ctx0" brushRef="#br0" timeOffset="2">21290 9459 104 0,'-6'0'38'0,"6"3"-29"0,0-3 12 16,0 0 4-16,0 0-2 15,0 0-2-15,0 0-7 16,6 2-1-16,0 1-8 16,3 2 4-16,0-2 3 0,3-1-4 15,0-2 0-15,0 0-2 16,3-2-1-16,0-4-3 15,-4 1 1-15,1-3 0 16,0 0 1-16,-3 0-2 16,-3 0-2-16,-3 0 3 0,-3 1 0 15,0-1-1-15,-3 0-2 16,-3 0 1-16,-3 2 1 16,-3 1-3-16,0 2 0 15,1 3 3-15,-1 3 3 16,0 2-2-16,-3 6 0 15,3 2-3-15,0 3-1 16,0 0 5-16,3 5 2 16,3 0 0-16,3-2-1 15,3-1-3-15,6 1-2 16,3-1-2-16,6-4 1 16,3-4 1-16,3-4 0 15,0-4-5-15,-1-2-1 16,1 0-15-16,0-5-4 15,0 0-20-15,-3-6-9 16,-3 0-20 0</inkml:trace>
  <inkml:trace contextRef="#ctx0" brushRef="#br0" timeOffset="3">21674 9356 172 0,'-6'-3'66'0,"3"6"-52"0,0-1 14 16,3 1 5-16,-3 2-8 15,0 3-2-15,-3 3-9 16,-3 5-1-16,-2 2-8 16,-1 3-3-16,-3 3-1 0,0-3-1 0,3 0 2 15,0-5-10 1,0 0-4-16,3 0-19 0,0-8-5 15,3-5-27 1</inkml:trace>
  <inkml:trace contextRef="#ctx0" brushRef="#br0" timeOffset="4">21502 9382 204 0,'-9'-5'77'0,"12"7"-60"0,-3-2 2 0,0 0-2 15,6 3 0-15,0-3 2 0,2 5-2 16,4 6 0-16,3 2-9 16,3 3-5-16,0 3-2 0,0 2-1 15,0 0 0-15,0 0 0 16,-1-5 2-16,1-3-28 16,-3-2-9-16,0-3-27 15,-3-11-9-15,0-5-8 16</inkml:trace>
  <inkml:trace contextRef="#ctx0" brushRef="#br0" timeOffset="5">21769 9215 200 0,'-5'3'74'0,"7"2"-58"0,-2 9 12 0,3-4 2 15,0 6-5-15,0 5 3 16,3 3-16-16,0 3-7 16,0 4-3-16,-3-2-2 0,6-2 0 15,-3-3 0-15,0-3 0 16,-3-5-31-16,0-3-12 16,-3-5-38-1,0-6-42-15,-3-4 41 16</inkml:trace>
  <inkml:trace contextRef="#ctx0" brushRef="#br0" timeOffset="6">21707 9356 228 0,'-6'-6'85'0,"9"1"-66"0,6 0 12 15,-3 2 1-15,6 1-15 16,6-4-4-16,5 4-8 15,1-1-2-15,6-2-1 16,-3-1-30-16,-3 4-11 0,-1 2-21 16,-5 0-7-16,-3 2-17 15</inkml:trace>
  <inkml:trace contextRef="#ctx0" brushRef="#br0" timeOffset="7">21963 9377 160 0,'-6'10'63'0,"9"1"-49"0,3 8 14 0,-3-9 2 15,0 3-6-15,0 3-2 16,0 0-12-16,-3-3-4 16,3 1-4-16,-3-4 1 0,0-5 2 15,0 1 4-15,0-6 5 16,0-3-6-16,-3-8 0 15,3-2-6-15,0-5-4 16,3-1 1-16,0 1 2 16,3-1 2-16,3 3 3 15,0 3-3-15,2 0 0 0,1 2-6 16,0 3 0 0,0 3-8-16,0 2-1 0,0 1-28 15,0 2-14-15,3 0-43 31</inkml:trace>
  <inkml:trace contextRef="#ctx0" brushRef="#br0" timeOffset="8">22168 9353 164 0,'-18'3'63'0,"10"-3"-49"0,-1 8 9 15,3 0 3-15,-3 2-6 0,0 3-2 16,0 3-10-16,3 5-5 15,0 1-2-15,3-1 3 0,3-3 2 16,3-2 0-16,3-3 1 16,3-5-2-16,0-2 0 15,3-9-1-15,0-5 0 16,-1-5-9-16,1-3-2 16,-3-3 4-16,0 4 3 15,-3 1 1-15,0 1 2 16,-3 5 0-16,0 0 3 15,0 6 1-15,-3 2 3 16,6 7 1-16,0 7 3 16,0 2-7-16,3-1-2 15,0 4-8-15,3-3-2 0,0-6-62 16,0-4-25-16,-1-6-7 16</inkml:trace>
  <inkml:trace contextRef="#ctx0" brushRef="#br0" timeOffset="9">22588 9348 136 0,'0'0'52'0,"3"0"-41"0,-3 2 15 0,0-2 4 16,0 8-4-16,0 3 2 15,0 2-10-15,0 3 0 16,0 3-11-16,0-1 5 0,0 1 1 16,0-1-4-16,0-2-1 15,-3-3-2-15,0-2 1 16,3-6-2-16,0-2 2 15,0-3-2-15,0-6 0 16,0-4-8-16,0-3 0 16,0-3-4-16,3 0 0 15,0-3 1-15,0 3 2 0,0 3 2 16,0 0 1-16,0 0-2 16,0 2 0-16,3 3 2 15,-3 3 0-15,3 0 1 16,0 5 0-16,0 5 6 15,0 3 6-15,0 2-2 16,-3 4 2-16,0 2-3 16,-3-1 2-16,0-1-4 15,0-4 1-15,-3-2-5 16,3 0 0-16,0-3-1 16,0-5 1-16,0-5-7 15,3-3 1-15,-1-5-8 0,4-3-1 16,3-2-4-16,0 2-3 15,6 0 15 1,-3 3 6-16,0 2-4 16,0 6-3-16,3 5 3 0,-3 2 2 15,0 6 16-15,-3 3 7 16,-6 5-7-16,5 2-4 16,-5 1-3-16,-3-1-1 15,0 1-4-15,0-3-3 16,0-3-14-16,3-2-4 15,0-4-24-15,0-4-11 16,9-3-24 0,0-3-47-16,0-2 29 15</inkml:trace>
  <inkml:trace contextRef="#ctx0" brushRef="#br0" timeOffset="10">22981 9350 200 0,'-12'-5'77'0,"9"5"-60"0,-12 0 10 16,12 0 4-16,-6 3-10 16,-3 2 0-16,0 3-14 15,-2 3-5-15,-1 2-1 16,0 5-1-16,3 3 2 0,3 1 1 16,9-1 3-16,0 0-3 15,6-3 0-15,3-4-1 16,3-4 1-16,0-4-4 0,0-9 0 15,5-2-6-15,-5-6-3 16,3-5-3-16,-3 0 0 16,-3-2 5-16,-3-1 4 15,0 1 3-15,-3 2 3 16,-3 3-1-16,0 2-1 16,0 6 9-1,0 2 4-15,0 6-4 0,0 5-1 16,0 5 0-16,6 3 0 15,-3 2-2-15,0 4 1 16,3-1-6-16,-3-3-1 16,6-2-16-16,-3-5-4 15,3-3-32-15,-3-6-12 16,5-2-32 0</inkml:trace>
  <inkml:trace contextRef="#ctx0" brushRef="#br0" timeOffset="11">23079 9366 160 0,'0'3'63'0,"0"5"-49"0,3 2 16 15,-3-2 5-15,0 0-8 16,6 3-1-16,-6 2-9 16,0 0 0-16,0 1-10 15,0-4-2-15,0-2 1 0,0 0-3 16,0-3-2-16,0-5 0 15,-6-2 1-15,6-6-3 16,0-3 0-16,0-5-6 16,6-2-3-16,0-1 3 15,3 1 4-15,3 2 2 0,0 0 1 16,3 3-3-16,-3 5 0 16,5 5 8-16,-5 3 4 15,6 8 0-15,-6 5 2 16,-3 3 0-16,-6 3 1 15,3 2-6-15,-3-3-4 16,-3-2-12-16,6-2-4 16,0-4-31-16,0-2-12 15,-3-5-46-15</inkml:trace>
  <inkml:trace contextRef="#ctx0" brushRef="#br0" timeOffset="12">23413 9348 200 0,'-18'-3'77'0,"9"8"-60"15,0-5 2-15,6 0-2 0,-3 8-2 16,0 0 3-16,-3 5-8 16,0 3-1-16,0 6-5 15,6 1-1-15,3 1 3 0,3-3-1 16,3-2 2-16,3-6-4 0,3-2 0 15,0-6-6 1,0-8 0-16,3-5-8 0,-3-2-1 16,-1-3-4-16,-2-6-1 15,-6 1 5-15,3-4 5 16,-6 1 4-16,0 3 2 16,0 2 1-16,-6 5 2 15,6 3 8-15,-3 6 5 16,-3 7-3-16,6 5-2 15,0 6-3-15,0 3 0 16,0 5-2-16,6-3 0 16,-3 0-6-16,3 0 1 15,3-5-27-15,-3-5-11 16,9-3-50 0,0-8-36-16,3-6 52 0</inkml:trace>
  <inkml:trace contextRef="#ctx0" brushRef="#br0" timeOffset="13">23627 9364 216 0,'-24'-3'82'0,"15"3"-64"0,-6 8 0 15,12-5-6-15,-3 4 0 16,-6 1 3-16,6 3-4 16,-3 2 1-16,4 0-7 15,2 1 4-15,-3-4 1 0,6 1-8 16,6-3-2-16,-3 0 1 15,5-3 3-15,1-5-6 16,0-3 0-16,-3 1 0 0,0-6 1 16,-3 0-6-1,3 0 0-15,-3 0 7 16,-3 0 5-16,0 3-2 0,0-1-2 16,6 4 0-16,-6 2-1 15,3 5-3-15,3 6 0 16,0 7 8-16,0 9 4 15,0 4 13-15,-3 1 8 16,-3 5-2-16,-3-5 0 16,-9-3-9-16,3-5-4 15,-6 0-6-15,-3-6-4 16,0-5-9-16,4-5-5 16,-1-5-20-16,-3-8-6 15,3-1-15-15,6-7-4 0,3-5-11 16,3-6-4-16,9-3-22 15</inkml:trace>
  <inkml:trace contextRef="#ctx0" brushRef="#br0" timeOffset="14">23636 9398 200 0,'3'0'77'0,"6"3"-60"0,3-1-1 15,-3-2-1-15,2 3-2 16,4 0 4-16,0-1-3 15,6 1 2-15,0 0-9 16,6-3 0-16,-7 0 3 0,-2-3-6 16,-3 0-2-16,3-2 1 0,-6-3 2 15,0 0-2-15,-6-3 0 16,-3 4-1-16,-3-4 1 16,-3 0-7-16,-9 1 1 15,-3-1-6-15,-6 6-1 16,6 2 2-16,-6 3 3 15,1 6-2-15,-4 4 2 16,3 1 9-16,6 5 5 16,0 2 4-16,3 3 5 15,12 3-1-15,6 3 1 16,0-1-7-16,12-2-2 16,0-6-5-16,6-2-3 15,3 0-11-15,-4-8-6 0,7-5-34 16,-9-9-13-16,9-7-49 15</inkml:trace>
  <inkml:trace contextRef="#ctx0" brushRef="#br0" timeOffset="15">23963 9348 160 0,'0'2'60'0,"0"1"-47"0,0 5 30 15,0-3 10-15,6 3-5 16,-3 3 1-16,-3 2-18 16,0 3-9-16,0 0-13 15,0 0-4-15,0-3 1 0,0-3-1 16,0-2 2-16,0-2-6 16,0-4-1-16,0-4-9 0,0-4-2 15,0-4-7-15,3-6-2 16,3 0-11-16,-3-2-5 15,9 2 8-15,-3 2 6 16,0 1 15-16,0 5 9 16,0 6 11-16,0 2 4 15,0 5 7-15,-4 5 5 16,1 1-7-16,-3 2-1 16,-3-2-6-16,0-1-1 15,0-2-6-15,0-2-3 0,0-6-7 16,0-3-1-1,9-2-6-15,0-6 1 0,3 1-9 16,0-4-2-16,9 4-1 16,0-1 0-16,-3 6 11 15,-1 2 7-15,1 9 15 16,-3 1 9-16,-3 4-2 16,-3 5-2-16,-3 0-10 15,0 0-3-15,-3 0-12 16,0-3-3-16,0-3-39 15,3-2-16-15,-3-5-48 16</inkml:trace>
  <inkml:trace contextRef="#ctx0" brushRef="#br0" timeOffset="16">24380 9379 200 0,'-3'3'74'0,"6"2"-58"0,6 1 5 0,-3-4-3 15,0 4 2-15,3-4 4 16,0 1-6 0,0-3-3-16,2-3-8 0,1 1-5 0,-3-4 1 15,0 1-4-15,3-3 0 16,-6 0-6-16,-6-2 0 16,-6-1-2-16,3 0 3 15,-6 1 2-15,-3 5-1 16,0 5 6-16,-2 2 1 15,-1 6-3-15,0 3-1 0,0 2 7 16,3 3 6-16,6 5 1 16,3-2 3-16,3 2-6 15,3-3-1-15,3-2-6 16,6-3-4-16,3-5-15 16,0-2-4-16,0-6-24 15,5-6-9-15,-2-2-43 16</inkml:trace>
  <inkml:trace contextRef="#ctx0" brushRef="#br0" timeOffset="17">24561 9358 208 0,'-8'8'79'0,"8"-2"-61"0,0 4 12 16,0-2 4-16,0 0 0 0,-3 3 4 15,0-1-19-15,-3 1-6 16,6-3-8-16,0-3-2 0,0-2 1 15,0-3-5-15,6-6 1 16,0-2-9-16,2-5-2 16,1 0-14-16,9-6-4 15,3 4 4-15,0-1 4 16,0 5 13-16,-3 3 4 16,-3 8 19-16,2 3 10 15,-5 5-2-15,-3 2 1 0,0 4-7 16,-6-1 0-1,-3-3-10-15,6 1-4 0,-6-3-11 16,3-3-3-16,-3 0-29 16,9-5-14-16,0-5-38 15,3-3-41 1,0-2 48-16</inkml:trace>
  <inkml:trace contextRef="#ctx0" brushRef="#br0" timeOffset="18">24871 9030 216 0,'-6'6'82'0,"6"1"-64"0,0 9 4 15,0-2-1-15,0 9 11 16,0 6 7-16,0 6-16 0,6 5-8 16,-3-3-9-1,-3 0-5-15,9-3 2 0,-6-2-2 0,6-6-1 16,-3-5-30-16,0-2-13 15,0-6-18-15,-3-5-5 16,3-8-28 0</inkml:trace>
  <inkml:trace contextRef="#ctx0" brushRef="#br0" timeOffset="19">24740 9237 252 0,'-9'-6'96'0,"12"6"-75"0,15 0 3 0,-9 0-4 16,3 0-7-16,9 0 0 0,-1-2-7 16,16-1-2-16,0-2-2 15,3-3-59-15,-1-5-26 0,-5-6-24 16</inkml:trace>
  <inkml:trace contextRef="#ctx0" brushRef="#br0" timeOffset="20">21278 9671 124 0,'-3'2'49'0,"6"6"-38"0,-3-8 12 0,0 0 3 16,0 5 1-16,0 3 3 16,0 6-1-16,0 4 2 15,0 1-17-15,0 2 7 0,0 0 3 16,0 0-1-16,-3 3-2 0,3-3-5 16,-3-2-2-16,3-1-6 15,-3-5-3-15,3-2-5 16,-3-3 0-16,3-3 2 15,0-5 1-15,0 0-1 16,0 0 1-16,0-2-7 16,0-4 1-16,0-2 1 15,3 0 1-15,0-2-2 16,0 2 0-16,3-3-1 16,0 1 0-16,3 2 0 15,0 0 0-15,0 3 0 16,3 2 0-16,0 0 3 15,3 3 0-15,0 6 3 0,0-1 1 16,-4 3-1-16,-2 0-2 16,-3 2 5-1,-3 1 4-15,-3-1 4 0,-3 4 2 16,-3-4-6-16,-3 1-3 16,-2-1-3-16,-1-2 0 15,-3 0-4-15,0-2 0 16,3-1-6-16,0-2 0 15,0-3-15-15,3 0-5 16,0-3-4-16,3 0 1 16,0 1-1-16,3-4 0 15,0 1-10-15,3 0-1 16,3-1-24-16,0 1-28 16,3 0 35-1</inkml:trace>
  <inkml:trace contextRef="#ctx0" brushRef="#br0" timeOffset="21">21481 9850 168 0,'0'3'66'0,"3"2"-52"0,0 6 12 15,3-6 1-15,-3 6-7 16,0-1-1-16,0 4-7 15,0-1-2-15,-3 0-6 16,0-2-5-16,0-1-2 0,0-2-16 0,0-2-7 16,0-4-69-1</inkml:trace>
  <inkml:trace contextRef="#ctx0" brushRef="#br0" timeOffset="22">21481 9726 220 0,'0'-5'85'0,"-3"5"-66"0,9 8-6 0,-6-8-4 16,3 0-10-16,3-3-2 15,0 3-36-15,3-5-14 16,-1 2-30-16,4 1-11 0</inkml:trace>
  <inkml:trace contextRef="#ctx0" brushRef="#br0" timeOffset="23">21615 9668 184 0,'-6'10'68'0,"9"4"-52"0,3-4 8 16,-6 4 2-16,3 1-4 15,0 4-1-15,0 2-5 16,-3 3 0-16,0 0-9 15,0 0-6-15,0 2-2 16,0-5-19 0,0-5-9-1,3-5-76 1</inkml:trace>
  <inkml:trace contextRef="#ctx0" brushRef="#br0" timeOffset="24">21537 9832 184 0,'-6'-5'68'0,"9"2"-52"0,6-2 12 0,-9 5 5 16,9-3-6-16,3 0-1 16,3 3-14-16,3 0-5 15,-3 0-5-15,0-2-2 0,-1-1 1 16,1 3-34-16,0-3-15 15,3 3-53-15</inkml:trace>
  <inkml:trace contextRef="#ctx0" brushRef="#br0" timeOffset="25">21891 9853 132 0,'0'-8'49'0,"0"3"-38"0,3 5 10 0,-3 0 4 16,0 0-3-16,-3 0-1 0,1 3-3 15,-1 4-1-15,-3 1-9 16,0 3 6-16,0 5 3 0,0 0-3 16,6 2 2-16,0 3-5 15,6 1 1-15,3-4-12 16,3 1-4-16,-1-4 6 16,4-4 5-16,0-6-3 15,3-5-2-15,-6-5 5 16,6-6 3-16,-3-7-5 15,-3 2-3-15,-6-2 3 16,0-1 1-16,-9 1 0 16,0 2-1-16,-6 0-3 15,0 3 1-15,-3-1-2 16,3 6 2-16,-3 6-9 16,0-1-3-16,-3 8-15 0,3-2-5 15,3 2-16-15,3 1-4 16,3-4-7-1,3 1-45-15,0-3 14 16</inkml:trace>
  <inkml:trace contextRef="#ctx0" brushRef="#br0" timeOffset="26">22022 9829 196 0,'-11'0'74'0,"8"6"-58"0,14 4 5 0,-8-2-3 16,0 3 6-16,0 2 5 15,3 0-7-15,-6 3 0 16,3 0-13-16,-3-3-3 0,3 0 0 0,0-5-3 16,-3 0-2-1,-3-2 2-15,6-1 0 16,-3-5-1-16,3-3 1 0,-3-5-9 16,3-2-3-16,0-1-9 15,0-2-1-15,0 0 3 16,3 2 5-16,0 0 6 15,3 1 3-15,0 5 4 16,0 2 3-16,0 6 7 16,0 2 4-16,0 5-2 15,-3 4 2-15,-3-1-5 0,0 3 1 16,0 0-9-16,-3 0-2 16,0-3-1-16,0-3 0 15,0-4-9-15,3-1-4 16,-3 0-18-1,5-5-5-15,-2-2-21 0,0-6-6 16,3-3-24 0</inkml:trace>
  <inkml:trace contextRef="#ctx0" brushRef="#br0" timeOffset="27">22195 9713 200 0,'0'13'77'0,"0"-16"-60"16,0 11 10-16,0 0 1 0,0 3 1 16,0 2 5-1,3 8-15-15,-3 6-3 0,3 2-10 16,-3-3-4-16,0 3 1 0,0-5-2 16,0 0 2-16,0-5-15 15,3-6-7-15,-3-3-39 16,3-2-17-16</inkml:trace>
  <inkml:trace contextRef="#ctx0" brushRef="#br0" timeOffset="28">22231 9880 172 0,'0'-3'66'0,"3"8"-52"0,3 6 61 31,6 15-33-31,0 1-9 16,-4-3-29-16,7-6-11 16,-3-2-10-16,0 0-3 15,-3-11 11-15,3-5-31 16,-3-3-12-16,3-10-33 16</inkml:trace>
  <inkml:trace contextRef="#ctx0" brushRef="#br0" timeOffset="29">22409 9861 220 0,'-3'11'82'0,"6"4"-64"0,-9 7 15 0,6-9 4 15,-5 11 1-15,-1 7 2 0,-3 6-14 16,-3 1-3-16,3-4-13 16,0 3-6-16,0-8-3 0,3-5-17 15,0-6-4-15,3-2-50 16,3-2-19-16,0-9-27 15</inkml:trace>
  <inkml:trace contextRef="#ctx0" brushRef="#br0" timeOffset="30">22924 9676 156 0,'-3'-13'57'0,"-6"18"-44"0,4-10 14 16,-1 2 3-16,3-2 0 0,-6 5 2 15,-3-6-11-15,-3 4-3 16,3 7-10-16,-3 6 4 0,0-1 1 15,0 9-22-15,0 7-10 16,4 3 35-16,5 6 19 16,3 2-16-16,3 0-7 15,0-6-6-15,3 4-2 16,0-6-5-16,0-8 1 16,-3-2-29-16,5-6-13 15,-5-3-38-15,0-2-14 16</inkml:trace>
  <inkml:trace contextRef="#ctx0" brushRef="#br0" timeOffset="31">22651 9827 192 0,'0'-3'71'0,"5"6"-55"0,13-11 11 16,-9 8 0-16,3-3-13 15,3 3-5-15,9-3-9 16,-3 3 0-16,0 0 0 16,2 6-3-16,-5-6 2 0,-6 5-1 15,-3 0-2-15,-3 3 5 16,-3 0 1-16,-3 5 4 16,-3 3 1-16,0 5-1 0,0 3-1 15,3-3 1-15,6 1 3 16,0-4-4-1,9-5-1-15,0-5-4 0,0 0-1 16,2-8 10 0,1-2 5-16,-6-6-4 15,3-6-1-15,-6 1-1 0,0-3 0 16,-9 0-2-16,0-2-1 16,-3-1-3-16,-3 3 1 15,-3 3-9-15,0 3-3 16,3 4-15-16,0-2-7 15,0 6-15-15,6-1-4 16,6 3-101 0,6 3 65-1</inkml:trace>
  <inkml:trace contextRef="#ctx0" brushRef="#br0" timeOffset="32">23026 9917 240 0,'11'26'90'0,"-11"-7"-70"0,6-6 8 15,-6-5-2-15,3 2-8 16,-3-4 2-16,0-1-7 15,0-5 0-15,3 5-8 16,0 3 6-16,-3-18 4 16,0-1-5-16,6-5-3 15,-3 0-2-15,3-2-6 16,3 2 1-16,3 3-5 16,0-1 1-16,0 4-16 15,0 2-6-15,-3 5-49 16,3 8-19-16,-3-2-13 15</inkml:trace>
  <inkml:trace contextRef="#ctx0" brushRef="#br0" timeOffset="33">23436 9861 112 0,'0'-3'44'0,"-12"3"-35"0,21 0 14 15,-6 3 5-15,-3 0-10 16,0 2-2-16,0 3-1 16,-3 2 1-16,3 6-9 15,3 3 5-15,-3 5 1 0,0 0-2 16,0-3 1-16,9-3-7 15,-6 1-1-15,3-6-2 0,-3-5-2 16,3 0-2-16,3-11-1 16,-3-7 2-1,3-1-7-15,-3-2-2 16,0-3 8-16,-3 5 3 16,0 1 0-16,0 4 2 15,-3 4 0-15,0 2 3 16,9 8 1-16,-6 2 3 15,0 1-1-15,3 5 2 16,0-6-2-16,-3-2 0 16,11 0 3-1,-8-5-4-15,9 0 0 16,-3-9-2-16,0-4-1 16,-3-4-1-16,-6-1 0 15,3 1 0-15,-3-2 0 16,-6 1-2-16,-3 1 1 0,3 1-18 15,0 3-4-15,0 2-9 16,0 0 0-16,0 2-31 16,3 4-14-16,3-4-9 15</inkml:trace>
  <inkml:trace contextRef="#ctx0" brushRef="#br0" timeOffset="34">23680 9856 180 0,'0'5'68'0,"0"-2"-52"0,6 2-5 0,-3 0-4 16,3 3 14 0,0 3 8-16,0 2 1 0,-3 3 0 15,6 0-17-15,-3-3-8 0,-3 0-1 16,0-2 3 0,-3-3 6-16,6-3-5 0,-6 0-2 15,-6-2-3-15,6-3-3 16,-3-3 1-16,0-2 1 15,0 0-3-15,0-6 0 16,3 1-1-16,0-4 0 16,3 1 0-16,3 0 0 15,3 2 0-15,0 1 0 16,-3 2-3-16,3 0 1 0,3 3-22 16,-3-3-11-16,8 2-29 15,-5 4-11-15,-3-1-5 16</inkml:trace>
  <inkml:trace contextRef="#ctx0" brushRef="#br0" timeOffset="35">23880 9901 196 0,'3'16'74'0,"6"-6"-58"0,-9 6 5 16,0-3-1-16,6 1-8 15,-12 1 1-15,12 1-8 16,-12 0-3-16,12-8-1 15,-6-3-23-15,0-5-10 0,3-2-61 16</inkml:trace>
  <inkml:trace contextRef="#ctx0" brushRef="#br0" timeOffset="36">23874 9692 220 0,'-15'-11'85'0,"9"14"-66"0,15-6-12 0,-3 6-8 16,0-3-8-16,0-3 3 16,3-2-18-16,0 0-9 15,-3-3-1-15,9 2 0 16,-7 4 22-16,-2-1 9 16,3 3 27-16,-3 8 12 15,0 3-1-15,-6 2 0 16,6 5-7-16,-6 9-3 0,0 2-13 15,-6 3-3-15,12 2 1 0,-6 0-2 16,3-2 3-16,-3-5-8 16,6-4-4-16,-3-7-27 15,0-2-9-15,-3-7-67 16</inkml:trace>
  <inkml:trace contextRef="#ctx0" brushRef="#br0" timeOffset="37">23847 9813 216 0,'0'-10'82'0,"0"23"-64"0,12-18-2 0,-3 2-7 16,3 0-3-16,0 3 3 15,0-5-4-15,3 5-1 16,-1-2-2-16,7-1-19 0,-3 3-6 15,0 0-27-15,-3 0-8 16,-6 0-15 0</inkml:trace>
  <inkml:trace contextRef="#ctx0" brushRef="#br0" timeOffset="38">24064 9866 176 0,'0'19'66'0,"6"-6"-52"0,0 0 8 0,0-5-1 0,-3 0-5 16,9 0 3-1,-3-3-8-15,0 1-2 0,3-6-5 16,-3-3-3-16,6-2 2 0,-3-3-7 16,0-3 1-1,-1-2-8-15,-5 2-1 0,-3-4 2 16,-6 4 4-16,-3-2 3 16,-3 2 2-16,-2 3 3 15,-4 6 1-15,0 2 3 16,0 2 1-16,0 9 1 15,3 2 0-15,-3 6 2 0,6-1 1 16,3 3 8 0,3 3 2-16,6-3-6 0,3-2-4 15,3-1-9-15,-3 1-3 16,9-9-7-16,0 1 0 16,0-8-42-16,3-6-17 15,-3-5-34 1</inkml:trace>
  <inkml:trace contextRef="#ctx0" brushRef="#br0" timeOffset="39">24228 9927 204 0,'-6'0'77'0,"12"3"-60"0,3-3-5 0,-3 0-6 15,0 2 0-15,0-2 6 16,6 0-8-16,6 6-5 0,2-6-39 15,-2 0-18-15,-3-3-24 16,3-2-7-16</inkml:trace>
  <inkml:trace contextRef="#ctx0" brushRef="#br0" timeOffset="40">24419 9766 148 0,'-12'8'55'0,"15"5"-43"0,-6 5 16 16,0-4 5-16,3 12 6 0,0 3 3 15,-3 6-11 1,3-4-7-16,0 1-13 16,3-8-3-16,0 2-1 0,0-7 1 15,-3-6 0-15,6-10-7 0,-6-3-2 16,3-3-5-16,3-5-1 15,-3-8-3-15,0-5-1 16,2 0-8-16,-2 0 0 16,9 2 5-16,-3 3 4 15,0 3 3-15,0 5 5 16,3 3 5-16,-3 5 6 16,0 8 8-16,0 5 4 15,-6 3-2-15,3 3-1 16,-12-1-8-16,-3 3-2 0,3 0-4 15,-9-5-1-15,6-2-14 16,-3-7-6 0,0 1-26-16,0-8-11 15,3-2-31 1</inkml:trace>
  <inkml:trace contextRef="#ctx0" brushRef="#br0" timeOffset="41">24618 9903 192 0,'-12'8'71'0,"6"-8"-55"0,-6 3-7 0,6 2-7 15,-6 3 8-15,3 3 5 16,1 5 8-16,2 2 3 16,0 3-13-16,3 3-6 0,3-8 0 15,3 0-4-15,3-6-2 16,3-4-3-1,-4-4 1-15,4-2-4 0,3-5-1 16,-3-3-8-16,3-5-2 16,-3 0 7-16,-3-1 4 15,-3 1 4-15,3 3 1 16,-3 4 4-16,-3 4 5 16,3 7 4-16,-3 3 4 15,0 3-7-15,6 4-3 16,-3-1-4-16,3-4-3 15,0 1-8-15,3-6-3 16,0-5-29-16,3-3-12 0,-4-2-37 16</inkml:trace>
  <inkml:trace contextRef="#ctx0" brushRef="#br0" timeOffset="42">24794 9880 156 0,'-15'-3'60'0,"9"6"-47"0,-6-1 4 16,6 3-3-16,3 1 6 16,-9 4 5-16,3 4-2 15,0 1-2-15,6 1-11 16,-3 3 2-16,6-1 2 0,9-2-7 16,3 5-2-16,3-10-3 15,0 0-2-15,0-3-15 0,0-3-5 16,3-5-23-16,-1-3-8 15,-2-5-37 1</inkml:trace>
  <inkml:trace contextRef="#ctx0" brushRef="#br0" timeOffset="43">24907 9716 184 0,'0'18'68'0,"0"-7"-52"0,0 10 25 0,0-5 9 0,0 10-10 16,0 6-3-16,0 2-19 15,0 1-6-15,6-1-8 16,-3-2-3-16,-3-6 0 0,6-5-26 15,-3-5-8-15,-3-5-34 16,6-6-12-16,0-5-16 16</inkml:trace>
  <inkml:trace contextRef="#ctx0" brushRef="#br0" timeOffset="44">25038 9887 204 0,'-21'-2'77'0,"18"4"-60"0,-15 1-5 0,9 2-6 16,-3 1 5-1,3-1 5-15,-3 0-8 0,3 3-4 16,1 0-3-16,2 0-4 0,0 0 0 16,12 3 8-16,0 2 6 15,11 0-1-15,-5 0 0 16,9 1-11-16,6-1-4 0,-3 0-41 15,-6-5-18-15,-7-11-27 16</inkml:trace>
  <inkml:trace contextRef="#ctx0" brushRef="#br0" timeOffset="45">23883 10327 124 0,'0'-3'49'0,"-3"11"-38"16,6-13 4-16,-6 2-2 0,6 0 11 15,-3 1 8-15,0-1 0 16,-3 3 3-16,3-5-19 15,-9 0 2-15,-3 2 0 0,0-2-4 16,-3 2 2-16,-6 3-5 16,1 5-1-16,2 3-6 15,-3 5-1-15,0 3-1 16,0 5-2-16,12 1-2 16,-3 1 1-16,12-1 1 15,9-1 2-15,3-3-6 16,3-2 1-16,0-8-19 0,12-3-6 15,-3-2-29-15,-4-6-12 16,7-2-20 0</inkml:trace>
  <inkml:trace contextRef="#ctx0" brushRef="#br0" timeOffset="46">23999 10374 136 0,'0'-16'52'0,"0"19"-41"0,-3-8 26 0,3 5 11 16,-3 0-13-16,-6 2-5 15,3 4-13-15,-3-1-4 0,3 3-7 16,-6 3 0-16,0 2 4 16,3 0-6-16,1 0 0 0,5 3-2 15,3 0-2-15,3 0 1 16,2-6-1-16,1-2-3 15,6-2 0-15,-3-6-1 16,6-3 0-16,0 0-6 16,-3-5-2-16,-3-2 5 15,0-3 1-15,-3-1 6 16,-3 4 2-16,-3-1 0 16,0 1 1-16,0-1-2 15,0 3 2-15,0 3-2 0,0 5 2 16,3 2 0-1,0 6 1-15,0 3 0 16,0 2 0-16,6 3 2 16,-1 0 1-16,4 3-8 0,0-6-4 15,3-3-37-15,0-2-17 16,3-8-39 0</inkml:trace>
  <inkml:trace contextRef="#ctx0" brushRef="#br0" timeOffset="47">24294 10369 220 0,'-27'-8'82'0,"18"5"-64"0,-3 1 7 0,3 2-3 0,0 2 3 16,-3 4 7-16,0 2-13 16,-6 2-5-16,7 3-9 15,-1 3-4-15,3 0 0 0,6 3 1 16,3-1 1-16,6 1-6 15,9-3 0-15,-1 0-1 16,13-6 2-16,-3-5-21 16,-3-2-7-16,9-3-20 15,-4-8-9-15,-5-5-37 16</inkml:trace>
  <inkml:trace contextRef="#ctx0" brushRef="#br0" timeOffset="48">24389 10231 156 0,'-9'-10'57'0,"9"10"-44"0,-6-3 12 0,6 3 4 16,0 0-2-16,0 0 15 15,0 16-12 1,0 5-16-16,0 6 3 0,-6 4 2 16,6 7 3-16,0-4 2 15,0-5-13-15,0-3-4 16,0-4-7-16,0-4-1 15,0-10-6-15,6-3-3 16,0-5-1-16,0-5 1 16,3-5-5-16,0-9-1 15,3 0 0-15,-3 4 0 16,-3 1 6-16,8 4 6 16,-5 2 7-16,-3 13 25 15,3 6 5-15,0 2-9 16,-6 3-7-16,6 0-10 15,-9-3-3-15,9 3-2 16,-6-6-2-16,0-2-26 16,3-5-12-16,3-3-32 15,3-5-11-15,-3-6-17 16</inkml:trace>
  <inkml:trace contextRef="#ctx0" brushRef="#br0" timeOffset="49">24654 10361 252 0,'0'0'93'0,"9"3"-72"0,0 2 5 0,0-2-3 16,-6 2-2-16,5 0 4 15,4 1-11-15,3-4-5 16,0 1-6 0,0-1-3-16,0-4 3 0,0-1 2 0,-3-2 2 15,0-3-6-15,-3-3 0 16,-7 1-1-16,4-3 0 15,-6 2-3-15,-6-2 0 16,4-3-3-16,-7 5-1 16,-9 1 1-16,3 4 4 15,-6 1 3-15,0 8 2 0,-3 7 1 16,1 4 0-16,-4 7 0 16,6 5 0-16,6 3 4 15,3 0 5-15,9-2-5 16,9-1 0-16,6 1-6 15,9-11-2-15,15 0-11 16,-1-9-5-16,13-4-45 16,-3-6-20-16,-7-10 240 15,1-3 109-15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3:42:53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6312 14859 124 0,'-3'-8'49'0,"6"5"-26"0,-3-2-7 16,0 5 16-16,0-3-4 15,3 1 0-15,-3-1-4 16,3 1-3-16,-3-1-11 0,0 3-4 0,0 0 0 16,0 0-1-1,0 5 0-15,0 0 1 16,0 6 3-16,-3 0 2 16,0 2 1-16,0 5-2 15,0 9 1-15,0-1-4 16,0 1 1-16,0-3-3 0,0-1 0 15,0 1-1-15,0 5 0 16,0-2 2-16,0-3 1 16,0-3-6-16,3 0 0 15,0 0-1-15,3 0 2 16,3 0-1-16,0-2-1 16,3-1 3-16,3 1 2 15,0-3 0-15,3 0 2 0,0-3-2 16,0 3 0-16,3-3-1 15,5 3 2-15,4-3-1 16,0 0 2-16,0-2-4 16,3-3-2-16,2-3 2 15,1 1 2-15,0-9-2 16,-1 0 0-16,1 1 1 16,-3-1 0-16,-3 0-2 15,-3 1-2-15,-7 2 1 16,-2 0-1-16,0 0-3 15,-3 0 2-15,-3 0-4 16,0 0 1-16,-3 0-11 16,0 0-3-16,-3 0-18 0,-3 0-4 15,3 0-32 1,6-3-12-16</inkml:trace>
  <inkml:trace contextRef="#ctx0" brushRef="#br0" timeOffset="0.9977">6842 15266 140 0,'-6'-2'55'0,"3"2"-30"0,0 0-16 15,0 0 14-15,0 0-2 16,0 0-1-16,0 0-4 15,0 0 0-15,0 0-9 16,3 0 2-16,0 0 4 0,0 0-3 16,-3 0 0-16,3 0-4 15,-3 0-1-15,3 0-3 16,-3 0-2-16,0 0 3 16,3 0 2-16,0 0-2 15,0 0 0-15,0 0-3 16,0 0-3-16,0 0 10 0,0 0 5 15,6 5-3-15,3 0-3 16,3 1 1-16,0-1 2 16,3 3-2-16,6 0-2 15,0 0-2-15,-1 0 0 16,1 0-4-16,-3 0 0 16,0 0 1-16,-3-1 2 15,3 4-1-15,-6 0 2 16,-3-3 0-16,-1 0 1 15,-5 5-5-15,0-3 1 16,-3 4 0-16,-6-4 2 16,-5 3 1-16,-1 3 1 0,-6 0 0 15,0 0 2 1,-3 0-1-16,0 5 0 16,0 3-3-16,4-6-2 0,2-2 3 15,3-3 0-15,3-2-1 16,0-3 1-16,6 0-18 15,0 0-6-15,3-3-52 16,9 0-22-16</inkml:trace>
  <inkml:trace contextRef="#ctx0" brushRef="#br0" timeOffset="1.9977">8580 15155 72 0,'6'-16'27'0,"0"16"-14"0,0-2 0 15,-3 2 14-15,0-3 2 16,0 1 5-16,-3-1-1 16,0 0 0-16,0 1-5 15,-3-1-3-15,0 0-13 16,-3 1 1-16,-3-1 3 0,0 0-6 0,-6 1-1 16,4-1-1-16,-4 3 2 15,-9 0-1-15,3 3 0 16,0-1-5-16,3 4-1 15,0-4-3-15,4 4-3 16,2-1 2-16,3 0 2 0,3 0-2 16,9 6 0-1,3 2 1-15,6 1 0 16,5-1 0-16,4 3 0 16,3 2 0-16,0 1 4 15,0 2 5-15,0 0 1 16,-7 5 4-16,1 4-1 15,-9-4 0-15,-6-5-5 16,-6 0 0-16,-6-5-1 16,-6 0 1-16,1-3-4 15,-4-5-1-15,-6-2-1 0,3-6 1 16,0-3-2-16,3-2-1 16,3-9 1-16,7 1 1 15,2-3-6-15,6-5 1 16,8-3 1-16,7-2 1 15,6-3 1-15,3 0 0 16,3-3 0-16,0 0 0 16,-4 3 2-16,1 3 1 15,-9 2 1-15,-3 3 0 16,-3 2-7-16,-3 1 0 16,-6 4-39-16,-3 4-14 15,-3 2-47 1,0 8-53-16,3 5 51 0</inkml:trace>
  <inkml:trace contextRef="#ctx0" brushRef="#br0" timeOffset="2.9977">8280 15923 124 0,'-15'-3'46'0,"12"3"-24"0,0-5-6 16,3 5 18-16,0-6-1 15,3 6 12 1,9-13-17-16,3-5-14 16,2-1-3-16,4 3 0 0,0 3-6 0,3 2-1 15,-3 4-4-15,0 1-3 16,-4 4 2-16,-2 4 2 16,-3 9 2-16,-3 7 3 15,-3 6 1-15,-6 0 3 16,-9 2-3-16,-3 1 1 15,-3 2-3-15,1 0 0 0,-4-5-1 16,3-3 2-16,0-2 1 16,3-4 3-16,0-1-1 15,3-4 0-15,3-2-1 16,0 0 0-16,6-3 0 16,0-5 0-16,6 0 2 15,6 0 4-15,3-2-4 16,6-1 0-16,-3 0-4 15,3-2 1-15,-1 5-6 0,1-2-1 16,-3-1 0-16,0 3 0 16,0 0 0-16,-3 0 0 15,-3 0-20-15,-1 0-7 16,1 3-13-16,0-1-5 16,-3-2-26-16,-3 5-10 15,0-2-21 1</inkml:trace>
  <inkml:trace contextRef="#ctx0" brushRef="#br0" timeOffset="3.9977">8679 15761 220 0,'-3'-8'82'0,"3"8"-44"0,0 6-40 16,0-1 14-16,0 3 0 16,-3 2 5-16,0 6-3 15,0 8 0-15,0 0-8 16,0-3 0-16,0-2 1 0,0-4 3 16,3-1 1-16,0-1-1 15,0-5 1-15,0 2-4 16,3-7-2-16,0 2 0 15,3-2 1-15,0-3-3 16,5-3-2-16,7-2 0 16,0 5-1-16,0-3 0 0,0 1 0 15,-3-1-9-15,0 3-4 16,-3 0-15-16,0 0-5 16,-4 0-10-16,-2 0 0 15,0 3-12-15,-3-6-3 16,0 3-15-1</inkml:trace>
  <inkml:trace contextRef="#ctx0" brushRef="#br0" timeOffset="4.9977">8798 15788 208 0,'-6'-6'77'0,"6"6"-42"0,0 3-32 16,0 0 17-16,0 5 3 15,0 13 6-15,0 0-1 16,0 11 1-16,0-1-16 16,0 4-3-16,0-1 0 0,3 1-6 15,0-6 0-15,0 0-2 0,0-5 1 0,0-6-26 16,0 3-10-16,-1-5-49 16,4-5-20-16,-6-6 4 15</inkml:trace>
  <inkml:trace contextRef="#ctx0" brushRef="#br0" timeOffset="5.9977">11810 15132 120 0,'-3'-3'46'0,"3"-2"-24"0,-3 2-15 0,3 3 15 15,0-3 4-15,0 3 7 0,-3 0-3 16,0 0 0-1,-3 0-17-15,-3 3-1 0,0 0 1 0,-3 7-7 16,0 1-3-16,3 2-2 16,0 0 1-16,4-2-1 15,-4-3-1-15,9 0-2 16,6-3-1-16,2 3 2 16,4 0 0-16,3 0 5 15,0 0 2-15,0 2 2 0,-3 1 0 16,-3-1 2-16,-3 1 1 15,-3 2-1-15,-6-2 1 16,-6-1-6-16,-3-2-3 16,0 0-1-16,0-2-1 15,0-4-11-15,3-2-5 16,0-2-19-16,6-1-5 16,3-2-30-1,3-3-50-15,6-3 27 0</inkml:trace>
  <inkml:trace contextRef="#ctx0" brushRef="#br0" timeOffset="6.9977">11974 15155 200 0,'-15'3'77'0,"12"-6"-42"0,-3 14-34 16,0-3 16-16,0 0 0 0,0 0 2 15,0 2-2-15,3 4 0 16,3-1-9-16,6 3-3 0,3-3 1 16,0 0-1-16,3-2 0 15,0-3 3-15,0-6 3 16,2-2 0-16,-2-5 1 16,-3-3-4-16,0 0-3 15,-3 0-2-15,-3-2-3 16,-3 2 1-16,-3 0-1 15,0-3-3-15,-3 3 2 16,0-2-15-16,0 4-4 0,0-2-23 16,0 3-8-16,3 0-28 15,3 0-43 1,6-3 34-16</inkml:trace>
  <inkml:trace contextRef="#ctx0" brushRef="#br0" timeOffset="7.9977">12072 14923 164 0,'3'-6'63'0,"9"4"-34"0,-3 2-16 16,-9 0 17-1,3 2-2-15,0 9 3 0,6 7-4 16,-4 6 1-16,1 3-16 16,0 2 6-16,-3 10 3 0,-3-4-3 15,0-3 0-15,0-1-8 16,0-2-4 0,0-2-3-16,0-3 0 0,3-3-4 15,0-5-2-15,0 0-23 16,0-6-7-16,0-2-22 15,3-5-7-15,-3-3-27 16,3-6-31 0,0 1 43-16</inkml:trace>
  <inkml:trace contextRef="#ctx0" brushRef="#br0" timeOffset="8.9977">12194 15200 140 0,'0'-5'55'0,"0"-6"-30"0,3 6-16 16,-3 5 14-16,0 0 4 16,3 5 6-16,0-2-3 0,3 2 2 15,0 1-18-15,0-1 3 0,0 3 1 16,3 0-6-16,-1 0 1 16,-2 0-6-16,0 0-2 15,0 0 0-15,0-3-1 16,0 0-2-16,0-2 1 15,-6-3 0-15,6 0 1 16,-3 0-2-16,0-3 1 16,0-2 0-16,-3 0 1 15,0-3 0-15,0 0 2 16,0-3-3-16,0-5-2 16,0 3-3-16,0 0-1 0,0 2-5 15,3 3-2-15,-3 0-17 16,3 3-6-16,0 0-13 15,0 2-4-15,0 0-26 16,6 3-38 0,6 0 35-16</inkml:trace>
  <inkml:trace contextRef="#ctx0" brushRef="#br0" timeOffset="9.9977">12423 15184 200 0,'0'3'77'0,"3"0"-42"0,3 7-26 0,-3-7 19 15,3 0-5-15,0-1-2 16,0-2-5-16,0-2 0 16,3-1-9-16,0-2-4 0,0 2 0 15,-1-8 0 1,-2 1-1-16,3 2-2 16,-6-3 1-1,-3 1-6-15,-3 2 1 16,-6 3-3-16,1 2 2 15,-4 3 1-15,0 3-1 16,0 2-1-16,-6 3 1 16,3 5 7-16,3 0 4 15,0 0 1-15,0 3 3 16,6 0-1-16,3 0 2 0,9 0-6 16,0 0-3-16,3-3-4 15,0-2 1-15,6-3-10 16,3-6-3-16,0-2-24 15,6-5-10-15,5 0-30 16,-2-3-40 0,0 0 35-16</inkml:trace>
  <inkml:trace contextRef="#ctx0" brushRef="#br0" timeOffset="10.9977">12682 15102 228 0,'-3'-5'88'0,"0"5"-48"0,-3-3-36 0,6 3 21 16,-3 0-5-16,-3 3 3 16,0 0-7-16,0 2-1 15,3 0-9-15,0 1-4 0,6 7 1 16,0 3 0 0,3-3 3-16,3 0 3 15,-3 0 2-15,0 3 3 16,-3 0-1-16,-3 0 2 0,-3 0-6 15,-6-3-3-15,0-2-3 16,0-1-3-16,-6-2-37 16,1-2-15-16,-4-4-62 15,3-4-56 1,-3-1 61-16</inkml:trace>
  <inkml:trace contextRef="#ctx0" brushRef="#br0" timeOffset="11.9977">11852 15605 116 0,'3'-3'44'0,"0"3"-24"0,-3-15-8 15,0 20 16-15,0-8-3 16,0 1 3 0,0-1-5-16,-3 0 0 0,0 1-12 15,-3-1 2-15,0 3 3 0,-3 0-6 16,-3 8-3-16,-3-3-4 15,0 6 0-15,3-1-2 16,0 4 2-16,0-1-2 16,3 0 2-1,3 3 0-15,3 0 1 16,3 0-2-16,6-3-2 16,3 0 3-16,3-2 2 0,6-6-7 0,0 6 0 15,6-9-11-15,3 4-4 16,-4-6-20-16,-2-6-9 15,-3 4-19 1,-3-9-34-16,-3 6 27 16</inkml:trace>
  <inkml:trace contextRef="#ctx0" brushRef="#br0" timeOffset="12.9977">11971 15616 140 0,'-6'-3'52'0,"3"6"-28"0,0-3-19 16,3 0 18-1,-3 8-9-15,0-3-1 16,3 6 2-16,0-1-9 16,0 3 1-16,3 3 3 0,0 0 0 15,3 0 2-15,3-3 0 16,2-2 0-16,1-6-2 16,3 3-1-16,-3-8-1 15,6-3 2-15,-3-2-1 16,-3-3 2-16,-3 0-4 15,-3 0 1-15,-9-2-3 16,0-1 0 0,-3 1-3-16,-3 2 1 0,0-3-7 15,0 0 1-15,0 3-15 16,0 1-3-16,0 1-11 16,3 1-5-16,3 5-20 15,0 0-50 1,6-3 15-16</inkml:trace>
  <inkml:trace contextRef="#ctx0" brushRef="#br0" timeOffset="13.9977">12113 15576 160 0,'-2'0'63'0,"2"16"-34"0,0-6-34 0,2 1 38 16,4 2-7-16,-3 1-1 15,-3-4 0-15,0 1-15 16,0-1-1-16,3-2-2 0,0-2-6 16,0-1 0-16,-3-5 1 15,3 0 3-15,0-3-2 16,0-2 0-16,0 0-3 16,3-9-1-16,0 4 1 0,0-6 0 15,3 3 0-15,0 2 2 16,0 8-3-16,3 3 0 15,0 8 5-15,0 0 2 16,-3 3-5-16,-1-1-2 16,1 1 0-16,-3 2 2 15,0-2 0-15,0-1 2 16,-3 1-22-16,0-3-9 16,0-3-24-16,3-2-9 15,-3-3-23 1</inkml:trace>
  <inkml:trace contextRef="#ctx0" brushRef="#br0" timeOffset="14.9977">12477 15428 136 0,'-9'-24'52'0,"3"21"-28"0,-3-10-15 16,6 11 16-16,-3-1-1 16,0 0 3-16,-6 1-9 0,0 7-3 15,-3 3-8-15,0 5-7 0,3 3-1 16,4 5 5-16,-1 0 5 16,3 8-5-16,3 6 0 15,6-6 0-15,0 0 0 16,0-3-2-16,0 1-2 15,5-3-2-15,-2-6-1 16,0-2-25-16,-3-3-9 16,3-5-32-1,-9-2-35-15,3-6 33 16</inkml:trace>
  <inkml:trace contextRef="#ctx0" brushRef="#br0" timeOffset="15.9977">12268 15608 184 0,'3'-3'68'0,"3"3"-36"0,6-3-29 16,-6-2 15-16,9 0-9 15,3 5-3-15,3-3-3 16,-1 1-3-16,1 2 1 16,0 0-30-16,-3-3-10 0,0 3-43 15</inkml:trace>
  <inkml:trace contextRef="#ctx0" brushRef="#br0" timeOffset="16.9977">12563 15386 152 0,'-6'-19'57'0,"-6"35"-30"0,18-21-21 16,-3 10 17-16</inkml:trace>
  <inkml:trace contextRef="#ctx0" brushRef="#br0" timeOffset="17.9977">12560 15407 311 0,'3'21'33'0,"6"3"-17"16,-3 2-3-16,0 9 0 0,-3-4-5 15,0 1 0-15,0-6-6 0,0-2-2 16,3-8-9-16,-3 3-4 16,0-9-26-16,0-2-13 15,0-2-41 1</inkml:trace>
  <inkml:trace contextRef="#ctx0" brushRef="#br0" timeOffset="18.9977">12685 15624 148 0,'-6'16'57'0,"6"-14"-30"0,-6 9-32 15,6-6 10-15,0 0-5 16,0 1 0-16,3-1-49 0,-3-5-19 16,3 5 18-16,3-2 11 15</inkml:trace>
  <inkml:trace contextRef="#ctx0" brushRef="#br0" timeOffset="19.9977">12682 15502 220 0,'-12'-8'85'0,"12"8"-46"0,0 0-48 0,0 0 14 15,6 0-14-15,3 0-4 16,0 0-24-16,3 0-9 0,3 3-31 16,6-1-12-16</inkml:trace>
  <inkml:trace contextRef="#ctx0" brushRef="#br0" timeOffset="20.9977">12887 15528 176 0,'-9'3'68'0,"6"2"-36"0,-8-2-33 15,8 2 12-15,-6 1-3 16,0 7 2-16,-3-3-3 16,0 6 1-16,3 0-5 15,3 0 0-15,3-3 3 0,6 0-1 0,6-2 0 16,3-3-3-16,0 0-2 15,3-5-4-15,3-3 0 16,-1-3-7-16,1-2-3 16,-3-6-32-1,0-5-57-15,6 0 13 16</inkml:trace>
  <inkml:trace contextRef="#ctx0" brushRef="#br0" timeOffset="21.9977">12959 15311 172 0,'-3'0'66'0,"3"8"-36"0,3 6-22 15,-3-6 18-15,3 15-4 16,3 4-1-16,0 2-9 16,3-3-5-16,0 1-4 15,-3 2-3-15,-1 5 3 0,1-7-9 16,0-3-1-16,-3-6-34 15,0-2-13-15,0-3-32 16</inkml:trace>
  <inkml:trace contextRef="#ctx0" brushRef="#br0" timeOffset="22.9977">12867 15502 244 0,'0'-5'90'0,"6"-1"-48"0,8-2-38 0,-2 6 19 0,3-6-11 16,9-3 1-16,3-5-13 16,3 3-4-16,-4-3-60 15,1 3-27-15,0 0-7 16,-6 0-1-16</inkml:trace>
  <inkml:trace contextRef="#ctx0" brushRef="#br0" timeOffset="23.9977">11828 16100 112 0,'-3'-3'44'0,"3"3"-24"15,0 3-13-15,3 2 15 0,0 3 4 16,0 3 5-16,0 7-6 31,3 6-1-31,0 8-13 0,-3 5 2 0,0 0 3 16,2-8-8-16,-2 3-2 15,6-6-4-15,-3-2 1 16,0-8 0-16,-3-3 3 16,0-2-1-16,-6-11 2 15,0-6-4-15,0-4-2 16,0-3 0-16,-3-14-1 16,0-2 2-16,3-3-1 0,0-2 2 15,3-1-2-15,3 6-1 16,6-2 5-16,0-1 1 15,6 5-2-15,0 6-1 16,0 5-3-16,0 6-3 0,0 10 4 16,0 8 1-16,-1 2 8 15,-2 4 6-15,-3 1-4 16,-3 7 1-16,-6-4-6 16,0 6-2-16,-6-6-2 15,-3 4 0-15,0-9-9 16,-5-5-3-16,-1-3-13 15,-6-5-6-15,3 0-12 16,3-5-2-16,3-1-27 16,3-1-47-1,6-1 26-15</inkml:trace>
  <inkml:trace contextRef="#ctx0" brushRef="#br0" timeOffset="24.9977">12057 16097 184 0,'-3'-2'68'0,"3"2"-36"0,3 2-29 0,0 1 15 0,0 2 0 16,6 3 3-16,0-3-5 15,0 9 1-15,3-4-10 16,-3 3 0-16,-1 1 3 0,-2-4-6 15,0 1 0-15,-3-3 0 16,-3-3 0-16,-3 3 0 16,0-5-2-1,0-3 1-15,0-6-2 16,0-2 2-16,0-2-2 16,3-3 2-16,6-1 0 15,0 1 1-15,0-5-2 0,3-4 1 16,0 4-2-16,0 2-1 15,3 3-4-15,0 5-2 16,0 0-26-16,0 3-9 16,0-3-36-1,0 8-49-15,-1 5 34 16</inkml:trace>
  <inkml:trace contextRef="#ctx0" brushRef="#br0" timeOffset="25.9977">12274 16097 176 0,'-6'0'66'0,"6"3"-36"0,-3 2-24 16,3-5 17-16,0 8 1 16,0-3 3-16,3 9-8 15,0-4-4-15,3 1-8 16,3-1-3-16,0-2 0 0,6-2 0 0,6-6 2 16,-3-3 1-16,-3-2 1 15,-1-6-7-15,-2 3 0 16,-3-2 1-16,-3-1 1 15,-6-2-1-15,-3 2 1 16,-6 3-4-16,-6 0 0 16,1 0-19-16,-1-2-7 15,0 7-24-15,3-5-10 16,3 8-31 0</inkml:trace>
  <inkml:trace contextRef="#ctx0" brushRef="#br0" timeOffset="26.9977">12414 15896 208 0,'0'-5'79'0,"6"15"-42"0,-3 4-28 16,0-6 22-16,0 10-10 15,3 1 0-15,0 10-6 16,0-5-1-16,0-3-8 15,-3 3-4-15,3-6 1 0,-3 1-2 16,0-9 2-16,-3 3 0 16,0-5 1-16,0-2-2 15,0-6 1-15,0 0-4 16,3-3-2-16,0-2-5 16,3-1 0-16,3-7 2 15,-1 8 1-15,10-3 0 0,0 3 4 16,0 7 0-16,0 4 3 15,-3-1 3-15,-3 0 2 16,-3 6 3-16,-3-1 4 16,-3 1-4-16,-6-3 0 15,-6 5-6-15,-6-5-3 16,-3-3-16-16,0-2-7 16,0-3-20-16,0-3-9 15,0-2-16-15,4-3-6 16,5 3-5-16</inkml:trace>
  <inkml:trace contextRef="#ctx0" brushRef="#br0" timeOffset="27.9977">12614 15878 208 0,'-3'-22'77'0,"6"44"-42"0,0-9-28 16,0-5 18-16,2 2-2 15,1 4 3-15,0-1-5 16,0 13-1 0,0 3-11-16,0-2-5 0,-3-1-1 15,3-2-4-15,-3-3 0 16,3-5-21-16,0 3-10 16,0-6-22-16,0-5-6 15</inkml:trace>
  <inkml:trace contextRef="#ctx0" brushRef="#br0" timeOffset="28.9977">12745 16034 192 0,'0'-13'71'0,"2"26"-38"0,1-3-32 16,3-7 16-16,0 2 2 15,6 3 3-15,0 0 2 0,3-3 0 0,0-2-13 16,0 0-4-16,0-1-1 0,-3-2-1 15,0-2 2-15,-4-1-4 16,1-5 0-16,-3 3 1 16,0-3 0-16,-3 0-5 15,-6 3-1-15,-3-3-8 16,-9 5-2-16,4 0 5 16,-7 3 1-16,-3 6-1 15,3 7 2-15,3-2 1 16,0-1 2-16,3 1 5 15,6-1 6-15,3 1 4 16,3-1 2-16,3-2-6 16,3 6-3-16,12-4-3 0,0 1-3 15,0-6-2-15,-3 3-1 16,0-5-25-16,0-3-9 16,-1-3-25-16,-2 0-9 15,-3-2-17 1</inkml:trace>
  <inkml:trace contextRef="#ctx0" brushRef="#br0" timeOffset="29.9977">12923 16063 152 0,'3'-5'57'0,"3"-6"-30"0,-3 6-32 16,0 10 49 0,0 8-15-16,0-2-2 15,0 2-2-15,-3 0-15 16,0 0 1-16,0 1 0 0,0-6-6 15,0 2-1-15,0-7 0 16,0 5 0-16,0-8-5 16,3-3 1-16,0-2 0 15,0-3 0-15,0-5-3 16,3-1 0-16,0-1 2 16,6-1 0-16,-3 3 1 15,5 2 0-15,-2 3 2 16,-3 13 3-16,0 3 7 31,-3 3 4-31,-3-1-2 0,0 1 0 16,0-3-6-16,-3-3 0 15,-3 3-5-15,3-8 0 16,3 0-3-16,3-3-1 16,0-2 1-16,0-3 2 15,3-8-1-15,0 3 2 16,3 0-4-16,0 2-2 15,-3 6-1-15,-1 0 3 0,1 13 0 16,0 2 1-16,-3 1 2 16,0-1 1-16,-3 4-1 0,-3-1 1 15,0 0-11-15,3-2-4 16,0-3-34-16,0 2-13 16,0-7-55-1</inkml:trace>
  <inkml:trace contextRef="#ctx0" brushRef="#br0" timeOffset="30.9977">13316 16126 172 0,'-6'6'66'0,"9"2"-36"0,-3-3-37 0,0-5 8 0,0 5-13 15,0-5-5-15,0 0-24 16,0 0-11-16,0-5 0 15,0 5 2-15</inkml:trace>
  <inkml:trace contextRef="#ctx0" brushRef="#br0" timeOffset="31.9977">13328 15647 204 0,'-6'-5'77'0,"6"5"-42"0,-3 0-30 0,0 11 19 16,0 2 5-16,3 8 4 15,-3 6-11-15,0 10-5 16,-3 0-10-16,0-3-3 0,6-5 0 16,0-2-27-16,0-6-9 15,3-3-88 1</inkml:trace>
  <inkml:trace contextRef="#ctx0" brushRef="#br0" timeOffset="32.9977">13307 16118 104 0,'3'-2'41'0,"0"2"-22"0,3 0-3 16,-6 0 16-16,3 0-2 16,3 2 0-16,-6-2 0 15,0 0 4-15,0 0-19 16,0 0 7-16,0 0 5 0,-3 0-9 16,0 0 0-16,-6 0-10 15,0 0-5-15,3 0 0 0,-3 0 2 16,3-2-4-16,3-1-1 15,0 0 0-15,9-2-3 32,0 5 0-32,6 0 2 15,-3 5 0-15,-3-5-2 16,-3 3 2-16,-3-3 5 0,0 0 2 16,0 0 0-16,-3 0 1 15,3 0-4-15,-3 0-2 16,0 0-29-16,3-3-14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3:42:53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8997 14938 140 0,'0'-18'55'0,"0"18"-30"0,0 0-16 16,0 0 16-16,0 0-5 16,0 0 0-16,0 0-7 15,0 0-3-15,0 0-5 16,0 0-2-16,0 3 1 0,0 7 2 16,0 9 3-1,0 2-2 1,0 0-2-16,0 3-5 15,0-3 0-15,0 3 2 16,0 0 3-16,0-1-2 16,0-1 0-16,-3-4 1 0,3 3 2 15,0 0-3-15,0 3 0 16,0 0-1-16,0 0-2 16,0 0 1-16,0 2 1 15,0 6 1-15,0-3 1 16,0-5-2-16,0 0-2 15,3-3 1-15,-3-3 1 16,0-2-1-16,0-3-1 0,0 1 3 16,0 1 2-1,0-4 0-15,0-3 2 16,0 5-4-16,0-2-2 0,0-1-3 16,0-2 1-16,0 3-1 15,0-3 3 1,0 0 1-16,0 0 0 15,0-3-2-15,0 0 1 16,0-2 1-16,0 5-3 16,0-3-2-16,0 3 4 15,0 0 1-15,0 0-3 16,0 3-1-16,0 2 1 16,0 0 2-16,0 0 0 15,3-2-1-15,0 7-2 16,-3-4-1-16,3-1 4 15,0 0 1-15,0 3 0 0,0 5-2 16,-3 0 1-16,0-2-1 16,0-1-3-1,3 1 2-15,-3-1-1 0,3-2 0 16,0 0 2-16,0 5 0 16,0 3 0-16,-3-5 2 15,0-1-1-15,0-2 2 16,0 5-2-16,0-2-1 15,-3-1 1-15,3 6-1 16,0-8-3-16,0 2 2 16,0-2 1-16,3-5 2 15,0-3-8-15,0-3-3 0,0-5-24 16,3 0-9-16,0-3-62 16</inkml:trace>
  <inkml:trace contextRef="#ctx0" brushRef="#br0" timeOffset="1">9807 14962 116 0,'0'-5'44'0,"0"5"-24"0,0 0-13 0,6 0 15 0,-6 0-7 15,0 0 2-15,6 3-6 16,-6-1-1-16,3 9-6 15,0-1 6-15,-1 4 3 0,1 1-4 16,0 4-3-16,0 0 3 16,-3 2 2-16,0 2-4 15,6 1-2-15,-3 0 0 16,0 0 1-16,-3 2-1 16,3 3 2-16,-3 3-2 15,3 8 0-15,-3-3-3 16,3 0 1-16,-3-3 0 15,0-2 3-15,3-3-3 0,-3 8-2 16,3-5 2 0,-3-3 0-16,0-2-4 0,3 2 1 15,-3-3-2-15,0 6 0 16,0-3 2-16,0 3 2 16,3 5 1-16,-3-5 1 15,0-3-5-15,0 0 1 16,0-3 0-16,0 1 0 15,0 2 0-15,0 0 0 16,0 0-3-16,0-5 2 16,0-3 1-16,0 5 0 15,0-2 0-15,0-3 2 16,0 6-1-16,0-6-1 16,0-2 1-16,0-4 1 0,3-1-1 15,-3-4-1-15,3-4-30 16,-3-6-59-1,9 0-48 1,0-8 53-16</inkml:trace>
  <inkml:trace contextRef="#ctx0" brushRef="#br0" timeOffset="2">10607 14917 104 0,'-3'0'41'0,"3"0"-22"0,3 0-14 16,-3 0 11-16,0 0-3 15,0 3 0-15,0 5-3 16,0 2-1-16,0 4 1 0,0-1 4 16,0 3-8-16,0 0-1 0,-3 2-1 15,0 1 4 1,0 7 5-16,0-2-5 0,0 0 0 16,3 0-2-16,-3 2 1 15,1 3 0-15,2 3 3 16,0 0-3-16,0 2 1 15,0 3-5-15,0 0-2 16,2-3 0-16,1 1 1 16,0-3 1-16,0-1 1 15,3 4 2-15,-3-9 1 16,-3 1-3-16,3-4-1 16,-3 1-1-16,3 0 1 0,-3 0 0 15,0 0 3-15,0 0-5 16,3-6-1-16,0 9 2 15,-3-1 3-15,0 0-4 16,0-2-3-16,0 0 1 16,0 3 0-16,3-1 1 15,0 3 2-15,0 3-3 16,-3-8 0-16,0-1 3 16,3-4 1-16,-3 5-4 15,0-3-1-15,3 0 1 16,0-2 2-16,-3-1 0 15,3-2 2-15,0 0-2 16,0 0-1-16,-3 0 1 0,3 0 1 16,0-6-1-16,0 3-1 15,-3-2-15 1,0-3-7-16,6-3-88 16</inkml:trace>
  <inkml:trace contextRef="#ctx0" brushRef="#br0" timeOffset="3">9500 15089 72 0,'3'3'30'0,"0"-3"-16"0,3-3-17 0,-3 3 6 0,0 0 12 15,0-2 10-15,0-1 4 16,0 0 5-16,-3 1-7 16,0-1-4-16,0 0-7 15,-3 1 0-15,-3-1-9 16,-3 0 0-16,0 1 0 0,-3 2 1 16,-3 0 2-16,-3 2-7 15,-5 6-2-15,2 3-1 16,0-1 0-16,0 4 2 15,0-1 1-15,6 3-6 16,3-3 0-16,4 0 1 16,5 1 3-16,3-1-2 15,3-3 0-15,5-2 1 16,10-2 2-16,0-6 1 16,3 0 3-16,0-3-3 0,3-5 0 15,-3-8-1-15,-1 0 1 16,-2 0 0-16,-3-2 1 15,0-1-2-15,-3 3-2 16,-3 1 1-16,-3 1-1 16,-3 4-3-16,0-1 2 15,-3 9 1-15,0 2 2 16,0 10-1-16,0 3 2 16,-3 8 4-16,3 3 4 15,0 3 0-15,0 5 3 0,0 5-5 16,3-3-3-16,0 0-6 15,3 3 0-15,0-5 0 16,0-5 2-16,-3-4 1 16,0-4 1-16,-1-6-2 15,1 0-2-15,-3-5-10 16,0 0-6-16,0-2-43 16,0-4-19-16,0 3-19 15</inkml:trace>
  <inkml:trace contextRef="#ctx0" brushRef="#br0" timeOffset="4">10080 15139 120 0,'0'-5'46'0,"0"5"-24"0,3-2-24 15,-3 2 9-15,3-3-1 16,-3 0 1-16,3 1 1 16,-3-1 2-16,3-2-5 15,-3-1-3 1,6 4 1-16,0 2 0 0,-6-3 1 16,0 3 2-16,3 5-3 15,-6 1 0-15,6 2 3 0,0 2 3 16,0 1-2-16,-6 5-2 15,0 0 4-15,0 2 2 16,0 6-4-16,3 0-2 16,0-1-2-16,0-1 0 15,0-4-2-15,0 1 2 16,6-1-2-16,-9-5-1 16,0-2-35-16,0 0-16 15</inkml:trace>
  <inkml:trace contextRef="#ctx0" brushRef="#br0" timeOffset="5">10003 15452 160 0,'-3'-6'60'0,"6"6"-32"0,6 0-31 15,-3 0 11-15,0 0 9 16,3 0 8-16,3 0-3 15,6-2-1-15,2 2-12 16,1-3-5-16,0 3-3 0,-3 0-1 16,3 3 2-16,-3-1-1 15,-6-2 2-15,0 6-20 16,-4-4-6-16,1-2-32 16,-3 0-52-1,0-2 19-15</inkml:trace>
  <inkml:trace contextRef="#ctx0" brushRef="#br0" timeOffset="6">10310 15132 104 0,'-12'-3'41'0,"9"0"-22"0,-12 9-16 0,12-4 10 0,-3 9 7 15,-3 2 7 1,0 3 1-16,-3 8 3 0,0 5-11 16,3 3-2-16,6 7-10 15,6-2-5-15,3-2 0 0,9-6-2 16,3-8 2-16,3-13 2 16,3-11 4-16,3-13-2 15,-1-5 1-15,1-5-5 16,-6-3 0-16,-6-3-1 15,-9-5-2-15,-9 2 1 16,-6 4 1-16,-3 2-1 16,-3 5 2-16,-3 3-7 15,0 5-1-15,1 8-47 16,2 2-20-16,0 9-16 16</inkml:trace>
  <inkml:trace contextRef="#ctx0" brushRef="#br0" timeOffset="7">10810 15203 116 0,'-3'0'44'0,"6"-3"-24"0,-3 3-13 0,0 0 13 16</inkml:trace>
  <inkml:trace contextRef="#ctx0" brushRef="#br0" timeOffset="8">10819 15184 239 0,'6'-10'21'0,"0"-1"-3"16,0-2-9-16,-1 0-4 15,1 2-5-15,-3 1 0 16,0 2-2-16,0 2 0 15,0 1 2-15,0 2 0 16,-3 3-3-16,0 6 2 16,0 4 5-16,0 9 5 0,0-1-1 15,-3 4 3-15,0 1-8 16,0 4-2-16,3 2-3 16,0-3 0-16,0 4 4 15,0 1 1-15,0-4-12 16,0-6-7-16,0-3-31 15,-3-2-52 1,0-5 15-16</inkml:trace>
  <inkml:trace contextRef="#ctx0" brushRef="#br0" timeOffset="9">10744 15473 156 0,'0'0'57'0,"3"0"-30"0,0 2-25 15,6-2 12-15,0 0-1 0,0 3 5 16,3-3-1-16,6-3 1 16,0 3-9-16,2-2-5 0,1 2-1 15,0-3-2-15,-3 3 2 16,3 0-22-16,-3 0-7 16,-6-2-44-1,-3 2-38-15,-4-3 39 16</inkml:trace>
  <inkml:trace contextRef="#ctx0" brushRef="#br0" timeOffset="10">11012 15219 192 0,'-15'0'74'0,"15"0"-40"0,0 0-40 15,0 0 12-15,0 0-4 16,9-3 1-16,0 1 5 16,0-4 3-16,0 1-6 15,0-3-3-15,0-3 1 0,0-2-2 16,0 0 2-16,-3 2-2 15,0 3-1-15,-3 6-2 16,0-1 1-16,-3 3-1 16,0 0 0-16,0 5 0 0,0 9 0 15,0 2 4 1,0 2 1-16,0 6 3 0,0 2 3 16,0 1-4-16,0 2-3 15,0 3-1-15,0-3 1 16,0-3-1-16,0-2 2 15,0 0-29-15,0-6-11 16,0-2-55 0</inkml:trace>
  <inkml:trace contextRef="#ctx0" brushRef="#br0" timeOffset="11">11036 15491 176 0,'0'3'68'0,"3"0"-36"0,6-1-35 16,-3 1 11-16,3 0 9 15,3-1 6-15,3 1-11 16,2-3-5-16,4 0-4 16,3 0-5-16,-3 0 1 0,-3 0-92 15</inkml:trace>
  <inkml:trace contextRef="#ctx0" brushRef="#br0" timeOffset="12">9193 15801 132 0,'-17'-3'49'0,"29"6"-26"0,-21-3-7 0,9 0 18 16,-3 0-7-16,3 0-3 15,0-3-12-15,6 1-5 16,3-4-4-16,2-2 6 0,4 0 4 16,3 1-9-16,-3 1-1 15,0 4-5-15,0 4 0 16,-3 6 4-16,0 3 1 0,-6 15 1 16,-3 1 0-16,-6 2-5 15,-6 3-1-15,-6-3 3 16,0 2 1-16,-6 4 0 15,-3-9 1-15,3-7 4 16,4 2 6-16,5-8 6 16,3-2 3-16,0-3-5 15,3 0-2-15,3-3-5 16,9-2 1-16,6-3-4 16,3 0 1-16,2 2-5 15,1-2 0-15,6 5-3 16,0-2-3-16,0 0 2 15,3-1 2-15,-7-2 0 16,-2 6-1-16,0-4 1 16,-6 1 1-16,-3-3-19 0,0 3-6 15,-3-3-17-15,-3 0-7 16,-6 0-118 15</inkml:trace>
  <inkml:trace contextRef="#ctx0" brushRef="#br0" timeOffset="13">9446 15759 192 0,'-2'8'71'0,"2"2"-38"0,0 6-34 16,0 3 15-16,0 2 1 15,-3-3 3-15,0 3-5 16,0-2 0-16,3-3-8 16,0-3-1-16,0-2 0 0,0-1-2 15,0-2-2-15,3 0-2 16,3-3-1-16,2 1 2 15,7-4 2-15,3 6-2 0,0-3 0 16,6 1-1 0,-3 2 0-16,3 2 2 15,-10 4 2-15,-5-1 3 0,-3 0 4 16,-9 3 0-16,-3-3 0 16,-6-2-5-16,-2-1-1 15,-1-2-10-15,-3-3-3 16,0-2-39-16,0-3-18 15,-6-8-27 1</inkml:trace>
  <inkml:trace contextRef="#ctx0" brushRef="#br0" timeOffset="14">9432 15737 220 0,'3'-10'82'0,"6"5"-44"0,8-1-38 15,-5 4 18-15,3-1-12 16,3 3-3-16,0 0-2 16,6 0 1-16,2 0-1 15,1 0-38-15,-3-3-15 0,0 1-40 16</inkml:trace>
  <inkml:trace contextRef="#ctx0" brushRef="#br0" timeOffset="15">9979 15788 164 0,'-3'-6'63'0,"3"6"-34"0,0-2-23 16,3 2 15-16,0-3-9 15,3 0 1-15,0-2-2 16,3 0 1-16,0 0-6 16,6-1-2-16,6 1 2 0,-3 2-3 0,-4 3-2 15,1 8 2-15,-3 3 0 16,-3 15-1-16,-3 3-2 15,-3 3 5-15,-3 0 1 16,-6-6-5-16,-3 6-2 16,-6 0 2-16,-2 0 1 15,-1-9 0-15,3-4 1 16,0 0-2-16,3-6-1 16,3-5 3-16,3 0 2 15,3-3 2-15,3-5 3 16,6 3-5-16,3-3-1 0,15-3 4 15,0 3 5-15,2 0-7 16,-2 0-1-16,3 0-3 16,-3 0 1-16,-6 0-4 15,-3 3 0-15,-4-1-6 16,1-2-3-16,-3 5-32 16,-3-2-15-16,0 0-50 15</inkml:trace>
  <inkml:trace contextRef="#ctx0" brushRef="#br0" timeOffset="16">10390 15735 120 0,'0'-8'46'0,"0"8"-24"0,0-5-10 0,0 5 16 0,0 0-3 15,0-3 3-15,0 3-5 16,-3 0-2-16,0 0-11 16,0 3-2-16,-3 2-1 0,0 0 1 15,0 3 0-15,0 0 2 16,-6 3 1-16,3 2-3 15,-2 5 0-15,-1 4-3 16,3 4 2-16,0 0-2 16,0 1 0-16,3 2-3 15,0 0 1-15,3 11-4 16,9-8 0-16,0-1 1 0,3-4 2 16,3-3-1-16,3-9 2 15,2 4 0-15,4-11 1 16,0 0 0-16,0-8 2 15,0-3 3-15,-3-5 2 16,3-5-1-16,-7 0-1 16,-2-6-1-16,-9 1 2 15,-6-1-3-15,-3 1-2 16,-6 2 0-16,-5 5-1 16,-4 3-5-16,0 3 1 15,-3 2 0-15,0 6 0 16,3 0-3-16,4-1 0 0,2 6-27 15,6-5-10-15,3 0-53 16,12-6-64 0,0-8 41-16</inkml:trace>
  <inkml:trace contextRef="#ctx0" brushRef="#br0" timeOffset="17">10750 15825 168 0,'-3'-16'66'0,"3"13"-36"0,0 1-26 15,0 2 15-15,0-3 0 16,9 0 1-16,0-2-3 16,0 0 2-16,3-3-10 15,0 2-8-15,3 1-1 0,0 3 0 16,-1 2 0-16,1 2-3 15,-3 6 2-15,0 8 3 0,-6 8 3 16,-3 2-4-16,-6 1-1 16,-3-3 4-16,-3-1 2 15,-6 6 2-15,0 6 2 16,-2-9-7-16,2-2-2 16,3-8-3-16,3 3 0 15,0-9 4-15,3-2 3 16,3-3 7-16,9-2 2 15,0-8-1-15,6-1 0 0,3 4-5 16,3-1-3-16,-1 0-2 16,1 1 0-16,0-1-2 15,0 1 2-15,0 2-2 16,-3 0 2-16,0 0-4 16,-6 0 0-16,-9 0-21 15,6 0-10-15,0 0-31 16</inkml:trace>
  <inkml:trace contextRef="#ctx0" brushRef="#br0" timeOffset="18">11009 15716 200 0,'-21'-2'77'0,"24"4"-42"0,-3-2-41 16,9 3 27-16,3-3-5 15,0 0 3-15,0 0 3 16,3 0-12-16,0-3-6 0,3 1-2 15,-1-1 0-15,4 0 3 16,-3 1-2-16,-3-1 0 0,3 3-3 31,-9 0 1-31,-3 3 2 0,-3 2-4 16,0 3 1 0,-9 0 0-16,0 5 0 0,0 11 4 15,-3 5 2-15,0 3 4 16,-3 2 1-16,3 1-1 15,0 2-1-15,0-3-5 16,3 0-3-16,0-7 0 16,3-6 1-16,0 0-1 15,3-5-1-15,0-3-26 16,0-5-10-16,0 3-35 16,-3-9-15-16</inkml:trace>
  <inkml:trace contextRef="#ctx0" brushRef="#br0" timeOffset="19">11024 15920 244 0,'-3'-11'93'0,"9"9"-50"0,0-1-41 0,0 3 19 15,3-3 7-15,3 1 6 16,3 2-8-16,3 0-4 15,5 0-12-15,4 2-6 0,0 1-1 16,0 2-11-16,-3 1-2 16,-1-4-50-16,-2 1-23 0,-6-3-41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3:43:12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20332 7557 108 0,'-3'0'41'0,"3"0"-22"0,0 0-22 15,0 0 8-15,0 0-2 16,0 0 1-16,0 0 13 16,0 0 6-16,0 0 6 0,0 0 5 15</inkml:trace>
  <inkml:trace contextRef="#ctx0" brushRef="#br0" timeOffset="1">6035 12605 116 0,'-3'-3'44'0,"3"3"-24"0,0-3-13 0,0 3 13 16,0 0-10-16,0 0-1 16,0 0-3-16,0 0-1 15,0 0-3-15,0 0-2 0,0 0 1 16,6 3 1-16,0-3 3 16,3 0 0-16,0 0 0 15,3 3 1-15,0-3 1 16,3 0-1-16,3 0 1 0,6 0-2 15,-1-3 0-15,1 0-3 16,6 1 1-16,-3 2 0 16,2 0 1-16,1 0-5 15,0 0 1-15,3 0 0 16,-1 0 2-16,-2 0-1 16,0 0 2-16,0-3 2 15,0 1 4-15,2 2-4 16,-2-3-1-16,0 0 0 15,0 1 2-15,-1-1-1 16,1 0 2-16,0 1-6 16,0-1-1-16,-1 0 0 15,4 3 0-15,-3 0 0 0,3 0 0 16,-4 0 0-16,-2 0 0 16,0 0 0-1,0 0 2-15,6 0-1 0,-7 0-1 16,1-2 1-16,0-1 1 15,0 3-1-15,-1 0 2 16,1 0-2-16,0 0-1 16,3 0 1-16,0 0-1 15,-4 0 0-15,1 3 2 16,-3-1-1-16,3 1-1 16,-3 0 1-16,2-3 1 15,1 0 1-15,3 0 3 16,-3 0-5-16,-1 0-1 0,4 0 2 15,0 0 3-15,0 0-2 16,0 0-2-16,2 0-3 16,-2 0 1-16,3 0 1 15,-3 0 2-15,5 2-3 16,-5-2 0-16,6 0 1 16,-3 0 2-16,-1 0-1 15,1 0-1-15,0 3 1 16,-1 0-1-16,1-1 0 15,0 1 0-15,0 0 2 16,-1-1 1-16,1 1 1 16,0-1 0-16,0 1-2 15,-1 0-2-15,1-3 1 16,3 0 1-16,0 0-1 16,-1 0 2-16,1-3-4 0,0 3 0 15,-1 0 1 1,4 0 2-16,-3 0 1 0,-3 0 1 15,-4 0-2-15,1 0 1 16,0 0-4-16,0-3 0 16,2 1 1-16,1-1 2 15,6 1-1-15,-3-1-1 16,-1 0 1-16,1 1-1 16,-3 2 2-16,0 0 3 15,-1 0-4-15,4 0-3 16,-3 0 1-16,-1 0 0 15,1 0 1-15,3 0 0 0,3 0 0 16,-4-3 0-16,1 0 0 16,0 1 2-16,-1 2-1 15,1 0-1-15,-3 0 3 16,9-3 0-16,-4 3 1 16,1-3 2-16,0 1-3 15,-4-1 0-15,7 3 1 16,-3-3 0-16,-3 1-2 15,-1-1-2-15,4 0 5 16,-3 1 1-16,-4-1 0 16,1 1-1-16,3-1-1 15,-3 3 2-15,-1 0-3 16,-2 0-2-16,3 0 0 0,-9 0-1 16,-6 0-5-1,-4 0-1-15,-2 0-39 16,-3 3-18-16,-9-9-60 15</inkml:trace>
  <inkml:trace contextRef="#ctx0" brushRef="#br0" timeOffset="2">11974 12599 112 0,'-6'-2'44'0,"3"4"-24"0,-3 1-21 16,6-3 7-16,0 0 0 0,-3 3 1 16,3-3 10-16,0 0 6 15,3 2-8-15,0 4-3 16,0-1-5-16,3 0-2 15,3 1-3-15,-4-1-2 0,4 0 3 16,3 0 2-16,3-2 2 16,6 0 3-16,3-3 1 15,0 0-3-15,2 0-3 16,1-3 0-16,3 0-1 16,0 1-2-16,-3-1 1 15,8 1-2-15,-2-1 2 16,0 3 0-16,-3 0 1 15,-1-3-2-15,-2 3-2 16,3-2 1-16,3 2-1 0,-1-3 0 16,-2 0 0-16,0 3 0 15,0 0 0-15,-1 0 2 16,1 0 1-16,3 0-1 16,3 0-2-16,-1 0 1 15,-2 0 1-15,0 3-1 16,-3-3 2-16,2 0-4 15,4 0 0-15,-3 0 3 16,0-3 1-16,2 1-4 16,1-1 1-16,0 0 0 15,-1 3 2-15,4 0 1 16,0 0 1-16,-3 3-5 16,-4-3 1-16,4 0 0 15,6 0 2-15,-7 0-1 16,1 0 2-16,3-3 0 0,2 1 3 15,-2 2 1-15,0 0 1 16,3 0-9-16,-4 0-1 16,1 0 2-16,-3 0 4 15,-4 0-1-15,1 0 0 16,3 0-1-16,-3 0 1 16,-4 0-2-16,4 0 2 15,0 0-2-15,0 0 2 16,-4 0-2-16,4 0 2 15,6 2-2-15,-6 1-1 16,-1 0 3-16,1-1 2 0,-3-2-2 16,3 3 0-1,-1-3-1-15,-2 0-2 0,0 0 1 16,0 0-1 0,-1 0 2-16,4 0 1 0,-3 0-1 15,0 0-2-15,5 0 1 16,1 0 1-16,0 3 1 15,-4-3 1-15,1 0-2 16,6 0 1-16,-6-3 0 16,-1 0 3-16,-2 1-1 15,3-1 0-15,0 0-1 16,5 1 2-16,-2 2-3 16,0 0-2-16,2 0-3 15,-2 0-1-15,0 0 4 16,0 0 1-16,2 0 2 0,1 0 0 15,-3 0-5 1,-1-3-1-16,-2 0 1 0,0 3 2 16,0 0-2-16,-1 0 0 15,-5 0 1-15,9 0 0 16,-3 0 0-16,-1 0 2 16,1 0-1-16,-3 0-1 15,3 0-2-15,5 0 1 16,-8-2 1-16,-3-1 2 15,-3 0-1-15,-3 1-1 16,-1 2 1-16,-2-3-1 0,3 3-3 16,0 0 2-16,-3 0-1 15,0 0-2-15,0 0-4 16,2 0-2-16,1 0-13 16,0 0-3-1,0 3-30-15,-3-3-12 0,0 0-35 16</inkml:trace>
  <inkml:trace contextRef="#ctx0" brushRef="#br0" timeOffset="3">17064 12573 116 0,'0'0'46'0,"0"0"-24"16,0 0-13-16,0 0 16 0,0 0-8 15,0 0 1-15,5 0-7 16,-2 0-1-1,15 0-6-15,-3 0-1 0,0 0 1 16,0 0 2-16,0 0-1 16,3 0 2-16,0 0 0 15,2 0 1-15,4 0-4 16,0 0-1-16,3-3-1 16,6 1-2-16,-1 2 1 15,-5 0 1-15,0 0-1 16,0 0-1-16,-4 0 1 15,-2 0 1-15,9 0-3 16,-3 0-2-16,-3 0 4 0,-1 0 1 16,1 0 4-16,0-3 1 15,0 3-3-15,0 0-3 16,-3 0 0 0,-1 0 1-16,4 0-1 0,3 0 2 15,0 0-2-15,0 0-1 16,-1 0 3-16,4 0 0 15,3 0-1-15,0 0 1 16,-4 0-2-16,1 0-1 16,3 0 1-16,-6 0 1 15,-1 0-1-15,1 0-1 16,0 0 1-16,3 0-1 16,0 0 2-16,-1 0 1 0,1 0-1 15,3 0 1-15,0 0-2 16,-1 0-1-16,1 0 1 15,3 0-1-15,-3 0 2 16,-4-3 3-16,1 3-2 16,0-2-2-16,0 2 2 15,-4 0 2-15,7 0-2 16,0 0-2-16,0 2 0 16,-4 1-1-16,-2 0 0 15,0-1 2-15,6-2-3 16,-1 0 0-16,1 0 1 15,-3 0 0-15,0 0-5 16,2 0 1-16,-2 0 6 16,3 0 4-16,-6 0-3 15,6 0-2-15,-1 0 0 0,-2 3-1 16,0 0-3-16,-3-1 2 16,-1 1 1-16,1-3 0 15,3 0 4-15,3 0 5 16,-4 0-3-16,-2 0 2 15,0 0-5-15,0-3 0 16,3 3 1-16,-1 0 0 16,-2 0-2-16,3 0-2 15,6 0 1-15,-7 3-1 16,1 0-3-16,0-1 0 16,-3 1 4-16,-1-3 1 15,10 0 2-15,-3 0 0 16,-3 0-2-16,-4-3-2 0,1 1 3 15,0 2 2-15,0 0 0 16,0 0 0-16,-4 0-6 16,4 0 1-16,3 0 0 15,-3 0 0-15,0 0 2 16,-4 2 1-16,1 1 3 16,0-3 1-16,0 0-6 15,3 0 0-15,5 0-1 16,-5 0 2-16,0 0-1 15,0-3-1-15,2 3 1 16,1 0 1-16,-3 0-3 16,0 0-2-16,0 0 4 0,-1 0 1 15,1 0-3-15,-3 3 1 16,0-3 2-16,-3 3 1 16,0-3-1-1,-1 0-2-15,7 0-2 0,-3 0 1 16,0 0 1-16,-3 0 2 15,-1 0-1-15,1 0-1 16,-3 0-2-16,0 0-1 16,0 0 2-16,0 0 2 15,3 0 0-15,-4 0-1 16,1 0 3-16,0 0 0 16,3 0-4-16,3 0 1 15,-3 0 0-15,-1 0 2 16,1 2-3-16,0-2-2 0,3 0 4 15,-3 0 1-15,6 0 0 16,2 0-2-16,1 0 1 16,-6-2-1-16,0 2 0 15,2-3 0 1,1 0 0-16,-3 3 0 0,0 0-3 16,0 0 2-16,3 0 1 15,-4 0 0-15,1 0 0 16,-3 0 2-16,0 0-1 15,0 0-1-15,-4 0 1 16,-2 0-1-16,-3 0 0 16,-3 0 0-16,0 0-3 15,-3 0 2-15,0 0 1 0,0 3 0 16,0 0-3-16,0-1 0 16,0 1-12-16,0-1-2 15,-6-2-45-15,0 0-19 16</inkml:trace>
  <inkml:trace contextRef="#ctx0" brushRef="#br0" timeOffset="4">11578 12192 148 0,'0'-5'55'0,"3"5"-30"0,0 0-16 15,-3 0 14-15,0 0-7 16,0 0-1-16,0 0-14 16,0 5-3-16,3 3 1 15,-3 3 2-15,3 4 4 0,-3 7-2 16,0 1-2-16,0 1 0 15,3-3 1-15,0-2-1 0,-3-3-1 16,0-3 3-16,0 0 2 16,0-5-9-16,0-3-2 15,0-5-61 1,0 0-43-16,0-2 39 16</inkml:trace>
  <inkml:trace contextRef="#ctx0" brushRef="#br0" timeOffset="5">11599 12110 36 0,'-3'-5'16'0,"6"5"-8"0,-6-3 8 16,3 3 11-16,-3 0-1 16,0-3-1-16,0 3-2 15,-3 0 0-15,0 0-9 16,0 0-1-16,0 0-7 15,-3 3-4-15,0 0-1 0,0 2 1 0,-6 3 3 16,-3 3 0-16,0 7 0 16,1 3-1-16,2 6 0 15,3 10-2-15,3 0 1 16,6-3 2-16,3 1 4 16,12-1 0-16,3-2 0 15,3-11 3-15,5 0 3 16,10-10 0-16,9-3 4 15,2-14-7-15,4-4 1 16,-3-4-2-16,-7-4 1 16,-8-9 9-16,-9-7 4 15,-6 0 0-15,-9-6 2 0,-9 3-4 16,-6 5-2-16,-3 3-9 16,-3 3-5-16,0 4-9 15,3 4-3-15,0 5-31 16,-2 5-14-16,-4 10-93 15</inkml:trace>
  <inkml:trace contextRef="#ctx0" brushRef="#br0" timeOffset="6">5741 12372 84 0,'-6'-5'33'0,"6"5"-18"0,0 0-2 0,0-3 11 16,-3 3 5-16,0 0 13 16,9-3-14-1,3 1-14-15,3-4-9 16,-1 4-4-16,4-4-1 0,0 4 2 16,0-1-3-16,-3 3-2 15,-3 3 2-15,-3 2 0 16,-3 3 1-16,-6 3 0 0,-3-1 2 15,-3 3 1-15,-6 1-1 16,3 4 1-16,0-2-2 16,3-3-1-16,0-2 1 15,4-3-1-15,2 0 2 16,0-3 1-16,9-2 1 16,-1-1 2-16,4-2-5 15,3 0-3-15,3 0 3 16,0 0 1-16,0-5-3 15,0 5 1-15,-3-5-2 16,-3 2 0-16,0 0-36 16,-3 1-16-16,-3-1-20 15</inkml:trace>
  <inkml:trace contextRef="#ctx0" brushRef="#br0" timeOffset="7">5836 12221 56 0,'-12'-8'22'0,"6"8"-12"0,0-5-3 0,3 5 9 0,0-3 9 16,-3 1 7-16,-3 2-8 16,0 0-2-16,-6 2-13 15,1 4-3-15,-4 1 0 16,0 7 3-16,0 4-4 16,-3 6-3-16,0 2 1 0,6 9 9 15,4-1 7-15,2 3-6 16,6-2-2-16,3 2-6 15,9-5-4-15,5-3 6 16,13-8 5-16,6-8 0 0,3-5 3 16,2-8-2-1,1-5 2-15,-6-3-2 0,0-8 0 16,-7-5-1-16,-2-6 2 16,-9-2-5-16,-9-8-1 15,-6-3 0-15,-6 3 2 16,-6 3-5-16,-3 2-1 15,-3 8-4-15,-2 6-3 16,2 5-16-16,3 5-7 16,3 5-89-1,6 0-51-15,9 11 73 16</inkml:trace>
  <inkml:trace contextRef="#ctx0" brushRef="#br0" timeOffset="8">16739 12184 104 0,'-3'0'41'0,"3"0"-22"0,0 3-9 0,0-3 14 16,0 0 0-16,0 0 1 16,-3 0-1-16,3 0 0 15,-3 0-13-15,0 0 0 0,3-3 0 0,0 0-2 16,0 1 2 0,0-1-2-16,0 0 0 0,3-2-5 15,3 0-1-15,3 0-6 16,3-1 0-16,3 1 1 15,0 2 3-15,0 3-2 16,-1 3-2-16,1 2-1 16,-3 3 3-16,-3 3 0 15,-3 2 3-15,-3 0-1 16,-3 1 2-16,-3-4 0 16,-6 6 3-16,-3-3 1 15,0-2 3-15,-2-3-5 16,2 0-3-16,0-3-1 15,3-2 1-15,3-1-1 16,6-2-1-16,6 0 5 0,3 3 1 16,3 5-9-16,2 2-5 15,1 1 1-15,3 0 2 16,-3 2 3-16,-3 3 1 16,3 0 3-16,-9-1 1 15,-3-1 3-15,-6-4 1 16,-3 6 8-16,-3-5 2 15,-6-1-6-15,-6-10-2 16,0 0-5-16,1 0-1 16,-1-2-17-16,6-1-7 15,3 0-26-15,0-2-9 16,6 2-48 0</inkml:trace>
  <inkml:trace contextRef="#ctx0" brushRef="#br0" timeOffset="9">16846 12089 112 0,'-6'-5'44'0,"3"2"-24"0,-3 0-6 0,3 3 17 16,-3-5-4-16,0 0 1 16,-2 2-6-16,-4-5-2 15,0 8-11-15,-3 0-5 0,0 5-3 16,-3 1-1-16,-6-1 0 16,0 3 0-16,1 2 0 15,-4 9 0-15,6 5 0 0,-3 8 2 16,6 5 3-16,3 5-2 15,7 3-2-15,8 5 6 16,8-7 5-16,7-4 0 16,12-2 1-16,3-5-7 15,12-8-2-15,2-6 4 16,1-10 5-16,0-8-7 16,-4-5-1-16,-5-11-1 15,-6-8 2-15,-9-10-1 16,-13-11 2-16,-5-3 0 15,-9 1 1-15,-5 2-4 16,-1 8-3-16,-3 5-14 16,0 5-4-16,3 6-64 0,0 11-29 15,3-4 13 1</inkml:trace>
  <inkml:trace contextRef="#ctx0" brushRef="#br0" timeOffset="10">320 13335 128 0,'-3'3'49'0,"-3"-6"-26"0,3 6-9 0,3-3 17 15,0 0 0-15,0 2 2 16,0-2-7-16,0 0-2 16,0 0-13-16,0 0 2 15,0 0 1-15,0-2-5 0,0-1-1 16,3-2-4-16,6-3-1 15,-6-3-1-15,6 1 1 16,3-1-2-16,3 0 2 16,-3 1-4-16,6-1 0 15,-6-2 1-15,-3 8 0 0,3 2-3 16,-4 6 0 0,1 2 2-16,-3 3 0 15,0 5 3-15,-6 6 1 0,0 5 7 16,-6-1 4-16,0 1-5 15,0 0-1-15,3 0-2 16,-5-3-1-16,2-3-1 16,3-2 2-16,0-2-3 15,3-4 0-15,-6-2 1 16,3 0 2-16,3-3-3 16,-6-2-2-16,3-3 4 15,0-3 4-15,3-2-3 16,0-3 2-16,0 0-5 15,3-2-2-15,6-1 0 16,-6-2 1-16,6 0-3 0,0-9-2 16,2 1 4-16,1 0 1 15,3 3-3-15,-3-1 1 16,6 3-2-16,3 3 0 16,-9 5 0-16,0 5 0 15,0 6 0-15,-4 5-2 16,-2 5 3-16,0 0 0 15,0 3 3-15,-6 0 3 16,0 0-2-16,0 0-2 16,0-3 2-16,-9 0 0 15,6-2-1-15,3-3-2 16,0-3 5-16,0-5 1 0,0 0-2 16,0-5-3-16,3 0-3 15,6-3 1-15,-6 0 1 16,3-6 2-16,3 1-3 15,3 0 0-15,-3 0 1 16,3 0 0-16,-3 2-3 16,0 3 2-16,-3 0-1 15,3 3 0-15,0 2 0 16,0 3-2-16,-1 3 3 16,-5 5 0-16,3 2 1 15,-6 1 0-15,0 2 2 16,0 0 1-16,0 3-6 15,0 3 0-15,3-1 1 0,0 1 1 16,3-1 1-16,6-2 0 16,0 0-3-16,3-5 2 15,-3-1-1-15,3-4 0 16,0-4-20-16,0-2-10 16,2-2-53-16,1-4-22 15,-3-2 1 1</inkml:trace>
  <inkml:trace contextRef="#ctx0" brushRef="#br0" timeOffset="11">1139 13062 184 0,'0'8'68'0,"0"3"-36"0,0 10-26 15,0-5 15-15,0 8 2 0,0 8 6 16,0 2-12 0,0 6-4-16,0-6-8 0,0-2 1 0,0-3 3 15,0-3-5-15,0-2-2 16,0-5 3-16,0-3 1 16,0-3 0-16,0-3 1 15,0-2 5-15,0-2 2 16,0-4-3-16,0-2-1 15,0-2-4-15,0-4 1 16,0 1-4-16,0-3-2 16,6 3-3-16,3-6 1 15,0-2-1-15,3 0 0 16,3 2 0-16,-7-2 0 16,13 2 2-16,-6 3 0 15,12 3-3-15,-6 5 0 0,3 5-1 16,-4 3 0-16,-2 3 5 15,0 0 1-15,-9 2 8 16,-3 3 4-16,0 0-1 16,-12-1 2-16,-3 1-4 15,-6 0 1-15,-3-3-3 16,-2-5 0-16,-1-2-8 16,3-4-2-16,3-2-14 15,-6-2-5-15,3-4-9 16,6 1-3-16,0 0-20 15,6-3-9-15,6 0-33 16,9 3-38-16,3-1 49 16</inkml:trace>
  <inkml:trace contextRef="#ctx0" brushRef="#br0" timeOffset="12">1487 13351 248 0,'-3'16'93'0,"3"-3"-50"0,0 3-35 0,0-8 24 16,0 2-9-16,0 4-1 15,0-1-10-15,0 3-5 16,0 0-4-16,0-3-3 0,0-3 1 0,0-2-56 16,0-2-23-16,9-6-43 15</inkml:trace>
  <inkml:trace contextRef="#ctx0" brushRef="#br0" timeOffset="13">1413 13261 304 0,'-15'-13'115'0,"24"10"-62"0,-9 0-71 16,6 1 16-16,0-1-19 15,3-2-1-15,6-3-13 16,-4-5-3-16,7-1-64 15,3-1-28-15</inkml:trace>
  <inkml:trace contextRef="#ctx0" brushRef="#br0" timeOffset="14">1672 13033 252 0,'-6'0'96'0,"6"3"-52"0,3 8-54 0,-3-1 14 16,0 6 6-16,0 8 5 15,0 13 4-15,3 0 1 16,-3 8-11-16,3 0-5 0,-3-5-3 15,0-3 1-15,0 0 3 16,3-6-2-16,-3-1-2 16,0-4-49-16,0-7-22 15</inkml:trace>
  <inkml:trace contextRef="#ctx0" brushRef="#br0" timeOffset="15">1535 13351 260 0,'-18'-5'99'0,"18"5"-54"0,6 0-55 15,-6 0 23 1,12 0-4-16,-3-3-4 16,12 0-1-16,-1-2-2 15,10 0-2-15,0-1 3 0,0 1-31 16,2 2-11-16,1 1-20 15,6-1-6-15,-6 1 6 16,-7-1 26-16,-2 3 41 16,-6 0 52-16,-6 0 28 15,-3 0-19-15,-9 0-8 16,0 0-26-16,-6 0-12 16,0 3-14-1,0 2-6-15,-3 3-2 0,3 0-6 16,6 5 1-16,-6 0 0 0,12 3-1 15,0 0 1-15,9 2 0 16,-3 1 3-16,0 2 0 16,-6 0 7-16,-3-2 6 15,-6-3 0-15,-6 0 3 16,-3-3-4-16,-6-3-1 16,-3 1-13-16,0-3-5 15,-5 5-38-15,2 0-15 16,3 9-73-1</inkml:trace>
  <inkml:trace contextRef="#ctx0" brushRef="#br0" timeOffset="16">663 13806 192 0,'0'-24'74'0,"0"19"-40"0,3 0-13 15,-3 2 22-15,0 3-1 16,0 0 1-16,0 0-21 15,9 5-10-15,-6 8-8 16,2 3-1-16,-5 11 0 0,3 10 1 16,3 5 2-16,-6 6-3 0,3 2-2 15,-3-2 0 1,3-3 1-16,3-8-1 0,-6 0-1 16,0-11-24-1,0-2-9-15,0-5-51 0,0-4-24 16</inkml:trace>
  <inkml:trace contextRef="#ctx0" brushRef="#br0" timeOffset="17">547 13944 316 0,'-15'-6'121'0,"18"6"-66"0,15 0-47 0,-16 0 27 16,7-2-5-16,3-4 2 0,6 1-17 16,3 0-7-16,6-1-5 15,0 1-5-15,-1 0-1 0,7 0-16 16,3 2-7-16,-6 0-42 16,-7 3-17-16,1 3-52 15</inkml:trace>
  <inkml:trace contextRef="#ctx0" brushRef="#br0" timeOffset="18">859 14002 276 0,'-24'8'104'0,"18"0"-56"0,-3 5-60 0,6 3 13 16,0 2 2-16,3 6 7 15,0-3 2-15,6 3 3 16,9 0-8-16,-3 0-2 0,9-6-1 15,0-5 4-15,6-5 3 16,-4-2-2-16,4-9 2 16,-6-5 3-16,-9-5 1 15,0-3-4-15,-6-5 1 16,-6 0-5-16,-9-6 1 16,-6 3 1-16,0 3 2 15,-6 5-5-15,0 3-4 16,1 3-10-16,2 4-5 15,6 4-24-15,3 2-11 16,3 0-30-16,6 0-11 0,15-3-26 16</inkml:trace>
  <inkml:trace contextRef="#ctx0" brushRef="#br0" timeOffset="19">1219 13787 280 0,'0'3'107'0,"0"-3"-58"0,0 16-53 16,0-5 21-16,0 2-4 15,0 8 4-15,0 8-3 0,0 5 0 16,0 11-8-16,0 0-4 0,0 0-1 16,0-5-1-16,3 0 2 15,0-6-1 1,3-5 2-16,-6-5-33 0,3-8-14 15,3-5-187 1,-6-17 109 0</inkml:trace>
  <inkml:trace contextRef="#ctx0" brushRef="#br0" timeOffset="20">1088 13999 332 0,'-15'-5'123'0,"21"5"-66"0,-6 0-53 0,0 0 26 0,9 0-4 16,-3 0 4 0,9-3-12-16,6-2-3 0,-6 0-9 15,9-3-6-15,5 2-1 0,4 1-8 16,0 0-2-16,-3-1-21 16,2 4-9-16,4-1-51 15,0 1-23-15,0 2-9 16</inkml:trace>
  <inkml:trace contextRef="#ctx0" brushRef="#br0" timeOffset="21">1621 13965 276 0,'-15'-3'104'0,"18"3"-56"0,-6 0-47 0,-3 0 19 15,0 3 6-15,-3-1 9 16,-3 4-15-16,-2 2-3 15,-1 2-11-15,-12 1-4 0,-3 13-1 16,6 2-4-16,4 3 2 16,2 0-4-16,6-2 1 15,0 2 0-15,9-3-1 16,3-5 4-16,9-5 2 16,3-5 2-16,3-3 3 15,-1-8-1-15,1-5 2 16,0-3-4-16,0-6-2 15,0-2 2-15,-6-2 2 16,0-3 0-16,0 2 2 16,0-2-4-16,-6 8-2 15,0 5-3-15,3 3-1 0,3 7-3 16,-6 9-1-16,2 5 4 16,1 5 3-16,0 0 1 15,3 0-1-15,3 0 1 16,-3-2-1-16,0-3-5 15,3-3 1-15,0-2-31 16,6-3-12-16,-6-14-38 16,6-2-16-16,2-5-4 15</inkml:trace>
  <inkml:trace contextRef="#ctx0" brushRef="#br0" timeOffset="22">1838 13782 320 0,'-6'-5'121'0,"6"8"-66"0,0 4-69 0,0 7 19 16,0 2 2-16,0 7 4 15,0 12-4-15,-3 7-2 16,3 8-3-16,0 3-2 0,0-2 1 16,0-4 1-16,0-4 3 15,0-9-46-15,3-2-22 16,6-3-70-1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3:43:20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6854 7353 44 0,'-3'-13'19'0,"0"7"-15"0,0-2-1 0,3 6 1 15,-3-4 8-15,3 1 7 16,0 0 1-16,0 0 0 16,0-1 1-16,0 1-1 15,0 0 0-15,0-1 0 16,0 4 4-16,0-1 2 16,0 0-11-16,0 1-4 15,0 2-7-15,0 0-3 0,0 0 2 0,0 2 2 16,-3 4 2-16,0 2-3 15,0 5-1-15,0 3-1 16,0 8 1-16,3 2 0 16,0 6 1-1,0 5-2-15,3 0 1 0,0 5-2 16,0 8 2-16,0 11 0 16,0 3 1-16,0 5-7 15,0-6 0-15,0 1 1 16,3-1 1-16,0 1 3 15,3-6 1-15,0-5-1 16,0-6-2-16,0-2 1 16,-1-8-1-16,-2-8-11 15,0-5-5-15,-3-8-32 0,-3-3-11 16,-3-7-19 0</inkml:trace>
  <inkml:trace contextRef="#ctx0" brushRef="#br0" timeOffset="1">6771 7234 52 0,'0'-3'19'0,"3"0"-15"0,0 1 6 0,-3 2 3 16,2 0-3-16,1-3 2 15,0 0-3-15,3 3 2 16,0 0-2-16,0-2 2 16,0 2-2-16,3 0 0 15,0 0-1-15,3 0 0 16,3 0-2-16,3 2-1 16,0 1 1-16,2 0 3 15,10-1 0-15,0-2 2 16,6 0-6-16,-4-2-1 0,4-1 2 15,3 0 3-15,0 1 2 0,2 2-3 16,4 0-3-16,3 0 0 16,2 0-1-16,1-3 0 15,-1 1 0-15,1-4 0 16,0 1 2-16,2 0-1 16,-2 2 0-16,2 0-3 15,1 1-2-15,-1-1 3 16,-2 0 0-16,0 1 1 15,-4-1 0-15,1 1-2 16,0-1-2-16,-1 0 3 16,1 3 0-16,-1 0-1 0,4 0 1 15,-3 0 0 1,-1-2 3-16,-2-1-3 0,3 0-2 16,-4 1 0-1,1 2 1-15,2 0-1 16,4 0 2-16,-3 2-2 0,-1 1 2 15,1-3-2-15,-3 0 2 16,-1 0 4-16,1 0 6 16,2-3-12-16,-2 3-2 15,0 0 2-15,-1 0 1 16,-2 0-3-16,3 0 1 16,-4 0-2-16,1 0 0 15,-3 0 2-15,-1 0 0 0,1-2 0 16,3 2 0-16,-3 0 0 15,2 0 0-15,1 2 2 16,0 4 1-16,2-4-4 16,1 1 1-16,-1 0 2 15,1-3 1-15,3 0-4 16,-1 0 1 0,1 0 0-16,0 0 2 0,2 2-1 15,1 1 2-15,-1-3-2 16,1 0 2-16,3 0-2 15,-4-3-1-15,1 1 3 16,-1 2 0-16,1-3-1 0,0 3-2 16,-1 0 1-16,1 0 1 15,-1-3-3-15,1 1 0 16,0 2 3 0,-1 0 1-16,10 0-4 0,-7 0-1 15,1 2 1-15,0 1 0 16,-1 0 1-16,-2-1 0 15,-4-2 0-15,4 0 0 16,0 0 0-16,2 0 2 16,1 0-3-16,-1 3 0 15,4-1 1 1,-1-2 0-16,-2 0 0 0,-3 0 2 16,-1-2-3-16,1-1 0 15,2 3 1-15,-5 0 0 16,0 0 0-16,-1 3 2 15,1-3-1-15,-4 0-1 16,-2 0-2-16,0-3 1 0,-1 3 1 16,-2-2 0-16,0 2 4 15,-3 0 5-15,-1 0 4 16,-2 0 4-16,0 2-9 16,0 1-2-16,-1-1-4 15,-2 4-2-15,-3-4-2 16,-3-2-1-16,-4 0 2 15,4 0 0-15,-6 0 3 16,0 0 1-16,-3-2-6 16,0 2 0-16,0 0 1 15,0 0 1-15,-4 0 1 0,1 0 0 16,0 0 0-16,-3 0 2 16,0 0-3-1,0 0 0-15,0 0-1 0,0 0 0 16,0 0 4-16,0 0 1 15,0 0-1-15,3 0-2 16,-3 0 1-16,-1 0-1 16,1 0 0-16,0 0 0 15,0 0 2-15,0 0 1 16,-3 0-4-16,0 0 1 16,0 0 0-16,0 0 2 15,0 0-6-15,-6 0-1 16,6 0-1-16,-6 0 2 15,6 0 2-15,0 2 1 16,0-2-2-16,0 3 2 0,0 0 1 16,0-1 2-16,0-2-3 15,0 0 0-15,-6 0 1 16,5 3 0 0,-5-3 0-16,6 3 2 0,0-3-3 15,-6 0 0-15,6 0 1 16,-6 0 0-16,0 0 0 15,0 0 2-15,0 0-3 16,0 0 0-16,0 0 1 16,0 0 2-16,6 0-3 15,-6 0 0-15,0 0 1 16,0 0 2-16,0 0-3 0,0 0 0 16,0 0 1-16,3 5 2 15,-3-5-3-15,0 0 0 16,6 5 3-16,-6 0 1 15,0 3-4-15,0 3-1 16,0 2 1-16,0 6 0 16,0 2-2-16,0 5 2 15,3 6-1-15,-3 8-2 16,3 0 7-16,-3 2 3 16,0 0-6-16,0 3-1 15,0 3 0-15,0-3 0 16,0 0 1-16,0 2 0 15,3-4 0-15,-3 2 0 16,0 0 0-16,-3-3 0 0,0-2 0 16,0-1 2-16,3 1-3 15,-3-3 0-15,0 0 1 16,3-2 0-16,3 2-3 16,0-8 0-16,3-3 4 15,-3-2 3-15,0-6-1 16,-3-2-2-16,0-2-11 15,-3-4-4-15,0-5-28 16,-3-2-11-16,-3-3-54 16,-9-8-23-1,-2-8 68-15</inkml:trace>
  <inkml:trace contextRef="#ctx0" brushRef="#br0" timeOffset="2">6907 8393 32 0,'-5'-3'13'0,"5"3"-10"0,-3 3 11 16,3-3 3-16,0 0 8 15,0 0 7-15,3 0-8 16,0 0-2-16,2 0-4 16,4 0-2-16,3 0-6 15,3 2-2-15,3-2-2 16,0 0 1-16,6 3-4 16,0 0-2-16,-1 2 0 0,4-3 3 0,0 1 2 15,3 0 0 1,2-1 1-16,4 1-2 15,3 0 2-15,3-1-2 0,2 4 2 16,4-4-2-16,-4 1 2 16,1 0 0-16,3-3 1 15,-1 0-4-15,1 0-1 16,0 0-1-16,-1 0 1 16,1-3-2-16,5 3-1 15,-5-3 3-15,-3 1 2 16,-1-1-2-16,4 0-2 15,0 1 0-15,-1 2 1 16,1 0 1-16,2 0 3 0,1 0-1 16,0-3 0-16,-1 0-3 15,1 1-2-15,-1-1 3 16,-2 3 0-16,0 0 7 16,5 0 6-16,-2 3-8 15,2-1-4 1,-2 1 1-16,0 0 4 0,-1-1-3 15,1 1-1-15,-1-3-2 16,1 5 0-16,0-2-4 16,-1 0 0-16,4-1 1 15,-4-2 0-15,1 0 0 16,-3 0 2-16,-1-2-3 16,4 2 0-16,-1 0 1 0,1 0 0 15,0 0 0-15,-1 0 0 16,1 0 0-16,-1 0 0 15,1-3 0-15,3 0 0 16,-1 1 0-16,1 2 0 16,-1 0 2-16,4 0 1 15,0 0-1-15,-4 0-2 16,1 0-2-16,-4 0-1 16,1 0 2-16,2 0 2 15,1 0 0-15,3 2 2 16,-1-2-2-16,1 0-1 15,-1 0 1-15,4 3-1 16,-1-3-3-16,1 3 0 16,2-1 4-16,4-2 1 0,-1 0 4 15,1 0 3-15,-1 3 0 16,-2-3 0-16,-1 0-3 16,4 3-1-16,-4-3-3 15,1 0 1-15,-1 0-4 16,13-3 0-16,-4-2 1 15,1 2 0-15,-4 3 0 16,1-3 2-16,-4 1-1 16,-2-1-1-16,-1-2 3 15,-2 2 2-15,-1 0 0 16,-2 3 0-16,2 0 3 16,-2 3 3-16,-4-3-4 15,-2 0-2-15,-3 0-2 16,-1 0 0-16,-5 0-4 15,-6 0-2-15,-4 0-3 16,-5-3-1-16,-6 1-21 0,-6-1-8 16,-3 0-53-16,-6-20-73 31</inkml:trace>
  <inkml:trace contextRef="#ctx0" brushRef="#br0" timeOffset="3">12712 8406 24 0,'0'-5'11'0,"0"7"-9"0,0-2 9 16,0 0 2-16,0 0-4 16,0 0-3-16,0-2 3 15,0 2 2-15,0 0-2 16,0 0 0-16,0 0-1 16,0 0 0-16,0 0-2 15,6 2-1-15,0 1-3 16,0-3 1-16,0 2-2 15,0-2 2-15,-1 0 0 0,1-2 1 16,0-1 2-16,0 1 3 16,0-1-4-16,3 3-3 15,-3 0 1-15,0 0 0 16</inkml:trace>
  <inkml:trace contextRef="#ctx0" brushRef="#br0" timeOffset="4">12807 8401 191 0,'9'2'3'15,"0"-2"3"-15,-3 0 3 16,0 0-3-16,0 0-1 15,0 0-2-15,-3 0-3 16,0-2 1-16,0-1-4 0,-3 0 2 16,0 1-12-16,0-1-5 0,3 0-8 15,0 1-34 1,3 2 3-16</inkml:trace>
  <inkml:trace contextRef="#ctx0" brushRef="#br0" timeOffset="5">19686 6310 100 0,'-6'-5'38'0,"6"5"-29"0,-3 0 6 15,3 0 2-15,0 0-5 0,0 0 1 16,0 0-8-16,0 0-3 16,0 0-4-16,0 5 1 15,3 6 1-15,0 5 2 16,0 10 1-16,0 3-1 0,3 8 1 15,0 3-2-15,0 2 2 16,0 1 0-16,0 2 1 16,0 2-5-16,0 6-1 15,-1 3 1-15,1 5 0 16,0-3 1 0,0 0 0-16,-3-2 2 0,3-3 3 15,0-1 4-15,0 1 5 16,0-2-8-16,0-6-3 15,0-3 0-15,0-8 2 16,0-5-2-16,-3-5-2 16,3-5-7-16,0-3-1 0,-3-3-13 15,0-5-4-15,0-3-16 16</inkml:trace>
  <inkml:trace contextRef="#ctx0" brushRef="#br0" timeOffset="6">19713 6305 88 0,'0'-3'33'0,"0"3"-26"0,3 3 9 0,-3-3 3 15,0 0-5-15,0 0 2 16,6 0-5-16,3 0 1 16,2 0-5-16,4 0 1 15,6 0-5-15,6 0 0 0,9 0 3 16,5 0 3-16,10 0 2 15,8 3-3-15,7-3 0 16,5 0-3-16,10 0 0 16,2 0-1-16,9 0 2 0,1-3-3 15,2-2-2-15,6 2 2 16,0 0 0-16,0 1 1 16,1-3 0-16,2-1 0 15,0 4 0-15,-3-1 0 16,-3-2 0-16,-2-3-5 15,-1 2 1-15,-6 1 0 16,1 0 2-16,-7 0-1 16,-6-1-1-16,1 4-2 15,-7-1-1-15,-5 0 4 16,-4 1 1-16,-2-1 0 16,-4 0-2-16,1 1-2 15,-4-1 1-15,1 3 1 16,0-3 0-16,-4 1 0 15,7 2 2-15,-4-3-1 16,1 3-1-16,-4 0 1 0,1 0 1 16,9-3 1-16,-10 1 3 15,7-1-5-15,-4 1-3 16,1-1 3-16,-1 3 1 16,-2-3-5-16,-3 1 0 15,-4 2 1-15,-5-3 3 16,-3 0 0-16,-1 1-1 15,-5-1 1-15,-3 0-1 0,-3 1 0 16,0-1 0 0,-4 0 0-16,-2 6 2 0,-3-3-3 15,-6 3-2-15,6-1 4 16,-9 1 1 0,6 0-3-16,-3-1 1 0,-3 4 2 15,3 2 1-15,0 2-4 16,-3 1 1-16,5 5-2 15,-2 5 0-15,0 8 2 16,3 8 0-16,3 13 2 16,-6 3 1-16,-3 0-4 15,3 0-1-15,0-3 1 16,-6 0 0-16,6 1 3 16,0-1 1-16,-3 0-1 15,0-2 1-15,0-3-2 0,-3-5-1 16,5-3-2-16,-5-3 1 15,-3-5 1-15,9-2 0 16,-9-1 0-16,6-5 0 16,-6-2 4-16,3-1 2 15,-3-2-2-15,0 0-1 16,0-3-3-16,0 0-1 16,0 1 1-16,0-1 2 15,0-3-1-15,0 1 2 16,0 0-2-16,-3-1-1 15,3 3-2-15,-6-2 1 16,6 0 1-16,0-3 2 16,-3 0 1-16,-3-1 3 15,6 1-3-15,-6 0 0 0,1-2-1 16,5-1 1-16,-3 0 2 16,-3-2 2-16,0 2-6 15,0-2 0-15,-3 2-3 16,0 0 0-16,3-2 4 15,-9 2 1-15,6-2 1 16,-6 2 2-16,-3-2-5 16,-2 0-3-16,-4-1 1 15,-6 1 2-15,-6-1 0 16,6 1-1-16,-14-3 3 16,-4 3 2-16,-2-3-4 0,-4 0-1 15,-9 0 0 1,-5-3 0-16,-3 0-3 15,-4 3 0-15,-2 3 2 16,-7-3 0-16,-2 3 3 16,0-1 1-16,-4 1-6 0,4 2 0 15,-6 1 1-15,3-1 3 16,-1-2 0-16,4 2-1 16,3-2-2-16,2-1 1 15,1-2-1-15,-3 3 0 16,8-1 2-16,-2-2 2 15,2 0-1-15,-2 0-1 16,0 0-2-16,-1 0 1 16,4-2 1-16,-1 2 2 0,-2 0-3 15,-3 0 0-15,-1 0 1 16,1 0 2-16,-1 0-3 16,1 0 0-16,0 0 1 15,-4 0 0-15,1 2 0 16,3 1 0-1,-1 0 0-15,-2-1 0 0,3 1-7 16,2 0 0-16,1-1-10 16,2 1-4-16,-5 5-18 15,3-3-7-15,-1 3-42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3:55:32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24561 1349 80 0,'0'-18'33'0,"6"18"-18"0,-6 0 2 16,0 0 14-1,3 0 1-15,-3 0 3 0,6 0-4 16,-6-5 1-16,0 5-12 16,3-3-2-16,-3 3-10 15,3 0-3-15,-3 0 1 0,0 0-3 16,0 3-2-16,6 7 2 15,-3-2 0-15,-3 5 1 16,6 6 2-16,-3-1-1 16,0 9 0-16,0 2-3 15,0 3 1-15,0 7 9 16,-3-2 4-16,6 3 1 0,-3-8 0 16,-3 0-5-16,0 2 0 15,6-8-5 1,-3-2 1-16,-3 0-3 15,0-5 2-15,3-1-4 0,-3-7 0 16,0-1 3-16,0 1 1 16,0-8-3-16,0 2-3 15,0 0 2-15,0-5 0 16,0 0-1-16,0 0-2 16,-3 0-6-16,0 0-4 15,3 0-27-15,0 0-14 0,3-10-28 16,0-4-11-1,6-2-7 1</inkml:trace>
  <inkml:trace contextRef="#ctx0" brushRef="#br0" timeOffset="1">24907 1368 112 0,'6'-3'44'0,"-3"3"-24"0,-3 3-6 15,0-3 30-15,0 8-6 16,-3 0-7-16,-3 2-4 15,3 4-15-15,-9 1 8 0,-6 4 6 16,0 2-8-16,-3 3 0 16,0-6-8-16,-8 9-2 15,8-1-6-15,-3-7-2 16,-3 2 0-16,12-2 0 16,1-6 0-16,2 0 2 15,9-5 1-15,3-3 1 16,3 1-2-16,9 2-2 15,8-3 3-15,4 3 0 16,3-3-1-16,0 8 1 0,-3-5-4 16,5 3 0-1,-2-1-1-15,-3 6 0 0,3 5 4 16,-6-7 1-16,-4-1 1 16,-2 0 2-16,-6-5-8 15,3 3 0-15,-3-3-31 16,-3-3-11-16,0 0-54 15</inkml:trace>
  <inkml:trace contextRef="#ctx0" brushRef="#br0" timeOffset="2">24669 2217 104 0,'3'0'41'0,"6"0"-22"0,-6-8 0 16,2 6 18-16,-5-1-3 15,0 3 1-15,0-8-3 16,-5 3 0-16,5-1-17 15,-12 1 2-15,3 0 3 0,-6 2-7 16,-3-2 0-16,-6 5-5 16,-3 5-3-16,1 1-2 15,-1 1-3-15,3 1 1 16,0 16-1-16,-3-8-3 16,7 8 2-16,-1-3 1 15,12 11 0-15,-3 2 0 16,12 9 0-16,9-1 0 15,0-2 0-15,3-6 0 0,5-5 0 16,7-5 0-16,3-6 0 16,-3-7 4-1,6 0 2-15,-4-11-2 0,-2-8-1 16,6 0-19-16,-9-8-9 16,6-5-47-16,-7 2-21 15,1-2-2 1</inkml:trace>
  <inkml:trace contextRef="#ctx0" brushRef="#br0" timeOffset="3">24901 2016 96 0,'6'-26'38'0,"-6"20"-20"0,9 4 1 16,-9 2 18-16,0 0-5 15,0 0 1-15,0 0-5 16,0 8-3-16,0 5-13 16,-3 13-5-16,-3 6-3 0,0 13 2 15,-12 0 1-15,0 11 5 0,-3 10 3 16,6-3-4-1,-2 1 1-15,-1-9-5 16,3-4 1-16,0-6-3 16,3-14 2-16,3-4-2 0,0-6 0 15,6-3-10-15,0-4-2 16,-3-14-23-16,6 0-10 16,6-6-32-1,0-2-52-15,3-10 27 16</inkml:trace>
  <inkml:trace contextRef="#ctx0" brushRef="#br0" timeOffset="4">24945 2164 156 0,'0'-5'57'0,"0"0"-30"0,0 2-10 15,0 3 22-15</inkml:trace>
  <inkml:trace contextRef="#ctx0" brushRef="#br0" timeOffset="5">24951 2162 317 0,'3'18'15'0,"0"9"-9"15,-3 10 0-15,6-3 3 0,-3 8 4 16,-3 9 2-16,9-4-6 16,-9 1-1-16,6-11-2 15,-3-3-1-15,0-5-1 16,-3-5 0-16,6 0 0 15,-3-11 0-15,-3-5-22 16,6-2-8-16,-3-9-44 16,0 0-60-16,6-10 27 15</inkml:trace>
  <inkml:trace contextRef="#ctx0" brushRef="#br0" timeOffset="6">25270 2122 156 0,'0'3'60'0,"6"-3"-32"0,-6 8-17 0,0-6 18 15,0 3-13-15,-6 6-3 0,6 2-2 16,-9 3 0-16,-3 8-5 15,0-3-2-15,-9 0 0 0,-5 3-2 16,-4-5 1-16,6-1-2 16,-3 3-1-16,-6-7 3 15,13-1 2-15,2 0 0 16,3-5 2-16,0 3-2 16,12-6 0-16,0 5-3 15,9 1 1-15,3 2 2 0,12 0 4 16,8 1 2-16,10 10 3 15,-6-1-3 1,3 1-1-16,-4 3-4 16,-2-9-1-16,-6 3-1 0,-3-2 0 15,3-6-7-15,-10 0-2 16,7-5-69-16,-3-3-30 16,-6-2-2-1</inkml:trace>
  <inkml:trace contextRef="#ctx0" brushRef="#br0" timeOffset="7">24466 3236 140 0,'-6'-5'55'0,"6"10"-30"0,-3-5-5 0,3 0 19 15,0 0-8 1,0 0-3-16,0 0-8 16,0 0-2-16,0-5-10 15,3 2 1-15,3-2 4 0,-3-1-7 16,9-2-1-16,-3 0-1 16,6-2 2-16,-3 2-3 0,0 0-2 15,0 0-3-15,-3 3 1 16,-1 2 1-16,1 8 0 15,0 3 0 1,-3 3 0-16,-6 7 0 16,0 9 0-16,0 2 2 15,-6 11-1-15,0-3 2 16,-3-3 0-16,1-5 1 0,2-5-2 16,0-5 1-1,-3-4 0-15,9-4 1 16,-3-3 9-16,3-3 3 15,0-5-3-15,3-2-3 0,-3-6-5 16,9-6-2-16,0-4-1 16,2-1-2-16,-2-4 1 15,9-1-1-15,0-3-3 16,-3 4 0-16,3 1 2 16,-3 4 2-16,0 5-2 15,-3 2 0-15,-4 3 3 16,1 3 1-16,-3 5-4 15,3 5 1-15,-3 8-2 16,-3 6 0-16,-3 7 2 16,0 1 0-16,-3-3 2 0,-3-1 1 15,6 1-1-15,0-5 1 16,0-6-4-16,0-2 0 16,0-1 1-1,0-5 0-15,6-2 0 0,-3-3 2 16,3-5-3-16,0-8 0 15,3-9-1-15,0 1-2 16,3-3-2-16,6-2 1 16,3-1-2-16,-1 6 0 15,-2-3 4-15,-3 9 1 16,3 1-1-16,-6 4 2 16,-3 5 1-16,0 2 2 0,-6 6 1 15,3 7 1 1,-6 6-5-16,3 2-1 0,-3 6 1 15,0 8 0-15,9-3 3 16,0-2 1-16,2-4-4 16,1-1 1-16,12-7-2 15,-3-1 0-15,9-6-3 16,3-8 1-16,-1-6-73 16,7-12-33-16,-9-11 3 15</inkml:trace>
  <inkml:trace contextRef="#ctx0" brushRef="#br0" timeOffset="8">21121 7519 112 0,'-6'3'44'0,"3"0"-24"0,3-3-4 16,0 0 16-16,-3 0 5 16,0 0 2-16,3 0-6 15,-3 2 0-15,3-2-19 16,0 0 1-16,0 0-1 0,0 0-3 16,0 0 1-16,6 0-3 15,0 3 0-15,3-3-3 16,2 0-1-16,16 0 1 15,-6 0 1-15,3 0 1 16,0 0 0-16,0 0-4 16,-1 0-3-16,1 0 2 15,-3 0 0-15,-3 0-1 16,0 0-2-16,-3 0 1 0,-4 0 1 16,-2 0-1-16,-3 0 2 15,0 0 0-15,-6 0 3 16,0-3-8-16,0 3-3 15,0 0-24-15,-3 0-11 16,-3 3-26-16,0 0-8 16,0-1-25-16,-2 6-14 15,-1 6 58 1</inkml:trace>
  <inkml:trace contextRef="#ctx0" brushRef="#br0" timeOffset="9">21138 7697 124 0,'-11'2'46'0,"5"1"-24"0,0-3 3 15,6 0 20-15,0 0-5 16,0 0 0-16,0 0-21 16,0 0-7-16,6 3-7 15,2-1-2-15,7-2 3 0,9 0-1 16,0-2 2-16,0-1-6 15,3 0-1-15,-1 3 0 16,-2 0 2-16,0 0 3 16,-3 3 2-16,-3-3-6 15,-3 3 0-15,-3-3-3 0,-4 0 0 16,-2 0-14-16,0 0-4 16,-3-3-61-1,-3 0-52-15,0 1 40 16</inkml:trace>
  <inkml:trace contextRef="#ctx0" brushRef="#br0" timeOffset="10">21591 7403 132 0,'0'-18'49'0,"6"15"-26"0,-3-10-5 16,0 10 20-16,0 3-12 15,0 0-5-15,0 5 3 16,0 9 2-16,0-1-14 0,-3 5 9 16,0 6 5-16,-3 0-5 15,-3 5 0-15,0 3-10 0,0-6-2 16,-3-2-3 0,3-3-1-16,0-5-6 0,3-3 1 15,0-2 0-15,3-3 2 16,6-3 1-1,3-5-1-15,6 0 1 16,6 0-4-16,-1-3 0 16,4 1 1-16,0-1 0 15,0-5 0-15,0 8 2 16,0-5-1-16,-7 5-1 16,1 3-2-16,-3-1 1 15,-3 1-17-15,-3 0-8 16,0-3-26-16,-3 0-10 0,-6 0-35 31,0-6-27-31,0-7 55 0</inkml:trace>
  <inkml:trace contextRef="#ctx0" brushRef="#br0" timeOffset="11">21823 7342 116 0,'-6'-10'44'0,"9"4"-24"0,0 4 1 16,-3 2 19-16,0 0-12 16,0 0-4-16,6 5-5 0,0 0-3 15,3 16-8-15,-6 6 10 16,6 7 8-16,-6 14-1 0,0 0 0 16,0 2-7-1,-3 0-3-15,3 0-5 0,0-2-1 16,0-3-5-16,6-8-1 15,-3-5-3-15,-1-8-1 16,-2-9 1-16,0-1 0 16,-3-4-20-16,3-4-9 15,-3-6-65 1</inkml:trace>
  <inkml:trace contextRef="#ctx0" brushRef="#br0" timeOffset="12">4455 7670 96 0,'0'3'38'0,"3"2"-20"0,0 11 5 0,0-3 21 16,0 8 0-1,0 11 4-15,-3 3-21 16,0 4-5-16,0-2-14 16,0 3-3-16,0-6 1 0,0-2-3 0,0-3 0 15,0-2 1-15,0-3 0 16,0-3-2-16,0-3-2 16,0-2 1-16,0-3 1 15,0-2-6-15,0-3-1 16,0-3-18-16,0 0-5 15,0-5-6-15,3-2 1 16,3-3-2-16,0-3 0 16,2 0-19-1,1-3-16-15,3-2 26 16</inkml:trace>
  <inkml:trace contextRef="#ctx0" brushRef="#br0" timeOffset="13">4782 7691 96 0,'-3'-5'35'0,"3"5"-18"0,0 0 4 15,0 0 17-15,0 0-5 0,-3 3 0 16,-3 2-12-16,0 6-5 16,-6 5-9-16,1 2 2 0,-4 11 1 15,-3 3 1-15,0 5 1 16,3 0 0-16,3 5 0 15,3-2-6-15,6-3-4 16,0 0-1-16,9-2 1 16,6-6 3-16,3-6 2 15,6-4-1-15,0-6-1 16,5-8-1-16,1-7 2 16,0-6-1-16,-3-3 0 15,0-2-1-15,-6-3 0 16,-7-2 2-16,-5-1 1 0,-6 1 1 15,-3 2 2-15,-8 3 6 16,-7 2 4-16,-3 3-4 16,-3 5-1-16,-3 3-12 15,-3 3-1-15,4 5-4 16,2 3 0-16,6-1-5 16,3-2 0-16,9 0-46 15,6-8-17-15,12 3-24 16,3-9-46-16,-3-4 40 15</inkml:trace>
  <inkml:trace contextRef="#ctx0" brushRef="#br0" timeOffset="14">8024 11113 76 0,'-3'-3'30'0,"0"6"-16"0,-12 7-6 16,9-5 11-16,-6 9-5 16,-3 1 2-16,-3 7-3 15,-3 9 2-15,-2 12 1 0,2 7 2 16,3 0-4 0,6 6 2-16,9-9-9 0,9-4 0 0,6-4 0 15,6-1-3-15,3-7-1 16,2-7-3-16,4-5-1 15,-3-6-10-15,0-5-5 16,-3-8-17-16,-1-3-4 16,-2-2-26-1</inkml:trace>
  <inkml:trace contextRef="#ctx0" brushRef="#br0" timeOffset="15">8042 11295 76 0,'0'0'30'0,"3"3"-16"0,-3 2-3 15,3 3 12-15,-3 10 1 16,0 9 1-16,0 2-10 15,0 8-2-15,0-5-5 16,0 5-3-16,0-3-2 16,0-5-3-16,0-5 3 0,2-3-2 15,-2-5 2-15,3-3-9 16,0-2-1-16,0-6-29 16</inkml:trace>
  <inkml:trace contextRef="#ctx0" brushRef="#br0" timeOffset="16">8050 11306 92 0,'-5'-3'35'0,"5"3"-18"0,0 0 4 0,0 0 19 15,0 0 3-15,0 0 4 16,0 0-11-16,0 0-4 0,0 0-18 15,5 3-2-15,4-3 1 0,3-3-1 16,3-2 1-16,3-1-7 16,3 1-4-16,-3 0-4 15,0 2 1 1,-4 1 1-16,-2-1 0 0,0 0-27 16,-3 3-11-16,-3 0-30 15,-6 0-10-15,0 3-2 16</inkml:trace>
  <inkml:trace contextRef="#ctx0" brushRef="#br0" timeOffset="17">8071 11462 116 0,'-9'2'44'0,"9"4"-24"0,0-4 3 0,0-2 21 15,0 0-4-15,0 0-1 16,6 3-7-16,3-3-2 15,3 0-17-15,6 0-6 0,3-3-2 16,0 1-3-16,0-1-2 16,-1 0-4-16,-2 3 0 15,-3 0-22-15,-6 0-8 16,-3 6-25-16,-3-1-8 16,-9 3-10-1</inkml:trace>
  <inkml:trace contextRef="#ctx0" brushRef="#br0" timeOffset="18">8048 11665 140 0,'-3'0'52'0,"6"0"-28"0,-3 0-13 0,0 0 15 0,5 0-6 16,4 0 1-16,6 0-10 16,6 0-4-16,3-2-4 15,-3 2-3-15,0 0 1 0,2 0-19 16,1-3-8-16,-3 1-24 15,-3-1-41 1,0 3 17-16</inkml:trace>
  <inkml:trace contextRef="#ctx0" brushRef="#br0" timeOffset="19">8327 11472 184 0,'-9'-5'68'0,"12"5"-36"0,-3 0-2 0,0 0 28 15,0 0-9-15,0 0-2 16,6 0-22-16,0 0-10 16,3 0-9-16,0 0-5 0,3-3 0 15,3 1-4-15,-3-4 2 16,12-1-8-1,-4 7-22-15,-2-8-9 0,-3 2-22 16,-3 1-75 0,-3 13 9-1,-9 0 62-15</inkml:trace>
  <inkml:trace contextRef="#ctx0" brushRef="#br0" timeOffset="20">8324 11538 132 0,'-3'0'49'0,"6"6"-26"0,0-6-12 16,0 2 18-16,3 1-13 16,3-3-1-16,3 3-9 15,0-1-2-15,3-2-2 16,3 0-13-16,3-2-2 0,-4-1-21 16,1 0-49-16,0-2 2 15</inkml:trace>
  <inkml:trace contextRef="#ctx0" brushRef="#br0" timeOffset="21">8595 11322 148 0,'-3'5'55'0,"6"0"-30"0,-3 11-14 0,0-3 18 16,0 11 0-16,0 5 3 0,-3-2-17 15,0-1-7-15,3 3-5 16,-3 0 0-16,3-5 0 16,0-3-1-16,0-2 1 15,0-6-20-15,0-2-6 0,0-1-34 16,3-5-54 0,0-2 22-16</inkml:trace>
  <inkml:trace contextRef="#ctx0" brushRef="#br0" timeOffset="22">8673 11181 128 0,'6'-5'49'0,"-1"-3"-26"0,13 3-9 16,-6 7 15-16,3 4-1 0,3 4 3 15,3 9-8-15,0 13-2 16,2 15-12-16,-2 6 8 0,-3 0 5 16,-6 0-2-16,-6-3 0 15,-9 0-9-15,-6 1-2 16,-9-4-3-16,-6-7 1 16,-5-3-20-16,-7 0-5 15,0-5-107 1</inkml:trace>
  <inkml:trace contextRef="#ctx0" brushRef="#br0" timeOffset="23">15816 11160 116 0,'-6'-5'44'0,"3"-14"-24"0,-3 14-2 16,3 5 18-16,-5 8-9 16,-7 0-3-16,-3 2-10 15,-3 4-4-15,-3 12-5 16,-3 11-2-16,1 16 1 0,-1 5 4 16,12 6 3-16,9-11-2 15,9-3 0-15,9-2-1 16,6-6 2-16,14-8-10 15,-2-7-4-15,3-9-18 16,0-7-9-16,-4-8-14 0,-2-6-5 16,0-2-24-1</inkml:trace>
  <inkml:trace contextRef="#ctx0" brushRef="#br0" timeOffset="24">15861 11314 104 0,'0'0'38'0,"0"5"-20"0,0 3-8 0,0 0 14 16,3 8 7-16,-3 10 3 0,0 8-12 15,0-2-3-15,0 5-11 16,0-5-7-16,0-6-2 0,0-2 3 15,0-5 1-15,3-3-10 16,0-3-5-16,0-5-23 16,0-3-10-16,0-2-69 31,-3-19 57-31</inkml:trace>
  <inkml:trace contextRef="#ctx0" brushRef="#br0" timeOffset="25">15795 11351 192 0,'-2'-3'74'0,"2"6"-40"0,0-3-24 0,0 0 17 16,2 0 4-16,4 0 4 16,3 0-17-16,3-3-6 15,6-2-7-15,3-1-6 0,0-2 0 16,0 1 1-16,-1 1 0 15,-2 1-27-15,3 0-11 16,-3 2-25-16,-3 0-9 0,-3 6-12 31</inkml:trace>
  <inkml:trace contextRef="#ctx0" brushRef="#br0" timeOffset="26">15900 11449 132 0,'-9'2'49'0,"9"1"-26"0,0-3-5 16,0 0 18-16,0 0-7 16,6 2-2-16,0 1-11 15,0-3-3-15,3 0-7 16,2 0-4-16,1 0 1 0,3-5-13 16,3 5-6-16,-3 0-22 15,-3 2-11-15</inkml:trace>
  <inkml:trace contextRef="#ctx0" brushRef="#br0" timeOffset="27">15879 11583 116 0,'-18'19'44'0,"15"-6"-24"0,3-7-8 16,0-6 13-16,0 0 0 0,6 2 2 16,3 1-9-16,3-1-3 15,3-2-8-15,6 0-5 0,-1 0-1 16,4 0-10-16,0-2-2 15,0-1-25-15,-3 1-9 16,-1-9-26 0</inkml:trace>
  <inkml:trace contextRef="#ctx0" brushRef="#br0" timeOffset="28">16126 11454 176 0,'-9'-5'68'0,"9"7"-36"0,3-2-13 15,-3 0 23-15,3 0-14 16,3-2-4-16,3 2-16 16,0-3-6-16,6-5-1 15,-1 3-10-15,4-1-2 0,0 1-36 16,-3 0-14-16,3 2-31 15</inkml:trace>
  <inkml:trace contextRef="#ctx0" brushRef="#br0" timeOffset="29">16135 11541 208 0,'-3'3'79'0,"3"2"-42"0,3-5-34 0,-3 0 20 15,9 0-11 1,6-3-10-16,2 1-6 16,4-4 2-16,3-1-37 0,3-1-14 15,0 0-33 1,-3 2-13-16,-4-2 50 16</inkml:trace>
  <inkml:trace contextRef="#ctx0" brushRef="#br0" timeOffset="30">16355 11404 72 0,'-6'-3'27'0,"6"0"-14"0,0-15 7 16,0 15 14-16,0 0 4 16,3 1 2-16,3-3-16 15,3-1-4-15,3 1-8 0,3 0 0 16,0 2-7-1,3 0-3-15,-1 3 1 0,-5 3-4 16,-3 2-2-16,-9 14 4 16,-6 5 1-16,-3-3 0 15,-6 0-2-15,1 0 3 16,-4 0 0-16,3-2-1 0,0-3-2 16,3 2 7-16,3-5 3 15,3-2-1-15,3-3 0 16,3 0 1-16,6-3 1 15,6 0-1-15,3-2-1 16,3 0-5-16,6-1-3 0,5-2 0 16,-5-2 1-1,-3-1-10-15,-3 3-2 16,-3-3-22-16,-3 1-6 16,-3-1-19-1,0 1-50-15,-1-4 16 0</inkml:trace>
  <inkml:trace contextRef="#ctx0" brushRef="#br0" timeOffset="31">16614 11173 132 0,'6'-5'52'0,"-3"8"-28"0,18 7-13 15,-9-2 18-15,0 5 5 16,3 9 4-16,2 9-5 0,4 17-3 16,0 2-16-16,-3 3 0 0,-6-5 2 15,-6-6-8-15,-9-2-2 16,-9-3 0-16,-3-3 1 16,-12 1-14-16,-9-6-8 15,-5-5-65 1,-13-6-71-16,1-7 36 15</inkml:trace>
  <inkml:trace contextRef="#ctx0" brushRef="#br0" timeOffset="32">23049 11120 116 0,'-17'-2'46'0,"17"2"-24"0,-3 2-15 16,3-2 19 0,-15 11-8-16,-3 2-7 15,-6 6-5-15,-3 7-3 16,-3 9 6-16,4 12 6 0,2-2-3 16,6 0 1-16,6 0-4 15,6 3 0-15,12-8-3 16,3-3 1-16,6-6-9 15,6-4 0-15,0-6-20 16,14-5-6-16,-2-6-14 16,0-4-48-16,-3-6 7 15</inkml:trace>
  <inkml:trace contextRef="#ctx0" brushRef="#br0" timeOffset="33">23115 11221 72 0,'-12'-5'27'0,"12"5"-14"0,0 2-7 0,0-2 9 16,0 8 14-16,6 6 8 16,-6 7-4-16,0 10 0 15,3 9-16-15,-3 2-8 16,0 1-5-16,3-4-1 0,0-1 0 15,0-7-1-15,0-7 1 0,0-5-9 16,3-4-1-16,0-1-25 16,0-12-9-16,0-7-30 15</inkml:trace>
  <inkml:trace contextRef="#ctx0" brushRef="#br0" timeOffset="34">23103 11263 132 0,'-12'-5'52'0,"9"5"-28"0,-3 0-2 15,6 0 20-15,0 0 4 0,0 0 2 16,0 0-11-16,9 0-5 16,0 0-18-1,3 0-9-15,3-3-1 0,3 1-3 0,2-1-1 16,4-2 1-16,3 0-1 15,-3-1-22-15,-3 1-8 16,0 2-18-16,-7 1-8 16,-5 2-42-1</inkml:trace>
  <inkml:trace contextRef="#ctx0" brushRef="#br0" timeOffset="35">23130 11406 192 0,'-6'3'71'0,"9"15"-38"0,0-26-19 16,0 8 20-16,3-2-11 15,3-1-3-15,3 0-9 16,2-4-3-16,1-1-4 16,0 2-18-16,6-2-6 0,-3 6-25 15,-6-1-12-15,6 0-88 31,-15 22 71-31</inkml:trace>
  <inkml:trace contextRef="#ctx0" brushRef="#br0" timeOffset="36">23121 11549 152 0,'-18'11'57'0,"18"-11"-30"0,-3 2-12 0,3-2 20 16,0 0-6-1,3 8-2-15,9-8-13 0,0 6-4 16,3-6-6-16,3 5-1 0,-1-8 3 15,7 1-12-15,0 2-5 16,0-3-22-16,0-2-6 16,-4-1-51-1</inkml:trace>
  <inkml:trace contextRef="#ctx0" brushRef="#br0" timeOffset="37">23395 11351 296 0,'-9'-3'110'0,"18"3"-60"0,-3-3-52 16,0 3 22-16,0 0-14 15,2 0-3-15,13-5-20 16,0 2-9-16,3 1 14 15,-3-1-39-15,9 0-12 0,-10 1-41 16</inkml:trace>
  <inkml:trace contextRef="#ctx0" brushRef="#br0" timeOffset="38">23427 11454 140 0,'-6'2'55'0,"3"-2"-30"0,0 3-10 0,3-3 20 16,3 0-2-16,0 3 1 16,3-3-13-16,12 0-3 15,0 0-10-15,3 0-5 0,3-3-2 16,3 0-19-16,-7 1-5 16,1-6-20-16,-3 0-8 15,-3 0-32 1</inkml:trace>
  <inkml:trace contextRef="#ctx0" brushRef="#br0" timeOffset="39">23758 11242 160 0,'-18'0'63'0,"18"3"-34"0,0 5-21 16,0-3 18-16,-3 6 5 15,-3-1 3-15,0 3-16 16,0 3-8-16,-3-2-6 16,6 12-4-16,-3-7 3 0,3-1 0 15,0 1 1-15,-3-6-5 16,6-5-1-16,0 0 3 16,6-3 1-16,0 0-3 0,3-2-1 15,6-3 3-15,0 0 1 16,3-3-3-16,0 3-1 15,-3-5-2-15,5 5 0 16,-2-5-8-16,-6-1-5 16,0 1-16-16,-3 0-4 15,3-6-22 1,-6 1-39-16,-3-4 27 16</inkml:trace>
  <inkml:trace contextRef="#ctx0" brushRef="#br0" timeOffset="40">23853 11210 132 0,'0'0'52'0,"0"0"-28"0,0 6-2 16,0-1 20-16,0 8-5 16,0 6 1-16,0 10-16 15,0 8-3-15,0 0-11 16,0 3-5-16,0-9 0 0,0-2-2 15,0-2-1-15,0-3-2 16,6-6 1-16,-3-2-32 16,3-8-55-1,-3-5-31-15,0-6 26 16</inkml:trace>
  <inkml:trace contextRef="#ctx0" brushRef="#br0" timeOffset="41">24050 11110 176 0,'2'0'68'0,"1"8"-36"0,12-3-18 0,-6 6 22 0,3 2-7 16,3 8 0-16,0 11-10 16,-3 13-1-16,-3 8-11 15,-3 0 5-15,-6 2 1 16,-6-5-4-16,-12-7-3 0,-6-4-3 16,-12-4 0-1,1-6-15-15,-4-5-5 0,-3-8-81 16,-2-3-64-1,2-3 55-15</inkml:trace>
  <inkml:trace contextRef="#ctx0" brushRef="#br0" timeOffset="42">6711 10911 64 0,'0'0'27'0,"0"0"-14"0,3 0-7 16,-3 0 11-16,6 0 0 16,0-2-1-16,3-1-6 0,0-2-2 15,3 0 0-15,0-3 0 16,2-3 0-16,1-2 0 16,-3 0-2-1,6-6-1-15,-3 1-3 0,6-9-2 16,-3 1 1-16,0-1-1 0,-4 1 2 15,1-1-3-15,-3 3 0 16,-3 1 5-16,-3-1 2 16,0-3-2-16,-3 6-1 15,-3 3 1-15,0 2 2 16,-3 3 1-16,0 2 3 0,0 3-5 16,0 3-3-1,0-1-1-15,-6 4 1 0,0 2-1 16,3 0 2-1,0 8-4-15,-6 5 0 0,4-2-1 16,-1-1 0 0,3 1 2-16,0 2 0 0,0 0 0 15,0 0 2-15,3 3-3 16,-3 3 0-16,0 10 1 16,0-3 2-16,3 1-1 15,0-1-1-15,0 1 3 16,0-1 0-16,3-2-4 15,0-3-1-15,3-2-2 16,0-3 3-16,3-3 2 16,0-5 4-16,3 0 0 15,0-6 0-15,3-2-3 16,0-2 1-16,0-4-2 0,-1-2-1 16,1 1 1-16,-3-4-1 15,0 0 0-15,0-2 2 16,0 3-3-16,0-1 0 15,0 0 1-15,0 1 0 16,0-1 0-16,3 1 0 16,0 2-3-16,-4 0 2 15,4 2 3-15,3 6 1 16,0-2-4-16,0 7-1 16,-3-2 1-16,-3-1 0 15,0 1 1-15,-3 0 2 16,0-1-3-16,0 1 0 15,-6-3 1-15,3 0 2 0,-3 0 1 16,0 0 1-16,0 0 0 16,0 0 0-16,0 0 0 15,0 0 0-15,-12 0-2 16,0-3-2 0,0 3 1-16,0 0-1 15,0 3 0-15,0 2-3 16,-3 1 0-16,3 1-1 0,1 4 3 15,-1 2 0 1,3 1 3-16,0 1-1 16,6 1-1-16,3 0-2 15,3 3-1-15,6-3 2 0,-3-3 0 16,3-3 1-16,2 1 0 16,4-6 0-16,-3-2 2 15,3-8-1-15,-3-6 2 16,0 3 0-16,-3-3 1 15,0 1-5-15,-3-3 1 16,0-1 0-16,0-1 2 16,-3 1-3-16,0 1 0 15,0 0 1-15,-3 2 2 16,0-5-1 0,0 3-1-16,0 3 3 15,0-1-4-15,0 3 0 16,0-5 7-16,0 10-5 31,0 1 0-31,-3-1 1 0,3-5-1 16,-3 8-1-1,3 0 1-15,0 0-1 16,0 0 2-16,0 0-1 16,0 0 2-16,0 0-4 15,0 0-2-15,0 0 2 16,0 0 0-16,0 0 1 15,0 0 0-15,0 0 0 16,0 0 0-16,0 0 2 16,0 0 1-16,6-8-4 15,0 3-1 1,0-1 1-16,2-1 2 0,4 4 2 16,0-2-4-1,3 2 1-15,3 0 0 0,0 1 2 16,0 2-3-16,3 2-2 15,-4 1 2-15,1 0 2 16,-3-1 0-16,-3-2-1 16,-3 3 1-16,0 2-1 15,-9 0 2-15,0-2 3 16,-9 0-2 0,0-1-2-16,0 1 2 0,0 0-2 15,0-1 2-15,0 6-4 16,0-2 0-16,-2-1-1 15,-1 0 0-15,0 3 2 16,0 0 0-16,3 3 0 16,0 2 0-16,3 0-3 15,0 3 2-15,3 0-1 16,3 0 0-16,3-3 0 16,3-2 0-16,3-4 2 15,3-1 0-15,0-4 2 16,0-2 1-16,5-2-4 15,4-6-1-15,-3-3 1 16,0 1 2-16,-3-4 0 16,-3 1 2-16,-3 0-2 15,0 0 2-15,-3-3-2 16,-3-3-1-16,0 3 1 16,-3 3 1-16,0 5-1 15,0 0-1-15,0 3-2 0,0 2 1 16,0 3-4-1,3 8 1-15,0 6 2 0,2 1 1 16,1 4 1-16,0 5 2 16,0 2-1-16,0 6 2 15,-3 5-2-15,0-3-1 16,-3 1 1-16,-3-1 1 16,0-7 1-16,-3-1 1 15,-3-5-2-15,-5-5 1 16,-7 3-2-16,0-11-1 15,3-3 1-15,0-2 1 16,0-1 1-16,3-4 1 0,1-1-7 16,2-2-2-16,3-3-1 15,3 0 4-15,3 0-1 16,3-3 1-16,6 1 0 16,3-9-2-16,3-5 3 15,5 1 0-15,7-4 1 16,3 1 0-16,0-6 2 15,0 3 1-15,-1-3-1 16,1 6 1-16,-3-4-2 16,-6 7 2-16,-3 1 4 15,-3 4 6-15,-3 5-5 0,-3-1 0 16,-6 7-6-16,-3 1-4 16,0 1-24-16,0 8-62 31,0 5-38-31,0-1 36 15</inkml:trace>
  <inkml:trace contextRef="#ctx0" brushRef="#br0" timeOffset="43">7595 10848 144 0,'-3'-5'55'0,"3"5"-30"0,0 0-18 16,0 0 15-16,3 0-11 16,3-3-3-16,3 0-5 15,0 3-3-15,0 0 1 16,3 3 1-16,-3 2 1 0,0 3 1 15,-3 3 0-15,-3 2-2 16,-6 6 1-16,-3 7 0 16,0 0 1-16,-3-4 0 15,0-4 2-15,-3-2-5 16,3-3-1-16,6-2 6 16,0-3-3-1,0-3 1-15,3 0-2 16,3-5-2-16,6 0-2 0,0-2 1 15,3-1 3-15,3 3 1 16,0 0-6-16,-4 0 0 16,1 0-32-16,0 0-12 15,-3 3-31 1</inkml:trace>
  <inkml:trace contextRef="#ctx0" brushRef="#br0" timeOffset="44">8053 10456 88 0,'-3'-5'35'0,"3"2"-18"0,-11 3-5 16,8 0 27 0,-12 6-9-16,0 7-6 15,-6 11-5-15,-3 0-11 16,0 5-5-16,-2 8-2 16,-1 5-1-16,6 3 2 0,9 3 1 15,12-1 1-15,6 4-2 16,6-6-2-16,9-6 1 0,9-2-1 15,5-10-22-15,1-9-10 16</inkml:trace>
  <inkml:trace contextRef="#ctx0" brushRef="#br0" timeOffset="45">8208 10612 64 0,'0'-2'24'0,"3"-1"-12"0,-3-2 10 15,0 5 15-15,0-3 0 16,-3 1 1-16,0-1-8 15,-3 0-4-15,-3 1-8 16,-6 2-1-16,1 0-10 0,-4 2-2 0,0 4-1 16,3-1-5-1,-3 3 1-15,6 0 0 0,0 2 0 16,6-2 0-16,6 0 2 16,3 11-6-16,6-3-1 15,6-1-1-15,6 1 4 16,0 3 1-16,0-1 1 15,-3 4 0-15,-4-4 2 16,-5 1 1-16,-3-1 1 0,-6-2-2 16,-3-3 1-1,-6-2 0-15,-3-3 3 16,-2-3-3-16,-4-2 0 16,3-3-1-16,0-3-2 0,3-2-2 15,3-3-1 1,6-3-1-16,3-5 3 0,6 0-2 15,6-5-1-15,6-5 3 16,3 2 2-16,-3 3-2 16,2 0 0-16,-2 2 3 15,-3 3 1-15,-3 0 1 16,-3 3 2-16,-3 3-1 16,-6 2 0-16,-3 0-8 15,0 2 0-15,0 4-41 16,-3 2-18-16,0 0-23 15</inkml:trace>
  <inkml:trace contextRef="#ctx0" brushRef="#br0" timeOffset="46">8464 10583 108 0,'-3'3'44'0,"-9"5"-24"0,18 10-19 0,-3-7 11 16,-9 13 14-16,-3 0 8 15,0 2-6-15,1 3-4 0,-1 0-14 16,0 0-6 0,3-2-3-16,0-3-4 0,0 0 2 15,0-3-23-15,3-5-10 0</inkml:trace>
  <inkml:trace contextRef="#ctx0" brushRef="#br0" timeOffset="47">8589 10644 96 0,'-3'8'38'0,"6"0"-20"0,0 29-8 0,0-26 14 15,0 2-2-15,-3 3-1 16,0 2-7-16,0 1-1 15,0-1-8-15,0 1-5 0,0-3-1 16,0 0-1-16,3-3-2 16,-3-5-37-1,0-3-46-15,0-5 16 16</inkml:trace>
  <inkml:trace contextRef="#ctx0" brushRef="#br0" timeOffset="48">8774 10472 124 0,'6'3'46'0,"3"10"-24"0,3-2-19 16,-3-1 12-16,2 9 0 15,1 5 0-15,3 5 6 16,-6 8 1-16,0 0-11 16,3 2 2-16,-9 1 3 0,-6-3-4 0,-3 0 1 15,-6 3-8-15,-3-6-3 16,-3-5-4-16,-2-2-1 16,-4-9-29-16,3-4-12 15,0-6-32 1,3-11-24-16,3-10 43 15</inkml:trace>
  <inkml:trace contextRef="#ctx0" brushRef="#br0" timeOffset="49">9036 10644 196 0,'-6'-2'74'0,"6"7"-40"0,0-3-16 16,0-2 25-16,0 0-15 15,3 3-6-15,3-3-11 16,0 0-5-16,3 0-3 15,2 0-3-15,1 0 3 0,3 0-2 16,0 0 2-16,0 0-4 0,3 0 0 16,0 0-26-16,-3 0-11 15,0 0-43 1,-4 0-51-16,1 0 39 16</inkml:trace>
  <inkml:trace contextRef="#ctx0" brushRef="#br0" timeOffset="50">9068 10766 168 0,'-3'3'66'0,"6"-3"-36"0,0 0-20 0,-3 0 17 16,6 2-9-16,0-2 0 16,3 0-9-16,0 0-1 0,3 0-4 15,3-2-3-15,3-1 0 0,0 0-1 16,0 1 0-16,-1 2-53 15,1-3-24-15,-3-2-8 16</inkml:trace>
  <inkml:trace contextRef="#ctx0" brushRef="#br0" timeOffset="51">9327 10549 116 0,'-3'-3'44'0,"0"1"-24"0,0-1-24 16,3-2 76 0,0-6-21-16,-2 3-22 15,2 0-12-15,0 0-12 16,5 0-6-16,1 0 0 0,6 1 1 16,3-4 0-16,3 6-3 15,0 2 2-15,3 3 3 16,0 3 1-16,-4 10-1 15,-2 5-2-15,-3 4 1 16,-6 1 1-16,-9 1-3 16,-3 0 0-16,-3 2 1 0,0 4 0 15,0-7 0-15,1-4 2 16,2-3-3-16,3-3 0 16,6-2 1-16,3-3 0 15,5-1 0-15,7 1 2 16,6 3-3-16,-3 2-2 15,0 0 2-15,0 3 2 16,-9 0 0-16,-4 0 2 16,-5 0 13-16,-6 0 9 15,-5 5-8-15,-10-3-2 16,-6 4-9-16,0-1-4 16,0-5-6-16,-3-6-2 0,4-2-46 15,2-5-18 1,6-11-32-16</inkml:trace>
  <inkml:trace contextRef="#ctx0" brushRef="#br0" timeOffset="52">9792 10557 64 0,'3'48'27'0,"0"-22"-14"0,0 30 7 0,0-35 14 16,3 5-7-16,-6 3-1 15,6 0-11-15,0 3-2 16,-3-5-3-16,-1-6-1 16,1-5-5-1,-6-6-3-15,1-5 6 0,-1-2 3 16,0-6-5-16,0-4-1 15,0-7-4-15,3-2-3 16,6-2 4-16,5 2 1 16,1 3-3-16,0 0-1 15,0 2 1-15,0 3 2 16,3 3-2-16,0 5-2 0,-3 2 2 16,0 6 2-16,-3 3 2 15,-3 2 3-15,-6 0 6 16,-3 1 4-16,-3-1-8 15,-3-3-2-15,0 1-4 16,-6-3 1-16,3-3-4 16,-6 1 0-16,3-6-6 15,0 0-3-15,3-3-27 16,6-2-12-16,9-3-27 16</inkml:trace>
  <inkml:trace contextRef="#ctx0" brushRef="#br0" timeOffset="53">9997 10803 120 0,'0'24'46'0,"0"-11"-24"0,0 8-15 0,0-13 15 16,0 3-11-16,0-1-3 15,0-2-5-15,0 0-3 16,0-3-13-16,0-5-6 15,0 0-43-15,3-5-18 16</inkml:trace>
  <inkml:trace contextRef="#ctx0" brushRef="#br0" timeOffset="54">10003 10634 88 0,'-3'-3'33'0,"6"3"-18"0,-3-3-18 15,3 3 6-15,3-2-6 16,0-4 2-16,3-2-15 16,3 1-4-16,6-4-12 15,0-8-3-15</inkml:trace>
  <inkml:trace contextRef="#ctx0" brushRef="#br0" timeOffset="55">10143 10501 100 0,'3'3'38'0,"-3"0"-20"0,6 23-8 16,-6-10 14-16,3 2-2 15,-3 6-1-15,0 11-7 0,0-1-4 16,0 3-5-16,0 0-4 0,0-2 2 16,0-6-4-16,3-3-2 15,0-7-9-15</inkml:trace>
  <inkml:trace contextRef="#ctx0" brushRef="#br0" timeOffset="56">10042 10710 172 0,'-6'-2'66'0,"9"2"-36"0,0 0-31 0,-3 0 10 16,18-6-7-16,0 4-1 15,2-4 2-15,4 4-2 16,0-1-14-16,3 1-4 0,0-1-13 15,-4 0-4-15,1 1 13 16,-3 2 8 0,-6-3 8-16,-3 3 7 15,-3 0 7-15,-3 0 10 16,-9 3 8-16,-3 5 1 16,0 2 1-16,0-2-16 15,3 0-8-15,3 3-3 16,3-1-2-16,6 3 2 0,0 3-1 0,0 3-1 15,0 2 5 1,0 0 1-16,-4-2 4 0,-2 4 1 16,-3-1-3-16,-3 1-3 15,-2 1-2-15,-7-8-3 16,0-3-26-16,0 1-10 16,-3-4-48-1</inkml:trace>
  <inkml:trace contextRef="#ctx0" brushRef="#br0" timeOffset="57">13664 11038 36 0,'-3'0'13'0,"3"0"-6"0,3 0 3 16,-3 0 7-16,0 0-1 16,0 0 1-16,0 0-1 15,6 3 0-15,0 0 0 16,0-1 0-16,3-2 3 16,0-2 2-16,6-1-2 15,-3 0 0-15,0-2-6 16,3-3 0-16,-1-8-8 0,1-2-3 15,0-3 1-15,0-1 0 0,0-7 1 16,0 3 0 0,-3-3 2-16,-3-3-1 15,6-5 0-15,-4-3-6 0,1 1 1 16,-3-14 0-16,3 2 0 16,-6 6-3-16,3 8 2 15,-9 6 3-15,0 7 1 16,0 0 7-16,-6 8 4 15,0 6-3-15,0 2 1 16,0 5-7-16,0 3-1 16,0 5-2-16,0 3-2 15,0 8-2-15,1 5 1 0,-1 11 1 16,0 0 0-16,0 7 2 16,3 6 1-1,0 6-4-15,0-1 1 0,3 0 0 16,0 1 2-16,3-9-3 15,3-2 0-15,0-6 1 16,0-8 2-16,5-2 1 16,4-5 3-16,-3-6-3 15,0-5 0-15,0-3 1 16,0-5 2-16,-3-5-3 16,0-6-2-16,0-7 2 15,0-1 0-15,0 1-1 16,3-3-2-16,-1-3-2 15,1 5 1-15,0 1-4 0,0 5 1 16,0-1 4-16,3 4 4 16,-3 2-3-1,6 2-1-15,-3 4-5 0,2 2 1 16,1 0 4-16,-3 2 4 16,-3-2-1-16,0 3-2 15,-3-3 0-15,-3 0-1 16,0 0 0-16,-3 0 0 15,0-3 0-15,-3 1 2 16,0-3-1-16,-3-1-1 16,-6 1-4-16,-6 0 0 15,3-1 0-15,-3 1 2 16,0 2 1-16,0 3 3 16,1 0-3-16,-1 6-2 0,0 2-1 15,3 5 0 1,-3 3 3-16,6 2 0 15,3 6 1-15,3 5 2 16,3-2-1-16,6 2 2 16,3-5-4-16,6-6-2 0,-3-2 4 15,6-5 1-15,6-6 0 16,-4-5-2-16,-2-8 1 16,-3-5-1-16,0-3 0 15,-3 0 2-15,-6-3-3 16,-3-2 0-16,-3-3 1 15,-3 3 2-15,-3 3-1 0,-3 5-1 16,-3 2 1 0,3 3 1-16,0 0 1 15,3 3 1-15,0-1-7 16,3 4 0-16,6-3 1 16,0-1 3-16,12-2 0 15,3-2 2-15,0-4 0 16,0 4-4-16,0 5-1 15,-4-3 3-15,1 5 3 16,-3 3-3-16,0 0-3 16,3 3 1-1,0-1-2-15,-3 1 1 16,-3 0 4-16,-3-3 1 16,0 0-1-16,-6 0-2 15,3 2 1-15,-9 4 1 0,0-1-1 16,-3 3-1-1,0 2 1-15,0 4-1 0,-3 1-3 16,3 1 2-16,0 3-1 16,3-3-2-1,3 8 0-15,3-1 3 16,3 1 0-16,3-8 1 16,3-3 0-16,6-2-3 15,-3-6 2-15,3-2 1 16,0-11 0-16,-3-5 0 15,-3-1 0-15,-1-1-3 16,-2-4 0-16,0 0 4 16,-3 1 1-16,0 2 0 15,-3 0-2-15,0 3-2 0,3 2 1 16,-3 3-1-16,3 6-2 16,0 4 0-16,3 12 3 15,0 2-2 1,3 15 1-16,-3 4 2 0,0 2 2 15,-3-3 1-15,-3 3 1 16,-3 0 0-16,-3-5 0 16,-6-3 0-16,-6-5 2 15,0-3-1-15,1-5 0 16,-1-5-3-16,3-6-2 16,0-3-4-16,3-4-2 15,3-3-4-15,6-6 1 0,3-2 3 16,3-6 1-16,6-2 0 15,6-3 1-15,3-5 3 16,0-8 2-16,2 0 0 16,1-3 2-16,0 1-2 15,-3 2 2-15,0 0 0 16,-6 7 3-16,-3-1 3 16,-3 7 2-16,-3 5-5 15,0 4-4-15,-3 4-10 16,0 0-3-16,0 3-29 15,3 11-60 1,0 0-18 0,2 2 39-16</inkml:trace>
  <inkml:trace contextRef="#ctx0" brushRef="#br0" timeOffset="58">14587 10890 104 0,'3'-2'41'0,"0"-1"-22"0,15-2-7 0,-12 2 13 16,9 0-5-16,0-2 1 15,-1 0-10-15,-2 2-4 16,0 3-4-16,0 3 4 0,-3 5 3 16,-6 2-1-16,-3 11 2 15,-6 6-4-15,-6-3-2 16,0 0-2-16,-6-3 0 0,1 0 2 16,2-3 2-1,0-4 1-15,3-1 0 16,3-3-2-16,3-2 1 15,3 0-2-15,3-5 0 0,3 0-6 16,9-1 1-16,6 1 0 16,0-6 2-16,-1 1-8 15,1-4-3-15,0 1-37 16,0 2-15-16,-3-2-24 16</inkml:trace>
  <inkml:trace contextRef="#ctx0" brushRef="#br0" timeOffset="59">15138 10356 112 0,'-9'-11'44'0,"3"9"-24"0,-15 2 3 16,9 2 21-16,-3 4-7 15,-6 1 1-15,-2 7-15 16,-4 4-4-16,-6 19-11 15,0 8-5-15,3 3 0 0,4 5 4 16,2 5 6-16,12-2-7 16,12 2-3-16,9 0 0 15,6-10 0-15,3-6-1 16,5-5-2-16,4-13-19 16,3-6-10-16,6-10-49 15,-4-5-51 1,-2-11 39-16</inkml:trace>
  <inkml:trace contextRef="#ctx0" brushRef="#br0" timeOffset="60">15191 10557 172 0,'-9'-11'66'0,"6"11"-36"0,-3-2-9 0,0 2 25 15,-2 0-11-15,-4 2 0 16,-6 4-20-16,0 2-7 16,3-1-5-16,0 1-3 0,3 3 1 15,3 0-6-15,3 2 1 0,3 0 2 16,6 6 1-16,12 2-2 16,0 0 0-16,3 3 2 15,0 0 0-15,-3 2 1 16,-3-2 0-16,-3 0 0 15,-4-3 2-15,-5 0 1 16,-5 0 3-16,-7-2-1 16,-6-6 0-16,0-8-1 15,0-2 0-15,-3-3-2 16,3-3-2-16,6-2 1 16,4-6-1-16,5-5-5 0,6-5 1 15,8 0 0-15,10-8 2 16,6 0 1-1,0-3 1-15,0 3 0 0,-4 0 2 16,-2 2-1-16,-6 6 2 16,-6 3 2-16,0 2 4 15,-6 5-6-15,-3 1-4 16,-3 4-22-16,-3 1-10 16,0 2-36-16,0 3-14 15,0 3-5 1</inkml:trace>
  <inkml:trace contextRef="#ctx0" brushRef="#br0" timeOffset="61">15355 10462 168 0,'-3'0'66'0,"3"5"-36"0,0 37-29 15,0-29 16-15,0 6 15 16,-3 5 10-16,-3 10-14 15,-3 3-5-15,0 3-14 16,-3 0-6-16,0-3-2 0,3-6-1 16,1-4 0-16,2-6-16 15,0-2-6-15,3-6-99 16,0-5 21 0</inkml:trace>
  <inkml:trace contextRef="#ctx0" brushRef="#br0" timeOffset="62">15391 10657 232 0,'3'-10'88'0,"3"5"-48"0,3-1-36 0,-4 4 19 16,1-1-9-16,3 3 0 15,0 0-6-15,3 0-3 16,-3 3-2-16,0 5-3 0,-3 5 3 15,-3 5 0-15,-6 1 1 16,-3 2-2-16,-3 0-2 16,0 0-2-16,-3-2-1 15,3-1 4-15,0-2 1 0,3-3-3 16,1-2 1-16,2-3 0 16,3-3 0-16,3 1 2 15,5-4 3-15,4-2-2 16,3-2-2-16,3-1 2 15,6-2 0-15,0 2-4 16,0 0 1-16,-4 1-29 16,-5-1-10-16,-3 0-52 15,-3-2-47 1,-3 0 46-16</inkml:trace>
  <inkml:trace contextRef="#ctx0" brushRef="#br0" timeOffset="63">15635 10382 172 0,'0'-13'66'0,"3"10"-36"0,6 3-33 0,0 0 13 16,0 6 8-16,2 4 6 16,4 9-1-16,6 18-2 15,-3 8-11-15,-3 10 2 0,-6-2 4 16,-9-2-2-16,-9-1 2 15,-3-3 0-15,-3-2 2 0,-6 3-12 16,0-8-4 0,-8-6-6-16,-1-5 0 0,3-10-22 15,3-3-11-15,0-8-29 16,4-3-13-16</inkml:trace>
  <inkml:trace contextRef="#ctx0" brushRef="#br0" timeOffset="64">15861 10636 280 0,'-3'-2'107'0,"3"2"-58"0,3-3-26 15,-3 3 29-15,3 0-16 16,3 0-4-16,3 0-20 0,0-3-8 16,3 3-3-16,3 0-1 0,2 0 2 15,10-2-3-15,-3-1-2 16,-3 3-71-16,-3 0-32 16</inkml:trace>
  <inkml:trace contextRef="#ctx0" brushRef="#br0" timeOffset="65">15858 10779 260 0,'0'-3'99'0,"9"1"-54"0,9-3-53 0,-6 5 16 0,3 0-11 16,11-6 2-1,4 4-54-15,0-1-23 0,-3-2-16 16,-3-11-6-16</inkml:trace>
  <inkml:trace contextRef="#ctx0" brushRef="#br0" timeOffset="66">16284 10488 188 0,'-12'-26'71'0,"15"20"-38"0,6-7-34 16,0 8 15-16,5-6-8 0,4 1-1 15,3 2-5-15,9 2 0 16,0 9 0-16,-4 8 0 0,-2 15 2 16,-9 9 1-16,-6 4 3 15,-12 9-3-15,-9-3 0 16,-6-3 1-16,-5 0 2 15,2-4 8-15,0-7 5 16,3-4 4-16,3-6 1 16,3-5-9-16,6-3-2 0,3-2-7 15,6-3-2-15,6-3 0 16,6-3 0-16,15 1-2 16,3-3 1-1,2 0-7-15,-5-3-1 16,-3 1-34-16,-3-1-11 0,-3 1-50 15,-4-1-36 1,-5 0 54-16</inkml:trace>
  <inkml:trace contextRef="#ctx0" brushRef="#br0" timeOffset="67">16796 10406 100 0,'-6'-3'38'0,"6"6"-20"0,0-3-15 0,0 5 10 16,0 3 5-16,3 11 6 0,-3 10-7 15,0 8 1-15,-3 0 0 16,0 8 1-16,0-5-10 15,0-6 3-15,0-5 4 0,0-2-8 16,0-6-4-16,0-5-1 16,0-3 0-16,3-3 1 15,0-2 0-15,0-5-2 16,0-3 1-16,3-3-4 16,3-2 0-16,3-8 3 15,3 2 1-15,3-5-4 16,-1 3-1-16,4 11-2 15,3 2 0-15,0 5 5 16,-3 0 3-16,-6 3 5 0,-3 0 5 16,-6 3 3-16,-9-1 4 15,-6 1-7-15,0-1-3 16,-3 1-9-16,-3-3-1 16,0-3-10-16,0 0-4 15,3-5-20-15,4 0-8 16,2-2-26-1,3-3-49-15,6-3 25 16</inkml:trace>
  <inkml:trace contextRef="#ctx0" brushRef="#br0" timeOffset="68">16983 10702 160 0,'0'16'63'0,"0"3"-34"0,3 2-25 15,-6-10 13-15,3-1-2 16,-3 3 4-1,0-2-11-15,-3 0-4 0,3-4-3 16,0-1-21-16,3-1-9 0,0-5-54 16</inkml:trace>
  <inkml:trace contextRef="#ctx0" brushRef="#br0" timeOffset="69">16995 10417 4 0,'6'-14'0'0</inkml:trace>
  <inkml:trace contextRef="#ctx0" brushRef="#br0" timeOffset="70">17061 10351 96 0,'-3'5'38'0,"6"5"-20"0,2 14-4 0,-5-8 17 15,0 16-8-15,0 5-1 16,0 5-11-16,-2 6-4 15,-1-6-4-15,0-2-3 0,3-3 3 16,0-8-24-16,0 0-11 16,-3-8-34-1</inkml:trace>
  <inkml:trace contextRef="#ctx0" brushRef="#br0" timeOffset="71">16986 10655 236 0,'-9'-6'90'0,"15"4"-48"0,0-3-53 15,0 5 13-15,3 0-4 16,0-3 1-16,6 3-13 16,-3-3-62-1,17 1-15-15,-2-1 17 16,-3 0 14-16</inkml:trace>
  <inkml:trace contextRef="#ctx0" brushRef="#br0" timeOffset="72">17192 10634 160 0,'-12'5'63'0,"9"0"-34"0,0 3-27 0,3-5 14 16,3 10-10 0,3 6-1-16,3-4 1 15,-1 4-3-15,1-1 7 0,-3 1 3 16,0-1 5-16,-6 1 3 15,-3 0-7-15,0-4-3 16,-3-1-11-16,-3-1-5 16,-8-3-57-1,-7 6-68-15,0-5 28 16</inkml:trace>
  <inkml:trace contextRef="#ctx0" brushRef="#br0" timeOffset="73">20835 11030 72 0,'-3'6'30'0,"3"-6"-16"0,3 0 8 0,-3 0 15 0,0 0 0 15,0 0 1-15,3-3-15 16,3 0-4-16,3-2-11 16,0-8-1-16,3-11 0 0,2-2-3 15,1-6-3-15,-3-2 0 16,6 2-1-16,-6-8 0 15,-3 3 0-15,0 3-3 16,-9-1 2-16,-3 6-1 16,-3 3 0-16,0 5 2 0,-3 2 2 15,0 6-1 1,0 2-1-16,0 3-2 16,0 8 1-16,0 3 1 15,0 5 0-15,3 5-3 0,3 14 2 16,1 2 1-16,-1 5 2 15,3 6-1-15,0-1 2 16,3 6 0-16,2-2 1 16,4-6 0-16,0-3 2 15,0-10-3-15,0-5-2 16,-3-4 2-16,0-1 0 16,0-9 3-16,0 0 1 15,0-2-1-15,0-6-1 16,0-13-3-16,0-2 1 15,3-3-4-15,3-1 0 16,0-4 1-16,2 5 2 0,-2 2-6 16,3 6 1-16,0 0 1 15,0 5 1-15,0 3 1 16,0 2 2-16,-3 0-3 16,0 3-2-16,-4 0 4 15,-2 0 1-15,0 0 0 16,-3 0-2-16,0 0 3 15,-3-2 2-15,0-1 0 16,-3 0 0-16,0 1-3 16,-3-1-2-16,0 0 1 15,-2 1 1-15,-4 2-1 16,0 2 2-16,0 6-4 16,-3 3-2-16,-3 2 2 15,3 0 0-15,3 9-2 0,3 4 0 16,6 1 2-16,9-4 0 15,3-4 1-15,0-1 0 16,6-4 0-16,0-1 2 16,0-5 3-16,0-6 2 15,0-4-3-15,-3-4-3 16,-4 1-3-16,1-8-1 16,-3-6-1-16,-3 1 3 15,-3-3 0-15,-3 0 3 16,-3-1-3-16,0 4 0 15,-2 2 3-15,2 3 1 16,0 2-4-16,0 3 1 0,3 3-2 16,3 0 0-1,0-1 0-15,6 4 0 16,3-1 2-16,2 0 0 0,4 1 0 16,9-1 2-16,-6 1-3 15,-3-1 0-15,0 0 1 16,-3 1 2-16,-3 2-1 15,0 0-1-15,-3 0 3 16,-1 0 0-16,-2 0-1 16,-3 0 1-16,3 0-2 15,-3 0-1-15,0 0 1 0,0 0 1 16,0 0 1-16,0 0 1 16,-3 2-2-16,0-2 1 15,0 3-2 1,1 0-1-16,-1-1 1 15,-6 1-1-15,3-1-3 0,0 4 0 16,0 2 2-16,-3 2 0 16,3 4 3-16,0 1 1 15,3 9-4-15,6 0-1 16,0 2 1-16,6-7 0 16,0-3-2-16,3-3 2 15,0-5 1-15,2-3 2 16,1-2-1-16,0-6-1 15,0-5 3-15,0-5 0 16,-3-3-1-16,-3 0-2 16,0 1 5-16,-3-1 1 15,-3 2-5-15,0 1 0 0,-3 0 1 16,0 2 1-16,0 3-4 16,-3 3 1-16,3 0 0 15,-3 2 2-15,0 3-1 16,3 6 2-16,0 1-4 15,3 7 0-15,3 9-1 16,0 7 0-16,3-1 2 16,-1 2 2-16,1 4-3 15,-3-1 0-15,-3-2 1 16,-3-3 2-16,-3-2 3 16,-6-6 2-16,-2-3-3 15,-4-5-1-15,-3-2 1 0,0-6 2 16,0-5-3-16,0-2-2 15,3-4-3 1,3-7-1-16,6-3 2 0,6-5 0 16,3-3-2-16,6-5 0 15,9-8 4-15,6 0 3 16,0 3-1-16,3 2-2 16,-7 0 0-16,-2 3 1 15,-3 5 1-15,0 1 3 16,-9 4-3-16,-3 3-2 15,0 3-7-15,-6 2-1 16,0 3-21-16,0 3-7 16,0 2-17-16,0 1-6 15,9 2-65 1</inkml:trace>
  <inkml:trace contextRef="#ctx0" brushRef="#br0" timeOffset="74">21573 11001 148 0,'-6'-2'55'0,"6"-1"-30"0,3 0-14 0,-3 3 15 0,6 0-12 16,0 0-3-16,0-7-5 16,3 1-1-1,-3 9-3-15,0 2-4 0,0 3 1 16,-3 5 5-16,-3 3 2 15,-3 3 4-15,-6 2 1 0,0 0-5 16,0-2-2-16,0-4 4 16,0-1 5-16,3-4-1 15,3-2 3-15,3-3-2 16,3-2 0-16,6 0-10 16,3-3-1-16,6-6-2 15,3 1 0-15,-4 0-18 0,1 0-8 16,-3 2-46-1,0 0-58 1,0 1 31-16</inkml:trace>
  <inkml:trace contextRef="#ctx0" brushRef="#br0" timeOffset="75">21984 10446 156 0,'-12'-3'57'0,"3"8"-30"0,-18 1-12 0,15-1 18 0,-3 8-10 16,-3 8 0-16,-2 3-12 16,-4 5-4-16,6 14-4 0,0 2 2 0,3 2 1 15,6 4 2 1,9-1 0-16,9 3-7 15,9-6-2-15,12-7-3 0,3-3 3 16,2-10-33-16,1-9-14 16,3-7-47-1</inkml:trace>
  <inkml:trace contextRef="#ctx0" brushRef="#br0" timeOffset="76">22174 10605 160 0,'-12'-11'63'0,"-3"6"-34"0,4 5-3 15,2 0 23-15,-3 0-13 16,-3 2-6-16,0 4-17 16,0-1-6-16,0 3-5 15,3 0-4-15,3 0 1 0,3 2-4 0,6 6 1 16,3 3 2-16,6-1 1 15,6 3 1 1,6 1 0-16,0 1-3 0,0 4 0 16,-3-1 4-16,-7-2 1 15,-2 10 0-15,-6-2 1 16,-3-5 0-16,-6-1 1 16,-8-5 0-16,-1-5 2 15,-3-5-3-15,0-6 0 16,3-5 5-16,0-8 3 15,6-8-11-15,3-5-2 16,9-5-6-16,3-6 0 16,9 3 4-16,6 2 4 15,0-7 1-15,0 5 2 0,-4 2-4 16,-2 6-2-16,-6 3 4 16,-3 2 3-1,-3 3-17-15,-3 2-5 0,-3 3-23 16,0 3-9-16,-6 2-37 15,3 0-26 1,0 3 51-16</inkml:trace>
  <inkml:trace contextRef="#ctx0" brushRef="#br0" timeOffset="77">22469 10509 156 0,'0'0'57'0,"0"13"-30"0,0-2-29 15,0-3 11-15,-3 8 11 16,-6 13 10-16,-9 8-5 0,-6 8-2 16,1 5-13-16,-1 3 0 0,0 3 1 15,3-9-6-15,6-4-3 16,3-4-8-16,3-9-4 15,3-9-38-15,-3-5-19 16,9-6-20 0</inkml:trace>
  <inkml:trace contextRef="#ctx0" brushRef="#br0" timeOffset="78">22531 10602 160 0,'-5'8'60'0,"5"5"-32"0,-6 6-9 16,3-6 23-16,-3 5-14 16,0 1-4-16,0-1-14 15,0 1-4-15,0-3-4 16,0 0-2-16,0-3 3 0,6-3-2 15,-3-2 2-15,3 0 0 16,3-2 3-16,3-1-5 0,0-2-1 16,3-3 0-1,0-3 0-15,6 0-3 0,2 1 0 16,1-1-9-16,0 0-5 16,-3 1-13-16,0-1-6 15,-3 0-21 1,0 1-42-16,0-4 21 15</inkml:trace>
  <inkml:trace contextRef="#ctx0" brushRef="#br0" timeOffset="79">22651 10610 140 0,'-9'-5'55'0,"9"5"-30"0,0 5-14 15,0-3 18 1,0 6-2-16,0 3 4 15,-3 13-13-15,0 5-5 0,0 5-8 16,-3 3-2-16,6-2 1 0,-3 10 0 16,3-8 0-16,0-6-2 15,0-4 1-15,0-9-9 16,0-2-3-16,0-5-26 16,0 0-12-16</inkml:trace>
  <inkml:trace contextRef="#ctx0" brushRef="#br0" timeOffset="80">22719 10499 200 0,'0'-19'77'0,"6"17"-42"0,12-1-41 0,-12 6 12 16,12 4 0-16,-1 12 6 15,4 5 3-15,0 10 0 16,0 6-7-16,-6 2 1 0,-6 3 4 16,-6 0 4-16,-3 0 4 15,-9 3-5-15,-6-6 1 16,-6-5-10-16,-3-2-2 16,-2-9-8-16,5-7-2 0,0-6-23 15,0-3-6-15,6-4-27 16,3-4-11-1,9-4-22 1</inkml:trace>
  <inkml:trace contextRef="#ctx0" brushRef="#br0" timeOffset="81">23043 10642 320 0,'-14'-3'121'0,"14"3"-66"0,11 0-55 16,-5 0 23-16,0 0-15 0,3 0-2 16,3 0-6-16,6-3-3 15,6 1 2 1,0-1-44-16,-3 3-19 0,2-3-70 15</inkml:trace>
  <inkml:trace contextRef="#ctx0" brushRef="#br0" timeOffset="82">23076 10761 264 0,'-12'0'101'0,"12"2"-54"0,0-2-42 0,0 0 22 16,3 0-15-16,3 0-2 15,3-2-11-15,9-1-4 16,0 0 3-16,3-5-57 0,5-7-25 0,4 1-26 16</inkml:trace>
  <inkml:trace contextRef="#ctx0" brushRef="#br0" timeOffset="83">23398 10647 296 0,'0'0'112'0,"0"2"-60"0,3-9-52 0,0 4 23 15,0-2-15-15,5-3-4 16,-2-3-3-1,0 1-1-15,0-9 0 16,3-2 0-16,-6 2 0 0,3 1 0 0,0 2 2 16,0 3-3-16,-3 2-2 15,0 1-1-15,0 4 3 16,0 1 0-16,0 5 1 16,6 21-3-16,-3 0 2 15,0 6 1-15,0-1 2 16,-3 6-3-16,-3 2 0 0,0-2 3 15,0 0 1-15,0-3-4 16,0-5 1 0,0-3-20-16,-3-3-9 15,0-2-106-15</inkml:trace>
  <inkml:trace contextRef="#ctx0" brushRef="#br0" timeOffset="84">23374 10869 260 0,'-12'0'96'0,"6"0"-52"0,12 0-38 16,-6 0 20-16,6 0-5 15,3 0 2-15,0 0-13 16,18-3-3-16,-4-2-5 16,13 0 1-16,0-3 2 0,2 3-29 0,-5-1-10 15,9 1-99 1</inkml:trace>
  <inkml:trace contextRef="#ctx0" brushRef="#br0" timeOffset="85">23978 10507 148 0,'-3'-3'57'0,"3"3"-30"0,3 0-25 0,-3 0 12 16</inkml:trace>
  <inkml:trace contextRef="#ctx0" brushRef="#br0" timeOffset="86">23981 10522 266 0,'3'27'10'0,"-3"15"-4"16,0 1-2-16,-3 2-1 16,0-3 10-16,3-2 3 15,-3-1-1-15,3-7 1 16,0-5-5-16,0-6-1 0,0-5-2 16,0-6 2-16,0 1 1 15,0-17 3 1,3-2-5-16,0-5-7 15,0-5-2-15,6-1-2 16,0 1 0-16,3 2 0 16,0 3 0-16,-3 2 2 15,8 3 0-15,-5 3 0 16,3 5 0-16,-3 5 0 16,0 3 0-16,-3 3 2 15,-6 2 3-15,-3 0-2 16,0 0 0-16,-9 1 1 15,3-4 0-15,-9 1-5 0,3-3 1 16,-6-3-2-16,7-2 0 16,-4-3-11-16,0 0-7 15,0-3-31-15,6-2-13 16,3-6-30 0</inkml:trace>
  <inkml:trace contextRef="#ctx0" brushRef="#br0" timeOffset="87">24207 10758 196 0,'0'5'74'0,"0"6"-40"0,0 7-35 0,-3-10 15 0,0 6 1 16,0-1 5-16,-3-3-10 15,0 1-3-15,3 0-5 16,-3-4-6-16,6 1-2 0,0-2-57 15,0-6-62 1,9 0 27-16</inkml:trace>
  <inkml:trace contextRef="#ctx0" brushRef="#br0" timeOffset="88">24228 10615 188 0,'0'-10'71'0,"6"2"-38"0,3 0-41 0,-3 5 12 16,0-2-15-16,-3-1-3 16,6-7-6-16,3 3-1 15,3 2 12-15,-1 0 5 0,-5 2 3 16,0 4 1 0,3 10 13-16,3 2 6 15,-9 6-3-15,3 5-1 16,-3 8-5-16,-3 3 1 15,0 3-6-15,-3-1-3 16,0 0 1-16,0-2 0 16,-3-3-8-16,0 0-2 15,-3-5-75-15</inkml:trace>
  <inkml:trace contextRef="#ctx0" brushRef="#br0" timeOffset="89">24308 10750 264 0,'9'-5'101'0,"0"2"-54"0,21-10-53 16,-18 10 17-16,9 1-7 16,0-9 2-16,8 3-8 0,1 0 0 15,0 0-115-15,0-2-50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3:55:32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14882 5995 96 0,'-6'-2'35'0,"6"2"-18"0,0 2-20 16,0-2 8-16,0 0-4 0,0 6 2 15,0 7 4-15,3 6 6 16,0-1-5-16,0 1-2 15,3 2 1-15,0 0 0 16,3 0 3-16,2-2 1 16,4-1-5-16,0 3-2 15,0 0-2-15,3-2 5 0,0-3 5 16,3-6-4-16,2 1-2 16,1 0-1-16,0-1 1 15,0-2-3-15,0 0-2 16,-1-3 2-16,4 1 2 15,3-4 2-15,-3-2 3 0,0-2-3 16,5-1-2 0,4-2 0-16,0-3-1 0,2 2-2 15,4-1 1-15,0 1-4 16,0 4-2-16,-4 2 4 16,4 5 1-16,-3 3-3 15,-7 0 1-15,-2 2 0 16,-3 6 0-16,-3 3 0 15,-1-1 2-15,-2 1-1 16,-6-3 2-16,-3 0-2 16,0-3 2-16,-3-3 0 15,-3-2 3-15,0-2-3 16,-3-1 0-16,0-3-1 16,-3-2 1-16,6 0 2 15,0-2 4-15,3-3-6 0,0-3-2 16,2-3-1-16,7-2 2 15,6-3-3-15,3 0 0 16,3 0-1-16,2 3 0 16,4 0 4-16,3-6 1 15,3 1-4-15,2 2-1 16,1 3 1-16,8 2 0 16,1 0 1-16,0 3 2 15,-1 1-1-15,-5 1 2 16,-4 1-2-16,-2 2-1 0,-3 1 5 15,-1-4 1-15,-2 4 9 16,0-6 2-16,-3 2-2 16,2-7-1-16,-5 0-6 15,-3-3-3-15,-6-5-2 16,-3-5 0 0,-6-4-44-16,-7-1-17 0,-13 2-61 15</inkml:trace>
  <inkml:trace contextRef="#ctx0" brushRef="#br0" timeOffset="1">15295 6773 80 0,'0'-5'30'0,"0"5"-16"0,0 0 8 0,0 0 17 16</inkml:trace>
  <inkml:trace contextRef="#ctx0" brushRef="#br0" timeOffset="2">15289 6771 228 0,'-8'5'20'0,"-1"6"-11"16,0 7-6-16,0 1-1 0,3 7-3 16,3 1 0-16,6-1 1 15,6 0 0-15,0-4 0 16,6-7 2-16,2-4 8 15,1-6 5-15,3-15-1 16,0-3 2-16,-3-1-5 16,0-2-1-16,-6 1 0 15,-4-1 4-15,-2 0-2 16,-6 0 1-16,-6 0-3 16,-2 3-1-16,-1 0-3 0,0 5-1 15,0 0-21-15,0 2-7 16,3 6-32-16,3 0-13 15,3 0-19 1</inkml:trace>
  <inkml:trace contextRef="#ctx0" brushRef="#br0" timeOffset="3">15700 6604 164 0,'-6'-16'63'0,"3"6"-34"0,-6-6-8 0,3 10 22 16,-2-2-10-16,-1 1-2 16,-6 7-18-16,3 5-8 0,0 3-3 15,3 8-5-15,-3 13 0 0,6 8-1 16,3 5 3-16,3 6 0 16,3-1 3-16,0 4-3 15,0-9-2-15,0-2 2 16,0-9 0-16,0-7-19 15,-3-5-9-15,0-6-25 16,-3-8-9-16,-3-7-15 16</inkml:trace>
  <inkml:trace contextRef="#ctx0" brushRef="#br0" timeOffset="4">15459 6805 140 0,'-9'-10'52'0,"12"7"-28"0,3 0-26 16,0 3 11-16,3-2 3 0,6-1 4 15,9-2-8-15,3 2-4 16,2 0-3-16,1 1-4 0,9 2 0 16,-1-3-49-1,-5 3-42-15,-3 0 30 16</inkml:trace>
  <inkml:trace contextRef="#ctx0" brushRef="#br0" timeOffset="5">15897 6601 128 0,'-15'-18'49'0,"6"13"-26"0,-3 2-12 16,6 0 18 0,-3 1-4-16,0 4 3 15,0 4-18-15,-6 4-6 16,3 6-3-16,1 13-1 0,2 3 2 0,3 8-3 16,3 2 0-1,3 3 1-15,3 5 0 0,0-8 0 16,3-4 2-16,-3-7-1 15,0-4 2-15,0-6-26 16,-1-5-12-16,-2-8-35 16,-5-6-25-1,-1-7 42-15</inkml:trace>
  <inkml:trace contextRef="#ctx0" brushRef="#br0" timeOffset="6">15635 6818 176 0,'-12'-5'66'0,"15"5"-36"0,0 0-26 15,-3 0 13-15,6 0-2 0,3 0 1 16,9 0-6-16,5-3-4 16,1 1-3-16,3-1-3 0,0 0 3 15,0-2-24-15,2 3-8 16,-2-1-61 0</inkml:trace>
  <inkml:trace contextRef="#ctx0" brushRef="#br0" timeOffset="7">16090 6755 220 0,'-9'-5'82'0,"6"5"-44"0,0 0-31 0,0 2 18 16,-3 1-11-16,-6 2-3 0,1 3-9 15,-1 3-1-15,6-1-1 16,3 6 0-16,9-3 0 0,3 3-3 15,0 0 2-15,2 0-1 16,-2 2-2-16,0-2 3 16,-6 3 2-16,-3-3 2 15,-3 0 1-15,-6-1-2 16,-8-1-2-16,-4-4 5 16,0-4 4-16,0-4-21 0,3-2-6 15,3-8-22-15,6-5-10 16,6 0-26-1,6-3-28-15,18 0 39 16</inkml:trace>
  <inkml:trace contextRef="#ctx0" brushRef="#br0" timeOffset="8">16165 6882 160 0,'9'5'63'0,"5"-5"-34"0,4 0-21 0,-9 0 16 15,0 0-8-15,0-3 1 16,3 1-6-16,0-3-1 15,0-3-6-15,0 0-5 0,-3-3 0 0,-3 0 5 16,-3 4 2 0,-6-1-2-16,-3 2-3 15,-3 1-5-15,-6 2 0 0,-6 6 4 16,3 5 2-16,-3 5-5 16,3 3 0-16,4 5 1 15,5 6 1 1,6-6 1-16,3 3 0 0,9-3 0 15,5-5 0-15,4-3 4 16,6-5 2-16,3-3-2 16,0-5-3-16,-1-10-22 15,4-9-9-15,3-5-18 16,-3-2-52 0,-6-3 13-16</inkml:trace>
  <inkml:trace contextRef="#ctx0" brushRef="#br0" timeOffset="9">16409 6575 192 0,'-6'-8'74'0,"6"5"-40"0,0 6-35 0,3 2 12 16,0 3-5-1,0 8-1-15,0 11-6 0,6 4 1 16,-1 6 0-16,10 3 0 0,-6 0 2 16,-3-1-1-16,0-2-1 15,-3-2-6-15,-3-6-4 16,0-5-43-1,-3-8-53-15,-9-3 23 16</inkml:trace>
  <inkml:trace contextRef="#ctx0" brushRef="#br0" timeOffset="10">16272 6779 260 0,'-6'-6'96'0,"12"6"-52"0,15-5-54 16,-7 2 14-1,10 1-3-15,15-4 1 0,0-1 2 16,5-1 0 0,-5 0-2-16,0-3-15 0,-4-2-4 0,-2-3-90 15</inkml:trace>
  <inkml:trace contextRef="#ctx0" brushRef="#br0" timeOffset="11">15379 6787 116 0,'-3'-6'44'0,"0"4"-24"0,-3-1-8 0,3 3 16 15,0 0-3-15,-3 3 3 16,0-1-14-16,-6 4-5 16,-3-1-6-16,0 5-7 0,3 1-2 15,4 0-11-15,2-1-1 16,9 1-57 0</inkml:trace>
  <inkml:trace contextRef="#ctx0" brushRef="#br0" timeOffset="12">9646 13086 92 0,'-24'0'35'0,"9"3"-18"0,0 5 0 16,9-3 14-16,-3 6-5 15,-2 13-3-15,-1 2-2 16,3 6-1-16,3 2-11 15,3 3 3-15,6-5 2 0,9-3-3 16,9-5 1-16,8-6-1 0,1-2 3 16,3-8-3-16,0-5-1 15,2-11-2-15,-5-5 2 16,-6-3-3-16,-3-3 1 16,-9-2 1-16,-6-8 2 15,-9-3 1-15,-6 3 2 16,-3 0-5-16,0 5-1 15,-3 3-9-15,3 5-4 16,0 6-17-16,3 4-6 16,3 6-46-16,3 6-19 0,9 4-2 15</inkml:trace>
  <inkml:trace contextRef="#ctx0" brushRef="#br0" timeOffset="13">9970 13134 124 0,'-17'-5'49'0,"8"7"-26"0,-3 1-14 16,9 0 14-16,-3 7-9 15,-3 11-1-15,0 3-7 16,3 8-2-16,0 5-2 0,6 0 1 0,3-5 0 15,9-6 7-15,6-2 6 16,6-5-2-16,5-9 0 16,7-7-2-16,0-9 2 15,-7-9-1-15,-2-7 0 16,-9-4 4-16,-9-3 1 16,-9-3 6-16,-9 0 5 15,-9 1-7-15,-3 7-1 16,-2 3-14-16,-1 5-7 15,0 8-29-15,0 5-11 16,3 11-62 0,9 13-59-16,7-2 54 15</inkml:trace>
  <inkml:trace contextRef="#ctx0" brushRef="#br0" timeOffset="14">9577 14475 104 0,'-11'3'41'0,"5"0"-22"0,-3 18-14 0,3-5 13 16,0 0-4-16,-3 5 2 15,0 5-5-15,3 11 1 16,3-2-3-16,9-4 2 15,6-2-6-15,3-5 6 0,12-5 4 0,2-6 2 16,1-8 1 0,0-7-3-16,-3-9 1 15,-4-7-7-15,-2-6-3 16,-9-3 3-16,-3-2 2 16,-9-3 0-16,-6-2 1 15,-3 5 0-15,-3 5 0 0,-6 6-4 16,-2 2-3-16,2 8-13 15,0 3-5-15,0 12-36 16,3 9-15-16,6 0-40 16</inkml:trace>
  <inkml:trace contextRef="#ctx0" brushRef="#br0" timeOffset="15">9929 14457 200 0,'0'2'77'0,"3"9"-42"0,3 18-37 0,-3-10 14 16,0 7 3-16,-3 3 2 16,0 11-6-16,3-6-4 15,0-2-4-15,2-3-3 0,1-2 1 16,0-6-56-16,3-3-25 15,-3-4-9 1</inkml:trace>
  <inkml:trace contextRef="#ctx0" brushRef="#br0" timeOffset="16">9589 15777 124 0,'-6'-8'49'0,"6"8"-26"0,3 3-12 0,-3-3 18 16,0 8-6-16,3 2-1 16,0 17-1-16,-3 5 1 15,3 2-12-15,-3 6-1 0,0 2 1 16,0-2-4-16,3-11-1 15,-3 3 0-15,3-6-1 16,3-2-2-16,0-8-2 16,0-3-24-16,6-3-61 31,3-7-35-31,0-3 35 16</inkml:trace>
  <inkml:trace contextRef="#ctx0" brushRef="#br0" timeOffset="17">9860 15936 92 0,'-18'-3'35'0,"15"6"-18"0,-11 2-16 16,11 0 11-16,-3 6 5 16,0 5 7-16,-3 8 2 15,3 0 4-15,3 2-7 16,3-2-2-16,9-3-12 15,0-3 3-15,8-10 2 0,7-2 4 16,3-12 1-16,0-7-6 16,-3-8-3-16,-3 0 6 0,-7-3 3 15,-8 0 6-15,-9 3 4 16,-9-8-4-16,-5 8-1 16,-10 0-9-16,3 7-2 15,-3 12-12-15,3-1-5 16,7 3-34-16,2 5-12 15,9 6-90 1,3 2-40-16,3-2 90 16</inkml:trace>
  <inkml:trace contextRef="#ctx0" brushRef="#br0" timeOffset="18">9682 17209 156 0,'6'-19'57'0,"-6"19"-30"0,0 0-12 0,0 0 25 15,0 16-14-15,0 5-13 16,0 5-6-16,0 6-5 16,0 0 1-16,0-3 0 0,0-2-1 15,0-1-2-15,0-2 1 16,0-6-1-16,0-2-3 16,3-3 2-16,0-2-30 15,0-3-12-15,-1-8-5 16,4 0-38-1,0-3 8-15</inkml:trace>
  <inkml:trace contextRef="#ctx0" brushRef="#br0" timeOffset="19">9908 17150 156 0,'-6'0'57'0,"6"0"-30"0,0 6-32 15,0 12 38-15,0 3-11 16,0 3 1-16,0 3 0 16,0 2-13-16,3 2-3 0,-3-4-3 15,3-1 0-15,0-7 0 0,0 2-2 16,0-8-2 0,3 0-21-16,0-7-9 15,0-1-51 1</inkml:trace>
  <inkml:trace contextRef="#ctx0" brushRef="#br0" timeOffset="20">9333 13105 72 0,'-38'66'30'0,"26"-21"-16"0,0 16-12 16,12-32 9-16,6 3-7 15,6 2-2-15,15 3-8 0,5 0-1 16,13 3-28-16,3 0-12 16</inkml:trace>
  <inkml:trace contextRef="#ctx0" brushRef="#br0" timeOffset="21">10191 13295 96 0,'0'64'35'0,"-3"-38"-18"0,-3 1-16 0,3-14 8 0,-3 3-8 15,-3 2 0 1,-9 4-19-16,-3-4-5 16,0 1-16-16,0 2-5 15</inkml:trace>
  <inkml:trace contextRef="#ctx0" brushRef="#br0" timeOffset="22">9235 14579 80 0,'-18'74'33'0,"18"-35"-18"0,12 6-11 15,-3-24 8-15,9 3-10 16,12-3 0-16,8 1-15 16,16-7-5-16,14 1-19 15,-2-8-6-15</inkml:trace>
  <inkml:trace contextRef="#ctx0" brushRef="#br0" timeOffset="23">10024 14385 64 0,'0'-13'27'0,"3"11"-14"0,6-1-15 16,0 3 6-16,9 5 12 15,-1 6 9-15,1 7 3 16,0 14 1-16,0 2-10 15,0 6-1-15,-6 0-11 16,-6 5-2-16,-6 0-3 16,-6-6-4-16,-12-2 1 0,-3-2-15 15,-3-3-4-15,-2-6-45 16</inkml:trace>
  <inkml:trace contextRef="#ctx0" brushRef="#br0" timeOffset="24">9530 15568 64 0,'-9'-5'27'0,"3"7"-14"0,-9 20-4 0,6-7 9 16,-3 4 7-16,-9 7 5 15,-2 9-14-15,-1 18-4 16,6 2-8-16,6 6-1 16,12-3-1-16,12 1 1 0,6-6 2 15,9-11-4-15,14-8-3 0,10-5-15 16,2-10-6-16,4-6-35 31</inkml:trace>
  <inkml:trace contextRef="#ctx0" brushRef="#br0" timeOffset="25">10078 15666 108 0,'2'-8'41'0,"19"8"-22"0,-3 8-20 15,-9 3 9-15,3 7 12 16,3 9 10-16,-3 15-7 16,-3 3-4-16,-6-3-8 15,-3 8-3-15,-6-2-4 0,0-3-7 16,-9-5-3-16,-12-6-46 16,3-2-46-16,1-6 24 15</inkml:trace>
  <inkml:trace contextRef="#ctx0" brushRef="#br0" timeOffset="26">9557 16952 64 0,'-15'-5'27'0,"9"7"-14"0,-9 14-4 0,9-8 9 16,-6 5-4-16,0 6 0 15,-3 10-4-15,3 19 1 16,-3 7-4-16,10 14-2 0,5-8-2 16,5 5-3-1,16-8-2-15,12-13-1 0,15 3-27 16,-1-9-12-16,7-7-1 15,2-27 0 1</inkml:trace>
  <inkml:trace contextRef="#ctx0" brushRef="#br0" timeOffset="27">10125 17013 164 0,'-3'0'63'0,"12"10"-34"0,0 17-36 16,-3-11 10-16,6 13 1 0,-3 13 2 16,-3 0 2-16,-3 6 0 15,-3 0-4-15,-6-3-3 0,-3 0 2 16,-21-6-4-16,-3-2-2 15,-5 3-75 1</inkml:trace>
  <inkml:trace contextRef="#ctx0" brushRef="#br0" timeOffset="28">16936 13703 72 0,'-3'0'30'0,"-9"0"-16"0,3-3 3 15,3 6 14-15,0-1-3 0,0 1-2 16,-3 2-14-16,-3 3-5 16,-6 8-5-1,-3 13-2-15,0 6 1 0,1 4-1 0,5 4 0 16,6 10-3-16,9-6 2 15,6-2 1-15,9-5 2 16,3-8-1-16,11-3-1 16,-2-3-28-1,0-10-51-15,0-8 6 16</inkml:trace>
  <inkml:trace contextRef="#ctx0" brushRef="#br0" timeOffset="29">17016 13907 76 0,'-12'7'30'0,"6"7"-16"0,-6 15-10 16,9-13 8-16,0 5 8 15,3 5 7-15,3 1-8 16,6-3-3-16,6-3-1 15,6-5 1-15,6-6-9 16,-4-7 0-16,-2-6 3 0,-3-7-4 16,-3-6 2-16,-6 0-1 15,-3-3 3-15,-12-2-3 16,-6 0 1-16,0 0-3 16,-6 0 0-16,0 2-6 15,3 3-1-15,1 3-32 0,2 2-15 16</inkml:trace>
  <inkml:trace contextRef="#ctx0" brushRef="#br0" timeOffset="30">17183 13732 104 0,'6'0'38'0,"2"5"-20"0,10 11-6 0,-6-5 13 16,3 12-5-16,0 7-1 15,0 7 6-15,0 2 4 16,-3 14-15-16,-6 0-8 0,-3-5-2 16,-6 2-1-16,-6 0 3 15,-6-7-21-15,-6-4-7 16,-6-4-62 0</inkml:trace>
  <inkml:trace contextRef="#ctx0" brushRef="#br0" timeOffset="31">16882 16417 88 0,'-18'-10'33'0,"15"10"-18"0,-3-3 0 0,3 3 13 16,-3 5-7-16,0-2 1 16,-6 10-11-16,0 14-2 15,-2 2-5-15,-1 11-3 16,3 10 0-16,3 5-1 0,6-2 2 16,3-2-3-16,6-4-2 15,6-7 2-15,6 0 2 16,5-14-9-16,4-2-2 15,0-16-46 1,0-8-29-16,0-3 35 0</inkml:trace>
  <inkml:trace contextRef="#ctx0" brushRef="#br0" timeOffset="32">16998 16595 108 0,'-6'0'44'0,"0"0"-24"0,9 13-26 16,-3 0 8-16,3 0 0 16,0 9 1-16,0 1-1 15,0 12 1-15,0-9-2 16,3-2 2-16,0-3-31 0,0-5-11 16,0-3-2-16,0-10-1 15</inkml:trace>
  <inkml:trace contextRef="#ctx0" brushRef="#br0" timeOffset="33">17150 16547 176 0,'0'-11'68'0,"3"11"-36"0,6 0-40 0,-3 6 10 16,6 2-6-16,2 5 3 15,4 11 6-15,3 5 7 16,-3 13-6-16,-6 1 1 0,-6-4 3 15,-9 4-2-15,-6-1 3 16,-9-5-6-16,-12 3-3 16,-8-9-78-1,-4-4-50-15,-9-3 51 0</inkml:trace>
  <inkml:trace contextRef="#ctx0" brushRef="#br0" timeOffset="34">1990 12597 112 0,'-9'-5'44'0,"6"2"-24"0,-6 3-17 0,9 0 10 16,-9 3-8-16,-5 4-1 16,-1 7-2-16,-3 4-2 15,-3 22 1-15,-3 2-1 0,3 6-3 16,6 2 2-16,9-8 3 15,6 1 1-15,12-4-6 16,9-1-2 0,3-7-20-16,3-4-7 15,3-6-14-15,-1-8-6 16</inkml:trace>
  <inkml:trace contextRef="#ctx0" brushRef="#br0" timeOffset="35">2041 12832 88 0,'-12'27'35'0,"9"-3"-18"0,-3 7-11 0,6-15 11 15,3 3 2-15,3-1 1 16,6 1-5-16,0-3-1 0,6-3-4 16,2-5-1-1,4-8-5-15,3-3-5 0,-6-5 0 16,-3 0 5-16,-3-5 5 15,-4-5-5-15,-5-4 0 16,-6 1 2-16,-6 0 3 0,-2-3-2 16,-4 6-2-1,0 2-2-15,3 3 0 0,-3 2-7 16,3 3 1-16,6 3-19 16,3 2-8-16,0 3-9 15,6 0-34 1,9-3 9-16,0 1 26 15,3-1 17-15</inkml:trace>
  <inkml:trace contextRef="#ctx0" brushRef="#br0" timeOffset="36">2294 12816 92 0,'-15'11'35'0,"12"2"-18"0,-3 11-7 0,3-8 14 15,3 5 0-15,3 0 1 16,3 0-6-16,6 3 1 15,3-3-2-15,6-2-2 16,2-8-8-16,4-6-1 0,0-8 0 16,-3-2-3-16,0-6-3 15,-1-2 2-15,-8-8 0 16,-6 0-1-16,-9-3-2 16,0-3-2-16,-9 4 1 0,0 1 1 15,-3 1 2 1,-5 3-3-16,-1 10 0 15,3 5-12-15,3 1-5 16,3 2-30-16,9 2-53 16,0 1 16-16</inkml:trace>
  <inkml:trace contextRef="#ctx0" brushRef="#br0" timeOffset="37">2517 12819 56 0,'-15'11'22'0,"12"7"-12"0,0 3 8 16,3-10 14-16,0 7 6 0,0 1 4 15,9-3-6-15,3 0 1 16,3 0-15-16,6-6-3 16,3-5-11-1,2-5 1-15,1-2 2 0,-3-6-6 0,-6-5-3 16,-6-1-1-16,-6-1 1 15,-6-1-1-15,-9-3 2 16,-3 1-2-16,-6-1 2 16,0 3-4-16,-6 3-2 15,3 5-34-15,4 3-12 16,2-1-110 0,9 1 85-1</inkml:trace>
  <inkml:trace contextRef="#ctx0" brushRef="#br0" timeOffset="38">2728 12639 108 0,'3'0'44'0,"6"8"-24"0,9 11-6 16,-6-4 15-16,6 17 6 16,0 11 3-16,-3 2-9 15,-6 0-3-15,-3 5-15 16,-3 3-4-16,-9-3-3 0,-6 3-2 15,-6-3 1-15,-9-5-35 16,0-5-13-16,-3-3-49 16</inkml:trace>
  <inkml:trace contextRef="#ctx0" brushRef="#br0" timeOffset="39">1812 13295 64 0,'-24'11'24'0,"9"5"-12"0,-6 16-5 0,15-14 9 16,-3 11-6-16,-3 8-3 16,6 13 2-16,6-2 4 15,6-3-7-15,9-5-3 16,3-3-13-16,3-5-4 16,12-9-31-16,-1-4-10 15</inkml:trace>
  <inkml:trace contextRef="#ctx0" brushRef="#br0" timeOffset="40">1984 13494 104 0,'-12'32'38'0,"12"-9"-20"0,-3 20-4 15,3-22 15-15,3 3-5 16,6-1 0-16,0 1-2 16,6-8-2-16,3-3-10 15,3-5 2-15,0-8 4 0,-1-5-6 16,1-11-1-16,-3-8-5 16,-6 1-1-16,-6-1-1 0,-3-3-2 15,-6 1 3-15,-6-1 0 16,-3 4-4-16,-9 1 1 15,3 6-2-15,1 6 0 16,2 5-9-16,0 2-3 16,3 8-31-16,9 3-10 15,3 0-25 1</inkml:trace>
  <inkml:trace contextRef="#ctx0" brushRef="#br0" timeOffset="41">2258 13475 72 0,'-3'6'30'0,"0"1"-16"0,-3 12 5 15,3-6 16-15,3 3 5 16,0 13 3-16,0 0-15 16,6-2-4-1,9-1-5-15,-3-5-1 0,9 1-9 16,0-12 6-16,5-5 4 0,-2-7-8 15,3-6-1-15,-12-13-6 16,-3 2-1-16,-3-2 1 16,-9-3 2-16,-6 0-3 15,-9 1 0-15,0 1-3 0,-9 4-1 16,3 2-10 0,1 5-3-16,-1 6-15 15,6 2-7-15,0 3-55 16</inkml:trace>
  <inkml:trace contextRef="#ctx0" brushRef="#br0" timeOffset="42">2496 13438 120 0,'3'3'46'0,"0"2"-24"0,0 11-19 0,0-3 12 15,0 6 0-15,3 7 0 16,-6 9-5-16,0-1-2 15,3-2-4-15,0 0-5 0,6-6 0 16,-9 0 1-16,9-7 0 16,0-6-25-16,3-5-8 15,0-5-29-15</inkml:trace>
  <inkml:trace contextRef="#ctx0" brushRef="#br0" timeOffset="43">2651 13417 108 0,'12'-3'41'0,"0"6"-22"0,12 5-3 15,-12 0 16-15,2 5 11 16,1 6 8-16,0 4-18 16,0 9-10-16,-15 5-13 15,0 0-7-15,-12-2 0 0,-6-4-4 16,-3 6-2-16,-11 1-56 15,-4-7-25-15,-3-10-4 16</inkml:trace>
  <inkml:trace contextRef="#ctx0" brushRef="#br0" timeOffset="44">1737 14137 100 0,'-30'71'38'0,"21"-39"-20"0,7 5-8 0,4-24 12 16,7 3-10-16,9 5-2 15,6 0-8-15,3-2-4 16,9-3-10-16,-4 0-3 0,-2-6-27 16,-3-4-13-1,-3-4 18-15,-6-4 8 16</inkml:trace>
  <inkml:trace contextRef="#ctx0" brushRef="#br0" timeOffset="45">1993 14150 116 0,'-15'21'46'0,"9"0"-24"0,3 14-4 15,3-19 20-15,3 2-10 16,3 3-1-16,6 0-7 16,3 1-3-16,6-7-9 15,3-4 1-15,3-8 4 0,-1-6-5 0,-2-5 0 16,0-5-4-16,-3-8-1 16,-12 0-1-16,-3-3-2 15,-9-3 3-15,-3-5 0 16,0 3-4-16,-12 0 1 15,0 3-2-15,3 7 0 16,-3 11-20-16,6 3-8 16,-2 10-36-1,8 9-50-15,6-4 28 16</inkml:trace>
  <inkml:trace contextRef="#ctx0" brushRef="#br0" timeOffset="46">2315 14118 120 0,'0'0'46'0,"0"5"-24"0,15 9-15 16,-10-1 15-16,-2 3 2 15,3 8 5-15,-3-1-9 16,0 1-4-16,3 0-9 16,3 3-3-16,-3-1 0 0,0-2-5 15,3-6-1-15,0-2-24 16,0-3-7-16,3-5-19 15,-3-5-36-15,0-6 21 16</inkml:trace>
  <inkml:trace contextRef="#ctx0" brushRef="#br0" timeOffset="47">2505 14200 60 0,'-9'3'24'0,"9"2"-12"0,-12 8 3 0,9 1 15 15,0-1 6-15,0 3 3 16,3 0-10-16,3 2-3 16,6 3-6-16,6-2-1 15,3-3-10-15,3-6-3 0,6-7 0 16,2-6-1-16,-5-5 0 16,-3-2-1-16,-3-9 2 15,-6-2-3-15,-6-3-2 0,-9 0 2 16,-3-2 2-16,-12 2-2 15,-3 6 0-15,-3 2-1 16,1 5-2-16,-1 3-6 16,3 8-1-16,3 8-54 15,6 5-64 1,6-5 28-16</inkml:trace>
  <inkml:trace contextRef="#ctx0" brushRef="#br0" timeOffset="48">2746 14031 140 0,'3'-3'55'0,"3"9"-30"0,18 15-18 0,-9-5 13 15,0 7 12-15,0 6 9 16,-3 6-8-16,-7-3-2 16,-2-1-18-16,-8 4-8 0,-10-1-3 15,-9 1-13-15,-6-1-3 16,-3 3-61-1,-11 0-61-15,-1-8 40 16</inkml:trace>
  <inkml:trace contextRef="#ctx0" brushRef="#br0" timeOffset="49">1952 14695 100 0,'-21'18'38'0,"3"1"-20"0,-12 5-10 15,21-8 11-15,-3 10-9 16,3 11-1-16,3 8-1 15,6 0 2-15,12-3-3 16,3-4-2-16,9-7-2 16,3-2-5-16,0-10-1 0,-1-3-23 15,7-8-47-15,-3-8 1 16</inkml:trace>
  <inkml:trace contextRef="#ctx0" brushRef="#br0" timeOffset="50">2035 14915 140 0,'-3'55'52'0,"6"-18"-28"0,6 6-11 0,-3-25 19 16,15-5-9-16,-1 0-4 15,4-2-6-15,6-6-3 0,3-5-6 16,-6-5-1-16,-4-6 1 16,1-4-2-16,-12-20-2 0,-6 6 1 15,-6-3-1-15,-6 1 0 16,-6 2 0-16,-3 2 0 16,0 6 0-16,-2 5-3 15,5 5 0-15,0 6-20 16,3 5-10-16,9 5-30 15,0 3-34 1,3-2 30-16</inkml:trace>
  <inkml:trace contextRef="#ctx0" brushRef="#br0" timeOffset="51">2395 14793 92 0,'0'5'35'0,"3"3"-18"0,0 16 11 0,0-8 21 15,0 8-16-15,0 7-9 16,3 4-14-16,-6-1-7 16,3-2-2-16,0-3-1 0,3-5 0 15,-3 0-7-15,3-9-3 16,-3-4-21-16,3 0-7 15,0-11-30 1</inkml:trace>
  <inkml:trace contextRef="#ctx0" brushRef="#br0" timeOffset="52">2526 14822 108 0,'-3'-3'41'0,"3"6"-22"0,3 8-3 16,3-1 18-16,0 6-1 15,3 16 3-15,-6 0-22 16,0-1-8-16,0 4-5 16,0-4-1-16,6-4 2 0,-3 2-12 0,3-8-3 15,-1-2-34 1,1-14-49-16,0-5 15 16</inkml:trace>
  <inkml:trace contextRef="#ctx0" brushRef="#br0" timeOffset="53">2702 14753 128 0,'6'-5'49'0,"5"8"-26"0,1 2-5 0,-3 3 20 16,6 8 3-16,0 7 3 15,-3 12-18-15,0 5-7 16,-9 2-12-16,-6-2-3 0,-6-3 0 15,-6 2-7-15,-6 4-2 16,-6-6-78-16,-14-3-60 16,-4-5 47-16</inkml:trace>
  <inkml:trace contextRef="#ctx0" brushRef="#br0" timeOffset="54">1931 15348 104 0,'-30'14'38'16,"12"7"-20"-16,3 16-6 0,9-19 13 15,3 9-9-15,-6 10-2 16,6 3-8-16,3-3-4 16,6 0-1-16,12-6-1 0,3-1 0 0,6-9-7 15,-3-5-3-15,2-6-38 16,7-7-32 0,6-3 28-16</inkml:trace>
  <inkml:trace contextRef="#ctx0" brushRef="#br0" timeOffset="55">2071 15380 116 0,'0'13'44'0,"11"-7"-24"0,-2 20 5 0,-6-10 22 15,3 5-14-15,0 8-6 16,0 6-16-16,-3-3-5 16,3-3-4-16,-6-3-2 0,3-2 3 15,0-3-9-15,3-5-3 16,3-3-24-16,-6-2-11 16,6-6-35-1</inkml:trace>
  <inkml:trace contextRef="#ctx0" brushRef="#br0" timeOffset="56">2243 15605 148 0,'0'48'57'0,"3"-32"-30"0,9 5-25 16,-3-11 14-16,6 1-6 15,12-3 0-15,-3-5-4 16,2-9-1-16,1-4-3 16,-3-4-2-16,-3-1 1 0,-3-7-4 0,-7-4 2 15,-5 5 1-15,-6-3 0 16,-8 0 0-16,-4 0 2 15,-6 3-1 1,0 0 2-16,-3 13-4 0,3 0 0 16,0 5 1-16,3 6 2 15,4 5-32-15,5 0-12 16,3 0-28 0</inkml:trace>
  <inkml:trace contextRef="#ctx0" brushRef="#br0" timeOffset="57">2455 15552 96 0,'-6'32'38'0,"3"-3"-20"0,6 0 5 16,3-16 18-16,-1 1-10 16,4-1-4-16,3-3-11 15,12-2-5-15,0-8-6 16,0-5 3-16,-3-3 2 0,2-2-5 15,-11-6-1-15,0-5 0 16,-6-1 0-16,-6 1 0 16,-6 0 0-16,-6 0-2 15,-6 2 1-15,1-2-4 16,-1 8 0-16,0 5-10 16,3 3-5-16,3 2-52 15,6 6-49-15,3-3 37 16</inkml:trace>
  <inkml:trace contextRef="#ctx0" brushRef="#br0" timeOffset="58">2734 15367 144 0,'18'8'55'0,"-6"26"-30"0,9 1-7 0,-6-19 18 15,-3 5-3-15,0 5 1 16,-3 9-15-16,-3-4-6 0,-6 4-8 15,-6-3-4-15,-6-1 2 16,-9-2-7-16,0-2-1 0,-6-1-60 31,0 9-66-31,-14-11 28 16</inkml:trace>
  <inkml:trace contextRef="#ctx0" brushRef="#br0" timeOffset="59">1993 15949 96 0,'-9'-8'35'0,"3"11"-18"0,0-3 4 16,3 5 19-16,-12 3-1 0,1 3 1 15,-7 18-22 1,-3 2-10-16,6 9-6 15,9 2-2-15,0 11 2 0,9-5-3 0,15-6-2 16,6-7-5-16,3-1 0 16,3-10-9-16,-4-6-4 15,4-4-38 1,6-9-34-16,0-5 31 16</inkml:trace>
  <inkml:trace contextRef="#ctx0" brushRef="#br0" timeOffset="60">2100 16073 132 0,'-3'16'49'16,"3"-8"-26"-16,3 11-1 0,-3-6 23 0,6 3-21 15,-6 2-5-15,6 1-10 16,3-3-4-16,-6 2-2 15,6 3-5-15,0-5 1 0,0-5-17 16,3-3-8-16,-3-3-41 16,3-2-35-1,0-11 36-15</inkml:trace>
  <inkml:trace contextRef="#ctx0" brushRef="#br0" timeOffset="61">2264 16177 72 0,'-6'10'27'0,"6"6"-14"0,-3 5 18 16,6-10 21-16,3 5-10 0,-3 8-3 15,6-3-19-15,9-3-7 16,3-5-8-16,-3-7 5 0,2-6 3 16,1-8 0-16,0-8 2 15,0-5-8-15,-9 5-2 16,0-5-3-16,-6 0-2 15,-6-1 1-15,0 1-1 0,-9 3 2 16,-6 2 1 0,-6-5-4-16,3 7-1 15,0 9-2-15,0 2 3 16,4 3-31-16,2 6-11 0,6 4-44 16,-3 4-26-1</inkml:trace>
  <inkml:trace contextRef="#ctx0" brushRef="#br0" timeOffset="62">2508 16103 100 0,'-3'-3'38'0,"3"6"-20"0,3-1-17 16,-3 3 11-16,3 3 7 15,3 11 8-15,-6 2-3 16,0 3 0-16,3 8-13 15,0-3-7-15,0 5-2 16,3-5-5-16,0-8 0 0,3 1-25 16,-6-4-11-16,15-10-29 15</inkml:trace>
  <inkml:trace contextRef="#ctx0" brushRef="#br0" timeOffset="63">2690 16034 124 0,'12'13'49'0,"0"8"-26"0,5-2-18 0,-8-6 13 16,6 5 3-16,0 14 2 0,-15 3-10 16,0 7-3-16,0-2-6 15,-12-6-1-15,-3 0 3 0,-6-5-8 16,-2 1 0-16,-4-4-46 15,-6 6-54 1,-3-16 21-16</inkml:trace>
  <inkml:trace contextRef="#ctx0" brushRef="#br0" timeOffset="64">1990 16745 88 0,'-21'27'33'0,"12"-14"-18"0,-11 6 0 0,11-6 13 16,-3 8-11-1,-3 11-4-15,6 5 3 16,9-3 3-16,3 9-7 0,12-6-2 16,3-6-6-16,5 1-7 0,4-8-3 15,12 2-28 1,-9-15-50-16,-1-14 5 15</inkml:trace>
  <inkml:trace contextRef="#ctx0" brushRef="#br0" timeOffset="65">2187 16804 92 0,'-9'-3'35'0,"9"3"-18"0,0 8-11 0,3-3 11 0,0 6 8 16,6 5 5-16,-6 5-5 16,3 5-3-16,-1 6-12 15,1-3-4-15,3-5-4 16,-6 2-2-16,3 1 3 0,0-9-11 16,0-4-4-16,0-1-47 15,0-2-39 1,-3-9 33-16</inkml:trace>
  <inkml:trace contextRef="#ctx0" brushRef="#br0" timeOffset="66">2410 16851 92 0,'-3'3'35'0,"6"5"-18"0,-3 10 0 0,6-10 16 15,-6 16-4-15,0 0-2 16,0 0-15-16,0 2-8 0,6 1-2 16,0-3-5-16,0-3 2 15,0 0-12-15,3-8-5 16,0-2-50-16</inkml:trace>
  <inkml:trace contextRef="#ctx0" brushRef="#br0" timeOffset="67">2624 16886 80 0,'-15'10'33'0,"9"-4"-18"0,0 33-2 16,0-25 14-16,1 4 11 16,-1 8 9-16,9-2-23 15,0 0-8-15,8-5-9 16,-5-1-2-16,9-5-3 15,3-5-2-15,3-8 3 0,0-8-2 16,0-5-1-16,-1-5-2 16,-11 4-1-16,-3-7 4 15,-6-3 3-15,-6 1-3 0,-3-1-1 16,-11 5-2 0,2 1 0-16,-6 2 0 0,-3-3-2 15,6 11-33-15,9 0-15 16</inkml:trace>
  <inkml:trace contextRef="#ctx0" brushRef="#br0" timeOffset="68">2752 16711 144 0,'24'3'55'0,"12"28"-30"0,-9 1-18 0,-16-19 15 15,1 11-2-15,-3 3 3 0,-3 4-13 16,-3-1-3-1,-3 4-5-15,-6-2 1 0,-9 5 0 0,-8-5-17 16,-4 10-7-16,-3-2-63 16</inkml:trace>
  <inkml:trace contextRef="#ctx0" brushRef="#br0" timeOffset="69">2029 17333 108 0,'-33'5'44'0,"18"3"-24"0,-6 29-6 15,7-24 15-15,8 3 1 16,-6 8 2-16,6 10-13 0,3 11-4 16,9 0-9-1,9 0 0-15,-1-10 1 0,7-3-10 16,0-6-5-16,3-7-16 0,3-1-5 16,-3-10-40-1,-1-3-29-15,-2-10 41 16</inkml:trace>
  <inkml:trace contextRef="#ctx0" brushRef="#br0" timeOffset="70">2181 17468 140 0,'-6'8'55'0,"6"10"-30"0,0 14-7 0,3-16 18 15,-3 10-9-15,3 6-3 0,0 5-17 16,6-8-4-16,-6-2-2 16,3-3-4-16,-1-6 2 0,1 3-26 15,3-8-11-15</inkml:trace>
  <inkml:trace contextRef="#ctx0" brushRef="#br0" timeOffset="71">2386 17497 180 0,'-6'-3'68'0,"6"6"-36"0,0 7-37 16,0-2 10-16,0 11-1 0,-3 2 5 16,3 8-3-16,-3 0 2 15,6 3-5-15,-3-5-2 0,3-1 0 16,0-2-10-1,0-8-4-15,0 2-35 16,3-10-49-16,0-3 15 16</inkml:trace>
  <inkml:trace contextRef="#ctx0" brushRef="#br0" timeOffset="72">2526 17521 188 0,'0'-6'71'0,"0"12"-38"0,15 2-41 0,-9-3 10 0,-3 8-3 16,3 8 0-16,-3 6 3 16,-3-1 1-16,0 6-1 15,0-3-4-15,3-2 1 0,3 2-21 16,-6-6-8-16</inkml:trace>
  <inkml:trace contextRef="#ctx0" brushRef="#br0" timeOffset="73">2699 17431 160 0,'3'-6'60'0,"9"9"-32"0,5 0-22 0,-8 2 17 16,6 3 3-16,3 11 7 15,-3 7-3-15,0 14 0 16,-3 5-17-16,-6-6-8 0,-6 12-1 15,-15-6-5-15,0-3 0 16,-6 0-28-16,-15 1-10 16,-14 9-67-1</inkml:trace>
  <inkml:trace contextRef="#ctx0" brushRef="#br0" timeOffset="74">1079 14293 48 0,'0'-8'19'0,"0"8"-10"0,0 3 7 0,0-1 11 0,0 1-6 16,0 2-1-16,-6 3-4 16,0 5 0-16,1 8-6 15,-4 9-4-15,-3 12 1 16,0 5 0-1,0 1-3-15,-3 5 4 0,9-5 4 0,6-6 3 16,6 0 0-16,3 1-5 16,9-6-2-16,-3-3 0 15,8 0 0-15,7-4 0 16,3-9 2-16,6-5-1 16,2-11 0-16,1-2-8 15,-3-1 0-15,-4-2-28 16,1-2-11-16,-15-1-50 15</inkml:trace>
  <inkml:trace contextRef="#ctx0" brushRef="#br0" timeOffset="75">1317 14785 168 0,'-14'-3'66'0,"14"3"-36"0,0 0-40 0,0 0 11 15,3 0 3-15,3 0 7 0,2 3-5 16,4 0-1-16,3 2-3 15,3 3-2-15,9 2 1 0,-3 4 1 16,3 1 1-16,-7 4-4 16,1 5 1-16,-12 5-2 15,3 0 0-15,-12-3 6 16,0 1 5-16,-18-3-7 16,0-3-3-16,0 0-25 15,1-5-10-15,2-3-39 16</inkml:trace>
  <inkml:trace contextRef="#ctx0" brushRef="#br0" timeOffset="76">5175 14938 76 0,'-3'-18'30'0,"6"18"-16"0,0-3 5 0,-3 3 18 16,6 0-3-16,-3 3 1 16,3 2-3-16,0 6 0 15,3 5-17-15,3 5 2 0,0 0 3 16,0 0-9-16,2 0-1 15,-2 3-6-15,0-8-3 16,0-3 2-16,-3-2 2 0,0-3-2 16,-3 0 0-16,0-6 5 15,-3 1 3-15,0-3 0 16,0 0 3-16,0-3-1 16,3-5 0-16,3-5-1 15,3-16 0-15,8-8 0 16,4-8 0-16,9-3-4 15,0-5 0-15,0 3-5 16,-1 3-2-16,-2 4-3 16,-3 4 1-16,-3 2-23 15,-4 7-10-15,4 4-61 16,-3 15-27-16</inkml:trace>
  <inkml:trace contextRef="#ctx0" brushRef="#br0" timeOffset="77">8887 16677 60 0,'-3'-3'24'0,"3"6"-12"0,0-1-5 0,0 6 9 16,0 3 12-16,0 7 4 16,-3 9-3-16,0 5-3 0,-3 7-3 15,-3 4-3-15,0 2-10 16,0 0 0-16,0-6 3 0,3 1-3 16,6-3 0-16,3-3-6 15,9 1-1-15,6-11 1 16,6 2 2-16,0-7-5 15,5-4-1-15,4-4 0 16,0-3 2-16,9-3-3 16,-7-5-2-16,1 0-34 15,-6-5-12-15,-3-3-36 16</inkml:trace>
  <inkml:trace contextRef="#ctx0" brushRef="#br0" timeOffset="78">9110 17010 124 0,'-15'-5'49'0,"12"7"-26"0,-3 1-16 0,6-3 13 15,0 0-4-15,0 3 3 16,3 2-10-16,3 3-3 15,3 3-4-15,12 2-4 0,3 0-1 16,0 3 2-16,-1 0 0 0,-2 5 1 16,-3 0 2-16,-6 6 1 15,-6-1 1-15,-6-2 15 16,-6-3 8-16,-3-3-8 16,-6-4-1-16,-6-1-12 15,4-5-4 1,2-3-15-16,0 0-5 0,3-5-78 15</inkml:trace>
  <inkml:trace contextRef="#ctx0" brushRef="#br0" timeOffset="79">12295 16999 172 0,'0'-2'66'0,"3"2"-36"0,0 0-33 0,3 2 13 15,3 4-1-15,3 2 2 0,3 2-1 16,3 4 1-16,-4 1-6 16,4-1 8-16,0 2 4 15,-3-3-5-15,-3-3-2 0,0-4-5 16,0 4-2-16,-3-7-1 15,0 5 1-15,-3-3-2 16,0-5-1-16,-1 0 5 16,1 0 1-16,0-3 9 15,6-7 2-15,3-6-4 16,0-8 0-16,3-8-8 16,3-7-1-16,3-9-2 15,2-7 1-15,1-6-4 16,-3 2 0-16,3 7-23 15,-6 4-10-15,-4 14-35 16,-5 10-14-16,-6 10-9 16</inkml:trace>
  <inkml:trace contextRef="#ctx0" brushRef="#br0" timeOffset="80">12414 17534 132 0,'-3'-5'52'0,"3"5"-28"0,0 5-28 16,6 3 41-16,0 2-7 15,0 6-7-15,0 0-4 16,3 5-12-16,0 1-4 0,-3-4 0 16,3 1 0-16,-3-4 3 15,0-1-3 1,0-4 0-16,-3-2 1 0,2-2 2 15,-2-6 10-15,0 5 5 16,6-10-3-16,-3-1 2 16,6-12-7-16,3-3 0 15,3-6-4-15,3-10 2 16,3-3-4-16,5-13-2 0,1 8 0 16,-3 3-1-16,0 5-7 15,2 3 0-15,-2-3-41 16,-3 10-16-16,0-5-62 15</inkml:trace>
  <inkml:trace contextRef="#ctx0" brushRef="#br0" timeOffset="81">16230 16100 96 0,'12'-8'38'0,"-9"8"-20"0,-3-3-1 16,0 3 14-16,0 0-3 16,0 0 0-16,-3 6-9 15,-3 4-1-15,-6 3-11 16,0 14 2-16,0 5 4 0,0 7-5 15,6 1-2-15,0 5 1 16,6 0 0-16,0-5-1 16,12-3 1-16,3-8-4 15,6 0 0-15,6-8 3 16,3-5 1-16,-1-3-6 16,4-8-2-16,3 3-18 15,-3-8-7-15,-1-2-31 16,-5-4-56-16,0-7 19 15</inkml:trace>
  <inkml:trace contextRef="#ctx0" brushRef="#br0" timeOffset="82">16501 16404 116 0,'-15'-5'46'0,"15"5"-24"0,-27 5-8 0,21-2 15 0,3-1-5 15,0 1-2-15,6 2-4 16,0 1-1-16,9 7-9 16,3-5-3-16,6 5-1 0,3 3-5 15,-3 0 1-15,-4 0 0 16,4 2 2-16,-6-5-1 15,-9 6-1-15,-6 0 3 16,-3-4 2-16,-9 1-2 16,0-3-2-16,-3 1 0 15,1-4-1-15,-4-4-14 16,6 2-5-16</inkml:trace>
  <inkml:trace contextRef="#ctx0" brushRef="#br0" timeOffset="83">19475 15642 100 0,'-3'-2'38'0,"3"2"-20"0,3 0-21 16,-3 0 8-16,5 2 11 15,4 6 7-15,0 3 2 16,3 2 2-16,3 5-11 16,0 1-4-16,0-3-7 15,3 5-4-15,0-5 0 0,-1-3 10 16,-5-2 7-16,0-3 0 0,-3-6-1 15,3-2 4-15,0-8 3 16,0-8-1 0,3-7 0-16,3-6-8 0,3-8-2 15,2-6-3-15,-2 3 1 16,3-2-6 0,-3-3-3-16,0 8-4 0,-3 5 1 15,-1 9-34-15,-2 4-15 16,0 6-53-16,0 13-47 15,-3 13 60-15</inkml:trace>
  <inkml:trace contextRef="#ctx0" brushRef="#br0" timeOffset="84">19543 16230 112 0,'0'0'44'0,"0"5"-24"0,6 0-26 0,0 8 6 15,3 9 3-15,0 1 5 16,9 4 5-16,-1-1 4 16,-2-2 2-16,3 0 1 15,-3 0-3-15,0-8 0 0,0-3-9 16,3-5 8-16,0-8 6 16,-1-8 2-16,13-8 3 0,-3-21-4 15,3-3 0-15,3-7-10 16,-1-1-3-16,4-5-6 15,-6 8-3-15,2 5-16 16,-2 9-5-16,-3 4-45 16,-3 6-18-16,-3 13-14 15</inkml:trace>
  <inkml:trace contextRef="#ctx0" brushRef="#br0" timeOffset="85">19671 16925 160 0,'-6'0'60'0,"6"11"-32"0,-3-6-33 16,0 9 21-1,6-4-3-15,0 3 1 16,3 3 1-16,0 3-8 16,3-1-2-16,3-2 1 0,0-5-3 15,0 2-2-15,-1-5 8 16,1-8 4-16,0-8 2 16,6 0 4-16,6-8-5 15,0-13 2-15,3-5-5 0,-1-1-1 16,1-4-6-16,0-9-3 15,-3 14-3-15,0-4 1 16,2 12-26-16,-5 5-9 16,-6 2-127-1</inkml:trace>
  <inkml:trace contextRef="#ctx0" brushRef="#br0" timeOffset="86">19605 17566 124 0,'-2'-6'46'0,"4"6"-24"0,1 6-15 15,3-4 13-15,0 4 1 16,3 7 4-16,0 5-9 15,0 1-4-15,3 2-7 16,0 0-2-16,0-2 3 0,0-1-3 16,0-4-2-16,0-1 8 0,-3-8 4 15,-1-2 5-15,1-6 1 16,3-8-2-16,0-15 2 16,9-6 1-16,3-7 0 15,3-4-5-15,5-15 1 16,7 0-9-16,3-8-4 15,-1 2-16-15,-5 11-4 16,-3 8-33-16,-6 8-15 16,-4 8-46-1</inkml:trace>
  <inkml:trace contextRef="#ctx0" brushRef="#br0" timeOffset="87">13902 6051 72 0,'0'-3'27'0,"12"6"-14"0,-6-3-4 0,-6 0 11 16,0 0 0-16,0 0 9 15,0 0-5 1,-3 3-6-16,3-3-1 0,0 0-6 16,0 0-1-1,0 0-6-15,0 0-1 0,0 0 3 0,3 2-1 16,0 9 2 0,0-3 0-16,0 2-3 15,0 1-1-15,-3 0 3 16,0 2 1-16,3 0 1 15,-3 0 2-15,0 1-1 16,0 1 2-16,0-1-4 16,0 1-2-16,0-1 0 15,0-4-1-15,0 1-2 0,0-3-2 16,0-3 3-16,0-5 2 16,0 5-2-16,0-5 0 15,6 3-3 1,0 0-1-16,0-1 1 15,0-2 0-15,0 0 2 16,0 0-1-16,0 0-1 16,3 0 1-16,3-5 1 15,3 5 1-15,2-5 3 16,4 5-8-16,0-6-3 16,12 1 5-16,-3 3 4 15,2-4-7-15,1 4 1 16,0-4-2-16,0 1 2 0,-1 2 1 15,-5 1 3-15,-6 2-1 16,-3 0-1-16,-3 0 1 16,-3 0 1-1,-4 0-1-15,-2 0 2 0,0 0 0 16,0 0 1-16,-3 0-5 16,0 0 1-16,-3 0 0 15,0 0 0-15,0 0 0 16,0 0 0-16,0 0 0 15,3 0 0-15,-3 0 0 16,3-3 2-16,-3 3-1 0,0-3-1 16,0 1 3-1,3-4 2-15,0 1 0 16,-3-3 0-16,0 0-1 16,3-2 2-16,-3-1-3 15,0-7-2-15,0 2 0 16,0 3-1-16,0 2 0 15,0-5 0 1,0 3-14-16,0 2-5 16,3 19-180-1,-6 0 80 1</inkml:trace>
  <inkml:trace contextRef="#ctx0" brushRef="#br0" timeOffset="88">14033 6347 88 0,'0'0'33'0,"0"3"-18"0,0 0-5 15,0-3 14-15,0 5 2 0,0 3 4 16,0 5-3-1,0 3 1-15,0 0-10 0,0 5-3 16,0 5-8-16,0-2-5 0,3-3 1 16,0-2-2-16,0-3 2 15,-3-3-4-15,3 0 0 16,-3-2-15-16,0-3-6 16,0-3-20-1,0 0-39-15,0-2 14 16,-3 0 21-16,0-1 14 0</inkml:trace>
  <inkml:trace contextRef="#ctx0" brushRef="#br0" timeOffset="89">13879 6353 132 0,'-3'0'52'0,"0"2"-28"0,3 1-8 15,0-3 16-15,0 0-9 16,0 0-3-16,0 0-9 15,0 0-3-15,12 3 0 0,5-1 0 16,1-2 0-16,0 0 2 16,3-2-3-16,0-1-2 15,3 0-2-15,-4 1-3 16,1 2-2-16,-3 0 1 16,3 0 1-16,-6 0 0 15,-3 0-3-15,-3 0 2 16,-3 0-10-16,0 0-3 15,-6 0-17-15,0 0-6 16,0 0-4 0,0 5-45-16,-3 0 8 0</inkml:trace>
  <inkml:trace contextRef="#ctx0" brushRef="#br0" timeOffset="90">13899 6620 108 0,'0'-3'44'0,"0"3"-24"0,15 3-6 0,-9-3 15 15,-6 0-1-15,6 0 3 16,3 0-8-16,0-3-2 16,3 1-12-16,0-4 1 0,3 4 3 15,3-4-1-15,2 4 1 16,1-4-7-16,0 4-4 15,0-1 1-15,0 3 2 16,-3 0-4-16,-3 0-1 0,-4 0 0 16,-2 0 0-16,0 0-27 15,3 0-9-15,-3 0-33 16,-3 3-44 0,-9-3 29-16</inkml:trace>
  <inkml:trace contextRef="#ctx0" brushRef="#br0" timeOffset="91">14260 6543 64 0,'0'3'27'0,"0"2"-14"0,0 0 0 16,0 1 11-16,3 2-1 15,0 2 0-15,-3 3-10 16,3 1-3-16,-3-1-6 16,0 0-1-16,2 0-1 15,1 3-2-15,-3-3 3 0,3-2-4 16,-3-3 0-16,0 0-4 15,0-3 1-15</inkml:trace>
  <inkml:trace contextRef="#ctx0" brushRef="#br0" timeOffset="92">14274 6498 72 0,'-3'0'27'0,"3"0"-14"0,3 0 0 16,-3 0 14-16,0 0-6 15,0 0 0-15,0 0-6 16,6 3-1-16,0-1-8 16,0-2-2-16,0 0-2 15,0 0 3-15,3 0 4 0,0 0-5 16,0 0-2-16,3-5-1 16,0 5-1-16,-3 0-3 15,3 3-15 1,-6-3-8-16</inkml:trace>
  <inkml:trace contextRef="#ctx0" brushRef="#br0" timeOffset="93">14286 6630 88 0,'-9'3'33'0,"12"-8"-18"0,-3 5 0 0,0 0 15 16,0 0-7-16,3 0-4 16,3 0-6-16,0-3-3 15,3 1-6-15,3-1-3 0,-3 0 0 16,0 3-1-16,6 0-3 16,-3 0 0-16,-3 0-104 31,-9 0 32-16</inkml:trace>
  <inkml:trace contextRef="#ctx0" brushRef="#br0" timeOffset="94">14301 6675 68 0,'-9'0'27'0,"12"0"-14"0,0-2-4 16,-3 2 9-16,0 0-6 15,3 2 1-15,3 1-6 16,0 0 1-16,0-3-7 16,0 2-1-16,0-2 0 15,0 3 2-15,6-3-28 16,-3 0-11-16,0-3-4 0,0 1-1 16</inkml:trace>
  <inkml:trace contextRef="#ctx0" brushRef="#br0" timeOffset="95">14444 6580 124 0,'0'-2'49'0,"0"2"-26"0,3 0-16 15,-3 0 15-15,3 0-11 16,3 2-3 0,0-2-5-16,0 0 0 0,3 0-2 15,0 0-3-15,0-2 1 0,0 2-30 16,-3 0-49 0,0 0 4-16</inkml:trace>
  <inkml:trace contextRef="#ctx0" brushRef="#br0" timeOffset="96">14459 6633 68 0,'-6'-5'27'0,"9"5"-14"0,-3 0-7 0,0 0 11 15,0 0 4-15,0 0 2 16,6 2-12-16,3-2-7 15,0 0-2-15,0 0-2 16,3 0-5-16,0-2-1 16,-3 2-46-16,-4-3-18 15</inkml:trace>
  <inkml:trace contextRef="#ctx0" brushRef="#br0" timeOffset="97">14587 6503 80 0,'-3'0'33'0,"6"3"-18"0,-3 21-2 16,0-16 11-16,0 0-8 15,0 0-4-15,0 0-5 0,-3 2-2 16,3 1-1 0,-3-1 0-16,0-2-2 0,3 0-2 15,0-2 1 1,0-4-1-16,0 4 0 0,0-6-3 16,0 0 0-16,9 2 4 0,0-2 1 15,6-2 0-15,0 2 1 16,-3 0-4-16,0 0 0 15,-1 0-23 1,-2 0-47-16,0-3 4 16</inkml:trace>
  <inkml:trace contextRef="#ctx0" brushRef="#br0" timeOffset="98">14697 6506 44 0,'-3'0'16'0,"3"3"-8"0,0 15 17 16,0-10 14-16,0 3-2 15,0 5 1-15,0 2-13 16,0 3-6-16,0 3-8 16,0-3-3-16,0 3-4 15,0-5-1-15,3-1 1 0,-3-2-11 16,0-3-3-16,3-2-66 15</inkml:trace>
  <inkml:trace contextRef="#ctx0" brushRef="#br0" timeOffset="99">13417 6657 36 0,'0'-3'16'0,"3"3"-8"0,-3 0 4 16,0 0 10-16,0 0-5 15,0 0 1-15,0 0 2 16,3 3 4-16,0 2-6 16,0 1 0-16,0 4-2 15,0 1-1-15,3 5-1 16,-6-3 1-16,0 0-8 16,0 0 2-16,6 0 4 0,-9 1-5 15,9-1-2-15,-3 0-1 0,0 3-1 16,-6-3-2-1,6-2-2-15,0-1 3 16,0-2 2-16,0 0-7 16,0-2 2-16,0-1-1 15,0 0 3 1,3-2-1-16,0-1 2 16,0-2-2-16,-3 0 2 15,3 0-2-15,-6 0-1 16,3 3-2-16,0-3 1 15,2 0 1-15,1 0 2 16,0 0-1-16,0 3 2 16,0-3-4-16,3 2 0 0,3-2 1 15,3 3 0 1,0 0 0-16,3-1 0 16,0-2 0-16,5 3 2 15,4 0-1-15,0-1-1 0,0-2 1 16,0 0-1-16,-1 0 0 15,7 0 0-15,0-2 0 16,-3 2 0-16,-4 0 0 16,1 0 0-16,0-3 0 15,0 3 0-15,0 0 0 0,-4 0 0 16,1 0 0 0,6 0 2-16,0 0-1 15,-3 0 2-15,-4 3-4 16,1-3 0-16,-3 2 1 0,0-2 2 15,0 0-3-15,-4 0-2 16,1 0 2-16,3 0 2 16,-3 0-2-16,0 0 0 15,0 0 1-15,-3 0 0 16,0 0 2-16,-1 3 1 16,1 0-1-16,-3-3-2 15,0 2-2-15,0-2 1 16,0 0 3-16,0 0 3 15,-3 0-4-15,0 0-1 16,-3 0 0-16,0 0 2 16,0 0-3-16,-3 0 0 15,-3 0-1-15,0 0 0 16,3 0 2-16,-3 0 2 16,0 0-1-16,2-2 2 0,1-1 0 15,0 0 1-15,0 1-2 16,-3-4-2-16,0 1 1 15,0 0-1-15,0-3 0 16,0 0 0-16,0 0 0 16,-3-3 2-16,3 1-3 15,0-3 0-15,-3 2 3 16,0 0 3-16,1-2 0 16,2 5 2-16,0 0-4 15,0 3-2-15,-3 0-3 16,3 2 1-16,0 0-21 0,-3 3-8 15,0 0-71 1</inkml:trace>
  <inkml:trace contextRef="#ctx0" brushRef="#br0" timeOffset="100">13804 6982 68 0,'0'-2'27'0,"0"2"-14"0,0 2 11 0,3 1 16 16,-3 2-1-16,3 6 2 15,0 2-12-15,0 6-3 16,0 2-15-16,0 8 0 0,-3 0 0 16,0-3-6-16,0 1-1 15,0-3-2-15,3-3-2 16,0-5 1-16,0-3-1 16,-3-2-11-16,3-6-5 0,-3-5-45 31,3-3-51-31,-3-2 26 15</inkml:trace>
  <inkml:trace contextRef="#ctx0" brushRef="#br0" timeOffset="101">13771 7014 116 0,'-14'-8'46'0,"11"8"-24"0,-9 0 1 0,9 0 18 16,3 0 7-1,0 0 6-15,6-2-28 16,3-1-14-16,0 0-6 0,2 1-3 16,4-1-1-16,0-5-2 15,3 0 1-15,6 3-1 16,0 2 0-16,-1 0 0 16,-2 1-3-16,-3 2 2 15,-3 0-1-15,0 0-2 16,-3 0-24-16,-3 8-55 31,-3-3-36-31,-3 3 27 0</inkml:trace>
  <inkml:trace contextRef="#ctx0" brushRef="#br0" timeOffset="102">13742 7218 80 0,'-21'2'33'0,"21"-2"-18"0,0 0 6 15,0 0 17-15,0 0-9 16,0 0-5-16</inkml:trace>
  <inkml:trace contextRef="#ctx0" brushRef="#br0" timeOffset="103">13733 7220 257 0,'15'0'16'0,"0"0"0"0,2 0-1 16,1 0 1-16,3-2-6 15,3 2-4-15,0 0-3 16,-1 0 0-16,-2 0-2 0,-3 0 2 16,-3 0 0-1,-3 0 1-15,0 0-20 0,-3 0-7 16,0 0-70 0</inkml:trace>
  <inkml:trace contextRef="#ctx0" brushRef="#br0" timeOffset="104">14069 7162 44 0,'0'0'19'0,"0"14"-10"0,0-7 11 0,0-1 16 15,0-1-4-15,0 3 1 16,0 3-5-16,-3 2 0 15,0 0-16-15,0 3-5 16,0 0-4-16,3-3-3 0,0-2 3 16,0-3-11-16,0-1-2 15,0-1-15-15,0-6-6 16,0 0-33 0</inkml:trace>
  <inkml:trace contextRef="#ctx0" brushRef="#br0" timeOffset="105">14045 7199 120 0,'3'-2'46'0,"0"2"-24"0,0-3-2 15,-3 3 21-15,6 0-18 16,3-3-5-16,0-2-11 15,3 0-5-15,0 2-1 16,3 1-1-16,0-1 2 0,-3 0-3 16,2 1-22-1,-2 2-7-15,0 2-14 16,-3-2-38-16,-3 0 14 16</inkml:trace>
  <inkml:trace contextRef="#ctx0" brushRef="#br0" timeOffset="106">14069 7239 88 0,'-3'-3'33'0,"6"3"-18"0,0 0 0 15,-3 0 15-15,3 0-5 16,6 0 0-16,0 0-14 15,0-2-4 1,0 2-5-16,6-3-2 0,-3 0 1 0,5 3-1 16,-2 0-14-1,-3 0-3-15,-3 0-86 32,-12 3 38-32</inkml:trace>
  <inkml:trace contextRef="#ctx0" brushRef="#br0" timeOffset="107">14060 7313 104 0,'-6'3'38'0,"9"-3"-20"0,-3 0-8 16,0 0 12-16,3 2-6 0,3-2 1 16,3 0-8-16,3 0-1 15,0 0-4-15,0-2-3 0,3 2 2 16,5-3-4-16,-2 0 0 15,-3 3-48 1,0-2-41-16,-3-1 28 16</inkml:trace>
  <inkml:trace contextRef="#ctx0" brushRef="#br0" timeOffset="108">14260 7213 140 0,'-6'0'52'0,"9"0"-28"0,0 0-6 15,-3 0 20-15,0 0-17 16,6 0-4-16,-1 0-10 16,4 0-3-16,0 0-2 15,0 0-2-15,3 0 1 0,-3-3-4 16,0 3 0-16,-3 0-38 15,0 0-64 1</inkml:trace>
  <inkml:trace contextRef="#ctx0" brushRef="#br0" timeOffset="109">14292 7255 140 0,'-3'0'55'0,"3"0"-30"0,6 0-16 0,-6 0 14 16,0 0-9-16,6 5-3 16,3-5-4-16,0 0-2 15,0 0-3-15,6 0-6 0,-3 0 0 16,6 0-47-16,-3 0-46 16,-1 0 21-1</inkml:trace>
  <inkml:trace contextRef="#ctx0" brushRef="#br0" timeOffset="110">14465 7194 140 0,'-3'-3'52'0,"6"3"-28"0,-3 0-6 15,0 0 20-15,3-5-19 16,3 0-5-16,3 2-9 15,0 1-2-15,0-1-1 16,3 6-2-16,-3 2 1 0,-4 0-1 0,1 3 2 16,-6 3-3-1,-3 2 0-15,-2 3 3 0,-4 2 3 16,-3 1-4-16,0-3-1 16,3-3 0-16,0-3 2 15,3-2 1 1,0-2 1-16,3-4-2 0,3-2-2 15,0 0-2-15,6 0 1 16,3-2 3-16,3-1 1 16,0 0-1-16,0 1 1 15,3-1-2-15,-4 3-1 16,1 0-2-16,0 0 1 16,-3 0-28-16,-3 0-10 15,-6 0-47-15</inkml:trace>
  <inkml:trace contextRef="#ctx0" brushRef="#br0" timeOffset="111">12989 5337 72 0,'-3'0'27'0,"18"-3"-14"0,-21 8-4 16,6-5 17-1,6 16-7-15,-9 0-1 16,0 0-1-16,0 2-4 16,3 6 2-16,-3-3-8 15,0-2-4-15,3-3-2 16,0-3-1-16,0-2 0 0,0-3-7 15,0-3 0-15,0-5-57 16</inkml:trace>
  <inkml:trace contextRef="#ctx0" brushRef="#br0" timeOffset="112">12968 5321 92 0,'-3'0'35'16,"6"0"-18"-16,-3 2-16 0,0-2 8 0,0 0 3 15,6 3 5-15,6-3-7 16,5 0-3 0,1 0-2-16,3-3-1 0,3 3-2 15,3-2-2-15,0-1 1 16,5 0 1-16,4 3 1 0,0-2 3 15,-1 2 1-15,4 0-3 16,0 0-1-16,0 0 1 16,-7 0 2-16,1 0-1 15,-3 0 0-15,0 0-3 16,-1 2 1-16,1-2 4 16,0 0 6-16,6 0-5 0,-1 0-2 15,-2 0-1-15,-3 0-1 16,0 0-2-16,-4 0-2 15,-2 0 1-15,3 0-1 16,-3 0 2-16,0 3 1 16,-4-3-4-16,1 0 1 15,-3 0 2-15,0 0 1 16,0 0-4-16,3 0 1 16,0 0 0-16,2 0 0 15,-2-3 0-15,3 3 0 16,0 0 0-16,3 3 2 15,-7-3-3-15,-2 0 0 16,-3 0 3-16,-3 0 1 16,0 0-4-16,0 0 1 15,-3-3 0-15,3 3 2 0,0 0-1 16,0 0-1-16,-4-2-2 16,1 4 1-16,0-2 1 15,0 0 2-15,0 0-3 16,-3 0 0-16,0 0 1 15,0 0 2-15,-6 0 3 16,3 0 4-16,0 3-2 16,0 2-2-16,0 3-2 15,0 3 0-15,0 5-2 0,-3 0-1 16,3 0 1 0,3-1 1-16,0 4-3 15,0-3 0-15,0 0-10 16,0-3-5-16</inkml:trace>
  <inkml:trace contextRef="#ctx0" brushRef="#br0" timeOffset="113">13286 4834 84 0,'0'0'33'0,"3"5"-18"0,-3 3-2 0,6 3 14 16,-3-1-6-16,0 9-2 15,0-1-5-15,-3 4 1 16,3 1-2-16,-3 4 0 15,3-6-7-15,0 0-4 0,0-2-1 16,0-6-1-16,0 0 2 16,-3-2-3-16,0-3-2 0,0 0-25 15,0-3-11-15,-3-2-29 32</inkml:trace>
  <inkml:trace contextRef="#ctx0" brushRef="#br0" timeOffset="114">13170 4866 92 0,'-6'-8'35'0,"6"10"-18"0,3-4 4 0,-3 2 19 15,6 0-8-15,0-3-3 16,3 0-9 0,3-2-2-16,3 0-10 0,3 0-3 0,3-1 1 15,-1 1-1-15,7 0 2 16,-3 2-4 0,-3 0-2-16,0 1 0 0,2 2 1 15,-5 0-1-15,3 0-1 16,-9 0-4-16,3 0-2 15,-9 0-24-15,0 0-8 16,-6 0-29 0,-6 2-27-16,-3 4 34 15</inkml:trace>
  <inkml:trace contextRef="#ctx0" brushRef="#br0" timeOffset="115">13182 5112 104 0,'3'0'38'0,"0"2"-20"0,6-2-6 15,-3 0 13-15,6 0 0 16,6 0 0-16,3-2-10 15,2-1-2-15,4-2-7 0,-3 2-4 0,0 1 1 16,0-1-2 0,-4 0 2-16,-2 1-2 0,3 2-25 15,-3 0-11 1,-6 0-37 0</inkml:trace>
  <inkml:trace contextRef="#ctx0" brushRef="#br0" timeOffset="116">13542 5038 16 0,'-3'0'8'0,"6"2"-4"0,-3 1 19 15,3 2 13-15,-3 1-5 16,0 1-3-16,3 4-8 16,-3 2-2-16,3 6-8 15,-3 7-4-15,0-2-3 16,0-5 0-16,3-4-2 16,0-1-1-16,0-1-21 0,-3-2-11 15,0-6-20 1,3 0-5-16</inkml:trace>
  <inkml:trace contextRef="#ctx0" brushRef="#br0" timeOffset="117">13530 5059 84 0,'-3'-5'33'0,"3"5"-18"0,0 0 4 0,0 0 16 15,0 0-2-15,0 0 1 16,6 0-17-16,0-3-5 16,3 0-8-16,0 1-3 0,3-1 0 15,0-2-1-15,3 2 0 16,0 0-3-16,-3 1 2 16,0-1-17-16,-4 0-5 15,1 3-29-15,-3 0-31 16,-6 0 22-16</inkml:trace>
  <inkml:trace contextRef="#ctx0" brushRef="#br0" timeOffset="118">13572 5101 124 0,'-3'3'49'0,"3"-1"-26"0,3-2-25 16,-3 0 11-16,6 0-4 0,3 0 2 16,0-2-2-16,3-1 0 15,0 1-3-15,0-1-4 0,-1 0 1 16,-2 3-1-16,0 0 0 16,-3 0-27-1,-3 3-43-15,-3 2 6 16</inkml:trace>
  <inkml:trace contextRef="#ctx0" brushRef="#br0" timeOffset="119">13566 5231 84 0,'0'2'33'0,"3"-2"-18"0,3 3-9 0,0-3 9 0,3 0-2 15,0 0 0-15,3 0-5 16,0 0-3-16,0 0-5 15,-1 0 0 1,-2 0-18-16,0 0-43 16,3-3-1-16</inkml:trace>
  <inkml:trace contextRef="#ctx0" brushRef="#br0" timeOffset="120">13777 5077 96 0,'-6'-2'35'0,"3"2"-18"0,6 0 4 16,-3 0 17-16,0 0-3 0,6 0 0 16,0 0-20-16,0-3-9 15,0 3-4-15,3 0 0 0,0-3 1 16,0 3-4-16,0 0 1 15,0 0-9-15,0 0-4 16,0 0-55 0,0 0-36-16,-6 0 40 0</inkml:trace>
  <inkml:trace contextRef="#ctx0" brushRef="#br0" timeOffset="121">13789 5136 108 0,'-3'0'44'0,"6"0"-24"0,0 13-19 16,0-8 11-16,3-2-8 16,3-6 0-16,0 6-2 15,3-6 1-15,0 0-7 16,0 6-1-16,6-8-49 16</inkml:trace>
  <inkml:trace contextRef="#ctx0" brushRef="#br0" timeOffset="122">14021 5011 44 0,'-3'0'16'0,"6"3"-8"0,-3 0 6 0,0 2 9 15,0 3 6-15,0 5 5 16,0 3-8-16,0 8-1 15,0 7-12-15,0-4-5 16,0-1-5-16,0-2 0 16,3-3-2-16,0-5-9 0,3-3-5 15,0-5-53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3:55:59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12759 4120 52 0,'0'2'19'0,"0"-2"-10"0,3 3-2 0,-3-3 7 15,0 0 6-15,0 0 2 16,0 0 0-16,0 0 1 0,0 0-9 16,0 0-1-16,0 0-5 31,0 0-3-31,0 0-2 0,0 0 4 0,0 0 3 0,0 0 1 31,0 0 3-31,0 0-3 16,0 0-1-16,0 0-2 15,0 0 2-15,0-3-1 0,0 1 2 16,3-1-2-16,-3-2 2 16,3-1-4-16,0-2 1 15,3-7-5-15,3-4 0 16,6-5 1-16,3-2 0 15,6-11-2-15,0-3-2 0,8-2 1 16,1-1-1-16,0 1 0 0,3 2 2 16,-1 3-3-16,1 8 0 15,-3 0 3-15,-1 5 1 16,4 3-4-16,-3 5-1 16,0 3 1-16,-4 2 2 15,1 1-2-15,-6 2 0 31,-6 3 1-31,-6-1 2 0,0 4 3 16,-3-1 2-16,-6 0-1 16,0 3-1-16,0-2-3 15,-3 2-2-15,0 0-2 16,0 0 1-16,0 0-6 16,0 0-3-16,-3-3-3 15,0 3 0-15,0 0-22 0,0 0-9 16,0 0-46-1</inkml:trace>
  <inkml:trace contextRef="#ctx0" brushRef="#br0" timeOffset="1">13176 3461 48 0,'-6'-6'19'0,"6"6"-10"0,0 0 22 0,0 0 19 15,0 0-11-15,0 0-2 0,6 0-20 16,0 0-8-16,3 0-3 16,0 0-2-16,6-2-2 15,6-1-2-15,5 3 3 0,1 0-4 16,3 0 0-16,3 0 3 15,-1 5 1-15,-5 1-1 16,-3-1-2-16,-3 0 1 0,-3 1 1 16,-6-1-1-16,-3 0 2 31,-3 3 2-31,-3 3 4 0,-6 2 2 0,-9 3 3 0,0 2-3 16,-3 4-1-16,0-1-6 15,0-3-1-15,3 1-1 31,0-1 1-31,0-2-2 0,3-3-1 16,4-2-2-16,2-3 1 16,0 0-15-16,3-3-6 15,0-5-44 1,6 0-46-16,-1-5 32 16</inkml:trace>
  <inkml:trace contextRef="#ctx0" brushRef="#br0" timeOffset="2">14048 3376 112 0,'6'-21'44'0,"-3"18"-24"0,0-2 1 0,0 2 19 16,-3-2-1-16,0 0-1 0,-3-8-10 16,-3 2-3-16,0 0-14 15,-3 1 2-15,-3-1 1 0,-2 3-3 16,-10 3-1-16,0 5-6 16,-3 5-3-16,-6 8-5 15,-2 11 0-15,-4 13 4 16,6 0 2-1,3 3-5-15,7 2 0 16,5-2 1-16,9-8 1 16,6 2-4-16,15-2 1 15,9-6 2-15,5-2 1 0,13-5-2 16,0-3 2-16,-1-6 1 16,1-4 2-16,-3-1-3 15,-3 0 0-15,-7-5-17 0,-5 0-8 16,-6 0-26-1,-3 0-12-15,-6 0-19 16</inkml:trace>
  <inkml:trace contextRef="#ctx0" brushRef="#br0" timeOffset="3">14301 3495 68 0,'-12'-2'27'16,"12"2"-14"-16,0 0 4 0,0-3 14 0,0 3 17 15,0 0 9-15,0 0-17 16,0-3-6-16,0 3-18 0,3 0-7 16,3 0-6-16,3 0-5 0,0 0 1 31,6 0 1-31,0 0 0 16,3 0 0-16,-3 0 0 15,0 0 0-15,-1 0 0 0,-2 0-29 16,0 0-13-1,-3 0-38-15,-3 0-28 16,0 0 49-16</inkml:trace>
  <inkml:trace contextRef="#ctx0" brushRef="#br0" timeOffset="4">14280 3625 112 0,'0'-3'44'0,"3"3"-24"0,6 3-17 15,-3-3 12-15,3 0 0 32,3 0 0-32,3 0-3 15,6 2-2-15,-3-2-6 16,3 0-1-16,-1 3 3 0,-2-3-21 16,0 3-7-16,-3-1-44 15</inkml:trace>
  <inkml:trace contextRef="#ctx0" brushRef="#br0" timeOffset="5">14667 3453 96 0,'-6'-5'35'0,"6"5"-18"0,-11-3 4 0,8 3 19 0,3 0-1 15,0-3 5 1,5-13-17-16,4 3-15 15,3-3-4-15,3 3-1 0,3 0 1 0,0 0 0 16,0 2-4-16,3 6-3 16,-4 2-3-16,1 3-1 15,-3 5 4-15,-3 17 1 16,-6 1 0-16,-6 6-2 16,-6-2 3-16,-6 5 0 15,-3 2-1-15,0-2 1 0,-2-3-4 16,-1 0 0-16,3-5 3 15,3-3 1-15,3-5-1 16,0-3-2-16,3-2-4 16,3-3-2-16,3 0 3 15,6 2 3 1,3-7-1-16,3 2 0 16,3 0 1-16,6 1 0 15,0-1 0-15,-1-2 2 16,-2 2-3-16,-3-2 0 0,0-1 1 15,-3-2 2-15,0 3-10 16,-6-3-4-16,0 0-38 16,0-3-15-16,0-2-18 31</inkml:trace>
  <inkml:trace contextRef="#ctx0" brushRef="#br0" timeOffset="6">14956 3188 76 0,'0'-2'30'0,"0"2"-16"0,0-14-3 0,0 20 12 16,0-6 3-16,0 0 2 15,0 0-4-15,0 0-3 16,0 0-5-16,0 0-2 16,0 0-8-1,0 0 5-15,0 0 2 0,0 0-4 16,3-3-3-16,0 3-3 15,3-5 0-15,0-1 0 16,0-7-1 0,-3 3-2-16,0 2 1 0,0 0-1 15,0 0 4 1,-3 3 2-16,0-1-5 0,0 4-2 16,3-1 0-16,0 3 0 0,-3 0-2 15,3 3 2-15,0 18 1 16,0-3 0-1,-3 3 0-15,0 1 2 16,0 1 1-16,0 4 1 16,0-9 0-16,0 1 0 0,0-3 2 31,0-3-3-31,0-5-2 16,0 3-7-16,-3-9-4 15,0-2-43-15,3 0-17 0,-3 0-14 16</inkml:trace>
  <inkml:trace contextRef="#ctx0" brushRef="#br0" timeOffset="7">14938 3339 156 0,'0'0'57'0,"3"0"-30"0,0 0-12 0,3 0 18 16,0 0-12-16,6 0-4 15,0 0-10-15,3 0-3 16,-3 0-2-16,0 0-2 0,2 0 3 0,1 0-2 16,0 3 2-16,-3-3-31 15,-3 0-11-15,0 0-48 16</inkml:trace>
  <inkml:trace contextRef="#ctx0" brushRef="#br0" timeOffset="8">15141 3186 148 0,'-3'0'57'0,"3"-3"-30"0,3 3-7 15,-3 0 19-15,0 0-17 16,0 0-5-16,0 0-8 0,6-3-1 16,-3-2-5-1,0 0-2-15,0-6 2 0,0 1-2 16,-1-1 2-16,1 3-2 0,-3 3 2 15,0-3-4 1,3 3 0-16,-3-1 1 0,0 4 0 16,3-1-3-16,-3 3 2 15,3 5-1-15,0 6 0 16,0 10 0-16,0-8 0 16,-3 6 0-16,0 2 0 15,0 3 2-15,3-3 0 16,0 0 2-16,-3-2 1 0,3-1-4 15,-3-10-1-15,0 0-41 16,0 3-17-16,0-9-22 16</inkml:trace>
  <inkml:trace contextRef="#ctx0" brushRef="#br0" timeOffset="9">15129 3342 128 0,'-3'0'49'0,"3"0"-26"0,0 0 2 16,0 0 20-16,0 0-16 16,6 0-5-16,0 0-15 15,3 0-4-15,3 0-3 16,-1 0-2-16,1 0 3 0,0 0-2 0,-3 0-1 16,0 0-28-16,0 0-11 15,-3 0-47 1</inkml:trace>
  <inkml:trace contextRef="#ctx0" brushRef="#br0" timeOffset="10">15486 3283 128 0,'0'-2'49'0,"0"4"-26"0,3 4-18 16,0-1 13-1,-3 8-4-15,0 6 2 16,0 15-3-16,0 3 2 16,0 6-8-16,-3-1 9 0,0-2 4 15,0-3-10-15,3 0-3 16,0-6-3-16,0-4 2 15,0-3-10-15,0-6-4 16,-3-2-54-16,0-11-56 16,3-5 28-1</inkml:trace>
  <inkml:trace contextRef="#ctx0" brushRef="#br0" timeOffset="11">15474 3469 124 0,'-6'-11'49'0,"6"6"-26"0,0-3-27 16,3-11 82-1,0 3-22-15,3 1-19 16,0-1-12-16,6 0-17 31,3 0-1-31,3 3 0 0,2 0-3 0,4-1-1 16,0 6-3-16,0 6-3 15,0 4 2-15,-1 6 2 16,-5 6 0-16,-6 7 2 16,-6 0-4-16,-6 0 0 15,-3 0 1-15,-6 0 2 16,-3 1-3-16,0-7-2 0,-2 1-3 16,-4-5 1-16,6-3 1 15,3 0 2-15,0-3 5 0,3 0 3 16,3 1-7-16,6-1-4 15,3 3-4-15,6 2 0 16,3 1 5-16,0 5 2 31,8 2-1-31,-5 1 2 0,0 2 3 16,-3 0 3-16,-3 0 9 16,-9 1 3-16,-3-4 7 15,-9 1 2-15,-3-3 0 16,-9-3 1-16,-3-3-15 0,-11-2-5 15,2-2-4-15,3-4-3 16,0-2-30-16,7 0-15 16,5-2-57-1,6-4-61 1,3-2 50-16</inkml:trace>
  <inkml:trace contextRef="#ctx0" brushRef="#br0" timeOffset="12">22594 4038 80 0,'9'0'30'0,"-18"-14"-16"0,15 22 1 16,-9-5 13-16,6-8-4 15,-3 5-2-15,3-3-4 16,0 0-1-16,0-2-9 15,-3 2-3-15,0 1-3 0,0-4 3 16,0 1 1 0,0 0-2-16,0-3-1 0,3 0 1 15,0 0 0-15,0-3 0 16,0 1 0-16,0-1 0 16,0-7 2-16,-3-6-1 15,6 0 2-15,-3 0-2 16,0-5 2-16,0-3-4 15,0 1 0-15,0-12-3 0,2 1-1 16,1 0 1-16,-3 2 2 16,0-13-1-16,0 11-1 15,0 5 1-15,0 5-1 16,-3 3 0 0,0 2 2-16,0 6-1 15,0 3-1-15,0-1 3 16,0 6 0-16,0 0-6 15,0 2 0-15,0 3 1 16,0 0 3-16,0 3 0 16,-3 0 2-16,0 2 0 0,0 0 3 15,0 3-3 1,-3 6 0-16,-2 2-1 0,-1 2-2 16,-3 3 3-16,-6 3 0 15,3 6-1-15,-3-1-2 0,9 0 1 16,0-5-1-16,0-3-3 15,3-5 2-15,3-3 1 16,3-2 0-16,6-6 2 16,6-13 1-16,0 0-4 15,0-2 1 1,0-3 0-16,0 0 0 16,0 2 0-16,-3-2 0 0,6 5-3 15,-4 5 2-15,-2 1-1 16,0 5 0-16,3 2 4 15,0 11 1-15,0 2 1 0,-3 12 2 16,0 7 3 0,3 2 2-16,-3 1-5 15,-6-3-2-15,6-5-2 16,0-5 1-16,3-9-64 16,5-12-28-16,1-14-8 15</inkml:trace>
  <inkml:trace contextRef="#ctx0" brushRef="#br0" timeOffset="13">21823 2551 112 0,'3'-6'44'0,"0"6"-24"0,0-16-13 0,3 14 15 15</inkml:trace>
  <inkml:trace contextRef="#ctx0" brushRef="#br0" timeOffset="14">21853 2537 229 0,'15'14'21'15,"0"4"-12"-15,-1 9 4 0,1 4 2 16,-3 4 2-16,-3 10-1 16,-3-3-2-16,3 3-1 15,-9 5-3-15,0-13-1 0,0 0-3 16,0-5-1-16,0-5-1 16,0-9 0-16,-3 1 0 15,-3-6 2-15,3-8-3 16,0 3 0-16,0 0-1 15,0-3-2 1,3-2 1-16,0 0-1 16,0-3-3-16,0 0 2 15,0 2-1-15,0-2 0 16,3 0-18-16,-6-2-7 0,0-1-19 16,3-5-9-1</inkml:trace>
  <inkml:trace contextRef="#ctx0" brushRef="#br0" timeOffset="15">22162 2569 96 0,'0'-3'35'0,"0"6"-18"0,0 5 0 16,0-3 16-16,0 3 0 15,-3 0 1-15,-3 5-8 0,-8 3-4 16,-4 5-12-16,-3-2-4 0,-3 2 0 15,-3-2 3-15,-3-1 2 16,4 3-5-16,2-7-2 16,6-6 7-16,3 2 2 15,6-2-6-15,6-3-4 0,9 1 0 0,9 2 0 16,0-3-1-16,6 3-2 16,3 5-2-16,2 0 1 15,-2 1 1-15,0 7 2 16,-3 5-1-16,0-2 2 15,-3 0-7-15,-4 0 1 32,-2-1 5-32,-3-7 4 0,-3 3-3 15,0-3-2-15,-3-3 4 16,0-3 1-16,0-2-5 16,0-2-2-16,-3-6-31 15,6 0-12-15,0-3-43 16,3-5-40-1,0-2 48-15</inkml:trace>
  <inkml:trace contextRef="#ctx0" brushRef="#br0" timeOffset="16">22386 2707 140 0,'-21'0'52'0,"21"2"-28"0,-9 1 3 16,9-3 23 0,0 8-9-16,0-8-1 15,0 0-17-15,6 0-4 0,0 3-11 0,0-3-1 0,9 0 0 16,-1 0-3-16,4 2-1 15,0 1-1-15,0 2 1 16,0-5-2-16,0 5-1 16,0 3-24-16,-3-8-9 15,-1 3-157 17</inkml:trace>
  <inkml:trace contextRef="#ctx0" brushRef="#br0" timeOffset="17">22389 2823 236 0,'-15'3'90'0,"27"-3"-48"0,-3 0-45 0,-6 0 21 16,8 0-11 0,4 0-3-16,3 5 0 15,0-5-3-15,6 0-5 0,-6 0-2 16,3 0-61-1,-1 0-69-15,1-5 30 0</inkml:trace>
  <inkml:trace contextRef="#ctx0" brushRef="#br0" timeOffset="18">22710 2641 196 0,'-9'-6'74'0,"9"-2"-40"0,3 3-29 16,3 5 17-16,3-8-12 16,6 3-1-16,0-3-7 15,6 3-2-15,-1-6 0 16,4 6 0-16,-3 2 2 0,-6 6-1 15,3 7-1-15,-6 9-2 0,-6 7 1 32,-6 1 1-32,-9 12 2 15,-9 1-1-15,-3 10-1 16,-3-5-2-16,0-2 1 0,1-6 1 16,2-8 0-1,3-5 0-15,6-6 0 0,3-5 4 16,3 1 5-16,6-6-5 15,3-1-2-15,6-1-1 0,6-1 1 16,6 0 1-16,6 3 1 16,-7-2-2-16,1 2 1 15,0-1-4-15,-3-1 0 16,-3-1 3-16,-6-2 1 16,3-1 1-16,-6-2 0 15,-3 0-24 1,-3-2-12-16,6 2-58 15,-1-11-38 1,1-5 53-16</inkml:trace>
  <inkml:trace contextRef="#ctx0" brushRef="#br0" timeOffset="19">22963 2392 168 0,'-12'0'66'0,"12"0"-36"0,0 0-13 16,0 0 20-16,0 0-10 16,0 0-3-16,6 8-12 15,0-8-3-15,6 2-5 16,3-2-1-16,-3 0 1 0,6 0 0 15,-1-2 0-15,7-4-2 0,-3 1 1 16,6 3-9-16,-6 2-1 16,-6-6 10-16,-6 6 5 0,2 6-3 15,-5-4-3-15,-3 9-1 16,-6 2-1-16,-3 8 0 16,1 11 0-16,-4 0 2 31,0-3 1-31,0-3-4 0,6-2-1 15,-3 3 1-15,3-6 2 16,0-5-2-16,3-3-2 16,0-3-42-16,0-10-91 31</inkml:trace>
  <inkml:trace contextRef="#ctx0" brushRef="#br0" timeOffset="20">23011 2569 232 0,'-18'-10'88'0,"18"15"-48"0,9-3-38 15,0-2 24 1,3 0-12-16,2-2-7 16,1-6-5-16,12 3-1 15,-3-3-1-15,0 10 2 0,0 4-43 16,-4-6-19-16,1 0-43 15</inkml:trace>
  <inkml:trace contextRef="#ctx0" brushRef="#br0" timeOffset="21">23484 2564 76 0,'0'0'30'0,"12"5"-16"0,-3 8 3 0,-6-5 14 15,-3 11-8-15,0 7-3 16,0 14 0-16,-3 5-1 15,0 16-2-15,0-6 2 16,0 1-10-16,-6-6-3 0,0-5-2 16,6-5 0-16,-3-8 2 15,0-6-1 1,0-5 2-16,3-23-171 16,0-9 76-1</inkml:trace>
  <inkml:trace contextRef="#ctx0" brushRef="#br0" timeOffset="22">23517 2635 72 0,'-9'-8'30'0,"3"8"-16"0,12 0 5 0,-6 0 16 15,0-2-8 1,0-1-1-16,9 3-6 15,-6-8-3-15,0 3-7 0,3-3-2 16,3 3-4-16,2-6-3 0,4 6 0 16,6-1 1-16,3 4 3 15,-3 2-7-15,6 5 0 16,-4 3 2-16,-2 5 2 16,-6 3 4-16,-15 5 1 0,-6 0-1 15,-6 3 1 1,-6-3-2-16,-5 1 0 0,-4-4-3 15,6 1-2-15,0-9 1 16,9 1-1-16,0-1 0 16,6-7 2-16,6 2-6 15,12 1-1 1,12-6-1-16,9 5 4 16,6 3-1-16,-4 5 1 15,4 0 4-15,-9 6 1 16,-9 7 10-16,-4 1 6 15,-14-1 10-15,-6 1 4 16,-14-4 0-16,-13-1 2 0,-12-4-13 16,-3 1-5-16,-8-9-8 0,-1 1-4 15,7-6-29 1,2-2-11-16,6-3-76 16,18-6-61-16,7-1 64 15</inkml:trace>
  <inkml:trace contextRef="#ctx0" brushRef="#br0" timeOffset="23">15355 6585 80 0,'0'-2'33'0,"3"-1"-18"0,0 1-5 15,0 2 14-15,-3-3 7 16,0 0 3-16,0 1-3 16,-3-1 1-16,0-8-7 15,-3 11-1 1,-3-8-13-16,0 1 0 0,-6 1 2 16,-3 9-5-16,1 2 0 0,-1 0-6 15,0 3-2-15,0 6-2 16,0-1 0-16,3 3 2 15,3 5 0-15,3 0 0 16,6 0 0-16,3-2-5 16,6-1 1-16,6-2 0 0,3-3 2 15,9-2 1-15,0-3 3 16,-3-3-12-16,-1-2-3 16,1-3-21-16,-3 0-7 15,0-5-26 1,0-1-29-16,-3-7 31 15</inkml:trace>
  <inkml:trace contextRef="#ctx0" brushRef="#br0" timeOffset="24">15611 6559 108 0,'-9'-5'44'0,"6"2"-24"0,-3-2-8 0,3 5 13 15,-6 0-5-15,-3 5 1 16,-3 0-10-16,1 3-2 0,-4 6-5 16,0 1-5-16,3 4 0 0,0 5 3 0,3 0 1 15,6-3-1-15,3-3-2 16,6-2-2-16,3-3 1 15,0-2 3-15,3-6 1 16,6-5 3-16,3-5 1 16,0-6-3-16,-1-2-1 15,1-5-1 1,-3-1-2-16,-3 1-2 16,-3 2-1-16,-3 0 4 15,-3 5 3-15,0 3 3 16,-3 0 3-16,0 6-3 15,-3 2-2-15,3 0-5 0,0 8 0 16,0 0-2-16,3 2-2 16,3 1 3-16,0-1 2 15,3 6-2-15,0-3 0 16,0-2 1-16,6 0 2 0,-7-6-32 16,7 0-14-1,0-2-38-15</inkml:trace>
  <inkml:trace contextRef="#ctx0" brushRef="#br0" timeOffset="25">15870 6593 92 0,'-3'-8'35'0,"3"6"-18"0,0-1 2 0,0 3 18 31,-3 0 4-31,0-2 5 0,-3 2-16 15,-3 2-8-15,0 3-13 16,-3 3-6-16,-3 0-2 0,-2 3 1 16,2 2 1-16,3 0-4 15,0 3 1-15,3 3 0 16,3-3 2-16,9 0-3 16,6-1 0-16,0-1-1 0,3-4-2 15,0-4 3-15,2-4 2 16,4-2-11-16,6-2-6 15,0-14-24-15,-3 0-12 16,3-3-26-16</inkml:trace>
  <inkml:trace contextRef="#ctx0" brushRef="#br0" timeOffset="26">15932 6374 116 0,'-6'-5'46'0,"6"2"-24"0,0 3-26 0,0 0 10 16,0 0-5-16,3 5 2 0,0 3-2 15,3 5 2-15,0 3 2 16,0 16 2-16,-3 2 5 0,0-2 5 16,-3 3-5-16,0-6 1 15,0 2-8-15,0-2-3 0,0-5-1 16,0-5 1-16,0-3 3 15,0-6 4-15,0-4 2 16,0-6 1-16,0-6 0 16,0-2-6-16,3-2-4 15,3-1-4-15,3 1-1 16,6-1 2-16,0 0 0 16,3 3 1-16,0 3 0 0,-1 5-3 31,1 3 2-31,-3 5 3 0,-3 2 1 15,-3 6 3-15,-3 3 1 16,0-1 1-16,-3-2 0 16,0-3-4-16,-3-2-3 15,3-3-29-15,0-3-11 16,3-5-52 0</inkml:trace>
  <inkml:trace contextRef="#ctx0" brushRef="#br0" timeOffset="27">16266 6625 140 0,'-6'0'55'0,"6"3"-30"0,3-1-29 15,0 1 8 1,3 0 13-16,0 2 9 16,0 0-5-16,3-2 1 15,2 0-13-15,1-3-1 0,3 0-1 16,-3-3-1-16,0 0-1 0,0-2 1 15,0 0 1-15,-3-3-1 16,-3 0-1 0,-3 0-1-16,-3-3 0 15,-3 1-5-15,-3 2 1 0,-6 3 0 0,-3 2 2 16,-3 3-3-16,0 8 0 16,3 0-1-16,1 2-2 15,-1 4 0-15,3-1 0 16,0 11 3-16,9-1 2 15,0-4 0-15,6-1-1 0,3 1 3 16,6-3 0-16,6-3-1 16,5-2-2-16,7-6-15 31,6-5-5-31,-3-3-76 0</inkml:trace>
  <inkml:trace contextRef="#ctx0" brushRef="#br0" timeOffset="28">16802 6334 52 0,'-6'-3'19'0,"9"3"-10"0,-3 0-11 16,0 0 6-16,0 0-5 16,0 0-2-16,0 0 2 15,0 0 0-15,0 0 3 16,0 0 1-16,0 0 14 15,3 0 8-15,-3 0 5 16,3 0 4-16,0 0-12 16,-3 0-3-16,0 0-11 0,0-2-3 15,0 2-3 1,0 0-2-16,0 0 3 0,0 0-2 16,0 0-1-16,0 0 5 0,0 0 1 0,3 5 6 15,-1 6 5-15,1 5-3 16,0 5 0-16,-3 16-4 15,0 0-1-15,0 0 1 0,-3 0 1 16,0 0-3-16,1-5-3 16,-1-3 2-16,3-5 0 15,0-6-3-15,0-2-3 16,0-3 6-16,0-5 3 16,0-8-12 15,0-8-1-31,0 0-1 0,0 0-3 15,3-2 2-15,-1-1 3 16,4 1 3-16,0-4-2 16,0 1 0-16,3 3 1 15,0-4 2-15,6-4-3 16,3 2-2-16,0 5-1 16,0 9 3-16,0-1-2 0,-4 6 1 15,1 5 4-15,-3 2 3 16,-3 6 2-16,-6 3 1 15,0 2 0-15,-3-3 2 0,-3 1-5 16,0-3-3 0,0-3-1-16,0-2-1 0,3-4-29 31,0 1-10-31,6-18-151 16,0-6 101-1</inkml:trace>
  <inkml:trace contextRef="#ctx0" brushRef="#br0" timeOffset="29">17093 6578 180 0,'-24'0'68'0,"24"2"-36"0,-3 9-40 15,1-6 10-15,-1 6 10 16,0 2 8-16,0 0-9 16,0 6-4-1,3 2-4-15,3-3 0 0,0-2 0 16,3 0 3-16,8-3 1 0,1-2 3 0,0-6 4 15,3-5-2-15,0-8 1 16,0-5-1-16,-3-3 2 16,-3-2-9-16,-4-1-3 15,-5 1 0-15,-6-1 1 16,-5 1-6-16,-7-4 0 16,-9 9 1-16,3 5 1 0,-3 3-15 31,3 2-6-31,3 3-29 0,7 0-12 15,2 0-29 1</inkml:trace>
  <inkml:trace contextRef="#ctx0" brushRef="#br0" timeOffset="30">17269 6318 108 0,'0'-2'44'0,"3"4"-24"0,3 1-4 16,-3 2 18-16,0 3-1 16,0 8 1-16,0 3-13 15,0 4-5 1,0 14-9-16,-3 0-3 0,0 0 2 16,-3 1-3-16,0 4 0 15,0-8-1-15,0-5-2 16,3-2-19-16,0-6-10 15,0-3-43-15,0-4-36 16</inkml:trace>
  <inkml:trace contextRef="#ctx0" brushRef="#br0" timeOffset="31">17525 6612 160 0,'3'-11'63'0,"0"9"-34"0,-3-4-14 15,0 6 18-15,-6 0-12 16,0 3-2-16,-6 0-16 16,-3 2-4-16,-9 6 0 15,3 2 0-15,-5 11 3 0,5-3-1 16,3-3-1-16,6 1-2 16,12-3-1-16,3 0 2 15,9-3 0-15,6 0 3 16,0-5 1-16,3-8 7 0,-1-3 4 15,1-7-1-15,0-6 2 16,-3-3-4-16,-3-4-1 16,-3-4-2-16,-3-15 2 0,-3-1-5 15,-9-2-3 1,-3 3-6-16,-3 2 0 0,0 6 0 16,0 8-1-16,3 4 4 0,-3 4 0 15,3 7-6-15,3 6 0 16,3 5 3-16,0 8 2 15,3 5 2-15,3 8 0 16,3 11-3-16,0 2 2 16,3 4 5-16,0-1 5 15,0 0-7 1,-4 2-1-16,1-7-6 16,-3-3 1-16,0-5-3 15,0-6 2-15,0-2-46 16,3-5-18-16,3-14-25 15</inkml:trace>
  <inkml:trace contextRef="#ctx0" brushRef="#br0" timeOffset="32">17790 6585 216 0,'-15'-5'82'0,"18"5"-44"0,12-8-40 0,-12 6 17 0</inkml:trace>
  <inkml:trace contextRef="#ctx0" brushRef="#br0" timeOffset="33">17793 6567 408 0,'-6'-3'31'0,"-3"3"-13"0,-3 3-10 0,-3 2-4 16,3 1-5-16,0 1-1 15,3 4-2-15,6 0 0 16,3-1-2-16,6 3 1 16,3 6 1-16,0 0-1 15,3-1 4-15,-3-2 2 16,-3-3 2-16,-6-2 3 0,-3-1 8 15,-9 1 5-15,-3-3-9 16,-6-3-3-16,1-2-32 16,-4-3-10-16,0-8-95 15</inkml:trace>
  <inkml:trace contextRef="#ctx0" brushRef="#br0" timeOffset="34">18477 6398 96 0,'3'-11'35'0,"12"8"-18"0,-6-7 2 15,-6 5 18-15,0-1 4 16,-3 1 5-16,0-3-5 0,-6 0-3 15,-6-5-21-15,-3 2-1 0,-2 1 0 16,-4 2 1-16,-6 2 1 16,-9 6-7-16,0 3-4 15,-2 2-7-15,-1 9 0 16,0 4 0-16,7 9 0 16,5 4-3-16,6 9 2 0,6 0-1 15,6-3-2-15,9-3 0 16,12 3 3-16,9-5 0 0,6-6 1 15,8-4 0-15,1-7 2 16,3-1-3-16,0-9 0 16,-1-8-15-16,-5-5-4 31,-3-5-43-31,0-5-17 0,-4-11-18 16</inkml:trace>
  <inkml:trace contextRef="#ctx0" brushRef="#br0" timeOffset="35">18811 6149 128 0,'-6'5'49'0,"0"-2"-26"0,-6 13-18 16,9-3 11-16,-6 8-3 16,-6 8 2-16,-3 8 16 0,-3 8 9 15,-5 16-20-15,-1-3 2 0,0 3 0 16,3-5-10-16,3-9-2 16,4-7-6-16,2-8-1 15,6-6-10-15,3-5-3 16,0-5-28-16,3-5-13 15,3-3-28 1,0-8-31-16,6 2 41 0</inkml:trace>
  <inkml:trace contextRef="#ctx0" brushRef="#br0" timeOffset="36">18870 6268 96 0,'3'-5'35'0,"0"5"-18"0,3-14 0 16,-3 12 14-16,-3-1-3 15,0 3-2-15</inkml:trace>
  <inkml:trace contextRef="#ctx0" brushRef="#br0" timeOffset="37">18888 6255 277 0,'3'13'18'0,"0"6"0"0,6 7-5 0,-6 8 2 15,0 9 1-15,-3 2-1 16,0-3-1-16,0 0 1 15,0-7-6-15,-3-1-3 16,3-7-1-16,-3-6 1 16,0-5-5-16,0-3-3 15,3-8-15-15,0-5-15 32,0 0-7-32,0-2-9 0,0-1-2 15,0-2-20 1,0-3-16-16,3-3 37 15</inkml:trace>
  <inkml:trace contextRef="#ctx0" brushRef="#br0" timeOffset="38">19129 6244 52 0,'3'-21'22'0,"0"18"-12"0,12 6 10 16,-15-3 14-16,6 0-1 0,0 3 1 16,-3-1 0-16,0 9 2 15,-9 2-7-15,-3 3-1 16,-3 3-15-16,-6 2-3 0,-3 2 0 0,1 1 0 16,-1-3 4-1,-3-2-3-15,6-3-1 0,3-6-6 31,3 1-3-31,0-3 6 16,-2 0-4-16,8-3-1 16,9 8-1-16,3-2-1 15,2 8 0-15,4-4 2 16,6 4-3-16,3 2 0 16,3 0 1-16,-3 0 2 15,3 6-3-15,-1-1 0 0,-2-2 3 16,-3-3 1-16,-3 0-1 15,-3-2-2-15,-3-6-4 16,0-2-2-16,-3-3-44 16,0-6-16-16,2-4-38 15</inkml:trace>
  <inkml:trace contextRef="#ctx0" brushRef="#br0" timeOffset="39">19367 6437 184 0,'-20'-2'68'0,"17"2"-36"0,6 0-7 0,-3 0 25 0</inkml:trace>
  <inkml:trace contextRef="#ctx0" brushRef="#br0" timeOffset="40">19355 6435 410 0,'15'0'31'0,"0"-3"-17"16,0 0-8-16,3 1-2 0,3-4-2 15,3 1-2-15,-1 3 1 16,-2-1-1-16,-3 0-5 15,-3 3 1-15,-3 0-27 0,-3 0-11 16,-3 0-28-16,-3 3-11 16,-6 2-5-1</inkml:trace>
  <inkml:trace contextRef="#ctx0" brushRef="#br0" timeOffset="41">19344 6593 164 0,'-12'3'63'0,"12"-6"-34"0,3 6-23 0,-3-3 23 15,12 0-8 1,2 0-4-16,4 0-3 16,3 0-8-16,3 0-2 0,3 0 0 15,0 0 0-15,-1 0 0 32,1-3-2-32,3 1-2 0,0-1-57 15,-10 0-70 1,-2-2 24-16</inkml:trace>
  <inkml:trace contextRef="#ctx0" brushRef="#br0" timeOffset="42">19766 6355 128 0,'-6'-5'49'0,"9"2"-26"0,3-2-12 15,-3 0 15-15,3-1 3 16,15 1 2-16,0-13-10 0,0 2-3 16,5 0-10-16,1 3-3 0,3 5-1 15,-3 2-5-15,3 12 1 16,-7 4 6-16,-2 12 4 16,-12 9-1-16,-3 14 0 15,-9 8 1-15,-6-3 1 0,-6-2-3 16,-6 2 0-16,1-5-5 15,-4-5 0-15,0-6 1 16,0-5 2-16,3-5-3 16,3-5 0-16,7-3 3 15,-1-6 3-15,6 1 0 16,3-6 2 0,9 3-4-16,3-5-2 15,6-6-2-15,5 0-3 16,7-4 1-16,3 4-1 15,6 0 0-15,-1 1 0 0,-5-1 0 16,-3 3 2-16,-3 0-8 16,-6 0-1-16,-4 0-27 15,-2-3-10-15,-3 1-44 32,-3-1-54-32,0-5 40 0</inkml:trace>
  <inkml:trace contextRef="#ctx0" brushRef="#br0" timeOffset="43">20204 6165 140 0,'0'-3'55'0,"3"3"-30"0,-3-2-18 16,0 2 15-16,0 0-11 16,0 0-3-16,0-3 1 15,3-2 2-15,0-1-6 0,0 1-5 0,0 0-1 16,0-1 3-16,0 1 1 16,0 2-1-1,-3 1 1-15,0 2 0 16,0 0 1-16,0 8-2 0,0 0 1 0,-3 2-2 15,3 4-1-15,3 1 5 32,-3 4 4-32,0 2-1 15,0-2 3-15,0-1-6 0,0-2-1 16,0-3-2-16,0-2-2 16,0-3-28-16,0 0-14 0,0-3-49 15</inkml:trace>
  <inkml:trace contextRef="#ctx0" brushRef="#br0" timeOffset="44">20177 6337 88 0,'-9'-3'33'0,"9"3"-18"0,0-3-13 16,0 3 6-16,0 0 11 15,3 0 5-15,0 0-6 0,3-2-3 16,0 2-4-16,3 0 0 15,0 0-6-15,3 0-3 0,0 0 1 16,2 0-2-16,4 2 2 16,-3-2-4-16,0 3 0 0,-3-3-19 15,-3 0-9-15</inkml:trace>
  <inkml:trace contextRef="#ctx0" brushRef="#br0" timeOffset="45">20365 6207 104 0,'-3'-3'38'0,"3"6"-20"0,0 0-1 0,0-3 16 16,0 0 0-16,0 0 1 15,0 0-11-15,0 0-1 16,0-3-13-16,3 0-5 0,-3 1-1 16,2-3 0-16,4-1 1 0,-3 1 0 15,0 0 0-15,0-1-5 16,0 1 1-16,0-3 0 15,0 3 2-15,0 0-1 16,0-1 2-16,0 4-2 0,0-1-1 16,-3 0-2-16,3 3-1 15,-3 0 2-15,0 0 0 16,3 0-2-16,0 6 2 16,0-1 3-16,0 3 1 15,-3 2-1-15,0 4-2 0,0 4 1 16,0 1-1-16,3-1 0 15,0-2 2-15,0-3-3 16,0 1 0-16,0-4-15 16,-3 1-6-16,0-3-36 15</inkml:trace>
  <inkml:trace contextRef="#ctx0" brushRef="#br0" timeOffset="46">20359 6361 124 0,'0'0'49'0,"3"0"-26"0,2 0-7 15,4 0 18-15,-3 0-9 0,3 0-3 16,3 0-12-16,0-3-6 15,0 0-3-15,0 3-1 0,0 0 0 32,-3 0-20-32,0 0-7 0,-3 0-52 15</inkml:trace>
  <inkml:trace contextRef="#ctx0" brushRef="#br0" timeOffset="47">20618 6212 184 0,'0'3'71'0,"3"0"-38"0,2-6-21 0,-5 3 19 16,6 0-14-16,3 0-4 16,0-3-8-16,3 3-2 15,0-2-1-15,-3 2-2 0,0 0 1 16,6 0-98-16,-3 0 0 15</inkml:trace>
  <inkml:trace contextRef="#ctx0" brushRef="#br0" timeOffset="48">20832 6083 88 0,'-9'18'33'0,"6"-15"-18"0,3 0-9 16,0-3 11-16,0 0 4 0,0 5 4 15,0-5-9-15,0 0-2 16,0 0-4-16,6 0 1 15,0 0-6-15,3 0 1 0,3 0 4 16,0-8-6-16,2 0 0 16,1 3 0-16,0-1 0 0,-3-4-5 15,3 7 1-15,0 1 2 0,-3-1 1 16,-3 3-1-16,-3 0 1 16,-3 8-2-1,-6 5 2-15,0 0 0 16,0 3 3-16,0 3 1 15,0-1 5-15,0 11 5 32,-3-2-5-32,0-3 1 0,3-3-6 15,0-3 1-15,0-2-1 16,0 0 1-16,3-5-9 16,0-1-1-16,0-5-11 15,0 1-2-15,0-6-25 16,0-3-12-16,0 0-38 15</inkml:trace>
  <inkml:trace contextRef="#ctx0" brushRef="#br0" timeOffset="49">20874 6207 116 0,'-6'-5'46'0,"6"5"-24"0,3 2-8 0,-3-2 15 15,0 0 6-15,0 0 3 16,5 0-9-16,4 3-3 16,0-3-15-16,3 0-4 0,3 0-3 15,3 0-2-15,3 0 1 16,-3 0-2-16,-3 0-1 16,-4 0-13-16,1 0-4 0,-6 0-51 15,-3 0-55 1,-3-3 31-1</inkml:trace>
  <inkml:trace contextRef="#ctx0" brushRef="#br0" timeOffset="50">21106 6636 144 0,'-6'0'55'0,"6"2"-30"0,0-2-7 15,0 0 18-15,0 0-5 16,0 0 2-16,0 0-15 0,6 0-3 16,3-2-9-16,3-1 0 0,5 0 1 15,7 1-3-15,-3-1-1 16,0 1-1-1,-3-1 1-15,0 0-2 0,-1 1-1 0,1-1-15 16,-3 0-5-16,-3 1-32 16,-3-1-14-16,0 0-20 15</inkml:trace>
  <inkml:trace contextRef="#ctx0" brushRef="#br0" timeOffset="51">21132 6757 116 0,'-8'0'44'0,"8"3"-24"0,0-3-2 0,0 0 18 16,0 0-3-16,0 0 1 0,0 0-11 15,5 0-1-15,1 0-13 16,3 3 3-16,9-3 2 0,0 2-7 15,0 1-2-15,-3-3-1 0,0 0 2 16,0 0-5-16,-1 0-1 16,-2 0-2-16,0 0-2 31,-3 0 3-31,0 0 0 0,-3-3-32 16,0 3-13-16</inkml:trace>
  <inkml:trace contextRef="#ctx0" brushRef="#br0" timeOffset="52">21490 6551 176 0,'-6'-8'68'0,"9"-8"-36"0,-15 6-20 0,12 7 28 16,6-8-13-1,3 1-11-15,3-1-5 16,2-2-7-16,4 0-3 0,0 0 2 16,6 2-4-16,0 3 0 15,-3 3 1 1,-1 5 2-16,-2 5-1 16,-6 6 2-16,-3 15-2 0,-3 6 2 15,-3 2-4-15,-9 6 0 16,-6 2 1-16,-3 1 0 15,-3-1 0-15,1-2 2 16,2-3 1-16,0-3 1 16,0-5 0-16,3-5 0 15,3-8-2-15,0-3 3 16,6 0 1 0,3-7 0-16,3-1-1 15,3-2-1-15,6-3-2 16,3 0-2-16,9-3 1 15,-3 3-1 1,-4 0 0-16,1 0 2 16,-3 0-3-16,-3 0 0 15,-3 0 1-15,0 0 2 16,-3 0-19-16,0 0-8 16,-3 0-29-16,0-3-13 15,3-5-29 1</inkml:trace>
  <inkml:trace contextRef="#ctx0" brushRef="#br0" timeOffset="53">21772 6197 132 0,'0'-3'49'0,"3"-2"-26"0,0 2-18 0,-3 3 11 0,0 0 10 16,3 3 9 0,0-1-6-16,0 1-2 0,0 2-15 15,0 3 3-15,-3 3 3 0,0-1-6 16,-3 4 1-16,0-1-8 0,-3-3-1 16,0 1-2-16,3 0 1 15,0-4-2-15,0 1 2 16,1-2-2-16,-1-4-1 15,3 1 1 1,0-3-1-16,0 0 0 16,5 0 0-16,4 0 0 15,0 0 2-15,3 0-1 16,0-3 2-16,0 1-4 16,0 2 0-16,3-3 1 15,0 0 0-15,3 1-14 16,-4-4-5-16,1 1-19 0,-6 3-6 15,0-1-37 1,-3-5-32-16,-3 0 39 16</inkml:trace>
  <inkml:trace contextRef="#ctx0" brushRef="#br0" timeOffset="54">21889 6173 88 0,'-15'-3'33'0,"15"6"-18"0,0 2-2 0,0-5 14 0,0 5 7 16,0 3 6-16</inkml:trace>
  <inkml:trace contextRef="#ctx0" brushRef="#br0" timeOffset="55">21874 6220 313 0,'0'22'37'0,"0"-1"-19"16,0 3-9-16,0-1-3 0,0-2-1 15,0 1 2-15,0-6-4 16,0-3-2-16,0 0-3 15,0-5-1-15,0-3-49 16,-3-2-20-16,-3-3-21 16</inkml:trace>
  <inkml:trace contextRef="#ctx0" brushRef="#br0" timeOffset="56">22028 6599 200 0,'-6'-3'77'0,"6"3"-42"0,0 3-30 0,0-3 17 16,6 2-3-16,0-2 3 15,3 0-6-15,3 0-1 16,9-2-9-16,0-1 0 0,0 0 4 16,0 1-8-16,2-1-1 0,-2 0 1 15,-3 3 1-15,-3 0-8 16,-3 0-2-16,0 0-20 16,-6 0-10-16,-3 0-43 15,-3 0-47 1,-3 3 36-16</inkml:trace>
  <inkml:trace contextRef="#ctx0" brushRef="#br0" timeOffset="57">22058 6707 104 0,'3'0'41'0,"-3"3"-22"0,6-16-3 16,0 13 18-16,6 2-7 0,3 1-1 15,0-6-4-15,3 6-2 16,-1-8-10-16,4 2-4 0,0 0 0 16,0 1-1-16,-3-1 0 15,-3 0-3-15,-3 3-2 16,-3 0-13-16,-4 0-4 16,4-2-44-1,-3-4-49 1,-3 1 29-16</inkml:trace>
  <inkml:trace contextRef="#ctx0" brushRef="#br0" timeOffset="58">22487 6358 128 0,'0'0'49'0,"0"0"-26"0,0 5-16 0,3 1 13 15,-3 1 1-15,0 4 2 16,0 5 3-16,3 16 3 31,-3 5-15-31,0 2 3 0,0 4 1 0,-3 2-2 16,0-3 3-16,3 0-8 15,0-2-2-15,0-6-5 16,0-4-1-16,0-4-1 16,0-7 1-16,0-4-2 15,0-4 2-15,0-3-15 16,0 0-7-16,0-3-19 0,0-5-6 15,0 0-34 1,3-2-40-16,3-6 39 0</inkml:trace>
  <inkml:trace contextRef="#ctx0" brushRef="#br0" timeOffset="59">22764 6374 112 0,'3'-3'44'0,"-3"3"-24"0,0 0 5 16,0 0 22-16,0 0-10 15,0 5-1-15,-3 1-12 16,-3 4-3-16,-3 6-12 15,-3 16 3-15,-6 2 2 0,3 3-5 16,0 6-3-16,3-1-1 16,3-2-1-16,3-3 0 0,3 0 0 0,3-5-2 15,6-3 1-15,6-5-2 16,3-3 2-16,6-8 0 16,6-8 3-16,0-5-1 15,2-5 0-15,-2-6-1 16,-3 1 0-16,-6-6 2 31,-6 0 3-31,-9-3 2 0,-3 1 1 16,-3-1 5-16,-15 4 1 15,-6 4-7-15,-3 3-2 16,-2 3-7-16,-1 5-4 16,0 8-13-16,9-3-2 15,9 8-89 1,9-8-35-16</inkml:trace>
  <inkml:trace contextRef="#ctx0" brushRef="#br0" timeOffset="60">23216 6403 140 0,'-3'-5'55'0,"6"5"-30"0,-3 2-16 16,0-2 14-16,0 6-11 0,0 4-4 15,0 3-3-15,0 19 1 16,0 5-3 0,0 0 11-16,0 8 8 0,3-2-2 15,-3-4 0-15,0-2-5 0,0-5 1 0,0-3-7 16,3-5-1-16,-3-6-2 15,0-4-1-15,0-4-1 16,0-2 0-16,0-8 0 0,3-2 2 31,-3-4-5-31,6-4-3 16,3-4 1-16,0-1 0 16,6-7-2-16,-3 4 2 15,5 2 1-15,-5 3 0 16,3 2 0-16,0 3 0 15,0 3 0-15,0 2 0 16,-3 9-3-16,6 4 2 0,-6 1 1 16,2 2 0-16,-2 0 6 15,-9 0 6-15,-3 1 5 16,-3-1 4-16,-6 0-7 16,-2 0-1-16,-7-2-7 15,-6-3-2-15,-6-3-7 0,3-2-2 16,-2-3-16-16,8-3-6 0,0 1-19 15,3-4-9-15,12 1-23 16,3-3-46 0,6-3 31-16</inkml:trace>
  <inkml:trace contextRef="#ctx0" brushRef="#br0" timeOffset="61">23478 6398 156 0,'0'-16'57'0,"6"10"-30"0,9 4-16 0,-9 2 15 16,-3 0-3-16,-3 2-2 0,9 6-5 16,-6 6-2-16,0 20-8 15,-3 3 3-15,0 5 1 0,-3 9 3 16,-9-6 3-16,9-3-9 15,0-2-2-15,0-3-1 0,6-6 2 16,0-7-12-16,0-3-5 31,9-7-33-31,-6-6-11 0,3-6-45 16</inkml:trace>
  <inkml:trace contextRef="#ctx0" brushRef="#br0" timeOffset="62">23645 6712 180 0,'-15'0'68'0,"15"14"-36"0,0-20-40 0,0 12 10 15,-3-1 3-15,0 3 6 16,0 3 8-16,3-1 3 16,0 1-11-16,6-1-2 0,3 4 1 15,0-1-2-15,3-3 1 16,5-2 1-16,4-5 4 0,0-6 1 15,-6-2 0-15,6-3 1 16,-6-3 0-16,-3-2 3 16,-9 0 0-16,-3-3-6 15,-6 0-3-15,-9 0-8 16,0 3-1-16,-3 3-3 0,0 2-2 31,-3 2-19-31,9 4-8 0,-5 2-15 16,11 5-4-16,0 0-39 15,6-5-42 1,6-5 43-16</inkml:trace>
  <inkml:trace contextRef="#ctx0" brushRef="#br0" timeOffset="63">24005 6630 176 0,'-6'-5'66'0,"6"5"-36"0,-3-2-15 16,3 2 20-16,-3 0-4 16,-6 2 2-16,-6 3-17 15,-3 1-7-15,0 2-5 0,-2 2-6 16,5 6 1-16,0 0 1 0,3 0 2 16,3 0-1-16,6 2 2 15,3 1-2-15,3 2-1 16,12-2 1-16,6-1 1 15,-6-7-3-15,5-6 0 16,7-2-6-16,-3-6-3 16,-3-5-25-16,3-3-12 0,-6-4-53 15</inkml:trace>
  <inkml:trace contextRef="#ctx0" brushRef="#br0" timeOffset="64">24070 6374 168 0,'-6'-3'66'0,"6"3"-36"0,6 3-37 0,-3-1 8 15,0 6 13-15,0 6 10 16,0 9-1-16,0 14 1 16,-3 6-13-1,6 7 7-15,-6 0 4 0,0 1-2 16,0-1-2-16,0-8-8 15,0-5-2-15,3-5-4 16,0-3-1-16,0-13-23 0,3-5-12 16,0-6-63-1,-3-10-52-15,12-6 52 0</inkml:trace>
  <inkml:trace contextRef="#ctx0" brushRef="#br0" timeOffset="65">24294 6649 96 0,'-6'-5'38'0,"15"5"-20"0,-9-3-23 16,0 3 6-1,0 0 5-15,-3 0 4 16,-3 3-1-16,-3-1 2 16,-3 4 0-16,-6-1 3 15,-3 0 8-15,0 6 6 16,0-3-11-16,10 0-2 0,-1 2-9 15,3 1-2-15,3-1 2 0,3 1 6 16,6 2 4-16,6 0-2 16,6 3 0-16,5 0 0 15,4 3 2-15,-3-3-7 16,6-3-3-16,-3-3-3 0,2-2 0 16,-11-2-29-16,3-4-9 15,-6-4-71 1</inkml:trace>
  <inkml:trace contextRef="#ctx0" brushRef="#br0" timeOffset="66">24588 6668 120 0,'0'-6'46'0,"3"4"-24"0,-3-1-2 0,0 3 19 16,0 0-2-16,0 0 3 15,-3 0-9-15,-3-3-4 16,-6 3-15-16,0 3 1 0,-5 0 1 16,-4 2-5-16,3 5-3 15,3-2-3-15,3 0 0 16,3 6-9-16,3-1-5 15,12 0-3-15,3-2 7 16,6 2 3-16,6 0 1 16,0 3 2-16,-3 2 3 15,-7-2 1-15,-2-2 18 0,-3-1 9 16,-12 0 7-16,-6-2 2 31,-8-3-15-31,-1-1-6 0,-6-1-31 16,-3-4-14-16,6-2-63 15,4-5-30-15,5-3 1 16</inkml:trace>
  <inkml:trace contextRef="#ctx0" brushRef="#br0" timeOffset="67">2246 10761 72 0,'-3'-14'30'0,"3"12"-16"0,3-14-12 0,0 11 6 15,0 2 4-15,0-5 3 16,6 0-4 0,-6 8-1-16,3 0-4 15,3 8-1-15,3 0-1 16,-6 5 2-16,3 11-3 0,-3 18 0 15,-3 17-1-15,-3 15 1 16,-3-3 0-16,-3 8 1 16,-3 14-2-16,3-6 9 15,-9-7 8-15,9-9-1 0,0-10-1 0,3-8-9 16,3-5-3-16,0-9-1 16,0-7 2-16,0-6-10 15,3-7-2-15,0-8-37 31,3-9-56-31,0-7 15 16</inkml:trace>
  <inkml:trace contextRef="#ctx0" brushRef="#br0" timeOffset="68">2380 10663 52 0,'-6'-11'22'0,"-3"6"-12"0,18-3-1 0,-6 5 11 0,3 1 4 16,-3-1 3-16,0 0-10 15,3-2-5-15,3 2-7 16,3 1-4-16,-3-1 2 16,12 3 0-16,-1 0 1 15,10 3 0-15,3-1 0 32,15 1 0-32,8 2-2 0,10 1 1 0,5-1 2 15,9-2 0-15,13-1 2 16,8 3-2-16,6-5 0 15,9 0 1-15,3 0 3 16,3 0-4-16,-3-2-3 16,3-1 3-16,-3 1 1 15,-3-1-2-15,-11 0-1 0,-4 1-1 16,-12-1 1-16,-14 0-2 16,-16 3 2-16,-11 0 0 15,-7 0 1-15,-8 0-2 0,-6 0 1 16,-6 0 0-16,-6 0 3 15,-3-2-3-15,-3-1-2 32,-4 3-86-32</inkml:trace>
  <inkml:trace contextRef="#ctx0" brushRef="#br0" timeOffset="69">4696 10594 108 0,'-3'-11'41'0,"6"11"-22"0,3 3-22 16,-6-3 6-16,3 5-3 16,0 1 0-16,0 2 0 15,-3 2 2-15,-3 6-1 31,0 8 2-31,0 2-2 16,0 11-1-16,-3 14 3 16,0 12 0-16,0 6 5 0,3 0 3 15,0 2 0-15,-3 3 3 16,3 8-7-16,0-2-4 16,3-6-2-16,0-8 3 0,0-11 5 0,3-7-1 15,0-6 1-15,0-10-1 16,0-5 0-16,0-6-7 15,0-5-2-15,0-6-77 16</inkml:trace>
  <inkml:trace contextRef="#ctx0" brushRef="#br0" timeOffset="70">2243 11729 72 0,'0'-3'27'0,"3"3"-14"0,-3-2 2 15,0 2 15-15,0 0-3 16,6 0-1-16,0 0-12 0,3 0-4 15,3 2-6-15,3 1-3 16,6 2 0-16,-1 1 1 0,10 2 1 16,3-1 3-16,3-1 3 15,5-1 0-15,13 0 2 0,3-2 0 16,8 2 3-16,3-2-3 16,1-3 1-16,8-3-7 15,4 1-3-15,2-1-1 16,3 0-1-16,-2 1 0 15,-4-1 2-15,0-2-1 32,1 2 2-32,-1 0-2 0,1 1 2 15,-10-3-2-15,-3-1 2 16,-2 1-4-16,2 0-2 16,-8 2 2-16,-1 0 2 15,-2 3 0-15,-3 0 2 16,2 0-4-16,-5 0 0 15,-1 0 1-15,1 0 2 0,0 0 1 16,-4 0 3-16,-5 0 3 16,-3 0 2-16,-4 0-5 0,1 0-2 15,-3 0-2-15,-4-2 1 16,-2-1-2-16,-6 0 2 16,-6 1-35-1,-6 2-13-15,-12 0-55 16</inkml:trace>
  <inkml:trace contextRef="#ctx0" brushRef="#br0" timeOffset="71">13635 7969 108 0,'-3'-5'44'0,"3"5"-24"0,0 3-24 0,0-3 10 15,3 5-5-15,-3 3-1 16,0 5 1-16,2 8-1 31,1 0 2-31,0 6 1 0,0 5-1 16,0 18 1-16,0 0 2 15,0 3 4-15,-3 11 0 16,3-1 0-16,-3 6-3 16,0 13-1-16,0 0-3 15,0 8 1-15,0 0 0 0,0 10 5 16,0-4 3-16,0 4-2 0,3-2 2 15,-3 3-6-15,0 4-1 0,0 4-2 16,-3-3-2 0,0 0 3-16,0 5 2 0,0 5-4 15,0-2-1-15,0 5 6 16,-3-8 6-16,1 3-4 16,-1 2-2-1,-3 3-1-15,0-2-1 16,-3 2 0-16,0-3 2 0,3 6-3 15,0 2 0-15,0-7-1 16,0 2-2-16,0 0 1 0,-6 3-1 16,3-6 0-16,-5 8 2 31,2-5-3-31,0 11 0 0,-3 37 3 16,3-22 3-16,0-5 0 15,0-5 0-15,0-2-3 16,4-1-2-16,2-13 3 15,0-3 2-15,3 4-4 16,-3-9-1-16,3 2 0 0,0 1 2 16,0 3 1-16,-3-1 1 0,-3-5 0 15,-3-2 0-15,0 2 0 16,3-11 2-16,4 1-3 16,2-11 0-16,0-6-1 15,3-4-2-15,0-1-2 16,0-7 1-16,3-1 1 31,0 1 2-31,0 2 1 0,0-11 1 16,0 9-5-16,0-12-1 15,-3-7-6-15,0-10 0 16,0-12-25-16,0-2-8 16,-3-10-61-1</inkml:trace>
  <inkml:trace contextRef="#ctx0" brushRef="#br0" timeOffset="72">13581 7863 56 0,'0'-18'24'0,"3"21"-12"0,0-3-14 15,3 7 15 1,0 1-4-16,3 0-2 0,3-2-1 0,3-1 0 16,11-2 1-16,4-3 3 15,3 0 1-15,3 0-1 16,8 2 1-16,1 1 0 15,5 0 1-15,1-3-2 16,9 0-1-16,-1 2-3 16,7 1-1-1,5-1-3-15,9 1-2 0,13-3 3 16,2 0-2-16,9 0 2 16,3 0-2-16,3-3 2 0,6 1-4 15,-5-1 0-15,-4-7 1 16,-3 2 0-16,-6 0 0 15,-3 2 2-15,-2-4-1 16,-1 7-1-16,0 1 1 0,-2-1 1 16,-4 0 1-16,0 3 3 15,-2 0-3 1,-4 0 0-16,3 0-1 16,-5 8-2-16,-4-3 1 15,3 1-1-15,-8-1 2 16,-1 0 3-16,-2-2-4 15,2-8-3-15,-5-1 1 16,14 1 2-16,1 0 0 16,-7 0-1-16,-3-6 3 15,-2 3 2-15,5 8-2 16,1 0 0-16,-7 0 1 16,7 3 0-16,-1-1-2 15,1 1-2-15,5 0 1 0,-6 5 1 16,1-3 3-16,-4 0 2 15,-5-8 1-15,-1 1 0 0,1-1-4 16,-7 1-1 0,7-1-1-16,-4 0-2 0,-2 1 1 15,9-9-1 1,-10 3 0-16,-2 3 0 16,-7 0-5-16,-5 2-1 15,-6 0-59 1,-13 9-53-16,-8-4 35 15</inkml:trace>
  <inkml:trace contextRef="#ctx0" brushRef="#br0" timeOffset="73">18573 7816 72 0,'0'-13'27'0,"0"13"-14"0,0 15-7 15,0-9 9-15</inkml:trace>
  <inkml:trace contextRef="#ctx0" brushRef="#br0" timeOffset="74">18573 7845 151 0,'0'16'10'0,"0"0"-1"0,-3 2-1 15,0 3-2-15,0 1-1 31,0 7-1-31,0 0 2 16,0 0-1-16,0 5 2 0,0 1-4 16,0 7 0-16,0 8-1 15,0-2-4-15,0-3 1 0,0 8 3 16,0-3 1-16,0-2-4 16,0 2 1-16,-6 5-2 15,0 4 0-15,-3 2 8 0,3-6 4 16,-3 6 3-16,3-3 3 15,1 0-7-15,2 11-1 0,0-3-4 16,0-2-1-16,0 10-1 16,0-11 1-16,0 4 0 31,3-4 1-31,-3 11-2 0,0-2-2 0,0 2 3 16,3-6 0-16,-3-1-1 15,3-1 1 1,-3 10-2-16,3-7 2 15,-3 0-4-15,3 8 0 16,-3-8 1-16,0 2 2 16,0 6 5-16,0-3 4 15,0-3-4-15,3 6 1 16,1-3-5-16,-1 0 0 0,0 6-1 16,0 2-2-16,0-3 1 15,0-2-1-15,0-3 0 16,3 5 0-16,-3 0 0 15,3-2 2-15,0 3-3 16,0-4 0-16,0 1 1 0,3 24 2 16,0-9-1-16,-3-5-1 15,3 1 3-15,0-9 0 16,0-2-4-16,0 8-1 16,0-6 1-16,-1 3 0 15,1 0 3-15,3-5 3 16,0 10-2-1,-3-5-2-15,3-5-3 16,0 10 1-16,0-5 1 16,-3 0 2-16,3 3-1 15,0-3-1-15,0 2 1 16,-3-4-1-16,3-3 0 16,-3 10 0-16,0-5 0 15,-3-5 0-15,0 10 0 0,0 0 0 16,0 3 0-16,0-2 2 0,-3 2-3 15,3-8 0-15,-3 0 1 16,3-6 2-16,-3 12-1 16,3-6 2-16,-3 2-4 15,3-2 0-15,0-5 1 16,-3 10 0 0,3-5 6-16,0 0 4 15,-3 0-5-15,3-2-3 16,0-1-1-16,-3-2-1 15,3-6 0-15,0-2 2 16,3 0-1-16,0-8-1 16,6-8-13-16,0-6-4 15,12-7-90-15</inkml:trace>
  <inkml:trace contextRef="#ctx0" brushRef="#br0" timeOffset="75">13224 15671 44 0,'0'0'16'0,"0"0"-8"0,3-2-3 15,-3 2 17 1,9-3-1-16,-3 3 4 16,0-3 13-16,0 3-9 15,2 0-14-15,1 0-4 0,0 0-5 16,0 0-1-16,3 0-3 15,0 0 3-15,3 0 1 0,3 0 2 16,0 0 2-16,11 0-1 16,4 0 0-16,3 0-3 15,6 0 1-15,5 3-4 16,4 2-2-16,2 1-3 16,7-1 1-16,5 0 1 0,4 0 0 15,5 1 2-15,7-1 1 31,5 0 3-31,0 1 1 0,7-4-6 16,5 4 0-16,0-1-1 16,6-5 0-16,3 5 2 15,6 0 1-15,6-2-1 16,-2-3-2-16,5 5 1 16,-3-2-1-16,0-3 0 15,-3-3 0-15,0 3 0 0,0 0 0 16,-6 0 0-16,-9-5 2 15,1 5-1-15,2 0-1 16,-9 0 1-16,0 5-1 16,-3-5-3-16,25 0 2 15,-7 0 1-15,-9 0 2 16,-6 0-1 0,-3-5-1-16,1 2 1 15,-1 1-1-15,3-1 2 16,-11-2 1-16,-1 2 1 15,-9-2 2-15,-2 2-3 16,-1 1 0-16,1-1-3 0,-7 3-1 16,-2 0 3-16,2 0 1 15,-5 0-4-15,-4 0 1 0,1-3-2 16,-10 1-2 0,1-1-39-16,-3 0-19 15,-7-12-23-15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7ACB-247F-49B5-B960-EEFFB132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22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91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7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7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3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5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CAMERA demo here.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6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4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63333" y="397495"/>
            <a:ext cx="8055699" cy="19601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651665" y="2493161"/>
            <a:ext cx="9076987" cy="2362180"/>
          </a:xfrm>
          <a:noFill/>
          <a:ln/>
        </p:spPr>
        <p:txBody>
          <a:bodyPr wrap="none" lIns="91877" tIns="45938" rIns="91877" bIns="45938" anchor="ctr"/>
          <a:lstStyle/>
          <a:p>
            <a:r>
              <a:rPr lang="en-US" dirty="0" smtClean="0"/>
              <a:t>Why?</a:t>
            </a:r>
            <a:r>
              <a:rPr lang="en-US" baseline="0" dirty="0" smtClean="0"/>
              <a:t> </a:t>
            </a:r>
            <a:r>
              <a:rPr lang="en-US" b="1" dirty="0" smtClean="0"/>
              <a:t>Reuse is common</a:t>
            </a:r>
          </a:p>
          <a:p>
            <a:pPr lvl="1"/>
            <a:r>
              <a:rPr lang="en-US" dirty="0" smtClean="0"/>
              <a:t>Typically</a:t>
            </a:r>
            <a:r>
              <a:rPr lang="en-US" baseline="0" dirty="0" smtClean="0"/>
              <a:t> you </a:t>
            </a:r>
            <a:r>
              <a:rPr lang="en-US" dirty="0" smtClean="0"/>
              <a:t>would read,</a:t>
            </a:r>
            <a:r>
              <a:rPr lang="en-US" baseline="0" dirty="0" smtClean="0"/>
              <a:t> then write (</a:t>
            </a:r>
            <a:r>
              <a:rPr lang="en-US" baseline="0" dirty="0" err="1" smtClean="0"/>
              <a:t>incr</a:t>
            </a:r>
            <a:r>
              <a:rPr lang="en-US" baseline="0" dirty="0" smtClean="0"/>
              <a:t>)</a:t>
            </a:r>
          </a:p>
          <a:p>
            <a:pPr lvl="1"/>
            <a:r>
              <a:rPr lang="en-US" baseline="0" dirty="0" smtClean="0"/>
              <a:t>Or after you initialize a value (say, to 0), likely read and write it again soon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5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addresses into “index” and “tag”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Conflict!  Rest of cache</a:t>
            </a:r>
            <a:r>
              <a:rPr lang="en-US" baseline="0" smtClean="0"/>
              <a:t> unused!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8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“Where is address 2?”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6E8E3764-EC7F-D842-8C66-FD375867B07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4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“Layers” of a cache:</a:t>
            </a:r>
          </a:p>
          <a:p>
            <a:pPr marL="228600" indent="-228600">
              <a:buAutoNum type="arabicParenR"/>
            </a:pPr>
            <a:r>
              <a:rPr lang="en-US" baseline="0" smtClean="0"/>
              <a:t>Block (data)</a:t>
            </a:r>
          </a:p>
          <a:p>
            <a:pPr marL="228600" indent="-228600">
              <a:buAutoNum type="arabicParenR"/>
            </a:pPr>
            <a:r>
              <a:rPr lang="en-US" baseline="0" smtClean="0"/>
              <a:t>Line (data + management bits)</a:t>
            </a:r>
          </a:p>
          <a:p>
            <a:pPr marL="228600" indent="-228600">
              <a:buAutoNum type="arabicParenR"/>
            </a:pPr>
            <a:r>
              <a:rPr lang="en-US" baseline="0" smtClean="0"/>
              <a:t>Set (many lines based on associativity)</a:t>
            </a:r>
          </a:p>
          <a:p>
            <a:pPr marL="228600" indent="-228600">
              <a:buAutoNum type="arabicParenR"/>
            </a:pPr>
            <a:r>
              <a:rPr lang="en-US" baseline="0" smtClean="0"/>
              <a:t>Cache (many sets based on cache size &amp; associativity)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Valid bit lets us know if this line </a:t>
            </a:r>
            <a:r>
              <a:rPr lang="en-US" dirty="0" smtClean="0"/>
              <a:t>has </a:t>
            </a:r>
            <a:r>
              <a:rPr lang="en-US" smtClean="0"/>
              <a:t>been initialized (“is valid”).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9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6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DB61B0D-4F45-4C9A-931A-50F88C03B4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3735" y="-2231"/>
            <a:ext cx="976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L18:  Caches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what-if.xkcd.com/111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hyperlink" Target="http://pollev.com/justinh" TargetMode="External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3.emf"/><Relationship Id="rId4" Type="http://schemas.openxmlformats.org/officeDocument/2006/relationships/customXml" Target="../ink/ink9.xml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10.xml"/><Relationship Id="rId21" Type="http://schemas.openxmlformats.org/officeDocument/2006/relationships/tags" Target="../tags/tag105.xml"/><Relationship Id="rId34" Type="http://schemas.openxmlformats.org/officeDocument/2006/relationships/tags" Target="../tags/tag118.xml"/><Relationship Id="rId42" Type="http://schemas.openxmlformats.org/officeDocument/2006/relationships/tags" Target="../tags/tag126.xml"/><Relationship Id="rId47" Type="http://schemas.openxmlformats.org/officeDocument/2006/relationships/tags" Target="../tags/tag131.xml"/><Relationship Id="rId50" Type="http://schemas.openxmlformats.org/officeDocument/2006/relationships/tags" Target="../tags/tag134.xml"/><Relationship Id="rId55" Type="http://schemas.openxmlformats.org/officeDocument/2006/relationships/tags" Target="../tags/tag233.xml"/><Relationship Id="rId63" Type="http://schemas.openxmlformats.org/officeDocument/2006/relationships/customXml" Target="../ink/ink12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9" Type="http://schemas.openxmlformats.org/officeDocument/2006/relationships/tags" Target="../tags/tag113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40" Type="http://schemas.openxmlformats.org/officeDocument/2006/relationships/tags" Target="../tags/tag124.xml"/><Relationship Id="rId45" Type="http://schemas.openxmlformats.org/officeDocument/2006/relationships/tags" Target="../tags/tag129.xml"/><Relationship Id="rId53" Type="http://schemas.openxmlformats.org/officeDocument/2006/relationships/tags" Target="../tags/tag227.xml"/><Relationship Id="rId58" Type="http://schemas.openxmlformats.org/officeDocument/2006/relationships/image" Target="../media/image36.png"/><Relationship Id="rId66" Type="http://schemas.openxmlformats.org/officeDocument/2006/relationships/image" Target="../media/image17.emf"/><Relationship Id="rId5" Type="http://schemas.openxmlformats.org/officeDocument/2006/relationships/tags" Target="../tags/tag89.xml"/><Relationship Id="rId61" Type="http://schemas.openxmlformats.org/officeDocument/2006/relationships/tags" Target="../tags/tag255.xml"/><Relationship Id="rId19" Type="http://schemas.openxmlformats.org/officeDocument/2006/relationships/tags" Target="../tags/tag10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Relationship Id="rId43" Type="http://schemas.openxmlformats.org/officeDocument/2006/relationships/tags" Target="../tags/tag127.xml"/><Relationship Id="rId48" Type="http://schemas.openxmlformats.org/officeDocument/2006/relationships/tags" Target="../tags/tag132.xml"/><Relationship Id="rId56" Type="http://schemas.openxmlformats.org/officeDocument/2006/relationships/image" Target="../media/image35.png"/><Relationship Id="rId64" Type="http://schemas.openxmlformats.org/officeDocument/2006/relationships/image" Target="../media/image16.emf"/><Relationship Id="rId8" Type="http://schemas.openxmlformats.org/officeDocument/2006/relationships/tags" Target="../tags/tag92.xml"/><Relationship Id="rId51" Type="http://schemas.openxmlformats.org/officeDocument/2006/relationships/slideLayout" Target="../slideLayouts/slideLayout4.xml"/><Relationship Id="rId3" Type="http://schemas.openxmlformats.org/officeDocument/2006/relationships/tags" Target="../tags/tag87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tags" Target="../tags/tag122.xml"/><Relationship Id="rId46" Type="http://schemas.openxmlformats.org/officeDocument/2006/relationships/tags" Target="../tags/tag130.xml"/><Relationship Id="rId59" Type="http://schemas.openxmlformats.org/officeDocument/2006/relationships/tags" Target="../tags/tag254.xml"/><Relationship Id="rId20" Type="http://schemas.openxmlformats.org/officeDocument/2006/relationships/tags" Target="../tags/tag104.xml"/><Relationship Id="rId41" Type="http://schemas.openxmlformats.org/officeDocument/2006/relationships/tags" Target="../tags/tag125.xml"/><Relationship Id="rId54" Type="http://schemas.openxmlformats.org/officeDocument/2006/relationships/image" Target="../media/image34.png"/><Relationship Id="rId62" Type="http://schemas.openxmlformats.org/officeDocument/2006/relationships/image" Target="../media/image38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49" Type="http://schemas.openxmlformats.org/officeDocument/2006/relationships/tags" Target="../tags/tag133.xml"/><Relationship Id="rId57" Type="http://schemas.openxmlformats.org/officeDocument/2006/relationships/tags" Target="../tags/tag234.xml"/><Relationship Id="rId10" Type="http://schemas.openxmlformats.org/officeDocument/2006/relationships/tags" Target="../tags/tag94.xml"/><Relationship Id="rId31" Type="http://schemas.openxmlformats.org/officeDocument/2006/relationships/tags" Target="../tags/tag115.xml"/><Relationship Id="rId44" Type="http://schemas.openxmlformats.org/officeDocument/2006/relationships/tags" Target="../tags/tag128.xml"/><Relationship Id="rId52" Type="http://schemas.openxmlformats.org/officeDocument/2006/relationships/notesSlide" Target="../notesSlides/notesSlide7.xml"/><Relationship Id="rId60" Type="http://schemas.openxmlformats.org/officeDocument/2006/relationships/image" Target="../media/image37.png"/><Relationship Id="rId65" Type="http://schemas.openxmlformats.org/officeDocument/2006/relationships/customXml" Target="../ink/ink13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39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60.xml"/><Relationship Id="rId21" Type="http://schemas.openxmlformats.org/officeDocument/2006/relationships/tags" Target="../tags/tag155.xml"/><Relationship Id="rId42" Type="http://schemas.openxmlformats.org/officeDocument/2006/relationships/tags" Target="../tags/tag176.xml"/><Relationship Id="rId47" Type="http://schemas.openxmlformats.org/officeDocument/2006/relationships/tags" Target="../tags/tag181.xml"/><Relationship Id="rId63" Type="http://schemas.openxmlformats.org/officeDocument/2006/relationships/tags" Target="../tags/tag2410.xml"/><Relationship Id="rId68" Type="http://schemas.openxmlformats.org/officeDocument/2006/relationships/image" Target="../media/image60.png"/><Relationship Id="rId7" Type="http://schemas.openxmlformats.org/officeDocument/2006/relationships/tags" Target="../tags/tag141.xml"/><Relationship Id="rId71" Type="http://schemas.openxmlformats.org/officeDocument/2006/relationships/tags" Target="../tags/tag4010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9" Type="http://schemas.openxmlformats.org/officeDocument/2006/relationships/tags" Target="../tags/tag163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tags" Target="../tags/tag171.xml"/><Relationship Id="rId40" Type="http://schemas.openxmlformats.org/officeDocument/2006/relationships/tags" Target="../tags/tag174.xml"/><Relationship Id="rId45" Type="http://schemas.openxmlformats.org/officeDocument/2006/relationships/tags" Target="../tags/tag179.xml"/><Relationship Id="rId53" Type="http://schemas.openxmlformats.org/officeDocument/2006/relationships/tags" Target="../tags/tag187.xml"/><Relationship Id="rId58" Type="http://schemas.openxmlformats.org/officeDocument/2006/relationships/tags" Target="../tags/tag192.xml"/><Relationship Id="rId66" Type="http://schemas.openxmlformats.org/officeDocument/2006/relationships/image" Target="../media/image5.png"/><Relationship Id="rId5" Type="http://schemas.openxmlformats.org/officeDocument/2006/relationships/tags" Target="../tags/tag139.xml"/><Relationship Id="rId61" Type="http://schemas.openxmlformats.org/officeDocument/2006/relationships/tags" Target="../tags/tag2310.xml"/><Relationship Id="rId19" Type="http://schemas.openxmlformats.org/officeDocument/2006/relationships/tags" Target="../tags/tag15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tags" Target="../tags/tag169.xml"/><Relationship Id="rId43" Type="http://schemas.openxmlformats.org/officeDocument/2006/relationships/tags" Target="../tags/tag177.xml"/><Relationship Id="rId48" Type="http://schemas.openxmlformats.org/officeDocument/2006/relationships/tags" Target="../tags/tag182.xml"/><Relationship Id="rId56" Type="http://schemas.openxmlformats.org/officeDocument/2006/relationships/tags" Target="../tags/tag190.xml"/><Relationship Id="rId64" Type="http://schemas.openxmlformats.org/officeDocument/2006/relationships/image" Target="../media/image40.png"/><Relationship Id="rId69" Type="http://schemas.openxmlformats.org/officeDocument/2006/relationships/tags" Target="../tags/tag3910.xml"/><Relationship Id="rId8" Type="http://schemas.openxmlformats.org/officeDocument/2006/relationships/tags" Target="../tags/tag142.xml"/><Relationship Id="rId51" Type="http://schemas.openxmlformats.org/officeDocument/2006/relationships/tags" Target="../tags/tag185.xml"/><Relationship Id="rId72" Type="http://schemas.openxmlformats.org/officeDocument/2006/relationships/image" Target="../media/image8.png"/><Relationship Id="rId3" Type="http://schemas.openxmlformats.org/officeDocument/2006/relationships/tags" Target="../tags/tag137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tags" Target="../tags/tag167.xml"/><Relationship Id="rId38" Type="http://schemas.openxmlformats.org/officeDocument/2006/relationships/tags" Target="../tags/tag172.xml"/><Relationship Id="rId46" Type="http://schemas.openxmlformats.org/officeDocument/2006/relationships/tags" Target="../tags/tag180.xml"/><Relationship Id="rId59" Type="http://schemas.openxmlformats.org/officeDocument/2006/relationships/slideLayout" Target="../slideLayouts/slideLayout4.xml"/><Relationship Id="rId67" Type="http://schemas.openxmlformats.org/officeDocument/2006/relationships/tags" Target="../tags/tag3810.xml"/><Relationship Id="rId20" Type="http://schemas.openxmlformats.org/officeDocument/2006/relationships/tags" Target="../tags/tag154.xml"/><Relationship Id="rId41" Type="http://schemas.openxmlformats.org/officeDocument/2006/relationships/tags" Target="../tags/tag175.xml"/><Relationship Id="rId54" Type="http://schemas.openxmlformats.org/officeDocument/2006/relationships/tags" Target="../tags/tag188.xml"/><Relationship Id="rId62" Type="http://schemas.openxmlformats.org/officeDocument/2006/relationships/image" Target="../media/image31.png"/><Relationship Id="rId70" Type="http://schemas.openxmlformats.org/officeDocument/2006/relationships/image" Target="../media/image7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tags" Target="../tags/tag170.xml"/><Relationship Id="rId49" Type="http://schemas.openxmlformats.org/officeDocument/2006/relationships/tags" Target="../tags/tag183.xml"/><Relationship Id="rId57" Type="http://schemas.openxmlformats.org/officeDocument/2006/relationships/tags" Target="../tags/tag191.xml"/><Relationship Id="rId10" Type="http://schemas.openxmlformats.org/officeDocument/2006/relationships/tags" Target="../tags/tag144.xml"/><Relationship Id="rId31" Type="http://schemas.openxmlformats.org/officeDocument/2006/relationships/tags" Target="../tags/tag165.xml"/><Relationship Id="rId44" Type="http://schemas.openxmlformats.org/officeDocument/2006/relationships/tags" Target="../tags/tag178.xml"/><Relationship Id="rId52" Type="http://schemas.openxmlformats.org/officeDocument/2006/relationships/tags" Target="../tags/tag186.xml"/><Relationship Id="rId60" Type="http://schemas.openxmlformats.org/officeDocument/2006/relationships/notesSlide" Target="../notesSlides/notesSlide9.xml"/><Relationship Id="rId65" Type="http://schemas.openxmlformats.org/officeDocument/2006/relationships/tags" Target="../tags/tag2510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39" Type="http://schemas.openxmlformats.org/officeDocument/2006/relationships/tags" Target="../tags/tag173.xml"/><Relationship Id="rId34" Type="http://schemas.openxmlformats.org/officeDocument/2006/relationships/tags" Target="../tags/tag168.xml"/><Relationship Id="rId50" Type="http://schemas.openxmlformats.org/officeDocument/2006/relationships/tags" Target="../tags/tag184.xml"/><Relationship Id="rId55" Type="http://schemas.openxmlformats.org/officeDocument/2006/relationships/tags" Target="../tags/tag189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25.xml"/><Relationship Id="rId21" Type="http://schemas.openxmlformats.org/officeDocument/2006/relationships/tags" Target="../tags/tag220.xml"/><Relationship Id="rId42" Type="http://schemas.openxmlformats.org/officeDocument/2006/relationships/tags" Target="../tags/tag244.xml"/><Relationship Id="rId47" Type="http://schemas.openxmlformats.org/officeDocument/2006/relationships/tags" Target="../tags/tag249.xml"/><Relationship Id="rId63" Type="http://schemas.openxmlformats.org/officeDocument/2006/relationships/tags" Target="../tags/tag6110.xml"/><Relationship Id="rId68" Type="http://schemas.openxmlformats.org/officeDocument/2006/relationships/image" Target="../media/image11.png"/><Relationship Id="rId7" Type="http://schemas.openxmlformats.org/officeDocument/2006/relationships/tags" Target="../tags/tag206.xml"/><Relationship Id="rId71" Type="http://schemas.openxmlformats.org/officeDocument/2006/relationships/customXml" Target="../ink/ink15.xml"/><Relationship Id="rId2" Type="http://schemas.openxmlformats.org/officeDocument/2006/relationships/tags" Target="../tags/tag194.xml"/><Relationship Id="rId16" Type="http://schemas.openxmlformats.org/officeDocument/2006/relationships/tags" Target="../tags/tag215.xml"/><Relationship Id="rId29" Type="http://schemas.openxmlformats.org/officeDocument/2006/relationships/tags" Target="../tags/tag229.xml"/><Relationship Id="rId11" Type="http://schemas.openxmlformats.org/officeDocument/2006/relationships/tags" Target="../tags/tag210.xml"/><Relationship Id="rId24" Type="http://schemas.openxmlformats.org/officeDocument/2006/relationships/tags" Target="../tags/tag223.xml"/><Relationship Id="rId32" Type="http://schemas.openxmlformats.org/officeDocument/2006/relationships/tags" Target="../tags/tag232.xml"/><Relationship Id="rId37" Type="http://schemas.openxmlformats.org/officeDocument/2006/relationships/tags" Target="../tags/tag239.xml"/><Relationship Id="rId40" Type="http://schemas.openxmlformats.org/officeDocument/2006/relationships/tags" Target="../tags/tag242.xml"/><Relationship Id="rId45" Type="http://schemas.openxmlformats.org/officeDocument/2006/relationships/tags" Target="../tags/tag247.xml"/><Relationship Id="rId53" Type="http://schemas.openxmlformats.org/officeDocument/2006/relationships/tags" Target="../tags/tag257.xml"/><Relationship Id="rId58" Type="http://schemas.openxmlformats.org/officeDocument/2006/relationships/tags" Target="../tags/tag262.xml"/><Relationship Id="rId66" Type="http://schemas.openxmlformats.org/officeDocument/2006/relationships/image" Target="../media/image10.png"/><Relationship Id="rId5" Type="http://schemas.openxmlformats.org/officeDocument/2006/relationships/tags" Target="../tags/tag198.xml"/><Relationship Id="rId61" Type="http://schemas.openxmlformats.org/officeDocument/2006/relationships/slideLayout" Target="../slideLayouts/slideLayout4.xml"/><Relationship Id="rId19" Type="http://schemas.openxmlformats.org/officeDocument/2006/relationships/tags" Target="../tags/tag21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tags" Target="../tags/tag226.xml"/><Relationship Id="rId30" Type="http://schemas.openxmlformats.org/officeDocument/2006/relationships/tags" Target="../tags/tag230.xml"/><Relationship Id="rId35" Type="http://schemas.openxmlformats.org/officeDocument/2006/relationships/tags" Target="../tags/tag237.xml"/><Relationship Id="rId43" Type="http://schemas.openxmlformats.org/officeDocument/2006/relationships/tags" Target="../tags/tag245.xml"/><Relationship Id="rId48" Type="http://schemas.openxmlformats.org/officeDocument/2006/relationships/tags" Target="../tags/tag250.xml"/><Relationship Id="rId56" Type="http://schemas.openxmlformats.org/officeDocument/2006/relationships/tags" Target="../tags/tag260.xml"/><Relationship Id="rId64" Type="http://schemas.openxmlformats.org/officeDocument/2006/relationships/image" Target="../media/image9.png"/><Relationship Id="rId69" Type="http://schemas.openxmlformats.org/officeDocument/2006/relationships/tags" Target="../tags/tag760.xml"/><Relationship Id="rId8" Type="http://schemas.openxmlformats.org/officeDocument/2006/relationships/tags" Target="../tags/tag207.xml"/><Relationship Id="rId51" Type="http://schemas.openxmlformats.org/officeDocument/2006/relationships/tags" Target="../tags/tag253.xml"/><Relationship Id="rId72" Type="http://schemas.openxmlformats.org/officeDocument/2006/relationships/image" Target="../media/image19.emf"/><Relationship Id="rId3" Type="http://schemas.openxmlformats.org/officeDocument/2006/relationships/tags" Target="../tags/tag19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tags" Target="../tags/tag224.xml"/><Relationship Id="rId33" Type="http://schemas.openxmlformats.org/officeDocument/2006/relationships/tags" Target="../tags/tag235.xml"/><Relationship Id="rId38" Type="http://schemas.openxmlformats.org/officeDocument/2006/relationships/tags" Target="../tags/tag240.xml"/><Relationship Id="rId46" Type="http://schemas.openxmlformats.org/officeDocument/2006/relationships/tags" Target="../tags/tag248.xml"/><Relationship Id="rId59" Type="http://schemas.openxmlformats.org/officeDocument/2006/relationships/tags" Target="../tags/tag263.xml"/><Relationship Id="rId67" Type="http://schemas.openxmlformats.org/officeDocument/2006/relationships/tags" Target="../tags/tag660.xml"/><Relationship Id="rId20" Type="http://schemas.openxmlformats.org/officeDocument/2006/relationships/tags" Target="../tags/tag219.xml"/><Relationship Id="rId41" Type="http://schemas.openxmlformats.org/officeDocument/2006/relationships/tags" Target="../tags/tag243.xml"/><Relationship Id="rId54" Type="http://schemas.openxmlformats.org/officeDocument/2006/relationships/tags" Target="../tags/tag258.xml"/><Relationship Id="rId62" Type="http://schemas.openxmlformats.org/officeDocument/2006/relationships/notesSlide" Target="../notesSlides/notesSlide10.xml"/><Relationship Id="rId70" Type="http://schemas.openxmlformats.org/officeDocument/2006/relationships/image" Target="../media/image12.png"/><Relationship Id="rId1" Type="http://schemas.openxmlformats.org/officeDocument/2006/relationships/tags" Target="../tags/tag193.xml"/><Relationship Id="rId6" Type="http://schemas.openxmlformats.org/officeDocument/2006/relationships/tags" Target="../tags/tag205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tags" Target="../tags/tag228.xml"/><Relationship Id="rId36" Type="http://schemas.openxmlformats.org/officeDocument/2006/relationships/tags" Target="../tags/tag238.xml"/><Relationship Id="rId49" Type="http://schemas.openxmlformats.org/officeDocument/2006/relationships/tags" Target="../tags/tag251.xml"/><Relationship Id="rId57" Type="http://schemas.openxmlformats.org/officeDocument/2006/relationships/tags" Target="../tags/tag261.xml"/><Relationship Id="rId10" Type="http://schemas.openxmlformats.org/officeDocument/2006/relationships/tags" Target="../tags/tag209.xml"/><Relationship Id="rId31" Type="http://schemas.openxmlformats.org/officeDocument/2006/relationships/tags" Target="../tags/tag231.xml"/><Relationship Id="rId44" Type="http://schemas.openxmlformats.org/officeDocument/2006/relationships/tags" Target="../tags/tag246.xml"/><Relationship Id="rId52" Type="http://schemas.openxmlformats.org/officeDocument/2006/relationships/tags" Target="../tags/tag256.xml"/><Relationship Id="rId60" Type="http://schemas.openxmlformats.org/officeDocument/2006/relationships/tags" Target="../tags/tag264.xml"/><Relationship Id="rId65" Type="http://schemas.openxmlformats.org/officeDocument/2006/relationships/tags" Target="../tags/tag657.xml"/><Relationship Id="rId4" Type="http://schemas.openxmlformats.org/officeDocument/2006/relationships/tags" Target="../tags/tag197.xml"/><Relationship Id="rId9" Type="http://schemas.openxmlformats.org/officeDocument/2006/relationships/tags" Target="../tags/tag208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39" Type="http://schemas.openxmlformats.org/officeDocument/2006/relationships/tags" Target="../tags/tag241.xml"/><Relationship Id="rId34" Type="http://schemas.openxmlformats.org/officeDocument/2006/relationships/tags" Target="../tags/tag236.xml"/><Relationship Id="rId50" Type="http://schemas.openxmlformats.org/officeDocument/2006/relationships/tags" Target="../tags/tag252.xml"/><Relationship Id="rId55" Type="http://schemas.openxmlformats.org/officeDocument/2006/relationships/tags" Target="../tags/tag259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tags" Target="../tags/tag290.xml"/><Relationship Id="rId3" Type="http://schemas.openxmlformats.org/officeDocument/2006/relationships/tags" Target="../tags/tag267.xml"/><Relationship Id="rId21" Type="http://schemas.openxmlformats.org/officeDocument/2006/relationships/tags" Target="../tags/tag285.xml"/><Relationship Id="rId34" Type="http://schemas.openxmlformats.org/officeDocument/2006/relationships/image" Target="../media/image10.png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tags" Target="../tags/tag289.xml"/><Relationship Id="rId33" Type="http://schemas.openxmlformats.org/officeDocument/2006/relationships/tags" Target="../tags/tag1350.xml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tags" Target="../tags/tag284.xml"/><Relationship Id="rId29" Type="http://schemas.openxmlformats.org/officeDocument/2006/relationships/tags" Target="../tags/tag1210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tags" Target="../tags/tag288.xml"/><Relationship Id="rId32" Type="http://schemas.openxmlformats.org/officeDocument/2006/relationships/image" Target="../media/image11.png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tags" Target="../tags/tag287.xml"/><Relationship Id="rId28" Type="http://schemas.openxmlformats.org/officeDocument/2006/relationships/notesSlide" Target="../notesSlides/notesSlide11.xml"/><Relationship Id="rId36" Type="http://schemas.openxmlformats.org/officeDocument/2006/relationships/image" Target="../media/image20.emf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31" Type="http://schemas.openxmlformats.org/officeDocument/2006/relationships/tags" Target="../tags/tag1230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tags" Target="../tags/tag286.xml"/><Relationship Id="rId27" Type="http://schemas.openxmlformats.org/officeDocument/2006/relationships/slideLayout" Target="../slideLayouts/slideLayout4.xml"/><Relationship Id="rId30" Type="http://schemas.openxmlformats.org/officeDocument/2006/relationships/image" Target="../media/image9.png"/><Relationship Id="rId35" Type="http://schemas.openxmlformats.org/officeDocument/2006/relationships/customXml" Target="../ink/ink16.xml"/><Relationship Id="rId8" Type="http://schemas.openxmlformats.org/officeDocument/2006/relationships/tags" Target="../tags/tag27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tags" Target="../tags/tag316.xml"/><Relationship Id="rId39" Type="http://schemas.openxmlformats.org/officeDocument/2006/relationships/image" Target="../media/image21.emf"/><Relationship Id="rId21" Type="http://schemas.openxmlformats.org/officeDocument/2006/relationships/tags" Target="../tags/tag311.xml"/><Relationship Id="rId34" Type="http://schemas.openxmlformats.org/officeDocument/2006/relationships/tags" Target="../tags/tag1490.xml"/><Relationship Id="rId7" Type="http://schemas.openxmlformats.org/officeDocument/2006/relationships/tags" Target="../tags/tag297.xml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tags" Target="../tags/tag310.xml"/><Relationship Id="rId29" Type="http://schemas.openxmlformats.org/officeDocument/2006/relationships/tags" Target="../tags/tag319.xml"/><Relationship Id="rId41" Type="http://schemas.openxmlformats.org/officeDocument/2006/relationships/image" Target="../media/image22.emf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tags" Target="../tags/tag314.xml"/><Relationship Id="rId32" Type="http://schemas.openxmlformats.org/officeDocument/2006/relationships/tags" Target="../tags/tag1470.xml"/><Relationship Id="rId37" Type="http://schemas.openxmlformats.org/officeDocument/2006/relationships/image" Target="../media/image10.png"/><Relationship Id="rId40" Type="http://schemas.openxmlformats.org/officeDocument/2006/relationships/customXml" Target="../ink/ink18.xml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tags" Target="../tags/tag313.xml"/><Relationship Id="rId28" Type="http://schemas.openxmlformats.org/officeDocument/2006/relationships/tags" Target="../tags/tag318.xml"/><Relationship Id="rId36" Type="http://schemas.openxmlformats.org/officeDocument/2006/relationships/tags" Target="../tags/tag1640.xml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31" Type="http://schemas.openxmlformats.org/officeDocument/2006/relationships/notesSlide" Target="../notesSlides/notesSlide12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tags" Target="../tags/tag312.xml"/><Relationship Id="rId27" Type="http://schemas.openxmlformats.org/officeDocument/2006/relationships/tags" Target="../tags/tag317.xml"/><Relationship Id="rId30" Type="http://schemas.openxmlformats.org/officeDocument/2006/relationships/slideLayout" Target="../slideLayouts/slideLayout4.xml"/><Relationship Id="rId35" Type="http://schemas.openxmlformats.org/officeDocument/2006/relationships/image" Target="../media/image11.png"/><Relationship Id="rId8" Type="http://schemas.openxmlformats.org/officeDocument/2006/relationships/tags" Target="../tags/tag298.xml"/><Relationship Id="rId3" Type="http://schemas.openxmlformats.org/officeDocument/2006/relationships/tags" Target="../tags/tag293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tags" Target="../tags/tag315.xml"/><Relationship Id="rId33" Type="http://schemas.openxmlformats.org/officeDocument/2006/relationships/image" Target="../media/image9.png"/><Relationship Id="rId38" Type="http://schemas.openxmlformats.org/officeDocument/2006/relationships/customXml" Target="../ink/ink17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345.xml"/><Relationship Id="rId117" Type="http://schemas.openxmlformats.org/officeDocument/2006/relationships/customXml" Target="../ink/ink20.xml"/><Relationship Id="rId21" Type="http://schemas.openxmlformats.org/officeDocument/2006/relationships/tags" Target="../tags/tag340.xml"/><Relationship Id="rId42" Type="http://schemas.openxmlformats.org/officeDocument/2006/relationships/tags" Target="../tags/tag361.xml"/><Relationship Id="rId47" Type="http://schemas.openxmlformats.org/officeDocument/2006/relationships/tags" Target="../tags/tag366.xml"/><Relationship Id="rId63" Type="http://schemas.openxmlformats.org/officeDocument/2006/relationships/tags" Target="../tags/tag382.xml"/><Relationship Id="rId68" Type="http://schemas.openxmlformats.org/officeDocument/2006/relationships/tags" Target="../tags/tag387.xml"/><Relationship Id="rId84" Type="http://schemas.openxmlformats.org/officeDocument/2006/relationships/tags" Target="../tags/tag403.xml"/><Relationship Id="rId89" Type="http://schemas.openxmlformats.org/officeDocument/2006/relationships/tags" Target="../tags/tag408.xml"/><Relationship Id="rId112" Type="http://schemas.openxmlformats.org/officeDocument/2006/relationships/image" Target="../media/image14.png"/><Relationship Id="rId16" Type="http://schemas.openxmlformats.org/officeDocument/2006/relationships/tags" Target="../tags/tag335.xml"/><Relationship Id="rId107" Type="http://schemas.openxmlformats.org/officeDocument/2006/relationships/slideLayout" Target="../slideLayouts/slideLayout4.xml"/><Relationship Id="rId11" Type="http://schemas.openxmlformats.org/officeDocument/2006/relationships/tags" Target="../tags/tag330.xml"/><Relationship Id="rId32" Type="http://schemas.openxmlformats.org/officeDocument/2006/relationships/tags" Target="../tags/tag351.xml"/><Relationship Id="rId37" Type="http://schemas.openxmlformats.org/officeDocument/2006/relationships/tags" Target="../tags/tag356.xml"/><Relationship Id="rId53" Type="http://schemas.openxmlformats.org/officeDocument/2006/relationships/tags" Target="../tags/tag372.xml"/><Relationship Id="rId58" Type="http://schemas.openxmlformats.org/officeDocument/2006/relationships/tags" Target="../tags/tag377.xml"/><Relationship Id="rId74" Type="http://schemas.openxmlformats.org/officeDocument/2006/relationships/tags" Target="../tags/tag393.xml"/><Relationship Id="rId79" Type="http://schemas.openxmlformats.org/officeDocument/2006/relationships/tags" Target="../tags/tag398.xml"/><Relationship Id="rId102" Type="http://schemas.openxmlformats.org/officeDocument/2006/relationships/tags" Target="../tags/tag421.xml"/><Relationship Id="rId5" Type="http://schemas.openxmlformats.org/officeDocument/2006/relationships/tags" Target="../tags/tag324.xml"/><Relationship Id="rId90" Type="http://schemas.openxmlformats.org/officeDocument/2006/relationships/tags" Target="../tags/tag409.xml"/><Relationship Id="rId95" Type="http://schemas.openxmlformats.org/officeDocument/2006/relationships/tags" Target="../tags/tag414.xml"/><Relationship Id="rId22" Type="http://schemas.openxmlformats.org/officeDocument/2006/relationships/tags" Target="../tags/tag341.xml"/><Relationship Id="rId27" Type="http://schemas.openxmlformats.org/officeDocument/2006/relationships/tags" Target="../tags/tag346.xml"/><Relationship Id="rId43" Type="http://schemas.openxmlformats.org/officeDocument/2006/relationships/tags" Target="../tags/tag362.xml"/><Relationship Id="rId48" Type="http://schemas.openxmlformats.org/officeDocument/2006/relationships/tags" Target="../tags/tag367.xml"/><Relationship Id="rId64" Type="http://schemas.openxmlformats.org/officeDocument/2006/relationships/tags" Target="../tags/tag383.xml"/><Relationship Id="rId69" Type="http://schemas.openxmlformats.org/officeDocument/2006/relationships/tags" Target="../tags/tag388.xml"/><Relationship Id="rId113" Type="http://schemas.openxmlformats.org/officeDocument/2006/relationships/tags" Target="../tags/tag1890.xml"/><Relationship Id="rId118" Type="http://schemas.openxmlformats.org/officeDocument/2006/relationships/image" Target="../media/image24.emf"/><Relationship Id="rId80" Type="http://schemas.openxmlformats.org/officeDocument/2006/relationships/tags" Target="../tags/tag399.xml"/><Relationship Id="rId85" Type="http://schemas.openxmlformats.org/officeDocument/2006/relationships/tags" Target="../tags/tag404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33" Type="http://schemas.openxmlformats.org/officeDocument/2006/relationships/tags" Target="../tags/tag352.xml"/><Relationship Id="rId38" Type="http://schemas.openxmlformats.org/officeDocument/2006/relationships/tags" Target="../tags/tag357.xml"/><Relationship Id="rId59" Type="http://schemas.openxmlformats.org/officeDocument/2006/relationships/tags" Target="../tags/tag378.xml"/><Relationship Id="rId103" Type="http://schemas.openxmlformats.org/officeDocument/2006/relationships/tags" Target="../tags/tag422.xml"/><Relationship Id="rId108" Type="http://schemas.openxmlformats.org/officeDocument/2006/relationships/notesSlide" Target="../notesSlides/notesSlide13.xml"/><Relationship Id="rId54" Type="http://schemas.openxmlformats.org/officeDocument/2006/relationships/tags" Target="../tags/tag373.xml"/><Relationship Id="rId70" Type="http://schemas.openxmlformats.org/officeDocument/2006/relationships/tags" Target="../tags/tag389.xml"/><Relationship Id="rId75" Type="http://schemas.openxmlformats.org/officeDocument/2006/relationships/tags" Target="../tags/tag394.xml"/><Relationship Id="rId91" Type="http://schemas.openxmlformats.org/officeDocument/2006/relationships/tags" Target="../tags/tag410.xml"/><Relationship Id="rId96" Type="http://schemas.openxmlformats.org/officeDocument/2006/relationships/tags" Target="../tags/tag415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23" Type="http://schemas.openxmlformats.org/officeDocument/2006/relationships/tags" Target="../tags/tag342.xml"/><Relationship Id="rId28" Type="http://schemas.openxmlformats.org/officeDocument/2006/relationships/tags" Target="../tags/tag347.xml"/><Relationship Id="rId49" Type="http://schemas.openxmlformats.org/officeDocument/2006/relationships/tags" Target="../tags/tag368.xml"/><Relationship Id="rId114" Type="http://schemas.openxmlformats.org/officeDocument/2006/relationships/image" Target="../media/image15.png"/><Relationship Id="rId10" Type="http://schemas.openxmlformats.org/officeDocument/2006/relationships/tags" Target="../tags/tag329.xml"/><Relationship Id="rId31" Type="http://schemas.openxmlformats.org/officeDocument/2006/relationships/tags" Target="../tags/tag350.xml"/><Relationship Id="rId44" Type="http://schemas.openxmlformats.org/officeDocument/2006/relationships/tags" Target="../tags/tag363.xml"/><Relationship Id="rId52" Type="http://schemas.openxmlformats.org/officeDocument/2006/relationships/tags" Target="../tags/tag371.xml"/><Relationship Id="rId60" Type="http://schemas.openxmlformats.org/officeDocument/2006/relationships/tags" Target="../tags/tag379.xml"/><Relationship Id="rId65" Type="http://schemas.openxmlformats.org/officeDocument/2006/relationships/tags" Target="../tags/tag384.xml"/><Relationship Id="rId73" Type="http://schemas.openxmlformats.org/officeDocument/2006/relationships/tags" Target="../tags/tag392.xml"/><Relationship Id="rId78" Type="http://schemas.openxmlformats.org/officeDocument/2006/relationships/tags" Target="../tags/tag397.xml"/><Relationship Id="rId81" Type="http://schemas.openxmlformats.org/officeDocument/2006/relationships/tags" Target="../tags/tag400.xml"/><Relationship Id="rId86" Type="http://schemas.openxmlformats.org/officeDocument/2006/relationships/tags" Target="../tags/tag405.xml"/><Relationship Id="rId94" Type="http://schemas.openxmlformats.org/officeDocument/2006/relationships/tags" Target="../tags/tag413.xml"/><Relationship Id="rId99" Type="http://schemas.openxmlformats.org/officeDocument/2006/relationships/tags" Target="../tags/tag418.xml"/><Relationship Id="rId101" Type="http://schemas.openxmlformats.org/officeDocument/2006/relationships/tags" Target="../tags/tag420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39" Type="http://schemas.openxmlformats.org/officeDocument/2006/relationships/tags" Target="../tags/tag358.xml"/><Relationship Id="rId109" Type="http://schemas.openxmlformats.org/officeDocument/2006/relationships/tags" Target="../tags/tag1760.xml"/><Relationship Id="rId34" Type="http://schemas.openxmlformats.org/officeDocument/2006/relationships/tags" Target="../tags/tag353.xml"/><Relationship Id="rId50" Type="http://schemas.openxmlformats.org/officeDocument/2006/relationships/tags" Target="../tags/tag369.xml"/><Relationship Id="rId55" Type="http://schemas.openxmlformats.org/officeDocument/2006/relationships/tags" Target="../tags/tag374.xml"/><Relationship Id="rId76" Type="http://schemas.openxmlformats.org/officeDocument/2006/relationships/tags" Target="../tags/tag395.xml"/><Relationship Id="rId97" Type="http://schemas.openxmlformats.org/officeDocument/2006/relationships/tags" Target="../tags/tag416.xml"/><Relationship Id="rId104" Type="http://schemas.openxmlformats.org/officeDocument/2006/relationships/tags" Target="../tags/tag423.xml"/><Relationship Id="rId7" Type="http://schemas.openxmlformats.org/officeDocument/2006/relationships/tags" Target="../tags/tag326.xml"/><Relationship Id="rId71" Type="http://schemas.openxmlformats.org/officeDocument/2006/relationships/tags" Target="../tags/tag390.xml"/><Relationship Id="rId92" Type="http://schemas.openxmlformats.org/officeDocument/2006/relationships/tags" Target="../tags/tag411.xml"/><Relationship Id="rId2" Type="http://schemas.openxmlformats.org/officeDocument/2006/relationships/tags" Target="../tags/tag321.xml"/><Relationship Id="rId29" Type="http://schemas.openxmlformats.org/officeDocument/2006/relationships/tags" Target="../tags/tag348.xml"/><Relationship Id="rId24" Type="http://schemas.openxmlformats.org/officeDocument/2006/relationships/tags" Target="../tags/tag343.xml"/><Relationship Id="rId40" Type="http://schemas.openxmlformats.org/officeDocument/2006/relationships/tags" Target="../tags/tag359.xml"/><Relationship Id="rId45" Type="http://schemas.openxmlformats.org/officeDocument/2006/relationships/tags" Target="../tags/tag364.xml"/><Relationship Id="rId66" Type="http://schemas.openxmlformats.org/officeDocument/2006/relationships/tags" Target="../tags/tag385.xml"/><Relationship Id="rId87" Type="http://schemas.openxmlformats.org/officeDocument/2006/relationships/tags" Target="../tags/tag406.xml"/><Relationship Id="rId110" Type="http://schemas.openxmlformats.org/officeDocument/2006/relationships/image" Target="../media/image13.png"/><Relationship Id="rId115" Type="http://schemas.openxmlformats.org/officeDocument/2006/relationships/customXml" Target="../ink/ink19.xml"/><Relationship Id="rId61" Type="http://schemas.openxmlformats.org/officeDocument/2006/relationships/tags" Target="../tags/tag380.xml"/><Relationship Id="rId82" Type="http://schemas.openxmlformats.org/officeDocument/2006/relationships/tags" Target="../tags/tag401.xml"/><Relationship Id="rId19" Type="http://schemas.openxmlformats.org/officeDocument/2006/relationships/tags" Target="../tags/tag338.xml"/><Relationship Id="rId14" Type="http://schemas.openxmlformats.org/officeDocument/2006/relationships/tags" Target="../tags/tag333.xml"/><Relationship Id="rId30" Type="http://schemas.openxmlformats.org/officeDocument/2006/relationships/tags" Target="../tags/tag349.xml"/><Relationship Id="rId35" Type="http://schemas.openxmlformats.org/officeDocument/2006/relationships/tags" Target="../tags/tag354.xml"/><Relationship Id="rId56" Type="http://schemas.openxmlformats.org/officeDocument/2006/relationships/tags" Target="../tags/tag375.xml"/><Relationship Id="rId77" Type="http://schemas.openxmlformats.org/officeDocument/2006/relationships/tags" Target="../tags/tag396.xml"/><Relationship Id="rId100" Type="http://schemas.openxmlformats.org/officeDocument/2006/relationships/tags" Target="../tags/tag419.xml"/><Relationship Id="rId105" Type="http://schemas.openxmlformats.org/officeDocument/2006/relationships/tags" Target="../tags/tag424.xml"/><Relationship Id="rId8" Type="http://schemas.openxmlformats.org/officeDocument/2006/relationships/tags" Target="../tags/tag327.xml"/><Relationship Id="rId51" Type="http://schemas.openxmlformats.org/officeDocument/2006/relationships/tags" Target="../tags/tag370.xml"/><Relationship Id="rId72" Type="http://schemas.openxmlformats.org/officeDocument/2006/relationships/tags" Target="../tags/tag391.xml"/><Relationship Id="rId93" Type="http://schemas.openxmlformats.org/officeDocument/2006/relationships/tags" Target="../tags/tag412.xml"/><Relationship Id="rId98" Type="http://schemas.openxmlformats.org/officeDocument/2006/relationships/tags" Target="../tags/tag417.xml"/><Relationship Id="rId3" Type="http://schemas.openxmlformats.org/officeDocument/2006/relationships/tags" Target="../tags/tag322.xml"/><Relationship Id="rId25" Type="http://schemas.openxmlformats.org/officeDocument/2006/relationships/tags" Target="../tags/tag344.xml"/><Relationship Id="rId46" Type="http://schemas.openxmlformats.org/officeDocument/2006/relationships/tags" Target="../tags/tag365.xml"/><Relationship Id="rId67" Type="http://schemas.openxmlformats.org/officeDocument/2006/relationships/tags" Target="../tags/tag386.xml"/><Relationship Id="rId116" Type="http://schemas.openxmlformats.org/officeDocument/2006/relationships/image" Target="../media/image23.emf"/><Relationship Id="rId20" Type="http://schemas.openxmlformats.org/officeDocument/2006/relationships/tags" Target="../tags/tag339.xml"/><Relationship Id="rId41" Type="http://schemas.openxmlformats.org/officeDocument/2006/relationships/tags" Target="../tags/tag360.xml"/><Relationship Id="rId62" Type="http://schemas.openxmlformats.org/officeDocument/2006/relationships/tags" Target="../tags/tag381.xml"/><Relationship Id="rId83" Type="http://schemas.openxmlformats.org/officeDocument/2006/relationships/tags" Target="../tags/tag402.xml"/><Relationship Id="rId88" Type="http://schemas.openxmlformats.org/officeDocument/2006/relationships/tags" Target="../tags/tag407.xml"/><Relationship Id="rId111" Type="http://schemas.openxmlformats.org/officeDocument/2006/relationships/tags" Target="../tags/tag1790.xml"/><Relationship Id="rId15" Type="http://schemas.openxmlformats.org/officeDocument/2006/relationships/tags" Target="../tags/tag334.xml"/><Relationship Id="rId36" Type="http://schemas.openxmlformats.org/officeDocument/2006/relationships/tags" Target="../tags/tag355.xml"/><Relationship Id="rId57" Type="http://schemas.openxmlformats.org/officeDocument/2006/relationships/tags" Target="../tags/tag376.xml"/><Relationship Id="rId106" Type="http://schemas.openxmlformats.org/officeDocument/2006/relationships/tags" Target="../tags/tag42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38.xml"/><Relationship Id="rId18" Type="http://schemas.openxmlformats.org/officeDocument/2006/relationships/tags" Target="../tags/tag443.xml"/><Relationship Id="rId26" Type="http://schemas.openxmlformats.org/officeDocument/2006/relationships/tags" Target="../tags/tag451.xml"/><Relationship Id="rId39" Type="http://schemas.openxmlformats.org/officeDocument/2006/relationships/tags" Target="../tags/tag464.xml"/><Relationship Id="rId21" Type="http://schemas.openxmlformats.org/officeDocument/2006/relationships/tags" Target="../tags/tag446.xml"/><Relationship Id="rId34" Type="http://schemas.openxmlformats.org/officeDocument/2006/relationships/tags" Target="../tags/tag459.xml"/><Relationship Id="rId42" Type="http://schemas.openxmlformats.org/officeDocument/2006/relationships/slideLayout" Target="../slideLayouts/slideLayout4.xml"/><Relationship Id="rId47" Type="http://schemas.openxmlformats.org/officeDocument/2006/relationships/image" Target="../media/image14.png"/><Relationship Id="rId7" Type="http://schemas.openxmlformats.org/officeDocument/2006/relationships/tags" Target="../tags/tag432.xml"/><Relationship Id="rId2" Type="http://schemas.openxmlformats.org/officeDocument/2006/relationships/tags" Target="../tags/tag427.xml"/><Relationship Id="rId16" Type="http://schemas.openxmlformats.org/officeDocument/2006/relationships/tags" Target="../tags/tag441.xml"/><Relationship Id="rId29" Type="http://schemas.openxmlformats.org/officeDocument/2006/relationships/tags" Target="../tags/tag454.xml"/><Relationship Id="rId11" Type="http://schemas.openxmlformats.org/officeDocument/2006/relationships/tags" Target="../tags/tag436.xml"/><Relationship Id="rId24" Type="http://schemas.openxmlformats.org/officeDocument/2006/relationships/tags" Target="../tags/tag449.xml"/><Relationship Id="rId32" Type="http://schemas.openxmlformats.org/officeDocument/2006/relationships/tags" Target="../tags/tag457.xml"/><Relationship Id="rId37" Type="http://schemas.openxmlformats.org/officeDocument/2006/relationships/tags" Target="../tags/tag462.xml"/><Relationship Id="rId40" Type="http://schemas.openxmlformats.org/officeDocument/2006/relationships/tags" Target="../tags/tag465.xml"/><Relationship Id="rId45" Type="http://schemas.openxmlformats.org/officeDocument/2006/relationships/image" Target="../media/image13.png"/><Relationship Id="rId5" Type="http://schemas.openxmlformats.org/officeDocument/2006/relationships/tags" Target="../tags/tag430.xml"/><Relationship Id="rId15" Type="http://schemas.openxmlformats.org/officeDocument/2006/relationships/tags" Target="../tags/tag440.xml"/><Relationship Id="rId23" Type="http://schemas.openxmlformats.org/officeDocument/2006/relationships/tags" Target="../tags/tag448.xml"/><Relationship Id="rId28" Type="http://schemas.openxmlformats.org/officeDocument/2006/relationships/tags" Target="../tags/tag453.xml"/><Relationship Id="rId36" Type="http://schemas.openxmlformats.org/officeDocument/2006/relationships/tags" Target="../tags/tag461.xml"/><Relationship Id="rId49" Type="http://schemas.openxmlformats.org/officeDocument/2006/relationships/image" Target="../media/image15.png"/><Relationship Id="rId10" Type="http://schemas.openxmlformats.org/officeDocument/2006/relationships/tags" Target="../tags/tag435.xml"/><Relationship Id="rId19" Type="http://schemas.openxmlformats.org/officeDocument/2006/relationships/tags" Target="../tags/tag444.xml"/><Relationship Id="rId31" Type="http://schemas.openxmlformats.org/officeDocument/2006/relationships/tags" Target="../tags/tag456.xml"/><Relationship Id="rId44" Type="http://schemas.openxmlformats.org/officeDocument/2006/relationships/tags" Target="../tags/tag2830.xml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Relationship Id="rId22" Type="http://schemas.openxmlformats.org/officeDocument/2006/relationships/tags" Target="../tags/tag447.xml"/><Relationship Id="rId27" Type="http://schemas.openxmlformats.org/officeDocument/2006/relationships/tags" Target="../tags/tag452.xml"/><Relationship Id="rId30" Type="http://schemas.openxmlformats.org/officeDocument/2006/relationships/tags" Target="../tags/tag455.xml"/><Relationship Id="rId35" Type="http://schemas.openxmlformats.org/officeDocument/2006/relationships/tags" Target="../tags/tag460.xml"/><Relationship Id="rId43" Type="http://schemas.openxmlformats.org/officeDocument/2006/relationships/notesSlide" Target="../notesSlides/notesSlide14.xml"/><Relationship Id="rId48" Type="http://schemas.openxmlformats.org/officeDocument/2006/relationships/tags" Target="../tags/tag2980.xml"/><Relationship Id="rId8" Type="http://schemas.openxmlformats.org/officeDocument/2006/relationships/tags" Target="../tags/tag433.xml"/><Relationship Id="rId3" Type="http://schemas.openxmlformats.org/officeDocument/2006/relationships/tags" Target="../tags/tag428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25" Type="http://schemas.openxmlformats.org/officeDocument/2006/relationships/tags" Target="../tags/tag450.xml"/><Relationship Id="rId33" Type="http://schemas.openxmlformats.org/officeDocument/2006/relationships/tags" Target="../tags/tag458.xml"/><Relationship Id="rId38" Type="http://schemas.openxmlformats.org/officeDocument/2006/relationships/tags" Target="../tags/tag463.xml"/><Relationship Id="rId46" Type="http://schemas.openxmlformats.org/officeDocument/2006/relationships/tags" Target="../tags/tag2850.xml"/><Relationship Id="rId20" Type="http://schemas.openxmlformats.org/officeDocument/2006/relationships/tags" Target="../tags/tag445.xml"/><Relationship Id="rId41" Type="http://schemas.openxmlformats.org/officeDocument/2006/relationships/tags" Target="../tags/tag466.xml"/><Relationship Id="rId1" Type="http://schemas.openxmlformats.org/officeDocument/2006/relationships/tags" Target="../tags/tag426.xml"/><Relationship Id="rId6" Type="http://schemas.openxmlformats.org/officeDocument/2006/relationships/tags" Target="../tags/tag4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26" Type="http://schemas.openxmlformats.org/officeDocument/2006/relationships/tags" Target="../tags/tag492.xml"/><Relationship Id="rId39" Type="http://schemas.openxmlformats.org/officeDocument/2006/relationships/tags" Target="../tags/tag505.xml"/><Relationship Id="rId21" Type="http://schemas.openxmlformats.org/officeDocument/2006/relationships/tags" Target="../tags/tag487.xml"/><Relationship Id="rId34" Type="http://schemas.openxmlformats.org/officeDocument/2006/relationships/tags" Target="../tags/tag500.xml"/><Relationship Id="rId42" Type="http://schemas.openxmlformats.org/officeDocument/2006/relationships/tags" Target="../tags/tag508.xml"/><Relationship Id="rId47" Type="http://schemas.openxmlformats.org/officeDocument/2006/relationships/image" Target="../media/image13.png"/><Relationship Id="rId50" Type="http://schemas.openxmlformats.org/officeDocument/2006/relationships/tags" Target="../tags/tag3420.xml"/><Relationship Id="rId7" Type="http://schemas.openxmlformats.org/officeDocument/2006/relationships/tags" Target="../tags/tag473.xml"/><Relationship Id="rId2" Type="http://schemas.openxmlformats.org/officeDocument/2006/relationships/tags" Target="../tags/tag468.xml"/><Relationship Id="rId16" Type="http://schemas.openxmlformats.org/officeDocument/2006/relationships/tags" Target="../tags/tag482.xml"/><Relationship Id="rId29" Type="http://schemas.openxmlformats.org/officeDocument/2006/relationships/tags" Target="../tags/tag495.xml"/><Relationship Id="rId11" Type="http://schemas.openxmlformats.org/officeDocument/2006/relationships/tags" Target="../tags/tag477.xml"/><Relationship Id="rId24" Type="http://schemas.openxmlformats.org/officeDocument/2006/relationships/tags" Target="../tags/tag490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40" Type="http://schemas.openxmlformats.org/officeDocument/2006/relationships/tags" Target="../tags/tag506.xml"/><Relationship Id="rId45" Type="http://schemas.openxmlformats.org/officeDocument/2006/relationships/notesSlide" Target="../notesSlides/notesSlide15.xml"/><Relationship Id="rId5" Type="http://schemas.openxmlformats.org/officeDocument/2006/relationships/tags" Target="../tags/tag471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49" Type="http://schemas.openxmlformats.org/officeDocument/2006/relationships/image" Target="../media/image14.png"/><Relationship Id="rId10" Type="http://schemas.openxmlformats.org/officeDocument/2006/relationships/tags" Target="../tags/tag476.xml"/><Relationship Id="rId19" Type="http://schemas.openxmlformats.org/officeDocument/2006/relationships/tags" Target="../tags/tag485.xml"/><Relationship Id="rId31" Type="http://schemas.openxmlformats.org/officeDocument/2006/relationships/tags" Target="../tags/tag497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43" Type="http://schemas.openxmlformats.org/officeDocument/2006/relationships/tags" Target="../tags/tag509.xml"/><Relationship Id="rId48" Type="http://schemas.openxmlformats.org/officeDocument/2006/relationships/tags" Target="../tags/tag3260.xml"/><Relationship Id="rId8" Type="http://schemas.openxmlformats.org/officeDocument/2006/relationships/tags" Target="../tags/tag474.xml"/><Relationship Id="rId51" Type="http://schemas.openxmlformats.org/officeDocument/2006/relationships/image" Target="../media/image15.png"/><Relationship Id="rId3" Type="http://schemas.openxmlformats.org/officeDocument/2006/relationships/tags" Target="../tags/tag469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46" Type="http://schemas.openxmlformats.org/officeDocument/2006/relationships/tags" Target="../tags/tag3240.xml"/><Relationship Id="rId20" Type="http://schemas.openxmlformats.org/officeDocument/2006/relationships/tags" Target="../tags/tag486.xml"/><Relationship Id="rId41" Type="http://schemas.openxmlformats.org/officeDocument/2006/relationships/tags" Target="../tags/tag507.xml"/><Relationship Id="rId1" Type="http://schemas.openxmlformats.org/officeDocument/2006/relationships/tags" Target="../tags/tag467.xml"/><Relationship Id="rId6" Type="http://schemas.openxmlformats.org/officeDocument/2006/relationships/tags" Target="../tags/tag4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7" Type="http://schemas.openxmlformats.org/officeDocument/2006/relationships/image" Target="../media/image16.png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tags" Target="../tags/tag3670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tags" Target="../tags/tag515.xml"/><Relationship Id="rId7" Type="http://schemas.openxmlformats.org/officeDocument/2006/relationships/image" Target="../media/image34.emf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6" Type="http://schemas.openxmlformats.org/officeDocument/2006/relationships/customXml" Target="../ink/ink22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emf"/><Relationship Id="rId4" Type="http://schemas.openxmlformats.org/officeDocument/2006/relationships/tags" Target="../tags/tag15.xml"/><Relationship Id="rId9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tags" Target="../tags/tag54.xml"/><Relationship Id="rId21" Type="http://schemas.openxmlformats.org/officeDocument/2006/relationships/tags" Target="../tags/tag36.xml"/><Relationship Id="rId34" Type="http://schemas.openxmlformats.org/officeDocument/2006/relationships/tags" Target="../tags/tag49.xml"/><Relationship Id="rId42" Type="http://schemas.openxmlformats.org/officeDocument/2006/relationships/tags" Target="../tags/tag57.xml"/><Relationship Id="rId47" Type="http://schemas.openxmlformats.org/officeDocument/2006/relationships/tags" Target="../tags/tag62.xml"/><Relationship Id="rId50" Type="http://schemas.openxmlformats.org/officeDocument/2006/relationships/tags" Target="../tags/tag65.xml"/><Relationship Id="rId55" Type="http://schemas.openxmlformats.org/officeDocument/2006/relationships/customXml" Target="../ink/ink4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9" Type="http://schemas.openxmlformats.org/officeDocument/2006/relationships/tags" Target="../tags/tag44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40" Type="http://schemas.openxmlformats.org/officeDocument/2006/relationships/tags" Target="../tags/tag55.xml"/><Relationship Id="rId45" Type="http://schemas.openxmlformats.org/officeDocument/2006/relationships/tags" Target="../tags/tag60.xml"/><Relationship Id="rId53" Type="http://schemas.openxmlformats.org/officeDocument/2006/relationships/customXml" Target="../ink/ink3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tags" Target="../tags/tag46.xml"/><Relationship Id="rId44" Type="http://schemas.openxmlformats.org/officeDocument/2006/relationships/tags" Target="../tags/tag59.xml"/><Relationship Id="rId52" Type="http://schemas.openxmlformats.org/officeDocument/2006/relationships/notesSlide" Target="../notesSlides/notesSlide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43" Type="http://schemas.openxmlformats.org/officeDocument/2006/relationships/tags" Target="../tags/tag58.xml"/><Relationship Id="rId48" Type="http://schemas.openxmlformats.org/officeDocument/2006/relationships/tags" Target="../tags/tag63.xml"/><Relationship Id="rId56" Type="http://schemas.openxmlformats.org/officeDocument/2006/relationships/image" Target="../media/image12.emf"/><Relationship Id="rId8" Type="http://schemas.openxmlformats.org/officeDocument/2006/relationships/tags" Target="../tags/tag2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46" Type="http://schemas.openxmlformats.org/officeDocument/2006/relationships/tags" Target="../tags/tag61.xml"/><Relationship Id="rId20" Type="http://schemas.openxmlformats.org/officeDocument/2006/relationships/tags" Target="../tags/tag35.xml"/><Relationship Id="rId41" Type="http://schemas.openxmlformats.org/officeDocument/2006/relationships/tags" Target="../tags/tag56.xml"/><Relationship Id="rId54" Type="http://schemas.openxmlformats.org/officeDocument/2006/relationships/image" Target="../media/image11.emf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tags" Target="../tags/tag51.xml"/><Relationship Id="rId49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8.png"/><Relationship Id="rId7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78.xml"/><Relationship Id="rId18" Type="http://schemas.openxmlformats.org/officeDocument/2006/relationships/tags" Target="../tags/tag201.xml"/><Relationship Id="rId26" Type="http://schemas.openxmlformats.org/officeDocument/2006/relationships/image" Target="../media/image26.png"/><Relationship Id="rId3" Type="http://schemas.openxmlformats.org/officeDocument/2006/relationships/tags" Target="../tags/tag68.xml"/><Relationship Id="rId21" Type="http://schemas.openxmlformats.org/officeDocument/2006/relationships/image" Target="../media/image23.png"/><Relationship Id="rId34" Type="http://schemas.openxmlformats.org/officeDocument/2006/relationships/image" Target="../media/image9.emf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33" Type="http://schemas.openxmlformats.org/officeDocument/2006/relationships/customXml" Target="../ink/ink7.xml"/><Relationship Id="rId2" Type="http://schemas.openxmlformats.org/officeDocument/2006/relationships/tags" Target="../tags/tag67.xml"/><Relationship Id="rId16" Type="http://schemas.openxmlformats.org/officeDocument/2006/relationships/tags" Target="../tags/tag195.xml"/><Relationship Id="rId20" Type="http://schemas.openxmlformats.org/officeDocument/2006/relationships/tags" Target="../tags/tag202.xml"/><Relationship Id="rId29" Type="http://schemas.openxmlformats.org/officeDocument/2006/relationships/tags" Target="../tags/tag199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tags" Target="../tags/tag204.xml"/><Relationship Id="rId32" Type="http://schemas.openxmlformats.org/officeDocument/2006/relationships/image" Target="../media/image30.png"/><Relationship Id="rId5" Type="http://schemas.openxmlformats.org/officeDocument/2006/relationships/tags" Target="../tags/tag70.xml"/><Relationship Id="rId15" Type="http://schemas.openxmlformats.org/officeDocument/2006/relationships/notesSlide" Target="../notesSlides/notesSlide5.xml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36" Type="http://schemas.openxmlformats.org/officeDocument/2006/relationships/image" Target="../media/image10.emf"/><Relationship Id="rId10" Type="http://schemas.openxmlformats.org/officeDocument/2006/relationships/tags" Target="../tags/tag75.xml"/><Relationship Id="rId19" Type="http://schemas.openxmlformats.org/officeDocument/2006/relationships/image" Target="../media/image22.png"/><Relationship Id="rId31" Type="http://schemas.openxmlformats.org/officeDocument/2006/relationships/tags" Target="../tags/tag200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slideLayout" Target="../slideLayouts/slideLayout2.xml"/><Relationship Id="rId22" Type="http://schemas.openxmlformats.org/officeDocument/2006/relationships/tags" Target="../tags/tag203.xml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openxmlformats.org/officeDocument/2006/relationships/customXml" Target="../ink/ink8.xml"/><Relationship Id="rId8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Caches III</a:t>
            </a:r>
            <a:br>
              <a:rPr lang="en-US" dirty="0" smtClean="0"/>
            </a:br>
            <a:r>
              <a:rPr lang="en-US" sz="2000" b="0" dirty="0" smtClean="0"/>
              <a:t>CSE 351 Autumn </a:t>
            </a:r>
            <a:r>
              <a:rPr lang="en-US" sz="2000" b="0" dirty="0" smtClean="0"/>
              <a:t>2018</a:t>
            </a: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/>
              <a:t>Akshat</a:t>
            </a:r>
            <a:r>
              <a:rPr lang="en-US" sz="2000" dirty="0"/>
              <a:t> Aggarwal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Brian Dai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Britt Henderson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James Shin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Kory Watson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Sophie Tian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60890" y="578807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https://what-if.xkcd.com/111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90" y="1462040"/>
            <a:ext cx="4572000" cy="43260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765160" y="4536720"/>
              <a:ext cx="1217880" cy="591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8320" y="4530960"/>
                <a:ext cx="123228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cache of size 2 KiB with block size of 128 B.  If our cache has 2 sets, what is its associativity?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r>
              <a:rPr lang="en-US" dirty="0" smtClean="0"/>
              <a:t> 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2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4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8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16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2"/>
            <a:endParaRPr lang="en-US" dirty="0" smtClean="0"/>
          </a:p>
          <a:p>
            <a:r>
              <a:rPr lang="en-US" dirty="0" smtClean="0"/>
              <a:t>If addresses are 16 bits wide, how wide is the Tag field?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807480" y="857160"/>
              <a:ext cx="8045640" cy="48124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520" y="848880"/>
                <a:ext cx="8056440" cy="48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2397600" y="2547000"/>
              <a:ext cx="5812560" cy="3105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0400" y="2543760"/>
                <a:ext cx="5824800" cy="31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800840" y="3316320"/>
              <a:ext cx="7038360" cy="31759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94360" y="3312360"/>
                <a:ext cx="7052040" cy="31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6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Cache Organization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53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54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lide Number Placeholder 5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>
            <p:custDataLst>
              <p:tags r:id="rId4"/>
            </p:custDataLst>
          </p:nvPr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>
              <p:custDataLst>
                <p:tags r:id="rId46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47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48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>
              <p:custDataLst>
                <p:tags r:id="rId49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>
              <p:custDataLst>
                <p:tags r:id="rId50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918741" y="1362456"/>
                <a:ext cx="25934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>
                    <a:latin typeface="Calibri" pitchFamily="34" charset="0"/>
                  </a:rPr>
                  <a:t> = blocks/lines per set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2918741" y="1362456"/>
                <a:ext cx="2593467" cy="400110"/>
              </a:xfrm>
              <a:prstGeom prst="rect">
                <a:avLst/>
              </a:prstGeom>
              <a:blipFill rotWithShape="0">
                <a:blip r:embed="rId56"/>
                <a:stretch>
                  <a:fillRect t="-9231" r="-2353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35424" y="3221999"/>
                <a:ext cx="1170962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>
                    <a:latin typeface="Calibri" pitchFamily="34" charset="0"/>
                  </a:rPr>
                  <a:t> = #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</a:t>
                </a:r>
                <a:r>
                  <a:rPr lang="en-US" sz="2000" dirty="0" smtClean="0">
                    <a:latin typeface="Calibri" pitchFamily="34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335424" y="3221999"/>
                <a:ext cx="1170962" cy="713400"/>
              </a:xfrm>
              <a:prstGeom prst="rect">
                <a:avLst/>
              </a:prstGeom>
              <a:blipFill rotWithShape="0">
                <a:blip r:embed="rId58"/>
                <a:stretch>
                  <a:fillRect t="-5128" r="-4688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>
            <p:custDataLst>
              <p:tags r:id="rId9"/>
            </p:custDataLst>
          </p:nvPr>
        </p:nvCxnSpPr>
        <p:spPr bwMode="auto">
          <a:xfrm flipV="1">
            <a:off x="6553200" y="1883179"/>
            <a:ext cx="606544" cy="1942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>
            <p:custDataLst>
              <p:tags r:id="rId10"/>
            </p:custDataLst>
          </p:nvPr>
        </p:nvSpPr>
        <p:spPr>
          <a:xfrm>
            <a:off x="7139052" y="167765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 bwMode="auto">
          <a:xfrm>
            <a:off x="6400800" y="2475446"/>
            <a:ext cx="758944" cy="21793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>
            <p:custDataLst>
              <p:tags r:id="rId12"/>
            </p:custDataLst>
          </p:nvPr>
        </p:nvSpPr>
        <p:spPr>
          <a:xfrm>
            <a:off x="7157875" y="2497326"/>
            <a:ext cx="189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“line” </a:t>
            </a:r>
            <a:r>
              <a:rPr lang="en-US" dirty="0" smtClean="0">
                <a:latin typeface="Calibri" pitchFamily="34" charset="0"/>
              </a:rPr>
              <a:t>(block plus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management bits)</a:t>
            </a:r>
            <a:endParaRPr lang="en-US" sz="1800" dirty="0" smtClean="0">
              <a:latin typeface="Calibri" pitchFamily="34" charset="0"/>
            </a:endParaRPr>
          </a:p>
        </p:txBody>
      </p:sp>
      <p:grpSp>
        <p:nvGrpSpPr>
          <p:cNvPr id="4" name="Group 80"/>
          <p:cNvGrpSpPr/>
          <p:nvPr>
            <p:custDataLst>
              <p:tags r:id="rId13"/>
            </p:custDataLst>
          </p:nvPr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>
              <p:custDataLst>
                <p:tags r:id="rId41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42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43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>
              <p:custDataLst>
                <p:tags r:id="rId44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>
              <p:custDataLst>
                <p:tags r:id="rId45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>
            <p:custDataLst>
              <p:tags r:id="rId14"/>
            </p:custDataLst>
          </p:nvPr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>
              <p:custDataLst>
                <p:tags r:id="rId36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37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38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>
              <p:custDataLst>
                <p:tags r:id="rId39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>
              <p:custDataLst>
                <p:tags r:id="rId40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>
            <p:custDataLst>
              <p:tags r:id="rId15"/>
            </p:custDataLst>
          </p:nvPr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>
              <p:custDataLst>
                <p:tags r:id="rId31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32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33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>
              <p:custDataLst>
                <p:tags r:id="rId34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>
              <p:custDataLst>
                <p:tags r:id="rId35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>
            <p:custDataLst>
              <p:tags r:id="rId16"/>
            </p:custDataLst>
          </p:nvPr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17"/>
            </p:custDataLst>
          </p:nvPr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18"/>
            </p:custDataLst>
          </p:nvPr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>
            <p:custDataLst>
              <p:tags r:id="rId19"/>
            </p:custDataLst>
          </p:nvPr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>
            <p:custDataLst>
              <p:tags r:id="rId20"/>
            </p:custDataLst>
          </p:nvPr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>
            <p:custDataLst>
              <p:tags r:id="rId21"/>
            </p:custDataLst>
          </p:nvPr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 smtClean="0">
                <a:latin typeface="Calibri" pitchFamily="34" charset="0"/>
              </a:rPr>
              <a:t>-1</a:t>
            </a:r>
          </a:p>
        </p:txBody>
      </p:sp>
      <p:sp>
        <p:nvSpPr>
          <p:cNvPr id="69" name="Rectangle 68"/>
          <p:cNvSpPr/>
          <p:nvPr>
            <p:custDataLst>
              <p:tags r:id="rId22"/>
            </p:custDataLst>
          </p:nvPr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23"/>
            </p:custDataLst>
          </p:nvPr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>
            <p:custDataLst>
              <p:tags r:id="rId24"/>
            </p:custDataLst>
          </p:nvPr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</a:t>
            </a:r>
            <a:r>
              <a:rPr lang="en-US" sz="1400" dirty="0" smtClean="0">
                <a:latin typeface="Calibri" pitchFamily="34" charset="0"/>
              </a:rPr>
              <a:t>ag</a:t>
            </a:r>
          </a:p>
        </p:txBody>
      </p:sp>
      <p:sp>
        <p:nvSpPr>
          <p:cNvPr id="73" name="Rectangle 72"/>
          <p:cNvSpPr/>
          <p:nvPr>
            <p:custDataLst>
              <p:tags r:id="rId25"/>
            </p:custDataLst>
          </p:nvPr>
        </p:nvSpPr>
        <p:spPr bwMode="auto">
          <a:xfrm>
            <a:off x="2273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Calibri" pitchFamily="34" charset="0"/>
              </a:rPr>
              <a:t>V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6"/>
            </p:custDataLst>
          </p:nvPr>
        </p:nvSpPr>
        <p:spPr>
          <a:xfrm>
            <a:off x="1310984" y="6200212"/>
            <a:ext cx="101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valid</a:t>
            </a:r>
            <a:r>
              <a:rPr lang="en-US" sz="2000" dirty="0" smtClean="0">
                <a:latin typeface="Calibri" pitchFamily="34" charset="0"/>
              </a:rPr>
              <a:t> bit</a:t>
            </a:r>
          </a:p>
        </p:txBody>
      </p:sp>
      <p:sp>
        <p:nvSpPr>
          <p:cNvPr id="77" name="AutoShape 16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012058" y="6374902"/>
                <a:ext cx="204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 = bytes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per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 block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4012058" y="6374902"/>
                <a:ext cx="2049664" cy="369332"/>
              </a:xfrm>
              <a:prstGeom prst="rect">
                <a:avLst/>
              </a:prstGeom>
              <a:blipFill rotWithShape="0">
                <a:blip r:embed="rId6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6377038" y="5112603"/>
                <a:ext cx="270234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C00000"/>
                    </a:solidFill>
                    <a:latin typeface="Calibri" pitchFamily="34" charset="0"/>
                  </a:rPr>
                  <a:t>Cache size: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 smtClean="0">
                    <a:latin typeface="Calibri" pitchFamily="34" charset="0"/>
                  </a:rPr>
                  <a:t>  data bytes</a:t>
                </a:r>
              </a:p>
              <a:p>
                <a:r>
                  <a:rPr lang="en-US" i="1" dirty="0" smtClean="0">
                    <a:latin typeface="Calibri" pitchFamily="34" charset="0"/>
                  </a:rPr>
                  <a:t>(doesn’t include V or Tag)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6377038" y="5112603"/>
                <a:ext cx="2702343" cy="923330"/>
              </a:xfrm>
              <a:prstGeom prst="rect">
                <a:avLst/>
              </a:prstGeom>
              <a:blipFill rotWithShape="0">
                <a:blip r:embed="rId62"/>
                <a:stretch>
                  <a:fillRect l="-1806" t="-3974" r="-1806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73" idx="2"/>
          </p:cNvCxnSpPr>
          <p:nvPr>
            <p:custDataLst>
              <p:tags r:id="rId30"/>
            </p:custDataLst>
          </p:nvPr>
        </p:nvCxnSpPr>
        <p:spPr bwMode="auto">
          <a:xfrm flipV="1">
            <a:off x="2149311" y="5994578"/>
            <a:ext cx="260460" cy="25539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/>
              <p14:cNvContentPartPr/>
              <p14:nvPr/>
            </p14:nvContentPartPr>
            <p14:xfrm>
              <a:off x="225720" y="1675440"/>
              <a:ext cx="8780760" cy="461808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18520" y="1668240"/>
                <a:ext cx="8797320" cy="46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0" name="Ink 59"/>
              <p14:cNvContentPartPr/>
              <p14:nvPr/>
            </p14:nvContentPartPr>
            <p14:xfrm>
              <a:off x="5844412" y="414182"/>
              <a:ext cx="1529640" cy="88884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837212" y="409502"/>
                <a:ext cx="1542600" cy="9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6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We just introduced a lot of new variable names!</a:t>
            </a:r>
          </a:p>
          <a:p>
            <a:pPr lvl="1"/>
            <a:r>
              <a:rPr lang="en-US" dirty="0" smtClean="0"/>
              <a:t>Please be mindful of block size notation when you look at past exam questions or are watching videos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3040" y="2834640"/>
              <a:ext cx="6217920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/>
                    <a:gridCol w="1828800"/>
                    <a:gridCol w="25603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Variable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Quarter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Formulas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Block size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in book)</a:t>
                          </a:r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rowSpan="9">
                      <a:txBody>
                        <a:bodyPr/>
                        <a:lstStyle/>
                        <a:p>
                          <a:pPr algn="ctr"/>
                          <a:endPara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𝑀</m:t>
                                  </m:r>
                                </m:e>
                              </m:func>
                            </m:oMath>
                          </a14:m>
                          <a:endPara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4B2A8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𝑆</m:t>
                                  </m:r>
                                </m:e>
                              </m:func>
                            </m:oMath>
                          </a14:m>
                          <a:endPara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</m:func>
                            </m:oMath>
                          </a14:m>
                          <a:endPara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4B2A8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𝐶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𝐾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𝒎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b="1" i="1" dirty="0" smtClean="0">
                                    <a:solidFill>
                                      <a:srgbClr val="4B2A8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𝒔</m:t>
                                </m:r>
                                <m:r>
                                  <a:rPr lang="en-US" b="1" i="1" dirty="0" smtClean="0">
                                    <a:solidFill>
                                      <a:srgbClr val="4B2A8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Cache size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Associativity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Number of Sets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space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Tag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Index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Offset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in book)</a:t>
                          </a:r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79885"/>
                  </p:ext>
                </p:extLst>
              </p:nvPr>
            </p:nvGraphicFramePr>
            <p:xfrm>
              <a:off x="1463040" y="2834640"/>
              <a:ext cx="6217920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/>
                    <a:gridCol w="1828800"/>
                    <a:gridCol w="25603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Variable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Quarter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Formulas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Block size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67" t="-108197" r="-141667" b="-821311"/>
                          </a:stretch>
                        </a:blipFill>
                      </a:tcPr>
                    </a:tc>
                    <a:tc rowSpan="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3333" t="-12044" r="-1190" b="-255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Cache size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67" t="-208197" r="-141667" b="-7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Associativity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67" t="-308197" r="-141667" b="-6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Number of Sets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67" t="-408197" r="-141667" b="-5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space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67" t="-516667" r="-141667" b="-43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67" t="-606557" r="-141667" b="-3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Tag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67" t="-706557" r="-141667" b="-2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Index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67" t="-806557" r="-141667" b="-1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Offset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67" t="-906557" r="-141667" b="-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0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Cache Parameters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K</a:t>
            </a:r>
            <a:r>
              <a:rPr lang="en-US" dirty="0" smtClean="0"/>
              <a:t>iB </a:t>
            </a:r>
            <a:r>
              <a:rPr lang="en-US" dirty="0"/>
              <a:t>address space, 125 cycles to go to memory.  </a:t>
            </a:r>
            <a:br>
              <a:rPr lang="en-US" dirty="0"/>
            </a:br>
            <a:r>
              <a:rPr lang="en-US" dirty="0"/>
              <a:t>Fill in the following table: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121189"/>
              </p:ext>
            </p:extLst>
          </p:nvPr>
        </p:nvGraphicFramePr>
        <p:xfrm>
          <a:off x="2468880" y="2743200"/>
          <a:ext cx="4064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Size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 B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Size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Associativity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2-way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Hit Time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cycles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 Rate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 Bits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 Bits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Offset Bits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36640" y="1157400"/>
              <a:ext cx="6491880" cy="5208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720" y="1152000"/>
                <a:ext cx="6505920" cy="521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Read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>
            <p:custDataLst>
              <p:tags r:id="rId4"/>
            </p:custDataLst>
          </p:nvPr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>
              <p:custDataLst>
                <p:tags r:id="rId5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5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5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5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>
              <p:custDataLst>
                <p:tags r:id="rId5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 bwMode="auto">
          <a:xfrm>
            <a:off x="3483864" y="4023360"/>
            <a:ext cx="365760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" name="Group 80"/>
          <p:cNvGrpSpPr/>
          <p:nvPr>
            <p:custDataLst>
              <p:tags r:id="rId7"/>
            </p:custDataLst>
          </p:nvPr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>
              <p:custDataLst>
                <p:tags r:id="rId4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5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5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>
              <p:custDataLst>
                <p:tags r:id="rId5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>
              <p:custDataLst>
                <p:tags r:id="rId5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>
            <p:custDataLst>
              <p:tags r:id="rId8"/>
            </p:custDataLst>
          </p:nvPr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>
              <p:custDataLst>
                <p:tags r:id="rId4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4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4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>
              <p:custDataLst>
                <p:tags r:id="rId4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>
              <p:custDataLst>
                <p:tags r:id="rId4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>
            <p:custDataLst>
              <p:tags r:id="rId9"/>
            </p:custDataLst>
          </p:nvPr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>
              <p:custDataLst>
                <p:tags r:id="rId3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4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4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4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>
              <p:custDataLst>
                <p:tags r:id="rId4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>
            <p:custDataLst>
              <p:tags r:id="rId10"/>
            </p:custDataLst>
          </p:nvPr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12"/>
            </p:custDataLst>
          </p:nvPr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>
            <p:custDataLst>
              <p:tags r:id="rId13"/>
            </p:custDataLst>
          </p:nvPr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>
            <p:custDataLst>
              <p:tags r:id="rId14"/>
            </p:custDataLst>
          </p:nvPr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>
            <p:custDataLst>
              <p:tags r:id="rId15"/>
            </p:custDataLst>
          </p:nvPr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 smtClean="0">
                <a:latin typeface="Calibri" pitchFamily="34" charset="0"/>
              </a:rPr>
              <a:t>-1</a:t>
            </a:r>
          </a:p>
        </p:txBody>
      </p:sp>
      <p:sp>
        <p:nvSpPr>
          <p:cNvPr id="69" name="Rectangle 68"/>
          <p:cNvSpPr/>
          <p:nvPr>
            <p:custDataLst>
              <p:tags r:id="rId16"/>
            </p:custDataLst>
          </p:nvPr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7"/>
            </p:custDataLst>
          </p:nvPr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>
            <p:custDataLst>
              <p:tags r:id="rId18"/>
            </p:custDataLst>
          </p:nvPr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>
            <p:custDataLst>
              <p:tags r:id="rId19"/>
            </p:custDataLst>
          </p:nvPr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Calibri" pitchFamily="34" charset="0"/>
              </a:rPr>
              <a:t>v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77" name="AutoShape 16"/>
          <p:cNvSpPr>
            <a:spLocks/>
          </p:cNvSpPr>
          <p:nvPr>
            <p:custDataLst>
              <p:tags r:id="rId20"/>
            </p:custDataLst>
          </p:nvPr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 smtClean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blipFill rotWithShape="0">
                <a:blip r:embed="rId62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600" dirty="0" smtClean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blipFill rotWithShape="0">
                <a:blip r:embed="rId64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blipFill rotWithShape="0">
                <a:blip r:embed="rId66"/>
                <a:stretch>
                  <a:fillRect t="-14894" r="-870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>
            <p:custDataLst>
              <p:tags r:id="rId24"/>
            </p:custDataLst>
          </p:nvPr>
        </p:nvSpPr>
        <p:spPr>
          <a:xfrm>
            <a:off x="6169842" y="2513390"/>
            <a:ext cx="284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byte in memory:</a:t>
            </a:r>
          </a:p>
        </p:txBody>
      </p:sp>
      <p:sp>
        <p:nvSpPr>
          <p:cNvPr id="58" name="AutoShape 16"/>
          <p:cNvSpPr>
            <a:spLocks/>
          </p:cNvSpPr>
          <p:nvPr>
            <p:custDataLst>
              <p:tags r:id="rId25"/>
            </p:custDataLst>
          </p:nvPr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>
            <p:custDataLst>
              <p:tags r:id="rId26"/>
            </p:custDataLst>
          </p:nvPr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>
            <p:custDataLst>
              <p:tags r:id="rId29"/>
            </p:custDataLst>
          </p:nvPr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>
            <p:custDataLst>
              <p:tags r:id="rId30"/>
            </p:custDataLst>
          </p:nvPr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>
            <p:custDataLst>
              <p:tags r:id="rId31"/>
            </p:custDataLst>
          </p:nvPr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>
            <p:custDataLst>
              <p:tags r:id="rId32"/>
            </p:custDataLst>
          </p:nvPr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>
            <p:custDataLst>
              <p:tags r:id="rId33"/>
            </p:custDataLst>
          </p:nvPr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>
            <p:custDataLst>
              <p:tags r:id="rId34"/>
            </p:custDataLst>
          </p:nvPr>
        </p:nvSpPr>
        <p:spPr>
          <a:xfrm>
            <a:off x="6311007" y="531674"/>
            <a:ext cx="2586990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is valid and has </a:t>
            </a:r>
            <a:b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matching tag: hit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  <p:sp>
        <p:nvSpPr>
          <p:cNvPr id="61" name="TextBox 60"/>
          <p:cNvSpPr txBox="1"/>
          <p:nvPr>
            <p:custDataLst>
              <p:tags r:id="rId35"/>
            </p:custDataLst>
          </p:nvPr>
        </p:nvSpPr>
        <p:spPr>
          <a:xfrm>
            <a:off x="1310984" y="6200212"/>
            <a:ext cx="101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valid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>
                    <a:latin typeface="Calibri" pitchFamily="34" charset="0"/>
                  </a:rPr>
                  <a:t> = #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</a:t>
                </a:r>
                <a:r>
                  <a:rPr lang="en-US" sz="2000" dirty="0" smtClean="0">
                    <a:latin typeface="Calibri" pitchFamily="34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blipFill rotWithShape="0">
                <a:blip r:embed="rId68"/>
                <a:stretch>
                  <a:fillRect t="-5128" r="-4167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>
                    <a:latin typeface="Calibri" pitchFamily="34" charset="0"/>
                  </a:rPr>
                  <a:t> = blocks/lines per set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blipFill rotWithShape="0">
                <a:blip r:embed="rId70"/>
                <a:stretch>
                  <a:fillRect t="-7576" r="-139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3474720" y="6374902"/>
                <a:ext cx="204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 = bytes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per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 block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3474720" y="6374902"/>
                <a:ext cx="2049664" cy="369332"/>
              </a:xfrm>
              <a:prstGeom prst="rect">
                <a:avLst/>
              </a:prstGeom>
              <a:blipFill rotWithShape="0">
                <a:blip r:embed="rId7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6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= 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63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64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4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cxnSp>
        <p:nvCxnSpPr>
          <p:cNvPr id="125" name="Straight Connector 124"/>
          <p:cNvCxnSpPr/>
          <p:nvPr>
            <p:custDataLst>
              <p:tags r:id="rId4"/>
            </p:custDataLst>
          </p:nvPr>
        </p:nvCxnSpPr>
        <p:spPr bwMode="auto">
          <a:xfrm>
            <a:off x="3264408" y="4617720"/>
            <a:ext cx="365760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 smtClean="0">
                    <a:latin typeface="Calibri" pitchFamily="34" charset="0"/>
                  </a:rPr>
                  <a:t>Block </a:t>
                </a:r>
                <a:r>
                  <a:rPr lang="en-US" dirty="0" smtClean="0">
                    <a:latin typeface="Calibri" pitchFamily="34" charset="0"/>
                  </a:rPr>
                  <a:t>S</a:t>
                </a:r>
                <a:r>
                  <a:rPr lang="en-US" sz="1800" dirty="0" smtClean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66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68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7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8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9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</p:txBody>
      </p:sp>
      <p:grpSp>
        <p:nvGrpSpPr>
          <p:cNvPr id="3" name="Group 144"/>
          <p:cNvGrpSpPr/>
          <p:nvPr>
            <p:custDataLst>
              <p:tags r:id="rId10"/>
            </p:custDataLst>
          </p:nvPr>
        </p:nvGrpSpPr>
        <p:grpSpPr>
          <a:xfrm>
            <a:off x="1524000" y="3810000"/>
            <a:ext cx="3848288" cy="533400"/>
            <a:chOff x="1714312" y="5562600"/>
            <a:chExt cx="3848288" cy="533400"/>
          </a:xfrm>
        </p:grpSpPr>
        <p:sp>
          <p:nvSpPr>
            <p:cNvPr id="132" name="Rectangle 131"/>
            <p:cNvSpPr/>
            <p:nvPr>
              <p:custDataLst>
                <p:tags r:id="rId50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>
              <p:custDataLst>
                <p:tags r:id="rId51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34" name="Rectangle 133"/>
            <p:cNvSpPr/>
            <p:nvPr>
              <p:custDataLst>
                <p:tags r:id="rId52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134"/>
            <p:cNvSpPr/>
            <p:nvPr>
              <p:custDataLst>
                <p:tags r:id="rId53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2</a:t>
              </a:r>
            </a:p>
          </p:txBody>
        </p:sp>
        <p:sp>
          <p:nvSpPr>
            <p:cNvPr id="136" name="Rectangle 135"/>
            <p:cNvSpPr/>
            <p:nvPr>
              <p:custDataLst>
                <p:tags r:id="rId54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7</a:t>
              </a:r>
            </a:p>
          </p:txBody>
        </p:sp>
        <p:sp>
          <p:nvSpPr>
            <p:cNvPr id="139" name="Rectangle 138"/>
            <p:cNvSpPr/>
            <p:nvPr>
              <p:custDataLst>
                <p:tags r:id="rId55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tag</a:t>
              </a:r>
            </a:p>
          </p:txBody>
        </p:sp>
        <p:sp>
          <p:nvSpPr>
            <p:cNvPr id="140" name="Rectangle 139"/>
            <p:cNvSpPr/>
            <p:nvPr>
              <p:custDataLst>
                <p:tags r:id="rId56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v</a:t>
              </a:r>
            </a:p>
          </p:txBody>
        </p:sp>
        <p:sp>
          <p:nvSpPr>
            <p:cNvPr id="141" name="Rectangle 140"/>
            <p:cNvSpPr/>
            <p:nvPr>
              <p:custDataLst>
                <p:tags r:id="rId57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3</a:t>
              </a:r>
            </a:p>
          </p:txBody>
        </p:sp>
        <p:sp>
          <p:nvSpPr>
            <p:cNvPr id="142" name="Rectangle 141"/>
            <p:cNvSpPr/>
            <p:nvPr>
              <p:custDataLst>
                <p:tags r:id="rId58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6</a:t>
              </a:r>
            </a:p>
          </p:txBody>
        </p:sp>
        <p:sp>
          <p:nvSpPr>
            <p:cNvPr id="143" name="Rectangle 142"/>
            <p:cNvSpPr/>
            <p:nvPr>
              <p:custDataLst>
                <p:tags r:id="rId59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5</a:t>
              </a:r>
            </a:p>
          </p:txBody>
        </p:sp>
        <p:sp>
          <p:nvSpPr>
            <p:cNvPr id="144" name="Rectangle 143"/>
            <p:cNvSpPr/>
            <p:nvPr>
              <p:custDataLst>
                <p:tags r:id="rId60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4" name="Group 145"/>
          <p:cNvGrpSpPr/>
          <p:nvPr>
            <p:custDataLst>
              <p:tags r:id="rId11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39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40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41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42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43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44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45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46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47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48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49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5" name="Group 157"/>
          <p:cNvGrpSpPr/>
          <p:nvPr>
            <p:custDataLst>
              <p:tags r:id="rId12"/>
            </p:custDataLst>
          </p:nvPr>
        </p:nvGrpSpPr>
        <p:grpSpPr>
          <a:xfrm>
            <a:off x="1524000" y="2438400"/>
            <a:ext cx="3848288" cy="533400"/>
            <a:chOff x="1714312" y="5562600"/>
            <a:chExt cx="3848288" cy="533400"/>
          </a:xfrm>
        </p:grpSpPr>
        <p:sp>
          <p:nvSpPr>
            <p:cNvPr id="159" name="Rectangle 158"/>
            <p:cNvSpPr/>
            <p:nvPr>
              <p:custDataLst>
                <p:tags r:id="rId28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sp>
          <p:nvSpPr>
            <p:cNvPr id="160" name="Rectangle 159"/>
            <p:cNvSpPr/>
            <p:nvPr>
              <p:custDataLst>
                <p:tags r:id="rId29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61" name="Rectangle 160"/>
            <p:cNvSpPr/>
            <p:nvPr>
              <p:custDataLst>
                <p:tags r:id="rId30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62" name="Rectangle 161"/>
            <p:cNvSpPr/>
            <p:nvPr>
              <p:custDataLst>
                <p:tags r:id="rId31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2</a:t>
              </a:r>
            </a:p>
          </p:txBody>
        </p:sp>
        <p:sp>
          <p:nvSpPr>
            <p:cNvPr id="163" name="Rectangle 162"/>
            <p:cNvSpPr/>
            <p:nvPr>
              <p:custDataLst>
                <p:tags r:id="rId32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7</a:t>
              </a:r>
            </a:p>
          </p:txBody>
        </p:sp>
        <p:sp>
          <p:nvSpPr>
            <p:cNvPr id="164" name="Rectangle 163"/>
            <p:cNvSpPr/>
            <p:nvPr>
              <p:custDataLst>
                <p:tags r:id="rId33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tag</a:t>
              </a:r>
            </a:p>
          </p:txBody>
        </p:sp>
        <p:sp>
          <p:nvSpPr>
            <p:cNvPr id="165" name="Rectangle 164"/>
            <p:cNvSpPr/>
            <p:nvPr>
              <p:custDataLst>
                <p:tags r:id="rId34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v</a:t>
              </a:r>
            </a:p>
          </p:txBody>
        </p:sp>
        <p:sp>
          <p:nvSpPr>
            <p:cNvPr id="166" name="Rectangle 165"/>
            <p:cNvSpPr/>
            <p:nvPr>
              <p:custDataLst>
                <p:tags r:id="rId35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3</a:t>
              </a:r>
            </a:p>
          </p:txBody>
        </p:sp>
        <p:sp>
          <p:nvSpPr>
            <p:cNvPr id="167" name="Rectangle 166"/>
            <p:cNvSpPr/>
            <p:nvPr>
              <p:custDataLst>
                <p:tags r:id="rId36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6</a:t>
              </a:r>
            </a:p>
          </p:txBody>
        </p:sp>
        <p:sp>
          <p:nvSpPr>
            <p:cNvPr id="168" name="Rectangle 167"/>
            <p:cNvSpPr/>
            <p:nvPr>
              <p:custDataLst>
                <p:tags r:id="rId37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5</a:t>
              </a:r>
            </a:p>
          </p:txBody>
        </p:sp>
        <p:sp>
          <p:nvSpPr>
            <p:cNvPr id="169" name="Rectangle 168"/>
            <p:cNvSpPr/>
            <p:nvPr>
              <p:custDataLst>
                <p:tags r:id="rId38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169"/>
          <p:cNvGrpSpPr/>
          <p:nvPr>
            <p:custDataLst>
              <p:tags r:id="rId13"/>
            </p:custDataLst>
          </p:nvPr>
        </p:nvGrpSpPr>
        <p:grpSpPr>
          <a:xfrm>
            <a:off x="1524000" y="4876800"/>
            <a:ext cx="3848288" cy="533400"/>
            <a:chOff x="1714312" y="5562600"/>
            <a:chExt cx="3848288" cy="533400"/>
          </a:xfrm>
        </p:grpSpPr>
        <p:sp>
          <p:nvSpPr>
            <p:cNvPr id="171" name="Rectangle 170"/>
            <p:cNvSpPr/>
            <p:nvPr>
              <p:custDataLst>
                <p:tags r:id="rId17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sp>
          <p:nvSpPr>
            <p:cNvPr id="172" name="Rectangle 171"/>
            <p:cNvSpPr/>
            <p:nvPr>
              <p:custDataLst>
                <p:tags r:id="rId18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73" name="Rectangle 172"/>
            <p:cNvSpPr/>
            <p:nvPr>
              <p:custDataLst>
                <p:tags r:id="rId19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74" name="Rectangle 173"/>
            <p:cNvSpPr/>
            <p:nvPr>
              <p:custDataLst>
                <p:tags r:id="rId20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2</a:t>
              </a:r>
            </a:p>
          </p:txBody>
        </p:sp>
        <p:sp>
          <p:nvSpPr>
            <p:cNvPr id="175" name="Rectangle 174"/>
            <p:cNvSpPr/>
            <p:nvPr>
              <p:custDataLst>
                <p:tags r:id="rId21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7</a:t>
              </a:r>
            </a:p>
          </p:txBody>
        </p:sp>
        <p:sp>
          <p:nvSpPr>
            <p:cNvPr id="176" name="Rectangle 175"/>
            <p:cNvSpPr/>
            <p:nvPr>
              <p:custDataLst>
                <p:tags r:id="rId22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tag</a:t>
              </a:r>
            </a:p>
          </p:txBody>
        </p:sp>
        <p:sp>
          <p:nvSpPr>
            <p:cNvPr id="177" name="Rectangle 176"/>
            <p:cNvSpPr/>
            <p:nvPr>
              <p:custDataLst>
                <p:tags r:id="rId23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v</a:t>
              </a:r>
            </a:p>
          </p:txBody>
        </p:sp>
        <p:sp>
          <p:nvSpPr>
            <p:cNvPr id="178" name="Rectangle 177"/>
            <p:cNvSpPr/>
            <p:nvPr>
              <p:custDataLst>
                <p:tags r:id="rId24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3</a:t>
              </a:r>
            </a:p>
          </p:txBody>
        </p:sp>
        <p:sp>
          <p:nvSpPr>
            <p:cNvPr id="179" name="Rectangle 178"/>
            <p:cNvSpPr/>
            <p:nvPr>
              <p:custDataLst>
                <p:tags r:id="rId25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6</a:t>
              </a:r>
            </a:p>
          </p:txBody>
        </p:sp>
        <p:sp>
          <p:nvSpPr>
            <p:cNvPr id="180" name="Rectangle 179"/>
            <p:cNvSpPr/>
            <p:nvPr>
              <p:custDataLst>
                <p:tags r:id="rId26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5</a:t>
              </a:r>
            </a:p>
          </p:txBody>
        </p:sp>
        <p:sp>
          <p:nvSpPr>
            <p:cNvPr id="181" name="Rectangle 180"/>
            <p:cNvSpPr/>
            <p:nvPr>
              <p:custDataLst>
                <p:tags r:id="rId27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14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>
            <p:custDataLst>
              <p:tags r:id="rId15"/>
            </p:custDataLst>
          </p:nvPr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find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0" y="3703320"/>
                <a:ext cx="1290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>
                    <a:latin typeface="Calibri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Calibri" pitchFamily="34" charset="0"/>
                  </a:rPr>
                  <a:t> sets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0" y="3703320"/>
                <a:ext cx="1290610" cy="400110"/>
              </a:xfrm>
              <a:prstGeom prst="rect">
                <a:avLst/>
              </a:prstGeom>
              <a:blipFill rotWithShape="0">
                <a:blip r:embed="rId70"/>
                <a:stretch>
                  <a:fillRect t="-9231" r="-330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5" name="Ink 64"/>
              <p14:cNvContentPartPr/>
              <p14:nvPr/>
            </p14:nvContentPartPr>
            <p14:xfrm>
              <a:off x="3027960" y="1947960"/>
              <a:ext cx="3183840" cy="328068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022200" y="1943280"/>
                <a:ext cx="3195360" cy="329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43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= 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29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30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32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4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5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6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</p:txBody>
      </p:sp>
      <p:grpSp>
        <p:nvGrpSpPr>
          <p:cNvPr id="3" name="Group 145"/>
          <p:cNvGrpSpPr/>
          <p:nvPr>
            <p:custDataLst>
              <p:tags r:id="rId7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16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17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18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19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20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21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22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23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24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25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26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>
            <p:custDataLst>
              <p:tags r:id="rId10"/>
            </p:custDataLst>
          </p:nvPr>
        </p:nvSpPr>
        <p:spPr>
          <a:xfrm>
            <a:off x="2368639" y="2514600"/>
            <a:ext cx="180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match?: yes = hit</a:t>
            </a:r>
          </a:p>
        </p:txBody>
      </p: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>
            <p:custDataLst>
              <p:tags r:id="rId12"/>
            </p:custDataLst>
          </p:nvPr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>
            <p:custDataLst>
              <p:tags r:id="rId14"/>
            </p:custDataLst>
          </p:nvPr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block offset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 smtClean="0">
                    <a:latin typeface="Calibri" pitchFamily="34" charset="0"/>
                  </a:rPr>
                  <a:t>Block </a:t>
                </a:r>
                <a:r>
                  <a:rPr lang="en-US" dirty="0" smtClean="0">
                    <a:latin typeface="Calibri" pitchFamily="34" charset="0"/>
                  </a:rPr>
                  <a:t>S</a:t>
                </a:r>
                <a:r>
                  <a:rPr lang="en-US" sz="1800" dirty="0" smtClean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34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" name="Ink 4"/>
              <p14:cNvContentPartPr/>
              <p14:nvPr/>
            </p14:nvContentPartPr>
            <p14:xfrm>
              <a:off x="7290360" y="2343960"/>
              <a:ext cx="1169640" cy="698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83880" y="2336400"/>
                <a:ext cx="1182240" cy="7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51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= 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2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33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3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35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4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5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6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</p:txBody>
      </p:sp>
      <p:grpSp>
        <p:nvGrpSpPr>
          <p:cNvPr id="3" name="Group 145"/>
          <p:cNvGrpSpPr/>
          <p:nvPr>
            <p:custDataLst>
              <p:tags r:id="rId7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19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20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21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22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23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24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25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26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27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28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29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>
            <p:custDataLst>
              <p:tags r:id="rId10"/>
            </p:custDataLst>
          </p:nvPr>
        </p:nvSpPr>
        <p:spPr>
          <a:xfrm>
            <a:off x="2368639" y="2514600"/>
            <a:ext cx="180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match?: yes = hit</a:t>
            </a:r>
          </a:p>
        </p:txBody>
      </p: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>
            <p:custDataLst>
              <p:tags r:id="rId12"/>
            </p:custDataLst>
          </p:nvPr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>
            <p:custDataLst>
              <p:tags r:id="rId14"/>
            </p:custDataLst>
          </p:nvPr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5"/>
            </p:custDataLst>
          </p:nvPr>
        </p:nvSpPr>
        <p:spPr>
          <a:xfrm>
            <a:off x="3814641" y="4648200"/>
            <a:ext cx="176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 (4 B) is here</a:t>
            </a:r>
          </a:p>
        </p:txBody>
      </p:sp>
      <p:sp>
        <p:nvSpPr>
          <p:cNvPr id="28" name="TextBox 27"/>
          <p:cNvSpPr txBox="1"/>
          <p:nvPr>
            <p:custDataLst>
              <p:tags r:id="rId16"/>
            </p:custDataLst>
          </p:nvPr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>
            <p:custDataLst>
              <p:tags r:id="rId17"/>
            </p:custDataLst>
          </p:nvPr>
        </p:nvSpPr>
        <p:spPr>
          <a:xfrm>
            <a:off x="457200" y="5715000"/>
            <a:ext cx="659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No match?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Then old line gets evicted and replaced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419654" y="4779390"/>
            <a:ext cx="2026762" cy="716437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This is why we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want alignment!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 smtClean="0">
                    <a:latin typeface="Calibri" pitchFamily="34" charset="0"/>
                  </a:rPr>
                  <a:t>Block </a:t>
                </a:r>
                <a:r>
                  <a:rPr lang="en-US" dirty="0" smtClean="0">
                    <a:latin typeface="Calibri" pitchFamily="34" charset="0"/>
                  </a:rPr>
                  <a:t>S</a:t>
                </a:r>
                <a:r>
                  <a:rPr lang="en-US" sz="1800" dirty="0" smtClean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37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/>
              <p14:cNvContentPartPr/>
              <p14:nvPr/>
            </p14:nvContentPartPr>
            <p14:xfrm>
              <a:off x="6146640" y="5718240"/>
              <a:ext cx="2694960" cy="90360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41960" y="5711040"/>
                <a:ext cx="2704320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" name="Ink 5"/>
              <p14:cNvContentPartPr/>
              <p14:nvPr/>
            </p14:nvContentPartPr>
            <p14:xfrm>
              <a:off x="2771640" y="2140200"/>
              <a:ext cx="5691600" cy="3451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67320" y="2132640"/>
                <a:ext cx="5702400" cy="34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4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= 2)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09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110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Slide Number Placeholder 13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125" name="Straight Connector 124"/>
          <p:cNvCxnSpPr/>
          <p:nvPr>
            <p:custDataLst>
              <p:tags r:id="rId3"/>
            </p:custDataLst>
          </p:nvPr>
        </p:nvCxnSpPr>
        <p:spPr bwMode="auto">
          <a:xfrm>
            <a:off x="3822192" y="4800600"/>
            <a:ext cx="365760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112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7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>
            <p:custDataLst>
              <p:tags r:id="rId9"/>
            </p:custDataLst>
          </p:nvPr>
        </p:nvSpPr>
        <p:spPr>
          <a:xfrm>
            <a:off x="79248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find set</a:t>
            </a:r>
          </a:p>
        </p:txBody>
      </p:sp>
      <p:grpSp>
        <p:nvGrpSpPr>
          <p:cNvPr id="150" name="Group 149"/>
          <p:cNvGrpSpPr/>
          <p:nvPr>
            <p:custDataLst>
              <p:tags r:id="rId10"/>
            </p:custDataLst>
          </p:nvPr>
        </p:nvGrpSpPr>
        <p:grpSpPr>
          <a:xfrm>
            <a:off x="457200" y="2514600"/>
            <a:ext cx="7086600" cy="612843"/>
            <a:chOff x="457200" y="2514600"/>
            <a:chExt cx="7086600" cy="612843"/>
          </a:xfrm>
        </p:grpSpPr>
        <p:sp>
          <p:nvSpPr>
            <p:cNvPr id="73" name="Rectangle 72"/>
            <p:cNvSpPr/>
            <p:nvPr>
              <p:custDataLst>
                <p:tags r:id="rId84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87" name="Rectangle 86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88" name="Rectangle 87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89" name="Rectangle 88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0" name="Rectangle 89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1" name="Rectangle 90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92" name="Rectangle 91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93" name="Rectangle 92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94" name="Rectangle 93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95" name="Rectangle 94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96" name="Rectangle 95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97" name="Rectangle 96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138" name="Rectangle 137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139" name="Rectangle 138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40" name="Rectangle 139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41" name="Rectangle 140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42" name="Rectangle 141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43" name="Rectangle 142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44" name="Rectangle 143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45" name="Rectangle 144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47" name="Rectangle 14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48" name="Rectangle 14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49" name="Rectangle 14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51" name="Group 150"/>
          <p:cNvGrpSpPr/>
          <p:nvPr>
            <p:custDataLst>
              <p:tags r:id="rId11"/>
            </p:custDataLst>
          </p:nvPr>
        </p:nvGrpSpPr>
        <p:grpSpPr>
          <a:xfrm>
            <a:off x="456328" y="3203501"/>
            <a:ext cx="7086600" cy="612843"/>
            <a:chOff x="457200" y="2514600"/>
            <a:chExt cx="7086600" cy="612843"/>
          </a:xfrm>
        </p:grpSpPr>
        <p:sp>
          <p:nvSpPr>
            <p:cNvPr id="152" name="Rectangle 151"/>
            <p:cNvSpPr/>
            <p:nvPr>
              <p:custDataLst>
                <p:tags r:id="rId61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grpSp>
          <p:nvGrpSpPr>
            <p:cNvPr id="153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167" name="Rectangle 166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168" name="Rectangle 167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69" name="Rectangle 16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71" name="Rectangle 170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72" name="Rectangle 171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73" name="Rectangle 172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74" name="Rectangle 173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75" name="Rectangle 174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76" name="Rectangle 175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77" name="Rectangle 176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78" name="Rectangle 177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54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155" name="Rectangle 154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156" name="Rectangle 155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57" name="Rectangle 156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59" name="Rectangle 158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60" name="Rectangle 159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61" name="Rectangle 160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62" name="Rectangle 161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63" name="Rectangle 162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64" name="Rectangle 163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65" name="Rectangle 164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66" name="Rectangle 165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79" name="Group 178"/>
          <p:cNvGrpSpPr/>
          <p:nvPr>
            <p:custDataLst>
              <p:tags r:id="rId12"/>
            </p:custDataLst>
          </p:nvPr>
        </p:nvGrpSpPr>
        <p:grpSpPr>
          <a:xfrm>
            <a:off x="455456" y="3892402"/>
            <a:ext cx="7086600" cy="612843"/>
            <a:chOff x="457200" y="2514600"/>
            <a:chExt cx="7086600" cy="612843"/>
          </a:xfrm>
        </p:grpSpPr>
        <p:sp>
          <p:nvSpPr>
            <p:cNvPr id="180" name="Rectangle 179"/>
            <p:cNvSpPr/>
            <p:nvPr>
              <p:custDataLst>
                <p:tags r:id="rId38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grpSp>
          <p:nvGrpSpPr>
            <p:cNvPr id="181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237" name="Rectangle 236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238" name="Rectangle 237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39" name="Rectangle 238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40" name="Rectangle 239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41" name="Rectangle 240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42" name="Rectangle 241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43" name="Rectangle 242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44" name="Rectangle 243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45" name="Rectangle 244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46" name="Rectangle 245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47" name="Rectangle 246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83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202" name="Rectangle 201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203" name="Rectangle 202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04" name="Rectangle 203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06" name="Rectangle 205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07" name="Rectangle 206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30" name="Rectangle 229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32" name="Rectangle 231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33" name="Rectangle 232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34" name="Rectangle 233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35" name="Rectangle 23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36" name="Rectangle 23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248" name="Group 247"/>
          <p:cNvGrpSpPr/>
          <p:nvPr>
            <p:custDataLst>
              <p:tags r:id="rId13"/>
            </p:custDataLst>
          </p:nvPr>
        </p:nvGrpSpPr>
        <p:grpSpPr>
          <a:xfrm>
            <a:off x="454589" y="5063033"/>
            <a:ext cx="7086600" cy="612843"/>
            <a:chOff x="457200" y="2514600"/>
            <a:chExt cx="7086600" cy="612843"/>
          </a:xfrm>
        </p:grpSpPr>
        <p:sp>
          <p:nvSpPr>
            <p:cNvPr id="249" name="Rectangle 248"/>
            <p:cNvSpPr/>
            <p:nvPr>
              <p:custDataLst>
                <p:tags r:id="rId15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grpSp>
          <p:nvGrpSpPr>
            <p:cNvPr id="250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263" name="Rectangle 262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264" name="Rectangle 263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65" name="Rectangle 264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6" name="Rectangle 265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67" name="Rectangle 266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68" name="Rectangle 26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69" name="Rectangle 26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70" name="Rectangle 26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71" name="Rectangle 27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72" name="Rectangle 27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73" name="Rectangle 27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251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252" name="Rectangle 251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253" name="Rectangle 252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54" name="Rectangle 253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55" name="Rectangle 254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56" name="Rectangle 25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57" name="Rectangle 25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58" name="Rectangle 25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59" name="Rectangle 258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60" name="Rectangle 259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61" name="Rectangle 260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62" name="Rectangle 261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 smtClean="0">
                    <a:latin typeface="Calibri" pitchFamily="34" charset="0"/>
                  </a:rPr>
                  <a:t>Block </a:t>
                </a:r>
                <a:r>
                  <a:rPr lang="en-US" dirty="0" smtClean="0">
                    <a:latin typeface="Calibri" pitchFamily="34" charset="0"/>
                  </a:rPr>
                  <a:t>S</a:t>
                </a:r>
                <a:r>
                  <a:rPr lang="en-US" sz="1800" dirty="0" smtClean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3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114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19" name="Ink 118"/>
              <p14:cNvContentPartPr/>
              <p14:nvPr/>
            </p14:nvContentPartPr>
            <p14:xfrm>
              <a:off x="7533720" y="1200240"/>
              <a:ext cx="841680" cy="303012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26880" y="1195200"/>
                <a:ext cx="851760" cy="30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" name="Ink 3"/>
              <p14:cNvContentPartPr/>
              <p14:nvPr/>
            </p14:nvContentPartPr>
            <p14:xfrm>
              <a:off x="446400" y="2231640"/>
              <a:ext cx="7056720" cy="922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42440" y="2226960"/>
                <a:ext cx="7068960" cy="9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7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>
            <p:custDataLst>
              <p:tags r:id="rId1"/>
            </p:custDataLst>
          </p:nvPr>
        </p:nvGrpSpPr>
        <p:grpSpPr>
          <a:xfrm>
            <a:off x="465536" y="3201752"/>
            <a:ext cx="7086600" cy="612843"/>
            <a:chOff x="457200" y="2514600"/>
            <a:chExt cx="7086600" cy="612843"/>
          </a:xfrm>
        </p:grpSpPr>
        <p:sp>
          <p:nvSpPr>
            <p:cNvPr id="47" name="Rectangle 46"/>
            <p:cNvSpPr/>
            <p:nvPr>
              <p:custDataLst>
                <p:tags r:id="rId19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grpSp>
          <p:nvGrpSpPr>
            <p:cNvPr id="48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61" name="Rectangle 6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3" name="Rectangle 6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4" name="Rectangle 6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68" name="Rectangle 6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9" name="Rectangle 6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71" name="Rectangle 70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49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50" name="Rectangle 4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55" name="Rectangle 5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6" name="Rectangle 5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57" name="Rectangle 5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58" name="Rectangle 5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60" name="Rectangle 5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4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45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47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7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>
            <p:custDataLst>
              <p:tags r:id="rId10"/>
            </p:custDataLst>
          </p:nvPr>
        </p:nvSpPr>
        <p:spPr>
          <a:xfrm>
            <a:off x="3429000" y="1981200"/>
            <a:ext cx="15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compare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both</a:t>
            </a:r>
          </a:p>
        </p:txBody>
      </p:sp>
      <p:cxnSp>
        <p:nvCxnSpPr>
          <p:cNvPr id="136" name="Straight Connector 135"/>
          <p:cNvCxnSpPr/>
          <p:nvPr>
            <p:custDataLst>
              <p:tags r:id="rId11"/>
            </p:custDataLst>
          </p:nvPr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>
            <p:custDataLst>
              <p:tags r:id="rId12"/>
            </p:custDataLst>
          </p:nvPr>
        </p:nvSpPr>
        <p:spPr>
          <a:xfrm>
            <a:off x="457200" y="2628106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>
            <p:custDataLst>
              <p:tags r:id="rId13"/>
            </p:custDataLst>
          </p:nvPr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</p:cNvCxnSpPr>
          <p:nvPr>
            <p:custDataLst>
              <p:tags r:id="rId14"/>
            </p:custDataLst>
          </p:nvPr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>
            <p:custDataLst>
              <p:tags r:id="rId15"/>
            </p:custDataLst>
          </p:nvPr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block offset</a:t>
            </a:r>
          </a:p>
        </p:txBody>
      </p:sp>
      <p:sp>
        <p:nvSpPr>
          <p:cNvPr id="43" name="Rectangle 42"/>
          <p:cNvSpPr/>
          <p:nvPr>
            <p:custDataLst>
              <p:tags r:id="rId16"/>
            </p:custDataLst>
          </p:nvPr>
        </p:nvSpPr>
        <p:spPr bwMode="auto">
          <a:xfrm>
            <a:off x="1124185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tag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 smtClean="0">
                    <a:latin typeface="Calibri" pitchFamily="34" charset="0"/>
                  </a:rPr>
                  <a:t>Block </a:t>
                </a:r>
                <a:r>
                  <a:rPr lang="en-US" dirty="0" smtClean="0">
                    <a:latin typeface="Calibri" pitchFamily="34" charset="0"/>
                  </a:rPr>
                  <a:t>S</a:t>
                </a:r>
                <a:r>
                  <a:rPr lang="en-US" sz="1800" dirty="0" smtClean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49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>
            <p:custDataLst>
              <p:tags r:id="rId18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78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8" grpId="0"/>
      <p:bldP spid="139" grpId="0"/>
      <p:bldP spid="145" grpId="0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 smtClean="0"/>
              <a:t>3 due Friday</a:t>
            </a:r>
          </a:p>
          <a:p>
            <a:r>
              <a:rPr lang="en-US" dirty="0" smtClean="0"/>
              <a:t>HW 4 is released, due next Friday (</a:t>
            </a:r>
            <a:r>
              <a:rPr lang="en-US" dirty="0" smtClean="0"/>
              <a:t>11/16)</a:t>
            </a:r>
            <a:endParaRPr lang="en-US" dirty="0" smtClean="0"/>
          </a:p>
          <a:p>
            <a:r>
              <a:rPr lang="en-US" dirty="0" smtClean="0"/>
              <a:t>No lecture </a:t>
            </a:r>
            <a:r>
              <a:rPr lang="en-US" dirty="0" smtClean="0"/>
              <a:t>next</a:t>
            </a:r>
            <a:r>
              <a:rPr lang="en-US" dirty="0" smtClean="0"/>
              <a:t> Monday </a:t>
            </a:r>
            <a:r>
              <a:rPr lang="en-US" dirty="0" smtClean="0"/>
              <a:t>– Veteran’s Day!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>
            <p:custDataLst>
              <p:tags r:id="rId1"/>
            </p:custDataLst>
          </p:nvPr>
        </p:nvGrpSpPr>
        <p:grpSpPr>
          <a:xfrm>
            <a:off x="465537" y="3190804"/>
            <a:ext cx="7086600" cy="612843"/>
            <a:chOff x="457200" y="2514600"/>
            <a:chExt cx="7086600" cy="612843"/>
          </a:xfrm>
        </p:grpSpPr>
        <p:sp>
          <p:nvSpPr>
            <p:cNvPr id="49" name="Rectangle 48"/>
            <p:cNvSpPr/>
            <p:nvPr>
              <p:custDataLst>
                <p:tags r:id="rId21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grpSp>
          <p:nvGrpSpPr>
            <p:cNvPr id="50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63" name="Rectangle 6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68" name="Rectangle 6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69" name="Rectangle 6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71" name="Rectangle 70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72" name="Rectangle 71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73" name="Rectangle 7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51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5" name="Rectangle 5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6" name="Rectangle 5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57" name="Rectangle 5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8" name="Rectangle 5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0" name="Rectangle 5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61" name="Rectangle 6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rgbClr val="5CE45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62" name="Rectangle 6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rgbClr val="5CE45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6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47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lide Number Placeholder 4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49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7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>
            <p:custDataLst>
              <p:tags r:id="rId10"/>
            </p:custDataLst>
          </p:nvPr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>
            <p:custDataLst>
              <p:tags r:id="rId11"/>
            </p:custDataLst>
          </p:nvPr>
        </p:nvSpPr>
        <p:spPr>
          <a:xfrm>
            <a:off x="457200" y="2628106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>
            <p:custDataLst>
              <p:tags r:id="rId12"/>
            </p:custDataLst>
          </p:nvPr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>
            <p:custDataLst>
              <p:tags r:id="rId14"/>
            </p:custDataLst>
          </p:nvPr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block offset</a:t>
            </a:r>
          </a:p>
        </p:txBody>
      </p:sp>
      <p:sp>
        <p:nvSpPr>
          <p:cNvPr id="43" name="Down Arrow 42"/>
          <p:cNvSpPr/>
          <p:nvPr>
            <p:custDataLst>
              <p:tags r:id="rId15"/>
            </p:custDataLst>
          </p:nvPr>
        </p:nvSpPr>
        <p:spPr bwMode="auto">
          <a:xfrm flipV="1">
            <a:off x="2717407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>
            <p:custDataLst>
              <p:tags r:id="rId16"/>
            </p:custDataLst>
          </p:nvPr>
        </p:nvSpPr>
        <p:spPr>
          <a:xfrm>
            <a:off x="1743067" y="4800600"/>
            <a:ext cx="268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 (2 B) is here</a:t>
            </a:r>
          </a:p>
        </p:txBody>
      </p:sp>
      <p:sp>
        <p:nvSpPr>
          <p:cNvPr id="45" name="TextBox 44"/>
          <p:cNvSpPr txBox="1"/>
          <p:nvPr>
            <p:custDataLst>
              <p:tags r:id="rId17"/>
            </p:custDataLst>
          </p:nvPr>
        </p:nvSpPr>
        <p:spPr>
          <a:xfrm>
            <a:off x="457200" y="5313814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No match?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Replacement policies: random, least recently used (LRU), …</a:t>
            </a:r>
          </a:p>
        </p:txBody>
      </p:sp>
      <p:sp>
        <p:nvSpPr>
          <p:cNvPr id="76" name="TextBox 75"/>
          <p:cNvSpPr txBox="1"/>
          <p:nvPr>
            <p:custDataLst>
              <p:tags r:id="rId18"/>
            </p:custDataLst>
          </p:nvPr>
        </p:nvSpPr>
        <p:spPr>
          <a:xfrm>
            <a:off x="3429000" y="1981200"/>
            <a:ext cx="15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compare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both</a:t>
            </a:r>
          </a:p>
        </p:txBody>
      </p:sp>
      <p:sp>
        <p:nvSpPr>
          <p:cNvPr id="74" name="TextBox 73"/>
          <p:cNvSpPr txBox="1"/>
          <p:nvPr>
            <p:custDataLst>
              <p:tags r:id="rId19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 smtClean="0">
                    <a:latin typeface="Calibri" pitchFamily="34" charset="0"/>
                  </a:rPr>
                  <a:t>Block </a:t>
                </a:r>
                <a:r>
                  <a:rPr lang="en-US" dirty="0" smtClean="0">
                    <a:latin typeface="Calibri" pitchFamily="34" charset="0"/>
                  </a:rPr>
                  <a:t>S</a:t>
                </a:r>
                <a:r>
                  <a:rPr lang="en-US" sz="1800" dirty="0" smtClean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51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1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Types of Cache Misses: 3 C’s!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Compulsory</a:t>
                </a:r>
                <a:r>
                  <a:rPr lang="en-US" sz="2400" dirty="0" smtClean="0"/>
                  <a:t> (cold) miss</a:t>
                </a:r>
              </a:p>
              <a:p>
                <a:pPr lvl="1"/>
                <a:r>
                  <a:rPr lang="en-US" sz="2000" dirty="0" smtClean="0"/>
                  <a:t>Occurs on first access to a block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Conflict</a:t>
                </a:r>
                <a:r>
                  <a:rPr lang="en-US" sz="2400" dirty="0" smtClean="0"/>
                  <a:t> miss</a:t>
                </a:r>
              </a:p>
              <a:p>
                <a:pPr lvl="1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2000" dirty="0"/>
                  <a:t>Conflict misses occur when the cache is large enough, but multiple data objects all map to the same slot</a:t>
                </a:r>
              </a:p>
              <a:p>
                <a:pPr lvl="2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1800" i="1" dirty="0"/>
                  <a:t>e.g</a:t>
                </a:r>
                <a:r>
                  <a:rPr lang="en-GB" sz="1800" i="1" dirty="0" smtClean="0"/>
                  <a:t>.</a:t>
                </a:r>
                <a:r>
                  <a:rPr lang="en-GB" sz="1800" dirty="0" smtClean="0"/>
                  <a:t> </a:t>
                </a:r>
                <a:r>
                  <a:rPr lang="en-GB" sz="1800" dirty="0"/>
                  <a:t>referencing blocks 0, 8, 0, 8, ... </a:t>
                </a:r>
                <a:r>
                  <a:rPr lang="en-GB" sz="1800" dirty="0" smtClean="0"/>
                  <a:t>could </a:t>
                </a:r>
                <a:r>
                  <a:rPr lang="en-GB" sz="1800" dirty="0"/>
                  <a:t>miss every time</a:t>
                </a:r>
                <a:endParaRPr lang="en-US" sz="1800" dirty="0"/>
              </a:p>
              <a:p>
                <a:pPr lvl="1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2000" dirty="0" smtClean="0">
                    <a:solidFill>
                      <a:schemeClr val="tx1"/>
                    </a:solidFill>
                  </a:rPr>
                  <a:t>Direct-mapped caches have more conflict misses than</a:t>
                </a:r>
                <a:br>
                  <a:rPr lang="en-GB" sz="20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-way set-associative (</a:t>
                </a:r>
                <a:r>
                  <a:rPr lang="en-GB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000" dirty="0" smtClean="0"/>
                  <a:t> &gt; 1)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Capacity</a:t>
                </a:r>
                <a:r>
                  <a:rPr lang="en-US" sz="2400" dirty="0" smtClean="0"/>
                  <a:t> miss</a:t>
                </a:r>
              </a:p>
              <a:p>
                <a:pPr lvl="1"/>
                <a:r>
                  <a:rPr lang="en-GB" sz="2000" dirty="0" smtClean="0"/>
                  <a:t>Occurs when the set of active cache blocks (the </a:t>
                </a:r>
                <a:r>
                  <a:rPr lang="en-GB" sz="2000" i="1" dirty="0" smtClean="0">
                    <a:solidFill>
                      <a:srgbClr val="C00000"/>
                    </a:solidFill>
                  </a:rPr>
                  <a:t>working set</a:t>
                </a:r>
                <a:r>
                  <a:rPr lang="en-GB" sz="2000" dirty="0" smtClean="0"/>
                  <a:t>) </a:t>
                </a:r>
                <a:br>
                  <a:rPr lang="en-GB" sz="2000" dirty="0" smtClean="0"/>
                </a:br>
                <a:r>
                  <a:rPr lang="en-GB" sz="2000" dirty="0" smtClean="0"/>
                  <a:t>is larger than the cache (just won’t fit, even if cache was </a:t>
                </a:r>
                <a:r>
                  <a:rPr lang="en-GB" sz="2000" i="1" dirty="0" smtClean="0"/>
                  <a:t>fully-associative</a:t>
                </a:r>
                <a:r>
                  <a:rPr lang="en-GB" sz="2000" dirty="0" smtClean="0"/>
                  <a:t>)</a:t>
                </a:r>
              </a:p>
              <a:p>
                <a:pPr lvl="1"/>
                <a:r>
                  <a:rPr lang="en-GB" sz="2000" b="1" dirty="0" smtClean="0"/>
                  <a:t>Note:</a:t>
                </a:r>
                <a:r>
                  <a:rPr lang="en-GB" sz="2000" dirty="0" smtClean="0"/>
                  <a:t>  </a:t>
                </a:r>
                <a:r>
                  <a:rPr lang="en-GB" sz="2000" i="1" dirty="0" smtClean="0"/>
                  <a:t>Fully-associative</a:t>
                </a:r>
                <a:r>
                  <a:rPr lang="en-GB" sz="2000" dirty="0" smtClean="0"/>
                  <a:t> only has Compulsory and Capacity misses</a:t>
                </a:r>
              </a:p>
              <a:p>
                <a:pPr lv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 Analysis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dirty="0" smtClean="0"/>
                  <a:t>Assuming </a:t>
                </a:r>
                <a:r>
                  <a:rPr lang="en-US" dirty="0" smtClean="0"/>
                  <a:t>the cache starts </a:t>
                </a:r>
                <a:r>
                  <a:rPr lang="en-US" u="sng" dirty="0"/>
                  <a:t>cold</a:t>
                </a:r>
                <a:r>
                  <a:rPr lang="en-US" dirty="0"/>
                  <a:t> (all blocks </a:t>
                </a:r>
                <a:r>
                  <a:rPr lang="en-US" dirty="0" smtClean="0"/>
                  <a:t>invalid</a:t>
                </a:r>
                <a:r>
                  <a:rPr lang="en-US" dirty="0" smtClean="0"/>
                  <a:t>) and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sum</a:t>
                </a:r>
                <a:r>
                  <a:rPr lang="en-US" dirty="0" smtClean="0"/>
                  <a:t> is stored in a register, </a:t>
                </a:r>
                <a:r>
                  <a:rPr lang="en-US" dirty="0" smtClean="0"/>
                  <a:t>calculate the </a:t>
                </a:r>
                <a:r>
                  <a:rPr lang="en-US" b="1" dirty="0" smtClean="0"/>
                  <a:t>miss </a:t>
                </a:r>
                <a:r>
                  <a:rPr lang="en-US" b="1" dirty="0" smtClean="0"/>
                  <a:t>rate</a:t>
                </a:r>
                <a:r>
                  <a:rPr lang="en-US" dirty="0" smtClean="0"/>
                  <a:t>: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457200" algn="l"/>
                    <a:tab pos="914400" algn="l"/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 smtClean="0"/>
                  <a:t> = </a:t>
                </a:r>
                <a:r>
                  <a:rPr lang="en-US" b="0" dirty="0" smtClean="0"/>
                  <a:t>12 </a:t>
                </a:r>
                <a:r>
                  <a:rPr lang="en-US" b="0" dirty="0" smtClean="0"/>
                  <a:t>bits,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dirty="0" smtClean="0"/>
                  <a:t>= </a:t>
                </a:r>
                <a:r>
                  <a:rPr lang="en-US" dirty="0" smtClean="0"/>
                  <a:t>256 B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smtClean="0"/>
                  <a:t>32</a:t>
                </a:r>
                <a:r>
                  <a:rPr lang="en-US" dirty="0" smtClean="0"/>
                  <a:t> </a:t>
                </a:r>
                <a:r>
                  <a:rPr lang="en-US" dirty="0" smtClean="0"/>
                  <a:t>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smtClean="0"/>
                  <a:t>2</a:t>
                </a:r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#define 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SIZE 8</a:t>
                </a:r>
                <a:endParaRPr lang="en-US" sz="1600" dirty="0">
                  <a:latin typeface="Courier New" pitchFamily="49" charset="0"/>
                  <a:cs typeface="Courier New" pitchFamily="49" charset="0"/>
                </a:endParaRPr>
              </a:p>
              <a:p>
                <a:pPr marL="0" indent="0">
                  <a:spcBef>
                    <a:spcPts val="48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1600" b="1" dirty="0" smtClean="0">
                    <a:latin typeface="Courier New" pitchFamily="49" charset="0"/>
                    <a:cs typeface="Courier New" pitchFamily="49" charset="0"/>
                  </a:rPr>
                  <a:t>long </a:t>
                </a:r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ar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[SIZE][SIZE], sum = 0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; 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600" i="1" dirty="0" smtClean="0">
                    <a:solidFill>
                      <a:schemeClr val="bg2"/>
                    </a:solidFill>
                    <a:latin typeface="Courier New" pitchFamily="49" charset="0"/>
                    <a:cs typeface="Courier New" pitchFamily="49" charset="0"/>
                  </a:rPr>
                  <a:t>// &amp;</a:t>
                </a:r>
                <a:r>
                  <a:rPr lang="en-US" sz="1600" i="1" dirty="0" err="1" smtClean="0">
                    <a:solidFill>
                      <a:schemeClr val="bg2"/>
                    </a:solidFill>
                    <a:latin typeface="Courier New" pitchFamily="49" charset="0"/>
                    <a:cs typeface="Courier New" pitchFamily="49" charset="0"/>
                  </a:rPr>
                  <a:t>ar</a:t>
                </a:r>
                <a:r>
                  <a:rPr lang="en-US" sz="1600" i="1" dirty="0" smtClean="0">
                    <a:solidFill>
                      <a:schemeClr val="bg2"/>
                    </a:solidFill>
                    <a:latin typeface="Courier New" pitchFamily="49" charset="0"/>
                    <a:cs typeface="Courier New" pitchFamily="49" charset="0"/>
                  </a:rPr>
                  <a:t>=0x800</a:t>
                </a:r>
                <a:endParaRPr lang="en-US" sz="1600" i="1" dirty="0">
                  <a:solidFill>
                    <a:schemeClr val="bg2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1600" b="1" dirty="0" smtClean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(</a:t>
                </a:r>
                <a:r>
                  <a:rPr lang="en-US" sz="1600" b="1" dirty="0" err="1" smtClean="0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= 0; </a:t>
                </a:r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&lt; SIZE;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++)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	   </a:t>
                </a:r>
                <a:r>
                  <a:rPr lang="en-US" sz="1600" b="1" dirty="0" smtClean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(</a:t>
                </a:r>
                <a:r>
                  <a:rPr lang="en-US" sz="1600" b="1" dirty="0" err="1" smtClean="0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j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= 0; 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j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&lt; SIZE; </a:t>
                </a:r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j++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     sum += </a:t>
                </a:r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ar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][j];</a:t>
                </a:r>
                <a:endParaRPr lang="en-US" sz="1600" dirty="0" smtClean="0">
                  <a:latin typeface="Courier New" pitchFamily="49" charset="0"/>
                  <a:cs typeface="Courier New" pitchFamily="49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200" y="1724040"/>
              <a:ext cx="9242640" cy="5049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0" y="1716480"/>
                <a:ext cx="9252360" cy="506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68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Multiple copies of data exist:</a:t>
            </a:r>
          </a:p>
          <a:p>
            <a:pPr lvl="1"/>
            <a:r>
              <a:rPr lang="en-GB" sz="2000" dirty="0" smtClean="0"/>
              <a:t>L1, L2, possibly L3, main memory</a:t>
            </a:r>
          </a:p>
          <a:p>
            <a:r>
              <a:rPr lang="en-GB" sz="2400" dirty="0" smtClean="0"/>
              <a:t>What to do on a write-hit?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Write-through:</a:t>
            </a:r>
            <a:r>
              <a:rPr lang="en-GB" sz="2000" dirty="0" smtClean="0"/>
              <a:t>  write immediately to next level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Write-back:</a:t>
            </a:r>
            <a:r>
              <a:rPr lang="en-GB" sz="2000" dirty="0" smtClean="0"/>
              <a:t>  defer write to next level until line is evicted (replaced)</a:t>
            </a:r>
          </a:p>
          <a:p>
            <a:pPr lvl="2"/>
            <a:r>
              <a:rPr lang="en-GB" sz="1800" dirty="0" smtClean="0"/>
              <a:t>Must track which cache lines have been modified (“</a:t>
            </a:r>
            <a:r>
              <a:rPr lang="en-GB" sz="1800" i="1" dirty="0" smtClean="0">
                <a:solidFill>
                  <a:srgbClr val="FF0000"/>
                </a:solidFill>
              </a:rPr>
              <a:t>dirty bit</a:t>
            </a:r>
            <a:r>
              <a:rPr lang="en-GB" sz="1800" dirty="0" smtClean="0"/>
              <a:t>”)</a:t>
            </a:r>
          </a:p>
          <a:p>
            <a:r>
              <a:rPr lang="en-GB" sz="2400" dirty="0" smtClean="0"/>
              <a:t>What to do on a write-miss?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Write-allocate:</a:t>
            </a:r>
            <a:r>
              <a:rPr lang="en-GB" sz="2000" dirty="0" smtClean="0">
                <a:solidFill>
                  <a:srgbClr val="C00000"/>
                </a:solidFill>
              </a:rPr>
              <a:t>  </a:t>
            </a:r>
            <a:r>
              <a:rPr lang="en-GB" sz="2000" dirty="0" smtClean="0"/>
              <a:t>(“fetch on write”) load into cache, update line in cache</a:t>
            </a:r>
          </a:p>
          <a:p>
            <a:pPr lvl="2"/>
            <a:r>
              <a:rPr lang="en-GB" sz="1800" dirty="0" smtClean="0"/>
              <a:t>Good if more writes or reads to the location follow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No-write-allocate:</a:t>
            </a:r>
            <a:r>
              <a:rPr lang="en-GB" sz="2000" dirty="0" smtClean="0">
                <a:solidFill>
                  <a:srgbClr val="C00000"/>
                </a:solidFill>
              </a:rPr>
              <a:t>  </a:t>
            </a:r>
            <a:r>
              <a:rPr lang="en-GB" sz="2000" dirty="0" smtClean="0"/>
              <a:t>(“write around”) just write immediately to memory</a:t>
            </a:r>
          </a:p>
          <a:p>
            <a:r>
              <a:rPr lang="en-GB" sz="2400" dirty="0" smtClean="0"/>
              <a:t>Typical caches:</a:t>
            </a:r>
          </a:p>
          <a:p>
            <a:pPr lvl="1"/>
            <a:r>
              <a:rPr lang="en-GB" sz="2000" dirty="0"/>
              <a:t>Write-back + Write-allocate, usually</a:t>
            </a:r>
          </a:p>
          <a:p>
            <a:pPr lvl="1"/>
            <a:r>
              <a:rPr lang="en-GB" sz="2000" dirty="0" smtClean="0"/>
              <a:t>Write-through + No-write-allocate</a:t>
            </a:r>
            <a:r>
              <a:rPr lang="en-GB" sz="2000" dirty="0"/>
              <a:t>, occasionally</a:t>
            </a:r>
            <a:endParaRPr lang="en-GB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802980" y="2211840"/>
              <a:ext cx="6621480" cy="3753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500" y="2205000"/>
                <a:ext cx="6636600" cy="37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7138560" y="3260960"/>
              <a:ext cx="1700640" cy="5414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30280" y="3255560"/>
                <a:ext cx="1713960" cy="55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52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Making memory accesses fast!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Cache basics</a:t>
            </a:r>
          </a:p>
          <a:p>
            <a:r>
              <a:rPr lang="en-US" dirty="0"/>
              <a:t>Principle of locality</a:t>
            </a:r>
            <a:endParaRPr lang="en-US" dirty="0" smtClean="0"/>
          </a:p>
          <a:p>
            <a:r>
              <a:rPr lang="en-US" dirty="0" smtClean="0"/>
              <a:t>Memory hierarchies</a:t>
            </a:r>
          </a:p>
          <a:p>
            <a:r>
              <a:rPr lang="en-US" dirty="0" smtClean="0"/>
              <a:t>Cache organization</a:t>
            </a:r>
          </a:p>
          <a:p>
            <a:pPr lvl="1"/>
            <a:r>
              <a:rPr lang="en-US" dirty="0" smtClean="0"/>
              <a:t>Direct-mapped</a:t>
            </a:r>
            <a:r>
              <a:rPr lang="en-US" dirty="0" smtClean="0">
                <a:sym typeface="Wingdings"/>
              </a:rPr>
              <a:t> (</a:t>
            </a:r>
            <a:r>
              <a:rPr lang="en-US" i="1" dirty="0" smtClean="0">
                <a:sym typeface="Wingdings"/>
              </a:rPr>
              <a:t>sets</a:t>
            </a:r>
            <a:r>
              <a:rPr lang="en-US" dirty="0">
                <a:sym typeface="Wingdings"/>
              </a:rPr>
              <a:t>;</a:t>
            </a:r>
            <a:r>
              <a:rPr lang="en-US" dirty="0" smtClean="0"/>
              <a:t> index + tag)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Associativity (</a:t>
            </a:r>
            <a:r>
              <a:rPr lang="en-US" b="1" i="1" dirty="0" smtClean="0">
                <a:solidFill>
                  <a:srgbClr val="4B2A85"/>
                </a:solidFill>
              </a:rPr>
              <a:t>ways</a:t>
            </a:r>
            <a:r>
              <a:rPr lang="en-US" b="1" dirty="0" smtClean="0">
                <a:solidFill>
                  <a:srgbClr val="4B2A85"/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Replacement policy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Handling writes</a:t>
            </a:r>
          </a:p>
          <a:p>
            <a:r>
              <a:rPr lang="en-US" dirty="0" smtClean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Direct-Mapped Cache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Hash function:  </a:t>
            </a:r>
            <a:r>
              <a:rPr lang="en-US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(block address) mod (# of blocks in cache)</a:t>
            </a:r>
          </a:p>
          <a:p>
            <a:pPr lvl="1"/>
            <a:r>
              <a:rPr lang="en-US"/>
              <a:t>Each memory address </a:t>
            </a:r>
            <a:r>
              <a:rPr lang="en-US" smtClean="0"/>
              <a:t>maps </a:t>
            </a:r>
            <a:r>
              <a:rPr lang="en-US"/>
              <a:t>to </a:t>
            </a:r>
            <a:r>
              <a:rPr lang="en-US" i="1"/>
              <a:t>exactly</a:t>
            </a:r>
            <a:r>
              <a:rPr lang="en-US"/>
              <a:t> one index in the </a:t>
            </a:r>
            <a:r>
              <a:rPr lang="en-US" smtClean="0"/>
              <a:t>cache</a:t>
            </a:r>
          </a:p>
          <a:p>
            <a:pPr lvl="1"/>
            <a:r>
              <a:rPr lang="en-US" smtClean="0"/>
              <a:t>Fast (and simpler) to find an address</a:t>
            </a:r>
          </a:p>
          <a:p>
            <a:pPr lvl="1"/>
            <a:endParaRPr lang="en-US" smtClean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/>
                        <a:t> </a:t>
                      </a:r>
                      <a:r>
                        <a:rPr lang="en-US" sz="1600" b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457200"/>
                <a:gridCol w="1828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8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Direct-Mapped Cache Problem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What happens if we access the following addresses?</a:t>
            </a:r>
          </a:p>
          <a:p>
            <a:pPr lvl="1"/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8, 24, 8, 24, 8, …?</a:t>
            </a:r>
          </a:p>
          <a:p>
            <a:pPr lvl="1"/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Conflict in cache (misses!)</a:t>
            </a:r>
          </a:p>
          <a:p>
            <a:pPr lvl="1"/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Rest of cache goes </a:t>
            </a:r>
            <a:r>
              <a:rPr lang="en-US" i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unused</a:t>
            </a:r>
          </a:p>
          <a:p>
            <a:r>
              <a:rPr lang="en-US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788920"/>
            <a:ext cx="2011681" cy="1097280"/>
            <a:chOff x="2834640" y="2788920"/>
            <a:chExt cx="2011681" cy="109728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2834641" y="2788920"/>
              <a:ext cx="201168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834640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457200"/>
                <a:gridCol w="182880"/>
                <a:gridCol w="320040"/>
                <a:gridCol w="320040"/>
                <a:gridCol w="320040"/>
                <a:gridCol w="32004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7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34" y="879154"/>
            <a:ext cx="7498730" cy="45053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815040" y="671400"/>
              <a:ext cx="7665120" cy="3353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9640" y="663480"/>
                <a:ext cx="7676280" cy="336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6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smtClean="0"/>
              <a:t>Associativity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2743200"/>
          </a:xfrm>
        </p:spPr>
        <p:txBody>
          <a:bodyPr/>
          <a:lstStyle/>
          <a:p>
            <a:r>
              <a:rPr lang="en-US" sz="2400" dirty="0" smtClean="0"/>
              <a:t>What if we could store data in any place in the cache?</a:t>
            </a:r>
          </a:p>
          <a:p>
            <a:pPr lvl="1"/>
            <a:r>
              <a:rPr lang="en-US" sz="2000" dirty="0"/>
              <a:t>More </a:t>
            </a:r>
            <a:r>
              <a:rPr lang="en-US" sz="2000"/>
              <a:t>complicated </a:t>
            </a:r>
            <a:r>
              <a:rPr lang="en-US" sz="2000" smtClean="0"/>
              <a:t>hardware = </a:t>
            </a:r>
            <a:r>
              <a:rPr lang="en-US" sz="2000"/>
              <a:t>more </a:t>
            </a:r>
            <a:r>
              <a:rPr lang="en-US" sz="2000" smtClean="0"/>
              <a:t>power consumed, slower</a:t>
            </a:r>
            <a:endParaRPr lang="en-US" sz="2000" dirty="0"/>
          </a:p>
          <a:p>
            <a:r>
              <a:rPr lang="en-US" sz="2400" dirty="0" smtClean="0"/>
              <a:t>So we </a:t>
            </a:r>
            <a:r>
              <a:rPr lang="en-US" sz="2400" i="1" dirty="0" smtClean="0"/>
              <a:t>combine</a:t>
            </a:r>
            <a:r>
              <a:rPr lang="en-US" sz="2400" dirty="0" smtClean="0"/>
              <a:t> the two ideas:</a:t>
            </a:r>
          </a:p>
          <a:p>
            <a:pPr lvl="1"/>
            <a:r>
              <a:rPr lang="en-US" sz="2000" dirty="0" smtClean="0"/>
              <a:t>Each address maps to exactly </a:t>
            </a:r>
            <a:r>
              <a:rPr lang="en-US" sz="2000" smtClean="0"/>
              <a:t>one </a:t>
            </a:r>
            <a:r>
              <a:rPr lang="en-US" sz="2000" b="1" smtClean="0">
                <a:solidFill>
                  <a:srgbClr val="FF0000"/>
                </a:solidFill>
              </a:rPr>
              <a:t>set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Each </a:t>
            </a:r>
            <a:r>
              <a:rPr lang="en-US" sz="2000" smtClean="0"/>
              <a:t>set can store block in </a:t>
            </a:r>
            <a:r>
              <a:rPr lang="en-US" sz="2000" dirty="0" smtClean="0"/>
              <a:t>more than </a:t>
            </a:r>
            <a:r>
              <a:rPr lang="en-US" sz="2000" smtClean="0"/>
              <a:t>one </a:t>
            </a:r>
            <a:r>
              <a:rPr lang="en-US" sz="2000" b="1" smtClean="0">
                <a:solidFill>
                  <a:srgbClr val="FF0000"/>
                </a:solidFill>
              </a:rPr>
              <a:t>way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2" name="TextBox 51"/>
          <p:cNvSpPr txBox="1"/>
          <p:nvPr>
            <p:custDataLst>
              <p:tags r:id="rId4"/>
            </p:custDataLst>
          </p:nvPr>
        </p:nvSpPr>
        <p:spPr>
          <a:xfrm>
            <a:off x="7610929" y="164192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</p:txBody>
      </p:sp>
      <p:grpSp>
        <p:nvGrpSpPr>
          <p:cNvPr id="5" name="Group 5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40566" y="3493670"/>
            <a:ext cx="8663598" cy="3227641"/>
            <a:chOff x="426" y="1970"/>
            <a:chExt cx="5516" cy="2055"/>
          </a:xfrm>
        </p:grpSpPr>
        <p:sp>
          <p:nvSpPr>
            <p:cNvPr id="6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16" y="2502"/>
              <a:ext cx="792" cy="13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6" y="2443"/>
              <a:ext cx="195" cy="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1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2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3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4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5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6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12" y="2502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04" y="2573"/>
              <a:ext cx="195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1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2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07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643" y="2502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35" y="2726"/>
              <a:ext cx="195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30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39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12" y="2829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12" y="3155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12" y="3482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112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112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112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112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016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5016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5016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16" y="315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5016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5016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5016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43" y="3155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643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643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643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643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643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643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5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50941" rIns="0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1-way:</a:t>
              </a:r>
              <a:endParaRPr lang="en-US" sz="1600" dirty="0"/>
            </a:p>
            <a:p>
              <a:pPr algn="ctr"/>
              <a:r>
                <a:rPr lang="en-US" sz="1600" dirty="0"/>
                <a:t>8 sets,</a:t>
              </a:r>
            </a:p>
            <a:p>
              <a:pPr algn="ctr"/>
              <a:r>
                <a:rPr lang="en-US" sz="1600" dirty="0"/>
                <a:t>1 block each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46" y="1970"/>
              <a:ext cx="92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2-way:</a:t>
              </a:r>
              <a:endParaRPr lang="en-US" sz="1600"/>
            </a:p>
            <a:p>
              <a:pPr algn="ctr"/>
              <a:r>
                <a:rPr lang="en-US" sz="1600"/>
                <a:t>4 sets,</a:t>
              </a:r>
            </a:p>
            <a:p>
              <a:pPr algn="ctr"/>
              <a:r>
                <a:rPr lang="en-US" sz="1600"/>
                <a:t>2 blocks each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79" y="1970"/>
              <a:ext cx="92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4-way:</a:t>
              </a:r>
              <a:endParaRPr lang="en-US" sz="1600"/>
            </a:p>
            <a:p>
              <a:pPr algn="ctr"/>
              <a:r>
                <a:rPr lang="en-US" sz="1600"/>
                <a:t>2 sets,</a:t>
              </a:r>
            </a:p>
            <a:p>
              <a:pPr algn="ctr"/>
              <a:r>
                <a:rPr lang="en-US" sz="1600"/>
                <a:t>4 blocks each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08" y="3034"/>
              <a:ext cx="19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11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03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smtClean="0">
                  <a:solidFill>
                    <a:srgbClr val="FF0000"/>
                  </a:solidFill>
                </a:rPr>
                <a:t>8-way:</a:t>
              </a:r>
              <a:endParaRPr lang="en-US" sz="1600"/>
            </a:p>
            <a:p>
              <a:pPr algn="ctr"/>
              <a:r>
                <a:rPr lang="en-US" sz="1600"/>
                <a:t>1 set,</a:t>
              </a:r>
            </a:p>
            <a:p>
              <a:pPr algn="ctr"/>
              <a:r>
                <a:rPr lang="en-US" sz="1600"/>
                <a:t>8 blocks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34" y="364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4" y="348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34" y="3318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4" y="315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34" y="299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34" y="2829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34" y="2666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34" y="2502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33" y="3808"/>
              <a:ext cx="97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direct mapped</a:t>
              </a:r>
            </a:p>
          </p:txBody>
        </p:sp>
        <p:sp>
          <p:nvSpPr>
            <p:cNvPr id="51" name="Text Box 50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82" y="3809"/>
              <a:ext cx="1060" cy="21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fully associative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260440" y="5338800"/>
            <a:ext cx="2538000" cy="573840"/>
            <a:chOff x="2260440" y="5338800"/>
            <a:chExt cx="253800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7" name="Ink 56"/>
                <p14:cNvContentPartPr/>
                <p14:nvPr/>
              </p14:nvContentPartPr>
              <p14:xfrm>
                <a:off x="2260440" y="5338800"/>
                <a:ext cx="2538000" cy="57384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51440" y="5331240"/>
                  <a:ext cx="255492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8" name="Ink 57"/>
                <p14:cNvContentPartPr/>
                <p14:nvPr/>
              </p14:nvContentPartPr>
              <p14:xfrm>
                <a:off x="3237840" y="5370120"/>
                <a:ext cx="823320" cy="48996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29920" y="5364360"/>
                  <a:ext cx="837000" cy="50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54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 Organization (3)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Associativity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):  </a:t>
                </a:r>
                <a:r>
                  <a:rPr lang="en-US" dirty="0" smtClean="0"/>
                  <a:t># of ways for each set</a:t>
                </a:r>
                <a:endParaRPr lang="en-US" dirty="0"/>
              </a:p>
              <a:p>
                <a:pPr lvl="1"/>
                <a:r>
                  <a:rPr lang="en-US" dirty="0" smtClean="0"/>
                  <a:t>Such a cache is called an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i="1" dirty="0" smtClean="0"/>
                  <a:t>-way set associative cache</a:t>
                </a:r>
                <a:r>
                  <a:rPr lang="en-US" dirty="0" smtClean="0"/>
                  <a:t>”</a:t>
                </a:r>
              </a:p>
              <a:p>
                <a:pPr lvl="1"/>
                <a:r>
                  <a:rPr lang="en-US" dirty="0" smtClean="0"/>
                  <a:t>We now index into cache </a:t>
                </a:r>
                <a:r>
                  <a:rPr lang="en-US" i="1" dirty="0" smtClean="0"/>
                  <a:t>sets</a:t>
                </a:r>
                <a:r>
                  <a:rPr lang="en-US" dirty="0" smtClean="0"/>
                  <a:t>, of which there are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200" dirty="0" smtClean="0"/>
              </a:p>
              <a:p>
                <a:pPr lvl="1"/>
                <a:r>
                  <a:rPr lang="en-US" dirty="0" smtClean="0"/>
                  <a:t>Use lowest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 smtClean="0"/>
                  <a:t> bits of block address</a:t>
                </a:r>
              </a:p>
              <a:p>
                <a:pPr lvl="2"/>
                <a:r>
                  <a:rPr lang="en-US" u="sng" dirty="0" smtClean="0"/>
                  <a:t>Direct-mapped</a:t>
                </a:r>
                <a:r>
                  <a:rPr lang="en-US" dirty="0" smtClean="0"/>
                  <a:t>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= 1, 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as we saw previously</a:t>
                </a:r>
              </a:p>
              <a:p>
                <a:pPr lvl="2"/>
                <a:r>
                  <a:rPr lang="en-US" u="sng" dirty="0" smtClean="0"/>
                  <a:t>Fully associative</a:t>
                </a:r>
                <a:r>
                  <a:rPr lang="en-US" dirty="0" smtClean="0"/>
                  <a:t>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 smtClean="0"/>
                  <a:t> = 0 bits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7</a:t>
            </a:fld>
            <a:endParaRPr lang="en-US"/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097280" y="5486400"/>
            <a:ext cx="2928938" cy="439738"/>
            <a:chOff x="689" y="2507"/>
            <a:chExt cx="1845" cy="277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532" y="254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2304" y="2640"/>
              <a:ext cx="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89" y="2507"/>
              <a:ext cx="1677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Decreasing associativity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4023359" y="5760720"/>
            <a:ext cx="3878263" cy="590551"/>
            <a:chOff x="2544" y="2804"/>
            <a:chExt cx="2443" cy="372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2544" y="2976"/>
              <a:ext cx="12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811" y="28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811" y="2804"/>
              <a:ext cx="1176" cy="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Fully associative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(only one set</a:t>
              </a:r>
              <a:r>
                <a:rPr lang="en-US" sz="2000" dirty="0" smtClean="0">
                  <a:latin typeface="Calibri" charset="0"/>
                </a:rPr>
                <a:t>)</a:t>
              </a:r>
              <a:endParaRPr lang="en-US" sz="2000" dirty="0">
                <a:latin typeface="Calibri" charset="0"/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599883" y="5943600"/>
            <a:ext cx="2397126" cy="590551"/>
            <a:chOff x="986" y="3136"/>
            <a:chExt cx="1510" cy="372"/>
          </a:xfrm>
        </p:grpSpPr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2064" y="331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064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986" y="3136"/>
              <a:ext cx="1505" cy="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Direct mapped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(only one way</a:t>
              </a:r>
              <a:r>
                <a:rPr lang="en-US" sz="2000" dirty="0" smtClean="0">
                  <a:latin typeface="Calibri" charset="0"/>
                </a:rPr>
                <a:t>)</a:t>
              </a:r>
              <a:endParaRPr lang="en-US" sz="2000" dirty="0">
                <a:latin typeface="Calibri" charset="0"/>
              </a:endParaRP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4023362" y="5303520"/>
            <a:ext cx="2940051" cy="457200"/>
            <a:chOff x="2544" y="2256"/>
            <a:chExt cx="1852" cy="288"/>
          </a:xfrm>
        </p:grpSpPr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2544" y="2400"/>
              <a:ext cx="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774" y="2267"/>
              <a:ext cx="1622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Increasing associativity</a:t>
              </a: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544" y="225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4400" y="4206240"/>
            <a:ext cx="8136892" cy="1005840"/>
            <a:chOff x="914400" y="4206240"/>
            <a:chExt cx="8136892" cy="1005840"/>
          </a:xfrm>
        </p:grpSpPr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5029745" y="4572000"/>
              <a:ext cx="0" cy="274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4181475" y="4206240"/>
              <a:ext cx="1695450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</a:rPr>
                <a:t>Selects the set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101248" y="4206240"/>
              <a:ext cx="2735264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</a:rPr>
                <a:t>Used for tag </a:t>
              </a:r>
              <a:r>
                <a:rPr lang="en-US" sz="2000" dirty="0" smtClean="0">
                  <a:latin typeface="Calibri" charset="0"/>
                </a:rPr>
                <a:t>comparison</a:t>
              </a:r>
              <a:endParaRPr lang="en-US" sz="2000" dirty="0">
                <a:latin typeface="Calibri" charset="0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2468880" y="4572000"/>
              <a:ext cx="0" cy="274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7132320" y="4572000"/>
              <a:ext cx="0" cy="274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35040" y="4206240"/>
              <a:ext cx="3016252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 charset="0"/>
                </a:rPr>
                <a:t>Selects </a:t>
              </a:r>
              <a:r>
                <a:rPr lang="en-US" sz="2000" smtClean="0">
                  <a:latin typeface="Calibri" charset="0"/>
                </a:rPr>
                <a:t>the byte from </a:t>
              </a:r>
              <a:r>
                <a:rPr lang="en-US" sz="2000" dirty="0">
                  <a:latin typeface="Calibri" charset="0"/>
                </a:rPr>
                <a:t>block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 bwMode="auto">
                <a:xfrm>
                  <a:off x="914400" y="4846320"/>
                  <a:ext cx="3108960" cy="36576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 smtClean="0">
                      <a:latin typeface="Calibri" charset="0"/>
                      <a:ea typeface="Calibri" charset="0"/>
                      <a:cs typeface="Calibri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𝒕</m:t>
                      </m:r>
                    </m:oMath>
                  </a14:m>
                  <a:r>
                    <a:rPr lang="en-US" sz="2000" dirty="0" smtClean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400" y="4846320"/>
                  <a:ext cx="3108960" cy="3657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375" b="-28125"/>
                  </a:stretch>
                </a:blip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>
                  <a:off x="4023360" y="4846320"/>
                  <a:ext cx="2011680" cy="36576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 smtClean="0">
                      <a:latin typeface="Calibri" charset="0"/>
                      <a:ea typeface="Calibri" charset="0"/>
                      <a:cs typeface="Calibri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𝒔</m:t>
                      </m:r>
                    </m:oMath>
                  </a14:m>
                  <a:r>
                    <a:rPr lang="en-US" sz="2000" dirty="0" smtClean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3360" y="4846320"/>
                  <a:ext cx="201168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375" b="-28125"/>
                  </a:stretch>
                </a:blip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 bwMode="auto">
                <a:xfrm>
                  <a:off x="6035040" y="4846320"/>
                  <a:ext cx="2194560" cy="36576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 smtClean="0">
                      <a:latin typeface="Calibri" charset="0"/>
                      <a:ea typeface="Calibri" charset="0"/>
                      <a:cs typeface="Calibri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𝒌</m:t>
                      </m:r>
                    </m:oMath>
                  </a14:m>
                  <a:r>
                    <a:rPr lang="en-US" sz="2000" dirty="0" smtClean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35040" y="4846320"/>
                  <a:ext cx="219456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9375" b="-28125"/>
                  </a:stretch>
                </a:blip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ounded Rectangle 33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textbook uses “b” for offset bits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0" name="Ink 39"/>
              <p14:cNvContentPartPr/>
              <p14:nvPr/>
            </p14:nvContentPartPr>
            <p14:xfrm>
              <a:off x="110880" y="2720520"/>
              <a:ext cx="7664400" cy="242064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600" y="2714400"/>
                <a:ext cx="7681680" cy="24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2535079" y="2350342"/>
              <a:ext cx="6138000" cy="82080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1839" y="2343142"/>
                <a:ext cx="6148800" cy="83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2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P</a:t>
            </a:r>
            <a:r>
              <a:rPr lang="en-US" dirty="0" smtClean="0"/>
              <a:t>lacement</a:t>
            </a:r>
            <a:endParaRPr lang="en-US" dirty="0"/>
          </a:p>
        </p:txBody>
      </p:sp>
      <p:sp>
        <p:nvSpPr>
          <p:cNvPr id="54276" name="Rectangle 10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554480"/>
          </a:xfrm>
        </p:spPr>
        <p:txBody>
          <a:bodyPr/>
          <a:lstStyle/>
          <a:p>
            <a:pPr marL="307718" indent="-307718" defTabSz="820583"/>
            <a:r>
              <a:rPr lang="en-US" dirty="0">
                <a:latin typeface="Calibri" charset="0"/>
                <a:ea typeface="Calibri" charset="0"/>
                <a:cs typeface="Calibri" charset="0"/>
              </a:rPr>
              <a:t>Where would data from address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0x1833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be placed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?</a:t>
            </a:r>
            <a:endParaRPr lang="en-US" sz="36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14042" lvl="1" indent="-307718" defTabSz="820583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Binary:  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0b 0001 1000 0011 0011</a:t>
            </a:r>
            <a:endParaRPr lang="en-US" sz="36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>
                <p:custDataLst>
                  <p:tags r:id="rId4"/>
                </p:custDataLst>
              </p:nvPr>
            </p:nvSpPr>
            <p:spPr>
              <a:xfrm>
                <a:off x="1330843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= ?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330843" y="3687087"/>
                <a:ext cx="1691640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6583680" y="457200"/>
          <a:ext cx="2170566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7777"/>
                <a:gridCol w="982789"/>
              </a:tblGrid>
              <a:tr h="2628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block size: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capacity: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blocks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C5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address: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bits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/>
          </p:nvPr>
        </p:nvGraphicFramePr>
        <p:xfrm>
          <a:off x="996245" y="4293292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5708"/>
                <a:gridCol w="1204792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30843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norm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Direct-mapped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/>
          </p:nvPr>
        </p:nvGraphicFramePr>
        <p:xfrm>
          <a:off x="3558469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6515"/>
                <a:gridCol w="1203985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/>
          </p:nvPr>
        </p:nvGraphicFramePr>
        <p:xfrm>
          <a:off x="6120693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6515"/>
                <a:gridCol w="1203985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3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93067" y="3941064"/>
            <a:ext cx="169164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-way set associative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55291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4-way set associative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3040" y="2560320"/>
            <a:ext cx="6217920" cy="732383"/>
            <a:chOff x="1645920" y="2194560"/>
            <a:chExt cx="6217920" cy="732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7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5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3333" r="-4727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 smtClean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 smtClean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421272" y="2194560"/>
                  <a:ext cx="12041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 </a:t>
                  </a:r>
                  <a:r>
                    <a:rPr lang="en-US" dirty="0">
                      <a:latin typeface="Calibri" pitchFamily="34" charset="0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US" dirty="0" smtClean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endParaRPr lang="en-US" b="1" i="1" dirty="0" smtClean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1272" y="2194560"/>
                  <a:ext cx="1204176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>
                <p:custDataLst>
                  <p:tags r:id="rId8"/>
                </p:custDataLst>
              </p:nvPr>
            </p:nvSpPr>
            <p:spPr>
              <a:xfrm>
                <a:off x="3893067" y="3680215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= ?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3893067" y="3680215"/>
                <a:ext cx="1691640" cy="369332"/>
              </a:xfrm>
              <a:prstGeom prst="rect">
                <a:avLst/>
              </a:prstGeom>
              <a:blipFill rotWithShape="0">
                <a:blip r:embed="rId3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>
                <p:custDataLst>
                  <p:tags r:id="rId9"/>
                </p:custDataLst>
              </p:nvPr>
            </p:nvSpPr>
            <p:spPr>
              <a:xfrm>
                <a:off x="6455291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= ? 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6455291" y="3687087"/>
                <a:ext cx="1691640" cy="369332"/>
              </a:xfrm>
              <a:prstGeom prst="rect">
                <a:avLst/>
              </a:prstGeom>
              <a:blipFill rotWithShape="0">
                <a:blip r:embed="rId3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Ink 25"/>
              <p14:cNvContentPartPr/>
              <p14:nvPr/>
            </p14:nvContentPartPr>
            <p14:xfrm>
              <a:off x="1603800" y="476280"/>
              <a:ext cx="7530120" cy="37656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99480" y="468720"/>
                <a:ext cx="7539120" cy="37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/>
              <p14:cNvContentPartPr/>
              <p14:nvPr/>
            </p14:nvContentPartPr>
            <p14:xfrm>
              <a:off x="358560" y="1732680"/>
              <a:ext cx="6882840" cy="47073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2440" y="1725480"/>
                <a:ext cx="6894720" cy="47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71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Block Replacement</a:t>
            </a:r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 smtClean="0"/>
              <a:t>Any</a:t>
            </a:r>
            <a:r>
              <a:rPr lang="en-US" sz="2400" dirty="0" smtClean="0"/>
              <a:t> empty block in the correct set may be used to store block</a:t>
            </a:r>
          </a:p>
          <a:p>
            <a:r>
              <a:rPr lang="en-US" sz="2400" dirty="0" smtClean="0"/>
              <a:t>If there are no empty blocks, which one should we replace?</a:t>
            </a:r>
          </a:p>
          <a:p>
            <a:pPr lvl="1"/>
            <a:r>
              <a:rPr lang="en-US" sz="2000" dirty="0" smtClean="0"/>
              <a:t>No choice for </a:t>
            </a:r>
            <a:r>
              <a:rPr lang="en-US" sz="2000" dirty="0"/>
              <a:t>direct-mapped </a:t>
            </a:r>
            <a:r>
              <a:rPr lang="en-US" sz="2000" dirty="0" smtClean="0"/>
              <a:t>caches</a:t>
            </a:r>
          </a:p>
          <a:p>
            <a:pPr lvl="1"/>
            <a:r>
              <a:rPr lang="en-US" sz="2000" dirty="0" smtClean="0"/>
              <a:t>Caches typically use something close to </a:t>
            </a:r>
            <a:r>
              <a:rPr lang="en-US" sz="2000" b="1" i="1" dirty="0" smtClean="0"/>
              <a:t>least recently used (LRU)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(hardware usually implements “</a:t>
            </a:r>
            <a:r>
              <a:rPr lang="en-US" sz="2000" i="1" dirty="0" smtClean="0"/>
              <a:t>not most recently used</a:t>
            </a:r>
            <a:r>
              <a:rPr lang="en-US" sz="2000" dirty="0" smtClean="0"/>
              <a:t>”)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/>
          </p:nvPr>
        </p:nvGraphicFramePr>
        <p:xfrm>
          <a:off x="996245" y="4293292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5708"/>
                <a:gridCol w="1204792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Text Box 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30843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norm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Direct-mapped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3558469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6515"/>
                <a:gridCol w="1203985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6120693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/>
                <a:gridCol w="486515"/>
                <a:gridCol w="1203985"/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3067" y="3941064"/>
            <a:ext cx="169164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-way set associative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55291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4-way set associative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5863</TotalTime>
  <Words>1784</Words>
  <Application>Microsoft Office PowerPoint</Application>
  <PresentationFormat>On-screen Show (4:3)</PresentationFormat>
  <Paragraphs>657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ＭＳ Ｐゴシック</vt:lpstr>
      <vt:lpstr>Anonymous Pro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Trebuchet MS</vt:lpstr>
      <vt:lpstr>Wingdings</vt:lpstr>
      <vt:lpstr>UWTheme-351-Au18</vt:lpstr>
      <vt:lpstr>Caches III CSE 351 Autumn 2018</vt:lpstr>
      <vt:lpstr>Administrivia</vt:lpstr>
      <vt:lpstr>Making memory accesses fast!</vt:lpstr>
      <vt:lpstr>Direct-Mapped Cache</vt:lpstr>
      <vt:lpstr>Direct-Mapped Cache Problem</vt:lpstr>
      <vt:lpstr>Associativity</vt:lpstr>
      <vt:lpstr>Cache Organization (3)</vt:lpstr>
      <vt:lpstr>Example Placement</vt:lpstr>
      <vt:lpstr>Block Replacement</vt:lpstr>
      <vt:lpstr>Peer Instruction Question</vt:lpstr>
      <vt:lpstr>General Cache Organization (S, E, K)</vt:lpstr>
      <vt:lpstr>Notation Review</vt:lpstr>
      <vt:lpstr>Example Cache Parameters Problem</vt:lpstr>
      <vt:lpstr>Cache Read</vt:lpstr>
      <vt:lpstr>Example:  Direct-Mapped Cache (E = 1)</vt:lpstr>
      <vt:lpstr>Example:  Direct-Mapped Cache (E = 1)</vt:lpstr>
      <vt:lpstr>Example:  Direct-Mapped Cache (E = 1)</vt:lpstr>
      <vt:lpstr>Example:  Set-Associative Cache (E = 2)</vt:lpstr>
      <vt:lpstr>Example:  Set-Associative Cache (E = 2)</vt:lpstr>
      <vt:lpstr>Example:  Set-Associative Cache (E = 2)</vt:lpstr>
      <vt:lpstr>Types of Cache Misses: 3 C’s!</vt:lpstr>
      <vt:lpstr>Example Code Analysis Problem</vt:lpstr>
      <vt:lpstr>What about writes?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11</dc:title>
  <dc:creator>Justin Hsia</dc:creator>
  <cp:lastModifiedBy>Justin Hsia</cp:lastModifiedBy>
  <cp:revision>89</cp:revision>
  <cp:lastPrinted>2018-11-07T01:35:32Z</cp:lastPrinted>
  <dcterms:created xsi:type="dcterms:W3CDTF">2016-11-03T00:51:31Z</dcterms:created>
  <dcterms:modified xsi:type="dcterms:W3CDTF">2018-11-08T00:26:00Z</dcterms:modified>
</cp:coreProperties>
</file>