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85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ink/ink19.xml" ContentType="application/inkml+xml"/>
  <Override PartName="/ppt/ink/ink20.xml" ContentType="application/inkml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ink/ink21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0.xml" ContentType="application/vnd.openxmlformats-officedocument.presentationml.notesSlide+xml"/>
  <Override PartName="/ppt/ink/ink22.xml" ContentType="application/inkml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1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ink/ink28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3.xml" ContentType="application/vnd.openxmlformats-officedocument.presentationml.notesSlide+xml"/>
  <Override PartName="/ppt/ink/ink29.xml" ContentType="application/inkml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4"/>
  </p:notesMasterIdLst>
  <p:handoutMasterIdLst>
    <p:handoutMasterId r:id="rId25"/>
  </p:handoutMasterIdLst>
  <p:sldIdLst>
    <p:sldId id="340" r:id="rId2"/>
    <p:sldId id="338" r:id="rId3"/>
    <p:sldId id="341" r:id="rId4"/>
    <p:sldId id="343" r:id="rId5"/>
    <p:sldId id="344" r:id="rId6"/>
    <p:sldId id="346" r:id="rId7"/>
    <p:sldId id="263" r:id="rId8"/>
    <p:sldId id="264" r:id="rId9"/>
    <p:sldId id="328" r:id="rId10"/>
    <p:sldId id="350" r:id="rId11"/>
    <p:sldId id="327" r:id="rId12"/>
    <p:sldId id="265" r:id="rId13"/>
    <p:sldId id="267" r:id="rId14"/>
    <p:sldId id="339" r:id="rId15"/>
    <p:sldId id="351" r:id="rId16"/>
    <p:sldId id="329" r:id="rId17"/>
    <p:sldId id="330" r:id="rId18"/>
    <p:sldId id="331" r:id="rId19"/>
    <p:sldId id="271" r:id="rId20"/>
    <p:sldId id="332" r:id="rId21"/>
    <p:sldId id="33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70C0"/>
    <a:srgbClr val="FF9900"/>
    <a:srgbClr val="FFCCCC"/>
    <a:srgbClr val="F1C7C7"/>
    <a:srgbClr val="FF9999"/>
    <a:srgbClr val="00CC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3" autoAdjust="0"/>
    <p:restoredTop sz="86453" autoAdjust="0"/>
  </p:normalViewPr>
  <p:slideViewPr>
    <p:cSldViewPr snapToGrid="0">
      <p:cViewPr varScale="1">
        <p:scale>
          <a:sx n="81" d="100"/>
          <a:sy n="81" d="100"/>
        </p:scale>
        <p:origin x="921" y="48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62FB-7B72-4202-8B8D-2F20DEF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444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5:31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18343 11853 68 0,'-8'0'27'0,"-1"3"-21"0,3 0 12 0,3-3 5 0,-3 0-8 16,3 0-3-16,-3 0 4 16,0 0 1-16,0 0 3 15,0 0 0-15,3 0 0 16,0 0 0-16,0 0-11 15,0 0-1-15,3 0 2 0,0 0 3 16,6 2 4-16,3 4 0 16,9-6-1-16,9 0 0 15,11 0 3-15,7 0-2 16,8 0 1-16,10 0 2 0,23-3 0 16,7 3-7-16,14-3 0 15,18 1-8 1,0-4-1-16,0 1-4 0,15-3-1 15,0 0 1-15,-4 0 2 16,10 0 1-16,-3-2 3 16,-12-1-3-16,-6 3 0 15,0 0-1-15,-9 3 1 16,-20 0 0-16,-16 2 1 16,-12-2-2-16,-11-1-2 15,-57 6-92 16,45-10-20-31,-13 2-16 0,-5 0 36 16,-12-3 18-16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1:18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18067 12308 144 0,'-3'-23'55'0,"3"25"-30"0,0-2-29 16,0 13 52-16,0 6-13 16,3 2-1-16,-3 14-3 15,0 7-18-15,0 3 5 0,0 3 5 16,-3 12-6-16,0-7-2 15,-3-5-4-15,3-3 0 16,0-5-8-16,0-6-2 16,0-8-1-16,0-7 0 15,3-3-9-15,3-6-4 16,-3-4-24-16,6-9-11 16,3-5-68-1</inkml:trace>
  <inkml:trace contextRef="#ctx0" brushRef="#br0" timeOffset="1">18227 12351 200 0,'-3'-3'77'0,"0"3"-42"0,3 3-39 15,0 2 13-15,3 3 4 16,0 8 3-16,0 16 10 15,6 2 6-15,-6 8-17 0,3 3-6 16,0 0-4-16,3 3-1 16,0-6 0-16,-3-2-5 0,0-6-1 15,0-5-21-15,-12-7-67 32,3-9-52-32,-3-5 36 15</inkml:trace>
  <inkml:trace contextRef="#ctx0" brushRef="#br0" timeOffset="2">18099 12602 240 0,'-12'-3'90'0,"12"3"-48"0,0 0-47 0,0 0 17 16,6 0-9-16,3-2 0 0,3-1-3 15,6 1-1-15,3-4 1 16,6 4-5-16,8-1 1 0,-2 0-44 15,-3 3-18-15,-3 0-24 16</inkml:trace>
  <inkml:trace contextRef="#ctx0" brushRef="#br0" timeOffset="3">18382 12605 208 0,'-18'10'79'0,"12"-2"-42"0,0 11-32 16,3-6 19-16,0 11-11 15,0 5 0-15,3 3-5 16,6 2 0-16,3-5-5 0,3-5-4 16,3 0 0-16,6-11 7 0,6-8 4 15,0-5-1-15,-4-5 2 16,-2-3-4 0,-3-5 1-16,-3-8-5 0,-6-3 0 15,-6 0 1-15,-6-2 0 16,-3 4-2-16,-6 4 1 15,-6 2-9-15,3 3-1 16,0 5-23-16,0 0-10 16,4 3-39-1,5-1-54-15,0 1 35 16</inkml:trace>
  <inkml:trace contextRef="#ctx0" brushRef="#br0" timeOffset="4">18585 12631 200 0,'-3'40'74'16,"6"-22"-40"-16,0 35-20 0,-1-37 22 0,4 5-16 16,0-2-6-16,3-3-8 15,3-3-3-15,0-2-1 16,0-3 1-16,6-6 0 0,3-2-4 15,-3-5-1-15,-4-3-2 16,-2-3 0-16,-3-5 3 16,0 9 2-16,-3-4 0 0,-3 3-1 15,0 13-4 1,3 3 0 0,0 5 2-16,3 1 1 0,3-1 3 15,3-2-1-15,0-1-1 16,0-5 3-16,-1-2 2 15,4-6 13-15,-3-7 8 16,3-3-4-16,-9-1-3 16,-3-12-9-16,0 2-2 15,-9-2-4-15,-3 4-3 16,0 1-5-16,-3 5 0 16,0 3-25-16,0 3-10 15,3 4-35-15,3 4-16 16,3-1-7-1</inkml:trace>
  <inkml:trace contextRef="#ctx0" brushRef="#br0" timeOffset="5">19329 12637 160 0,'-3'10'60'0,"6"1"-32"0,0 5-15 16,-3-3 19-16,3 5 4 0,-3 6 5 15,3-3-13-15,-3 6-5 16,0-6-13-16,0-3 2 0,0-2 2 16,0-2-7-16,0-4-4 15,0-2 0-15,0-3 0 16,0 1-1-16,0-4 1 16,0-2 2-16,0 0 2 15,0-2-1-15,0-1 1 16,0-2-4-16,0-3-2 15,0-5 0-15,3-1-1 0,6-4-5 16,-4-6-1-16,7 0 0 16,0-2 2-1,-3 5-1-15,0-1 1 0,0 4 3 16,0 2 2-16,0 5-2 16,3 3-2-16,0 8 2 15,-3 6 0-15,0 4 5 16,0 14 5-16,-1 0-1 15,-2 0 1-15,0 0-5 16,-3 2-1-16,0-7 1 16,-3-4 0-16,0-4-2 15,0 0 1-15,0-3 0 16,3-6 3-16,-3-2-5 0,0-2-3 16,3-6-6-16,0-3 0 15,3-13-1-15,3 3 3 16,0-3 2-16,3 6 2 15,0 2 1-15,3 3 1 16,3 5-3-16,-1 5 2 16,1 3 7-16,-3 8 4 15,-3 5-3-15,0 0-2 16,-3 3-2-16,0 3 0 16,0-6-18-16,-3 0-4 15,0 0-24-15,3-2-8 16,0-3-19-16,0 0-9 15,2-5-8 1</inkml:trace>
  <inkml:trace contextRef="#ctx0" brushRef="#br0" timeOffset="6">19906 12697 160 0,'0'-29'63'0,"0"21"-34"0,0-2-10 15,0 7 21-15,-3 0-3 16,0 1 3-16,0 2-20 15,-6 2-7-15,0 6-8 16,-6 3-2-16,1 10 1 0,2 3-2 16,0 2-2-16,3 1 3 15,3 2 0-15,6-5-4 16,0-3 1-16,9-5-2 0,6-3-2 16,0-5 3-16,-1-5 2 15,1-6-2-15,0-2 0 16,-3-6-4-16,-3 1 1 15,0-4 2-15,-3-4 1 16,-3-6 5-16,-3 5 2 16,0 1 4-16,-3 5 4 15,0 2-4-15,3 6 2 16,0 15-5 0,0 4-4-16,3 4-2 15,0-2 0-15,3 0 1 16,0 0-1-16,0 0 2 15,3-3-13-15,0-3-3 16,0-2-23-16,-3-2-7 0,2-1-23 16,-2-5-11-16,3-3-12 15</inkml:trace>
  <inkml:trace contextRef="#ctx0" brushRef="#br0" timeOffset="7">20091 12663 204 0,'0'3'77'0,"3"5"-42"0,15 5-19 16,-13-3 22-16,1 9-5 15,0-1 3-15,-3 1-14 16,0-1-3-16,0-2-11 0,0-2-3 0,0-4 1 16,0-5-3-1,-3 3 0-15,0-5 1 0,0 2 0 16,0-7-2-16,0-1-2 15,0-2-2-15,0-3-1 16,-3-11-5-16,3 1 0 16,3-6 2-16,3 3 1 15,3 0 5-15,0 2 2 16,3 3-5-16,0 3 0 16,0 5 1-16,0 5 1 15,0 6 5-15,2 5 5 16,-2 8 1-16,3 8 2 15,-6-1-4-15,3 4 0 16,-3-1-5-16,-3-4 0 0,0-4-14 16,0-2-8-16,0-3-34 15,0-5-16-15,0-3-55 16</inkml:trace>
  <inkml:trace contextRef="#ctx0" brushRef="#br0" timeOffset="8">20415 12652 256 0,'-3'8'96'0,"6"0"-52"0,3 5-47 15,0 1 16-15,0 4 4 16,3 3 4-16,0 1-11 16,0-1-6-16,0-5-2 0,0-1-2 0,0-4 2 15,2-3-36-15,7-3-15 16,0-5-59-1,3-8-34-15,0 0 65 16</inkml:trace>
  <inkml:trace contextRef="#ctx0" brushRef="#br0" timeOffset="9">20653 12674 252 0,'-18'23'93'0,"12"20"-50"0,-5 4-26 0,2-23 25 16,-6 8-5-16,-3 2 1 15,-3 6-21-15,0 0-10 16,3-3-5-16,0-6-44 0,4-4-17 16</inkml:trace>
  <inkml:trace contextRef="#ctx0" brushRef="#br0" timeOffset="10">21171 12314 184 0,'-3'-3'68'0,"3"11"-36"0,3 5-31 16,-3 0 16-16,3 9 9 16,6 15 5-16,-3 2 9 15,0 6 4-15,-3 0-23 16,0 0 4-16,0 0 2 0,-3-8-13 15,0-2-2-15,-3-9-6 16,0-2-1-16,0-8-3 0,0 0 1 16,6-8-2-1,0-6-3-15,0-4-1 16,0-14-1-16,6-5 0 16,0-1-2-16,3 1-1 15,0 0 1-15,2 0 4 16,4 2-1-16,0 6-1 15,3 8 3-15,0 5 0 16,3 8 1-16,-1 5 0 16,1 6 8-16,-3 4 5 0,-6 1-2 15,-3 0 1-15,-3 0 4 16,-9-3 4-16,-9 0-8 16,-3-5-4-16,-6-3-5 15,-6-2-3-15,-2-3-6 16,-1-3-1-16,0-5-13 15,-3 0-2-15,3-3-12 16,7-2-7-16,5-5-15 16,12-1-5-16,12-18-57 15</inkml:trace>
  <inkml:trace contextRef="#ctx0" brushRef="#br0" timeOffset="11">21543 12562 252 0,'0'3'93'0,"3"2"-50"0,3 11-48 0,-3-5 15 16,0 5 16-16,0 2 12 15,0 14-4-15,0 0 0 16,0-1-19-16,0 1-9 0,0-3-4 16,0-5-9-16,-3-5-3 15,0-3-41-15,0-6-18 16,6-5-62-1</inkml:trace>
  <inkml:trace contextRef="#ctx0" brushRef="#br0" timeOffset="12">21478 12525 244 0,'-18'-8'90'0,"18"-2"-48"0,15 2-64 16,-9 3 6-16,0-3-22 15,3-3-4-15,0 1-39 16,8-4-17-16</inkml:trace>
  <inkml:trace contextRef="#ctx0" brushRef="#br0" timeOffset="13">21734 12279 256 0,'-3'3'96'0,"3"2"-52"0,0 24-47 0,0-15 19 16,3 4 10-1,-3 11 8-15,3 6-2 0,-3 4-2 16,3 6-16-16,-3 0-9 16,3 8-1-16,0-3-1 0,0-5 3 15,0-8-16-15,0-5-8 16,0-5-44-16,0-9-20 16,0-5-48-1</inkml:trace>
  <inkml:trace contextRef="#ctx0" brushRef="#br0" timeOffset="14">21641 12562 280 0,'-17'-5'107'0,"31"5"-58"0,-5-3-57 15,0 3 16-15,0-2-4 16,0-1 5-16,3 1-7 15,6-1-1-15,3 3-1 16,3 0-20-16,2 0-7 0,4 0-43 16,3 0-18-16,0 0-3 15</inkml:trace>
  <inkml:trace contextRef="#ctx0" brushRef="#br0" timeOffset="15">22008 12560 276 0,'-9'2'104'0,"3"4"-56"0,-3-1-38 0,3 0 25 15,0 1-12-15,-6 2-1 16,3-1-15-16,3 4-5 16,0 0-1-16,12 2-4 0,3 3 0 15,3 2 2-15,0 6 0 16,-3-5 3-16,0-1 3 16,-3 1 2-16,-6-6 1 15,-3 3 0-15,-3-3 2 16,-9-2-3-16,-6-4-2 15,-3-1-11-15,6-4-4 16,0-2-24-16,7 0-8 16,2-2-53-16,15-4-21 15,11 1 11 1</inkml:trace>
  <inkml:trace contextRef="#ctx0" brushRef="#br0" timeOffset="16">22615 12607 260 0,'-9'-2'96'0,"3"4"-52"0,-24 1-36 15,21 2 24-15,-3 1-11 16,-3 4-2-16,1 3-14 16,-4 9-2-16,0 7-3 15,3 2 0-15,3 1 2 0,3 3-3 0,9-4 0 16,3-4 1-16,6-1 0 16,3-5 0-16,3-5 0 15,6-10 0-15,2-12 0 16,-2-4 0-16,-3-6 0 15,-3-5 0-15,0-14 0 16,-6-4 0-16,0-6 2 16,-6 0-3-16,0-11 0 15,-3 3 1-15,-9 6 0 16,3 4 0-16,0 9 0 16,0 7 8-16,0 6 5 0,3 8-2 15,0 5-1-15,0 11-6 16,3 15-3-16,-6 9 4 15,6 10 1-15,0 5 4 16,9 3 1-16,-3 8-5 16,0-5-4-16,0-9-6 15,3-4-2-15,3-4-30 16,0-9-14-16,3-7-43 16,5-4-18-16,-2-6 6 15</inkml:trace>
  <inkml:trace contextRef="#ctx0" brushRef="#br0" timeOffset="17">22844 12716 248 0,'-24'18'93'0,"12"6"-50"0,3-3-26 0,6-10 27 16,3 2-14-16,0 3-3 15,3 3-13-15,12 2-4 16,0-3-6-1,6-4 2-15,6-7 0 0,5-7-2 0,1-5-1 16,-3-3-1-16,-6-2-2 16,-6-4 3-16,-6-1 0 15,-6-7 3-15,-15-4 1 16,-3-1-3-16,-6 4-1 0,0 4-12 16,-6 3-7-16,3 3-29 15,6 2-13-15,1 3-80 16</inkml:trace>
  <inkml:trace contextRef="#ctx0" brushRef="#br0" timeOffset="18">23529 12494 236 0,'0'0'90'0,"0"18"-48"0,0-2-42 15,0-8 18-15,0 8 14 0,0 5 12 16,0 5-10-16,0 14-5 16,0-5-16-16,0-1-9 0,6-2 0 15,-3-1-3-15,-3-7-1 16,5-3-13-16,-2-5-4 15,0-2-26-15,0-7-13 16,0-1-47 0,0-6-49-16,6-3 57 15</inkml:trace>
  <inkml:trace contextRef="#ctx0" brushRef="#br0" timeOffset="19">23326 12425 324 0,'-12'-3'121'0,"12"1"-66"0,6-1-62 15,0 3 19-15,3-3-4 16,6 1 3-16,3-1-4 16,12-2-2-16,-1-1-2 15,1 4-3-15,6-1 1 0,0 3-4 16,-7 3 0-16,1-1-36 15,3 4-16-15,0 2-80 16</inkml:trace>
  <inkml:trace contextRef="#ctx0" brushRef="#br0" timeOffset="20">23326 12925 288 0,'-6'16'110'0,"6"-8"-60"0,6-3-41 0,0-2 25 16,6-1-10-16,9-2-2 15,15-2-12-15,8-4-6 16,10-4-3-16,11 2-1 0,-5 0 0 16,-4 3 0-16,-8 2 2 0,0 0-39 15,-13 1-16 1</inkml:trace>
  <inkml:trace contextRef="#ctx0" brushRef="#br0" timeOffset="21">17641 13393 132 0,'-3'-2'49'0,"6"2"-26"0,-3 0-16 0,0 0 13 16,0 5 5-16,3 0 7 15,0 6-6-15,3 7-3 16,0 9-13-16,0 2 5 0,-3 11 4 16,0-3-1-16,0-6-1 15,0-7-5-15,-3-3-2 16,0-5-2-16,0-3 0 15,0-5 9-15,0 0 4 16,0-8-9-16,0-13-2 16,0-5-8-16,3-6-2 0,3-3-2 15,3-5-2-15,2 3 0 16,1 3 3-16,3 5-2 16,3 0-1-16,0 5 0 15,3 2 3-15,0 7-5 16,-1 7 0-16,1 10 5 15,-3 9 2-15,-3 7 7 16,-3 3 3-16,-3 6-2 16,-3-4 0-16,0 1-5 15,-3-5-1-15,0-6-1 16,0-3 1-16,0-7-31 0,0-3-11 16,3-16-73-1,3-19-12 1</inkml:trace>
  <inkml:trace contextRef="#ctx0" brushRef="#br0" timeOffset="22">18025 13473 228 0,'-3'10'85'0,"6"3"-46"0,9 9-35 0,-6-12 21 15,0 3 4-15,3 1 6 16,3 1-16-16,-1 1-6 0,4-5-8 15,3 0-2-15,0-6 3 16,0-8-3-16,0 1-2 16,-3-4-7-16,-3-2-1 0,-3-2-6 15,-4-4-2-15,-5 1-5 16,-2 0 0-16,-4 0 4 16,-6 0 2-16,-3 2 9 15,0 6 2-15,0 2 9 16,0 8 4-16,0 3-1 15,3 6 2-15,0 7-2 16,3 10 0-16,4 1 1 16,2 3 4-16,3 4-2 15,6-7 3-15,2-6-8 16,7-2-2-16,6-10-5 0,3-9-3 16,3-8-29-16,6-5-14 15,-4-5-78 1,1-3-36-1,-6 0 82-15</inkml:trace>
  <inkml:trace contextRef="#ctx0" brushRef="#br0" timeOffset="23">18326 13504 220 0,'-6'6'82'0,"9"-1"-44"0,3 6-31 0,0-4 18 16,2 1 4-16,1 0 5 15,6 0-16-15,0-2-6 0,3-4-7 16,3-4 1-16,-3-4 0 16,-3 1 0-16,-4-3-1 0,1-3-1 15,-3 1 2-15,-3-1-3 16,-9 1-2-16,-6-1-5 16,-3 3 0-16,1 3-5 15,-4 2 1-15,-3 6 2 16,3 5 3-16,-3 8 0 15,3 5 1-15,3 8 4 16,6 3 1-16,3 2-1 16,6 1 1-16,6-4-2 15,6-4-1-15,12-9-2 16,0-5 1-16,5-5-23 16,7-8-12-16,0-5-34 0,8-5-14 15,-2-4-10 1</inkml:trace>
  <inkml:trace contextRef="#ctx0" brushRef="#br0" timeOffset="24">18832 13488 232 0,'-15'-13'88'0,"6"11"-48"0,-9 2-25 0,6 2 26 16,-3 4-15-16,-3 4-5 16,0 3-8-16,1 6-3 15,2 5-6-15,0 10-3 0,6 0 2 16,3 1-2-16,6-6-1 15,6 3 3-15,3-8 2 16,3-9 2-16,6-7 1 16,2-8-4-16,1-8-3 0,0-7 0 15,-6-7-1-15,0-4-3 16,-6-6 0-16,-3-5 2 16,-6-3 0-16,-3 1 1 15,-3-4 2-15,-9 1-1 16,3 5 2-16,-3 5-2 15,3 8 2-15,3 9 0 16,0 7 3-16,3 10-5 16,6 14-1-16,3 11-2 15,9 12-2-15,0 6 3 16,3 3 0-16,3-3 1 0,3-5 2 16,0-6-3-1,2-8 0-15,1-7-34 16,0-3-15-16,0-11-58 15,3-5-52-15,-1-5 58 16</inkml:trace>
  <inkml:trace contextRef="#ctx0" brushRef="#br0" timeOffset="25">19364 13160 200 0,'-14'43'77'0,"16"-17"-42"0,10 19-19 16,-9-18 22-16,0 7-7 16,0 6-1-16,-6 5-19 15,6 2-6-15,0 1-4 16,0-3-6-16,0-8 1 0,-3-5-88 15,3-6-69 1,-12-5 56-16</inkml:trace>
  <inkml:trace contextRef="#ctx0" brushRef="#br0" timeOffset="26">19287 13502 248 0,'9'-8'93'0,"6"0"-50"0,3-3-48 0,-3 9 17 15,2-4-9-15,4 1-2 16,3 0 4-16,6-1 4 16,0 4-5-16,-4-1-33 0,-2 3-13 15,-6 3 14-15,-3 2 8 16,-6 6 17-16,-3 5 9 15,-3 2 11-15,-3 9 4 16,0 4 1-16,3 1-2 16,3-3 1-16,6-5-1 15,3-3 0-15,2-8 0 0,4-2-3 16,3-11 0-16,0-11 2 16,-3-5 2-16,-6-5-7 15,-4-3-3-15,-8 1 0 16,-9-4 0-16,-11 1-5 15,-7 5-4-15,-3 2-17 16,0 6-5-16,3 2-45 16,7 3-20-16,2-2-49 15</inkml:trace>
  <inkml:trace contextRef="#ctx0" brushRef="#br0" timeOffset="27">20356 13441 192 0,'-9'-3'71'0,"6"3"-38"0,-3-2-21 0,6 2 39 15,-15 0-10 1,0 0-11-16,0 5-9 15,0 0-12-15,3 0-6 0,3 1-2 16,3-1-4-16,3 3 0 16,3 0-1-16,9 2 0 0,6 1 0 15,0 2 0 1,-3 1 5-16,0-1 3 0,-3 0 10 16,-3-2 5-16,-12 12 30 15,-6-1-17 1,-6-4-5-1,0-5-16-15,-3-2-5 0,1-3-6 16,-1-3-1-16,6-2-12 16,3-3-7-16,12-8-71 15,6-5-8 1,3-6-5-16,6-2 1 16</inkml:trace>
  <inkml:trace contextRef="#ctx0" brushRef="#br0" timeOffset="28">20457 13502 192 0,'0'24'74'0,"6"2"-40"0,3 32-24 0,-3-34 17 16,-3 8 13-16,0 13 10 16,0-6-18-16,0-2-9 15,-3 0-13-15,3-5-5 0,-1-5-1 16,-2-6-2-16,0-5 1 15,0-6-4-15,0-4-2 16,0-6 2-16,-2-6 2 16,-1-4-2-16,-3-6-2 15,0-11 4-15,0-4 1 16,0-4-3-16,3-12 1 0,6 2-2 16,3-3-2-16,3 6 3 15,5 2 0-15,7 6 1 16,0 5 0-16,0 7 0 15,-3 6 0-15,0 9 4 16,-3 7 5-16,-3 7 4 16,-7 7 4-16,-5 2 2 15,-3 2 1-15,-2 3-9 16,-7 3-2-16,-3-3-7 16,0-5-4-16,0-3-10 15,0-2-5-15,3-3-20 16,3-3-9-16,6-18-74 15,15 0-8 1</inkml:trace>
  <inkml:trace contextRef="#ctx0" brushRef="#br0" timeOffset="29">20722 13536 248 0,'15'5'93'0,"-12"1"-50"0,14-4-41 0,-11-2 19 16,3 0-2-16,0 0 1 15,3-2-9-15,0-4-4 16,0-2-4-16,0 1 0 0,-3-1 0 16,-3-3 1-16,0 0 0 15,-6 1-5-15,-3 2-1 16,-3 0-10-16,-3 0-5 0,-3 3 6 16,-9 2 6-1,0 3 8-15,0 5 3 16,4 3 2-16,-1 6 0 15,3 1-2-15,3 4 1 0,3 5 7 16,3 2 5-16,3-2-5 16,6 0-1-16,6-3-9 15,6-2-3-15,3-4-21 16,6-4-7-16,5-6-41 16,4-10-19-16,6-6-27 15</inkml:trace>
  <inkml:trace contextRef="#ctx0" brushRef="#br0" timeOffset="30">21004 13457 280 0,'-38'10'104'0,"32"-2"-56"0,0 3-38 0,3-3 25 15,3 2-12-15,0 4-1 16,3 1-13-16,3 1-3 15,6 8-4-15,3-3-4 0,5-5 1 16,4-3-12-16,0-2-7 16,0-6-33-16,3-7-14 15,-4-9-55 1</inkml:trace>
  <inkml:trace contextRef="#ctx0" brushRef="#br0" timeOffset="31">21228 13483 212 0,'-18'11'82'0,"18"5"-44"0,-3 10-47 16,-3-7 14-16,3 4-7 15,0 1-2-15,6-5-66 16,0-3-27-16,3-3 28 16,0-5 16-16</inkml:trace>
  <inkml:trace contextRef="#ctx0" brushRef="#br0" timeOffset="32">21189 13327 288 0,'-18'-5'107'0,"21"2"-58"0,0 0-57 16,12 1 7-16,3-1-5 15,6-2-35-15,5 2-13 16,4 1-51-16,9-4-24 15</inkml:trace>
  <inkml:trace contextRef="#ctx0" brushRef="#br0" timeOffset="33">21621 13200 196 0,'-9'-24'74'0,"6"19"-40"0,-12 0-18 16,6 2 22-1,0 0 0-15,-3 3 2 0,-3 6-18 16,0 4-5-16,-3 3-11 15,4 9-6-15,-1 7-3 16,3 8 8-16,6 0 4 0,3 3-2 16,3 2 1-16,6 0-3 15,0 1 0-15,0-4-8 16,0-2-2-16,0-8-36 16,0-5-15-16,0-5-73 15</inkml:trace>
  <inkml:trace contextRef="#ctx0" brushRef="#br0" timeOffset="34">21323 13441 260 0,'0'-5'96'0,"6"5"-52"0,6-3-45 0,-3 3 20 15,3 0-7-15,6-3 3 16,5 1-8-16,4-1-4 15,0 0-2-15,3 3-4 0,-4 0 0 16,-2 0-9-16,-3 3-3 16,0 2 8-16,-3 6 3 15,0 2 4-15,-3 6 2 16,-4 2 3-16,1 0 2 16,0 3-1-16,0-3 1 15,0-5-2-15,0-6 2 0,0-7-11 16,3-6-4-16,3-5-34 15,0-2-12-15,-1-6-41 16,-2-3-31 0,-3 1 54-16,0-1 251 31,-9 11-73-15,-3 8-20-16,-6 16-30 15,-6 19-15-15,-3 7-13 16,-3 0-7-16,4 3-12 15,-1 0-6-15,6-10-2 0,0-6-56 16,6-5-25-16,6-14-64 16</inkml:trace>
  <inkml:trace contextRef="#ctx0" brushRef="#br0" timeOffset="35">22314 13544 252 0,'-6'8'93'0,"12"0"-50"0,3 2-41 0,-3-4 19 16,9 4-9 0,3-2 1-16,3-5-4 0,2-3 0 15,4-3-5 1,3-2-3-16,0-3 2 0,-6-3-4 0,-4-2 0 15,-5 0 1 1,-3 0 2-16,-6 0 1 0,-12-3 1 16,-3 2 0-16,0 1 0 15,-3 3 2-15,-2 2 1 16,-4 2-1-16,0 4 1 16,-3 4 0-16,3 6 1 15,-3 6-2-15,6 4 1 16,4 6 5-16,2 10 2 15,3-2-3-15,9 0 1 0,6-3-7 16,8-5-3 0,7-3-10-16,6-8-3 0,3-8-23 15,-1-5-8-15,4-5-44 16,0-8-18-16,-3-14-7 16</inkml:trace>
  <inkml:trace contextRef="#ctx0" brushRef="#br0" timeOffset="36">22749 13457 264 0,'0'2'101'0,"0"9"-54"0,9 10-42 16,-3-8 24-16,0 6 2 0,3 13 5 16,2-1-13-16,-2-2-3 15,9 1-12-15,-6-7-3 0,3 1 1 16,-3-8-1-16,0-5 0 15,-3-3-3-15,-6-6 1 16,6-2-2-16,-3-5 2 16,-3-8-2-16,-3-8 2 15,0-9-7-15,-3 4-1 16,0-3 2-16,0 5 1 16,0 3-5-16,3 5-3 15,0 3-5-15,0 2-2 16,6 6 5-16,0 2 3 15,3 6 2-15,2 2 5 16,10 3 1-16,-3 0 3 16,6 0-1-16,-3 0-1 0,0-3 1 15,-4-2 1-15,1-3 1 16,-3 0 1-16,0-3-2 16,-3-2-2-16,-3-3-4 15,-6-3-2-15,-3 1-4 16,-3-3-1-16,-3 2 1 15,-3 3 1-15,-3 3 12 16,3 2 5-16,-12 3-1 16,12 8-2-16,-2 5-2 15,2 3-3-15,0 8 5 16,6 5 1-16,6 0 2 16,6-2 0-16,0-3-4 0,5-3-3 15,1-3-3-15,3-7 1 16,3-3-23-16,0-8-10 15,0-3-20-15,-1-5-6 16,-2-8-12 0,-3-13-36-16,-6 5 30 15,3 1 87-15,-6 1 44 16,-3 4 17-16,6 2 7 16,-9 5-34-16,6 3-16 15,-3 3-16-15,3 5-2 0,0 8 2 16,3 3 11-16,-3 12 8 15,-3 4 0-15,0-3 2 16,-3 0-12-16,6-6-4 0,-3-2-5 16,2 0 0-16,-5-6-4 15,3-4 1-15,-3-1-1 16,0-5 3-16,0-3-3 16,0-5-2-16,0-5-9 15,6-11-3-15,0 1-9 16,3-7-3-16,3 1-6 15,-3 3 1-15,6 2-5 16,0 3-1-16,-3 2-4 16,6 6 1-16,0 3 16 15,-4 2 7-15,4 5 20 16,0 6 8-16,-3 5 7 0,3 7 4 16,3 7 0-1,0 4 0-15,-1 6-12 0,1-3-5 16,0-3-7-16,-3-4-4 15,0-7 0-15,-3-1 1 16,3-4-25-16,2-7-12 16,7-6-22-16,-6-13-9 15,0-5-12 1,-3-3-45-16,-3-2 27 16</inkml:trace>
  <inkml:trace contextRef="#ctx0" brushRef="#br0" timeOffset="37">23853 13414 316 0,'0'0'121'0,"0"3"-66"0,-3 5-44 0,0 3 26 16,-6 10-3-16,-3 16 5 16,-15 16-7-16,-5 8 1 0,-7 2-19 15,0 3 1-15,7-5-1 0,5-11-27 16,6-2-13-16,6-11-75 16,9-11-127-1</inkml:trace>
  <inkml:trace contextRef="#ctx0" brushRef="#br0" timeOffset="38">18171 13899 176 0,'0'2'68'0,"0"6"-36"0,3 11-33 16,0-3 15-16,0 10 5 15,0 14 8-15,0 5 1 16,-3 5 3-16,0-2-17 16,0-9-1-16,0-4 0 0,0-6-3 15,0-5 0-15,0-6 0 16,0-5 1-16,0-2-5 0,0-3-2 15,0-6-2-15,0-2 1 16,3-5-4-16,3-5 0 16,0-4-1-16,2-1-2 15,7 1 0-15,3 1 3 16,3 5-2-16,0 5-1 16,3 6 0-1,0 5 0-15,-4 0 3 0,-2 3 0 16,-3-1 7-16,-6 3 4 15,-6 3 8-15,-6 0 3 16,-9-3-10-16,-3 1-4 16,-9-4-10-16,1-2-2 15,-4-3-5-15,0-2-1 16,3-3-14-16,3-3-4 16,7-2-27-16,5-3-11 0,9-2-40 31</inkml:trace>
  <inkml:trace contextRef="#ctx0" brushRef="#br0" timeOffset="39">18477 14163 248 0,'0'11'93'0,"3"-1"-50"0,12 9-48 16,-9-9 17-16,0 9 2 15,0-3 3-15,0 0 0 16,0 0 0-16,3-3-9 15,0 0-7-15,0-2-2 0,3-3-23 0,0-6-10 16,0-2-35 0,-1 0-14-16,1-2-9 15</inkml:trace>
  <inkml:trace contextRef="#ctx0" brushRef="#br0" timeOffset="40">18674 14205 212 0,'0'3'82'0,"-3"2"-44"0,0 3-36 0,0 3 17 15,-3 5 10-15,-3 8 8 16,-3 5 1-16,-3 8 1 16,-3 5-21-16,1 0-8 0,2-2-3 15,3-5-4-15,3-9-2 16,3-5-20 0,3-8-32-16,3-5-13 0,6-8-35 15,3-10-42 1,3-11 48-16</inkml:trace>
  <inkml:trace contextRef="#ctx0" brushRef="#br0" timeOffset="41">18891 13933 272 0,'-6'0'101'0,"6"5"-54"0,0 6-57 16,0-1 16-16,0 9 18 15,0 13 13-15,0 7 4 0,-3 4 2 16,3-4-23 0,0 1-12-16,3-3-5 0,0-2-12 0,-3-4-4 15,3-4-33-15,-3-3-15 16,0-6-63 0,0 1-46-16,-3-6 70 15</inkml:trace>
  <inkml:trace contextRef="#ctx0" brushRef="#br0" timeOffset="42">18686 14213 264 0,'0'-5'101'0,"6"5"-54"0,15-10-48 0,-10 4 18 0,10-2-15 16,3 0 0-16,6-5-18 16,3 5-6-16,2 0-40 15,-2 3-15-15,-3 0-13 16,-6 5-5-16</inkml:trace>
  <inkml:trace contextRef="#ctx0" brushRef="#br0" timeOffset="43">19049 14245 212 0,'-3'29'79'0,"3"-13"-42"0,9-3-28 0,-3-7 19 15,3-1-5-15,3 0 0 16,0-2-6-16,2 0 0 16,4-6-10-1,3 0-2-15,-3-5-1 0,0 0 0 0,-6-2 0 16,0-3-9-16,-6-1-2 16,-3 1-1-16,-9-3 0 15,-6 3-2-15,-3 2 1 16,-3 6 7-16,-3 2 6 15,0 6 0-15,0 5 3 16,1 11 0-16,2-4 3 16,3 1 8-16,6 3 3 15,6 2-2-15,6 3 1 16,6 0-7-16,6-3 0 0,6-5-13 16,8-3-2-16,7-5-45 15,0-5-22-15,-3-6-70 16</inkml:trace>
  <inkml:trace contextRef="#ctx0" brushRef="#br0" timeOffset="44">19799 14282 228 0,'-3'0'88'0,"6"0"-48"0,-3 3-40 16,0 2 16-16,0 3 4 16,0 5 7-16,3 3-5 15,-3 0-1-15,0 0-12 16,3 0-3-16,-3 0 0 0,0-3-5 16,0-2-1-16,-3-4-5 15,3-1 1-15,0-1-36 16,0-2-15-16,0-3-27 15,0 0-47 1,3-3 32-16</inkml:trace>
  <inkml:trace contextRef="#ctx0" brushRef="#br0" timeOffset="45">19930 14280 208 0,'0'2'77'0,"3"9"-42"0,3-3-37 0,-3-3 14 16,3 3 3-16,-3 3 4 15,0 2 6-15,-3 0 4 16,0 0-15-16,0-2-1 0,0-3-2 16,0 0-6-16,0-3-1 15,0-5-2-15,6-3 1 16,0-2-4-16,3-3-2 16,2-2-3-16,4-4-1 0,6 1 1 15,-3 2 4-15,3 4-1 16,-3 1 1-16,-3 6 6 15,0 8 5 1,-4 5-1-16,-2 3 3 0,0 3-4 16,-6-1 1-16,-3-2-5 15,0-3 0-15,0-2-25 16,-3-3-11-16</inkml:trace>
  <inkml:trace contextRef="#ctx0" brushRef="#br0" timeOffset="46">19769 14161 280 0,'0'-14'104'0,"6"4"-56"0,9 2-58 0,-3 5 14 15,9-7-8-15,6-1 3 16,5 3-29-16,4 3-12 15,12 7-64-15,-1 6-29 16</inkml:trace>
  <inkml:trace contextRef="#ctx0" brushRef="#br0" timeOffset="47">20674 14261 264 0,'-24'13'101'0,"15"-7"-54"0,-11 7-42 0,11-5 24 0,-3 5-7 16,-3 5 1-16,3 4-6 15,3 1-2-15,6 1-9 16,9 3-4-16,3-9-1 0,6-2-6 16,0-11 1-16,2-5-14 15,1-5-3-15,6-3-9 16,-6-5-2-16,-3 0 16 0,-3-3 8 16,-3 0 10-16,-9 0 4 15,0 3 4-15,0 2 1 16,-3 3 1-16,3 3 0 15,0 5-6-15,9 8-2 16,-3 5-2-16,6 3 1 16,-1 3-4-16,4-3-2 15,0-1-38-15,0 4-17 16,0-6-57 0</inkml:trace>
  <inkml:trace contextRef="#ctx0" brushRef="#br0" timeOffset="48">21269 13989 224 0,'-9'-3'85'0,"9"6"-46"0,-3 7-46 0,3-2 14 15,3 19 8-15,0 7 7 0,0 11 9 16,-3 3 6-16,0-4-20 15,0-1 4-15,0-3 0 0,0-6-7 16,0-8-1-16,0-4-7 16,0-7-2-16,0-4 0 15,0-3 0-15,0-8-2 16,3-5 1-16,3-6-9 16,3-2-1-16,3-6-1 15,6-2 2-15,3 0 4 16,0 5 1-16,6 6-4 15,2 7 1-15,1 8 0 16,-6 3 2-16,-6 5 5 16,-3 6 3-16,-6 2 11 15,-7 0 4-15,-4 0-5 16,-7-2 1-16,-6-3-10 16,-3-3-2-16,-6-2-8 0,0-6 0 15,0-3-12-15,1-2-6 16,2-2-19-16,6-3-8 15,3-6-23-15,6-5-10 16,6-2-29 0</inkml:trace>
  <inkml:trace contextRef="#ctx0" brushRef="#br0" timeOffset="49">21609 13967 272 0,'-6'8'101'0,"6"8"-54"0,3 19-57 0,-3-12 16 0,0 12 20 16,-3 7 12-16,0 3-7 15,-3-5-4-15,3-1-15 16,3 1-10-16,0-5-2 0,3-6-18 16,3-8-8-16,9-5-39 15,0-6-18-15,5-4-39 16</inkml:trace>
  <inkml:trace contextRef="#ctx0" brushRef="#br0" timeOffset="50">21743 14356 232 0,'-15'11'88'0,"9"-1"-48"0,3 12-45 0,3-12 17 15,0 3 11-15,3 3 7 16,3 11-7-16,6-6-3 15,3-5-11-15,2-11-4 0,4-2-1 16,3-9 0-16,3-1 2 16,-3-4-1-16,-6-5 2 15,-4-2 0-15,-8-1 1 16,-9 1-2-16,-3-1-1 16,-5 0-3-16,-4 4-2 15,-3-1-6-15,0 2-1 16,3 9-28-16,0 3-9 15,3-4-44-15,6 9-19 0,6 2 13 16</inkml:trace>
  <inkml:trace contextRef="#ctx0" brushRef="#br0" timeOffset="51">22064 14290 240 0,'-12'-2'90'0,"6"2"-48"0,-6 7-34 16,6-1 24-16,-3-1 4 16,-5 3 5-16,-4 5-13 15,0 6-6-15,0 2-13 16,3 0-4-16,12 6 1 0,6-4-1 16,9 4 0-16,3-6-8 0,6-5 0 15,9-11-10-15,2-2-4 16,1-9-27-16,0-4-9 15,0-3-34-15,-7-6-15 16,-2 1 8 0</inkml:trace>
  <inkml:trace contextRef="#ctx0" brushRef="#br0" timeOffset="52">22213 14026 204 0,'-6'2'77'0,"9"17"-42"0,-3 15-30 0,0-21 19 0,0 9 7 16,0 7 8-1,0 8-4-15,0 2 0 0,0 4-20 16,0-1-5-16,3-2 1 16,0 7-7-16,0-10-2 0,0-5-17 15,0-8-7-15,3-6-51 16,0-4-20-16,0-4-20 15</inkml:trace>
  <inkml:trace contextRef="#ctx0" brushRef="#br0" timeOffset="53">22299 14317 192 0,'-29'0'74'0,"14"5"-40"0,-9-2-13 0,15-1 25 16,0 3-2-16,0 1 4 16,0-1-21-16,3 0-8 15,3 3-11-15,3 0-6 0,6 3 1 16,6-1-2-16,6 1 2 16,3 0 0-16,6-1 1 15,2 1-11-15,-5-3-3 16,6-3-26-16,-9 0-11 15,5-2-80 1,-8-3-39-16,-3-3 84 16</inkml:trace>
  <inkml:trace contextRef="#ctx0" brushRef="#br0" timeOffset="54">22576 14012 248 0,'0'0'93'0,"-3"3"-50"0,3 0-46 0,0-1 16 15,-9 9 10-15,3-1 8 16,-3 4-10-16,3-4-4 15,0 1-10-15,0-3-5 0,1 0 1 16,-1-3 2-16,3 0 4 16,0-5-4-16,3 0-1 15,0 0-4-15,6-5-3 16,8-6-1-16,4 1 0 16,3-1-2-16,0 3-1 15,3 0 4-15,0 0 1 16,-1 3 2-16,-2 3 0 15,-3 2 0-15,0 0 0 16,-3 7 2-16,-6 9 3 16,-6 3 13-16,-6 2 8 15,-3 3 2-15,-9 2 3 16,3-5-13-16,0 1-5 0,3-4-17 16,0 3-5-16,3-2-42 15,3-3-17-15,3 2-88 16</inkml:trace>
  <inkml:trace contextRef="#ctx0" brushRef="#br0" timeOffset="55">22677 14507 376 0,'-12'16'143'0,"12"-16"-78"0,-3 0-71 0,3 0 25 15,0 0-31-15,3-3-138 16,9-10-49-1</inkml:trace>
  <inkml:trace contextRef="#ctx0" brushRef="#br0" timeOffset="56">17659 12528 140 0,'-12'3'55'0,"9"2"-30"0,-3-2-18 0,6-1 15 16,-3 1 4-16,3 0 7 16,-3-3 4-16,0 0 2 0,0 0-21 15,0-3 5-15,0 0 1 16,0-5-8-16,3-10-2 0,0-1-8 16,0-2-2-16,6-5 0 15,3-14 0-15,6 0-2 16,9-5-2-16,8-2-4 15,10 4 0-15,3 4 2 16,8 2 1 0,4 8-2-16,8 5 0 0,4 10-1 15,-1 9 3-15,-5 8 0 16,-7 5 1-16,-8 2 0 16,3 6 2-16,-16 0-1 15,-2 0-1-15,-9-3 3 16,-6-2 0-16,-6-1 5 15,0-4 5-15,-1-4 2 0,-2-4 0 16,0-6-7-16,3-6-3 16,6-4-3-16,6-3-2 15,9-11-2-15,11 3 1 16,7-3 1-16,8 0 0 16,10 1 0-16,11 12 0 15,4 6-3-15,-1 8 0 16,3 5-1-16,-8 5 3 15,-4 6-2-15,-8-1 1 16,-10 1 4-16,-11 5 1 16,-7-3 1-16,-8-3 0 0,-3-2-2 15,-6-2 1 1,0-6 2-16,2-3 4 16,1-5-4-16,3-5-1 0,3-6-2 15,12-10 1-15,8-5-4 16,13-3-2-16,11 2-3 15,3 4 1-15,10 7 3 16,11 5 1-16,3 14 1 16,9 8 0-16,-5 5-5 15,-1 7 1-15,-3 9 2 16,-12 3 3-16,-11-3 2 16,-13-1 1-16,-11-4-2 15,-4-3 1-15,-11-6-2 16,-3-2-1-16,-7-2 3 15,1-4 2-15,-3-4-2 16,3-6-2-16,5 0 0 0,4-11-1 16,12-5-3-16,8-2 2 15,10-6-1 1,11 6-2-16,9 2 3 0,4 8 0 16,8 5-2-16,6 11 2 15,-3 8-1-15,-6 11 0 16,-2 7 0-16,14 11 0 15,-18-5 2-15,-14-3 2 16,-19-5-1-16,-11-3-1 16,-13-8 3-16,-11-2 0 15,-6-3-1-15,-3-3-2 16,3-5 3-16,-3-5 2 16,6-3-2-16,11-3-2 0,7-2-5 15,12-3-2-15,11-5 3 16,7 3 3-16,-1 12 1 15,6 9-1-15,1 8-4 16,8 7 0-16,-2 3 4 16,-10 14 2-16,-9-4 0 15,-8 1-2-15,-6 0 1 16,-16-3-1-16,-5-3 2 16,-9-4 1-16,-6-4-1 15,-9-5-2-15,9-2 1 16,-3-3-1-16,0 0 0 15,3-3 0-15,2 0 0 0,7 1 0 16,0 2 0-16,15 5 0 16,0 11-3-16,2 7 2 15,4 4-1-15,0 15 0 16,-4 6 2-16,-5 10 0 16,-9 13 0-16,-6-5 0 15,-12-2 0-15,-6-6 0 16,-9-11 4-16,-9-4 2 15,-3-9-2-15,-3-5-1 16,0-5 1-16,4-8 0 16,5-6-2-16,0-2 1 15,9-3-4-15,3 0-2 16,3 6-5-16,9 7-2 0,6 4 2 16,6 1 5-16,2 17 0 15,7 5-1-15,-3 5 3 16,0 19 2-16,-3 2-2 15,-10 3-2-15,-5 3 2 16,-18-8 2-16,0 2 0 16,-14 0 2-16,-16-7 0 15,-3-11 1-15,-11-8 4 16,-4-6 5-16,7-12-7 16,-10-6-1-16,15-6-3 15,7-7 1-15,8-2-11 16,6-4-2-16,9 3-4 15,9 3 1-15,0 5 2 16,12 9 2-16,6 7 6 0,-3 10 1 16,0 1 2-1,-6-3 2-15,-9 0-1 0,-6 5 2 16,-9-10-2-16,-8-3 2 16,-16-5 0-16,-21-3 1 15,-14-6-2-15,-6-4 1 16,-12-3 4-16,5-3 6 15,4-2-5-15,15-3-2 16,8-3-8-16,15 0-1 16,13 3-12-16,11 3-3 15,9 23 2-15,3 3 5 16,0 0 4-16,6-2 4 16,-11 4 11-16,-13-2 4 0,-33-5 25 15,-20-3 11-15,-24-8-9 16,-42-10-3-16,-24-6-21 15,-35-5-7-15,-12-10-16 16,3-12-5-16,14-1-32 16,13-6-12-16</inkml:trace>
  <inkml:trace contextRef="#ctx0" brushRef="#br0" timeOffset="57">17596 12652 160 0,'12'-8'63'0,"-12"6"-34"0,-9-3-23 16,6 5 17-16,0-3-1 16,-6-2 4-16,-8-1-1 15,-4 1 2-15,-12 2-15 16,-9 6 9-16,-5 8 2 0,-7 12-9 16,-2 17-3-16,-4 8-9 15,3 15-4-15,10 11 1 16,8 11 2-16,12 2 0 15,9-5 2-15,13-10-2 16,8-3 2-16,14-11-7 16,7-11-1-16,6-7-5 15,3-11 1-15,2-10-6 16,13-9-1-16,-6-4 9 0,-7-6 3 16,-2-3 1-16,-9 0 2 15,-6 1 5-15,-6-1 2 16,-6 0-2-16,-15 6-3 15,-6 5 4-15,-6 8 1 16,-9 13-2-16,-2 13-3 16,-1 6 0-16,0 13 1 15,3 7-1-15,9 7 2 16,13 4-2-16,5-2 2 16,9-1-4-16,11-9 0 0,13-4 1 15,12-7 2-15,2-11-3 16,4-11-2-16,6-8-3 15,-4-10-1-15,1-8-3 16,-4-5-1-16,-5-3 3 16,-6-3 5-16,-9 3 2 15,-7 0 1-15,-2 6 2 16,-6 1 3-16,-3 9 2 16,-3 11 3-16,0 10-5 15,3 3-3-15,12 7 1 16,3 3 0-16,8 3 3 15,10-5 3-15,12-6-2 16,11-7-2-16,13-9 2 16,-1-7 0-16,12-11 1 0,1-11 0 15,2-5-7 1,-3-3-2-16,-9-7 2 0,-2-6 1 16,-7 3 0-16,-8 2-2 15,-13 4-2-15,-5 7-1 16,-6 5 4-16,-4 11 3 15,-2 8-3-15,6 5-1 16,3 8 0-16,2 3 2 16,4 2-1-16,11 6 2 15,1-8 2-15,5-9 4 16,10-12 0-16,-4-6 0 16,7-13-1-16,-4-5 2 15,0-5-5-15,-5-4-3 16,-4 1-1-16,-2 3 1 0,-10 5-3 15,-5 5 0-15,-6 5-1 16,-1 8 0-16,10 8 4 16,-3 6 1-16,8 15 5 15,4 1 5-15,11-1-1 16,7-2 3-16,5-6-2 16,3-4 2-16,4-1 1 15,-13-13-1-15,-6-6-7 16,-5-4-3-16,2-9-16 15,-8-10-8-15,-10-8-59 16,-2-8-23-16,-9-11-55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1:36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6779 10631 56 0,'0'0'24'0,"0"3"-12"0,3-1-12 16,0 1 5-16,0 5 1 15,3 2 1-15,0 4 1 16,0 4 2-16,-3 9 1 16,0 15 1-16,-3 14-4 15,-3 10 0-15,-3 0 8 16,-3-8 5-16,0 3-3 16,3 2 2-16,1 1-5 15,-1-1-1-15,3-7-8 0,0-6 0 0,3-5 1 16,0-5-3-16,3-6-3 15,0-7 0-15,-3-3-1 16,0-6 0-16,0-7-7 16,-3-11-60 15,3-6-36-31,0-4 34 16</inkml:trace>
  <inkml:trace contextRef="#ctx0" brushRef="#br0" timeOffset="1">6619 10655 64 0,'0'-3'27'0,"3"3"-14"0,-3 3-4 15,0-3 11-15,6 0-7 0,0 0 0 16,3 0-1-16,-1 0 2 16,7 0-3-16,3 0-1 15,9 0-2-15,3 0 2 16,3 0 1-16,-4-3 1 16,1 3-6-16,6 0-2 0,0 0 0 15,-1 0 2-15,4-3 3 16,3 1-2-16,2-3 1 0,7-1-3 15,-1 1 2 1,-2 0-4-16,0-1-2 16,-1 1 0-16,1 0 1 15,-3 0-1-15,-4-1 2 16,1 1 2-16,6 0 4 0,2-1-4 16,1 1-3-16,-10 0-1 15,4-1-1-15,3 1 0 16,2-3 2-16,-2 3-1 15,0-6 2-15,2 3-4 16,4 3-2-16,-4 0 2 16,-2 0 2-16,3 2 2 0,-1 0 3 15,4 1-3 1,-1-4 0-16,7 1-1 16,2 2-2-16,-2-2 1 15,-7 2-1-15,4 1 0 0,-3-1 2 16,-1 1 1-16,1-4 1 15,2-2-5 1,7 6-1-16,-4-4 1 0,-2 4 0 16,-1-1 1-16,1 0 0 15,0-2 0-15,-1 0 0 16,4 0 0-16,-1-1 0 16,4 1 0-16,-10 2 0 15,-2 3-3-15,5 0 2 16,-2-2 3-16,-3-1 1 15,2 0-4-15,7 3 1 16,-4 0 0-16,-2 0 0 16,-4 0 0-16,4 0 2 15,0-2-1-15,-4-1-1 0,4 0-2 16,-1 1 1-16,4-1 5 16,-3 0 5-16,-7 1-3 15,-2 2-1-15,-4 0 0 16,4 0-1-16,3 0-2 15,-1 0-2-15,4 0 1 16,8 2 1-16,-2 1-3 16,-6 2 0-16,-4 1 1 15,-2-4 2-15,0 1-1 16,-4-3-1-16,-5 0 1 16,0-3 1-16,-7 1-1 15,-2-1-1-15,0 0 3 0,-6 1 0 16,0 2-4-16,-3 2 1 15,-1 4-2-15,1-1 0 16,3 0 0-16,0 3 0 16,0 0-5-16,0-3-3 15,-4 1-10-15,-2-1-2 16,-6 0-18-16,-3 1-6 16</inkml:trace>
  <inkml:trace contextRef="#ctx0" brushRef="#br0" timeOffset="2">11384 10435 92 0,'3'0'35'0,"-3"3"-18"0,3-3-20 16,-3 0 8-16,3 5-4 15,0 0 2-15,0 3-2 0,0 14 2 16,3 1 4 0,0 4 4-16,0-1 7 15,0 9 3-15,0-4-13 16,0 4-4-16,-3 4 3 15,0 6 3-15,0 3-5 0,0 8-1 0,0-3 2 16,0 5 6-16,0-11 4 16,3-4-2-16,-3-1 2 15,0 3-5-15,0-3 1 16,0 1-7-16,-3-6-3 16,0 5-1-16,0-5 1 15,0-2-1-15,0-1-1 16,0-5 1-16,0-3-1 15,0-4 0-15,0-1 0 0,2-3 0 16,1 1 2-16,3-3-10 16,-3-3-4-1,0-2-49-15,-6-1-56 16,3-13 31-16</inkml:trace>
  <inkml:trace contextRef="#ctx0" brushRef="#br0" timeOffset="3">6842 11708 72 0,'15'0'27'0,"-6"2"-14"0,3-2-7 0,-3 0 11 16,3 0 2-16,2 0 1 15,4 0-3-15,3-2 0 16,6-1-7-16,6 1-2 15,-4-1-4-15,4 3-3 16,6 0 0-16,6 0-1 0,-1 3 0 16,-2-1 8-16,5-2 7 15,1 0-1-15,6-2 0 16,-1-1-6-16,7-2 0 0,-1 2-3 16,-2 0 2-1,-1 1 0-15,1-1 3 16,5-2-5-16,-5-1-1 0,3 1-2 15,2 0 1-15,-2 2-2 16,-7 1-1-16,4-1 1 16,-1 0-1-16,1 1 2 15,-4-1 1-15,4-2 3 16,3 2 1-16,-1 0-3 16,-5 1-1-16,-1-1-1 15,1 0-2-15,-1-2 1 16,4 5-1-16,-1-2 0 15,4-1 2-15,2 3-3 16,-5 0 0-16,0-3 3 0,-1 1 1 16,16-1-1-1,-4 3-2-15,1-3-2 0,2 1-1 16,-9-1 4-16,-5 0 1 16,-3 3-3-16,-1-2 1 15,-2-1 6-15,-1-2 6 16,-2-1-6-16,3 1-1 15,2 3-5-15,1-1-1 16,-7 0 1-16,1 3 0 16,3-2 2-16,-4 2 1 15,4-3-6-15,-7 3 0 0,4-3 1 16,3 3 1 0,-1-2 3-16,-2-1 1 15,-3 6-1-15,-4-1-2 16,1 1 1-16,0-3-1 0,2-3 0 15,1 1 2-15,-3 2-1 16,2 0-1-16,4 0 1 16,-4-3 1-16,-2 3-3 15,-6 0 0-15,3 0 1 16,-1 0 0-16,1-3 0 16,3 3 0-16,-1-2 0 15,-2-1 2-15,0 0-1 16,2 1-1-16,1-1 1 0,-3 0-1 15,-7 1-9-15,4 2-2 16,0 0-32 0,0-3-11-16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2:08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6476 13653 136 0,'3'0'52'0,"0"5"-41"0,0 0-2 15,0 16 19 1,3 3-8-16,0 3-1 15,3-4 1-15,-3 1-12 16,0-3-2-16,-1-2-2 0,-5-3-2 16,3 0 1-16,0-3 0 15,-3-3 1-15,3-4 0 16,-3-1 0-16,-3-2 0 0,0-3 0 16,3-6-2-16,0 1-2 15,-3-6 3-15,1-2 2 16,2 3-2-16,0-6-2 15,2 3-3-15,1-3 1 16,6-3 1-16,-3 6 2 16,3 2-3-16,0 1 0 15,3 2-1-15,3 5-2 16,0 1-17-16,0 2-9 16,-3 5-26-1,0 0-43-15,-1 6 20 16</inkml:trace>
  <inkml:trace contextRef="#ctx0" brushRef="#br0" timeOffset="479.3958">6708 13795 132 0,'0'6'49'0,"3"-6"-38"0,0 8 6 0,-3-8-1 16,6 5-1-1,0 0 1-15,0 0-6 0,0 1-2 16,3-4-4-16,0 1 2 0,0-3 0 16,3-3-2-16,-4 1-1 15,4-4 3-15,0-1 1 16,0-4-8-16,-6-2-1 15,0 0 0-15,-3 2 3 16,-6-5 2-16,0 5 1 16,-3-2-7-16,-3 5-2 15,0 3 4-15,-3 5 2 16,-3 5-2-16,1 6-1 16,-1 5-2-16,0 2 3 15,3 1 0-15,3-1 3 16,0 1 1-16,6-1 3 0,3 1-1 15,6-3 0-15,3 0-3 16,3-3 1-16,3-5 0 16,3-3 1-16,2-5-11 15,1 0-3-15,3-3-24 16,0-2-8-16,-6 0-33 16</inkml:trace>
  <inkml:trace contextRef="#ctx0" brushRef="#br0" timeOffset="1165.2203">6863 13761 124 0,'0'0'46'0,"0"3"-35"0,3 2 7 0,-3 0 4 16,3 3-4-16,-3 3-1 16,3-1-5-16,-3 4-2 15,0-1-6-15,0 0-1 0,0 0 1 16,0-2-2-16,0-3 1 16,0-3-2-16,0 0 2 15,0-2-2-15,0 0-1 0,0-3 3 16,0-3 0-16,0-2-6 15,0-3-2 1,3-3-5-16,0-5-1 16,3 3 1-16,0-3 1 0,0-2 3 15,0 7 2-15,-1 1 2 16,1 7 3-16,3 6 2 16,0 2 3-16,0 3 1 15,0 2 1-15,-3 4 0 16,-3-1 2-16,-3 0 1 15,3-2 3-15,-6-1-5 16,3 1-3-16,-3-3-1 16,3-3-1-16,0-5-2 15,0 0-2-15,3-3 3 16,3-5-7-16,3-2-1 16,0-3-3-16,3-1 2 15,6-4 4-15,-3 5 1 16,-1 2-2-16,1 3 0 15,0 5 2-15,0 3 2 16,0 6 6-16,-3 2 4 16,0 2-2-16,-3 3 0 15,-3 1-3-15,0-1-1 16,0 0-1-16,-3 0 2 16,0-2-5-16,-1 0-3 15,-2-3-10-15,3-1-5 16,0-1-20-16,0-4-9 15,3-2-26-15,0-2-21 16,3-1 41-16</inkml:trace>
  <inkml:trace contextRef="#ctx0" brushRef="#br0" timeOffset="1615.9523">7333 13737 168 0,'-6'-18'66'0,"3"10"-52"0,0-6 6 15,0 12-3 1,0-1 5-16,-3 1 4 0,-3 4-10 16,-3 1-2-16,1 7-8 15,-1 9-6-15,0 2-1 0,0 3-1 16,0 0 0-16,3 0 2 16,6-3 2-16,3-3-3 15,3 1-2-15,3-6 2 0,3-2 2 16,0-3 2-16,3-6 1 15,0-2-2-15,3-2-2 16,-4-6-2-16,1 0 1 16,-3-6 1-16,0 1 2 15,-3 0-1-15,-3-6-1 16,-3 1 1-16,0-1 1 16,0 6-1-16,0 3-1 15,3 4-2-15,-3 6 1 0,6 6-4 16,0 2 1-1,3 2 4-15,0 3 4 16,0 3-1-16,0 0 0 16,3 0-1-16,0 0-2 15,-4-3 1-15,4-2-1 16,0-1-25-16,0-2-8 0,3-3-38 16,-3-2-42-1,3-3 36-15</inkml:trace>
  <inkml:trace contextRef="#ctx0" brushRef="#br0" timeOffset="1796.8229">7574 13798 184 0,'-6'-3'71'0,"12"3"-55"0,-6 6-9 0,3-1-6 16,-3 3 3-16,0 2 5 16,0 4 0-1,0-1 2-15,0 3-6 0,0 0-3 16,0 0 1-16,0-3-7 15,0 0-1-15,0-13-166 32</inkml:trace>
  <inkml:trace contextRef="#ctx0" brushRef="#br0" timeOffset="1931.18">7539 13655 156 0,'-15'-13'57'0,"15"16"-44"0,6-6-34 0,-3 3-20 0,0 0-17 16,2 0-2-1</inkml:trace>
  <inkml:trace contextRef="#ctx0" brushRef="#br0" timeOffset="2327.4452">7646 13764 112 0,'6'23'44'0,"-3"-4"-35"0,0 5 12 16,0-14 1-16,0 4-8 15,-3-1-1-15,0 0 6 16,0 0 2-16,0-2-10 16,0-3-4-16,0-3-3 0,0 0-5 0,0-5 1 15,0 0 2-15,0-2 1 16,3-4-4-16,-1-1-1 15,1-7-2-15,0 1 0 16,3-3 0-16,0-2 3 16,3 2-11-16,0 5-2 15,0 1 18-15,3 4 8 16,0 4 0-16,-3 4 1 16,3 6-4-16,0 0 2 15,-3 3-4-15,3 2-2 16,-4 0-2-16,-2 0-3 15,-6-2 3-15,0 0 0 16,6-1-23-16,-3-2-9 0,9-3-92 31,6-2 26-15</inkml:trace>
  <inkml:trace contextRef="#ctx0" brushRef="#br0" timeOffset="2743.6009">8050 13817 140 0,'0'-11'55'0,"-2"3"-43"0,-4-5 12 15,3 10 5-15,-3 3-15 16,0 0-5-16,-6 5-8 16,-6 3-1-16,-3 6 0 15,0-1 0-15,6 3 0 0,6 0-3 16,3-1 0-16,9-1 2 0,6-1 0 16,0-2 3-16,3-4 3 15,0-1 0-15,3-6 2 16,-3-3-2-16,3-5 0 15,-3-2-1-15,-3-4 0 16,0-4-2-16,-3-9-2 16,-4-10-2-1,-2 0-1-15,-2-2-3 16,-4 2-1-16,3 0 1 0,-3 10 4 16,3 6 5-16,0 5 6 15,3 5-5-15,0 9 0 16,0 7 0-16,6 11 2 15,0 8 3-15,0 10 2 16,2 6-5-16,1-3-2 0,0-3-2 16,0-5 1-16,0-2 2 15,0-6 2-15,0-2-25 16,0-4-13-16,0-4-22 16,0-3-51-1,0-5 14-15</inkml:trace>
  <inkml:trace contextRef="#ctx0" brushRef="#br0" timeOffset="3077.4575">8173 13822 184 0,'-3'-3'68'0,"6"3"-52"0,-1 3-8 15,-2-3-4-15,6 2 0 16,0 1 2-16,3 2 4 16,0-2 1-16,3 0-5 15,0-3-4-15,3 0 1 0,0-3 0 0,-3 0 1 16,-3-2 2-16,0 0 3 15,-6-3-4-15,-3 0-1 16,-3-5 0-16,-6 2 2 16,-3 1-3-16,-3 4 0 15,0 4-1-15,-3 7 1 16,3 3-4-16,0 5-2 16,3 3-1-1,4 0 3-15,2 0-2 0,6 2 1 16,3-2 4-16,3 0 3 15,2 0-4-15,7-3-3 16,0-2-17-16,6-1-7 16,6-4-18-16,0-4-5 15,-1-2-27 1</inkml:trace>
  <inkml:trace contextRef="#ctx0" brushRef="#br0" timeOffset="3376.168">8455 13838 120 0,'0'2'46'0,"0"4"-35"0,6-1-2 16,-6 0 0-16,3 3 14 16,0 0 9-16,0 0-10 15,0 3-4-15,0-3-11 16,-3 0-5-16,0-1-1 16,0-1 3-16,0-4 2 0,-3-2 6 15,3 0 5-15,-3-2-5 16,0-4-2-16,0-1-1 0,3-4-1 15,0-2 2 1,0-3 4-16,6-3-13 16,0-2-4-16,3 0-2 15,0 2 1-15,3 1-1 16,0 2 1-16,3 0-4 0,0 3-2 16,-1 5-24-16,7 0-10 15,-6 5-46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2:53.0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14471 10620 124 0,'-3'-18'49'0,"3"7"-38"0,-3 1 12 0,0 7 6 0,-3 0-6 16,-3 3 1-16,-6 14-11 15,-12 7-3-15,-2 5-6 16,-4 6-1-16,3 0 1 0,3 0-5 15,7-1 1-15,8 4 0 16,6-6 2-16,9-5-1 16,12-6-1-16,8-7 5 15,-2-9 1-15,3-4-7 16,0-9-1-16,0-5-7 16,-4-2-1-16,1-6 7 15,-3-5 6-15,-3-3-3 16,-3 0-2-16,-3 3 7 15,-3 13 4-15,-3 6 7 16,0 4 4-16,-3 14-10 16,3 8-3-16,-3 5-3 15,3 3 2-15,0 3-8 16,3 2 0-16,0-3 2 0,0 1 4 16,3-3-25-16,2-6-11 15,4-5-61 1,3-5-32-16,3-8 59 15</inkml:trace>
  <inkml:trace contextRef="#ctx0" brushRef="#br0" timeOffset="449.2559">14873 10504 128 0,'-21'-8'49'0,"9"11"-38"0,-15 5 1 0,12 0-2 16,-8 10 2-16,-4 14 3 16,-3 5-2-16,0 0 2 0,6 3-8 15,10-1-4-15,5-2-2 0,9-2 1 16,11-4 1-16,13-7 1 16,3-5 2-16,3-9-1 15,-3-7 0-15,-1-8 1 16,-2-8 1-16,-3-6-3 15,-3-7-3-15,-6-14-5 0,0-18 0 16,-6-6-5-16,-3 1-1 16,-3 2 0-16,-3-3 4 15,0 11 5-15,-3 8 3 16,-3 14 4 0,3 9 3-16,-3 12-6 0,3 10-2 15,0 8-6 1,3 10 1-16,3 9 2 0,3 10 3 15,3 16 2 1,3 8 3-16,3-6-3 0,3-2 0 16,0-5-14-16,0-6-8 15,-1-8-45 1,1-4-34-16,3-9 35 16</inkml:trace>
  <inkml:trace contextRef="#ctx0" brushRef="#br0" timeOffset="888.9442">15239 10517 160 0,'-24'-21'60'0,"9"16"-47"0,-6 2-3 16,12 3-3-16,-8 5-4 16,-4 6 3-16,-3 10-3 15,-3 11-2-15,3 5 0 16,3 3-1-16,7-3 2 0,5 0-3 15,6-3 0-15,6-2 5 16,6-6 2-16,5-5 0 0,7-7-1 16,6-9 3-1,3-8 5-15,3-5-5 16,-4-7-2-16,-5-9-1 0,-6-16-1 16,-3-13-5-16,-3-5 1 15,-3 0-5-15,-3-3-1 16,-3 0 3-16,-3 8 1 15,-3 13 8-15,-3 6 4 16,-3 13-3-16,3 8 1 16,-3 15-10-16,3 9 0 15,3 10 2-15,3 11 2 16,3 10 2-16,3 11 2 16,0 5-1-16,3-8 0 0,0-2-3 15,0-8 1-15,3-6-35 16,0-2-16-16,-1-8-44 15</inkml:trace>
  <inkml:trace contextRef="#ctx0" brushRef="#br0" timeOffset="1212.4961">15409 10639 124 0,'0'13'46'0,"0"0"-35"0,11 6 14 0,-5-6 6 16,0 11 5 0,0 0 3-16,0 0-19 15,-3-3-9-15,3 0-7 0,-3-5-1 16,0-3 0-16,0-2 1 0,-3-6 0 16,0-5 0-16,0-3 0 15,-3-5 0-15,0-2 2 16,0-9-3-16,3-2 0 15,0-3 1-15,6-2 2 16,3-3 1-16,3 0 1 16,3 2-4-16,0 6-3 15,3 2-11-15,-1 6-4 16,7 5-31-16,3 3-10 16,-3 0-40-1</inkml:trace>
  <inkml:trace contextRef="#ctx0" brushRef="#br0" timeOffset="1573.7989">15715 10681 148 0,'-3'13'57'0,"3"-5"-44"0,0 3 5 15,3-6 1-15,3 3-5 16,3 0 2-16,0-3-3 16,0 1 0-16,3 2-7 15,0-3-2-15,0-2 2 0,-1-3 3 16,1-3 2-16,-3-2-5 15,0-1-2-15,0-4 0 16,-3-3 0-16,-6-1 0 16,0-4 0-16,-3-1-2 15,-6 1 1-15,0 5-2 16,-6 7 2-16,-2 9-7 16,-7 5 1-16,-3 5-1 0,0 3 2 15,3 0 3-15,4 2 2 16,-1 1-4-16,9 2 1 15,6 0 0-15,6 0 0 16,9 1 0-16,3-4 2 16,9-2-6-16,-1 0-1 15,4-6-25-15,3-4-8 16,3-6-53-16</inkml:trace>
  <inkml:trace contextRef="#ctx0" brushRef="#br0" timeOffset="1965.8294">16123 10597 52 0,'6'-8'22'0,"0"5"-18"0,-12 3 37 15,3-3 15-15,0 3-6 16,-3 0-3-16,-3 0-9 15,-3 3-3-15,-3 0-20 16,-3 2 0-16,1 3-1 0,-1 0-7 0,3 5-2 16,3 0-5-16,3 0-3 15,6 1-1-15,6 2 0 16,6-1 5-16,9 4 1 16,3 0-3-16,2 2-1 15,-2-3-2-15,-3-2 3 16,-9 0 4-16,-3-3 6 15,-12-2 6-15,-6-3 5 16,-3-3-10-16,-6-2-3 16,1-3-14-16,-4 0-5 15,3-3-21-15,3 0-8 16,6 1-28 0,3-1-50-16,9 0 23 15</inkml:trace>
  <inkml:trace contextRef="#ctx0" brushRef="#br0" timeOffset="2283.3337">16379 10536 220 0,'-6'-3'85'0,"3"3"-66"0,0 8 1 16,0-5-4-16,-3 2-7 15,-3 0 2-15,-3 6-6 16,3 2-1-16,3 6-2 15,3-1-6-15,6 3-2 0,3 3 0 16,3 0 4-16,3 0-1 16,0-3 1-16,-3 0 6 15,-3 0 2-15,-3-2 15 16,-6-3 6-16,-6-3-2 16,-3 0-3-16,-3-2-10 0,0-6-3 15,-3 0-18-15,1-5-7 16,17 0-166 15,-9-10 61-31,9-4 19 16</inkml:trace>
  <inkml:trace contextRef="#ctx0" brushRef="#br0" timeOffset="2460.5055">16668 10493 276 0,'3'0'104'0,"-3"3"-81"0,-3 0-10 16,3-3-10-1,0 5-21-15,0 0-3 16,0 3-42-16,0 5-17 0,0 14-7 16,0 5 1-16</inkml:trace>
  <inkml:trace contextRef="#ctx0" brushRef="#br0" timeOffset="2570.0257">16632 10848 228 0,'-3'3'88'0,"6"-6"-69"0,0 0-33 0,0 3-19 15,3-2-58 1,3 2-19-16</inkml:trace>
  <inkml:trace contextRef="#ctx0" brushRef="#br0" timeOffset="3787.8075">16709 10552 80 0,'-6'2'33'0,"6"-2"-26"0,0-5 14 0,0 5 3 15,0-3-1-15,0 1 0 16,0 2-8-16,0-3-2 15,3 3-7-15,0-3-4 0,0 3-1 16,0 0-1-16,0 3 0 0,0 2-3 16,0 1 0-16,-3-6 4 15,0 8 3-15,0-3 8 16,-3 0 4-16,0-2-2 16,-3-1 0-16,0-2-8 15,0-2-4-15,0-4 1 16,3 1 0-16,0-3 1 15,3 0 0-15,3-2-7 16,0 2-2-16,3 2-1 16,0 4 2-16,0 2-1 15,0 0 1-15,0 2 3 16,-3 1 0-16,-3 2 9 16,0-2 5-16,-3 0 0 0,0-1 2 15,-3-2-6-15,0 0-3 16,0-2-12-16,0-4-4 15,3 4-46 1,0-1-60-16,3 3 19 16</inkml:trace>
  <inkml:trace contextRef="#ctx0" brushRef="#br0" timeOffset="4660.2705">16593 10821 80 0,'3'-2'33'0,"-3"4"-26"0,3 4 0 0,0-1 10 16,12 3-2-16,-3 0 0 16,-3-3 0-16,0 1-2 15,-3-4 0-15,-3 1 4 16,-3-3 1-16,0 0-7 16,0 0-4-16,0 0-4 15,0-3-3-15,0 1 3 0,0-1-4 0,3 0-2 16,3 1-1-16,0-1 3 15,0 3-5-15,0 0 2 16,-4 0 2-16,1 3 1 16,0-1 1-16,-3-2 2 15,3 3 10-15,-3-3 7 16,0 0 1-16,0 0 3 16,-3 0-11-16,0 0-4 15,0-3-3-15,1 1-1 16,2 2-108-1,0-3 11 1,2 3-1 0</inkml:trace>
  <inkml:trace contextRef="#ctx0" brushRef="#br0" timeOffset="5978.0091">16614 10864 76 0,'-3'2'30'0,"3"1"-24"0,36-11 19 0,-27 8 8 16,0 0-17-16,-9 0-8 16,6 0-6-16,0 0-2 15,0 0 2-15,-6 0 1 16,0 0-1-16,0 0-2 16,0 0 1-16,0-2-1 15,0 2 0-15,0-3 0 0,0 0 2 16,-3 1-1-16,3-1-1 15,0 0-4-15,3 1 0 16,-3 2 4-16,0 0 2 16,5 0 2-16,-5 0 2 15,0 0 1-15,0 0 3 16,0 0 4-16,0 0 1 16,0 0 3-16,-3 0 1 0,1 0-10 15,-1 0-3-15,0 0-2 16,3 0 0-16,0-3-5 15,0 0 1-15,3 1-2 16,0 2 0-16,2-3 2 16,1 3 0-16,0 3-3 15,-6-3 0-15,3 2-1 16,-3-2 0-16,0 0 5 16,0 0 3-16,-3 0 3 15,0 3 1-15</inkml:trace>
  <inkml:trace contextRef="#ctx0" brushRef="#br0" timeOffset="6321.9388">16656 10832 208 0,'3'-3'79'0,"0"3"-61"0,0 0-7 0,3 0-9 15,0 0-3-15,0 3 0 16,-1 0-2-16,-2-1 0 16,-3-2 2-16,3 6 2 0,-3-1 2 15,0-2 1-15,-3 2 0 16,-3-5 0-16,-2 3 2 15,2-1 1-15,0-2 1 16,0 0-4-16,3 0-3 16,0-2 0-16,3-1 1 15,6 0-6-15,0 1-1 16,3-1-1-16,0 0 4 16,-1 3-1-16,-2 0-1 15,0 0 3-15,0 0 0 0,-6 0 3 16,0 0 1-16,0 0 3 15,0 0 3-15,-3 3-2 16,0-3-2-16,0 0-2 16,0 0-3-16,0-3-30 15,3 3-15-15,0 0-46 16</inkml:trace>
  <inkml:trace contextRef="#ctx0" brushRef="#br0" timeOffset="7024.0168">16614 10843 72 0,'-3'5'30'0,"0"3"-24"0,3-3-1 16,12-7 39-16,-3 2-14 15,0 0-9-15,-3-3-5 16,-3 0-7-16,0 1 0 15,0-1-5-15,0 0-1 0,0 3 1 16,0 0-5-16,-3 0-1 16,0 0-2-16,0 0 0 15,0 6 3-15,0-4 0 16,-3 4 1-16,0-4 0 16,0 1 6-16,0-3 6 15,0 2-8-15,0-2-2 16,3 0-2-16,0 0 2 0,0-2-12 15,3-1-6-15,6-2-53 16</inkml:trace>
  <inkml:trace contextRef="#ctx0" brushRef="#br0" timeOffset="8524.795">17650 10300 108 0,'0'-5'41'0,"0"2"-32"0,0 6 9 16,0-3 3-16,-3 5-6 15,0 1 2-15,-3 1-10 16,-6 7-4-16,-6 7-2 16,-9 11-1-16,-8 18 0 0,2 11 2 0,3 0 3 15,9-6 4-15,9-2 2 16,9-3 1-16,9-2 0 16,12-6 0-16,9-7 0 15,3-6 0-15,3-13 2 16,2-11-3-16,4-13-1 15,3-5-4-15,-1-6 1 16,-5-5 0-16,-9-7 1 16,-6-12 4-16,-9-7 5 15,-9 0 2-15,-9 0 3 16,-6 5-6-16,-3 5 1 16,-3 6-8-16,-3 4-3 15,0 9-10-15,0 5-3 16,1 6-23-16,2 2-10 0,6 5-28 15,3 3-10-15,6 3-20 16</inkml:trace>
  <inkml:trace contextRef="#ctx0" brushRef="#br0" timeOffset="9053.7328">17965 10358 124 0,'-3'14'49'0,"3"2"-38"0,3 18 12 16,-6-10 3-16,0 21-1 0,3 2 2 15,-3 1-6 1,1-3-3-16,-1-5-10 0,-3-3-3 0,3-8-1 15,0-5-2-15,0-3-2 16,0-5 1-16,6-6 1 16,-6-2 1-16,3-3 1 15,0-5-5-15,3-2 1 16,3-3-11-16,3-3-5 16,-1-6-1-16,4 1 2 15,0-3 2-15,3-5 1 16,6 5 4-16,-3 0 3 15,0 3 3-15,3 5 1 0,2 6-2 16,1 2 2 0,0 7 3-16,0 7 1 15,-3 2 7-15,-4 2 6 16,-2 3 5-16,-6 0 4 0,-6 3 7 16,-6 0 2-16,-9 0-12 15,-2-3-5-15,-7 3-6 16,-3-6-2-16,-6-2-8 15,-3-8-2-15,-2-3-20 16,-1-5-9-16,0-5-37 16,3 0-15-16,7-3-8 15</inkml:trace>
  <inkml:trace contextRef="#ctx0" brushRef="#br0" timeOffset="9770.8894">18710 10935 64 0,'-3'0'27'0,"-3"0"-21"0,6-2 18 0,0 2 7 16,0 0 10-16,0 0 5 16,0 0-10-16,3 2-4 15,0 4-12-15,3-1-5 16,2 0-8-16,7 0-1 0,3 1 4 15,9-4 3-15,9 1 2 16,-1-3 0-16,1 0 1 16,0-3-8-16,0 1-5 15,-1-1 0-15,-2-2 0 16,0 2-1-16,-6-2 1 16,-4 2-2-16,-2 1-1 0,0-1 1 15,-6 0-1-15,0 1-14 16,0-6-5-16,0 5-21 15,-1-2-10-15,7-1-53 16</inkml:trace>
  <inkml:trace contextRef="#ctx0" brushRef="#br0" timeOffset="10356.1746">19644 10909 164 0,'-3'0'63'0,"6"2"-49"0,0 1 11 16,3 0 2-16,3-1-11 15,3 1-2-15,12 0-2 16,6-3 0-16,2 0-6 15,1 0 0-15,3-3 4 0,-1-2-4 0,1 2 2 16,0 0-3-16,0 1 0 16,-4-1-3-16,1 0-2 15,0 3-2-15,-3 0 1 16,-4 0-15-16,4-2-4 16,0-1-30-16,0 1-12 15,-1-4-21 1</inkml:trace>
  <inkml:trace contextRef="#ctx0" brushRef="#br0" timeOffset="11061.0198">20576 10909 140 0,'-12'0'52'0,"15"2"-41"0,-3-2 7 15,0 0 0-15,3 3 5 16,0 0 6 0,9-1-5-16,15 1-2 0,2 5-12 15,4-5 0-15,6-3 1 0,2-3-2 16,4-2 2-16,3 2-2 16,2 3 0-16,4 0-5 15,-1 0-3-15,-2 0 0 16,-3 0-1-16,-7-3 0 15,1 1 0-15,-9-1 0 0,-6-2 2 16,-10-1-23-16,-2 1-11 16,-3 0-36-1,-3 0-57-15,0-1 30 16</inkml:trace>
  <inkml:trace contextRef="#ctx0" brushRef="#br0" timeOffset="11707.4003">21832 10869 184 0,'0'0'68'0,"3"3"-52"0,3-1 1 0,0 1 0 16,3 0 6-16,6 2 6 16,8-2-7-16,10 2 0 0,12 0-13 15,-3-2-1-15,2-3 2 0,4-3-6 16,-1 1 0-16,1 2-2 15,-6 0-2-15,-1 0-2 16,-5 0 1-16,-9 0 1 16,-3 0 2-16,-6-3-12 15,-7 0-3-15,1 1-34 16,-3-1-14-16,0 0-39 16</inkml:trace>
  <inkml:trace contextRef="#ctx0" brushRef="#br0" timeOffset="12238.5334">22918 10898 144 0,'6'0'55'0,"9"-2"-43"0,-3 4 12 0,3-2 5 15,0 0 0 1,3 3 5-16,3-3-5 16,2 0-3-16,4-3-14 0,6 1-3 0,-6-1-2 15,-6 0-1-15,17 1-1 16,-8-1-6 0,6 0 1-16,-1 1-33 0,-2-4-13 15,-6 4-61 1</inkml:trace>
  <inkml:trace contextRef="#ctx0" brushRef="#br0" timeOffset="12790.6543">23954 10893 168 0,'-3'-3'66'0,"3"3"-52"0,3 3 8 0,-3-3 1 15,6 0-1-15,-3 0 4 16,9 0-8-16,-3 0 0 16,12 0-11-16,-3 0 0 0,14 0 0 15,-2 0-6-15,21 0 0 16,-12 0 3-16,8 0 2 0,-11 0-2 15,11-3-1-15,-14 1-32 16,-3-4-15-16,0 4-62 16</inkml:trace>
  <inkml:trace contextRef="#ctx0" brushRef="#br0" timeOffset="31660.3234">19025 10311 48 0,'0'-8'19'0,"0"8"-15"0,0-5 12 16,0 5 7-16,0 2-3 0,-3-2 0 15,0 0-7-15,-3 3-3 16,-3-3-3-16,-3 3-2 16,-3 4-6-16,-2 1-1 15,-7 6 1-15,-3 4 0 16,0 6 3-16,0 5 1 16,4 11-1-16,5 13 1 15,6-3 0-15,9 3 1 16,9 0 0-16,15-6 0 0,2-2-2 15,7-8-2-15,3-7 7 16,0-12 5-16,2-13-6 16,4-13 1-16,3-10 3 0,5-11-8 15,-2-11-3 1,-6-5 6-16,-9-3 6 16,-16 4-3-16,-14 1-2 0,-9 3 5 15,-8 3 3-15,-7 3 4 16,0 8 3-16,-3 4-9 15,0 7-2-15,4 1-11 16,2 6-1-16,6 3-38 16,6 5-13-16</inkml:trace>
  <inkml:trace contextRef="#ctx0" brushRef="#br0" timeOffset="32204.4944">19972 10316 120 0,'0'0'46'0,"3"8"-35"0,0-5-4 15,0 10 25-15,-3 8-14 16,3 8 5-16,-1 8 2 15,-2 14-14-15,0-4 1 0,0-2-1 16,0-3-6-16,0-7-3 16,0-3-6-16,0-6-2 15,0-2-44 1,0-3-56-16,3-2 18 16</inkml:trace>
  <inkml:trace contextRef="#ctx0" brushRef="#br0" timeOffset="32995.7477">20957 10284 64 0,'-3'-5'24'0,"3"0"-18"0,0-1 24 16,0 4 13-16,-3 2-6 16,0-3 1-16,-3 3-8 15,-3 0-4-15,0 3-14 16,0 5-8-16,-3 5-2 15,-3 6-2-15,-2 7 2 0,-1 8-1 16,-3 14-1-16,0 13-2 16,6 0-1-16,3-3 2 15,9 0 0-15,6 0-2 16,6-7 2-16,6-12 1 16,6-4 2-16,3-14 1 15,8-13 1-15,13-13 4 16,15-14 3-16,-4-10-6 15,-5-13-1-15,-7-11-2 0,-8 0 1 16,-12 0 2-16,-12 3 4 16,-9 2 9-16,-15 3 3 15,-18 5-6-15,-9 11-4 16,1 5-9-16,2 8-1 16,3 9-23-16,4 7-10 15,2 5-46 1,9 8-53-16,6-2 34 0</inkml:trace>
  <inkml:trace contextRef="#ctx0" brushRef="#br0" timeOffset="33551.364">22019 10255 128 0,'3'-13'49'0,"-3"10"-38"0,6 3 8 0,0 0 1 0,0 3-10 15,0 0-1-15,3 2 6 16,0 8 4-16,0 8-9 16,-3 8 3-16,0 16 1 0,-3 16-5 15,-3 5-1-15,0-5-4 16,0-5-3-16,0-3 0 15,3-8 1-15,0-8-1 16,3-8-1-16,0-5-32 16,3-8-16-16,3-8-38 15</inkml:trace>
  <inkml:trace contextRef="#ctx0" brushRef="#br0" timeOffset="34330.8704">23154 10216 140 0,'-3'-6'55'0,"3"9"-43"0,-6-6 8 0,3 3 0 16,0 3-8-16,-6 5 1 16,-3 2-6-16,-3 6 1 15,-6 8-5-15,-9 8 0 0,-2 13 1 16,-7 10-2-16,15 9-2 15,6 2 3-15,9-5 2 16,18-3-2-16,12-2-2 16,6-9-5-16,3-7 0 0,2-8 11 15,1-11 7-15,9-13 2 16,2-13 0-16,10-14-2 16,0-13 1-16,-7-15-4 15,-14-9 1-15,-6-5-5 16,-15 0 1-16,-21 3-1 15,-6 5 3-15,-12 11 4 16,-3 5 1-16,1 8-15 16,-1 8-4-16,0 5-23 15,6 10-8-15,3 4-22 16,3 4-6-16,10 6-31 16</inkml:trace>
  <inkml:trace contextRef="#ctx0" brushRef="#br0" timeOffset="34894.4076">24151 10210 164 0,'-3'0'63'0,"3"8"-49"0,0 0-6 0,0 0-5 16,0 3 12-16,3 7 7 15,-3 9 3-15,0 12 0 16,3 9-14-16,0 8-2 16,-3 4-2-16,6-7-3 0,-3-5-3 15,6-6 0 1,-7-7 1-16,4-9-28 0,-3-5-11 15,9-5-59 1</inkml:trace>
  <inkml:trace contextRef="#ctx0" brushRef="#br0" timeOffset="37324.118">17718 8991 44 0,'0'-8'16'0,"0"2"-12"0,0 1 9 15,0 2 7-15,0 1 55 32,-12 4-41-32,-2 6-12 15,-4 6-17-15,-3 4-6 16,-3 14-1-16,0 18 0 16,-3 16 2-16,4 0-3 0,5 1 2 15,12-4 1 1,12-7 0-16,9-3 0 15,3-11 0-15,5-10 4 16,4-6 2-16,3-15 6 0,3-14 5 16,5-10-7-16,4-14-3 15,3-4 0-15,-7-9 0 16,-8-8-3-16,-18-5-3 16,-12 0 4-16,-15 0 1 15,-6 1 2-15,-3 7 2 0,1 5-3 16,-4 6 1-1,0 10-3-15,3 8 2 0,3 5-11 16,4 9-4-16,2 2-25 16,9 5-11-16,6 5-30 15,6-2-24 1,9 0 43-16</inkml:trace>
  <inkml:trace contextRef="#ctx0" brushRef="#br0" timeOffset="37519.44">18180 9141 124 0,'-15'24'49'0,"9"-5"-38"0,-6 34-1 16,6-30-1-16,-3 9-4 0,0 3 0 15,-3-1-1-15,0 0 0 16,0-2-16-16,1-5-6 15,2-6-40-15,3-5-15 16</inkml:trace>
  <inkml:trace contextRef="#ctx0" brushRef="#br0" timeOffset="37681.3782">17989 9176 156 0,'3'5'57'0,"9"-5"-44"0,12 19-8 0,-12-4-5 16,6 15 0-16,3 1 4 16,-1 4 3-16,7 2 1 0,3 0-4 15,6 2-9-15,8-4-2 0</inkml:trace>
  <inkml:trace contextRef="#ctx0" brushRef="#br0" timeOffset="39572.9139">18757 9956 88 0,'-6'3'33'0,"6"-3"-26"0,0-3 11 16,0 3 4-16,0 0-10 16,3 0-4-16,0-2-8 0,3-4-2 15,3-2 1-15,-3-2 2 16,3-1-2-16,6-5-2 15,0 3 2-15,6 0 2 16,-4 0-2-16,1-1-2 16,-3 4 4-16,0-1 1 15,0 1-3-15,-3 4-1 16,0 1 1-16,0 5 0 16,0 0-2-16,-1 3 0 15,4 2 2-15,0 3 0 16,0 0-2-16,3 0 2 15,3-3 1-15,3 0 2 16,8-2-1-16,7-3-1 16,6 0 3-16,-4-3 0 15,1-2-1-15,-6 0 1 16,-4-3-2-16,-5-3-1 0,-3-5 5 16,-3-2 1-16,0-1-2 15,-3-2-1-15,-3-3-3 16,-1 6-3-16,-2-3 2 15,-3 8 2-15,0-3 0 16,-3 2-1-16,0 4 3 16,0 5 0-16,-3-1-4 15,0 1 1-15,0 2 0 16,-3 3 0-16,3 3 2 0,0 5 1 16,0 5 1-1,3 3 0-15,0 8-2 16,3 2-2-16,3-2 1 15,2 0-1-15,4-3 0 0,6-2 0 0,6-4 2 16,3-4 1-16,2-6 1 16,1-2-2-16,-3-6-2 15,0-5 3-15,-1-5 0 16,-2-3-4-16,-3 3 1 16,-3 8-2-16,0 2-2 15,-4 6 0-15,-2 2 3 16,0 6 0-16,-3 5 3 15,0-1-1-15,0 1 2 0,-3 0 0 16,-3 0 1-16,-1-3-7 16,4-2-2-16,0-3-47 15,3-3-31 1,3-2 32-16</inkml:trace>
  <inkml:trace contextRef="#ctx0" brushRef="#br0" timeOffset="40356.2206">19433 9046 76 0,'-3'0'30'0,"3"3"-24"15,0-3 13-15,0 0 4 0,0 0-10 16,6 0-4-16,-3 0-2 0,0-3 0 15,3 0-1 1,0-4-1-16,0-1-1 16,0-3 0-16,0 0-5 15,2-2-1-15,1 0 1 0,-3-3 0 0,0 6 3 16,0-1 1-16,-3 3 1 16,0 3-5-16,0 5 1 15,-3 0-5-15,3 5 1 16,0 3 0-16,3 5 2 15,0 3 5-15,0 8 6 16,0 2 4-16,0 6 2 16,0 0-6-16,0 7-3 0,0-4 1 15,0-3 0 1,-3-6-6-16,0 1-2 16,3-6-47-16,-3-5-44 15,0-1 21-15</inkml:trace>
  <inkml:trace contextRef="#ctx0" brushRef="#br0" timeOffset="40549.1843">19483 9358 140 0,'-3'0'55'0,"3"-2"-43"0,6-1-1 15,-3 8-2-15,3-5 7 0,3 0 5 16,3 0-5-16,3-2 1 15,3-1-10-15,6 0-2 0,6 1-1 16,5 2-5-16,4-3 1 16,0 3-77-1</inkml:trace>
  <inkml:trace contextRef="#ctx0" brushRef="#br0" timeOffset="41943.2789">20728 9988 124 0,'-12'3'49'0,"9"5"-38"0,36-24 8 0,-25 13 1 16,-2 0-6-16,0 1 2 0,0-1-14 16,0 1-5-16,3-1 1 15,0-2 7-15,3-6 4 0,0 0-2 16,3-4-2-16,3-1-5 16,5-3 0-16,10-2 0 15,9-3 2-15,14-2-3 16,-2 2 0-16,0 3-1 0,-4 5 0 15,-5 3 0 1,-3 5-2-16,-1 5 0 0,4 6 0 16,11 2 0-16,1 3 3 15,-3 2 0-15,-7-2 1 16,1 0 0-16,-4 0 2 16,1-2 1-16,6-1 3 15,2-2-1-15,7 4 2 16,-1-1-4-16,-2-1-2 15,-9-2 4-15,-7-1 4 16,-5-2 1-16,-3-2 4 16,-4-6-3-16,1-11-1 15,0-5-4-15,-3-2-1 16,0 0-3-16,-4-1 1 16,-2 3-2-16,-6 3 2 0,-3 5 0 15,-3 3 3-15,0 2-3 16,-3 1-2-16,0 5-3 15,-3-1-1-15,3 1 2 16,-3 0 0-16,0-1-2 16,3 4 0-16,-3-4 4 15,0 4 1-15,-3-1-3 16,2 3 1-16,-2 0 0 16,0 0 0-16,0 0 0 15,0 0 0-15,0 0-3 16,0 0 2-16,3 5 1 15,0 3 0-15,0 3 0 16,3 2 0-16,3 6-3 16,12 2 2-16,0 8-1 15,3 0-2-15,0 0 3 16,2-2 0-16,1-4 1 0,3-1 0 16,0-4-3-16,2-2 2 15,10-3 1-15,15 0 0 16,5 1-5-16,-2-4 1 15,2 1-5-15,-5-3-1 16,-4-3 0-16,16 0 4 16,5 1-4-16,1-4 0 15,-10-2 2-15,4-5 5 0,-4-3 2 16,4 0 3 0,2 0 3-16,0 3 4 0,-11 2-4 15,-9 3-3 1,-10 0-1-16,-11 3 1 15,0 2 3-15,-9 3 4 0,-4 0-4 16,-2 0-1 0,-15-8-42-1,24 8-45 1,3 0-24-16</inkml:trace>
  <inkml:trace contextRef="#ctx0" brushRef="#br0" timeOffset="42907.5854">22284 8871 140 0,'-6'14'55'0,"9"-14"-43"0,0 2 14 0,-3-2 4 0,3 6-11 15,0-4-3 1,-3 9-7-16,0 2-6 15,0 3 1-15,-3 0-1 0,0 2 1 16,0 1 0-16,-6-3-5 16,7 0 1-16,-1 0 0 15,0-3 2-15,0-3-1 16,3-2-1-16,0-2 1 16,0-1 1-16,3-2-3 15,3-3 0-15,2 0 1 16,7 0 0-16,3-3-3 15,6 3 2-15,9 0-1 16,2 3-2-16,1 2 3 16,-3 5 0-16,-6 1 1 15,-3 2 2-15,-7 0-1 0,-5 1-1 16,-6-4 9-16,-6 6 6 16,-6 0-5-16,-9 0-1 15,-8-3-3-15,-7 3-1 16,-3 0-28-1,0-6-9-15,1 4-30 16,2-9-47-16,3 6 26 16</inkml:trace>
  <inkml:trace contextRef="#ctx0" brushRef="#br0" timeOffset="43117.9321">22234 8864 160 0,'-3'-24'60'0,"9"16"-47"0,9-3 6 16,-3 6-2-16,5 0-2 15,10-1 1-15,12-2-8 16,6 0-3-16,-1 3-3 16,-5-3 1-16,6 3 0 0,-7-3-56 15,1-5-60 1,-9-3 26-16</inkml:trace>
  <inkml:trace contextRef="#ctx0" brushRef="#br1" timeOffset="62511.0137">23014 9557 116 0,'0'-3'44'0,"0"14"-35"0,0-14 14 0,0 3 2 15,3 5-9-15,-3-2-4 16,0 2-7-16,0 3-2 16,0 3-1-16,-3 5 5 0,-3 2 3 15,0 9-5-15,-3-1-1 16,-3 6 0-16,3-3 0 15,-3 0 0-15,0 0 0 16,-6 0 0-16,6 3 0 0,-5 0 0 16,5 5 2-16,0 0-3 15,0 5 0-15,-3 6 1 16,6-6 0-16,-3-2-5 16,6-3 1-16,-3-3 0 15,0 1 0-15,0-4 0 16,0 4 0-16,1-1 2 15,-1 1 1-15,0-1 3 16,3-2 1-16,-3 7-1 16,3-4-1-16,-6-3-3 15,6-1-2-15,0-2 1 16,0-2-1-16,0-1 0 16,0 1 2-16,-3-1-1 15,-3 3-1-15,9 0 1 16,-6 1 1-16,0-1 3 0,1 2 2 15,-1 6-3-15,3 3-1 16,0-3 1-16,0-2 0 16,0-6-2-16,0-3 1 15,0-2-2-15,0 0 2 16,0-3-2-16,0-5-1 16,-3 0-2-16,6-3 1 15,-3-5-10-15,0 0-5 16,0-6-28-16,0-2-11 0,6-5-35 15</inkml:trace>
  <inkml:trace contextRef="#ctx0" brushRef="#br1" timeOffset="67059.1121">22966 11287 96 0,'-3'-10'35'0,"3"7"-27"0,-3 3 20 16,3 0 7-16,0 0-4 15,-3 8 2-15,-3 0-10 16,6 5-4-16,-6-2-11 16,-3 2-7-16,0 5-2 0,3 6 1 15,6 3 0-15,6-1 0 16,6-2 0-16,0-3-3 15,12-2 0-15,-3-11 6 16,0-3 3-16,-1-8-6 16,1-7-1-16,-3-6 0 15,-3-3 0-15,-3 1 5 0,-3-4 5 16,-3 1-1 0,-6 0 1-16,-3 0 6 0,-3 2 4 15,-6 4 2-15,-3 1 2 16,-3 1-11-16,3 3-4 15,-2 2-12-15,5 0-5 16,3 2-33-16,6 4-15 16,3 2-32-1,9 5-30-15,6-2 47 16</inkml:trace>
  <inkml:trace contextRef="#ctx0" brushRef="#br1" timeOffset="67405.4734">23353 11081 164 0,'-21'-13'63'0,"9"-6"-49"0,-3 8 14 16,12 14 4-16,-6 0-5 15,1-6-1-15,-4 11-14 16,0 3-5-16,0 2-5 16,-3 5-4-16,6 4 1 0,3 1 1 15,0 4 0-15,3 5 0 16,-3 2 0-16,6 3 0 0,6 3 2 16,0-3-1-16,0 0-1 15,-3-3-4-15,6-7-2 16,-9-6-24-1,6-8-10-15,-6-5-34 16,0-8-34 0,-6-8 43-16</inkml:trace>
  <inkml:trace contextRef="#ctx0" brushRef="#br1" timeOffset="67574.4294">23088 11282 220 0,'3'-3'85'0,"3"3"-66"0,0-5 1 0,3 2-2 0,3 1-14 16,3-1-2-16,0 0-2 16,5 1 2-16,4-1-1 15,3 0-34-15,12 3-14 0,-4 0-46 16</inkml:trace>
  <inkml:trace contextRef="#ctx0" brushRef="#br1" timeOffset="67841.0833">23570 11131 164 0,'-12'-13'63'0,"9"8"-49"0,-3-3 11 16,3 8 2-16,0-3 2 16,-5 8 2-16,-1 1-14 15,-9 1-5-15,9 4-8 0,-3 5-5 0,0 2 0 16,0 6 1-16,3 5 0 15,3 3-3-15,3 2 2 16,3 6 1-16,0-3 2 16,3 3-1-16,-3-6-1 15,3-5-13-15,-3-5-6 16,0-5-23-16,0-9-11 16,-3-4-32-1</inkml:trace>
  <inkml:trace contextRef="#ctx0" brushRef="#br1" timeOffset="68007.6131">23296 11322 232 0,'0'-3'88'0,"9"0"-69"0,0 3-5 16,9-2 4-16,6-1-13 0,-3 0-9 15,9 1-5-15,-4 2 5 16,-2 0-41-16,6 0-16 0,-9 2-24 15</inkml:trace>
  <inkml:trace contextRef="#ctx0" brushRef="#br1" timeOffset="68322.1217">23677 11303 232 0,'-8'-3'88'0,"5"6"-69"0,-6 2 13 0,6 1 0 15,-3 2-8-15,-3-1-2 16,0 1-15 0,6 3-4-16,0-3-2 15,0 3-8-15,6-1 0 0,3 6 1 0,3 0 3 16,3 5 2-16,-3 0 1 16,2-2-3-16,-5-3 2 15,-3-1 3-15,-3-1 3 16,-6-4 0-16,-2-2 2 0,-4-3-4 15,-3-2-2-15,0-6-25 16,0-4-9-16,6-4-21 16,-3-2-8-16,9-3-5 15,-3-3-27 1,15 1 25-16</inkml:trace>
  <inkml:trace contextRef="#ctx0" brushRef="#br1" timeOffset="68696.4038">23752 11327 192 0,'9'5'74'0,"0"0"-58"0,0 3 5 16,-6-2-3-16,6-1-3 15,8-2 4-15,1-1-7 16,3 1 1-16,0-3-8 16,0 0-1-16,-6-3 0 0,3-2-2 15,-7 0-2-15,-2-3 3 16,-3 0 2-16,-3 0 0 0,-3 0 0 15,-6 0-10-15,-6 0-4 16,-2 3-2-16,-7 2 1 16,-6 3 6-16,3 3 2 15,0 5 2-15,3 2 2 16,7 3 3-16,2 1 4 16,3 2-4-16,3 2-1 15,12 3 7-15,6 0 2 16,5-2-4-16,7 2-1 15,-3-5-4-15,6-5-1 16,-3-3-8-16,-3-8-4 16,5-6-22-16,-5-4-7 15,0-4-34 1,0-4-51-16,0-3 28 16</inkml:trace>
  <inkml:trace contextRef="#ctx0" brushRef="#br1" timeOffset="68922.6602">24136 11120 212 0,'-6'0'79'0,"6"6"-61"0,-3-4-3 15,3-2 9 1,0 16-2-16,0 3 2 0,0 7 1 16,0 6-14-16,0 5-7 15,0 5 0-15,3-2-1 0,0-3 1 16,0-3-9-16,3-7-2 15,-3-9-20-15,3-7-65 32,-6-11-44-32,0-5 33 15</inkml:trace>
  <inkml:trace contextRef="#ctx0" brushRef="#br1" timeOffset="69106.424">23990 11242 196 0,'0'-2'74'0,"9"2"-58"0,3 0 12 0,-3 0-1 0,6-3 0 15,5 0 1-15,7 1-15 16,6-1-6-16,9 0-4 16,2 1-25-16,4-4-7 0,-3-2-81 15</inkml:trace>
  <inkml:trace contextRef="#ctx0" brushRef="#br1" timeOffset="70711.7572">19204 11046 88 0,'3'0'35'0,"0"6"-27"0,0 2 2 16,0-3-1-16,0 8 8 0,2 3 6 15,4 5 1-15,0 6 1 16,-6 4-6-16,0 4 1 16,-3 2-11-1,0 0-3-15,0 0-2 0,0-3 0 0,-3-5 0 16,3-2 2-16,-3-11 3 16,0-3 2-16,3-5 3 15,-3-5-5-15,3-6-1 16,0-5-11-16,3-5-3 15,6-6-6-15,3-5-3 16,9 6 4-16,0-1 2 16,3 3 5-16,0 3 4 15,-1 3-4-15,1 4-1 16,-3 6 2-16,-3 6 3 16,-3 2-1-16,-3 5 0 15,-3 3 10-15,-3 2 5 16,-6 1-2-16,-3 5 1 0,-3-3-6 15,-6 0 1-15,0-5-3 16,-6-6 0-16,-3-2-1 16,-3-2 0-16,3-6-16 15,1-6-4-15,2-2-30 16,9-5-12-16,6-3-23 16</inkml:trace>
  <inkml:trace contextRef="#ctx0" brushRef="#br1" timeOffset="70935.9554">19540 11126 164 0,'-6'5'63'0,"6"6"-49"0,3 7 3 15,0-5-1-15,-3 6 3 0,0 5 3 16,0 5-9-16,0 3-5 15,0 2-5-15,3 3-3 0,0 0 3 16,3 0-18-16,0-8-6 16,0-5-32-1,0-8-51-15,3-6 20 0</inkml:trace>
  <inkml:trace contextRef="#ctx0" brushRef="#br1" timeOffset="71247.7358">19716 11351 132 0,'-18'0'52'0,"15"5"-41"0,3 6-4 0,0-4-7 0,3 9-1 16,3 0 2-16,6 3 0 16,5 2-1-16,4 3 1 15,0-8 1-15,3-3-1 16,0-3 10-16,-3-7 6 0,-1-6-3 15,-2-7 2-15,-6-3 2 16,-3-3 1-16,-6 0-2 0,-6 0 2 16,-6-3-1-16,-6 4 0 15,-5-4-5-15,-7 6-3 16,3 0-5-16,0 5-4 16,6 0-22-16,9 2-11 15,6 4-17-15,15-1-7 16,6 0-25-1</inkml:trace>
  <inkml:trace contextRef="#ctx0" brushRef="#br1" timeOffset="71489.1717">20037 11306 164 0,'-9'0'63'0,"6"0"-49"0,-6 2 11 0,6 1 2 16,-3 2-11-16,-3 3-2 0,0 3-8 15,1 2-4-15,-1 6-1 16,3 7-6-16,3 0 1 0,0 1 0 16,6-3 2-16,3 0 1 15,3-6 1-15,2-2-5 16,7-6-1-16,3-2-15 16,6-8-6-16,6-10-19 15,2-9-40 1,1-7 16-16</inkml:trace>
  <inkml:trace contextRef="#ctx0" brushRef="#br1" timeOffset="71686.3919">20219 11195 160 0,'-9'0'60'0,"15"5"-47"0,-6 3-3 15,6 0-5-15,-3 5 6 0,0 5 7 16,0 9-5-16,0 2 0 15,0 5-7-15,-3 6-4 0,3 0 1 16,-3-6-4-16,0-5-2 16,5-5-27-16,-2-3-12 15,0-5-34 1</inkml:trace>
  <inkml:trace contextRef="#ctx0" brushRef="#br1" timeOffset="71956.099">20421 11359 116 0,'-9'-3'46'0,"3"8"-35"0,-3 1 9 0,3-1 5 0,-3 0 3 16,0 3 3-16,-2 3-12 15,-1-3-6-15,3-1-8 16,3 4-4-16,3 0 0 0,3-3-6 15,3 2 1-15,3 1 4 16,3-1 2-16,3 1 0 16,5 0 1-16,-2-1-9 0,3 1-3 15,0-3-22-15,0 0-7 16,0-1-36 0</inkml:trace>
  <inkml:trace contextRef="#ctx0" brushRef="#br1" timeOffset="72826.1935">21237 11393 200 0,'0'5'77'16,"3"-2"-60"-16,-3 7-3 0,0 1-5 16,0 5 6-16,3 8 5 0,0 0-6 15,0-1-3-15,3-1-6 16,-1-4-4-16,4-2 2 0,0-3-2 15,3-5-1-15,0-5 1 16,3-6-1-16,0-2-5 16,0-8-1-16,-3-9-6 0,0 1 0 15,-3 0 6-15,-4 0 3 16,1 0 3-16,-3 5 0 16,0 5 2-16,0 3 1 15,0 3 3-15,-3 5 1 16,3 5-3-16,0 3-3 15,3 6 0-15,-3 1-1 16,3 4 0-16,0-3 0 16,0 2 0-16,0-2 2 15,3-3-23-15,0-2-8 16,0-3-28 0</inkml:trace>
  <inkml:trace contextRef="#ctx0" brushRef="#br1" timeOffset="73364.9578">21618 11406 160 0,'3'5'60'0,"3"-2"-47"0,-3 13 17 15,0-5 5-15,-3 7-6 16,0 3-2-16,0 3-11 15,0-3-5-15,0-2-6 16,0-3-4-16,0-3 2 0,0-3-2 16,0-2 2-16,3-2 2 15,-3-6 2-15,0 0-12 16,5-6-6-16,-2-2 0 16,3-10 4-16,3-6-7 15,0 0-3-15,0 1 9 16,0 4 6-16,0 3 0 0,0 6-1 15,0 2 4-15,0 8 3 16,0 5 5-16,0 5 2 16,0 4-1-16,-3 2 1 15,-3-1-2-15,0 1 2 16,-3-5-6-16,0-3-1 16,0-3-4-16,0-5-1 15,3-5-4-15,2-6 1 16,1-7-7-16,3-6-3 15,3-5-8-15,6 0-1 0,0 2 10 16,3 3 7-16,0 11 6 16,2 11 3-16,1 7 14 15,3 8 8 1,-9 11 5-16,0 5 2 16,-6 0-15-16,-3-2-5 15,-3-6-8-15,-3-5-3 0,-3-3-58 16,3-3-24-16</inkml:trace>
  <inkml:trace contextRef="#ctx0" brushRef="#br1" timeOffset="78681.3216">20903 11427 88 0,'-3'0'33'0,"9"6"-26"0,-9-4 9 15,3-2 7 1,0-5-6-16,0 5-3 16,3 8 1-16,0 8-2 15,-3 5 0-15,3 3-5 16,-3 0-3-16,0-3-2 15,0 0 2-15,0-3 1 0,0-4 4 16,0-4 1-16,0 1-5 16,0-6-2-16,0-2 4 15,0-1 3-15,0-2-4 16,0-5-2-16,0-3-5 0,0-2-2 16,0-6 3-16,0-5 1 15,3-3-3-15,0 3 1 16,3-1-5-16,3 1 1 15,0 0 2-15,0 3 1 16,3 2-2-16,3 5 0 16,0 3 2-16,2 6 0 15,4 2 1-15,0 2 2 16,3 6 1-16,-3 5 3 16,-6 9 6-16,0 1 2 15,-4 1-3-15,-2 0 1 16,3 0-7-16,-6-3-1 0,0-3-2 15,0-2-2-15,0-2-6 16,-3-4-1 0,3-2-46-16,0-3-17 15,3-5-15-15</inkml:trace>
  <inkml:trace contextRef="#ctx0" brushRef="#br0" timeOffset="88458.1941">14849 12920 60 0,'3'-11'24'0,"0"8"-18"0,-6 3 20 0,3 0 8 0,-3 3-10 16,0 0-3-16,0 2-10 15,-6 6-5-15,-3 2-1 16,-6 5-1-16,3 3-2 15,1 3-2-15,5 3 3 0,6-1-2 16,6 1 2-16,6-1 2 16,2-2 2-16,7-6 3 15,3-7 1-15,0-8 1 16,3-6 2-16,-3-5-7 16,-4-5-4-16,1 0 4 15,-6-3 5-15,-3-3 3 16,-3 3 3-16,-3 0-1 15,-6 1 1-15,-3-1-5 16,-3 3 0-16,0-1-6 16,-3 4-2-16,1-1-16 15,2 3-5-15,3 0-27 16,3 3-11-16,6 2-42 16</inkml:trace>
  <inkml:trace contextRef="#ctx0" brushRef="#br0" timeOffset="88775.6636">15284 12607 160 0,'-27'-8'63'0,"6"8"-49"0,-6 3 11 0,18 0 2 16,-3 2-15-16,0 3-5 0,0 11 0 15,-2 12 0-15,2 20-3 16,0 7-1-16,3-3 1 0,3-2 0 16,3-3 0-16,3-2-2 15,0 0-2-15,0-6-13 16,3-5-6-16,-3-10-26 15,0-6-8-15,0-8-19 16</inkml:trace>
  <inkml:trace contextRef="#ctx0" brushRef="#br0" timeOffset="88941.7819">14971 12967 232 0,'3'-8'88'0,"3"8"-69"0,9-5-9 0,-3 2-10 15,3 1-3-15,5-1 3 16,10 0-10-16,12 1-6 16,0-4-33-16,-1 1-16 15,4 0-8-15,0-6-3 16</inkml:trace>
  <inkml:trace contextRef="#ctx0" brushRef="#br0" timeOffset="89144.1368">15534 12713 164 0,'-15'-24'63'15,"6"11"-49"-15,-9 0 69 16,0 13-41 0,0 5-16-16,0 8-19 15,3 9-8-15,4 17 0 16,2 9 0-16,0-3 1 16,3-3 0-16,3-2 2 0,0 0-6 15,3-6 1-15,0-2-21 16,-3 0-7-16,0-6-30 15,0-2-51 1,0-6 20-16</inkml:trace>
  <inkml:trace contextRef="#ctx0" brushRef="#br0" timeOffset="89324.9406">15245 13002 228 0,'12'10'88'0,"-6"-15"-69"0,3 2 0 0,-3 3-7 15,5-2-6-15,4-4 1 16,3-2-6-16,0-2-1 16,3 2 0-16,3-3-7 0,0 3 0 15,2 3-48-15,1 2-18 16,6 3-12 0</inkml:trace>
  <inkml:trace contextRef="#ctx0" brushRef="#br0" timeOffset="89654.1331">15798 12938 188 0,'0'-5'71'0,"0"7"-55"0,0-2-5 16,-3 6 52-1,-2-1-22-15,-4 0-20 16,0 3-13-16,-3 0-7 15,3 0-8-15,0 3 0 0,6-1 3 16,6 1 4-16,0 2 1 16,3 0-1-16,3 3-2 0,0 0-1 15,-3 3 2-15,-3-1 2 16,-6 1 0-16,-3-3 2 16,-3-3 0-16,-6-3 1 15,-3-2-20-15,0-5-7 16,-3-6-17-16,3-2-7 15,4-3-33 1,2-2-22-16,18-1 43 16</inkml:trace>
  <inkml:trace contextRef="#ctx0" brushRef="#br0" timeOffset="89988.9953">15843 13044 168 0,'9'5'66'0,"0"-2"-52"0,3 0 6 0,-6-3-3 15,3 0-2-15,3 0 1 0,3-3-2 16,-1 0-1-16,1-2-7 16,0 0-4-16,-3-1 1 0,0 1 2 15,-6-3 2-15,-3 0-3 16,-3-2-1-16,-3-1-1 16,-3 3 1-16,-3 3-7 15,-3 2 1-15,-3 3-4 16,0 5 2-16,1 6-2 15,-1 2 2-15,0 3 1 16,3 5 2-16,6 0 5 16,3 3 6-16,6 3-3 15,3-1 2-15,3 1-5 16,6-4-2-16,0-1-5 16,5-6 0-16,4-11-31 0,6-8-14 15,3-7-41 1</inkml:trace>
  <inkml:trace contextRef="#ctx0" brushRef="#br0" timeOffset="90196.092">16212 12737 240 0,'-15'-24'90'0,"12"24"-70"0,0 3-7 0,3-3-8 15,0 5-10-15,0 8 1 16,0 14 8-16,0 13 7 15,0-1-5-15,0 4-3 0,0-1-2 0,-3 3 1 16,0 0 1 0,3-3-12-16,-3 1-7 15,0 2-38-15,0-8-17 16,3-6-14-16</inkml:trace>
  <inkml:trace contextRef="#ctx0" brushRef="#br0" timeOffset="90376.9319">15965 13012 260 0,'-15'-8'96'0,"21"6"-75"0,9 2-8 0,-3-3-7 16,9 0-8-16,15 1-2 16,8-4-4-16,7-4 0 15,2-3-78-15,1-1-34 16,14 1 41-16,4-3 23 15</inkml:trace>
  <inkml:trace contextRef="#ctx0" brushRef="#br0" timeOffset="91221.9516">16930 12980 88 0,'-6'0'35'0,"6"6"-27"0,-6 4 18 0,6-4 5 16,0 4 1-16,0 6 3 15,-3 5-4-15,3 3 1 16,0 3-18-16,0 2-6 0,3 2-3 16,6-4-1-16,2-1 0 15,7-2-5-15,3-11 1 16,3-5-5-16,3-10 1 0,-3-6-7 16,-1-3-1-16,-2-7-2 15,-3 2 1-15,-3-3 5 16,-3 3 2-16,-6 3 6 15,0 3 4-15,-6 2 8 16,3 5 4-16,-3 3-10 16,0 5-6-16,-3 8-3 15,3 3 2-15,3 3 0 16,3-1 3-16,0 4 1 0,6-7 1 16,2-4 0-16,1-6 2 15,3-5 8-15,-3-5 3 16,0-6 0-16,0-4 0 15,-3-4-5-15,-3-2-2 16,-3 0-4 0,-6 0 1-16,-3-1-2 0,0 1 2 15,-3 5-20-15,0 0-5 16,0 6-27-16,0 2-12 16</inkml:trace>
  <inkml:trace contextRef="#ctx0" brushRef="#br0" timeOffset="91385.5739">17424 13057 172 0,'3'13'66'0,"3"-2"-52"0,-6 10-1 16,3-8-5-16,-3 3-9 16,0 5 1-16,-3 1 0 15,3-1 2-15,-3 0-25 16,3 0-10-16,0-8-36 15,6-7-14-15</inkml:trace>
  <inkml:trace contextRef="#ctx0" brushRef="#br0" timeOffset="91537.5035">17412 12959 208 0,'-3'-5'77'0,"6"0"-60"0,3 7-23 0,0-2-14 15,6 3-17-15,5 0-2 16,7-1-25-16,3 4-12 16</inkml:trace>
  <inkml:trace contextRef="#ctx0" brushRef="#br0" timeOffset="91906.0289">17703 12988 140 0,'-17'6'55'0,"5"2"-43"0,-12 10 1 0,15-7-3 0,-9 7 0 15,0 6 4 1,3 3-2-16,0 4 3 16,7 6-8-16,5 0-2 0,6-2-1 15,5-9-2-15,4-7-2 16,3-11 1-16,3-6 1 16,0-10 1-16,0-10 3 0,3-6-5 15,-3-8-1-15,-7-2 2 16,-2 0 3-16,-3-4-4 15,-6 1-1-15,-3-2 0 16,0-12 0-16,-3 4 4 16,0 7 2-16,1 8 9 15,2 11 4-15,0 8-9 0,0 8-3 16,3 13-14-16,0 10-5 16,3 9 3-16,3 4 5 15,-1 4 3 1,4-1 1-16,0 3-3 0,3 0 2 15,3-2-30 1,0-4-14-16,0-9-41 16</inkml:trace>
  <inkml:trace contextRef="#ctx0" brushRef="#br0" timeOffset="92136.2078">18001 12793 236 0,'-15'-14'90'0,"12"14"-70"0,6 3-9 0,-3 5-11 0,0 8-6 16,-3 5 2-16,3 8 13 15,-3 3 8-15,0 5-8 16,0 0-2-16,0 3-1 0,0 2-1 16,3 0 0-16,0 1-19 15,0-4-7-15,3-7-28 16,0-3-9-16,3-8-29 15</inkml:trace>
  <inkml:trace contextRef="#ctx0" brushRef="#br0" timeOffset="92328.9747">17778 13033 228 0,'-9'-10'85'0,"15"10"-66"0,9-3-6 0,-9 1-4 15,6-1-6-15,6 3 3 16,8-3-1-16,4 1 0 16,0-1-3-16,0-2-15 0,-4-1-6 15,1 1-37 1,0-3-60-16,0-2 20 16</inkml:trace>
  <inkml:trace contextRef="#ctx0" brushRef="#br0" timeOffset="92673.1107">18162 12790 192 0,'-6'-5'71'0,"6"18"-55"0,3-10-5 0,-3 7-5 15,3 9-2-15,-3 4 5 16,0 4 10-16,0 5 8 16,-3-1-14-16,0 6-3 0,0 1 1 0,-3 1-7 15,3-2 0-15,0-5-4 16,0-8-1-16,0-6 5 15,0-4 5-15,3-7-5 16,0-4 0-16,0-3-9 16,0-8-2-16,0-5-5 15,3-3 0-15,3-2 1 16,3-1 2-16,3 3 3 16,0 6 4-16,0 4-1 0,3 9 1 15,-1 5 13-15,1 8 5 16,0 2-6-1,-3 3-3-15,0 1 2 16,-3-4 2-16,-3 6-35 16,3-6-13-16,3-4-70 15</inkml:trace>
  <inkml:trace contextRef="#ctx0" brushRef="#br0" timeOffset="112283.2004">18727 12951 152 0,'0'3'57'0,"0"-6"-44"0,0 1-4 16,0 2 73-1,6 2-25-15,0 1-22 16,0 0-16-16,3-3-13 15,3 0-5-15,3 0 2 0,6 0-2 16,0-3-1-16,2 0-2 16,1 1 1-16,0-1-1 0,-3 0 0 15,-3 1 2-15,-3 2 0 16,0-3-9-16,-4 0-2 16,1 3-12-16,-3-2-3 15,0 2-6-15,-3-3-3 16,0 3 0-16,0 0-1 15,0-2-16 1,0 2-24-16,0-3 23 16</inkml:trace>
  <inkml:trace contextRef="#ctx0" brushRef="#br0" timeOffset="112655.8402">18769 13060 132 0,'-30'2'52'0,"36"-2"-41"0,6 3 13 16,-3-3 5-16,3 0 0 15,9 0 5-15,-3 0-14 16,3 0-4-16,-1 0-10 16,1 0-4-16,-3 0-1 0,0 0-4 0,-3 0 2 15,0 0 1-15,0 0 0 16,-4-3-7-16,1 1-3 15,0-3-25-15,0-1-12 16,0 1-36 0</inkml:trace>
  <inkml:trace contextRef="#ctx0" brushRef="#br0" timeOffset="114785.8691">19257 13412 132 0,'6'0'52'0,"-3"0"-41"0,3-3 9 16,-6 3 0-16,3 0-8 16,6-3 1-16,0-2-8 15,6-3-3-15,0-5-1 16,3-8-1-16,-1-6 2 0,1-4-8 16,3-4-3-16,-3 1-2 0,0-3-1 15,-3 2 4-15,0 4 3 16,-3 2 3-16,-4-3 3 15,1 3 2-15,-3-6 3 16,0-2 3-16,0-2 5 16,-3 4-4-16,0 3 0 15,0 6 0-15,-3 2 1 16,0 8 1-16,0 3 0 16,0 5-2-1,0 8-8-15,-3 5-1 16,0 9-3-16,-3 9 0 15,0 4 2-15,0 7 0 0,0 3-3 16,-3 3 2 0,1 2-1-16,-1 3 0 0,3 0 2 15,3 3 2-15,0-3-1 16,6-5 2-16,3-6-4 16,0-8 0-16,3-4 1 15,-1-7 2-15,1-4 3 16,0-6 2-16,0-5 3 15,0-8 4-15,0-5-8 16,0-5-1-16,0-6-1 16,0-3 2-16,0-4-8 15,0 4-3-15,6 3 3 0,-3 3 0 16,-1 3-1-16,1 4 2 16,3 4-1-16,-3 2-2 15,6 3 0 1,0 5 3-16,0 0 0 0,0 2 1 15,-1 1-3 1,-2 2 0-16,-3 1 6 16,0-4 3-16,-3 1-6 0,-3-1-1 15,0-2 0-15,-6 0 2 16,0 0 2-16,0-2 3 16,-9-1-1-1,-3 1-7-15,-6-1-1 16,3 0-1-16,-2 3-1 15,-1 3-1-15,0 2 1 16,0 6 1-16,0 5 2 0,6 5-1 16,0 3-1-16,3 5 0 15,6 0 0-15,3-5 3 16,6-3 2-16,0-5 0 16,6-3 2-16,3-5 0 15,6-3 3-15,3-5-3 16,-3-5 0-16,-1-3-1 15,-5-5 1-15,0-3-2 16,-3-3 2-16,-3-2-2 16,-3 0-1-16,-6 2 1 15,-3 1 1-15,-6-1-1 16,0 4-1-16,3 1 5 16,0 4 1-16,3 2-2 0,3 2-1 15,3 1-6-15,3 0 0 16,3 2-1-16,3 1 2 15,3-1 1-15,3 0 1 16,0 1-3-16,-1-1 2 16,1 0-1-16,0 3 0 15,-3 0 2-15,0 0 2 16,-3 0-1-16,-3 0 2 16,-3 0-2-16,-3 0 2 15,-3 0 0-15,0 0 1 0,0 0 6 16,-3 0 4-1,0 3-7-15,-3 0-2 16,-3 2-8-16,0 3 0 16,-3 2-1-16,-3 6-1 15,3 8-1-15,3 3 1 0,3 4 1 16,0 1 2-16,6-5-1 16,3-4 1-16,3-1-3 15,0-7-1-15,6-4 0 16,0-6 2-16,3-5 2 15,0-8 3-15,0-2 0 16,0-6-1-16,-3-3 1 16,-4-2 1-16,-2 0 1 15,-3 0 1-15,-3 0-2 16,0 2-2-16,0 6 1 0,0 2 1 16,0 3-6-16,0 3 1 15,0 5-1-15,6 8-1 16,3 8 1-1,0 10 0-15,6 14 3 0,0 0 0 16,-3-1 7 0,-3 1 6-16,-3 3 7 0,-6-1 3 15,-6 0-11-15,-6-2-7 16,-3-3 2-16,-3-3 0 16,-3-7-2-16,0-9-1 15,1-7-1-15,2-11 1 16,0-5 0-16,3-6 1 15,3-2-11-15,6-3-3 16,6-3-2-16,6-2 2 16,3-5 6-16,6-3 2 0,3-3 4 15,6-5 1-15,-1-5 5 16,4-3 5-16,3 0-3 16,-3 2 2-16,-3 6-5 15,-4 3-2-15,-2 7-5 16,-6 6 0-16,-3 3-22 15,-3 4-8 1,0 4-25-16,0 5-8 0,6 5-32 16</inkml:trace>
  <inkml:trace contextRef="#ctx0" brushRef="#br0" timeOffset="115147.6006">20290 13256 200 0,'-6'-3'77'0,"6"8"-60"0,0-5 15 0,0 0 4 16,6 3-18 0,0 0-3-16,3-1 0 15,0 4-9-15,0 1-3 0,0 1-2 16,-3 6-6-16,-3-1-1 15,-3 5-11-15,-6 1-3 16,-3-1 7-16,-9 1 5 16,3-1 6-16,-3-2 1 15,6-2 5-15,3-4 5 16,6-2-1-16,3 0 1 0,3-3 1 16,3 1 4-16,3-1-6 15,6-2-2-15,0-1-3 16,0 1 0-16,3-3-13 15,-3 0-3-15,0-3-27 16,2 1-12-16</inkml:trace>
  <inkml:trace contextRef="#ctx0" brushRef="#br0" timeOffset="115687.5603">20799 12692 140 0,'0'-11'55'0,"0"9"-43"0,-3-3 14 15,0 5 6-15,-3 0-7 16,-6 2-2-16,-9 3-11 16,-5 9-3-16,-10 15-5 15,-3 16-5-15,1 5 0 0,2 0 7 16,6 3 6-16,9 5-2 0,12 6 2 15,9-1-5-15,15-2 1 16,15-5-7-16,9-11-3 16,2-8-21-16,7-13-10 15,3-8-67 1</inkml:trace>
  <inkml:trace contextRef="#ctx0" brushRef="#br0" timeOffset="116667.8422">20835 12883 68 0,'0'-14'27'0,"0"4"-21"0,0 2 21 0,0 8 7 16,0 0 8-16,0-3 15 16,3 11-19-1,0 5-23-15,0 6-10 16,3 2-4-16,-3 5 12 0,0 6 8 0,0 3-6 16,-3 2-3-16,0 0-7 15,0 0-4-15,0-3 0 16,0-2-1-16,0-6-16 15,-3-2-6-15,3-13-60 16,0-11-10 0</inkml:trace>
  <inkml:trace contextRef="#ctx0" brushRef="#br0" timeOffset="117147.5706">21043 12898 116 0,'9'-10'44'0,"-6"10"-35"0,0-5 14 0,-3 5 5 15,0 0-1-15,6 2 4 16,-3 1-4-16,3 0 1 15,-6 2-16-15,0 0 0 0,-3 0 1 16,0 3-5-16,-6 0 0 16,-3 0-2-16,0 3 1 15,-3-1-2-15,0 4 0 0,-2-1-6 16,2 0-1 0,0 0 1-16,3 1 0 15,3-4-2-15,3 1 2 0,0-3-1 16,3 0 0-16,3-1 2 15,3 1 0 1,3 0 0-16,3 3 2 16,0 0-1-16,3-1-1 0,3 3 3 15,3 3 0-15,2 0-4 16,1 3 1-16,0-1 0 16,-3 1 0-16,-3-1-3 15,0-2 2-15,-3-3-21 16,0 1-8-16,-1-4-20 0,-5 1-7 15,0-6-24 1</inkml:trace>
  <inkml:trace contextRef="#ctx0" brushRef="#br0" timeOffset="117598.0462">21272 12655 148 0,'0'-3'57'0,"6"3"-44"0,0 3 5 16,0 0 1-16,3 2-9 16,3 6-3-16,3 7 7 15,3 11 2-15,-3 16-7 16,0 0 1-16,-1 3 3 0,-5 2 4 15,-3 0 4-15,-6 3-11 16,-6 3-6-16,-6-1 2 0,-2-4 0 16,-4-6 0-16,0-3-1 15,0-10-19-15,0-6-5 16,3-5-24-16,0-7-10 16,3-4-38-1</inkml:trace>
  <inkml:trace contextRef="#ctx0" brushRef="#br0" timeOffset="118030.7331">21525 12957 188 0,'-6'2'71'0,"3"-2"-55"0,6 0 11 16,-3 0 3-16,3 3-5 0,3-3 0 15,3 0-13-15,0 3-8 16,3-1-2-16,3-2 0 16,3 0 3-16,0-2-7 0,0-1-3 15,-1 0-6-15,-2 1-4 16,0-1-16-16,0-2-5 15,-3-1-32 1,0 4-40-16,-3 2 33 16</inkml:trace>
  <inkml:trace contextRef="#ctx0" brushRef="#br0" timeOffset="118216.0033">21513 13055 168 0,'-8'0'66'0,"16"0"-52"0,-2 2 6 16,0-2-1-16,3 3-5 16,6-1 2-16,3 1-7 15,3-3-3-15,3 0-3 16,0 0-9-16,2 0-4 0,-2-3-60 16</inkml:trace>
  <inkml:trace contextRef="#ctx0" brushRef="#br0" timeOffset="120356.5168">21880 13372 140 0,'3'-3'55'0,"0"6"-43"0,5-8 21 0,-2 2 8 0,3-5-13 16,3-5-6-16,3-6-11 16,9-4-3-16,0-4-4 15,3 1-3-15,-4-6 2 0,1 3 0 16,-3 0 1-16,0-3-5 16,-3 0 1-16,-6 0-9 15,-3-2-2-15,-6-6 1 16,0-5 4-16,-3 6 3 15,-3 7 2 1,-3 3 3-16,0 8 3 0,-3 2-2 16,0 9-2-16,-3 2 0 15,0 10-1-15,0 6-5 16,3 8 1-16,-3 11 0 16,0 2 2-16,3 2-1 15,-3 4 1-15,4 2 2 0,-1 5 2 16,3 3-3-16,3 5 0 15,3-2 1-15,9-3 2 16,3-5-3-16,2-8 0 16,1-9 3-16,-3-2 3 15,0-7 0-15,0-4 2 16,-3-2-4-16,0-8-2 16,0-5 2-16,0-8 0 15,-3-6-1-15,0-2 1 16,0-5-4-16,3-1-2 0,2 1-3 15,4 2-1 1,0 3 4-16,0 2 3 16,3 3-1-16,-3 3-2 15,0 2-1-15,0 4 3 0,-1 1 0 16,-2 1 1-16,0 2 0 16,-3 1 2-16,0-1-3 15,-6 0 0-15,3 3 3 16,-6 0 3-16,3 0 7 15,-3 0 2-15,-3-2-7 16,-3 2-2-16,0 0-3 16,-3 2-2-16,0 4 1 0,0 2-1 15,-3 5-5-15,1 5 1 16,-1 11 0-16,3 3 2 16,3 3 1-16,3-1 1 15,3-5-3-15,3-5 0 16,3-6 4-16,3-2 1 15,3-5 4-15,-1-6 1 16,4-5-3 0,0-2-1-16,0-4-1 15,-3-7-2-15,0-6 1 0,-3-2-1 16,-3-2 0-16,-6-1 0 16,-3-5-5-16,-3 5-1 15,0 3 0-15,-3 5 4 16,0 3 5-16,0 2 3 15,3 3 4-15,0 0 1 16,3 3-3-16,3-1 0 0,3 1-1 16,3 0 3-16,3 0-5 15,6-3-1-15,6 0-2 16,6 0-2-16,2 2-4 16,-2 1 0-16,0 3-3 15,-3-1 2-15,0 3-4 16,-7 3 1-16,-2-1 2 15,0 3 1-15,-3 1 0 16,3-1 4-16,-3-2 2 16,-3-1 2-16,-3 1-1 15,0 0 1-15,-6-3 0 16,0 0 3-16,0 0-3 16,-3 0 0-16,-3 0 3 15,-3 2 1-15,-3 1-12 0,-6 2-6 16,3 3 5-16,-9 3 2 15,4 7 1-15,5 3 2 16,6 6-1-16,3 2 0 16,12 3 0-16,3-8 0 15,3-3 2-15,0-5 0 16,8-3 2-16,-2-5 1 16,0-6-1-16,0-7-2 15,-3-3 1-15,-3-8-1 16,0 0 2-16,-3-2 1 15,-4-3-1-15,1-3 1 16,-3 5 4-16,-3 4 4 16,0 1-15-16,0 4-4 15,0 2 1-15,0 5 3 16,3 8-2-16,0 14 0 0,0 15 0 16,3 9 2-16,-6-4-1 15,6 1 4-15,-6-3 2 16,-6 0 2-16,3-2 1 15,-6-4 2-15,-3-2-1 16,1-5 2-16,-4-8-2 16,-3-3 2-16,-3-7-4 0,0-6-2 15,-3-6-5-15,7-2-2 16,2-2-8 0,9-3-2-16,12-3 7 0,6-3 4 15,5-5 4-15,4-5 3 16,6-10 10-16,3-4 4 15,0 1-5-15,-1 0-4 16,-2 5 4 0,-3-1 3-16,-3 9-5 15,-6 3-3-15,-3 5-10 0,-4 2-3 16,-2 6-18-16,-3 2-7 16,0 3-18-16,-3 6-66 31</inkml:trace>
  <inkml:trace contextRef="#ctx0" brushRef="#br0" timeOffset="120746.6314">22877 13192 164 0,'-21'3'63'0,"21"-3"-49"0,-6 0 14 15,6 0 4 1,0 0-9-16,9 0-1 0,0 2-13 16,0 1-5-16,3 0-3 15,0 2-4-15,5 6 2 0,-5 7-1 16,-6 1-2-16,-6 4 3 16,-9 1 2-16,-3-3 0 15,-2 1-1-15,-7-4-2 0,6 1 1 16,0-6 1-16,3 0 2 15,3-2-1-15,3-3-1 16,3-3-2-16,3 0-1 16,3-2 6-16,3-1 5 15,3 1-2-15,3-3-1 16,12 0-9-16,-6 0-3 16,2 0-23-16,-2 0-8 15,3 0-42 1,6 0-27-16,-3-3 47 15</inkml:trace>
  <inkml:trace contextRef="#ctx0" brushRef="#br0" timeOffset="121271.1635">23305 12750 140 0,'-3'-8'55'0,"0"0"-43"0,-6 6 10 0,4 4 3 15,-4 1-5-15,-3 2-2 16,-3 11-6-16,-9 19 0 0,0 4-7 16,-6 4 8-16,-2 4 4 0,5 4-3 15,6 1 2-15,6 4-7 16,9 2-3-16,6-5-1 16,9-5 1-16,6-11-5 15,3-8-3-15,3-8-17 16,6-5-5-16,2-5-32 15,4-9-14 1,0-10-14 0</inkml:trace>
  <inkml:trace contextRef="#ctx0" brushRef="#br0" timeOffset="121631.5793">23350 12906 184 0,'3'0'68'0,"6"6"-52"0,-6-1-8 0,-3-5-6 16,3 8 1-16,-3 2 3 16,0 4 3-16,-3 2 5 15,-6-1-8-15,6 1-3 0,-3 0 0 16,-6 0-2-16,12 0 2 15,-9-3-2-15,9-2 2 16,0-1-2-16,0-2 2 16,0-2-4-16,9-1-2 15,0 0 2-15,3-5 0 16,-12 0-13 0,30-5-11-1,-3 0-6-15,-4-1-36 16,-2 1-16-16,0 0 32 15,0-1 15-15</inkml:trace>
  <inkml:trace contextRef="#ctx0" brushRef="#br0" timeOffset="121874.8306">23526 12954 120 0,'-3'5'46'0,"0"1"-35"0,-9 15 5 0,12-8 2 16,-6 6 10 0,-3 7 4-16,3 3-12 0,-3 5-4 15,6 4-10-15,0-1-2 16,3 0 0-16,0-3-5 0,0-8-1 16,0-4-21-16,3-7-8 15,0-4-30 1,3-8-32-16,3-9 30 15</inkml:trace>
  <inkml:trace contextRef="#ctx0" brushRef="#br0" timeOffset="122162.8584">23651 12801 156 0,'20'-3'57'0,"-5"8"-44"16,-21-21-8-16,12 22-7 16,3 9 3-16,3 15 4 0,3 4 17 15,0 6 11-15,-3 5-17 16,-3 5 7-16,-6 11 4 0,-3 5-15 16,-9-8-6-16,-3-5-2 15,0-11 1-15,-6-5 4 16,-3-5 2-16,1-8-19 0,-1-5-6 15,-3-6-32-15,0-5-10 16,3-6-35 0</inkml:trace>
  <inkml:trace contextRef="#ctx0" brushRef="#br0" timeOffset="122448.7226">23933 13018 252 0,'9'0'93'0,"-6"0"-72"0,6 0-4 0,-3 2-5 0,3-2 0 15,0 0 4-15,3-2-10 16,3-1-4-16,0 0-1 16,0 1-17-16,0-1-4 0,-1 3-34 15,-2-3-13-15,-3 3-27 16</inkml:trace>
  <inkml:trace contextRef="#ctx0" brushRef="#br0" timeOffset="122652.7632">23963 13134 208 0,'-3'-3'77'0,"12"11"-60"0,-3-5-3 0,0 0-5 16,3-1 15-16,3 1 11 15,0-3-23-15,9 0-9 16,-4 0-4-16,1-3-10 0,-3 1 0 15,6-1-56 1,-3 0-65-16,-6 1 32 16</inkml:trace>
  <inkml:trace contextRef="#ctx0" brushRef="#br0" timeOffset="123212.1552">24317 12933 264 0,'-12'-19'99'0,"21"17"-77"0,3-12-2 0,-3 12-7 16,6-6-3-16,0-3 1 16,0-2-8-16,9 2-1 15,0 1-2-15,-1 5-3 0,-5 7 0 16,3 9-1-16,-3 5 0 16,-6 5 3-16,-3 3 0 15,-9 5-2-15,-9 5 2 16,0 9 1-1,-12 7 2-15,0 5-3 16,0 1 0-16,-8-6 1 0,-1-10 2 16,6-6-1-16,3-5 2 15,3-7-2-15,0-7-1 16,10-1 5-16,2-4 1 16,6-2 0-16,6-3 1 15,11-5-2-15,1 0 2 0,6-2-4 16,3-1-2-16,3 1 0 15,2 2-1-15,1 0 2 16,-3 0 1-16,0 0-4 16,-4 2 1-16,-11-2-24 15,0 3-10-15,-6-1-64 16,-3 1-55 0,-6 0 56-16</inkml:trace>
  <inkml:trace contextRef="#ctx0" brushRef="#br0" timeOffset="124637.0521">24773 12901 104 0,'-3'-3'41'0,"6"-2"-32"0,6 0 13 16,-6 5 3-16,-3 0-9 15,0 5-4-15,0 3-5 16,0 5-2-16,6 6-3 16,-6 7 7-16,3 3 4 0,-3 6 2 15,0 2 1-15,0 0-6 16,6-3-2-16,-3-2-2 15,0-3-1-15,-3-8-3 16,0-2-2-16,0-9 7 16,0-10 3-16,6-2-5 15,-6-9-3-15,2-7-6 0,-2-4-2 16,6-1-4-16,3-1-1 16,-3 3 6-16,9 2 2 15,-3 3-2-15,0 6 1 16,0 2 0-16,-3 8-1 15,3 2 6-15,-3 6 1 16,-3 6 11-16,-6 4 3 16,-6 6-1-16,-3 0-1 15,3 0-6-15,-9-1 0 16,3-1-5-16,-6-9-2 16,6-3 2-16,-9-4 0 15,10-6-19-15,-1-3-9 16,3-2-23-16,3-3-9 15,15-5-23 1</inkml:trace>
  <inkml:trace contextRef="#ctx0" brushRef="#br0" timeOffset="124815.9273">24966 13089 192 0,'-9'8'74'0,"6"-3"-58"0,3 8-4 16,3-2-6-16,-3 2-9 15,0 3 2-15,0 0 1 16,0 0 2-16,0-3-1 16,0-2-3-16,0-3-1 0,0 0-40 15,0-8-56-15,9-11 14 16</inkml:trace>
  <inkml:trace contextRef="#ctx0" brushRef="#br0" timeOffset="125090.3047">24945 12954 192 0,'-3'-13'74'0,"6"7"-58"0,3 4-37 0,-3-1-21 15,0 1-9-15,6-4 3 16,-3-2 27-16,-3 0 14 16,9 0-3-16,-6 1 0 15,-3 1 5-15,6 4 4 0,-6 2 24 16,6 8 12-16,-3 2-7 15,-3 6-1-15,-3 2-14 16,0 6-3-16,0 3-6 16,0 2-3-16,0 3-5 15,0-1-2-15,0-2-48 16,0-2-21-16,6-3 35 16</inkml:trace>
  <inkml:trace contextRef="#ctx0" brushRef="#br0" timeOffset="125282.8266">24957 13055 224 0,'6'-6'85'0,"-3"4"-66"0,6-1-8 0,-3 0-8 15,0 1-4-15,9-1 0 16,-3 0-2-16,0-2 2 15,6 2 1-15,-3 1-20 0,2 2-9 16,4 0-58 0</inkml:trace>
  <inkml:trace contextRef="#ctx0" brushRef="#br0" timeOffset="125550.1033">25270 13044 196 0,'-33'0'74'0,"15"3"-58"0,-11-1-4 0,20 1-4 16,-3 2-3-16,3 0 4 15,-3 3 0-15,3 3 0 0,9 2-5 16,0 3-1-16,9 5 1 0,3 6-2 16,-3 2-2-16,3 0 1 15,-3 0 1-15,-9-5 1 16,-3-3 3-16,-9-5 1 15,-3-3 3-15,-6-2-14 16,-3-3-7-16,-3-6-69 16,4-2-54-1,-4-10 47-15</inkml:trace>
  <inkml:trace contextRef="#ctx0" brushRef="#br0" timeOffset="136916.6188">2112 13015 108 0,'0'-5'44'0,"0"5"-35"0,0-3 7 0,0 3 2 15,0 0-10-15,3 5-4 16,3 3 10-16,-6 8 5 16,3 16-9-16,0 31 8 0,0 11 4 15,-3 11-5-15,0 10 1 16,0 6-7-16,0-9-1 16,0-10-4-16,0-5-1 15,0-13-1-15,0-9 2 16,0-7-3-16,0-8 0 15,0-11-6-15,3-6-2 0,0-7-36 16,-3-2-15-16,6-4-33 31</inkml:trace>
  <inkml:trace contextRef="#ctx0" brushRef="#br0" timeOffset="138549.8477">2112 12978 52 0,'9'-3'22'0,"-3"3"-18"0,9-2 13 0,-12 2 4 0,6 0 8 16,3 0 5-16,3 0-5 15,3 0-3-15,5-3-3 16,7 3-3-16,12 0-10 16,8 0-6-16,1 3-3 0,3-3 1 15,2 0 1-15,7 0 1 16,-4 0 0-16,16 2 4 15,2-2 3-15,-6 0-4 16,1 0 1-16,-1-2-3 16,10 2 0-16,5 2-1 15,-3-2 0-15,-2-2-5 16,-4 2 1-16,3 2 0 16,10 1 2-16,-4-1-1 15,-6-2 2-15,-2-2-2 16,2 2 2-16,7 0-2 15,-1 0-1-15,0 0-2 0,-5-3 1 16,-4 1 1-16,9-1 2 16,4 3 3-16,-1-3 4 15,-3 1-4-15,-5-1-1 16,-1 0-4-16,12 3-1 16,-3-2 1-16,-5 2 2 15,-4-3-1-15,1 0-1 0,29 3-2 16,0 0 1-16,-15-2 3 15,-6-4 1 1,-5 1-1-16,-1 5-2 0,6 0-2 16,-2 0-1-1,-10-3 4-15,-3 3 1 0,4 0-3 16,-1 0-1 0,10 6 1-16,-7-4 2 15,-3-2 0-15,-5 0-1 0,-1 0 1 16,7 0 1-16,8 0-1 15,-6 0-1-15,-2-2 1 16,-7-1 1-16,1 3-3 16,5-3 0-16,9 3 5 15,-5 0 2-15,-4-2-7 0,-3 2-4 16,7-3 3 0,8 3 2-16,6 3 1 15,-8-8-1-15,-4 2 1 0,3 3-1 16,13 0 2-16,-7 0 1 15,-6-5-4-15,-3 2-1 16,1-2 3-16,8 5 3 16,-3-3-3-16,-5 0-1 15,-7 1-5-15,1-1 1 16,2 0 2-16,6 6 3 16,-2-3 2-16,-7-3 3 15,-3 1-3-15,1-1-2 16,-4 3-5-16,13-2-2 15,-10-4 3-15,-6 4 1 16,-2-1 2-16,-7-2 0 16,-2 2 0-16,3 0 2 0,8-2-1 15,-3 0-1-15,-2-1 1 16,-1 4-1-16,-8-3 2 16,0-3 3-16,-4 2-2 15,4 4-2-15,2 2-3 16,4-6-1-16,-4 4 4 15,-2-4 1-15,-3 4-5 16,-4-4 0-16,1 4 3 16,-3-1 2-16,2 1 0 15,7-1-2-15,-1-2-2 16,1 5 1-16,-6-6 1 16,-1 4 0-16,-5 2-3 15,-3 0 2-15,-7-3 7 16,-2 3 4-16,-3-3-3 15,0 3-2-15,-4-2-2 0,-2 2 0 16,-3 0-2-16,0 0-1 16,-3 0 7-16,-3 0 3 15,0 2-5-15,-3-2-3 16,0 3-1-16,-4 0 1 16,1 5-1-16,0 2-1 15,-3 3-4-15,3 9 0 16,3 1 2-16,-3 9 3 0,3 5 0 15,-3 3-1-15,0 10 1 16,-3 22 1 0,3 10-3-16,-3 0 0 0,3-8 1 15,0 0 0-15,3 0 0 16,0 3 2 0,0-9-1-16,0-7 2 15,2-13-2-15,1-6-1 0,0-7 3 16,3-6 0-16,0-8-6 15,0-3 0-15,0-4-30 16,0-1-11-16,3-5-52 16,-4 0-43-1,-2-8 53-15</inkml:trace>
  <inkml:trace contextRef="#ctx0" brushRef="#br0" timeOffset="140101.5006">2115 14036 84 0,'0'0'33'0,"6"0"-26"0,-6 0 11 15,3 0 4-15,3 0 3 16,6-2 2-16,-3-1-6 16,6 0-2-16,3 1-7 15,5-1 0-15,4 0-7 16,6 1-3-16,18 2 1 0,-4 0-4 0,4 0-2 16,-1 0 4-1,1-3 3-15,6 0 1 0,-1 3 2 16,13 3-2-16,2 0 2 15,-17-1-2-15,14-2 2 16,4-2-2-16,2 2 2 16,12 0-6-16,-2 0-1 15,-4-3 0-15,0 0 2 16,4 1 3 0,8 2 2-16,0 0-3 15,-5-3-3-15,-1 0 2 0,3 1 2 16,9 2-2-16,-2 0-2 15,-7-3 2-15,-3 0 0 16,4 1 3-16,5 2 3 16,0 2-2-16,-6-2 1 0,1-2-7 15,-1 2-3 1,9 2 5-16,-3 1 5 0,-2-3-2 16,-1 0-1-16,12 3-2 15,27-1 0-15,-6-2 0 16,-6-2 1-16,9 2-2 15,-3-3 1-15,-6-2 0 16,6 2 1-16,15 3-7 16,-12-2 0-16,-3-4 1 15,9 4 3-15,-3 2 0 16,-9-6 2-16,6 4-2 16,3 2 2-16,-6-3-2 15,-6 0-1-15,3 3 1 16,0 6-1-16,-6-6 0 15,-11-3 0-15,-1 3 0 16,9 3 0-16,-12-1 0 0,-3-4 0 16,-5-1 0-16,2 3 2 15,6 3 1-15,-3-3 3 16,-8-3-3-16,-1 0-2 16,-3 1 0-16,9 4 1 15,-2-2-3-15,-7-2 0 16,-3-1 1-16,4 0 0 15,11 3 0-15,-3 0 2 16,-6-5-1-16,1 0 2 16,5 0-2-16,9 2 2 15,-6-2-2-15,-2-1-1 0,-7 1 3 16,6 2 0 0,3 3 1-16,-2-2 0 15,-7-1-5-15,-3 0 1 16,9 3-2-16,4 3 0 15,-10-3 4-15,-6 0 1 0,-5 0-1 16,-4 0-2-16,-2 0 1 16,-1 3 1-16,-5-3 1 15,-10-3 1-15,-8-2-16 16,-10-3-6-16,-5-3-38 16,-6-2-16-16,-3 0-44 15</inkml:trace>
  <inkml:trace contextRef="#ctx0" brushRef="#br0" timeOffset="145086.2899">19805 11671 72 0,'-6'-3'27'0,"-3"3"-21"0,-6 5 7 15,6 1 2-15,-6-1 3 16,-3 3 3-16,-2 5-2 15,-1 8 0-15,0 8-6 16,3 8-3-16,3 11-5 16,6 2-4-16,6-5 0 15,12-5 1-15,6-3 1 0,9-8-15 16,6-2-4-16,5-6-47 16</inkml:trace>
  <inkml:trace contextRef="#ctx0" brushRef="#br0" timeOffset="145743.9738">19870 11901 72 0,'0'11'30'0,"3"4"-24"0,0 7 21 0,3-12 8 16,-3 6-11-1,3 0-1-15,0 0-11 0,0-3-3 16,3 0-5-16,-3 0-1 16,0-2-1-16,0 0-4 0,0-3 1 15,0-3 3-15,-3 0 3 16,-3-5 0-16,0 0 0 15,3-2 5-15,0-4 4 16,3-4-7-16,0-6-4 16,0-5-5-16,0-3 1 0,0 0 1 15,-1 0 2 1,-2 3-1-16,0 5-1 16,0 3-2-16,-3 5-1 15,0 3-23-15,3 2-7 16,0 0-22-1</inkml:trace>
  <inkml:trace contextRef="#ctx0" brushRef="#br0" timeOffset="146132.5089">20091 11888 124 0,'-9'-6'46'0,"6"12"-35"0,-6-4 1 16,6 4-3-16,-3 4 1 15,-3 3 4-15,0 6-6 0,0 2 0 16,0 0-4-16,3 1 2 0,3-1 0 16,3-3-7-16,3-2-4 15,3-3 3-15,3-5 2 16,0-2-1-16,3-4 0 16,0-2-1-16,3-2 0 15,-3-4 0-15,-3-2-2 16,2-2 5-16,-5-4 1 15,0 1 0-15,0-3 1 16,0 3-2-16,-3 3-1 16,0 2-4-16,0 5 0 15,-3 3 2-15,3 8 1 16,0 3 1-16,0 2 0 0,3 0-3 16,0 3 2-16,0-3 1 15,3 0 2-15,0-2-34 16,0-3-46-1,3-3 9-15</inkml:trace>
  <inkml:trace contextRef="#ctx0" brushRef="#br0" timeOffset="146377.1067">20311 11734 64 0,'0'8'27'0,"3"3"-21"0,0 7 14 0,-3-7 4 15,0 7-10-15,0 14-5 16,0 13-4-16,0-5-1 16,0-3-2-16,0-3-2 15,3-5-2-15,0-5-1 16,0-3-45-16,3-5-17 15</inkml:trace>
  <inkml:trace contextRef="#ctx0" brushRef="#br0" timeOffset="146748.2109">20418 11951 80 0,'-3'0'33'0,"3"8"-26"0,0 13 3 16,0-10 1-1,0 2 6-15,0 3 4 16,3 0-4-16,0-3 0 0,0 0-8 16,3-2-3-16,0-3-3 15,0-3 0-15,3-2-2 16,3-3-1-16,0-3 3 0,0-2-9 16,-1-6-3-16,-2-2 5 15,0-3 3-15,-3-5 4 16,0 0 3-16,-3 5 6 15,0 3 2-15,0 5-3 0,0 5-1 16,0 8-6-16,0 3-1 16,3 3-1-16,-3 2-2 15,3 0 3-15,0 3 2 16,3-2-4-16,3-1-1 16,0-5-20-1,6 0-7-15,-1-3-46 16,1 0-20-16,0-2 46 15</inkml:trace>
  <inkml:trace contextRef="#ctx0" brushRef="#br0" timeOffset="147094.3691">20748 11996 132 0,'-2'3'52'0,"7"0"-41"0,-2-1 0 0,-3-2-4 0,6 3 3 15,0-3 6-15,3 2-2 16,-3-4 0-16,3-1-8 15,0-2-4-15,0 0 1 0,0-3-2 16,0-3-1-16,-3-2 1 16,0 0 1-16,-3-1-6 15,-3 1 1-15,-3 0-6 16,0 2 1-16,-6 6-1 16,-3 2 1-16,-3 6 0 15,-3 10 2-15,0 8 6 16,-2 1 2-16,2-1 6 15,3 0 3-15,3 0 5 16,9-2 4-16,6-1-8 16,3-2-4-16,9-3-1 15,3 0 0-15,-1-5-8 0,7-2-1 16,0-4-38-16,0-2-15 16,0 0-21-1</inkml:trace>
  <inkml:trace contextRef="#ctx0" brushRef="#br0" timeOffset="147550.1099">21225 11814 160 0,'3'8'63'0,"-3"-3"-49"0,-3 5 5 15,6-4-2-15,-3 4-2 16,0 1 1-16,0 2-8 16,0 3-3-16,-3 0-3 15,0 0-2-15,3-6 1 0,0-2-1 16,0 0 2-16,3-5-1 15,0 2 2-15,3-2-2 16,3-3-1-16,3 0 1 0,2 2-1 16,4 1-3-1,0 2 0-15,0 3-1 0,0 3 0 16,-3 0 5-16,-3-1 1 16,-6 1 2-16,-3-1 0 15,-3 1 2-15,-6-1 1 16,-3-2-1-16,-3 0-1 15,-6 0-23-15,-3 0-8 16,-3-3-29 0,-3-2-48-16,-2-3 20 15</inkml:trace>
  <inkml:trace contextRef="#ctx0" brushRef="#br0" timeOffset="147726.4554">21183 11819 164 0,'12'-13'63'0,"3"10"-49"0,6-8-2 16,-9 9-2-16,2-3-16 15,4-1-3-15,3 4 6 16,0-4 4-16,0 4-64 16,0-1-29-16,0 3 41 15,-1 0 24-15</inkml:trace>
  <inkml:trace contextRef="#ctx0" brushRef="#br0" timeOffset="147921.5517">21481 11724 148 0,'0'-6'55'0,"9"9"-43"0,6 0-6 0,-7-1-3 16,10 4-1-16,6 4 1 16,3 6 7-16,0 11 4 15,0 12-7-15,-4 6 5 0,-5-2 3 16,-9-4-3-16,-6-4 1 15,-9-4-4-15,-6-4 2 16,-18-6-19-16,-5-2-9 16,-7-4-72-1</inkml:trace>
  <inkml:trace contextRef="#ctx0" brushRef="#br0" timeOffset="148687.7728">23091 11589 92 0,'-15'5'35'0,"3"8"-27"0,-15 8 18 0,13-10 5 16,-10 5-3-16,-6 5 0 15,0 11-11-15,3 8-3 16,7 7-8-16,5 1-2 0,12 2 2 15,9-8-3-15,12-5 0 16,8-2-10-16,7-6-3 16,0-8-41-1,0-5-48-15,2-5 23 16</inkml:trace>
  <inkml:trace contextRef="#ctx0" brushRef="#br0" timeOffset="149199.3827">23088 11925 80 0,'0'-3'33'0,"0"6"-26"0,3 7-2 0,0-4-2 16,0 4 16-16,3 3 12 15,0 3-6 1,3 0-5-16,0-3-7 16,3 1-3-16,0-4-6 0,-1-2-1 0,-2 0 3 15,0-3-3-15,0 1-2 16,0-4 0-16,-3-2 1 16,0-2 10-16,0-4 4 15,0-4-7-15,-3-3-3 16,3-6-2-16,-3-2 0 0,-3-3-5 15,0 6 1 1,0-1 0-16,0 6 2 0,0 2-17 16,0 1-4-16,6 7-99 31,0 6 27-31</inkml:trace>
  <inkml:trace contextRef="#ctx0" brushRef="#br0" timeOffset="149570.2686">23377 11933 156 0,'-6'-3'57'0,"3"6"-44"0,-12-6 3 0,9 3-2 15,0 8-9 1,-9 3-3-16,6 4-1 16,-6 1 1-16,3 3-1 0,-2-1-1 0,8 1 1 15,0-1-1-15,6-2 0 16,3-2 0-16,3-4 0 15,-3-5 0-15,11 1 2 16,1-6-3-16,0-3-2 16,0-2-1-16,0-3 0 15,-3-3 5-15,3-2 1 16,-6-3 0-16,0 0 1 16,-3 3-2-16,0 5-1 15,-6 5-4-15,0 1-2 16,0 2 0-16,6 8 4 15,-4 2-1-15,4 4 1 16,0-4 4-16,0 3 1 16,-3 1-10-16,6-4-3 15,-3-2-26-15,0 0-40 16,3-5 9-16</inkml:trace>
  <inkml:trace contextRef="#ctx0" brushRef="#br0" timeOffset="149817.9466">23526 11771 88 0,'0'-2'33'0,"3"4"-26"0,-3 6 5 0,0-2 2 16,6 4 7-1,-3 6 7-15,-3 10-4 0,0 9-2 16,0 2-12-16,0 0-4 15,0-3-4 1,0-5-4-16,8-5 1 0,-2-5-6 16,0-3-3-16,0-3-23 15,3-5-46-15,-3-6 4 16</inkml:trace>
  <inkml:trace contextRef="#ctx0" brushRef="#br0" timeOffset="150115.7024">23630 11957 88 0,'0'-30'33'0,"0"22"-26"0,0 11 3 0,0-3 9 16,0 19 1-16,0-1-4 16,6 1 0-1,-3-1-3-15,-3 1 2 0,9-3-10 16,-3-3-3-16,0-3-2 16,0-2 2-16,-1-2 1 0,4-4-1 15,0-2 1 1,0-5-4-16,3-3 0 15,0-5-1-15,-3-3 0 0,0 3 2 16,-3 2 0-16,0 3 0 16,-6 6 2-16,9 2-3 15,-9 5 0-15,9 3-1 16,-6 0-2-16,3 0 3 16,-3 2 2-16,6-2-22 15,-1 0-11-15,1-3-27 16</inkml:trace>
  <inkml:trace contextRef="#ctx0" brushRef="#br0" timeOffset="150472.7443">23913 11994 160 0,'-3'-6'63'0,"6"12"-49"0,6-6-4 0,-7 2-5 15,-2-2 3-15,6 0 7 16,-3 0-1-16,9-2 0 15,-3-1-8-15,0-5-4 0,0 0 1 16,0-3-2-16,-6 1-1 16,6-3 3-16,-6 2 0 15,0-2-6-15,-3 2 0 0,0 1-8 16,-3 2-3-16,-3 0 3 16,-3 5 2-16,0 6 5 15,-9 2 2-15,9 11-3 16,-9 8-1-16,1 0 7 15,5-1 6-15,6-1 6 16,3-1 2-16,3-3-6 16,3-2-3-16,9-3 1 15,3-2 0-15,-1-3-12 16,7-3-4-16,0-2-60 16,0-3-44-1,-3-5 43-15</inkml:trace>
  <inkml:trace contextRef="#ctx0" brushRef="#br0" timeOffset="155310.3983">24350 11766 80 0,'18'-11'33'0,"-12"14"-26"0,-3 0 16 15,-3-3 5-15,0 0-4 16,0 0-2-16,0 0-1 15,0 0-1-15,3 0-7 16,3-3 0-16,-3 0-8 16,3 1-3-16,-3-3 1 0,0-1-2 15,3-2-1-15,-3 0 3 16,3-2 0-16,-3-1-1 0,-3 3-2 16,6 0 1-16,-3 3-1 15,0 0-3-15,-3 2 2 16,0 0 1-16,0 3 0 15,0 0 0-15,5 6 0 16,-2 4 4-16,-3 4 2 16,0 1 0-16,0 9 1 15,6 3-4-15,-3 2 0 16,0 0-1-16,-3 5 1 16,0-2-2-16,3-3 2 15,-3-5-2-15,0-3-1 16,3-5 1-16,-3-3-1 15,0-2 0-15,0-3 0 0,0-3-14 16,0-5-3-16,0 0-13 16,0-3-4-16,0 1-42 15</inkml:trace>
  <inkml:trace contextRef="#ctx0" brushRef="#br0" timeOffset="155533.3731">24395 12065 148 0,'0'-5'55'0,"3"5"-43"0,0 2 10 0,3-2 3 15</inkml:trace>
  <inkml:trace contextRef="#ctx0" brushRef="#br0" timeOffset="155672.316">24419 12065 282 0,'12'0'13'16,"-4"0"-7"-16,7 0-4 0,-3 0 1 15,0 0-2-15,0 0 2 16,-3 0-2-16,0-3-1 0,-6 1-10 15,6-1-4-15,-3 0-46 16,0 1-42 0,0-1 31-1</inkml:trace>
  <inkml:trace contextRef="#ctx0" brushRef="#br0" timeOffset="156270.5391">24612 11602 104 0,'-3'-5'41'0,"3"5"-32"0,3 0 15 15,-3 0 7-15,6 0-8 16,-3-3-1-16,3 3-11 15,0 3-2-15,3 2-5 16,9 6 6-16,3 7 5 0,-1 9 2 16,-2 12 1-16,-3 12 0 15,-6 9 0-15,-3 1-7 16,-12-5-2-16,-6-1 1 16,-6-2 4-16,-3-2-8 0,1-6-1 15,2-8-3 1,-3-8-2-16,9-8-37 0,0-8-17 15,0-2-55 1</inkml:trace>
  <inkml:trace contextRef="#ctx0" brushRef="#br0" timeOffset="163323.0124">12051 16809 100 0,'-3'-11'38'0,"12"9"-29"0,-6-4 3 0,-3 6 1 0,3 11 5 16,3 2 3-16,0 8 1 16,0 6-2-16,0 13-4 15,0-1-2-15,-3 12-8 16,0-4 3-16,0 17 3 0,0-6-2 15,0-5 0-15,0-6 0 16,-1-10 1-16,-2-7-1 16,3-12 1-16,-3 1-2 15,0-6 0-15,0-5 1 16,0-8 4-16,-3-8-13 16,1-5-2-16,2-14-5 15,0-5-1-15,0 6 1 0,2-1 2 16,1 4-1-16,3-1 1 15,3 5 0 1,3 1 3-16,3 10-5 0,3 3 2 16,0 5 2-16,3 8 1 15,0 7 1-15,-1 1 0 16,1 11 0-16,-6-3 2 16,-6-3 5-1,-3 5 4-15,-9-5-4 16,-6-2-2-16,-3-6 4 0,-3 6 4 15,-6-11-7-15,1 5-3 16,-4-8-11-16,3-5-5 16,0 0-15-16,3 0-8 15,6-5-20-15,6-3-7 16,6-11-16 0</inkml:trace>
  <inkml:trace contextRef="#ctx0" brushRef="#br0" timeOffset="163580.3068">12500 16775 160 0,'-14'23'63'0,"11"17"-49"0,0 10 5 16,0-23-2-16,-3 5 5 0,-3 7 6 15,3 6-6-15,3 3-3 16,0 5-11 0,3-3-7-16,6-10-2 0,-3-1-8 0,6-7-4 15,0-5-22-15,3-9-8 16,-1-5-43 0</inkml:trace>
  <inkml:trace contextRef="#ctx0" brushRef="#br0" timeOffset="163881.4706">12617 17161 160 0,'-12'13'63'16,"6"0"-49"-16,3 9-2 0,3-9-4 16,0 13 7-16,0 1 5 0,3-4 1 15,0-1 2-15,6-4-13 16,2 1-1-16,1-11-2 0,3 0-3 15,0-11-1 1,0-2-1-16,0-9 1 0,-3-4-2 16,0-3-1-16,-6-3 1 15,-3-3 1-15,-6 1-3 16,-3 0 0-16,0 4-4 16,-3 4 1-16,9 18-75 31,-12-13-19-31,3 7-10 15</inkml:trace>
  <inkml:trace contextRef="#ctx0" brushRef="#br0" timeOffset="164121.0652">12974 17095 192 0,'-12'-3'74'0,"9"6"-58"0,-21-1 5 0,12 4-3 15,-3 2 0-15,-6 5 3 16,1 5-2-16,-1 9 0 16,3 7-10-16,3 3-5 0,6-2-1 15,6-4-4-15,6 1 0 16,6-5-4-16,9-6 1 0,12-5-7 16,2-8-1-16,1-6-22 15,0-10-8-15,-3-5-42 16</inkml:trace>
  <inkml:trace contextRef="#ctx0" brushRef="#br0" timeOffset="164343.6433">13087 16817 188 0,'0'21'71'0,"0"3"-55"0,3 21-5 15,-3-24-5-15,3 11 7 16,-3 13 6-16,3 2-1 16,0 12 0-16,0-6-10 15,3-1-5-15,0-9-2 0,0-9-17 16,0-2-4-16,-4-11-30 0,7-8-59 31</inkml:trace>
  <inkml:trace contextRef="#ctx0" brushRef="#br0" timeOffset="164584.42">13224 17097 156 0,'-18'0'60'16,"6"8"-47"-16,-6 3 10 0,12-3 3 0,-6 0 5 15,0 2 5 1,0-2-8-16,4 6-2 0,-1-4-15 15,6-2-2-15,3 5-2 16,6 8-6-16,2-2 0 0,7 5-1 16,3-3 0-16,3 0-5 15,3-2-1-15,3-1-39 16,8 1-15-16,10-6-43 16</inkml:trace>
  <inkml:trace contextRef="#ctx0" brushRef="#br0" timeOffset="165485.0388">13798 17097 96 0,'0'0'35'0,"3"6"-27"0,-3-12 35 31,-6 14-19-31,0-2-5 16,3 7-7-16,3 0-1 15,0 14 3-15,0 4 1 16,0 1-8-16,-3 2-2 0,3-4 1 0,-3-4 1 16,3-5 1-1,-3-2 4-15,3-6 3 16,0-5-4-16,0 2 1 0,0-7-3 15,0-3 0-15,3 0-3 16,-3-5 1-16,3-8-6 16,0-14-3-16,-3 1-2 15,6-3 3-15,0-1-2 16,6 4-1-16,3 5 0 16,0 0 0-16,0 2 3 15,3 6 0-15,-1 2-2 16,-2 11 0-16,0 6 2 15,0 7 2-15,0 13 0 16,-3 6 2-16,-3 2-2 0,0-2 2 16,-3 0-2-16,0-6 2 15,0-4-18-15,0-4-4 16,0-5-15 0,-3 1-7-16,2-9-32 15,1-5-25-15,3-5 43 16</inkml:trace>
  <inkml:trace contextRef="#ctx0" brushRef="#br0" timeOffset="165863.759">14087 17129 184 0,'-9'5'68'16,"6"3"-52"-16,0 14-5 0,3-9-4 0,0 5 7 15,0 14 6-15,3 0-2 16,0-3 0-16,6-3-10 15,0-2-5-15,3-3 0 0,3-7-2 16,0-1 2-16,2-8-4 16,4-5-2-16,0-3-3 15,0-7 1-15,-3-3-2 16,-3-19 0-16,-6 5 1 16,-3 1 4-16,-6-1 1 15,0 6 1-15,0 3 4 16,-3 5 5-16,0 2-1 15,0 3 3-15,3 8-8 16,3 13-2-16,-3 1-1 16,3 12 2-16,3 0-1 15,-1 4-1-15,4-7-4 16,3 1-2-16,-3-3-19 0,3-7-7 16,-3 1-25-1,0-4-46-15,3-6 19 16</inkml:trace>
  <inkml:trace contextRef="#ctx0" brushRef="#br0" timeOffset="166369.8616">14414 17164 208 0,'-9'10'77'0,"9"9"-60"0,3 4-7 0,-3-4-8 0,0 7 3 16,0 6 6-16,0-5 6 15,-3-4 4 1,3-1-11-16,0-4-3 0,3-5-3 16,0-5-9-16,0 0-2 0,0-5-5 15,0-3-3-15,0-11 6 16,3-2 5-16,0-5-10 16,0-12-6-16,0 1 6 15,0 3 3-15,0 5 9 16,0 2 3-16,0 11 3 15,0 3 0-15,-6 5 33 32,9 26-14-32,0 1-3 15,-3-9-10 1,0 1-5-16,-3-6-2 0,0-5 0 16,3 3-2-16,0-11-3 15,-1-11 1-15,1-2-6 0,3-3-3 16,0-8-5-16,3-2-2 15,0 7 10-15,0 6 3 16,0 0 8 0,-3 13 2-16,3 10 6 0,-3 6 3 15,0 8-8-15,-3-3-2 16,-1 6-1-16,1-9 0 16,-3 3-5-16,0-2-1 15,3-9-37-15,0-7-16 0,3-3-38 16</inkml:trace>
  <inkml:trace contextRef="#ctx0" brushRef="#br0" timeOffset="167062.5878">14813 16952 220 0,'-3'8'82'0,"9"5"-64"0,-3 11-2 31,-6 37 8-15,0 5 5-16,0-11-9 16,3-7-1-16,0-8-11 15,-3-14-5-15,3 1-2 16,0-14-8-16,0 0-3 0,3-13 1 16,0 0 3-16,3-13-6 0,3-8 0 15,0 0-6-15,3-3-4 16,0 3 9-16,6 5 8 15,-6 5 1-15,0 6 0 16,-1 10 7-16,-2 8 3 16,-3 3 12-16,-3 8 6 15,-6-3-4-15,-3 6-1 16,-3-9-11-16,-2 3-3 16,-4-7-3-16,0-4 1 15,-9-2-15-15,0-3-7 16,3-10-8-16,3 5-3 15,7-5-20-15,5-8-7 16,12-3 1-16,2-8 13 16,7 11 32-16,3 5 28 15,0 0 12-15,3 8-5 16,3 0-4-16,-3 2 4 16,-1 4 2-16,4-4-8 15,0-4 0-15,0-4-11 16,-3 1-2-16,-1-5 1 0,-2-4-5 15,-3-2-1-15,-6 3 0 16,-3-5 2-16,-6-3 1 16,-6 7 1-16,-3 1 0 15,-3 0 2-15,-3 13 1 0,1 5 1 16,-1 8-7-16,3 9 0 16,0 4 10-1,3 6 7-15,3-6 2 16,3 6 0-16,3-11-10 0,6 6-4 15,3-9-9 1,3 1 0-16,3-11-26 16,6 2-10-16,2-7-24 0,1-3-11 15,9-8-7 1</inkml:trace>
  <inkml:trace contextRef="#ctx0" brushRef="#br0" timeOffset="167315.4383">15215 17267 176 0,'0'21'66'0,"12"-5"-52"0,0 13 6 16,-6-16-1-16,0 6 6 16,0 2 5-16,0-3-8 15,0 3-2-15,-3-5-12 16,0-8-3-16,-3 0-1 0,0 3 6 16,0-9 4-16,-3-2 8 15,0-2 4-15,3-9-10 16,0-2-4-16,3-8-12 15,3-11-5-15,0 6 0 16,5-6 3-16,4 3-4 16,0 2 0-16,3 3-35 15,0 11-15-15,6 0-66 16</inkml:trace>
  <inkml:trace contextRef="#ctx0" brushRef="#br0" timeOffset="167930.979">16078 16960 172 0,'15'-5'66'0,"-9"5"-52"0,3 0 25 16,-3 5 10-16,-3 3-10 16,-3-3 0-16,-3 8-13 15,0 0-7-15,0 1-10 16,0 4-2-16,0-2 0 0,3 0-1 0,0-3 1 16,3-5-4-1,3 5 0-15,3-5 1 16,6-2 2-16,6 2-3 0,2-3-2 15,4 0 0-15,0 0 1 16,3 3-1 0,0 6-1-16,-4-1-2 0,-2 11-1 15,-3 2 4-15,-6 3 3 16,-9 0-1-16,-6-2 0 16,-6-3 1-16,-3-6 0 15,-6 6 0-15,-3-6 0 16,-6-4-9-16,-2-4-4 0,-7-4-15 15,-6-6-7 1,0-3-15-16,1-8-6 0,-1-2-32 16,3-5-46-1,10-17 36-15</inkml:trace>
  <inkml:trace contextRef="#ctx0" brushRef="#br0" timeOffset="168148.0232">15959 16936 288 0,'6'0'110'0,"9"0"-86"0,6 0-4 15,-3 0-7-15,14-3-4 16,7-2 5-16,0 2-6 16,0-7-2-16,-1 2-3 15,1-3-3-15,0-10 3 0,-1 8-31 0,-5 5-11 16,0-3-42-16,-3 11-16 15,-1 8 2 1</inkml:trace>
  <inkml:trace contextRef="#ctx0" brushRef="#br0" timeOffset="168516.624">16712 17124 172 0,'3'-3'66'0,"0"3"-52"0,3 0 23 15,-6 0 9-15,0 0 0 16,0 0 5-16,0 0-19 0,0 0-9 16,0 0-14-1,0 0-6-15,0 0-2 0,0 0-19 16,-3 0-8-16,3 0-30 15,-3 8-90 1</inkml:trace>
  <inkml:trace contextRef="#ctx0" brushRef="#br0" timeOffset="168788.3085">16653 17457 184 0,'-9'0'68'0,"9"-8"-52"0,36 27-8 0,-28-17-4 15,-2-2-4-15,0-2 2 0,0-3 8 16,0 5 5-16,0-6-7 16,0 6-2-16,-3-2-2 0,-3 2-2 15,0 0-2 1,0 0 3-16,0 2 2 0,0-2 0 15,0 0 2-15,0 0-55 16,6 6-22-16</inkml:trace>
  <inkml:trace contextRef="#ctx0" brushRef="#br1" timeOffset="172557.6032">14849 18103 140 0,'-6'-13'52'0,"3"7"-41"0,-6 4 11 0,6 2 3 16,0 2-5-16,-6 4-2 15,0 7-8-15,0 13-2 16,0 1-4-16,3-1-3 0,3 6 2 15,9-6 2-15,3 6 2 16,3-8-3-16,3-8-3 16,0-3 2-16,3-8 2 15,3-5-2-15,-3-5-2 16,-4-3 0-16,-2 0-1 16,-3-10 2-16,-3-6 1 15,-6-3 7-15,-3 6 4 16,-6-5-5-16,-3 2-1 15,1 3-4-15,-1 2-3 16,0 6-18-16,0 5-6 16,12 3-71-1,9 2 1-15</inkml:trace>
  <inkml:trace contextRef="#ctx0" brushRef="#br1" timeOffset="172807.4137">15316 17873 152 0,'6'-24'57'0,"-9"11"-44"0,-3-9 14 16,0 12 3-16,-3 2-6 15,-5 5 0-15,-7 3-9 0,-3 3-4 16,0 5-6 0,-3 10-6-16,6 9 0 0,4 10-1 0,2 10-2 15,3 17 3-15,6 2 0 16,3-8 1-16,6-5 2 15,3-8-6 1,0-5 1-16,-6-40-184 31</inkml:trace>
  <inkml:trace contextRef="#ctx0" brushRef="#br1" timeOffset="172967.8487">14971 18156 228 0,'-3'-16'88'16,"9"11"-69"-16,3-1-5 0,0 4-7 0,3-9-7 16,6 3 2-16,8 3-6 15,13 2-1-15,3 3 2 16,-1 0-39-16,1 0-13 0,0 0-28 16</inkml:trace>
  <inkml:trace contextRef="#ctx0" brushRef="#br1" timeOffset="173160.2955">15483 17947 192 0,'-18'-14'74'0,"9"7"-58"0,-3 1 14 31,0 17-21-31,0 2-9 16,4 8 0-16,-1 11 1 15,3 13 0-15,3-3 2 16,3 9-2-16,0-6-1 0,3-6 1 15,-3-4-34-15,3-4-13 16,-3-4-34 0</inkml:trace>
  <inkml:trace contextRef="#ctx0" brushRef="#br1" timeOffset="173323.5121">15310 18193 228 0,'3'-19'88'0,"9"1"-69"16,3 15-11-16,-6-2-9 0,3 5-30 16,3 0-9-16,3 0-4 15,0 5 2-15,2-2-19 16,-2-3-8-16</inkml:trace>
  <inkml:trace contextRef="#ctx0" brushRef="#br1" timeOffset="173582.0606">15596 18142 208 0,'-12'-2'79'0,"6"2"-61"0,-3-5 4 16,6 5-2-16,-3 0-14 16,3 0-6-16,0 5-3 0,3-3-1 15,0 4 3 1,3 7-2-16,3 6-1 0,0 2 0 16,0-3 0-16,-6 3 5 15,0-2 3-15,-3 2-1 16,-3-5-2-16,0-3 2 15,-3-5 2-15,0 0-2 16,1-3 0-16,-1 1-10 0,3-12-3 16,3 1-26-16,3-3-11 15,3 3-25 1,6-8-20-16,3 5 40 16</inkml:trace>
  <inkml:trace contextRef="#ctx0" brushRef="#br1" timeOffset="173847.606">15754 18227 140 0,'27'5'52'0,"-15"-5"-41"0,2 0 4 0,-8-5-1 0,3 3-7 16,0-9 1-16,0-2-5 16,0-1-2-16,-3 1 0 15,-3 0-1-15,-3 0 0 0,0 0 8 16,-3 5 5-16,-6 2-2 16,-3 1-1-16,0 10-6 15,-3 3-3-15,1 16-3 16,2-3 1-16,3 6 12 15,3-3 5-15,6-3-6 16,6 5-3-16,6-7-2 16,-1-1-1-16,4-5-11 15,3-5-5-15,3-2-23 16,3-6-10-16,3-6-29 16,2 1-20-16,4-8 46 15</inkml:trace>
  <inkml:trace contextRef="#ctx0" brushRef="#br1" timeOffset="174034.9452">16117 17899 232 0,'-15'-5'88'0,"6"5"-69"0,12 8-7 0,0-3-7 16,-3 6-1-16,0 4 5 16,-3 17-3-16,-3 21-1 15,3 0-2-15,0-3-3 0,3 3 1 16,0-8-17-16,0 0-6 15,0-5-58-15,-3-8-46 16,0-3 45 0</inkml:trace>
  <inkml:trace contextRef="#ctx0" brushRef="#br1" timeOffset="174239.255">15879 18166 220 0,'0'-10'82'0,"12"7"-64"0,0-34-4 16,-3 29-6-16,5-2-1 15,7-4 6-15,9 6-5 16,9 0 0-16,2 3-4 0,1 0-3 16,0 2 0-16,2-2-43 15,-2 5-19-15,3 5-33 16</inkml:trace>
  <inkml:trace contextRef="#ctx0" brushRef="#br1" timeOffset="174483.8601">16617 18142 300 0,'-3'6'112'0,"6"-6"-87"16,-6 0-40-16,3 0-24 16,0 8-27-16,-3-3-7 0,3 8-13 15,0 0-4 1</inkml:trace>
  <inkml:trace contextRef="#ctx0" brushRef="#br1" timeOffset="174586.4413">16587 18383 220 0,'3'6'85'0,"0"-6"-66"0,6 0-45 16,-9 0-23-16,9 0-34 16,3 0-11-16</inkml:trace>
  <inkml:trace contextRef="#ctx0" brushRef="#br0" timeOffset="178700.9978">17680 16658 156 0,'3'21'57'0,"3"11"-44"0,0 34 21 0,-3-26 5 16,-3 5-13-16,-3 18-4 0,-3 9-11 15,0 13-5-15,0-3-3 16,0-6-3-16,0-10 3 0,0-2-11 16,0-16-4-16,3-3-34 15,0-8-13-15,3-8-24 16</inkml:trace>
  <inkml:trace contextRef="#ctx0" brushRef="#br0" timeOffset="179190.9486">17686 16640 124 0,'0'-11'46'0,"6"8"-35"0,8-2 3 0,-5 2 1 15,6 1 2-15,9-1 4 16,18 3 2-16,14 0 3 15,10-5-14-15,14 5 0 0,27 0-1 16,15 0-4-16,24 0-2 16,21 0-2-16,23 5 0 15,16-2-2-15,14 2-1 0,3 0 1 16,21 3-1-16,-6-8 0 16,4 8 2-16,-16-5-1 15,-6 0-1-15,-23-3 1 16,-22 0 1-16,-8 5-3 15,-15-5 0-15,-24-5 1 16,-21 5 2-16,-18-3-25 16,-17 0-10-16,-19 3-126 31,-26 3 79-31</inkml:trace>
  <inkml:trace contextRef="#ctx0" brushRef="#br0" timeOffset="179618.2033">21778 16656 168 0,'0'5'63'0,"0"11"-49"0,0 13 0 15,0-5-3-15,0 18 8 16,-3 11 7-16,0 8-2 16,0 8-2-16,0 20-12 15,3-1-4-15,3-11 0 0,0-1-3 16,0-10-2-16,-3-2-18 16,-3-9-6-16,0 4-33 15,-2-9-14-15,-1-5-10 16</inkml:trace>
  <inkml:trace contextRef="#ctx0" brushRef="#br0" timeOffset="180349.2433">17769 17627 112 0,'-9'0'44'0,"6"0"-35"0,-3 0 12 0,3 5 1 16,0-5 10-16,0 0 7 16,0 0-21-16,0 0-7 15,3 5-8-15,0-5-5 0,0 3 1 16,3 2 3-16,6 0 1 15,3-2 3-15,12 2 3 16,18 3 0-16,8-2 2 0,13-6-2 16,17 5 0-1,27 0-1-15,15-5 2 0,27 0-1 16,15 0 0-16,26 0-8 16,13 0 0-16,17 3-1 15,3-3 0-15,15 0-3 16,-12 0 2-16,1 5 7 15,-19-2 6-15,-3 2 0 16,-14 6 1-16,-18-3-7 16,-13-1-2-16,-5 7-2 15,-24-4-2-15,-21-7-17 16,-21 2-9-16,-17-10-44 16,-16 2-17-16</inkml:trace>
  <inkml:trace contextRef="#ctx0" brushRef="#br0" timeOffset="185960.9941">19757 16783 100 0,'0'-11'38'0,"3"8"-29"0,-3-2 8 0,3 0 4 16,-3 5 10-16,0-3 14 15,6-8-15 1,-6 11-13 0,3 11-11-16,-3 10 2 0,3 19 4 15,-3 5-2-15,-3 16 2 16,3 10-1-16,-6 14 3 0,9-3-7 15,3-8-2 1,0-8 1-16,0-8 1 16,3-2-3-16,-3-14-3 15,0-10-16-15,0-6-7 16,0-7-38-16,-3-6-16 16,3-5-9-16</inkml:trace>
  <inkml:trace contextRef="#ctx0" brushRef="#br0" timeOffset="186712.1658">18704 16658 132 0,'6'0'52'0,"-3"3"-41"0,2 7 11 0,-2-2 3 15,3 14 3-15,0 9 6 16,-3 22-6-16,-3 5-2 15,0 14-14-15,-3 7-3 0,3 6-2 16,0-8-1-16,0-3-1 16,0-11-3-16,-3-10-2 15,3 0 1-15,-3-16 1 16,0-3-39-16,3-10-16 16,6-8-47-1</inkml:trace>
  <inkml:trace contextRef="#ctx0" brushRef="#br0" timeOffset="187478.1174">20802 16656 148 0,'-3'-8'57'0,"0"8"-44"0,0 8 5 0,3-3 1 15,0 8-11-15,0 14-4 16,0 17 23-16,0 23 11 15,-3 4-18-15,3 19 5 0,0 13-1 16,0-5-8-16,0-11-4 16,0-2-7-16,0 0-2 15,0-9-1-15,0-9 1 16,0-14-22-16,0-3-9 16,0-10-70-1,3-6-48-15,0-10 57 0</inkml:trace>
  <inkml:trace contextRef="#ctx0" brushRef="#br1" timeOffset="196102.557">18049 18031 132 0,'-9'-8'49'0,"9"8"-38"0,-6 0 10 0,3 0 4 0,0 6-5 15,-3-4-2-15,-9 9-6 16,3 5 0-16,-6 10-7 16,0 11 6-16,7-2 2 0,5 2 0 15,9 2 0-15,6-7-5 16,5 0-3-16,7-11 0 16,6 0 1-16,-3-7 1 15,0-9 1-15,-4-5-4 16,1-5-3-16,-3-9 2 15,-3 1 2-15,-3-3-7 16,-6-13 0-16,-3-5 2 16,-6 2 4-16,-3 0-8 15,0 6-4-15,-3 5-18 16,0 2-9-16,3 6-23 16,0 5-53-1,0 3 18-15</inkml:trace>
  <inkml:trace contextRef="#ctx0" brushRef="#br1" timeOffset="196430.7447">18269 18050 140 0,'-9'0'52'0,"3"8"-41"0,-3 10 11 0,6 1 3 0,0 7 1 15,-3 6 2-15,3 2-7 16,3-2-2 0,0 0-11-16,6-3-1 0,6-5 3 15,3-3-4-15,9-8 2 0,6 1-3 16,2-14 0-16,1 0-1 16,-3-8 0-16,-3-11-5 15,-9-2 1-15,-7-11 4 16,-5-8 5-16,-9 6-5 15,-8-3-2-15,-10 3-10 16,-6 2-5-16,3 5-15 16,-3 9-8-16,6 5-46 15</inkml:trace>
  <inkml:trace contextRef="#ctx0" brushRef="#br1" timeOffset="196981.0757">19108 18000 80 0,'-6'-3'33'0,"6"3"-26"0,-3 3 14 0,3-1 6 0,-2 1 0 16,-4 7 4-16,0 4-6 15,-3 2-3-15,0 10-1 16,3 11-1-16,0-3-11 16,3-2-1-16,6-5-1 0,3-1 1 15,6-2 0-15,3-8-2 0,5-3 1 16,7-2-2-16,3-11 2 15,3-6-2-15,-4 1 2 16,-5-16-2-16,-6-6 0 16,-9-4-1-16,-9-1 2 15,-9-2-3-15,-6 2 0 16,0 0-8-16,0 6-4 16,-2 10-9-16,-1-3-1 15,3 11-34-15,3 3-15 16</inkml:trace>
  <inkml:trace contextRef="#ctx0" brushRef="#br1" timeOffset="197199.1882">19352 17965 164 0,'0'8'63'0,"6"5"-49"0,39-7 0 16,-33 2-3-16,-3 2 19 15,0 11 10-15,-3 11-7 16,-3 8-4-16,0-3-17 16,0-3-8-16,0-2 0 0,-3-6-3 15,3 1-1-15,0-1-32 16,3-7-16-16</inkml:trace>
  <inkml:trace contextRef="#ctx0" brushRef="#br1" timeOffset="198608.1151">20195 18018 84 0,'-3'11'33'0,"3"5"-26"0,3 2 25 0,0-5 8 15,-3 11-1-15,0 5 0 16,3-2-16-16,-3-1-6 0,3-2-10 16,-3-3-5-16,3 3-1 0,-6-3-1 15,3-8 2-15,-3 1-19 16,0-1-6-16,3 0-19 16,0-8-50-1,-3 3 7-15</inkml:trace>
  <inkml:trace contextRef="#ctx0" brushRef="#br1" timeOffset="199013.8589">20388 18135 60 0,'0'-19'24'0,"3"16"-18"0,-3-2 22 0,0 5 9 15,0 0 0-15,0 0 8 16,0 13-19 0,-3 8-8-16,0 6-4 15,0 2-8 1,0 0 3-16,3-2 1 0,3-1-5 0,3-2-3 16,3-6 3-16,3-4 4 15,3-6 1-15,3-3 2 16,6-5-4-16,0-5-3 15,-1-1 0-15,1-7 1 16,-6 0 1-16,-6-8 3 16,-6-11 4-16,-6 0 3 15,-9 3 0-15,-3 0 1 16,-3 0-7-16,-3 5-2 0,0 6-16 16,1 2-6-16,-1 5-24 15,3 3-11-15,3 8-22 16,3 0-6-16,6 8-10 15</inkml:trace>
  <inkml:trace contextRef="#ctx0" brushRef="#br1" timeOffset="199731.9836">21165 18050 140 0,'0'0'52'0,"0"-5"-41"0,3 10 4 0,0 3 1 15,0-3 1-15,-3 8 4 16,3 9 6-16,-3 9 6 15,0 6-18-15,-3-2-2 0,-3 4 1 16,0-2-6-16,-3-5 0 16,6-3-6-16,-3-5-2 15,6-3 0-15,-3-8 2 0,3 1-17 16,3-4-6-16,0-7-26 16,3 2-9-16,6-5-29 15</inkml:trace>
  <inkml:trace contextRef="#ctx0" brushRef="#br1" timeOffset="200002.8316">21394 18018 136 0,'6'0'52'0,"-3"5"-41"0,0 3 11 0,0-2 3 16,-3 12-3-16,0 11-1 15,-3 8-7-15,3 8-1 16,-3-5-8-16,3 0-1 0,0-6 0 16,3-2-20-16,0 0-7 15,0 2-59 1,0-2-28-16,3-14 52 15</inkml:trace>
  <inkml:trace contextRef="#ctx0" brushRef="#br0" timeOffset="204851.5978">18957 16621 104 0,'-3'-8'41'16,"0"13"-32"-16,-3 3 6 0,3 0 3 0,-3 0 3 15,0 8 4-15,9-5-2 16,-9 5-2-16,-3 2-9 15,-12 6-5-15,0 2-4 16,-3 4-3-16,4-1 1 0,-1-6-1 16,0-1 2-16,6-4-6 15,0-5 1-15,6 6-21 16,3-11-9-16,3 0-10 16,3-3-34-1,3 0 11-15</inkml:trace>
  <inkml:trace contextRef="#ctx0" brushRef="#br0" timeOffset="205121.1822">19138 16706 140 0,'-6'0'52'0,"6"5"-41"0,-6 11-2 0,0-5-5 15,-3 7 9-15,-5 9 8 16,-4 2 5-16,-6 2 4 16,0 1-16-16,-3 3-6 0,0-9-1 0,-2-2-4 15,-1 2 0-15,30-26-83 47,-21 19 13-47,15-6-6 16,9-5 3-16</inkml:trace>
  <inkml:trace contextRef="#ctx0" brushRef="#br0" timeOffset="205363.718">19338 16719 168 0,'-9'-3'66'0,"9"3"-52"0,-6 3-12 16,-3 8-8-16,-6-1 10 0,-6 9 8 15,-6 12 6 1,-2 4 4-16,-4 2-12 0,-6 3-3 0,0-1-1 16,1 4-1-16,2-4 2 15,0-4-6-15,-2 2-1 16,5-3-16-16,6-7-6 16,6-4-22-16,15-9-52 31</inkml:trace>
  <inkml:trace contextRef="#ctx0" brushRef="#br0" timeOffset="205628.6644">19486 16796 148 0,'12'-24'57'0,"-12"27"-44"0,-9-1-6 16,3 11-6-16,-5 14 13 15,-10-1 10-15,-12 6 5 16,-12 8 3-16,-5 0-17 16,-4 4 0-16,1 15 1 0,-4 7-10 15,3 0-6-15,1-8 2 16,2-8 0-16,4-10-3 16,5 0-1-16,9-8-28 15,12-11-12-15,9-3-32 16,12-4-33-1,9-9 35-15</inkml:trace>
  <inkml:trace contextRef="#ctx0" brushRef="#br0" timeOffset="205886.0507">19561 17018 156 0,'-9'3'60'0,"3"2"-47"0,-9 13 13 0,6-10 3 16,-9 11 3-16,-8 7 5 16,-13 14-16-16,-15 5-7 15,-2 8-8-15,-1-8-5 0,1 5 2 16,2-2-2-16,3-3-1 0,-2-5-2 16,5-1 1-1,9-12-26-15,10-1-11 0,5-7-28 16,18-6-46-1,6-8 25-15</inkml:trace>
  <inkml:trace contextRef="#ctx0" brushRef="#br0" timeOffset="206096.198">19608 17164 204 0,'12'-14'77'0,"-12"12"-60"0,3 4-7 15,-3 4-6-15,-6 2 7 16,-6 7 7-16,-5 9 0 16,-7 8 1-16,0 0-10 0,-6 5-3 0,-2-8-2 15,-4 8-2-15,-3-8 1 16,0-3-4-16,4-2 0 16,5-3-26-16,6-2-11 15,6-6-30 1</inkml:trace>
  <inkml:trace contextRef="#ctx0" brushRef="#br0" timeOffset="206338.3469">19716 17338 228 0,'9'-5'88'0,"-12"10"-69"0,0 3-7 0,0 3-7 15,-6-3 4-15,-6 0 5 0,-6 7 5 16,-3 1 3-16,-3-2-12 16,-2 4-6-16,-4 3 0 0,3 6-16 15,0-9-5-15,4 6-24 16,-1-8-9-16,9 8-49 16</inkml:trace>
  <inkml:trace contextRef="#ctx0" brushRef="#br0" timeOffset="207765.0728">18903 15311 80 0,'0'-13'33'0,"3"19"-26"0,-3-20 18 15,0 12 8-15,0-4 0 16,-3 4 3-16,0 2-9 15,-3 8-2-15,6 0-14 16,-12 5-2-16,-6 5-2 0,-3 11-1 16,-2 16-1-16,2 0-1 15,3 6 2-15,12-4-3 16,6-4-2-16,12-6 2 16,18-3 0-16,2-5-4 15,4-8 1-15,3-10 2 0,0-11 3 16,-1-8-2-16,1-5-2 15,-3-8 0 1,-7-6 1-16,-2-13-1 0,-12-5-1 16,-6 0 7-16,-12-2 5 15,-3 5 5-15,-6 7 2 16,-3 6-4-16,-3 8-1 16,1 5-13-16,-1 5-5 15,3 6-29-15,3 2-11 16,3 3-24-16,6 3-8 15,6 5-8 1</inkml:trace>
  <inkml:trace contextRef="#ctx0" brushRef="#br0" timeOffset="207977.248">19406 15399 200 0,'-9'16'77'0,"9"2"-60"0,-18 27-7 16,6-21-6-16,-5 2 2 16,-7-2 6-16,0 0-8 0,0-3-2 15,3 0-2 1,0-2-14-16,4-3-5 0,2-3-54 16,3-2-38-16,3-1 44 15</inkml:trace>
  <inkml:trace contextRef="#ctx0" brushRef="#br0" timeOffset="208168.7476">19138 15539 196 0,'0'-16'74'0,"6"13"-58"0,0-2-4 16,3 16 9-16,0-6-5 15,6 8 1-15,3 6-1 16,3-1-8-16,5 3-3 0,1 1 1 15,0-4 3-15,-3 3 5 16,0-2-46-16,-1-6-19 16,-5-2-41-1</inkml:trace>
  <inkml:trace contextRef="#ctx0" brushRef="#br0" timeOffset="208602.5237">19486 15409 156 0,'0'0'60'0,"3"3"-47"0,0-6 8 16,0 1 0-16,0-1-5 16,0 0 1-16,3-5-5 0,0-2 0 15,-3-1-7-15,3 1-5 0,-3-4-3 16,0 1 2-16,0 5 0 16,0-2 1-16,0 2 0 15,0 3 0-15,0 2 0 0,0 3-3 16,0 3 0-16,0 4 2 15,3 7 2-15,0 9-2 16,0 4 0-16,0 10 3 16,0-3 1-1,3 6-1-15,-3-3-2 0,0-5-21 16,-1-6-9-16,-2-2-51 16,-3 0-25-1,-3-6 53-15</inkml:trace>
  <inkml:trace contextRef="#ctx0" brushRef="#br0" timeOffset="208782.1751">19504 15666 204 0,'0'-3'77'0,"3"3"-60"0,6-2-5 0,-3 2-4 15,3 0 2-15,6 0 5 16,0-3-9-16,0 0-4 15,6 3-1-15,-1 0-23 0,1 0-8 16,-3 0-60 0</inkml:trace>
  <inkml:trace contextRef="#ctx0" brushRef="#br0" timeOffset="209191.8327">19805 15343 220 0,'3'0'85'16,"0"0"-66"-16,3 8 3 0,-6-3-3 0,3 3-6 16,-3 3 0-16,0 2-7 15,-3 3-2-15,3 0-2 16,-3-3-2-16,3 6 3 0,3-6-4 15,0-3 0-15,6-2-1 16,0-2 0-16,3-1 0 16,2 0 0-16,1 3 0 15,3 0-2-15,0 5 3 16,-3 1 0-16,0 2 1 16,-3-1 0-16,-3 1 2 15,-6 0 1-15,-6 0 7 16,-3 0 6-16,-3 0-8 0,-3-3-2 15,0-2-15 1,-3-1-4-16,-3-5-23 16,-3 1-9-16,1-4-20 15,-7-4-45-15,-3-4 22 16</inkml:trace>
  <inkml:trace contextRef="#ctx0" brushRef="#br0" timeOffset="209382.4872">19769 15301 232 0,'9'-5'88'0,"0"5"-69"0,15 0 0 15,-12 0-7-15,3 0 3 16,6 0 2-16,2-3-6 16,1 0-2-16,3-2-5 15,0 0-7-15,-1-1-3 0,-2 4-50 16,-3 2-20-1,-9 2-24 1</inkml:trace>
  <inkml:trace contextRef="#ctx0" brushRef="#br0" timeOffset="210342.2772">19463 15835 132 0,'-3'-2'52'0,"3"2"-41"0,0 2 11 16,0 1 1-16,0 2-7 15,-3 3 1-15,0 8-1 16,3 8-1-16,-3 5-7 16,0 5 6-16,0 6 5 0,-3 0-8 15,0 2-1-15,0 6-2 16,0 5 0-16,0 5-4 0,0-5-3 15,0-3 6 1,0-5 5-16,0-5-4 16,0-3-2-16,0-6-3 15,0-4 0-15,3-3-2 0,-3-6 2 16,3-2 0-16,0-3 1 16,0-2-5-16,3-3 1 15,0-3 2-15,0 0 1 16,0-2-1-16,-3-3 1 15,3 0 2-15,-2 0 2 16,2 0-6-16,-3-3 0 16,0-2-8-16,-3 0-3 0,0-3-5 15,0 0-4-15,-3-3 2 16,-3-2 2-16,0-5 4 16,0 4 5-16,3-1 5 15,-3-9 3-15,3 8 4 16,0 3 3-1,3-3-2-15,0 8 1 16,3 3-5-16,0 5 0 0,3 5 1 16,0 3 2-16,0 10-3 15,3 3 0-15,3 3 1 16,3 3 2-16,3-1-1 16,3-2 0-16,0 0-3 15,3-6-2-15,0 1 7 0,0-11 3 16,-1 0-1-16,1-6 0 15,0-4-3-15,0-6 1 16,0-5-2-16,0-6 0 16,0-7-3-1,-3-3 1-15,-1-9-7 0,-2 4 1 16,-3 2-8-16,-3 9-1 16,-3-1-37-16,0 8-16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6:47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8217 9335 156 0,'-3'0'57'0,"3"0"-30"0,-3 2-14 16,3-2 19-16,0 0-7 15,0 0-2-15,0 0-11 16,3-2-3-16,3-1-5 16,3 0-1-16,6 1 3 0,3-4-5 15,0 1-1-15,0 0-2 16,-1 5-2-16,1 2 3 0,0 4 0 15,-3 4-2-15,-3 6 2 16,-3 0 3-16,-6 2 3 16,-6 6 2-16,-3 5 1 15,-6 3-4-15,-6 3-1 16,-3 4 3-16,0-2 3 16,1-2-4-16,2-9-1 15,3-2 2-15,3-6 3 16,3-2 2-1,3-2-5-15,3-4-4 16,6-2 1-16,6 0 2 16,6-3-2-16,3 1-2 15,3-1 0-15,-1-2-1 16,1-1 0-16,-3 3 0 16,-3-2 0-16,0 0 2 0,-3-1-1 15,-3 1 2-15,0 0-7 16,-3-3-1-16,-3 2-31 15,0-2-12-15,-3 0-41 16,0 0-43 0,0 0 46-16</inkml:trace>
  <inkml:trace contextRef="#ctx0" brushRef="#br0" timeOffset="1">8503 9112 148 0,'0'0'55'0,"0"0"-30"0,0 3-23 0,0-3 14 15,0 0-4-15,0 0 1 16,3 5 1-16,-3 0 2 16,0 1-9-16,0-1 2 0,0 6 8 15,0-3-4 1,0 5-5-1,0-3-7-15,0 1-1 16,0-6 0-16,3 3 2 16,-3-10-3-16,3 10 0 15,0-3 1-15,3 0 0 16,-3-2 0-16,3-3 2 0,0 0-1 16,3 2-1-16,0 1-2 15,2-3-1-15,4 0 2 16,-3 0 0-16,3 3 1 15,-3 2 0-15,0-2 0 16,-3 5 2-16,-3-1 10 16,-3 4 7-16,-3 0-1 15,-3-1 1-15,-3 1-8 16,0-1-4-16,-3-2-2 16,-3 3 1-16,0 0-8 15,0-4 0-15,0-7-20 16,0 0-6-16,3 0-25 15,1-2-11-15</inkml:trace>
  <inkml:trace contextRef="#ctx0" brushRef="#br0" timeOffset="2">8458 9125 192 0,'-3'-2'71'0,"6"2"-38"0,0 0-39 15,3 0 42-15,0 0-11 0,3-3-11 16,3 1-8-16,3-1-5 16,0-2-4-16,3-1 2 0,-1 1-50 15,4 2-20-15,-3-2-16 16</inkml:trace>
  <inkml:trace contextRef="#ctx0" brushRef="#br0" timeOffset="3">9015 9379 164 0,'0'0'63'0,"0"0"-34"0,0 11-14 0,0-6 20 0,-3 1-10 16,-3 2-3-16,0 0-8 16,-3 5-1-16,0 0-8 15,0 0-1-15,0 3 0 0,0-3-5 16,-3 1-1-16,4-1-10 16,-1-3-3-16,0 1-25 15,3-3-9-15,-3-3-39 16</inkml:trace>
  <inkml:trace contextRef="#ctx0" brushRef="#br0" timeOffset="4">8893 9364 184 0,'3'-11'68'0,"9"24"-36"0,-3 3-31 0,-3-8 16 15,0-3 0-15,2 3 4 16,1 3-11-16,3 2-3 16,0 0-5-16,3 3 1 0,0 0 2 15,0 0 0-15,0-3 0 16,0-2-25-16,-3-3-9 16,-1 0-70-16</inkml:trace>
  <inkml:trace contextRef="#ctx0" brushRef="#br0" timeOffset="5">9310 9372 200 0,'-3'-3'77'0,"3"-5"-42"0,3 0-30 0,0 5 19 15,0 1-9-15,2-4 2 0,1 1-8 16,6-3-1-16,0 0-4 15,6-2-3-15,-3 2 2 0,0 0-4 16,0 3 0-16,0 2-1 16,0 8 0-16,-1 3 2 15,-5 8 2-15,-3 5 1 16,-6 6 1-16,-6 4 0 16,-3 4 0-16,0-1-5 15,-5 8 1-15,2 1 2 16,-6-6 1-16,3-5-4 15,3-6 1-15,0-5 0 16,0-2 2-16,6-3-1 16,3-3-1-16,3-3-2 15,6-2 1-15,0-2 7 16,6-4 4-16,0 1 1 0,3 0 3 16,3-1-7-16,0 1-2 15,-1 0-3-15,1-1-2 16,0 1 3-16,-3-1 0 15,-3-2-1-15,0 3 1 16,-3 0-13-16,-3-3-6 16,0 0-22-16,-3-3-9 15,0 0-39 1,0-2-44-16,-3-3 43 16</inkml:trace>
  <inkml:trace contextRef="#ctx0" brushRef="#br0" timeOffset="6">9554 9136 212 0,'0'0'79'0,"3"19"-42"0,0-9-41 16,0-5 17 0,-3 11-5-16,0 0-4 0,0 0 0 15,0 3-2-15,0-4 1 0,0 1 0 16,0-2-6-16,0-4 0 16,0 1-48-16,3-3-18 15</inkml:trace>
  <inkml:trace contextRef="#ctx0" brushRef="#br0" timeOffset="7">9786 9081 112 0,'3'-6'44'0,"-3"6"-24"0,0 0-2 16,0 0 18-16,0 0-7 15,0 0 0-15,0 0-5 16,0 0-3-16,0 0-11 16,-3 0 2-16,0 0 4 0,0 3 3 15,-3 0 1-15,0 2-9 16,0 0-2-16,0 6-5 15,0-1-1-15,-3 11-1 16,3-2-2-16,0 5 1 0,3-3 1 16,3 0-3-1,3-2 0-15,3-4-1 0,3-1 0 16,0-1 2-16,3-8 2 16,6-5 1-16,-3-5 1 15,0-3-2-15,-3-3 1 16,-4-4 0-16,1-7 3 15,-9 1 3-15,0 3 5 16,-6-1-2-16,-3 3 1 16,1 6-1-16,-4 2 0 15,0 0-9-15,0 3-1 16,0 2-11-16,3 3-2 16,0 0-23-16,3 3-8 0,3-3-46 15,6-3-19-15,3-5 12 16</inkml:trace>
  <inkml:trace contextRef="#ctx0" brushRef="#br0" timeOffset="8">9932 9485 192 0,'-6'0'71'0,"6"0"-38"0,3 0-32 16,-3 0 16-16,0 0-5 16,6 3 3-16,3-3-6 0,0 0-1 15,2 3-4 1,4-3-3-16,0 0 2 0,3 2-2 0,6 1-1 16,-3 0 1-16,-3-1-1 15,-4-2 0-15,1 3 2 16,-3-1-23-16,-6-2-8 15,0 0-68 1</inkml:trace>
  <inkml:trace contextRef="#ctx0" brushRef="#br0" timeOffset="9">9935 9628 200 0,'-3'0'77'0,"9"0"-42"0,0 0-32 16,0 0 15-16,2 0 0 16,4 0 1-16,3-8-8 15,6 3-2-15,6 2-5 16,0 1-3-16,-1-1 0 0,-2 0-1 16,-3 1 0-16,0-1-29 15,-6 0-13-15,-3 1-58 16</inkml:trace>
  <inkml:trace contextRef="#ctx0" brushRef="#br0" timeOffset="10">10366 9422 192 0,'-3'-3'71'0,"3"3"-38"0,0-2-25 15,0 2 16-15</inkml:trace>
  <inkml:trace contextRef="#ctx0" brushRef="#br0" timeOffset="11">10372 9409 353 0,'9'-14'14'0,"3"1"-8"15,0 5-4-15,0 0 1 0,3 3-4 16,-3 8 0-16,0-1 3 15,-1 9 1-15,-2 5-4 16,-3 5 1-16,-3 5 6 16,-6 6 4-16,-3 10-3 15,-6 3-2-15,-2-5-2 0,-1-3-3 16,0-5 1 0,0 2 1-16,3-7-1 0,3-6 2 15,3-5 2-15,0-3 2 16,3-2-6-16,0-3 0 15,6-3 1-15,3-8 3 16,3 3 2-16,6-5 3 16,0 2-3-16,3 1-2 15,0-1-2-15,2 0 0 16,4 3-4-16,-3 0 0 16,-3 3 3-16,-3-3 1 15,-3 0 1-15,-3 3 0 16,0-3-9-16,0 0-4 0,-4 0-20 15,1 0-8 1,-3-3-32-16,0-2-11 0,0-6-11 16</inkml:trace>
  <inkml:trace contextRef="#ctx0" brushRef="#br0" timeOffset="12">10676 9112 152 0,'-3'3'57'0,"6"0"-30"0,3-1-14 0,-6 3 17 16,3 6 7-16,-3 5 4 16,3 5-4-16,-3 6 0 15,0-1-21-15,0-5 2 0,0 8 0 16,0 0-8 0,0-5-3-16,-3-5-2 15,3-3-3-15,0-3 1 0,0-3-18 16,0-2-4-16,0 0-26 15,-3-2-12-15,3-4-60 16</inkml:trace>
  <inkml:trace contextRef="#ctx0" brushRef="#br0" timeOffset="13">10786 9149 192 0,'-3'16'71'0,"6"-16"-38"0,-3 3-23 0,0-3 17 15</inkml:trace>
  <inkml:trace contextRef="#ctx0" brushRef="#br0" timeOffset="14">10786 9181 386 0,'0'13'32'0,"0"1"-17"0,0-1-9 15,0-3-3-15,0 1-2 0,0-3-1 16,0 0 1-16,0 0 1 15,3-3-6-15,3 0 1 16,0 1 1-16,3-1 1 16,0 0 1-16,3 0 0 15,-3 1 4-15,-1-1 2 16,-2 0 13-16,-3 3 5 16,-3 3-4-16,-3-1 1 15,0-2-6-15,-3 6-1 16,-2-4-17-16,-1-2-8 15,0 0-23-15,-3-8-11 0,0 0-29 16,-6 0-13-16,3-8-20 31</inkml:trace>
  <inkml:trace contextRef="#ctx0" brushRef="#br0" timeOffset="15">10747 9123 220 0,'0'-3'82'0,"15"1"-44"0,-6-1-22 15,-3 3 22-15,0 0-16 16,0-3-4-16,3 3-11 0,3-2-3 16,0 2-2-16,0 0-2 0,-1-3 1 15,1 3-43-15,0-3-17 16,0-2-52-1</inkml:trace>
  <inkml:trace contextRef="#ctx0" brushRef="#br0" timeOffset="16">11084 9335 144 0,'0'2'55'0,"3"6"-30"0,-3 13-10 0,0-10 18 16,0 7-3-16,0 6 2 16,0 5-1-16,0 8 1 15,-3 3-17-15,0 0 0 0,0-3 1 16,0 0-8-16,3-5-4 0,0-9-3 15,0-1-1-15,0-7-5 16,0-4 1 0,0 0-25-16,-3-4-10 0,0-7-75 31</inkml:trace>
  <inkml:trace contextRef="#ctx0" brushRef="#br0" timeOffset="17">11081 9385 160 0,'-3'-3'60'0,"6"0"-32"0,0 3-17 0,-3 0 15 16,6-5-8-16,-3 3 4 16,5-6-6-1,4 0-9-15,0 0 0 0,3 0 0 16,3 0-3-16,0 5-1 16,-3 1-1-16,0 2-2 15,-3 2 3-15,-4 4 2 16,-2 4 7-16,0 6 2 15,-6 0-3-15,0 0 1 16,-9 0-7-16,-2-3-1 16,-1 3 0-16,0-3 0 15,0-2-2-15,3-4-2 0,0 1-6 16,3-2-1-16,3-4-6 16,0 1 1-16,3-3 1 15,9 3 2-15,0-1 6 16,6 1 1-16,0 2-1 15,0 0 0-15,-1 3 4 16,1 3 1-16,-3 2 8 16,-3-2 4-16,0 7 15 15,-3-2 8-15,-6 5-4 16,-3 1 0-16,-3-7-14 16,0 4-4-16,-6-6-7 15,-6 0 0-15,-2-2-7 0,-1-3-3 16,3-3-17-16,0 1-7 15,0-6-34 1,3 0-13-16,3-6-59 16</inkml:trace>
  <inkml:trace contextRef="#ctx0" brushRef="#br0" timeOffset="18">11822 9414 200 0,'-3'3'74'0,"0"4"-40"0,-9 4-27 0,6-3 20 0,-3 5-7 15,-3 3 0-15,-3 3-9 16,3-4-4-16,0 1-4 15,4-2 0-15,-7 4-11 16,3-10-6-16,3-3-35 16,3-2-16-16</inkml:trace>
  <inkml:trace contextRef="#ctx0" brushRef="#br0" timeOffset="19">11688 9435 228 0,'-3'-3'88'0,"3"3"-48"0,3 3-49 0,-3-3 12 16,3 5 2-16,3 6 4 16,0 2-2-16,3 3-2 15,6 3-2 1,-4-1-3-16,4 6 3 0,0 8-40 0,0-11-14 16,-3-3-43-1</inkml:trace>
  <inkml:trace contextRef="#ctx0" brushRef="#br0" timeOffset="20">12018 9506 156 0,'-3'-2'57'0,"6"2"-30"0,0 0-25 16,-3 0 12-16,0 0-5 15,0 0 0-15,6 2-1 16,0 1 0-16,0-3-4 16,3 0 4-16,6 3 4 0,3-1 3 15,-3-2 0-15,2 0 1 16,1 3 3-16,3 0-11 15,3-1-2-15,0 1 7 16,0 0 6-16,5 2-6 16,4-2-2-16,-3-1 0 0,0 1 0 15,-1 0-3-15,1-1-3 16,3 1-2-16,3 2 0 16,-1-2-2-16,-2-1-1 15,0-2 3-15,3 0 2 16,-1 0-2-16,1 0 0 15,3 0-1-15,-1 0-2 16,1 0 3-16,-3 0 0 16,3-2-4-16,-4 2 1 15,-2 0 0-15,-3 0 2 16,-3 0-1-16,-1 0 2 0,-2 2 0 16,3 1 1-16,-3 0-2 15,3-1 1-15,-4-2-4 16,4 3-2-16,0 0 4 15,-3-3 1-15,0 0 0 16,-4 0-2-16,-2 0 1 16,3 0-1-16,-6 0 0 15,-3 0 2-15,-3 0-8 16,0-3-1-16,-6 0-36 16,0 1-16-16,0-6-72 15</inkml:trace>
  <inkml:trace contextRef="#ctx0" brushRef="#br0" timeOffset="21">12113 9049 140 0,'0'-3'55'0,"0"3"-30"0,9 0-12 0,-12 3 19 15,3-3-5-15,0 2-1 16,0 6-6-16,0 3 0 15,3 2-11-15,0 19 6 0,-3-6 2 16,-3 1-3-16,0 2 2 16,3 0-5-16,-3-5-1 15,3 2-4-15,-3-5-1 16,3-2-3-16,0-6-2 16,0-2 3-1,0-3-26-15,0 0-10 16,0-11-80-1,3-5 4-15</inkml:trace>
  <inkml:trace contextRef="#ctx0" brushRef="#br0" timeOffset="22">12405 9065 116 0,'0'8'44'0,"-6"2"-24"0,6 11-10 15,0-10 14-15,0 10-2 16,0 3 1-16,0 0-6 16,0 2-2-16,0-2-9 15,3-3-2-15,-3-2 2 0,0-3-3 16,0-3 0-16,0-3 1 0,0-2 0 16,0-2 0-1,0-6 2-15,0 0 1 0,0 0 3 16,0-3-5-16,0-2-3 15,0-3-1-15,3 2 1 16,0-2-6-16,0 1-1 16,0-4 2-16,3 3 1 15,3 0-1-15,0-3 2 16,0 9-1-16,0-1-2 16,0 3 0-16,3 3 3 15,-3 2 2-15,-1 3 2 16,10 0 1-16,-12 5 2 15,-3 0 8-15,-3-2 3 0,-3 2 3 16,0 1 0-16,-9-4-9 16,3-2-4-16,1 0-4 15,-4-3 0-15,3-2-4 16,-3 0-2-16,3-9-14 16,0 1-6-16,3 0-24 15,3-3-7-15,3-3-40 16</inkml:trace>
  <inkml:trace contextRef="#ctx0" brushRef="#br0" timeOffset="23">12599 9059 152 0,'0'0'57'0,"0"3"-30"0,0 2-14 0,0 1 19 16,0 2-9-16,0 2-1 16,0 11-9-16,0 6 0 15,0 2-8-15,0 0-1 0,0-3 0 16,0 1-2-16,0-1-2 16,0-2 1-16,0 0-1 15,0-6-18-15,0-2-8 16</inkml:trace>
  <inkml:trace contextRef="#ctx0" brushRef="#br0" timeOffset="24">12661 9290 104 0,'-9'7'41'0,"6"-1"-22"0,0 2-7 15,3-3 16-15,-3 3-5 16,3 3 1-16,0 4-4 16,3-1-3-16,0-4-9 15,3 1-1-15,3-3 0 0,3-3-1 16,0-2-1-16,0-3-3 16,0-3 1-16,-3-2 0 15,0-3 1-15,-3-3 0 16,0 3 0-16,-3-2 0 0,-1-1 0 15,-2 1 0-15,-2-4 0 16,-4 4-2-16,0-1-2 16,0 1 1-16,0 2-1 15,0 2-16-15,0 4-6 16,0 2-20-16,3 0-9 16,0 0-25-1</inkml:trace>
  <inkml:trace contextRef="#ctx0" brushRef="#br0" timeOffset="25">12947 9260 184 0,'-3'-2'68'0,"0"4"-36"0,0 4-26 16,3-4 17-16,-6-2-5 15,0 0-1-15,-3 6-7 16,0-4-4-16,0 9-3 16,0-1-3-16,-3 1 3 0,1 2 0 0,2 3 1 15,3-3-5-15,9 3 1 16,6-3 0-1,2-2 0-15,4 0 0 16,3-6-3-16,-3 0 2 16,6-2-21-16,3 0-8 15,-3-9-49 1,-1 1-37-16,-2-8 44 16</inkml:trace>
  <inkml:trace contextRef="#ctx0" brushRef="#br0" timeOffset="26">13090 9102 152 0,'0'5'57'0,"0"0"-30"0,0 6-32 16,0 13 71-1,0 5-18-15,0-3-9 16,0 1-9-16,0 4-18 16,-3 1-8-16,3-5 0 0,0-4-3 15,0-4 2-15,0-3-2 16,0-3 2-16,0-2-18 16,0-1-4-16,0-2-31 15,0-3-10-15,0-5-37 16</inkml:trace>
  <inkml:trace contextRef="#ctx0" brushRef="#br0" timeOffset="27">13200 9284 152 0,'-3'3'57'0,"0"-6"-30"0,-3 9-25 0,3-4 12 16,-3 1-1-16,-3 2 3 0,-3-2-1 16,0 2 4-16,3 0-11 15,0-5 0-15,1 6-1 0,2-4 1 16,3-2 0 0,0 3-4-16,0 2-3 0,3 1 0 15,3 1-1-15,3 1 2 16,3 6 1-16,2-4-1 15,1 1 1-15,0-3-2 16,3 0-1-16,-3 0 1 16,0 0-1-16,-3-1-16 15,-3-1-4-15,3-1-78 16</inkml:trace>
  <inkml:trace contextRef="#ctx0" brushRef="#br0" timeOffset="28">12221 9766 164 0,'-6'-6'63'0,"6"9"-34"0,0 0-14 0,0-3 18 15,3-3-10-15,3 0-3 16,3-2-7-16,2 0-3 15,4 0-6-15,0-1-3 0,6 1 0 16,3 0-1-16,-3 2 0 16,-3 6 0-16,-4 5 2 15,-2 5 3-15,-6 3 2 16,-3 2 3-16,-9 3 4 16,-9 1-4-16,1-1 0 0,-4 0-6 15,0 0-1 1,0-2 1-16,3-6 2 0,0-3-3 15,6-2 0-15,0 0-1 16,3-2 1-16,3-1-4 16,3-5 0-16,6 3 3 15,3-3 1-15,3 0 1 16,0 0 2-16,6 0-3 16,3 0-2-16,-3 0-3 15,0 2 1-15,-4 1 1 16,1 0 2-16,-3-1-1 15,0-2 2-15,-3 0-7 16,0 0-1-16,-3 0-29 16,0-2-13-16,0-1-30 15,3-2-56-15,0-1 29 16</inkml:trace>
  <inkml:trace contextRef="#ctx0" brushRef="#br0" timeOffset="29">12620 9583 124 0,'0'-2'49'0,"0"2"-26"0,0 2-12 16,0-2 15-16,0 0-1 15,0 0 2-15</inkml:trace>
  <inkml:trace contextRef="#ctx0" brushRef="#br0" timeOffset="30">12620 9583 321 0,'-3'11'23'0,"0"-3"-3"0,-6 10-6 16,0-2-3 0,-3 3 0-16,0-3-4 0,3-1-2 15,3 7-7-15,6-7-3 16,0 1 4-16,6 3 2 16,3 2 1-16,0-5 1 15,3-3-2-15,0-8 2 16,3-2 0-16,-1-6 1 15,1-2-2-15,-3 0 1 16,0-3 4-16,-3 0 4 16,-3 0 5-16,-3 0 4 15,-6 0-1-15,-3 0 0 16,-3 0-4-16,0 6-1 16,-3-1-6-16,0 0 0 0,-3 6-10 15,4-3 0-15,2 0-7 16,0 3-1-16,3-1-17 15,0-2-6-15,3 0-24 16,9 3-9-16,3 0-49 16</inkml:trace>
  <inkml:trace contextRef="#ctx0" brushRef="#br0" timeOffset="31">12938 9723 148 0,'0'-2'57'0,"6"2"-30"0,-6 10-21 16,0-4 17-16,0 2-3 16,3 2 3-16,-3 6-4 15,0 5-2-15,0 3-9 16,0 0 4-16,0 0 1 0,0-1-4 15,0 1-1-15,0-3-4 16,0-2-3-16,0-6 0 16,0 0-1-16,0-2-11 15,0-3-5-15,0-3-12 0,0 1-3 16,0-6-27 0,0 0-46-16,0-3 20 15</inkml:trace>
  <inkml:trace contextRef="#ctx0" brushRef="#br0" timeOffset="32">12899 9718 176 0,'-3'-5'68'0,"3"5"-36"0,3 0-26 16,0 0 17-16,0-3-12 15,0 3-3-15,3-2-3 16,0-1-1-16,3-2-2 15,0-1-2-15,3 4 3 0,3-1-2 16,3 3-1-16,0 0-2 16,-4 0 1-16,1 0 1 0,-3 5 2 15,-3 1 5 1,-3-1 6-16,-3 3 2 16,-3 2 0-16,-6 1-5 0,-6 2-2 15,0 3-4-15,0-8-3 16,-3 5 0-16,4-2-1 15,2-3-3 1,3-3 0-16,0 0-1 0,6 1 3 16,3-4-2-16,6-2 1 15,6 3 6-15,-1 5 2 16,1 0-9-16,3 0-3 16,0 0 3-16,-3 2 1 15,0 1 13-15,-3 2 5 16,-3 3 9-16,-3 0 5 0,-6 0-3 15,-3-3 1-15,-3 0-14 16,-3-2-3-16,0-1-9 16,-3-2-2-16,0-2-9 15,-6-1-2-15,0-2-27 16,3-3-13-16,3 0-37 16,4-6-17-16,2 1 7 15</inkml:trace>
  <inkml:trace contextRef="#ctx0" brushRef="#br0" timeOffset="33">13635 9438 220 0,'-12'0'85'0,"12"0"-46"0,0 0-30 0,0 0 22 16,0 0-6-16,3 2 3 15,3-2-7-15,2 0-3 16,1 0-10-16,3 0-1 0,6 0 0 16,6 0-3-16,-3 0-1 15,0 0-1-15,-3 0-2 16,-1 0-2-16,-2 0-1 16,0 0-1-16,-3 3 3 15,-3 0-22-15,-3-1-7 16,0 1-31-16,-3 0-12 15,3-1-32 1</inkml:trace>
  <inkml:trace contextRef="#ctx0" brushRef="#br0" timeOffset="34">13632 9631 200 0,'-3'0'77'0,"6"0"-42"0,2 16-37 16,1-19 14-16,0 0 5 0,3 1 4 15,6-1-5-15,9 0-1 16,0-2-9-16,0 5-2 0,-1-5 0 16,-2 0-2-16,-3 5 1 15,-3 0-11-15,-3 0-2 16,-3 0-169-1,0 8 62 1</inkml:trace>
  <inkml:trace contextRef="#ctx0" brushRef="#br0" timeOffset="35">14179 9456 184 0,'-6'-8'68'0,"-6"8"-36"0,6-2-18 0,6 2 22 0,0-3-5 15,0 0-1-15,0 1-10 16,9-4-5-16,3-2-8 15,3 1-3-15,0-7 2 0,6 4-1 16,0 2 2-16,-3 2-4 16,-1 1-2-16,4 5-3 15,-3 8 1-15,-3 3 1 16,-3 5 2-16,-3 5 1 16,-9 5 1-16,-3 3 0 15,-6 11 0-15,-3 5 0 0,-3-8 2 16,-3 0-5-16,-6-5-1 15,1 0 0-15,2-1 2 16,3-7-1-16,3-3-1 16,3-5-2-16,3-3 1 15,3-2 1-15,3-3 0 16,9-3 0-16,6-2 2 16,3 0 1-16,3-1 3 15,3 1 1-15,3-1 3 16,5 4-3-16,-2-4-2 15,-3 1-2-15,-3 0 0 16,-3-1-2-16,-1 1 2 0,-2-3 0 16,-3 3 1-16,-3-1-16 15,-3-2-4-15,0 0-34 16,-3 0-13-16</inkml:trace>
  <inkml:trace contextRef="#ctx0" brushRef="#br0" timeOffset="36">14682 9266 128 0,'-6'-11'49'0,"6"3"-26"0,0 3-1 0,0 5 38 15,0-5-15 1,-9 2-10-16,-3 0-4 0,1 1-19 15,-1-1-2-15,-3 6-3 0,-3-1-3 16,-3 4-3 0,3 2 0-16,0 2 1 15,3 3-1-15,4 1 2 0,2-1-4 16,3 3-2-16,6-3 2 16,3-2 0-16,6-1 1 15,0-5 0-15,2-7-3 16,1-1 0-16,0-2-1 15,-3 0 3-15,0-3 0 16,3 0 3-16,-6 0-1 16,0 0 2-16,-3 2 0 15,0 1 1-15,-3 0-2 16,3 2 1-16,-3 1-2 16,3 7 2-1,0 3 0-15,3 5 5 16,-6 6 3-16,0-1-4 0,3 1-2 15,-3-1-2 1,3-2-3-16,-3 0 1 0,3-3-1 16,0-2-31-16,-3-3-12 15,9-3-79 1</inkml:trace>
  <inkml:trace contextRef="#ctx0" brushRef="#br0" timeOffset="37">15025 9417 156 0,'-3'0'57'0,"3"2"-30"0,3-2-32 16,-3 0 10-16,0 5 6 16,0 3 5-16,0 6 3 0,0 4 3 15,0 6-12 1,0 16 1-16,0 2 2 0,0-2-5 0,0-3-2 15,0 0-3 1,0 0-3-16,0-8 1 0,0-5 1 16,0-6 1-16,0-5 1 15,0-2-2-15,0-11-2 16,0-5 1 0,0-8-4-1,0-1 2 1,0 1-1-16,3 0-2 15,2 2 3-15,1 1 0 16,3-4-2-16,6 7 0 16,0-1 2-16,0 2 2 15,0 6-2-15,3 3 0 16,-3 5 7-16,0 2 6 16,-4 4 3-16,-2-1 0 0,-3 3 4 15,-3 0 2-15,-6 0-2 16,-3-3 0-16,-3-3-8 15,-5 1-4-15,-7-3-15 16,0-3-5-16,0-2-18 16,0-8-8-16,3-6-15 15,3 0-3-15,1-2-38 16</inkml:trace>
  <inkml:trace contextRef="#ctx0" brushRef="#br0" timeOffset="38">15212 9398 152 0,'3'11'57'0,"0"-9"-30"0,6 6-29 0,-6-3 11 15,0 9 14-15,0 7 7 16,0 5-7-16,-3 17-3 15,0-1-11-15,0 0-4 0,0-5-1 16,0 0 0-16,0-5 0 16,0-5-2-16,0-4 1 15,0-4-37-15,12-8-83 32</inkml:trace>
  <inkml:trace contextRef="#ctx0" brushRef="#br0" timeOffset="39">15346 9708 188 0,'-9'8'71'0,"9"2"-38"0,-3 3-36 16,3-5 13-16,0 3 4 16,0 5 3-16,3 2-4 15,3-2-3-15,3-3-5 0,3-2 3 0,3-3 2 16,0-5-1-1,3-6 0-15,-1-5 1 16,1-5 4-16,-3-1-6 0,-6-1 0 16,0-1 2-16,-6 0 4 15,-3 0-2-15,-6 3 1 16,-3-6-5-16,-3 3 0 16,0 3-10-1,-3 3 0-15,3 2-22 0,1 0-7 16,2 2-85-1,6 12-2 1</inkml:trace>
  <inkml:trace contextRef="#ctx0" brushRef="#br0" timeOffset="40">15656 9602 240 0,'-9'13'90'0,"3"-13"-48"0,-3 3-36 16,3 5 20-16,0 2-10 16,-3 1 1-16,-3 2-10 15,-3 3-4-15,6 2-2 16,3 1-1-16,3-3 0 0,6 2-5 16,6 1 1-16,3-3 4 15,3-6 2-15,3 1-9 16,0-6-3-16,9-8-19 15,-4-2-9-15,1-3-31 16,-6-2-51-16,3-1 25 16</inkml:trace>
  <inkml:trace contextRef="#ctx0" brushRef="#br0" timeOffset="41">15751 9427 132 0,'-3'8'52'0,"3"3"-28"0,3 7-11 0,-3-5 19 0,6 6 4 16,0 18 3 0,-3 3-13-16,0-1-5 0,0-2-12 15,0 8-4-15,0-8-1 16,0-5 0-16,0-5 0 0,0-6-13 15,0-5-7-15,0-3-66 16,2-5-55 0,4-11 46-16</inkml:trace>
  <inkml:trace contextRef="#ctx0" brushRef="#br0" timeOffset="42">15888 9626 76 0,'-15'2'30'0,"6"14"-16"0,-9-5 10 0,12-17 16 15,-3 12 8-15,-6-1 6 16,0 0-17-16,-2 3-5 16,2-3-18-16,3 1-2 0,3-1-1 15,3 3-4-15,3 0 1 16,6 3-1-16,0-4 3 15,6 4 1-15,3 0 1 16,3 4-9-16,2-1-1 16,4-4-4-16,3 1-2 15,0-3-28-15,3-8-12 16,5 0-70 0</inkml:trace>
  <inkml:trace contextRef="#ctx0" brushRef="#br0" timeOffset="43">16227 9565 264 0,'-18'0'99'0,"15"2"-54"0,-18 1-39 16,15 0 22-16,-5 2 3 15,-4 6 5-15,0-4-15 16,0 7-4-16,3-4-11 15,3 1-8-15,3-1-4 0,3 1 0 16,6 2 2-16,6 0-3 16,0 1 2-16,0 2 1 0,0-1 2 15,-3-1 1-15,-6-1 3 16,-3 3 3-16,-6-3 2 16,0-2-3-1,-6 2-1-15,-6-3-43 0,-3-4-20 16,1-1-76-1</inkml:trace>
  <inkml:trace contextRef="#ctx0" brushRef="#br0" timeOffset="44">17766 8829 144 0,'-3'0'55'0,"3"0"-30"0,-3 0-5 0,3 0 19 16,0 0-2-16,0 0 1 16,0-2-13-16,0 2-2 15,3-3-10-15,3-2-3 16,3-3-5-16,6-6-4 16,0 4 0-16,0 2-1 15,2 5-3-15,1 6 0 16,-3 2 2-16,-3 6 0 15,-3 2 1-15,-3 6 2 16,-6 4 5-16,-6 1 4 16,-3 0 0-16,-9 2 1 15,0 1-2-15,0-1 1 0,1-2-2 16,2-3 2-16,3-2-4 16,0-3-2-1,3-3 2-15,3-2 0 0,0-4-3 16,3 1-1-16,3-2 1 15,3-4 2-15,3 1-1 16,3-3 2-16,3 0-4 16,3 0-2-16,3 3 0 15,-4-1 1-15,1 1-1 16,0 0-1-16,0 2-4 16,-3 0 0-16,0-2 4 15,-3-1 2-15,-3 1 0 16,0 0 1-16,0-3-4 0,-3 0-2 15,-3 0-18-15,3 0-7 16,-3-3-20-16,3 0-10 16,-3 1-44-1,6-1-46-15,-3-2 52 16</inkml:trace>
  <inkml:trace contextRef="#ctx0" brushRef="#br0" timeOffset="45">18081 8583 156 0,'0'-3'60'0,"0"3"-32"0,0-2-17 15,0 2 15-15,0 0 3 16,0 0 5-16,0 0-10 0,0 0-5 16,-2 2-10-16,-1 1 3 0,0 2 1 15,-6 3-2 1,0 3-1-16,-3 2-4 0,0 6-1 16,3 2-1-16,3 0 0 15,3-2-5-15,-3-1 1 16,3 1 0-16,12-1 0 15,0 1 2-15,3-4 1 16,0-1 1-16,3-4 0 16,0-4 0-16,-1-4 2 15,1 1-3-15,0-6-2 16,0-2 2-16,-3 0 0 0,-3-1 1 16,-6-7 4-1,-3-3 0-15,-3 3 3 16,-6 8 3-16,-3-3 1 15,0 5 0-15,0 8-7 16,-3 1-3-16,3-4-3 16,1 1-2-16,8-6-32 15,3 6-38 1,3 2-19-16,5 1-42 16</inkml:trace>
  <inkml:trace contextRef="#ctx0" brushRef="#br0" timeOffset="46">8679 7437 128 0,'0'-2'49'0,"3"4"-26"0,-3-2-14 16,0 0 16-16,0-5-1 0,0 5 1 16,0 0-10-16,0 0-4 15,0 5-6-15,0-5-6 0,0 16-2 16,0 3 4 0,0 7 1-16,-3 3 2 15,0 3 0-15,0 0 0 16,0 0 4-16,0-3 3 15,0-3-2-15,0-2 2 16,0 0-6-16,3-6-1 16,0 4 0-16,0-7 0 15,0 1 0-15,0-5 2 16,0-1-1-16,0-2-3 16,0 3-3-1,-3-6 0-15,0-2 3 16,3 0-1-16,-3-3 2 0,0 0-15 15,0 0-5-15,0 0-37 16,0 0-18-16,-3 0-15 16</inkml:trace>
  <inkml:trace contextRef="#ctx0" brushRef="#br0" timeOffset="47">8539 7689 140 0,'0'0'55'0,"0"0"-30"0,3 2-34 0,0 4 9 15,0 2-2-15,3 2 1 16,2 6 3-16,1 0 3 15,3 5-2-15,0 3 0 0,-3-3 3 16,0 0 1-16,0-2 3 16,0-3 6-16,0-3 4 15,-3-5-4-15,0 0-1 16,0-3-1-16,0-2 4 16,0-3-4-16,3-6 0 15,-1-4-4-15,7-3 1 16,0-3-6-16,-3 0-3 0,3 0-1 15,-3 0 1 1,0 3-3-16,-3 0 0 0,0 2 1 16,-3 1 2-16,0 2-3 15,0 0-2-15,-3 2-34 16,0 1-12-16,-1 0-51 16</inkml:trace>
  <inkml:trace contextRef="#ctx0" brushRef="#br0" timeOffset="48">17477 7451 140 0,'0'0'52'0,"0"0"-28"0,3-3-17 16,-3 3 13-16,0 0-6 15,0 0 2-15,0 0 2 16,0 0 3-16,0 5-11 16,0 1 3-16,0 2 1 0,0-1-5 15,0 4-1-15,0 0-2 16,3 2-1-16,0 0-3 0,-3 3-2 15,0 3 3 1,0-1 0-16,3-2 1 0,-3-3 2 16,0 0 6-16,-3 1 2 15,0-1-1 1,-3-3 0-16,0 1 1 0,0 0 4 16,0-1-4-16,-3-2 0 15,-5 0-4-15,2 0-1 16,-6 3-1-16,0-6 0 15,0 0 2-15,0 0 1 16,0 1-3-16,-2-1 0 16,-1 0-5-16,0-2-2 15,0 0 2-15,3-1 0 16,-6 1-1-16,1 0 1 16,-4-1-4-16,3 1-2 15,0-1 2-15,0 1 2 0,1 0 0 16,-1-1 2-16,-6 1-2 15,0-3-1-15,0 0 1 16,1 0 1-16,-1 0-3 16,0 0 0-16,0 0 1 15,4-3 2-15,2 3 1 16,-9 0 1-16,3 0-5 16,0 0 1-16,1 0 0 15,-1 0 2-15,0 0-1 16,-9-2-1-16,4-1 1 15,2 0 1-15,-3 1-1 0,1-1-1 16,2 1 1 0,3-1-1-16,-9 0 0 0,4 1 0 15,2-1 0-15,0 0 2 16,0-2-3-16,-5 0 0 16,-4 2 1-16,3 0 0 15,1-2 0-15,-1 2 0 16,0 1 0-16,7-1 0 15,-1 1-3-15,-3-6 2 16,3 5-4-16,4-2 1 16,-1-1-3-16,3 1 0 15,0 0 4-15,0 0 1 0,-8 2-1 16,5 0 2-16,0 1 1 16,0-1 0-16,-2 0-5 15,-1 1 1-15,3 2-3 16,-3 0 2-16,-2-3 3 15,2 0 1-15,0 1 1 16,3-1 0-16,1 0 0 16,-1 1 2-16,0-1-1 15,-3 3-1-15,-8 0-2 16,-1-3 1-16,3 3 1 16,1 0 2-16,5 0-1 15,-9-2-1-15,4 2-2 16,-4-3 1-16,6 1 3 15,3-1 1-15,-8 3-4 0,-1 0-1 16,3 0 1-16,1 0 0 16,2 3 1-16,3-3 2 15,1 2-1-15,-1-2 2 16,-3-2-4-16,0-1 0 16,4 0 1-16,-1 3 2 15,0-5-3-15,-12 5 0 16,4 0 3-16,2-5 1 15,0-1-4-15,1 4 1 16,2-1 0-16,-3 0 0 16,-2 3 2-16,5 0 1 15,0-2-4-15,0 2-1 0,4-3 3 16,-4 0 1-16,-6 3-3 16,4-2 1-16,2 2-2 15,0 0 0-15,0 0 4 16,4 0 3-16,-13 0-4 15,3-5-3-15,1-1 1 16,5 9 0-16,0-3 1 16,-8 0 0-16,2-5 0 15,0-1 0-15,7 4 0 16,-1-1 0-16,3 0 0 16,3 11 0-16,1-10 0 15,-4 2 2-15,0 0-3 16,0 0 0-16,4 0-1 15,-1 0 0-15,3 0 2 16,-3-3 2-16,-2 8-1 0,2 1 2 16,3-1-4-16,3-2 0 15,0 4-1-15,1 1-2 16,-1-8 3-16,3 8 0 16,0 0-2-16,3 0 2 15,-3-2 1-15,4-1 0 16,-7-3 0-16,0 4 2 15,3-1-3-15,0 0-2 16,0 3 2-16,-2 0 2 16,2 3 0-16,-6 2-1 15,-3 0-2-15,6 3 1 16,1-3 3-16,5 1 1 0,3-4-1 16,0 1-2-16,3-3 3 15,3-3 0-15,3 0-4 16,0 1 1-16,0-4-5 15,3-2 1-15,0 0-22 16,0 0-8-16,0 0-21 16,0 0-5-16,-3 11-109 31,0-3 52-31</inkml:trace>
  <inkml:trace contextRef="#ctx0" brushRef="#br0" timeOffset="49">12268 7694 156 0,'0'-5'57'0,"0"5"-30"0,0-3-27 0,0 3 10 15,0 0 13-15,0 0 10 16,0 0-11-16,-3 0-4 15,0 0-11-15,0 3-3 0,0-1 2 16,0 4-5-16,-3 2-1 16,0 2 2-16,-2 6 1 15,-1-3 3-15,0 9 1 16,0 4 1-16,0-2 0 16,0-3-2-16,3 0-1 0,0-5-3 15,3 0-2-15,0-3 3 16,0-2 0-16,3-3 1 15,0 0 2-15,0-3 6 16,3-2 2-16,3-3-3 16,3 0-1-16,0 0-4 15,3-3-1-15,3 0-6 16,0 3 1-16,-1-2-2 16,1 2 0-16,3-3 4 15,0 3 1-15,0-3-6 16,0 3 0-16,-6 0-26 15,0 0-8-15,-4 0-30 16,1 0-10-16,-3 0-16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7:07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9890 5707 44 0,'0'-5'19'0,"0"5"-10"0,0-3 7 16,0 3 11-16,0 0-6 15,0 0-1-15,3 5-4 16,0 3 0-16,0 6-4 16,0 7-2-16,0 5-4 15,0 1-1-15,0-1-1 16,0 1 0-16,0-1-2 16,0 1-2-16,0-6 1 0,0-3 1 15,0-5 1-15,0-2 3 16,-3-3 1-16,0 0 8 15,0-3 2-15,0-5-2 0,0 0-1 16,0 0-6 0,0-2-3-16,0-4 0 0,0-2-1 15,0-2-2-15,0-4 1 16,3-1-2-16,3-7-1 16,3-4-2-16,2-3 1 15,1 5 1-15,3 6 0 16,-3-1 0-16,6 8 0 15,-3 4 0-15,6 4 0 16,-3 6-3-16,-1 7 2 16,-2 6 3-16,-3 0 3 15,0 5-2-15,-3 3-2 0,-3 2 0 16,3-5-1-16,-6-2 2 16,0-3 1-16,0-3 1 15,0-2 0-15,0-3-2 16,0-3-2-16,-3-5 3 15,3-8 2-15,0-5-2 16,3-6 0-16,0 1-1 16,3-9 1-16,2-2-4 15,4 5-2-15,0 3 2 16,3 3 2-16,-3 4-2 16,0 6 0-16,0 3 3 0,0 5 3 15,0 13-4 1,-4 1-3-16,1 1 1 0,-3 1 0 15,-3 3 1-15,0-1 2 16,-3 4-1-16,0-4 2 16,0-2-2-16,0-3-1 15,0-2-10-15,0-3-4 16,3-3-37-16,0 0-17 16,0-5-15-1</inkml:trace>
  <inkml:trace contextRef="#ctx0" brushRef="#br0" timeOffset="0.9952">10628 5699 120 0,'-6'-3'46'0,"6"6"-24"0,-9 0-21 16,6 2 11-16,-3 6-4 15,0 5 1 1,-5 7-1-16,-4 6 2 15,3 1-5-15,6 1-3 0,6 1-1 0,6 2-4 16,6-7 2-16,3-3 3 16,2-11 1-16,1-2 10 15,6-6 3-15,3-8-1 16,-3-2 1-16,-6-6 4 16,-4-2 4-16,-2-3-3 15,-9 0-3-15,-3 0 1 16,-9-7 2-16,-3-1-11 0,-2 5-3 15,-1 6-10-15,-3 0 0 16,3 2-17 0,3 3-4-16,3 3-28 15,3 2-11-15,6 3-31 16</inkml:trace>
  <inkml:trace contextRef="#ctx0" brushRef="#br0" timeOffset="1.9952">11081 5741 120 0,'-12'3'46'0,"9"-6"-24"0,-9 9-21 0,0-4 11 0,-3 1-8 16,-3 2-2-1,-3 9 1-15,1 4 0 0,-1 1-1 16,0-1-4-16,6 3-1 0,3 3-1 15,6 5 3 1,6-5-5-16,3-3 2 0,6-2 2 16,3-6 1-16,9-5 7 15,0-5 4-15,-1-6 6 16,-2-10 2-16,0-6-3 16,-3-2 1-16,-3-5-5 15,-3-9-1-15,-6 1-4 16,-3-6 1-16,-3-8-4 15,-9 3-2-15,-3 3 0 0,3 5-1 16,0 5 0-16,3 8 2 16,3 6 1-16,3 13 1 15,3 10 0 1,6 21-2-16,6 6-2 16,3 5-2-16,3 6-1 15,-3-4 2-15,3 1 2 16,0-3 0-16,-1-3-1 15,4-5-15-15,3 1-5 16,0-9-65 0</inkml:trace>
  <inkml:trace contextRef="#ctx0" brushRef="#br0" timeOffset="2.9952">11697 5509 132 0,'-3'0'49'0,"3"0"-26"0,0 0-14 16,0 0 16-16,0 0-3 15,0 0 1-15,0 0-1 16,0 0-2-16,0 0-10 16,0 0-2-16,3-3-1 0,0-2-1 15,0-1-1-15,0-2-3 16,0-2 1-16,0-1-4 15,0-5-2-15,6-2 4 16,-6-3 3-16,0 8-3 16,-1 2-1-16,1 0 0 15,0 3 0-15,0 3-3 16,0 2 0-16,0 17 8 16,0-1 4-1,0 5 2-15,0 9-1 16,0 2 1-16,0 5-2 0,-3 6 0 15,0-3-3 1,0 3 1-16,0-6-4 0,3 3-2 16,0 0 2-16,0-8 0 15,0-5-4-15,-3-5 1 16,0-6 2-16,0-2 1 16,0-1-12-16,0-2-4 15,-3-3-32-15,0-5-10 16,0-2-49-1,0 2-21-15,0 0 63 16</inkml:trace>
  <inkml:trace contextRef="#ctx0" brushRef="#br0" timeOffset="3.9952">11667 5890 196 0,'-21'-3'74'0,"6"0"-40"0,9-2-29 16,6 5 30-1,6 0-6-15</inkml:trace>
  <inkml:trace contextRef="#ctx0" brushRef="#br0" timeOffset="4.9952">11655 5876 392 0,'21'-2'9'0,"3"-4"-5"0,6-1-2 15,-4 1 1-15,4 1-2 16,3 2 2-16,-3 3-4 16,-7 0 0-16,1 0 3 15,-6 0 1-15,-3 0-6 16,-3 0-29-1,-3-2-9-15,0-4-57 16,0-4-31-16,0-1 61 16</inkml:trace>
  <inkml:trace contextRef="#ctx0" brushRef="#br0" timeOffset="5.9952">12173 5366 144 0,'-12'-21'55'0,"6"36"-30"0,0-22-5 0,0 7 19 16,-6 7-10-16,-3 1-2 15,1 6-14-15,-1 4-5 0,0 11-5 16,0 3-5-16,3 10 1 0,6 3-1 15,6 3-2-15,6 2 3 16,9-2 0-16,6-6 3 16,3-7 1-16,5-9 3 15,7-10 1-15,12-16 5 16,-1-13 5-16,1-11-7 16,-6-11-3-16,-7-7 7 15,-8-3 5-15,-12-2 14 0,-9-6 9 16,-9 5 0-16,-12 6 1 15,-9 5-10 1,-3 5-3-16,-5 11-17 16,2 5-6-16,3 3-31 0,3 2-11 15,9 3-51-15,7 0-23 16,8 0-39 0</inkml:trace>
  <inkml:trace contextRef="#ctx0" brushRef="#br0" timeOffset="6.9952">7696 6567 72 0,'0'-16'30'0,"0"-5"-16"0,-6-11-1 0,3 24 14 15,-3 0 2-15,-3 0 3 16,-2 0-9-16,-4 3-3 16,-9 2-8-16,-3 3-2 15,-3 6-6-15,1 4-1 0,-1 12 1 16,-9 7-5-16,0 10 1 16,4 9-2-16,2 13-2 15,6 18 3-15,9 14 0 16,9-1 1-16,9 1 0 0,21-3-3 15,12-11 2-15,12-7-4 16,2-19 1-16,10-14 0 16,5-15 2-16,10-21 5 15,-1-19 3-15,1-16 4 16,-7-18 4-16,-11-11 5 16,-16-13 5-16,-11-3 5 15,-9 3 2-15,-12-3-1 16,-12 3-1-16,-9 6-12 15,-12 1-5-15,-8 12-5 16,-4 10-2-16,0 8-30 16,0 8-10-16,4 8-69 15,11 13-56-15,-6 13 57 16</inkml:trace>
  <inkml:trace contextRef="#ctx0" brushRef="#br0" timeOffset="7.9952">7771 7773 88 0,'0'-13'35'0,"0"3"-18"0,-6-4-7 0,3 9 14 0,-3-5 0 16,-3-4 1-1,-3 4 5-15,-6-1 4 16,-3 3-10-16,0 3-4 16,-11 0-11-16,-1 5-4 0,-3 5 1 15,-8 11-3-15,-4 10 0 0,0 22-6 16,1 5 0-16,5 16 1 16,9 7 3-16,9 12-2 15,13-4-2-15,14 6-3 16,14-13 1-16,16-8 1 15,12-11 2-15,8-13 1 16,7-16 3-16,5-16-1 16,7-15 2-16,2-17 2 15,-5-15 4-15,-7-14 2 16,-14-10 3-16,-12-3 13 0,-13-8 4 16,-17-5 0-1,-12 0 1-15,-9 8-9 0,-14 5-2 16,-7 6-12-16,-3 10-5 15,1 8-12-15,5 10-5 16,6 9-53-16,6 7-21 16,9 6-40-1</inkml:trace>
  <inkml:trace contextRef="#ctx0" brushRef="#br0" timeOffset="8.9952">7783 8861 140 0,'-15'-19'55'0,"9"9"-30"0,-6-1-14 16,6 6 18-1,-6 0 0-15,-6 2 3 0,-6 0-11 16,-8 1-5 0,-1 4-9-16,-6 9-1 0,-3 10 1 0,-8 11-6 15,-1 15-2-15,1 22 0 16,5 11 2-16,6 15-2 15,13 5-2-15,11 4-1 16,15-6 3-16,15-6-2 16,17-18 1-16,10-10 0 15,12-17-2-15,5-18 3 0,7-18 0 16,11-19 1-16,0-24 2 16,1-15 3-1,-10-14 2-15,-17-11 3 0,-13-4 4 16,-14-9 12-1,-18 0 8-15,-15 6-3 0,-12 2-1 16,-11 6-14-16,-4 13-5 16,0 10-9-16,-2 8-4 15,5 11-39-15,6 5-15 16,6 6-69 0,6 10-41-16,-3 0 74 15</inkml:trace>
  <inkml:trace contextRef="#ctx0" brushRef="#br0" timeOffset="9.9952">7717 10083 148 0,'-6'-21'57'0,"0"8"-30"0,-6 0-18 0,6 7 14 16,-6 1-2-16,-2 0-1 0,-7-1-4 15,-6 1-2-15,-3 10-8 16,-9 3-2-16,-8 14 0 0,-1 7-5 16,1 13-1-16,-1 14 1 15,6 12 0-15,7 17-2 16,5 13 0-16,9 2 2 16,9-7 2-16,15 0-2 15,15-11-2-15,18-11-1 16,11-13 3-16,13-15 0 15,2-25 1-15,10-12 2 16,2-25 3-16,1-23 7 0,-7-14 4 16,-5-10 3-16,-22-5 3 15,-11-12 8-15,-15-1 5 16,-18-1-9-16,-15 0-4 16,-9 14-10-16,-6 8-5 15,-8 10-4-15,5 10 0 16,-6 12-33-16,4 9-12 0,5 12-58 15,6 10-66 1,3 2 48 0</inkml:trace>
  <inkml:trace contextRef="#ctx0" brushRef="#br0" timeOffset="10.9952">7771 11261 124 0,'-9'-24'49'0,"3"13"-26"0,-3-2-7 16,3 8 18-16,-6-3-1 16,-6 0 1-16,-3 3-13 15,-11 2-5-15,-4 6-9 0,-6 2 2 0,-5 13 1 16,-7 14-8-16,0 21-2 15,4 21-4 1,5 19 3-16,12 15-2 0,19 9 1 16,14-6 0-1,17-5-2-15,19-22 3 0,15-10 0 16,-1-23-2 0,10-20 2-16,5-20 1 0,7-24 2 15,-1-19 5-15,-8-24 4 16,-7-15 5-16,-17-11 4 15,-15-13 3-15,-18-1 3 16,-15 12 1-16,-15 7 3 16,-6 14-10-16,-6 12-2 0,-2 17-23 15,5 7-9-15,0 17-73 16,10 7-31 0,-4 19-5-16</inkml:trace>
  <inkml:trace contextRef="#ctx0" brushRef="#br0" timeOffset="11.9952">7964 11885 24 0,'6'5'11'0,"-3"-2"-6"0,3 0 3 0,3-1 5 15,0 4-2-15,3-1-1 0,0 0 0 16,3 0 1 0,2 1-3-16,7 2-3 0,3 0 0 15,0 0 1-15,3 0-3 16,5 2 0-16,4 1 1 16,0-1 0-16,2-2 0 15,1 5 2-15,0 3-3 16,2-2-2-16,1-1 0 15,0-3-1-15,-1 4 2 16,4-1 1-16,0 0 1 16,-1 0 0-16,4 1 0 15,-4-1 0-15,4 0 0 16,0 0 0-16,-4-2-2 16,-2-1 1-16,3 4-2 15,-4 1 2-15,4 1-2 16,-1 6-1-16,1-4 3 0,0 1 0 15,-1-1-4-15,1-2-1 16,-3 0 1-16,-7 0 2 16,4 2 0-16,0 1-1 15,-1-3 3-15,1 2 2 16,3-2-4-16,-4 3-1 16,1-4 0-16,3-1 2 15,11 2-1-15,-5-1 2 0,-4 1 0 16,1 0-4-16,0 3 1 0,-1-1 0 15,4-2 0-15,-4 0 0 16,1-3 2 0,3 0-3-16,-1 9 0 0,-5-4 3 15,3 9 1-15,-4-4-4 16,4 4-1-16,-6-6 1 16,8 0 0-16,-5-2 1 15,-1-1 2-15,1-2-1 16,0 5 2-16,-1-5-2 15,-5 3-1-15,9-6 1 16,-4 0 1-16,4-2-1 16,6-1 2-16,-7 1-2 0,1-1 2 15,2 1-4 1,-5 0 0-16,-3 2 1 0,2 0 0 16,-5 3 0-16,-3 0 0 15,-3-3 0-15,-1 0 2 16,4 0-3-1,0-2 0-15,-1 5 1 0,1 0 0 16,3 8 0-16,3-6 2 16,-4 3-1-16,-2 0 2 15,0-2-4-15,-4 0-2 16,1-4 4-16,-3 1 1 16,-3 0 0-16,-1 3-2 15,4-3 1-15,0-1-1 16,-3 1-3-16,3-2 2 15,2-1 1-15,1 0 2 0,0 0-1 16,-3 0-1 0,-4 1 1-16,1 2-1 0,0-1 0 15,-3 1 0-15,0 0 0 16,-4 0 0-16,-2 5-3 16,-3 6 2-16,0-4 1 15,0 1 0-15,0 0 0 16,3 3 2-16,2-6-3 15,7-3 0-15,-3 9 1 16,-3 2 0-16,0-5 0 16,-3-3 2-16,-1 0-3 15,-2-3 0-15,0 4 1 16,0-1 0-16,0 0 0 16,-3 3 0-16,3-3 0 0,0 13 2 15,0-2-3 1,-1 0 0-16,4 0 1 15,-3 2 2-15,0-2-3 0,0-3 0 16,-3-3 1-16,-3-2 2 16,0 0-3-16,0 0 0 15,0 2 1-15,-1 1 0 16,1 2 0-16,0-3 2 16,3 14-1-16,3-3-1 15,3-3-2-15,3 1 1 16,3-4 1-16,-1 12 0 15,1-9 0-15,0-2 2 0,3 0-1 16,0-1-1-16,-1 1-2 16,1 0 1-16,0 5 1 15,0 3 2 1,3-1-1-16,2 1-1 0,7-3 1 16,3-2 1-16,2 4-3 15,1-7 0-15,3-3 1 16,2-2 0-16,-2 2 2 15,-1 2 1-15,1 1 1 16,3 3 0-16,-1 2-5 16,1 0 1-16,-1-3 0 15,4-2 2-15,-3-1 1 16,-4 4 1-16,4-1-2 16,-6-5 1-16,-4-2-2 0,1-6-1 15,3 0 1-15,-1 0 1 16,-2 1 1-16,3-1 1 15,-1-3 2-15,-2-2 1 16,-6 5-6-16,-1-5 0 16,1 5 1-1,0 6 1-15,-4-3-1 0,4-6 1 16,-6 1-2-16,6-4 2 16,-7 1-2-16,-2-2 2 15,0-4-4-15,0-2 0 16,-6 5 3-16,-1-5 1 0,1 3-1 15,-3-6-2 1,-3 0 1-16,0 1 1 16,-3-6-1-16,-3 0-1 0,0 0-26 15,-6-3-12-15,0 0-36 16,-3-2-23 0,-3 0 48-16</inkml:trace>
  <inkml:trace contextRef="#ctx0" brushRef="#br0" timeOffset="12.9952">14917 15737 72 0,'0'-5'30'0,"3"8"-16"0,3 2-17 0,-3 3 6 15,0-3-6-15,3 6 2 16,0-1 1-16,6 6 2 16,3 6 3-16,3 4 4 15,0 6-4-15,6-1-1 16,-1 4-2-16,1-1-2 16,0 1 3-16,-3-6 0 15,0-5 5-15,-9-3 5 16,-4-5 13-16,-5-6 8 15,-9 3-12-15,-5-5-2 16,-4-5-12-16,-6 0-5 16,-3-3-2-16,-3 0-1 0,0 0 2 15,1 0-17-15,2 0-4 16,3 8-55-16</inkml:trace>
  <inkml:trace contextRef="#ctx0" brushRef="#br0" timeOffset="13.9952">7875 8091 40 0,'3'0'16'0,"3"3"-8"0,0-1-10 0,0 1 4 15,3 0 2-15,3-1 5 16,-1 1-5-16,4 2 0 16,0 0 0-16,3 1 0 15,3-1-2-15,6 0 1 16,2 3-2-16,7 3 2 16,0 2-2-16,-3 3-1 15,-1 0 1-15,1 2-1 16,3 6 0-16,3-3 0 15,-1 3 0-15,1 0 2 16,0-3-1-16,5 0 2 16,1 0-4-16,0 3 0 0,-4-3 1 15,-2-2 2 1,3-3-3-16,-1 0-2 16,4 0 4-16,-3-1 1 0,-1 1-3 15,4 3-1-15,0 2 1 16,-1 0 0-16,-2 3 3 15,-3-3 1-15,-7 8-4 16,4 0 1-16,6 3 0 16,-1 0 0-16,1 0 0 15,0-3 2-15,2 0-3 16,7-3 0-16,-3-2 3 16,-7-3 1-16,-2 0-4 15,0 3 1-15,11 8-2 0,-2 0 0 16,0-1 2-1,-4-1 2-15,1 12-1 0,2-5 2 16,4 3-4-16,-3-3 0 16,-7 0 3-16,-5-3 1 15,0-7-4-15,2-1 1 16,1 0 0-16,6 4 2 16,-9-1-3-16,-1 2 0 0,4 4 1 15,3 7 2 1,-1 3-1-16,1-3-1 15,-6-2-2-15,-7 0 1 0,-2-8-1 16,0-3 0-16,0-3 4 16,3 1 1-16,-4 2-1 15,4 0-2 1,0 0-2-16,0 0 1 0,-4 5 1 16,4 6 0-16,3 0 0 15,3-3 0-15,-1 5 0 16,-2-5 2-16,-3-5-3 15,0-3 0-15,-7 3 1 16,4 2 2-16,0 3-1 16,3 0-1-16,3 3-2 15,-1 5 1-15,1 0-1 16,0-5 0-16,3 2 4 16,-1-5 1-16,1-5-1 15,0 0-2-15,-4 5-2 0,-2 2 1 16,-3 6 1-16,3 6 0 15,0-1 0-15,2 3 0 16,4-3 0-16,-3-8 0 16,-4-5 0-16,4 0 2 15,6 3-1-15,6 5-1 16,-7 0 1-16,1 11-1 16,-6-3-3-16,-4 2 2 15,4-7 1-15,0-6 0 16,0-5 0-16,2 3 0 15,1 2 0-15,0 3 2 16,3-3 14-16,2 11 9 16,4-2-14-16,-3-1-8 15,-7-5-1-15,-2-5 0 0,0-3 0 16,-1-3-2-16,7 3 1 16,0 3-1-16,0-1-3 15,5 9 2-15,-2-3 1 16,6 0 2-16,-1 3-1 15,-5-6-1-15,-6-5 1 16,2-3 1-16,-2-2 1 16,0 3 1-16,2-1 0 15,1 0 2-15,0 1-3 16,2 2 0-16,4 5-1 16,0-5-2-16,-4 3 1 15,-2-6 1-15,-3 1 1 0,0-6-4 0,-1-3-1 16,7-2 3-1,0 2 3-15,-1 4-1 16,4 1 0-16,3 4-3 0,-1-4-3 16,-2 4 2-16,-7 2 2 15,-2-3 2-15,3 1 3 16,0 2-3-16,2-6-2 16,1-4-3-16,0-3-1 15,2-3 2-15,4 0 0 16,-3 0 1-16,-1 3 2 0,-5 2-1 15,-6 4 2-15,-1-1-2 16,1-3-1 0,0 3 1-16,0 0-1 0,-1 0 0 15,-2-2 0-15,0-3 0 16,3 2 0-16,2-5-3 16,1 1 2-16,3 1 3 15,-4-1 1-15,-5-1-4 16,-3-5 1-16,0-3 2 15,3 3 1-15,-1-3-1 16,1 0-2-16,-3-2 1 16,3-1-1-16,-4 1 6 15,1-1 6-15,0 1-4 16,6 0 0-16,0-1-2 16,-1 1 1-16,-2-1-4 15,-3 1 0-15,-3-3-3 16,-4 0-1-16,-2 0 3 15,-3-3 1-15,-6 3-4 0,0-3 1 16,-3 1 0-16,0-4 0 16,-6-2 0-16,0 0 0 15,0 0 0-15,6 3 0 16,0-3 2-16,-6 0 1 16,0 0-4-16,3-3 1 15,0 1 0-15,0-4 2 16,-3 1-1-16,-3 0 2 15,0-3-4-15,0 0 0 16,0-3-1-16,-3 1 0 16,0-1 2-16,-6-2 0 15,-3 0 0-15,0-1 0 16,-3 1 0-16,-2 0 0 0,-1 2 0 16,0 3 0-16,0 0 0 15,3 3 2-15,3 0-3 16,0 2 0-16,4 1-1 15,2-1 0-15,3 3 2 16,0 0 0-16,3 0 0 16,3 0 0-16,6 3 0 15,3-1 0-15,6 4-3 16,5 1 2-16,7 7 1 16,0 2 2-16,0 2-1 15,-3 3 2-15,-4 3-2 16,-2 0-1-16,-3 0-2 0,0 2-1 15,-3-2 2 1,-3 0 0-16,0-3 1 0,-3-3 0 16,-6 1 0-16,-3-6 2 15,0 0-1-15,-3-2-1 16,0-3-2-16,-6 0 1 16,-3 0-1-16,-3-3 0 15,-6-2 2-15,-2-3 2 16,-1 5-1-16,3-5 2 15,3 0-2-15,3 0-1 16,6 0-2-16,1 0 1 0,2 0-129 31,-12 5 42-31</inkml:trace>
  <inkml:trace contextRef="#ctx0" brushRef="#br0" timeOffset="14.9952">7902 10380 60 0,'-3'2'24'0,"3"-2"-12"0,0 3-14 0,0-3 4 15,0 0-2 1,0 0 2-16,0 0-1 0,0 0 2 15,0 0 7-15,0 0 5 16,3 3 2-16,-3-3-1 16,0 0-6-16,6 2-2 15,-6-2-4-15,3 5-1 16,3-2-1-16,2 0-2 16,1 2 1-16,3-2 1 15,3-1 1-15,0 1 3 16,0 0-1-16,0-3 2 15,0 2-2-15,3 1 2 0,2 0-4 16,4-3-2-16,3 2 2 0,0-2-2 16,3 0 2-16,2 0 2 15,1 0 2-15,3 0-3 16,-1 0-3-16,1-2 2 16,-3-1 0-16,0 0 1 15,2 1 0-15,1-1-2 16,3 0-2-16,0 1 3 15,2-4 0-15,1 4-1 16,0-4-2-16,-4 1 1 16,-2 3 1-16,6-1-1 15,-7 0 2-15,1-2-4 16,0 2-2-16,2-2 4 0,1 2 1 16,0 1 2-16,-3-4 2 15,2 1-3-15,4 0 0 16,-3 0-1-16,-4-1-2 15,1 1 3-15,3 0 0 16,-1 2-4-16,1-2 1 16,3 2 0-16,-6 0 2 15,-1 1-3-15,1-1 0 16,6-2-1-16,-4 2 0 16,-2-5 4-16,0 3 3 15,0 0-4-15,-1 2-1 16,-2-8 0-16,-3 4 0 15,2 1 2-15,1 1 1 0,0-3-1 16,0 3-2 0,-1-3 1-16,1 0-1 0,3-3 2 15,-3 3 1-15,-1 0 1 16,-2 0 2-16,0 1-3 16,0-1 0-16,-6 0-1 15,2 0-2-15,-2 0 1 16,0 2-1-16,3 1 0 15,0-8 2-15,2-3-1 16,1 3-1-16,3 0-2 16,-3 2 1-16,-1 0 1 0,1 1 0 15,0-1 0 1,0 1 0-16,-4-1 2 16,4-2 3-16,3 2-7 0,-3-2 0 15,-1 0 0 1,1 0 1-16,3-1 1 0,0 4 2 15,-4-1-1-15,4 1-1 16,9-6 1-16,-3 5 1 16,-4 3-3-16,-5 0 0 15,0 0 1-15,0-2 2 16,-1-3-1-16,1-1 2 16,-3 4-4-16,0-1 0 15,2 1 1-15,1-1 0 16,0 3 0-16,0-5 2 0,-3 0-1 15,-1-1 2 1,7 1 0-16,-6 3 1 16,0-1-2-16,-1 0 1 0,-2-4-2 15,0 1-1-15,6-4 1 16,-3 2 1-16,-4 3-1 16,1-1-1-16,0 1 1 15,0 0-1-15,0 2 0 16,2-4 0-16,-2 1 0 15,3 1 2-15,-3 2-1 16,0 1-1-16,2-3 3 16,1 2 0-16,-3 1-1 15,0 2 1-15,0 0-2 0,0 0-1 16,-4 0-2-16,7 0 1 16,-6 0 1-1,3-3 2-15,0 3-1 16,-1-5-1-16,1 3 1 15,3-4 1-15,0 4-1 0,0-1 2 16,-1 1 0-16,1-4 3 16,3 4-5-16,-3-1-3 15,2-2 3-15,-2 2 3 16,0 1-3-16,0-3-3 16,3-6 1-16,2-5 0 15,-5 6-2-15,3-1 2 16,3 1 3-16,2 2 3 15,1 0-7-15,0 0 0 0,3-5 0 16,-4 5 3-16,4 0 0 16,-3 3-1-16,-4 0 3 15,7 2 0-15,-3-2-4 16,-3 2-1-16,2-2 1 16,1-3 0-16,0 0 1 15,-1 3 0-15,1 0 0 16,0 0 2-16,0-1-3 15,-1 1 0-15,1-3 1 16,3 3 0-16,-4 0 0 16,-2 0 0-16,3-9 2 15,0-1 3-15,2 4-4 16,1 3-1-16,-3 3 0 0,-1 0 0 16,1 0-3-16,0-1 2 15,0 1-1 1,2 0 0-16,1 0 2 0,-3-3 0 15,-1 2 0-15,1 1 0 16,3 3 0-16,0-1 2 16,-1 3-3-16,-2 0 0 15,0 0 1-15,-1 0 0 16,1 3 0-16,0 0 0 16,-3-1-3-16,5 1 2 15,-2 0 1-15,0 0 2 16,2-3-1-16,4 5-1 15,-3-2 1-15,-1 2-1 16,1-2 2-16,-3 2 1 0,0-2-1 16,-4 0-2-16,4-1-2 15,-3 4-1 1,0-4 2-16,-1 4 0 0,1-4 1 16,6 4 0-1,-1-1 0-15,1 0 2 0,-6 1-3 16,-3-1 0-16,-1 3 1 15,-2 0 0-15,-3 0 0 16,-3 0 2-16,-3-2-1 16,0 2 2-16,-7 0-2 15,1-3-1-15,-6 0 1 16,0 1 1-16,-3-4-10 16,-3 4-2-16,0-4-46 0,0 1-20 15,0 0-16 1</inkml:trace>
  <inkml:trace contextRef="#ctx0" brushRef="#br0" timeOffset="15.9952">15108 8258 16 0,'-15'-19'8'0,"15"16"-4"0,-3 1 19 0,0 2 15 15,0 0 3-15,3 0 0 16,0 0-20-16,0 0-8 16,0 0-8-16,3 5-4 15,3 0 2-15,3 6 0 0,0 2-1 16,6 3-2-16,3-3 3 0,-1 3 0 16,4-3 3-1,3 1-3-15,0-1-2 0,-3 0 4 16,-3-2 1-16,-3-1-2 15,-7 1-3-15,-2-1 11 16,-9 4 6-16,-5 2 6 16,-7-1 5-16,-6-1-4 15,-3-1-1-15,0 0-13 16,0 0-4-16,1 1-3 16,2-1 2-16,0-3-5 15,3 1-3-15,3-3 1 0,3 0 2 16,3-3 2-1,3 0 3-15,0-2-10 0,3 0-2 16,3-1-26-16,0 1-11 16,0 0-51-1,0 2-31-15,6-2 57 16</inkml:trace>
  <inkml:trace contextRef="#ctx0" brushRef="#br0" timeOffset="16.9952">8012 9414 36 0,'0'-3'16'0,"3"3"-8"0,-3 0 4 16,0 0 8-16,6 3 3 16,0 0 1-16,0-3-7 15,0 0-2-15,3 0-3 16,2 0 0-16,4 0-2 16,3 0 1-16,6 0-4 0,0 0-2 15,3 0-2-15,-1 0 0 0,1 0 0 16,3 0 1-16,0-3 0 15,-1 3-2-15,4 0 1 16,3 0 0-16,0-3 3 16,-1 1-3-16,7-1 0 15,0 3 1-15,2 0 0 16,-2-3-5-16,0 3 1 16,2-2 2-16,1 2 3 15,0 0-4-15,-1 0-3 16,1-3 1-16,3 3 2 15,-4 0 4-15,-2 0 4 16,-6 0-2-16,2-3-2 16,-2 1-2-16,3-1-3 0,-1 0 1 15,7 3-1-15,0 0 0 16,2 0 0 0,7 0 0-16,-6 0 2 0,-4 0-1 15,1 0 2-15,2 0-4 16,-2 0 0-16,0 0 3 15,-1 0 3-15,1 0 0 16,3 0 0-16,2 0-6 0,-2 3 1 16,-6-3 0-1,2 0 2-15,-2 0 1 16,3 0 1-16,-1 0-2 0,1 3 1 16,-1-3-2-16,1 0 2 15,0 2-2-15,-1 1-1 16,-2 0 3-16,-3-1 0 15,2 1 1-15,-2 0 2 16,3-1-3-16,2 4 0 16,1-4-1-16,3 1 1 15,2 2-2-15,1 0 2 16,-6 1-2-16,-4 2-1 0,-2 0-2 16,3 0 1-1,-1-1 3-15,1 1 1 16,0 3-1-16,2 0 1 15,4-1 0-15,0 1 1 16,-1 2-5-16,-2 0-1 0,-1 6 3 16,1-6 1-16,0 5-3 15,-1-2-1-15,1 3 1 16,-3-6 0-16,2 0 1 16,1 3 0-16,0 0 2 15,2-3 1-15,-8 3-1 16,0 0-2-16,2 3 1 15,13-1-1-15,0-2 0 16,-7-3 0-16,1-2-3 16,-4-1 2-16,1 1 1 15,-3 2 0-15,-4 0 0 0,-5 1 2 16,-3-1-1 0,0 3-1-16,-1 0 1 0,1 2-1 15,3 1 0-15,6-3 0 16,2-1 0-16,1-1 2 15,3 1-1-15,-1 1-1 16,-2 6-2-16,-6-7 1 16,-4 1 1-16,1 0 2 15,3-3-1-15,0 1-1 16,2-1 1-16,1 0-1 16,0 0 0-16,-1-2 0 15,4-1 2-15,3 1 3 0,-4 2-4 16,-5 1-1-16,-3-4-5 15,3 1 1-15,2-3 2 16,4 0 3-16,3-1 0 16,-4 1 2-16,4-2-4 15,3 2 0-15,-1 0 3 16,-2 0 1-16,-6 2-4 16,-7-2 1-16,1 0-2 15,3 0 0-15,2 0 6 16,4 0 2-16,0-3-7 15,2 0-1-15,4 1 0 16,0 2 3-16,-4 0-2 16,-2-1 0-16,-3-1 1 0,-1-1 0 15,4 0 0-15,0 3 0 16,2-2 2-16,-2-1 3 16,0 0-7-16,2 3 0 15,1-3 0-15,-6 1 3 16,-4-1-2-16,-5 0 0 15,0 3 1-15,0-2 0 16,-4-4 2-16,4 1 1 16,-6-1-1-16,0 1-2 15,0-3-2-15,-3 0-1 16,-7 0 2-16,1-3 0 16,-3 1 3-16,-3-1 1 15,0 1 1-15,-3-1 0 0,0 0-5 16,-3-2-1-16,0 2 1 15,0 1 2 1,-3-4-5-16,0 1 1 16,-18-3-12-16,-9-2 1 15,-5-4 3-15,-1 1 4 16,3 0 4-16,3 0 2 16,0 2 1-16,4 0 0 15,2 4 2-15,3-1-3 16,3 2-2-16,3 1 2 15,3 2 2-15,3 1 0 16,3-1-1-16,0 3 1 16,3 0-1-16,6 0-3 15,3 0 2-15,6 3 1 16,3 2 0-16,0 3 0 16,9 3 2-16,5 2-1 0,7 3-1 15,0-1 1 1,-1 1-1-16,1 0-3 0,3-3 2 15,-7 1 1-15,-2-4 0 16,-6 6 0-16,-3-3 2 16,-3 3-1-16,-3-3-1 15,-4 1-2-15,-2-4 1 16,-3 1 1-16,0-1 2 0,-3-2-3 16,-3 0 0-1,0 3 1-15,-3-3 0 16,-3 0 0-16,-3-3 2 15,-3 0-1-15,-3 3-1 0,-3 0 1 16,-5 0 1-16,-7-3-1 16,-3 1 2-16,3-1-2 15,3 6-1-15,4-3 1 16,-4 0 1-16,3-1-1 16,6-1-1-16,3-1 1 15,3-2 1-15,0-1-1 16,3 1 2-16,3 2-2 15,0 1-1-15,0-1-8 16,3 0-5-16,0 3-29 16,3 0-10-16,-3 5-33 15</inkml:trace>
  <inkml:trace contextRef="#ctx0" brushRef="#br0" timeOffset="17.9952">8080 7088 48 0,'3'3'19'0,"0"-1"-10"0,-3-2-6 0,0 0 7 16,3 3-2-16,3 0 3 0,0-1 0 16,3 4 1-1,3-1-4-15,3 0 0 0,3 3-3 16,0 5 0-16,8-2-3 16,4 0 1-16,3-1-2 15,3 3-1-15,5 1 1 16,4-1-1-16,2 0 2 15,1 0 1-15,0 1-1 16,8 4-2-16,-5-2 1 16,-1 0-1-16,1-3 0 15,0 8 0-15,-4 6 0 16,4-3 0-16,0-3 2 0,-4 3 1 16,4-1-4-16,-1 1 1 15,1-3 0 1,3 6 2-16,-1-3-1 0,1-3-1 15,-4-3 1-15,4 1-1 16,-4-1 0-16,1 1 0 16,0 2 2-16,-1 0 3 15,1 0-4-15,-4 3-1 16,-2 3 0-16,3 7 2 16,-1-2-1-16,1-3 2 15,0 0-2-15,-1-3-1 16,1 1 1-16,-3-3-1 0,8 7 0 15,-2-7 2-15,-10-3 3 16,-2-2 4-16,0-3-4 16,-1 2-3-16,1 1-1 15,-3 2 1-15,0 0-1 16,2 0-1-16,-2 3 1 0,0 0-4 16,-1 5 2-16,-2-2 1 15,6-1 0-15,-3 0 2 16,-1-2 1-16,-2-3-1 15,3 1-2-15,-3 4 3 16,-1 1 2-16,1-4-4 16,6-2-3-16,-7 1-2 15,1-1 0-15,-3 0 5 0,0 0 1 16,-3 0 0-16,8-2-2 16,-5 5 3-1,0 2 0-15,0 9-4 16,-1-6-1-16,1 2 1 0,0-2 0 15,0-2 3-15,-1-1 1 16,4 1-4-16,-3-3-1 16,0-1 3-16,-4-1 1 15,-2-4-3-15,0 1 1 16,-3-1 0-16,6 1 2 0,-1-1-1 16,-2 1 2-16,0-1-2 15,0 11 2-15,0 3-4 16,5-3-2-1,-2 0 4-15,-3 0 1 16,0-2 0-16,-3-3 1 0,3 5-4 16,2-3 0-16,-2-2-1 15,-3-3 0-15,0 0 2 16,0 1 2-16,-1-4-1 16,-2 1-1-16,0 2 1 15,6-3-1-15,0 1 0 16,-3-1 2-16,-3 9-1 15,-1 7-1-15,4-7-2 16,-3-1 1-16,0 1 1 16,3-6 0-16,0 3 0 15,-4-3 0-15,1 5 0 16,0 1 0-16,3-6 0 16,-3 0 2-16,3-2-3 0,0-1 0 15,-4 1 1-15,1-1 0 16,-3 1 0-16,3-1 2 15,-3-2-3-15,0 3 0 16,0 2 1-16,6 8 2 16,-1-3-3-16,4 1 0 15,-3-3 1-15,-3-1 0 16,3-2 0-16,0 1 2 16,-1 1-1-16,1 4-1 15,0-3 1-15,0-3-1 16,0-3 0-16,-3 1 0 15,2-1 0-15,4 4 0 16,0-1 0-16,0 0 0 16,-3 0 2-16,0 6 1 0,-1 2 1 15,1 0 0-15,6-3-2 16,0-2-2-16,-3-3 3 16,-1 0 2-16,1 1-2 15,3-4 0-15,0-2-1 16,3 10 1-16,-4-2 0 15,-2-3 1-15,9-5-5 16,-3 0 1-16,-1 3 0 16,4-3 2-16,-3-1-1 0,6 1 2 15,-1 0-2 1,-2 0-1-16,3 3 1 0,0-1 1 16,2 14-1-16,1 0 2 15,0-6 0-15,2-2 1 16,-2 2-5-1,3-5-1-15,-4 1 3 0,4-4 1 16,0 6-3-16,-1-5 1 16,-2 2 0-16,0-5 0 15,-1-1 0-15,-2-1 0 16,3-1 0-16,0-3 2 16,-4 1-1-16,-2 0-1 15,-3-1 3-15,3 1 0 16,-1-1-4-16,4 1-1 15,-3 0 1-15,-1-1 0 16,1 3 1-16,-3-2 0 0,0 0 2 16,-3-1 1-16,-1 1-1 15,7 13-2-15,3-6-2 16,-3 1-1-16,-1-4 4 16,-2-1 1-16,3-1 0 15,3-3 1-15,-7 1-4 16,-2 0-2-16,-3-3-1 15,3 0 3-15,-6-1 2 16,-1-1 4-16,-2-1-4 16,0 0-3-16,-3-2 3 15,-3 0 1-15,0-1-3 16,-3-2 1-16,0 3 0 16,0-3 2-16,-4 0-1 0,1 0 2 15,0 0-4-15,0-3 0 16,-3 1 3-1,-3-1 3-15,0-2-2 0,0-1-2 16,-3 1 0-16,-6-3 1 16,-2-2-1-16,-4-9-1 15,-6-7 1-15,0 2 1 16,0 3-3-16,0-1 0 16,-3 7 1-16,-2 1 2 15,2 4-3-15,3 2 0 16,6 0 1-16,0 0 0 15,3 3 0-15,3-1 0 16,3 4 0-16,4-1 0 0,2 0 0 16,0 3 0-16,5 6-3 15,1 2 2-15,9 0 1 16,6 5 2-16,6 8-3 16,12 8 0-16,-1 3 1 15,4-3 0-15,0-3 0 16,-1-2 2-16,-2 0 1 15,-6 0 1-15,-6-11-7 16,-7 3 0-16,-5 0 1 16,-6-3 3-16,-9-5 0 15,-6 3-1-15,-6-3 1 16,-8-3-1-16,-4 0 0 16,-3 0 0-16,-6-2 0 0,0 0 2 15,1-1 1-15,-1-2 1 16,-3 0-7-1,1 0 0-15,5 0 3 0,0 0 2 16,6 0 0-16,6-2-2 16,0 2-2-16,4 0 1 15,2 0-4-15,3 0-1 16,0 2-13-16,3 1-3 16,3 2-6-16,3 3-2 15,3 3-44 1</inkml:trace>
  <inkml:trace contextRef="#ctx0" brushRef="#br0" timeOffset="18.9952">2035 15388 104 0,'-3'-18'41'0,"0"15"-22"0,-6 0-7 0,9 1 16 16,-9-1-10-16,-6 0 0 15,0 1 1-15,-6-1 0 16,-8 3-10-16,2 3-8 0,-3 2-1 16,0 0 2-16,-2 14 1 15,2-1-1-15,-6 4-2 16,6 1 1-16,-5 9-1 15,2 3 2-15,3 2 1 16,6 2-4-16,6 1 1 16,10 5 0-16,8 3 0 0,11-6 0 15,10-5 0-15,9-8 2 16,9-8 1-16,8-5 1 16,4-5 2-16,-6-3-5 15,-4-6-1-15,-5 1-31 16,0-11-14-16,-7 0-32 15</inkml:trace>
  <inkml:trace contextRef="#ctx0" brushRef="#br0" timeOffset="19.9952">1838 15674 96 0,'0'0'35'0,"0"0"-18"0,0 0-16 0,0 0 8 0,0 0-3 15,6 0-1-15,9-3-3 16,0-2 1-16,3 0-2 16,0 2 2-16,0 0-2 15,-3 3-1-15,2 0-2 16,-8 3 1-16,3 2 1 15,-3 6 2-15,-3 2 5 16,-3 6 6-16,-3 2-1 16,0 3 3-16,-6 5-4 15,3-3 1-15,-3-2-7 16,3-3-3-16,0-2 1 0,3-3-2 16,0-3-1-16,0-5-6 15,3 0-1-15,0-6-43 16,3-2-39-16,3 0 28 15</inkml:trace>
  <inkml:trace contextRef="#ctx0" brushRef="#br0" timeOffset="20.9952">2225 15692 24 0,'-18'-2'11'0,"10"7"-6"0,-10 0 11 0,12 1 13 16,-3 2 0-16,-3 5 3 0,0 0-14 16,-3 6-3-1,3 2-7-15,3 8-3 0,6-3 0 16,3 1-1-16,9-3-2 16,0-3-2-16,0-5 9 15,6-3 4-15,3-5-6 16,0-3 7-16,0-8 5 0,-1-2-1 15,-2-8-1-15,-3-8-1 16,-3 0 3-16,-3-1-7 16,-6 1 1-16,-3 0-8 15,-3 0-1-15,0 0-4 16,-9 5-1-16,3 3-1 0,3 2 0 16,1 6-20-1,2 5-10-15,-6 5-11 16,6 8-3-16,6-2-26 15</inkml:trace>
  <inkml:trace contextRef="#ctx0" brushRef="#br0" timeOffset="21.9952">2583 15719 52 0,'-21'-5'22'0,"6"5"-12"0,-6 0 1 0,12 0 12 0,-3 2 10 15,-6 1 4 1,0 2-15-16,-5 3-5 16,-1 5-11-16,3 3-4 0,3 5-1 15,3 9-4-15,3-4 0 0,6 3-1 16,6-2 3-16,9-4 0 15,3 1 1-15,6-8 2 16,0-5 3-16,0-6 0 16,3-5 2-16,-1-5-2 15,-5-6 2-15,0-2-2 16,-3-8 2-16,-3 2-2 0,-9-2 2 16,0 2-2-16,0 4 0 15,0-1-3 1,0 5 1-16,0 6-7 15,0 0 1-15,0 10 3 0,3 11 2 16,0 2-3 0,3 9-1-16,0-4-2 0,6-1 3 15,-3-4 0-15,3-2 3 16,0 5-17-16,-1-10-4 16,1-6-26-1,3-2-40-15,-6-6 19 16</inkml:trace>
  <inkml:trace contextRef="#ctx0" brushRef="#br0" timeOffset="22.9952">2687 15544 116 0,'-6'-2'44'0,"9"-1"-24"0,-3 8-24 15,3 1 8-15,0 12 2 16,0 1 4-16,3 7-1 15,-6 3 2-15,3 11-4 16,0 0 1-16,3 2-5 16,2-5-4-16,-2-5 0 0,3-6 1 15,3-2 2-15,6-6-30 16,0-4-48 0,0-9 4-16</inkml:trace>
  <inkml:trace contextRef="#ctx0" brushRef="#br0" timeOffset="23.9952">3017 15735 184 0,'-21'-11'71'0,"6"11"-38"0,-2 0-32 0,11 3 16 16,-6 2-9-16,-3 0 0 16,-3 3 2-16,3 0 1 15,-3 0-5-15,9 3-6 0,9 2-3 16,0 3 2-16,6 2 0 15,6 1-2-15,3 5 2 16,3-6 1-16,-9 3 0 16,0-2 2-16,-3-3 1 0,-6 2 1 15,-6-2 2-15,-3 0 1 16,0-5 1-16,-15-6-7 16,3 0 0-16,-3-5-23 15,7 0-8-15</inkml:trace>
  <inkml:trace contextRef="#ctx0" brushRef="#br0" timeOffset="24.9952">3220 15700 140 0,'-3'-10'55'0,"0"10"-30"0,0-3-14 0,0 3 15 16,0 0 5 0,-3 0 6-16,-3 0-11 0,0 0-6 15,3 0-11-15,0 0-8 0,0 0-2 16,3 3-15 0,3 2-6-16,0 0-38 15,3 3-55-15,0 3 20 16</inkml:trace>
  <inkml:trace contextRef="#ctx0" brushRef="#br0" timeOffset="25.9952">3202 15989 172 0,'-12'0'66'0,"12"2"-36"0,-3 1-37 0,3-3 8 0,0-3 13 15,0 1 8-15,0-1-7 16,0-2-1-16,3-3-8 15,0 0-6-15,3 3-3 0,-3-1 2 16,3 1 0-16,-3 5 1 16,-3 0 0-16,0 0 0 15,0 8 0-15,-3-3 4 16,0 1 5-16,0-4-5 16,0 1-2-16,3-3-63 15,3-5-62 1,6-3 31-16</inkml:trace>
  <inkml:trace contextRef="#ctx0" brushRef="#br0" timeOffset="26.9952">1517 16031 84 0,'-3'0'33'0,"3"11"-18"0,6-6-20 0,0 0 6 16,3 1 1-16,6 2 1 16,11-3 14-16,13 0 6 15,18 0-5-15,17-2 0 16,18 0-7-16,13-3 1 15,14-3 8-15,-3 3 7 16,0 0-14-16,-6 0-5 0,3 0-1 16,-12 3 0-16,-8-1 3 15,-10 1-1-15,-6 0 2 0,-8-1-4 16,-10-2-2-16,-11 0 0 16,-9 0-1-16,-10 0 4 15,-8 0 3 1,-6-2-37-16,-6-6-17 0,-6-11-55 15</inkml:trace>
  <inkml:trace contextRef="#ctx0" brushRef="#br0" timeOffset="27.9952">4282 15579 104 0,'-3'0'41'0,"3"2"-22"0,3 27-5 0,-3-18 17 16,0 5 9-16,3 8 8 15,-3 2-11-15,0 3-4 16,0 8-19-16,3-2-7 0,0-4-2 16,0-1-3-16,-3-7 1 15,3-4-2-15,0-3 2 16,-3-3-4-16,0-2-2 16,3-6-9-16,-3-5-3 15,0 0-23-15,0 0-10 16,0-5-44-1</inkml:trace>
  <inkml:trace contextRef="#ctx0" brushRef="#br0" timeOffset="28.9952">4178 15510 140 0,'-33'-3'52'0,"27"3"-28"0,-9 13-22 16,9-5 12-16,-2 8-9 0,-4 5-3 15,0 9 3 1,0 12 1-16,6 13-2 16,6 4 15-16,9-4 7 0,6-2-7 0,11-5-1 15,7-6-6-15,6-8-2 16,11-10-6-16,1-13-1 15,0-14 3-15,-4-7 1 16,-5-9-3-16,-9-18-3 16,-9-3 2-16,-13 3 2 15,-11-5 0-15,-8 2 0 16,-7 1-3-16,-12 2 1 0,0 8-4 16,-3 5 0-16,1 3-6 15,2 10 0 1,6 11-65-1,6 11-67-15,3-9 37 16</inkml:trace>
  <inkml:trace contextRef="#ctx0" brushRef="#br0" timeOffset="29.9952">5190 15515 116 0,'3'-16'46'0,"0"8"-24"0,-6-2-4 16,3 4 18-16,-3-1-5 15,-3-4-1-15,-6 0-10 16,-3-2-2-16,-6 3-11 16,1 7 5-16,-1 11 3 0,0 2-7 15,-3 6-2-15,3 5-4 0,3 11-2 16,4 5 1-16,5 0-1 16,6 6 0-16,3-1 0 15,3 8-3 1,3-5 2-16,0-5 3 0,-1-3 1 15,1-5 1-15,0-6 0 16,-3-7-5-16,-3-3-1 16,0-6-13-16,-3-2-2 15,0-8-36-15,-3 0-15 16,-2-5-16 0</inkml:trace>
  <inkml:trace contextRef="#ctx0" brushRef="#br0" timeOffset="30.9952">4791 15719 152 0,'-3'-5'57'0,"21"2"-30"0,-6-5-18 15,0 5 14 1,6-2 0-16,6 0 3 0,5 0-14 16,4-1-5-16,6 4-4 15,-4-1-3-15,1 3 1 0,-3 3-1 16,-3-1 0-16,-1 1-11 15,-2 0-3-15,0-1-28 16,-3 1-13-16,3 2-20 16</inkml:trace>
  <inkml:trace contextRef="#ctx0" brushRef="#br0" timeOffset="31.9952">5306 15700 124 0,'-18'-2'49'0,"0"2"-26"0,6 0-14 0,7 2 16 15,-4 4 1 1,-3 2 4-16,0 2-14 0,-3 3-7 16,0 3-5-16,3 8-4 0,3 0 1 15,3 0-1-15,6-3 0 16,6-3 2-16,0-2 3 16,6-2-4-16,0-7-1 15,6-1 4-15,-3-4 2 16,-3-4-2-16,2-6-3 15,-2-8 0-15,-3 0 1 0,-6 0-1 16,0 0-1 0,-3 0 3-16,0 3 0 0,0 3-4 15,0 2-1-15,0 2 3 16,0 6 3 0,3 3-3-16,3 2-1 0,0 9 0 15,0 4 0-15,0 3 0 16,3-2 0-16,0-3 2 15,0 0 1-15,0-6-8 16,3-5-2-16,3 3-23 16,-1-2-8-16,1-6-35 15,0 0-27 1</inkml:trace>
  <inkml:trace contextRef="#ctx0" brushRef="#br0" timeOffset="32.9952">5595 15719 156 0,'-6'-8'60'0,"9"8"-32"0,-12-3-9 0,6 3 23 15,-6 0-10-15,-3 3-3 0,0 2-15 16,-3 3-4-1,0 0-6-15,4 0-5 0,-1 5 0 16,6-2-1-16,3-1 0 0,6 1 0 16,9 5 0-16,2 5 2 15,4-5 2-15,3 2-3 16,-3 1-2-16,-3-3 6 16,-3-3 5-16,-3 0 0 15,-6-2 3-15,-3-3-2 16,-6 2 2-16,-6-7-8 15,-3-3-2-15,-3-3-3 16,3-2-2-16,0 0-11 16,3 2-2-16,3-2-30 15,7 0-11-15,7-1-39 16</inkml:trace>
  <inkml:trace contextRef="#ctx0" brushRef="#br0" timeOffset="33.9952">5812 15513 104 0,'-6'-11'41'0,"9"8"-22"0,-3 1-3 0,0 2 18 16,0 0 2-16,0 5 0 16,-3 3-4-16,0 8 0 15,3 8-18-15,-3 2 1 0,3 6-1 0,0 2-7 16,0 3-4-16,0 3 0 15,0 0 0-15,3-6-1 16,0-5-2 0,0-5-4-16,0-6 0 0,0-2-9 15,0-5-4 1,0-3-27-16,-3-8-75 16</inkml:trace>
  <inkml:trace contextRef="#ctx0" brushRef="#br0" timeOffset="34.9952">5669 15690 188 0,'-3'-3'71'0,"3"1"-38"0,3 2-39 16,12-3 53-16,6 0-12 16,3-2-12-16,9 0-9 15,5-1-9 1,4-4-8-16,3-6-1 0,-4 3-62 15,-2-1-26-15,-9-1 1 16</inkml:trace>
  <inkml:trace contextRef="#ctx0" brushRef="#br0" timeOffset="35.9952">6196 15322 80 0,'0'3'33'0,"0"2"-18"0,-3 6 0 16,3 2 15-16,-6 13 10 0,0 14 8 15,-6 10-6 1,-3 11-3-16,-2 3-14 0,-4 4-5 16,0-4-11-16,0-3-2 0,3-11 3 15,3-2-2 1,0-6 3-16,4-8-6 0,2-5-1 16,3-7-2-16,0-7-2 15,3-1 1-15,0-4 1 16,0-2-6-16,3 0-1 15,0-3-12-15,3-2-1 16,6-11-48 0,3-2-22-1,-1-6-31-15,1-5 43 16</inkml:trace>
  <inkml:trace contextRef="#ctx0" brushRef="#br0" timeOffset="36.9952">6309 15658 164 0,'-12'3'63'0,"3"2"-34"0,-9 6-21 15,13-3 16-15,-7 2-12 16,0 1-4-16,-3 2-5 0,-3 0-3 16,9-5 1-16,3 5-4 0,6-2 2 15,6-1-1-15,6 1 0 16,6 5 4-16,0-5 3 15,0 10-4-15,-1-3-1 16,-2-2 0-16,-6-3 2 16,-3-2 1-16,-3-1 1 15,-6-2 0-15,-3 3 0 16,-3-3-2-16,-3 0 1 16,0-3-4-16,-2-2-2 15,2-1-1-15,3 1 0 16,0-3-13-16,3 0-6 15,3-3-61-15</inkml:trace>
  <inkml:trace contextRef="#ctx0" brushRef="#br0" timeOffset="37.9952">6387 15774 76 0,'0'8'30'0,"3"0"-16"0,-3 3-1 16,0 0 14-16,0 10-2 16,0-3 3-16,0 1-16 15,0-3-5-15,3-1-4 0,0-1-3 16,-1-1 1 0,1-5-10-16,0 0-4 0</inkml:trace>
  <inkml:trace contextRef="#ctx0" brushRef="#br0" timeOffset="38.9952">6372 15666 112 0,'-12'-8'44'0,"9"8"-24"0,3 0-26 0,0 0 8 0,0 0-2 15,0 0 0 1,6 3-3-16,0-1 2 0,3 4-6 15,0-1-3 1,5 0-34-16,4 1-14 0</inkml:trace>
  <inkml:trace contextRef="#ctx0" brushRef="#br0" timeOffset="39.9952">6512 15753 80 0,'3'0'30'0,"0"0"-16"0,0 11-1 15,0-6 11-15,-1 3-8 16,1 0-4-16,0 8-1 0,0 5 0 16,-3-5 3-1,0 5 2-15,0-2-5 16,0-3 1-16,0-3-7 0,-3-3-1 0,3-4 0 15,-3 2 0-15,3-3 2 16,-3-5-1-16,3 0 2 16,0-3-2-16,0 1 2 0,3-1-2 15,-3-5 0 1,6-5-3-16,-3-6-2 16,3 1 1-16,0-1 1 15,0 3-1-15,3 0-1 16,0 3-2-16,-3 3-1 0,3 2 2 15,0 5 2-15,-3 3 0 16,6 5 2-16,-3 3 0 16,0 6 3-16,-3 4-3 15,0 1-2-15,-3-1 0 16,-1-2-1-16,1-3 2 16,-3 0 3-16,3-5-2 15,-3-2 0-15,0-6-1 16,0 0-2-16,3 0 1 15,-3-6-1-15,6-15 0 16,0 3 2-16,0-1-1 16,0 3-1-16,0 3 1 15,3 0-1-15,0 2-3 16,0 3 2-16,3 3 3 16,0 5 1-16,0 3 1 0,0 5 2 15,-3 5-3-15,-1 5-2 16,-2-2 2-16,0 5 0 15,-3-2-1-15,0-3-2 16,0-3 1-16,0-2-1 16,0-6-16-16,0 5-4 15,3-2-28-15,0-5-11 16</inkml:trace>
  <inkml:trace contextRef="#ctx0" brushRef="#br0" timeOffset="40.9952">6934 15759 96 0,'-6'-6'35'0,"9"12"-18"0,-3 2-11 15,3-1 9-15,-3 7 14 16,0 10 8-16,0 10-2 16,0 3 0-16,0 3-18 15,0-1-8-15,3 4-5 16,0-6-4-16,0-3 3 0,0-5-2 15,0-5-1-15,-3-8 3 16,0 2 2-16,0-7-2 16,-3-6-2-16,0-5 0 15,-3-5 1-15,0-6-3 0,0-7 0 16,0-9-1-16,3-2-2 16,0-5 5-1,0 0 1-15,3-6 0 16,6 0-2-16,0 6-2 0,3 2-1 15,3 3 4-15,0 5 1 16,0 6 0-16,3 4 1 16,0 9-2-16,3 5 2 15,-3 8 2-15,-4 5 2 16,-2 6 1-16,-3-1 2 16,-6 1-1-16,-3-1 0 15,-3 1-5-15,-3-3-1 16,-2-3-3-16,-1-5-1 15,-3 2-6-15,3-7 0 16,0 2-19-16,-3-10-8 0,9 0-59 16,3-16-34-1,9-6 57-15</inkml:trace>
  <inkml:trace contextRef="#ctx0" brushRef="#br0" timeOffset="41.9952">7131 15515 108 0,'-15'-8'41'0,"27"11"-22"0,-6 0-20 16,-3 4 7-16,-3 1 20 15,0 8 10-15,0 8 4 16,0 5 3-16,0 3-18 16,0 8-6-16,0 10-12 0,3-5-5 0,0-5-1 15,3-6 1-15,0-8 3 16,-1-2-7-16,1-8-3 15,0-3-35-15,0-2-14 16,3-6-36 0</inkml:trace>
  <inkml:trace contextRef="#ctx0" brushRef="#br0" timeOffset="42.9952">7262 15809 116 0,'0'3'46'0,"9"2"-24"0,3 13-19 0,-7-15 10 0,4 5 11 16,3-3 8 0,0-5-2-16,3 5 2 0,0-10-18 15,0 3-8-15,0-9-2 0,0 3-1 16,-3-3 1-16,-1-2-5 16,-5 0-1-16,-3-3 1 15,-6 3 0-15,-3 0 1 16,-5 2 2-16,-7 11-3 15,-3 0 0-15,-3 13 1 16,0 3 0-16,3 13 2 16,4-2 3-16,2-1 13 0,3 3 8 15,6-5-7-15,9 0-3 16,6-6-9 0,6-2-3-16,11 0-4 15,7-11-3-15,3-5-71 0,8-5-30 16,-5-8 3-1</inkml:trace>
  <inkml:trace contextRef="#ctx0" brushRef="#br0" timeOffset="43.9952">7952 15761 88 0,'-12'-2'33'0,"9"4"-18"0,-12 6-7 16,13-3 13-16,-7 3-6 15,-3 3 2 1,-6 8-4-16,3 7 0 16,0 0-3-16,6 1 1 0,3-1-6 15,9 3 1-15,3 3 1 0,9-5-3 16,3-6-1-16,6-5-3 16,8-3-3-16,1-10-16 15,3-9-7-15,0-4-42 16</inkml:trace>
  <inkml:trace contextRef="#ctx0" brushRef="#br0" timeOffset="44.9952">8199 15804 60 0,'-15'-8'24'0,"9"5"-12"0,-5 0 6 15,5 3 14-15,-3 0 4 16,-3 3 0-16,0 2-8 15,-3 9-5-15,3 7-13 0,-3-3-6 16,3 9-3-16,3-4 3 16,0-1 2-16,9 4 2 0,3-2 0 15,3 2-4-15,3-7-1 16,0-11-1-16,3-3 1 16,0-5-2-16,0-5 2 15,0-3-2-15,0-5-1 16,0-1 1-16,-3-7-1 15,0 0 0-15,-4 3 0 16,-2 2-3-16,0 5 0 16,0 3 4-1,0 16-1-15,0 3 0 16,3 2 1-16,0 3-1 16,0 0 2-16,6 7-1 15,-3 1-1-15,6-5 1 16,0-6-1-16,0-5-9 15,0 0-2-15,-1-11-47 16,1-5-50 0,-3-2 27-16</inkml:trace>
  <inkml:trace contextRef="#ctx0" brushRef="#br0" timeOffset="45.9952">8312 15552 48 0,'-3'3'19'0,"6"2"-10"0,0 8 18 0,0 1 16 15,3 4 11-15,-3 6 4 16,3 10-20-16,-3 6-8 16,0 8-18-16,0-3-8 15,0-3-2-15,3-5 0 0,-3-5 1 16,3-8-12-16,0-6-7 15,0-2-40 1,3-8-56-16,0-3 24 16</inkml:trace>
  <inkml:trace contextRef="#ctx0" brushRef="#br0" timeOffset="46.9952">8580 15745 96 0,'-21'-5'35'0,"10"5"-18"0,-7 5 11 15,9 1 21-15,-9 4-14 16,3 3-5-16,0 11-20 16,0 3-7-16,3-1-2 15,3 3 1-15,6-5 3 0,0 0 0 0,12-6 2 16,6 4-2-1,0-1 0-15,3-8-3 16,3-2-2-16,0-9-6 16,0-2-4-16,-1-2-25 0,4-4-12 15,0-2-31 1</inkml:trace>
  <inkml:trace contextRef="#ctx0" brushRef="#br0" timeOffset="47.9952">8679 15759 132 0,'-9'0'49'0,"6"5"-26"16,0 11-27-16,0 0 8 15,3 7 20-15,0 1 13 16,0 0-5-16,0 0-3 0,3-6-17 16,3 6-8-16,6-8 0 0,-4 0-5 15,7-3 0-15,0-5 1 16,0-3 0-16,-3-7 0 15,0-4 2-15,0-4-3 16,-3-3-2-16,0-11 2 16,-3-3 2-16,0 6 0 15,0 0-1-15,-3 3-2 16,-1 4 1-16,-2 4 3 16,3 10 1-16,0 5-4 15,0 11 1-15,0 2 2 16,0 6 1-16,0-3-1 15,0 3-2-15,3-8-2 0,0 3 1 16,0-4-1-16,0-1-2 16,0-4-28-16,3-4-14 15,6-12-38 1</inkml:trace>
  <inkml:trace contextRef="#ctx0" brushRef="#br0" timeOffset="48.9952">8949 15536 108 0,'-14'-5'41'0,"14"10"-22"0,11-2-14 0,-8 2 13 0</inkml:trace>
  <inkml:trace contextRef="#ctx0" brushRef="#br0" timeOffset="49.9952">8955 15579 276 0,'3'34'54'0,"0"3"-25"15,0 8-18-15,0 0-7 0,0 3-3 16,0-11 2-16,0 0-2 15,3-8-1-15,0-5-6 16,0-6-4-16,3-2-27 16,3-8-14-16,3-3-37 15</inkml:trace>
  <inkml:trace contextRef="#ctx0" brushRef="#br0" timeOffset="50.9952">9244 15788 160 0,'-15'-3'63'0,"9"3"-34"0,-15 0-21 0,10 3 18 16,-1 2-6-16,-6 3 0 15,-3 13-2-15,0 0-2 16,3 3-8-16,3-3-10 0,3 0-1 16,6 1 3-16,6-4 4 15,3-2-3-15,6 0-1 16,3-6 0-16,0-4 0 15,3-4 0-15,3-4 2 0,-3-4-3 16,0-2 0-16,-3-5 1 16,-3 0 0-16,-1-8 0 15,-2 0 0 1,0 0 0-16,0 5 0 0,-3 5 0 16,0 3 0-16,-3 8 0 15,3 11 0 1,0 5-5-16,3 2 1 0,0 1 2 15,0 2 3-15,3-5 0 16,0 7 2-16,0-4-2 16,0-3-1-16,0 0-10 15,0-8-4-15,0-8-39 16,5-8-62 0,1 2 19-16</inkml:trace>
  <inkml:trace contextRef="#ctx0" brushRef="#br0" timeOffset="51.9952">9402 15555 160 0,'-18'-3'60'0,"18"-5"-32"0,3 16-31 0,-3-5 11 16,0 2 9-16,0 14 8 16,0 4-3-16,0 9-1 15,-3 8-12-15,-3 8-3 0,6 2-2 16,0-5-2-16,3-6-2 15,0-1 1-15,-3-4-1 16,3-5-9-16,-3-3-4 16,3-15-156-1,0-8 76 1</inkml:trace>
  <inkml:trace contextRef="#ctx0" brushRef="#br0" timeOffset="52.9952">9158 15801 152 0,'-9'-5'57'0,"21"7"-30"0,-3-2-14 16,3 3 17-16,2-3 13 16,4-3 9-16,6 1-24 15,6-1-10-15,6-2-12 16,2-1-5-16,7 1 0 0,-3 0-8 15,-7 0-3-15,7-1-36 16,-6 4-17-16,-4 2-37 16</inkml:trace>
  <inkml:trace contextRef="#ctx0" brushRef="#br0" timeOffset="53.9952">9697 15764 148 0,'-3'3'55'0,"6"2"-30"0,-3 8-23 0,0-5 14 15,0 11 16-15,0 4 10 16,0 1-11-16,2 0-4 16,-2 0-15-16,3 0-10 0,-3-6-2 15,0-5-9-15,0-2-4 0,6-1-92 16</inkml:trace>
  <inkml:trace contextRef="#ctx0" brushRef="#br0" timeOffset="54.9952">9652 15613 228 0,'-24'-8'85'0,"39"5"-46"0,-21 3-43 16,6-5 15-16,0 5-4 15,0-2 1 1,6 2-7-16,0 5 0 0,3-3-1 15,3 1-9-15,3 8-2 0,-1-1-51 16,4 1-62 0,0-1 28-16</inkml:trace>
  <inkml:trace contextRef="#ctx0" brushRef="#br0" timeOffset="55.9952">9902 15737 148 0,'-9'0'57'0,"9"3"-30"0,-3 5-32 0,0-3 10 15,0 3 17-15,-3 3 10 16,0 7 3-16,0 4 2 16,3 4-20-16,6-5-6 0,3 0 0 15,3-2-9-15,3-9-3 0,6 4 11 16,3-9 5 0,2-2-5-16,4-6-3 0,-3-2-4 15,0-9-3-15,-3-4 1 16,-6-1 1-16,-9-2 1 15,-9 0 1-15,-6 0 0 16,-9-3 2-16,-6 3 1 16,-3 2 3-16,-3 1-5 15,4 10-1-15,2 0-2 16,3 5-2-16,3 1-10 16,6 2-4-16,9 0-24 15,9 2-8-15,3 1-14 0,3 0-2 16,6-1-27-1</inkml:trace>
  <inkml:trace contextRef="#ctx0" brushRef="#br0" timeOffset="56.9952">10164 15708 152 0,'6'6'57'0,"0"4"-30"0,3 11-18 0,-3-13 14 16,-3 8 11-1,0 3 8-15,0 2-11 0,0-5-6 16,0 2-14-16,-3-5-3 0,0-5-1 16,0 0-3-16,0-2-1 15,0-4 1-15,2-7 4 16,1-8-2-16,3 0-3 16,0-3-2-16,3-5 0 15,6-1-1 1,3 1-3-16,0 3 2 15,0 2-1-15,0 5 0 0,2 6 2 16,1 5 2-16,3 8 3 16,0 5 2-16,-3 0 5 15,-3 11 3-15,2 0-4 16,-5 0-1-16,-6-6-6 16,3 1-3-16,-3-6-9 15,0 0-3-15,3 0-60 16,-3-5-26-16,3 6-18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7:11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4196 16560 76 0,'-3'-2'30'0,"3"2"-16"0,-12-3 8 0,12 3 24 15,9-5-18 1,3-1-12-16,3-2-5 16,3-5-8-16,-1 13-4 0,1-2 0 0,6 4 1 15,0 4 2-15,-6 1-1 16,-3 7 2 0,-9 7 0-16,-3 0 1 0,-9 3 0 15,-3 5 0-15,-6 5 0 16,0-7 2-1,-3-1-3-15,3-2 0 0,0-5 1 16,3-4 2-16,3-4-1 16,3 0 0-16,6-6-3 15,3-5 1-15,6 0 0 16,3 0 1-16,6 0-5 16,0 0 1-16,3 0 0 0,0 0 2 15,-3 5-3-15,-4-5 0 16,-2 3-26-1,0-3-11-15,-3 0-34 16,-3 0-21-16,0 0 45 16</inkml:trace>
  <inkml:trace contextRef="#ctx0" brushRef="#br0" timeOffset="1">4217 16412 84 0,'-27'-5'33'0,"-3"5"-18"0,0 0-2 16,18 5 11-16,-2 0-8 15,-4 3-4-15,-3 16-7 16,0 3-4-16,3 4 0 15,-3 12 1-15,3 12-1 16,13 6-1-16,5 3 3 0,8-4 0 16,13-7 3-16,15 0 1 15,12-16 3-15,5-15 6 16,13-12 2-16,2-23-7 16,1-14-4-16,2-23-4 15,-14-8 0-15,-16 5 2 16,-20-5 2-16,-18 5 1 0,-12 3 0 15,-12 5-7-15,-5 5-2 16,-7 6-3-16,0 10 0 16,3 3-30-16,3 7-13 15,4 14-29 1</inkml:trace>
  <inkml:trace contextRef="#ctx0" brushRef="#br0" timeOffset="2">4988 16642 76 0,'-6'-8'30'0,"6"6"-16"0,-3 2-1 0,3 0 14 15,0 2-6-15,-3 4-2 0,0 2-11 16,0 15-3 0,3 9-3-16,0 3-2 0,6-4 1 15,3 4-1-15,0-1 0 0,2-10 0 16,13 0 2-1,0-8 1-15,-3-11 3 0,0-10-3 16,0-1 0-16,-4-15 1 16,-2 3 2-16,-3-4-3 15,-3-9 0-15,-3 4-1 16,-3 9-2-16,0-1 5 16,-3 3 1-16,0 6 0 15,-3 2-1-15,3 8-3 16,0 10-2-16,0 6 3 15,3 11 2-15,3-1-2 0,0 1-2 16,3-4-3 0,0 4 1-16,3-6-8 0,3-2-4 15,2-19-62 1</inkml:trace>
  <inkml:trace contextRef="#ctx0" brushRef="#br0" timeOffset="3">5571 16600 112 0,'-6'-5'44'0,"-15"5"-24"0,-12 5-4 0,25-2 16 16,-7 2-4 0,-3 0 0-16,-3 3-15 0,-3 0-6 15,9-3-4-15,0 6-3 0,6-3 1 16,4 0-6-16,7 2 1 15,10-2 0-15,3 6 2 16,3 9-1-16,9-7 1 16,0 5 4-16,-3-5 1 0,-4-2-4 15,-5-1-1-15,-6 0 14 16,-21-5 11 0,-3 3-5-1,-5-4-7-15,-1-1-5 0,-3-4-6 16,3-2-2-16,0 6-4 15,6-6 1-15,6 0-48 16</inkml:trace>
  <inkml:trace contextRef="#ctx0" brushRef="#br0" timeOffset="4">5639 16693 108 0,'-5'5'41'0,"7"-2"-22"0,4 2-18 0,0 3 8 15,0-3 1-15,3 3 1 16,3-3 1-16,9-5 2 0,0-2-5 16,0-4-3-1,0 1-3-15,-1-3 0 0,-2 0 0 16,-3-2 1-16,-3-4 0 16,-3 6 6-16,-3-2 4 31,-3-3-1-31,-6 7 2 0,-3-2-4 0,-3 3-1 0,0-3-6 15,-6 8-1-15,-6 0 1 16,-2 5 0-16,2 3-2 16,0 3-2-16,0 2 1 15,3 6 1-15,6 5-1 16,3-1-1-16,6-2 5 16,6 6 1-16,9-3-5 15,9-8 0-15,6-6-1 16,6-2 2-16,5-8-39 15,4-2-16-15,9-9-38 16</inkml:trace>
  <inkml:trace contextRef="#ctx0" brushRef="#br0" timeOffset="5">6479 16634 84 0,'-33'-8'33'0,"12"8"-18"0,0 3-5 15,15 2 12-15,-5 3-12 0,-4 3-3 16,0 7-5 0,0 9 1-16,3-1 0 0,6 1 3 15,3-3-3-15,6-1-2 16,3-4 0-16,3-6 1 16,3 0 1-16,0-5 3 15,6-5-1-15,2-6 2 16,-2-5-4-16,-3-5-2 15,0-5 0-15,-3-4 1 0,-3 1 1 16,-3-3 3-16,0 11 1 16,-3 0 5-16,0 0 5 15,0 8-7-15,0 2-3 16,0 8-4-16,3 11-3 16,0 3-2-16,3 2 1 15,-1-3-1-15,1 6 0 16,0-8 2-16,0-3 2 0,-3 0-21 15,3-5-7-15,0-2-40 16,0-9-24 0,-3-8 38-16</inkml:trace>
  <inkml:trace contextRef="#ctx0" brushRef="#br0" timeOffset="6">6672 16420 160 0,'-12'11'63'0,"12"5"-34"0,0 18-36 0,0-13 10 16,0 11-3-1,0 2 2-15,0 14-1 16,0-3-1-16,3-3 1 0,3-5-1 0,0-5 0 16,0-3 0-1,-3-5 0-15,0-6-16 0,0-4-4 16,0-4-25-1,0-5-31-15,3-7 22 16</inkml:trace>
  <inkml:trace contextRef="#ctx0" brushRef="#br0" timeOffset="7">6794 16439 156 0,'-6'8'57'0,"9"2"-30"0,0 30-34 0,-3-22 10 0,0 11 6 16,0 6 5-16,0 12 0 16,0-4 2-16,0-1-9 15,6-8-4-15,0 4-2 0,3-12-52 16,6-5-53 0,9-8 22-16</inkml:trace>
  <inkml:trace contextRef="#ctx0" brushRef="#br0" timeOffset="8">7247 16468 92 0,'-3'-3'35'0,"3"6"-18"0,0 13-20 16,0-3 8-16,3 5 5 16,-3 9 3-16,0 5 0 15,0 12 2-15,0-1 1 16,0-1 2-16,0-5-4 15,0-8 2-15,0-8-9 16,0 1 2-16,0-9 2 0,0-8 5 16,-3 0 2-16,3-10-7 15,-3 0-2-15,3-11-5 0,0-5-1 16,3-3-1 0,3 3-2-16,3 2-2 15,6 1 1-15,2 10-1 16,10 3-2-16,-3 10 3 0,0 3 0 15,-3 5 3-15,-3 8 1 16,-7-2 1-16,-5-1 0 16,-6 1 4-16,-3-1 5 15,-11-2-5-15,-7-3-2 16,0 1-3-16,0-9 0 16,0 5-9-16,3-7-1 0,3 2-27 15,7-5-10 1,2-5-44-1,9 2-25-15,8-7 52 16</inkml:trace>
  <inkml:trace contextRef="#ctx0" brushRef="#br0" timeOffset="9">7485 16701 168 0,'-12'5'63'0,"9"16"-34"0,3 16-34 16,0-24 12-16,0 6-4 15,0-3 1-15,3 0 0 16,0-3 2-16,6-3-3 16,0-4-2-16,6-1 0 0,-3 0-1 15,6-10 2-15,-4 0-1 16,-2-3-1-16,-3-6 1 0,-3-4-1 16,0-3 0-16,-3 2 0 15,0 6 11-15,-3 2 7 16,0 11 4-1,3 16-16 1,3 0-3-16,0 0-1 16,3 0-1-16,0 2-1 15,3-2-4-15,3-5 0 16,2-3-42-16,1-3-17 16,6-5-19-1</inkml:trace>
  <inkml:trace contextRef="#ctx0" brushRef="#br0" timeOffset="10">7887 16690 176 0,'-21'-11'66'0,"18"11"-36"0,-24 0-24 15,15 6 15-15,-3-4-11 16,-2 4-3-16,-4 12-2 16,3 3-1-16,3 3-2 15,3-3-4-15,6 6 1 0,9 4 1 16,6-4 2-16,15-1-1 15,0-2-1-15,5-8-6 16,-2-8-4-16,0-11-36 16,0-2-59-1,3-8 15-15</inkml:trace>
  <inkml:trace contextRef="#ctx0" brushRef="#br0" timeOffset="11">7955 16473 176 0,'-9'-3'68'0,"9"9"-36"0,0 9-42 0,0-4 11 16,0 5-1-16,3 8 2 15,-3 8 4-15,3 2 1 16,0 16-3-16,0-2-5 0,0-1 0 16,0-2 1-16,-3-2 0 15,3-9 0-15,-3 3 0 16,0-10-64-1</inkml:trace>
  <inkml:trace contextRef="#ctx0" brushRef="#br0" timeOffset="12">8161 16730 172 0,'-21'-16'66'0,"9"32"-36"0,-9 13-37 15,12-24 8-15,-12 8 2 16,0-2 5-16,1-1-2 16,2 1 2-16,0-3-5 15,6 5-2-15,3 0 0 0,6 1-1 16,3-4 0-16,6-2 4 16,9 3 2-16,3-1-2 15,6 1-3-15,2-8 0 16,1-1-1-16,0-2-18 0,3-2-8 15,2-1-52 1</inkml:trace>
  <inkml:trace contextRef="#ctx0" brushRef="#br0" timeOffset="13">8277 16804 172 0,'-15'0'66'0,"30"0"-36"0,0 8-35 0,-9-6 10 15,-1 1-1-15,4-3 5 16,3 5-1-16,0-10 1 16,3 5-5-16,0-5-1 0,0-3 1 0,-6-6-2 15,0 7 1-15,-3-7 0 16,-3 1 1-16,-6 0 0 16,-6 2 2-16,-3 3-3 15,-6 3 0-15,-12 2-1 16,0 11 1-16,4 8-2 15,2 3-1-15,3-1-2 16,9 3 1-16,6-2 1 16,6-1 2-16,9-2-1 15,9 5-1-15,6-5 1 16,3-2-1-16,-4-6 0 16,1-6 0-16,6-2-49 15,0-5-19-15,-3-3-12 16</inkml:trace>
  <inkml:trace contextRef="#ctx0" brushRef="#br0" timeOffset="14">8551 16489 216 0,'-9'-21'82'0,"9"21"-44"0,0 0-47 0,0 8 12 15,0 5-4-15,0 3 0 16,0 8 3-16,-3 7 1 0,0 9-1 15,0 8-6-15,0-3 0 16,0 2 4-16,3-2 4 16,0-2-6-16,0-9-3 0,0 0-50 31</inkml:trace>
  <inkml:trace contextRef="#ctx0" brushRef="#br0" timeOffset="15">8399 16608 236 0,'-9'-13'88'0,"12"13"-48"0,3 0-49 16,0 0 12-16,9 0-4 15,2 0 2-15,4 0 0 16,6 0-1-16,3 0-52 15,0 5-25-15,8 0-8 0,1-2 1 16</inkml:trace>
  <inkml:trace contextRef="#ctx0" brushRef="#br0" timeOffset="16">8854 16648 188 0,'-9'5'71'0,"3"-5"-38"0,-6 5-34 0,6-2 12 16,-3 5-1-16,-2 0 4 15,-4-6-4-15,3 9 0 16,3 2-6-16,6 3-5 0,3-3-2 0,6 8 2 16,3-2 0-16,0-1 3 15,-3-4 1-15,0 7-1 16,-6-5-2-16,-6-3 3 16,-9-5 0-16,-6 2-1 15,-3-2-2-15,0-5-21 16,0-3-11-1,4-3-61-15</inkml:trace>
  <inkml:trace contextRef="#ctx0" brushRef="#br0" timeOffset="17">9161 16468 20 0,'-3'-8'11'0,"-6"8"-6"0,12-3 16 15,-3 3 14-15,3 5-7 16,0-2 5 0,-6 13-12-16,6-3-12 15,0 0-5-15,0 1-1 0,0-1 0 16,-3 0-1-16,3-2-2 15,3-6-2 1,0 3 1-16,0-3-19 0,-1-5-9 16,1 0-18-16,0-2-6 15</inkml:trace>
  <inkml:trace contextRef="#ctx0" brushRef="#br0" timeOffset="18">9232 16481 148 0,'-3'-5'55'0,"6"7"-30"0,0-2-27 0,-3 0 11 15,6 6 0-15,-3-1 9 16,3 8-5 0,0 0-7-16,0 1-6 0,0-1-1 0,0 0-30 15,0-5-12 1,0 5-24-16</inkml:trace>
  <inkml:trace contextRef="#ctx0" brushRef="#br0" timeOffset="19">9429 16645 68 0,'-3'-3'27'0,"3"6"-14"0,-3 0-4 0,3-3 9 0,0 8-2 16,0-3 1-16,0 13-1 15,0 9 0-15,0-1-8 16,3-2-5-16,0-3-2 16,3-2-1-16,0-3 0 15,-1-3 0-15,1-8 0 0,3 6 2 16,0-9 1-16,-3-2 1 16,3-2 0-16,-3-4 0 15,0-1 0-15,0-9-2 16,-3 2-2-16,0 4 5 15,0-1 1-15,0-2 0 16,3 21-6 0,3-3 0-1,0 6 2-15,0-9-1 16,0 6-1-16,-3-2 14 0,5-6 9 16,1 0-7-1,-3-16-3 1,0 3-8-1,-3-3-32-15,0 8-12 16,6 0-43 0</inkml:trace>
  <inkml:trace contextRef="#ctx0" brushRef="#br0" timeOffset="20">9711 16701 108 0,'0'0'44'16,"3"0"-24"-16,0 0-21 0,0 2 7 0,3 1 7 15,0-3 3-15,0 0 1 16,3 0 2-16,0 0-8 16,0 0-2-16,0 0-5 15,0-3-3-15,3-2 2 0,0-3 0 16,0-3 1-16,-6 6 0 16,-1-3 0-16,-2-2 0 15,-6 2 0-15,-2 0 0 16,-7 2 0-16,-3 1-5 15,0 2 1-15,-3 3 0 16,0 6 2-16,-6 2 1 16,3 5 1-16,-2 0 0 0,5 6 0 15,6 7-5-15,9-5 1 16,9-2 0-16,3-6 2 16,3 6-1-16,6-4-1 15,-1-1 1-15,4-4-1 16,3-2-3-16,-3-3 2 15,3-5-45 1,-3-5-61-16,-1 5 15 0</inkml:trace>
  <inkml:trace contextRef="#ctx0" brushRef="#br0" timeOffset="21">9896 16431 120 0,'0'-6'46'0,"0"17"-24"0,3-8-17 15,0 7 11-15,-3 11-3 16,0 6 2-16,0 7-8 16,3 3-2-16,0 11-3 15,0-3 3-15,0-3 1 0,3-7-2 16,0-4-3-16,0-10-7 15,0 1-1-15,3-9-59 16,-1-8-30-16,1-5 43 16</inkml:trace>
  <inkml:trace contextRef="#ctx0" brushRef="#br0" timeOffset="22">10045 16457 124 0,'0'-5'46'0,"12"10"-24"0,-3-2-17 0,-6 2 11 16,0 8 2-16,0 3 3 0,0 8-7 16,-1 8-3-1,1 10-6-15,-3 0-6 0,0 3 0 0,9-8 3 16,-9-8 1-1,6-2-45-15</inkml:trace>
  <inkml:trace contextRef="#ctx0" brushRef="#br0" timeOffset="23">10304 16391 132 0,'-3'0'52'0,"3"0"-28"0,0 8-19 0,0-3 11 15,-6 3-5-15,3 3-1 16,0 5-4-16,0-3-1 0,0 5-3 16,0-4-4-16,0-1 1 15,0-3-12-15,0-2-7 16</inkml:trace>
  <inkml:trace contextRef="#ctx0" brushRef="#br0" timeOffset="24">10390 16391 164 0,'-3'-5'63'0,"6"5"-34"0,-3 8-34 15,0-3 10-15,0 3-1 16,0 5 5-16,-3 6-3 15,0 4-1-15,3-1-2 16,0-1-5-16,0-3-1 0,0 3-73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7:31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15275 9030 104 0,'14'-5'41'0,"-11"5"-22"0,-3-3-9 0,3 3 14 15,-3-2 2-15,0-1 4 16,0 0-3-16,0 1 1 16,-6-4-16-16,1 4 4 0,-4-1 4 15,0 3-5-15,0 0 2 16,-3 5-10-16,0 3-4 15,0 6 0-15,-3 4 2 16,3 3-4-16,3 14-3 0,3-4 1 16,6 4 0-1,3-3-2-15,3-3 0 0,6-6 2 16,3-1 0-16,9-9 1 16,-3-5 2-16,0-8-1 15,-1-5-1-15,1-6 5 16,-3-2 4-16,-3-11 6 15,-6 0 5-15,-6 0 3 16,-3-2 3-16,-6-1-10 16,0 4-4-16,-6-4-7 15,3 9-2-15,-6 2-3 16,3 2-1-16,3 4-17 16,0 2-8-16,4 5-17 15,2 3-6-15,3 0-7 0,6 3-3 16,5 0-33-1</inkml:trace>
  <inkml:trace contextRef="#ctx0" brushRef="#br0" timeOffset="1">15587 8996 140 0,'-9'-3'52'0,"-9"6"-28"0,6-1-22 16,4 4 12-16,-1-1-5 0,0 3 2 15,0 3-6 1,3 2-1-16,0 5-2 0,0 6 1 0,3 8 0 15,3-6-1-15,3-2 1 16,9-3 0-16,6-2 1 16,-1-3 4-16,1-6 3 15,0-7 0-15,0 0 3 16,-3-6 2-16,0-2-1 16,0-6 1-16,0-7 3 15,-6-1-2-15,-4-2 1 16,-2 0-5-16,-3-3 0 15,-3-3-4-15,-2 6 0 16,-1 3-1-16,-6 2 0 0,6 3-7 16,-3-1 0-16,0 6-19 15,3 3-5-15,0 0-35 16,3 2-13-16,3 3-36 16</inkml:trace>
  <inkml:trace contextRef="#ctx0" brushRef="#br0" timeOffset="2">16191 8991 124 0,'-17'0'49'0,"17"2"-26"0,-3 6-16 15,3-3 15-15,-3 3-2 0,-3 3 0 16,3 2-6-16,0 3-1 15,0 8-8 1,0 8 1-16,3-6 1 0,3 1-3 0,3-1-3 16,6-2 0-16,5-6-1 15,-2-4 4-15,3-4 5 16,0-2 6-16,0-8 5 16,0-3-6-16,0-5-3 15,-4-7 11-15,-2-7 5 16,-3-1-5-16,-6-1 0 15,-6 0-9-15,-3 0-3 16,-3 3-3-16,0 0 0 0,1 5-6 16,-1 3-3-16,0 5-15 15,-3 0-4-15,3 5-20 16,0 1-7-16,3 2-42 16,9 0-49-1,6 0 45-15</inkml:trace>
  <inkml:trace contextRef="#ctx0" brushRef="#br0" timeOffset="3">16430 9051 152 0,'-15'3'57'0,"15"-3"-30"0,15 0-18 0,-10 0 16 0</inkml:trace>
  <inkml:trace contextRef="#ctx0" brushRef="#br0" timeOffset="4">16441 9051 312 0,'3'-2'23'0,"0"-4"-11"16,0 1-8-16,6-3-1 0,0 0-2 15,0-2 2-15,-3 2-2 16,0 0-1-1,0 0 1-15,0 3-1 0,-3-1-3 16,0 4 2-16,0 2 1 16,-3 0 2-16,3 5 3 15,0 6 2-15,0 2 3 16,3 5 4-16,0 3-6 16,0 1 0-16,0 1-4 15,-3 7-1-15,3-7-1 16,-3-1-2-16,2-7-6 15,-2 1-4-15,0 0-38 0,-3-5-19 16,0-1-29 0</inkml:trace>
  <inkml:trace contextRef="#ctx0" brushRef="#br0" timeOffset="5">16501 9276 200 0,'-6'0'74'0,"9"-2"-40"0,0 2-40 16,3 0 38-16,0 0-7 16,6-3-7-16,0 3-6 0,3-3-7 15,2 1-2-15,4 2 1 0,0 0-5 16,0 0 1-16,-3 2-49 16,0-2-21-16,-1 0-27 15</inkml:trace>
  <inkml:trace contextRef="#ctx0" brushRef="#br0" timeOffset="6">17043 9070 144 0,'3'3'55'0,"-3"-3"-30"0,3 2-21 15,-3-2 13-15,0 0-6 0,0 0 1 16,0 0-3 0,0 0 2-16,3 0-6 0,3-2 4 15,-3-1 3-15,2-2-6 0,-2-3-1 16,6 0-1-16,0 0 0 16,-3 0-7-16,0 3 0 15,-3-1 1-15,0 1 3 16,0 0 0-16,0 2-1 15,-3 0 1-15,3 1 1 16,-3-1-1-16,0 3-1 16,0 0-2-16,0 0 1 15,0 0 1-15,3 8 2 16,-3 3 3 0,0 5 2-16,0 2 1 15,0 6 4-15,3 5 3 0,-3-5-6 16,0 0-3-16,0-3-3 15,0-3-3-15,0-2 1 16,0-3-1-16,6-2-22 16,-6-3-10-16,0-3-70 15</inkml:trace>
  <inkml:trace contextRef="#ctx0" brushRef="#br0" timeOffset="7">17046 9292 204 0,'-6'3'77'0,"0"-1"-42"0,9-7-43 0,-3 5 12 15,3 3 11-15,0-6 10 16,6 6-4-16,3-3 0 16,5 2-12-16,1-2-3 0,3 0-2 15,0 3-5-15,0-3 1 16,-3 3-2-16,-1-3 0 15,-2 0-33-15,3 0-17 16,-6-3-50 0</inkml:trace>
  <inkml:trace contextRef="#ctx0" brushRef="#br0" timeOffset="8">17328 9014 168 0,'-6'3'63'0,"3"0"-34"0,-2 7-25 15,2-2 13-15,0 5-8 16,-3 3-1-16,0 19 2 16,0-4 1-16,3-1-5 15,3-1-2-15,3-3 0 0,3-2-2 0,3-6-2 16,11 1 3-16,4-8 0 16,0-6 14-16,0-8 6 15,3-5-3-15,-4-8-1 16,-2-5-7-16,-6-5-2 15,-6-1 7-15,-3 1 4 16,-6 2-3-16,-6 0 2 16,-3 3-5-16,-3-3-1 15,-9 8-11-15,4 6-1 16,-4 2-20-16,6 3-5 16,0 2-38-16,6 3-13 15</inkml:trace>
  <inkml:trace contextRef="#ctx0" brushRef="#br0" timeOffset="9">17954 9086 152 0,'2'-3'57'0,"1"3"-30"0,-3-2-21 15,0 2 17-15,0 0-12 16,3-3-1-16,0 0-2 16,0 1 2-16,0-4-5 15,0 1-1-15,0-3 2 0,0 0-3 0,0 0-2 16,6 0-5-16,-9 0 0 16,0 3 2-16,6 0 1 15,0 2 1-15,-9 0 0 16,9 3 0-16,-6 0 0 15,6 3 4-15,-3 5 2 16,0 5 4-16,-3 3 1 16,3 3 1-16,0 4 2 15,0 12-3-15,0-9-1 16,-3-2-6-16,0-3-1 16,0-2-1-16,3-3 1 15,-3-3 0-15,0-3 1 16,0-4-68-16</inkml:trace>
  <inkml:trace contextRef="#ctx0" brushRef="#br0" timeOffset="10">17933 9308 192 0,'0'-5'71'0,"6"5"-38"0,0 0-30 16,0 2 15-16,-1-2 2 16,10-2 2-16,3 2-7 15,0-3-2-15,3 3-7 16,-3 0-2-16,0 0 0 0,-1 3-5 0,1-1 1 16,-3 1 0-1,-3 0 0-15,-3-3-49 0,-3 0-21 16</inkml:trace>
  <inkml:trace contextRef="#ctx0" brushRef="#br0" timeOffset="11">18201 9083 184 0,'0'0'68'0,"0"0"-36"0,3-2-24 16,-3 2 18-16,3-3-9 15,-1-2 1-15,1-3-13 16,0 0-3-16,3-3-2 0,0 1-3 16,3-1 2-16,0 3 1 0,-3 0 2 15,0 3-1-15,0-1-1 16,3 1-2-1,0 3 1-15,0 2 1 16,-3 2 6-16,0 6 6 16,0 5 3-16,0 6 3 15,-3 5-1-15,0 7-1 16,0 6 0-16,-3-5 0 16,3-3-6-16,0-2-4 15,-3-9-1-15,3 1 1 16,-3-3-8-16,3-3 0 15,-3-5-31-15,2 0-11 16,-2-6-63-16,3 1-48 16,-3-3 63-16</inkml:trace>
  <inkml:trace contextRef="#ctx0" brushRef="#br0" timeOffset="12">18215 9340 192 0,'-6'2'74'0,"6"12"-40"0,3-6-40 16</inkml:trace>
  <inkml:trace contextRef="#ctx0" brushRef="#br0" timeOffset="13">18236 9356 346 0,'21'-3'27'0,"3"3"-11"0,0-3-10 16,-3 3-5-16,-1 0-1 0,-2 3 2 16,0 2-1-1,3-5-1-15,-6 6-39 16,0-9-19-16,-15 3-41 15</inkml:trace>
  <inkml:trace contextRef="#ctx0" brushRef="#br0" timeOffset="14">13167 9102 104 0,'-3'-3'41'0,"3"3"-22"0,-3 0-9 15,3 0 12-15,0 0-1 16,-3 0 2-16,0 0-7 16,-3 0-1-16,0 3-9 15,0-1 3-15,0 1 3 0,1 2-4 16,-1 1 0-16,0-1-6 15,0 8-4-15,3 3 1 16,0 2 2-16,3-2-2 16,3 0-2-16,0-3 2 0,3-2 2 15,3 0 4 1,2-3 2-16,1-3-1 0,0-3 1 16,0 1-2-1,0-6 0-15,0-4-1 0,0-4 0 16,0-2-2-16,-3-3-2 15,-6 0 1-15,0 0 1 16,-3 0 1-16,-3 0 1 16,0 3 4-16,-3 0 5 15,-3 2-3-15,0 3 0 16,0 0-11-16,0 3-1 16,3 0-7-16,0 2 1 15,3 1-31-15,3-1-12 16,3 0-45-16</inkml:trace>
  <inkml:trace contextRef="#ctx0" brushRef="#br0" timeOffset="15">13435 8885 184 0,'-6'-11'68'0,"0"8"-36"0,3 1-18 15,3 2 20-15,-3-3-13 16,-3 3-2-16,0 3-11 0,-3-1-3 16,0 4-3-1,1 2-4-15,-1 8 1 0,3-1-1 0,0 9-2 16,3 5 0-16,3 3 3 15,0 3-2-15,3 4 1 16,0-2 2-16,3-5 2 16,0-6-1-16,-3-4 2 15,-3-4-15-15,3-5-7 16,0-2-26-16,-3-3-11 16,-3-3-25-1</inkml:trace>
  <inkml:trace contextRef="#ctx0" brushRef="#br0" timeOffset="16">13251 9110 180 0,'-18'-8'68'0,"18"8"-36"0,0-3-31 15,0 3 14-15,0 0-6 16,3 0 0-16,6-3-1 16,2-2 0-16,7 2-4 15,3 1-5-15,-3-1-2 0,3 3 4 16,-3 0 1-16,6 0-29 15,-4 0-14-15,7 0-43 16</inkml:trace>
  <inkml:trace contextRef="#ctx0" brushRef="#br0" timeOffset="17">13587 8954 168 0,'-15'-16'66'0,"12"13"-36"0,-3 3-31 0,3 0 12 16,-3-5 8-16,0 5 7 16,0 2-13-16,0 6-5 15,0 3-5-15,0 2-5 0,0 3-1 16,3 8-1-16,0 2 3 16,3 14 0-16,0 0 3 15,0-6-1-15,3-2 2 16,0-6-4-16,0-2 0 15,0-5 1-15,0-1 0 0,-3-7-40 16,0-1-15-16,0-4-26 16</inkml:trace>
  <inkml:trace contextRef="#ctx0" brushRef="#br0" timeOffset="18">13405 9149 200 0,'-6'-13'77'0,"6"16"-42"0,3 7-34 15,0-7 18 1,3-6-8-16,6 1-5 16,6-4-2-16,0 1-2 15,0 2-2-15,0 1 3 0,2-1-29 16,1 3-9-16,0 0-56 16</inkml:trace>
  <inkml:trace contextRef="#ctx0" brushRef="#br0" timeOffset="19">13694 9118 208 0,'-3'-6'79'0,"3"6"-42"0,-3-2-34 0,3 2 15 16,-3 0 0-16,0 2 1 16,-3 1-6-16,0 2-3 15,-3 0-5-15,3 6-8 0,3 0-1 16,0 2-3-16,3 3 2 15,3-3 1-15,3 0 2 16,3-2 1-16,0 2 1 0,-3-2 0 16,0-1 0-16,-3 1 6 15,-3-1 4 1,-6-2-3-16,-3 0-2 0,-3-2 0 16,-3-1-1-16,1-3-9 15,-1 1-4-15,3 0-17 16,3-9-64-1,6 1-37 1,6 0 32-16</inkml:trace>
  <inkml:trace contextRef="#ctx0" brushRef="#br0" timeOffset="20">13789 9165 196 0,'3'0'74'0,"0"3"-40"0,6-1-38 0,-6 6 15 15,6 0 3-15,0-2 3 16,0-1-4-16,3-5-3 16,0 3-5-16,3-9-4 0,0 4 0 15,2-9 1 1,-2 0 1-16,-3 4 1 16,-3-1 0-16,-3 0 2 15,-6 0-3-15,-3 2-2 16,-6 1-3-16,-3 2 1 15,0 3-1-15,-3 3-2 16,-2 5 3-16,-1 3 0 0,3 5-2 16,0 2 2-16,3 1 3 15,3-1 1-15,3-2 3 16,3 2 3-16,6 1-6 16,3-3-2-16,3-3 1 15,3-2 1-15,3-3-1 16,3-3 1-16,3-2-11 15,-1-6-4-15,-2-2-36 16,0-3-16-16,3 0-31 16</inkml:trace>
  <inkml:trace contextRef="#ctx0" brushRef="#br0" timeOffset="21">14069 8967 212 0,'-3'0'82'0,"3"2"-44"0,3 1-42 0,0 0 15 15,0 5 7-15,0 7 8 16,3 7-11-16,-3 4-3 16,0 9-8-16,0 4-3 0,0-4 2 15,0-4 0-15,0-2 1 16,0-5-2-16,0-5 1 15,-3-3-20-15,0-6-8 16,0-2-45 0,-3-3-63-16,0-5 28 0</inkml:trace>
  <inkml:trace contextRef="#ctx0" brushRef="#br0" timeOffset="22">13974 9128 212 0,'3'-3'82'0,"3"1"-44"0,6-1-31 16,-3 3 18-16,5-2-4 15,7-1-1-15,3 0-8 16,6 1-5-16,3-1-4 16,-4 0-3-16,-2 1 3 0,0 2-29 15,-6 0-11-15,-3 0-75 16</inkml:trace>
  <inkml:trace contextRef="#ctx0" brushRef="#br0" timeOffset="23">14426 9088 304 0,'-6'3'115'0,"6"2"-62"0,0-2-60 0,0-3 21 16,0 0-9-16,0 0 0 16,0 0-3-16,3 0-2 15,3 3 1-15,0-1-67 0,0 4-28 16</inkml:trace>
  <inkml:trace contextRef="#ctx0" brushRef="#br0" timeOffset="24">14441 9324 300 0,'-3'3'112'0,"3"-1"-60"0,3-4-56 16,0 2 18-16,0 0-10 15,0 0-1-15,3-6-32 16,0 1-13-16,3 0-83 16,0-1-33-16</inkml:trace>
  <inkml:trace contextRef="#ctx0" brushRef="#br0" timeOffset="25">11093 3482 92 0,'0'-3'35'0,"3"-7"-18"0,-3 7 11 16,0 0 19-16,2-2-2 16,-2 0 0-16,0 0-12 15,-2-1-3-15,-1-2-17 16,-3 0-1-16,-3 8-1 0,-9 6 0 15,-3 2 3-15,0 5-9 16,-3 5-3-16,-2 6-4 16,-1 3-2-16,3-1 0 0,6 1 3 15,6 4-2-15,6-2 1 16,6-2 2-16,6-3 2 16,3-6-1-16,6-5 2 15,0-5 0-15,12-8 3 16,-7-5-3-16,4-3-2 15,-3-10-5-15,0 2-2 16,-3 0 0-16,-3-5 4 16,-3 2 3-16,-3-2 2 15,-4 0-1-15,-2 5-2 16,-3 3 7-16,3 2 5 0,-3 3-2 16,0 3 0-16,0 2-4 15,0 3-1-15,3 8-6 16,3 3 1-16,0 2 2 15,0 3 1-15,0 5-1 16,3 0-2-16,3 0 3 16,-3 1 0-16,6-4-12 15,-3-2-4-15,3-5-45 16,0-1-19-16,2-7-35 16</inkml:trace>
  <inkml:trace contextRef="#ctx0" brushRef="#br0" timeOffset="26">11503 3487 156 0,'-12'-10'60'0,"6"2"-32"0,-11 0-11 0,8 8 22 15,0 0-5-15,-3 2 1 16,-3 4-18-16,-3 2-8 15,-3 5-5-15,0 8-4 0,1 3 3 16,2 2-2-16,3 9 2 16,6-1-2-16,6 0-1 15,6-4 5-15,6-7 4 16,6-1-3-16,0-9-1 16,2-5 0-16,1-8 1 15,0-8 3-15,3-8 2 0,-3-5-5 16,-3-3-4-1,-3-5-4-15,-3-8-1 0,-6-6-1 16,-6-4 3-16,0-1 0 16,-3 3 1-16,0 8 0 15,0 0 2-15,0 8-1 16,0 11 2-16,3-1 2 16,3 11 2-16,0 3-6 15,0 13-2-15,3 8-3 16,0 18 0-16,3 6 3 15,0-1 2-15,3-2 0 16,0-2-1-16,0-1 1 16,-1-2 1-16,4 0-17 0,0-8-6 15,3-6-41-15,0-7-17 16,3-6-23 0</inkml:trace>
  <inkml:trace contextRef="#ctx0" brushRef="#br0" timeOffset="27">11810 3495 236 0,'-6'-10'88'0,"0"4"-48"0,-6 4-38 0,6 2 19 15,-3 0 0-15,-3 2 2 16,-3 4-10-16,-2 4-5 16,-7 6-5-16,3 5-3 0,3 3 1 15,3 2-4-15,3 9 2 0,6-1 3 16,3-2 1-16,12-8-1 15,0-3 1-15,3-5 0 16,3-6 1-16,0-4 2 16,0-6 3-16,0-8-4 15,2-8-3-15,-2-5-1 16,-3-6 1-16,-3-4-1 16,-3-6-1-16,-3-11-4 15,-3-5-2-15,-3-3 0 16,-3 3 2-16,0 6-1 15,0 10 4-15,0 5 0 16,0 8 3-16,0 6 3 16,0 5 2-16,1 10-6 15,2 6-2-15,0 18-5 0,3 18 1 16,3 9 3-16,2 2 3 16,7-2 0-16,0 0 2 15,3-1-4-15,3-5 0 16,-3 1-1-16,0-11-2 15,0-6-39-15,11-10-102 32</inkml:trace>
  <inkml:trace contextRef="#ctx0" brushRef="#br0" timeOffset="28">12006 3545 164 0,'0'11'63'0,"3"8"-34"0,0 7-10 0,-3-13 23 0,3-2-3 15,0 7-1-15,0 1-13 16,0 2-5-16,3-2-11 16,0-1-6-16,-3-5 0 0,0-2 0 15,-3-3 1-15,0-8 4 16,0 0 5-16,0-5-3 15,0-9 2-15,-3-2-5 16,3-2-2-16,0-3-2 16,0 0 0-16,0 2 0 15,3 1 1-15,3-1 0 0,3 0 2 16,3 6-5-16,3 0-1 16,0 2-2-16,-1 1-2 15,1 2-41-15,3 3-18 16,0-1-30-1,-3 6-51-15,0 0 35 16</inkml:trace>
  <inkml:trace contextRef="#ctx0" brushRef="#br0" timeOffset="29">12268 3537 216 0,'-3'8'82'0,"3"11"-44"0,3-6-33 0,0-5 17 15,3 3-1-15,0-3 4 16,3-3-4-16,0 0-1 15,3 1-11-15,6-6-1 0,0-3 2 0,-3 0-4 16,-1-2 2-16,1-3-5 16,0 0-2-16,-3-3 2 15,-3 1 0-15,-6-3-6 16,-3-1 0-16,-3 4-8 16,-3 2-3-16,-6 3 3 15,-3 5 2-15,-6 5 2 16,-2 3 5-16,-1 8 1 15,0 0 1-15,0 2 2 16,3 3 1-16,6 0 5 16,4 3 5-16,8 0-3 15,6 0 0-15,5-3-4 16,7-5-1-16,3-3-3 16,9-2 1-16,0-3-26 0,0-6-10 15,-1-2-40-15,1-5-17 16,-3-6-12-1</inkml:trace>
  <inkml:trace contextRef="#ctx0" brushRef="#br0" timeOffset="30">12643 3508 240 0,'-6'-5'90'0,"3"5"-48"0,0 0-27 0,0 0 26 15,0 3 2-15,-2-1 4 16,-1 6-23-16,-3-5-11 0,0 2-9 16,3 6-4-16,3-1 1 0,3 1-6 15,3 2 1-15,3-2 0 16,6 2 2-16,0 0 1 16,-1 1 3-16,1-1-1 15,-6 3-1-15,-3-1 3 16,-6 1 2-16,-3 0 2 15,-3 0 1-15,-3-5-4 16,1-3-1-16,-7 0-3 16,3-6-1-16,3-2-28 15,0-2-10-15,3-1-27 0,6-5-11 16,9-3-43 0</inkml:trace>
  <inkml:trace contextRef="#ctx0" brushRef="#br0" timeOffset="31">12858 3485 268 0,'-3'0'101'0,"3"-3"-54"0,-3 3-44 0,0 3 23 16,-3-1 0-16,-3 4 7 16,0 4-18-16,0-7-6 15,0 7-6-15,3-4-5 0,3 2-1 16,3 5-1-16,6 0 3 15,6 0-2-15,3 3 1 0,-3 5 8 16,0-2 4-16,-3-3 1 16,-6 2 1-16,-3 1 2 15,-3-3 2-15,-3-3-9 16,-6-3-2-16,0-2-12 16,0-2-5-1,0-4-27-15,3-2-13 0,3-2-58 16,3-4-64-1,6-2 56-15</inkml:trace>
  <inkml:trace contextRef="#ctx0" brushRef="#br0" timeOffset="32">12965 3609 280 0,'6'5'104'0,"0"-5"-56"0,15 6-45 0,-10-4 21 16,-2 1-8-16,3-3 3 15,3 0-8-15,0-3-2 16,3-2-5-16,0-6-5 0,0 1 0 16,-4-4 3-16,1 4 3 15,-3-1-2-15,-6 1 0 16,-3-1-1-16,-3 1 1 16,-6-1-2-16,-3 3-1 15,-6 5 1-15,1 3 1 16,-7 8-6-16,0 0 1 15,0 8 3-15,3 0 2 16,3 3 6-16,6 7 3 16,0-7 0-16,9 4 1 0,3 1-4 15,6-3-3-15,3-5-7 16,3-5-3-16,3-6-23 16,6-2-6-16,3-6-43 15,-1-2-15-15,10-3-29 16</inkml:trace>
  <inkml:trace contextRef="#ctx0" brushRef="#br0" timeOffset="33">13384 3503 304 0,'-5'-13'115'0,"-4"13"-62"0,3 0-44 16,3 0 27-16,-3 3-5 15,-6 2 4-15,0 0-15 16,0 3-6-16,3 0-9 15,0 0-6-15,6 5-2 0,3 0-1 16,6 1 0-16,3 1-2 0,0 7 1 16,0-1 3-16,0 0 3 15,-3 3 4-15,-6-3 4 16,-3 0 7-16,-6-5 4 16,-3-3-10-16,-3-2-3 15,-6-3-27-15,0-3-12 16,1-5-85-16,2-3-38 15,3-5 20 1</inkml:trace>
  <inkml:trace contextRef="#ctx0" brushRef="#br0" timeOffset="34">14144 3511 180 0,'2'-3'68'0,"1"-2"-36"15,0 0-37-15,3 2 12 0,-6 1 11 16,0-1 9-16,0-2 8 15,0-1 5-15,0 1-21 16,0 0 5-16,-3 2 3 0,0 0-6 16,-3 3 0-16,-5 3-12 15,-7 8-3-15,-3 5-6 16,-3 10-1-16,3 3-1 16,3 5-2-16,6 6 3 15,7-5 0-15,2-4-2 0,6-4 2 16,5-6 3-1,4-5 1-15,3-8-1 0,0-8 1 16,3-8-4-16,0-5 0 16,0-6-4-16,-3 1 1 15,-4-9 2-15,-2 3 3 16,-3 0 0-16,-6 3 2 16,0 0 2-16,0 8 4 15,0 5 5-15,0 3 3 16,0 5-11-16,0 10-4 15,3 3-1-15,0 6-1 16,0 2 2-16,3 0 1 16,0 3-1-16,6-3-2 0,0-2-4 15,0-6 0-15,3-2-20 16,0-6-7-16,-3-5-30 16,-1-5-12-16,1-3-43 15,-3-3-25 1,0-2 66-16</inkml:trace>
  <inkml:trace contextRef="#ctx0" brushRef="#br0" timeOffset="35">14325 3559 212 0,'-3'-6'79'0,"3"9"-42"0,3 0-41 15,3 5 13-15,0 2 6 16,-3 6 7-16,6 5 9 16,-3-2 5-16,0 5-19 15,0-1-3-15,0-1 0 0,-3-4-2 16,0-5 3-16,0-2-2 15,-3-3 2-15,0-8 3 0,0-3 3 16,0-2-9-16,0-8-2 16,-3-6-4-16,6 1-1 15,0-4-6-15,3-4 1 16,2 2 0-16,1 3 0 16,3-5-5-16,0 7 1 15,3 3-22-15,0 6-11 16,3 2-20-16,-3 2-7 15,0 6 5-15,0 0 4 16,-1 3 22-16,-2 2 12 16,0 8 26-16,0 1 14 15,3 2 4-15,-3-3 2 0,3 0-8 16,0-5-2-16,0 0-3 16,-1-3 2-16,1-5 2 15,-3 0-1-15,0-5-1 16,-3-3-1-16,0 0-7 15,-3-5-2-15,-6 0-2 16,-3-1 1-16,-6 4 2 16,-3 2 4-16,-6 3 5 15,0 5 1-15,1 2-8 16,2 9-4-16,0 2-2 16,3 6-1-16,3 7 11 15,6-5 7-15,6 3-3 16,3 0 0-16,12-3-12 15,3-5-1-15,5-6-33 0,4-7-12 16,12-6-104 0</inkml:trace>
  <inkml:trace contextRef="#ctx0" brushRef="#br0" timeOffset="36">15575 3064 172 0,'0'-5'66'0,"0"5"-36"0,-3 0-11 16,3 0 21-16,-3 0-5 15,0 2 0-15,-3 4-12 16,0 1-3-16,-3 1-12 16,-2 14-1-16,-7 7 0 0,-6 10 5 15,0 12 3-15,0 7 5 16,3 0 4-16,7 0-3 16,5-5-3-16,9 0-8 15,6-11-2-15,8-2-4 16,7-3-3-16,0-10-3 15,9-9-1-15,0-5 2 16,-1-7 2-16,1-9 2 16,-3-5 1-16,-3-3 0 0,-6 1 2 15,-3-6-3-15,-7-2 0 16,-2 2 8-16,-12-8 4 16,-5 5 8-16,-7 3 3 15,-3 6-7-15,-3 2-4 16,0 3-8-16,-6 2-5 15,1 6-19-15,2 2-6 16,6 3-22-16</inkml:trace>
  <inkml:trace contextRef="#ctx0" brushRef="#br0" timeOffset="37">16105 3178 168 0,'-3'10'63'0,"6"-2"-34"0,-6 11-34 16,6-3 10-16,-3 10 12 15,3 16 9-15,-3 3 15 16,0-2 7-16,0-1-25 16,0-2 7-16,0-6 1 0,0-7-12 15,0-6-3-15,0-3-8 16,0-5 0-16,0 1 1 15,0-6 5-15,0-3-4 16,0-8 0-16,0 1-6 16,-3-9-3-16,3-2 0 0,0 0-1 15,3-1-5-15,0-2 1 16,3 3-3-16,3 0 2 16,3 0 1-16,6 2 2 15,0 6-1-15,-1 2 1 16,4 3 0-16,-3 6 0 15,0 2 0-15,0 5 0 16,-3 3 13-16,-6 2 5 16,-3-2 3-16,-6 0 1 15,-6 2-3-15,-3-2 0 16,-3-2-5-16,-6-4-2 16,3-2-11-16,-6-3-1 0,-3-2-11 15,4-3-2-15,-1 0-12 16,3-3-3-16,3 1-28 15,6-6-13 1,6-5-68-16</inkml:trace>
  <inkml:trace contextRef="#ctx0" brushRef="#br0" timeOffset="38">16376 3524 280 0,'0'11'104'0,"3"-3"-56"0,3 16-54 16,-3-11 17-16,-3 3-3 16,3-6 3-16,-3 1-4 0,0-1 1 15,3-2-5-15,-3 0-24 0,3-2-10 16,0-1-93 0</inkml:trace>
  <inkml:trace contextRef="#ctx0" brushRef="#br0" timeOffset="39">16331 3368 252 0,'-12'-18'93'0,"15"15"-50"0,3-2-99 0,0 2-7 16,3-2-30-16,0-3-7 15</inkml:trace>
  <inkml:trace contextRef="#ctx0" brushRef="#br0" timeOffset="40">16617 3130 256 0,'-3'11'96'0,"9"-9"-52"0,-3 11-56 16,-3-5 13-16,3 6 13 16,0 7 12-16,-3 11 10 15,0 10 5-15,0 6-22 16,0-3-11-16,0-1-3 0,0-4-4 15,0-3 2-15,0-5-4 16,0-3-2-16,0-5-36 16,-3-3-16-16,0-5-80 15</inkml:trace>
  <inkml:trace contextRef="#ctx0" brushRef="#br0" timeOffset="41">16459 3440 284 0,'0'-3'107'0,"18"-2"-58"0,-6 2-53 0,-3 3 21 16,3 0-11-16,3-8 2 0,6 5-10 15,5-5-3 1,4-2 3-16,0 2-62 0,3 0-26 0,-1 8-18 31</inkml:trace>
  <inkml:trace contextRef="#ctx0" brushRef="#br0" timeOffset="42">16950 3405 316 0,'-9'-13'118'0,"6"16"-64"0,-11 20-45 16,5-17 25-16,0 2-6 15,-3 2 1-15,-3 1-16 16,3-1-8-16,3 4-3 16,3-4-7-16,6 6 1 0,6-3 0 15,3 1-1-15,6 1 1 0,3 4 3 16,-3-1 0-16,0 4 1 16,-7-6 2-16,-2-1 1 15,-6 1 10-15,-6-3 3 16,-5 1-5-16,-4-6-4 15,-6-3-4-15,-3-2-3 16,-3-3-10-16,3-3-6 16,4-2-23-16,2-1-10 15,6 1-36-15,6 0-16 16,9-6-19 0</inkml:trace>
  <inkml:trace contextRef="#ctx0" brushRef="#br0" timeOffset="43">17376 3463 304 0,'0'3'112'0,"12"-3"-60"0,-18 3-34 15,3-3 28-15,-3 2 7 16,-3 1 6-16,0-3-18 16,-3 0-7-16,0 0-20 15,3 0-9-15,1 0-3 0,2 0-9 0,0-3-3 16,3 1-21 0,0 2-7-16,3 0-38 0,3 0-14 15,0 5-68 1</inkml:trace>
  <inkml:trace contextRef="#ctx0" brushRef="#br0" timeOffset="44">17325 3725 356 0,'-6'0'132'0,"6"-2"-72"0,0-1-57 0,0 3 28 16,3-3-20-16,0 1-6 15,3-1-8-15,12-5-1 0,-3 6 2 16,-3-1-1-16,0 3 1 0,-3 0 4 16,-3 0 1-1,0 3 7-15,-6-3 6 0,-3 2 1 16,-3 1-1-16,-3-3-4 16,3 0-2-16,0 0-9 15,6-3 0-15,0 1-34 16,0-1-15-16</inkml:trace>
  <inkml:trace contextRef="#ctx0" brushRef="#br0" timeOffset="45">18617 3281 132 0,'0'-8'52'0,"0"3"-28"0,3-3-13 0,-3 5 18 16,0 0 3-16,0-2 5 16,-3 0-5-16,0 0-2 15,-3 2-16-15,-3 3 7 0,-2 0 2 16,-4 0-7-16,-6 5-2 16,-3 8-8-16,0 9-2 15,0 12-4-15,4 6-1 16,5 2 1-16,3 8 2 15,9 3 1-15,6 3 3 0,15-1-1 16,5-10 0-16,7-8 1 16,6-10 1-16,6-9 1 15,5-10 2-15,1-16-3 16,-4-10 1-16,-5-11-1 16,-6-6 1-16,-6-2 2 15,-12-13 4-15,-9 2-2 16,-9 1 3-16,0 10 1 15,-21-6-1-15,-3 6-1 16,3 6-1-16,0 4-12 16,1 9-5-16,5 4-27 15,3 4-12-15,6 4-29 16,6 6-10-16,6 3-60 16</inkml:trace>
  <inkml:trace contextRef="#ctx0" brushRef="#br0" timeOffset="46">19013 3252 228 0,'-6'0'88'0,"6"5"-48"0,0 0-58 0,0 3 11 16,0 5 11-16,0 14 8 16,3 10 11-16,0 0 3 0,0 0-13 15,0 0-3-15,0 0-3 0,0-5-1 16,0-6 1-16,-3-2-2 16,0 0 2-16,0-11-2 15,0-5 0-15,0 0-1 16,0-3 0-16,0-5 4 15,0 0 5-15,3-2-7 16,0-6-3-16,3-3-2 16,3-2 1-16,3-8-3 15,0 8-2-15,3-1-3 16,5 4 1-16,7 4 1 16,0 1 2-16,3 3-1 0,0 7 1 15,-4 3 6-15,4 10 5 16,-6 3 8-16,-6 3 7 15,-6-3 4-15,-3 1 3 16,-9-4-1-16,-3 1-1 16,-9-6-8-16,-3 0-2 15,-9-8-7-15,-6 1-2 16,-5-6-9-16,-1-3-2 16,0-2-18-16,3 2-7 15,7-5-40-15,5 3-15 16,0 2-84-1</inkml:trace>
  <inkml:trace contextRef="#ctx0" brushRef="#br0" timeOffset="47">20281 3212 152 0,'15'0'57'0,"-30"-3"-30"0,21 6-18 0,-9 0 14 0,0 5-5 16,-3 0 0-16,0 7-2 16,-6 9 3-16,-3 19-11 15,-5 7 0-15,-16 11 2 0,0-3 0 16,0 3 2-16,4-3-2 16,2-5 1-16,6-3-6 15,6-7-1-15,3-12-4 16,4-7-3-16,5-16-69 15</inkml:trace>
  <inkml:trace contextRef="#ctx0" brushRef="#br0" timeOffset="48">19972 3294 220 0,'-15'-8'82'0,"12"8"-44"0,0 8-47 0,3-8 14 16,3 3-5-16,3 7 2 15,6 4 3-15,2 12 4 16,10 11-4-16,9 8-1 0,3 3 0 16,2 5 0-16,1-1 0 15,0-1 0-15,-6-4 0 16,-4 4-2-16,-2-12 1 15,-6-4-4-15,-3-6 0 16,-3-8-89-16,3-8-57 16,-1-7 61-16</inkml:trace>
  <inkml:trace contextRef="#ctx0" brushRef="#br0" timeOffset="49">20817 3270 192 0,'-15'13'71'0,"6"6"-38"0,-15 23-19 0,9-15 22 16,-5 12-5-16,-7 9-1 16,-3 5-14-16,-3 5-7 15,4-2-6-15,5 2 0 0,3-10 0 16,6-9-8-16,3-10-2 16,3-5-40-16</inkml:trace>
  <inkml:trace contextRef="#ctx0" brushRef="#br0" timeOffset="50">20484 3355 240 0,'0'-8'90'0,"3"5"-48"0,0 3-42 16,2 3 16-16</inkml:trace>
  <inkml:trace contextRef="#ctx0" brushRef="#br0" timeOffset="51">20519 3376 428 0,'21'34'25'0,"6"11"-12"15,3 3-8-15,2 8-2 0,1-1 0 16,0 6 1-16,0-8-2 16,2-5 1-16,1-6-26 15,-3-10-10-15,3-14-76 16,5-7-51 0,-5-9 65-16</inkml:trace>
  <inkml:trace contextRef="#ctx0" brushRef="#br0" timeOffset="52">21656 3299 200 0,'-38'22'77'0,"20"9"-42"0,-6 27-34 16,9-28 14-16,-12 12 7 15,-2 6 6-15,-4 2-12 16,3 0-4-16,3-2-8 15,3-1-5-15,4-4 0 0,5-9-48 0,0-5-19 16,6-8-30 0</inkml:trace>
  <inkml:trace contextRef="#ctx0" brushRef="#br0" timeOffset="53">21272 3368 260 0,'-12'-21'96'0,"12"21"-52"0,0 3-49 0,0-3 17 0,6 5-5 16,3 6 1-16,3 10 9 15,9 10 4-15,3 4-11 16,6 7-6-16,5 6 0 0,7 5-3 16,-3-6 2-16,-1-2 0 15,1 0 1-15,0-8-35 16,-3-5-14-16,2-11-82 15</inkml:trace>
  <inkml:trace contextRef="#ctx0" brushRef="#br0" timeOffset="54">22267 3273 216 0,'-24'21'82'0,"9"0"-44"0,-9 45-29 0,12-37 19 15,-12 11-5-15,-5 5 0 0,-1 3-8 16,3 5-4-16,3-8-6 16,3 0-6-16,6-11 0 0,4-2-50 15,2-14-23-15,6-4-35 16</inkml:trace>
  <inkml:trace contextRef="#ctx0" brushRef="#br0" timeOffset="55">21963 3283 248 0,'-6'-5'93'0,"9"8"-50"0,3 5-50 0,0 0 14 16,3 5 19-1,6 13 12-15,3 11-14 0,8 3-6 16,-2 10-11-16,6 3-3 0,3-5 2 16,5 2-3-16,1-7-2 15,0-9-22-15,2-2-11 16,-2-11-103 0</inkml:trace>
  <inkml:trace contextRef="#ctx0" brushRef="#br0" timeOffset="56">23154 3223 248 0,'-24'13'93'0,"12"8"-50"0,-9 19-50 0,12-3 14 15,-15 0 4-15,-3 5 7 16,-2 3-9-16,2 0-2 16,-3-8-5-16,6 5-2 0,-2 1 1 15,2-9-56-15,3-7-23 16,3-6-25-1</inkml:trace>
  <inkml:trace contextRef="#ctx0" brushRef="#br0" timeOffset="57">22808 3236 260 0,'9'0'96'0,"3"8"-52"0,6 18-18 16,-9-7 31-16,6 13-17 16,3 5-5-16,5 10-20 15,4 3-8-15,0 1-4 16,3-4 0-16,3 1 0 0,-1-8-8 16,-2-6-4-16,0-7-33 15,3-9-12-15,2-5-92 16</inkml:trace>
  <inkml:trace contextRef="#ctx0" brushRef="#br0" timeOffset="58">23776 3164 244 0,'0'-2'90'0,"0"4"-48"0,0-2-29 16,-6 6 22-16,-6 4-5 16,-6 9 0-16,-12 18-11 15,-3 21-4-15,-8 6-8 16,-7 2-5-16,3 0-1 0,1-3-1 15,8 1 2-15,6-9-3 16,4-12-2-16,11-9-40 16,0-23-120-1</inkml:trace>
  <inkml:trace contextRef="#ctx0" brushRef="#br0" timeOffset="59">23445 3112 264 0,'0'-8'99'0,"3"16"-54"0,6 5-55 0,0-8 41 15,-3 24 5 1,0 16 0-16,9 19-1 16,0 7-19-16,6-2-6 0,8 8-2 15,1-6-4-15,3-2-1 16,6-6-1-16,-1-10-2 15,1-8-54-15,0-10-24 16,-13-14-67 0</inkml:trace>
  <inkml:trace contextRef="#ctx0" brushRef="#br0" timeOffset="60">22856 2720 160 0,'-6'-8'60'0,"6"16"-32"0,0-8-9 0,0 0 21 16,0 0-14-16,0 0-2 15,0 5-10-15,0 3-4 16,-6 5-5-16,0 1 3 0,-3 7 2 15,6 3-1-15,-3 2 2 16,0-7-6-16,0 12-3 16,-3-2-1-16,3-5 1 0,-3 0-1 15,4-3-1-15,-1 0-19 16,0-7-10-16,0 1-38 16,0 1-17-16,-3 6-3 15</inkml:trace>
  <inkml:trace contextRef="#ctx0" brushRef="#br0" timeOffset="61">22671 3260 168 0,'-9'5'63'0,"6"3"-34"0,0 2-25 0,0 1 15 16,1-3 4-16,-1 5 3 16,-3 6-9-16,0 5-5 15,-3-1-7 1,9 1-4-16,-3-3 0 0,0-2-1 0,0-1 2 16,-3 1-1-16,0-3-1 15,0 2-13-15,0 1-4 16,-6-1-37-16,3-2-16 15,0 5-7 1</inkml:trace>
  <inkml:trace contextRef="#ctx0" brushRef="#br0" timeOffset="62">22517 3715 132 0,'-3'5'52'0,"3"-2"-28"0,0 5-13 16,0-3 18-16,-3 3 3 15,0 2 3-15,0 4-13 16,-3 2-3-16,0 10-11 16,-3-5-1-16,0 3 3 0,0 0-2 15,0 0 1-15,0-1-5 16,0 4-3-16,-6-3 2 16,6 0 0-16,-3-3-4 15,1-3 1-15,2 1-24 16,0-6-10-16,6 0-70 15</inkml:trace>
  <inkml:trace contextRef="#ctx0" brushRef="#br0" timeOffset="63">22758 4210 104 0,'0'-3'41'0,"3"3"-22"0,-3-3-5 0,0 3 15 15,0 0 1-15,0 0 2 16,0 0-2-16,-3 0-1 16,0 0-16-16,-3 3-1 0,0 2-1 15,-3 0-4-15,-6 11 1 16,6 6-5-16,0-1-2 16,0 2-3-16,3 1-1 15,6-3 2-15,3-2 0 16,3-3 1-16,3 0 2 15,3-6 1-15,6-2 1 16,-3-5 4-16,9-6 5 16,-7-5-5-16,-2-2 0 0,-3-3 0 15,0-6 0-15,-6 3 4 16,-3-5 3 0,-6 2-4-16,-6 4 1 0,0 1-3 15,0 4 2-15,0 2-8 16,0 0-4-16,-2 3-11 15,8 2-5-15,-3 0-20 16,3 1-6-16,3 2-44 16</inkml:trace>
  <inkml:trace contextRef="#ctx0" brushRef="#br0" timeOffset="64">23133 3979 148 0,'-12'-13'55'0,"9"8"-30"0,-6 0-12 0,3 2 19 16,3 0 2-16,-3 3 4 15,-6 0-17-15,0 3-7 16,-6 2-8-16,6 6-9 0,1 5-3 15,2 7 5-15,3 7 5 16,0 4 2-16,0 0 4 16,6 3-5-16,6 6-3 15,0-6 1-15,0-3 0 16,-3-5-1-16,0-2 1 0,0-6-15 16,-3-5-7-16,-9-6-98 15,0-2 17 1</inkml:trace>
  <inkml:trace contextRef="#ctx0" brushRef="#br0" timeOffset="65">22874 4207 228 0,'-6'-5'85'0,"9"5"-46"0,-3 0-41 16,0 0 14-16,6 0 0 15,6-3 3-15,0 3-11 16,8 0-1-16,4 0-3 0,6 0 0 0,-3 0 0 15,0 0-31-15,-4 0-14 16,7-3-54 0</inkml:trace>
  <inkml:trace contextRef="#ctx0" brushRef="#br0" timeOffset="66">23273 4022 200 0,'-33'-19'77'0,"27"19"-42"0,-3-5-34 0,9 5 14 16,-6 0 3-16,-3 3 3 16,-3 7-10-16,-3-2-7 0,6 5-2 15,-3 6-9-15,1-3-3 16,2 7 3-16,0 4 4 0,9 7 4 16,0 9 2-16,0-4-1 15,6-2-2-15,-3-5 1 16,0-3 1-16,0-5-1 15,0-3 2-15,0-8-37 16,-3-2-15-16,0-6-43 16</inkml:trace>
  <inkml:trace contextRef="#ctx0" brushRef="#br0" timeOffset="67">23011 4255 252 0,'-24'-16'93'0,"39"13"-50"0,-3 0-50 15,0 1 9-15,2-1-2 16,-2 0-2-16,9 1-1 16,3-1 2-16,0 3-13 0,0 0-4 15,2 3-54 1,7-1-51-16,-6-2 37 16</inkml:trace>
  <inkml:trace contextRef="#ctx0" brushRef="#br0" timeOffset="68">23362 4207 232 0,'-9'-3'88'0,"3"3"-48"0,0 3-38 0,0 0 19 0,3 2-9 15,-6 0 1-15,0 0-10 16,0 1-2 0,9 4-1-16,6 6-3 0,0 0 0 0,3 0 2 15,0 0 2-15,6 0-2 16,-9-3 0-16,3 3 1 15,-6-3 0-15,-3 0 4 16,-6 0 2-16,-3-2 0 16,-9-3 1-16,9-5-6 15,-6-1-1-15,0-4-22 16,4-4-8-16,2 1-25 16,9-3-10-16,9-5-23 15</inkml:trace>
  <inkml:trace contextRef="#ctx0" brushRef="#br0" timeOffset="69">23418 4273 224 0,'0'5'85'0,"6"14"-46"0,3-11-46 0,-6-3 14 16,12 0 1-16,0 3 5 16,-3-2-4-16,6-4-3 15,-6-2-3-15,3 0-3 0,-3-8 3 16,-4 3 0-16,1 0 1 15,-6-9-2 1,-3 1-8-16,-6 3-4 16,-5 2 1-16,-7 8 0 15,-3 0 6-15,0 10 1 0,9 1 4 16,0-3 1 0,3 2 3-16,0 1 3 15,6 0 2-15,3 2 1 0,3 3-4 16,12-3-3-16,3 0 0 15,0-2 1-15,0-1-5 16,6-2-1-16,-4-2-9 16,1-6-2-16,-3-3-25 15,3-2-9-15,6-6-56 16</inkml:trace>
  <inkml:trace contextRef="#ctx0" brushRef="#br0" timeOffset="70">23782 3982 248 0,'-3'0'93'0,"6"5"-50"0,-3 6-39 0,0 2 19 16,0 6 2-16,0 12 5 16,0 6-8-16,-3 3-2 15,3 8-12-15,0-6-7 0,0 0-2 16,3-7 1-16,-3-3 0 15,0-9-7-15,0-4-3 16,6-3-32-16,-6-6-15 16,0-2-43-1,-6-8-43-15,-3-2 51 0</inkml:trace>
  <inkml:trace contextRef="#ctx0" brushRef="#br0" timeOffset="71">23579 4191 284 0,'-6'-8'107'0,"9"5"-58"0,6 1-51 16,0 2 22-16,3-3 12 15,6 0 10-15,9 1-20 16,8-1-7-16,1 3-10 16,0 0-6-16,-3 3-2 0,-1-1-42 15,-5-2-18-15,-3-2-80 16</inkml:trace>
  <inkml:trace contextRef="#ctx0" brushRef="#br0" timeOffset="72">24097 7287 104 0,'-3'0'38'0,"3"0"-20"0,0 0-1 0,0 0 16 15,0 0-2-15,0 0 2 16,0 0-6-16,0 0-2 16,0 0-13-16,0 0 1 0,0 0 1 15,0 0 1-15,0 2 1 16,0-2-6-16,0 0-2 16,3 3-2-16,-3-3-1 15,3 3-3-15,0 2 1 16,0-2-2-16,6-1 2 15,-3 1 0-15,3-3 3 16,-3 0-3-16,6 0 0 16,-3 2 1-16,6-2 0 0,-4 0 0 15,4 0 2-15,0 0-3 16,0 0-2-16,0 0 0 16,0 0 1-16,-6 0 1 15,9 0 3-15,-6 0-3 16,-1 0 0-16,10 0-1 15,-6 0 1-15,0 0 0 16,-6 0 1-16,3 0 0 16,3 0 2-16,-3-2-1 15,0 2 0-15,0-3-3 16,-4 1-2-16,10-1 1 16,-6 3-1-16,6 0-3 15,-3 0 2-15,0 0 1 16,0 0 0-16,-6 0 0 15,6 0 0-15,-4 3 0 0,1-1 0 16,0-2 0-16,0 3 2 16,-3-3-1-16,0 0-1 15,3 0-2-15,-3 0 1 16,3 0 1-16,3 2 2 16,-3-2-3-16,-4 0 0 15,4 3 1-15,0-3 0 16,-3 0 0-16,3 0 2 15,-3 0-1-15,0 0 2 16,0 0-2-16,0 3 2 0,0-3 0 16,-3 0 1-16,0 0-2 15,3 2-2-15,-3-2 3 16,2 0 0 0,1 0-1-16,-3 0 1 0,-3 0-2 15,0 0 2-15,6 0-2 16,-9 0 2-16,6 0-2 15,-3 0-1-15,0 0-6 16,-3 0-1-16,0 0-24 16,0 0-9-16,0 0-41 15,0 0-18-15,0 0-8 16</inkml:trace>
  <inkml:trace contextRef="#ctx0" brushRef="#br0" timeOffset="73">24237 7837 140 0,'-9'-3'55'0,"15"3"-30"0,-3 0-16 15,-3 0 14-15,0 0-5 16,0 0 9 0,0 11-9-16,0-1-9 0,0 4 1 0,0 2 2 15,0 2 5-15,0 3 2 16,0 6 1-16,0-1 0 16,0-2-3-16,0 0 2 15,0 0-6-15,0-6-3 16,0-2 1-16,0-3 0 15,-3-2-3-15,3-1-3 16,0-2-2-16,0-2 0 16,0-1-2-16,0-2 2 15,0-3 0-15,0 0 3 16,0-3-5-16,0 0-1 16,0-2 0-16,0 0 2 0,0-3-1 15,3 2-1 1,-3-1-2-16,6-4-1 0,0 3-1 15,0 0 0-15,-3 3 0 16,6-6 3-16,3 3-2 16,-3 0 1-16,0 3 0 15,2 8-2-15,7 2 3 16,-6 6 0-16,3-1 1 16,-9 3 0-16,3 1 4 15,-3-1 5-15,-3-3 6 16,-12 1 5-16,6 0-6 15,-3-1-1-15,-3-2-5 16,-3-3-3-16,0 1-2 16,0-4 0-16,-2 1-7 0,2-3-1 15,0-3-12-15,0 1-3 16,3-4-15-16,0 1-2 16,0-3-19-16,6 0-6 15,-3-2-51 1</inkml:trace>
  <inkml:trace contextRef="#ctx0" brushRef="#br0" timeOffset="74">24439 7885 200 0,'0'0'74'0,"0"0"-40"0,0 5-22 0,0 0 19 0,0 3-5 16,0 3-1-16,0 2-2 16,0 3 0-16,0 8-13 15,0 5 1-15,0-3 2 0,0 1-5 16,0-1 0 0,0-2-4-16,0-3-1 0,0-2-3 15,0-4-1-15,6-4-21 16,-3-3-8-16,0 0-29 15,3-5-13-15,-3-6-34 16</inkml:trace>
  <inkml:trace contextRef="#ctx0" brushRef="#br0" timeOffset="75">24556 8067 192 0,'-9'16'74'0,"3"-11"-40"0,3 3-27 0,-3-2 20 16,6 1-10-16,0 4 1 15,0 0-11-15,0 2-2 16,9 0-3-16,0-2-2 0,-1 2 1 16,1-5 3-16,6-3 2 15,0-2 9-15,0-3 2 16,3-3-2-16,-6-2-1 15,0-3-2-15,-3-5 0 0,-3 2-2 16,-3-2 1-16,-12 2-6 16,6-5-1-16,-6 3-2 15,-3 3-2-15,0 2-13 16,3 0-4-16,0 2-7 16,0 4-2-16,0-1-11 15,6 1-1-15,-3 7-46 16,6 0-12-1</inkml:trace>
  <inkml:trace contextRef="#ctx0" brushRef="#br0" timeOffset="76">24794 8049 180 0,'-9'0'68'0,"9"0"-36"0,-6 2-18 0,0 4 20 16,6-4-8-16,-9 6-3 15,6 0-9-15,-6 0-1 16,0 3-8-16,0-1-3 0,6 3-1 16,-6 1-4-16,9-1 0 15,0 0 2-15,6 0 0 0,0 1 1 16,3-4 0-16,0-2 0 15,3-3 0-15,-3-2-14 16,9-3-5-16,-3-3-26 16,2 1-8-16,1-6-37 15</inkml:trace>
  <inkml:trace contextRef="#ctx0" brushRef="#br0" timeOffset="77">24937 7900 232 0,'-3'0'88'0,"3"6"-48"0,0-1-29 0,0 0 23 16,0 6-7-16,0 2-1 15,0 8-6-15,0 6-2 16,-3-1-10-16,-3 1-3 0,6-1 1 15,0 1-3-15,0-4 0 16,0-1 1-16,-3-7 0 16,3-1-9-16,0-1-2 15,0-2-20-15,0-4-8 16,0-1-15-16,0-6-4 16,0 0-20-1,3-3-45-15,3-2 29 0</inkml:trace>
  <inkml:trace contextRef="#ctx0" brushRef="#br0" timeOffset="78">25047 8054 152 0,'0'0'57'0,"-3"13"-30"0,-3-21-10 15,6 8 20-15,-3 6-6 16,-6-1 2-16,0 0-10 15,0 0-2-15,-3 1-12 16,3-1-10-16,-3 0-4 0,3 1 10 16,0-1 7-16,3-3-4 15,0 4-2-15,3-1-3 16,3 0 0-16,0 1-2 0,3-1 2 16,3 3 2-16,0 0 2 15,3 0-3-15,6 0-1 16,-3 2 1-16,0-4 0 15,0-1-22-15,-3 0-8 16,0 0-27-16,3-2-81 31</inkml:trace>
  <inkml:trace contextRef="#ctx0" brushRef="#br0" timeOffset="79">25267 8054 192 0,'3'-3'74'0,"-3"3"-40"0,0 0-20 0,0 0 22 15,0 0 0-15,0 0 0 16,0 0-6-16,0 0-4 0,0 0-14 16,-3 0 3-16,-3 0 3 0,3 0 1 15,-6 0 3-15,0 6-8 16,-3-6-1-16,3 5-5 16,0 0-3-16,-3 0-2 15,9 1-3-15,-2-4-4 16,-4 1 0-16,6 2 0 15,3 1-1-15,0-1 1 16,3 0 0-16,6 0 3 16,-1 3 0-16,1 0-2 15,0 3 2-15,3 0 1 16,-3-1 0-16,0 1 6 16,-6 2 6-16,6-2 5 0,-9-4 4 15,0-1-9-15,-3-1-2 16,-3 0-4-16,-3-2 1 15,-3-3-17-15,3 0-6 16,0 0-25-16,3 0-11 16,0-3-35-16,-2 1-12 15,8-4-27 1</inkml:trace>
  <inkml:trace contextRef="#ctx0" brushRef="#br0" timeOffset="80">19847 4006 104 0,'0'0'38'0,"0"2"-20"0,9 14-8 0,-6-5 12 16,-1 2-6-16,-2-2-1 16,0 2-1-16,3 3 2 15,-3 2-9-15,0 6 7 0,3 0 3 16,-3-3-3-16,0 6 0 16,0 2-4-16,0-3-1 15,0-5-3-15,0-5-1 16,0-3 1-16,0-2 3 15,0-3 5-15,0-3 3 16,0-5-7-16,0 0-1 16,0-16 1-1,0 0-7-15,0 3-2 16,3 0-3-16,0 0-2 16,3 0-4-16,3-1-2 15,0 4 5-15,3 2 4 16,3 3 4-16,3 2 1 15,0 3-5-15,0 3 1 16,-1 2 0-16,-2 0 0 0,-3 3 2 16,-3 0 1-16,-3 5 7 15,-6 6 6-15,-3-3-4 16,-6-1 1-16,-6 1-6 16,0 0 1-16,-2-3-5 15,-1-2-2-15,3 0 0 16,0-3-1-16,3-3 0 15,3-2 0-15,0-3-16 16,3-3-50 0,3-2-12-16,3-3-31 15</inkml:trace>
  <inkml:trace contextRef="#ctx0" brushRef="#br0" timeOffset="81">20061 4001 104 0,'0'0'41'0,"3"0"-22"0,-3 15-5 0,3-9 17 16,0 4-4-16,0 6 1 0,0 3-6 15,-3 7-2-15,0 3-11 16,6 0-1-16,0 3 2 0,-3 2-6 16,0-4-2-16,6-4-1 15,-3-2 1-15,-1-3-10 16,1-5-2-16,0-6-50 16,0-2-54-1,3-2 29-15</inkml:trace>
  <inkml:trace contextRef="#ctx0" brushRef="#br0" timeOffset="82">20228 4228 128 0,'-6'5'49'0,"6"1"-26"0,-3 15-12 0,3-8 15 15,0 0-6-15,0 3-1 16,3 0-9-16,0 0-4 15,6 0-3-15,-1-3 4 0,10-2 12 16,0-3-2 0,-3-6-4-16,0-4 0 15,0-4-6-15,-3-2 1 16,-3-8-1-16,-3-2 1 16,-3 2 2-16,-3 0 4 15,-3 3-8-15,-3 0-1 16,-3 2-5-16,-6 3-1 15,3 0-10-15,3 3-5 0,0 0-23 16,3 2-8-16,3 0-26 16,9 1-37-1,6-1 34-15</inkml:trace>
  <inkml:trace contextRef="#ctx0" brushRef="#br0" timeOffset="83">20493 4180 132 0,'-9'0'49'0,"3"3"-26"0,-3 0-9 0,3 2 15 15,-3 0-1-15,0 3 1 16,-3 0-14-16,0 8-4 16,3 0-7-16,0 5-5 0,3 0-2 15,3-2-1-15,3-1 3 16,3-2 0-16,6-3 1 15,3-2 2-15,3-3 1 16,0-3-4-16,0-5 1 16,3-2-22-16,-1-6-8 15,1-3-47 1,0-2-26-16,-3-8 46 16</inkml:trace>
  <inkml:trace contextRef="#ctx0" brushRef="#br0" timeOffset="84">20582 4090 136 0,'0'11'52'0,"3"2"-28"0,0 16-2 16,0-13 20-16,0 5-9 15,0 9-4-15,0 1-15 16,0 1-6-16,0 0-5 15,0-3-3-15,0-3 3 0,0-2-2 16,0-8 2-16,0 0-33 16,-1-3-12-16</inkml:trace>
  <inkml:trace contextRef="#ctx0" brushRef="#br0" timeOffset="85">20763 4217 124 0,'-12'-2'49'0,"12"4"-26"0,-5 1-7 0,-4 0 18 16,-3 2-12-16,-3 0-2 16,0 6-1-16,-3 5 2 15,0-3-11-15,3 0 3 0,0-2 1 16,4-1-5-16,2-2-1 15,3 0-4-15,3 0-3 0,3 0 2 16,6 0 0 0,6 0 1-16,2 3 0 0,4-1-2 15,3-2 1-15,3-3-7 16,-3 1 1-16,0-1-26 16,-4-2-10-16,1-3-62 15</inkml:trace>
  <inkml:trace contextRef="#ctx0" brushRef="#br0" timeOffset="86">21019 4225 160 0,'-15'8'60'0,"18"0"-32"0,6 27-22 0,-3-22 15 15,-6 3 4-15,3 2 5 16,-3-2-14-16,3 0-7 16,0 0-5-16,0-3-1 0,0-2 0 15,-3-3-1-15,0-3 1 16,0-5 2-16,0 0 2 15,0 0-1-15,0-3 1 16,0-7-6-16,3-1-3 0,3-5-2 16,3-2 0-16,3-6 3 15,0 3 0-15,0 2-2 16,0 3 2-16,0 6-1 16,0 2-2-16,-4 5 3 15,1 3 2-15,0 8 2 16,0 8 1-16,0 3 2 15,-6-1 1-15,3 1-6 16,0-1 0-16,0-2 1 16,0-3 1-16,-3-2-10 15,0-1-3-15,3-4-79 16,6-4-13 0</inkml:trace>
  <inkml:trace contextRef="#ctx0" brushRef="#br0" timeOffset="87">21287 4231 148 0,'-3'0'57'0,"3"2"-30"0,0 4-32 16,0 12 36-16,3 1 3 16,0 2-8-16,0-3-5 15,3 1-12-15,0-1-6 0,3-2 0 16,3-2 2-16,0-4 2 15,3-5-3-15,0-2-1 16,0-3 1-16,-1-5 0 0,1-3-5 16,0-5-1-16,-6-6-2 15,3-2 0-15,-9 2 5 16,0 1 1-16,-3 5-3 16,-3-1-1-16,0 6 3 15,0 3 3-15,3 3-3 16,0 2-3-16,0 7 3 15,3 7 3-15,0-1 3 16,0 3 1-16,3-3-4 16,3 0-3-16,-3 3 0 15,3-3-1-15,0-2 0 16,0 0 0-16,-1-4-22 0,1-1-10 16,-3-4-72-1</inkml:trace>
  <inkml:trace contextRef="#ctx0" brushRef="#br0" timeOffset="88">21618 4228 188 0,'3'13'71'0,"0"8"-38"0,0 9-10 0,-3-20 26 16,0 3-18-16,0 1-5 15,0-4-14-15,3 1-5 16,-3-1-4-16,3-2-3 0,-3-2 1 16,0-1-1-16,0-5 0 15,0 0 0-15,0-3 0 0,5-2-7 16,-5-6-3-16,6-5-10 16,-3-5-2-16,3 3 6 15,3 2 5-15,-3 3 7 16,0 5 2-16,0 2 2 15,0 4 2-15,0 2 5 16,0 8 6-16,0 5 6 16,-3 0 3-16,0-2-5 15,0-1 0-15,0-2-8 16,0 0-1-16,0-2-4 16,-3-6-1-16,6 0-1 15,0-8 1-15,3-8-4 16,3-3 0-16,2 1-4 0,7-1-1 15,0 1 0-15,-3 4 4 16,0 4 1-16,6 5 1 16,-4 7 6-16,1 6 4 15,-3 3 6-15,0 2 2 16,-6 5-5-16,0 1-3 16,-3-1-5-16,0-2-4 15,-3-2-29-15,-3-1-11 16,3-3-100-1</inkml:trace>
  <inkml:trace contextRef="#ctx0" brushRef="#br0" timeOffset="89">19650 4355 92 0,'9'-11'35'0,"-6"6"-18"0,0 5-18 0,-3 0 9 15,3 0 4-15,0-2 2 16,-3 2 1-16,0 0 1 15,0 0-4-15,0 0-2 0,0 0-4 16,0 0 1 0,-3 2-4-16,-3 1-2 0,-3 2 2 0,-3 0-2 15,-3-2 2-15,-3 2-2 16,-2 1-1-16,-7-1 3 16,0 3 0-16,-3 0 1 15,-2 0 2-15,-1 0-5 16,0 2-1-16,0-2 0 15,1 0 2-15,-4 5-1 16,0 3 2-16,-3-3 0 16,1-2 1-16,-4 0-5 15,-3-1 1-15,-2 3 0 16,-1-2 0-16,1 0 2 16,-1-1 3-16,3 1-4 15,4-1-1-15,-7 1 2 0,3 0 1 16,1-1-4-16,-4 1 1 15,-6-1 4-15,4 1 5 16,2-3-5-16,-2 0 0 16,2 0-2-16,0-3 1 15,1 0 2-15,-1-2 2 16,1 0-1-16,-4-1-1 16,3 1-3-16,1-1 1 15,-4 1-2-15,3-3-1 16,1 3 1-16,-1-1-1 15,1-2 0-15,-4 3 0 16,3 5 0-16,1-8 0 16,-1 0 0-16,3 0 0 15,-2 5 0-15,-1-5 0 0,1-2 0 16,-1 2 2-16,0 8-1 16,-5-3-1-16,2 0 1 15,-2-2-1-15,2 5-3 16,0-6 2-16,1 9-1 15,-4-11 0-15,1 8 4 16,-1-3 1-16,-3 1-1 16,1-6-2-16,2 2-2 15,-2 1 1-15,-1-1 1 16,1-2 2-16,-1 3-1 16,-2-3-1-16,-4 0 1 15,4 0 1-15,-4 3-3 0,1-1 0 16,-1 1-1-16,-2 0-2 15,2-1 5-15,-2 1 1 16,2 0 0-16,1-1-2 16,2 1 1-16,0 0-1 15,-2-1-3-15,2 1 2 16,-5-3 1-16,2 2 0 16,1 1 0-16,-1 2 2 15,4 1-1-15,-4-4-1 16,-14 4-2-16,-3-4 1 15,8 1 1-15,7 0 0 16,-7-1 0-16,10 1 2 16,-1 0-1-16,1-3-1 0,-7 0-2 15,7 2 1-15,-1-2 1 16,-5 0 0-16,2 0 2 16,-2 0 1-16,-1 3-4 15,-8-3 1-15,6 0 0 16,-4 0 2-16,1 2-3 15,-1 1 0-15,4 0 1 16,-9-1 0-16,2 1 0 16,-2 0 0-16,-1 2-3 15,1-2 2-15,-9 2 1 16,5-2 2-16,-2-1-1 16,6 1 2-16,-4 2-4 15,1-2 0-15,0-3 1 16,2 2 0-16,7 1 0 15,-6-3 0-15,5 5 0 0,4-5 0 16,-7 0 0 0,4-2 0-16,5-1 0 0,-2 0 0 15,3 1 2-15,-1-1 1 16,1 1-4-16,-1-1 1 16,1 0-2-16,-1 1 0 15,1-1 2-15,2 0 2 16,1 1-3-16,-7-1 0 15,4 0 3-15,2 1 1 16,-2 2 1-16,2-3 2 16,1 0-3-16,-1 3 0 0,-8 0-3 15,6 0-1-15,2 0 3 16,-5 0 1-16,-1 0-4 16,1 0-1-16,-4 0 1 15,4 0 2-15,0 0-2 16,-4 0 0-16,1 0 1 15,-4 0 0-15,1-2 0 16,3 2 2-16,2 0-3 16,-5 0 0-16,-1 0 1 15,4 0 0-15,-6-3 2 16,2 0 1-16,7 3-1 16,-7-2 1-16,7 2-2 15,-1-3-1-15,-2 1 1 16,0-1-1-16,2-2 2 15,-5 2 1-15,5 3-1 16,-2-3-2-16,-1 3 1 16,1-2 1-16,0-1-1 0,2 0-1 15,1 3 1-15,-4-2 1 16,4-1-1-16,-6 3 2 16,2-3 0-16,1 3 3 15,-1 0-1-15,-2-2 0 16,2 2-3-16,-8-3-2 15,6 0 1-15,-4 3-1 16,1 0 0-16,0 0 0 16,-7-2 2-16,4 2 1 15,6 0 1-15,-7 0 2 0,-2 0-5 16,3 0-1-16,-1 2 0 16,4-2 2-16,-6 3-3 15,2 0-2-15,-2 2 2 16,0-2 2-16,-1 2 0 15,1-2-1-15,6 2 1 16,-4-2-1-16,4-3 0 16,-3 2 0-16,2 1 0 15,-2 0 0-15,2-1 0 16,1 1 0-16,0-1 0 16,-1-2 0-16,7 0 0 15,0 0 2-15,-1 0-3 16,4 0 0-16,5 0 1 15,-5 0 2-15,2 0-1 16,4-2 2-16,-1 2-2 16,1-3 2-16,-4 1 0 0,10-1 3 15,-4 0-3-15,4 3 0 16,-1-2-1-16,4 2 1 16,2 0-2-16,4 0 2 15,-1 0 0-15,0 2 1 16,7 1-5-16,-1 0 1 15,0 2-2-15,4 0 0 16,2 0 2-16,0 6 0 16,-2 5 2-16,5 2 1 15,6-2-4-15,3 0 1 16,4 0-2-16,2 8 0 0,3-3 2 16,0 3 0-16,3 0 0 15,-3-3 0-15,6-3 0 16,3 1 2-16,0 2-1 15,1-5 2-15,2-3-2 16,0 6 2 0,3-4 0-16,0-1 1 15,0-6 0-15,0-3-2 16,0-2-2-16,3-3 1 16,-3 0-1-16,0 0 4 15,-3-8 0 1,0-8-2-16,0 3-1 15,0-1 2-15,-3 1-4 16,3-3-2-16,0-2 2 0,0-1 0 16,0-2-4-16,-3 0 1 15,0 0 2-15,3 2 1 16,3 3 1-16,1-2 0 16,2 5-3-16,0-1 2 15,0 6-1-15,5 3-2 16,-2 2 0-16,3 11-4 15,0 11 2 1,0 5 3-16,0 7 4 16,0 1-2-16,3 13-2 15,0-2 2-15,0-6 2 16,0-3 0-16,0-8 2 0,-3-10-4 16,0-2 0-16,0-4 3 15,0-2 1-15,3-3 3 16,0-5 3-16,2 0-2 15,1-5-2-15,3-3-2 16,0 0 0-16,3-2-4 16,0-4 0-16,0-4-1 15,0 2-2-15,-4-5-17 16,-2 5-7-16,0 0-45 16,6 3-17-16,0-6-14 15</inkml:trace>
  <inkml:trace contextRef="#ctx0" brushRef="#br0" timeOffset="90">22835 4532 72 0,'6'-2'27'0,"-3"2"-14"0,0 2-20 16,-3-2 5-16,3 6 0 16,3 2 1-16,-3 2 1 15,0 1 2-15,-3 5 3 16,-3 2 2-16,-6 1-6 16,6 12 0-16,-6-2-1 15,-3 1 2-15,0-4 8 16,-3-5 5-16,-5 0-1 15,2-2 2-15,-3-1-3 16,-6 1 0-16,6 2-5 16,-12-2 0-16,1-1-5 0,-1 1-2 15,0-3 0-15,-2-3-1 16,-1 0 2-16,0 0 1 0,-3-2 3 16,-2-1 3-16,-1 1 5 15,0 0-13-15,-2-1-2 16,-1 1 0-16,0-1 2 15,4 1 0-15,-7-1-1 16,3 1-2-16,1 0 1 16,-7-1 1-16,4 1 2 15,2 5 1-15,-3-3 1 0,1 3-5 16,2-3-1-16,-3 0 3 16,1 0 3-16,-1 1 1 15,1-1 0-15,-1 0-3 16,-3 0 1-16,4 1-7 15,-4-4 1-15,0 3 3 16,-2 1 4-16,-1-1-3 16,4 3-1-16,-4 2 0 15,4 1 2-15,-1-1-1 16,-3 4 2-16,4-1-2 16,2 2-1-16,1 1 1 15,-1 0-1-15,3 13 2 16,1-2 3-16,2 2-4 15,0-3-1-15,1 8-2 16,-7 1 0-16,6-1 2 16,-5 3 0-16,2 3 2 0,-3 12 1 15,4-4-1-15,-1-3-2 16,0 0-4-16,4 0 0 16,2 0 4-16,3 0 4 15,-5 5-1-15,2 8 0 16,3-5-3-16,4 2-1 15,2 1 1-15,0-1 2 16,3 3 1-16,0 9 3 16,1-1-3-16,-1 0-2 15,3 0-3-15,0-3 1 16,3 1 1-16,1 7 0 0,-1-2 0 16,3 2 2-16,3-7-3 15,0-4 0-15,0 1 1 16,0 5 0-16,0 19 0 15,1-8 0-15,-4-9 0 16,0-4 2-16,-3-4-1 16,3 1-1-16,3 3 1 15,0-4-1-15,3-4 0 16,-2-1 0-16,5-4 2 16,-3-6 1-16,0-3-4 15,0 3-1-15,0 0 1 16,-3 0 2-16,0-3 2 15,-6-2 1-15,-2 4-5 0,2-4 1 16,0-3 0-16,0 0 0 16,0-3 0-1,0 14 0-15,1-6 2 0,-1-10 1 16,0 0 1-16,-3-6 0 16,-6-5-2-16,4 3-2 15,-1-6 3-15,0 3 0 16,3-5-1-16,-3-3 1 15,4-2-2-15,-13 2 2 16,0-2 0-16,3-1 1 16,1-2-2-16,-4 0-2 15,3 0 3-15,-3-3 0 16,-5 0 3-16,2 0 1 0,3 3-1 16,1-2 1-16,2-4-2 15,-12 1 0-15,4 5-6 16,2-3 1-16,3 0 4 15,0-2 5-15,1-1-7 16,-1-2-1-16,-6 3 1 16,4-3 1-16,-1 2-1 15,-3 1-2-15,-2-3 1 16,-1-3 1-16,3 3 1 16,1-3 1-16,-1 1-5 15,3 1 1-15,-5 1 0 16,5 0 2-16,0-2-1 15,1-1-1-15,2-2 1 16,-15 5-1-16,7-1-3 0,-1-9 2 16,3 7 3-16,1 0 1 15,2-2-1-15,-12-6-2 16,10 1-2-16,-1-1 1 16,3 8-1-16,1-7 0 15,-7-1 4-15,3-2 1 16,1 10-1-16,2-8-2 15,3-2 5-15,0 3 1 16,4 2-5-16,-7-3-2 16,3 6 0-16,1-6 0 15,2 6 3-15,0-3 1 16,-6 0-1-16,-2-3-2 16,2 3-2-16,0 0 1 0,-2 8 1 15,5-11 2-15,0 11-1 16,-5-3-1-16,2 1 1 15,3-1 1-15,-3-2-3 16,1 2 0-16,-7 3 1 16,3-3 0-16,4 0 0 15,-4-2 2-15,3 0-3 16,4-1 0-16,2 1 1 16,-9-3 0-16,4 0 0 15,-1-5 2-15,0 2-1 16,3-2-1-16,-8 2-2 15,5 1 1-15,0 4 1 16,-2-7 0-16,-1 2 2 16,6 1 1-16,-2 7-4 0,-4-8 1 15,3 3 0 1,1 0 0-16,2-2 0 16,-3-1 0-16,-3 3 0 0,4-3 0 15,-1 3 0-15,0 0 2 16,4 6-3-16,2-9 0 15,-3 3 3-15,-2-3 1 16,5 3-1-16,0-5 1 16,3 5-2-16,0-5-1 15,1 2 1-15,-1-2-1 16,-3 2-3-16,3-5 2 16,1 6 1-16,2-1 2 0,0 0-1 15,0-2 2-15,4 2-4 16,-1-2 0-16,3 2 1 15,-3-2 0-15,0 0 0 16,0-3 0-16,4 0 0 16,-1-3 0-16,-3-5 0 15,3 3 0-15,3 0 0 16,0-11 0-16,-5 3 0 16,5 0 2-16,-3 2-3 15,3 1 0-15,0-1 1 16,3 1 2-16,0-1-3 15,1 1 0-15,2 2 1 16,0 0 2-16,3 3-1 16,0 2-1-16,3 6 1 15,0 0-1-15,3 2-3 0,0 0 0 16,-3 6-5-16,6 8 0 16,0 7 2-16,0 6 3 15,6 0 2-15,-3 5 1 16,3 3-3-16,0-9 2 15,0-2 1-15,0-5 2 16,0-2-1-16,0-6-1 16,0-3 1-16,0-5-1 15,0 0-3-15,-1-24 0 16,-2 0 2 0,0 0 0-16,0 1 3 0,-3-1-1 15,0-3 2-15,3 6-2 16,3 0-1-16,0 2-2 15,0 4-1-15,-3 1 2 16,0-2 0 0,6 6 1-16,0 5-3 15,0 2 2-15,3 3-4 16,0 3-1-16,3-1 3 16,0 4 1-16,2 1-3 15,1-1 1-15,-3 2 4 16,6 0 4-16,3 0-25 15,-3 0-13-15,-1 2-74 16</inkml:trace>
  <inkml:trace contextRef="#ctx0" brushRef="#br0" timeOffset="91">15813 12340 104 0,'0'-2'41'0,"0"2"-22"0,0-3-14 0,0-5 11 16,0 8-1-16,0 0 1 15,0 0-6-15,0 0-2 16,0 0 0-16,0 0 2 15,0 0-5-15,0 0-3 0,0 0 1 16,0 5 0-16,0 1 1 16,0 1 4-16,-3 1 3 15,0 3-6-15,3 2-1 16,-3 3 0-16,3 5 0 16,-3 3 2-16,3 0 1 15,0 0 1-15,0 2 2 0,-3 1-5 16,3 2-1-16,0 8-2 15,-3 2-2-15,3 1 7 16,0-3 5-16,0-2-2 16,0 4 2-16,0-2-5 15,0-2-2-15,0-4 0 16,0 1-1-16,0 0-2 16,0 0 1-16,0-1 0 15,0 4 3-15,0 2 1 0,0-3 3 16,0-2-3-1,3 2-2-15,-3 1 0 0,0-3-1 16,0-1 0-16,0-4 2 16,0-3-3-16,0-3-2 15,0-3 0-15,0-2 1 16,0 0-1-16,0-3 2 16,0 0-2-16,0-2 2 15,0 0-2-15,0-3-1 16,0 0 3-16,0-3 0 15,0-3-10-15,0-2-5 16,0 0-36-16,0 0-14 16,6-5-54-16</inkml:trace>
  <inkml:trace contextRef="#ctx0" brushRef="#br0" timeOffset="92">15816 12375 100 0,'-3'-6'38'0,"3"6"-20"0,0-2-4 0,0 2 17 16,0-3-2-16,0 0 3 15,0 1-9-15,3 2-4 16,0-3-11-16,-3 3-5 0,6 0-2 16,3 0 1-16,3 0 3 0,3 0 0 15,3 0 2-15,0-3 0 16,6 3 1-16,2 0 0 16,4-2 0-16,6-1 2 15,0 0 1-15,2 3-3 16,1-2 0-16,3-1-3 15,2-5 2-15,1 0-2 16,0 3 2-16,2 0-4 16,1-1 0-16,2 1 1 15,1 2 0-15,-6-7-2 16,-1 2 1-16,4 0 4 16,0 3 4-16,-4-1-6 15,1 1-1-15,-4 3-2 16,1-1 1-16,0 0-2 15,2 1-1-15,1-4-2 0,-3 4 1 16,2-4 1-16,4 1 2 16,0 2-3-16,-1 1 0 15,7-1 1-15,-6 3 2 16,-1 0-1-16,4-3-1 16,-4 1 3-16,1-1 0 15,0 1-1-15,2 2 1 16,-2 0 0-16,2 0 1 15,-2 0-2-15,0 2-2 16,-1-2 1-16,1 0 1 16,0 0-1-16,2 0-1 0,4 0 1 15,-7 0 1-15,1 0 1 16,3 0 1 0,-4 3-2-16,4-3 1 0,-1 0-2 15,1 0-1-15,0 0 1 16,-1 0 1-16,-2 0-1 15,2 2-1-15,1 1 1 16,-3 0-1-16,2-1 0 16,1 1 0-16,-1-3 2 15,1 0 1-15,0 0-1 16,-1 0-2-16,1 3 1 16,0-1 1-16,-1 1-1 15,4 0-1-15,-4-1 1 16,1 1-1-16,2-3 0 15,1 0 0-15,-3 3-3 0,-1-1 2 16,1 1 3-16,2 2 1 16,1 0-1-16,0-5-2 15,-1 0 3-15,4 0 0 16,-4 0-1-16,1 6 1 16,-1-4-2-16,4 4 2 15,11-4-2-15,-5 1-1 16,-1 0-2-16,1-3-1 15,-3 0 4-15,-1 0 3 16,-5 8-3-16,2-8-1 16,1 7 0-16,2-7 0 0,1 8 2 15,2-2 1-15,-5-1-4 16,2-5 1-16,-2 3 0 16,0-1 2-16,5 4 1 15,-5-6 1-15,5 0-7 16,1 0 0-16,-7 0 3 15,1 0 2-15,-1 2 0 16,-2 1-2-16,-1 0 1 16,-2-1 1-16,0-2-3 15,2 0-2-15,1 3 2 16,-7-1 2-16,4-4 0 16,-3 2-1-16,-1 0-2 15,1 0 1-15,-1 2 3 16,-5-2 3-16,0 3-7 15,0-3-3-15,-1 0 5 0,-2 0 1 16,-3 3 3-16,-4-3 0 16,-2 0-2-16,-3 0-2 15,-3 0 1-15,5 2-1 16,-2 1-3-16,0-3 0 16,-3 0 4-16,6 0 1 15,-7 0 0-15,-2 0-2 16,-3-3 1-16,-3 1-1 15,0-1 0-15,-3 0 2 16,0 1-1-16,-3-1 2 16,0 3-4-16,-1 0 0 15,-2 0 1-15,0 0 0 16,0 0 0-16,0 0 0 16,0 3-3-16,0-1 2 0,0 4-1 15,0-1 0-15,-3 3 2 16,0 5 2-16,0 0-6 15,0 3 1-15,-3 11-1 16,0-3 2-16,0 2 1 16,0 1 1-16,0 4 0 15,0 4 2-15,0-1-1 16,3 14 2-16,0-3 0 16,3-6 1-16,-3 1-2 15,3 0 1-15,0-6-2 16,-3-2-1-16,0-3 1 15,0 0 1-15,-3 0-1 0,0 0-1 16,0 0 1-16,0-2 1 16,-3-1-1-16,0 3-1 15,0 3 1-15,3-3 1 16,0-2-1-16,0 2-1 16,0-8 1-16,0-2-1 15,0-4 2-15,0-1 1 16,0-6-1-16,0-1 1 15,0-1-13-15,-3-4-6 16,0-2-29-16,-3 0-11 16,0 3-90-1</inkml:trace>
  <inkml:trace contextRef="#ctx0" brushRef="#br0" timeOffset="93">15852 13486 180 0,'0'-5'68'0,"0"5"-36"0,3-3-29 0,-3 3 17 15,6 0-1-15,3-3 3 16,3 1-6-16,3-1 1 16,3 0-10-16,8 1 0 0,7 2 3 15,3 0-8-15,5 0-1 16,4 0 1-16,3 0 3 15,5 0 2-15,1 0 1 16,2 2 0-16,1 1 2 16,0 2-3-16,2-2 1 15,-2 0-5-15,-1-1-2 16,4-2 2-16,-4 0 0 16,-2 0 1-16,2 3 0 0,-2-1-2 15,6-2 1 1,-4 0 0-16,1 0 1 0,2 0-2 15,1 0 1-15,2 0-2 16,-2 0 2-16,2 3 2 16,-2-3 2-16,-1 0-1 15,1 0-1-15,-1 0-3 16,4 0 1-16,-4 3 0 16,1-1 1-16,-1-2-2 15,1 0-2-15,3 0 3 16,2 0 0-16,-5 0 1 15,-1 3 0-15,1 0-2 16,-1-1 1-16,-2-2-2 16,-1 0 2-16,4 0 0 0,-1 0 1 15,-5 0 0-15,-1 0 0 16,1 0-2-16,0 3-2 16,-1-3 3-16,1 0 0 15,-1 0-1-15,4 0-2 16,-4 0 3-16,1 0 0 15,0 3-1-15,-1-1-2 16,1 1 1-16,-4-3 1 16,4 0-3-16,6 0 0 15,-1 0 3-15,-2 3 1 16,-1-1-4-16,4 1-1 16,2-3 3-16,-2 3 1 15,2-3-3-15,4 0 1 16,-4 0 0-16,1 2 0 0,-4 1 0 15,1-1 0-15,-1-2 0 16,1 0 2-16,2 0-1 16,-2 0-1-16,-4 0-2 15,1 0 1-15,0 0 1 16,-1 0 2-16,1 0-1 16,-1-2 2-16,4-1-4 15,-1 1 0-15,-2 2 1 16,-4 0 2-16,1 0-1 15,3 0-1-15,-4 0 1 16,4-3-1-16,5 0 0 16,10 1 0-16,-7-1-3 0,-2 3 2 15,-4 0 1-15,1 0 0 16,-7 0 0-16,1 0 2 16,-4-3-3-16,1 1 0 15,-3-1 1-15,-7 3 0 16,-2 0 2-16,-3 0 1 15,-1 0-4-15,1 0-1 16,0 0 1-16,-6 0 0 16,2 0 1-16,-2 0 0 15,-3 0 0-15,3-3 0 16,0 1 2-16,2 2 1 16,1 0-4-16,0 0 1 15,-4-3 0-15,-2 3 2 16,3 0-3-16,0 0-2 0,0 0 4 15,-1 0 3-15,1-3-3 16,3 3-3-16,-3 0 1 16,-4 0 2-16,1 0 0 15,0 0-1-15,0 0-2 16,0 0 1-16,-4 0 1 16,1-2 2-16,0 2-1 15,0 0 2-15,-6-3-2 16,0 0-1-16,-4 3 1 15,-5 0-1-15,6-2 0 16,-3 2 0-16,-3-3 0 16,0 3 0-16,-3 0 0 15,-6-2 0-15,9-1-3 0,-9 3 2 16,0-3-28-16,-3 3-10 16,-6 3-120-1</inkml:trace>
  <inkml:trace contextRef="#ctx0" brushRef="#br0" timeOffset="94">3157 5982 116 0,'0'-2'44'0,"3"2"-24"0,-3 0-15 15,0 0 13-15,0 0-6 16,0 0-2-16,0-3-1 16,0 0 1-16,0 1-5 15,0-1-1-15,0 0 0 0,0 1 0 0,0-1 0 16,0 3 4-16,0 0 5 16,0 0 4-16,0 0 4 15,0 0-7-15,0 0-1 16,-3 3-5-16,0-1-3 15,0 1-7-15,0 0-1 16,-3 2-10-16,0-2-2 16,3-1 1-16,0 1 1 15,0 0 5-15,0-3 5 16,3 0 6-16,0 0 3 16,0 0 4-16,0 0 4 15,0 0 1-15,0 0 3 16,0 0-1-16,0 0 1 0,0 0-5 15,0 0 0-15,0 0-6 16,0 0-2-16,0 2 0 16,0 1-1-16,0-1-7 15,0 4 0-15,0 7 1 16,3 8 3-16,0 6 0 16,0-1 2-16,0 3 7 15,-3 8 3-15,0-2 2 16,0-1 1-16,0-2-4 15,0 0 0-15,0-3-3 16,0-3 2-16,0-5-6 16,0-2-3-16,0-6 1 0,0 0 0 15,0-2-1-15,0-3-2 16,0-3-4-16,0 0-2 16,0-2-13-16,0 0-3 15,0-1-17-15,-3-2-5 16,3 0-23-16,-3 0-8 15,0-2-20 1</inkml:trace>
  <inkml:trace contextRef="#ctx0" brushRef="#br0" timeOffset="95">3115 5980 160 0,'-3'-3'63'0,"3"3"-34"0,3-3-30 15,-3 3 12-15,3 0 4 16,3 0 2-16,0-2 0 15,0-1 2-15,0 3-10 16,3-3-3-16,0 1 0 0,6-1 1 0,-6 3 1 16,9 0-4-1,2 0-1-15,4 3-1 0,-3-1 1 16,3 1-2-16,0 0 2 16,3-1 0-16,5 1 1 15,-2 0 0-15,0-1 0 16,0-2 0-16,-1 3 0 15,1-3-5-15,0 0-1 16,-3 3 3-16,-1-1 1 16,4-2 2-16,-3 0 2 15,-6 0-5-15,0 0-1 16,-6 3 2-16,-1-3 1 16,-2 0-1-16,0 0-2 15,-3 0 5-15,0 0 4 16,0-3-5-16,0 1 0 15,-3-1-2-15,0 0-2 0,0 1 1 16,-3 2 1-16,0 0 1 16,0 0 1-16,-3 0-5 15,0 0 1-15,0 0 0 16,0 0 2-16,0 0-3 16,0 0 0-16,0 0 1 15,0 0 0-15,0 0 0 16,0 0 2-16,3 2-1 15,0 4-1-15,-3-1 1 16,0 8-1-16,0 6 0 16,0 2 0-16,0 5 0 15,-3 1 2-15,0-1-3 16,3 6 0-16,0 0 1 0,3-1 2 16,-3-2-1-16,3-2 2 15,0-3 2-15,0 0 4 16,0-3-4-16,0-3-1 15,0-2-2-15,0-3 1 16,-3-2 0-16,0-3 1 16,0 0-2-16,3-3 1 15,-3 0-4-15,0 1-2 16,3-4 2-16,0 1 2 16,-3 0 0-16,0-3-1 15,0 2 1-15,0-2-1 16,3 3 0-16,-3-3 2 0,0 0 1 15,0 0 3-15,0 3 8 16,-3-1 5-16,-3-2-5 16,0 0-3-16,-3 0-4 15,0 0-2-15,-3 3-1 16,0-3 0-16,-6 0-2 16,-6 0-2-16,0 0 1 15,1 0 1-15,-4 0-1 16,0 0-1-16,0 0 1 15,0 0-1-15,-2 0 2 16,-4 0 3-16,3 0-4 16,0 0-3-16,1 2-2 15,-1 1 3-15,-3-3 2 16,0 0 2-16,4 0-4 0,-1 0 1 16,3 0 0-1,3 0 2-15,0 0-1 0,4 0-1 16,-1 0 3-16,3 0 0 15,3 0-4-15,3 0 1 16,3-3-27-16,6 3-11 16,3 0-72-16,0 8-28 15</inkml:trace>
  <inkml:trace contextRef="#ctx0" brushRef="#br0" timeOffset="96">3124 10456 140 0,'0'0'55'0,"0"0"-30"0,0 3-14 15,0-3 15-15,0 0 1 16,0 0 1-16,3 5-11 16,0 9-3-16,0-4-8 15,0 6 0-15,0 8 4 0,0 5 7 16,0 8 4-16,3 5 3 15,-3 11 2-15,0 0-5 16,0 5-3-16,3 1-4 0,-3-7-1 16,3-4-5-16,-6-6 0 15,0-7-3-15,0-6 2 16,0-5-4-16,0-6 0 16,-6-7-10-16,3-3-3 15,0-11-57 1,0-5-51-1,3-5-54-15,0-3 66 16</inkml:trace>
  <inkml:trace contextRef="#ctx0" brushRef="#br0" timeOffset="97">3136 10549 224 0,'-12'-3'85'0,"12"6"-46"0,3-16-41 16,-3 18 14-16,3-8 0 16,0 1 3-16,0-1-2 15,3-5 0-15,3 0-7 16,3 3-2-16,0 0 2 0,3-1-3 15,9 4 0-15,2-1-3 16,4 3-1-16,3 0 3 16,6-3 3-16,-4 3 0 15,7 0 2-15,3-2-4 16,2-1 0-16,-5 0-1 16,0 3 1-16,-7 0 0 0,-5 3 3 15,-6-3 3-15,-3 3 2 16,-6-3-1-16,-4 2 1 15,-2-2-6-15,0 0-3 16,-3 0-1-16,0 0 1 16,0 0-1-16,0 0 2 15,-6 0-4-15,0 0 0 16,3 3-1-16,-3-3 0 16,3 0 4-16,-3 0 1 15,0 0-4-15,0 0-1 0,0 0 3 16,3 3 1-1,-3-3-3-15,0 0 1 16,3 2 2-16,-3-2 3 0,3 6-2 16,0-1 0-16,0 3-3 15,0 2-3-15,3 9 2 16,0 5 2-16,0 8 0 16,0 2-1-16,0 8 1 15,0 6 1-15,0 2 3 16,0 3 4-16,0-3 2 15,0 1 1-15,2-9-4 16,-5-5 0-16,0-5-3 16,0-6 2-16,0-5-4 15,3 1 0-15,-6-7-1 16,3-1-2-16,-3-6 1 16,0-1 1-16,0 1-1 0,0-2 2 15,0-6-2-15,0 2 2 16,0-2-2-1,0 3-1-15,0-3 3 16,0 0 0-16,0 3 3 16,0-1-8-16,-3-2 0 15,0 3 0-15,-3-3 3 16,-3 0 0-16,-5 0 2 16,-1 0-2-16,-3-3 2 15,-9 1 0-15,-3-1 1 16,-5-5 6-16,-7 3 4 0,-3-1-1 15,1 1 2-15,-1 3-4 16,-6-1-1-16,4 0-4 16,2 1-1-16,6 4-3 15,7-4 1-15,2-1-4 16,6 0 0-16,3 3-10 16,3-2-3-16,6 2-22 15,3 0-9-15,9 5-122 16,6-5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7:31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17132 15481 132 0,'-12'-11'49'0,"24"6"-26"0,-6 5-7 16,-3 0 16-16,0 0-2 15,-3 0 2-15,3 0-7 16,0 3-3-16,3 4-12 15,0 7 2-15,-3 12 2 0,0 3 4 16,-3 16 3-16,0 6 0 16,-3 4 2-16,3-2-9 15,0-3-3-15,0-5-6 16,0-2-2-16,0-6-1 16,0-6-2-16,3-12 1 15,0-9-63 1,-3-10-41-1,9-5-58 1,0-8 50-16</inkml:trace>
  <inkml:trace contextRef="#ctx0" brushRef="#br0" timeOffset="1">17489 15409 228 0,'-6'32'85'0,"6"-3"-46"0,0 24-41 0,0-26 14 0,-3 10 9 16,3 10 9-16,-3 4-12 16,3 4-4-16,0-2-9 15,3-8-4-15,-3 0 0 0,0-8-8 16,0-3 0-16,-3-5-43 15</inkml:trace>
  <inkml:trace contextRef="#ctx0" brushRef="#br0" timeOffset="2">17159 15777 300 0,'-15'-10'112'0,"15"10"-60"0,3 0-63 0,-3 0 18 16,6-3-3-16,3 0 5 15,12-5-7-15,8 3-1 16,10-3-1-16,3 5-14 0,-1 1-3 16,1-1-55-16,-6 3-25 15,2 3-5 1</inkml:trace>
  <inkml:trace contextRef="#ctx0" brushRef="#br0" timeOffset="3">17552 15764 212 0,'-24'3'82'0,"21"-1"-44"16,-3 9-49-16,6-3 11 0,-3 5 14 15,3 5 10-15,0 6-5 16,3 3-3-16,3-1-9 15,0 1-3-15,6-1 0 0,0-5 2 16,3-2 3-16,2-11 0 16,4-6 2-16,3-4-6 15,0-6-1-15,-6-8 0 16,-3-8 0-16,-6 3-2 16,-7-6-2-16,-4 1 1 15,-7 0 1-15,-3 2-1 16,0 5-1-16,0 6-2 15,-3 2-1-15,3 6-18 16,-3 5-9-16,3 3-22 0,3-1-7 16,6 1-40-1</inkml:trace>
  <inkml:trace contextRef="#ctx0" brushRef="#br0" timeOffset="4">17727 15790 192 0,'-3'22'71'0,"6"1"-38"0,0 14-28 0,0-23 19 15,0 4-6-15,3 1 1 0,0-1-10 16,3-2-5-16,0 5-3 16,3-5 1-16,0-8 1 0,3-3-1 15,0-5 1-15,-1 0-7 16,-2-5-1-16,0-3-3 15,-3 0 0-15,-3 3 5 16,0-3 1-16,0 5-1 16,0 11 0-16,0-3 2 15,0 3 2-15,3 0 4 16,3 0 2-16,3 6 1 16,2-14 0-16,1 0 11 15,0-6 7-15,3-2-4 16,-6-5-3-16,-3-3-3 15,-3-8 3-15,-3-2-5 16,-6 2 0-16,-6 0-8 0,0 3-2 16,-6 0-9-16,3 8-2 15,0 0-31-15,-3 2-13 16,6 0-82 0</inkml:trace>
  <inkml:trace contextRef="#ctx0" brushRef="#br0" timeOffset="5">18436 15788 176 0,'-3'8'68'0,"3"2"-36"0,6 30-26 0,-6-24 17 16,6 5 3-16,-6 5 7 15,6-2-7-15,-6 3-3 16,3 2-13-16,-6-11-4 0,3 1 0 16,-3-6-1-16,3-5 0 15,-3 3 1-15,0-6 1 0,0-5-1 16,0-8-1 0,0-5-8-16,3-3 0 0,0-5-6 15,3-3 1-15,-3-8 2 16,9 6 3-16,0 2 0 15,2 0 1-15,1 5 2 16,0 6 0-16,0 5-3 16,3 6 0-16,0 7 8 15,0 13 4-15,-3 1 2 16,-6 0 1-16,-3 2 2 16,0-3 2-16,-3-2-5 15,0-3-1-15,0-5-4 16,0 0-1-16,0-8-3 15,3-8 1-15,3-2-4 16,3-9-2-16,2-5-3 16,4 1-1-16,0 1 4 15,3 6 1-15,0 6-1 0,0 2 0 16,3 13 4-16,-4 8 1 16,-2 3 6-16,0 6 3 15,-3 1-6-15,-3-4-1 16,-3 2 0-16,0-5 0 15,-3 0-16-15,0-6-4 16,6-4-78 0,-3-6-31-1,6-3-28-15,3-2 67 16</inkml:trace>
  <inkml:trace contextRef="#ctx0" brushRef="#br0" timeOffset="6">18980 15825 200 0,'-9'-21'77'0,"7"18"-42"16,-13 0-26-16,12 3 22 0,-6 0-2 16,-3 0 3-16,0 3-13 15,0 2-6-15,-3 11-8 16,-3 5-2-16,3 6 1 0,0 4 2 16,4 1 3-16,2-3 0 15,9 3 0-15,3-5-3 16,6-4-1-16,2-4-1 15,4-6 2-15,3-5-8 16,0-5 0-16,0-9-9 16,-3-9-3-16,-3-4 3 15,-3-7 2-15,-3-6 5 0,-9-8 2 16,0 11 2-16,0 3 0 16,-6 7 6-16,9 6 4 15,-6 7-3-15,3 9 1 16,3 10-5-16,0 6 0 15,3 5 1-15,3-3 0 16,0 3-2-16,0 5 1 16,3-5 0-16,0-6 1 15,-1-2-22-15,-2-3-8 16,3-2-36-16,-3-6-15 0,3-8-34 31</inkml:trace>
  <inkml:trace contextRef="#ctx0" brushRef="#br0" timeOffset="7">19049 15883 228 0,'3'16'85'0,"3"-8"-46"0,0 8-24 16,-3-3 24-16,0 0-1 16,0 3 4-16,-3 8-19 15,0-6-6-15,0-4-10 16,0-1-1-16,0-3 4 0,0-2-6 15,0-2-2-15,0-17 7 16,0-2-11 0,0-6-3-16,6-2-5 15,0-8 1-15,3 0 5 0,2 2 2 16,4 4 2-16,0 4 2 16,3 8-1-16,3 6 2 15,-3 10 4-15,0 6 6 16,-1 8-1-16,-2 2 1 15,-3 3-7-15,-3-6-2 16,0 11-2-16,-3-8 1 16,-3-5-20-16,0 0-6 15,-3-3-34-15,0-2-16 16</inkml:trace>
  <inkml:trace contextRef="#ctx0" brushRef="#br0" timeOffset="8">19350 15904 280 0,'2'3'107'0,"10"7"-58"0,-3 9-44 15,-3-11 22-15,0 5-4 16,0 8 1-16,0-2-11 16,0-1-5-16,0-2-5 15,3 0 0-15,-3-3 0 0,3-2-21 16,0-3-8-16,0-3-38 15,3-2-14-15</inkml:trace>
  <inkml:trace contextRef="#ctx0" brushRef="#br0" timeOffset="9">19594 15880 272 0,'-6'24'101'0,"-3"-11"-54"0,3 16-39 0,0-7 24 16,-3 7 4-16,-9 5 5 15,-6 11-15-15,3 5-5 16,-2 6-13-16,-4-3-5 16,3-6-2-16,0-7-28 0,6-8-11 15,0 0-69-15,4-9-29 16,2-15 20 0</inkml:trace>
  <inkml:trace contextRef="#ctx0" brushRef="#br0" timeOffset="10">20162 15494 188 0,'0'11'71'0,"3"12"-38"16,0 20-19-16,0-19 22 0,-3 10 2 15,0 14 2-15,0 2-9 16,3 3-4-16,0-8-15 16,-3 0-5-16,3-11-1 0,0-7-1 15,-3-4 4 1,0-9-3-1,0-9-3-15,0-8-6 16,0-5-3-16,0-5-6 16,6-8 0-16,3-3-1 15,0 0 3-15,3 0 6 16,6 3 4-16,2 5-1 16,4 9 0-16,0 4 1 15,3 6 0-15,3 18 8 0,-1-3 7 16,-5 11 4-16,-6-2 1 15,-9 2 2-15,-9-3 1 16,-6 1-6-16,-9-9 0 16,-3 3-8-16,-9-5-3 15,-5-5-3-15,-1-6-3 16,0-2-8-16,3-3-5 16,1-8-9-16,5 0-3 15,6-5-25-15,9 0-8 16,6-1-22-16,6 1-8 0,6 0-12 15</inkml:trace>
  <inkml:trace contextRef="#ctx0" brushRef="#br0" timeOffset="11">20507 15806 244 0,'6'16'90'0,"0"24"-48"0,-3-6-42 16,-3-21 16-16,0 6 2 15,0-1 3-15,0 4-8 16,0 4-3-16,0-7-6 16,-3-4-12-16,0-1-2 0,0-9-63 15,0 6-27-15,0-22 0 16</inkml:trace>
  <inkml:trace contextRef="#ctx0" brushRef="#br0" timeOffset="12">20466 15719 268 0,'-12'-11'101'0,"12"9"-54"0,3-4-68 0,0 4 9 15,3-4-4-15,0 1 2 16,3-3-14-16,0 0-7 16,5-2-43-16,1-1-20 15,3-2 41-15,-3 0 20 16,0 2 196 15,0 16-73-31,0 6-28 16,-3 7-28-16,-3 12-14 15,-4 9 2 1,4 9-10-16,-3 0 0 0,0-1-1 0,-3 1-3 16,0-6-1-16,-3-5-28 15,0-8-10-15,0-2-73 16</inkml:trace>
  <inkml:trace contextRef="#ctx0" brushRef="#br0" timeOffset="13">20510 15769 280 0,'-3'-5'104'0,"9"2"-56"0,3-5-47 0,-3 6 21 16,6-1-12-16,3 0-3 16,3-2-13-16,0 5-4 15,3 0 5-15,-1 5-46 0,4 1-20 16,-3-4-39 0</inkml:trace>
  <inkml:trace contextRef="#ctx0" brushRef="#br0" timeOffset="14">20784 15806 244 0,'-9'6'90'0,"-3"-1"-48"0,3 13-27 0,3-7 26 0,1-6-20 16,-1 6-6-16,9-3-7 15,0 2-3-15,5 1-3 16,4 2 1-16,0 3 0 0,0 0 1 16,0 2 0-16,-3 6 4 15,-6-3 3-15,-3-2 2 16,-3-3 5-16,-9-3-12 15,0-2-4-15,-3-3-12 16,0-8-6-16,1-8-50 16,2-3-19-16,3-2-42 15</inkml:trace>
  <inkml:trace contextRef="#ctx0" brushRef="#br0" timeOffset="15">21341 15901 208 0,'-21'-7'77'0,"12"9"-42"0,-9-2-26 16,12 5 19-16,-6 1-12 15,-6 4-2-15,1 9 3 16,-1 5 1-16,3 5-9 15,3 0 1-15,6 0 3 0,3 0-7 16,9-5-3-16,9-6 0 16,0-4 0-16,6-6-1 15,2-11 1-15,4-5-7 16,-3-16-1-16,-3 0-3 16,-3-10 2-16,-6-14 4 15,-6-10 1-15,-3-3 1 0,-3 6 0 16,-3-3 4-16,-3 7 2 15,0 9 13-15,3 10 7 16,0 8-4-16,0 6-3 16,3 10-14-16,0 13-2 15,3 11 6-15,0 21 3 16,3 11-3-16,3 7-3 16,2 4-3-16,1-1 0 15,3-8-2-15,0-5-1 16,0-5-19-16,3-11-8 15,3-3-46-15,0-10-20 16,2-5-37 0</inkml:trace>
  <inkml:trace contextRef="#ctx0" brushRef="#br0" timeOffset="16">21662 15915 324 0,'-32'-6'123'16,"26"6"-66"-16,0 14-69 0,3-6 18 0,0 5-5 15,0 3 3-15,0 5 8 16,3 0 2-16,6-2-7 16,6-1-2-16,2-2 1 0,4-5-1 15,6-6 2-15,6-5 0 16,0-11 1-16,-4-5-2 16,-5-7 1-16,-12 1 9 15,-3-15 5-15,-15 6 8 0,-9 1 7 16,-5 4-17-1,-4 2-6-15,-3 6-26 0,3 2-9 16,6 5-51-16,4 6-22 16,5 2-72-1</inkml:trace>
  <inkml:trace contextRef="#ctx0" brushRef="#br0" timeOffset="17">22362 15629 268 0,'-6'5'101'0,"12"1"-54"0,0 23-42 0,-6-3 22 15,0 19 0-15,0 3 6 16,-3 2-12-16,3 3-2 15,0-8-11-15,3 0-5 0,-3-8 0 16,0-8-15-16,3-5-5 16,-3-6-44-16,0-7-20 15,0-6-49 1</inkml:trace>
  <inkml:trace contextRef="#ctx0" brushRef="#br0" timeOffset="18">22189 15621 356 0,'-27'-19'132'0,"24"19"-72"0,0-2-61 15,3 2 25-15,3-5-5 16,0 5 3-16,6-6-6 16,9 1-1-16,9-3-9 15,3 3-6-15,2 2-1 0,4 0-6 16,3 3-3-16,-3 0-25 15,-4 6-12-15,1 4-34 16,-12 6-13-16,3 8-34 16</inkml:trace>
  <inkml:trace contextRef="#ctx0" brushRef="#br0" timeOffset="19">22153 16203 304 0,'-38'21'115'0,"20"-10"-62"0,9-3-57 0,9-8 34 16,9 5-7 0,3-2 2-16,9-3 0 15,14-3-14-15,7-2-4 0,12-1-3 0,-1-1 0 16,4 1 0-16,-4-2-13 16,-2 3-7-16,-9-3-53 15,-4 8-22-15,-8-3-49 16</inkml:trace>
  <inkml:trace contextRef="#ctx0" brushRef="#br0" timeOffset="20">16626 16581 156 0,'3'8'57'0,"-3"3"-30"0,15 10-18 15,-12-8 16-15,0 6 1 0,0 7 4 16,-6 6-7-16,0-3-4 16,6-5-11-16,-6 2-3 0,0-2-1 15,0-8 0-15,0-3 0 16,3 1-2-16,-3-9 1 15,3 0 0-15,-3-10 3 16,3 0-5-16,0-9-1 16,0-12-2-16,6-1-2 15,6 1 3-15,0-6 2 16,0 6-2-16,2-1-2 16,4 4 4-16,3 1 3 0,3 9-6 15,0 10 0-15,-3 6 6 16,-4 10 7-16,-2 9 4 15,-3 9 0-15,-3 1-5 16,-6 2-2-16,-3-2-2 16,0-5-1-16,-3-1-1 15,0-7 0-15,0-1-11 16,0-10-54 0,3-8-13-16,3-3-40 15</inkml:trace>
  <inkml:trace contextRef="#ctx0" brushRef="#br0" timeOffset="21">16968 16640 220 0,'-6'5'82'0,"12"6"-44"0,0 7-44 0,0-7 12 15,0 2-4-15,3 3 3 16,0-3 0-16,0 0 0 15,3-2-3-15,-3-3 1 0,3-3 0 16,0-10-1-16,-1 2 1 16,-2-8-9-16,0-2-1 15,-12 8-7-15,3-6-2 16,-3 1-7-16,-3-3-2 0,0 5 6 16,-2-3 6-16,-1 3 10 15,0 3 7-15,-3 2 7 16,0 6 5-16,0 5 1 15,0 2 1-15,3 4 2 16,0 9 0-16,0 1 0 16,6 0 0-16,0 2-5 15,6 1 1-15,3-6-9 16,3-2-2-16,6-1-3 16,0-7-2-16,6-1-17 15,3-10-9-15,-1-8-55 16,1 0-57-1,-3-2 39-15</inkml:trace>
  <inkml:trace contextRef="#ctx0" brushRef="#br0" timeOffset="22">17177 16693 244 0,'-6'5'93'0,"6"-2"-50"0,3 2-52 0,0 8 12 15,3 0 2-15,0 6 4 16,2-11 4-16,4 5 3 15,0-8-9-15,6 3-4 0,-3-8 0 16,0-8 0-16,0-5 3 16,-3 2-10-16,-3-2-4 15,0-3-5-15,-4-2-2 16,-5-1 5-16,-2 3 4 0,-4 3 4 16,-6 3 3-16,-3 10 9 15,-3 0 3-15,0 10-6 16,3 1-4-16,-3 5 2 15,6 5 4 1,3 5-3-16,4-2 2 0,2-3-7 16,6 3-1-16,5-8 0 15,7 2 0-15,9-4-25 16,0-6-10-16,12-3-33 16,-1-5-12-16,1-5-7 15</inkml:trace>
  <inkml:trace contextRef="#ctx0" brushRef="#br0" timeOffset="23">17555 16677 244 0,'-24'-3'90'0,"18"6"-48"0,-12-1-38 0,12 6 21 16,-3-2-14-16,-3 7-3 16,0 8-3-16,0-3-1 15,-2 9-2-15,8-3-2 0,0-3 1 16,6 3-1-16,6-8 2 15,3 2-1-15,-1-7 2 16,4-9-4-16,3-2-2 16,0-5-9-16,3-8-3 15,-3-6-1-15,-3-15 0 16,0 5 6-16,-6-8 4 16,0-3-1-16,-9 0 2 0,0-2 1 15,-3 2 2-15,0 6 3 16,0 2 2-16,0 14 12 15,3-3 5-15,0 13-8 16,0 5-4-16,3 11-3 16,0 8 1-16,3 8 3 15,3 5 2-15,3 8-3 16,0 5-3-16,6-5-2 16,-1 0 0-16,1-8-11 15,3-5-2-15,0-5-70 16</inkml:trace>
  <inkml:trace contextRef="#ctx0" brushRef="#br0" timeOffset="24">18073 16386 192 0,'-6'21'74'0,"9"-3"-40"0,-3 25-20 0,0-22 20 0,-3 8-4 16,0 8 2 0,-3 3-16-16,3 7-4 0,0-4-8 15,0-9-9-15,0 0-5 0,0-4-85 16,-9-4-62 0,0-10 55-16</inkml:trace>
  <inkml:trace contextRef="#ctx0" brushRef="#br0" timeOffset="25">17909 16605 280 0,'-6'-5'104'0,"12"5"-56"0,6-5-56 0,-6 5 16 16,3 0-8-16,3-3 0 15,11 0-3-15,1 1 2 16,6-4 1-16,-3 6-16 0,-3 0-6 16,-1 0 0-16,-2 6 2 15,-3 2 5-15,-6 5 4 16,-3 5 7-16,-3 4 2 16,0 9 6-16,0 6 5 15,0 0-1-15,0-2 3 0,3 5-6 16,2-11-1-16,4 0 7 15,6-8 2-15,0-13 0 16,3-8 2-16,0-5-6 16,-3-9-3-16,-7-7-1 15,-5-5-1-15,-6-6-2 16,-9 5 1-16,-9-4 2 16,-5 4 2-16,-1 9 1 15,-3 2 0-15,0 3-9 16,6 5-4-16,3 2-30 15,4 4-15-15,2 2-67 16</inkml:trace>
  <inkml:trace contextRef="#ctx0" brushRef="#br0" timeOffset="26">18832 16666 220 0,'-6'-5'82'0,"3"10"-44"0,-6-5-29 15,3 3 19-15,-3-1-3 16,-6 1 2-16,0 0-13 16,3-1-3-16,3 6-7 0,0-2-5 15,15 7-4-15,6 5 0 16,3 1 3-16,3 2 3 15,3 3-2-15,-6-3-2 16,-3 0 6-16,-7-2 5 16,-2 2 9-16,-6-3 4 15,-5 6-8-15,-4-11-3 16,-6-2-4-16,-6-6-1 16,3-5-19-16,0-5-5 15,6-3-40-15,4-5-16 16</inkml:trace>
  <inkml:trace contextRef="#ctx0" brushRef="#br0" timeOffset="27">19031 16851 216 0,'3'37'82'0,"-3"-5"-44"0,0 3-31 15,0-22 20-15,0 11-12 16,3-3-3-16,0 5-7 16,-3-7-4-16,0 2 0 15,0-8 1-15,0-2 3 0,0-3-2 0,-3-8-2 16,0-6-11-16,-3-4-4 15,0-6-2-15,0-5 0 16,0-11 4-16,3 0 5 16,0-7-1-16,3-1 3 15,6-8 3-15,3 9 1 16,6 1 9-16,3 7 5 16,3 4 7-16,0 9 4 15,5 10-8-15,-2 8-4 16,-3 8 6-16,-3 8 3 15,-9 7 2-15,-3 1 1 0,-9 3-9 16,-6 4-2 0,-3-4-7-16,-3-1-4 15,-3-4-8-15,0-9-4 0,0-8-30 16,4 0-13-16,2-10-35 16,3-3-12-16,6-2 7 15</inkml:trace>
  <inkml:trace contextRef="#ctx0" brushRef="#br0" timeOffset="28">19296 16719 212 0,'0'19'82'0,"6"-4"-44"0,3 1-36 0,-3-8 19 15,0 0 4 1,6-3 7-16,5 6-15 15,1-8-5-15,0 2-7 0,0-5-2 16,0-5 1-16,-3-3-2 0,0-5 1 16,-3-1-4-16,-3 1-2 15,-6 0-5-15,-6 0-2 16,-3-1-2-16,-3 1 0 16,-6 3 11-16,-6 10 5 15,-3 0 3-15,3 5 1 16,0 3 2-16,1 13 1 15,5-3 6-15,3 6 3 16,3-3-10-16,6 3-3 0,6 0-3 16,6 0 2-16,6 0-10 15,9-3-2-15,-1-5-39 16,1-11-15-16,3 3-67 16</inkml:trace>
  <inkml:trace contextRef="#ctx0" brushRef="#br0" timeOffset="29">19650 16745 264 0,'-36'0'99'0,"30"19"-54"0,-5 2-46 16,5-16 20-16,-3 9 9 15,0-1 9-15,3 5-8 16,3-2-5-16,6 3-13 15,3 7-7-15,9-7-1 0,5-1-4 0,1-2-2 16,3-5-16-16,0 2-7 16,-3-8-58-16,0-10-22 15,-4 0-12 1</inkml:trace>
  <inkml:trace contextRef="#ctx0" brushRef="#br0" timeOffset="30">19802 16777 256 0,'-3'8'96'0,"3"8"-52"0,3 5-51 0,-3-8 16 0,0 3-6 15,0 5 3-15,0 3-3 16,0-5-2-16,9 2 0 16,-9-8-45-16,0-2-18 0</inkml:trace>
  <inkml:trace contextRef="#ctx0" brushRef="#br0" timeOffset="31">19754 16613 228 0,'-3'-8'88'0,"9"6"-48"0,9-6-58 0,-6 8 9 15,12-3-2 1,3-2 6-16,3-1-7 0,5 1-2 15,4 3-42-15,3-4-15 16,2 1 7 0,-2 0 8-16</inkml:trace>
  <inkml:trace contextRef="#ctx0" brushRef="#br0" timeOffset="32">20281 16531 132 0,'15'-24'52'0,"-12"19"-28"0,0-16-6 0,-3 16 20 16,0-3-1-1,0-3 2-15,-6 3-4 0,-3-2 1 16,0 2-20-16,-6 2 0 0,-3 6-2 16,-2 14-7-16,-4-1-2 15,-3 3-5-15,3 5-3 16,3 8 4-16,6 8 1 15,7 13 4-15,5 3 1 16,9 5-1-16,2-5-1 16,4-5-3-16,0-3-2 15,-3 3 3-15,0-17 0 16,0-4-6-16,-3-9-2 16,-3-5-31-16,-3-2-12 0,-6-11-57 31,0-3-44-31,-15-5 58 0</inkml:trace>
  <inkml:trace contextRef="#ctx0" brushRef="#br0" timeOffset="33">19936 16835 260 0,'-12'-5'96'0,"12"5"-52"0,0-2-40 16,0 2 19-16,6 0-11 16,3-3-2-16,6 0-1 15,6-2-1-15,2 2-4 16,7 1-3-16,0-1 0 0,-3 3-23 15,0 0-10-15,-4 0-17 16,-2 3-5-16,-6-3-39 16,-3 2-25-16,-3 1 248 47,6 18-57-47,-3 3-7 15,3 0-32-15,-1 2-19 16,-2-5-8-16,3-2-3 15,-3-3-2-15,0-3-2 0,-3-2 1 16,3-4-19-16,0-7-5 16,0 0-24-16,0-5-10 15,-1-16-39 1</inkml:trace>
  <inkml:trace contextRef="#ctx0" brushRef="#br0" timeOffset="34">20451 16825 220 0,'3'-3'82'0,"-3"9"-44"0,-3 7-31 0,3-3 20 0,0 9 4 15,-3-1 3-15,-3 14-3 16,-3 0 1-16,-3 2-18 16,0 1-6-16,3-4-1 0,0-1-4 15,3-7 0-15,0-4-23 16,3-6-12-16,3-8-63 16,6-5-28-16,3-8 17 15</inkml:trace>
  <inkml:trace contextRef="#ctx0" brushRef="#br0" timeOffset="35">21037 16862 204 0,'-3'0'77'0,"3"0"-42"0,3 8-41 0,3-3 14 15,0 0 6-15,3 3 6 16,0 0-2-16,3-5 2 15,3 0-11-15,0-3-3 0,0-3-2 0,-4 0 0 16,4-7 0-16,3-1 0 16,-6-2 0-16,-3 5-2 15,-3-5-2-15,-12 0-4 16,0-3 0-16,-6 2-9 16,-6 4-2-16,0-1 10 15,-2 11 7-15,-1 8 2 16,-3 3 3-16,3 5 0 15,0 0 3-15,3 7 6 16,7 1 2-16,5 3-1 16,3-4 0-16,9 1-9 15,5 0-5-15,7-3 0 0,3-2 0 16,0-6-8-16,3-2-4 16,3-9-22-16,2-2-7 15,1 0-30-15,-6-5-9 16,-3-3-19-1</inkml:trace>
  <inkml:trace contextRef="#ctx0" brushRef="#br0" timeOffset="36">21314 16862 192 0,'0'-5'74'0,"3"2"-40"0,0 0-27 0,-3 3 18 16,3 6-4-16,3-1-1 15,3 5 5-15,0 6 1 0,0 6-13 16,3-4 3-16,0 1 2 0,-1 2-8 15,-2-3-3-15,0-5-2 16,0 1-1-16,-3-4-2 16,0-7 1-16,0-3 2 15,0 0 2-15,0-5-3 16,3-9-3-16,0-1-7 16,-3-9-4-16,0 5-3 15,-3-2-2-15,0 0-1 16,0 2 2-16,0 6 6 15,-3 0 2-15,3 8 1 16,0 5 1-16,3 0 3 16,2 0 0-16,4 5-2 15,3 5 2-15,3-2 1 0,6 0 0 16,3 0 0-16,-3-5 2 16,-1-3 1-16,1 0 1 15,-3-3-2-15,-3-5-2 16,-3 3 1-16,-3-3-1 15,-6-5-3-15,-6 2 0 16,-3-2-5-16,-6-8-2 16,-3 8 5-16,-6 5 4 15,0 2 8-15,3 6 4 16,0 8-4-16,0 3-2 16,1 2 6-16,2 6 3 15,3 2 4-15,6 5 1 16,3 1-8-16,3-6-2 0,3-2-3 15,6-1-1-15,2 1-6 16,1-12-1-16,3 4-21 16,0-8-8-16,0-6-19 15,0 0-9-15,0-7-10 16,0-9-3-16,-4 1 13 16,-2-1 44-1,0 6 49-15,-3 0 22 16,-3 0 10-16,0-1-24 15,0 12-11-15,0-1-18 16,0 6 0-16,0 7 3 0,0 6 5 16,0 0 2-16,0-3-4 15,-3 6 1-15,0-1-7 16,-3-2-3-16,0-3-3 16,0-2 0-16,0-3 0 0,0-3 1 15,-3-5-2-15,0-5-1 16,3 2-3-16,0-7-2 15,0-4-2-15,6-1-1 16,3-4-3-16,0 1 1 16,2-1-2-16,1 1 0 15,0 4-5-15,-3-2 0 16,6 3-3-16,-6 3 2 16,3 2 2-16,-3 2 5 15,0 1 3-15,0 5 2 16,0 3 3-16,3 5 1 0,-1 5 7 15,1 0 4-15,-3 11-3 16,6-8 1 0,-3 2-7-16,0-2-1 0,-3-5-2 15,3 2-2-15,0-5 1 16,0-3-1-16,2-5-9 16,1 0-2-16,3 0-36 15,3-8-14-15,3-10-48 16,0-1-34-1,8 1 60-15</inkml:trace>
  <inkml:trace contextRef="#ctx0" brushRef="#br0" timeOffset="37">22430 16798 264 0,'-6'3'99'0,"6"0"-54"0,-9 10-39 0,3 0 22 16,-5 6 5 0,-7 12 6-16,-6 9-7 0,-9 8-2 15,3 5-17-15,1 5-6 0,-1-3 0 16,-3-7-9-16,6 0 0 15,3-11-35-15,4 0-13 16,2-8-105 0</inkml:trace>
  <inkml:trace contextRef="#ctx0" brushRef="#br0" timeOffset="38">16992 17412 144 0,'-3'-10'55'0,"6"12"-30"0,-3-4-7 0,0-4 20 16,-3 6-6-16,0-5 1 16,-3 2-5-16,-6 3 0 15,-3 0-16-15,0 0 4 0,1 3 2 16,-1 5-10-16,-3-5-4 16,3-1-1-16,3 4 0 0,3-4-4 15,3 4-1 1,6-1-4-16,9 3 1 0,6 2 3 15,6 6 1-15,3 3 3 16,2 5 1-16,-2-1 1 16,-3-4 0-16,-3 5 9 15,-3-3 3-15,-9 3 1 16,-6-8 0-16,-9 2-5 16,-3-10-2-16,-6-3-6 15,-3 3-3-15,0-10 0 16,1-9 1-16,-1 3-8 15,6-5-3-15,3 5-22 16,6-3-10-16,6-2-40 16,9 0-16-16,6 0-9 15</inkml:trace>
  <inkml:trace contextRef="#ctx0" brushRef="#br0" timeOffset="39">17171 17481 224 0,'-3'0'85'0,"6"3"-46"0,3-1-43 0,0 1 15 16,3-3 3-16,-1 5 3 15,7-2-8-15,3 0-3 16,0-1-4-16,0-2 1 0,0 0 0 16,0-2-1-16,-4-1 1 15,4-5 2-15,-9 5 2 0,-3-7-3 16,-6 4-3-16,-6-1-3 15,-3-1 1-15,-6 2 1 16,-5 1 2 0,-1 2 3-16,-3 3 4 0,0 3 2 15,-3 2 3-15,7 3-5 16,5 5-1-16,3 3 7 16,6 0 2-16,3 8-2 15,6-3-1-15,6 0-8 16,9 3-4-16,5-3 1 15,4-2 0-15,-3-6-17 16,3-5-5-16,6-3-40 16,-4 1-16-16,1-17-54 15</inkml:trace>
  <inkml:trace contextRef="#ctx0" brushRef="#br0" timeOffset="40">17575 17285 276 0,'-5'-10'104'0,"-1"10"-56"0,3 2-58 0,6 1 16 16,0 5 9-16,0 5 10 15,-3 6 4-15,0 7 5 16,0 6-18-16,3 8 0 0,-1 5-2 16,1-6-7-16,0 1-4 15,3 0-2-15,-3-9-1 0,-3-4-27 16,3-9-11-1,-3 3-39-15,-3-10-13 0,-6-3-30 16</inkml:trace>
  <inkml:trace contextRef="#ctx0" brushRef="#br0" timeOffset="41">17376 17402 288 0,'-3'-16'107'0,"18"8"-58"0,-3 3-40 16,-3 5 25-16,3-3-13 16,3-2-1-16,5 5-15 15,4-6-2-15,3 6-3 16,0 0 0-16,0 0 0 0,-1 6-27 16,1-1-9-16,-3-2-61 15,-3 2-69-15,-3-5 45 16</inkml:trace>
  <inkml:trace contextRef="#ctx0" brushRef="#br0" timeOffset="42">17897 17214 176 0,'-6'-19'66'0,"9"38"-36"0,-6-11-13 0,3 2 20 0,-3 4 3 15,0 1 5-15,-3 15 0 16,-3-1 0-16,-3 16-25 16,0 0 2-16,-3 0-1 0,1 2-9 15,-1-2-2-15,3-5-8 16,0 0-2-16,3-14-13 16,0 0-7-16,3-7-33 15,3-6-16-15,3-2-68 16</inkml:trace>
  <inkml:trace contextRef="#ctx0" brushRef="#br0" timeOffset="43">18052 17489 252 0,'0'0'93'0,"0"0"-50"0,0 11-35 0,0-4 24 16,0 1-9-16,-3 11-1 16,0-1-15-16,0-2-4 15,0 13-2-15,0-2-1 0,0-6 2 16,-3 0-23-16,0-5-8 16,0-3-74-1,-3 1-57-15,3-6 59 16</inkml:trace>
  <inkml:trace contextRef="#ctx0" brushRef="#br0" timeOffset="44">17974 17404 244 0,'0'-8'93'0,"0"3"-50"0,0 5-50 16,0 0 14-16,6-3-32 15,3 3-8-15,0 3-65 16</inkml:trace>
  <inkml:trace contextRef="#ctx0" brushRef="#br0" timeOffset="45">18105 17552 236 0,'9'35'90'0,"-6"-22"-48"0,0 24-36 0,0-29 22 16,-3 5-15-16,0 1-2 15,0-4-3-15,0-2 0 16,0-8-4-16,0 0-1 0,3 0 3 16,3-18 1-1,0-4-6-15,3-1 0 16,0-4-6-16,6 1-1 16,0 4 3-16,0 4 1 15,2 5 8-15,1 5 4 16,0 5-1-16,-3 8 2 0,0 6 0 15,-3 2 3-15,-3 0-7 16,0 1-4-16,-3 2-2 16,0-3 1-16,0-3-14 15,-3 6-5-15,-1-5-55 16,4 2-23-16,0-5-19 16</inkml:trace>
  <inkml:trace contextRef="#ctx0" brushRef="#br0" timeOffset="46">18525 17552 212 0,'-6'-13'82'0,"3"8"-44"0,-3 0-22 15,0 5 22-15,-6 5-18 16,-3-5-3-16,3 8-11 16,1-3-2-16,-1 8-2 15,0 1 1-15,3 9 0 0,3 1-1 0,3 0 1 16,3 3-4-16,3-1 0 15,3 0 1-15,6-12 2 16,0-1-1-16,5-3-1 16,1-10 3-16,-3-5 0 15,0-3-6-15,-3-5 0 16,0-13-1-16,-6-4 2 16,-3-9-6-16,-3-1 1 15,-3 6-2-15,0-11 3 16,-9 5 2-16,3 3-1 15,0 11 12-15,3 4 8 0,0 4 3 16,3 5-7 0,0 7-4-16,3 6 2 15,3 6 2-15,3 7 5 16,0 8 4-16,0 3 1 16,0 8-1-16,3-1-13 15,0 4-4-15,0 4 0 16,3-4 0-16,-3-3-28 15,0-6-10-15,0-7-58 16,-1-1-23-16,1-5 1 16</inkml:trace>
  <inkml:trace contextRef="#ctx0" brushRef="#br0" timeOffset="47">18698 17566 252 0,'0'-6'96'0,"3"6"-52"0,0 6-51 15,3-4 47-15,0-2 1 16,5 6-13-16,-2-1-9 16,3-2-11-16,0-3-4 0,0 0 0 15,3 0-2-15,0-3 1 16,-3-2 0-16,0-3 3 16,-3-3-5-16,-3 3-3 15,-4-5-2-15,-2 5 0 16,-5-3-8-16,-1-2-5 15,-3 8 4-15,-6-3 3 0,-6 8 6 16,3 0 2-16,0 0 4 16,3 11 1-16,3-1 5 15,1 3 3-15,5 3 9 16,3 0 5-16,3 13-5 16,3-2 1-16,6-6-10 15,5 5-4-15,4-5-7 16,0-2-2-16,0-6-26 15,6-2-9-15,-3-9-38 16,5 4-18-16,4-6-32 16</inkml:trace>
  <inkml:trace contextRef="#ctx0" brushRef="#br0" timeOffset="48">19159 17507 280 0,'0'0'107'0,"-3"6"-58"0,-3 4-42 0,0-4 23 16,-3 7-10-16,-6 5 1 16,0 6-14-16,1 0-5 15,-1 0-1-15,0-3 1 0,3 3 1 16,0-6-41-16,3-2-17 16</inkml:trace>
  <inkml:trace contextRef="#ctx0" brushRef="#br0" timeOffset="49">18936 17497 280 0,'0'-3'104'0,"15"6"-56"0,-3 2-30 16,-6 6 31-16,5 2 2 15,7 3 4-15,6 2-30 16,3 4-12-16,0 4-9 15,2-2-4-15,1-3 3 0,-3 3-62 16,0-3-26-16,-3-10-77 16</inkml:trace>
  <inkml:trace contextRef="#ctx0" brushRef="#br0" timeOffset="50">19665 17507 216 0,'-3'6'82'0,"6"2"-44"0,0 10-27 0,0-10 23 0,0 13-5 16,0 6 1-16,0 2-11 15,-3 0-1-15,3 3-11 16,0 0-4-16,3-6-2 0,-3 0-1 16,0-12 0-16,0-1-29 15,0-5-13-15,-3-11-44 16</inkml:trace>
  <inkml:trace contextRef="#ctx0" brushRef="#br0" timeOffset="51">19689 17351 236 0,'-3'-13'90'0,"0"8"-48"0,0 5-49 0,3 0 14 16,0 0-10-1,0 0 0-15,0 0-1 0,0 0 3 16,3 5 0-16,0 3-30 0,0 5-12 15,3-2-46 1</inkml:trace>
  <inkml:trace contextRef="#ctx0" brushRef="#br0" timeOffset="52">19775 17584 236 0,'3'13'90'0,"-3"3"-48"0,6 16-40 0,-3-24 17 0,0 5 1 15,-3 3 2-15,0-5-3 16,0-1-1-16,0-2-10 16,0-2-1-16,0-6 3 0,-3 0-8 15,3 0-1-15,0-8-8 16,0-8 0-16,3-5-4 16,3 2 2-16,6 3 3 15,3-2 1-15,0-1 3 16,-3 6 1-16,2 5 3 15,1 3 3-15,0 5 9 16,0 5 5-16,0 8 2 16,-3 8 2-16,-3 6-11 15,0-1-2-15,0-2-4 16,-3-3 1-16,0-8-26 0,0 6-10 16,-1-11-38-16,1-3-17 15</inkml:trace>
  <inkml:trace contextRef="#ctx0" brushRef="#br0" timeOffset="53">20451 17542 192 0,'-3'0'71'0,"3"5"-38"0,0 3-17 15,3-3 24-15,0 3-1 0,0 8 1 16,0 8-6-16,-3 0-4 16,0 2-16-1,0 1-7-15,0-6 0 0,0-3-2 0,0-4 0 16,0-1-3-16,0-8-2 15,0 3 3-15,0-3 0 16,0-5-6-16,0 0-2 16,0-5-7-16,0-8-3 15,0 0 0-15,0-14-1 16,3 1 2-16,0 7 3 16,0 3 9-16,3-2 3 15,0 10 3-15,3-3 0 16,8 11 15-16,1 8-1 15,-3-2 0-15,-3 7-6 16,-3 5-2-16,-3 1-4 16,0-3 1-16,-3-3-4 15,0-2-2-15,-3-4 0 16,0-1 1-16,3-6-14 16,3-8 2-1,0-8 0-15,3-5-1 16,0 2 2-16,2 6 3 15,1 0 3-15,0 5 11 16,0 3 4-16,0 10 6 16,3 8 3-16,-6 8-7 15,3-2-3-15,-3 5-4 16,0-9-2-16,-3 12-6 16,6-9 1-16,-7-4-22 0,4-1-10 15,-6-8-15-15,-3-5-6 16,3-5-86-1,6-8 25 1</inkml:trace>
  <inkml:trace contextRef="#ctx0" brushRef="#br0" timeOffset="54">20802 17611 236 0,'3'-24'90'0,"0"24"-48"0,3 0-29 0,0 5 24 16,3 0-6-16,0 6 2 15,3 5-8-15,0 0-3 16,2-3-12-16,-2 6-4 0,0-6-2 0,0 0-2 15,0 0 1-15,-3 0-22 16,3-7-7-16,0 2-29 16,6-8-10-16,0-8-59 15</inkml:trace>
  <inkml:trace contextRef="#ctx0" brushRef="#br0" timeOffset="55">21135 17574 300 0,'-6'13'112'0,"1"0"-60"0,-7 32-41 16,6-24 26-16,-3 8-9 16,-9 6 0-16,-6 4-6 15,0 1-4-15,3 0-10 16,1-1-5-16,2-7-2 0,3-5-28 0,6-9-11 16,3 1-28-1,3-11-8-15,3 0-60 16</inkml:trace>
  <inkml:trace contextRef="#ctx0" brushRef="#br0" timeOffset="56">21644 17542 184 0,'-20'0'68'0,"14"0"-36"0,0 5-15 0,0 0 22 15,-3-2-2-15,0 10 2 16,-3 3-12-16,0 8-5 15,0 0-12-15,3 2 2 0,3 1 2 16,3-1-10-16,6 1-1 16,6-1-8-16,3-2 1 15,3-3-18-15,12-2-6 16,0-1-20-16,-4-10-8 16,1 0-54-1</inkml:trace>
  <inkml:trace contextRef="#ctx0" brushRef="#br0" timeOffset="57">21927 17613 192 0,'-24'-13'71'0,"7"13"-38"0,2-3-23 15,9 3 17-15,-3 3 7 16,-3 5 3-16,-3-3-6 15,0 14-4-15,-3-6-15 16,9 6-5-16,-3-1-1 0,6-2-1 16,3 3 0-16,3 2-6 15,3-8-1-15,6-3 1 16,0-2 2-16,0 0-9 16,6-2-2-16,-3-6 3 15,-3-6 1-15,0-2-1 0,-3-5 2 16,3 0 5-16,-3 0 2 15,-3 5 0-15,-3-8 1 16,0 5 2-16,0 9 2 16,3-1 1-16,0 6 2 15,-3 2 6-15,3 8 2 16,6 0-9-16,-1 1-3 16,4 4-6-16,3-5-1 15,-3 1-17-15,6-1-8 16,-3 0-28-16,0-2-11 15,0-17-54 1</inkml:trace>
  <inkml:trace contextRef="#ctx0" brushRef="#br0" timeOffset="58">22106 17587 216 0,'-21'0'82'0,"15"0"-44"0,-3 8-27 16,3-6 23-16,0 9-5 16,-3 2 3-16,0 3-16 15,0 0-4-15,3 8-8 16,0-3-5-16,6 3 0 0,3-3 1 16,6 0 0-16,3 3 0 15,12-6 0-15,0-2-11 0,0-10-5 16,0-6-6-16,-4-6 1 15,1-2-8-15,0-5-2 16,-3 0-23 0,-3-6-10-16,0-7-15 15</inkml:trace>
  <inkml:trace contextRef="#ctx0" brushRef="#br0" timeOffset="59">22272 17343 220 0,'0'-5'85'16,"0"5"-46"-16,6 8-41 0,-3 3 14 0,0 2 18 15,0 3 12-15,-3 8-1 16,0 10 0-16,0 8-23 16,-3 6-2-16,0 5 1 0,3-8-7 15,0 2-3-15,0-9-7 16,0-4 0-16,0-10 2 15,0-3 1-15,0-3-8 16,3-23-10 0,0-8 0-16,0 0-3 15,3-6-1-15,0-7 6 16,6-1 3-16,-3 6 6 16,12 3 2-16,-3 4 13 0,0 1 5 15,0 13 0 1,-1 5 1-16,-2 3-3 15,-3 11-1-15,-3 2-7 0,-3-2-2 16,-6 2 0-16,0-3 0 16,0 3-27-16,0-2-9 15,0-1-44-15,6-10-16 16,0-8-31 0</inkml:trace>
  <inkml:trace contextRef="#ctx0" brushRef="#br0" timeOffset="60">22656 17724 296 0,'0'6'110'0,"6"-6"-60"0,6 5-58 0,-3-2 16 0,0 2-6 16,0-5 3-16,0 5 9 16,0-5 5-1,0-5-9-15,3 5-6 0,-3-5 0 0,0-3-8 16,-3 0 1-16,0-8-6 15,-3-5-1-15,-3 2-2 16,-3 6 2-16,-3 0-1 16,-3 0 0-16,-3 7 8 15,-6-2 4-15,0 14 4 16,0-1 2-16,3 8 5 16,-3 0 3-16,1 3 3 15,5 8 3-15,3-5 0 16,6-4 2-16,3 12-13 0,3-1-6 15,6-7-2-15,6 5-2 16,2-11-3-16,1 0 2 16,6-5-30-16,0 0-14 15,6-8-24-15,-6 0-9 16,5-13-40 0</inkml:trace>
  <inkml:trace contextRef="#ctx0" brushRef="#br0" timeOffset="61">23079 17333 260 0,'-6'-3'96'0,"6"3"-52"0,0 0-47 15,0 0 19-15,0 3 10 16,0 10 8-16,0 6 0 16,-3-6 0-16,0 5-19 15,-6-4-5-15,3-1-2 0,0-5-2 16,0 5-1-16,3-8-3 16,-2 3 1-16,5-2-4 15,11-12-6 1,-2 6-1-16,3-8-5 0,3 0 1 15,3-2 4-15,3-6 4 16,3 0 3-16,2 3 1 16,7 0-3-16,0 5 2 15,-3 2 1-15,-4 4 0 16,1-4 0-16,-3 6 0 16,-9 8 0-16,3-2 0 15,-9 7 15-15,-9 5 10 16,0-4 4-16,-9 7 3 15,-3 11-13-15,-3-6-4 16,0 8-9-16,0-10-4 16,0 11-12-16,3-6-6 0,4-3-41 15,2 1-17 1,15-6-88 0</inkml:trace>
  <inkml:trace contextRef="#ctx0" brushRef="#br0" timeOffset="62">23353 17902 396 0,'-18'-8'148'0,"24"16"-80"0,0-8-101 15,0 0 14-15,-3 0-29 16,-3-3-8-16,9-5-84 16,0-8-36-16</inkml:trace>
  <inkml:trace contextRef="#ctx0" brushRef="#br0" timeOffset="63">16427 15674 208 0,'-18'3'79'0,"15"2"-42"0,0 0-37 15,3-2 18-15,0 2 1 16,-3-2 3-16,0-3 15 16,0 0 6-16,0-3-22 15,0-2 1-15,0-6 2 0,0-5-4 16,3-7-2-16,3-7-10 16,3-4-5-16,9-11-2 15,9-8-1-15,8 0 0 16,4 0 0-16,9-2 0 15,-1 2 2-15,4 5 3 16,2 6 2-16,10 5-8 16,0 13-1-16,-4 11-2 15,1 10-1-15,-7 8 4 0,-8 11 2 16,-9 3 4-16,-10-1 2 16,-5 4 1-16,-6-4 0 15,-9 1 2-15,0-6 4 16,-9-5-2-1,0-8-3-15,3-6-1 16,0-4-7-16,12-14-1 16,3-8-2-16,9-18 0 15,12-8 0-15,11 2 0 0,19 6-3 16,5 8 1 0,4 2 0-16,8 8 2 15,12 14-4-15,-2 10 2 0,-1 8 2 16,-6 8 1-16,-5 8 3 15,-10 2 1-15,-2 9-4 16,-10 2-1-16,-11-6 3 16,-6-1 3-16,-10-7 1 15,-2-7 2-15,0-10 0 16,0-11 3-16,0-6-5 16,11-7-1-16,4-6-4 15,9-5-1-15,14-6-1 16,12 1 0-16,10 2 0 15,8-5 0-15,15 8-3 0,3 11 1 16,-29 5 2-16,35 21 3 16,0 13-2-16,-12 6 0 15,-3 10-1-15,-12-3-2 16,-14 1 5-16,-13-1 3 16,-14-2-1-16,-13-6 0 15,-8-2 1-15,-6-5 2 16,-3-3-1-16,-3-6 0 15,0-4-3-15,2-4 1 16,13-4-4-16,6-3 0 16,6-6-1-16,11-5-2 15,13 0-2-15,8 1 1 0,12 2 3 16,9 5 1-16,-26 5-2 16,41 16 0-1,-27-2 2-15,27 21 2 0,-8 2-2 16,-10 6 0-16,18 13-1 15,-27-3-2-15,-20 1 3 16,-16-1 2-16,-11-10-2 16,-9-8 0-16,-9-6 3 15,-3-5 3-15,-1-5 0 16,4-16 2-16,3-8-4 16,12-2 0-16,5-3-3 15,13 0-3-15,14 2-3 16,4 6 1-16,11 2 1 15,4 11 2-15,-4 8-1 16,6 27 1-16,-2 10 0 0,2 2 0 16,-12 9 0-16,-8-6 0 15,-10-2 2-15,-11-3 2 16,-9-6-1-16,-13-7 2 16,-5-8-2-16,-6-6-1 15,-3-4 5-15,0-6 1 16,-3-6-2-16,3-2-3 15,6-2-5-15,5-4 0 16,16 1-7-16,9 2-1 16,5 3 5-16,4 8 1 15,5 21 1-15,-2 8 1 16,2 8 3-16,-2 14 0 16,-7 9 1-16,1 9 0 0,-6 8 0 15,-16-8 2-15,-5-1-1 16,-24-10-1-16,-6-5 5 15,-9-10 1-15,-6-12 2 16,-2-2 0-16,-1-8-2 16,6-7 1-16,0-7-6 15,6-1-1-15,6-1-2 16,9 3-2-16,3 5-2 16,18 3 1-16,11 2 1 15,7 3 2-15,9 11-4 16,-4 5 2-16,10 3 0 15,-10 15-1-15,1 19 4 16,-6-5 2-16,-13 7 0 16,-8-4 2-16,-9-9-2 0,-9 9-1 15,-9-17 3-15,-15-5 0 16,-3-13 1-16,-8-10 2 16,-1-9 3-16,6-2 5 15,-3-8-10-15,12-6-5 16,3-2-4-16,7 3 0 15,5 0-6-15,8 12-1 16,16-1 2-16,3 4 1 16,3 6 3-16,0 7 2 15,-1 6-1-15,-5 22 4 16,-6 4-2-16,-6 0 1 16,-12 6 6-16,-12 3 2 15,-15-4 13-15,-14-15 5 16,-10-3 3-16,-9-18 1 0,-11 0-2 15,0-14 1-15,-10-7-15 16,16-9-5-16,-1-2-4 16,10-2 0-16,5-6-18 15,9 0-4-15,4 0-55 16,-4 2-22-16,-3-2-84 16</inkml:trace>
  <inkml:trace contextRef="#ctx0" brushRef="#br0" timeOffset="64">16456 15891 156 0,'0'0'57'0,"3"-16"-30"0,9 8-25 0,-6 5 14 15,0-5-4-15,-3 1 3 16,-9-4 12-16,-3-2 4 16,-3 0-15-16,-6-1 8 0,-8 1 6 15,-4 5-5-15,-6 8 0 16,-9 11-12-16,-8 20-3 16,-10 12-6-16,-2 15-3 15,-4 19 8-15,7 18 4 16,11 8-4-16,7 0-1 0,14-2-4 15,12 5-3-15,15-16-3 16,15-6 1-16,12-18 3 16,12-13 1-16,2-10-1 15,4-12-2-15,3-7-6 16,-1-21-4-16,-5-6 3 16,-6-7 2-16,-10-4 3 15,-5-1 1-15,-9 1 3 16,-3 1 1-16,-15 5-1 15,-6 3 1-15,-8 16-2 16,-10 4 2-16,-9 17 0 16,-2 16 3-16,-1 13 6 15,6 13 4-15,6 16 1 16,13 2 1-16,14 6-5 16,15 8-3-16,20-16-5 15,13-3-2-15,12-13-1 0,8-13-2 16,10-8-2-16,8-13 1 15,3-16-4-15,1-16 1 16,-1-8-3-16,-6-6 2 16,-8-10-2-16,-4 3 2 15,-14-5 1-15,-12 10 2 16,-7-3 1-16,-14 16 1 16,0 9 0-1,-3 7 0-15,0 16 2 16,3 8-1-16,5 2-1 15,4 12-2-15,12-6 1 0,6-1 1 16,11-12 2-16,19-3 1 16,5-5 1-16,3-11 0 15,7-13 0-15,8-3-5 16,0-13-1-16,-3-10 1 16,-8 5 0-16,-4-6-4 15,0 6 1-15,1 0 2 16,-13 13 1-16,-5 0-2 15,5 10 2-15,-3 11-1 16,7 1 0-16,8 9 2 16,4 9 2-16,5-8-1 15,6 0-1-15,12 2 1 16,-6-8-1-16,3-7 2 16,4-14 1-16,5-2 1 15,-6-11 0-15,0-11-5 0,-3-2 1 16,-6 0 0-16,-5-3 0 15,-10 6 0-15,-3 10 0 16,-8 0 0-16,-4 3 0 16,18 10-3-16,-2 3 2 15,-1 5 3-15,0 11 3 16,-2-8 0-16,2-3 0 16,0 0-1-16,4-8 0 15,-4-5-2-15,3-13 1 16,1 0-2-16,2-8 2 0,-6 2 0 15,-5-4 1-15,-4-4 0 16,-9 6 0-16,4 16-5 16,2 2 1-16,7 6 0 15,-1 10 0-15,3 0 0 16,4 6 2-16,2 2 8 16,6 3 3-16,0-3-2 15,1-8-1-15,-1-2 2 16,-6-9 3-16,0-4 0 15,-2-4 4-15,-4-7-7 16,-14 8 1-16,-10-3-6 16,-8 0-2-16,-7-3-18 15,-8 6-6-15,3-8-53 16,-9-8-22-16,11-11-91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22:58:13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3723 5956 88 0,'0'-19'33'0,"3"14"-26"0,-3-8 14 0,0 7 3 16,0 1-6-16,-3-5-3 15,-3-1-4-15,-3-5-2 16,-3 3 6-16,-3 0 4 16,-3-1-9-16,-6 4-6 0,-6 5 0 0,-8 2-3 15,-13 0-1-15,-11 6-2 16,-10 5 1-16,-5 10-1 16,-1 9-2-16,-5 15 3 15,3 11 0 1,17 11-4-16,19-1 1 15,23 3 4-15,27 6 4 0,20-1-1 16,16 1 0 0,33-12 1-16,14-9 2 0,6-17-1 15,12-18 0-15,9-16-3 16,-11-16 1-16,-13-13 2 16,-12-8 4-16,-14-5 9 15,-13-11 3-15,-20-19-8 16,-18 3-3-16,-15 9-4 15,-15 7 1-15,-18 5-9 0,-17 8-3 16,-4 11-13-16,0 11-4 16,7 7-23-16,5 8-12 15,9 9-22 1</inkml:trace>
  <inkml:trace contextRef="#ctx0" brushRef="#br0" timeOffset="630.6168">3791 6678 96 0,'-30'-29'38'0,"9"18"-29"0,-8-12 10 0,17 12 3 16,-12-2-8 0,-6 0-1-16,-9 2-7 0,-8 3-4 15,-10 8 1-15,-5 8 0 16,-4 10-1-16,4 6 1 0,2 8 2 15,7 8-2-15,8 10 0 16,15 16-3-16,6 14-3 16,16-9 4-16,11-8 3 0,17-7 1 15,19-6 2 1,27-5 0-16,5-13 3 16,12-16-3-16,13-13 1 15,2-11 1-15,-12-16 5 16,-14-24-4-1,-16-18 2-15,-17-3-3 0,-15 3 2 16,-18 3-6-16,-21-1-1 16,-15 6-15-16,-9 16-6 15,-5 10-48 1,-4 21-51-16,3 11 29 0</inkml:trace>
  <inkml:trace contextRef="#ctx0" brushRef="#br0" timeOffset="2860.7781">7774 6988 132 0,'-9'-22'49'0,"6"20"-38"0,3-1-1 0,0 3-1 15,6 0-11-15,3 3 0 16,11-1 2-16,13 1 4 16,9 0-1-16,8-6 0 0,16-5 3 0,26 3-1 15,12 0 2-15,18-6 2 16,27 6 5-16,15-6-4 16,21 9 2-16,8-9-5 15,21 8-2-15,10-5-2 16,5 6 0-16,6-4-4 0,9 6 0 15,9 0 3-15,-9-2 1 16,9 7-1-16,-15-5-2 16,-3 5-2-16,-23 1 1 15,-10-4 1-15,-14 9 2 16,-28-6 3-16,-20-2 2 16,-18-1-3-16,-18 1-1 15,-11-3 1 1,-22 0 2-16,-8-3-3 0,-13 1 0 15,-8-3-23 1,-6-1-9-16,-7 1-30 16,-8-3-39-16,-6 0 24 15</inkml:trace>
  <inkml:trace contextRef="#ctx0" brushRef="#br0" timeOffset="3063.7923">12685 6776 192 0,'-12'-13'71'0,"15"13"-55"0,6 0-9 15,0 0-8-15,12 2-11 16,11 4 0-16,19 4 6 16,9 1 3-16,5 2 3 15,4 0 0-15,-1 8 0 0,-5 9-3 0,-13 1 2 16,-14 1 1-16,-12-3 0 16,-18-2 15-1,-15-4 7-15,-12-1-8 16,-12-1-5-16,-9 0-26 15,-8-3-9-15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4:41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10795 6570 220 0,'-6'0'85'0,"6"0"-46"0,0 2-41 0,0-2 17 16,0 0-11-16,3 3 0 16,0 2-7-16,3 3 0 15,0 3 1-15,3-1-1 0,3 4 1 16,2 4 2-16,1 6 0 16,3-3 0-16,-3-2 2 15,0-4 1-15,-3 1 3 0,3-2 1 16,-3-1 1-16,-6-3 13 15,-3 4 6-15,-6 1 2 16,-3-1 0-16,-6-1-8 16,0-3-2-16,-3 1-11 15,0 0-5-15,-3-3-2 16,3 0-1-16,0-3-3 16,-2 0 0-16,2 0-29 15,3-2-12-15,3 0-39 16,-6-6-70-1</inkml:trace>
  <inkml:trace contextRef="#ctx0" brushRef="#br0" timeOffset="1">11563 5220 140 0,'3'-2'55'0,"0"2"-30"0,0-3-12 15,0 3 19-15</inkml:trace>
  <inkml:trace contextRef="#ctx0" brushRef="#br0" timeOffset="2">11578 5204 336 0,'3'-8'48'0,"-3"-2"-10"15,-3-1-7-15,0 1-6 0,-3-1 2 16,-3 1-2-16,-6-4 2 16,-9 1-4-16,-3-3-2 15,-5 0-3-15,-4 3 1 16,-6 0-8-16,-5 2-2 15,-1 3-7-15,-3 0-2 16,-2 6 0-16,-1 2 0 16,-2 5-3-16,-4 6 2 15,13-3-1-15,-19 10 0 16,4 6 2-16,2 5 0 0,3 3-3 16,4-1 0-1,-1 4 4-15,1 2 1 16,2 0-3-16,6 5-1 15,7 6 1-15,5 7 2 0,6 4-2 16,3 2 0-16,4-3 1 16,2 3 2-16,6 10-1 15,3 0 2-15,6 9 0 16,3-3 1-16,3-3 0 16,0 2 2-16,3 1-3 15,6-5 0-15,3-1 1 16,2-7 0-16,4-9-2 15,3-2 1-15,3-8-2 16,0-5-1-16,-4-6-2 16,-2-5 1-16,3-5-4 0,-3-3-1 15,-3-5-19-15,0-5-7 16,0-3-16-16,-4-6-5 16,1-2-43-16,0-5-17 15,-3 0-1 1</inkml:trace>
  <inkml:trace contextRef="#ctx0" brushRef="#br0" timeOffset="3">10649 6458 240 0,'-12'-2'90'0,"9"2"-48"0,0 2-34 16,3-2 21-16,0 0-13 16,3 11-2-16,0 5-4 15,3 2-1-15,3 4-5 16,3 1-1-16,6 7 1 0,-3-1-5 16,3 0-1-16,-4-3 5 15,-2-2 5-15,-3 0 5 16,0-3 2-16,-6 0 7 15,-6-2 4-15,-9-1 5 16,-3 1 4-16,-5-3-6 16,-4-3-1-16,-6-3-11 0,0-2-5 15,3-2-7-15,1-1-4 16,2-5-11-16,3 0-6 16,3-3-34-16,6-2-15 15,3-3-109 1</inkml:trace>
  <inkml:trace contextRef="#ctx0" brushRef="#br0" timeOffset="4">9214 4617 160 0,'0'-3'63'0,"0"6"-34"0,0 0-27 16,3-1 14-16,0 4-4 15,0 2 1-15,0 2-5 16,0 1-3-16,0 5-2 16,0-3-3-16,0 8 1 0,0-5-1 15,0 0-7 1,0-3-3-16,-3-2-36 15,0-4-53-15,0 1 15 16</inkml:trace>
  <inkml:trace contextRef="#ctx0" brushRef="#br0" timeOffset="5">9253 4662 136 0,'-6'-5'52'0,"9"5"-28"0,0 0-26 0,-3 0 9 0,0 0 6 15,0 0 3 1,3 2-1-16,3 4 1 16,-3-1-9-16,0 5-4 0,3 1 0 0,0 5-2 15,0 0 2-15,0 2-9 16,0-2-1-16,0 0-67 16,-3 0-34-1,-3-3 50-15</inkml:trace>
  <inkml:trace contextRef="#ctx0" brushRef="#br0" timeOffset="6">9485 4823 172 0,'-18'-5'66'0,"12"8"-36"0,-3 2-29 0,6 0 16 15,-2 1-7-15,-1-1 2 16,-3 3-12-16,0 2-2 16,3 6 1-16,0 5 0 0,3-2 1 15,6-1-3-15,3 1 0 16,0 0-1-16,3-6 0 15,6-3-24-15,-1-2-11 16,4-2-33-16</inkml:trace>
  <inkml:trace contextRef="#ctx0" brushRef="#br0" timeOffset="7">9682 4850 196 0,'-12'-5'74'0,"9"5"-40"0,-18 7-38 16,12-4 15-16,0 2-6 16,-3 3 2-16,0 6-4 15,3 1-2-15,0 1 0 16,3 0-1-16,3-3 0 0,3 1-3 16,3-1 2-16,0-5-1 0,6-3-2 15,6-5-8 1,0 0-5-16,0-3-5 0,-3-4 1 15,0-9 7-15,-6 5 6 16,0 3 14-16,0 0 5 16,-3 6 15-16,-3 2 9 15,0 0-15-15,0 0-6 16,6 7-11 0,-3 4-2-16,3-3-1 15,-1 0-7-15,1 3 0 16,3-6-30-16,0-3-13 15,0-2-29 1</inkml:trace>
  <inkml:trace contextRef="#ctx0" brushRef="#br0" timeOffset="8">9801 4845 184 0,'-9'-3'71'0,"6"8"-38"0,-3 3-36 16,3-3 13-16,0 3-7 15,0 0 0-15,0 6-3 16,3 1-1-16,3-1 1 16,0-1-3-16,3-3 2 0,6-2 1 15,0 0 2-15,3 0-10 16,-1-5-4-16,1-11-25 16,0-5-53-1,-3-1 6-15</inkml:trace>
  <inkml:trace contextRef="#ctx0" brushRef="#br0" timeOffset="9">9887 4636 124 0,'-3'7'49'0,"3"1"-26"0,0 8-16 0,3 0 13 16,-3 11 10-16,0-1 6 15,0 3-11-15,0 0-2 16,0 3-13-16,0 0-6 0,0-6-1 16,0-5-2-16,3-5 2 0,-3-3 2 15,0-2 2 1,3-6-1-16,0-7 1 16,0-9-6-16,0-2-1 0,0 0-5 15,3-1-1 1,0 4 3-16,0-1 1 0,0 3-1 15,0 0 0-15,0 3-1 16,0 2 3-16,0 1-2 16,-1 2 1-16,1 2 2 15,0 4 2-15,-3 2-3 16,3 5 0-16,-3-2 1 16,0 4 0-16,3-1-7 15,0-4-3-15,-3 1-27 16,3-3-14-16,0 0-31 15</inkml:trace>
  <inkml:trace contextRef="#ctx0" brushRef="#br0" timeOffset="10">10134 4940 156 0,'0'0'60'0,"3"10"-32"0,0-4-26 0,-3-6 12 15,3 2-3-15,6-2 1 16,-3 0-4-16,3-2 0 15,0-4-5-15,0 1 0 0,-3-3 1 16,0 0-2-16,0-2 1 16,-1-1-7-16,-2 0-1 15,-3 1-5-15,-3-1-1 16,-2 1-3-16,-1 2 1 0,-3 2 5 16,0 4 2-16,0 4 8 15,-6 4 4-15,0 2 3 16,3 5 2-16,3 0-3 15,3 3 0-15,9-3-3 16,0 0 2-16,6 1-4 16,3-1-2-16,3 3-11 15,0-6-6-15,-3-2-52 16,6-2-33 0,5-4 38-16</inkml:trace>
  <inkml:trace contextRef="#ctx0" brushRef="#br0" timeOffset="11">10515 4823 180 0,'-12'-5'68'0,"9"5"-36"0,0 0-15 0,3 0 22 15,-3 3-11-15,0-1-1 16,-3 4-16-16,0 2-7 16,0 2-2-16,0 6-5 0,0 0 0 0,4 5 2 15,4-2 2-15,4-1-2 16,0-2 0 0,3 0 3-16,6-6 1 0,3-2 1 15,0-5 0-15,0-3-2 16,-3-3 1-16,-3-5-4 15,-3-5 0-15,-4-3 1 16,-5 0 0-16,-3 1 0 16,-5 1 2-16,-7 1-1 15,0 3-1-15,3 2 1 16,3 0-1-16,0 2-22 16,3 1-10-16,3 0-33 15,9 0-11-15,6-3-6 16</inkml:trace>
  <inkml:trace contextRef="#ctx0" brushRef="#br0" timeOffset="12">10747 4617 156 0,'0'-21'57'0,"0"10"-30"0,-3-5-5 0,-3 11 20 16,-3-3 2-16,0 3 3 15,1 0-17-15,-1 2-6 16,0 3-14-16,0 3-9 0,3 4-3 15,0 9-4-15,3 8 1 16,3 11 1-16,3 4-1 16,0 1 4-16,3-3 2 15,0 3 0-15,-3-1-1 16,0-4-24-16,0-3-9 0,-3-9-40 16,-3-2-58-1,0-5 29-15</inkml:trace>
  <inkml:trace contextRef="#ctx0" brushRef="#br0" timeOffset="13">10530 4805 208 0,'-3'-5'79'0,"6"2"-42"0,3 3-43 16,9-3 16-1,0 1-1-15,3-1-3 16,2 3-1-16,1-3-2 15,6 1 0-15,3 2 0 0,-3 0-28 16,-4 0-10-16,1-11-56 16</inkml:trace>
  <inkml:trace contextRef="#ctx0" brushRef="#br0" timeOffset="14">10896 4426 172 0,'-3'3'66'0,"3"2"-36"0,3 3-40 0,-3 3 11 0,0 5-1 16,0 0 2 0,0 0-7-16,-3 2-2 15,3-2-62-15,0-3-29 16</inkml:trace>
  <inkml:trace contextRef="#ctx0" brushRef="#br0" timeOffset="15">11021 4432 200 0,'0'10'77'0,"-9"12"-42"0,18 4-41 16,-6-15 14-16,-3 4-7 15,-3 1-1-15,0 3-85 0,-3-1-40 16</inkml:trace>
  <inkml:trace contextRef="#ctx0" brushRef="#br0" timeOffset="16">10601 7321 128 0,'3'-5'49'0,"0"5"-26"0,-3-3-5 0,3 3 18 0,-3-3-1 15,0-2 2-15,-3 0-3 16,0-3-1-16,-9 0-18 15,-2 0 9-15,-4 0 3 0,-3-5-3 16,-3 2-2-16,-3 3-8 16,-2 0-4-16,-4-5-1 15,-9 3-1-15,-3 2-7 16,-8 5 0-16,-4 3-3 16,-2 3 0-16,-1 5 0 15,1 5 0-15,-4 8 0 16,1 8 0-16,-7 11 0 15,1 5-2-15,-1 2 0 16,7 9 3-16,2 2 0 16,1 6 1-16,-1 10 2 15,7 5 1-15,5 1-1 16,-6 7 1-16,10 13-4 16,8-4 0-16,9 4 3 0,9-7 3 15,7-1 0 1,16 6 0-16,13-2-3 0,9-4-2 15,12-10 1-15,5-5-1 16,16-8-3-16,5-6 2 16,4-2 1-16,-4-11 2 15,-2-5-1-15,-9-10-1 16,-10-9-8-16,-5-5-3 16,-3-5-21-16,-10-5-6 15,-2-3-49-15,-3-6-19 0,-6-2 4 16</inkml:trace>
  <inkml:trace contextRef="#ctx0" brushRef="#br0" timeOffset="17">9854 8959 264 0,'-18'8'99'0,"18"-8"-54"0,-3 0-48 16,3 0 16-16,0 0-12 15,6 8 0-15,3 0 1 0,0 5 3 16,3 8-2-16,6 3-2 0,3 0 0 16,0 13-1-16,0-3 2 15,-1-5 1-15,-5 0 1 16,-3-8 11-16,-6 1 5 15,-6-4 9-15,-9-2 7 16,-9 0-10-16,-3-3-4 16,-8 6-8-16,-1-6-1 15,0 0-15-15,0-5-3 16,7 0-42-16,-1-8-19 16,9-3-87-1</inkml:trace>
  <inkml:trace contextRef="#ctx0" brushRef="#br0" timeOffset="18">8256 7345 132 0,'-36'-5'52'0,"30"7"-28"0,-6 3-6 0,6-2 18 16,-3 8-7-16,0-1 0 15,1 9-14-15,-1-3-4 16,0 2-7-16,3 3-3 0,3 1 0 0,3 4-1 16,6 0 0-16,6-4-3 15,2-4 2-15,7-5-4 16,6-2 1-16,0-6-36 16,0-7-13-16,2-4-28 15</inkml:trace>
  <inkml:trace contextRef="#ctx0" brushRef="#br0" timeOffset="19">8449 7414 196 0,'-18'-22'74'0,"16"25"-40"0,-4-3-29 16,3 5 17-16,0 3-10 15,-3 0-2-15,0 3-8 0,0 2-1 16,3 3-1-16,0 0 0 15,3 0 0-15,0-3 0 16,6 0 0-16,0-5 0 0,0-3 0 16,6 1 0-16,-1-9 0 15,-2-2-9-15,3-1-2 16,-3-4-1-16,0 2 2 16,-3-3 6-16,0 3 4 15,-3 0 7-15,0 3 4 16,0 3 5-16,-3-1 2 15,0 3-9-15,0 0-3 16,0 5-2-16,3 3 0 16,0 0-2-16,0 0-2 15,0 0 1-15,3-3 1 0,3 1-21 16,0-6-9-16,0-3-74 31</inkml:trace>
  <inkml:trace contextRef="#ctx0" brushRef="#br0" timeOffset="20">8634 7318 192 0,'-15'3'71'0,"9"2"-38"0,-3 3-34 16,6-2 12-16,0 1-3 0,0 7 0 15,0 4-2-15,3 1-1 16,6-1-3-1,3-2-4-15,3-3-1 0,3-2 4 0,3-3 1 16,6-5-11-16,-4-1-4 16,-2-4-38-1,0-4-54-15,0-10 18 16</inkml:trace>
  <inkml:trace contextRef="#ctx0" brushRef="#br0" timeOffset="21">8714 7136 92 0,'-3'13'35'0,"6"-8"-18"0,0 14-9 0,0-9 11 0,6 9 13 16,-3 7 7 0,0 6-9-16,-3 0-3 0,0 2-14 15,0-2-3-15,0-3-6 16,0-5-1-16,0-5 3 0,0-4-1 15,-3-4 0-15,3-6 1 16,0-7 3-16,0-9-9 16,3-7-2-16,0-4-8 15,3 1-4-15,3 0 8 16,-1 2 5-16,1 6 3 16,0 5 2-16,0 3 2 15,3 5 3-15,-3 5 2 16,-3 3 1-16,0 5-4 15,0 6-3-15,-3-3-7 16,0-3-1-16,3 0-26 0,-3 1-10 16,2-6-57-1</inkml:trace>
  <inkml:trace contextRef="#ctx0" brushRef="#br0" timeOffset="22">9033 7318 180 0,'-3'3'68'0,"9"-3"-36"0,0 3-35 0,-3-3 11 16,3 0-2-16,0 0 3 15,0-3 0-15,-1 0 0 16,1-2-5-16,3-3-3 0,-3 0 2 0,0 0-2 16,-3-2-1-16,0-1-6 15,-3-2-4-15,-3 5-5 16,-3 0-4-16,-3 3 11 15,-3 2 6-15,1 3 4 16,-1 5 4-16,0 3 1 16,0 3 1-16,3 5-2 15,3-3 1-15,0 3-2 16,6-3 2-16,3 0-2 16,3 6 0-16,6-3-6 15,3 2 1-15,3-5-7 16,5-5 0-16,7-8-81 15</inkml:trace>
  <inkml:trace contextRef="#ctx0" brushRef="#br0" timeOffset="23">9449 7199 156 0,'-8'3'57'0,"5"0"-30"0,-3 2-16 0,3 0 15 15,0 3-8-15,-6 0 0 16,6 3-11-16,-3 2-2 0,6 5-3 16,3-4 1-16,3 2 0 0,0-3-1 15,6-3-2-15,-1 1 3 16,4-3 2-16,0-3 2 15,0-5 1-15,-3 0 4 16,0-3 5-16,-3-4 0 16,-6-1-1-16,-3-3-6 15,-6 0-4-15,-3 1-3 16,-3-1-3-16,0 1-10 16,0 2-4-16,3 0-28 15,3-3-11-15,3 3-49 16</inkml:trace>
  <inkml:trace contextRef="#ctx0" brushRef="#br0" timeOffset="24">9598 6906 200 0,'-21'-11'77'0,"16"11"-42"0,-7-3-17 0,6 3 25 16,-3 3-15-16,0 0-6 15,-3 2-16-15,3 6-6 16,0 10 0-16,3 5-3 0,3 6-1 16,6 8-2-16,3-3-1 15,3 2 4-15,0 1 3 16,3-3-4-16,-3-3 1 16,0-4-15-16,0 4-3 0,-3-10-148 31,-6-16 64-16</inkml:trace>
  <inkml:trace contextRef="#ctx0" brushRef="#br0" timeOffset="25">9423 7191 216 0,'3'-5'82'0,"6"0"-44"0,8-11-36 15,-5 8 19-15,6 0-2 16,6 0 3-16,6 0-12 15,6 0-3-15,-1 0-5 16,-2 0-30-16,0 0-14 0,-9-2-64 16</inkml:trace>
  <inkml:trace contextRef="#ctx0" brushRef="#br0" timeOffset="26">9336 9893 236 0,'3'-8'88'0,"-3"5"-48"0,-3-5-27 16,3 6 22-16,-3-4-5 15,-6-2 0-15,-2-5-6 16,-7 0-1-16,-12-3-12 16,-3 3 0-16,-8 0 0 0,-7 2-6 15,-9 3-1-15,-5 5-7 16,-10 3 0-16,1 6 1 15,-3 10 1-15,-1-1 1 16,1 9 0-16,-1 5-3 0,-2 8 0 16,2 11-1-1,-2 10 0-15,6 11 3 0,-1 2 2 16,4 9-2-16,8 7-2 16,7 3 6-16,8-3 3 15,15 6-3-15,9 0 0 16,15 2 3-16,15-8 1 15,9-5-3-15,12-5-3 16,15-3 0-16,8-10-1 16,4-12-3-16,2-4 2 15,1-6-4-15,-4-15-1 16,-5-14-19-16,-3-8-7 16,-7-7-49-16,-2-9-20 15,-12-2-12 1</inkml:trace>
  <inkml:trace contextRef="#ctx0" brushRef="#br0" timeOffset="27">8509 11049 288 0,'-15'0'107'0,"12"0"-58"0,0 5-57 15,3 1 18-15,0 4-7 16,3 1 1-16,3 7 2 16,3 3 1-16,3 3-3 15,0 5-1-15,3 0 3 0,-1 1-1 0,-2-4 2 16,3-2 2 0,-9-3 2-16,-6-5 12 0,-6 2 5 15,-9-2-8-15,0 5-2 16,-5 3-8-16,-4-8-4 15,-3 0-8-15,0-3-1 16,0-2-28-16,4-3-11 16,5 0-105-1,6-3-57-15,6-8 92 16</inkml:trace>
  <inkml:trace contextRef="#ctx0" brushRef="#br0" timeOffset="28">6940 9887 148 0,'-6'-5'57'0,"3"3"-30"0,-12-1-14 16,12 3 19-16,-5 0-5 15,-1 3 1-15,-3-1-6 16,-3 3-4-16,0 6-10 16,-3 8-5-16,3 2 0 0,0 5-4 15,6 6-2-15,3 2-1 16,6-5 0-16,6-2 3 15,6-3 0-15,9-6-8 16,6-2-2-16,3-5-21 16,-1-6-9-16,1-2-31 15,0-9-28 1,3-7 38-16</inkml:trace>
  <inkml:trace contextRef="#ctx0" brushRef="#br0" timeOffset="29">7158 9898 220 0,'-9'-5'82'0,"6"7"-44"0,-15 1-36 0,9 0 17 16,0 5-12-16,-3 2-4 15,3 3-2-15,0 3 1 16,3 0-1-16,0 3-1 0,3-3 1 16,3 2-1-16,3-2 0 15,6-8 0-15,0-3 0 16,3-2-5-16,0-8 1 15,-3-3-7-15,0-3-1 16,0 0 7-16,-3-2 2 0,0 3 5 16,-3 2 1-1,0 2 14-15,0 4 8 0,-3 2-14 16,2 5-6-16,1 0-2 16,3 3 2-16,0 0-7 15,3 0-3-15,0 0-2 16,0-3-1-16,3-2-26 15,3-3-13-15,0-5-39 16,-3-6-27 0,6 1 51-16</inkml:trace>
  <inkml:trace contextRef="#ctx0" brushRef="#br0" timeOffset="30">7333 9858 200 0,'-24'3'74'0,"18"0"-40"0,0 2-38 0,3 0 13 15,0 3-5-15,0 3 0 16,1 2-2-16,2 0-2 16,5 0 1-16,7 1-1 0,6-1 0 15,3-2-3-15,-3-4 2 16,3-1-17-16,0-6-5 16,-4-3-31-1,1-5-41-15,-6-2 21 16</inkml:trace>
  <inkml:trace contextRef="#ctx0" brushRef="#br0" timeOffset="31">7408 9573 128 0,'0'5'49'0,"3"0"-26"0,-1 16-25 15,1-5 11-15,3 5 14 16,0 6 7-16,0-1-4 15,0 9-1-15,-3-4-14 16,0-1-4-16,0-4-1 0,-3-5-3 16,0-5 0-16,0-3 1 15,3-5 2-15,0-2-1 16,0-6 0-16,3-8-6 0,0-8-1 16,3 3-4-16,0-1 1 15,0 6 3-15,0 0 3 16,3 3 0-16,3 10 2 15,-1 6 2-15,-2 2 4 16,-3 0-2-16,0 1-2 16,0-1-2-16,0 0 0 15,0-5-40-15,0 0-14 16,0-5-43 0</inkml:trace>
  <inkml:trace contextRef="#ctx0" brushRef="#br0" timeOffset="32">7726 9742 208 0,'3'5'79'0,"3"3"-42"0,3-8-41 0,-3 3 15 0,0-1 1 16,0 1 4-16,3 0-6 15,0-3-3 1,8-3-2-16,-5 0-1 0,0-2-2 15,-3-3 1-15,-6 0-2 16,-3 0 2-16,-6 3-9 16,-6 0-3-16,0 2 0 15,-5 1 0-15,-1 4 8 16,0 6 2-16,3 3-4 0,0-1 0 16,3 6 1-1,3 5 3-15,6-2 0 0,3-3 2 16,6 0 0-16,3-3 1 15,3 0-9-15,12-2-4 16,3-6-48 0,2 0-62-16,-5-2 20 15</inkml:trace>
  <inkml:trace contextRef="#ctx0" brushRef="#br0" timeOffset="33">8089 9702 192 0,'-9'8'71'0,"6"0"-38"0,0 3-25 16,3-6 16-16,0 3-6 16,0 0 0-16,3 0-8 15,3 8-2-15,3-3-4 16,3 3-1-16,3-6 3 0,0-7-3 15,3 0-2-15,-3-9 4 16,2-2 1-16,-2 1 2 16,0-4 0-16,-6 0 0 15,-9 1 0-15,-3-1 2 16,-3 1 1-16,-3 2-5 16,-3 0-2-16,-3 2-7 0,4 1 0 15,-1 0-37 1,3 0-13-16,3-1-63 15</inkml:trace>
  <inkml:trace contextRef="#ctx0" brushRef="#br0" timeOffset="34">8336 9282 260 0,'-21'-16'96'0,"18"16"-52"0,-20 0-27 0,14 2 25 15,0 4-20-15,0 2-7 16,0 5-12-16,0 13-4 0,3 9 0 16,6 7 0-16,6 6 1 15,6 7-3-15,0-7 2 0,3-1 1 16,0-10 0-16,-4-2-31 16,1-1-14-16,-3-7-68 15,-6-3-42 1,-3-17 67-16</inkml:trace>
  <inkml:trace contextRef="#ctx0" brushRef="#br0" timeOffset="35">8113 9628 248 0,'3'0'93'0,"9"-16"-50"0,9 6-41 15,-6 7 19-15,8 0-7 0,10 1 2 16,3-3-9-16,0-1-4 15,2 1-126-15,7-3-54 16</inkml:trace>
  <inkml:trace contextRef="#ctx0" brushRef="#br0" timeOffset="36">7729 12494 188 0,'6'-6'71'0,"-3"-12"-38"0,0 5-17 16,-3 7 22-16,0-2-3 16,-3-2 2-16,-3-3-9 15,-6-11-3-15,-6-8-14 16,-9 0-7-16,-8-2 0 0,-7-1 6 16,-12 4 3-16,-5 2 0 15,-1 5 2-15,1 5-6 16,-4 6-3-16,4 5-1 15,-4 5 1-15,-8 6-8 0,2 10-3 16,-2 8 0-16,3 22 1 16,-1 12-1-16,4 19 1 15,2 11 3-15,-8 16 0 16,8 7 3-16,13 3 3 16,11 8 2-16,12-8 3 15,12-2-5-15,15-6-1 16,15-2-2-16,12-11-2 15,6-11-4-15,5-10-2 16,1-14 5-16,0-2 2 16,2-8-15-16,-2-13-5 15,0-6-29-15,-1-12-9 16,-5-14-76 0</inkml:trace>
  <inkml:trace contextRef="#ctx0" brushRef="#br0" timeOffset="37">6913 13539 232 0,'-20'10'88'0,"23"1"-48"0,14 10-49 15,-11-2 14-15,3 2-5 16,3 3 0-16,0-1 4 0,0 4 5 16,3-6-5-1,-3 0 0-15,-3 0 2 0,0-5 8 0,-6 0 3 16,-6 0 11-16,-12 0 7 16,-12 0-3-16,-3-3 1 15,-5 0-6-15,-4 0 1 16,3 1-7-16,0-4-3 15,1 1-19-15,8-3-9 16,3-3-39-16,6-2-16 16,15-6-93-1</inkml:trace>
  <inkml:trace contextRef="#ctx0" brushRef="#br0" timeOffset="38">5851 11800 180 0,'-27'11'68'0,"18"10"-36"0,-6 22-35 0,12-28 13 16,-3 7-1-16,0-1 5 15,3 13-4-15,0-5 2 0,3 0-7 16,6-2-5-16,6-3-3 0,6-6-9 15,6-5-5 1,0-5-35-16,2-8-52 16,7-2 20-16</inkml:trace>
  <inkml:trace contextRef="#ctx0" brushRef="#br0" timeOffset="39">6050 11888 236 0,'-15'0'88'0,"12"5"-48"0,-6 3-47 16,3 0 16-16,1 2-4 16,-4 4 2-16,0 2-3 15,6-1-1-15,3 4-1 16,6-3-4-16,3-6 1 0,0 1 1 0,5-6 0 16,-2-7-14-16,3-1-5 15,-3-5-6-15,-3-2-2 16,0-1 10-16,-3 0 7 15,0 1 20-15,-3 2 8 16,0 5 7-16,-3 1 4 16,0 2-13-16,3 5-7 15,-3 3-5-15,6 0-4 16,0 0-2-16,3 0 1 16,0 0-10-16,2-6-5 15,1-2-63-15,6-2-49 16,0-6 44-16</inkml:trace>
  <inkml:trace contextRef="#ctx0" brushRef="#br0" timeOffset="40">6291 11742 192 0,'-15'3'71'0,"9"2"-38"0,-2 6-34 16,5-3 12-16,0 2-1 15,0 6 4-15,0 8-8 16,3 0-1-16,3-3-3 16,6-3-4-16,2 1-1 0,7-3 2 15,3-6 0-15,0-2-8 16,3-5-4-16,6-6-51 16,-4-5-48-16</inkml:trace>
  <inkml:trace contextRef="#ctx0" brushRef="#br0" timeOffset="41">6381 11499 132 0,'-3'16'52'0,"6"-3"-28"0,6 24-17 0,-3-19 15 0,-1 9 11 15,-2 5 9-15,0 2-13 16,0-2-7-16,0 0-13 16,0-1-4-16,-3-4 1 0,0-9-1 15,6-10 0 1,0-10-3-16,0-6-4 16,6-6-1-16,0-1 2 15,0-1 0-15,3 5-2 16,-3 3 2-16,0 3 1 15,0 8 2-15,-1 4-1 16,1 4-1-16,0 0 1 16,-3 4 1-16,0-1-1 15,0 2-1-15,0-8-19 0,-3-3-10 16,0-8-34 0,6-5-52-16,6 0 22 15</inkml:trace>
  <inkml:trace contextRef="#ctx0" brushRef="#br0" timeOffset="42">6708 11679 240 0,'0'0'90'0,"0"0"-48"0,3 0-49 0,-3 0 14 15,6 0 1-15,0 2 5 16,3-2 0-16,0 0 2 16,3-2-8-16,0-1-2 0,0-2-1 15,-1-1 0-15,-2 1 0 16,-3 0 2-16,-3-6 1 15,-3 3-3-15,-6 3-3 16,-3 5 2-16,-3 0 0 0,-2 5-6 16,-1 6 0-16,0 5-1 15,0 2-1-15,3 4 4 16,6-1 0-16,3 0-2 16,3 3 2-16,6-1-1 15,9-1 0-15,6-12 2 16,3-4 2-16,-4-9-34 15,4-2-13-15,6-3-68 16</inkml:trace>
  <inkml:trace contextRef="#ctx0" brushRef="#br0" timeOffset="43">7140 11565 216 0,'-3'0'82'0,"3"0"-44"0,-3 3-44 16,0 10 58-16,-3 0-18 15,0 3-13-15,3 2-8 0,-3 4-9 16,6 1-3-16,3 1 0 16,3-3-6-16,3 1 1 15,0-7 2-15,3-1 1 0,2-4 3 16,1-4 3-16,0-6 0 16,0-3 2-16,-3-5 0 15,-3-3 1-15,-6-2-2 16,-6-3 1-16,-3 3-4 15,-3 0-2-15,-3 2 0 16,0 3 1-16,0 0-8 16,3 3-1-16,3 0-25 15,3-1-11-15,3 1-29 16,3 0-12-16,3-6-8 16</inkml:trace>
  <inkml:trace contextRef="#ctx0" brushRef="#br0" timeOffset="44">7339 11337 208 0,'-15'-26'79'0,"9"15"-42"0,-3-5-6 0,6 11 29 15,-3 0-8-15,-3 2-1 16,1 1-23-16,-1 2-9 16,0 5-11-16,3 5-10 0,3 9-4 15,3 13-2-15,6 7 2 16,3 4-1-16,3 2 2 15,-1-3 3-15,4-5 1 16,-3-2-13-16,3-4-3 0,-3-4-44 16,-3-6-18-1,0-8-43-15</inkml:trace>
  <inkml:trace contextRef="#ctx0" brushRef="#br0" timeOffset="45">7184 11552 296 0,'-15'0'110'0,"15"0"-60"0,6-3-56 16,0 0 17-16,6 1-9 16,6-4-2-16,6-1 1 15,9-1-1-15,2-3 0 16,1 0-33-16,3-2-15 0,-9-8-71 16</inkml:trace>
  <inkml:trace contextRef="#ctx0" brushRef="#br0" timeOffset="46">6515 14420 200 0,'0'-3'74'0,"3"3"-40"0,-3-5-20 0,-3 2 20 16,0-2 7-16,-9-6 5 0,-3 1-10 15,-6-3-4-15,-6-1-18 16,-9 1-7-16,-2 0 0 0,-13 0-2 16,-5 2 0-16,-13 3-6 15,-2 5 1-15,-4 9-2 16,-5 4 0-1,0 9 2-15,-4 13 2 0,1 21-8 16,0 7-1-16,5 14 4 16,1 19 3-16,-1 18 3 15,10 0 1-15,8 14 9 16,13 7 6-16,8-10-4 16,15 2 2-16,9-8-8 15,15-4-3-15,12-17-3 16,9-13 0-16,3-16-7 0,3-3-1 15,-1-10-14 1,4-5-3-16,-3-11-15 0,0-8-4 16,-3-10-57-16,-1-9-27 15,-8-12 17 1</inkml:trace>
  <inkml:trace contextRef="#ctx0" brushRef="#br0" timeOffset="47">5467 15812 232 0,'-12'7'88'16,"6"-4"-48"-16,3 13-45 0,3-3 17 0,3 6-7 15,3 2 2-15,3 3 5 16,3 10 4-16,3 0-8 15,2-4 4-15,-2 1 4 0,-3-2-6 16,-3 1-3-16,-3-4 7 16,-6-2 2-16,-6-3 6 15,-6-2 1-15,-6-1-8 16,-8-2-4-16,-4 8-6 16,-3-3-4-16,6-5 0 15,-2 2-1-15,2-10-36 16,6 5-15-16,9-5-95 15</inkml:trace>
  <inkml:trace contextRef="#ctx0" brushRef="#br0" timeOffset="48">4294 14409 124 0,'-12'-5'46'0,"9"2"-24"0,0 1-26 15,-3 4 45-15,-3 4-9 16,0 2-6-16,-5 5-3 16,-1 8-14-16,0 8-5 0,3 3-3 15,3 2 1-15,6 3 1 16,3 3-4-16,9-8-1 15,3-3 1-15,3-5 2 16,5-6-9-16,7-5-2 16,6-7-24-16,-3-9-10 15,0-10-30 1</inkml:trace>
  <inkml:trace contextRef="#ctx0" brushRef="#br0" timeOffset="49">4458 14449 200 0,'-21'0'77'0,"15"3"-42"0,-3 4-41 16,6-1 12-16,0 7-6 15,0 8 0-15,-3 0 2 16,6 1 1-16,0-1-1 16,3-3-2-16,3-2 1 0,0-3 1 15,3-5 1-15,3-2-1 16,0-6-2-16,0-6-8 15,0-2-3-15,-3-10-1 16,-4-1 2-16,1 3 8 16,-3 3 6-16,-3 3 4 15,0 2 3-15,0 18 3 16,0 1-7-16,3-1-4 16,3 4-2-16,0-4 1 15,3-2-10-15,3-3-4 16,3 3-65-1,6-13-39-15,0 0 45 16</inkml:trace>
  <inkml:trace contextRef="#ctx0" brushRef="#br0" timeOffset="50">4687 14428 184 0,'-24'13'71'16,"3"-2"-38"-16,0-1-39 0,16 3 14 15,2 6-5-15,0-3 3 0,6 0 1 16,5-3 1-16,4 0-4 16,6-2-1-16,0-3 3 0,0-6-25 15,0-4-10-15,0-9-34 16,0-7-34 0,2-4 29-16</inkml:trace>
  <inkml:trace contextRef="#ctx0" brushRef="#br0" timeOffset="51">4741 14145 132 0,'-9'8'52'0,"15"0"-28"0,-6 15-26 0,3-9 9 16,0 4 17-16,-1 6 8 15,1 2-7-15,0 3-4 16,-3 1-12-16,0-4-6 0,0-2 0 15,0-6 0-15,0-2 3 16,0-5 1-16,3-6 1 16,0-5 0-16,0-5 0 15,3-6-7-15,0-2 0 16,6 0-3-16,0 0 0 16,3 2 0-16,-3 3 0 15,0 3 0-15,-3 5 0 16,0 2 4-16,0 6 1 15,0 0-1-15,-4 3-2 0,1-3-2 16,0 0-1-16,0-3-36 16,0-2-16-16,0-3-34 15</inkml:trace>
  <inkml:trace contextRef="#ctx0" brushRef="#br0" timeOffset="52">4982 14322 144 0,'6'-3'55'0,"-3"6"-30"0,6-3-23 15,-4 3 14-15,1-1-1 16,3 1 0-16,-3-3-1 0,3 0 1 16,3-3-8-16,3 1-4 15,-3-4 0-15,-6 4 0 16,3-6 1-16,-9 2-2 0,0-4-2 16,-6-1 1-16,-3 3 1 15,-3 0 1-15,0 6 1 16,0 4 0-16,0 6 0 15,0 0-2-15,3 3-2 16,4-1-2-16,2 4 1 16,3-1 1-16,3 0 2 15,2 0-3-15,4 1-2 16,6-1-9-16,9-3-3 16,0-2-45-16,0-5-49 15,0-3 28 1</inkml:trace>
  <inkml:trace contextRef="#ctx0" brushRef="#br0" timeOffset="53">5404 14190 168 0,'-12'2'66'0,"9"4"-36"0,-3 1-26 15,4-1 13-15,-4 7 1 16,0 3 1-16,0 0-2 15,0 0 2-15,3 0-10 16,3-1-3-16,6 1-2 0,3-3-2 16,3-2 1-16,-1-6 2 15,4-5 2-15,0-2 1 0,6-4 0 16,-3-2-7-16,-3-5 0 16,-3 0 1-16,-9-3 1 15,-3 0-1-15,-6 3 1 16,-6 0-2-16,-3 2-1 15,-3 3-6-15,-3 3-4 16,6 2-14-16,3-2-7 16,3 2-44-1,7-2-49-15,4 0 36 16</inkml:trace>
  <inkml:trace contextRef="#ctx0" brushRef="#br0" timeOffset="54">5595 13883 232 0,'-6'-19'88'0,"0"14"-48"0,-3-3-20 0,0 5 27 0,-3 1-12 16,-3 4-2-16,0 1-19 15,3 2-7-15,4 3-4 16,2 8-7-16,3 11 0 0,3 2 0 16,3 13 2-16,3-2-1 15,8 2 1-15,1-2 0 16,-3-6-2-16,0 0-33 15,0-7-12-15</inkml:trace>
  <inkml:trace contextRef="#ctx0" brushRef="#br0" timeOffset="55">5342 14182 280 0,'-12'-6'104'0,"15"4"-56"0,9-9-54 0,0 6 17 15,9-3-3-15,5-8 5 16,16 0-5-16,0-2-2 16,2-1-83-16,4-2-35 15,3 0 3-15,-7 2 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8:47.0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1707 12208 116 0,'0'-5'44'0,"9"2"-35"0,-15 0 12 0,6 3 1 16,0-2-1-16,-3-1 2 15,3 0-11-15,-9 3-2 16,1 3-6-16,-7 2-1 0,-3 3 1 16,-12 5-5-16,-3 9-1 15,4 7 1-15,-1 10 2 16,9-2 0-16,0 1-1 15,6-4-2-15,9-2-1 16,6-6 4-16,12-2 3 16,9-6 1-16,3-4 0 15,3-6-6-15,2-6-1 16,-5-7 3-16,3-3 1 16,-6-5-3-16,-6-6 1 15,0-7 0-15,-6-6 2 16,-4-2 1-16,1-1 1 0,-6 6-2 15,0 5-2-15,0 3 3 16,0 8 0-16,-6 2 1 16,6 6 2-16,0 5-8 15,0 11 0-15,6 7 0 16,-3 9 1-16,3 2 1 16,3-3 2-16,3 1 1 15,0-4 1-15,0-1-7 0,3-4 0 16,0-5-39-16,3-2-16 15</inkml:trace>
  <inkml:trace contextRef="#ctx0" brushRef="#br0" timeOffset="488.7508">1999 12184 108 0,'-9'0'44'0,"9"13"-35"0,-38-10 3 0,26 5-3 16,-3 8 3-16,0 13 5 0,-3 11-7 16,6 5-1-16,6-6 1 15,3-4 1-15,9-6-5 16,6-5-6-16,-3-3-3 0,12-5 8 15,0-6 4-15,2-7 0 16,-2-6 2-16,0-5-4 16,-3-10-2-16,0-11-2 15,-6-6-3-15,-3-4-4 16,0-1 0-16,-9-8-9 16,0 3-4-16,0-2 9 15,-9-1 4-15,0 3 3 16,0 8 1-16,6 8 6 15,-9 8 6-15,6 10-6 16,3 11-3-16,3 11-7 16,-6 7 0-16,12 6 4 15,-3 5 4-15,6 6-1 0,0 4 0 16,0 4 1-16,3-1 0 16,-3 0-2-16,2 1 1 15,1-12-26-15,0-4-10 16,3-6-40-1</inkml:trace>
  <inkml:trace contextRef="#ctx0" brushRef="#br0" timeOffset="939.0864">2276 12155 104 0,'-18'0'41'0,"9"8"-32"0,-9 8 4 0,9-3 0 16,0 8 0-16,-8 11 5 0,5 13-6 16,0 3 1-16,6-6-10 15,3-5-2-15,6-3-1 16,3-7 2-16,3-6 3 0,6-5 4 16,2-8 5-16,-2-6-6 15,6-7-2-15,0-5-1 0,3-12-1 16,-9-9 0-16,0-9 0 15,-6-5 0-15,-4 0 0 16,-5-5-16-16,0-1-4 16,-3-2 1-16,-2 3 4 15,-4 3 6-15,3 12 5 16,0 9 7-16,0 10 6 16,0 11-12-16,3 10-2 15,-3 8 2-15,0 6 3 16,6 4 1-16,6 7 2 15,0 1-6-15,0 6-3 16,3 6 3-16,0 4 1 16,-3 1 2-16,3-3 0 15,2-8-22-15,-5-5-10 16,3-6-48-16</inkml:trace>
  <inkml:trace contextRef="#ctx0" brushRef="#br0" timeOffset="1299.3628">2502 12234 72 0,'-6'16'30'0,"6"3"-24"0,0 15 28 15,0-15 10-15,3 7-4 16,-3 3 0-16,6-2-17 15,-3-1-6-15,0-5-10 16,3-2-3-16,-6-3 0 0,3-6 0 16,0-2 0-16,-3-2 6 15,0-6 6-15,0-3-6 0,0-8-1 16,0-10-3-16,0-8-1 16,0-5-3-16,3-1-2 15,6 1 3-15,3 2 0 16,-3 0-6-16,3 11-2 15,0 3-14-15,5 4-5 16,-5 4-16-16,3 2-7 16,0 3-28-1,0 2-19-15,0 0 43 16</inkml:trace>
  <inkml:trace contextRef="#ctx0" brushRef="#br0" timeOffset="1676.732">2699 12242 128 0,'0'14'49'0,"0"-1"-38"0,3 3 8 0,0-6 3 0,3 6-2 16,2-3 0-16,-2 1-4 15,3-4-2-15,3-2-8 16,0-3-2-16,0-2 2 0,3-6 1 16,-3-2 1-16,0-3-4 15,0-2-1-15,-3-4 1 16,-3 1 0-16,-3-5-5 0,-6 2 1 15,-6 2 0-15,-3 4 2 16,-3 2-8-16,-3 5-1 16,-3 9 2-16,0 4 2 15,0 6 0-15,4 8 1 16,2 10 2-16,0-5 0 16,6 0 4-16,3 1 2 15,3-4-2-15,6-2-3 16,3-6 0-16,6-2 1 15,3-3 1-15,6-2 3 16,2-3-12-16,7-3-3 16,3-2-31-16,3-6-12 15,2-2-28 1</inkml:trace>
  <inkml:trace contextRef="#ctx0" brushRef="#br0" timeOffset="2065.0173">3109 12208 140 0,'0'-5'52'0,"0"5"-41"0,-3 0 18 0,3 0 3 0,-3 2-6 15,-3 4-1-15,-5-1-10 0,-7 3-2 16,3 2-7 0,0 4-2-16,0-1 0 0,3 0-5 15,6 6 1-15,6 4-2 0,3-1 0 16,6 4 2-16,3-2 0 16,3 0 0-16,-3-3 0 15,0-3 0-15,0-2 0 16,-6 0 2-16,-6-3 1 15,-3 1 5-15,-6-4 3 16,-6 1-6-16,0-3-1 16,0-3-20-16,-3-5-7 15,6 0-23-15,0-3-11 0,9-2-25 16</inkml:trace>
  <inkml:trace contextRef="#ctx0" brushRef="#br0" timeOffset="2386.3292">3386 12203 200 0,'-6'-3'74'0,"-3"3"-58"0,-9 0 5 16,10 3-3-16,-7-1-7 16,-3 4-1-16,0 4-4 15,0 1 1-15,3 5-4 16,3 2-4-16,3 3-2 0,6 11 2 15,3-3 0-15,6 0 1 16,3-2 0-16,0-1 0 0,-3-2 0 16,-3-6 4-16,-3-2 2 15,-6-2 4-15,-3-4 4 16,-6-2-8-16,-3 0-1 16,1-5-5-16,-1-1-1 15,0-2-17-15,3 0-8 16,3-2-22-16,3-1-7 15,9-2-31 1</inkml:trace>
  <inkml:trace contextRef="#ctx0" brushRef="#br0" timeOffset="2638.8822">3574 12274 216 0,'0'0'82'0,"0"8"-64"0,3-29 20 16,-3 18 5-16,0 1-22 15,-3-1-8-15,0 0-16 16,0 3-4-16,0 0 4 15,0 6-45-15,0-1-18 0,3 5-34 16</inkml:trace>
  <inkml:trace contextRef="#ctx0" brushRef="#br0" timeOffset="2789.8428">3559 12544 184 0,'-9'-3'71'0,"12"6"-55"0,3-3-11 0,-6 0-7 16,0 0-11-16,0 0-2 16,3 0-55-16,3 0-26 15</inkml:trace>
  <inkml:trace contextRef="#ctx0" brushRef="#br0" timeOffset="4228.2868">4270 11983 88 0,'6'-19'33'0,"3"-2"-26"0,-6 8 20 0,0 8 8 0,-3-1 3 15,-3 1 2-15,-6 3-11 16,-3-1-5-16,-6 11-14 16,-2 13-6-16,-4 8-3 0,-3 8-1 15,0 8 2-15,3 11 3 16,4 12 2-16,8 4-1 16,9-6-1-16,9-10-3 15,8-9 1-15,16-7 0 16,12-11 1-16,3-8 0 15,-1-13 0-15,-2-10 0 16,-3-14 0-16,-7-16-2 16,-5-8-2-16,-6-5 3 15,-6-2 0-15,-9-1-6 16,-6 6 0-16,-3 2-1 16,-3 6-1-16,-6 4-7 15,-3 7-5-15,3 4-22 0,-3 6-8 16</inkml:trace>
  <inkml:trace contextRef="#ctx0" brushRef="#br0" timeOffset="4662.3332">4568 12023 184 0,'3'34'68'0,"-6"-7"-52"0,0 20 6 0,0-18 1 16,0 16 1-16,0 8 5 0,3 0-9 15,-3-8-4-15,0-5-9 16,0-6-5-16,3-7 1 0,0-4 0 16,-3-7 3-16,0-5-3 15,3-3 0-15,0-8-10 16,0-5-3-16,3-14-13 15,0-10-5-15,6-6 4 16,0 4 3 0,3 2 11-16,3 2 5 0,6 9 2 15,8 7 1-15,7 8 2 16,-3 9 0-16,0 7 11 16,-4 8 7-16,-5 3 2 15,-3 0 0-15,-6 2 1 16,-6-2 1-16,-9-3-3 0,-6 0-2 15,-18-5-7-15,-12-3-4 16,-2-5-14-16,-4 0-5 16,0-2-32-16,4-4-12 15</inkml:trace>
  <inkml:trace contextRef="#ctx0" brushRef="#br0" timeOffset="5578.429">5232 12557 128 0,'-9'3'49'0,"3"-3"-38"0,6 0 17 0,0 0 4 16,6 2-6-16,3 1-1 15,3 0-5-15,5-1-1 16,7-2-10-16,6 0 1 0,6-2 1 15,8 2-2-15,10 0 2 16,0 2-6-16,-4 1-3 16,-2-3-1-16,-7 0 1 15,-8 0-14-15,-3 0-5 16,-3 0-29-16,-6-3-10 16,-4 1-31-16</inkml:trace>
  <inkml:trace contextRef="#ctx0" brushRef="#br0" timeOffset="6005.4941">6062 12531 136 0,'-9'-3'52'0,"9"3"-41"0,-3 0 18 0,3 0 5 16,0 0-3-16,9 3-1 16,0-1-14-16,6-2-7 0,6 3-6 15,3 0 2-15,2-1 4 0,7-2-5 16,6 0 0-16,-3 0 0 16,2 0 0-1,1 0-5-15,-3 0-1 0,-4 3-26 16,1-3-9-16,0 3-58 15</inkml:trace>
  <inkml:trace contextRef="#ctx0" brushRef="#br0" timeOffset="6538.6551">6919 12549 132 0,'-6'-2'52'0,"9"4"-41"0,-3 1 15 16,0-3 4-16,0 0-4 16,6 2-1-16,3 1-7 15,9 0-1-15,9-1-10 0,9 1-2 16,-1-3-1-16,7-3-2 0,3 1 1 15,-13-1-11-15,19 0-2 16,9 1-46 0,-4 2-60-16,1 0 21 15</inkml:trace>
  <inkml:trace contextRef="#ctx0" brushRef="#br0" timeOffset="7089.0993">7803 12562 148 0,'-6'0'57'0,"3"0"-44"0,6 0 7 0,3 3 1 16,0-3-2-16,12 3 1 15,6-1-3-15,9-2 0 16,3 0-9-16,2 0-5 0,4 0-2 0,0-2 1 16,2-1 1-1,1 3-10-15,-1 0-3 16,4 0-41 0,3 0-61-16,-1 3 17 0</inkml:trace>
  <inkml:trace contextRef="#ctx0" brushRef="#br0" timeOffset="7608.0379">8687 12570 160 0,'-3'0'63'0,"6"3"-49"0,3 0 3 16,0-1-1-16,3 1-1 16,9 0 3-16,9-1-1 15,9 1-1-15,5 0-8 16,1-3-5-16,3-3-2 0,2 0-4 16,4 1 2-16,5 2-32 15,1 0-15-15,-6 0-38 16</inkml:trace>
  <inkml:trace contextRef="#ctx0" brushRef="#br0" timeOffset="8043.949">9589 12594 160 0,'-3'-2'63'0,"6"2"-49"0,3 0 7 16,-6 0 4 0,18 0-8-16,6 2-3 15,12 1 1-15,2-1-8 16,4-2-2-16,3 0-1 0,-1-2-5 15,4 2 1-15,0 0-22 16,2 0-8-16,-2 0-51 16,-4 2-29-16,-2-2 50 15</inkml:trace>
  <inkml:trace contextRef="#ctx0" brushRef="#br0" timeOffset="9352.1114">5464 11978 116 0,'0'2'44'0,"-3"-10"-35"0,3 14 12 0,0-6 3 15,0 8-11-15,0 2-4 16,0 6 2-16,-3 5 5 15,0 6-8-15,-3 4 7 0,0 4 4 16,3-1-6-16,0 6 0 16,0-3-7-16,-3 3-4 15,6-3-1-15,0-6 1 16,0-4-19-16,0-9-6 16,6-2-39-1,-3-5-44-15</inkml:trace>
  <inkml:trace contextRef="#ctx0" brushRef="#br0" timeOffset="10070.047">6220 12070 96 0,'-12'0'35'0,"6"8"-27"0,-6 3 7 15,3-3 0-15,-3 5 5 16,-6 3 2-16,-5 8 0 15,-1 5 1-15,3 10-7 16,9 6-1-16,6 0-9 16,6-2 0-16,9-6 1 0,9-5-3 0,6-6-3 15,3-5 2-15,2-8 2 16,4-10 2-16,3-8 1 16,-4-16-4-16,4-9-3 15,-3-7 0-15,-9 0-1 16,-6-2 0-16,-9-1 2 15,-9 6 3-15,-6 2 2 16,-6 3 3-16,-3 5 4 16,-3 3-8-16,0 5-1 15,0 3-23-15,0 5-10 16,3 5-52 0</inkml:trace>
  <inkml:trace contextRef="#ctx0" brushRef="#br0" timeOffset="10522.0631">7035 12049 92 0,'0'8'35'0,"3"8"-27"0,3 13 16 0,-9-13 4 16,0 10 0-16,-3 9 1 15,1 7-12-15,-1 6-3 16,3 2-8-16,0-5-4 0,3-5-1 15,3-6-48 1,3-5-51-16,5-5 20 0</inkml:trace>
  <inkml:trace contextRef="#ctx0" brushRef="#br0" timeOffset="11087.7487">7925 12062 112 0,'-17'-2'44'0,"11"7"-35"0,-12 6 1 0,9-3-2 0,-3 5 4 15,0 5 4-15,-3 11 1 16,6 8 1-16,3 8-5 16,9 6 0-16,9-1-8 15,15-8-3-15,3-7 1 0,5-9 2 16,4-10 4-16,0-11-2 15,3-10 1-15,-4-14-5 16,-2-10 0-16,-3-5 3 16,-13-3 3-1,-8-3 2-15,-12 3 3 0,-9 0-1 16,-8 5 0-16,-4 1-10 16,-6 7-3-16,0 5-26 15,-3 6-10-15</inkml:trace>
  <inkml:trace contextRef="#ctx0" brushRef="#br0" timeOffset="11590.2772">8899 12017 112 0,'-3'3'44'0,"3"0"-35"0,6 5-2 0,-3 0-3 16,0 7 13-16,0 7 9 15,0 7 4 1,-3 8 2-16,-3 10-13 0,3 9-4 16,-3-1-9-16,0-2-4 15,0-8 1-15,3-8-18 0,3-5-4 16,3-8-66 0,3-5-29-16,6-9 59 15</inkml:trace>
  <inkml:trace contextRef="#ctx0" brushRef="#br0" timeOffset="12108.6931">9801 12078 152 0,'-24'-5'57'0,"9"8"-44"0,-9 5-4 0,9-1-2 15,-6 7 0-15,-2 4 4 16,-1 11 0-16,3 11 1 16,3 13-6-16,6-3-2 0,9 0 0 15,9-7 0-15,12-6 2 16,12-8 1-16,6-11 1 0,2-7 2 15,4-11 1 1,-3-13 3-16,-4-14 2 16,-5-10-5-16,-6-5-1 15,-12 0 5-15,-12-3 4 0,-6 5-9 16,-9 0-3 0,-9 3-18-16,-9 0-8 15,-2 11-39-15,-4 7-15 0,0 9-24 16</inkml:trace>
  <inkml:trace contextRef="#ctx0" brushRef="#br0" timeOffset="13806.6255">4363 11261 104 0,'-15'-11'41'0,"12"11"-32"0,-12 0 2 0,12 0 12 15,-12 3-3 1,-6 5-3-16,0 2-1 0,-3 9-3 16,1 13 0-16,-1 15-7 15,6 9-2-15,3-6 2 0,6-2-5 16,9-6-1-16,9-5 0 15,9-5 2-15,15-6 1 16,-1-7 3-16,4-9-1 16,-3-7 0-16,0-8-3 15,-4-9-2-15,-2-4 3 16,-6-9 2-16,-6-10 2 16,-6-2 3-16,-6-4 1 15,-6 4 3-15,-9 2-1 16,-3 2 0-1,-3 1-7-15,-3 7-2 0,3 6 0 16,1 5 0-16,2 6-29 0,6 2-10 16,9 3-16-16,0 5-4 15,12 2-23 1</inkml:trace>
  <inkml:trace contextRef="#ctx0" brushRef="#br0" timeOffset="14004.7987">4794 11411 164 0,'-15'19'63'0,"-3"2"-49"0,1 24-4 0,5-24-5 0,-6 3-3 16,-3 0 1-16,-3-3-1 15,-3 0-2-15,4-2-39 16,2-3-19-16,3-3-3 15,3-5 0 1</inkml:trace>
  <inkml:trace contextRef="#ctx0" brushRef="#br0" timeOffset="14188.7828">4568 11419 156 0,'6'14'57'0,"9"2"-44"0,6 15 3 15,-10-15-2-15,7 5-9 16,9 3-1-16,-3 0 0 16,3 0 0-16,2-3-33 0,1 0-15 15,0-2-22-15,0-6-10 16</inkml:trace>
  <inkml:trace contextRef="#ctx0" brushRef="#br0" timeOffset="15156.1634">5217 11880 104 0,'-18'0'41'0,"21"2"-32"0,0-2 11 16,-3 0 4-16,0 0-4 0,3-2 0 15,0-3-2-15,0-3-2 16,3 0-8-16,3-8-5 0,3 3 0 16,2-3-4-16,4 0 0 15,0-3 1-15,0 3 2 16,0 3-1-16,-3 3-1 16,0 2-2-16,0 2 1 15,-4 4-4-15,1 4 1 0,0 4 2 16,0 4 3-16,3 3 4 15,-3 1 4 1,3-1-2-16,0 3-2 0,3-3 0 16,2-2 1-16,7-3 3 15,6-3 2 1,-3-3-5-16,2-4-2 0,-2-6-2 16,-3-3-2-16,0-2 3 15,-3 0 0-15,-4-3-1 16,-2 3 1-16,-3 0-2 15,-3 2-1-15,-3 0 1 16,0 3-1-16,-3 3 0 16,0 2 0-16,-3 1 0 0,-3 2 0 15,0 0-5-15,6 2-1 16,0 4 0-16,0-1 4 16,3 3 1-16,3 0 1 15,2 0 0-15,1 0 0 16,9 0 0-16,0-3 0 15,3 0 0-15,5-5 2 16,1 0-1-16,0-2 2 16,0-4-2-16,-1-2-1 15,1-2 1-15,-3 2 1 16,3 0-3-16,-7 3 0 16,1 5-1-16,0 5 0 15,0 3 2-15,-6 5 0 16,0 3 0-16,-7 0 0 15,-2 2 0-15,-3-2 2 0,-3 0-30 16,0 3-13-16,0-11-45 16</inkml:trace>
  <inkml:trace contextRef="#ctx0" brushRef="#br0" timeOffset="15803.3402">5720 11311 152 0,'-9'-5'57'0,"3"2"-44"0,9 0 12 0,-3 3 4 16,3-2-8-16,0-1-2 0,3 0-9 15,6-2-2-15,3-3-4 16,2 0-1-16,1 0 3 0,3 3-5 15,0 2-1-15,-3 6 0 16,-3 5 2-16,-6 5-1 16,-6 6-1-16,-6 5 1 0,-6 5-1 15,-6 5 0-15,0 6 2 16,-3-9-1-16,3-1-1 16,3-9 1-16,6-3-1 15,3-2-3-15,3-3 2 16,6-2 1-16,6-3 0 15,9-5 2-15,6-3 1 16,9 0-1-16,5 2-2 16,7-2-17-16,0 5-9 15,-4-2-68 1</inkml:trace>
  <inkml:trace contextRef="#ctx0" brushRef="#br0" timeOffset="17069.3348">6815 12107 100 0,'-6'0'38'0,"6"-2"-29"0,0 2 14 15,0 0 6-15,0 0-1 16,3 0 3-16,0-3-2 16,0 0 0-16,0 1-16 15,3-6-6-15,3 0 0 0,3-3-4 0,3-5 0 16,9-7-1-16,-1-1-2 16,4 0-2-16,3 0 1 15,0 3 3-15,3 0 1 16,-4 2-4-16,4 1-1 15,0 2 1-15,0 3 0 16,2-1-2-16,4 7 0 16,3 4 2-16,8 6 0 15,1 4 3-15,-1 7 1 16,-2-1 1-16,3 0 0 16,-1-2-2-16,1 2 1 15,2-2 4-15,7-6 6 16,2-3-5-16,-2-4 0 15,-3-6-4-15,-4-5-1 16,-2-3 1-16,-4 0 2 0,-2-5-3 16,-3 2-2-1,-7 3 0-15,1 0-1 0,-6-2 0 16,0 2 2-16,-7 0-1 16,1 3-1-16,-6 2 1 15,-3 3-1-15,-3 1-3 16,-3 1 2-16,-3 4 1 15,-3-1 0-15,-3 3 0 16,0 0 0-16,0 0-3 16,0 8 2-16,3 0-1 15,0 2 0-15,3 4 0 16,3 2-2-16,3 2 3 16,-1 3 2-16,7-2 0 15,3-1-1-15,3-2 3 16,6 0 0-16,2-8-4 0,10-3 1 15,3-5 0-15,8-5 0 16,1-3-3-16,2-8 0 16,1 0 2-16,0-2 0 15,2 2-8-15,10 3-2 16,2-1-1-16,-3 4 2 16,1-1 1-16,-4 6 3 15,7 5-1-15,-4 8 2 16,1 5 3-16,-7 3 3 0,-5 0-2 15,-7 2-2 1,-5-2 2-16,-9 0 0 0,-6 3 1 16,-4-6 0-1,-5-3-27-15,-3-2-9 0,0-2-46 16</inkml:trace>
  <inkml:trace contextRef="#ctx0" brushRef="#br0" timeOffset="21071.3488">8175 11536 76 0,'0'5'30'0,"0"-5"-24"0,0 0 21 0,0 0 8 16,0 0 0-16,0 0 2 16,3 3-12-16,-3-3-2 15,0 0-8-15,0 0 1 16,0-3-9-16,0 0 0 0,0 1 0 15,0-3-3-15,0-3-1 16,3 0 1-16,0-6 2 16,3 1-3-16,0-5 0 15,0-1-3-15,3-2-1 16,0-3 1-16,3-5 2 16,3 3-1-16,3-1-1 15,3-2-2-15,-4 3 1 16,1 2 1-16,-3 5 0 15,-3 1 0-15,-3 5 2 0,-3 2-1 16,0 6 2-16,0-1-4 16,0 4-2-16,0 4-1 15,0 6 0-15,0 6 3 16,0 4 0-16,3 3 3 16,-3 6 3-16,0 4-2 15,2 6 0-15,1 6-1 16,0 2-2-16,3-8 1 15,-3-5 1-15,0-3-1 16,0-6 2-16,0-4-2 0,0-6-1 16,-3-2-13-1,0-1-4-15,0-4-15 0,-3-1-6 16,0 0-23 0</inkml:trace>
  <inkml:trace contextRef="#ctx0" brushRef="#br0" timeOffset="21302.0721">8214 11406 148 0,'-9'-2'55'0,"9"-4"-43"0,3 4 10 0,0 2 3 0,3-3-14 16,3 3-4-16,6 0 2 15,6 0 4-15,9 0-7 16,2 0-1-16,1 0-1 0,-3 0 0 16,0-3 0-16,-4-2-31 15,-5 2-14-15</inkml:trace>
  <inkml:trace contextRef="#ctx0" brushRef="#br1" timeOffset="29856.7214">8899 11591 88 0,'3'-5'33'0,"-3"8"-26"0,0-1 5 0,0 1 2 0,0-3-6 16,0 3 0-16,-3 2-4 15,-3 3-1-15,0 3 1 16,-9 4 0-16,-3 7 0 16,-3 9 2-16,-2 14-1 15,-4 16 0-15,0 8 1 16,-3-3 1-16,3 3-1 15,-2 5 1-15,-1 8-4 16,3 0-2-16,0-5 0 0,-3-8 3 16,4-9 2-16,-1-1 0 15,0-4-1-15,3-2-3 16,3 3 1-16,4-6-2 16,2-8 2-16,3-2-13 15,6-8-3-15</inkml:trace>
  <inkml:trace contextRef="#ctx0" brushRef="#br1" timeOffset="30967.8236">7152 11496 96 0,'-3'-8'35'0,"3"3"-27"0,-3 5 9 0,3 3 4 16,-3 2-12-16,0 3-5 15,-3 8-5-15,-3 5 0 0,-6 8 1 16,-9 5 2 0,-9 11 3-16,-2 16 2 0,-7 19 1 15,0 4 0-15,4 4 0 16,-4 1 0-16,3 9-4 15,1-5-1-15,-4-8 3 0,-3-11 1 16,4-8 1-16,2-5-4 16,6-8-1-1,3-3-1-15,7-8 1 0,2-5-2 16,6-8-1-16,3-7-24 16,3-1-9-16</inkml:trace>
  <inkml:trace contextRef="#ctx0" brushRef="#br1" timeOffset="40231.255">6839 12973 108 0,'0'-3'44'0,"0"3"-35"0,0-3 16 16,0 3 6-16,3 3-6 15,-3-3-2-15,0 5-11 16,3 0-5-16,0 3-4 16,-3 3 4-16,0 0 5 0,0 2-2 15,0 0 0-15,0 0-4 16,0 0-1-16,0-2-1 16,0-3 0-16,3-3-35 0,-3-5-14 15,0 0-42 1</inkml:trace>
  <inkml:trace contextRef="#ctx0" brushRef="#br1" timeOffset="40443.3601">6854 12816 140 0,'-6'3'55'0,"6"-6"-43"0,3 1 1 0,-3 2-7 16,0 5-7 0,3 0-2-16,0 3 2 0,0 3-42 15,0 2-18-15,3-2 13 16,3 2 7 0</inkml:trace>
  <inkml:trace contextRef="#ctx0" brushRef="#br1" timeOffset="40917.3757">6961 12986 116 0,'-6'8'44'0,"9"-3"-35"0,0 6 12 0,-3-3 3 15,0 2 2-15,0 3 2 16,0 3-11-16,0 0-3 16,0 0-8-16,3-3 0 0,-3-2 1 15,0-3-6-15,0 0 0 16,0-3 1-16,3-2 1 16,-3-3 7-1,0-3 4-15,0-2-7 0,0-6-2 16,0-2-5-16,6 0-3 15,0-3-5-15,3 2 0 16,0 4 2-16,6-1 3 16,0 3-3-16,-1 0 2 15,1 3 0-15,0 3 2 0,3 2 1 16,-3 5 3-16,0 0-1 16,0 3-1-16,-3 3 5 15,0-1 1-15,-4-2-2 16,1 3-3-16,-3 2 0 15,-3-2 1-15,0-1-10 16,0-2-2-16,-3-3-33 16,3 1-14-16</inkml:trace>
  <inkml:trace contextRef="#ctx0" brushRef="#br1" timeOffset="41428.819">7366 13007 152 0,'-9'-5'57'0,"3"5"-44"0,0 0 7 0,3 0 1 16,-3 0-2-16,-3 2 1 16,-3 4-11-16,0 2-5 15,0 2-3-15,-2 3-1 0,2 3 0 16,3 5-3-16,3 1 0 15,3-1 6-15,3 0 3 16,3 0-1-16,6-8 2 16,0-2-4-16,6-6 0 0,-1-8 1 15,4-4 0-15,-3-7-5 16,3-2 1-16,-3-2 2 16,6-3 1-1,-9-3-1-15,-3-3 1 16,-1-2-2-16,-5-8 2 0,-6-5-4 15,3 0 0-15,-2 2 1 16,-4 6 0-16,0 7 0 16,0 9 2-16,3 4-6 15,3 6 1-15,-3 8-4 16,0 8 2-16,3 14 3 16,6 4 1-16,0 6 3 15,0 0 3-15,3-1-2 0,-4 1 0 16,7-3-1-16,-3 0-2 15,0-5 3-15,3-3 0 16,0-5-23-16,0-3-9 16,0-2-48-1,3-6-35-15,3-2 43 16</inkml:trace>
  <inkml:trace contextRef="#ctx0" brushRef="#br1" timeOffset="41790.9652">7577 13044 184 0,'0'3'71'0,"3"-1"-55"0,3 1-2 0,0 2-4 15,0-2-1-15,3-1 2 0,3 1 1 16,0-3 0-16,0-3-6 16,0 1-2-16,0-3 0 0,-1-1-2 15,-2 1-2-15,0-3 3 16,-3 0 2-16,-3 0-2 15,-6 0 0-15,-3 3-6 16,-3 0 0-16,-3 2-4 16,-2 3 0-16,-1 3 1 15,0 2 2-15,0 3-1 16,3 0 1-16,3 0 5 16,3 2 3-16,3 1 1 15,3 2 2-15,3 3 0 16,3-3 1-16,6 0-4 15,0 1-3-15,0-4 0 16,3-2 1-16,3-2-21 16,-1-4-9-16,4-4-41 15</inkml:trace>
  <inkml:trace contextRef="#ctx0" brushRef="#br1" timeOffset="41973.7309">8045 13007 184 0,'-3'-3'68'0,"6"6"-52"0,-6 0-3 0,3-1-3 16,-6 6-5-16,0 3 2 15,-6 5 2-15,-9 2 5 0,-6 3-8 16,3 0-1-16,0 3-1 0,4-3-9 16,-1-2-2-1,6-6-18-15,3-2-9 16</inkml:trace>
  <inkml:trace contextRef="#ctx0" brushRef="#br1" timeOffset="42164.0198">7783 13031 168 0,'3'5'66'0,"5"0"-52"0,4 9 8 0,0-7-1 16,6 7-2-16,6 4 1 15,6 1-9-15,2 2-2 16,1 3-5 0,0 2-18-16,0 1-6 0,2 2-74 15</inkml:trace>
  <inkml:trace contextRef="#ctx0" brushRef="#br1" timeOffset="42811.503">8777 13039 64 0,'-24'13'27'0,"15"-3"-21"0,-3 14 23 0,9-10 10 16,0 1-5-16,6 7-2 15,3 1-12-15,3-1-5 16,9-7 0-16,9-1 3 16,2-9-10-16,4-8 2 0,0-5 3 15,-3-5-5-15,-4-5-2 16,-2-1-3-16,-6 1 0 15,-9-4 4-15,-3 4 6 0,-9-1-3 16,-6 1 0-16,-3 2-6 16,-6 3-1-16,-5 0-12 15,-1 5-7-15,0 0-16 16,0 5-5-16,6 3-29 16</inkml:trace>
  <inkml:trace contextRef="#ctx0" brushRef="#br1" timeOffset="43126.6906">9262 12782 156 0,'-3'-40'57'0,"0"27"-44"0,-6 0 16 0,6 8 6 16,-6-3 5-16,0 0 3 15,-3 2-21-15,0 4-8 16,-2 4-9-16,-1 9-8 0,0 13-1 16,0 18 0-16,3 0 2 15,3 1 1-15,3 2 1 16,6 0-3-16,0 0 2 0,3-3-1 16,0 0-2-1,0-5-19-15,0-5-10 0,-3-8-19 16,0-8-5-16,0-11-20 15</inkml:trace>
  <inkml:trace contextRef="#ctx0" brushRef="#br1" timeOffset="43294.8807">8952 12986 168 0,'0'-3'66'0,"6"3"-52"0,6 0-5 16,-3 0-8-16,6 0 2 15,3 0 3-15,9 0-3 16,5 0-2-16,10 3-38 16,6-1-17-16,-4-2-11 0,1-2-1 15</inkml:trace>
  <inkml:trace contextRef="#ctx0" brushRef="#br1" timeOffset="43516.8032">9521 12798 188 0,'-6'-32'71'0,"3"19"-55"0,-6-3 13 0,6 13 2 16,-3-2-12-16,-3 2-1 16,-3 9-15-16,0 7-4 15,0 11 0-15,-2 8-5 0,2 5 2 16,3 2 0-16,3-2 2 16,3 3 1-16,0-3 3 15,3 0-1-15,0 0 2 16,3-5-11-16,-3-3-4 0,0-8-27 15,0-5-13 1,-3-5-30-16</inkml:trace>
  <inkml:trace contextRef="#ctx0" brushRef="#br1" timeOffset="43698.8382">9161 13012 220 0,'-6'-8'85'0,"15"8"-66"0,0 0-1 15,0 0-6-15,5 0-6 0,10 0-1 16,6 0-1-16,3 0 0 16,5-2-2-1,1-1-2-15,6 0 1 0,-6 1-41 16,-1 2-15-16,4 0-37 16</inkml:trace>
  <inkml:trace contextRef="#ctx0" brushRef="#br1" timeOffset="44010.8582">9726 13018 200 0,'-12'-3'77'0,"21"6"-60"0,-9-6 8 0,0 3 0 16,-6 0 4-16,-3 0 5 16,-5 3-12-16,-4-1-5 0,3 3-10 15,-3-2-7-15,3 2-1 0,6 3-1 16,3 0 0-16,3 3-3 15,6 2-1-15,6 3 0 16,0 2 4-16,0-2 1 16,-3 0 1-16,-3-3 0 15,-3-2 0-15,-6 0 4 16,-3-6 5-16,-6-2-7 16,0-3-3-16,0-3-18 15,0-2-7-15,1-3-16 16,2 0-4-16,6 0-35 15,3-3-30 1,12-2 43-16</inkml:trace>
  <inkml:trace contextRef="#ctx0" brushRef="#br1" timeOffset="44375.9386">9830 13062 200 0,'6'8'74'0,"3"-5"-58"0,0 2-2 0,-3-2-5 15,0 0 4-15,3-3 3 16,0 0-3-16,3-3 0 16,0 0-8-16,0-2-1 0,0 0 2 15,-3-3-3-15,-3 0 0 16,0 0 1-16,-6 0 0 16,-3-3-2-16,-3 4 1 15,-6-1-4-15,-3 5-2 16,-6 3-5-16,-3 5 0 15,-3 3 2-15,4 3 3 16,-1-1 0-16,6 4 1 0,6 1 8 16,6 4 6-16,6-1-6 15,12 1-1-15,3 2-3 16,3-2-2-16,2-3 3 16,4-6 0-16,3-5-12 15,0-5-4-15,0-5-29 16,-1-3-11-16,1-5-40 15</inkml:trace>
  <inkml:trace contextRef="#ctx0" brushRef="#br1" timeOffset="44598.2505">10116 12761 160 0,'0'-16'63'0,"3"19"-49"0,0 5-8 0,0-3 7 16,3 24 4-1,0 3 1-15,-3 5 1 16,-3 5-10-16,0 0-1 0,-3 3-1 16,0 3-3-16,3 0-3 15,0-1 2-15,0-4 0 16,3-12-17-16,0-2-5 16,-3-10-55-16,3-6-41 15,6-7 44-15</inkml:trace>
  <inkml:trace contextRef="#ctx0" brushRef="#br1" timeOffset="44778.578">9923 12986 148 0,'3'0'57'0,"6"0"-44"0,9 0 1 15,-7 0-4-15,10 2 2 16,9 1 5-16,12 2-7 15,5-2-1-15,1-3-54 16,-6 0-24-16,2-3 2 16</inkml:trace>
  <inkml:trace contextRef="#ctx0" brushRef="#br0" timeOffset="51626.4457">6684 13303 92 0,'-15'11'35'16,"3"-1"-27"-16,-11 12 13 0,11-9 4 0,-9 5-2 15,-3 4 0-15,0 4-6 16,3 8-2-16,7 3-12 16,11 6-3-16,12 4-1 15,11-2-2-15,7-5-1 0,6-3-22 16,0-8-10-16,-1-5-25 15</inkml:trace>
  <inkml:trace contextRef="#ctx0" brushRef="#br0" timeOffset="52164.1314">6723 13555 4 0,'-3'0'5'0,"6"0"-4"0,0 2 0 16,-3-2 2-16,3 6 29 15,3-1 13-15,0 3-3 16,0 5 1-16,0 6-14 15,0-1-3-15,0 6-13 16,3 2-3-16,-1 1-6 16,1-6-5-16,0-5-2 0,0-6 4 15,0-2 3-15,0-5 1 16,0-6 2-16,-3-7 2 16,0-3 2-16,0-9-3 15,-3 1-3-15,0-5 0 16,0 2-1-16,-3 0-2 15,3 3-2-15,0 5-6 0,0 3-4 16,3 2-23-16,3 3-9 16,0 3-31-1</inkml:trace>
  <inkml:trace contextRef="#ctx0" brushRef="#br0" timeOffset="52570.8076">7092 13533 136 0,'-9'-2'52'0,"6"4"-41"0,-6-2 2 0,3 3-3 15,0 2 2-15,-6 3 3 0,-3 6-2 16,1 7 0 0,-4 8-7-16,6 8-4 0,3 3 1 15,3-9-4-15,6-4 0 0,6-3 1 16,3-9 0-16,3-4 0 15,6-6 2-15,-4-5-3 16,1-8 0-16,0-7-4 16,-3-4-1-16,0-5-2 15,-3 0 0-15,-3-2 7 16,-3-1 5-16,0 6-2 0,0 5 1 16,-3 6 1-16,0 2 2 15,0 5-8-15,0 3 0 16,3 8 2-16,3 5 2 15,0 3 0-15,0 5-2 16,3 6-2 0,0-3-1-16,0-3-12 0,-1-5-5 15,1-3-29 1,0-5-33-16,0-8 23 16</inkml:trace>
  <inkml:trace contextRef="#ctx0" brushRef="#br0" timeOffset="53153.626">7226 13348 124 0,'-15'6'46'0,"12"4"-35"0,12 35 7 16,-6-26 2-16,0 7 3 15,-3 8 6-15,0 9-12 16,3 4-4-16,0 1-8 15,0-3-4-15,3-3 2 0,0-10-2 16,0-8-1-16,0-3-8 16,0-8-5-16,0-5-11 15,3-2-3-15,0-9-5 16,-4-10-31 0,1-6 5-16,0-7 28 15,0-3 17-15,-3-3 38 16,0 3 19-16,-3 5-2 15,3 5 0-15,-3 6-18 0,0 3-6 16,3 4-7-16,-3 6 0 16,6 11-6-16,3 7 4 0,0 6 3 15,0 3-4-15,0 2 0 16,3-5-4-16,0-6-1 16,3-2-3-16,-4-5-1 15,1-3 3-15,3-3 1 16,3-10 1-16,-6-3 0 15,0-6-9-15,-3-4-4 0,-3-3 2 16,-3-1 4 0,-3-1 2-16,0 4 3 15,3 6 1-15,-3 2 1 16,3 6 0-16,-3 5 0 16,3 8 0-16,0 8 0 15,-3 8 2-15,6 2 1 16,-3-2-3-16,3-3-1 0,3-2-1 15,-4-6 1-15,4-3-33 16,0-4-12-16,3-4-45 16</inkml:trace>
  <inkml:trace contextRef="#ctx0" brushRef="#br0" timeOffset="53530.8344">7631 13605 156 0,'-3'0'60'0,"6"5"-47"0,0 0-1 0,-3-5-4 16,6 6 11-16,0-1 8 15,0 0-10-15,3-2-4 16,-1 0-8 0,1-3-4-16,0-3 2 0,0-2-2 0,-3-3 2 15,0 0 2-15,-3 0 2 16,-3-3-6-16,0 3 0 15,-3 0-1-15,-3 3 2 16,-3 2-3-16,-3 3-2 16,-2 8-1-16,2 3 3 15,0 0 0-15,3 4 1 0,3 1-3 16,6 6 2-16,0 1-1 16,6 1 0-16,3-5 4 15,3-3 1-15,0-1-4 16,2-4-1-16,4-3-17 15,-3-5-5-15,3-3-59 16,0 0-29 0,0-6 53-16</inkml:trace>
  <inkml:trace contextRef="#ctx0" brushRef="#br0" timeOffset="53981.5348">7922 13526 140 0,'-2'-11'55'0,"4"11"-43"0,-2-16 12 0,3 11 2 15,9 2-6-15,0 0 1 16,3 1-8-16,0-1-3 16,-3 1-5-16,3 2-6 0,-3 2 0 15,0 3 1-15,-3 6 2 16,-3 2-3-16,-3 6 0 16,-6 5 3-16,0 2 1 15,-6 3-4-15,0 3 1 0,0-3-2 16,-3 0 0-16,0-8 6 15,3-5 5-15,3-5-5 16,3-1 0-16,6-2-2 16,6-2 1-16,3-4-2 15,6-4 2-15,0-4-2 16,-1 1-1-16,1 0-10 16,0-1-4-16,0 1-17 15,-3 2-8-15,-3-2-43 16</inkml:trace>
  <inkml:trace contextRef="#ctx0" brushRef="#br0" timeOffset="54255.5232">8211 13409 100 0,'3'-5'38'0,"3"5"-29"0,9 2 1 0,-6 1-1 16,3 5 12-16,6 5 9 16,6 6-3-16,-1 7 1 15,-2 11-4-15,-6 8-3 16,-3 8-11-16,-12-3-4 0,-9-2 0 0,-9-8 1 16,-6-6 1-16,-2-2-18 15,-4-3-7-15,3-5-54 16,3 0-48-1</inkml:trace>
  <inkml:trace contextRef="#ctx0" brushRef="#br0" timeOffset="54887.9078">8973 13335 124 0,'-6'-3'49'0,"0"6"-38"0,-6 8-1 0,6-3-1 16,-8 2 3-1,-10 6 2-15,-6 3-1 0,0 4 0 16,-3 9-7 0,7 10 5-16,5 11 2 0,9 0-4 15,12 0-3-15,12-3-3 0,12-7 0 16,8-9-11-16,1-5-2 15,0-5-26-15,-3-8-11 16</inkml:trace>
  <inkml:trace contextRef="#ctx0" brushRef="#br0" timeOffset="55317.261">8994 13581 92 0,'0'3'35'0,"0"2"-27"0,3 6 9 16,0-3 2-16,3 5 6 15,0 3 7-15,0 2-8 16,0 3-5-16,3 3-8 16,0-3-5-16,0-5-3 0,0-3-5 0,-4 1-1 15,1-6 2-15,0-3 2 16,0-2 0-16,0-6 2 16,-3-2-2-16,0-3 2 15,0-8-2-15,0-3-1 16,0-2 1-16,0-3-1 15,-3 0 0-15,3 3 2 16,0 3-3-16,0 2 0 16,0 3-6-16,0 2-3 15,0 3-23-15,3 3-9 16,0 0-24 0</inkml:trace>
  <inkml:trace contextRef="#ctx0" brushRef="#br0" timeOffset="55720.8661">9253 13570 132 0,'-3'-2'52'0,"3"2"-41"0,-6-3-2 15,6 3 1 1,-9 3 0-16,0-1-1 16,-3 6 2-16,-3 6-6 15,1 7-3-15,-1 8 1 0,6 3 0 16,0 2 1-16,3-7-7 15,6-4-2-15,3-4 2 16,3-6 3-16,3-2-4 16,3-6 1-16,3-2-6 0,2-6 1 15,1-5-1-15,0-8 3 16,-3-5 4 0,-3 0 3-16,-3 0 2 15,-3 2 3-15,-3 3-1 16,0 0 2-16,-3 8 5 0,3 3 2 15,-3 5-7-15,3 11-4 16,0 7-2-16,3 6-1 16,0 0 0-16,2-3 2 15,1-2-1-15,0-1-1 16,0-5-13-16,0-2-4 16,3-6-35-16,0-2-34 15,0-3 27 1</inkml:trace>
  <inkml:trace contextRef="#ctx0" brushRef="#br0" timeOffset="55965.0671">9432 13401 112 0,'0'5'44'0,"0"3"-35"0,-3 8 14 16,3-3 2-16,0 6 2 15,0 7 3-15,0 9-12 16,0 7-3-16,0 6-9 16,0-1-6-16,3-2-3 0,0-10 4 15,3-6 1-15,-1-8-29 0,1-2-12 16,0-9-29 0,3-5-21-16,0-5 39 15</inkml:trace>
  <inkml:trace contextRef="#ctx0" brushRef="#br0" timeOffset="56291.1166">9509 13605 132 0,'-3'18'52'0,"3"-2"-41"0,3 19 9 0,0-17 2 16,0 1-7-16,0-1 2 15,3 1-12-15,0-3-3 16,0-6-2-16,3-2 2 0,0-5 1 0,3-6 1 15,2-5 2-15,-2-8-3 16,0-5 0-16,0 0 1 16,-3-5 0-16,0-1 2 15,-6 6 1-15,3 5 5 16,-3 3 3-16,-3 8-6 16,0 5-1-16,3 10-6 15,0 9-4-15,0 7 3 16,3 3 3-16,0-2-3 15,0-4-1-15,3-1-16 16,3-6-4-16,2-3-21 16,4-5-9-16,3-3-28 15</inkml:trace>
  <inkml:trace contextRef="#ctx0" brushRef="#br0" timeOffset="56638.6434">9848 13610 116 0,'-3'-8'46'0,"0"3"-35"0,9 8-8 0,-6-3-4 16,3 5 8-16,3 3 7 16,0-3 8-16,0 0 7 15,3 1-12-15,0-4-2 16,0-2-9-16,0 0-2 0,-3-2 0 16,0-1 2-16,-3-2 1 0,-3-3-3 15,0 0-3-15,-3 0-3 16,-3 0 1-16,-3 3-1 15,0-1-2-15,-3 6-2 16,-6 3 1-16,0 5 1 16,3 8-1-16,4 2 8 15,-1 6 5 1,3 5 2-16,6 0 2 16,6-5-4-16,3 0 0 0,6-5-5 15,-1-4-2-15,4-1-11 16,0-9-6-16,3-2-39 15,3-6-51 1,0-8 22-16</inkml:trace>
  <inkml:trace contextRef="#ctx0" brushRef="#br0" timeOffset="57152.4297">10185 13563 20 0,'-6'-3'11'0,"6"6"-9"0,-6-9 17 0,6 6 47 15,-3-5 25 1,-12-3-27-16,3 0-30 16,9 0-16-16,3 0-13 15,12 0-6-15,3 3-2 0,0 0-1 16,6 2 3-16,-4 6 0 16,1 2 3-16,-6 6-6 15,-6 4 1-15,-3 9 1 16,-9 8 3-16,-9 2 0 15,-6 3 2-15,1 0-2 16,-1-7 2-16,6-7-4 16,0-4 0-16,6-6 3 15,3-2 1-15,9-3 1 16,9-3 0-16,15-5 2 0,0-3 1 16,2-2-6-1,1 0-2-15,0-3-7 16,0 3 0-16,-4-1-16 15,-2-2-7-15,-6 0-49 16,-3 3-26-16,-3-3 53 16</inkml:trace>
  <inkml:trace contextRef="#ctx0" brushRef="#br0" timeOffset="57403.7995">10459 13367 172 0,'-3'32'66'0,"14"-25"-52"0,10 15 3 0,-12-9-2 15,0 8 9-15,0 11 8 0,-3 10-6 16,-6 8-3-16,-6 1-13 15,-3-1-2-15,-6-8 2 0,-6-2-8 16,-5-3-1-16,-7-3-89 16</inkml:trace>
  <inkml:trace contextRef="#ctx0" brushRef="#br0" timeOffset="61160.2061">2121 15391 124 0,'-9'-8'49'0,"0"3"-38"0,-9 7 23 0,10-2 11 15,-16 3-3-15,-3 2 0 16,-3 6-19-16,-3 7-6 0,4 9-11 16,5 2-6-16,3 3-3 0,0-1 4 15,12-2 1-15,9-2-3 16,9-1 1-16,12-2-11 15,15-5-3-15,8-3-26 16,1-6-9-16,3-7-41 16</inkml:trace>
  <inkml:trace contextRef="#ctx0" brushRef="#br0" timeOffset="61545.8555">2368 15399 132 0,'-24'-6'52'0,"13"4"-41"0,-4 10 7 15,6-3 0-15,-3 3 7 0,-3 5 5 16,0 8-10-16,0 14-4 16,0-1-9-16,3 3-5 0,9-5 1 15,-3-3-2-15,12-5-1 16,-3-6-4-16,9-4 0 15,3-6-3-15,3-6 0 16,6-2-1-16,-3-5 0 16,-6-3 2-16,2-5 2 15,-8 0 6-15,0-9 4 16,-6 1 1-16,0 0 1 16,-3 3 7-16,0 4 2 15,0 14-4-15,0 0-3 16,0 8-8-16,3 5-3 15,3 3-3-15,3 0 3 16,3 0-5-16,9 0 0 16,3-3-28-16,2-2-10 0,1-6-42 15</inkml:trace>
  <inkml:trace contextRef="#ctx0" brushRef="#br0" timeOffset="61775.0518">2749 15483 160 0,'-9'-31'63'0,"0"23"-49"0,-3-5 18 0,7 5 7 16,-4 5 0 0,-3 3 1-16,-3 3-28 0,0 7-11 15,0 9-3-15,-6 7 4 0,6 6 4 16,6 2-7-16,6-5-1 16,6-2-2-16,6-3 2 15,6-6-8-15,6-2-1 16,3-5-12-16,9-6-3 15,-1-8-26 1,7-2-9-16,6-8-14 16</inkml:trace>
  <inkml:trace contextRef="#ctx0" brushRef="#br0" timeOffset="62116.6225">2931 15224 168 0,'-24'-29'63'0,"27"26"-49"0,-9 6 0 16,6 2 0-16,0 6-8 15,3 7-1-15,-3 14 2 16,0 13 0-16,3 16-3 16,3-3 8-16,0-5 7 0,0-3-6 15,0-13-2-15,-3-5-6 16,3-8-2-16,-3-8 1 16,3-6 2-16,0-4-8 15,3-9 0-15,-1-7-13 16,4-12-3-16,3-12-7 15,6 0 1-15,-3-1 15 16,3 11 7-16,3 11 7 16,-7 10 4-16,4 17 7 15,-6 7 4-15,0 5-6 0,-3 1-3 16,0-1-4-16,-3-2-2 16,0-8-32-16,-3 5-12 15,0-8-37 1,6-2-33-16,2-6 43 15</inkml:trace>
  <inkml:trace contextRef="#ctx0" brushRef="#br0" timeOffset="62461.7395">3481 15505 216 0,'3'8'82'0,"3"-1"-64"0,3 12-4 0,-3-16-8 0,3 5 0 16,0-6 6-16,3 4 7 15,3-6 3-15,-6-3-11 16,6-2-9-16,0-6-4 16,-3-2 5-16,-4-6 3 0,-2 3-1 15,-6 0 0-15,-6 1-6 16,-2-1-1-16,-10 5-6 16,-6 6-2-16,-6 8 5 15,-6 10 2-15,-2 13 7 16,2 3 5-16,6 3-1 15,9-3 1-15,9 0 1 16,12 0 1-16,15 0-1 16,9-5-1-16,6-5-10 0,3-3-1 15,5-8-18-15,1-3-6 16,3-2-27-16,-1-3-11 16,7-3-35-1</inkml:trace>
  <inkml:trace contextRef="#ctx0" brushRef="#br0" timeOffset="62615.7265">3940 15452 288 0,'-12'-6'107'0,"12"14"-83"0,0 0-38 0,0-2-23 16,0 4-14-16,0 3 0 0</inkml:trace>
  <inkml:trace contextRef="#ctx0" brushRef="#br0" timeOffset="62717.1775">3937 15711 232 0,'-3'8'88'0,"6"-8"-69"0,3 0-20 16,-6 0-15-16,6 0-79 15,6-3-30-15</inkml:trace>
  <inkml:trace contextRef="#ctx0" brushRef="#br0" timeOffset="67181.998">5937 15261 160 0,'-3'-5'60'0,"6"13"-47"0,0 8 2 0,0 0-5 15,0 23-2-15,0 35 0 16,-3 22 7-16,0 49 2 16,-6 30-8-1,0 28 10-15,-3 20 4 0,0-14-5 0,3-11-3 16,3-18-4-16,0-32-2 15,0-23-5-15,0-17-1 16,0-21-14-16,0-15-6 16,0-19-31-16,0-8-11 15,3-14-34 1</inkml:trace>
  <inkml:trace contextRef="#ctx0" brushRef="#br0" timeOffset="67686.7763">6003 15190 24 0,'44'-11'11'0,"7"3"-9"0,20-5 15 0,-35 2 9 16,18 1 8-16,32-1 4 15,15-5-9-15,30 0-5 16,27 1-12-16,32 4-3 0,13 3-5 16,23 8-1-1,-9 3-1-15,15 5 9 16,-20 2 6-16,5-2-5 0,-18 0 1 0,-17-5-4 15,0-1 0-15,-19-7-3 16,-17-5 1 0,-12-6-15-16,-3-3-5 0,-24 3-33 15,-20 3-54 1,-19 2 15-16</inkml:trace>
  <inkml:trace contextRef="#ctx0" brushRef="#br0" timeOffset="68182.958">9827 15102 76 0,'-5'-18'30'0,"5"18"-24"0,0-3 13 0,3 3 4 0,-3 0-12 15,0 6-6-15,0 4 10 16,0 3 4-16,-3 9-3 16,0 9 1-16,-6 14 1 15,-6 40 3-15,-6 13-11 16,0 39 3-16,-3 14 3 0,3 16 3 16,7 8 3-16,2-17-8 15,6 9-3-15,6-16-4 16,3-19 0-16,3-18-4 15,0-14-2-15,2-4-3 16,1-9-1-16,3-10-12 16,3-16-5-16,0-3-33 15,3-13-14-15,3-6-16 16</inkml:trace>
  <inkml:trace contextRef="#ctx0" brushRef="#br0" timeOffset="68782.3466">5928 17555 144 0,'-18'-3'55'0,"15"6"-43"0,0 2-6 16,3 1-3-16,3 2-3 15,6 5 2-15,9 0 14 0,21 11 7 16,14 2-11-16,16-4 4 0,23-1 4 16,36-5-7-16,18-3-2 15,36-11-6-15,35-9-2 16,12-4-1-16,21-2-2 16,-6-1 1-16,9 1 1 15,-21 5-1-15,-2 8 2 0,-25-5-2 16,3 2-1-1,-23-2 1-15,-21 5 1 0,-16-5-56 16,-5-3-67 0,-18-5 20-16</inkml:trace>
  <inkml:trace contextRef="#ctx0" brushRef="#br0" timeOffset="69532.1767">5949 16407 140 0,'-3'-3'55'0,"9"8"-43"0,0-10-6 0,3 8-3 16,3-3 1-16,9 5 5 15,14 3 4 1,7-3 2-16,9 6-8 16,11-8 0-16,30 10 3 0,16 3-4 0,14-3 2 15,29 3-7-15,13-3-3 16,30 0 3-16,-1 0 1 16,24 1 2-16,-5-4 0 15,14-2 2-15,-12-5 3 16,9 2-2-16,-20-5-2 0,2 0-9 15,-20-2-3 1,-24-4-42-16,-13 1-60 16,-8 0 17-16</inkml:trace>
  <inkml:trace contextRef="#ctx0" brushRef="#br0" timeOffset="70299.6561">6009 15790 100 0,'0'0'38'0,"0"0"-29"0,6 3-5 0,2 0-5 15,4-3 8 1,9 2 5-16,3-2 6 15,3 0 3-15,6-2 0 0,2-1-1 16,13 0-6 0,11 3-1-16,28 3-8 15,8 0-3-15,15 2 1 0,30 3-7 0,12-5 1 16,32 7 3-16,7-7 2 16,26 5 0-16,6-6-2 15,13-2 1-15,2 0 1 16,-12-2-1-16,-12-1-1 15,-8-2 5-15,-28 5 1 16,-23-3-2-16,-9 3-3 16,-18 0-22-16,-21 0-11 0,-18 0-46 15</inkml:trace>
  <inkml:trace contextRef="#ctx0" brushRef="#br0" timeOffset="71114.7005">5997 17066 88 0,'-6'0'33'0,"15"0"-26"0,-9 10-2 0,3-4-2 15,-15-6-3 1,3 0 0-16,3 0 8 15,3 2 7-15,3-2-7 0,0 0-4 16,0 0-3-16,6 0-1 16,3 8 8-1,3-3 7-15,5 1-1 0,7-1 2 16,9 3 2-16,3 0 1 16,5-3-10-16,13 0 3 0,29-2 2 15,16 5-3-15,17-5 1 16,38-3-7-16,16-3-3 15,35 0 1-15,13-2 0 16,8 2-4-16,6 3-1 0,-9 0 3 16,-20 0 1-16,-4 0 0 15,-23 0 1 1,-18 3-4-16,-13 2 0 0,-11 1-10 16,-17 2-3-16,-22 0-42 15,-12 2-50 1,-17-10 22-16</inkml:trace>
  <inkml:trace contextRef="#ctx0" brushRef="#br1" timeOffset="77885.9969">4586 14684 116 0,'0'3'44'0,"0"-3"-35"0,3 3 16 0,-3 2 6 16,3 3-6-16,0 0-2 15,-3 5-2-15,3 3-1 16,0 2-11-16,0 4-1 0,-3 1 2 16,0 1-6-16,0-3-2 15,3 1 1-15,-3-7 2 16,0-1-37-16,0-6-18 15,0-6-39 1</inkml:trace>
  <inkml:trace contextRef="#ctx0" brushRef="#br1" timeOffset="78091.1941">4467 14676 200 0,'0'22'77'0,"0"-22"-60"0,3 2-1 16,0-4-1-16,3 2-7 16,3 2 1-16,2-2-3 15,4 0-1-15,3 0-3 16,6 6-6-16,3-6 0 0,6 2-38 16,2 1-16-16,-5-3-26 15</inkml:trace>
  <inkml:trace contextRef="#ctx0" brushRef="#br1" timeOffset="78319.6146">4476 14967 160 0,'-6'-10'60'0,"6"15"-47"0,0-2-5 0,0-3-5 16,3 5 10-16,0-2 6 15,3-1-3-15,3 1 1 16,-1 2-10-16,4-2-2 0,3 0-1 16,3-3-27-16,0 0-11 0,3-3-49 15,3-2-20 1,-4-1 54-16</inkml:trace>
  <inkml:trace contextRef="#ctx0" brushRef="#br1" timeOffset="78676.574">4681 14875 104 0,'0'3'41'0,"3"4"-32"0,3 9 15 16,-6-8 7-16,3 6-4 15,-3-1-1-15,3 0-12 16,-3 0-4-16,0 0-6 15,-3-2-1-15,6-3 1 0,-3-8-2 16,0 0 1-16,3-3 2 0,6-5 2 16,0-2-3-16,3-3-1 15,3-3-6-15,-1 2 0 16,4 1 1-16,-3 3 3 16,0 2-2-1,0 2 0-15,0 6 1 0,-3 6 0 16,0 2 0-1,-3 2 2-15,-4 1 1 0,1 2 1 16,0-5-13-16,-3 3-4 16,3-4-25-16,0 1-10 15</inkml:trace>
  <inkml:trace contextRef="#ctx0" brushRef="#br1" timeOffset="79051.1113">4997 14848 148 0,'-12'-5'57'0,"6"2"-44"0,-3 6-1 16,6 0-5-16,-3 2 1 15,0 3 3-15,0 5-4 16,-3 3 1-16,3 3-5 16,3 2-4-16,3 3-2 0,3-3-1 15,3-3 3-15,0-4 2 16,3-7 2-16,0-7 1 15,0-5 2-15,0-5-3 16,0-4-2-16,0-4-3 16,-4-3 1-16,1 0 3 15,-3-3 1-15,-3-3-1 16,0 1 1-16,-3-1-4 0,0 4-2 16,0-1 13-16,0 8 5 15,1 3-1-15,2 10-7 16,0 8-8-1,2 6 4-15,4 5 2 16,0 2-2-16,0 6-2 16,3 0 0-16,-3 0 1 15,3-3-23-15,0 0-8 16,3-8-28-16</inkml:trace>
  <inkml:trace contextRef="#ctx0" brushRef="#br1" timeOffset="79427.788">5139 14875 160 0,'6'0'60'0,"-9"0"-47"0,15 5-5 16,-6 0-7-16,3 1 6 16,0-1 5-16,3-2 1 15,0-1 0-15,0-2-7 16,0 0-2-16,-3 0 2 0,0-2-3 15,-3-4-2-15,-3 4 0 16,-3-4 1-16,-3 1-1 0,-3 0-1 16,-6 0-6-16,0 2-4 15,-3 3 1-15,3 0 0 16,-3 3 6-16,3 2 1 16,3 3 6-16,3 5 2 15,3 0 4-15,0 3 1 16,9 3-3-16,0 2 0 15,6 3-5 1,0-8 0-16,3-3-12 0,3 0-4 16,0-8-36-1,3-5-53-15,2-8 17 16</inkml:trace>
  <inkml:trace contextRef="#ctx0" brushRef="#br1" timeOffset="79606.5298">5500 14859 244 0,'-48'0'90'0,"42"3"-70"0,-3 5-9 16,6 0-11-16,-6 5-6 15,0 8 4-15,-3 0 1 16,0 3 1-16,1-3 0 16,-1 3-7-16,3-6 0 0,-3 1-35 15,6-8-14-15,0-6-26 16</inkml:trace>
  <inkml:trace contextRef="#ctx0" brushRef="#br1" timeOffset="79773.609">5348 14885 164 0,'6'6'63'0,"0"-1"-49"0,9 11-2 0,-7-8-4 16,7 5 0-16,3 3 3 15,9 5-6-15,0 0-3 16,3 6-81-16,8-3-34 16</inkml:trace>
  <inkml:trace contextRef="#ctx0" brushRef="#br1" timeOffset="81888.3062">4922 15277 96 0,'-9'-11'38'0,"0"6"-29"0,0 5 12 0,3 0 7 16,0 5-3-16,-3 1 3 16,-2 2-12-1,-1 5-4-15,12-2-7 0,-3 7-4 0,0 6 2 16,-3 13-2-16,3 3 2 16,3-1-2-16,6-2-1 15,3-5 1-15,3-3 1 16,5-8 5-16,4-7 4 15,3-7-6-15,3-7-1 0,3-7 0 16,2-12 0-16,1-13 0 16,-6 3 2-16,-6 0-1 15,-9 0 2-15,-9-3-2 16,-6 3 2-16,-6 3 0 16,-3-1 3-16,-3 6-5 15,0 3-3-15,15 18-98 31,-15-8-5-15,6 2-7-16</inkml:trace>
  <inkml:trace contextRef="#ctx0" brushRef="#br1" timeOffset="82203.5922">5175 15364 148 0,'-27'16'57'0,"12"-3"-44"0,4 25-6 0,5-15-6 16,3 6 4-16,0 3 6 15,3-3 4-15,9-2 3 16,5-3-10-16,10-6 2 0,6-7 3 16,3-6-3-16,0-10 2 15,-1-11-3-15,-2-11 2 16,-6-10 0-16,-3 3 1 15,-6-1 2-15,-9 1 2 16,-6 5-7-16,-9 3-3 16,-3 4-8-16,-6 6-3 15,18 16-166 17,-42 0 67-32,3 11 20 0</inkml:trace>
  <inkml:trace contextRef="#ctx0" brushRef="#br1" timeOffset="82779.9696">4928 15933 156 0,'-3'-16'57'0,"0"16"-44"16,-6 3-1-16,6 0-3 0,-3 10-6 16,-3 5 0-16,0 11 5 15,0 1 3-15,4 1-6 16,2 4-3-16,3-4 1 0,3 1 0 15,5-5 1-15,4-6 4 16,6-8 5-16,6-8-3 16,3-10 2-16,6-5-5 15,-1-9 1-15,-2-5-1 16,-6 0 1-16,-12-5 4 16,-12-2 3-16,-6-7 0 15,-6 4 1-15,-6 2-8 16,0 6-3-16,-3 10-14 0,1 3-7 15,2 7-27-15,3 9-12 16,3 13-44 0</inkml:trace>
  <inkml:trace contextRef="#ctx0" brushRef="#br1" timeOffset="82986.9149">5285 16047 228 0,'-9'8'88'0,"12"5"-69"0,-9 11-7 0,6-11-7 16,0 0-5-16,0 9 0 16,-3-4 2-16,3 11 1 0,-3-5-1 15,3 0-19-15,0-3-6 0,6 3-71 16</inkml:trace>
  <inkml:trace contextRef="#ctx0" brushRef="#br1" timeOffset="83497.136">4910 16425 176 0,'6'0'66'0,"-6"14"-52"0,12 31 1 0,-9-27-1 0,0 9-8 15,-3 7-1-15,0 8 0 16,-3 1 1-16,3-1-3 16,0-2 0-16,0-6 1 0,0 0-9 15,3-4-4-15,0-9-37 16,3-8-57-16,3 0 17 15</inkml:trace>
  <inkml:trace contextRef="#ctx0" brushRef="#br1" timeOffset="83828.2907">5163 16653 172 0,'-9'-8'66'0,"9"16"-52"0,-35-8-8 0,26 8-5 16,0 5 1-16,0 11 4 16,3 2 10-16,3 9 5 15,6 2-11-15,6-5-3 0,9-3-3 16,8-6-2-16,7-4 1 16,0-11 0-16,-3-13 1 0,-1-14 2 15,-5-7 3-15,-3-1 9 16,-6-5 3-16,-6-2-4 15,-9 2-2-15,-6 1-3 16,-9 4 2-16,-15 1-12 16,-5 7-5-16,-4 3-24 15,0 8-9-15,6 6-46 16,4 7-53 0,5 8 39-16</inkml:trace>
  <inkml:trace contextRef="#ctx0" brushRef="#br1" timeOffset="84326.413">4973 17164 176 0,'0'5'68'0,"9"13"-52"0,-12 4 41 31,-3 28-29-16,0-3-10-15,0-7-11 16,3 5-6-16,0-11-11 0,0-4-6 16,0-9 8-16,3 0-27 0,3-5-9 15,0-6-37 1,6-4-16-16,0-6 49 16</inkml:trace>
  <inkml:trace contextRef="#ctx0" brushRef="#br1" timeOffset="84564.8167">5318 17182 180 0,'0'0'68'16,"0"8"-52"-16,3-3-5 0,0 9-4 0,0 7 9 15,-3 10 7-15,0 9-7 16,0 2-2-16,0 6-8 16,0-3-4-16,0 0-1 0,0-3-59 15,6-5-67 1,3-13 25-16</inkml:trace>
  <inkml:trace contextRef="#ctx0" brushRef="#br0" timeOffset="90701.28">3833 16724 108 0,'-12'6'41'0,"18"-6"-32"0,-15 0 9 0,9 0 3 15,6 2-6-15,3-2 2 0,3 0-4 16,5 0 2-16,4 6-8 16,3-4 2-16,3-2 4 15,6 0-1-15,8 0 3 0,10 0-8 16,11 0-4-16,1 0 0 15,-1-2 0 1,-62 2-1 15,81-6-13-31,-19 1-2 0,-11 2-21 16,-12-2-5-16,-10 5-35 16,-8-5-15-16</inkml:trace>
  <inkml:trace contextRef="#ctx0" brushRef="#br0" timeOffset="91016.0118">4505 16518 184 0,'-29'-8'68'0,"20"5"-52"0,18 32-8 0,-9-21-4 15,0-2 7-15,3-1 5 16,0 0-8-16,3-2-4 15,2 5-3 1,4 0-1-16,3 0 0 0,3 0 2 0,6 5 1 16,0 5-1-16,0 1-2 15,-10-3-2-15,-2 8 1 16,-9-3 3-16,-9 3 1 16,-6 2-1-16,-2 1-2 15,-4-6 3-15,-3 5 0 0,0-2-8 16,0-6-2-16,3-4-34 15,6-1-13-15,6-5-23 16</inkml:trace>
  <inkml:trace contextRef="#ctx0" brushRef="#br0" timeOffset="92119.1337">7714 16547 112 0,'6'-5'44'0,"0"-1"-35"0,-3 12 5 0,0-4 12 16,-6 17-2 0,0-1-3-16,0 17-3 15,0 10-10-15,3 10-3 0,-3-2-1 16,3-5 0-16,0-3 0 16,0 3-2-16,3-11-2 15,0-6 1-15,-3-4-1 0,3-6-42 16</inkml:trace>
  <inkml:trace contextRef="#ctx0" brushRef="#br0" timeOffset="92762.4053">6818 16579 76 0,'-3'-5'30'0,"3"7"-24"0,3 1 4 15,-3-3-2-15,0 8 18 16,0 5 9-16,0 8-4 16,0 19-1-16,0 18-15 0,0 0-4 15,-3-5-7-15,3 3-1 0,0-3 1 16,0-11-7-16,3-2 0 15,0-9-50 1</inkml:trace>
  <inkml:trace contextRef="#ctx0" brushRef="#br0" timeOffset="93406.058">8664 16618 112 0,'-3'0'44'0,"12"-2"-35"0,-9 7 1 16,3 8-2-16,-9-5 8 16,3 8 5-16,0 11 4 15,0 12 2-15,0 9-14 16,3-3-6-16,0-5-4 15,0 5 0-15,0-8 0 16,0-8-23-16,0 2-9 0,6-7-48 16</inkml:trace>
  <inkml:trace contextRef="#ctx0" brushRef="#br1" timeOffset="96741.415">7143 14041 84 0,'0'-7'33'0,"0"4"-26"0,0-2 20 0,0 5 10 0,0 0-9 15,0 0-4-15,0 0-5 16,-3 2 0-16,0 4-10 16,-3-1-3-16,-3 8 0 0,-3 13-3 15,0 6 0-15,0 11-1 16,6-6 1-16,3 0-2 0,3-3 2 16,0-34-2 15,30 29 13 0,12-31-8-31,-10-9 0 16,-5-8-2-16,-9-7 0 15,-9-3 2-15,-6 0 3 16,-6 0-4-16,-3 2-1 0,-3 6 0 16,0 5-9-16,0 6-4 0,0 4-31 15,3 6-11-15,3 3-38 31</inkml:trace>
  <inkml:trace contextRef="#ctx0" brushRef="#br1" timeOffset="97042.644">7509 13994 156 0,'-45'0'60'0,"30"2"-47"0,-12 4-3 0,18-1-3 16,-2 6-2-16,-1 5 2 15,3 7 5 1,3 14 3-16,0 3-8 15,6 5-4-15,6-5-2 0,0-3-6 16,3-3-1-16,-3-2-22 0,6-6-6 16,-4-4-36-1</inkml:trace>
  <inkml:trace contextRef="#ctx0" brushRef="#br1" timeOffset="97220.7774">7280 14227 184 0,'-6'0'71'0,"12"-6"-55"0,0 6-11 16,2 3-7-16,7-3 4 15,9 0 6-15,6 3-6 16,9 2-2-16,-1 0-52 16,1 1-22-16,0-4 10 15,-1 3 7-15</inkml:trace>
  <inkml:trace contextRef="#ctx0" brushRef="#br1" timeOffset="97430.0879">7667 14052 184 0,'-21'-21'68'0,"18"16"-52"0,-6 2-5 0,6 3-4 16,-3 5-6-16,0 6 2 15,3 2-2-15,-3 19 2 16,3 5-2-16,3 5 2 0,0-5 0 15,3 0-4-15,0-2 1 16,0-6-5-16,0-3-1 16,0-5-33-1,-3-2-55-15,3-6 7 16</inkml:trace>
  <inkml:trace contextRef="#ctx0" brushRef="#br1" timeOffset="97595.3701">7422 14293 200 0,'6'-8'77'0,"-3"8"-60"0,30-8-5 16,-18 5-6-16,6-2-11 15,6 0 1-15,2-3-9 16,1 0-2-16,0 3-36 16,0 2-17-16,-1 0 7 15,-2 1 6-15</inkml:trace>
  <inkml:trace contextRef="#ctx0" brushRef="#br1" timeOffset="97820.8638">7797 14208 204 0,'-23'0'77'0,"17"5"-60"0,-6 1 10 0,6-4 1 15,0 4-16-15,0-1-5 16,3 0-6-16,3 1-2 16,3 1 1-16,6 4 0 0,3 0 0 15,3 2 0-15,-3 0 2 16,2-2-1-16,-5-1-1 15,-6-2 3-15,-3-3 0 16,-6 1 1-16,-3-4 0 16,-2-2-9-16,2 0-4 15,-3-2-26-15,3-1-12 16,6 0-14 0</inkml:trace>
  <inkml:trace contextRef="#ctx0" brushRef="#br1" timeOffset="98117.2732">7902 14298 148 0,'38'3'57'0,"-17"-1"-44"0,-3-2 16 16,-9 3 6-16,0-3-10 16,0-3-5-16,0 1-9 15,0-4-3-15,0 1-4 16,-3 0-3-16,0-3 2 0,-3-3-2 16,-3 3 2-16,0-2 0 15,-3 2 1-15,-6 0-7 16,-3 5-2-16,0 1-1 15,-12 7 4-15,3 3-1 16,0 2 1-16,6 1 0 16,4 0 0-16,8-1 0 15,6 3 0-15,8 1 4 16,4-4 1-16,6-2-4 0,0-3 1 16,3-2-11-1,0-6-5-15,-24 3-155 31</inkml:trace>
  <inkml:trace contextRef="#ctx0" brushRef="#br1" timeOffset="98284.891">8184 14039 200 0,'-11'-24'74'0,"11"24"-58"0,-3 0 14 0,3 0 3 16,0 5-21-16,0 3-9 15,0 8-2-15,0 16 0 16,0 5 0-16,3 5-1 0,-1-5 1 15,1-2 1-15,0-6 1 16,-3-3-23-16,3-2-12 16,-3-5-65-1</inkml:trace>
  <inkml:trace contextRef="#ctx0" brushRef="#br1" timeOffset="98464.7414">8053 14229 240 0,'-5'-13'90'0,"10"13"-70"0,13-11-7 15,-6 6-8-15,6-3-7 16,6 0-2-16,6 0-4 0,5-2 0 16,7 5-89-1,6-1-39-15</inkml:trace>
  <inkml:trace contextRef="#ctx0" brushRef="#br1" timeOffset="99918.7804">6393 14565 52 0,'-3'-2'22'0,"3"4"-18"0,0-4 15 0,0 2 8 15,0 0-2-15,0 0 0 16,0 0-5-16,0 0 0 16,0 0-5-16,-3 0-1 15,0 2-2 1,-3 1 0-16,0 5-6 0,0 5-2 0,-3 8 2 16,0 3-3-16,0 5 0 15,3 0-1-15,3 0 1 16,0 1-2-16,6-4 2 15,6-2 0-15,6-3 1 16,3-8 0-16,8-5 0 16,-26-8 9-1,51-16-5 1,-9-5-2-16,-9 0-1 16,-13-6-1-16,-8-4-5 15,-9-4 1-15,-9 6 0 16,-3 0-5-16,-6 8-1 0,-2 2-8 15,2 11-2 1,3 6-20-16,3 2-7 0,3 2-26 16,3 1-15-1,9-3 40-15</inkml:trace>
  <inkml:trace contextRef="#ctx0" brushRef="#br1" timeOffset="100178.9761">6672 14618 128 0,'-6'24'49'0,"3"5"-38"0,0 3 8 0,3-16 1 16,0 2-1-16,3 3 3 16,3 1-6-16,3-4-1 15,3-2-9-15,3-5 5 0,0-6 4 16,3-5 4-16,0-8 1 16,3-3-7-16,-4-2-3 15,-2-5-5-15,-6-4-4 16,-3-4 4-16,-6-3 1 15,-6 0-13-15,0 0-6 16,-3 2-11-16,0 6-5 0,0 8-24 16,3 5-11-1,6 13-13 1</inkml:trace>
  <inkml:trace contextRef="#ctx0" brushRef="#br1" timeOffset="100612.1376">7193 14631 168 0,'-9'-2'66'0,"0"2"-52"0,24 5 3 0,-15 3-2 15,0 0-2 1,-6 3 3-16,0 7-3 0,-3 3 0 16,3 3-7-16,1 3-4 0,7-1-1 15,4 0-1-15,6 1 0 16,6-3 0-16,3-6 2 15,6-7 1-15,6-6 1 16,2-5-2-16,-2-5-2 0,-3-3 1 16,-6-5 1-16,-7-3 3 15,-14 0 2-15,-9-5-6 16,-5 0-2 0,-4-6-7-16,-3 6-2 0,0 5-9 15,0 3-2-15,0 5-22 16,3 3-10-16</inkml:trace>
  <inkml:trace contextRef="#ctx0" brushRef="#br1" timeOffset="100820.2961">7524 14655 208 0,'3'14'77'0,"3"4"-60"0,-6 14 4 15,3-19-3-15,0 8-7 0,-1 3 1 16,-2 2-3-16,3 1 2 16,-3 2-6-16,3-3-10 0,3 1-4 15,0-9-158 1,9-7 53 0</inkml:trace>
  <inkml:trace contextRef="#ctx0" brushRef="#br1" timeOffset="101382.2221">8211 14684 152 0,'0'6'57'0,"3"7"-44"0,-24 37 3 0,18-29 0 16,0 3-4-16,0 5 1 0,0 3-7 16,0 0-4-16,3 0-1 15,0-3-4-15,3 0 2 0,0-5-48 16,3-6-50-1,3-2 22-15</inkml:trace>
  <inkml:trace contextRef="#ctx0" brushRef="#br1" timeOffset="101696.6848">8360 14777 132 0,'-21'0'49'0,"21"8"-38"0,-15 10-5 0,9-7-6 16,0 8 5 0,3 4 4-16,0 4 4 0,6 5 3 15,9-3-5-15,9-3 1 16,6 1-7-16,3-12-1 0,0-7 0 16,-1-13-2-16,1-8 1 15,-3-6 0-15,-6-2 1 16,-6-3 11-16,-7 1 7 15,-8-1-2-15,-5 0 0 16,-10 3-7-16,-6 2 0 16,-6 1-8-16,0 2-3 15,-6 0-28-15,13 8-12 16</inkml:trace>
  <inkml:trace contextRef="#ctx0" brushRef="#br1" timeOffset="102131.2555">9054 14695 124 0,'9'0'49'0,"2"3"-38"0,-5 2 8 0,3 0 1 16,-9 16 3-16,0 1 6 16,0 4-12-16,-3 0-4 0,3 6-8 15,0-3-4-15,0 3 0 0,3-3-23 16,0-5-10-16,0-3-48 15</inkml:trace>
  <inkml:trace contextRef="#ctx0" brushRef="#br1" timeOffset="102339.2655">9226 14732 152 0,'0'0'57'0,"9"8"-44"0,0 0 10 0,-3 2 0 16,0 4-5-1,0 4 2-15,0 9-7 0,0 4-3 16,0 4-5-16,0 5-13 0,3 2-2 16,0 0-79-1</inkml:trace>
  <inkml:trace contextRef="#ctx0" brushRef="#br0" timeOffset="106845.5846">7943 16600 140 0,'-12'13'52'0,"-8"-5"-41"0,-1 16 9 15,9-11 0-15,-3 6-10 16,-3 5-3-16,0 2-7 16,3 3-2-16,0 0 1 15,1-10-13-15,2 5-6 0,6-9-47 16</inkml:trace>
  <inkml:trace contextRef="#ctx0" brushRef="#br0" timeOffset="107099.6712">8086 16616 116 0,'-21'16'44'0,"15"-3"-35"0,-20 3 7 0,14-3 2 0,-9 0-4 15,-6 6 0 1,-3 2-6-16,4-3 0 16,2 6-21-16,3-3-5 0,3-2-41 15,6-6-16-15</inkml:trace>
  <inkml:trace contextRef="#ctx0" brushRef="#br0" timeOffset="107355.5091">8202 16589 132 0,'-9'6'52'0,"3"7"-41"0,-11 5 0 0,11-4-2 16,-9 7 11-16,-6 8 10 16,-6 11-12-16,-9 5-2 15,-8-3-10-15,2-2-6 0,3 2-1 16,7-13 3-16,2-2 1 16,6-1-19-16,6-8-9 15</inkml:trace>
  <inkml:trace contextRef="#ctx0" brushRef="#br0" timeOffset="107606.7305">8431 16603 132 0,'-17'0'52'0,"5"5"-41"0,-21 8-2 15,15-2-5-15,-9 10-2 16,-5 11 1-16,-4 7 14 16,0 6 8-16,0 0-12 15,1-2-7-15,-4-4-4 0,3-7-9 16,4 0 0-16,11-8-19 16,3-9-8-16,12-1-31 15,6-4-11 1,9-10 40-16</inkml:trace>
  <inkml:trace contextRef="#ctx0" brushRef="#br0" timeOffset="107803.3989">8464 16634 160 0,'18'14'63'0,"-33"-1"-49"0,-21 19-6 0,13-14-5 16,-13 14 10-16,-3 2 6 15,1 6-3-15,-1 0 1 16,3 5-10-16,3-8-6 0,4-8-2 16,5 2-10-16,6-7-5 15,6-8-34-15</inkml:trace>
  <inkml:trace contextRef="#ctx0" brushRef="#br0" timeOffset="108045.0826">8554 16759 172 0,'-15'13'66'0,"3"11"-52"0,-12 15 1 16,9-17-4-16,-12-4 1 15,-8 9 3-15,-1-1-6 16,0-5-3-16,3-2-3 0,4-1-5 15,5 1-1-15,6-6-29 0,6-5-12 16,6 0-23 0,6-5-22-16,6-6 39 15</inkml:trace>
  <inkml:trace contextRef="#ctx0" brushRef="#br0" timeOffset="108195.4716">8613 16923 216 0,'-3'5'82'0,"0"8"-64"0,-6 1-2 0,3-9-7 16,-3 8-7-16,-6 0-2 15,1 0-13-15,-1 1-6 16,0-1-72-16,-3-2-30 16</inkml:trace>
  <inkml:trace contextRef="#ctx0" brushRef="#br0" timeOffset="116797.563">15932 12906 124 0,'3'-5'46'0,"-3"8"-35"0,3-3-2 0,-3 0 0 0,3 8 9 16,0 5 8-16,3 3 9 16,-3 5 3-16,-3 5-20 15,0 6-6-15,0 5-4 0,-3 3-4 16,0 5-3-16,0-5 0 15,0-6-1-15,0-2-20 16,0-6-9-16,3-7-36 16,-3-6-44-1,6-3 31-15</inkml:trace>
  <inkml:trace contextRef="#ctx0" brushRef="#br0" timeOffset="117049.9347">15795 12933 244 0,'-8'-8'90'0,"8"5"-70"0,0 3 15 0,0 0 0 16,6 3-16-16,-1 0-5 15,4-3-9-15,3 0-4 16,6 0 0-16,6-3-1 0,6-2 0 15,5-1-7-15,7 1-3 16,3 2-34-16,-1-2-14 16,-5 0-41-1,-3 2-28-15,-3 3 57 16</inkml:trace>
  <inkml:trace contextRef="#ctx0" brushRef="#br0" timeOffset="117297.35">15766 13351 192 0,'-3'10'74'16,"9"-10"-58"-16,0 0 1 0,0 0-6 0,3 0 1 15,2 0 3-15,4-2-2 16,6-1 0-16,6 1-7 15,3 2-4-15,5-3-1 0,7 6-23 16,3 2-8-16,-7 0-51 16,1 0-38-16,-3 1 49 15</inkml:trace>
  <inkml:trace contextRef="#ctx0" brushRef="#br0" timeOffset="117710.3061">16248 13163 168 0,'-3'5'66'0,"9"-2"-52"0,-3 10-5 0,-3-2-6 16,0 7 14-16,3 9 9 15,-3-3-7-15,0 2-3 16,0 0-9-16,0-7-5 0,0 0-1 0,0-6 1 15,0-3 1-15,0-2-1 16,0-2 1-16,0-6 2 16,6-11 0-1,0-10-3-15,0-6-1 16,3-2 0-16,3 0-1 16,2 3 0-16,1 5 2 0,3-1 3 15,0 12-2 1,0 4 0-16,0 6 1 0,0 8 0 15,-1 6-2-15,4 7 1 16,-6 3-2-16,-3-1-1 16,-3 1 1-16,-3-3-1 15,6-5-20-15,-6 0-9 16,0-3-21 0,3-2-6-16,12-3-25 15</inkml:trace>
  <inkml:trace contextRef="#ctx0" brushRef="#br0" timeOffset="118159.299">16790 13248 188 0,'-6'-14'71'0,"6"12"-55"0,-3-6-5 16,0 3-5 0,0 2-2-16,-3 3 2 0,-3 0 4 15,-3 8 4-15,-3 2-8 16,3 6-5-16,-6 8-4 0,6 0-3 15,1 0 1-15,2 0 3 16,6-3 1-16,6 0 1 16,3-5 2-16,2-3 1 15,4-5 3-15,3-5-1 16,0-6 0-16,0-5-3 16,0-8 1-16,-3-5 2 15,0-8 2-15,-3-8-6 16,-3-3-2-16,-3-5 2 15,-3 0 1-15,0 3 2 16,-3 5 0-16,0 8 4 16,-3 5 5-16,3 5-7 0,0 6-3 15,0 5 2-15,3 8 1 16,0 6-7-16,3 4-1 16,3 9-2-16,0 7 2 15,3 6 5-15,2 8 6 16,1-1-10-16,3 1-3 15,-3-8-16-15,3-6-5 16,-3-2-20-16,0-6-7 16,0-4-34-16</inkml:trace>
  <inkml:trace contextRef="#ctx0" brushRef="#br0" timeOffset="118507.9917">16941 13311 160 0,'0'-10'60'0,"-3"7"-47"0,6 8 10 16,0-2 1-16,3 0-10 15,0-3 8 1,18 2-1-16,3 1-12 16,-3-3 4-16,0-3 1 0,-4-2-5 15,1 0-3-15,-3-6-6 16,-3 0 0-16,-3-2 6 16,-6 3 6-16,-3-1-8 15,-3 0-5-15,-6 1-8 0,-6 2-5 16,-9 5 3-16,-3 3 4 15,-5 3 4-15,2 8 2 16,3 2 5-16,3 3 2 16,3 2 6-16,6 1 3 15,3 2-6-15,3-3-3 16,6 1-6-16,6-3 0 16,3 0 2-16,6 0 1 15,6-3-17 1,6-3-5-16,0-2-24 0,5-5-10 15,1-3-41 1</inkml:trace>
  <inkml:trace contextRef="#ctx0" brushRef="#br0" timeOffset="118689.8836">17492 13192 260 0,'-30'5'96'0,"21"1"-75"0,-8 4-10 16,11 6-8-16,-6 0-7 15,-6 3 2-15,0 2 1 16,0-3 1-16,0 1 0 16,3-3-9-16,3 0-2 0,1-3-54 15,-1-3-61 1,3 1 28-16</inkml:trace>
  <inkml:trace contextRef="#ctx0" brushRef="#br0" timeOffset="118854.1155">17251 13266 212 0,'6'3'79'0,"9"0"-61"0,-9 4-1 0,3 1-5 15,3 6 7-15,3-1 5 16,2 0-12-16,4 0-5 16,6 1-4-16,6-4-27 0,2 1-9 15,4-3-71 1</inkml:trace>
  <inkml:trace contextRef="#ctx0" brushRef="#br0" timeOffset="122467.609">18189 12957 132 0,'-24'-6'49'0,"21"6"-38"0,-9 0 17 15,6 0 6-15,3 0-3 16,3-2 2-16,6-1-10 16,9-2-2-16,-3 10-12 15,6-2-5-15,5-1-1 0,4 1-4 16,6 0 0-16,3 5 1 0,-4 2 0 15,-8 6-3-15,-6 5 2 16,-12 6 1-16,-15 7 2 16,-9 11-1-16,-6 3 2 15,-5-3-2-15,-1 0-1 16,0-8 1-16,3-6 1 16,4-4-1-16,5-9 2 15,3-2 4-15,6-5 6 16,3-3-1-16,6-3 3 15,6-5-10-15,6-3-3 16,12 1 0-16,8-1 1 16,10 1 1-16,6 2 2 15,-7 2-5-15,-2 1-1 16,-6 2-11-16,-3 0-3 16,-7 1-33-16,-2 2-12 0,-3 0-46 15</inkml:trace>
  <inkml:trace contextRef="#ctx0" brushRef="#br0" timeOffset="124185.3433">19183 12906 144 0,'-6'3'55'0,"0"-6"-43"0,-6 9 3 15,3-1 1-15,-3 6 1 16,-6 4 2-16,-3 9-4 16,-5 11-1-16,-1 12-8 15,0 19 0-15,0 1 4 0,12-1-8 16,4-8-1-16,8-3-1 15,6-4 2-15,5-6-12 16,10-6-6-16,3-9-9 16,6-12-2-16,6-10-28 15,5-8-34-15,19-8 26 16</inkml:trace>
  <inkml:trace contextRef="#ctx0" brushRef="#br0" timeOffset="124509.5647">19335 13113 148 0,'-18'-8'57'0,"12"21"-44"0,-3-16-1 0,-3 11-5 16,-3 11 10-16,-3 18 8 15,0 8 1-15,3-3 2 16,10 1-16-16,5-4 0 0,11-2-1 15,13-2-6-15,9-6-1 0,0-11-4 16,2-7-3-16,1-11 4 16,0-5 3-16,-3-9-3 15,-4-4-1-15,-8-9-2 16,-6-10-2-16,-9-5 5 16,-6 0 3-16,-9-1-8 15,-3 6-4-15,0 8-10 16,-6 5-1-16,4 3-41 15,-1 5-53 1,3 6 24-16</inkml:trace>
  <inkml:trace contextRef="#ctx0" brushRef="#br0" timeOffset="124916.2171">19588 13060 148 0,'-24'24'57'0,"24"2"-44"0,3 27-6 0,-3-21-4 16,0 10 14-16,3-2 11 16,0-6-3-16,0-2 0 15,0-6-14-15,0-2-2 0,3-5-2 16,-3-6-3-16,0-2-1 0,0-6-8 16,0-3-4-16,0-4 7 15,2-6 3-15,1-5-9 16,6-3-2-16,6-5 0 15,6-1 1-15,3 9 3 16,3 3 2-16,-1 4 4 16,-2 12 2-16,-3 4 4 15,-3 3 1-15,-3 1 10 16,-3 2 6-16,-10-3-1 16,-5 0 1-16,-5 3-8 15,-7-3-2-15,-9-2-5 16,-6-3 0-16,-3-3-7 15,-3-2-3-15,4-3-13 16,2 0-5-16,6-3-20 16,3 0-8-16,6 1-51 15</inkml:trace>
  <inkml:trace contextRef="#ctx0" brushRef="#br0" timeOffset="125219.2431">20109 13097 216 0,'3'0'82'0,"-1"3"-64"0,-2 4-4 0,3 1-6 0,0 8 8 16,-3 5 9-16,0 14-8 16,-3 5-2-16,0-6-9 15,1-2-2-15,2-1 2 0,0-4-14 16,0-3-7-16,2-6-25 16,1-2-10-16</inkml:trace>
  <inkml:trace contextRef="#ctx0" brushRef="#br0" timeOffset="125550.6883">20388 13195 204 0,'-15'2'77'0,"7"6"-60"0,-1 11-9 0,6-3-7 15,-6 10-5-15,3 1 2 16,0-1 18-16,3 1 12 15,3-4-14-15,3 1-1 0,3-5-1 16,3-3-3-16,6-6 2 16,5-2-4-16,4-8-2 15,3-3 0-15,3-4-1 16,-3-7 0-16,-1-4 0 16,-5-11 0-16,-6-6 2 15,-12-2-1-15,-6 0 2 16,-6 0-4-16,-6 0 0 0,-6 8-17 15,-2 8-5 1,-1 2-26-16,0 6-9 0,0 3-45 16,6 2-23-1,6 2 58-15</inkml:trace>
  <inkml:trace contextRef="#ctx0" brushRef="#br0" timeOffset="125739.2997">20680 12988 152 0,'54'8'57'0,"-31"0"-44"0,13 11 1 0,-21-6-1 16,3 13 8-16,0 17 7 15,-3 12 8-15,-3-2 2 16,-7 3-20-16,-7-6-2 0,-10 0 1 16,-9-2-11-16,-21 0-6 15,-17-3-53-15,-7 2-23 16,4-10-27-1</inkml:trace>
  <inkml:trace contextRef="#ctx0" brushRef="#br0" timeOffset="126342.4412">15194 12676 152 0,'-3'-8'57'0,"3"37"-44"0,0 61-8 0,0-45-5 0,-3 14-2 16,-6 30 3-1,-3 17 0-15,1-5 2 0,-1-1-2 16,9-7 2-16,3-6 0 0,6-13-15 16,0-15-6-1,8-14-44-15</inkml:trace>
  <inkml:trace contextRef="#ctx0" brushRef="#br0" timeOffset="126836.7691">15331 12557 168 0,'36'-21'66'0,"0"10"-52"0,32-12-5 0,-8 17-8 16,17-2-2-16,30-5 0 16,33-5 1-16,27-1 2 15,26-2-1-15,39 5-1 0,12-5 3 16,30 2 0-16,33 3 1 16,17 1-2-16,-2-1-2 15,14-3 3-15,6 9 0 16,7 2-1-16,-31 0 1 15,-5 0-4-15,-25 3 0 16,-29 2 7-16,-38 0 4 0,-13 6 12 16,-32 0 6-16,-30-1-10 15,-27 3-3-15,-21 3-7 16,-18 3-3-16,-20 5-5 16,-16 10 0-16,-8 6 4 15,-12 2 5-15,-9 9-10 16,-9 10-1-16,-6 34 7 15,-9 14 6-15,-6 18-5 16,-3 26-3-16,3-7 0 0,6-1 0 16,6 6-6-1,6-21 0-15,0-19-28 16,0-16-11-16,0-10-43 16,-3-16-40-16,-6-13 41 15</inkml:trace>
  <inkml:trace contextRef="#ctx0" brushRef="#br0" timeOffset="127422.3771">15173 13907 160 0,'24'0'63'0,"15"0"-49"0,12 0-4 0,-22 0-3 15,19 0-4-15,35 5 1 16,18-3 13-16,42 1 6 16,21-3-11-16,44 5 2 0,19-5 0 15,38 0 1-15,32 3 1 16,37 2-4-16,20 1-2 16,3-4-4-16,12-2 1 15,0 0-9-15,6 3 0 16,-6 5-2-16,-29-6 2 15,-28 1-1-15,-23 2 1 16,-30-2 11-16,-42-3 5 16,-29 0-22-16,-25-3-10 0,-32 1-94 15</inkml:trace>
  <inkml:trace contextRef="#ctx0" brushRef="#br0" timeOffset="130890.8137">15721 15134 92 0,'-3'-10'35'0,"3"12"-27"16,-6-15 18-16,6 8 7 0,-6 2 3 15,-6-2 2-15,0 2-9 16,-8 8-3-16,-7 1-15 0,3 7-7 0,0 3-2 15,0 5-2 1,3 5 2-16,4 4-3 0,2 1 0 16,9-2 1-16,6-2 0 15,6-3 0-15,3-6 0 16,6-5 2-16,5-7 3 16,7-9-7-16,3-5 0 15,0-8-11-15,-1 3-2 16,-8-8 10-16,-3 0 5 15,-6-11 3-15,-3 8 3 16,-3 3 6-16,0 2 4 16,-3 9 5-16,-3 2 4 15,0 5-18-15,0 11-5 16,3 5-3-16,-3 6 0 16,3 5 3-16,0 0 1 15,3-1-1-15,0 1-2 16,0 0-24-16,0-5-9 15,0-6-21-15,3-5-6 16,-1-3-21-16</inkml:trace>
  <inkml:trace contextRef="#ctx0" brushRef="#br0" timeOffset="131118.5622">15867 14830 208 0,'0'10'77'0,"3"4"-60"0,6 36-1 0,-3-21-1 16,-3 3-2-16,0 2 4 15,-3 17-7-15,3 1-1 16,0-1-5 0,3-4-3-16,0-2 0 0,3-5-23 0,2-8-8 15,4-14-25-15,3-2-10 16,6-11-12-1</inkml:trace>
  <inkml:trace contextRef="#ctx0" brushRef="#br0" timeOffset="131387.2572">16132 15219 192 0,'-27'5'74'0,"21"3"-58"0,-12 5-6 0,15-2-6 0,-3 2 5 15,0 6 5-15,6-1 3 16,3 3 1-16,9 0-9 15,6-2-1-15,6-6 2 0,0-5-2 16,3-8 1-16,-4-5-3 16,1-6-1-16,-3-5-1 15,-6 1 0-15,-6-4 0 16,-6 1 2-16,-6-1-3 16,-6 0 0-16,-6-2-1 15,-6 5-2-15,-9 1-13 16,1 1-6-16,5 4-30 15,3 4-11-15,3 4-37 16</inkml:trace>
  <inkml:trace contextRef="#ctx0" brushRef="#br0" timeOffset="131701.5348">16304 15261 204 0,'9'24'77'0,"-3"-13"-60"0,-3 7-5 0,0-10-4 15,-3 0 6-15,0-3 6 16,0 1-2-16,0-6 0 16,0 0-10-16,3-6 1 0,0-2 4 15,3-5-14-15,0-5-5 0,3-4-3 16,6-4 0-16,3-1 3 16,3 6 4-1,0 8 3-15,2 8 4 0,-2 5 0 16,-3 8 0-16,0 5 1 15,-3 3 1 1,-3 2-1-16,0 1-1 0,-3-1-8 16,-1-2 0-16,1-5-21 15,3-1-9-15,3-4-19 16,3-6-7-16,3-3-26 16</inkml:trace>
  <inkml:trace contextRef="#ctx0" brushRef="#br0" timeOffset="132077.6548">16793 15184 216 0,'-9'0'82'0,"3"11"-64"0,-6-3 2 0,6-3-4 15,0 6 2-15,-3 2 6 16,0 3-9-16,3 0-1 16,0 0-8-16,3 0-4 0,0-3 1 15,3-3-2-15,3 1 2 16,0-6-4-16,0 1-2 15,0-4-1-15,0-2 0 16,0-2 0-16,0-4 0 16,0 4-4-16,0-4-2 15,0 1-2-15,0 2 0 16,3 1 0-16,0-1 0 16,0 8 2-16,3 9 4 0,0 9 7 15,0 12 5-15,0 7 14 16,-1-2 7-16,-5-3 9 15,-3-3 2-15,-5-7-9 16,-7-3-3-16,-9-3-15 16,-9-8-7-16,-12 0-13 15,-5-13-7-15,-1-5-45 16,3-6-18-16,10-10-43 16</inkml:trace>
  <inkml:trace contextRef="#ctx0" brushRef="#br0" timeOffset="132827.5457">17314 15187 132 0,'-21'29'49'0,"21"-26"-38"0,0 5 1 16,0-3-2-16,0 6 2 0,3 5 3 15,0 2 0-15,0 6 1 16,0 2-8-16,3-2-1 0,0 0 0 16,5 0-1-16,1-6-1 15,3-2-8-15,0-5-2 16,3-11-3-16,3 0 0 15,3-6-9 1,-4-1-1-16,-2-4 9 0,-6 0 5 16,-6 3 5-16,3 3 2 15,-3 5 12-15,-3-3 5 16,6 14-15 0,0 0 2-16,0-1 0 15,3-2 2-15,3 3 5 0,-3-9 1 16,2-2 3-16,1 0 3 15,0-2 4-15,-3-9-9 16,0 1-4-16,-3-4-3 16,-3 1-1-16,-3-3-2 15,-6 0 1-15,0 0-13 16,-3 1-3-16,6 15-152 31</inkml:trace>
  <inkml:trace contextRef="#ctx0" brushRef="#br0" timeOffset="132994.6474">17733 15256 200 0,'3'8'74'0,"3"0"-58"0,-3 8-4 0,0-6-4 16,0 3-7-16,-3 3 2 15,0 3 0-15,0 2 1 16,-3-2-2-16,3-1-17 0,-3 1-7 15</inkml:trace>
  <inkml:trace contextRef="#ctx0" brushRef="#br0" timeOffset="133187.2349">17650 15150 260 0,'-15'-21'96'0,"15"10"-75"0,6 3-49 0,0 0-27 16,0-5-22-16,3-3-4 0,3-5 27 15,3 0 12-15,2 0 21 16,4 0 11-16</inkml:trace>
  <inkml:trace contextRef="#ctx0" brushRef="#br0" timeOffset="133337.0509">17900 14883 184 0,'6'10'68'0,"3"4"-52"0,3 20 1 16,-6-10 0-16,0 18-5 16,0 6 3-16,0 2-8 0,-1 0-2 15,1 1-3 1,0-4-2-16,0 6 3 0,-3-5-26 16,0-6-12-16,-3 0-53 15</inkml:trace>
  <inkml:trace contextRef="#ctx0" brushRef="#br0" timeOffset="133534.1751">17721 15134 196 0,'21'-5'74'0,"9"2"-58"0,-24 27-6 0,6-19-6 15,9-2-2-15,11-3 3 0,1 3-2 16,0-3-2-16,-3 2-44 16,-4-4-19-16</inkml:trace>
  <inkml:trace contextRef="#ctx0" brushRef="#br0" timeOffset="133922.6421">18084 14893 172 0,'0'3'66'0,"6"5"-52"0,3 18 1 16,-3-2-1-16,0 19 7 15,0 4 9-15,-6 6-4 16,0 0-1-16,-3 0-14 16,0 5-2-16,0-5 1 0,0-3-4 0,0-7-1 15,0-6-2-15,3-13-3 16,0-6 3-16,0-7 0 15,3-6-6-15,0-10 0 16,0-6-12-16,6-10-6 16,3-11 1-16,3 6 1 15,3-1 15-15,3 3 7 16,0 3 11-16,-1 13 5 16,1 3 0-16,0 5-2 15,-3 8-1-15,0 3 0 16,-6 2-4-16,-3 5-2 15,0-2-4-15,-6 5-1 16,-1-2-19-16,-2-3-7 16,0-3-30-16,0 0-10 0,-2-5-47 15</inkml:trace>
  <inkml:trace contextRef="#ctx0" brushRef="#br0" timeOffset="134060.8922">18567 15248 148 0,'-6'-3'57'0,"6"6"-44"0,-3 5-67 16,3 0-33-16</inkml:trace>
  <inkml:trace contextRef="#ctx0" brushRef="#br0" timeOffset="134168.6303">18555 15544 124 0,'-3'0'49'0,"6"-2"-38"0,3-17-56 0,0 9-28 15</inkml:trace>
  <inkml:trace contextRef="#ctx0" brushRef="#br0" timeOffset="136413.7999">19442 15002 80 0,'-6'-16'30'0,"6"13"-24"0,-6-7 13 0,3 7 4 15,0 0 1-15,0 3 1 16,-6 3-8-16,-3 5-2 16,-9 11-1-16,-6 10 2 0,-2 10-9 15,-1 6 0-15,3 6 3 0,3 7 0 16,9 3 2-16,10 0-4 15,7-9 0-15,13-12 1 16,15-3 5-16,3-13-4 16,3-16 0-16,2-19-2 15,1-12 2-15,0-12-5 16,-4-5-1-16,-5-2-7 16,-12 2-2-16,-9-5 15 15,-12 0 10-15,-9 1-4 16,-6 4 2-16,-3 5-9 15,-5 9-1-15,-1 5-22 16,0 10-8-16,3 6-42 16,6 8-19-16,12 7-18 15</inkml:trace>
  <inkml:trace contextRef="#ctx0" brushRef="#br0" timeOffset="138862.0531">19611 15010 168 0,'0'-11'63'0,"3"19"-49"16,0 5-2-16,0 1-2 0,3 12 6 16,0 6 7-16,0 5 1 15,0 3 1-15,0 2-14 16,0 3 0-16,-6 0 0 0,0 0-4 16,0-5-2-16,0-6 0 15,0-8-1-15,-3-7-7 16,3-3-2-16,0-8 8 15,0-3 5-15,0-5-6 16,6-8 0-16,3-8-11 16,6-8-4-16,3 3 0 15,6 0 0-15,-1 3 5 16,4 2 5-16,0 2 0 16,0 6 1-16,0 6 0 15,-4 4-2-15,1 6 5 0,-3 6 1 16,-6 2 13-16,-6 5 5 15,-6 3 3-15,-6-1 3 16,-9 4-10-16,-6-6-4 16,-12 0-7-16,-11-8-2 15,-1 1-1-15,0-12 1 0,1-4-9 16,5-4-1 0,6 1-18-16,6-3-7 0,9-8-29 15,6 0-14-15,12-5-18 16</inkml:trace>
  <inkml:trace contextRef="#ctx0" brushRef="#br0" timeOffset="139348.2271">20296 15110 144 0,'0'35'55'0,"3"-6"-43"0,-3 8 19 0,0-19 7 0,-3 9-6 16,0 5-1-16,0 2-13 16,-3 3-4-16,6 0-8 15,-3 0-6-15,3-5-1 0,0-3-19 16,3-3-9-16,0-10-40 16,3-8-47-1,0-2 32-15</inkml:trace>
  <inkml:trace contextRef="#ctx0" brushRef="#br0" timeOffset="140033.0276">20546 15137 108 0,'-9'10'44'0,"3"-10"-35"0,-3 14 12 16,3-6 1-16,0 5 3 0,0 5 4 16,-3 6-4-16,4 8-3 15,-1 5-12-15,3 3-2 0,6 5 2 16,6-6-4-16,2-4 2 15,10-12-3-15,6-4 0 16,9-14-1-16,-1-13 2 16,-2-8-1-16,0-13 2 15,-6 3-2 1,-6-8 0-16,-12-1 5 0,-7-2 6 16,-10 0 1-16,-10-3 1 15,-6 6 2-15,-3-6 0 16,3 9-16-16,-2 4-6 15,2 6-31-15,6 5-14 0,3 3-30 16,6 18-15-16,3 3 1 16</inkml:trace>
  <inkml:trace contextRef="#ctx0" brushRef="#br0" timeOffset="140336.744">21064 15118 184 0,'-6'37'68'0,"6"-8"-52"0,-9 11-1 0,6-21-1 16,0 7-8-16,0 6-1 16,0 0-2-16,0 5-3 15,0-3 1-15,0-5-12 0,3-5-5 16,6-3-65 0,6-16-29-16,6-2 54 15</inkml:trace>
  <inkml:trace contextRef="#ctx0" brushRef="#br0" timeOffset="140664.5441">21314 15089 200 0,'-6'0'77'0,"3"3"-60"0,15 29-5 15,-12-19-6-15,0 8 5 16,-3 5 7-16,0 6 2 15,0 8 3-15,6 2-13 16,3 6-3-16,6-3-1 0,6-8-8 16,6-11 0-16,8-7 6 15,10-14 5-15,6-13-4 16,-7-10-1-16,-2-6 2 16,-9-3 1-16,-9-2 3 15,-9 0 4-15,-15-3 1 16,-12-2 3-16,-12-3-4 0,-6 3 2 15,0 2-27 1,1 5-11-16,2 6-56 16,6 5-23-16,6 3-11 15</inkml:trace>
  <inkml:trace contextRef="#ctx0" brushRef="#br0" timeOffset="141384.3382">22261 15118 100 0,'-12'-8'38'0,"-3"6"-29"0,3 2 19 0,6 2 7 16,6 12-11-16,-3 1-1 15,-3 4-11-15,-6 5-3 0,0 5-5 16,-3 8 8-16,3 13 7 16,3 8 1-16,9 1 3 15,6-9-18-15,6-8-4 0,6-5-4 16,6-13 1-16,9-13 5 15,5-9 3-15,7-12 0 16,3-17 1-16,-4-10-4 16,-8 0 0-16,-12 0 3 15,-3-5 1-15,-12-1 5 16,-15-1 3-16,-9-4 3 16,-9 0 1-16,-3 3-10 15,0 14-5-15,1 1-21 0,2 9-6 16,0 8-31-16,6 8-13 15,3 5-37 1</inkml:trace>
  <inkml:trace contextRef="#ctx0" brushRef="#br0" timeOffset="141684.5502">22609 15184 140 0,'-12'27'52'0,"6"-3"-41"0,3 10 2 16,3-13 0-16,0 6 11 16,6 10 9-1,3 2-4-15,6-1-2 0,3-9-15 16,5-6 8-16,7-12 6 0,3-8-1 16,6-17 3-16,-1-9-12 15,-8-4-2-15,-9-5 9 16,-9-2 5-16,-15-3 3 15,-12 0 1-15,-9-5-20 16,-6 2-8-16,-5 3-24 16,-1 8-10-16,0 2-48 15,-2 14-22-15,-1 8-32 16</inkml:trace>
  <inkml:trace contextRef="#ctx0" brushRef="#br0" timeOffset="143696.2208">22177 15936 112 0,'-3'-13'44'0,"0"13"-35"0,0-3 16 0,0 6 4 16,0-3-1-16,-3 8 1 0,-3 2-12 15,1 9-3-15,-4 4-8 16,0 1-4-16,3 11-1 15,9-35 5 17,12 53 2-32,3-11 0 0,2-10 4 15,4-11 5-15,3-11 0 16,3-10-1-16,3-7-8 16,-1-7-10-16,1-7-1 0,-3 0 5 15,-9-11 6-15,-9-7 0 16,-6-6 1-16,-9-3 3 15,-6 6 3-15,-3 7-6 16,0 6-1-16,-3 8-11 0,3 0-5 16,0 13-27-16,4 3-10 15,2 5-21 1,3 5-7-16,6 3-13 16</inkml:trace>
  <inkml:trace contextRef="#ctx0" brushRef="#br0" timeOffset="143924.9424">22728 15753 248 0,'0'-13'93'0,"15"24"-72"0,-18-9-11 16,3 4-9-1,3 9 2-15,-3 12 7 0,0 18 9 16,0 3 3-16,0-1-11 15,0 1-4-15,3-9-3 0,0-1-27 16,-3-4-11-16,9-2-49 16,-3-9-55-1,-6-4 40-15</inkml:trace>
  <inkml:trace contextRef="#ctx0" brushRef="#br0" timeOffset="144586.9327">22192 16579 176 0,'3'-3'68'0,"-3"6"-52"0,3 5 1 0,0-3 0 15,0 3-2-15,0 8 3 16,0 10-1-16,-3 11-1 15,0 16-8 1,0-8-3-16,0 3-1 0,0-11-2 0,3 3-2 16,0-14-2-16,0 1 1 15,3-14-34-15,0 3-17 16,-6-16-108 15</inkml:trace>
  <inkml:trace contextRef="#ctx0" brushRef="#br0" timeOffset="144780.3696">22674 16515 244 0,'3'-8'93'0,"-3"8"-72"0,6 3-13 15,-6-3-11-15,0 13-4 16,0 14 4-16,3 2 8 15,-3 10 5-15,0 9-5 16,0 5 1-16,0-8 1 0,3 3-19 16,3-11-6-16</inkml:trace>
  <inkml:trace contextRef="#ctx0" brushRef="#br0" timeOffset="146508.3113">23094 15235 224 0,'-12'-3'85'0,"12"6"-66"0,6-3 5 0,-6 0-1 16,6 0-13-16,0 0-3 16,3 0-7-16,0 0 0 15,3-3 0-15,0 0-3 0,6 1 2 16,2-1-37-16,4 0-14 15,-3 6-45 1</inkml:trace>
  <inkml:trace contextRef="#ctx0" brushRef="#br0" timeOffset="146670.0821">23109 15372 268 0,'0'-5'101'0,"6"2"-78"0,3-2-22 15,0 2-16-15,6 1-14 16,2-1 0-16,7-2-37 16,3 0-14-16,9-1 10 15,5 6 9-15</inkml:trace>
  <inkml:trace contextRef="#ctx0" brushRef="#br0" timeOffset="147151.8385">23520 15124 132 0,'-3'-14'49'0,"3"17"-38"0,0-8 10 0,0 5 2 16,0 0 6-16,-9 2 7 16,9 4-4-16,-6 4-2 15,-3 6-16-15,-6 5-7 0,-6 6 0 0,0 10-4 16,6 13-2-16,1 6-3 16,14 2-1-16,11-8 4 15,4-5 1-15,3-5 2 16,6-11 0-16,0-11 0 15,6-10 2-15,-1-16-3 16,1-15 0-16,-3-12 1 16,-3-2 0-16,-3-3-2 15,-7-2-2-15,-8 0 3 16,-6 2 0-16,0 0 5 16,-9 6 3-16,9 34-17 31,-14-32-28-31,-4 8-11 15,9 14-34 1,3 7-13-16,3 6 14 16,6 2 8-16</inkml:trace>
  <inkml:trace contextRef="#ctx0" brushRef="#br0" timeOffset="147363.6732">24014 15282 236 0,'-9'14'90'15,"0"-1"-70"-15,-6 8-7 0,6-8-10 0,-9 6-2 16,3 2 3-16,-5 3-1 16,-7 2-2-16,9-5 0 15,3 0-28-15,-3-7-11 0,9-1-56 16</inkml:trace>
  <inkml:trace contextRef="#ctx0" brushRef="#br0" timeOffset="147544.4126">23731 15341 232 0,'0'-8'88'0,"9"8"-69"0,0 2-11 0,0-2-12 15,6 11 2-15,3-3 3 16,8 5 6-16,-2 3 4 15,6 0-6 1,-3 0-1-16,-1-3 0 0,-2 5-24 0,0-7-9 16,-3 0-68-1</inkml:trace>
  <inkml:trace contextRef="#ctx0" brushRef="#br0" timeOffset="148036.7667">24145 15177 268 0,'-3'-16'101'0,"9"10"-78"0,3-4-7 16,0 4-8-16,2-1-13 16,13-4-1-16,3 3 7 15,3-3 4-15,0 6-2 16,-1 5-6-16,-8 8-1 0,0 3 2 16,-12 10 1-16,0 5-6 15,-18 6 0-15,-6 2 1 16,-9 9 3-16,-5 2 4 15,-4 8 4-15,9-3 2 16,-3-8 1-16,6-7 7 16,3-6 2-16,7-11-2 15,2-2 1-15,9-5-7 0,0-3-1 16,15-6-2-16,5 1-1 16,13 0-3-16,0-3-2 15,3-3 1-15,-4 3-1 16,-5 3-9-16,-6-1-2 15,-6 1-25-15,3 0-9 16,-9 4-153 0,0-1 87-16</inkml:trace>
  <inkml:trace contextRef="#ctx0" brushRef="#br0" timeOffset="148865.178">24681 15169 176 0,'0'-14'68'0,"-3"6"-52"0,-3 0 19 16,3 6 7-16,-3 2-8 16,-6 0 0-16,-6 2-13 15,3 1-5-15,-3 5-9 16,-3 3-7-16,3-1-1 0,4 3-1 16,-1 3-2-16,12 3 0 15,0 2 3-15,9 3-7 16,3 5-2-16,6 5 3 15,-1 6 2-15,7 0 3 16,-3-1 1-16,-6-7 3 16,-6-3 1-16,-6-5-1 15,-6 0-2-15,-3-6 1 0,-3-4-1 16,-6-4 0-16,3-2 0 16,-2-5-5-16,-1-6-1 15,3-5 14-15,3-8 6 16,3-2-11-16,3-3-3 15,6-8-10-15,6-1-2 16,6-1 7-16,6-4 2 16,6 1 3-16,-4 2 2 15,7 3 3-15,-6 0 2 16,-6 2-3-16,3 4-3 16,-9-1-5-16,-6 3 0 15,-3 2-44-15,-3 9-21 0,-9 7-28 16</inkml:trace>
  <inkml:trace contextRef="#ctx0" brushRef="#br0" timeOffset="149584.1094">23052 16007 200 0,'-3'0'74'0,"3"-2"-58"0,3-1 1 0,-3 3-3 16,6 0-10-16,0-3 0 16,3 1-2-16,0-4 1 15,3 1-2-15,3-3-1 0,0 0 1 16,0 0-26-16,0 6-10 0,2-1-51 16</inkml:trace>
  <inkml:trace contextRef="#ctx0" brushRef="#br0" timeOffset="149748.7967">23079 16097 208 0,'-6'3'77'0,"6"-3"-60"0,6 0-5 16,-3 0-4-16,6 0-9 16,3-3-2-16,3-2-3 0,0 0-1 15,3-1-45 1,2 1-20-16,4 2 4 15,3 3 2-15</inkml:trace>
  <inkml:trace contextRef="#ctx0" brushRef="#br0" timeOffset="150121.6096">23493 15867 200 0,'-24'-5'77'0,"12"7"-60"0,0 9-7 0,3-3-8 0,-6 10 3 16,1 9 4 0,-7 5 11-16,6 2 5 15,0 0-13-15,12 1-9 0,6-1-3 16,6 1 0-16,12-4 0 16,0-4 0-16,8-14 2 15,1-2-3-15,0-14 0 0,3-8 3 16,2-4 3-16,-5-7-2 15,-6-1 0-15,-6-7 3 16,-6-7 1-16,-9-2 5 16,-9-4 3-16,-9 1 5 15,3 8 4-15,-6 5-12 16,-3 2-5-16,0 6-20 16,6 8-6-16,15 13-229 31,-8 5 131-16,8 3 47-15</inkml:trace>
  <inkml:trace contextRef="#ctx0" brushRef="#br0" timeOffset="150334.093">24002 15936 252 0,'-12'8'93'0,"6"2"-72"0,3 17-17 0,0-17-13 16,-6 6-4-16,-9 8 5 16,0-8 3-16,-5 5 3 15,-4-5 1-15,6-3-6 0,0-5-3 16,9 5-74 0,-6-2-38-16,3 0 58 15</inkml:trace>
  <inkml:trace contextRef="#ctx0" brushRef="#br0" timeOffset="150515.211">23788 15991 252 0,'3'-5'93'0,"8"2"-72"0,13 3-11 16,-9 6-9-16,-3 2-4 16,9 2 1-16,-3 4 2 15,0-1 2-15,2 5-1 16,-2-2-1-16,-3 0 1 0,6 0-48 15,-6-3-20-15,0 0-24 16</inkml:trace>
  <inkml:trace contextRef="#ctx0" brushRef="#br0" timeOffset="150933.628">24100 15851 296 0,'-6'-18'110'0,"12"15"-86"0,9-8-13 0,-6 9-13 15,3-3-2-15,3-1 1 16,0 4 0-16,-4 2 2 16,7 5 1-16,-9 5-3 0,-6 9 0 0,-3 13-5 15,-3 2 0 1,-9 3-1-16,-3 0 3 0,4-2 6 15,-4-4 2-15,0-4 0 16,3-3-2-16,3-6 1 16,0-5 1-16,3-2 8 15,3-3 3-15,3-3-6 16,3 0-2-16,3-2-1 16,3-3 2-16,12 0-3 15,0 0 0-15,17 0-1 16,-5 0 1-1,6 0-4-15,-1 0-2 0,-8 0-12 16,-6 0-5-16,-3 0-20 16,-3 5-8-16,-6-2-27 15,3-3-39 1,-4 3 35-16</inkml:trace>
  <inkml:trace contextRef="#ctx0" brushRef="#br0" timeOffset="151352.6554">24621 15843 208 0,'-12'-31'79'0,"6"28"-61"0,-6-13-5 16,9 11-7 0,-6-1 11-16,-3 4 9 15,-2-1 4-15,-7 6 4 0,6 5-18 16,-3 5-11-16,0 3-5 15,3 5-2-15,3 5-2 16,6 4 3-16,6-4 0 16,3-5-2-16,3-2 2 15,3-6-1-15,3-3-2 0,0-7-2 16,3-3-1-16,0-8-3 16,-3-5-1-16,3-3 6 15,-4 0 4-15,1-2 6 16,-3 4 4-16,0 1-2 15,-6 3 1-15,6 4-7 16,-3 6-1-16,0 6 4 16,3 10 2-16,0 13 4 15,-6 5 1-15,6 6-3 16,-9-3 0-16,6 0-14 0,0-3-3 16,0 6-51-16,-3-3-23 15,-3-8-26 1</inkml:trace>
  <inkml:trace contextRef="#ctx0" brushRef="#br0" timeOffset="151902.6151">23008 16587 260 0,'24'16'99'0,"-24"-14"-77"0,11-2-2 0,-5 0-7 16,-3 0-9-16,9 0-1 15,-3 0-10-15,0-2-5 0,9-1-168 47,6-2 78-47,-6 5 25 16</inkml:trace>
  <inkml:trace contextRef="#ctx0" brushRef="#br0" timeOffset="152048.5197">23079 16661 244 0,'-9'0'90'0,"12"0"-70"0,0 0-14 16,3 0-12-16,0 0-31 31,21-3-24-15,3-2-10-16,-1 5 2 15,1 0 2-15</inkml:trace>
  <inkml:trace contextRef="#ctx0" brushRef="#br0" timeOffset="152418.5786">23526 16568 200 0,'-9'-13'77'0,"0"8"-60"0,3-1-1 0,3 4-4 15,-3 2-8-15,-3 2-3 16,0 1 2-16,-9 5 2 16,3 5-2-16,-3 6 3 0,1 7 3 15,2 9-5-15,9 4-2 16,12 4-1-16,9-4-1 15,5-10 0-15,7-5 2 0,-3-16-1 16,6-8 2-16,8-8 0 16,-5-13 1-16,6-3-2 15,-6-8-2-15,-4 6 1 16,-11-3 1-16,-9-3 12 16,-9 3 6-16,-9-5 3 15,-9 7 3-15,4 1-1 16,-7-6 2-16,-3 6-31 15,6 10-10 1,0 0-24-16,3 11-8 0,3 7-42 16,3 9-54-1,6 5 38-15</inkml:trace>
  <inkml:trace contextRef="#ctx0" brushRef="#br0" timeOffset="152675.8553">24005 16544 152 0,'-3'6'57'0,"6"-1"-44"0,-6 8 10 0,0-5 2 15,-3 5 1-15,-3 6 4 16,-3 5-3-16,-6 5-2 15,-3 0-13-15,1-3-10 0,5-2-4 16,0 0-41-16,0-11-17 16,0 0-33-1,3-2-14-15,3-11 54 16</inkml:trace>
  <inkml:trace contextRef="#ctx0" brushRef="#br0" timeOffset="152839.9461">23737 16592 196 0,'3'-5'74'0,"9"-1"-58"0,3 6 3 16,0 6-2-16,5-1 2 16,7 3 5-16,-3 0-6 15,6 10 0-15,-3 1-11 16,-4-3-4-16,7 8 0 0,-3-3-40 16,-3-3-14-16,-3 1-52 15</inkml:trace>
  <inkml:trace contextRef="#ctx0" brushRef="#br0" timeOffset="153649.4405">24133 16507 208 0,'-6'-10'79'0,"6"7"-61"0,0-2-1 15,3 0-5-15,3 2-4 0,6-5 2 16,3-3 1-16,-1 1 3 16,10 7-7-16,0 1-4 0,0 2-2 15,-6 5-1-15,3 5 0 0,-12 6-9 16,-9 3-4-16,-9 7 2 16,-6 1 4-16,-3 4 4 15,-3 4 4-15,-6 2 2 16,6-3 3-16,1-2 1 15,8-6 1-15,0 1 0 16,3-11 2-16,6-3 1 16,3-2 3-16,6-6-5 15,9-5-1-15,11 0-4 16,10 0-3-16,3 5 2 16,-3 1 0-16,-1-4-4 0,-5 9 1 15,-3-1-11 1,-3 1-5-16,-3-1-30 15,-7 1-12-15,4-6-36 16,-6 9-20 0,0-6 54-16</inkml:trace>
  <inkml:trace contextRef="#ctx0" brushRef="#br0" timeOffset="154496.5386">24561 16423 144 0,'6'-3'55'0,"-3"6"-43"0,-3-1 12 16,9-2 5-16,-6 11-4 0,3-3 0 16,-12 18-2-16,6 1-3 15,0 5-10-15,0-1-4 0,0 1 0 16,0 2-3-16,0 1 0 16,0-6-3-16,0-3-1 15,0-2-26-15,0-5-9 16,0-1-44-1</inkml:trace>
  <inkml:trace contextRef="#ctx0" brushRef="#br0" timeOffset="155213.6132">24570 16449 152 0,'-3'-5'57'0,"6"0"-44"0,-6 5 10 0,3 0 0 15,0 0 4-15,0 0 4 16,3 0 2-16,-3-3 3 16,9-2-20-16,0-1-9 0,-9 6-5 15,3-2-2-15,9-9 0 16,3-2 0-16,9 0 0 16,3 2-3-16,2 3 2 15,-5 3 1-15,6 2 2 16,-9 6-3-16,0 7-2 15,-3 4-3-15,-7 7-1 16,-5-3 4-16,-3 9 3 16,-12-3 1-16,-2-3-1 15,-16-3 1-15,6 1 1 16,-3-3 1-16,-3-3 1 16,3-2 0-16,4-4 2 0,-1 1-5 15,3-2-1 1,6-6 0-16,3 0 0 0,3 0-9 15,6 0-4-15,3 0 2 16,3-3 2-16,15-2 0 16,15-1 3-16,-1 6 4 15,1 0 1-15,-3 8 1 16,0-2 0-16,-4 2 2 16,-8 2 1-16,-3 3 18 15,-6 3 9-15,-6 3-2 16,-12-1-2-16,0 1-6 15,-9 2-2-15,-15-2-4 16,-2-4-1-16,-7-4-3 16,3 2 1-16,0-7-4 15,4-4-2-15,2-2-35 16,3-8-18-16,6 3-52 16,0-3-24-16</inkml:trace>
  <inkml:trace contextRef="#ctx0" brushRef="#br0" timeOffset="157885.8763">23240 14848 72 0,'0'0'30'0,"0"3"-24"0,-6 2-1 0,6 1 0 0,0 2-4 16,0 5 2-16,-3 5-2 15,-3 11-1-15,6 14-2 16,0 7 1-16,-3 11 3 16,0 2 3-16,3 14-4 15,0 10-1-15,0 1 0 16,0-1 0-16,3 11 0 15,0 8 0-15,6-6 2 16,0 1 1-16,3 5-4 16,3 2-1-16,0-2 5 15,2-5 3-15,4-4-1 16,-3 15 0-16,-3-7-6 16,-3-1 1-16,-12-9 2 15,-6 0 1-15,-3-8-8 0,-3-10-2 16,-3-5-14-1,3-14-4-15,3-11-7 16,0-10-3-16</inkml:trace>
  <inkml:trace contextRef="#ctx0" brushRef="#br0" timeOffset="158378.9179">23148 14626 88 0,'-3'5'33'0,"6"-5"-26"0,3 14-4 0,2-9-4 15,7 6 2 1,12-3 1-16,21 2 11 0,14-2 6 16,10-3-4-16,14-2 2 15,39-3-10-15,0-8-4 16,27 3-2-16,-3-1 1 16,-6 4-1-16,17-1-3 0,-17 3 1 15,-6 3 1-15,-12 2 2 16,0 0-23-1,-15 6-46-15,-11-3 0 16</inkml:trace>
  <inkml:trace contextRef="#ctx0" brushRef="#br0" timeOffset="158874.6361">24975 14713 160 0,'0'19'63'0,"0"-22"-49"0,6 9-8 0,-6-6-6 16,6 8-4-16,0 2 2 16,-3 11 1-16,6 16 3 15,0 27-1-15,-6 18 4 0,6 21 1 16,0 29-5-16,3 6 0 15,0 23-1-15,-4-2 2 16,7 3-1-16,0 7-1 16,6-18 5-16,-3-8 1 15,3-6 0-15,-9 1-1 16,-3-19-1-16,3-11 0 0,-4-5-2 16,-2-5 1-16,0-10-11 15,0-12-2-15,-3-9-13 16,3-15-3-16,-3-1-41 15</inkml:trace>
  <inkml:trace contextRef="#ctx0" brushRef="#br0" timeOffset="159374.5507">23213 17378 140 0,'30'26'55'0,"23"-26"-43"0,49 8 1 0,-58-8-3 0,22-2 0 16,41-4 4-16,9-7-6 15,33 5-2-15,6-10-3 16,11-1-3-16,13 6 3 0,-18 0-2 16,2-1-1-16,-5 6 1 15,-24 1-1-15,-12 1-51 16,-15 1-47-16,-12-8 26 15</inkml:trace>
  <inkml:trace contextRef="#ctx0" brushRef="#br0" timeOffset="178395.7224">7988 16253 80 0,'-9'3'33'0,"15"-3"-26"0,-9 0 11 16,3 0 6-16,0 0-2 16,0 0 1-16</inkml:trace>
  <inkml:trace contextRef="#ctx0" brushRef="#br0" timeOffset="178676.9556">7985 16253 235 0,'6'-5'17'0,"3"0"-9"16,0-1-9-16,3-1-3 0,0 7 2 15,0 0 1-15,-4 0 3 16,1 0 3-16,-3 10-7 15,-3 1-3-15,-3 5 5 0,-3 2 4 16,-3 3-4 0,0 0 0-16,-2 6 0 15,-7-6 0-15,3-2 0 0,0-4 2 16,6-4 1-16,0 0 1 16,6-3-7-16,3 0-2 15,3-8-1-15,6 0 4 16,0 0 7-16,3 0 5 15,-1 0-5-15,1 2-1 16,0 1-11-16,-3-3-3 16,0 8-28-1,0-6-46-15,-3-2 9 16</inkml:trace>
  <inkml:trace contextRef="#ctx0" brushRef="#br0" timeOffset="179039.2397">8170 16452 128 0,'-3'-3'49'0,"3"6"-38"0,0 2 8 16,0-5 1-16,0 0-1 16,3-5 3-16,0 2-10 15,-1-7-2-15,1-6-6 16,0 0-5-16,3-5-2 0,0 2-5 15,0-7-2-15,0 5 0 16,0-1 1-16,0 4 6 0,0 2 1 16,0 3-1-1,3 2 0-15,0 1-1 0,0 7 3 16,3 3 0-16,3 8 3 16,-3 5 10-16,2 6 4 15,1 7-5 1,0 3-4-16,-3 3-7 15,0-3 0-15,-3-3 2 0,0 1 1 16,0-11-28-16,-3 2-12 16,-3-10-35-1</inkml:trace>
  <inkml:trace contextRef="#ctx0" brushRef="#br0" timeOffset="179221.0782">8214 16420 188 0,'-6'0'71'0,"9"0"-55"0,3-3-5 16,0 3-5-16,3 0-9 15,6-5 2-15,9 5 5 16,3-3 2-16,5 3-2 16,4-2-25-16,-3-6-10 0,-1 0-47 15</inkml:trace>
  <inkml:trace contextRef="#ctx0" brushRef="#br0" timeOffset="180117.5485">8804 16280 108 0,'3'0'41'0,"2"-3"-32"0,10-2-5 0,-3 2-4 0,0 1-1 16,3-1 0-16,0 3 1 16,0 0 0-16,0 5-3 15,-3 3 2-15,-3 8-8 16,-6 0-2-16,-3 10 1 16,-6 1 4-16,-3-3 14 15,-6 2 7-15,-3 1-3 16,-6-4-2-16,3-4 3 15,3-6 2-15,4-2 7 16,2-6 6-16,6 6-9 16,6-9-3-16,6 4-9 15,8-12-5-15,7 6-1 0,3-5-4 16,0-3 2-16,0 5-1 0,0 1-2 16,-4-6-13-1,-2 8-6-15,-3 0-21 16,-3 0-36-16,0 0 16 15</inkml:trace>
  <inkml:trace contextRef="#ctx0" brushRef="#br0" timeOffset="180382.152">9048 16335 112 0,'0'-2'44'0,"0"7"-35"15,6-2 5-15,0 5-1 0,-1-3 0 16,1 5 5-16,-6-2-4 16,0 6 2-16,3-1-14 15,-3 0-3-15,0 0-18 16,0 9-5-16,0-9-41 15,0-3-15-15</inkml:trace>
  <inkml:trace contextRef="#ctx0" brushRef="#br0" timeOffset="180867.0886">9033 16277 88 0,'-3'-2'33'0,"3"-4"-26"0,3 1 14 0,0 2 3 16,0-2-1-16,3 0-2 15,0-3-5-15,3 0 0 16,-1 0-11-16,4-3-6 0,0 6 1 15,0-3-1-15,0 8 3 0,-3 0-1 16,-3 8-1-16,-3 3 1 16,-3-3 1-16,-3 5-3 15,-3 5 0-15,-3 1-1 16,0-1-2-16,3-2 0 16,0-5 0-16,3-3-2 15,0 0 1 1,6-8-4-16,3 8-1 0,3-8 2 15,6 5 3-15,3 0 3 16,3 0 1-16,0 9 1 16,-4-1 2-16,-2 0 19 15,-9 3 8-15,-9 3-1 16,-6-6 0-16,-3 0-11 0,-5 0-3 16,-4-2-24-16,0-3-8 15,0 0-42 1,0 2-47-16,0-2 27 15</inkml:trace>
  <inkml:trace contextRef="#ctx0" brushRef="#br0" timeOffset="181908.7111">6122 16145 104 0,'0'0'41'0,"3"-5"-32"0,32 15 0 0,-23-7-3 15,0-3 2-15,3 0 3 16,0-3-4-16,0 3 1 16,0 3-7-16,-3-1-1 15,-3 1 0-15,-4 8 2 16,-2-3-1-16,-3 2 4 0,-3 3 1 15,-2 1 0-15,-4-1-1 16,0 0-3-16,0 0 1 0,0-2-2 16,3-3-1-16,3-3 1 15,3 0 1-15,0-5 5 16,6 0 6-16,3 0-7 16,3 0-3-16,0-2-2 15,-1-1 1-15,1 3-8 16,0-2-1-16,-3 2-14 15,0 0-4-15,0 2-22 16,0 1-26 0,-3-1 22-16</inkml:trace>
  <inkml:trace contextRef="#ctx0" brushRef="#br0" timeOffset="182714.519">6613 16182 96 0,'-3'-5'35'0,"-3"5"-27"0,-3-3 7 0,0 3 2 15,-3 0-5-15,-3 0-2 16,-9 3-1-16,1-1 1 16,-1 4-1-1,3-1 0-15,3 3-8 0,6-3 0 16,3 6-1-16,6-3-3 0,9 0 0 15,6 2 2-15,15 1 0 16,3 2 1-16,2 3 0 16,-5-3 0-16,-3 3 0 15,-6 0 0-15,-3 0 0 0,-9 2 2 16,-6-2 3-16,-6-5-2 16,-6 2 0-16,-6-3-1 15,-3-7-2-15,0-3 9 16,3-5 6-16,7-3-3 15,5-5-2-15,6-6-10 16,9-2-5-16,8-3 3 16,4 0 2-16,0 3-1 15,0 0-2-15,-3 2-3 16,-3 4-1-16,-3 1-45 16,-4 4-40-1,1 2 26-15</inkml:trace>
  <inkml:trace contextRef="#ctx0" brushRef="#br0" timeOffset="183393.8315">7000 16269 140 0,'-9'-5'55'0,"18"-3"-43"0,6 8 1 0,-6-3-3 15,2-2 0-15,7 0 4 16,0-1-8-16,0 4-3 16,3-3-2-16,-3 10-1 0,-3 0 0 15,-3 6-3 1,-4 5 2-16,-5 5-8 0,-6 3-2 15,-2-1 15-15,-4 4 8 16,-6-3-5-16,3-3-3 16,0-5 5-16,0 0 6 15,9-8 2-15,0-3-1 16,3 0-8-16,3-2-5 0,3-3-2 16,6-8-1-16,0 5 0 15,0-2 0-15,3 0-11 16,-4-3-5-16,1 2-19 15,0 6-7-15,0 0-33 16</inkml:trace>
  <inkml:trace contextRef="#ctx0" brushRef="#br0" timeOffset="183750.3015">7345 16282 104 0,'-6'-13'38'0,"0"8"-29"0,0-6 1 0,0 9 2 16,0-1 3-16,-3 3 3 16,-3 0 2-1,1 3 0-15,-1 2-11 0,0 8-5 16,3-2-3-16,0-3-6 0,3 5 1 16,3 0 2-16,3-5 1 15,3-3 3-15,3 1 1 16,3-6 1-16,0-6 2 15,3 6-5-15,0-5-3 16,-1-3-2-16,-2 6 3 16,0-1 6-16,0 0 7 0,-3 9-2 15,3 4 2 1,0 1-1 0,-3 10 1-16,-3 5-2 0,3-2-1 0,-3-3-5 15,0 1-3 1,3-4-36-16,0-5-14 15,0 0-35 1</inkml:trace>
  <inkml:trace contextRef="#ctx0" brushRef="#br0" timeOffset="187916.5248">6378 16301 80 0,'-3'0'33'0,"6"0"-26"0,-3 0 11 0,0 0 4 15,0 0-6-15,0 0-1 16,0 0-3-16,3 8 2 15,0-3-3-15,0 8 1 16,0 6-3-16,-3 7 0 16,0 1-5-16,0-1-1 0,0 1 3 15,-3 2-1-15,0-3 0 16,0 1-1-16,0-3 0 16,-3-6 0-16,3 1 0 15,0-6-5-15,0 0 1 16,0-2 4-16,0-3 2 15,0-3-20-15,3-2-10 16,0-3-26 0,-3 0-39-16,3 0 18 15</inkml:trace>
  <inkml:trace contextRef="#ctx0" brushRef="#br0" timeOffset="188238.9448">6273 16634 20 0,'-11'0'11'0,"8"6"-9"0,3-17 15 15,0 8 6-15,0-2 4 16,0 5 3-16,0 0-10 16,0 0-4-16,6 0-12 15,-1 5-4-15,7 1 10 0,-3-4 5 16,0 12 4-1,0-1 3-15,-3 5-8 0,0 4-3 16,3-4-6-16,-3 6 1 16,3-8 3-16,-3 2-7 0,3-7-1 15,0-1 1-15,0-7 3 16,0-6 0-16,5-5 2 16,1-5-6-16,0-5-1 15,3 2-20-15,3-8-9 16,0 6-49-1</inkml:trace>
  <inkml:trace contextRef="#ctx0" brushRef="#br0" timeOffset="188812.8257">7253 16399 124 0,'0'-3'46'0,"9"6"-35"0,-9-3 16 0,0 0 7 15,0 0-14-15,3 5-1 16,-6 14-8 0,0 7-6-16,0 1 4 0,0-1 1 15,3-26 1 1,-3 40-8-1,0-6-1-15,0-5-13 16,0-5-5-16,0-5-19 16,0-6-5-16,0 3-28 15,0-3-9-15,0-2 34 16,0-6 17-16</inkml:trace>
  <inkml:trace contextRef="#ctx0" brushRef="#br0" timeOffset="189115.0037">7149 16645 76 0,'-3'-3'30'0,"3"9"-24"0,3-6 10 0,0 8 3 15,0-3 2-15,0 8 2 16,-1 3-4-16,4 0-1 15,0 8-6-15,0-3 0 16,0-3-7-16,0 3-3 0,0-7 1 16,0-1-2-16,0 0 2 0,0-8-2 15,3-10 2-15,0 3 0 16,0-9 1-16,0-2-11 16,0-3-3-16,3-8-22 15,0 5-50 1,2-2 1-16</inkml:trace>
  <inkml:trace contextRef="#ctx0" brushRef="#br0" timeOffset="189774.2908">8226 16481 100 0,'-3'-5'38'0,"3"2"-29"0,0 6 12 16,0-3 4-16,0 0-2 15,0 0-2-15,3 5-7 16,-3-2-4-16,0 7-5 16,0 3 3-16,0 3 2 0,-3 3-1 0,3 2 0 15,-3 3-3 1,0 2-1-16,0 1-3 16,0-6 1-16,0-3-2 0,3 4-1 15,-3-9 1-15,3-3-1 16,0-4-25-16,0-6-10 15,0 0-35 1,0-3-27-16,6-5 43 16</inkml:trace>
  <inkml:trace contextRef="#ctx0" brushRef="#br0" timeOffset="190088.6181">8125 16661 60 0,'-12'0'24'0,"12"8"-18"0,3-11 13 15,-3 8 8-15,3 3 0 16,3 3 2-16,0 5-5 16,3 2-3-16,-3-10 0 15,0 5-1-15,3 1-11 16,0 4-8-16,-1-5-1 0,1 1 0 15,0-1 2-15,0-8 3 16,-3 1 4-16,0-6-2 16,3-3 1-16,-3-5-5 0,3 0-2 15,0-3-11-15,0-2-6 16,0 0-36 0,6-3-49-16,5 0 20 15</inkml:trace>
  <inkml:trace contextRef="#ctx0" brushRef="#br0" timeOffset="190747.7144">9009 16462 72 0,'-6'0'27'16,"3"0"-21"-16,6 3 3 0,-3 2-1 0,6 14 13 16,0 2 9-1,-3 0-5-15,0 3 0 16,-3 0-12-16,0 0-3 0,0 2-6 16,0-2-3-16,0 0 0 15,0-3 3-15,0 0 2 0,0-8-7 16,0 6-4-16,0-11-22 15,3 2-7-15</inkml:trace>
  <inkml:trace contextRef="#ctx0" brushRef="#br0" timeOffset="191136.6164">8964 16724 100 0,'0'3'38'0,"3"2"-29"0,0 8 1 0,0 1 2 0,0 2 5 15,0 10 4-15,3-2 5 16,0-6 3-16,0 1-13 16,0 2-7-16,0-2-5 15,0-9-4-15,0-2 3 0,0-3-2 16,0-2 2-16,0-8 2 16,3-3 4-16,0-8-2 15,-1-8-2-15,1 6-7 16,0-4-3-16,-3 1-31 15,0 3-14-15,3-1-27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7:56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3127 10435 140 0,'0'-2'52'0,"0"2"-28"0,0 0-19 0,0 0 13 0,0 0-10 16,0 2-2-1,0 3-11-15,0 3-2 0,0 6 4 16,0 9-1-16,0 4 0 0,0 5 0 15,3 10 3-15,0-2 2 16,-3 2 4-16,0 6 2 16,0-3 1-16,0 8-4 15,0-3-1-15,-3-3 1 16,3-2 2-16,0-8-3 16,-3-7 0-16,3 4 8 15,0-8-7 1,0-2-1-16,3-5 0 15,0-3 0-15,0-3-4 16,0-3 1-16,0-2-73 16</inkml:trace>
  <inkml:trace contextRef="#ctx0" brushRef="#br0" timeOffset="1">3050 10462 152 0,'-3'-14'57'0,"3"14"-30"16,3-2-21-16,0 2 15 15,3-3-7-15,9 0 2 16,6 1-9-16,8-3-2 16,10-1-3-16,6 1-4 0,8-3 1 15,7 0 1-15,5-3 2 0,1 4-1 16,2-1-1-16,-8 2 1 16,-7 1 1-16,-5 0-1 15,-9 2-1-15,-7 0-2 16,-8 3 1-16,-6 0-1 15,-3 6-2-15,-3 2 0 16,-3 5 0-16,-3 5 0 16,0 17 0-16,-3 10 0 0,-3 5 0 15,0 3 3-15,0 5 0 16,3 0 3-16,0 9 1 16,-3-9-1-16,0-5-2 15,0-8 1-15,0-6 1 16,0-7 1-16,0-5 1 15,0-9 0-15,0-2 2 16,-3-3-3-16,0-2-2 16,0-1 2-16,0-4 0 15,-3-1-1-15,0 0 1 16,0 1-4-16,0-1 0 16,-3 0 1-16,0-2 2 15,-6-1-1-15,-3-4 2 0,-3-1 9 16,-5-2 7-16,-10 0 3 15,-3-3 2-15,-8-3-7 16,2 0 0-16,-6 3-6 16,4 1-1-16,2 1-9 15,3 6 0-15,1 8-78 16,2 3-35-16,9-6 7 16</inkml:trace>
  <inkml:trace contextRef="#ctx0" brushRef="#br0" timeOffset="2">3106 13544 144 0,'3'-11'55'0,"0"11"-30"0,-3 0-18 0,0 0 15 15,0 6-4-15,0 2-1 16,0 2-9-16,0 14-3 16,3 3-3-16,0 2 3 0,3 5 4 15,-3 8-3-15,0-5-1 16,0 6-2-16,-3 4 0 0,-3-2 0 15,0 8 1-15,0-5-2 16,-6-6-2-16,6-5 1 16,0-5 1-16,0-8-19 15,3-3-6-15,0-10-43 16</inkml:trace>
  <inkml:trace contextRef="#ctx0" brushRef="#br0" timeOffset="3">3199 13475 184 0,'-3'-13'68'0,"6"13"-36"0,0 0-26 0,3 0 17 15,3 0-12 1,2 0-1-16,7 0-6 0,12 0-3 15,6-3 0-15,5 1-1 0,10-1 0 16,6 3 2-16,2 0 1 16,-2 0-4-1,-4 3-1-15,-5-1 1 0,-6 1 0 16,-7 2-2-16,-8 3 2 16,-3 3 1-16,-9 2 0 15,-3 6 0-15,-6 7 0 16,-3 11 0-16,-6 5 0 15,-3 6 2-15,0 5 1 16,3 5 1-16,3 6 0 0,3 4-5 16,3 1 1-16,3-5 0 15,-3-11 2 1,0-8-1-16,2-8 2 0,-2-8-2 16,0-5 2-16,-3-6 0 15,-3-2 1-15,0-3 0 16,-3-2 0-16,-6-6 0 15,-5-2 0-15,-7-3 2 16,-9 0 3-16,-12-6 2 16,-8 1 3-16,-7-3-5 15,1 0-3-15,-1 3 1 16,0 0 0-16,4-1-3 16,5 4-3-16,7 4-36 15,5 9-16-15</inkml:trace>
  <inkml:trace contextRef="#ctx0" brushRef="#br0" timeOffset="4">16587 7607 80 0,'0'-8'33'0,"3"8"-18"0,0-16-7 16,-3 11 11-16,0-1-5 16,0 1 2-16,-3-3-3 15,-3-2 2-15,0-1-4 16,-3 0-1-16,-3 1-4 16,-5-1 1-16,-7 3-4 15,-3 3-6-15,-6 0-1 0,-5 2 2 16,2 3 1-16,0 3 3 0,-3 2 1 15,1 6 1-15,-1 2 0 16,0 5-5-16,4 4 1 16,2-1 0-16,3 2 0 15,6 4-3-15,6 2 2 16,10 3-1-16,8 10-2 16,8-2 3-16,4 2 0 15,6-5 1-15,6 0 0 16,6 3 6-16,0-8 4 15,8-9 1-15,7-1 1 16,6-9 2-16,2-5 2 16,1-8-3-16,5-8 0 0,-5-5 1 15,-4-6 2-15,1-2-5 16,-6-13-1-16,-7-1 0 16,-5-2 1-16,-6-3-3 15,-6 3 0-15,-9-2-1 16,-6-6 3-16,-9 2 1 15,-9 1 1-15,-6-3-6 16,-3 0-4-16,0 5-1 16,-3 9-1-16,-2 4-3 15,2 9 0-15,3 4-3 16,3 7 1-16,3 9-37 16,3 11-16-16,9 3-55 15</inkml:trace>
  <inkml:trace contextRef="#ctx0" brushRef="#br0" timeOffset="5">5705 10419 124 0,'0'0'46'0,"0"3"-24"0,0-3-15 15,0 3 13-15,-3 2 3 0,0 11 6 16,-9 10-14-16,-3 1-6 16,-9 4-5-16,-8 1 1 0,-1 8 1 15,0-6 0-15,3-5-1 16,1-2 1-16,5-3 1 15,3-6-1-15,-3 1-1 16,6-3-3-16,3-3 1 16,1-3 0-16,-1 1 1 15,3-3-2-15,0-3-2 16,3-2 3-16,0-1 2 16,3-2 0-16,0 0 0 15,3 0-3-15,0 0 1 16,0 0-4-16,3 0 0 15,6 3-4-15,0 2 1 0,6 3 2 16,3 3 1-16,3 2-2 16,6 8 0-16,2 8 4 15,7 1 1-15,0-1 0 16,-3 0 1-16,-4 0-2 16,-2-5-1-16,-3-6 5 15,-6-2 1-15,0-3 2 16,-3-2 0-16,-3-6 7 15,-3 3 4-15,0-3-3 16,-4-2 1-16,-2-3-10 16,0 0-2-16,3 0-5 15,3-5-1-15,0-3 1 16,3-3 0-16,9-2 0 16,3-13 0-16,0-9 2 0,3 1 1 15,-1 2-4-15,1 0 1 16,0 0-2-16,-3 6 0 15,-3 5 2-15,-3 2 2 16,0 3 1-16,-4 3 3 16,1 0-5-16,-3 2-1 15,-3 3 2-15,0 1 1 16,0-4-4 0,0 3 1-16,-3 0 2 0,0 3 1 15,-3 0 1-15,0-9-7 16,-3 1 4-1,-3-3 1-15,-3-2 0 16,-6-6-2-16,-3-11 1 16,-2 1 1-16,-4 0 8 15,0 2 3 1,-3 3-2-16,3 2-1 0,4 6-9 16,2 5 0-16,3 6-17 15,3 4-4-15,3 9-63 16,6 5-25-16,3 18-11 15</inkml:trace>
  <inkml:trace contextRef="#ctx0" brushRef="#br0" timeOffset="6">5708 13504 168 0,'-3'-5'66'0,"0"8"-36"0,0 2-22 0,-3 3 16 0,-3 5-8 15,-12 19-1-15,-14 10-5 16,-4 9-1-16,-3 7-5 16,1-3 4-16,2-2 2 0,-3 3-1 15,3 2 2-15,7-8-4 16,5-7-2-16,6-9 0 15,3-8-1-15,6-4-2 16,6-7-2-16,3-7 1 16,9-10 1-16,9-19-8 15,6-9-1-15,3-4-1 16,3-3 0-16,2-8 0 0,10-3 2 16,0 3 4-16,-3-5 1 15,-7 0 1-15,1 8 0 16,-9 7 0-16,0 6 2 15,-6 8-3-15,0 8 0 16,-4 13 5-16,1 13 2 16,0 11 0-16,3 13 1 15,3 5-2-15,0 3 0 16,0 5-3-16,3 11-2 16,-1-3 3-16,4-5 0 15,-3-8-6-15,-3-8 0 16,-3-5 7-16,-3-5 7 15,-6-12 23-15,-9-7 11 16,-9-5-15-16,-12-6-4 0,-12-5-7 16,-11-2-3-16,-16 2-8 15,-2 0-3-15,2 3-5 16,4 5-3-16,-1 8-49 16,3 8-22-16,10-3-76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52:17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15334 10859 128 0,'0'-3'49'0,"0"0"-26"0,0 3-18 15,0 0 13-15,0 0 1 16,0 0 1-16,0-2-5 15,0-1 1-15,0 0-9 16,-6 3 0-16,0 0 0 0,-9 3 5 16,0 2-6-1,1 1-1-15,-1 1-1 16,0 1 0-16,0 6-2 16,-3 7 1-16,3 3-2 15,3-6 2-15,3 1-2 0,3-1-1 16,3 1-2-16,3-1 1 15,3-2 1-15,3 0 0 16,3-3 0-16,3-2 2 16,3-3-3-16,0-3 0 15,0-5 1-15,3-3 2 16,-3-2 1-16,-4-3 1 16,1-2-5-16,-3-1 1 15,-3-8 9-15,0-7 3 16,-3 2 1-16,0 3 2 15,-3 2-6-15,0 4-3 16,0-1 1-16,0 5 0 16,0 1-1-16,0 2-1 0,0 2-6 15,0 4 1-15,0 2 0 16,0 0 0-16,3 5 2 16,0 8 1-16,3 8-1 15,0 3 1-15,0-3 2 16,0 1 2-16,3-1-6 15,0-5 0-15,0-1 1 16,0-4 1-16,3 2-1 16,-1-2-2-16,1-6-13 15,3-2-4-15,-3-1-24 16,6-4-11-16,3-4-59 16</inkml:trace>
  <inkml:trace contextRef="#ctx0" brushRef="#br0" timeOffset="1">15670 10888 160 0,'-8'-6'63'0,"5"4"-34"0,-6-4-16 0,6 6 19 15,-3-2-9-15,0-1-4 16,0 3-10-16,-3 0-4 15,-6 3-3-15,0 2-2 0,0 3 1 16,0 16-4-16,0 2 2 16,4-2 1-16,-1 0 0 0,3 0 0 15,3-3 2 1,3-3-3-16,3-2 0 0,3-3 1 16,6 1 0-16,0-4 4 15,3-4 2-15,2-6-2 16,1-3-1-16,0-2-1 15,-3-6 1-15,0-2 0 16,-3-3 3-16,-3-13-1 16,0-3 2-16,0-2-2 15,-3-3 0-15,0 2-3 16,0 6 1-16,-3 0 7 16,0 5 3-16,-3 3 2 0,3 5 1 15,0 6-4-15,-3-1-2 16,3-2-6-16,0 8-1 15,-3 7-6-15,3 1-2 16,-3 2 2-16,3 6 1 16,0 2 2-16,3 5 0 15,0 1-3-15,3 2 2 16,0-2 3-16,3 4 3 16,0 4-15-16,-1-3-6 15,4 0-16-15,3-3-6 16,3-5-25-16,0-3-11 15,3-5-13 1</inkml:trace>
  <inkml:trace contextRef="#ctx0" brushRef="#br0" timeOffset="2">15891 10845 192 0,'-15'-8'74'0,"6"8"-40"16,-6 0-31-16,9 0 17 0,-3 6-8 15,-3-1-2-15,-3 3-5 16,-2 2-2-16,-1 6-1 16,3 8-2-16,3 3 1 0,3-1-1 15,3 1 0-15,3-4 0 16,6-2 2-16,3-2-3 0,0 0 0 16,3-9 1-1,0 1 2-15,0-6 3 0,0 0 2 16,0-5 3-16,-1-2 1 15,1-6-3-15,0-3 0 16,0-2-3-16,0-19 0 16,-3 0-3-16,0-2-2 15,0 0-2-15,-3-3 1 16,0 7 1-16,0 4 0 16,-3 0 6-16,0-4 6 15,-3 4-2-15,0 2 0 16,0 6-2-16,0 2 2 15,0 3-5-15,0 2-3 16,0 3-4-16,3 5 1 16,-3 3-4-16,0 8 1 0,3 6 2 15,0 1 1-15,0 4 3 16,0 2 1-16,0 3 1 16,0 2 0-16,3 9 0 15,3 2 2-15,0-3-3 16,0 1-2-16,3-9 0 15,0-2 1-15,3-3-12 16,0-5-3-16,0-3-29 16,5-5-11-16,10-3-65 15</inkml:trace>
  <inkml:trace contextRef="#ctx0" brushRef="#br0" timeOffset="3">16060 10866 156 0,'-6'-2'57'0,"6"2"-30"0,-3 2-23 0,3 4 13 15,0 2-4-15,0 2 0 16,0 9-3-16,0 5-1 16,0-3-5-16,0 0 4 0,3-3 2 15,-3 1-3-15,3-3 1 16,0 0-5-16,-3-6 0 15,0-2 14-15,0-2 6 16,0-6 6-16,-3 0 2 16,3-6-12-16,-3-2-4 0,0-2-7 15,3-9 0-15,0-2-7 16,0 0-3-16,3 2 1 16,0 3 0-16,3 3 1 15,3-3 0-15,3 6-5 16,3 2 1-16,0 0 4 15,6 3 2-15,0-1-3 16,-1 1 1-16,-2 2-22 16,-3 3-8-16,0 0-38 15,0 0-16-15</inkml:trace>
  <inkml:trace contextRef="#ctx0" brushRef="#br0" timeOffset="4">15334 11306 132 0,'0'-6'52'0,"-3"6"-28"0,0-2-8 0,3 2 32 15,-6 0 2 1,-9 2-15-16,-3 4-19 16,1-1-4-16,-1 0-1 0,3 1-6 15,0-1-1-15,3 0-4 16,3 0-1-16,3 1 1 15,3 4 0-15,3 1-3 16,6 5 2-16,3 2-4 16,9-5 1-16,-3 3 2 15,3 0 3-15,-3-3 0 16,-3 1 2-16,-4-4 4 16,-2 1 4-16,-3-3 9 15,-6 2 7-15,-9-2-10 16,-5 0-4-16,-1 0-6 0,-3 0-2 15,0-3-3 1,-3-2-2-16,6 0-10 0,4-3-4 16,2 0-11-16,3 0-4 15,6-3-26-15,3 0-10 16,9-2-37 0</inkml:trace>
  <inkml:trace contextRef="#ctx0" brushRef="#br0" timeOffset="5">15456 11348 140 0,'-3'3'52'0,"3"18"-28"0,0-3-24 15,0-4 13-15,0-1 8 16,0 3 7-16,0 0-12 15,-3-1-4-15,3 1-8 16,0-2-3-16,-3-1 0 0,3 0 1 16,0-2 1-16,0-4 1 15,0 1-141 17,3-10 37-32</inkml:trace>
  <inkml:trace contextRef="#ctx0" brushRef="#br0" timeOffset="6">15456 11269 212 0,'-9'-6'82'0,"6"6"-44"0,3-2-27 0,0 2 23 15,0 0-16-15,0 0-4 16,0 0-12-16,6 0-1 15,0 0-1-15,3 0-22 0,0 0-8 16,3 0-78 0</inkml:trace>
  <inkml:trace contextRef="#ctx0" brushRef="#br0" timeOffset="7">15605 11295 220 0,'-6'0'82'0,"9"0"-44"0,-6 3-22 16,3-3 22-16,0 0-20 15,0 0-5-15,0 0-10 16,6 0-3-16,3 0 0 15,0 0 0-15,3 0 2 0,3 0-1 16,3-3-1-16,-1 0 1 0,4 1 1 16,-3 2-1-16,-3 0 2 15,0 0-4-15,-3 0 0 16,-3 0-1-16,0 0 0 16,-3 2 2-16,-3 1 0 15,-3 2 0-15,0 3 0 16,-3 0 2-16,-12 5 1 15,0 9-1-15,-3-1-2 16,0 3 5-16,0-6 1 16,0 1 0-16,3-3-1 15,1-3-1-15,-1 0 2 16,6-2-3-16,3-1-2 0,0-2 0 16,3 0-1-16,6-3 0 15,3 1 2-15,3-1-3 16,3 0 0-16,6 0 1 15,-1-2 0-15,1-3 0 16,0 3 0-16,-3-1 0 16,-3 1 0-16,0 0 0 15,-3-3 0-15,-3 0-9 16,0 2-4-16,0-2-9 16,-3-2-1-16,0 2-10 15,-3-3-2-15,0 0-49 16,0 1-41-1,0-4 48-15</inkml:trace>
  <inkml:trace contextRef="#ctx0" brushRef="#br0" timeOffset="8">15584 11396 196 0,'0'0'74'0,"-3"0"-40"0,3 0-27 0,0 0 18 16</inkml:trace>
  <inkml:trace contextRef="#ctx0" brushRef="#br0" timeOffset="9">15587 11404 361 0,'9'7'23'0,"3"1"-13"15,3-2 3-15,0-1 3 0,6-2-6 16,-1 2-1-16,1-2-5 15,-3-3-3-15,0-6-14 16,0 1-4-16,0 0-46 16,0-1-19-16,-1 1-15 15</inkml:trace>
  <inkml:trace contextRef="#ctx0" brushRef="#br0" timeOffset="10">15915 11406 156 0,'0'0'57'0,"0"0"-30"0,0 0-7 0,0 0 19 16,0 0-13-16,0 0 0 15,8 8-11 1,1 0-8-16,0-3 4 0,3-2 4 16,0 0-1-16,3-1 2 15,3-7-7-15,0 0-3 16,0-1-3-16,-3 1-3 16,-1-3 1-16,1 0 1 15,-3 0-1-15,-3-2 2 0,0 2 2 16,-3 0 2-16,-3 0-6 15,-3 0 0-15,-3 0-3 16,-3 0 0-16,-3 0 2 16,-3 0 2-16,-6 3-3 15,-2 2 0-15,-1 3 1 16,-3 6 2-16,0 2-1 16,0-1 2-16,3 9-7 15,4 6 1-15,-1 4 5 16,6-5 4-16,3 0-1 15,3 0 0-15,3 1-3 16,3-4-2-16,6 3 3 16,3-2 0-16,6-1-1 0,3-7-2 15,11-3 3-15,4 0 2 16,0-8-4-16,3-3-3 16,-1 1-21-16,1-4-10 15,0-2-69 1,-4-2-57-16,-5-1 54 15</inkml:trace>
  <inkml:trace contextRef="#ctx0" brushRef="#br0" timeOffset="11">16894 10946 140 0,'-9'2'55'0,"9"-2"-30"0,0 6-29 15,0 7 45 1,0 3-9-16,-3 0-8 16,3 0-4-16,0-1-13 15,0 1-2-15,0-2 1 0,0-1-3 16,0-3 0-16,0-2-3 0,0 0-1 16,0-2-26-16,0-6-9 15,0 0-55 1</inkml:trace>
  <inkml:trace contextRef="#ctx0" brushRef="#br0" timeOffset="12">16900 10840 148 0,'-9'-11'57'0,"12"11"-30"0,3-2-25 0,-6 2 12 0,0 0-9 15,0 0-1-15,6 0-9 16,-3 2-4 0,3 1-59-16,3 0-27 0</inkml:trace>
  <inkml:trace contextRef="#ctx0" brushRef="#br0" timeOffset="13">17019 10946 120 0,'-3'5'46'0,"3"14"-24"0,-3 7-8 0,3-15 17 16,-3 5-2-16,3-1 1 15,-3 1-9-15,0 3 0 16,0-3-12-16,-3-3-1 0,3 0 2 16,0-2-4-16,0-3-1 15,0-3 0-15,3-2 1 16,0-3-1-16,0-8 0 16,0-3-1-1,3-2-2-15,3-6-2 16,3-2-2-16,0-3-1 15,3 1-1-15,0 4 3 16,3 3 2-16,0 3 2 16,-4 5-1-16,4 8 1 0,-3 8 4 15,3 3 4-15,-3-1-4 16,0 3 1-16,-3 3-5 16,-3 0 0-16,0-3 1 15,-3 1 0-15,0-1 0 16,0 0 0-16,0-5-2 15,0 0-2-15,3 2-19 16,3-2-10-16,-1-2-12 16,7-6-2-16,6 0-10 15,-3-3-4-15,0-2 15 16,6-1 8 0,-1 1 22-16,-5-3 29 0,0-2 17 15,-6-4 5-15,0 1 4 16,-6-3-9-16,-6-5-3 15,-6 0-17-15,0 2 0 0,-3 6 2 16,-3 3-6-16,-3 2-3 16,-3 8-7-16,1 8 0 15,-1 2 0-15,3 6 2 16,3 3-1-16,3-1 2 16,3-2-4-16,6 5 0 15,3-2 3-15,6-3 1 16,0-3-1-16,3-3 1 15,3-2 2-15,0-2 4 16,2-9-2-16,-2-2 1 0,3-1-3 16,-6-4 0-1,3-3-6-15,-6-6 1 0,0-7 0 16,-3-4 0-16,0 1 2 16,-3 0 3-16,3 0-7 15,-6-3 0-15,3 6 0 16,-3 2 1-16,3 3 1 15,-3 5 0-15,0 3 0 16,-3 2 0-16,3 3 0 16,-3 3 0-16,0 2-3 15,0 9 0-15,3 4 2 16,0 9 2-16,3 5 0 16,-3 5-1-16,6 5 1 15,-3 3 1-15,3-2-1 0,0-4-1 16,2 1 3-16,-2-5 0 15,6-6-21-15,-3-3-10 16,3-5-77 0,0-2-44-16</inkml:trace>
  <inkml:trace contextRef="#ctx0" brushRef="#br0" timeOffset="14">17510 11046 200 0,'-6'-8'77'0,"9"8"-42"0,-6 3-21 0,6-3 22 0,-3 5-11 16,3-5-5-1,3 6-5-15,3-1-2 0,0 0-7 16,0 1 0-16,0-4 4 16,3 3-4-16,-1-5-1 0,1 3-2 15,0-6 0-15,0 1-2 16,0-1-1-16,-3 1 3 15,-3-4 2-15,0-2-2 16,-6-2 0-16,-3-6-1 16,-3 3 1-16,0-6-4 15,-3 6-2-15,0 2 2 16,-3 9 0-16,0 2-4 16,-2 0 1-16,2 8 2 15,-3 0 1-15,6 5-2 0,0 3 0 16,3-1 2-16,3 4 2 15,3 0 2-15,0-1 1 16,6-2-2-16,3 0 1 16,3-3-2-16,0 0 2 15,5-2-4-15,1-3-2 16,6-3-27-16,3 0-10 16,0-7-46-1,2-4-57-15,7 1 38 16</inkml:trace>
  <inkml:trace contextRef="#ctx0" brushRef="#br0" timeOffset="15">17921 10975 224 0,'-9'-24'85'0,"3"27"-46"0,0-3-28 0,3 0 23 16,0 0-14-16,-3 2-1 0,-6 9-2 16,-3 2-2-16,0 0-7 15,-3 6-3-15,-2-1-1 0,-1 1-2 16,3 2 1-16,0-2-4 15,3-3 0-15,3-1-4 16,3-1 1-16,3-9-36 16,0 0-13-16</inkml:trace>
  <inkml:trace contextRef="#ctx0" brushRef="#br0" timeOffset="16">17712 11004 224 0,'-9'-11'85'0,"9"14"-46"0,3 0-32 0,-3-3 18 16,3 5 0-16,3 0 4 15,3 3-11-15,6 5-5 16,3 1-8-16,0-1-2 0,6 3 1 16,3-6 0-16,-1 4 0 15,-2-4-16-15,-3-2-6 16,-3 0-66-16,-6-3-30 15,-6-5 12 1</inkml:trace>
  <inkml:trace contextRef="#ctx0" brushRef="#br0" timeOffset="17">16950 11208 140 0,'-3'2'52'0,"6"6"-28"0,-3 6-11 0,0-4 19 0,0 6-1 15,0 3 2 1,-3 2-10-16,3 3-1 0,-3-1-13 16,0 1-1-16,0 0-1 0,1-6-3 15,-1-2-1-15,3-5 5 16,0-3-2-1,3-3-1-15,-1-7 0 16,4-6 1-16,0-6-5 16,0 1-1-16,0-3 0 15,3 0 0-15,3 3 0 16,0 3 0-16,0 2-3 16,3 2 2-16,0 4 1 15,3 2 2-15,-4 2-1 16,-2 6 2-16,0 0 4 15,-3 3 4-15,-3 7 0 0,-3-2 1 16,-3 0 0-16,-3-3 0 16,-6 1-4-16,-3-4-3 15,-3-2-2-15,-2-3 0 16,-1-2-4-16,0-3-2 16,3 0-14-16,3-3-4 15,0 1-9-15,6-4-4 16,3 1-21-16,6-5-8 15,3-1-34 1</inkml:trace>
  <inkml:trace contextRef="#ctx0" brushRef="#br0" timeOffset="18">17227 11335 176 0,'3'8'68'0,"0"0"-36"0,-3 2-20 15,0 1 19 1,0-1-14-16,0 9-2 0,0-6-7 16,0 0 0-16,0-2-5 15,0 0-2-15,0-4 0 0,0 1-19 16,0-2-5-16,0-1-75 16</inkml:trace>
  <inkml:trace contextRef="#ctx0" brushRef="#br0" timeOffset="19">17206 11255 212 0,'-3'-5'82'0,"6"2"-44"0,0-2-40 0,0 3 17 16,3-1-13-16,6 0-3 15,-3 1-25-15,3-1-10 16,3 0-30-16,0 1-11 15</inkml:trace>
  <inkml:trace contextRef="#ctx0" brushRef="#br0" timeOffset="20">17409 11189 200 0,'0'-2'74'0,"0"4"-40"0,-12 4-35 0,12-4 12 0,-3 3 6 16,3 6 4-16,-3 2 2 15,3 6 1-15,-3 5-13 16,3-1-2-16,-3 9-2 0,3-3-1 15,-3 0-1-15,3 0-3 16,-3-5-2-16,3-3-15 16,0-5-7-16,0-2-95 15</inkml:trace>
  <inkml:trace contextRef="#ctx0" brushRef="#br0" timeOffset="21">17284 11340 200 0,'0'-5'77'0,"3"5"-42"0,3 0-17 0,0 0 23 15,0 0-10-15,3-3-1 16,2 0-17-16,7 1-6 15,0-1-4-15,6 1-3 0,-3-1 1 16,3 0-4-16,-4 3 0 16,-2 0-45-16,6 3-94 31</inkml:trace>
  <inkml:trace contextRef="#ctx0" brushRef="#br0" timeOffset="22">17620 11327 220 0,'-6'-3'82'16,"3"3"-44"-16,-3-2-27 0,3 2 21 0,-3 0-15 15,-3 2-4-15,0 1-8 16,1 2-4-16,-4 0 0 16,3 1-8-16,3 2 0 0,3 5 5 15,3 5 6-15,6 4-2 16,0-4-1-16,3 1 0 15,0-1 1-15,-4-2 3 0,1 0 4 16,-3-3 7 0,-3-2 2-16,0-3-1 0,-6 2 0 15,-2-2-7-15,-7-3-4 16,0 1-1-16,-3-4-1 16,3-2-13-16,0 0-4 15,6-2-56-15,0-1-24 16,6-2-25-1</inkml:trace>
  <inkml:trace contextRef="#ctx0" brushRef="#br0" timeOffset="23">18522 10914 148 0,'-6'0'57'0,"3"0"-30"0,-3 19-21 0,0-14 15 0</inkml:trace>
  <inkml:trace contextRef="#ctx0" brushRef="#br0" timeOffset="24">18483 10959 275 0,'-12'19'15'0,"3"2"-9"16,1 0 1-16,5 0 3 0,3-2-2 16,6-4 3-16,8-4 0 15,4 0 3-15,3-6-5 16,3-2-1-16,3-3-4 15,-3-3-1-15,-4 0 1 16,-5-5 2-16,-3 0 10 16,-3-2 5-16,-6-3-5 15,-6-9 1-15,-6 1-8 0,-3 3-1 16,-3 2-2-16,0 3-1 16,1 2-6-16,2 3 1 15,0 0-2-15,3 3 0 16,3 0-20-16,6 2-10 15,6-2-26-15,3 2-9 16,9 0-35 0</inkml:trace>
  <inkml:trace contextRef="#ctx0" brushRef="#br0" timeOffset="25">18891 10774 176 0,'-12'-19'68'0,"9"14"-36"0,-6-3-22 0,6 3 20 0,-6 0-7 16,0 2 1-16,1 0-13 15,-7 3-4-15,3 0-5 16,0 6-4-16,-3 4 1 0,6 6 3 16,3 8 1-16,3 5-1 15,3 3 1-15,0 2-2 16,3 0-1-16,0 1 3 15,0-6 0-15,0-3-6 16,0-7-2-16,0-3-40 16,-3-6-18-16,-3 1-31 15</inkml:trace>
  <inkml:trace contextRef="#ctx0" brushRef="#br0" timeOffset="26">18626 10906 236 0,'-12'-8'88'0,"12"6"-48"0,0-1-40 0,0 3 16 16,6 0-9-16,0 0-2 16,6 0-2-16,3-3-3 15,3 3 1-15,9 0-4 0,5 0 2 16,1 0-12-16,-3 0-5 16,6-2-23-16,-1-1-11 15,-2-2-35 1</inkml:trace>
  <inkml:trace contextRef="#ctx0" brushRef="#br0" timeOffset="27">19094 10787 180 0,'-9'-16'68'0,"3"8"-36"15,-6 0-15-15,6 6 20 0,-3-1-10 16,0 0-1-16,-3 1-15 16,0 2-7-16,0 2-2 15,-3 4-2-15,3 4 0 0,-2 9 4 16,5 5 5-16,3 5-5 15,3 5 0-15,0 0-4 16,3 1-1-16,3-3 3 16,0-6 3-16,0 1-2 15,0-6-2-15,0-5-25 16,0-6-9-16,-6-2-142 16,-6-3 62-1</inkml:trace>
  <inkml:trace contextRef="#ctx0" brushRef="#br0" timeOffset="28">18823 10972 244 0,'-6'-16'90'0,"12"16"-48"0,-6-2-38 0,0 2 23 16,9-6-15 0,2 1-8-16,1 3-3 15,12-4-1-15,3 4-3 0,3-1 0 16,0-2-31-16,2 13-13 15,-2-11-58-15,-3 8-24 16,0 1 67-16</inkml:trace>
  <inkml:trace contextRef="#ctx0" brushRef="#br0" timeOffset="29">19204 10930 212 0,'-15'-16'79'0,"12"16"-42"0,-9-3-30 15,9 3 18-15,-6 0-9 16,0 0 1-16,-3 3-12 15,0 0-3-15,3-1-2 16,3 9 0-16,6 5 0 0,3 0 0 16,3 0 2-16,3 2-1 15,0-2-1-15,-3 0 3 16,0 0 2-16,0-6 0 16,-3 1 2-16,-6-1 2 15,-3-4 2-15,-3-1-3 0,-3-2-3 16,0-6-2-16,0 0 0 15,3-2-20-15,1 0-6 16,5 0-30-16,3-1-14 16,6 1-33-1</inkml:trace>
  <inkml:trace contextRef="#ctx0" brushRef="#br0" timeOffset="30">19278 11017 184 0,'3'6'71'0,"3"-4"-38"0,0 3-36 0,-3-2 13 16,3 0 4-16,0-3 5 16,0 0-3-16,3 0 1 15,3 0-10-15,0-3-4 0,2 0 0 0,-2 1-2 16,0-3 2-16,-3-6-2 16,-3 0 2-16,0-4-2 15,-6-1 2-15,-6 2-7 16,-6 4 1-16,-3 2 1 15,0 3 1-15,-2 2 1 16,-1 3 0-16,0 0 0 16,0 8 2-16,0 0 1 15,6 2 1-15,0 6 2 16,6 0 1-16,3 3-1 16,3-3-1-16,3-1 1 0,3-1 1 15,6-1-3-15,0 0-1 16,3-2-1-16,6-3-2 15,3-8-2-15,-1 0-1 16,1-3-29-16,0-2-14 16,0-6-62-1</inkml:trace>
  <inkml:trace contextRef="#ctx0" brushRef="#br0" timeOffset="31">19594 10782 212 0,'-6'-11'82'0,"6"11"-44"0,3-2-40 0,-3 2 14 16,0 0-2-16,0 0 1 15,3 5-3-15,0 5 0 16,0 9-5-16,-3 5 5 0,3 5 2 0,-1 3-1 16,-2-1 2-16,0 4-8 15,0-6-2-15,0-3-1 16,3-2 2-16,-3-5 1 15,0-3 3-15,0-6-27 16,0-2-11-16,0 0-37 16,0-3-14-16,-5-5-2 15</inkml:trace>
  <inkml:trace contextRef="#ctx0" brushRef="#br0" timeOffset="32">19448 10933 232 0,'-12'-22'88'0,"12"25"-48"0,0-3-42 0,0 0 17 16,0 0 9-16,3 3 9 15,6-1-15-15,6-2-7 16,5 0-7-16,7 0-4 0,3 0 3 16,6 0-2-16,2 0 2 15,-5 0-48-15,0-2-22 16,-6 7-50-1</inkml:trace>
  <inkml:trace contextRef="#ctx0" brushRef="#br0" timeOffset="33">18608 11155 144 0,'0'0'55'0,"0"0"-30"0,3 2-23 16,-3 4 12-16,0-1 8 16,0 0 8-16,0 3 0 15,0 3 0-15,-3 5-17 16,0 2 10-16,0 3 4 0,0 1-8 15,-3-1-3-15,3-3-9 0,1-2-3 16,-1-5 0-16,3-3 0 16,0 0-2-16,0-3 1 15,0-5 2-15,3 0 2 16,-1-5-1-16,4-3-1 16,0-3-6-16,3 1 1 15,0-4 0-15,0 4 0 16,3-1-3-16,0 3 2 15,0 3-4-15,3 0 1 16,3 5 0-16,-3 2-1 16,-1 6 4-16,1 3 2 15,0 2 0-15,-3 3-1 16,-6 2 5-16,-3 1 1 0,0-1 4 16,-6 1 4-16,-3-6-4 15,0 0 2-15,-3-2-5 16,-3-3-2-16,-3-3-7 15,-2-2-1-15,-4-3-1 16,0-5 2-16,0-1-12 16,3-4-4-16,3-1-6 15,3 1 0-15,6 2-11 16,3-3-6-16,3 3-8 16,6 0-5-16,3 0-12 15,0 0-28 1,3 3 29-16</inkml:trace>
  <inkml:trace contextRef="#ctx0" brushRef="#br0" timeOffset="34">18903 11332 184 0,'0'3'71'0,"-3"2"-38"0,6 0-34 0,-3 1 15 16,3-1 12-16,-3 6 8 15,0-4-13-15,0 9-4 16,0-5-11-16,0-1-4 0,0-2 1 16,0 0-2-16,0 0 2 15,-3-2-24-15,0-1-8 16,0 0-79-16</inkml:trace>
  <inkml:trace contextRef="#ctx0" brushRef="#br0" timeOffset="35">18835 11240 228 0,'-12'-8'85'0,"15"8"-46"0,-6 0-46 16,3 0 16-16</inkml:trace>
  <inkml:trace contextRef="#ctx0" brushRef="#br0" timeOffset="36">18832 11232 333 0,'11'-3'-29'0,"4"0"-63"16,3 1-25-16</inkml:trace>
  <inkml:trace contextRef="#ctx0" brushRef="#br0" timeOffset="37">19102 11184 200 0,'0'-3'74'0,"3"1"-40"0,0 2-31 0,-3 0 17 16,0 0-10-16,0 0-3 15,3 5 4-15,0 3 5 16,-3 5-8-16,0 6 2 0,0 2 3 15,-3 3-5-15,0-1 0 16,0 1-6-16,0 3-2 16,0-1 2-16,3 1 1 15,-2-9-6-15,2-2 0 16,0-3-43-16,0-2-19 16</inkml:trace>
  <inkml:trace contextRef="#ctx0" brushRef="#br0" timeOffset="38">18992 11314 220 0,'-3'-6'85'0,"6"4"-46"0,0-1-24 16,0 3 26-16,0-3-20 15,3 1-4-15,6-1-12 16,3 0-4-16,6 3-1 15,3 0 0-15,-1 0 2 0,4 3-8 0,0 0-1 16,0 2-49-16,-3-2-20 16,-1 2-28-1</inkml:trace>
  <inkml:trace contextRef="#ctx0" brushRef="#br0" timeOffset="39">19424 11324 156 0,'0'0'57'0,"0"0"-30"0,-3 0-10 16,0 0 33-1,-12 3-15-15,-3-1-11 16,0 4-7-16,1-1-11 15,-1 0-4-15,3 1 1 0,3-4-2 0,3 4-1 16,3-1 1 0,6 3-1-16,3 5 0 0,3 3 0 15,6-3 0-15,3 3 0 16,0 0 0-16,-1 0 2 16,-2-3 1-16,-3 0 1 15,-6 0 13-15,-9 1 6 16,-3-1 0-16,-5-3 0 15,-4-2-12-15,-6 0-4 16,0-5-5-16,0-3 1 16,0 0-33-16,7 0-14 15,-1 0-88 1</inkml:trace>
  <inkml:trace contextRef="#ctx0" brushRef="#br0" timeOffset="40">15751 12097 148 0,'6'-8'55'0,"9"10"-30"0,-6-17-10 0,-6 12 18 16,0 0-5-16,-3 1 0 15,0 2-2-15,-6 0 1 16,0 0-15-16,-6 2-2 0,-3 4 0 16,0-1-6-16,-3 3 0 15,-3 0 0-15,0 2 0 16,-8 6-2-16,-1 3 1 16,3 2 0-16,3 13 1 15,1 3 0-15,5 0 0 16,3 0-2-16,3-5-2 15,6 8-2-15,3-6 1 16,6-2 1-16,9-6 2 0,6-2 1 16,3-3 1-1,5-2-2-15,1-6 1 0,6-5 0 16,3-3 3-16,-7-5-1 16,-2-2 0-16,-3-4 1 15,-6-4 3-15,-3-1 2 16,-6-10 10-1,-6 3-3-15,-9-1-2 16,-6 1-1-16,0 4 3 16,-6 1 3-16,6 3-7 15,-12 2-1-15,0 2-12 16,-5 4-5-16,2-1 2 16,3 6 0-16,3-1-1 15,3 4 2-15,3-1-4 0,4 3-1 16,2 0-22-16,3 5-6 15,6-2-34-15,21 2-110 32</inkml:trace>
  <inkml:trace contextRef="#ctx0" brushRef="#br0" timeOffset="41">16310 12406 244 0,'0'-2'93'0,"3"4"-50"0,6-2-30 0,-3 3 24 0,3 0-8 16,6-3-2-16,6 0-7 15,6 2-2-15,0-2-10 16,5 0-3-16,-5 0 1 0,0 3-3 16,-6-3-2-16,0 0-5 15,-4 0-2-15,1 0-26 16,0 0-9-16,3 0-30 15,0-3-12-15,0 1-25 16</inkml:trace>
  <inkml:trace contextRef="#ctx0" brushRef="#br0" timeOffset="42">17037 12351 200 0,'-3'-3'77'0,"0"3"-42"0,3-3-19 16,3 1 24-16,0-1-14 16,0-2-3-16,0-6-11 0,6-2-5 15,5-3-4-15,4 3-3 0,0 0 3 16,3 2 2-16,0 1 2 15,3 2 1-15,0 2 2 16,-4 6-5-16,1 0-3 16,-6 6-1-16,0 4 1 15,-6 11 5-15,-3 1 4 16,-6 4-6-16,-9-2-1 16,-3 0 0-16,-6 5 0 15,-3 0-2-15,0-5 1 16,-2-3-4-16,2-5-2 15,3-3 2-15,3-2 2 16,3-4 0-16,3 1 2 0,0-2-2 16,3-1 2-16,3-2-4 15,3-3-2-15,15 2 13 16,0-2-2 0,0 0 4-16,3 0-1 15,3 0 1-15,3 0-4 16,-1 0-3-16,4 0-2 15,3 3-3-15,3-3 3 16,-7 3 0-16,-2-1-15 16,-3 1-4-16,-3 2-21 15,0 0-6-15,0 1-38 16,0-4-15-16</inkml:trace>
  <inkml:trace contextRef="#ctx0" brushRef="#br0" timeOffset="43">17834 12396 184 0,'-17'-3'68'0,"28"3"-36"0,-13 3-13 0,7-3 23 16,1 0-3-1,0 0-1-15,3 0-4 0,3-3 1 16,3 3-19-16,3 0 4 0,9 0 3 16,3-3-6-16,-1 1 1 15,7-1-11-15,-3 1-4 16,-4-1-2-16,-2 0 1 15,-3 1-23-15,-3-1-8 16,-3 3-28-16,-3 0-9 0,3 0-69 16</inkml:trace>
  <inkml:trace contextRef="#ctx0" brushRef="#br0" timeOffset="44">18516 12348 216 0,'0'-8'82'0,"3"3"-44"0,0-22-36 0,0 14 19 16,3 3-7-16,6-1 2 15,3 0 4-15,3 4 2 16,2-1-11-16,1 2 7 0,3 4 2 0,-3 2-8 16,3 2-2-1,-3 6-2-15,-7 5 0 16,-2 6-2-16,-12 2 1 16,-6 6-4-16,-5-4 0 0,-4 7 1 15,-6-1 2-15,0-3-3 16,0-2-2-16,0-3 0 15,3-2-1-15,4-4 0 16,-1-1 2-16,3-4 1 16,3-2 1-16,3 0 0 15,3-3 2-15,0-2 1 16,3-3 1-16,6 0 0 16,6 0 2-16,6 0-3 15,5 0 1-15,4 0-3 0,9 0 0 16,0 3 1-16,-1 2 3 15,-5-2-4-15,12 2-1 16,-6 0-2-16,-7 1-2 16,-5-1-8-16,-3 0-5 15,-3-2-24-15,-6-1-9 16,-3 4-44-16,-9-1-20 16,-12-5-15-1</inkml:trace>
  <inkml:trace contextRef="#ctx0" brushRef="#br0" timeOffset="45">12786 12176 168 0,'-21'-5'66'0,"21"5"-36"0,-3-3-11 15,3 3 23-15,0-2-6 16,3-1-1-16,0 0-15 15,9-2-7-15,6-3-8 16,6 0-4-16,3 0 0 0,8 3-1 16,1 0 2-16,-3 2-6 15,0 3 1-15,-4 3-1 0,-5 5-1 16,-6 5 6-16,-6 3 3 16,-6 2 5-16,-9 14 2 15,-6 0 1 1,-9-3 0-16,-3-3-2 0,-2 1-1 15,-4-9-3-15,3 1-1 16,-3-6 3-16,0 0 3 16,6-5-4-16,4 0-2 15,2-3 0-15,3-2 1 16,3 0-3-16,9 2-2 16,6-2 0-16,3-3-1 15,6 0 2-15,6 0 3 0,5 0 2 16,10 0 1-16,0 0-4 15,5 0-3-15,1 2 0 16,-3 3-1-16,-4 1 0 16,4 2 0-16,-6-3-29 15,-3 6-10-15,-4-3-43 16,1-8-17-16,0-3-17 16</inkml:trace>
  <inkml:trace contextRef="#ctx0" brushRef="#br0" timeOffset="46">14697 12242 160 0,'-9'0'63'0,"9"0"-34"0,-6 0-8 0,6 0 25 15,0 0-9-15,-3 0-1 16,3 0-5-16,0 0 0 15,0 0-17-15,0 0 5 0,0 0 2 16,0 0-7-16,6 0-3 16,6 0-4-16,3 0-2 15,3 0-1-15,6-2 0 16,2-1 0-16,1 0 0 16,0 1-2-16,-3-1-2 15,3 0 1-15,-6 1 1 16,-1-1-1-16,-2 3-1 0,-3-3-2 15,-3 3 1-15,-3 0-8 16,0 0-4-16,-3 0-13 16,0 0-4-16,0 0-11 15,-6 0-1-15,0 0-20 16,0 3-8-16,-3 2-22 16</inkml:trace>
  <inkml:trace contextRef="#ctx0" brushRef="#br0" timeOffset="47">14697 12398 172 0,'-6'0'66'0,"9"3"-36"0,-6-3-20 0,3 0 17 15,0 0-7-15,0 0 1 16,6 0-6-16,0 0-1 16,3 0-8-16,0 0 3 0,6 3 1 15,0-3 1-15,9 0 1 16,-1 2-4-16,1-2 0 16,0 3-5-16,3 0-2 15,-3-3 0-15,-4 2 1 16,-2-2-3-16,-6 3-2 0,0-3-56 15,-3 0-22 1,-6-3-24-16</inkml:trace>
  <inkml:trace contextRef="#ctx0" brushRef="#br0" timeOffset="48">16388 6350 184 0,'-3'0'71'0,"3"3"-38"0,3-1-41 0,-3-2 10 15,0 0-14-15,3 0-5 16,3 0 6-16,-3-2 4 15,0 2 5-15,-3-3 10 0,0 0 6 16,0 3 7-16,0-2 4 0,0 2-4 16,0-3-3-16,0-2-8 15,0 5-4-15,0-3 1 16,0 0 0-16,0 1 3 16,0-1 1-16,0 1-3 15,0-4 0-15,0 1-1 16,0-6 3-16,0-2-3 15,0-3 1-15,0 3-3 16,0-5 2-16,3-1-2 16,-3 0 2-16,3-2-4 15,-3-8 0-15,0 3 3 16,0-1 1-16,0-2-3 16,0 0-3-16,0 0 0 15,0 0-1-15,0 2 0 0,0 4 2 16,0-6-3-1,3-1 0-15,-3 4 1 0,0 2 2 16,0 0-1-16,0 1 2 16,0-1 0-16,0-3 1 15,0-5-5-15,0 3 1 16,0 0 0-16,-3-2 2 16,0-1-3-16,0 3 0 15,-3 2 3-15,0-2 1 16,0 5 3-16,0-2 1 15,0-1-1-15,0 4-1 16,0 1-3-16,0 1-2 16,0-3 1-16,0-2-1 0,0-3 0 15,0 0 0-15,0 2 0 16,0 3 0-16,-3 1 0 16,1-1 2-16,-1 3-1 15,0 0-1-15,3-1 1 16,0 4-1-16,-3-1 0 15,0 3 0-15,0-2 0 16,0-3 0-16,-3 5 2 16,0-3 1-16,-3 3-1 15,0 1 1-15,1-1-2 16,-4 0-1-16,0 3-2 16,-6-1 1-16,-3 4 3 15,3-1 3-15,-2 3-2 16,-1 0 0-16,-3 0-3 0,0 3-1 15,1-3 1-15,2 6 0 16,0-4 0-16,-3 1 2 16,0 0-1-16,1 2-1 15,-1 0 1-15,0 3-1 16,-3 3-3-16,-2 0 2 16,5 2-1-16,-3 0 0 15,-6 1 2-15,4 1 0 16,2 1 0-16,0 3 0 15,6 0 0-15,4-1 0 16,-4 1-3-16,0 2 2 0,0 3 1 16,1 0 2-1,-1-3-1-15,-3 3-1 0,0 0-2 16,0 5 1 0,4 0-1-16,2 3 0 0,0 0 0 15,3-1 0-15,0 1 2 16,3 3 0-16,4 7-3 15,-1 1 2-15,0 2-1 16,3-3 0-16,0 6 2 16,0-1 0-16,3 4 0 15,0-1 0-15,0 3 0 16,0 0 0-16,0 3 0 16,1-1 2-16,2-2-1 15,0 0-1-15,0 0 1 16,3-2-1-16,0-1 0 0,0 3 0 15,0 0-3 1,-3 8 2-16,3-6-1 16,0 1 0-16,-3-3 4 0,6 5 1 15,-3-7-1-15,-3-4-2 16,3 4-2-16,0-4 1 16,-3 4 1-16,6-4 0 15,-6 4 0-15,6-4 2 16,-3 1-3-16,0-3 0 15,0 3 1-15,0-3 0 16,0 0 0-16,0 2 2 16,3 4-3-16,-3-3 0 15,0-1 1-15,3 1 2 0,0 0-3 16,0-1 0-16,0 4 1 16,0-4 0-16,0-2 0 15,0-2 0-15,0-4 0 16,0 4 0-16,0 2 0 15,0 0 0-15,0 0 0 16,0 3 2-16,-3-3-1 16,3 2-1-16,-3-2 1 15,0 3-1-15,0-3 0 16,0-2 0-16,0-4-3 16,3 1 2-16,0 2 1 15,0 1 0-15,-3-3 0 16,3 5 2-16,-2 0-1 15,2 0-1-15,-3 0 1 16,0 0-1-16,0 0 0 16,0-3 0-16,3-2 0 0,-3-3 2 15,0 3-3-15,3 0 0 16,-3-1 1-16,0 1 0 16,3 5 0-16,0-2 2 15,-3-1-3-15,3 0 0 16,-3-2 1-16,3 2 2 15,0 1-3-15,0-3 0 16,0-3 1-16,0 0 0 16,3 3 0-16,0 2 0 15,0 0 0-15,3-2 2 16,0 8-3-16,3-3-2 0,-4-3-1 16,10 3 3-1,0-5 0-15,-3 5 3 0,3 0-1 16,0-5-1-16,3-3 3 15,0 0 0-15,-1 0-4 16,4-2 1-16,3-1-2 16,0-2 0-16,0-3 2 15,3 11 2-15,5-8-3 16,1-1 0-16,0-1 1 16,2-1 0-16,-2-3 0 15,0-2 0-15,-3-3 2 16,0 1 1-16,-1-4-4 15,4 1 1-15,0-6-2 0,-3 0 0 16,-1 1 2 0,4-1 2-16,3-8-3 0,-4 3 0 15,4-2 1-15,-3-4 2 16,3 1-1-16,-1 0-1 16,-2-3 1-16,-3 0-1 15,3-3-3-15,-1 1 2 16,4-1 3-16,-3-5 1 15,0 0-4-15,5 1 1 16,-2-1 0-16,0-3 0 16,-1-2 0-16,-2-3 2 15,0 3-1-15,-6-3-1 16,-3 6 1-16,-4-1-1 0,1 3 0 16,-3 0 0-16,0-2 0 15,0 2 0-15,0-5 2 16,2 0 1-16,-2-6-1 15,0 3-2-15,-3 3 1 16,0-8-1-16,0 0 0 16,-3 3 0-16,3 2 0 15,-3-3 2-15,2-2-1 16,1-3-1-16,-3-5 1 16,3 6 1-16,-3-4-1 15,0-2-1-15,0 0 1 16,-3 3-1-16,0-6 0 15,3 0 2-15,-4 3-3 16,1 3 0-16,-3 0-1 0,0-1 0 16,0 1 2-1,0-1 2-15,0 4-1 0,0-6 2 16,0 0-4-16,-3-3 0 16,0-5 1-16,-3 3 0 15,3 2 2-15,-3 0 1 16,3 1-1-16,0 1-2 15,-3 1-2-15,3-2 1 16,0-1-1-16,-3 0 0 16,0-2 2-16,0-8 2 15,6-1-3-15,0 1 0 16,0 0 1-16,-3 5 2 16,0 0-1-16,0-5-1 0,0 5 1 15,-3 2-1 1,0-4 0-16,0-3 0 0,0 2 0 15,-3 0 0-15,-3 1 0 16,6 4 0-16,0-2-3 16,-3 3 2-16,6 2 3 15,-3 1 3-15,-3 2-7 16,0-8 0-16,0 2 2 16,0 1 2-16,0-3-3 15,0 0 1-15,-3 0 0 16,0-3 0-16,-3 1 0 15,0-1 0-15,0 0 0 16,-3 1 0-16,3 2 0 16,0-3 0-16,1 1 0 0,2 2 0 15,0-3 2-15,0-5 1 16,3 0-4-16,0-2-1 16,0-1-2-16,0 1 3 15,3 2-22-15,-3 5-9 16,-3 6-68-16,0-6-27 15,-15 0 16 1</inkml:trace>
  <inkml:trace contextRef="#ctx0" brushRef="#br0" timeOffset="49">8080 13708 140 0,'-12'-3'52'0,"12"3"-28"0,-3 0-19 16,3 0 11-16,0 0 8 15,0 0 5-15,0 0-2 16,0-2-2-16,0-1-13 15,3-2-1-15,0-6 0 0,6-7-2 0,3-1 2 16,3-2 3 0,6-3 1-16,3-2-6 0,2-1-1 15,7 1-9-15,-3 2-1 16,0 3 0-16,0-3 1 16,-4 6 3-16,4-4 1 15,-6 4-1-15,0-1 1 16,-3 3-4-16,-4 1 0 15,1-1-37-15,-3 2-16 16,0 4-57 0</inkml:trace>
  <inkml:trace contextRef="#ctx0" brushRef="#br0" timeOffset="50">8836 12975 164 0,'-3'-5'63'0,"6"2"-34"0,6 1-36 16,-3-1 10-16,0-5 6 15,3-3 3-15,6 1-1 16,3-3-1-16,0-3-6 15,2 0-3-15,4 0 2 0,0-3-4 16,3-4 0-16,0-6-8 16,2 2-4-16,4-2-66 15</inkml:trace>
  <inkml:trace contextRef="#ctx0" brushRef="#br0" timeOffset="51">9682 12203 160 0,'9'-11'60'0,"-1"3"-32"0,10-3-31 0,-9 6 11 16,3-3 9-16,0-2 8 0,0-1-6 15,6-5-3-15,3 0-9 16,0-5-5-16,-1 0 1 0,4 0-2 16,0 0 2-16,0 2-2 15,0-2-1-15,-1 2-2 16,4-4-1-16,0-4-23 16,0 3-10-16,-3 1-50 15</inkml:trace>
  <inkml:trace contextRef="#ctx0" brushRef="#br0" timeOffset="52">10607 11266 192 0,'12'-19'74'0,"0"12"-40"0,6-7-40 0,-9 9 12 15,3-6-6-15,6-7 0 16,3 2 0-16,-1 0 0 16,1 0 0-16,0-2 0 0,0 2 0 15,3 0 0-15,0 0 2 0,-4-8-25 16,1 3-10-16,-3-5-43 15</inkml:trace>
  <inkml:trace contextRef="#ctx0" brushRef="#br0" timeOffset="53">11420 10414 200 0,'6'-19'77'0,"24"9"-42"0,-7-6-43 0,-11 8 12 16,3 0-4-16,0-5 0 16,0 0 0-16,0-6 0 15,0 3 0 1,6 0 0-16,2 1-11 0,-5 1-3 16,0 4-37-16,-3-3-47 15,0 2 22 1</inkml:trace>
  <inkml:trace contextRef="#ctx0" brushRef="#br0" timeOffset="54">12167 9713 228 0,'12'-24'85'0,"6"13"-46"0,12-34-46 0,-16 32 16 16,4-5-8-16,6-3-1 15,6-3 3-15,-3-3 2 16,-1 6-2-16,1 0-2 0,0 0 0 15,3-6-1-15,3 1 2 16,-1-1-3-16,-2 4-2 16,-3-1-7-16,0 0-4 15,-1-5-23-15,-2-3-11 16,-3 0-35 0</inkml:trace>
  <inkml:trace contextRef="#ctx0" brushRef="#br0" timeOffset="55">13063 8655 244 0,'6'-19'90'0,"6"3"-48"0,6-8-47 0,-6 14 17 16,3-3-3 0,5-6 5-16,1-2-6 0,3-3 0 15,3 0-4 1,-3-2-3-16,-1 2 2 0,1 3-4 0,0-6-2 15,-6 6-1-15,0-3 3 16,-3 3-22-16,0 0-9 16,-4 2-35-1,-2 1-56-15,-3 2 23 16</inkml:trace>
  <inkml:trace contextRef="#ctx0" brushRef="#br0" timeOffset="56">13468 8009 132 0,'0'0'49'0,"0"3"-26"0,-15-1-20 0,12 4 10 15,-3 1 3-15,-6 4 2 16,-3 2 4-16,-3 1 1 16,-2 1-12-16,-7 4-2 0,3-3 1 15,0 0-4-15,0 0-1 16,6-3-2-16,4-3-3 16,5 1 3-16,3-6 0 15,3-2 1-15,6-6 0 16,6-2 0-16,5-8 2 15,4-1-3-15,9 1-2 0,-3 0-3 16,0-3 1 0,9 0 3-16,-4-2 1 0,-5 2-1 15,-3 5-2-15,-3 3 1 16,-6 3-1-16,-3 8 0 16,-3 5 2-16,0 2 1 15,-4 3 3-15,-2 6-3 16,0 5 0-16,0 0-1 15,0-1-2-15,0 7 1 16,0-7-1-16,0 4 2 16,0-3 1-16,0-6-1 15,3-2 1-15,0-3-15 16,0-2-5-16,3-3-53 16,0-3-61-1,0-2 31-15</inkml:trace>
  <inkml:trace contextRef="#ctx0" brushRef="#br0" timeOffset="57">15170 7541 108 0,'3'0'44'0,"0"2"-24"0,-3 1-8 0,0-3 13 16,0 0 0-16,3 5 2 15,-3 6-4-15,3 2-2 16,0 3-11-16,-3 2 2 0,0 9 2 16,0 5-5-16,-3-1-3 15,0 12-1-15,0-9-1 16,0-2-2-16,0-3 1 16,0 0-2-16,0-5-1 15,0-6 1-15,3-2 1 16,-2-5-14-16,2-1-5 15,0-4-35-15,-3-4-16 16,3-2-12-16</inkml:trace>
  <inkml:trace contextRef="#ctx0" brushRef="#br0" timeOffset="58">15153 7570 192 0,'-3'0'71'0,"9"-3"-38"0,5 3-32 15,-2 0 16-15,6-3-2 16,6 1 3-16,9-3-8 16,9-1-3-16,11-2-4 0,7-2 0 0,5-1 2 15,4 1-4-15,2 2-3 16,4 0 1-16,-7 0 2 15,-8 2 0-15,-7 4-1 16,-5-1-2-16,-6 3 1 16,-7 3 1-16,-5 2 0 15,-6 0 2-15,-6 1 3 16,-3 2 4-16,-6 5 5 16,0 3-4-16,-6 2 2 15,0 6-1-15,-3 5 1 16,3 8-6-16,0 0-2 15,0 0-2-15,3 3 1 16,0-6-2-16,0-2-1 0,0-5 3 16,-3-4 0-16,0-1-6 15,0-7-2-15,-3-1-27 16,-3-6-9-16,-3-3-28 16,-3-2-9-16,-3 2-9 15</inkml:trace>
  <inkml:trace contextRef="#ctx0" brushRef="#br0" timeOffset="59">15144 8027 260 0,'-18'-7'96'0,"21"7"-52"0,3 5-47 15,0-3 16-15,9-2-5 16,5-2 2-16,13 4 6 15,15-2 4-15,11-2-10 0,13-1-6 0,5-2 0 16,3 2-3-16,4 1-1 16,-4-4 1-1,-8 6-1-15,-7 0-20 0,-11 0-9 16,-10-2-80 0,-8 2-53-16,-6-6 65 15</inkml:trace>
  <inkml:trace contextRef="#ctx0" brushRef="#br0" timeOffset="60">2335 10610 108 0,'-14'-13'41'0,"11"5"-22"0,0 0-16 0,3 5 12 15,0 0 11-15,0-7 5 16,0 7 4 0,0 3 1-16,0 0-22 0,6 5-7 15,0 3-6-15,2 6 5 0,1 9 4 16,0 1 6-16,-3 8 2 16,0 8-5-16,-6 2 0 15,0 0-6-15,0 1 1 16,0-4-5-16,0-7 0 15,-6 3 1-15,3-12 2 16,-3-4-1-16,0-6 0 16,6-2-28-16,-9-6-9 15,4-2-63 1</inkml:trace>
  <inkml:trace contextRef="#ctx0" brushRef="#br0" timeOffset="61">2309 10607 212 0,'-3'-5'79'0,"12"2"-42"0,9-5-43 16,-4 6 12-16,7-4-4 16,6-7 1-16,6-3 1 15,5 0 2-15,-2 0-3 16,9 3-2-16,-1 0 2 0,4 2-4 0,3 4 0 15,-1 1 1 1,1-2 2-16,2 3-1 0,-2 0-1 16,-3-1 1-16,-4 1-1 15,-2 0 0-15,-6 0 2 16,-4-1-1-16,-5 4-1 16,-12-1 1-16,0 0-1 15,-3 3 0-15,0 0 2 16,-3 0-3-16,0 6 0 15,0-1-1-15,0 5-2 16,-3 6 5-16,-1 13 1 16,-2 1 0-16,-3 9-2 15,-3 1 7-15,-2 0 3 16,-4 5-5-16,-3 0-1 0,3-3 0 16,0 0 2-16,3-2-3 15,-6-8 0-15,6-3-1 16,0-5 1-16,0-6 0 15,0-5 1-15,0-2-27 16,0-3-9-16,-3-3-68 16,0 0-34-1,-5-2 63-15</inkml:trace>
  <inkml:trace contextRef="#ctx0" brushRef="#br0" timeOffset="62">2318 11086 180 0,'-3'-3'68'0,"6"9"-36"0,3-6-40 0,0 2 12 15,8 4 7-15,-2-4 7 16,12 1 4-16,6 0 2 16,9-3-13-16,8 0 0 0,13-3 2 15,5 0 2-15,4 3 3 16,-1-5-10-16,-2 0-2 0,-4 2-4 16,-5 0 1-16,-7 1-2 15,-8-1-1-15,-9 0-6 16,-4 3-1-16,-11 0-103 15,-9 6-54 1,-6-4 74-16</inkml:trace>
  <inkml:trace contextRef="#ctx0" brushRef="#br0" timeOffset="63">2955 13560 160 0,'-3'-8'60'0,"3"5"-32"0,-3-5-20 0,3 6 18 15,0-1-4-15,-3-2 1 16,0 0-1-16,-3-1-2 15,0 1-10-15,-3-3-4 0,-3 3 0 16,0-1-3-16,-6 1 0 16,-6 0-1-16,1 2 1 15,-1 1 0-15,0-1 3 16,0 3-3-16,0 0-2 16,1 3 0-16,-1 2-1 15,3 0 0-15,0 3 0 16,-6 3 0-16,3-1 2 15,1 3-3-15,2 6 0 16,-3-3 1-16,3 5 0 0,0-2 0 16,3-1 0-16,1 1-3 15,2-1 2-15,-3 6-4 16,6-6 1-16,0 1 4 16,3 5 4-16,0 0-6 15,0-1 0-15,6 1 0 16,3 0 3-16,0 2 2 15,3 1 3-15,3-1-3 16,3 1 0-16,3 5 3 16,-3-3 1-16,6 0-3 15,6-3-3-15,-1 1 0 0,7-3-1 16,3-3 0-16,3 0 2 16,3-8 1-1,2-2 1-15,10-3 4 0,-1-3 3 16,-5-2-6-16,0-3-1 15,-4-3 2-15,-2-5 1 16,0-3 3-16,-3-10 1 16,-4-8-3-16,1 0-3 15,-3-3 0-15,0-2-1 16,0 2 2-16,-10-2 3 16,-2-6 2-16,-6 3 1 15,-3 3 0-15,-9-1 0 16,-3-4-2-16,-9-1 1 0,-5 5-6 15,-7 1-1-15,0 5-4 16,-3 2-3-16,3 4 2 16,1 4 2-16,-4 3-5 15,6 3 1-15,6 2-28 16,3 4-9 0,12 7-121-16,3 0 19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23:11:18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5372 18338 100 0,'-6'0'38'0,"6"6"-29"0,0-6 17 0,0 0 7 16,0 0-11-16,0 0-4 15,3 0 0-15,3 0 0 16,0 5-9-16,2-5-3 0,7 0 0 16,6-5 1-16,9 5 1 15,3-6-2-15,11 6 1 16,-2-2 0-16,0-4 3 16,-4 1-1-16,1 2 0 15,-3-7-5-15,-1 7-1 16,4-2-28-16,3 0-10 15,11 10-60 1</inkml:trace>
  <inkml:trace contextRef="#ctx0" brushRef="#br0" timeOffset="323.0427">7589 18254 124 0,'-3'-8'49'0,"0"8"-38"0,-3 0 21 0,3 0 7 16</inkml:trace>
  <inkml:trace contextRef="#ctx0" brushRef="#br0" timeOffset="531.9208">7568 18246 299 0,'-9'-6'25'0,"0"6"-13"16,3 0-13-16,3 0-3 0,1 0 2 15,4 6 1-15,7-6 1 0,6 0 2 16,6 0 3 0,6-6 2-16,6 6 3 15,8-2 1-15,10 2 1 16,8 0-6-16,-8 2-2 0,-3-2-2 15,-4 0-2-15,-2 0 7 16,0 0 5-16,-4 0-52 16,1 6-25-16,-3 2-36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52:25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1981 12954 216 0,'-6'-19'82'0,"3"9"-44"0,3-11-33 16,0 10 17-16,0-5-8 0,0-5 2 15,6-11-11-15,-3 6-6 16,6 2 1 0,-3 0 1-16,3 8 2 0,0 6-4 0,0 5-1 15,0 10-2-15,0 13 0 16,-3 17 0-16,3 2 3 15,-3 2 0-15,3 6 3 16,-6 6-1-16,5 7-1 16,1-3 1-16,0-2 1 15,3-8-34-15,-3-5-13 16,-6-6-53-16</inkml:trace>
  <inkml:trace contextRef="#ctx0" brushRef="#br0" timeOffset="1">2011 13295 220 0,'-27'-16'82'0,"18"11"-44"0,3 3-33 0,0 2 19 0,6 0-11 16,0 0-2-16,9 2-2 15,9 3 1-15,3-2-5 16,9 0-3-16,3-3 1 0,5 0 0 16,4 0 1-16,-3-3-27 15,-1-2-11-15,-5-6-34 16,0-7-12-16,-9-6-2 15</inkml:trace>
  <inkml:trace contextRef="#ctx0" brushRef="#br0" timeOffset="2">2020 12700 212 0,'-74'-34'79'0,"38"34"-42"0,-15 8-34 0,24 2 15 15,-5 14-5 1,-1 13 0-16,-3 13-3 15,3 19-1-15,7 29-5 0,11 8-3 0,9 13 2 16,15 5-4-16,27-15 0 16,26-17 18-16,9-18 9 15,19-29-7-15,11-21-1 16,9-34-6-16,-9-27-2 16,-8-14 5-16,-19-25 4 15,-20-25 0-15,-22 0-2 0,-17-10-5 16,-18-2-2-16,-18 7-6 15,-14 18-3 1,-16 20-33-16,-5 17-16 0,-13 25-108 16</inkml:trace>
  <inkml:trace contextRef="#ctx0" brushRef="#br0" timeOffset="3">1749 14094 244 0,'-27'-31'93'0,"21"15"-50"0,0 0-30 15,6 13 24-15,6-5-10 16,0-5-3-16,12-5-12 16,9-4-5-16,9 4-4 15,5 2-3-15,4 5 3 0,-12 9-7 16,-1 7 1-16,-8 11 1 15,-12 10 3-15,-12 11-9 16,-6 3-2-16,-9-3 5 16,-14 0 4-16,-7 6 2 0,0-9-1 15,6-8 5-15,1-2 1 16,2-5 6-16,12-3 5 16,9-6-7-1,15-2-7-15,9-3-5 16,15-2 3-16,5 2 1 15,4-2 2-15,9 0 0 16,-4-3-29-16,-2-3-10 16,-4-2-27-16,-5-9-9 15,-3-4-41 1</inkml:trace>
  <inkml:trace contextRef="#ctx0" brushRef="#br0" timeOffset="4">2094 13930 152 0,'-44'-34'57'0,"29"21"-30"0,-9-24-18 0,9 23 16 0,-12-4 3 16,-2 2 6-16,-7 0-10 15,-6 6-5-15,-2 7-10 16,-16 11-4-16,-2 13-1 0,-7 16 4 16,7 29 3-16,5 11 0 15,15 5 3-15,24 5-9 16,27-2-6-16,27-3 9 15,18-16 7-15,23-13 5 16,18-19 3-16,10-26 3 16,5-21 1-16,-3-19 3 0,-12-10 1 15,-15-24-5-15,-20-19-4 16,-21-5-4 0,-30-8-1-16,-18-5-12 0,-18 13-5 15,-15 19-33 1,-11 21-14-16,-16 34-106 15</inkml:trace>
  <inkml:trace contextRef="#ctx0" brushRef="#br0" timeOffset="5">1719 15113 204 0,'-9'-11'77'0,"6"6"-42"0,3 0-41 16,0-3 78-16,0 0-31 16,9-3-21-16,6-10-14 15,6 5-6-15,3 6-3 0,9 10 1 16,-1 5 2-16,-2 8 0 15,-6 6-3-15,-6 5 0 16,-9 2 6-16,-6-2 5 16,-9 0-6-16,-3-3-3 0,0 0 0 15,3 0 0-15,0-2-2 16,9-1 2 0,6 1 1-16,9-1 0 0,-6-2 0 15,3 5 0-15,-1 6 0 16,-5-3 0-16,-9-1 0 15,-6 1 2-15,-5-5 1 16,-7-1 1-16,-6 1 0 16,3-6 0-16,-9-2-2 15,3-6 1-15,4 0-26 16,2-7-10-16,6-1-45 16,9-5-17-16,0-3 5 15</inkml:trace>
  <inkml:trace contextRef="#ctx0" brushRef="#br0" timeOffset="6">1758 14811 184 0,'-71'-2'71'0,"23"15"-38"0,-15 16-28 0,34-10 17 16,-10 26-6-16,-6 10 3 16,7 9-8-16,8 15-4 15,18 11-4-15,21-3-3 0,18-10 3 16,23-13 9-16,31-20 7 0,20-12 7 16,15-24 5-16,6-24-4 15,-15-21-2-15,-9-13 0 16,-20-8 1-16,-37-11-3 15,-26-18-2 1,-27-1-9-16,-20 9-3 16,-10 13-12-16,-15 10-3 0,-2 14-57 15,2 23-23-15,10-2-66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53:10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11197 13049 76 0,'-3'-8'30'0,"6"14"-16"0,-3 4-14 16,0 1 5-16,0 13-3 0,3 15-2 15,-3 9 1-15,0 7 1 16,0 1-1-16,6 0 2 16,0-3 0-16,0 10 1 15,-1-7-2-15,1-6-2 16,-3-5-39-16,3-11-16 15</inkml:trace>
  <inkml:trace contextRef="#ctx0" brushRef="#br0" timeOffset="1">11134 13039 44 0,'-3'0'19'0,"9"0"-10"0,-3 0-2 15,3 0 7-15,3 0-5 0,3 0-1 16,3 0-4-16,0 0-3 15,6 0 0-15,2 0 1 16,7 0 1-16,3 0 1 16,6 0 0-16,2 0 0 15,-2 0-2-15,0 0-2 16,5 0 3-16,-2 0 2 16,0-3 0-16,2 0 0 15,4 1 1-15,5 2 3 16,-2-3-4-16,0 3-3 0,-1 0 1 15,4-3 2-15,-4 1-4 16,1-1-3 0,0 3 3-16,-1-2 3 0,1 2-1 15,-1 0-2-15,1 0 2 16,-3 0 2-16,5 0-2 16,1-3 0-16,5 0 1 15,-2 1 0-15,5-1-2 16,-2 3-2-16,2 0 1 0,4 0-1 15,2-3 2-15,4 1-1 16,2-1-1-16,1 0 1 16,-4 1 1-16,4-1-1 15,2 0 2-15,0 1-2 16,-2 2 2-16,-1 0-2 0,1-3-1 16,2 3 1-1,3-3-1-15,-2 1 0 16,2-1 0-16,-3 1 0 15,1 2 0-15,-4 0 0 0,1 0 0 16,-1-3 0-16,-2-2 0 16,-1 2 2-16,0 0 1 15,1 1-1-15,-4-1-2 16,4 0-2-16,-4 1-1 16,4-4 2-16,-4 1 2 15,1 2 4-15,-1 3 4 0,3-5-4 16,4 0-3-16,-1 2 1 15,1 1 0 1,-4-1-1-16,7-2 1 16,17 2 0-16,-3 0 1 0,-3 1-5 15,-2 2-1-15,2-3 1 16,-6 0 2-16,4 1 0 16,2 2-1-16,-3 2-2 15,1-4 1-15,-1-1 1 16,3 1 0-16,-2 2 0 15,2 0 0-15,3 0 0 16,3-3 2-16,1 0 3 16,2 3 2-16,3-2-3 15,-6-1-1-15,-2 0-1 16,-1 1-2-16,3-1 3 0,-3 0 0 16,1-2-4-1,-4 0-1-15,0 2 1 16,3 0 2-16,-2 1 0 0,-1-1 2 15,0 1-4-15,1-1 0 16,2 3 3-16,-3 0 1 16,4-3-1-16,-4-2 1 15,-3 2-4-15,0 1 0 16,1 2-1-16,2-3 0 16,0 0 2-16,1 3 2 15,2-2-3-15,0-1 0 16,9 0 1-16,-8 1 0 15,2-1 0-15,0 0 0 0,0 1 2 16,4-1 1 0,2-2-1-16,-3 2-2 0,6-2 1 15,0 2 1-15,-2-7-3 16,-1 10 0-16,-3-3 1 16,-6 3 2-16,-2 0-3 15,-10-13-2-15,-9 5-82 16</inkml:trace>
  <inkml:trace contextRef="#ctx0" brushRef="#br0" timeOffset="2">11512 12541 60 0,'-3'-5'24'0,"0"5"-12"0,-3 0-3 0,3 0 9 15,-3 3-8-15,-6 2-1 16,1 5-3-16,-4 6 1 16,-3 8 0-16,3 13 1 15,3 3-4-15,6 2-3 16,6-5 11-16,6-2 4 15,12-6 3-15,6-8 3 16,3-8-6-16,2-8-1 16,7-7-9-16,-3-9-2 0,-6-10 2 15,-4-5 6-15,-8-6 2 16,-6 3 8-16,-9-3 4 16,-9 0-1-16,-6 6 0 15,-6 2-12-15,1 3-5 0,-1 5-5 16,6 3 0-16,-3 7-24 15,12 4-57 1,9 4-69 0,9 4 35-16</inkml:trace>
  <inkml:trace contextRef="#ctx0" brushRef="#br0" timeOffset="3">12152 12554 88 0,'-3'3'35'0,"3"5"-18"0,-3 11 0 0,3-6 16 15,0 8-2 1,0 5-1-16,-3 9-14 15,3-1-5-15,0-2-7 16,0 0-3-16,3-6 2 0,3-7-29 16,3-3-9-16,3-8-36 15</inkml:trace>
  <inkml:trace contextRef="#ctx0" brushRef="#br0" timeOffset="4">12697 12594 108 0,'-6'-2'41'0,"6"-1"-22"15,3 0-9-15,0 3 14 0,3-2-4 16,3-4-2-16,6 1-6 16,0 0-2-16,2 2-6 15,4 0-7-15,-3 6-1 0,0 2 0 16,-3 9 2-16,-6 4 1 16,-6 6 1-16,-6 8 0 15,-6 2 2-15,0-2 1 16,-3-6 1-16,0 1-5 15,3-9 1-15,3-2 9 16,0-3 5-16,3-5 5 0,3 0 1 16,6-2-7-1,6-4 0-15,9-2-8 16,3 0-1-16,0 0-2 0,2 0-2 16,1 0-13-16,-3 3-4 15,3-1-51 1,0 4-49-16,-4-4 35 15</inkml:trace>
  <inkml:trace contextRef="#ctx0" brushRef="#br0" timeOffset="5">21135 12726 60 0,'-3'-2'24'0,"6"4"-12"0,-3-4-14 0,0 2 6 16,0 0-3-16,0 0-1 16,0 0 1-16,0 0-1 15</inkml:trace>
  <inkml:trace contextRef="#ctx0" brushRef="#br0" timeOffset="6">21135 12742 115 0,'0'19'14'16,"0"5"-7"-16,0-1-2 15,0 7 6-15,-3 4 2 16,3 3 0-16,0 3 2 0,0 2-4 15,3 3 1 1,0 0-5-16,0 0 1 16,0-3-5-16,0-5-2 0,0 0 2 0,0-5-2 15,3-5-1-15,-3-4 3 16,0 1 2-16,-3-3-2 16,0-2 0-16,0-3 8 15,0-3 2-15,0-2-4 16,0-3-1-16,0-3-6 15,0 0-2-15,0-5-16 16,0 0-6-16,3 3-55 16</inkml:trace>
  <inkml:trace contextRef="#ctx0" brushRef="#br0" timeOffset="7">11143 13740 60 0,'3'0'24'0,"0"2"-12"0,0-2-3 0,-3 0 9 16,6 0-6-16,-6 0 7 15,15 0-4 1,0 0-6-16,3 3-3 16,-1-3 1-16,4 0 0 15,3 0 1-15,0 0 2 16,0 0-5-16,0 0-1 15,2 0-2-15,1 3 1 0,3-3 0 16,3 0 1-16,-1 2 2 16,4-2-3-16,0-2 0 0,0 2 1 15,-1-3 2 1,4 0 1-16,0 3 1 0,2 0-4 16,-2 0-3-16,0 0 2 15,-1 3 0-15,1-3-4 16,-3 3 1-16,6-3 0 15,2 0 2-15,4 0 1 16,2 0 1-16,1 0-2 16,0-3 1-16,-1 0 0 15,1 3 1-15,-1-2-2 16,4-1-2-16,0 1 9 16,5-1 4-16,-5 0-2 15,-1 1-1-15,1-1-6 16,-4 0-3-16,1 1-3 15,3-1 1-15,-1 0 1 16,1 1 2-16,-1-1-3 0,-2 0 0 16,-3 1 3-16,-1-1 1 15,1 0-4-15,-1 1 1 16,10-1 0-16,-6 1 0 16,2-1 0-16,4 0 0 15,-7 3 0-15,1-5 0 16,0 5-3-16,-4-3 2 15,7 1 3-15,-4-4 1 16,1 1 3-16,3 0 3 16,-1 0-4-16,-2-1-1 15,2 1-2-15,4-3-2 0,-4 0-2 16,4 0-1 0,-3 3 2-16,2 0 2 0,4-1 0 15,-7 1 2-15,4 2-2 16,-1 1-1-16,1-1 1 15,2 0-1-15,1 1 0 16,2-1 0-16,1 0-3 16,-1 1 2-16,-2-1 1 15,0 0 0-15,5 1 0 16,0-1 2-16,1 1-1 16,-1-1-1-16,-2 0 1 15,-1 1-1-15,1-1 0 16,2-2 2-16,1 2-3 0,2-2 0 15,-2 2 1-15,-7 0 2 16,16 1-3 0,-7-1 0-16,1 1 1 0,-10-1 0 15,1 0 0-15,-1-2 2 16,-2 2-3-16,-4 1 0 16,1-1 1-16,0 0 2 15,2 1-3-15,-5-1 0 16,-1 0 1-16,1 1 0 15,0-1 0-15,-1 0 0 16,-2 3 2-16,-1-2 1 16,-2 2-4-16,0-3 1 0,-1 1-2 15,10-1 0-15,-3 0 4 16,2 1 1 0,1 2-1-16,-4 0 1 0,10-3 0 15,-7 3 1-15,1-3-2 16,0 1 1-16,2-1-2 15,4 0 2-15,-1 3-2 16,-2 0-1-16,2 0-2 16,1 0 1-16,2 0 1 15,1 0 0-15,-1 0 0 16,7 0 2-16,-10 0-1 16,1 0-1-16,-1 0-2 15,-2 0-1-15,8 0 4 16,-2 0 1-16,-1 0 0 15,1 0 1-15,-6 3-2 16,-1 0-1-16,-2-1-4 0,-1-2-2 16,10 3 5-16,-10 0 5 15,4-1-2 1,-1 1-1-16,-5 0 0 0,0-1-1 16,-4 1 0-16,4-1 0 15,2 1-3-15,1 0 2 16,0-3 1-16,-1 2 0 15,1-2 2-15,-4 3 1 16,1 0-4-16,3-1-1 16,-4 1 1-16,7-3 2 0,-1 0 0 15,1 3-1 1,2-1-2-16,-5 1 1 16,2 0 1-16,-2-1 0 15,0 1 2-15,-1 0 1 0,4-3-1 16,2 0-2-16,1 0-2 15,-1 0 1-15,-5 2 5 16,2-2 5-16,1 0-5 16,6 0 0-16,-4-2-2 15,4-1-2-15,-4 0 3 16,-5 3 0-16,-1-2-6 16,-2-1 0-16,-3 0-54 15,-4 1-22-15,10-4-24 16</inkml:trace>
  <inkml:trace contextRef="#ctx0" brushRef="#br0" timeOffset="8">16099 12928 92 0,'3'-14'35'0,"-3"28"-18"0,3-9-20 15,3 8 41-15,-3 3-11 16,3 8-8-16,-3 8-4 16,3 10-10-16,-3 5-1 15,3 1-2-15,-3-3-2 0,3 0 1 16,-3-5 1-16,3-3 1 16,-3-8-4-16,-3-5 1 15,-3-3-71 1</inkml:trace>
  <inkml:trace contextRef="#ctx0" brushRef="#br0" timeOffset="9">13557 12994 36 0,'-3'0'16'0,"3"0"-8"0,0 2-7 16,0-2 5-16,0 0-3 16,0 0 0-16,0 0-1 15,0 0-2-15,0 0 1 0,0 0-1 16,0 0 0-16,0 0 0 16,0 0-3-16,0 0 2 15,0 0 1-15,0 3 0 16,0-3 0-16,-3 0 0 15,3 0 11-15,0 0 7 16,-3 0 8-16,3-3 5 16,0 3-11-16,0 0-2 15,0 0-10-15,0 0-5 16,0 0 2-16,0 3 4 16,0 5-5-16,3 5 7 0,0 6 2 15,3 4-2-15,0 15-1 16,0 1 0-16,0 4 4 15,0 9-2-15,0-7 1 0,-3-2-5 16,0-1-3-16,0-5 0 16,0-2-1-16,0-6 0 15,0-6 0-15,-3-4-2 16,0-6 1-16,0-2-35 16,0-3-13-16,0-6-44 15</inkml:trace>
  <inkml:trace contextRef="#ctx0" brushRef="#br0" timeOffset="10">18442 12864 64 0,'-3'-3'24'0,"21"1"-12"0,-10 4-10 0,-8-2 9 0,3 3 10 15,0 5 7 1,6 5-1-16,-3 8 1 15,0 3-7-15,0 5-3 0,-3 3-8 16,0 0-2-16,0 10-4 16,0-2-1-16,0-6 3 15,0-2-3-15,-3-3 0 16,0-2-1-16,0-4-2 0,0-1 3 16,0-4 0-16,0 3-1 15,0-2-2-15,0 2-8 16,0-3-23-1,0-4-7-15,-6-4-34 16</inkml:trace>
  <inkml:trace contextRef="#ctx0" brushRef="#br0" timeOffset="11">12396 13020 48 0,'-3'-2'19'0,"6"2"-10"0,-3 0-2 16,0 0 9-16,0 0 5 15,0 0 2-15,0 0-1 16,0 0 1-16,0 0-9 16,0 0-3-16,0 0-6 15,3 5-4-15,-3 3 0 16,3 2-1-16,-3 6 0 0,0 3 0 15,0 5 2-15,0 5 1 16,0 2 1-16,0 4-2 16,0 2 1-16,0-3-4 15,0-2 0-15,0 0 7 0,0-1 4 16,3-1-5 0,-3-1-1-16,3-3 0 0,0-2 0 15,0 0-5-15,0-3 1 16,0 3 4-16,0-6 2 15,0 3-2-15,-3-2-3 16,0-3 0-16,0-3 1 16,0-2-1-16,0-3 2 15,0 0-2-15,0-1-1 0,0-1 3 16,0-1 0 0,0 0-1-16,0 3-2 15,0-2-2-15,0-1-1 0,0 3 2 16,0 0 2-1,0 0-2-15,0 0 0 16,0-3 3-16,0 0 1 0,0 0-1 16,-3-2 1-16,3-3-4 15,0 0 0-15,0-3-81 16</inkml:trace>
  <inkml:trace contextRef="#ctx0" brushRef="#br0" timeOffset="12">14795 13010 60 0,'-3'-3'24'0,"3"3"-12"0,0-3-5 0,0 3 7 16,0 0-1-16,0 0 2 15,0 0-13 1,0 0-3-16,0 0 0 15,3 6 0-15,0 2 1 0,6 2 2 16,-9 3 3 0,6 6 2-16,0 5 3 0,0 7 4 15,0 6-6-15,0-2 0 16,-3 5 0-16,0-6 0 16,3 0-2-16,0-2-1 15,-3-5-3-15,0-4-4 0,0-1 1 16,3-4 3-16,-6-2 3 15,0 0-2-15,0-3-2 0,0-2 6 16,0-1 5-16,0 1-6 16,0-3-1-16,0 0-8 15,0 0 0-15,0-3 5 16,0 0 4 0,0 0-3-16,0-5-2 0,0 6 0 15,0-6-1-15,0 0 0 16,0 0 2-16,3 2-1 15,-3-2 2-15,0 0-4 16,0 0 0-16,0 0 1 16,0 0 0-16,0 0-22 15,3-2-10-15,3-1-37 16</inkml:trace>
  <inkml:trace contextRef="#ctx0" brushRef="#br0" timeOffset="13">17230 12898 84 0,'3'-5'33'0,"0"8"-18"0,-3-3-9 0,0 0 11 16,0 0-5-16,0 0-2 16,0 0 3-16,0 0 2 15,0 0-8-15,0 0-2 0,0 0-3 16,0 0-2 0,0 0 1-16,0 0-1 0,3 10 0 15,0 4 0-15,3-1 0 0,-3 0 0 16,0 3 0-16,0 5 2 15,-3 6 1-15,0-1 1 16,3 14 0-16,-3-3 0 16,3-3 2-16,-3 1-5 15,0-4-1-15,0-2 0 16,0-5 2-16,0 3 3 16,0-6 2-16,0 0-3 15,0-5-1-15,0 0 1 16,0-3 0-16,0-2-2 15,0-1 1-15,0-2-4 16,0 0-2-16,0-3 4 0,3 1 3 16,-3-6-1-16,3 2-2 15,-3-2-5-15,0 0 0 16,0 0-44 0</inkml:trace>
  <inkml:trace contextRef="#ctx0" brushRef="#br0" timeOffset="14">19850 12864 80 0,'0'-3'30'0,"0"6"-16"0,11-3-10 15,-8 0 8-15,-6 3-7 16,3-1-1-16,3 1 2 16,0 2 3-16,-6 9 2 15,0 4 1-15,1 1 0 16,-1 4 0-16,0 4-2 16,0-1 1-16,3 3-4 15,0 3-2-15,0 5-2 16,0-2 0-16,0-4 2 0,0-2-2 15,0 1 0-15,0-4 3 16,0 3 3-16,0-5-2 16,0 0-2-1,6-3-2-15,-6-3-3 0,5-2 3 16,-7-2-2-16,4-1-1 16,1-3 1-16,0 1-1 15,0-3 2-15,0-3 3 16,-3 0-4-16,0 1-3 15,0-6 5 1,0 0-2-16,3 2 2 16,-3-2-21-16,6 0-10 15,0 0-52 1</inkml:trace>
  <inkml:trace contextRef="#ctx0" brushRef="#br0" timeOffset="15">11765 13060 36 0,'-3'-5'16'0,"3"2"-8"0,0 0-1 0,0 3 9 16,3-2-4-16,0-1 1 0,0 0 1 15,0 1 1-15,0 2-11 16,-3 0-4 0,0 0 2-16,0 0 0 15,3 5 2-15,0 6 2 16,0 2-1-16,-3 11 0 0,0 7-1 15,0 6 0-15,0 6 2 16,0 7 3 0,0-8-2-16,0 1 1 0,0-4-1 15,3-2 3-15,0-2-5 16,0-3-1-16,0-1-2 16,0-4 1-16,-3-1 0 0,3-2-1 15,0-5-2-15,0-4 1 16,-3-1 1-16,0-4 1 15,3-2 1-15,-3 0-5 16,0-3 1-16,3 1 0 0,0-4 0 16,-3-2-20-16,3 0-9 15</inkml:trace>
  <inkml:trace contextRef="#ctx0" brushRef="#br0" timeOffset="16">13021 13041 48 0,'0'-2'19'0,"3"4"-10"0,-3-2-13 16,0 0 4-16,0 6 0 15,6 2 2-15,0 5 3 16,0 3 4-16,-3 10 5 15,0 3 1-15,0 0 3 16,0 0 1-16,0 3-2 16,0 3 2-16,-3-1-6 15,0 0 0-15,0-2-6 0,-3 0 1 16,3 0-5-16,0-3-2 16,0 5 2-16,0-5-2 0,0 3 2 15,0-6 0-15,0-2 1 16,0-5-2-1,3-3 1-15,0-6 0 16,0-2 1-16,3-3-33 16</inkml:trace>
  <inkml:trace contextRef="#ctx0" brushRef="#br0" timeOffset="17">14179 13002 64 0,'-3'-3'24'0,"6"3"-12"0,-3 0-12 0,0 0 5 16,0 0-3-1,3 8-2-15,0 3 5 0,0 4 4 16,0 7 4-16,-3 9 4 15,6 6 0-15,-6 6 1 16,0-1-3-16,0 3-1 16,0-8-6-16,6-5-3 15,-3-3-2-15,3-3-3 16,-3-4 1-16,0-4 1 0,0-2 1 16,0-3 1-16,-3-2 0 15,0-1 0-15,0-2 0 16,3 0-20-16,0 0-7 15,0 0-41-15</inkml:trace>
  <inkml:trace contextRef="#ctx0" brushRef="#br0" timeOffset="18">15414 12994 56 0,'0'0'22'0,"0"0"-12"0,0 0-10 0,0 0 5 15,3 5-1-15,0 0 0 16,0 6 2-16,0 7 3 15,3 6 5-15,0 13 3 0,-3 3-3 16,0 0 0 0,0-3 0-16,0 8 2 15,0-11-5-15,-3-5-1 16,0-2-2-16,0-6 0 0,0-3-4 16,0-2-1-16,0-3 1 15,0-2-5-15,0 0 1 0,0-1 0 16,0-2 0-16,0 0 0 15,0 0 0-15,3 0-36 16,0 0-48 0,0-3 11-16</inkml:trace>
  <inkml:trace contextRef="#ctx0" brushRef="#br0" timeOffset="19">16694 12983 44 0,'-3'-3'16'0,"3"-12"-8"0,3 23-10 0,-3-8 6 0</inkml:trace>
  <inkml:trace contextRef="#ctx0" brushRef="#br0" timeOffset="20">16691 12975 77 0,'-3'3'11'16,"0"2"0"-16,1 0 1 16,-1 3 0-16,0 6 0 15,0 7 0-15,0 3 2 16,3 15 2-16,0 4-5 16,0-1-1-16,6 3-2 15,-3-3 2-15,0-5-3 16,-1-5 1-16,1-3-5 15,0-5-2-15,-3-3 2 0,0-2 0 0,0-4 1 16,0-1-2-16,3-1 1 16,0-2-4-16,0-1 0 15,0-2-54 1,3-3-36-16,3-2 32 16</inkml:trace>
  <inkml:trace contextRef="#ctx0" brushRef="#br0" timeOffset="21">17864 12888 52 0,'-3'0'19'0,"3"-3"-10"0,0 6-6 0,0-3 7 16,0 5 5-1,3 11 1 1,-3 3 0 0,3 4 3-16,-3 6-7 0,0 6 1 15,0 7-2-15,0 1 3 16,0-1-7-16,0-2-2 16,0-3-1-16,3 0 0 15,0-8-2-15,0-3-2 0,-3-5 3 16,3-2 0-16,0-3 1 15,-3-3-2-15,0-2 1 16,3-1-4-16,-3 1 0 16,0-3-26-1,3 0-51-15,0 0 1 0</inkml:trace>
  <inkml:trace contextRef="#ctx0" brushRef="#br0" timeOffset="22">19135 12869 80 0,'0'0'33'0,"0"3"-18"0,0 0-13 0,0-3 9 16,0 8-5-16,0 10 2 15,0 3-3-15,0 3 0 16,0 5 1-16,0 3 3 15,0 5 0-15,0 5 0 16,0-2-1-16,3 0 0 16,0-6-2-16,0 0 1 15,0-2-4-15,0 0-2 0,0-6 0 0,3-2 1 32,-3-5 1-32,0-3 1 0,0-3 0 0,0 0-2 15,-3-2-2-15,3-3 3 16,0-3 0-1,0 0-111 1,9-10 30-16</inkml:trace>
  <inkml:trace contextRef="#ctx0" brushRef="#br0" timeOffset="23">20433 12846 52 0,'0'-8'22'0,"3"8"-12"0,3 2-8 0,-6-2 9 16,3 3-3-16,3 2 3 15,0 3 5-15,0 3 2 0,0 13-7 16,0-1-2-1,-3 6-1-15,0 6 2 0,0 2-1 16,-3 10 2-16,0 1-2 16,0-6 2-16,0 1-4 15,0-1 1-15,0-5-5 16,3-5 0-16,0-6 1 0,0-2 0 16,-3-5 2-16,0-1 3 15,0-2 2-15,0-3-5 16,2-2-4-16,-2-3 1 15,0 0 0-15,3-3-1 16,-3-5-2-16,0 0-63 16,9 0-48-16,6-16 39 15</inkml:trace>
  <inkml:trace contextRef="#ctx0" brushRef="#br0" timeOffset="24">8616 12361 96 0,'0'-5'38'0,"0"5"-20"0,0 3-10 16,0-3 13-16,0 0-8 0,0 5-2 15,3 6-2 1,0 2 1-16,0 13-1 16,0 3 2-16,0 0-6 0,-3 3 1 0,3 0 4 15,-3 0-2-15,3-6 3 16,-3 3-6-16,3-5-1 15,-3-5-2-15,0-4-2 16,0-4 3-16,0-3 2 16,-3-8 2-1,0-3-1-15,0-2-1 16,0-3-3-16,0-2-2 16,0-4 1-16,3 1-1 15,3 0 0-15,0 0 0 16,3-1-3-16,0 1 2 15,3 3 1-15,6-1 2 16,3 3-3-16,-1 3-2 0,1 2-1 16,3 6 3-16,-3 5-2 15,0 2-1-15,0 4 5 16,-3 1 1-16,-4 1 4 16,-2 0 3-16,-6 3 2 15,-6 4 3-15,-6-4-3 16,-2-3-1-16,-7-3-4 15,-3-2-1-15,0-11-3 16,0 0 1-16,0-6-9 16,3-2-3-16,4 1-17 15,2-1-7-15,6 0-15 16,6 0-8-16,6-3-16 16</inkml:trace>
  <inkml:trace contextRef="#ctx0" brushRef="#br0" timeOffset="25">8842 12573 96 0,'0'0'35'0,"3"3"-18"0,0 2-7 15,0 0 14 1,3 3 2-16,0 3 2 0,0 2-15 16,0 0-6-16,3 0-2 15,0 6-1-15,0-3-2 16,0 2 1-16,3 1 0 0,-3-6-6 16,-1-2 0-16,-2-3-34 15</inkml:trace>
  <inkml:trace contextRef="#ctx0" brushRef="#br0" timeOffset="26">9006 12586 56 0,'0'0'22'0,"0"6"-12"0,0 7 3 15,0-3 14-15,-3 4 0 0,0 9 2 16,-3 9-12-16,0 0-3 15,-3 0-4-15,0 2-1 16,0-8-5-16,-3-2-5 0,3 0 0 16,4-5-4-16,5-11-39 31,0-8-35-31,0 0 18 16</inkml:trace>
  <inkml:trace contextRef="#ctx0" brushRef="#br0" timeOffset="27">9113 12409 72 0,'-3'-5'30'0,"3"5"-16"0,0 0-12 15,0 5 6-15,0 0 7 16,0 11 2-16,3 5 5 15,0 0 1-15,0 3-8 16,0 5-2-16,-3 0-3 16,0 1-1-16,0 1-5 15,0 6-5-15,0-8 0 0,0-2 5 16,0-9 2-16,0-2-18 0,0-2-9 16,-3-4-47-1</inkml:trace>
  <inkml:trace contextRef="#ctx0" brushRef="#br0" timeOffset="28">9027 12539 132 0,'-12'-3'52'0,"12"3"-28"0,0 0-4 0,0 0 19 0,0 0-6 16,3 0-2-1,3 0-13-15,6-3-6 16,3 1-7-16,2-1-6 0,4-2-2 0,6-1 2 16,-3 4 0-1,0-1-21-15,-3 3-10 16,-4 0-61-16</inkml:trace>
  <inkml:trace contextRef="#ctx0" brushRef="#br0" timeOffset="29">9241 12584 108 0,'-3'0'44'0,"3"5"-24"0,3 3-24 15,0-3 8-15,3 0 2 0,0 1 4 16,0-1 1-16,3-2 1 16,0-1-6-16,3-2-2 15,0-2 0-15,2-1 0 16,-2-2-2-16,0-1-2 0,3 1 1 15,-6-3 1-15,-3 0 3 16,-3 0-2-16,-9 0 0 16,-3 0-1-1,0 3 1-15,-3 2-2 0,-3 1 2 16,1 2-2-16,-1 2 2 16,0 4-2-16,0 2-1 15,3 2 3-15,3 4 0 16,3-1 3-16,3 0 3 15,3 3-4-15,3-3-3 16,3 0-1-16,3 3-1 0,3-5 0 16,3-1 2-16,6-4-50 31,5-1-52-31,-8-2 20 16</inkml:trace>
  <inkml:trace contextRef="#ctx0" brushRef="#br0" timeOffset="30">9726 12549 88 0,'-15'0'33'0,"6"3"-18"0,-2 2-11 0,5 0 10 16,-6 3-4-16,-3 3 0 16,0 2-9-16,3 3 0 15,3 0 1-15,6 0 3 16,6 2 0-16,9-2 0 15,-3 3-3-15,0-9-2 16,3 4 1-16,-3-12-1 16,3-2-3-16,-3-5 2 15,-1-3 1-15,1 0 2 0,0 0-3 16,-3-3-2-16,0 1 2 16,0-3 2-16,-3 2 0 15,0 1 2-15,-3-1 0 16,0 3 1-16,0 3-2 15,0-1-2-15,-3 4 1 16,3 2 1-16,0 5-1 16,-3 3-1-16,3 0 3 0,-3 3 0 15,6-1 1-15,0 1-2 0,0 5-2 16,3-3 1 0,3 3 1-16,3-3-17 15,3-8-6-15,0-2-37 16</inkml:trace>
  <inkml:trace contextRef="#ctx0" brushRef="#br0" timeOffset="31">9958 12592 72 0,'-5'-11'30'0,"2"8"-16"0,0-2-8 0,3 2 11 15,-3 1 11-15,-3-1 6 16,0 3-8-16,0 0-6 15,-3 3-14-15,0 5-6 16,-6 2 0-16,-3 6-6 0,3 0 2 16,3 8 2-16,6 2 3 15,0-2-2-15,9-3 0 0,6-2 1 16,0-3 0-16,0-6 0 16,3 1 2-16,0-19 1 15,0 3 1-15,0-9 0 16,-3-2 0-16,0-2 0 15,0-3 0-15,-3-3 0 16,-3 0 2-16,-3 0-1 16,0-10 0-16,-3 2-6 15,0 3 1-15,0 5 0 16,0 3 0-16,0 5 0 16,3 6 0-16,0 2-3 15,0 8 0-15,0 10-1 16,0 9 0-16,0 2 3 0,0 5 0 15,0 1 1-15,0 2 2 16,3-3-1-16,3 4-1 16,3 1 1-16,-1-2 1 15,4-7-23-15,0-7-8 16,9-4-41 0</inkml:trace>
  <inkml:trace contextRef="#ctx0" brushRef="#br0" timeOffset="32">10241 12581 128 0,'-6'-13'49'0,"6"10"-26"0,-9-2-14 0,6 2 14 15,-3 0-2-15,-3 3-1 16,-2 0-10-16,-10 6-4 16,-3 2-4-16,0 2-4 0,6 4 1 0,3-1-1 15,3 3 0-15,4 0 0 16,5 2 0-16,9-2 2 15,5 5 0-15,4-13 0 16,0-3 2-16,3-7-1 16,3-4 2-16,-3-2-2 15,-6-2 2-15,0-3 0 0,-4-6 1 16,1 1 0-16,-3-4 0 16,-6-7-2-1,0 0 1-15,-3 0-4 0,0 0 0 16,-3 5 1-16,1 3 0 15,-1 5 0-15,0 3 2 16,0 5-8-16,0 8-3 16,0 5 2-16,3 6 4 15,3 10 4-15,0 3 2 16,6 2 1-16,0 3 0 16,0 3-2-16,3 3 1 15,-1 2 0-15,1-3 1 16,0-2-2-16,0-8 1 15,0-3-2-15,3-5 2 16,0-3-51 0,-3-8-59-16,6-2 16 0</inkml:trace>
  <inkml:trace contextRef="#ctx0" brushRef="#br0" timeOffset="33">10348 12618 104 0,'-9'0'41'0,"9"5"-22"0,0 3-25 16,0-2 8-16,0 1 4 16,0 1 6-16,0 8-2 15,3 0 2-15,0 5-5 16,0-2 1-16,0-6-5 16,0-2 0-16,0-1-1 15,-3 1 1-15,0-6 2 0,0-5 0 16,0-8 8-16,-3-2 2 15,0-4-1-15,0 1 1 16,0 0 1-16,0 0-1 16,0-1-3-16,3 1 0 15,0 3-5-15,3-4-2 16,3 4-2-16,3-1 0 16,0 1-4-16,3-1 0 15,3 3 1-15,0 3 2 16,0 0-3-16,-3 2 0 15,0 3-6-15,0 0-3 16,-4 3-41-16,7 2-16 0,-3 0-15 31</inkml:trace>
  <inkml:trace contextRef="#ctx0" brushRef="#br0" timeOffset="34">10682 12639 116 0,'3'-2'44'0,"-3"2"-24"0,0 0 7 0,0 0 23 16,0 0-2-16,0 0-1 15,-3 0-22 1,0 0-10-16,-3-3-9 0,0 0-5 0,0 3 0 16,3 0-1-1,0 0 0-15,0 0-9 0,0 0-2 16,3 0-34-16,3 6-13 16,3-1-34-1</inkml:trace>
  <inkml:trace contextRef="#ctx0" brushRef="#br0" timeOffset="35">10670 12835 96 0,'-9'0'35'0,"6"5"-18"0,0-7-5 0,3 2 13 0,-3 0 9 15,0 0 3-15,0 0-15 16,3 0-5-16,0 0-11 15,0-3-6-15,0 3-1 0,0 0 1 16,0 0 0-16,0 0 2 16,0 0 1-16,0 0 3 15,-3 0 3-15,0 0 2 16,3 0 3-16,0-3-7 16,0 3-2-16,0 0-1 15,0 0 0-15,-3 0-9 16,3-2-2-16,0 2-84 15,0-3-46 1,0-2 63-16</inkml:trace>
  <inkml:trace contextRef="#ctx0" brushRef="#br0" timeOffset="36">13134 12570 112 0,'-3'-2'44'0,"3"-1"-24"0,3 0-13 0,-3 3 13 16,6-2-10-1,0-1-1-15,3-2-5 16,3 0-1-16,3-3-1 0,9 0-2 0,0 2 1 16,-3 6-1-16,-1 3 0 15,-2 2-3-15,3 3 2 16,-9 3 1-16,-3 2 2 15,-6 0-1-15,-3 3-1 16,-3 0 5-16,-3-3 1 16,-6 1 0-16,3-4-1 15,0-2-3-15,0-3 1 16,6 1-4-16,9-4-2 16,9 4-3-16,0-1-1 15,3 5 1-15,0 1 2 16,6 8 2-16,-4-4 3 15,-2 1 0-15,-6 0-1 0,-3 0 12 16,-9-3 4-16,-6 0 7 16,-6-2 3-16,-6-3-9 15,-2 0-5-15,-4-3-7 16,-3 1-4-16,3-4-11 16,0 1-6-16,6-1-39 15,7-2-51 1,2 0 18-16</inkml:trace>
  <inkml:trace contextRef="#ctx0" brushRef="#br0" timeOffset="37">13765 12541 72 0,'-5'6'27'0,"-7"1"-14"0,6 7 4 16,3-6 14-16,0 2-8 16,-3 3-3-16,6 1-7 15,-6-1-1-15,3 0-5 16,0-2-2-16,0-1-2 0,0-2 0 0,0 0 0 16,0 3 1-1,3-1 0-15,0-2 2 16,0-2-1-16,6-1 2 15,0-2 0-15,12-6 1 16,3-2-2 0,2-1-4-16,1 1-1 15,-3 0-3-15,3-1 1 16,3 1-19-16,-7 0-7 16,-2 0-32-1,-3-3-31-15</inkml:trace>
  <inkml:trace contextRef="#ctx0" brushRef="#br0" timeOffset="38">13864 12568 72 0,'-3'8'27'0,"0"2"-14"0,0 9 2 16,3-6 15-16,0 8-5 15,0 11 0-15,0 0-8 16,0-1-2-16,3 4-9 0,0-6-2 16,3 0-2-16,-3 0 3 0,3-5 4 15,-3-6-5 1,3-2-2-16,-3-2-10 16,-1-4-5-16,-4-2-59 15,2-8-25-15,-3-8 49 16</inkml:trace>
  <inkml:trace contextRef="#ctx0" brushRef="#br0" timeOffset="39">14295 12576 104 0,'3'2'41'0,"0"1"-22"0,0 0-11 0,0 2 13 15,-3 0-1-15,3 3 0 16,-3 3-2-16,0-1 1 16,0 1-10-16,0-1-3 0,0 1-2 15,0-3 0-15,0-3 2 16,0 1-1-16,3-1 0 15,0-3-3-15,6 1-2 16,3-3 3-16,6 0 0 16,0 0-4-16,0 0-1 0,-1 3 1 15,1 7 2 1,0 6 0-16,0 0-1 0,-3 0 1 16,-6 0 1-16,-3 2 3 15,-3-4 2-15,-6-1-1 16,-3 0 1-16,-3 0-6 15,0-5-1-15,-6 0-9 0,-6 0-4 16,0-5-40 0,-2-3-54-1,-1-3 16-15</inkml:trace>
  <inkml:trace contextRef="#ctx0" brushRef="#br0" timeOffset="40">14257 12536 156 0,'0'0'57'0,"12"0"-30"0,2-3-25 0,-2 3 12 16,9 0-5-16,6 0 2 16,3-2-4-16,5-6-2 15,4 2-68-15,9-7-30 16,-1 0 30-16,-8-3 20 15</inkml:trace>
  <inkml:trace contextRef="#ctx0" brushRef="#br0" timeOffset="41">15132 12425 104 0,'-9'2'41'0,"6"1"-22"0,-12 2-16 0,9 1 10 15,-3 10-6-15,-3 2-2 16,0 3 0-16,-3 6-1 16,0 4 2-16,4 1 3 15,5 11-2-15,3-6-2 16,6 0-2-16,6-6 0 0,8-4 0 16,7-3 5-16,3-8 3 15,3-6-4-15,-3-5 1 16,2-7-5-16,1-4 0 15,-6-7 1-15,-6-8 0 16,-9 0 9-16,-9 2 3 16,-6 1 4-16,-9 2 0 0,-6 3-7 15,-3 2 0 1,-3 3-6-16,-2 6-2 0,2 4-5 16,0 4-2-1,6-1-2-15,6 5 0 0,6 1-46 16,6 5-19-16,6-11-22 15</inkml:trace>
  <inkml:trace contextRef="#ctx0" brushRef="#br0" timeOffset="42">15528 12446 72 0,'-12'-5'27'0,"12"10"-14"0,0-5-7 16,6 5 9-16</inkml:trace>
  <inkml:trace contextRef="#ctx0" brushRef="#br0" timeOffset="43">15542 12457 173 0,'18'2'24'0,"6"1"-9"16,3-3-7-16,9-3-5 15,2-2 0-15,-5 2-2 0,0 1-1 16,-6-1 1-16,-4 0-1 0,-5 1 2 16,-3 2-1-1,-3 0-1-15,-6 2 3 0,-6 9 2 16,-3 5-2-1,-3 0 0-15,-3 5 3 16,0 3 3-16,0 2-6 0,0 1-2 16,3 4 1-16,3 6 3 15,0-5 0-15,3-5 0 16,0-6-3-16,3-3 1 16,0 1-29-16,0-6-9 15,0-5-36 1</inkml:trace>
  <inkml:trace contextRef="#ctx0" brushRef="#br0" timeOffset="44">15629 12615 188 0,'-15'-10'71'0,"15"10"-38"0,0 0-25 0,3 0 16 15,3 0-10-15,3-3-1 0,6 0-7 16,14 1-4-16,4-3-1 16,9-3 1-16,2 2 1 0,1 1-10 15,6-3-5-15,-7 3-78 16,-2-6-41 0,-6-5 57-16</inkml:trace>
  <inkml:trace contextRef="#ctx0" brushRef="#br0" timeOffset="45">16522 12457 108 0,'-3'-11'44'0,"3"8"-24"0,-6-5 1 0,3 3 17 16,-6 0-3-16,-6 2 2 16,0-2-12-16,-6 2-6 15,-5 1-10-15,2 2-6 0,3 2-2 16,3 4-1-16,3-1 0 15,3 3-3-15,9 16 0 16,9-1 2 0,6 1 0-16,3 5 1 15,0 0-3-15,-3-2 0 16,0 5 2-16,-6 5 0 0,-3-8 3 16,-6-3 1-16,-6-2-1 15,-3-5 1 1,-6-4-2-16,-3-4-1 15,0-3 1-15,3-3-1 0,-2-5 2 16,5-5 1-16,9-6-1 16,3-12-2-16,9 1-2 15,9-1 1-15,8-4 1 16,4 1 0-16,6 2 0 16,-3 3 0-16,-6 2 0 15,-4 1 2-15,-8 2-1 16,-3 3 2-16,-9-3-15 15,-9 8-51 1,-3 2-61-16,-2-7 29 16</inkml:trace>
  <inkml:trace contextRef="#ctx0" brushRef="#br0" timeOffset="46">17022 12457 88 0,'3'-3'33'0,"0"0"-18"0,-6-2 13 0,3 2 21 16,-3 1-8-16,-6-1-3 16,0 0-16-16,-3 1-6 15,-9-1-9-15,-3 3-5 0,-2 3-1 16,-4 2-1-16,3 14 0 0,3-1-3 16,6-2 2-1,7 0-1-15,8 0 0 16,6-3 2-16,5-2 2 15,4-4-1-15,6-1-1 0,3-6-8 16,0-3-3-16,-3 0 4 16,-3-2 3-16,-1-5 3 15,-2 2 3-15,-3-6 3 16,-3 1 4 0,0 3 2-16,0 2-3 15,-6 16-3 1,0 8-2-16,0 7-5 15,0 6 1-15,3 8 1 16,0 3 0-16,3-3 0 16,-3-2 0-16,3-4-16 0,0-4-4 15,3-9-69 1</inkml:trace>
  <inkml:trace contextRef="#ctx0" brushRef="#br0" timeOffset="47">17406 12454 68 0,'0'0'27'0,"3"0"-14"0,-3 5-4 0,3 3 9 0,-3 3-4 16,0 2 2-16,3 6-9 15,-3 4-2-15,-6 6-1 16,-6-2 2-1,9 5-3-15,-6-1-2 16,6-2 0-16,3-5 1 0,6-5-34 16,6-6-16-16,3-5 5 15,3-3 2-15</inkml:trace>
  <inkml:trace contextRef="#ctx0" brushRef="#br0" timeOffset="48">17564 12520 124 0,'-15'-16'46'0,"15"16"-24"0,-6 11-26 16,3-6 10-16,-3 0-7 0,0 6 0 15,0 5 1-15,0 8 2 16,3 2-1-16,6 11-1 16,6-5 5-1,9-3 1-15,3-8 9 0,2-8 2 16,1-2 9-16,-3-14 4 15,-3-10-16-15,-3 0 10 0,-6-6 5 16,-9-2 2-16,-9-3 2 16,-3 3-12-16,-12 0-3 15,0 3-10-15,0-1-5 16,4 8-5-16,-1 3 1 16,6 3-34-16,3 5-15 15,9 5-45 1</inkml:trace>
  <inkml:trace contextRef="#ctx0" brushRef="#br0" timeOffset="49">18064 12475 80 0,'0'-18'33'0,"0"18"-18"0,3 0-18 16,0 8 21-16,0-1 7 16,0 9-7-16,0 3-8 15,-1 5-5-15,-2 2-3 16,0 1 1-16,0 4 0 16,3 4 1-16,-3-6-2 15,0-5 1-15,3-3 0 0,-3-5-1 16,3-3-2-16,-3 0-30 15,0-5-44 1,0-8 8-16</inkml:trace>
  <inkml:trace contextRef="#ctx0" brushRef="#br0" timeOffset="50">18195 12488 124 0,'0'-5'49'0,"3"-8"-26"0,0 23-29 0,0-2 8 15,0 0 2-15,2 3 2 16,-2 2 2-16,0 6 0 16,-3 7-2-16,0 3 1 15,0 11-4-15,3-3 0 0,0-5 1 16,3-6-5-16,9-5-1 16,6-2-63-1</inkml:trace>
  <inkml:trace contextRef="#ctx0" brushRef="#br0" timeOffset="51">18585 12441 108 0,'-6'0'44'0,"3"2"-24"0,3 20-26 16,0-9 8-16,0 3-2 15,0 5 2-15,0 5 1 0,0 3 3 16,0-2-1 0,0 5 2-16,0 2-4 15,0-5 0-15,0-5-3 0,0-6-1 16,3-2-52-16,0-5-24 15</inkml:trace>
  <inkml:trace contextRef="#ctx0" brushRef="#br0" timeOffset="52">18659 12539 176 0,'0'-8'66'0,"6"5"-36"0,6 0-33 0,0-2 11 0,3 0-4 16,2 2 0 0,1 6-2-16,-3 2-2 15,0 3 1-15,-3 5-4 0,-6 3 2 16,-6 3 1-16,-3-1 2 0,-6 1-1 16,-6-3 2-16,0 5 0 15,0-3 1-15,3-5 4 16,4-2 3-16,-1-3 2 15,3 0 5-15,6-3-6 16,3-7-2-16,15 4-5 16,5-4-4-16,10-4-3 15,15 1 1-15,-1-3-43 16,4 0-18-16,-6-2-29 16</inkml:trace>
  <inkml:trace contextRef="#ctx0" brushRef="#br0" timeOffset="53">19290 12462 72 0,'0'-3'30'0,"0"6"-16"0,3 0-17 16,0 10 39-16,-3 3-15 15,3 5-2-15,-3 5-5 16,0 3-6-16,0 6 0 15,0 2-5 1,0-5-2-16,0-1 0 0,0-4 1 0,3-6 3 16,0 0-13-16,0-8-7 15,3-2-45 1</inkml:trace>
  <inkml:trace contextRef="#ctx0" brushRef="#br0" timeOffset="54">19439 12515 92 0,'-6'-19'35'0,"3"19"-18"0,-3-5 13 16,6-3 21-16,-3 0-3 15,-3 3 1-15,6-3-18 16,0 0-9-16,3 3-13 16,6-1-6-16,3 1-2 0,3 0-1 0,3 2 0 15,-1 6 0 1,-2 2 0-16,-3 6 0 15,-6 2 0-15,-6 0 0 16,-6 0 0-16,0 1-3 0,3-1 2 16,3 0-1-16,3 0 0 15,6 3 0-15,3 0 0 16,0 3 0-16,0-4 0 16,-3 1 2-16,-3 0 0 15,-6 5 2-15,-6-5 1 16,-6 5-1-16,-3-2 1 15,-3-3-2-15,0-3-1 16,3-5-6-16,1 0-4 16,-1 0-87-16,12-3 0 15</inkml:trace>
  <inkml:trace contextRef="#ctx0" brushRef="#br0" timeOffset="55">19921 12420 76 0,'3'-6'30'0,"0"9"-16"0,-3-6-3 0,0 3 12 15,3 6-1-15,0 1-1 16,0 12-5-16,-3 2-2 0,0 3-8 16,0 2-2-1,0 4-2-15,-3-1 3 0,0-3 1 0,0 3 0 16,0 3-1-16,0-6-3 15,3-4-2-15,0-7-19 16,0-1-8-16,0-4-39 16</inkml:trace>
  <inkml:trace contextRef="#ctx0" brushRef="#br0" timeOffset="56">20055 12420 92 0,'3'-3'35'0,"0"3"-18"0,0 5-2 0,-3-5 13 16,3 5-7-16,0 3-1 15,-3 6-10-15,0 2-4 16,0-3-3-16,-3 0 0 0,3-2 0 15,0-1 1-15,0-2 0 16,0 0-5-16,0 0-1 0,0-3 3 16,3 1 1-1,6-1 4-15,3-3 1 16,6 1-1-16,-1-3 1 16,4 3-4-16,0-3 0 15,-3 0-3-15,0-3-3 16,-3 0-7-16,-3 1-46 15,-3-1-40 1,-4-5 23-16</inkml:trace>
  <inkml:trace contextRef="#ctx0" brushRef="#br0" timeOffset="57">20225 12435 128 0,'-6'0'49'0,"6"3"-26"0,-3 5-29 0,3 3 6 15,-3 4 3 1,0 1 5-16,0 6 7 0,0 1 3 16,-3 4-7-16,3-1-2 15,0 3-5-15,3 3-1 0,0-5 1 16,0-4 0-16,0-4 0 16,0-3-57-1,3-3-46-15,0-2 28 16</inkml:trace>
  <inkml:trace contextRef="#ctx0" brushRef="#br0" timeOffset="58">20537 12412 124 0,'0'-3'49'0,"3"6"-26"0,0 5-29 0,3-1 6 16,-3 7-1-16,3 4 2 0,-3 1 0 16,0 2-1-1,0 3 3-15,0 0 0 16,-3-1 1-16,0-1 0 16,0-4-2-16,0-2-2 15,3-5-57-15</inkml:trace>
  <inkml:trace contextRef="#ctx0" brushRef="#br0" timeOffset="59">20787 12414 168 0,'-3'-10'66'0,"3"12"-36"0,0 1-26 16,0-3 13-16,0 0 1 15,0 0 1-15,0 3-6 16,-6 2-3-16,6 0-5 0,-3 3-4 0,3 5 0 16,3-2-4-1,3 5 2-15,3-3 3 16,6-2 1-16,3-1-4 0,3 1 1 16,-3 2 0-1,-1 0 2-15,-2 0-1 0,-3 1 2 16,-3-1 7-16,-3-2 3 15,-6-1 2-15,-6-2 1 16,-6 0-8-16,-3-3-3 16,-2 1-10-16,-1-4-4 15,-12 1-28-15,3-3-14 16,3-3-37 0,0-2-30-16,4-3 49 15</inkml:trace>
  <inkml:trace contextRef="#ctx0" brushRef="#br0" timeOffset="60">20692 12380 220 0,'6'-16'85'0,"0"13"-46"0,15 1-41 15,-6-1 17-15,2 0-13 16,10-2-1-16,9-5-1 16,9 2 0-16,2 5-64 15,4 3-27-15,5 0 11 16,-5 3 6-16</inkml:trace>
  <inkml:trace contextRef="#ctx0" brushRef="#br0" timeOffset="61">21153 12798 116 0,'-6'-5'46'0,"9"7"-24"0,0-2-21 0,-3 0 8 16,0 0 3-16,9 0 5 16,3 3 11-16,6 0 4 0,6-3-10 15,12-3-3 1,8 0-11-16,10-2-5 0,8-8-2 15,7-6 1-15,2 3 1 0,-2 3-4 16,-7 0 1-16,-2 5 0 16,-13 0 0-16,-8 3 0 15,-9-1 0-15,-6 4 2 16,-7-1 1-16,-2 3 1 16,-6 0 0-16,-3 5-2 15,0 11 1-15,-3 3-2 16,-3 7-1-16,6 9-2 15,-6 4 1-15,3 6-1 16,0 8 0-16,3 3 2 16,0 2 2-16,0 0-1 15,0-7 2-15,0-7-2 0,0-4-1 16,-3-11 3 0,3-5 4-16,-3-8-1 15,-3-3-23 1,0-2-8-16,0-3-43 15,0 0-50-15,0 0 34 16</inkml:trace>
  <inkml:trace contextRef="#ctx0" brushRef="#br0" timeOffset="62">21016 13451 64 0,'-17'0'27'0,"17"3"-14"0,0-3-4 0,0 0 20 16,8 0-5-1,4 3-6-15,6-1-1 16,6-2 1-16,9 0 3 16,11 0-5-16,16-2 1 15,11-1-10-15,7 0-2 0,8 1-1 16,3-1-2-16,1 0 1 15,-7 1-2-15,-9 2-1 0,-11 0 1 16,-9-3-1-16,-13 3-3 16,-5-2-35-1</inkml:trace>
  <inkml:trace contextRef="#ctx0" brushRef="#br0" timeOffset="63">21421 12232 88 0,'-3'-6'35'0,"3"6"-18"0,3 3-11 0,-3-3 20 15,6 13-1 1,0 8-2-16,0 3-2 0,0 8-9 16,0 0-5-16,-3 5-4 15,6-5 2-15,-9-3 1 0,0-3-2 16,0-2-3-16,0-3 2 16,0-2 2-1,0-6-18-15,6-3-5 0,3-2-38 16,0-5-34-1,3-3 27-15</inkml:trace>
  <inkml:trace contextRef="#ctx0" brushRef="#br0" timeOffset="64">21707 12256 104 0,'3'-27'41'0,"0"24"-22"0,-3 1-7 15,0 2 13-15,0 0 0 0,0 2 2 16,-3 4-15-16,0 4-7 16,-6 14-3-16,-3 3 0 0,-3 7 1 15,3 0-1-15,3 1 1 16,0-4-4-16,4-4-2 16,10-1 4-16,4-2 1 15,3-5 8-15,6-6 4 16,6-5-5-16,3-3-1 15,0-5 2-15,-4-2 1 16,-2-1 3-16,-6-2 2 16,-9-11 26-16,-6 0-12 15,-9 3-1-15,-9 2-15 16,-3 3-4-16,-2 3-6 16,-1 5-1-16,0 5-3 15,3 6-1-15,6-1-41 16,3 1-19-16,6 2-64 15</inkml:trace>
  <inkml:trace contextRef="#ctx0" brushRef="#br0" timeOffset="65">21323 11771 104 0,'0'-2'41'0,"0"2"-22"0,0 0-14 0,0 0 13 0,0 0-8 16,0 0-3-16,0 5-4 15,0 3-3-15,0 5-2 16,0 11-1-16,-3 5 2 15,0 3 2-15,-3 5 0 16,0 0-1-16,0 0 1 16,0 0 1-16,0 5-1 15,0 6 2-15,0 2 0 0,0 0-1 16,3-2-2-16,0 2 1 0,0-5 1 16,0-2 1-16,1-6 3 15,-4 0 1 1,0 0 1-16,0 0-4 15,0 3-3-15,-3-1 6 0,-3 1 5 16,3-3-6-16,0-3-1 16,0 3-3-16,0-2 1 15,0-3 0-15,3-6 1 16,-3 0 0-16,0 1 2 16,0-1 1-16,4 1 1 15,-1-1-2-15,0 1-1 16,0-1-3-16,0 1-2 15,0-1 1-15,0 1-1 16,0-1 0-16,0 0 0 16,-3 4 0-16,3 4 0 15,-3-5 0-15,0-2 2 16,0-4-1-16,0 1 2 0,0 0 0 16,3 2 3-16,0 1-3 15,1-1 0-15,-1 1-1 16,0 5 1-16,0 2-2 15,0 0 2-15,-3-2 0 16,0 0 1-16,0-3 0 16,0 8 0-16,0-5-2 15,0-3-2-15,0-3 3 16,0 1 0-16,0 2-1 16,0 0-2-16,0 0 1 15,4-2 1-15,-1-1 5 16,0-2 4-16,0 2-6 15,3-7-3-15,0-3-6 16,3-6 0-16,3 1-27 0,6-11-11 16,5-13-56-1,-2-6-29-15,21-2 64 16</inkml:trace>
  <inkml:trace contextRef="#ctx0" brushRef="#br0" timeOffset="66">9420 14015 80 0,'0'-3'30'0,"3"3"-16"0,-3 0-8 15,0 0 11-15</inkml:trace>
  <inkml:trace contextRef="#ctx0" brushRef="#br0" timeOffset="67">9423 14026 168 0,'3'21'16'0,"0"5"5"15,-3 6 1-15,0 8-7 16,0-3-2-16,0 0-7 16,0 0-4-16,0-3-1 15,0-2 1-15,0-3 3 0,0-3 0 16,0-4 0-16,0-4-3 0,0-5-2 15,0-2 3-15,0-3 2 16,3-3-4-16,-3-5-1 16,0 0-27-16,3-2-9 15,0-4-37 1</inkml:trace>
  <inkml:trace contextRef="#ctx0" brushRef="#br0" timeOffset="68">9694 14055 44 0,'0'0'19'0,"3"-6"-10"0,-3 14 13 0,0 3 15 0,-3-1 3 15,-3 4 0-15,-6 4-10 16,-6 1-4-16,-3 2-13 16,-3-3-5-16,-3 6-5 15,4-5-3-15,-1 2 3 0,3-8-2 16,6 0 2-16,3-2-4 15,3 0-2-15,3-3 4 0,3-1 1 16,3-1 0-16,9 2 1 16,6 0-4-16,3 2 0 15,15 3 1-15,-1 3 2 16,4 0-3-16,-3 0 0 16,-3 0 3-16,-4-3 3 15,1-2-2-15,-3-1-2 16,-6 6-51-1,-9-5-32 1</inkml:trace>
  <inkml:trace contextRef="#ctx0" brushRef="#br0" timeOffset="69">8661 12935 76 0,'-3'0'30'0,"3"0"-16"0,0 0-10 0,0 0 10 16,0 0-6-16,0 0-2 16,0 0 3-16,0 0 2 0,6 0 2 15,0 0 3-15,0 0-5 16,2 0 1-1,7 0-3-15,0 0 0 0,3 0-5 16,3 3 2-16,6 0 0 0,5-3 2 16,10 0 0-16,9 0-2 15,14 2-1-15,7 1-3 16,11-3-2-16,3 5 3 16,10 1 0-16,5-1-4 15,-3 0 1-15,-3-2 2 16,1 0 1-16,5-3 1 0,-9 0 0 15,-9 0 6-15,-5 0 4 16,-13 0-1-16,-8 0 2 16,-13 0-8-1,-5 0-2-15,-6 0-1 16,-6-6 0-16,-4 1-2 0,-5 2 1 16,-3 1 0-16,-3-1 3 15,-3 0-19-15,-3 3-8 16,-6 0-82-1</inkml:trace>
  <inkml:trace contextRef="#ctx0" brushRef="#br0" timeOffset="70">9905 14211 116 0,'-3'-6'46'0,"3"6"-24"0,0 0 5 0,0 0 23 16,0 0-11-16,3 0-2 15,0 0-16-15,3 0-5 0,3-2-9 16,3-1-5-16,3 1-1 15,2-1 1-15,7 0 1 0,3-2-4 16,3 0 1-16,-3 2 2 16,-4 0 1-16,1 1-23 15,-6-1-9-15,0 3-24 16,-6 3-8-16,-6 2-19 16,-3 0-5-1,-3 3 46-15</inkml:trace>
  <inkml:trace contextRef="#ctx0" brushRef="#br0" timeOffset="71">10003 14301 120 0,'-9'0'46'0,"6"-3"-24"0,3 3-6 16,0 0 18-16,0 0-7 16,6 0-1-16,0 0-11 0,3-3-2 15,3 1-7-15,9-1-4 0,0-2-1 16,-1 0-1-16,4 2 2 15,-3 0-1-15,0 1-1 16,-3-1-17-16,-3 3-9 16,-3-3-59-1</inkml:trace>
  <inkml:trace contextRef="#ctx0" brushRef="#br0" timeOffset="72">10351 14123 76 0,'0'-5'30'0,"3"5"-16"0,-3 3-3 16,0-3 10-16,0 8-3 15,0 0 0-15,0 5-6 16,-3 0 0-16,0 3-7 15,0 0-3-15,-3 2-1 16,3 1 1-16,1-3-1 16,-1-3-1-16,0 0 1 0,3-2-1 0,0-3 2 15,3-3 5-15,2-2 4 16,7-1 0-16,3-2 1 16,3-5-6-16,3 2-4 15,0-2-1-15,-3-3-1 16,2 3 0-16,-5 0 2 15,0-1-25-15,-3 4-12 16,3-1-35 0</inkml:trace>
  <inkml:trace contextRef="#ctx0" brushRef="#br0" timeOffset="73">10491 14089 88 0,'-3'-18'35'0,"3"33"-18"0,0-1-20 16,0-6 8-16,0 5 0 15,0 8 4-15,0 5 16 16,0 4 6-16,0-1-10 16,3 0-4-16,0 0-8 15,0-3-1-15,0-2-5 16,0 0 0-16,0-6 3 0,6-2-1 15,-3-2 2-15,0-6-26 16,-3-3-12-16,-3-5-44 16</inkml:trace>
  <inkml:trace contextRef="#ctx0" brushRef="#br0" timeOffset="74">10706 14229 196 0,'-3'-8'74'0,"0"8"-40"0,6-2-33 0,-6 2 14 16,3 0-13-16,0 0 0 16,0 0-2-16,0 2 0 15,0 4-88-15,0 2-40 0</inkml:trace>
  <inkml:trace contextRef="#ctx0" brushRef="#br0" timeOffset="75">10691 14407 160 0,'-6'2'60'0,"3"-2"-32"0,3 0-33 0,0 0 12 0,0 0-11 16,3-2 1-16,0-4-65 15,9 1-27-15</inkml:trace>
  <inkml:trace contextRef="#ctx0" brushRef="#br0" timeOffset="76">11253 13875 36 0,'0'0'16'0,"0"2"-8"0,0 1-7 15,0-3 3-15,0 5 2 0,0 1 1 16,3 2 3-16,0 0 1 16,3 2 1-1,0 1 2-15,3-1-3 0,0 3-1 16,3-2-4-16,0 0-1 15,0-1 3 1,0-2 3-16,0 0-2 16,2-3 2-16,1 1-6 0,0-4-1 15,0 1-2-15,3 0 1 16,0-3-2 0,0 0-1-16,-1 0 3 0,1 0-2 0,0-3-1 15,0 0 1-15,0 1-1 16,9-4 2-16,-1 1 3 15,1-3 0-15,3 0 0 16,3-2-6-16,3 2 1 0,-4 0 2 16,1 0 1-1,3 0-4-15,-4 0 1 16,4 3 0-16,-3-3 0 0,3 2 0 16,2 1 2-16,-2 0-1 15,3 0-1-15,2-1 1 16,-2 4 1-16,-3 2-1 15,0 0 2-15,-1 2-4 16,-2 6 0-16,-3 0 3 16,-6 3 1-16,-1 2-4 15,-5 3 1-15,0 0 0 16,-6-3 2-16,0 0-1 16,-3-2-1-16,-3 2 3 15,-3-2 0-15,0-3-1 16,0-1 1-16,-3-7-2 0,0 6 2 15,0-1-2-15,0 0-1 16,0-2 1 0,0-3-1-16,0 0 0 0,0 0 0 15,0 0 2-15,0 0 1 16,0 0 3-16,3-3 1 16,3-2-1-16,0 0-1 15,0-1-3-15,0 1 1 16,2 0-4-16,7-3 0 15,3 0 3-15,-3 0 1 16,3 0 1-16,0 0 0 0,0 0-5 16,3 0 1-16,2 3 0 15,1 0 2 1,0 2-1-16,0 0-1 0,6 3 1 16,-4 3-1-16,1 0-3 15,0 2 2-15,0 0 1 16,-1 1 2-16,10-4-1 15,-3 1-1-15,3 0 1 16,-1-1-1-16,4-2 4 16,0 0 2-16,-4-2-2 15,1-1-1-15,0-2 3 16,0-3 3-16,-1-3 0 16,1-2 2-16,0 0-4 0,-3-1-2 15,-4 1 2 1,-5-3 2-16,-3-5-4 0,-6 3-1 15,-6-1-4-15,-3 3-3 16,-6 3-5-16,-3 0-2 16,-3 2-75-1,9 1-54-15,-9-1 46 16</inkml:trace>
  <inkml:trace contextRef="#ctx0" brushRef="#br0" timeOffset="77">11840 14192 84 0,'3'24'33'0,"0"-8"-18"0,-3 24-9 0,0-27 9 15,0 3 5-15,3 0 2 16,-3-1-7-16,0-1-2 16,0-1-7-16,0-2-2 0,0-4-2 15,0-1 1-15,0-6 2 0,0 0 0 16,0-3 2-16,3-2-2 15,0 0 0 1,2-3-3-16,4 0-2 16,6-3-4-16,0 3 0 0,0 3 0 15,0 2 2-15,0 3 1 16,3 3 3-16,-3 2-1 16,-4 0 2-16,1 3 2 15,-3 0 4-15,-3 0 5 16,-6-2 3-16,-3-1-7 0,-3 0-1 15,-3 0-5 1,0 1-1-16,-5-1-3 16,-4 0-3-16,3-2-1 15,0-3 0-15,3 0-24 0,9-3-11 16,9-2-40 0</inkml:trace>
  <inkml:trace contextRef="#ctx0" brushRef="#br0" timeOffset="78">12111 14150 96 0,'0'0'38'0,"0"3"-20"0,0 2-1 0,0 3 14 15,0 5-3-15,0 8-2 16,-6 3-12-16,0 2-6 0,9 1-5 15,0-1-3-15,0-2 1 0,5 0 1 16,1-5 1-16,0-4-8 16,0-1-4-1,0-6-39-15,0-3-47 16,0-2 23-16</inkml:trace>
  <inkml:trace contextRef="#ctx0" brushRef="#br0" timeOffset="79">12256 14340 84 0,'-6'0'33'0,"3"6"-18"0,0 2-5 0,3-3 12 15,0 6 1-15,0-1 1 16,3 3-7-16,3 1-2 16,3-4-5-16,3-2-1 15,0-3-5-15,6-2 2 0,3-3 3 16,-3-5-3-16,-3-3-1 15,-4 0-2-15,-2-3 0 16,-6-2-2-16,-12 2-1 16,-2 1 5-16,-1-1 1 15,-3 3-2-15,0 0-3 16,0 3 0-16,0 2-1 0,3 3-18 16,6 0-5-1,3 3-31-15,6 0-41 16,6 2 24-1</inkml:trace>
  <inkml:trace contextRef="#ctx0" brushRef="#br0" timeOffset="80">12512 14317 108 0,'-3'0'44'0,"-3"0"-24"0,0 0-8 15,3 2 16-15,-2 1-3 16,-4 2 3-16,0 3-16 15,0 3-7-15,3 2-3 16,0 3-2-16,3 0 2 0,3 0-3 16,6-3-2-16,3-3 4 15,3-2 3-15,8-2-1 16,10-6 0-16,-6-3-23 16,0-5-12-16,0-3-43 15</inkml:trace>
  <inkml:trace contextRef="#ctx0" brushRef="#br0" timeOffset="81">12676 14187 84 0,'0'0'33'0,"0"3"-18"0,0 2-2 0,0 0 11 0,3 11 3 16,-3 5 3-1,0 0-7-15,3 3-4 16,0 0-9-16,0 2-2 15,0-2-4-15,0 0-5 0,3-5 0 0,0-3-17 16,0-3-8-16,0-3-46 16,0-2-23-1,0-5 49-15</inkml:trace>
  <inkml:trace contextRef="#ctx0" brushRef="#br0" timeOffset="82">12881 14338 36 0,'-8'-6'16'0,"2"6"-8"0,-18 6-7 16,12-4 3-16,-3 4 13 15,0-1 8-15,-3 3 1 16,3 0-1-16,0 0-7 0,4 2-1 16,5 1 1-16,3-3 3 15,9 3-5-15,5-4-1 16,13 1-9-16,6 0-6 0,3-2-3 15,8-6-60 1</inkml:trace>
  <inkml:trace contextRef="#ctx0" brushRef="#br0" timeOffset="83">13763 13724 60 0,'0'0'24'0,"2"3"-12"0,1-1-14 15,0 6 19-15,0 3-1 16,0-1-1-16,0 6-2 15,3 5-3-15,0-2 1 16,3-1-4-16,3-2-2 16,0 0-2-16,3-3-3 15,3-2 1-15,6-3-1 16,-4-3 0-16,1 1 2 16,0-4-1-16,0 1 2 15,0-1-4-15,0-2-2 16,-1 0 4-16,1 0 3 15,3-2-1-15,12-1 0 16,-3-2-1-16,2 0-2 0,1-1 1 16,3-4 1-16,5-1 1 0,1-5-1 15,0 3 1-15,-1 2 2 16,1 1 2-16,3 2-1 16,-4 5 1-16,1 1 2 15,2 2 5-15,1 5-4 16,-3 8 0-16,-4 0-4 15,1-2 1-15,-3 0 5 16,-6-1 2-16,-7 1-5 16,-5-3-1-16,-3 0-2 15,-6 0-1-15,-3-3-3 0,-3 0 1 16,-3 0-2 0,0-2-1-16,-3-3 1 0,0 0-1 15,0 0 2-15,0 0 1 16,0 0-1-16,0-3 1 15,0 1-2-15,3-4-1 16,0 1 1-16,0 0 1 16,3-3-1-16,0-3 2 15,0 1-2-15,5-3 2 16,4 2-2-16,3 0-1 16,0 1 1-16,3 2-1 15,3 0 0-15,2 0 0 16,10 0 0-16,0 3 0 15,3 2-3-15,2 0 2 0,1 3 1 16,6 3 2 0,-1-3-1-16,1 0 2 0,-1 0-4 15,4-5 0-15,0 0 1 16,2-3 0-16,-5-3 2 16,-4-2 3-16,1-3 0 15,0-5 2-15,-9-6-2 16,-7 1 0-16,-2 5-6 15,-6 2-1-15,-6 6-10 16,-3 2-3-16,-6 3-63 16,-15 0-58-16,0 0 39 15</inkml:trace>
  <inkml:trace contextRef="#ctx0" brushRef="#br0" timeOffset="84">14429 14063 92 0,'3'5'35'0,"0"19"-18"0,3 2-9 0,-3-15 13 0,3 7-3 16,-3-2-1-16,0 0-7 15,0 3-2-15,0-4 0 16,-3-1 0-16,0-1-4 15,0-3-3-15,0-2 2 0,0-2-2 16,0-1 2-16,0-8 4 16,0-2 1-1,3-3 1-15,3 0-5 16,3-2-3-16,3-1 0 16,3 3 1-16,3 3-1 15,-1-1-1-15,4 6-2 16,3 6 1-16,-3-1 1 15,-3 3 2-15,-3 5 5 0,-4-2 6 16,-5-1 4 0,-9 1 2-16,-5 0-6 15,-7-1 0-15,-3-2-6 0,-3 0-2 16,-3-3-2-16,0 1 0 16,4-4-7-16,2 1 1 15,3 0-19-15,6-3-8 16,3-6-37-1,9-7-48-15,6 0 32 16</inkml:trace>
  <inkml:trace contextRef="#ctx0" brushRef="#br0" timeOffset="85">14682 14057 140 0,'-3'-2'55'0,"6"7"-30"0,0-2-29 16,0 12 41-1,0 7-5-15,0 1-13 16,0 7-5-16,0-1-10 16,3-3-1-16,-3 1 1 0,0-1-7 15,0-2 0-15,3-3-21 16,0-2-7-16,0-4-22 16,3-4-37-16,0-3 19 15</inkml:trace>
  <inkml:trace contextRef="#ctx0" brushRef="#br0" timeOffset="86">14882 14282 56 0,'-3'-2'22'0,"3"2"-12"0,0 2-1 0,0-2 26 16,3 8-1 0,0 3-2-16,3-1-2 15,3-2-11-15,2 0-4 16,4-3-6-16,3-2-1 15,0-3-5-15,0 0 3 0,-3-3 0 0,-3-2-2 16,-3-3-1-16,-3-5 1 16,-6-3 2-1,-3 0 3-15,-6 3 2 16,-6 0-3-16,0 0 0 16,0 2-7-16,3 3-3 0,3 3-13 15,3 2-2-15,3 6-32 16,3-3-54-1,9 5 12-15</inkml:trace>
  <inkml:trace contextRef="#ctx0" brushRef="#br0" timeOffset="87">15203 14213 88 0,'-9'0'33'0,"6"0"-18"0,-6 0 0 16,3 3 13-16,-3 0 0 15,-5 2 1-15,-4 0-8 0,0 11-2 16,3 0-9-16,3 0-4 16,6 0-3-16,3-3 0 15,12 0 0-15,6-2 3 0,3-1 1 16,3-4-6-16,2-6-2 16,7-3-22-16,3 0-8 15,-3-7-30 1,-6-6-32-16,-4-3 32 15</inkml:trace>
  <inkml:trace contextRef="#ctx0" brushRef="#br0" timeOffset="88">15328 14015 88 0,'-3'-3'35'0,"3"6"-18"0,0 5-2 16,3 3 13-16,0 7-2 15,0 6 2-15,0 0-7 16,0 2-3-16,0 9-10 15,-3-4-1-15,0-2 0 0,3-2-3 16,-3-3-3-16,0-3-9 16,0 0-5-16,0-3-24 15,0-2-9-15,3-2-20 16</inkml:trace>
  <inkml:trace contextRef="#ctx0" brushRef="#br0" timeOffset="89">15501 14216 80 0,'-3'-5'30'0,"0"5"-16"0,0 0-17 0,0 2 6 16,-6 1-3-16,-3 0 2 16,-3 2 19-16,-3 0 8 15,3 6-8-15,4 5-2 16,-1-3-5-16,6-2 1 15,6-1 1-15,6 1 2 16,9-3-10-16,8 0-2 0,13 0-2 16,6-1-2-16,-1-1-2 15,1 2-81 1</inkml:trace>
  <inkml:trace contextRef="#ctx0" brushRef="#br0" timeOffset="90">16293 13555 72 0,'0'0'30'0,"-3"2"-16"0,3 1-8 0,0 2 9 0,0 8-4 15,3 9-1-15,0 1-2 16,3 1 2-16,2 0-1 16,4 0 2-16,6-6 0 15,6-2 3-15,3 0-7 16,0-5-4-16,2-3-2 16,-2-3 3-16,0-2 2 0,0-6 2 15,2 0 0-15,4-2-4 16,0 0-3-16,3-1 0 15,2 1 1-15,1 0 1 16,6 2 1-16,-4 3-5 0,1 3 1 16,0 2 2-1,2 6 3-15,1-1-4 0,-3 6-1 16,-4 3 2-16,-5-1 3 16,-3 1 0-16,-6-3 2 15,-6-3-2-15,-4-3 2 16,-2 1 2-16,-6-3 5 15,-3 0-6-15,-3-3-2 16,0-2-3-16,0-3-3 16,0 0 3-16,0 0 0 15,0 0-4-15,0 0 1 0,0 0 0 16,0-3 2-16,0 1 1 16,0-4 1-1,3 1-2-15,0 0-2 0,6-6 1 16,0-7 1-1,3 2 1-15,3 0 3 0,0 0-5 16,15 0-1-16,2-2 0 16,1 2 2-16,3-3-1 15,5 6-1-15,1 0-2 16,0-3 1-16,-1 10 1 16,1 4 2-16,9 2-1 15,-4 2-1-15,-2 4 1 16,3-1-1-16,-1 3 0 15,4-3 2-15,-1-2 1 16,4 0 1-16,-3-6 2 0,-1-2 1 16,-2-1-1-16,-6-4-1 15,-4-6 3-15,-5-8 5 16,-6 3-7 0,-3 0-1-16,-4 0-5 0,-5 2-3 15,-6 1-31-15,-3 4-15 16,-6 4-63-1</inkml:trace>
  <inkml:trace contextRef="#ctx0" brushRef="#br0" timeOffset="91">16846 14020 112 0,'6'14'44'0,"0"30"-24"0,-3-1-17 0,0-22 12 16,0 0-7-16,0 6 0 0,0-1 0 16,-3-2 2-1,3-6-5-15,3-2-1 0,0-5 2 16,-3-1 1-16,0-2 1 0,0-2-4 15,-3-6-1 1,0 0 1-16,3-6 2 16,9-2-3-16,-3-2-2 15,6-3 0-15,2 2-1 0,1 3 0 16,3 3 0-16,0 5-3 16,3 0 2-16,-6 8 1 15,2 5 2-15,-5-2 1 16,-6-3 1-16,-12-1 4 15,-3 1 5-15,-3 3-5 16,-3-3 0-16,-2 0-6 16,-4-3-2-16,0-2-2 0,-3-1-2 15,3-2 0 1,3 0 0-16,3 0-24 0,12-8-68 31</inkml:trace>
  <inkml:trace contextRef="#ctx0" brushRef="#br0" timeOffset="92">17156 14084 116 0,'-3'-16'44'0,"3"37"-24"0,-3-5-19 0,3-5 11 15,0 2 3-15,-6 8 5 0,3 3-4 16,0 5-1-1,6 0-7-15,0-3-3 0,0 1-2 16,0-3-3-16,3-3 1 0,3-5-21 16,3-3-9-16,0-5-40 15</inkml:trace>
  <inkml:trace contextRef="#ctx0" brushRef="#br0" timeOffset="93">17299 14319 112 0,'-9'0'44'0,"9"3"-24"0,0-3-24 0,0 0 10 16,3 3 10-16,3-1 7 15,0 3-3 1,6-2 1-16,-1 2-8 16,7-2 0-16,0-3-8 0,-3 0 1 0,0-5 4 15,0-1-2-15,-3-1 1 16,0-7-3-16,-6 1 1 15,-3-3 0-15,-6 3 3 16,-3 0-3-16,-15 2 1 16,0 1-3-16,0 2 0 15,0 2-10-15,3 6-2 16,4 3-23-16,2 2-8 16,6 1-22-1,6-4-41-15,6 1 24 16</inkml:trace>
  <inkml:trace contextRef="#ctx0" brushRef="#br0" timeOffset="94">17623 14182 152 0,'-6'-6'57'0,"6"6"-30"0,-6-2-23 16,0 4 13-16,-6 1-2 15,3 2 4-15,-2 3-7 16,-1 3-2-16,0 2-5 15,3 6-4-15,0-1 2 0,6 1-4 16,6-3 0-16,3-1 1 16,9-1 2-16,3-4-3 15,5-5 0-15,1-2-1 16,3-3-2-16,-3-3-22 16,0-4-10-16,-1-7-17 15,-2-2-31 1,-12-2 19-16</inkml:trace>
  <inkml:trace contextRef="#ctx0" brushRef="#br0" timeOffset="95">17739 13996 116 0,'-6'-7'44'0,"9"7"-24"0,-3 0-17 0,0 0 12 16,3 7 2-16,0 9 2 16,0 11-2-16,0 5 2 15,0-1-10-15,0 9-1 0,0-3-1 16,0-5-3-16,0-6-3 15,0-2 0-15,0-3-1 16,0-2-29-16,6-6-13 0,-3-2-31 31</inkml:trace>
  <inkml:trace contextRef="#ctx0" brushRef="#br0" timeOffset="96">17942 14190 60 0,'-6'-8'24'0,"3"8"-12"0,-6 2-14 16,6 1 4-16,-6 2 4 15,-3 1 4-15,-6 1 10 16,-3 1 7-16,3 0-3 0,3-2 16 31,7 7-7-31,8 0-13 0,8-2-7 16,4-1-8-1,9 1-4-15,3-3 2 0,9 0-4 0,3 0 0 16,-1 0-39 0,4 0-59-16,-9 2 11 15</inkml:trace>
  <inkml:trace contextRef="#ctx0" brushRef="#br0" timeOffset="97">18668 13523 88 0,'3'10'33'0,"0"4"-18"0,3 4-7 0,3 3 13 15,0 3-8 1,6 3 0-16,2-1 2 16,4 1 0-16,0-6-4 15,6 0-1-15,6 0-4 16,2-2-1-16,4-6-3 15,0-3-4-15,2-2-1 0,10-5 6 16,-6-3 5-16,-1-3-2 0,-2 1-1 16,0-4-5-16,5 1-2 15,-2 0-6-15,0 0 0 16,-1-1 10-16,1 1 8 16,8 2-4-16,1 1-1 15,0 2-5-15,-1 0-1 16,-2 2 1-16,-7 4 0 15,-5 7 15-15,-6-3 10 16,-9-2-4-16,-6 6-2 16,-4-1-11-1,-2-3-3-15,-3-2-1 0,-3-2-11 16,0-1-5-16,-3 0-23 16,0-2-10-16,0-1-27 15,0 4-27 1,0-1 39-16</inkml:trace>
  <inkml:trace contextRef="#ctx0" brushRef="#br0" timeOffset="98">19918 13899 84 0,'-12'-6'33'0,"9"6"-18"0,0-2-11 15,3 2 8-15,0 0 10 16,-3-3 8-16,3-5 0 0,0 0 4 15,3-8-12 1,3 0-13-16,6 3-5 0,3 0-3 16,6 2 1-16,3 1 3 15,8 2-2-15,-2 3-2 16,3 2 2-16,3 3 2 16,5-3-4-1,4 3-1-15,2 0 2 0,4 0 3 16,3 0-2-16,5 0 0 15,1 3 1-15,2-3 2 16,-2-3-3-16,-1-2 0 16,-2 0 8-16,-7-6 4 0,-5 0-3 15,-3 1-2-15,-7-3-5 16,-8-6-4 0,-6-5-22-16,-6 3-9 0,-6 0-75 15</inkml:trace>
  <inkml:trace contextRef="#ctx0" brushRef="#br0" timeOffset="99">19326 14065 36 0,'-3'0'16'0,"0"-2"-8"0,6 20 10 0,0-10 12 15,-3 8 11-15,3 2 5 16,0 12-14-16,0-1-7 16,0 0-10-16,0-3-2 15,6 1-8-15,-4-3-3 0,1-6-1 16,0-2-1-16,0-6 2 15,-3-2-1-15,0-2 2 16,0-4-2-16,6-2 2 16,0-2-2-16,0-4 2 15,3-4-2-15,3-1-1 16,3 3-2-16,3 3 1 0,-1 0 1 16,1 7 0-16,-3 4 0 15,3-1 0 1,-6 3 2-16,-6 2 1 0,-6 1 5 15,-6 0 5-15,-3-1-5 16,-6 1 0-16,-3-3-4 16,-6-3-1-16,0 0-1 15,-3-2-2-15,4 0-4 16,-1-3 0-16,3-3-20 16,3-2-7-16,12-3-57 15</inkml:trace>
  <inkml:trace contextRef="#ctx0" brushRef="#br0" timeOffset="100">19677 14100 176 0,'0'-11'68'0,"0"3"-36"0,0 16-37 0,0-3 10 16,0 6-5-16,0 5 0 15,0 5 2-15,0 3 3 16,-3 2-2-16,3 1 0 0,0-3 1 15,0-1-5-15,0-1-1 16,3-4-28-16,0-2-10 16,3-3-31-1</inkml:trace>
  <inkml:trace contextRef="#ctx0" brushRef="#br0" timeOffset="101">19823 14332 88 0,'15'8'33'0,"-12"0"-18"0,0 0-13 16,6-2 6-16,-1-4 13 15,1 1 6-15,3-3-7 16,0-3-4-16,0-2-9 16,0 0-5-16,-3-1-1 15,-3 1 3-15,-3 0 2 0,-3-6 6 16,-6-5 3-16,-3 3-8 0,-6 3-4 15,-6 2-2 1,3 2-1-16,1 1-11 16,2 2-3-16,3 3-39 15,6 6-40-15,15-9 27 16</inkml:trace>
  <inkml:trace contextRef="#ctx0" brushRef="#br0" timeOffset="102">20177 14203 144 0,'-9'-8'55'0,"6"8"-30"0,-6 0-27 15,6 0 9-15,-9 3 6 16,-6 2 6 0,4 3 1-16,-1 0 0 15,3 5-10-15,3 5-9 0,6-2-3 16,9-2 1-16,9-4 0 0,3 1 3 15,-1-3 1-15,1 0-4 16,0-6-1-16,0-2-21 16,-3-2-10-16,0-4-25 15,-3-4-31 1,-3-1 28-16</inkml:trace>
  <inkml:trace contextRef="#ctx0" brushRef="#br0" timeOffset="103">20335 14063 124 0,'-3'0'46'0,"6"2"-24"0,-3 25-19 16,0-17 12-16,-3 6-3 15,0 3 1-15,0 5-5 0,0 2-3 16,0-5-2-16,0 3-5 0,0-3 1 16,0-2-4-16,0-3 1 15,3-3-25 1</inkml:trace>
  <inkml:trace contextRef="#ctx0" brushRef="#br0" timeOffset="104">20445 14219 60 0,'-18'0'24'0,"6"5"-12"15,-6 0-1-15,12 1 10 0,-3 4 0 16,0-2 2-16,-5 5-4 16,11 1-2-16,3-4-9 15,6 1-5-15,11 2-2 16,7 0-1-16,6 0-7 16,12 1-3-16,-1-4-47 15,1-2-22-15</inkml:trace>
  <inkml:trace contextRef="#ctx0" brushRef="#br0" timeOffset="105">9473 14962 76 0,'0'-2'30'0,"0"4"-16"0,0-2 3 15,0 0 14-15</inkml:trace>
  <inkml:trace contextRef="#ctx0" brushRef="#br0" timeOffset="106">9473 14989 198 0,'0'26'25'15,"0"11"2"-15,0 0-1 16,0 0-13-16,0 0 3 0,3 0 2 16,0-2-10-16,3-4-2 15,0-1-2-15,0-7 2 16,0-9-3-16,-3-4 0 16,0-2-8-16,0-5-2 15,-3-3-29-15,3-6-12 0,0-1-35 31</inkml:trace>
  <inkml:trace contextRef="#ctx0" brushRef="#br0" timeOffset="107">9753 15012 56 0,'6'-7'22'0,"-3"9"-12"0,3-4-1 15,-6 2 11-15,3 5 0 16,-3 0 0-16,-3 6-6 16,-6 2-1-16,-3 0-6 15,-3 3-2-15,-6 0 6 16,-5-3 5-16,2 3 3 0,0 3 1 15,0-6-3 1,3 0 0-16,6-2-9 0,1-3 1 0,2 2 2 16,3 1-4-16,3-1 1 15,6 1 1-15,6-1 5 16,6 4 1-16,3-1 0 16,5 0-5-16,4 0-2 15,0 1-4-15,3-1-3 16,-3 0 0-16,-1 0-1 15,-2 3-5-15,3 3-1 16,-6-3-30-16,3-3-12 16,-3 0-26-1,-1-5-37-15,-2 0 33 0</inkml:trace>
  <inkml:trace contextRef="#ctx0" brushRef="#br0" timeOffset="108">9961 15171 104 0,'-8'-2'41'0,"8"-1"-22"0,-3 3 13 0,3 0 24 16,0 0-3-16,0 0-1 15,5 0-14-15,4-5-6 16,3 5-18-1,3-6-7-15,3 4 0 0,6 2-4 16,-3 0 0-16,3-3-1 0,-4 3-2 16,-2 0-30-16,0 0-13 15,-6 0-145 1,0 3 75 0</inkml:trace>
  <inkml:trace contextRef="#ctx0" brushRef="#br0" timeOffset="109">10000 15253 180 0,'-15'-2'68'0,"15"2"-36"0,0 0-26 16,0 0 17-1,6 0-3-15,0-3 3 0,6 0-11 16,3-2-4 0,9 0-5-16,0-1-5 0,-1 1 1 0,1 2-26 15,0 1-9-15,0 2-48 16,-6 0-32-1,-3 5 52-15</inkml:trace>
  <inkml:trace contextRef="#ctx0" brushRef="#br0" timeOffset="110">10494 15060 104 0,'6'-16'41'0,"-6"8"-22"0,3 3-5 0,-3 2 17 15,-3-7-2-15,-3-1 1 16,-3 3-4-16,-3 3 1 16,-5 0-15-16,-4 10-2 0,-3 0 0 0,0 3-6 15,0-3-2-15,3 3-4 16,7 3 1-16,8 0 1 16,6 2 2-16,3 3-3 15,6 0 0-15,5 2 3 16,7 3 1-16,0 0-1 15,0 1-2-15,-3 1 3 16,-6 4 2-16,-6-1 0 16,-6 1 0-16,-6-3-3 15,-3 7 1-15,-6-4-2 16,-3-6-1-16,0-3 1 16,0-4-1-16,-3-6 0 15,4-8 2-15,5-8-3 16,3-3-2-16,6-2-3 15,3-3-1-15,6-5 1 0,6-3 4 16,3 0-1-16,5-2 1 16,1-6 2-1,0 3 2-15,-3 2 12 0,-3 4 6 16,-3 1-4-16,-3 4 1 31,-6 2-10-31,0 5-2 0,-6 1-3 0,0 5-2 16,0 2-10-16,0 3-6 15,0 3-45-15,3 2-20 16,3 5-16 0</inkml:trace>
  <inkml:trace contextRef="#ctx0" brushRef="#br0" timeOffset="111">10664 15243 232 0,'-6'0'88'0,"3"0"-48"0,0 2-47 16,3-2 14-16,0 0-10 16,0 0 2-16,3 3-34 0,0 2-17 15,0 1-35 1,3 1-15-16</inkml:trace>
  <inkml:trace contextRef="#ctx0" brushRef="#br0" timeOffset="112">10646 15444 184 0,'-6'8'68'0,"3"-8"-36"0,3 2-44 0,0-2-63 16,9-2-32 0</inkml:trace>
  <inkml:trace contextRef="#ctx0" brushRef="#br0" timeOffset="113">11292 14639 20 0,'0'0'11'0,"0"-2"-6"0,0 2-4 16,0 0 3-16,0 0-2 15,0 0-2-15,0 0-2 16,0 0 1-16,0 0-1 16,0 0 0-16,0 0 2 15,0 0 2-15,0 0-12 16,0 2-3-16</inkml:trace>
  <inkml:trace contextRef="#ctx0" brushRef="#br0" timeOffset="114">11277 14653 20 0,'0'0'11'0,"0"0"-6"0,3 2-6 16,-3-2 4-16,3 6 7 0,0-1 3 16,0 0-2-16,0 6 1 15,3 5-3-15,0-3 0 16,3 0-3-16,0 0-1 16,3 1-6-16,0-1 1 15,-1 0 2-15,7 0 1 16,6 0-1-16,0-2 1 0,0 0 0 15,0-1 1-15,-1-2-2 16,4 0 1 0,6-3 0-16,0-2 1 15,2 0-5-15,4-1 1 16,0 1 0-16,14 0 2 0,-5-1-3 16,0 1-2-16,-4 0 4 15,4-1 1-15,-1-2 0 16,1 0-2-16,3 0 1 15,-1 0-1-15,10 0 0 16,-1 0 2-16,-2-2-1 16,5-1-1-16,-2 0 1 15,-1-2-1-15,4 2 2 16,2 1 3-16,-5 2-2 16,0-3 0-16,-1 3-1 15,1 0-2-15,-4 0 3 0,1 0 0 16,-1 3-1-16,7 5-2 15,-7 0 1 1,7 2-1-16,-10 9 0 0,-8 7 0 16,-3-2 4-16,-4 2 2 15,-5-2 2-15,-9 0 0 16,-6-5 2-16,-3-1 1 16,-3-5-5-16,-3-2-2 15,-3-1-2-15,-1-2-2 0,1-2 3 16,0-6-2-16,-6 0-1 0,0 0 1 15,0 0 1 1,0 0 1-16,0 0 1 16,0 0 0-16,0 0 0 15,0-3-2-15,-3 3 1 16,3-3-4-16,-3 1-2 0,3-1 2 16,0-2 0-16,0-1 1 15,3-1 2-15,3-1-1 16,3-3-1-16,3-2 1 15,3 2-1-15,3-7-3 16,6-9 2-16,0 3 3 16,11 6 1-16,1 2-4 15,-3 0 1-15,-1 3-2 16,1 0 0-16,3 2 2 16,3 1 0-16,-4-1 0 15,4 3 2-15,3 0-1 0,-1 3-1 16,16-1-2-1,-6 4 1-15,-1-1 1 16,4 1 0-16,-1-1 0 0,-2 0 0 16,2 1 0-16,-2 2 2 15,12-3-3-15,-7 3 0 16,1-3 1-16,2 1 0 16,-2-1 0-16,-1 0 2 15,-2 1-3-15,2 2 0 16,1 2 1-16,-3 4 0 15,-4-4 0-15,-2 1 2 16,-1 0-3-16,4-3 0 0,-3 2 1 16,2-2 2-1,1 0-1-15,5 0-1 0,-2-2-2 16,0-4 1-16,-7-4 1 16,10-1 0-16,-1-7-3 15,-2-11 2-15,-1-1-12 16,1 4-5-16,3 2-19 15,-13 0-35 1,-5 1 12-16</inkml:trace>
  <inkml:trace contextRef="#ctx0" brushRef="#br0" timeOffset="115">12932 15163 56 0,'-3'29'22'0,"0"-15"-12"0,3 7-10 0,0-11 7 15,0 6-2-15,0 0 2 16,3 0-4-16,0 0-2 0,-3-3 2 15,0-2 0-15,0-1-4 16,0-2 1-16,0 0 15 16,3-3 7-16,-3-5 1 15,0 0 0-15,3-2-10 16,0-6-5-16,0-3-3 16,0 3-1-16,0-2-2 15,3-1-2-15,3 1 1 0,3 2-1 16,6 0 2-16,-1 2-3 15,4 4 0-15,0 2 1 16,0 2 0-16,0 4 0 0,-3 2 0 16,-6 2 2-1,-4 1 1-15,-5-1 1 16,-6 1 0-16,-3 0 6 0,-2-4 4 16,-4 4-5-16,-3-6-1 15,0-2-4-15,-6-3-3 16,6 0-7-16,0-3-1 15,3-2-37 1,6-3-50-16,3-2 15 16</inkml:trace>
  <inkml:trace contextRef="#ctx0" brushRef="#br0" timeOffset="116">13131 15121 68 0,'3'-8'27'0,"0"5"-14"0,3 1-4 15,-6 2 11-15,3 2-11 16,0 4-2-16,3 2-1 16,0 10 1-16,0 1-3 15,-3 4-1-15,0 4-3 16,3-1-1-16,0 1 3 16,0-3 1-16,0-1-1 15,0-1-2-15</inkml:trace>
  <inkml:trace contextRef="#ctx0" brushRef="#br0" timeOffset="117">13399 15259 104 0,'-12'-3'38'0,"7"8"-20"0,-1 3-23 0,3 0 4 16,0 5 2-16,-3 1 1 15,3 1 4-15,3 1 1 16,6 3-3-16,3-1-3 16,2-2 11-16,7-11 4 15,6-2-2-15,-3-8 0 16,0-3-2-16,-3 0 2 0,-3-3-7 16,-7-2 7-16,-2-3 3 0,-6 6-5 15,-3-4-2-15,-5 1-3 16,-10 0 0-16,0 2-4 15,0 3-2-15,3 3-7 16,3 0-4-16,3 2-36 16,6 3-15-16,3 0-13 15</inkml:trace>
  <inkml:trace contextRef="#ctx0" brushRef="#br0" timeOffset="118">13676 15235 116 0,'0'-6'46'0,"0"6"-24"0,-3-2-10 16,0 2 13-16,0 0-5 15,-3 0 1-15,-6 2-10 0,0 6-4 16,-2 3-4-16,2 2-3 0,0 6 1 16,6-1-4-16,6-2 2 15,6 3-1-15,6-4 0 16,3-1 2-16,8-4 0 15,4-10 0-15,3-2 2 16,0-6-28-16,-3-3-9 16,-4-5-18-1,-2 3-23-15,-3-5 26 16</inkml:trace>
  <inkml:trace contextRef="#ctx0" brushRef="#br0" timeOffset="119">13858 15081 108 0,'-6'-2'41'0,"9"2"-22"0,-3 8-22 15,0-1 6-15,0 7-1 16,0 2 1-16,0 7-1 16,0 1-2-16,0 3 3 15,0-1 0-15,0 1-4 16,3-4 1-16,0 4 0 16,-3-3 2-16,3-1-17 15,0-4-39 1,0-3-8-16</inkml:trace>
  <inkml:trace contextRef="#ctx0" brushRef="#br0" timeOffset="120">14084 15232 84 0,'-18'-3'33'0,"9"6"-18"0,-6 0-11 0,6-1 10 16,-3 1 5-16,1 0 3 15,-4 2-9-15,-3 0-3 16,3 3-6-16,6 0-3 16,6 0 0-16,6 0-1 0,6 0 0 15,9 0 2-15,9 0 3 16,8-3-7-16,16 0 0 16,0-5-60-1</inkml:trace>
  <inkml:trace contextRef="#ctx0" brushRef="#br0" timeOffset="121">16254 14449 12 0,'-3'0'8'0,"6"0"-4"0,-3 0-5 0,0 0 4 0,0 0 2 15,0 5 2-15,0 0 3 16,0 1 1-16,0 7-8 15,3 6-1-15,0-1 0 16,3 1 1-16,3 2-4 16,3 0-1-16,3 0 5 15,5 0 5-15,1 0 5 16,6 1 2-16,6-4-6 16,-1-5-3-16,7 1 1 15,0-4 2-15,0-2 2 0,-4-3 3 16,7-2-1-16,3-6 0 15,2-5-5-15,4 3-3 16,-1-3-2-16,1-2-3 16,3 2 1-16,-1-3 1 15,1 1-1-15,5-4 2 16,4 1 2-16,8 2-2 0,-2 1-2 16,-1 2 0-16,1 0 1 0,5 0-1 15,3 3-1-15,-5 5-2 16,-4 2 1-1,-2 6 1-15,-7-2 2 16,1 2-1-16,2 2-1 16,4 1 1-16,-4 7-1 0,1 1 0 15,-4-3 0-15,4 0 0 16,-7-3 0 0,-5 0 0-16,-3 0 2 0,-4 0 1 15,-2 3 1-15,-6 0-2 16,-7-3-2-16,-5 1 9 15,-3-4 6-15,-6-2 4 16,-3 0 1-16,-3-3-7 16,0-2-3-16,-3 0 8 15,0-3 3-15,0 0-9 16,-3-3-4-16,0 0-3 16,0-2-1-16,3-3-2 15,-1 0 1-15,7 0-2 16,0-2-1-16,0 2 1 15,3 0-1-15,3 0 0 16,6-3 0-16,-3 1-3 16,5-6 0-16,4 0-1 0,3 0 3 15,6 3 0-15,2 0 3 16,10-3-1-16,2 0 2 16,1 0-4-16,3 3 0 15,2 0 1-15,4 2 0 0,-1 0 0 16,4 6 2-1,-4-3-3-15,7 8 0 16,-7 0 1-16,1 3 0 16,2-1 0-16,-2 6 0 0,2 3 0 15,1-3 0 1,2-3-3-16,0 1 2 0,4-4 1 16,-1 1 2-16,1-3-1 15,5-5-1-15,-2-3 1 16,-1-3-1-16,0-10-5 15,-2-6 1-15,-7 1-14 16,-5-1-5-16,-13-2-24 16,-11 3-9-16</inkml:trace>
  <inkml:trace contextRef="#ctx0" brushRef="#br0" timeOffset="122">17968 14962 96 0,'0'0'35'0,"0"0"-18"0,0 19-13 0,3-11 8 0,0 5 4 16,0 8 2-16,0 3-5 16,-3 5 0-16,0-3-2 15,3-2 1-15,-3-3-6 16,3-2 3-16,-3-3 1 0,0-3-3 15,0-2-2-15,0-6 0 16,0 0-1-16,0-5 0 16,0 0 0-16,6-2-2 15,3-9-2-15,6-2 1 16,0 0 1-16,3-3-6 16,0 5 1-16,2 3 1 15,4 3 3-15,0 5 0 16,-3 5-1-16,-3 3 7 15,-3 3 3-15,-3-1-1 16,-6 1 2-16,-6-1-2 0,-6 1 0 16,-9 0-3-16,-3-1-1 15,-3-2-3-15,0-3 1 16,-6-2-4-16,4 0-2 16,2-3-1-16,6 0 3 15,3-3-22-15,6-2-7 16,15-6-31-1,6-5-45-15,0-2 26 16</inkml:trace>
  <inkml:trace contextRef="#ctx0" brushRef="#br0" timeOffset="123">18245 14986 88 0,'0'-24'35'0,"3"24"-18"0,9 0-16 15,-9 3 30 1,3 10 5-16,-3 8-8 15,0 3-1-15,-3 3-16 16,0 7-4-16,0-5-5 16,0-3-2-16,3 1 1 0,3-3-1 15,0-6 2-15,3-2-8 16,3-3-3-16,0-5-9 16,2-2-3-16,1-6 6 15,-3-3 4-15,0-2 4 16,0-1 5-16,-3-2 1 15,-3 3 1-15,0 0 2 16,-3 0 1-16,-3 2 1 16,0 3 0-16,0 0-2 15,3 5-2-15,0 3 3 0,3 0 0 16,6 3 3-16,3-3 1 16,2 0 12-16,1-6 5 15,0-2-8-15,3-5-2 16,-3 0-8-16,-3-3-2 15,-3 0 0-15,-3 0 0 16,-6-5-2-16,-6-1-2 16,-3-2 1-16,-3 3 1 15,-6 3-1-15,-6 2 2 0,0 0-4 16,6 5-2-16,0 0-5 16,6 6-2-16,3 0-33 15,24-3-58 1</inkml:trace>
  <inkml:trace contextRef="#ctx0" brushRef="#br0" timeOffset="124">18748 15118 104 0,'-18'-2'41'0,"15"2"-22"0,-14 0-5 15,11 5 15-15,-6 6-8 16,0 2 1-16,0 0-11 15,0 3-2-15,3 0-5 16,6 2 2-16,6 1 0 0,6-3 2 16,6-3 2-16,9-3-5 15,-1-4-3-15,1-6-4 0,3-3-1 16,3-2-3-16,-9-3-1 16,-3 0-12-16,5-5-5 15,-5-8 8-15,-9 2 4 16,-3-5 3-16,-3-2 3 15,-3-1 4-15,0-2 1 16,-3 5 1-16,3 1 2 16,0 9-1-16,0 4 2 15,3 15 0-15,-3 8 5 16,0 6 3 0,3 2 5-16,-3 3 2 0,0 0-7 15,0-1-4-15,0 1-4 16,0-3 0-16,0-2-4 15,0-1 0-15,0-2-4 16,0-2-1-16,0-4-24 16,3-2-8-16,6-5-29 15</inkml:trace>
  <inkml:trace contextRef="#ctx0" brushRef="#br0" timeOffset="125">19037 15116 16 0,'-27'5'8'0,"15"-2"-4"0,-15 10 10 0,13-5 9 15,2 2 13-15,-3 1 7 16,6 0-8-16,3-1-1 16,12 1-10-16,6-1-5 15,6-2-7-15,5 0-2 16,10-3-6-16,12-2-7 0,0 0-1 15,-1-1-18-15,-2 1-6 16,-6-8-40 0</inkml:trace>
  <inkml:trace contextRef="#ctx0" brushRef="#br0" timeOffset="126">21296 13555 52 0,'12'23'22'0,"-3"1"-12"0,6 13-1 16,-6-23 9-16,3-1-2 16,0-3 3-16,6 4-4 0,5-7 1 15,4-1-7-15,0-4-3 16,3-2 3 0,-1-5 2-16,10-8-4 0,0-11 1 15,2 6-5-15,4-1 0 16,6 1-1-1,2 2-4-15,1 2 1 0,-4 4 1 0,13 5 2 16,-6 2-1-16,2 6-1 16,-2 2 1-16,2 11 1 15,-5 5-1-15,-7 0 2 16,-5 0 13-16,-9-2 7 16,-6 2-7-16,-4-3-2 0,-5-4-6 15,-3-1-3-15,-3-3-2 16,-3-2-3-16,0 0 1 15,-3-2-1-15,-3-1 0 16,0 0 0 0,-3 1-20-16,0-1-9 0,0-5-56 15</inkml:trace>
  <inkml:trace contextRef="#ctx0" brushRef="#br0" timeOffset="127">22502 13774 116 0,'0'-2'44'0,"0"4"-24"0,3-2-6 0,-3 0 17 15,0 0-6-15,0-2 0 16,3-1-5-16,-3 0-3 16,3-2-9-16,3 0-1 0,3-3 0 0,8-3-1 15,1-2-1 1,-3-6-3-16,12-7-2 15,-3 5 1-15,8 0 1 0,4 2 1 16,9 3 1-16,-1 3-2 16,7 2-2-16,6 3 1 15,2 1-1-15,4 4-3 16,2 3 2-16,-2 0 1 16,-4 0 2-16,-5 0-3 15,2-3 0-15,-11-2 10 16,3-3 3-16,-7-5-3 15,-2-3-1-15,-3 0-2 16,-10 3 1-16,-2 0-13 16,-9 2-3-16,-3-2-42 15,-9 5-19-15,-3 3-24 16</inkml:trace>
  <inkml:trace contextRef="#ctx0" brushRef="#br0" timeOffset="128">21975 13885 72 0,'3'3'27'0,"0"2"-14"0,3 11 4 0,-3-5 16 15,0 5-11-15,0 2-4 16,0 6-14-16,0 0-4 16,0 2-1-16,-3-5 2 15,0-2 0-15,0-6 2 0,0 0 0 16,0-5-1-16,0 0 1 16,0-8 0-16,3 0 3 15,3-2-3-15,2-6 0 16,4-6-1-16,6 1-2 15,6 3-2-15,0 2 1 16,0 2-1-16,-1 6 0 16,-2 6 2-16,-6 7 2 0,-3 0 8 15,-6-2 3-15,-6 2 5 16,-3-2 3-16,-3-1-9 16,-6-2-4-16,-9 3-8 15,4-6-2-15,-4 0 3 16,3-2 1-16,3 0-7 15,0-6-2-15,6 0-29 16,3-2-12-16,6-8-24 16</inkml:trace>
  <inkml:trace contextRef="#ctx0" brushRef="#br0" timeOffset="129">22249 13888 124 0,'0'0'46'0,"3"8"-24"0,-3 8-21 0,0-6 8 16,0 6 3-16,-3 3 5 16,3 5-7-16,0 7-3 15,0-4-4-15,3-1-3 0,3-2 3 16,0-3-7-16,2-5 1 16,4 0-21-16,6-8-9 15,3-3-27 1</inkml:trace>
  <inkml:trace contextRef="#ctx0" brushRef="#br0" timeOffset="130">22409 14121 76 0,'-9'5'30'0,"12"6"-16"0,-6 7-1 16,6-10 11-16,0 0-1 16,3 0 0-16,3-3-8 15,3 1-4-15,3-6-6 16,0-3-2-16,-3-2-1 15,6-1-2-15,-9-2 1 0,-3 1 3 16,-3-4 2-16,-3 3 0 16,-6-8-1-16,0 3-3 15,-3-3 1-15,0 3-2 0,0 2 2 16,3 3-7 0,3 6 1-16,3 2-50 15,6 0-41 1,0-3 28-16</inkml:trace>
  <inkml:trace contextRef="#ctx0" brushRef="#br0" timeOffset="131">22677 14010 72 0,'-3'0'27'0,"-3"5"-14"0,-3 3-11 0,6 3 6 16,-2 7 2-16,-1 1 1 15,3-4 1-15,3 4 0 16,3-3-6-16,3 0-2 15,2 0-2-15,4-6-2 16,3-2-2-16,3-3 1 0,0-5-4 16,3-2 1-1,3-4-22-15,-7-4-8 0,-2-11-5 16,0-3 1-16</inkml:trace>
  <inkml:trace contextRef="#ctx0" brushRef="#br0" timeOffset="132">22814 13888 76 0,'0'5'30'0,"0"9"-16"0,0 9-8 16,0-9 9-16,0 1-4 15,3 9-1-15,0 3-4 16,-3-1-1-16,6-2-6 16,-3 0 1-16,6-3-16 0,-3-3-4 15,0 4-23-15,0-9-8 16</inkml:trace>
  <inkml:trace contextRef="#ctx0" brushRef="#br0" timeOffset="133">22901 14063 32 0,'-27'31'13'0,"27"-31"-6"0,-27 22 20 0,18-12 16 15,0 1-7-15,9 2-1 16,6 0-16-16,3 0-6 16,6 1-6-16,6-4-2 0,0 1-17 15,17-6-6-15</inkml:trace>
  <inkml:trace contextRef="#ctx0" brushRef="#br0" timeOffset="134">21466 14454 88 0,'36'32'33'0,"-19"5"-18"0,13-8-13 15,-12-16 9-15,12 1-3 16,9-1 3-16,8 0-4 0,13-2 1 15,5-3-3-15,7-3 0 16,2-5 1-16,-3 0 1 16,4-3 1-16,-1-2 2 15,4-3-1-15,5 0 2 16,0-18-6-16,7 2-5 0,5 3-1 16,3-1 3-16,6 4 1 15,-2 2-4-15,-7 3-1 16,0 5 1-16,0 0 0 15,-11 5 5-15,2 6 5 0,-3 5-5 16,1 8-2 0,-10 5-4-16,-6 0 1 15,1-2 3-15,-7-1 1 16,-2-2-1-16,-12-3-2 0,-7-2-2 16,-8-1 1-16,-12-2-8 15,0-2-4-15,-12 2-57 16</inkml:trace>
  <inkml:trace contextRef="#ctx0" brushRef="#br0" timeOffset="135">23990 14650 32 0,'-6'-5'13'0,"6"10"-6"0,0-5-15 0,0 0-1 15,0 0 7-15,-3 0 3 16,-3 0 0-16,3 0-1 15,0 0 1-15,-3-3 1 16,6 1-1-16,0-1-1 0,-3 0 1 16,3 3-1-1,0 0-11-15,0 0-3 16</inkml:trace>
  <inkml:trace contextRef="#ctx0" brushRef="#br0" timeOffset="136">23951 14653 116 0,'-3'-3'44'16,"3"-2"-24"-16,12-1-6 0,-9 4 17 16,-3-1-8-16,6-2-1 15,-3-3-2-15,3-3 2 0,0 3-6 16,9-23-8-16,6 4-5 15,3 1 0-15,5 2-2 16,4 0 2-16,9 3-2 16,-4 2 2-16,4 4-4 15,15 1 0-15,2 4 1 16,1 2 2-16,5 5-3 16,-2 3 0-16,11 0 1 15,1 0 2-15,5 0-1 16,3 0-1-16,-5 0 1 15,-4 0 1-15,-3-3-3 0,-8-2-2 16,-6-3-75 0,-16-16-53-1,-14-2 49-15</inkml:trace>
  <inkml:trace contextRef="#ctx0" brushRef="#br0" timeOffset="137">23160 14661 96 0,'5'-3'35'0,"-2"3"-18"0,0 3-18 15,0 2 9-15,0 5 1 16,0 9 5-16,0 5-2 0,-3 5 1 16,6 5-7-16,-3 6-2 15,0 2-2-15,0-5 1 16,-3-5-2-16,0-5 2 0,0-6 0 15,0-3 1-15,0-5 0 16,0-2 0-16,0-6 2 16,0-5 3-16,6-2 5 15,0-19-8-15,3-1-1 16,3 1-5-16,9 3-1 16,0 2 3-16,-1 3 1 15,1 5-4-15,0 5 1 0,-3 6 0 16,0 7 0-1,-3 9 2-15,-3-1 3 0,-3 1 0 16,-9-1 0-16,0-2 1 16,-6 0 1-16,-3-5-1 15,-6-1-1-15,0-2-3 16,-12 0 1-16,6-8-2 16,0 0-1-16,4 0-21 15,5-5-9-15,3 0-31 16,6-11-36-1,6-11 30-15</inkml:trace>
  <inkml:trace contextRef="#ctx0" brushRef="#br0" timeOffset="138">23526 14684 132 0,'0'-5'52'0,"0"5"-28"0,0 3-28 15,3 15 8-15,-3 1 0 16,0 5 2-16,0 2 2 15,0 1-2-15,0-1 1 16,0 14-4-16,0-3-4 0,0-6 0 16,6-4-21-16,-3-6-8 15,8-2-29 1</inkml:trace>
  <inkml:trace contextRef="#ctx0" brushRef="#br0" timeOffset="139">23645 14989 92 0,'-6'29'35'0,"6"-19"-18"0,0 6-20 15,9-10 6-15,-3 4 5 16,0-2 7-16,11 0-1 16,4-3 0-16,3-5-4 15,0-2-1-15,-3-4-5 16,-6-2-1-16,-1-5-1 15,-8-5 1-15,-6-6 2 0,0 3 7 16,-11-1 2-16,-10 1-3 16,0 5 1-16,0 3-7 15,3 3-3-15,-3 2-8 16,12 2-1-16,0 4-30 16,7 2-53-1,7 0 8-15</inkml:trace>
  <inkml:trace contextRef="#ctx0" brushRef="#br0" timeOffset="140">23960 14888 108 0,'-27'8'41'0,"7"0"-22"0,5 3-22 0,9-1 6 0,-3 9 3 15,9-1 6-15,0-2 0 16,0 0 3-1,9-3-8-15,9 0-4 0,-1-5-2 16,4 0-1-16,0-8-11 16,3-2-5-1,-3-4-23-15,0-15-8 0,-1 0 5 16,1 0 3-16</inkml:trace>
  <inkml:trace contextRef="#ctx0" brushRef="#br0" timeOffset="141">24112 14751 96 0,'-6'-3'35'0,"6"-8"-18"0,0 22-20 16,6-6 6-16,-3 6-1 16,-3 7 1-16,6 6 5 15,-3 3 3-15,0 12-6 16,0-2-3-16,0-2 1 16,0-4 2-16,-3-4-29 0,6-6-10 15,-6-2-11 1,0-6-2-16</inkml:trace>
  <inkml:trace contextRef="#ctx0" brushRef="#br0" timeOffset="142">24204 14870 80 0,'-38'8'30'15,"23"-3"-16"-15,-3 5 1 0,12-4 13 16,0-1-2-16,6 8 2 0,3 6-10 16,9-1 0-1,9 1-16-15,8-3-3 0,7 0-22 16,9-6-10-16,11-2-32 16,-11-3-11-16</inkml:trace>
  <inkml:trace contextRef="#ctx0" brushRef="#br0" timeOffset="143">9444 15774 112 0,'0'-5'44'0,"0"5"-24"0,0 3-13 0,0-3 13 15,2 5-8-15,1 6 1 16,0 13-8-16,0 13-1 16,-3 5-2-16,0 0 3 0,0-2 1 15,0 2 2-15,0-2 0 16,0-6-7-16,0-5 0 15,0-2 3-15,3-9 2 16,0-2-2-16,0-5-3 16,3-6-22-16,0-5-9 0,3-8-40 15,3-5-20 1,0-3 47 0</inkml:trace>
  <inkml:trace contextRef="#ctx0" brushRef="#br0" timeOffset="144">9750 15785 88 0,'9'-3'35'0,"-6"9"-18"0,3 4-7 15,-6-4 12-15,-3 12 1 16,-6 6 1-16,-3 0-9 16,-9 2-4-16,-5 1-6 15,-1-1-2-15,-3 3-1 16,0-5 9-16,3-5 6 0,4-6-5 0,2 0-2 15,6-2-5 1,3-3-2-16,6-1 3 16,6 1 1-16,12 0-1 15,6 3-1-15,6-1-1 0,8 4 2 16,1-1-3-16,0 0-2 16,0-5 4-16,-1 3 1 15,-2-6-13-15,-3 0-6 16,-3-2-33-16,-3-3-15 15,2-3-19 1</inkml:trace>
  <inkml:trace contextRef="#ctx0" brushRef="#br0" timeOffset="145">9955 15928 208 0,'-14'-11'77'0,"14"11"-42"0,3-8-23 16,0 8 21-16,3-8-10 16,2 3-1-16,4-5-15 15,6 4-5-15,3-2-1 16,6 6-1-16,0-1 0 0,-1 3-18 16,1 5-5-16,-3 3-53 15,0 0-58-15,-9 3 37 16</inkml:trace>
  <inkml:trace contextRef="#ctx0" brushRef="#br0" timeOffset="146">10003 16052 176 0,'-3'-5'68'0,"6"5"-36"0,3 0-31 0,3 0 16 15,3-3-11-15,9 1-3 16,3-6-2-16,5 8-1 0,1-3-40 15,3-2-18 1,3-3-14-16,-1-3-5 16</inkml:trace>
  <inkml:trace contextRef="#ctx0" brushRef="#br0" timeOffset="147">10399 15716 124 0,'-6'0'46'0,"6"6"-24"0,-3 12-21 15,3-5 8-15,-3 19-1 16,0 0 0-16,0 0 0 16,0 2 0-16,0 3-4 15,3-3-3-15,0 1 2 0,0-9 0 16,3-2 1-16,0-5-9 0,0-4-4 15,0-1-37 1,0-4-37-16,0-2 23 16</inkml:trace>
  <inkml:trace contextRef="#ctx0" brushRef="#br0" timeOffset="148">10634 15753 108 0,'0'-13'41'0,"3"10"-22"0,-3-2-9 0,0 5 14 15,-3 0-4-15,0 3 0 16,-3 2-9-16,-3 8-4 0,-6 14-4 16,1 5-7-16,-1 7 0 0,3-2 4 15,3 6 4 1,3-6-1-16,6 0 0 15,9-8 8-15,0-3 2 0,6-5 5 16,2-5 1-16,4-8-4 16,3-8-1-16,0 0-6 15,0-5 0-15,-6-11-3 16,-7-2 2-16,-5-1-4 16,-9 0-2-16,-5-2 2 15,-7 3 0-15,-3-3 1 16,-3 2 0-16,-3 11-2 0,0 0-2 15,3 6-2 1,4-1-1-16,5 6-29 16,3 2-14-16,9 0-47 15,12-2-27-15,3-3 56 16</inkml:trace>
  <inkml:trace contextRef="#ctx0" brushRef="#br0" timeOffset="149">10962 15899 212 0,'-6'-3'82'0,"6"8"-44"0,-6 1-47 0,3-4 14 15,0 6-18-15,-3-2-5 16,-3 7-61-16,0-3-25 16,3 4 44-16,3-4 24 15</inkml:trace>
  <inkml:trace contextRef="#ctx0" brushRef="#br0" timeOffset="150">10872 16155 176 0,'-6'3'68'0,"9"-3"-36"0,0 0-40 16,-3 0 10-16,6-3-76 15,3 1-32-15</inkml:trace>
  <inkml:trace contextRef="#ctx0" brushRef="#br0" timeOffset="151">11280 15523 52 0,'0'3'22'0,"3"-1"-12"0,3 9-5 0,0-6 8 15,0 9-3-15,3 1 2 16,3-1 4-16,3-1 2 15,2 3-5-15,7-3-3 16,6 0 1-16,3 6 3 16,5-6-4-16,7-2 2 15,3-4-3-15,5-1 2 16,4-1-6-16,5 0-1 0,-2 1 0 16,-4-1 2-16,7 0 1 15,-3-2-3-15,2-3-1 16,1 5-3-16,5-2-1 15,0-3 3-15,4-3 1 0,5-2-1 16,7 2 1-16,5 1-4 16,-6-1 0-16,1 0 1 15,5-2 2-15,3 2 3 16,-3 1 2-16,1-1-3 16,11-2-3-16,6-1 2 15,0 1 0-15,0 0-4 16,7 0 1-16,-1-1-2 15,0 4 0-15,-3-1 4 16,12 3 1-16,-3 0-1 16,0 3-2-16,0-1 1 15,3 1 1-15,21 2-1 0,-9 3-1 16,3 0-2-16,-15 0 1 16,-6 5 3-16,-6 6 1 15,-6-1-4 1,1 1-1-16,-7 15 1 0,-9-2 2 15,-12 0 0-15,-14-3 2 16,-12 0-4-16,-13-3 0 16,-8 6 5-16,-6-3 5 15,-6-5-3-15,-3-3 2 16,-1-5-5-16,-2-3-2 16,0-5 0-16,0-2 1 15,-3-6-39-15,0-6-16 16,-3-12-34-16</inkml:trace>
  <inkml:trace contextRef="#ctx0" brushRef="#br0" timeOffset="152">16138 16087 80 0,'0'-3'33'0,"3"-5"-18"0,0 0-7 0,-3 3 13 15,3 0-1-15,0-6 0 16,3-2-6-16,0 0-1 0,6-3-4 16,2-3 2-1,4-7-6-15,3-3 4 0,6-1 1 16,9 1-5-16,2 3-1 15,10-1-2-15,3 1-2 0,8 2 5 16,-2 3 4-16,2 0-5 16,4 8-2-1,2-1-1-15,4 1-1 0,-1 5 0 16,3 0 2-16,1 0 1 16,-1 3 1-16,10 0-2 15,2-6 1-15,0 11-2 16,4 0 2-16,2 0-2 15,3 0-1-15,-2 0-2 16,2 0 1-16,0 0 3 16,-6 5 1-16,7-5 3 15,-7 0 3-15,9 0-2 16,4 0-2-16,-1 0-2 0,-3 0-3 16,6 0 1-1,-3-5-1-15,4 5 0 16,-4-2 2-16,-3-1 1 0,3-5 3 15,24 5-3-15,-11-2 0 16,-1-3 1-16,-6-3 0 16,3-4 2-16,-6-1 3 15,-3 0 0-15,-5-8 2 16,-10-10 3-16,3-3 1 16,-5 0-6-16,-7 0-1 15,-8 2-4-15,-10 6-3 16,-5 3 0-16,-10 4-1 0,-8 4 0 15,-3 5 0-15,-9-1-9 16,-6 4-4 0,-6 2-196-1,-9-13 81-15</inkml:trace>
  <inkml:trace contextRef="#ctx0" brushRef="#br0" timeOffset="153">15441 16007 104 0,'0'0'41'0,"3"24"-22"0,0 5-9 16,0-16 12-16,0 6-1 0,0 5-1 16,0 2-2-1,0-2 1-15,0 0-10 16,-3 0-3-16,0-8 0 0,0 2-1 15,0-13 4 1,0-5 2-16,0-2-2 0,3-6 2 16,6 0-11-16,6-5-2 15,3 2 3-15,3 0 1 16,-1 6-3-16,1 3 1 16,-3 2-2-16,0 2 0 15,-6 3 4-15,-3-2 1 16,-6 8 10-16,-3-3 3 0,-3 0-5 15,-6-3-2 1,-6 0-5-16,-6-2-3 16,3-3-5-16,0 0 0 15,4 0-27-15,2-3-11 16,6 0-30-16,3-4-38 16,9 1 34-16</inkml:trace>
  <inkml:trace contextRef="#ctx0" brushRef="#br0" timeOffset="154">15703 15989 156 0,'-6'-8'60'0,"6"10"-32"0,-3 1-31 16,3 2 11-16</inkml:trace>
  <inkml:trace contextRef="#ctx0" brushRef="#br0" timeOffset="155">15691 16018 284 0,'-3'24'29'0,"0"0"-14"16,0 2-9-16,0-2-2 0,0 0-3 15,3-6-1-15,3 3-15 16,0-5-7-16,3-3-25 16</inkml:trace>
  <inkml:trace contextRef="#ctx0" brushRef="#br0" timeOffset="156">15807 16190 92 0,'-3'5'35'0,"3"0"-18"0,3 6-13 0,0-6 10 16,3 3 3-16,0-2 4 16,3 4-2-16,6-7-2 0,0 2-1 15,3-5 0 1,0-5-8-16,3 2-5 0,-4-7 0 0,-2 2 2 16,-3-6 4-16,-3 1 5 15,-12 0 1-15,-3 2-6 16,-3-2-3-16,-3 5-1 15,-3 0 1-15,1 3-5 16,-1 0-3-16,0 5-19 16,6 5-9-16,3 0-33 15,6-2-41 1,6 5 29-16</inkml:trace>
  <inkml:trace contextRef="#ctx0" brushRef="#br0" timeOffset="157">16251 16132 116 0,'0'-6'44'0,"0"6"-24"0,-3 0-15 0,3 0 13 15,-6 0 5-15,-6 3 3 16,-3 0-5-16,0 5 0 16,0 2-12-16,1 3-3 0,2 1-2 15,3-1-7-15,6 0 0 16,6 0 1-16,3-2 1 15,12-3 1-15,-1-6 0 16,4-2-18-16,3-2-8 16</inkml:trace>
  <inkml:trace contextRef="#ctx0" brushRef="#br0" timeOffset="158">16397 16005 120 0,'-9'-14'46'0,"9"14"-24"0,-3 0-19 0,3 0 12 0,0 6-5 16,0-1 6 0,0 21-4-16,0 4-7 15,0-1-1-15,0 0 2 0,0-3-5 16,3-2-3-16,0 3-28 16,0-4-52-1</inkml:trace>
  <inkml:trace contextRef="#ctx0" brushRef="#br0" timeOffset="159">16531 16158 60 0,'-21'8'24'0,"12"-5"-12"0,-18 2 6 0,15 0 14 15,0 1 6-15,3 2 2 16,-2-3-14-16,8 0-5 16,8 6-12-16,16-1-4 15,3-4-3-15,6 4-4 0,12 1 1 16,2-9-34 0,7 9-59-16,2-6 8 0</inkml:trace>
  <inkml:trace contextRef="#ctx0" brushRef="#br0" timeOffset="160">21508 15047 96 0,'0'-3'38'0,"2"1"-20"0,1 2-15 15,0-3 12-15,-3 3-5 16,0 0 0-16,0 0-4 16,3 5-1-16,-3-5-6 15,3 6-1-15,3 4 3 16,0 1 1-16,0-1 0 15,3 3-2-15,0 1 5 16,0 2 1-16,3-3-2 16,6 3-1-16,0 0 3 0,3-3 6 15,2 0 2-15,4 0-3 16,6-2 1-16,3-3 2 0,-1 0 3 16,4-3-7-16,0 0-3 15,-1-2-4-15,1-3-3 16,3 0 1-16,-4 0-1 15,1 0 0-15,0-3 0 16,3 3 0-16,-1 0 0 16,1 0 2-16,2 0 1 15,7 0-1-15,6 0-2 16,-1-2 5-16,7-1 1 16,-1 3-2-16,-2 0-3 0,-4 3-3 15,10 2 1-15,-10-2 3 16,7-1 1-16,2 1-4 15,4 0 1-15,-4-1 0 16,4 1 2-16,-1-3-1 16,7-3 2-16,5 1 0 15,3-4 1-15,7 1-2 16,-7-3-2-16,9 0 1 16,-2 0-1-16,2 3-3 15,-3 0 2-15,3-1-1 16,10 1 0-16,-1 2 2 15,0 1 0-15,-9 2 2 16,9 2 1-16,-8 4-6 0,2 4 0 16,-9 6 1-16,-8 8 1 15,-4 2 3-15,-2 3 3 16,-4 6-9-16,-5-3-2 16,-4-3-24-16,1-5-8 15,-10-9-51 1</inkml:trace>
  <inkml:trace contextRef="#ctx0" brushRef="#br0" timeOffset="161">9333 16544 92 0,'3'3'35'0,"0"5"-18"0,0 13 2 0,3-5 18 16,0 8-9-16,0 13-1 15,0 3-12-15,-12 5-4 0,12-6-6 16,-3 6-4-16,0-5 2 16,0-3 0-16,0-8 1 0,0-5-5 15,0-3 1-15,3-8-20 16,0 0-9-16,0-2-95 31,-6-11 55-31</inkml:trace>
  <inkml:trace contextRef="#ctx0" brushRef="#br0" timeOffset="162">9679 16574 124 0,'3'5'46'0,"-9"-3"-24"0,-15 12-15 0,9-4 15 16,-3 1-9-16,-3 2 0 15,-3 0-9-15,1 1-3 16,-4-1-1-16,3 3 4 0,3-3 2 16,3 5 2-16,3-10 2 15,3 0-1-15,6 5 2 16,3 6-2-1,9-6-2-15,6 8-2 16,6-2 1-16,6-1 1 16,3 4-3-16,-1 1-1 0,-2-1-1 15,0-1 1 1,0-5-4-16,-7-3-2 0,-2-5-36 16,-3 5-16-16,-3-5-27 15</inkml:trace>
  <inkml:trace contextRef="#ctx0" brushRef="#br0" timeOffset="163">9899 16690 228 0,'-9'-5'88'0,"9"7"-48"0,3-2-34 0,-3 0 22 15,6 0-15-15,3-2-2 16,6-4-7-16,3 4-1 16,5-4-1-16,10 4-2 0,-3-1 3 15,0-2-7-15,-4 5-1 16,-2 5-62-16,-6 0-25 15,-6 3-5 1</inkml:trace>
  <inkml:trace contextRef="#ctx0" brushRef="#br0" timeOffset="164">9979 16854 180 0,'-9'-5'68'0,"12"7"-36"0,0-4-35 16,0 2 11-16,3-6-4 15,3 6 0-15,3-5-2 16,6-3 1-16,6 6-2 16,0-4-5-16,-1 1 0 0,4 0-77 15</inkml:trace>
  <inkml:trace contextRef="#ctx0" brushRef="#br0" timeOffset="165">10238 16581 88 0,'-6'-2'35'0,"3"-1"-18"0,0 1 0 15,3-1 14-15,0 0-3 16,0-2 0-16,3 2-13 16,3-7-4-16,6-4-7 15,0 1-1-15,6 0 1 0,0 8-2 16,0 5-2-16,-3 5 1 16,-1 6 1-16,-5 2 8 15,-6 3 3-15,-3 5-9 16,-3 3-1-16,-3-3-3 15,0 5 2-15,-2 3 1 16,2-7 1-16,6 1-5 16,3-7 1-16,3 3-2 0,2-6-2 15,4 0 3-15,3 0 0 16,0 1-2-16,0-1 2 16,-6 0 5-16,-3 0 2 15,-6 1 6-15,-6-4 3 16,-3 6-8-16,-3 0-4 15,0-5 0-15,-3-1 0 16,0-2-10-16,-2-3-3 0,2-5-26 16,6 0-9-16</inkml:trace>
  <inkml:trace contextRef="#ctx0" brushRef="#br0" timeOffset="166">10464 16576 144 0,'0'-13'55'0,"3"10"-30"0,3-2-16 16,0 0 14-16,9-1-7 0,6-2-1 15,0 6-9-15,0-3-4 16,0-1-1 0,-4 12-4-16,-2-1 0 0,-6 5 6 0,-6 9 5 15,-6 5-2-15,-3 2-1 16,-9 3 0-16,-5 6-1 16,-1-1 2-16,3-5 3 15,0-5 5-15,6 0 1 16,3-8-2-16,3-6 2 15,3 1-8-15,6-6-4 0,9 3 0 16,9-3 2 0,0-5-2-16,3 6-2 15,-4-4 0-15,1 1-1 16,-3 0 0-16,0-3 2 0,3 5-3 16,3-5 0-16,-6 0 1 15,-1 0 2-15,-2 0-1 16,0 0-1-16,-3 5-17 15,3-5-9-15,-3 0-48 16,0 0-57 0,0-5 33-16</inkml:trace>
  <inkml:trace contextRef="#ctx0" brushRef="#br0" timeOffset="167">10965 16589 244 0,'-21'-13'90'0,"18"13"-48"0,0-2-47 0,3 2 15 15,0 0-8-15,0 0-2 16,0 0-50-16,0 5-21 16</inkml:trace>
  <inkml:trace contextRef="#ctx0" brushRef="#br0" timeOffset="168">10941 16872 256 0,'-9'3'96'0,"15"-3"-52"0,-3 0-51 0,-3 0 16 16,3-3-28-16,6 1-9 0,6-6-77 16,2-3-31-16</inkml:trace>
  <inkml:trace contextRef="#ctx0" brushRef="#br0" timeOffset="169">11426 16243 52 0,'15'0'22'0,"-24"-3"-12"0,6 3-12 15,3 0 12-15,6 3-6 16,0-3-1-16,-3 5-2 15,6 0-1-15,0 6 2 16,0 5-3-16,-1 0 0 16,4 0 1-16,0-1 2 15,3 9-1-15,3-3-1 16,6-2 1-16,3 2-1 16,-1 3 0-16,4-8 2 15,6 2 1-15,3-4 1 16,5-4 0-16,4 1 0 15,0-1 0-15,-1-2 0 0,7 0-2 16,-4-3-2-16,4 1 1 16,-1 2-1-16,4 0 0 15,3-3 0-15,-1 8 0 16,7-2 0-16,-4-3-3 16,4 2 2-16,2-2 1 15,3 0 2-15,-2 0 1 16,2-3 1-16,4 1-2 15,2-4 1-15,4-2-2 16,2 3 2-16,3 0-4 16,-2-3 0-16,2 0 1 15,-3 0 0-15,4 0 2 16,-4 5 1-16,3-5-4 16,-2 0-1-16,2 0 3 0,0 0 3 15,0 0-3-15,1 0-3 16,-4-5 3-16,3 5 1 15,-2-3 0-15,-1 3 1 16,1 0-4-16,-1-3 0 16,0 1 3-16,-2-4 1 15,5 6 1-15,0 0 0 16,1 0-5-16,-1-2 1 16,0-4 0-16,18 1 0 15,-8 5 0-15,-1-3 0 16,-6 1 0-16,0-6 2 0,-5 5-1 15,5 1 2-15,-6-1-2 16,4-2-1-16,-1 2-2 16,0-2 1-16,4-1 1 15,-4 6 2-15,3-2-1 16,-11-1 2-16,-1-2-2 16,-3 2-1-16,4-2-2 15,-4 5 1-15,4 0-1 16,-4 0 0-16,1-3 4 15,-1 1 1-15,6-1-1 16,-2 3 1-16,-1 0-4 16,-5-5-2-16,2 5-1 15,-3-3 3-15,7 0 0 16,-1 3 3-16,-2 0-1 0,-1-2-1 16,0-4 5-1,1 6 4-15,2 0-5 0,-2-2-2 16,-1 2 1-16,0 0 0 15,-2-5-1-15,-1-1-2 16,7 1 1-16,-1 2-1 16,3-2 0-16,4-3 0 0,-4 0 2 15,1 3-1-15,-1 0-1 16,-3 5 3-16,4-6 0 16,-4 1-4-16,0 0 1 15,-2 2 0-15,-1 3 2 0,1 0-1 16,8-3 2-1,-9 1-2-15,1 2-1 16,-1-3 1-16,4 6 1 0,-7-1-3 16,6-4-2-16,-8 2 2 15,2 0 2-15,-2 0 2 16,-1 8 1-16,-5 2-5 16,-7 1 1-16,-2-3 2 15,5 5 3-15,-5-2 0 16,-3-3 0-16,-1-1-6 15,-2 7 1-15,-6-4 0 16,-4 1 0-16,-2-1 2 0,-3 9 1 16,-4-3-4-1,-5 0 1-15,0 0 15 16,-3-3 10-16,0 3-11 16,-3 0-5-16,-3-3-5 15,-1 8-4-15,7-5 3 16,-9-3 2-16,0 0-2 0,-3-5-2 15,-3 3 0-15,0-3 1 16,-3 0-1-16,0-3 2 16,0 0 0-1,3-2-1-15,0 2 1 16,-6-5-2-16,0 0-1 16,0 0 5-16,0 0 1 15,6-5 2 1,-3 2-4-16,0-2-3 15,3-8 0-15,0 0-1 16,-3-6 0-16,2 0 2 0,1 6-3 16,0 5-2-16,3-2 2 15,0-3 0-15,3-1 1 16,3 1 0-16,3 0 0 16,0-3 0-16,0 0 0 15,-1 3 2-15,13 0-3 16,-3 2-2-16,0 0 2 15,6 6 0-15,-4-3 1 16,13 3 0-16,-3 0 0 16,5-3 0-16,4 2-3 15,0-2 2-15,8 3 1 16,-2-3 2-16,-1 6-1 0,13-1-1 16,-10 6-2-16,1-6 1 15,-1 6 1 1,4-6 0-16,-1 3 0 0,7 3 0 15,-1-1-3-15,1-2 2 16,2 6 1-16,-2-4 0 16,-1 1 0-16,4-1 2 15,-7 4-1-15,10-1-1 16,-4-2 1-16,1-3-1 16,-4 8 0-16,1-3 2 15,-1 0-3-15,1 1 0 16,-1-1-1-16,7-3 0 15,-4 6 2-15,0-2 2 16,-2-1-1-16,2 3-1 16,-8 0 1-16,2-3-1 0,1 0-3 15,-1-2 2-15,-2 0 1 16,0-1 0-16,-1-2 2 16,1 6 3-16,-1-6-4 15,4-6-3-15,2 4 1 16,1-4 2-16,-4-2 0 15,1-2-1-15,-4 5 1 16,4-6-1-16,5 0 0 16,-5 1 0-16,-4 2 0 15,-5 0 0-15,-10-3-11 0,-2-10-3 16,-9 5-37 0,-3-10-61-1,-10-3 18-15</inkml:trace>
  <inkml:trace contextRef="#ctx0" brushRef="#br0" timeOffset="170">20552 16854 100 0,'-12'3'38'0,"12"10"-20"0,0 5-21 0,-3 6 8 16,0-3-6-16,0 1 0 15,3 7 3 1,0-3 3-16,0-2 2 0,0-6 3 16,0 1-3-16,0-6-2 15,0 0 4-15,0-5 2 16,0-2 2-16,0-6 3 16,3-3-9-16,3-8-2 15,3 3-3-15,0-5-4 0,0 0 1 16,3 0-1-16,0 2 0 15,3 3 2-15,0 3 2 0,-1 5-1 16,1 8 2 0,0-3 7-16,-3 8 3 0,-6 1-2 15,-3-1 1 1,-3 0-1-16,-6-2 3 0,-6-3-3 16,-3 2-1-16,0-7-6 15,-5 2-1-15,-1-5-3 16,0-5-1-16,3 5-1 15,3-3-2-15,3-2-22 16,6 0-10-16,3-3-30 16,15-6-33-1,3 1 31-15</inkml:trace>
  <inkml:trace contextRef="#ctx0" brushRef="#br0" timeOffset="171">20802 16849 136 0,'0'2'52'0,"3"4"-28"0,-3 9-17 0,0-7 13 16,0 14-6-16,0-4 2 15,-3 3-5-15,0 3-1 16,3-3-6-16,0 6-3 0,0-6 2 16,3-3-2-16,3-4-1 15,3 2-24-15,0-9-9 16,3-1-10-16,3-4-34 15,0-4 9 1</inkml:trace>
  <inkml:trace contextRef="#ctx0" brushRef="#br0" timeOffset="172">20945 17063 80 0,'-9'19'33'0,"6"-6"-18"0,6 3 0 15,0-6 13-15,3-2 0 16,6 5 1-16,6-5-3 15,0-2-1-15,2-6-12 16,1 0-5-16,-3-6-5 16,0-2 2-16,-3-2 4 0,-6-3-5 15,-3-1 0-15,-6-2-2 16,-6-2 1-16,-3 5-2 16,-6-1-1-16,-6 4-2 15,3 2-1-15,0 0-5 16,4 3-2-16,5 2-39 15,3 3-55 1,12 0 17-16</inkml:trace>
  <inkml:trace contextRef="#ctx0" brushRef="#br0" timeOffset="173">21252 17010 104 0,'-9'3'38'0,"-9"2"-20"0,-12 3-10 0,21 0 13 15,-3 2-3-15,0 4 1 16,0-1-6-16,6 0-3 16,3 0-5-16,6 1 5 0,3-4 3 15,18-2-4-15,0-3-1 16,0-2-11-16,3-6-3 0,-1-2-21 16,1-3-10-1,-3-2-1-15,-3-4-33 16,3-1 9-16</inkml:trace>
  <inkml:trace contextRef="#ctx0" brushRef="#br0" timeOffset="174">21394 16843 112 0,'-3'-8'44'0,"3"11"-24"0,0-3-19 16,0 5 11-16,0 3-6 16,0 3-1-16,0 15 2 0,0 1 0 15,0-3-1 1,0 2-1-16,0 3-3 15,0-2 1-15,0-1 0 0,3-7-8 0,0 10-2 16,0-8-49 0,0-5-27-16,6-3 36 15</inkml:trace>
  <inkml:trace contextRef="#ctx0" brushRef="#br0" timeOffset="175">21463 17007 108 0,'-45'3'44'0,"36"0"-24"0,-3 2-17 0,9-2 10 16,3-1 7-16,3 1 5 16,3 5-7-16,6-3 0 0,9 6-9 15,6-3-3-15,6 0-30 16,5 2-13-16,4-4-35 15,3-4-12-15</inkml:trace>
  <inkml:trace contextRef="#ctx0" brushRef="#br0" timeOffset="176">2172 15753 104 0,'-6'59'41'0,"3"23"-22"0,-12 31-20 0,9-54 9 16,-6 25-3-16,-3 9 0 16,3 5-3-16,3 5 1 15,6-16 2-15,-6-10 2 16,12-14-6-16,3-10 0 0,-6-13-21 16,3-3-7-16,0-13-21 15,0-8-10-15</inkml:trace>
  <inkml:trace contextRef="#ctx0" brushRef="#br0" timeOffset="177">2157 15714 36 0,'-6'-11'16'0,"9"8"-8"0,6 1-7 16,-6 2 3-16,9 0 2 16,6-3 1-16,8 3-1 15,10 0 1-15,12 3 0 16,-1-3 3-16,10 0 8 15,8 0 3-15,19 0-4 16,5 0 0-16,9 0-10 16,6-3-4-16,18 3 0 15,3 0 2-15,3 0 0 16,6 3 2-16,6-3 2 16,0 0 2-16,3 2-5 15,6 1-2-15,-3 0 0 0,3-1 0 16,5-2 0-16,1-2-2 0,6 2-2 15,-6-3 3 1,-1 0 2-16,7 1-2 16,-9-1-2-16,3 0 0 0,-3 3-1 15,-4 0-3-15,-2 0 2 16,0 3 1-16,0-3 2 16,-3 0-1-16,-3 3 2 15,-6-1 0-15,-9 1 1 16,-6-3 2-16,-9 3 1 15,-3-1-1-15,-18 1-1 16,-14 0-3-16,-7-3 1 16,7 0 0-16,-19 0 1 15,-8-3-2-15,-4 0-2 16,-5 3-10-16,-3 0-6 0,-3 3-30 31,-7 2-50-31,-5 3 14 0</inkml:trace>
  <inkml:trace contextRef="#ctx0" brushRef="#br0" timeOffset="178">7655 15682 76 0,'0'-8'30'0,"3"8"-16"0,3 0-19 0,-1 3 6 16,1 5-1-16,0 7 2 0,-3 9 12 15,-3 24 8 1,-6 15 4-16,-5 9 2 16,-1 10-13-16,0 16-4 15,3 5-5-15,0-11 1 16,3-4-4-16,3-1 0 0,3-2 1 0,0-14-2 16,0-7-2-1,0-14 3-15,0-2 0 0,-3-19-10 16,0-3-3-16</inkml:trace>
  <inkml:trace contextRef="#ctx0" brushRef="#br0" timeOffset="179">2020 16857 104 0,'0'-3'41'0,"6"3"-22"0,0 0-20 16,3 0 7-16,3 0 0 0,9 0 3 15,8 0 2-15,13 3 3 16,18-3-5-16,11 5-3 16,18 0-1-16,18 0-1 15,12-2-2 1,12 5 1-16,18-3 0 0,3 3-1 0,18-2-2 15,8-1-2-15,7-2 1 16,8 2 3-16,10-5 3 16,5 10-2-16,3-12 0 15,7 2 1-15,2-3 0 16,6-2-5-16,-3 0 1 16,4-3 0-16,-7 2 2 0,-3-2 3 15,-14 6 4 1,-10-1-4-16,-14 3-1 15,-13 0-2-15,-14 0 1 0,-6 3-4 16,-9-1 0-16,-6-2-6 16,-6 0 0-16,0 11-70 15</inkml:trace>
  <inkml:trace contextRef="#ctx0" brushRef="#br0" timeOffset="180">13027 17267 92 0,'-3'-14'35'0,"3"9"-18"0,9 3 0 0,-6 2 14 16,-3 0-5-16,3 2-3 15,0 9-7-15,0 5 0 16,0 15-9-16,-3 6 13 0,0 11 7 16,0-3-6-16,0 16-1 15,3-11-12-15,0 0-3 16,0-7-3-16,0-4 1 15,0-7-2-15,0-5 2 0,3-9-13 16,0-10-3-16,0-3-29 16,0-5-11-16,0-8-36 15</inkml:trace>
  <inkml:trace contextRef="#ctx0" brushRef="#br0" timeOffset="181">13504 17291 72 0,'0'0'27'0,"-3"2"-14"0,-12 6 9 16,6-3 15-16,-3 3 3 15,-3-2 0-15,-3 7-13 0,-6 5-4 16,-8 1-4-16,-1-3-3 15,-3 0-8-15,-3 0-1 0,4-3 3 16,2 5-4-16,6-4 2 16,3-1-5-16,6-3 0 15,4 1-1-15,5-1-2 16,6 4 1-16,9-1 1 16,11 0-3-16,7 8 0 15,6 6 1-15,6-3 2 16,0 2-1-16,-1 1-1 15,4-1 3-15,-3-7 0 0,-7 7-1 16,-5-5-2-16,-3-8-13 16,-3 6-4-16,-3-6-37 15,0 0-16-15,0 1-14 16</inkml:trace>
  <inkml:trace contextRef="#ctx0" brushRef="#br0" timeOffset="182">13599 17717 76 0,'3'0'30'0,"-3"0"-16"0,3 0-3 0,0 5 10 15,0-3-3-15,0 9 2 16,0 2-2-16,0 3-2 15,0 8 0-15,-3-6 0 16,0 4-8-16,0-9-1 0,0 0 0 0,0 0-3 16,0-5-3-16,0-2 6 15,0-6 5-15,0 0-2 16,0-6 0-16,0-2-9 16,3-5 0-16,0 0-1 15,3-6 0-15,-1 3-3 16,1 3 2-16,3 3-1 15,-3 4 0-15,3 6 2 16,0 6 0-16,-3 4 0 16,0 6 2-16,-3-3-1 15,0 1 2-15,0-1-2 0,-3-8-1 16,6 3 1-16,0-3-1 16,9-10 2-1,-3-3-1 1,0 0-1-16,2-2-2 0,-2 2-1 15,-3 0 4-15,3 2 1 16,0 6 0 0,-3 8-2-16,0-2 1 0,0 2-1 15,-3 5 2-15,0-3 1 16,-3-2-1-16,0 6-2 16,0-7-6-16,-3-1-1 15,0 2-41 1,0-3-60-16,0-5 15 15</inkml:trace>
  <inkml:trace contextRef="#ctx0" brushRef="#br0" timeOffset="183">13899 17846 112 0,'-3'0'44'0,"18"8"-24"0,-6 0-17 15,-6-3 12-15,-3 3-5 16,0-2 2-16,0-1-9 15,3 0-4-15,-3-2-7 16,3 5-2-16,-3-3-39 16,0-5-16-16,0 0 25 15,3 0 12-15</inkml:trace>
  <inkml:trace contextRef="#ctx0" brushRef="#br0" timeOffset="184">13989 17814 104 0,'0'19'41'0,"3"-16"-22"0,0 15-9 0,0-10 12 16,-3-3-4 0,0 3 2-16,0 3-5 0,0-6 1 15,0-2-9-15,0-3-4 0,0 0 0 16,6 0 0-16,0 0 1 16,2-6 0-16,1-9 0 15,3-4-5-15,3 6 1 16,0 0 0-16,3 7 2 15,-6-2 1-15,0 8 1 0,-3 14-2 16,0-6-2 0,-3 5 3-16,0 0 0 0,-3 0-4 15,-1 3-1-15,-2-5-8 16,0-1-2-16,-2-2-48 16,-1-2-43-1,-3-1 34-15</inkml:trace>
  <inkml:trace contextRef="#ctx0" brushRef="#br0" timeOffset="185">13953 17632 228 0,'-6'-5'85'0,"6"-9"-46"0,-6 14-48 16,9 6 12-16,3-12-7 0,0 6 3 15,3-2-51-15,6-1-19 16,6-5-9-16,-1 3 0 16</inkml:trace>
  <inkml:trace contextRef="#ctx0" brushRef="#br0" timeOffset="186">14423 17526 248 0,'-12'-11'93'0,"12"11"-50"0,0 0-46 0,0 0 19 0,3 0-10 16,3 0-1 0,0-2 0-16,6-1-1 0,3 0-2 15,6-2-4-15,3 0 1 0,0-3-12 16,8 3-5-16,-5-3-43 15,0 2-20-15,-3 4-7 16</inkml:trace>
  <inkml:trace contextRef="#ctx0" brushRef="#br0" timeOffset="187">14495 17600 204 0,'-24'5'77'0,"21"-5"-42"0,0 3-30 15,3-3 19-15,0 0-11 0,6 0 0 16,6-3-5-16,6-2-3 16,6-3-2-16,11 0-3 0,4-2 1 15,0-4-43-15,-4 6-19 16,13-2-33 0</inkml:trace>
  <inkml:trace contextRef="#ctx0" brushRef="#br0" timeOffset="188">14876 17370 140 0,'-6'-24'52'0,"-6"24"-28"0,6-3-6 0,6-2 18 16,3 0-7-16,3 0-2 16,3-6-11-16,3-2-5 15,3 0-6-15,5 2-4 0,4 3 0 16,0 8-1-16,0 8 0 15,-3 10 0-15,-3 12 2 16,-10 7-1-16,-5 8-1 16,-3 2 1-16,-8 9-1 15,-4-3 0-15,-3-6 2 0,0-7-1 16,0-3-1-16,3-10 12 16,3-1 6-1,3-8 2-15,3-10 0 0,3 0-4 16,12-8 0-16,6 0-3 15,6-8 2-15,6 8-8 16,2-5-4-16,1-3-2 16,0 3-1-16,0 2-9 15,-4 3-4-15,-2 0-51 16,-3 3-22-16,-3 2-29 16</inkml:trace>
  <inkml:trace contextRef="#ctx0" brushRef="#br0" timeOffset="189">15522 17346 144 0,'-9'-8'55'0,"9"8"-30"0,0 8-27 0,0 5 11 16,3 1 5-1,0 4 5-15,-3 9-3 16,0 4-1-16,0 4-9 15,3-4 0-15,0 9 1 0,0 0-3 16,0-8-3-16,-3-6 2 0,3-2 0 16,0-6-48-16,0-4-19 15</inkml:trace>
  <inkml:trace contextRef="#ctx0" brushRef="#br0" timeOffset="190">15554 17431 104 0,'-17'-8'41'0,"17"-5"-22"0,-9 2 2 0,6 3 17 0,0 0-3 15,3-2 0-15,0 7-14 16,0-8-5-16,6 3-9 15,0-5-3-15,5 3 2 0,1-4-5 16,3 1-1-16,3 0 2 16,0 2 1-16,3 1-1 15,6 4-2-15,-7 6 1 16,1 6-1-16,-3 7 0 16,-6 0 0-16,-6 6 2 15,-9 2 3-15,-3 5-4 16,-3 1-3-16,-6-9 3 15,-3 6 1-15,1-8 0 0,-1-3-2 16,6 0-2-16,3-7 1 16,9 4-1-1,6-2 0 1,9 0 2-16,8 0 0 0,4 3 0 16,0 2-3-16,-3 0 2 15,-3 0 1-15,-6 9 2 16,-6 1 1-16,-9-1 3 15,-6 1 10-15,-9-1 5 16,-6-1-11-16,-3-3-6 16,-6-5 0-16,-5 1 1 15,2-4-2-15,3-7-2 16,6 2-16-16,6 0-7 16,6-5-58-1,12 0-57-15,12 0 35 0</inkml:trace>
  <inkml:trace contextRef="#ctx0" brushRef="#br0" timeOffset="191">16260 17751 144 0,'0'5'55'0,"0"8"-30"0,-3 1-14 0,0 7 15 16,0-3 1-16,-6 1 1 0,-3-6-15 15,-3 6-6 1,0-4-68-16,0 1-29 0,-2-2 14 15,-4-6 11-15</inkml:trace>
  <inkml:trace contextRef="#ctx0" brushRef="#br0" timeOffset="192">16739 17288 80 0,'0'3'33'0,"3"-1"-18"0,0 19 6 16,0-2 19-16,-3 13-6 15,0 7 0-15,0 6-15 16,0 8-4-16,0 5-9 15,0-7 0-15,0-4 1 0,0-7-3 16,0-3-3-16,0-8-3 0,0-10 1 16,6-14-50-1,3-10-31 1</inkml:trace>
  <inkml:trace contextRef="#ctx0" brushRef="#br0" timeOffset="193">17037 17378 56 0,'-3'13'24'0,"0"-2"-12"0,0 2-8 0,0-5 10 16,-6 0 3-16,-3 5 4 15,-6 0 2-15,-6 0 1 0,0 6-7 16,-2-6-2-1,-1 0 6-15,0 1 6 16,3-4-14-16,3-2 13 0,4 0 4 0,2 3-4 16,6-3-1-1,3 0-19-15,9 7-5 0,6 7 2 16,6-1 3-16,3 5-6 16,2 1 1-16,10 2-1 15,-3 0 0-15,0-3 0 16,-4-2 2-16,1-3-8 15,-3-2-3-15,-3 2-26 16,0-8-12-16,3-2-31 16,-3-3-33-1,-4-3 37-15</inkml:trace>
  <inkml:trace contextRef="#ctx0" brushRef="#br0" timeOffset="194">17075 17804 96 0,'-3'10'35'0,"6"-2"-18"0,0 6-11 15,3-4 9-15,0-2 3 16,0 0 3-16,-3 11-2 16,0-1 0-16,0 3-4 15,-6 3 1-15,3-8-9 16,-3 2-2-16,0-4 1 0,6-6 6 16,0-3 2-16,-3-5-5 15,3-8-1-15,0-3-6 16,0-4-2-16,3-4 0 15,0 6 0-15,0-6 0 0,3 3 0 16,0-2 0 0,0-1 0-16,0 6-3 15,0 8 2-15,3 5 1 0,-1 0 0 16,1 5 0-16,-3 3 0 16,0 5 2-16,-6-2 1 15,0-3-1-15,-3 5 1 16,0-2-2-16,0-3 2 15,0-8-2-15,0 0 2 16,6-6-2-16,0-2 2 0,3 3-2 16,0-3-1-1,3 0-2-15,-3 3 1 16,0 0-1-16,0 5 0 16,0 7 2-16,-1 4 2 0,-2 2-1 15,0 6-1 1,-3-3 1-16,0-3 1 0,3 0-3 15,0 0 0-15,0-7-21 16,6-6-10-16,3 0-31 16,0-3-40-1,3-2 25-15</inkml:trace>
  <inkml:trace contextRef="#ctx0" brushRef="#br0" timeOffset="195">17495 17867 96 0,'-12'0'38'0,"6"0"-20"0,-3 0-10 0,6 0 11 16,-3 0 0-16,0 8 1 16,-2-2-7-16,2 7 0 15,-6 0-8-15,9 6-3 16,0 2-1-16,3-3 1 0,3-5 3 16,3 1 2-16,3-1 1 15,-1-8 0-15,4-5 0 16,-3-5-4-16,3 2-3 15,-3-7-5-15,-3-4 0 16,0 7 4-16,-3-4 4 16,-3 3-3-16,0 0-3 15,0 3 5-15,0-1 3 0,0 6-1 16,3 6 0-16,0 2-3 16,0 5-2-16,3 0-2 15,0 0 1-15,6 1 1 16,0-4 0-16,3-5-33 15,-1-5-15-15,4 0-27 16</inkml:trace>
  <inkml:trace contextRef="#ctx0" brushRef="#br0" timeOffset="196">17745 17891 164 0,'-18'11'63'0,"12"-1"-34"0,-9 17-27 0,9-14 12 15,-2 6-5-15,-1 2 0 16,0 2-10 0,3-1-1-16,0-1 0 0,0-3-4 15,3-10 0-15,0 3-41 16</inkml:trace>
  <inkml:trace contextRef="#ctx0" brushRef="#br0" timeOffset="197">17626 17894 132 0,'0'0'52'0,"3"0"-28"0,6 5-4 0,-3-2 19 15,3 2-6-15,3 8-2 16,0 0-15-16,3 6-7 16,-1 2-6-16,4-5 0 0,-3 5 0 15,9-8-15-15,-3 1-6 16,-3-6-42-16,3-8-54 15,-4-3 23-15</inkml:trace>
  <inkml:trace contextRef="#ctx0" brushRef="#br0" timeOffset="198">18040 17582 208 0,'-18'-8'79'0,"18"2"-42"0,9 6-15 16,-9 0 26-16,3 0-14 15,3-2-2-15,0-4-17 16,3 6-6-16,6-5-6 16,5 5-5-16,4-3-1 0,0-2-12 0,0 5-5 15,0-5-27-15,2 5-10 16,-2 0-23-1,-3 5-38-15,-9 0 34 16</inkml:trace>
  <inkml:trace contextRef="#ctx0" brushRef="#br0" timeOffset="199">18013 17761 256 0,'-21'0'96'0,"21"-5"-52"0,15 10-51 16,-3-10 16-16,0 5 1 15,6-5 5-15,9-3-5 16,5 3-3-16,7-3-4 16,3 2-33-16,-1-1-13 0,1 1-53 15,-6 6-39 1,-7-2 54-16</inkml:trace>
  <inkml:trace contextRef="#ctx0" brushRef="#br0" timeOffset="200">18611 17346 148 0,'0'0'57'0,"3"19"-30"0,0-6-10 0,0-3 22 0,0 4 0 15,-3 9 4 1,0 9-13-16,0 8-6 0,-3 5-13 15,3 0-5-15,0-5-2 0,0-1-2 16,3-7 1-16,0-6-2 16,0 1 2-16,3-9-15 15,-3-4-7-15,3-1-28 16,-3-5-12-16,3-16-99 31,0 0 68-31</inkml:trace>
  <inkml:trace contextRef="#ctx0" brushRef="#br0" timeOffset="201">18924 17391 124 0,'-18'5'46'0,"15"-2"-24"0,-6 10-13 0,6-7 14 16,-3 7 4-16,-6 5 4 16,-3 9-2-16,3 7 2 15,-2 3-17-15,2 8 1 0,6-5-1 16,3 0-3-16,6-3 1 0,6-8-5 16,3-3 1-16,2-2-7 15,13-11-1-15,0-5-2 16,0-11 0-16,3-7 2 15,-1 2 0-15,-2-11-3 16,-3 1 2-16,-9-3 1 16,-6 0 2-16,-9-3 3 15,-9 5 2-15,-6 6 5 16,-15 5 5-16,-3 8 0 16,-5 5 1-16,2-2-9 15,-3 10-5-15,7-2-6 16,5-3-1-16,9 2-38 15,15-2-15-15,9 0-38 16,12-2-47 0,-3-6 43-16</inkml:trace>
  <inkml:trace contextRef="#ctx0" brushRef="#br0" timeOffset="202">19528 17402 172 0,'-6'10'66'0,"3"-4"-36"0,0 7-24 16,3 5 17-16,-3 9 3 15,0 7 7-15,-3 8-7 16,0 1-3-16,3-6-13 16,0 3-4-16,3-6-2 0,0-2-9 0,0-6-2 15,0 1-25-15,0-9-11 16,0 1-27 0</inkml:trace>
  <inkml:trace contextRef="#ctx0" brushRef="#br0" timeOffset="203">19504 17457 140 0,'-9'-2'55'0,"9"-4"-30"0,-6 6-10 16,6 0 20-16,-3-5-6 15,0 5 0-15,0-3-5 16,3-2-3-16,0 0-11 16,6-1 0-16,3-7 1 0,6-3-2 15,3 3 2-15,3 0-6 16,3 2-3-16,3 9-4 16,-4-4 1-16,1 12 1 15,-3 2 2-15,-6 5-1 0,-3 5-1 16,-6 1 1-16,-9-3 1 15,-6 8-1-15,-6-3 2 16,-3 0-2-16,-3-3-1 16,0-4 3-16,1-1 0 15,-1 0-4-15,9-8 1 16,3 3 0-16,6-8 0 16,6 0-5-16,9 0 1 15,12 0 0-15,2 6 2 16,7-6 1-16,0 10 1 15,9-2 0-15,-7 11 2 0,-5-3 5 16,-6 7 6-16,-6-1 2 16,-9-1 3-16,-15 3 5 15,-6-3 3-15,-9 2-2 16,-6-7-3-16,-12 3-9 16,-5-1-5-16,-4-4-11 15,-2-1-3-15,-7-5-60 16,9-3-28-16,7-5-46 15</inkml:trace>
  <inkml:trace contextRef="#ctx0" brushRef="#br0" timeOffset="204">12646 17052 92 0,'-6'-2'35'0,"6"10"-18"0,0 26 4 15,3-10 19-15,0 21-4 0,0 10-1 16,0 20-17-16,0 22-6 16,0 9-8-16,3-13-1 0,3-8 3 15,0-6-3-15,0-8 0 16,3-12-3-16,-3-7-3 16,-3-12-16-16,0-16-111 31,-9-29 35-31</inkml:trace>
  <inkml:trace contextRef="#ctx0" brushRef="#br0" timeOffset="205">12590 17156 84 0,'27'0'33'0,"-10"0"-18"0,13 5 0 15,-12-5 13-15,6 0 0 0,12 3 1 16,5 2-10 0,10-5-1-16,5 0-9 15,13-5-1-15,5 5-4 16,7-3-3-16,8-2 0 0,9-1-1 0,-3-2 0 15,4 3 0-15,-1 0 2 16,-3-3 5 0,6 3 6-16,-2-3-1 0,-4 5 3 15,0-2-8 1,6-3-4-16,-3 2-2 0,1 1 1 16,-4 0-3-16,0-3 0 15,0 3 1-15,-2 2 2 16,-4-2-1-16,3-1-1 15,-2 4 1-15,-1-9-1 16,3 9 0-16,-6-4 2 16,1 1 1-16,-1 5 3 0,-3-3-3 15,4 1-2-15,-4 2 0 16,0 0 1-16,-2-3-1 16,-1-2 2-16,1 5 0 15,2-3 1-15,0 0-5 16,-5 1 1-16,-4-4 0 15,0 6 0-15,19-2 0 16,-7-1 2-16,-9 3-3 16,-5 0 0-16,-4 0 1 15,4 0 0-15,-1 0 0 16,1 0 0-16,2 0 0 16,-2 0 0-16,2 0 0 15,-6 0 0-15,4 0 0 0,-7 0 2 16,1 0-1-1,-1 0-1-15,1 0-2 0,-1 3 1 16,1-1 1 0,2-2 2-16,4 0-1 0,5 6-1 15,-3-4 3-15,4 4 0 16,2-1-4-16,1-2 1 16,5-1 0-16,-3 1 2 15,1 5-3-15,-1-3-2 16,0 0 2-16,1-2 2 0,-4 0-2 15,-6-1 0 1,-2 4 1-16,-1 2 2 16,-2-8-3-16,-1 5 0 15,4-5 1-15,-4 5 2 0,1 1-1 16,-7-4 2-16,1 3-2 16,-10-2-1-16,-2-3 1 15,-4-3-1-15,-8-2 0 16,-6 5 0-16,-6-5 2 15,-4-3 1-15,-5 8-1 16,0-5-2-16,-6 2-2 16,0-2 1-16,-6 5 3 15,0 0 3-15,-3 0-2 16,0 8-2-16,0 8 0 16,0-1-1-16,0 12 0 15,0 10 0-15,0 3-3 16,3 7 0-16,0-2 4 0,2 13 1 15,4 9 2-15,0 4 0 16,3-5 0-16,0 0 0 16,-3-2 0-16,-3-11 2 15,3 0 3-15,-3-3 2 16,-3-10-3-16,-3-1-3 16,0-7-5-16,0-6 0 15,-6-7 0-15,6-1 2 16,-3 9-3-16,0-14 0 15,-6-5-34-15,0 11-15 16,-12-6-69 0</inkml:trace>
  <inkml:trace contextRef="#ctx0" brushRef="#br0" timeOffset="206">12673 17971 116 0,'0'-6'46'0,"0"6"-24"0,6 6-19 0,0-4 10 15,3-2 3-15,6 5 4 16,6-5 1-16,8 0 2 16,4 6-13-16,6-6 1 0,8 0 0 15,4 0-4-15,9 0-2 16,-1 0 0-16,4 2 1 0,-1 4-1 16,7-6 2-1,-1 0 0-15,4 0 3 16,-1 0-3-16,0 0 1 0,1 5-5 15,-1-5-2 1,1 0 4-16,-1 0 1 0,1 0 2 16,-7 3 0-16,1-1-7 15,-1 1 0-15,-2-3 1 16,-1 0 1-16,-2 0-1 16,2 0-2-16,1 0 1 15,-7 0-1-15,-2 5 0 16,-1-5 2-16,-2 5 1 15,-1-2 3-15,1-3-3 16,-3 0 0-16,2 0-1 0,1 0 1 16,0 0-2-1,-7 0-1-15,1 5 1 16,-1-5 1-16,-2 6-3 0,3-6 0 16,-1 0 1-16,-2 0 2 15,3 0-1-15,2 0-1 16,-2 0 1-16,-3 0-1 15,-1 2 0-15,1-2 0 16,0 6 0-16,-4-6 0 16,1 0 0-16,0 0 0 0,2 0 0 15,-2 0 0 1,3 0 2-16,0 0 1 16,-1 0-1-16,-2 5-2 0,3-2 1 15,-1-3-1-15,1 5 0 16,-6-5 0-16,2 0 0 15,-2 0 0-15,0 5 0 16,2-2 2-16,4-3-3 16,0 0 0-16,-4 5 1 15,4 3 0-15,0-3-3 16,0 1 2-16,2-4 1 16,-5-2 0-16,0 6-3 15,-4-6 2-15,1 0 3 16,3 0 1-16,-1 10-4 0,1-7 1 15,-3 7 0 1,0-7 2-16,-1 2-3 16,4-5-2-16,0 6 2 0,-1-4 2 15,1-2 0 1,0 6 2-16,-1-6-4 0,1 0 0 16,0 5 1-16,-3-3 0 15,11 4 0-15,1-1 0 16,-4-2 0-16,-2 2 0 15,-3 0 0-15,2-2 2 16,1-3-1-16,-3 0-1 16,2 0 1-16,1 0-1 15,3 0 0-15,-4 0 0 16,1 0 0-16,0 0 2 16,-3 0-3-16,-1 0 0 0,7 0 1 15,-3 0 0-15,2-3 0 16,4-2 0-16,-1 5 0 15,-2 0 0-15,0 0 0 16,-1 0 0-16,1 0 0 16,0-5 0-16,8 5 0 15,-2-3 0-15,5-2 0 16,1-1 0-16,0 6 0 16,-1-2 0-16,1 2 0 15,5-5 2-15,4-1-3 16,2-2 0-16,1 3 1 15,-4 5 2-15,1 0-1 16,2-8-1-16,3 3-2 0,4-3 1 16,2-3-1-1,1 11 0-15,-7 0 4 0,3 0 1 16,4 0-4-16,2-8 1 16,1 3 0-16,-1 5 2 15,-3 0-1-15,1-3-1 16,-7-2-17-16,-2 0-6 15,-7-3-86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53:11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14700 7326 76 0,'0'0'30'0,"0"3"-16"0,0 2-10 15,0 1 8-15,0 7-1 0,0 11 3 16,0-1 4-16,0 7 1 16,0 7-2-1,0 0 2-15,0 0-8 16,0 0-2-16,-3 0-5 16,3-3-1-16,0-5 3 0,0-2-3 0,0-1 0 15,0-2 3-15,0-6 1 16,0-2 3-16,-3-5 1 15,3-3-3-15,0 0 0 16,0-3 1-16,0-5 2 16,0-3-1-16,0 1 1 15,0-3-6-15,3-3-3 16,0-3-1-16,0-2 1 16,0-3-1-16,3-3-1 15,0 3 1-15,0-2-1 16,0 2 0-16,0 3 0 15,0-3 0-15,0 3 0 0,3-3-3 16,0 8 2-16,0-3 1 16,2 9 2-16,1-1-1 15,3 3-1-15,0 5 1 16,-3 3 1-16,0 0-1 16,-3 5-1-16,3 3 5 15,-6 0 1-15,0 3-2 16,0-1-1-16,-3 1-1 15,0-3 1-15,0-3-2 16,0-3 2-16,0-2-4 16,-3 6 0-16,2-4 3 15,-2-2-1-15,3-3-29 32,0-7-14-32,0-1-14 15,0 1-5-15,0-1-16 31</inkml:trace>
  <inkml:trace contextRef="#ctx0" brushRef="#br0" timeOffset="1">15028 7601 104 0,'0'0'41'0,"3"14"-22"0,-3-6 0 0,0-3 16 15,0 3-6-15,0 5-2 16,0 6-13-16,0 2-6 16,0 0-5-16,2 3-3 0,1 0 3 15,0 2 0-15,0-2 1 16,-3-6-7-16,0-2 0 15,0-3-43 1,0-2-57-16,-3-6 17 0</inkml:trace>
  <inkml:trace contextRef="#ctx0" brushRef="#br0" timeOffset="2">15004 7459 80 0,'3'0'30'0,"-3"2"-16"0,0-2-3 16,0 0 12-16,0 0-1 16,3 6-1-16,-3-6 0 15,0 5 1-15,0-3-6 16,-3 1-1-16,0 0-9 16,0-1-2-16,0-2 0 0,0 0-5 15,0 0 1-15,0 0 0 16,3 0 0-16,0-2-3 0,3-1 0 15,0 3-1-15,0 0 0 16,0 0 3-16,-3 0 2 16,0 0 0-16,3 0-1 15,-3 0-21-15,0 0-11 16,3 0-37 0</inkml:trace>
  <inkml:trace contextRef="#ctx0" brushRef="#br0" timeOffset="3">15179 7337 56 0,'-3'0'22'0,"6"0"-12"0,-3 5 8 16,0 6 12-16,3 5 2 16,-3 5 1-16,3 5-1 15,-3 6 2-15,0 8-9 0,0-1-3 16,0 1-13-16,0 0-1 0,0-3-1 16,0-5-6-1,3-6 0-15,-3 0-1 0,3-7 2 16,-3 0-3-16,3-6-2 15,-3-11-93 1,-3-4 8 0</inkml:trace>
  <inkml:trace contextRef="#ctx0" brushRef="#br0" timeOffset="4">15066 7580 156 0,'-21'-16'57'0,"21"16"-30"0,0 14-10 0,0-9 22 0,0-5-9 16,9-3 0-1,6 3-11-15,3-5-1 0,6 0-11 16,6-3-4-16,2 0-2 0,4 0-1 16,-6 0 0-16,0 0-14 15,-4 5-3-15,-2 1-62 16,-6 2-56-1,-3 2 44-15</inkml:trace>
  <inkml:trace contextRef="#ctx0" brushRef="#br0" timeOffset="5">15447 7599 80 0,'3'-3'33'0,"-3"6"-18"0,3-3 20 0,-3 0 21 15,0 0-2-15,0 0-2 0,0 0-10 16,0 0-3 0,0 0-22-16,0 0-6 0,0 0-3 0,0 0-7 15,0 0 0-15,0 0-28 16,0 0-9-16,0 0-59 15,0 10-44 1,-3 4 53-16</inkml:trace>
  <inkml:trace contextRef="#ctx0" brushRef="#br0" timeOffset="6">15406 7861 88 0,'0'-19'35'0,"3"19"-18"0,0 0-11 0,-3 0 11 16,0 0 0-16,0 0 6 16,5-5-4-1,-2 5-1-15,0 3 1 16,-3-3-11-16,0 0 7 0,0 0 2 15,0 0-1-15,0 0 3 16,0 2-6-16,0 1-3 16,0-3-8-16,0 0-1 15,0 0-1-15,0 0 0 16,3-8-3 0,0 3 2-16,3 2 1 15,-3 6-3-15,0-1 0 0,-3-2 2 16,0 0 0-1,0 0 7-15,0 0 4 16,0 3 3-16,-3 0-4 16,0-3-1-16,0 0-6 15,3 0-2-15,0-6-5 16,0 6 3 0,3-2-1-16,-3 2 1 15,0 0 2-15,3 2 2 16,-3 4-1-1,0 2-1-15,0-1-4 16,-3-1 0-16,0-1-36 0,0-10-79 31</inkml:trace>
  <inkml:trace contextRef="#ctx0" brushRef="#br0" timeOffset="7">15394 7646 100 0,'0'-5'38'0,"3"5"-20"0,3 0 1 0,-3 0 16 0,3 0-6 16,-1 0 0-16,1 0-10 15,0 0-4-15,0 0-8 16,-6 0-1-16,0 0 1 0,0 0 5 16,0 0 3-16,0 0-6 15,-3 0-3-15,0 0-3 16,0 0-3-16,0 0 1 16,0 0-1-16,3 0 0 15,0 0 0-15,0 0-5 16,3 0 1-16,0 0-16 0,-3 0-6 15,0 0-40 1,6 0-44 0,-3 5 32-16</inkml:trace>
  <inkml:trace contextRef="#ctx0" brushRef="#br0" timeOffset="8">15426 7557 64 0,'0'0'27'0,"0"0"-14"0,0 0-9 15,0 0 8-15,0 0 1 0,0 0 5 16,0 0 1-16,0 0 3 16,3 7 1-16,-3 1 1 15,0-2-7-15,0-1-2 16,0 0-9-16,0-2-4 0,0-3-1 16,0 0-1-16,0 0 2 15,3-5-1 1,3-1-5-16,0 4-2 15,-3-1 5-15,3 0 2 16,-3 9-2-16,0-1-1 16,-3 0 7-16,0-2 6 15,-3 0 4-15,0-1 0 16,-3-2-7-16,0 3-5 16,0-3-2-16,3 0-1 15,0-5 6-15,0-1-7 16,3 1-2-1,0 5 0-15,3 3-2 0,3-1-3 16,0 4 0-16,0 1-29 16,-3 1-13-16,0 0-23 15</inkml:trace>
  <inkml:trace contextRef="#ctx0" brushRef="#br0" timeOffset="9">15429 7840 92 0,'3'2'35'0,"-3"-2"-18"0,0 19-7 0,0-22 12 16,0 0 1-16,0 3 1 0,0-2-11 16,-3-1-3-16,0 1 3 15,0-6 1-15,0 0-7 16,0 2-4-16,3 1 0 0,3 0-2 16,0 0 2-16,3-1-7 15,0 4 1-15,0-1 1 16,0 3 1-16,-3 0 1 0,-3 0 0 15,0 0 2 1,0 0 3-16,0 0 2 16,-3 0 3-16,0 0-5 0,0 0-3 15,-3 0-28-15,0 0-12 16,0-3-41 0</inkml:trace>
  <inkml:trace contextRef="#ctx0" brushRef="#br0" timeOffset="10">15394 7596 144 0,'0'0'55'0,"0"3"-30"0,0-3-12 0,0 0 17 0,0 0-6 15,3 8-2-15,-3-3-10 16,0-5-3-16,0 5-5 16,0-7-3-16,0 4 0 0,0-4-1 15,0 2 0-15,3 2 0 16,0-4-3-1,3-1 2-15,-3 8 1 16,-3-5 0-16,2 3 0 0,-2-3 0 16,0 0 2-16,0 0 1 15,0 0 1 1,0 3 0-16,-2-1-18 16,-1-7-168-1,3-8 98 1</inkml:trace>
  <inkml:trace contextRef="#ctx0" brushRef="#br0" timeOffset="11">16150 7345 80 0,'-3'-3'33'0,"3"6"-18"0,0-3-9 15,0 0 9-15,0 10-4 16,0 9-1-16,0 7-2 15,0 6 0-15,-3 10 2 16,0 3 1-16,0 0 3 16,0-2 4-16,0-4-8 0,3 1-3 15,0-5-4 1,0-9-3-16,0-2 3 0,0-6 2 0,3-7 11 16,-3-11 2-1,0 0-4-15,3-5-1 16,-3-3-8-1,3-6-3-15,3 1-1 0,0-3-1 16,6 0 0-16,2 1 2 16,1 1-3-16,3 4-2 15,0 2-1-15,3 3 3 16,3 2 0-16,0 6 1 16,-4 5 0-16,-2-1 0 15,-3 4 2-15,-3 2 3 16,-6 3 9-16,-6-3 3 0,-6 1-4 15,-6-4 0 1,-3 6-8-16,-3-3-3 16,-2-5-1-16,-4 0-1 0,0-8-9 15,3-2-4-15,3-1-24 16,3-2-9-16,3-3-33 16,6-6-28-1,3 1 43-15</inkml:trace>
  <inkml:trace contextRef="#ctx0" brushRef="#br0" timeOffset="12">16489 7329 132 0,'0'0'49'0,"-3"5"-26"0,3 11-18 0,3 3 11 16,-3 7 4-16,0 9 2 16,-6 9-9-16,0 1-3 15,3 3-6-15,0-3-3 0,0-3 2 16,9-2 0-16,0 0 1 16,0-8-9-16,0-9-2 0,-3-7-58 15,3-8-42 1,3-13 38-1</inkml:trace>
  <inkml:trace contextRef="#ctx0" brushRef="#br0" timeOffset="13">16623 7660 104 0,'-6'2'41'0,"6"6"-22"0,-6 3-22 15,6-3 6-15,-3 5 12 16,3 6 7-16,0-4-4 15,0 1 0-15,6-2-9 16,6 1-3-16,3-1-3 16,0-4 6-16,0-10 6 0,-3 0 4 15,-1-5 3-15,1 0-6 0,-3-3-1 16,-3-3-7-16,-3-2 0 16,-3 0-3-16,-3-3 0 15,0 3-3 1,-3-3 1-16,-3 2-13 0,0 4-3 15,3-3-71 1,3 2-12 0</inkml:trace>
  <inkml:trace contextRef="#ctx0" brushRef="#br0" timeOffset="14">16938 7586 96 0,'-2'-14'38'0,"-13"12"-20"0,3 2-21 0,3 8 54 15,-3-3-20 1,-3 6-10-16,0 2-7 0,-3 3-10 16,0 2-9-16,4 3-2 0,2 1 5 15,6-1 6-15,3 0-4 16,6-5-2-16,6-3 1 15,5-2 0-15,4-4 3 16,9-1 1-16,0-4-6 16,-3-4-2-16,0-4-20 15,-4 1-9-15,-2-5-26 16,-3-1-12 0,-6-2 35-16</inkml:trace>
  <inkml:trace contextRef="#ctx0" brushRef="#br0" timeOffset="15">17016 7363 64 0,'0'-16'27'0,"0"14"-14"0,0 4-15 16,6 14 50-16,0 6-3 15,-3 7-13-15,0 10-6 16,0 6-7-16,-3 0-3 0,3 0-8 16,-3-2 1-16,3-6 2 15,-3-3-6-15,3-2-1 0,0-8-2 16,0-6 1-16,0-5-7 16,0-2-1-16,0-14-80 15,0-7 0 1</inkml:trace>
  <inkml:trace contextRef="#ctx0" brushRef="#br0" timeOffset="16">17212 7580 120 0,'-3'-16'46'0,"0"16"-24"0,-3 16-28 0,3-10 8 16,-2-1 0-16,-10 5 1 15,-6 1-1-15,0 0 1 16,6-1 0-16,0 1 3 16,3-1 1-16,3 1 1 15,3 0-2-15,3-1-1 16,3 1-3-16,9-1 1 0,6 4 0 16,3-4 1-16,3-2 0 15,3-3-5-15,0 1 1 16,-1-1-22-16,4-2-8 0,0-3-31 31</inkml:trace>
  <inkml:trace contextRef="#ctx0" brushRef="#br0" timeOffset="17">17617 7599 100 0,'-3'0'38'0,"3"2"-20"0,0 20-12 15,0-12 11-15,0 1 6 16,-6 2 3-16,3 6-9 0,3-1-3 15,0 1-8-15,3-1-2 16,0-5-2-16,0 1-2 0,3-4 1 16,0-2 1-16,0-3 1 15,0-2-4-15,0-3 1 16,0-3-5-16,0-5-1 16,0 1 0-16,0-1 4 15,0 0-1-15,-3 2-1 16,0 4 5-16,0 2 1 15,0 2-3-15,3 4 1 16,0 2 0-16,2 0 0 16,1-1 0-16,3 1 0 15,6 0 4-15,-3-2 2 16,6-4 9-16,-3-2 4 0,-3-2-3 16,-1-4-1-16,1-2-7 15,-3-2-3-15,-6-3 0 16,-3-3-1-16,-3 0-2 15,0 0-2-15,-9 3-19 16,0 2-10-16,-6 6-32 16,1 0-42-1,-1 2 24-15</inkml:trace>
  <inkml:trace contextRef="#ctx0" brushRef="#br0" timeOffset="18">17939 7646 88 0,'-9'0'33'0,"12"6"-18"0,0 2-16 0,0 0 9 16,-3 2 4-16,3 6 4 15,-3 0-2-15,3 2 0 16,-3-2-6-16,3 3-3 0,0-6-7 15,0-2-1-15,-1-1-54 16</inkml:trace>
  <inkml:trace contextRef="#ctx0" brushRef="#br0" timeOffset="19">17927 7541 160 0,'-9'-3'63'0,"9"0"-34"0,3 3-47 16,0 0 5-16,0-2-15 16,0-1-3-16,3-2-21 0,0-3-9 15</inkml:trace>
  <inkml:trace contextRef="#ctx0" brushRef="#br0" timeOffset="20">18081 7340 140 0,'-5'2'55'0,"5"6"-30"0,3 19-29 0,-3-9 8 16,0 9 0-16,0 2 2 15,0 13 2-15,0 0 2 16,0 1-5-16,0-1-3 0,0-5 1 16,2 3-2-16,1 2-1 15,-3-10-15-15,0-6-5 0,0-7-47 16</inkml:trace>
  <inkml:trace contextRef="#ctx0" brushRef="#br0" timeOffset="21">17974 7649 200 0,'-3'-5'74'0,"6"5"-40"0,3-5-42 16,3-1 10-16,0 1-6 15,9 0 3-15,-6-1-2 16,0-4 1-16,0 2 2 0,3 0-18 0,-1 0-8 16</inkml:trace>
  <inkml:trace contextRef="#ctx0" brushRef="#br0" timeOffset="22">18177 7416 80 0,'-6'21'33'0,"6"-7"-18"0,0 15-16 0,0-11 7 15,0 14 2-15,0 5 5 16,-3 3 6-16,0-3 5 0,0-3-10 16,3 1-5-1,0-6-4-15,0-5-1 0,0-9-2 16,0-1 3-16,6-17 4 15,0-5-5-15,3-5-9 16,0-6-1-16,3 1-3 16,2-3 3-16,7 2 4 15,-3 6 3-15,0 5-2 16,-3 5 0-16,0 6 3 16,0 8 3-16,-3 4 2 15,-4 7 1-15,1-4 0 16,-3 3 0-16,0 3-4 0,0-5-3 15,-3-4-3-15,3-1 1 16,0-4-41 0,0-4-48-1,0-12 18-15</inkml:trace>
  <inkml:trace contextRef="#ctx0" brushRef="#br0" timeOffset="23">18876 7604 108 0,'-9'-3'44'0,"3"3"-24"0,-6 3-8 15,6 2 16-15,-5 1-10 16,-4 2 0-16,-12 5-10 15,3 5-5-15,0 6-2 16,6 0-1-16,4 8 2 0,5 0 1 16,3-3 3-16,6-6 1 15,15-7 3-15,2-5-1 16,4-6 2-16,3-13 0 16,3-2 1-16,-6-9-2 15,2-2-1-15,-2-3-5 16,3 0-1-16,-6-7 1 0,-9-4 0 15,-3 1-2-15,-9-1 1 16,-3 1-2-16,0-3 2 16,-3 5-2-16,0 0-1 15,0 6 3-15,3 8 2 16,0 4-4-16,3 4-3 16,3 15 1-1,0 6 0-15,3 4 1 16,3 9-3-16,3 5 2 15,3 3 3-15,-3 0 1 16,0 0-4-16,3-3-1 0,0-3 1 16,0-2 2-16,0-3-38 15,-1-5-14-15,1-3-43 16</inkml:trace>
  <inkml:trace contextRef="#ctx0" brushRef="#br0" timeOffset="24">19114 7641 160 0,'-6'-8'60'0,"3"8"-32"0,-5-2-11 15,5 2 22-15,-3 2-13 0,-3 1-5 16,-3 5-15 0,0 2-3-16,0 6-3 0,0 3-3 0,3-1 0 15,3 3 4-15,3-5 1 16,6 0 0-16,3 3-2 15,3-6-2 1,3-8 1-16,0-5 1 0,0-2 0 16,0-6 0-16,0-3 0 15,-1-2 0-15,-2-3 0 16,-3 0 0-16,0-2 2 16,-3 4-1-16,-3 4-1 15,0 2-2-15,0 3 1 16,0 5 1-16,3 5 0 15,0 5-3-15,0 4 2 0,3 4 1 16,3-2 0 0,6 0 0-16,0 0 2 0,-3-3-8 15,0-8-3-15,3-2-35 16,-1-8-16-16,1-6-20 16</inkml:trace>
  <inkml:trace contextRef="#ctx0" brushRef="#br0" timeOffset="25">19275 7295 164 0,'-6'-3'63'0,"9"11"-34"0,-3 5-36 16,3-2 10-16,-3 18-1 0,0 5 3 15,3 6 2 1,3 5 1-16,0 0-4 0,-3 0-3 0,0-3 2 15,3-5 0-15,-3-5 1 16,-3 0-24-16,0-3-12 16,0-8-41-1</inkml:trace>
  <inkml:trace contextRef="#ctx0" brushRef="#br0" timeOffset="26">19150 7564 228 0,'-18'-2'85'0,"18"2"-46"0,0 0-46 15,0 0 16 1,6 0-4-16,3-3 2 0,9 1-3 16,3-1-1-16,3-2-1 15,2 2-2-15,1-2 3 0,9-1-22 16,-3 4-9-16,-4 2-33 15,-2 0-50 1,-3 0 21-16</inkml:trace>
  <inkml:trace contextRef="#ctx0" brushRef="#br0" timeOffset="27">19516 7541 116 0,'-3'-3'46'0,"0"3"-24"0,-3 3-4 15,3-1 18-15,-3 1-12 0,0 0-1 16,-3 7-13-16,1 9-4 15,-10-1-4-15,-3 6 1 0,3 2 0 16,3 1-4-16,3-1 1 16,6-2 2-16,6-5 3 15,6 2 2-15,3-11 1 16,0-4-2-16,0-6 1 16,3-6-4-16,3-4 0 15,0-3-3-15,-3-3-1 16,-1-3 1-16,-2 3 2 15,-3 3 1-15,0 3 1 16,-3 2 2-16,0 2 1 16,-3 6-3-16,3 6-3 0,0 4 0 15,3 6-1 1,3 3 0-16,3-1 0 0,0-5 0 16,6 1 2-16,9-4-43 15,-4-5-17-15,-2-5-35 16</inkml:trace>
  <inkml:trace contextRef="#ctx0" brushRef="#br0" timeOffset="28">20248 7641 140 0,'3'-2'55'0,"-6"-1"-30"0,3-8-12 16,0 9 17-16,-3-1-4 16,-2 0 2-16,-4 1-12 0,-3 4-4 15,-3 1-7-15,-6 5-2 0,-6 3 1 16,6 4-7-16,3 7 0 16,4-1-1-16,5 3-1 15,9-1 4-15,9-1 0 16,2 1 1-16,7-4 0 15,3-11 2-15,0-8 1 0,6-5-1 16,-3-3-2 0,-1-6-2-16,-2-2 1 15,-6-2 1-15,-3-1 2 0,-3-2-1 16,-3 0-1-16,0-5 1 16,-9 12-1-16,3-1 0 15,0 7 0 1,0 2 0-16,3 9 0 0,0 2-3 15,3 6 2-15,0 2 1 16,0 3 0-16,3 0 0 16,0 0 0-16,2 2 0 15,4-5 0-15,-3-2-14 16,-3-3-3-16,0-5-37 16,0-6-53-16,0-5 21 15</inkml:trace>
  <inkml:trace contextRef="#ctx0" brushRef="#br0" timeOffset="29">20433 7292 208 0,'-9'-3'77'0,"9"3"-42"0,0 3-48 0,3 2 12 15,0 6-1-15,3 2 6 16,0 19 4-16,3 5 3 15,-3 13-5-15,3-2-4 0,0-1 1 16,0 1-2-16,2-6 2 16,1-5-2-16,3-5-1 15,-3-5-26-15,0-9-12 16,0-5-50-16</inkml:trace>
  <inkml:trace contextRef="#ctx0" brushRef="#br0" timeOffset="30">20686 7623 92 0,'-3'21'35'0,"6"-11"-18"0,0 6-5 15,0-8 13-15,0 0 9 16,-3 3 3-16,3-3-17 15,-3 0-9-15,0 2-5 16,3-5-2-16,-3-5-2 16,0 0 3-16,0 0 1 0,0-2 0 0,0-3 1 15,0-9-2-15,0 1 2 16,3-3-4-16,0 0-2 16,6-5 0-16,0 3-1 15,3 2-3-15,-1 3 0 16,1-1-1-16,0 6 3 15,0 3-22-15,3 0-7 16,0 2-36 0,0 1-32-16,-3 2 36 15</inkml:trace>
  <inkml:trace contextRef="#ctx0" brushRef="#br0" timeOffset="31">20906 7657 116 0,'0'8'46'0,"3"-3"-24"0,3 1-10 16,-3-1 13-16,3-2 2 15,0-1 3 1,0-2-7-16,6-2-2 0,0-4-12 16,6-2-3-16,-3 0-2 0,-4-2-2 15,1-1-2-15,-6 1 1 16,-6-9-1 0,-6 3 0-16,-6 3-3 15,1 2 2-15,-4 6-1 16,0 5 0-16,-3 13 2 15,0 3 0-15,0 3 0 16,3-1 2-16,6 3-1 16,3 1-1-16,6-1 1 0,3-3-1 15,6 1-3-15,3-6 2 16,3-5-10-16,12-3-3 16,0-5-28-16,0-2-13 15,-1-6-18 1</inkml:trace>
  <inkml:trace contextRef="#ctx0" brushRef="#br0" timeOffset="32">21198 7578 132 0,'-18'-19'49'0,"15"19"-26"0,-6-2-5 0,6 2 20 16,-3 5-12-16,-3 3-5 0,-3 5-15 16,1 3-3-16,-1 5-3 15,0 3 4-15,3 0 2 16,3-1-2-16,6 1-3 0,3-3 0 15,3-5 1-15,3-5-1 16,0-3 2-16,3-6-2 16,-1-4 2-16,4-3-4 15,0-6 0-15,-3-2-1 16,-3-3 0-16,-3-3 2 16,0-2 2-16,-9 5-1 0,0 3-1 15,0 2 7 1,0 4 5-16,0 4-4 15,0 6-2-15,0 7-8 0,0 3-1 16,3 6-1-16,0-1 2 16,9 4 1-16,3-7 1 15,3-1-33-15,0-4-13 16,3-4-41 0,2-6-19-16,4-6 53 15</inkml:trace>
  <inkml:trace contextRef="#ctx0" brushRef="#br0" timeOffset="33">21439 7615 132 0,'-18'-21'49'0,"15"2"-26"0,-6 11-3 0,6 5 21 0,-6 1-9 15,-3 2-3 1,-2 10-20-16,-4 6-5 16,0 5-3-16,3 3-4 0,3 3 2 0,0-1 1 15,6-2 0-15,3 5 0 16,3 3 0-16,6-8 0 15,3-11 2 1,6-5-1-16,3-8-1 0,0-5 1 16,6-6-1-16,-1-5-5 15,-2-2-1-15,-6-4 0 16,-9 1 2-16,-3-16 2 16,-6 0 3-16,-3-3 2 15,-3-12 1-15,0 1-2 16,0 4 1-16,0 4 4 15,0 9 6-15,3 5-7 0,1 8-3 16,2 5-5-16,0 8 1 16,3 10 1-16,3 9 0 15,3 18 0-15,-1 8 0 16,4 0 0-16,3 6 2 16,0-1-1-16,3-5-1 15,0 0 1-15,0-5-1 16,0-3-29-16,-3-8-10 15,3-8-52 1</inkml:trace>
  <inkml:trace contextRef="#ctx0" brushRef="#br0" timeOffset="34">21597 7586 192 0,'-3'18'74'0,"12"-2"-40"0,-6 3-40 15,0-12 12-15,3 4 0 16,6 2 4-16,-3 1-5 16,5-4-1-16,1 1-2 15,0-3-2-15,0 0 3 0,0-8-18 16,0-6-4-16,0 1-20 16,0-6-7-16,-4-2-7 15,1-11-20 1,-3 1 25-16,0-1 121 31,-9 0-26-31,0 11-6 16,-6 10-9-1,-3 16-6-15,-3 6 4 0,-2 5 4 16,-4 7-19-16,-3 6 1 0,0 6 0 16,3-4-8-16,3-2-2 15,3-5-6-15,0-5-3 16,4-6-36-16,2-5-14 15</inkml:trace>
  <inkml:trace contextRef="#ctx0" brushRef="#br0" timeOffset="35">22040 7519 140 0,'0'11'55'0,"0"0"-30"0,0 5-12 15,-3-1 19-15,0 4-1 16,0-1 4-16,0-2-13 15,0 0-5-15,0 0-10 0,0-3-5 0,3-2-1 16,0-3-45 0,0-3-20-16,0-5-28 15</inkml:trace>
  <inkml:trace contextRef="#ctx0" brushRef="#br0" timeOffset="36">22127 7554 172 0,'-3'8'66'0,"3"8"-36"0,3-3-35 0,-3-5 10 0,0 0 14 15,0 0 10 1,0-3-6-16,0 0 0 16,0-5-14-16,0 0-5 0,6 6-3 0,0-4-4 15,0-7 0 1,-1-6 2-16,4-2 2 0,0 0-7 15,3 0-1-15,3 2 4 16,0 3 1-16,0 3 2 16,-3 2 2-16,0 6 3 15,0 7 2-15,-3 6 5 16,-1 0 3-16,-2 0-4 16,-3 0-1-16,-3 0-4 15,0-3-1-15,0 0-12 16,-3-2-5-16,0-3-60 15,0-6-69 1,-3-2 31-16</inkml:trace>
  <inkml:trace contextRef="#ctx0" brushRef="#br0" timeOffset="37">21987 7305 232 0,'-12'-8'88'0,"15"8"-48"0,6 0-69 0,-3 0 6 16,3 0-25-16,3-2-8 15,2-1-13-15,-2 0-7 16</inkml:trace>
  <inkml:trace contextRef="#ctx0" brushRef="#br0" timeOffset="38">22969 7297 96 0,'3'-13'35'0,"0"10"-18"0,-6-2 11 15,3 2 19-15,-6 1-5 16,-3-1 1-16,-6 3-19 16,-9 3-4-16,-5 5-12 15,-4 0-1-15,-3 5 0 0,3-3-3 16,4 1-1-16,5 8-3 16,6 2-1-16,9-3-4 0,9 1 1 15,9-1-3-15,15 1 0 16,9 2 1-16,2 0 2 15,1 0 2-15,-3 3 1 16,-1 0 3-16,-11-3 1 16,0-2 12-16,-15-4 7 15,-6-1 4-15,-6-1 2 16,-6-5-7-16,-12 0-2 16,-5-3-9-16,-1-2-4 15,-3-3-8-15,0-3-3 16,4 0-38-16,5-4-16 15,0-9-63 1</inkml:trace>
  <inkml:trace contextRef="#ctx0" brushRef="#br0" timeOffset="39">22773 7091 144 0,'-3'-8'55'0,"3"11"-30"0,3-6-25 0,-3 3 10 15,3 5 9-15,0 8 7 16,8 9-2 0,-2 9-2-16,3 20-12 0,0 15-2 0,-6-3-1 15,6 3 1-15,-3-5 0 16,-3-5-2-16,0-9-1 15,0-4-3-15,0-9 1 16,0-5-20-16,-6-8-6 16,6-5-65-1,-6-2-41-15,0-9 56 16</inkml:trace>
  <inkml:trace contextRef="#ctx0" brushRef="#br0" timeOffset="40">14355 8287 76 0,'0'0'30'0,"3"16"-16"0,-3-3-6 16,6-3 13-16,0 6 5 15,0 3 5-15,-3 2-6 16,0 3-3-16,0 0-4 16,0-3-1-16,-3-3-9 15,0-2-5-15,0-3 4 16,3-2 5-16,-3-3 0 15,6-3 3-15,-4-5-6 16,1-5-1-16,0-8-4 16,0-3-3-16,0-3-5 0,0 1-2 15,0-1-2-15,3 1 2 16,0 2 4-16,0 3 1 16,0 5-2-16,3 2 2 15,0 6 1-15,3 6 2 16,-3 2-1-16,0 2-1 15,-3 3-2-15,0 3 1 16,-3-2 3-16,-3-4 3 0,0 1 0 16,0-3-3-1,3-3 2-15,3-10-3 16,0-3-1 0,2-5 1-16,1-3-4 15,3-3 2-15,0 3 1 16,0 3 0-16,3 2 0 15,6 3 0-15,-3 8 0 16,0 3 0-16,-1 5 0 16,-2 3 0-16,-3 2 0 15,0 0 2-15,-3 3 1 16,-3-3 1-16,0-2-2 16,0-1 1-16,-3-2-29 0,0-2-11 15,-3-1-128 16,6-13 88-31</inkml:trace>
  <inkml:trace contextRef="#ctx0" brushRef="#br0" timeOffset="41">14840 8363 156 0,'-3'6'57'0,"3"2"-30"0,3 5-34 0,0-5 10 15,-3 2 8-15,3 1 7 16,-3 2-5-16,0 1 0 15,0-4-7 1,6-2-4-16,-3 0-26 0,0-3-9 16,0-7-43-1</inkml:trace>
  <inkml:trace contextRef="#ctx0" brushRef="#br0" timeOffset="42">14813 8184 196 0,'-18'-6'74'0,"21"1"-40"0,0 2-38 16,-3 3 13-16</inkml:trace>
  <inkml:trace contextRef="#ctx0" brushRef="#br0" timeOffset="43">14825 8173 214 0,'12'8'-116'0</inkml:trace>
  <inkml:trace contextRef="#ctx0" brushRef="#br0" timeOffset="44">15054 8242 164 0,'-3'0'63'0,"0"2"-34"0,-3 4-19 0,3-4 20 16,-3 9-9-16,-2 5 0 16,-1-3-12-16,0 0-5 15,3-2-3-15,3 2-1 0,3-2 0 0,6 2-3 16,3 0 0 0,3 0 2-16,5 3 0 0,1 0 1 15,0 0 0-15,-3-3 0 16,-3 0 0-16,-6 1 2 15,0-4 1-15,-6 1-1 16,-6-3 1-16,-6 0-2 16,0-3 2-16,0-2-37 15,0-6-17-15,0 0-38 16</inkml:trace>
  <inkml:trace contextRef="#ctx0" brushRef="#br0" timeOffset="45">15287 8250 180 0,'-3'0'68'0,"-9"2"-36"0,6 1-37 16,3 5 40-16,-3 3-7 16,-3-1-12-16,0 3-6 15,3-2-7-15,3 0-3 16,0 2 1-16,3 0-1 0,6 0 0 15,0 3 0-15,6 0 0 16,3-3-3-16,-3 6 2 16,-1-3-1-16,-2 2 0 15,-3-2 4-15,-6-3 1 16,-9-2 12-16,1-3 5 16,-4 0-6-16,-3-3-1 0,0-2-7 15,0-3-4 1,3 0-23-16,0-3-11 0,6-2-143 31,9-11 60-31</inkml:trace>
  <inkml:trace contextRef="#ctx0" brushRef="#br0" timeOffset="46">15486 8226 236 0,'0'-3'88'0,"0"6"-48"0,0 0-36 0,0-3 21 15,0 0-16-15,0 0-2 16,0 5-12-16,3 0-2 16</inkml:trace>
  <inkml:trace contextRef="#ctx0" brushRef="#br0" timeOffset="47">15489 8266 194 0,'-3'18'-106'16</inkml:trace>
  <inkml:trace contextRef="#ctx0" brushRef="#br0" timeOffset="48">15477 8504 224 0,'-6'10'85'0,"9"-10"-46"0,0-10-48 0,-3 10 14 15,3-3-27-15,0 0-83 16,9-10-14-16</inkml:trace>
  <inkml:trace contextRef="#ctx0" brushRef="#br0" timeOffset="49">15474 8231 96 0,'6'3'38'0,"-3"2"-20"0,0 0 3 0,-3-5 17 15,0 0-3-15,0 6 2 16,-3-4-15-16,0 6-5 15,-3 0-10-15,0-2-3 0,-3-9 0 16,0 0 0-16,3 1 0 16,0-1 0-16,3 0 0 15,3 1-7-15,3-1 0 16,3 0-1-16,0 3-1 16,3 0 4-16,0 3 0 15,-3 0 1-15,0-1 2 16,-6-2-1-16,0 0 2 15,0 8 4-15,-3-8 4 16,-3 0-2-16,0-2 2 0,0-1-4 16,0 0-2-16,0 1-5 15,3-1-2-15,0 0-6 16,3 3-2-16,0 0-44 16,3 8-19-16</inkml:trace>
  <inkml:trace contextRef="#ctx0" brushRef="#br0" timeOffset="50">15465 8506 116 0,'0'-16'46'0,"6"14"-24"0,0 2-13 0,0 5 16 16,0-5-1-16,0 0 3 15,0 5-6-15,-3 1-1 16,0-1-11-16,0 0 3 0,-3-2 4 16,0-3 7-16,-3 3 6 15,0-1-5-15,0 1 0 16,-3-3-9-16,3 0-2 16,0 0-5-16,0-3-3 15,3-2-5-15,3 0 0 16,0-1 0-16,3 1 0 15,0 2-3-15,0 3 2 0,-3 0-1 16,-3 0 0-16,0 3 4 16,0-3 1-16,0 3-1 15,0-6 1-15,0 3-2 16,-3 0 2-16,3-3-11 16,-3 1-4-16,9-6-122 15</inkml:trace>
  <inkml:trace contextRef="#ctx0" brushRef="#br0" timeOffset="51">16165 8332 88 0,'-3'-6'35'0,"0"4"-18"0,-3-1-9 0,6-2 13 0,-6 8-10 16,-3 2-3-16,-3 0-5 15,-3 6 0-15,0 7-2 16,-6 1 2-16,0 7-2 16,7 3 2-16,8-2-4 15,9-3 0-15,3-1 1 16,2-4 2-16,4-3 3 15,3-6 4-15,0-4-4 16,0-6-3-16,0-6-1 16,-3-10-1-16,3-2 2 0,0-6-3 15,-4-2 0-15,-2-3 1 0,-3-14 0 16,-9 1-3-16,0 0 2 16,0-1 3-16,-3 6 1 15,1 8-1-15,2 5-2 16,-3 3 3-16,3 5 0 15,0 6 1-15,3 4 0 16,0 6 2-16,3 8 1 16,0 8 3-16,0 5 1 15,3 14-1-15,2-1-1 0,-2 1-5 16,0-4-1-16,0-2-3 16,3-5-1-16,0 3 1 15,0-4 2 1,0-4-19-16,0-6-8 0,0-7-49 15,0-4-24 1,0-2 46-16</inkml:trace>
  <inkml:trace contextRef="#ctx0" brushRef="#br0" timeOffset="52">16388 8353 124 0,'-9'0'49'0,"3"3"-26"0,-6 4-18 15,6 1 13-15,0 3-10 16,-3 2-4-16,0 8-3 16,0 3-1-16,3-3 0 0,3-2 0 0,6-1 0 15,3-4 2-15,0-4 3 16,3-2 0-16,0-5 0 15,0-3-3-15,0-8-2 16,0-8-2-16,0 0 1 16,-3 0 1-16,-3 0 2 15,0 3-3-15,0 0 0 16,0 5 5-16,-3 0 2 16,3 5 0-16,-3 3-1 15,3 8 1-15,-3 14 3 16,3-1-4-16,0 0-3 15,6-3-1-15,-3 1-1 0,8-3-3 16,-2 0 2-16,-3-6-1 16,3-2-2-16,-3-5-22 15,3-3-7-15,0-5-37 16</inkml:trace>
  <inkml:trace contextRef="#ctx0" brushRef="#br0" timeOffset="53">16555 8115 76 0,'-6'0'30'0,"9"5"-16"0,-3 11 3 16,0-5 16-16,3 7-4 16,-3 16 0-16,2 3-14 0,1 1-4 15,0-1-9-15,-3-6-2 16,3 4 0-16,0-4 0 0,-3-4 0 15,0-3-5-15,0-6-1 16,0-2-39 0</inkml:trace>
  <inkml:trace contextRef="#ctx0" brushRef="#br0" timeOffset="54">16391 8337 132 0,'-6'-5'52'0,"12"7"-28"0,3-4-13 16,-3-6 18-1,6 0 0-15,5 0 5 0,10-3-18 16,0 1-7-16,3 2-6 16,3 0-3-16,-1 0 1 0,1 3-43 15,-3 2-17-15,-3 8-23 16</inkml:trace>
  <inkml:trace contextRef="#ctx0" brushRef="#br0" timeOffset="55">16748 8363 64 0,'-3'-7'24'0,"0"4"-12"0,0 0-1 16,3 3 10-16,-3 0 0 15,0 3-1-15,-3 0-4 16,-3 2-2-16,-3 3-8 16,-3 2-2-16,1 6 0 15,-1 5 0-15,0 6-2 16,3-1 1-16,3 1 2 0,6-3 7 16,0-1 4-16,6-4-6 0,6-3-3 15,3-3 0-15,0-5 2 16,0-5-4-1,3-6-3-15,-1-5-4 0,-2-3 1 16,0-4 1-16,-3-1 0 16,0-5 0-16,-3 2 0 15,0 3 0-15,-3 0 0 16,-3 3 0-16,0 2 0 16,0 4 2-16,0 1 1 15,0 6-1-15,0 0-2 16,0 11 1-16,0-1 1 15,3 6-3-15,3-3-2 16,0 1 4-16,0-1 3 16,3-2-1-16,0-1-2 15,0-2-18-15,0-3-6 0,-1 1-57 16</inkml:trace>
  <inkml:trace contextRef="#ctx0" brushRef="#br0" timeOffset="56">17064 8350 148 0,'0'3'55'0,"0"-3"-30"0,0 5-12 0,0 0 19 16,0 6-3-16,0 2 1 15,0 1-13-15,0 4-3 0,0 1-8 16,-3-1 0-16,0 1 4 0,0-4-6 16,0-1-2-16,0-4-4 15,0 1 1 1,0-3 3-16,0-3 1 0,0-2-1 16,3-3-2-16,0 0 1 15,0-8 1-15,0 0-3 16,3-8 0-16,0 0-1 15,3-2 0-15,3-1 2 16,2 1 0-16,7 2-3 16,0 0 2-16,-3 3 1 0,0 2 0 15,0 3 0 1,0 3 2-16,0 2 1 16,-1 6 1-16,-2 2 4 15,0 3 3-15,0 3-6 16,-6 2-1-16,-3 5-2 15,0 4-2-15,-3-4 1 0,0-2-1 16,0-3-9-16,0-2-4 16,0-3-22-16,3 0-10 15,3-3-34 1,0-8-36-16,3-10 39 16</inkml:trace>
  <inkml:trace contextRef="#ctx0" brushRef="#br0" timeOffset="57">17415 8369 72 0,'-9'2'30'0,"9"1"-16"0,-18 8 1 0,9-3 13 0,0 2 9 16,0 1 7 0,3 7-15-16,0 3-7 0,3-2-11 15,9-1-3-15,0-2-4 16,9-2-1-16,0-6 3 0,0-3 3 15,3-5 2-15,0-5-8 16,-1-9-1 0,-2 1-2-16,-6 0 2 0,0 0-1 15,-9-3 2-15,-3 0-2 16,-3 0 2-16,-6 0-2 16,-6 3-1-16,1 2-2 15,-4 3 1-15,3 0-17 0,3 3-8 16,21-13-125-1,6-6 62 1</inkml:trace>
  <inkml:trace contextRef="#ctx0" brushRef="#br0" timeOffset="58">17623 8065 124 0,'-3'13'46'0,"6"-11"-24"0,0 6 3 0,-3 0 20 15,0 11-5-15,0 5 2 16,0 10-13-16,0 11-5 16,0-5-14-16,0-1-4 0,0 4 0 15,3-4-1-15,-3-4 0 0,3-6-8 16,-3-5 0 0,0-6-19-16,0-2-6 0,0-5-47 15</inkml:trace>
  <inkml:trace contextRef="#ctx0" brushRef="#br0" timeOffset="59">17442 8324 192 0,'3'-5'71'0,"8"5"-38"0,7-16-12 0,-6 13 22 16,6-5-12-16,9 0-4 15,6 0-15 1,5 0-8-16,1 0-2 0,9 3-24 0,-7 0-8 16,-5-1-84-1</inkml:trace>
  <inkml:trace contextRef="#ctx0" brushRef="#br0" timeOffset="60">17995 8337 152 0,'0'3'57'0,"12"7"-30"0,-3 1-12 0,-6-3 18 0,0 2-14 16,0 6-5-16,-3 3-9 15,0 2-2-15,0-3-1 16,0 1-2-16,0-3 3 0,0-6-2 16,0-2 2-16,0 0-9 15,3-18-60 1,0-4-50-16,0-4 32 15</inkml:trace>
  <inkml:trace contextRef="#ctx0" brushRef="#br0" timeOffset="61">18004 8231 116 0,'-21'-5'44'0,"24"2"-24"0,-3 1-26 0,9 2 8 15,-9 0-2-15,6-3 2 16</inkml:trace>
  <inkml:trace contextRef="#ctx0" brushRef="#br0" timeOffset="62">18025 8218 172 0,'15'3'-7'16,"-3"-1"-40"-16,3 4-17 0</inkml:trace>
  <inkml:trace contextRef="#ctx0" brushRef="#br0" timeOffset="63">18117 8435 116 0,'-6'13'44'0,"3"-8"-24"0,0 14-13 0,3-14 13 0,0 1-4 15,0-6 3-15</inkml:trace>
  <inkml:trace contextRef="#ctx0" brushRef="#br0" timeOffset="64">18105 8483 266 0,'3'-6'11'0,"0"-2"-6"0,3-2-3 15,0-1 0-15,0-2-1 16,3 0 2-16,3-1-4 16,0 7 0-16,0-1 1 15,3 5 0-15,-3 3 6 16,2 3 6-16,1 2-4 0,0 3-2 15,0 2 1 1,-6 6 0-16,-6 3-3 0,-3-3-1 16,0 0-1-16,3-3-2 15,-3-3-17 1,12-2-64 0,3-10-31-16,0-9 34 15</inkml:trace>
  <inkml:trace contextRef="#ctx0" brushRef="#br0" timeOffset="65">18894 8160 168 0,'-3'-6'63'0,"0"6"-34"0,0-2-8 16,0 2 22-16,-3 0-6 0,-3-3-2 15,-3 3-6-15,-2-2-4 16,-7 2-13 0,-6 2-5-16,3 3-3 0,0 1-7 0,3 2 0 15,4 2 1 1,5-2 1-16,3 0-4 0,6 0-1 16,6 3-4-16,15-1 1 15,5 3 0-15,7 6 3 16,0 0 4-16,6-1 1 15,-4 1 1-15,-5-1 0 16,-3-2 0-16,-6 0 0 16,-6-3 2-16,-12 0 3 15,-6 1 0-15,-6-4 0 16,-6 1-1-16,-6-3 0 16,-6-3-2-16,-2-2-2 15,-4-1-2-15,6 1-1 0,0-3-12 16,7 0-5-16,2 0-42 15,6-3-20-15,6-2-10 16</inkml:trace>
  <inkml:trace contextRef="#ctx0" brushRef="#br0" timeOffset="66">18778 8014 104 0,'6'6'38'0,"-3"23"-20"0,3 2 12 16,0-12 21-16,-6 7-3 0,0 14 1 15,-6 2-18-15,3-2-9 16,0 0-13-16,3-3-6 0,0 0-2 15,0-8-1-15,0 0 2 16,0-5-6-16,3-6 1 16,0-2-28-16,-3-3-11 15,6 1-59-15</inkml:trace>
  <inkml:trace contextRef="#ctx0" brushRef="#br0" timeOffset="67">19132 8496 192 0,'-6'37'74'0,"3"-27"-40"0,-6 6-22 0,6-8 19 16,-3 3-18-16,-2-1-5 16,-4 4-10-16,3-4-1 0,0-2-96 15</inkml:trace>
  <inkml:trace contextRef="#ctx0" brushRef="#br0" timeOffset="68">19519 8353 64 0,'6'26'27'0,"-3"3"-14"0,0 30-2 16,-3-36 10-16,3 12 0 15,-3 2-1-15,3 3-2 16,-3 2 1-16,3-8-8 16,0-5-4-16,0-5-2 15,0-8 1-15,-3-3-3 16,0-5-2-16,0-2 0 0,-3-14-1 16,0-8 2-16,0-3-6 15,-3-5 1-15,0-5 1 0,3 0 3 16,0-13-2-16,3 5 0 15,6 0 1-15,3 0 2 16,3 5-1-16,0-2 2 16,6-3-4-1,3 7 0-15,-1 9 1 0,-2 3 0 16,-3 10-3-16,0 8 2 16,0 5 7-16,0 6 4 15,-3 2-1-15,-3 3 0 16,-6 0-3-16,-3 0-1 15,-6-1 1-15,0-1 3 16,-6-1-4-16,-3-2-3 0,-3-9-1 16,0 1-1-16,0-3-3 15,3-3 0-15,4-2-16 16,2-3-5-16,3-3-34 16,6 1-35-1,6-3 31-15</inkml:trace>
  <inkml:trace contextRef="#ctx0" brushRef="#br0" timeOffset="69">19751 8281 64 0,'0'8'27'0,"-3"14"-14"0,3 7-2 16,0-16 12-16,0 3 8 15,0 0 3-15,3 0-5 16,0 2-3-16,3-2-12 15,0-3-4-15,3-2-6 0,6-11-3 0,0-3 0 16,3-2-1-16,0-3 0 16,-3-3-3-16,-4 1 2 15,1-4 1-15,-3 1 0 16,-3 3 0-16,0-1 0 16,0 3 0-16,-3 3 2 15,0 2 1-15,-3 3 1 16,3 5-2-16,3 6 1 15,0 2-2-15,0 1-1 16,0 4 1-16,0-2 1 0,3 2-1 16,0-4-1-1,0-9-2-15,0 0-1 16,-1-2-34-16,-2-14-59 16</inkml:trace>
  <inkml:trace contextRef="#ctx0" brushRef="#br0" timeOffset="70">19984 8104 60 0,'2'3'24'0,"1"2"-12"0,3 11 8 16,-3-3 14-16,3 6-5 15,0 13-2-15,0 5-11 0,0 0-5 16,0-3-6-16,0-2-4 15,0-1 0-15,0-4-1 0,0-6 2 16,3-2-6 0,0-11-21-1,-3-6-51-15,0-4 0 16</inkml:trace>
  <inkml:trace contextRef="#ctx0" brushRef="#br0" timeOffset="71">20147 8075 60 0,'-3'0'24'0,"3"3"-12"0,3 2 3 0,0 0 15 0,0 9 12 16,3 4 7 0,0 6-18-16,0 5-5 0,3 8-16 15,0-5-6-15,0 0-3 16,-3-6-4-16,3-2 2 0,-3-3 1 15,0-3 0-15,0-4-22 16,-3-1-10-16,0-5-44 16</inkml:trace>
  <inkml:trace contextRef="#ctx0" brushRef="#br0" timeOffset="72">20418 8226 116 0,'-6'-3'46'0,"3"1"-24"0,0 2-8 0,0 2 15 15,0 1 1-15,-3 0 2 16,-3 2-11-16,0 5-5 16,-5-2-9-16,8 3-5 0,3 5-1 15,3-3-4-15,3-2 0 16,6 2 4-16,5-3 1 15,1 4-3-15,0-1-1 16,0 0 1-16,-3 0 0 0,-6-2 3 16,-3 0 3-16,-3-1 0 15,-3-2 2-15,-6 0-4 16,-3-3-2-16,0 1-3 16,0-6-1-16,-3 0-3 15,0-3-1-15,13-2-67 16,2-3-47-1,8-3 41-15</inkml:trace>
  <inkml:trace contextRef="#ctx0" brushRef="#br0" timeOffset="73">20808 8075 196 0,'0'29'74'0,"0"-2"-40"0,0 15-31 0,0-16 15 0,3 4-3 16,-3-1 1-16,0-3-4 15,0-2 0-15,0-3-7 16,0-5-3-16,0-3-1 0,0-5 1 15,0-3 3-15,0 1-2 16,0-6-2-16,3-3-3 16,0-5 1-16,3-8-4 15,0-8 1-15,3 3-5 16,3 3 1-16,3 5 2 16,-1 2 3-16,4 6 0 15,-3 2 1-15,6 8 0 16,-6 3 0-16,3 5 6 15,-9 1 5-15,-3-1-1 0,-6 3 3 16,-6 0-4 0,-3-3 1-16,-6 0-5 0,-3 0-2 15,-3-2 2-15,0-3 0 16,4 0-12-16,2-3-7 16,3-2-16-16,6-1-5 15,3-4-46 1,6-6-35-16,3-5 51 15</inkml:trace>
  <inkml:trace contextRef="#ctx0" brushRef="#br0" timeOffset="74">21043 8030 148 0,'0'11'57'0,"-3"-6"-30"0,6 8-12 16,-3-2 18-16,0 5 6 15,0 7 5-15,-6 7-17 16,0 1-5-16,6 9-14 16,0-3-7-16,3-5-2 0,0-3 1 15,0-5 0-15,0-3-18 16,0-5-5-16,3-3-33 16,0-2-14-16,0-6-18 15</inkml:trace>
  <inkml:trace contextRef="#ctx0" brushRef="#br0" timeOffset="75">21097 8377 156 0,'-3'10'57'0,"6"-2"-30"0,0 0-5 0,0-3 23 0,3 3-14 0,0 0-3 15,3 0-10-15,-1-2-1 16,1-4-10-16,15-2-2 0,-3-2 1 15,-3-4-1-15,0-2 2 16,-3-2-6-16,-3-1-1 16,-6-2 0-16,-4-6 0 15,-2-4-3-15,-14 4 0 16,-4 3 4-16,3 3 3 16,0 2-3-16,0 3-3 15,0 3-8-15,-3 5-4 0,9 0-17 16,3 0-5-16,3 0-12 15,3 0-3-15,9 0-27 16</inkml:trace>
  <inkml:trace contextRef="#ctx0" brushRef="#br0" timeOffset="76">21439 8210 120 0,'9'-3'46'0,"-6"3"-24"0,-3-2-26 15,-3 2 80 1,-3 0-14-16,0 0-16 16,-3 2-10-16,-3 4-23 0,0 2-6 15,-3 2 0-15,1 14-6 0,2 0-1 16,0 0 0-16,3-1 0 16,6 1 0-16,6-5 2 15,3-1-3-15,3-2 0 16,3-5 1-16,5-3 0 15,7-6 0-15,-3-2 0 16,0-5-22-16,-3-3-8 16,0-5-23-16,-3-11-6 15,-4-8-31-15</inkml:trace>
  <inkml:trace contextRef="#ctx0" brushRef="#br0" timeOffset="77">21496 8009 88 0,'-3'0'35'0,"3"3"-18"0,3-1 2 16,0 6 18-16,0 5 6 16,0 6 4-16,2 7-10 15,-2 6-5-15,3 5-18 16,-3 8-7-16,0-3 0 0,0-4-4 16,0-7-2-16,0-2-3 15,0-5 1-15,0-5-26 16,0-6-9-16,0-2-61 15</inkml:trace>
  <inkml:trace contextRef="#ctx0" brushRef="#br0" timeOffset="78">21689 8210 72 0,'-18'-3'30'0,"18"3"-16"0,-3-2-17 0,3 2 6 15,-15 5-1 1,-5 0 14-16,-1 3 9 16,0 5-6-16,3-2-3 15,3 0 13-15,6-3 5 16,3 2-2-16,3 1-2 0,6-1-16 16,6-2-7-16,6 0 0 0,0 0-4 15,12 0 0-15,-3 0-6 16,-1-3 0-16,1 3-78 15,-3-2-51 1,-3-4 54-16</inkml:trace>
  <inkml:trace contextRef="#ctx0" brushRef="#br0" timeOffset="79">22124 8157 72 0,'-3'-3'27'0,"3"3"-14"0,-18 0-4 0,12 3 9 15,0 0-2-15,-3-1 1 16,0 4-7 0,-3 4-2-16,0 1-2 15,-3 2-1-15,3 6-3 0,1 7-2 16,2 1 1-16,3-1-1 15,3 0 0-15,6-2 0 0,3-5 0 16,6-3 0-16,2-3 0 16,7-8-14-1,6-2-47-15,-3-6-9 16</inkml:trace>
  <inkml:trace contextRef="#ctx0" brushRef="#br0" timeOffset="80">22207 8202 88 0,'-18'0'33'0,"12"3"-18"0,0-1-18 0,3 4 8 0,-6 2 5 15,0 5 5-15,3 8-3 16,1 0 1-16,2 0-4 16,8 1 2-16,4-4-6 15,3-2-3-15,3-3 1 16,3-5 2-16,0-5-2 15,0-3 0-15,-3-6 3 0,-3 1-1 16,-4-3 2-16,-8-16 11 16,-2 3-5-1,-7 3 0-15,-3-1-9 0,0 3-5 16,3 3-9-16,0 2-4 16,3 1-43-1,0 2-40 1,3 0 31-16</inkml:trace>
  <inkml:trace contextRef="#ctx0" brushRef="#br0" timeOffset="81">22323 8229 80 0,'-3'15'33'0,"18"25"-18"0,-21-5-16 0,6-25 7 15,0 3 13-15,-6 1 10 16,6-4-15-16,0-2-5 0,0 0-4 15,0-3-1-15,0-5-2 16,0-2-2-16,0-4 1 0,12-4-1 16,-3-11 0-16,3-1 0 15,3 1 2 1,0 3-1-16,-1 2-1 0,-2 5 1 16,0 3-1-16,0 6 2 15,3 10 3-15,-3 5 0 16,0 3 0-16,-3 0-1 15,-3 0 2-15,0-1-3 16,0-1 0-16,0-4-3 16,-3-5-3-16,0 1-51 15,-3-6-37-15,3-3 31 16</inkml:trace>
  <inkml:trace contextRef="#ctx0" brushRef="#br0" timeOffset="82">22582 7969 176 0,'-6'3'68'0,"24"-6"-36"0,-12 14-35 0,-3 2 13 16,0 11-5-16,0 2 2 16,0 6-2-16,-3 0 0 0,3 0-3 15,0 13 1-15,0-8 0 16,0-6-6-16,0-4 0 15,-3-6-155 1</inkml:trace>
  <inkml:trace contextRef="#ctx0" brushRef="#br0" timeOffset="83">22469 8128 192 0,'-3'-8'74'0,"3"5"-40"0,6 3-40 16,-3 0 14-16,6 0-7 15,0-2 2-15,9 2-2 16,5 0 2-16,1 0-51 0,0 0-21 16,3 0-4-16,-3 2 3 15</inkml:trace>
  <inkml:trace contextRef="#ctx0" brushRef="#br0" timeOffset="84">22749 8120 112 0,'-15'5'44'0,"3"1"-24"0,0 7-21 0,6-5 7 16,-3 5 0-16,0 6 3 15,0 2 0-15,3 5 0 16,3-2-5-16,0 0-1 15,3-6-1-15,6-4-2 0</inkml:trace>
  <inkml:trace contextRef="#ctx0" brushRef="#br0" timeOffset="85">22918 8149 132 0,'0'8'49'0,"-3"3"-26"0,3 10-16 0,0-13 15 16,0 2-4-16,0 1 1 15,0 5-10-15,0 2-5 16,3-2-3-16,0-3-10 0,0-2-4 16,0-3-62-1</inkml:trace>
  <inkml:trace contextRef="#ctx0" brushRef="#br0" timeOffset="86">23002 8149 80 0,'15'13'33'0,"-30"3"-18"0,9 0 6 0,12-8 17 16,-9 3-7 0,0 5-1-16,0 2-15 15,0-2-6-15,3 0-6 0,-3-6-5 0,3 1 1 16,0-6-1-1,0-2 0-15,9-16-14 16,-3-1-4-16,0-1-1 16,0-1 4-16,6 0 3 15,-1 3 11-15,-2 2 4 16,-3 3 2-16,6 3 1 16,-3 5 9-16,0 5 6 15,0 6-1-15,-3 5-1 16,0 7-3-16,-6-1-1 0,6-4-7 15,-3 1-2 1,0-6-4-16,3 0-1 16,-3-5-17-16,0 0-5 15,3-5-51 1</inkml:trace>
  <inkml:trace contextRef="#ctx0" brushRef="#br0" timeOffset="87">23216 8202 152 0,'-3'11'57'0,"6"-1"-30"0,-3 1-32 15,0-1 10-15,-3 1-5 16,3 5 0-16,0-3-3 16,0-2 2-16,0-1-63 0</inkml:trace>
  <inkml:trace contextRef="#ctx0" brushRef="#br0" timeOffset="88">23160 8099 188 0,'-12'-5'71'0,"12"5"-38"0,0 0-41 0,0 0 10 15,0 0-3-15,6 0 2 16,0 0-9-16,2 0-2 15,4 0-50-15,0 0-23 16,-3 2 27-16,6-2 14 0</inkml:trace>
  <inkml:trace contextRef="#ctx0" brushRef="#br0" timeOffset="89">23317 8202 112 0,'3'24'44'0,"-3"-14"-24"0,0 14-10 0,0-10 14 0,0-4-7 16,0-2 1-16,0-8-13 15,0 8-3-15,3-3-2 16,-3-7 4-16,3-1 5 0,-3-8-5 16,9-2-2-16,-3-3-1 15,0 0-1-15,3 1 0 16,3-1 2-16,-3 2-3 16,6 4 0-16,-3 2 3 15,-1 5 3-15,1 6 4 0,3 2 2 16,-3 3-5-16,3 0-4 15,-6 0-1 1,0 0-1-16,3 5-20 0,-3-2-7 16</inkml:trace>
  <inkml:trace contextRef="#ctx0" brushRef="#br0" timeOffset="90">23669 8117 164 0,'-12'-5'63'0,"9"5"-34"0,-6 3-23 0,3-1 17 0,3 6-8 15,-6 3 0-15,0 2-7 16,0 3 0-16,3 3-5 16,0 2-2-16,6-3 0 15,0-5-4-15,3 1 2 16,3-4 1-16,3-10 2 15,0-2-1-15,-3-1-1 0,3-2-2 16,-3-3 1-16,0 2 1 16,0-4 0-16,-3 2 0 15,-3 0 0-15,6 3-3 16,-1 2 2-16,1 6-4 16,-3 5 1-16,6 8 6 15,-9 10 4-15,0 0 5 0,0 1 6 16,-3-1 0-1,-6-2-1-15,-8-3-2 0,-4 3 1 16,-9-3-17-16,-9-5-6 16,-5-10-27-16,-4-1-10 15,-9-5-56 1</inkml:trace>
  <inkml:trace contextRef="#ctx0" brushRef="#br0" timeOffset="91">22776 8102 52 0,'0'-6'19'0,"0"4"-10"0,0-1 5 0,0 3 9 15,0 0 4-15,0 0 3 16,0 0-5-16,0 0-3 15,0 0-8-15,3 5-1 16,-3 6-4-16,0 2 0 16,0 3-5-16,0 2 2 0,0-2 0 0,0 3 0 15,0-6 1-15,0 6-4 16,8-4-2 0,-5 7 0-16,3-6 1 15,-3-1-3-15,3-1 0 16,-3-1 3-16,0-3 3 0,0-2-4 15,-3-2-3-15,3-1-2 16,-3 0 3-16,0-5-7 16,0 0-2-16,0 0-69 15</inkml:trace>
  <inkml:trace contextRef="#ctx0" brushRef="#br0" timeOffset="92">22749 8247 100 0,'0'0'38'0,"0"0"-20"0,-3 0-17 0,3 0 8 0,-3 3-1 16,0 5 2-16,-3-8-1 15,-3 5 0-15,3 0-10 16,0 1-1-16,0-4-22 16,3 1-7-16,0-1-17 15,0-2-5-15</inkml:trace>
  <inkml:trace contextRef="#ctx0" brushRef="#br0" timeOffset="93">22898 7993 132 0,'-6'3'49'0,"3"-3"-26"0,0 5-9 0,3-5 15 15,0 5-14-15,0 3-6 0,0-8-5 16,0 0-4 0,0 3 1-16,0 2-8 0,0-5 0 0,3-2-68 15</inkml:trace>
  <inkml:trace contextRef="#ctx0" brushRef="#br0" timeOffset="94">24389 8157 156 0,'-3'-8'57'0,"-15"3"-30"0,9-3-7 0,6 5 19 16,-3 1-8-16,-6-4-3 15,3 4-10-15,-6-1-3 16,-2 6-9-16,-7 5-6 0,0 8-1 16,3 2 1-16,0 11 0 0,9 3 0 15,3 0 0-15,9-3-3 16,9-5 0-16,3-3 2 16,3-8 2-16,0-2-2 15,6-9 0-15,-3-7 1 16,6-11 0-16,-1-8 0 15,-8-2 0-15,6-3 0 16,-12-6 0-16,-3-7 2 16,-3 0 1-16,-12-1-1 15,6 4 1-15,-6 2-2 16,0 7 2-16,0 7-2 16,0 4 2-16,6 6-2 0,-6 8-1 15,9 10-2 1,0 8 1-16,0 8 1 15,6 8 2-15,0 8-1 0,0 3-1 16,6-3 1-16,6 11 1 16,-3-6-3-16,0-8 0 15,0-4-19-15,0-9-9 16,-1-5-32-16,4-6-11 16,0-4-8-1</inkml:trace>
  <inkml:trace contextRef="#ctx0" brushRef="#br0" timeOffset="95">24612 8139 172 0,'-21'-3'66'0,"12"8"-36"0,-12 6-13 0,13-3 22 16,-7 5-13-16,-3 6-3 0,6 2-11 16,0 5-5-16,3 1-4 15,3-4-3-15,6-1 3 0,0-7-4 16,9-1 0-16,6-6-1 15,0-6 0-15,-3-2-5 16,6-10-3-16,-7-1 3 16,-2-7 4-16,3 2 2 15,-6 2 3-15,-3 4-1 16,3 2-1-16,-3 3 3 16,0 2 0-16,3 11-4 15,-3 5 1-15,6 3 0 0,3 0 0 16,3-3 0-16,-3 0 0 15,0-2-9-15,0-8-4 16,-4-3-40-16,4-6-15 16,3-12-14-1</inkml:trace>
  <inkml:trace contextRef="#ctx0" brushRef="#br0" timeOffset="96">24710 7916 148 0,'-9'-18'55'0,"9"15"-30"0,-3 1-3 0,3 2 20 16,0 5-20-16,0 5-9 16,3 9-9-16,0 7-1 0,3 6-2 15,-3 3-1-15,6 2 1 16,-3 0-4-16,0-6 2 16,-6 4-4-16,6 2 1 0,-6-11-55 15,0-5-54 1,-6-2 27-16</inkml:trace>
  <inkml:trace contextRef="#ctx0" brushRef="#br0" timeOffset="97">24529 8125 212 0,'-9'-8'82'0,"9"8"-44"0,6-5-33 16,0 2 19-16,3-2-13 15,6 0-3-15,8-3-5 0,4 0-3 16,0 3 1 0,0-1-15-16,-3 4-5 0,5-1-28 0,1 1-10 15,6-1-3 1,-9 8-8-16,2-7 34 16,-8-1 20-16,3 0 12 15,-9 1 26-15,-3-1 8 16,3 3 20-16,-6 0 9 15,-6 0-15-15,-3 0-4 0,-3 5-16 16,-3 1-7 0,-3 1-10-16,-3 4-4 0,-9 5 1 15,3 5-5-15,3 3-3 0,0 5 3 16,9 5 1-16,0-7-3 16,6-6 1-16,9-2 0 15,3-6 0-15,0-11-3 16,-3-7 2-16,6-3 1 15,-3-2 0-15,0-4-3 16,-3 1 0-16,0-3-1 16,0 3 3-16,-3 2 0 15,-1 4 3-15,-2 4-1 0,6 6-1 16,-6 4 1 0,6 4 1-16,0 0-1 15,3 4-1-15,3 7 1 0,-9-6-1 16,3-1-44-1,0-4-20-15,-9-3-30 16</inkml:trace>
  <inkml:trace contextRef="#ctx0" brushRef="#br0" timeOffset="98">19969 8710 88 0,'6'-21'33'0,"-3"16"-18"0,0-3 6 0,0 5 17 15,-3 0-1-15,-3-2 3 0,0 0-7 16,-6 2-3-1,-3 1-16-15,0 2-4 0,-3 5-3 0,-3 3-3 16,-3 13-3-16,3 5 0 16,4 6-1-16,2 10-3 15,3 1 2-15,9-1-1 16,3 0 0-16,3-2 2 16,0-3 2-16,0 0-1 15,-1 3 2-15,-2-3-4 16,0-8 0-16,-6-5-19 15,0-8-7-15,0-6-35 16,-5-7-48 0,-1-16 26-16</inkml:trace>
  <inkml:trace contextRef="#ctx0" brushRef="#br0" timeOffset="99">19698 8967 180 0,'-12'-6'68'0,"12"6"-36"0,0 0-24 0,0 0 16 15,6 0-10-15,0 0-3 16,6 0-2-16,3 0-1 16,8-2-4-16,4 2-3 0,0-3 0 15,3 1-1-15,2-1 0 16,-2 0-14-16,-3 1-3 16,-3-1-64-16,-3-5-42 15,-6 0 50-15</inkml:trace>
  <inkml:trace contextRef="#ctx0" brushRef="#br0" timeOffset="100">20037 8954 124 0,'-3'13'49'0,"6"-5"-26"0,0 5-27 15,0-5 10-15,0 2-1 16,0 4 2-16,0-1 3 15,0 0 1-15,-3 0-3 16,0-2 0-16,0-3-5 16,0-3 11-16,0-5 6 0,0 0 1 15,0 0 2-15,0-2-9 0,0-4-1 16,0-2-7-16,3-2-2 16,6-4-4-16,-3 4-3 15,6-3 2-15,3 2 0 16,2 0 1-16,1 1 0 15,0 5-3-15,3-1 0 16,-3 4-29-16,-3-1-14 16,6 3-42-1</inkml:trace>
  <inkml:trace contextRef="#ctx0" brushRef="#br0" timeOffset="101">20296 8985 120 0,'-6'6'46'0,"-9"-6"-24"0,3 10-21 0,12-2 8 0,-3 3 3 16,0 5 3-16,3 2-4 15,3 6 1-15,6 0-7 16,3-6 4-16,0 3 1 0,0-5 3 16,0-10 3-16,3-12-5 15,0-2 1-15,0-2-3 16,-1-4 0-16,-5-1-1 15,-3-4 0-15,-3 3 0 16,-6 0 2-16,-3 3-1 16,-3 3 0-16,-2-1-5 15,-1 3-3-15,0 3 0 0,3 2 1 16,3 0-19-16,0 1-8 16,3 2-135 15,12-3 49-31</inkml:trace>
  <inkml:trace contextRef="#ctx0" brushRef="#br0" timeOffset="102">20466 8975 88 0,'0'2'35'0,"6"4"-18"0,0 7-16 0,-3-5 11 0,0 2 16 16,-3 4 9-1,0 1-1-15,0-1-1 16,0-1-20-16,0-2-7 0,0-4-5 15,0 4-3-15,0-6 1 16,0-5 5-16,0-2 6 16,3-4-6-16,0-7-3 0,0 0-5 15,2-3 1-15,7-2 1 16,3 2 0-16,0 2-3 16,-3 6 2-16,3 3 1 15,-3 5 0-15,3 3 2 16,-3 5 1-16,-3 2-1 15,-3 1-2-15,-1 0 1 16,1-4 1-16,-3 1 1 16,0-2 1-16,-3-6-2 15,0 0-2-15,6-3 1 0,0-5 1 16,3-2-1-16,3-1-1 16,6 0 1-16,-3 3-1 15,3 3-3-15,0 2 2 16,-4 3 1-16,1 6 2 15,0 4-3-15,-3 4 0 16,0-1 3-16,0 3 3 16,0-3-4-16,0-2-3 15,0-6-52-15,3-8-24 16,5-2-7 0</inkml:trace>
  <inkml:trace contextRef="#ctx0" brushRef="#br0" timeOffset="103">21388 8665 104 0,'0'0'41'0,"3"3"-22"0,0 5-16 16,0-3 12 0,0 16-3-16,0 8 1 0,0 3 1 15,-3 10 4 1,-3-2 5-16,0-3 3 0,0-3-13 16,0-2-3-16,0-5 0 0,0-4-6 15,3-4-2-15,-3-6 1 16,3-2 0-16,0-3 7 15,0-3 4-15,0-5-5 16,0-3-1-16,0-5-4 16,-2-2-1-16,-1-3 1 15,3-11 0-15,-3-5-2 0,3-3-2 16,0 0 1 0,0-10 1-16,0 5-1 15,3 5-1-15,0 6 1 0,-1 4-1 16,1 7 0-16,3 4 2 15,0 8-1-15,3 9-1 16,3 10 3-16,3 5 0 16,0 3-1-16,-3-1-2 15,0 1-2-15,0-3 1 16,0-2 3-16,-3-6 1 16,2-2 1-16,-2-6 0 0,3-8 2 15,0-5 1-15,0-2-3 16,-3-6-3-1,3-3 0-15,-6-4 1 16,0-4-1-16,0 6-1 0,0 5 1 16,-3 3 1-16,0 5-6 15,6 8 3 1,0 13 2-16,-1 6 0 16,1 2-1-16,0 3 1 15,0 7 1-15,0-2-1 16,-3-2 2-16,0-1-2 15,0 1-1-15,0-3 3 16,0-6 0-16,0-2-4 16,0-3-1-16,0-2-41 15,0-6-19-15,3-2-50 16</inkml:trace>
  <inkml:trace contextRef="#ctx0" brushRef="#br0" timeOffset="104">21853 8903 192 0,'-6'3'74'0,"12"10"-40"0,3-5-40 0,-6 0 14 15,3-5 4-15,6 2 4 16,2-2 4-16,1-1 2 16,3-2-12-16,3-2-3 0,-3-1-1 15,0-2 1-15,-3-3 1 16,0 0 0-16,-7 0 0 15,-2-3-2-15,-3 1 1 16,-3-1-4-16,-3 0 0 16,-6 1-1-16,-2 2-2 15,-7 3 1-15,-3 5-1 0,0 5 0 16,-3 0 0-16,3 11-3 16,6-3 2-16,1 3 1 15,5 0 0-15,3 0 0 16,3 3 0-16,6-1 0 15,3 1 2-15,6-1-3 16,2-2 0-16,4-3 1 16,0-2 2-16,3-3-1 15,0-6-1-15,0-4-26 16,-3-4-10-16,5-2-31 0,-2-2-12 16,3-9 0-1,-6 3-6-15,-3-5 40 16,-9 5 52-16,-3 3 25 15,0 3 26-15,-3 2 12 16,0 2-27-16,0 1-12 16,3 2-15-16,3 9-6 15,-3 4-5-15,0 1 7 0,0 0 7 16,0 2-1-16,-3 0 1 16,0 0-4-16,0 0-1 15,0-2-6-15,0-3 0 16,2-3-3-16,-2-5 0 15,0 0 1-15,3-2 1 0,3-4-1 16,0-2-1-16,3-2-6 16,0-11-1-1,3-1 1-15,3 1 0 0,0 5-2 16,0 6 2-16,3 2 1 16,-3 8 0-16,-1 10 0 15,-2 1 0-15,-3 0 4 16,0-1 5-16,-3 1-1 15,-3-1 3-15,3-2-4 16,-3-2-2-16,0-1 0 16,-3-5-1-16,3 0 0 15,6-3 0-15,3-7-2 16,3-4-2-16,3-1 1 16,2-1-1-16,4 2-3 15,3 4 0-15,0 7 2 0,0 3 0 16,-4 13 3-16,-5 3 1 15,-3 6-1-15,0 1 1 16,-3 1-2-16,-3-3-1 16,0-5-6-16,0-3-1 15</inkml:trace>
  <inkml:trace contextRef="#ctx0" brushRef="#br0" timeOffset="105">14679 7967 52 0,'-3'2'22'0,"6"-2"-12"0,-3 3 3 0,0-3 14 16,0 0-11-16,0 0-3 15,0 0-8-15,0 0-4 16,0 3 0-16,0-1 1 15,0 3-1-15,0-2-1 16,0 0 1-16,-3-3-1 0,0 0 0 16,0 0 2-16,3 0 5 15,0 0 4-15,0 0-6 16,0 0-1-16,0 0 0 16,0 0 0-16,0 0 6 15,0 0 4-15</inkml:trace>
  <inkml:trace contextRef="#ctx0" brushRef="#br0" timeOffset="106">14682 7993 243 0,'12'3'14'0,"6"-1"0"0,3-2-4 0,6-2-1 16,2-1-3 0,7 0 1-16,9 1-2 15,-1-1 0-15,1 3-1 0,3 0 2 16,2-3-3-16,1 1 0 16,-6-1 1-16,-4 1 0 15,-2 2-5-15,-6-3 1 16,-7 0 4-16,-2 3 5 15,-6 0-3-15,-3 0 2 16,-3 0-3-16,-3 0 2 16,-3-2-2-16,0 2 0 15,-3 0-3-15,-3 0-2 16,3 0 1-16,-3 0-1 16,0 0 0-16,0 0 0 15,0 0-29-15,-3 0-10 0,3 0-60 16</inkml:trace>
  <inkml:trace contextRef="#ctx0" brushRef="#br0" timeOffset="107">14385 8657 104 0,'-3'-2'41'0,"3"2"-22"0,0 0-7 0,0 0 13 16,0 0-7-16,0 0-3 15,6 0-6-15,0 0-4 0,-1 0-2 16,4 0 8-16,9 0 6 15,9 0-1-15,9 0 3 0,5 0-8 16,13-3-2-16,9 0-5 16,11-2-3-1,6 2 2-15,4 1 0 16,-1-1-1-16,0-2-2 0,-2 2 7 16,-4 0 3-16,-8 3-1 15,-13 0 2-15,-11 0 5 16,-10 0 2-16,-5 0-1 15,-9 0 0-15,-3-2-5 0,-6-1-2 16,-3 0-6-16,-3 1-3 16,0-1-3-1,-3 1 1-15,-3-1-8 16,0 0-4-16,-3 3-99 16,-3 3-60-16,-3-3 72 15</inkml:trace>
  <inkml:trace contextRef="#ctx0" brushRef="#br0" timeOffset="108">5791 9618 144 0,'0'0'55'0,"-3"0"-30"0,3-14-14 0,0 14 20 15,0 8-11-15</inkml:trace>
  <inkml:trace contextRef="#ctx0" brushRef="#br0" timeOffset="109">5788 9631 302 0,'0'13'11'0,"0"3"0"0,0 0-4 16,0 2-2-16,0 1-2 16,3 5 0-16,0 5-2 15,-3 0 2-15,0 5 0 16,0 3 3-16,0 6-1 16,0 2 0-16,0-3 1 15,-3 0 1-15,0-5-1 0,3 6-1 16,0-4-3-16,0-2 1 15,0-2-2-15,0-3 2 16,0-1-2 0,0 1-1-16,0 0 3 0,0 2 2 15,-3 6-4-15,0-3-3 16,3 0 1-16,-3-5 2 16,3 5 2-16,0-8 3 15,0 3-1-15,0-3 2 16,0-3-4-16,0 1-2 0,0 2-3 15,0 0 1 1,0-3 3-16,0 1 1 0,0 2-1 16,0 3-2-16,0-6-2 15,0 3 1-15,0-5 1 16,0-3 2 0,0 0-3-16,0-2 0 0,0-1 1 15,0-2 2-15,0 5-1 16,0-2-1-16,0-1 1 15,0 1 1-15,0-3 1 16,0 0 1-16,0 0-2 16,0-3-2-16,0 0 1 15,0 0-1-15,0 1 0 16,0-1 0-16,0-3 0 16,0 1 2-16,0-1-1 0,0-2-1 15,0 0 1 1,0-2 1-16,0-1-1 15,0 0 2-15,0-2-2 0,-3 0-1 16,3 2 1-16,-6 0-1 16,3 0-3-16,-2 1 2 15,2-4 1-15,0 1 0 16,0 0 0-16,3-1 2 16,0-2 1-16,0 0 1 15,0 0-2-15,0 0 1 16,0 0-2-16,3 0-1 15,0-2 1-15,0 2-1 16,2-3 0-16,1 0 0 16,6 1-3-16,0-1 2 15,6 0 1-15,3 1 2 0,0-1-3 16,0 0 0-16,-4 1 1 16,4 2 2-16,0 0-3 15,0 0 0-15,-3 0 3 16,-3-3 1-16,-3 1-4 15,-3 2 1-15,-1-3-5 16,-2 3-1-16,0 0-8 16,-3 0-4-16,0 0-17 15,0 0-7-15,0-3-11 16,0 3-5-16,0-2-23 16</inkml:trace>
  <inkml:trace contextRef="#ctx0" brushRef="#br0" timeOffset="110">5967 11184 176 0,'-15'11'68'0,"15"-11"-36"0,0 2-33 0,0-2 15 16,0 0-8-16,6 5 2 16,0 1-3-16,6-1 0 15,0 3-3-15,3 0-2 0,-1 3 3 16,1-1-2-16,0 1 2 0,-3-1-2 16,0 1-1-16,0-1 1 15,0 1-1-15,-6 0 2 16,-3-1 3-1,-3 6 0-15,-6 3 0 0,-6-1-1 16,0 1 2-16,-3-4-3 16,0-1 0-16,3-1-3 15,-3-2-1-15,4-4 1 16,8-1-31 0,9-4-12-16,5-4-46 15</inkml:trace>
  <inkml:trace contextRef="#ctx0" brushRef="#br0" timeOffset="111">6446 11179 144 0,'-3'10'55'0,"3"-7"-30"0,-12 10-12 0,9-5 19 16,3 5-5-16,0 3-1 0,-3 5-12 15,3 0-4-15,-3 3-6 16,3 5-5-16,0-5 0 0,0 0 3 16,0-3 1-16,0-8-4 15,0-2 1-15,0-3-13 16,-3-3-16-1,0-2-4-15,0-11-40 16,0-8-29-16,0-2 43 16</inkml:trace>
  <inkml:trace contextRef="#ctx0" brushRef="#br0" timeOffset="112">6339 11081 132 0,'-18'2'52'0,"9"-2"-28"0,-3 11-22 0,6-3 14 16,0 10-8-16,0 6-2 16,0 8-1-16,0 5 1 15,4 16-3-15,2-3 5 0,2 1 4 16,7-1-4-16,6-3 0 15,3-10 5-15,3-5 1 16,18-13-5-16,2-11-1 0,4-8-6 16,6-11-2-16,-4-5 0 15,-2-18 2-15,-9-1-1 16,-7-2 2-16,-8-5 2 16,-12 5 2-16,-6-3 5 15,-9 1 5-15,-12 4 2 16,-6 6 1-16,-2 5-9 15,-4 3-2-15,-6 5-10 16,3 3-1-16,4 5-44 16,5 3-17-16</inkml:trace>
  <inkml:trace contextRef="#ctx0" brushRef="#br0" timeOffset="113">6997 11327 64 0,'-6'0'27'0,"6"2"-14"0,0 6-13 16,3 3 7-16,0 10 2 15,0 11 5-15,3 5-6 16,0 8 0-16,-3 3 2 0,0 2 1 16,0-5-3-1,3 0-3-15,-3-8 0 16,-1-8-1-16,1-5 9 0,-3-8 3 15</inkml:trace>
  <inkml:trace contextRef="#ctx0" brushRef="#br0" timeOffset="114">7032 11785 250 0,'-2'-11'18'16,"-4"-8"-10"-16,3-2-7 0,-3-10-2 15,0-1 1-15,3-3 0 16,3-2-3-16,0 3 2 16,3-8 1-16,3 2 2 15,3 3-1-15,2 2-1 0,7 4 1 16,0 10 1-1,0 7-1-15,0 6-1 0,-3 8 5 16,0 6 1-16,-3 7 6 16,-3 11 3-16,-4 2 3 15,-5-5 1-15,-3 1-6 16,1-4 0-16,-7-2-6 16,-6-3-2-16,0-2-5 15,0-3 0-15,0-3-9 16,0-5-4-16,3 0-31 15,3-3-13-15,3-2-33 16</inkml:trace>
  <inkml:trace contextRef="#ctx0" brushRef="#br0" timeOffset="115">7184 11332 124 0,'-3'3'49'0,"3"-1"-26"0,0 6-18 0,0 6 11 16,0 4-1-16,3 6 1 15,0-3-6-15,0 0-4 16,3 0-3-16,3-2-5 0,0-1 1 16,3-4 1-16,0-4 2 15,3-4 1-15,0-4 3 16,3-2-3-16,2-2 0 15,-5-6-1-15,0-3 1 16,-3 0 4-16,-12-10 10 16,0-3-2-1,0 3-6-15,0 5-3 0,0 6-1 16,0 2-1-16,3 3-2 16,0 7 1-1,3 9-4-15,3 7 0 0,0 4 1 16,0-1 0-16,0 0 2 15,0 3 3-15,-1-3-4 16,1-5-3-16,0-3-6 0,0-5 0 16,0-8-29-1,0-5-13-15,0-6-34 16</inkml:trace>
  <inkml:trace contextRef="#ctx0" brushRef="#br0" timeOffset="116">7479 11168 116 0,'-6'-3'44'0,"9"11"-24"0,0 0-17 0,0 0 12 15,0 5 2-15,3 6 4 16,0 7-2-16,-3 14 0 16,3 2-10-16,-3 1-3 0,0-1-2 15,0-7-2-15,0-1-2 16,6-2 3-16,0-11 0 15,-1-5-8-15,7-16-35 16,-3-3-7 0,0-5-23-16</inkml:trace>
  <inkml:trace contextRef="#ctx0" brushRef="#br0" timeOffset="117">7661 11099 120 0,'-3'-5'46'0,"3"5"-24"0,3 5-26 16,-3-5 25 0,3 21 5-16,0 3 2 15,-1 8 3-15,1 5-8 0,0 5-2 16,0 3-12-16,3-2-5 0,-3-4-1 16,3-2-2-16,0-10 2 15,0-3-2 1,-3-3 2-16,3-5-33 0,-3-6-12 15,3-4-111 1,-3-6 78 0</inkml:trace>
  <inkml:trace contextRef="#ctx0" brushRef="#br0" timeOffset="118">7964 11335 172 0,'-6'-3'66'0,"6"3"-36"0,-6 0-13 15,3 3 20-15,-6-1-4 16,-3 4 1-16,-2-1-24 16,2 0-10-16,0 6-1 15,3-3 1-15,3 0 3 0,9 10-8 16,6-2 1-16,6 3 1 16,0-1 2-1,-1 1 3-15,-2-3-3 16,-3-1-2-16,-3 1 4 0,-9 3 3 15,-3-3-1-15,-6-3 0 16,-5-2-10-16,-7-4-5 16,-6-1-58-1,0-1-64-15,3-10 35 16</inkml:trace>
  <inkml:trace contextRef="#ctx0" brushRef="#br0" timeOffset="119">8402 11131 72 0,'-3'-3'27'0,"3"6"-14"0,0-3-15 16,3 8 45-16,-3 5-15 15,3 6-4-15,0 7-2 16,0 9-5-16,0 2 1 16,0 8-9-16,0-3 3 0,0-2 2 15,-3-9-3-15,0-4 1 16,0-6-7-16,0-2-1 15,0-6 0-15,0-3 0 16,0-2 2-16,0-5 1 16,0-6-1-16,0-2 1 15,3-6-6-15,-3-4-3 16,8-7-2-16,1-1 3 0,6 1 0 16,0 4 1-1,3 5 0-15,3 2 0 16,3 8 0-16,-1 11 2 0,1 8-1 15,-6 0 2-15,-6 0 2 16,-3 2 4-16,-3 1 7 16,-6-3 2-16,-6 0-5 15,-6-3-3-15,-3 5-1 16,0-2 1-16,-9-2-7 16,1-6-2-16,2-1-3 15,3-7 0-15,3 0-22 16,3-2-10-16,3-6-20 15,6-3-8-15,9-5-31 16</inkml:trace>
  <inkml:trace contextRef="#ctx0" brushRef="#br0" timeOffset="120">8679 11126 160 0,'-6'-3'63'0,"6"22"-34"0,0 4-34 0,0-15 10 16,0 6 12-16,0 7 9 16,0 8-2-16,0 8 0 15,0 5-13-15,0 1-7 0,0-1-2 16,3-8-2-16,0 3 2 16,2-2-1-16,1-9-1 15,0-2-30-15,0-5-13 0,12-17-108 31,0-4 73-31</inkml:trace>
  <inkml:trace contextRef="#ctx0" brushRef="#br0" timeOffset="121">8845 11480 120 0,'-9'11'46'0,"6"-6"-24"0,0 11-13 0,3-8 14 16,0 3-5-1,3-1 0-15,3 3-6 0,0-2-2 16,6 0-6-16,3-4 2 0,3-9 0 16,0-1 4-1,0-2 4-15,-4-6-2 0,1 1 3 16,-3-1 1-16,-6-2-1 16,-3 0 4-16,-3-1 2 15,-9-4-7-15,-6-1-3 16,-2 1-6-16,-1 2-4 15,3 8-5-15,0 3 0 16,3 2-33-16,0 0-13 16,6 9-50-1,3-1-30-15,6-10 58 16</inkml:trace>
  <inkml:trace contextRef="#ctx0" brushRef="#br0" timeOffset="122">9083 11425 104 0,'0'-16'38'0,"0"16"-20"0,0 0 3 16,0 0 17-16,-3 0-5 15,-3 0 0-15,-3 8-12 16,1 0-3-16,-4 2-10 16,0 4-5-16,3-1 0 0,0 0-4 15,3 3 0-15,3 0 1 16,3-3 0-16,9 11-5 15,3-6 3 1,6-2 3-16,2-5-2 16,7-11 0-16,0-3-4 15,-3-5-1-15,-3 0-15 0,-3-2-4 16,-4-4-18 0,-2-1-45-16,-3-1 10 15</inkml:trace>
  <inkml:trace contextRef="#ctx0" brushRef="#br0" timeOffset="123">9149 11216 84 0,'15'2'33'0,"-12"9"-18"0,0 10 6 0,6-8 17 0,0 8 2 15,-4 6 0-15,1 10-13 16,-3 5-4-16,0-5-13 15,3 0-6-15,-3-5-3 16,0 0-1-16,3-6 0 0,0-4-7 16,-3-7-3-16,0-1-54 15,0-6-49 1,-3-8 32-16</inkml:trace>
  <inkml:trace contextRef="#ctx0" brushRef="#br0" timeOffset="124">9408 11335 84 0,'-18'2'33'0,"15"1"-18"0,-24 5-7 0,18-3 13 15,0 6 10-15,-3 2 5 16,-2 0-12-16,-1-2-4 16,3-1-6-16,0-2-1 15,3 0-7-15,0-2-2 0,6 2 2 16,3 0-1-16,3 2 0 16,6 1-1-16,3-1 0 15,0 1-5-15,6-3 1 16,5 2 0-16,-2-2 2 15,3-2-28-15,-3-4-11 16,-3-2-48-16</inkml:trace>
  <inkml:trace contextRef="#ctx0" brushRef="#br0" timeOffset="125">9902 11324 96 0,'-3'-8'38'0,"0"3"-20"0,-3 0-4 16,3 2 17-16,-3 0-2 16,-3 3 3-16,-3 3-5 15,-3 2 1-15,0 3-16 16,-2 11-5-16,-1 7 0 0,3 6-6 16,6 0-3-16,3-3 1 15,6-3 2-15,6 1-2 16,3-1 0-16,9-2-1 15,3-5 0-15,2-6-3 16,4-8-1-16,0-10-28 16,0-1-10-16,-3-1-16 15,-4-4-22-15,-2-2 24 16,0-3 108 15,-12-11-1-31,-3 6 5 16,-3 5-14-16,-3 6-7 15,-3 7-9-15,0 3-3 16,0 5-12-16,0 6-8 0,0 2-1 16,3 3-2-16,3-3 0 15,6 6 2-15,0 2 2 16,3-5-1-16,3-3 2 16,6-8 2-16,3-2 2 15,0-8 5-15,-4-1 5 16,-2-1-3-16,-3-4 2 15,-3-2 6-15,-6-1 4 0,-9-1-8 16,-3-1-3 0,-6-5-4-16,-2-1-2 0,-1 4-5 15,0 2-3-15,3 5-20 16,3 3-10-16,3 6-29 16,3 2-14-16,6-8-34 15,6 8-16 1,9-3 63-1</inkml:trace>
  <inkml:trace contextRef="#ctx0" brushRef="#br0" timeOffset="126">10232 11343 132 0,'0'2'49'0,"3"17"-26"0,0-3-14 0,0 0 16 16,-3-1 8-16,0 1 4 15,0 3-8-15,0-1-3 16,0-2-15-16,0 0-4 0,0-3-3 15,0-2-5-15,0-3 1 16,0-3 0-16,0 0 2 16,0-5 1-16,3-2 3 15,0-6-5-15,3-5-3 16,3-8 1-16,0-6 2 16,3 3 0-16,0 3-1 15,3 3-4-15,0 4 0 0,-1 1 4 16,1 10 4-16,3 3-1 15,-3 19-2 1,-3-1 4-16,0 1 1 16,-3 0-5-16,-3-1 0 0,-3 1-1 15,0-4 0-15,-3-1-9 16,3-4-4-16,-3-2-29 16,0-3-10-16,0-5-41 15</inkml:trace>
  <inkml:trace contextRef="#ctx0" brushRef="#br0" timeOffset="127">10598 11102 200 0,'-6'0'74'0,"6"8"-40"0,3 0-42 0,0 5 10 16,-3 6 3-16,0 10 6 15,0 8-3-15,0 10 0 16,0 1-4-16,3-3-3 0,0-3 2 16,0-7-4-16,0 2-2 15,-3-8-12-15,3-5-5 16,-3-6-124 0,0-18 57-1</inkml:trace>
  <inkml:trace contextRef="#ctx0" brushRef="#br0" timeOffset="128">10435 11306 224 0,'-12'0'85'0,"12"-3"-46"0,0 0-41 0,3 3 17 0,3-2-7 15,6-4 1-15,3 1-5 16,8-3-3-16,7 3 0 15,3 0-1-15,-3 2 0 0,-4 0-20 16,16 6-68 0</inkml:trace>
  <inkml:trace contextRef="#ctx0" brushRef="#br0" timeOffset="129">10863 11277 120 0,'-9'-3'46'0,"6"3"-24"0,-3 0-10 0,3 0 13 16,-2 3 6-16,-4 4 4 16,-6 4-13-16,-6 5-3 15,3 13-11-15,0 0-7 0,3 3-4 16,3-3 4-16,3-5 1 16,6-3 0-16,3-2 1 15,6-6-4-15,6-3 0 16,3-4 1-16,0-6 2 15,0-6-1-15,0-2 2 0,-3-2-4 16,-3-9 0 0,0-5 3-16,-3 3 1 0,-3 0 1 15,-3 0 2-15,0 2 3 16,0 6 5-16,0 3-6 16,0 4-2-16,0 4-1 15,0 2 1-15,0 5-10 16,0 6-2-16,3 7 12 15,0 3 5-15,-1 0-5 16,4-2-3-16,0-1-2 16,0 1-1-16,0-3-3 15,0-6 2-15,0 1-19 16,3-3-9-16,0-5-36 16,-3-3-16-16,0-3-4 15</inkml:trace>
  <inkml:trace contextRef="#ctx0" brushRef="#br0" timeOffset="130">10988 11303 180 0,'0'0'68'0,"0"8"-36"0,3 3-20 0,-3-4 19 16,0 9-3-16,0 6 1 15,0 1-12-15,0-2-5 16,0 1-7-16,0-4-4 0,0 1 2 15,0-6-9-15,3-2-3 0,-3-1-15 16,0-2-5 0,0-3-42-16,6-5-52 15,0-2 34-15</inkml:trace>
  <inkml:trace contextRef="#ctx0" brushRef="#br0" timeOffset="131">11087 11322 140 0,'-6'0'55'0,"9"5"-30"0,-3 3-27 16,0-3 9-16,0 8 21 0,0 6 11 15,0 5-6 1,-3-3-4-16,3-3-17 16,0-2-8-16,0 0-2 0,0-3-2 15,0-2 2-15,0-6-1 16,0 0-1-16,0-5-2 0,0 0-1 15,3-5 2-15,0-3 0 16,3-10-2-16,-1-6 2 16,4 3-1-16,0 2 0 15,0 6 2-15,0 0 0 16,0 5 2-16,3 3 3 16,0 10 4-16,-3 8 2 15,3 6-3-15,-6-4 0 16,-3 1-3-16,0 0 0 15,0 0-3-15,-3-3 1 16,3 1-26-16,0-7-10 16,6-1-126-1,2-6 46-15</inkml:trace>
  <inkml:trace contextRef="#ctx0" brushRef="#br0" timeOffset="132">11384 11314 160 0,'-6'-6'60'0,"0"6"-32"0,0 3-4 16,3 0 24-16,-6 2-11 15,1 3-3-15,-4 0-20 16,0 16-7-16,0-3-4 16,3 3-3-16,3-3 3 0,0-3-2 0,3-2 2 15,3-3-4-15,6-2-2 16,0-3 2-1,3-5 2-15,3-3-7 0,0-3-3 16,-3-2 2-16,0-3 4 16,-4-6 0-16,1-4-1 15,0 2 3-15,-3 3 0 16,-3 0 1-16,0 2 2 16,0 0-3-16,0 6 0 15,0 2-8-15,3 3-2 16,3 24 4-1,0 0 5-15,0 3 6 16,0 4 12-16,0 6 5 0,3-2-5 16,-6 2-1-1,-3-3 2-15,-3-2 3 0,-3-3 1 16,-6-5-1 0,-6-6-6-16,-6-2-4 0,-14-5-23 15,-1-9-11 1,-6-7-43-16,-5-5-20 0,-7-9-29 15</inkml:trace>
  <inkml:trace contextRef="#ctx0" brushRef="#br0" timeOffset="133">10926 11062 256 0,'3'-8'96'0,"0"8"-52"0,6-2-56 0,-9 2 13 15,6 0-37 1,3 0-12-16,0 0-48 16,5-3-19-16</inkml:trace>
  <inkml:trace contextRef="#ctx0" brushRef="#br0" timeOffset="134">11956 11134 60 0,'0'-8'24'0,"0"13"-12"0,3-8 3 15,-3 3 13-15,0 0 4 16,0 0 4-16,0 8-3 0,3 6 2 16,-3 7-4-16,-3 10 1 15,0 12-18-15,0 10 5 16,-6-3 2-16,3 0-7 0,0-7-1 16,3-4-7-16,6-7-4 15,0-8-1-15,0-6-1 16,-3-2-16-16,3-5-4 15,-3-6-36-15,3-8-17 16,3-7-19 0</inkml:trace>
  <inkml:trace contextRef="#ctx0" brushRef="#br0" timeOffset="135">12042 11155 180 0,'-3'-13'68'0,"6"23"-36"0,-3-5-20 16,0-5 30-1,0 14-13-15,0 2-11 16,0 5-3-16,-3 0-10 16,0 3-5-16,0-3-1 0,0-3 5 15,0 4 2-15,0-4-2 16,0-5-1-16,3-2-1 0,0-3-2 31,3-3 1-31,3-5-1 0,0-2 0 16,3-1 2-16,6-2 1 15,3-3-4-15,-3 2-1 16,0 1 3-16,-1 0 1 16,-2 2 0-16,0 0-2 15,-3 3-8-15,0 0-3 16,-3 0-25-16,0 0-9 15,0-2-41 1,0-1-33-16,0-2 48 16</inkml:trace>
  <inkml:trace contextRef="#ctx0" brushRef="#br0" timeOffset="136">12212 11123 112 0,'-9'3'44'0,"9"13"-24"0,0-8-13 16,0-6 13-16,0 9 14 16,-3 2 11-16,3 6-7 15,-3 7-2-15,3 6-20 16,-3 13 3-16,3 0 2 0,0-6-9 16,0 1-2-16,0-8-6 15,3 0-3-15,0-3-3 0,0-6 1 16,0-7-17-1,-3 0-5-15,0-8-57 16</inkml:trace>
  <inkml:trace contextRef="#ctx0" brushRef="#br0" timeOffset="137">12560 11332 148 0,'-3'3'57'0,"3"-1"-30"0,-12 6-14 16,9 3 19-16,9 7-5 0,-3 4-1 15,0-4-8-15,0 3-3 16,-6-2-9-16,-3-1-2 0,3 1 0 16,0-3-2-16,0-3 1 15,3-2-7-15,-3-4 1 16,3-1-41-16,0-6-77 31</inkml:trace>
  <inkml:trace contextRef="#ctx0" brushRef="#br0" timeOffset="138">12634 11398 132 0,'0'0'52'0,"0"6"-28"0,0 15 0 0,0-11 22 0,0 4-8 16,0-1-2-16,-3 3-16 16,3-3-7-16,0 0-8 15,0-2-4-15,0-3 2 0,0 0-2 16,0-3-1-16,3-5-2 16,3-5 1-1,0-6 1-15,0 0-5 16,3-10-1-16,3-3 3 15,0 3 3-15,0 3-1 0,0 4 0 16,0 7 3-16,0 7 1 16,5 10-1-16,-2 3 1 15,-3 6 2-15,-3 2 4 16,-3-2 0-16,-3 4 0 16,0-4-5-16,0 2-5 15,-3-5-2 1,0-8-73-1,0-8-25 1,3-8-27-16,6-5 60 16</inkml:trace>
  <inkml:trace contextRef="#ctx0" brushRef="#br0" timeOffset="139">12905 11168 196 0,'-3'3'74'0,"6"-1"-40"0,-3 14-31 15,0-5 15-15,0 7 0 16,0 9 1-16,0 5-6 16,0 5-3-16,0-3-5 15,0 0-4-15,0 1 2 0,0-9-9 16,3-2-1-16,-3-5-60 16,0-6-65-1,0-5 29-15</inkml:trace>
  <inkml:trace contextRef="#ctx0" brushRef="#br0" timeOffset="140">12756 11340 220 0,'-9'3'82'0,"9"-6"-44"0,3 6-38 0,-3-3 18 16,6 0-10-16,6 0 0 15,9-3-6-15,3 0-2 16,3-2 0-16,3 0-3 0,5 0 2 16,1 2-56-16,-3 0-27 15,-4 1-1 1</inkml:trace>
  <inkml:trace contextRef="#ctx0" brushRef="#br0" timeOffset="141">13102 11374 188 0,'-15'24'71'0,"15"-18"-38"0,-3 17-30 16,3-15 15-16,0 6-3 16,0-1 4-16,3 0-9 15,3 0-1-15,3-2-5 16,3-1-3-16,0-4 2 0,2-1 2 16,4-5 4-16,-3-3-2 15,3-2-2-15,-3-3 6 16,-3-2 3-16,-9-6 8 15,-6-6 4-15,-3 1-6 16,-6 3 1-16,-3 2-8 16,-3 0 0-16,3 5-19 15,0 4-6-15,4 1-47 0,-1 4-19 16</inkml:trace>
  <inkml:trace contextRef="#ctx0" brushRef="#br0" timeOffset="142">12605 11226 188 0,'-3'-2'71'0,"3"4"-38"0,-18-2-17 0,15 3 22 16,-6-3-5-16,-3 3 1 15,3-3-8-15,0 2-2 16,3-2-13-16,0 0-4 0,0 0-3 16,3-2-11-16,3-1-3 15,3 0-52-15,9 3-22 16,0 3-28 0</inkml:trace>
  <inkml:trace contextRef="#ctx0" brushRef="#br0" timeOffset="143">13804 11192 120 0,'3'-3'46'0,"-3"-5"-24"0,3 3 1 0,-3 2 18 0,0 3 1 16,0 0 1-16,0-5 1 16,-3 0 0-16,-3-1-24 15,0 6 6-15,-6-5 4 0,-8 5-7 16,-1 3-1-16,-6-1-13 15,-3 4-5-15,0 2-1 16,4 0 2-16,2 0-7 16,-3 0 0-16,6-1 0 15,6 1 3-15,6 0-7 16,6 0-1-16,6 0-3 16,9 0-1-16,9 0-1 15,6 3 2-15,15-1 4 16,2 3 1-16,-2 1 3 0,-3-1 3 15,-1 5 0 1,-8-2-1-16,-9 6 5 16,-9 1 12-16,-6-7 9 15,-9 0 2-15,-6-3 1 16,-9 1-12-16,-12-4-3 16,-3-2-6-16,-2-3-3 15,2 1-5-15,0-6-2 16,3 0-28-16,7 0-10 15,5 0-33-15,3 0-11 16,6-3-53 0</inkml:trace>
  <inkml:trace contextRef="#ctx0" brushRef="#br0" timeOffset="144">13626 11020 140 0,'-6'-5'52'0,"6"2"-28"0,0 3-8 0,0 0 18 15,0 0-12-15,3 3-2 16,0 2-6-16,3 8 1 16,-1 3-8-16,4 13 5 0,0 3 1 15,0 8 2-15,0 2 4 16,3 13-5-16,-3-4 0 16,0-4-6-16,-3-2-3 15,0-8 2-15,0-5 0 16,-3-5-3-16,0-4-3 15,3-4 0-15,0-3 1 16,0-3-3-16,-3-2 0 0,0-1 3 16,0 1 1-16,-6-1-1 15,0-2 1-15,0 0-4 16,0-2 0-16,0-1-1 16,0-3-2-16,0 1-8 15,0 0-5-15,3-3-16 16,-3 2-6-16,-6-7-72 15,-3 2 14 1</inkml:trace>
  <inkml:trace contextRef="#ctx0" brushRef="#br0" timeOffset="145">8637 9483 108 0,'3'-6'41'0,"0"9"-22"0,-3-6-7 0,0 3 16 16,0 0-3-16,0 0 0 16,0 0-11-16,0 0-6 15,0 0-5-15,3 3 0 0,-3 2 0 16,0 1-1-16,0-1 1 15,0 3-4-15,0 0 0 16,0 0 1-16,0 2 2 16,0 1-3-16,0 2 0 15,0 3 5-15,0 3 2 16,0 2 0-16,0 0 1 16,0 0-2-16,0 0 0 0,0 3-3 15,0 5 1-15,0-2 0 16,0 2 1-16,0 2 0 15,0 6 0-15,0 3-2 16,0 5-2-16,0 0 1 16,3 3 1-16,0-6 1 15,0 3 3-15,0-5-1 16,-3-6 0-16,0 1-3 16,0-1-2-16,0 0 1 15,0 1 1-15,0-4 1 16,-3-1 1-16,3-1-2 0,-3 2-2 15,3-1 1 1,-3-4 1-16,3-5-1 16,0-2-1-16,0-1 1 15,0-2 1-15,0 0-1 16,0-3 2-16,0 0-2 0,0 1 2 16,0-1 0-16,0 3 3 15,0-6-3-15,0 1-2 16,-3-1-3-16,3-2 1 15,-3 0-1-15,3 0 0 16,-3 0 4-16,0 0 1 16,0 3-1-16,0-3-2 15,3 0 1-15,0 0-1 16,-3-3 0-16,3 0 2 16,0 0-1-16,0 1-1 15,0-4 1-15,0 1 1 0,0-3 1 16,0 0 3-16,0 0 1 15,0 0 1 1,0 0-2-16,0 0 1 16,0 0-4-16,0 0 0 0,6 0-3 15,0 0-1-15,0 0 1 16,3 0 0-16,3 0 0 16,3-3 2-16,2 1-1 15,7-1 2-15,3 0-2 16,0 1-1-16,3-1 3 15,2 0 0-15,-5 1-1 16,0 2-2-16,-3 0 1 16,-6 0-1-16,-1 0 0 15,-2 0 2-15,-3 0-1 16,-3 0-1-16,0 0-2 0,-3 0 1 16,0 0-4-16,-6 0-1 15,0 0-22-15,0 0-8 16,0 0-20-16,0 0-5 15,0 0-33 1</inkml:trace>
  <inkml:trace contextRef="#ctx0" brushRef="#br0" timeOffset="146">8932 10628 144 0,'-3'0'55'0,"3"3"-30"0,-3 0-16 15,3-1 16 1,3 1-8-16,0 2-2 0,2 0-2 16,4 1-1-16,3 4-6 15,3-2-2-15,3 0 2 0,6 0-3 16,0 3-2-16,-3-3 0 15,-4 0 1-15,-2 0-1 16,-3 2-1-16,-6 3 3 16,-6 1 0-16,-6 4 5 15,-6 3 5-15,-6 0-1 0,-2-2 3 16,2 0-4 0,0 2-1-16,6-5-9 0,0-3 0 15,3-3-8-15,9-12-42 16,9-4-14-1,9-4-36 1</inkml:trace>
  <inkml:trace contextRef="#ctx0" brushRef="#br0" timeOffset="147">9298 10729 148 0,'-6'8'57'0,"3"-8"-30"0,0 0-3 0,3-3 22 15,3 1-17-15,0 2-3 16,3-6-12-16,3-2-4 15,5 0-5-15,4 0 1 0,-3 0 0 16,6 3-2-16,-6 8-3 16,0-1 0-16,-3 6-1 15,-3 3 2-15,-3 0 3 16,-3 2-7-16,-6 3 0 16,-3 2 2-16,-3 3 2 15,-6 1 0-15,0-4-2 16,0-2-2-16,0-3 1 15,6-2 1-15,3-3 2 16,0 0-3-16,6-3-2 0,0-5 8 16,9 0 4-16,3 0 0 15,6-3 2-15,3 1-4 16,3-1 1-16,0 0-5 16,-1 3 0-16,-2 0 1 15,-3 0 0-15,-3 0-2 16,-3 0-2-16,-3 0-2 15,-3 0-1-15,0 0-38 16,-3 0-15-16,3-2-18 16,-3-4-49-1,3-2 25-15</inkml:trace>
  <inkml:trace contextRef="#ctx0" brushRef="#br0" timeOffset="148">9488 10583 140 0,'-12'-8'52'0,"6"-2"-28"0,-6 5-4 0,6-3 21 15,0 8-2-15,-5-6 1 16,-7 6-13-16,0 0-5 0,0 3-12 15,-6 2-4-15,3 3 0 0,1 3-5 16,-1 2-1 0,-3 6 0-16,0 2 0 15,3 5 0-15,3 1 0 16,3 2-3-16,4 8 0 0,5 2 2 16,3 12 2-16,6-1 6 15,9 6 4-15,5-9-4 16,7-5-2-16,3-7 2 15,6-6 2-15,2-5 0 16,13-8 0-16,0-6-1 0,-1-7 0 16,4-8-2-1,0-11-1-15,-10-5-1 16,-5-11 2-16,-6-5 3 16,-9-8 2-16,-10-3 1 0,-8-2 2 15,-9 0-7 1,-8 2-2-16,-4 6 1 0,-3 5 1 15,-3 5-6-15,-3 8-2 16,3 6-3-16,1 2 0 16,2 5-35-16,3 3-16 15,6 6-91 1,6-1-43-16,6 0 94 16</inkml:trace>
  <inkml:trace contextRef="#ctx0" brushRef="#br0" timeOffset="149">10033 10533 112 0,'0'-18'44'0,"3"39"-24"0,-3-8-2 0,0-8 18 15,3 6 4-15,-3 5 5 16,0 10-9-16,0 9-2 15,-3-1-19-15,3 3 2 0,0 0 1 16,0-5-10-16,0-3-2 16,0-5-2-16,0 2 0 15,0-5-5-15,0-5-1 16,0-3-4-16,0-2-1 16,0 8-27-16,0-14-13 0,0-5-8 15,0 0-5-15,0 0-70 31,0-11 65-31</inkml:trace>
  <inkml:trace contextRef="#ctx0" brushRef="#br0" timeOffset="150">10217 10552 148 0,'0'-6'57'0,"0"9"-30"0,0 0-7 0,0-3 21 15,0 8 2-15,0 5 4 16,-3 3-15-16,0 2-7 16,-2 6-14-16,-1 2-5 0,0-2-2 15,0-3-2-15,0 1-2 16,0-4 1-16,3-5 1 15,0 1-3-15,3-7 0 16,0 1 1-16,3-2 2 16,3-4-1-16,3-4 2 15,3-1-2-15,2-2-1 16,4-1 1-16,3 4 1 0,-3-3-3 16,0 2 0-1,0 0-17-15,-3 1-8 0,-1 2-35 16,-2 0-13-16,-3 0-26 15</inkml:trace>
  <inkml:trace contextRef="#ctx0" brushRef="#br0" timeOffset="151">10331 10578 112 0,'-6'-5'44'0,"6"2"-24"0,0 3-6 0,0 0 15 16,0 0-1-16,0 5 1 16,3 6-5-16,0 5-1 15,0 16-12 1,-1-1 7-16,-2 4 2 0,3 2-2 0,0-3 2 16,-3-2-11-16,3 8-5 15,0-6-1-15,-3-5 2 16,3-2-4-16,-3-9-3 15,0-2-21-15,3-5-8 16,0-3-41 0,3-3-56-16,0-16 28 15</inkml:trace>
  <inkml:trace contextRef="#ctx0" brushRef="#br0" timeOffset="152">10816 10602 28 0,'0'-3'13'0,"3"1"-6"0,-3 2-8 16,0 0 4-16,0 0-2 16,0 0 2-16,0 0-9 15,0 0-3-15,0 5-2 16,0-2 1-16,0-1 6 15,0 1 2-15,0-3 2 16,0 0 0-16,0 0 4 16,0 0 2-16,0 0 2 0,0 0 2 15,0 0 6-15,0 0 4 16,0 0 1-16,0 0 2 16,0 0-2-16,0 0-1 15,3 0-2-15,-3-3-1 16,0 3 2-16,0-2 2 15,-3-1-2-15,0 3 0 16,0 0-10-16,-3-3-1 0,-6 3-1 0,-3 3-3 16,0 0-3-1,-3 2 0-15,3 0-1 16,0 3 0-16,4-3 2 16,2 3-1-16,3-2-1 0,3 4-2 15,6-5 1-15,0 6-1 16,9-8 0-16,5 5 0 15,1 0 0-15,-3-3 4 16,0 0 1-16,-3-2-4 16,-3-1-1-16,-3 1 1 15,0 0 2-15,-6-3 0 16,0 0 2-16,-9 2-4 16,0 1 0-16,0 5 1 15,-6-3 2-15,0 3-1 16,3 0-1-16,3 0 1 15,3 0-1-15,1 0 2 16,2 0 1-16,3 0-1 16,5 0-2-16,7-3 1 15,0 0 1-15,3 1-1 16,0-4 2-16,-3-2-4 0,0 0 0 16,0-2-17-16,0-1-5 15,-3-2-60 1</inkml:trace>
  <inkml:trace contextRef="#ctx0" brushRef="#br0" timeOffset="153">10747 10393 152 0,'-3'10'57'0,"3"-2"-30"0,0 8-12 16,0-8 20-16,0 5-15 0,0 6-6 15,3 2-11 1,-3-5-39-1,3 2-17-15,0 1-26 16,-3 0-9-16</inkml:trace>
  <inkml:trace contextRef="#ctx0" brushRef="#br0" timeOffset="154">10792 10843 160 0,'0'18'63'0,"0"-7"-34"0,-3 2-21 0,3-5 16 16,0 5-12-16,0-2-4 15,0 10-8-15,3-8-44 16,0-2-18-1,3-11-9-15,0 8-2 0</inkml:trace>
  <inkml:trace contextRef="#ctx0" brushRef="#br0" timeOffset="155">11054 10567 120 0,'0'0'46'0,"0"3"-24"0,0-3-24 0,0 0 9 15,3 3 8-15,0 2 7 16,0 3 13-16,3 5 6 16,-3 3-5-16,3 11-1 15,-6 2-20-15,0 0 2 0,0 3 3 16,0-3-11-16,-3 0-2 0,0-3-5 15,3 1-2-15,0-9 1 16,0-5-1 0,0 3-3-16,3-8 2 0,0-5-23 15,-3-3-10-15,3-3-44 16,0 1-55 0,0-6 33-16</inkml:trace>
  <inkml:trace contextRef="#ctx0" brushRef="#br0" timeOffset="156">11223 10620 148 0,'15'-8'57'0,"-12"8"-30"0,-3 3-5 0,0-3 23 16,3 5-5-16,0 1-1 15,-3 2-7-15,0 2-2 16,0 6-17-16,0-3-1 0,0 6-1 16,0-3-9-1,0-3 2-15,0-2-1 16,0-4-4-16,0-1 1 16,3-1 0-16,0-2 2 15,3-3-3-15,3 0 0 16,3-3-1-16,3 3-2 15,3-5 3-15,0 5 2 16,5 0 0-16,-2 2-1 0,3 4 1 16,-6-1-1-16,-9 3 0 15,6 2 0-15,-9 1 13 16,-3 2 6-16,-9 1-1 16,-3-1 2-16,-3 0-11 15,0-2-3-15,-3-1-6 16,-3-2-3-16,-3 0-18 15,1-3-7-15,2-2-27 16,-6-3-10-16,-3-3-43 16,3 1-34-1,1-6 58-15</inkml:trace>
  <inkml:trace contextRef="#ctx0" brushRef="#br0" timeOffset="157">11146 10610 208 0,'0'-3'77'0,"3"3"-42"0,21-2-21 0,-9 2 20 16,0 0 0-16,5-3 5 15,7 0-18-15,6 1-4 16,3-4-11-16,5 1-4 0,-2-3 1 16,-3 3-33-16,-3-1-12 15</inkml:trace>
  <inkml:trace contextRef="#ctx0" brushRef="#br0" timeOffset="158">12054 10745 92 0,'3'-21'35'0,"-3"18"-18"0,-3-16 4 15,3 17 17-15,-3-4 4 0,0 1 4 16,-3 3-12 0,-3 2-5-16,0 5-17 0,-6 5-8 0,-6 4 0 15,-2 4-3-15,2 3 2 16,3 3-2-1,6 0-1-15,3-3 1 16,9-2-1-16,9-3 0 0,3-3 2 16,3-5-1-16,0-3-1 15,0-5 1-15,-1-5-1 16,1-3 0-16,-3-3 2 16,-3-2-1-16,0 0-1 15,-3-1 3-15,-3 1 0 16,0 3 1-16,-3 2 0 15,0 0 4-15,0 2 5 16,0 4-3-16,0 2 0 16,3 5-6-16,0 3-1 15,0 3-3-15,3 2-3 0,0 0 2 16,3-2 2-16,0-1 0 16,6-2 2-16,-3 0-22 15,-1-3-7-15,-2-2-40 16,0 0-17-16,0-3-10 15</inkml:trace>
  <inkml:trace contextRef="#ctx0" brushRef="#br0" timeOffset="159">12179 10761 124 0,'0'0'49'0,"0"0"-26"0,0 2-18 15,3 4 13-15,0-1 10 16,0 3 4-16,0 2-3 0,0 1-3 15,0 0-14-15,0-1-3 0,0-2 1 16,0-3-4-16,-3 1 2 16,0-6-1-16,0 0 1 15,0 0 4-15,0-3 5 16,0-2-3-16,0-6 0 16,0 1-6-16,0-4 0 15,3 4-7-15,6-14-1 16,3 5 0-16,-1 1 0 15,4 2 0-15,0 3 0 16,6 5-29-16,3 3-10 0,-3 2-47 16,-3 0-55-1,-4 1 41 1</inkml:trace>
  <inkml:trace contextRef="#ctx0" brushRef="#br0" timeOffset="160">12420 10732 128 0,'-3'15'49'0,"3"-12"-26"0,3 2-7 16,0 1 16-16,0-1-9 15,3 0-3-15,3 0-5 16,0 1-2-16,3-4-7 16,0 1-4-16,0-3-1 0,5-3 1 15,4 1 1-15,-3-4-1 16,-3-4 1-16,-3-9-2 16,-3 6 2-16,-9-3 4 15,-9 3-1-15,-3 2 2 16,-3 4-3-16,0 4 2 15,-3 3-2-15,-2 8 2 16,2 2-6-16,3 4-1 16,-3 2 4-1,3-1 2-15,9 4 6 0,3-1 5 16,6 1-5-16,3-3-2 16,6 0-5-16,3-6-4 15,9-2 0-15,2-2-1 16,4-1-22-16,-3-5-10 15,0-3-77-15,0-2-44 16,-7 0 70-16</inkml:trace>
  <inkml:trace contextRef="#ctx0" brushRef="#br0" timeOffset="161">12956 10694 160 0,'-3'19'63'0,"0"-11"-34"0,6 13-19 0,0-13 20 15,0 3 2-15,0-1 5 16,0 1-11-16,0-1-6 16,-3 1-11-16,0 0-6 0,0-1-2 15,0 1-1-15,0-3 2 16,0 0-1-16,0 0-1 15,0-3-4-15,0-3-2 16,0 1-11-16,0-3-1 16,0 0-11-16,0 0-2 15,0-3-27 1,0-2-50-16,0-3 22 0</inkml:trace>
  <inkml:trace contextRef="#ctx0" brushRef="#br0" timeOffset="162">13060 10750 148 0,'0'-3'57'0,"0"-10"-30"0,3 21-16 15,-3-3 15-15,3 1 8 16,-3 2 3-16,0 0-11 16,0 2-3-16,0 1-13 15,0-1-4-15,0-2 0 0,0 0-3 0,0-3-2 16,0 1 0-1,0-4-1-15,0-2 0 0,0 0 2 16,3-2-1-16,0-4-1 16,3-4-6-16,3-1-4 15,3-7 6 1,3-3 3-16,-1 2 2 0,4 3-1 16,-3 3 5-16,0 5 1 15,3 8 4-15,-3 3 4 16,-3 7-2-16,0 1 3 15,0 2-4-15,-6 3 1 16,2 0-5-16,-5 0-2 16,0 0-2-16,-3-3 0 0,0-3-9 15,0-2-3-15,0 0-44 16,-3-2-17-16,-5-1-49 16</inkml:trace>
  <inkml:trace contextRef="#ctx0" brushRef="#br0" timeOffset="163">12831 10581 288 0,'-18'-6'107'0,"36"6"-58"0,-6-5-62 0,-3 5 17 15,3 0-6 1,2 0 3-16,1 0-27 16,3 0-11-16,-3 3-75 0,-3-3-32 15</inkml:trace>
  <inkml:trace contextRef="#ctx0" brushRef="#br0" timeOffset="164">13632 10422 104 0,'-6'-5'38'0,"9"7"-20"0,-3 1-4 0,0 0 15 0,0 5 1 16,0 7 4-16,0 15-1 16,3 1 0-1,-3 1-18-15,0 5 2 0,0 3 3 0,3-6-7 16,-1-2 0-16,1-3-7 15,0-3-4-15,0-4-1 16,0-4-1-16,0-5-18 16,0-2-8-16,-3-6-33 15,-3-2-14-15,0-3-13 16</inkml:trace>
  <inkml:trace contextRef="#ctx0" brushRef="#br0" timeOffset="165">13456 10668 176 0,'-18'-5'68'0,"18"5"-36"0,15-3-24 16,-9 3 18-16,0-3-9 15,3 1-2-15,3-1-4 0,3-2-2 16,5 0-5-16,7 2-1 0,0-2 1 16,6-1-2-16,-1 1-2 15,1 0-2-15,-3-1 1 16,-6 1-56-16,0 0-25 15,-7-3-4 1</inkml:trace>
  <inkml:trace contextRef="#ctx0" brushRef="#br0" timeOffset="166">13792 10446 116 0,'-9'-3'46'0,"6"6"-24"0,3-1-21 0,0-2 19 16,3 27 0-16,-3-1 0 15,0 6 3-15,0 0-13 16,0 5 10-16,0-3 6 0,0-2-10 16,0-6-3-16,0-4-6 15,0-4-2-15,0-5-3 16,0-2 1-16,0-3 0 16,0-8 1-16,6 0-2 15,0-3-2-15,3-13 1 0,0 1 1 16,3-1-1-16,3 2-1 15,3 4 1 1,0 2-1-16,-1 3 0 0,-2 2 2 16,0 11 3-1,-3 8 2-15,-3-3-1 0,0 3-1 16,-3 0-3 0,-3 0 1-16,0-3-15 0,0 0-5 15,-3-2-57 1,3-3-62-16,0-3 36 15</inkml:trace>
  <inkml:trace contextRef="#ctx0" brushRef="#br0" timeOffset="167">14078 10671 188 0,'0'0'71'0,"6"16"-38"0,-3-9-34 16,0-4 15-1,0 0-1-15,3-1 2 0,0-2-6 16,3-5-3 0,0 0-3-16,6 2 0 0,-4-2 0 0,4 0-1 15,-3-1-2 1,-9-4 7-16,-9-1-2 16,0 1 3-16,-3-1-7 15,-3 3-1-15,-5 3 6 16,-4 5 6-16,0 2-4 15,-3 4 0-15,6 2-2 16,3 7-1-16,3 7 3 16,4-4 5-16,5-2-3 0,3 0 0 15,6-3-6 1,5-2-3-16,7-1 0 0,3-2 1 16,9-2-19-16,3-4-6 15,-4 1-72 1,-2-1-63-16,-3 1 53 15</inkml:trace>
  <inkml:trace contextRef="#ctx0" brushRef="#br0" timeOffset="168">14667 10628 184 0,'-6'-2'68'0,"-8"2"-36"0,-10 0-7 0,18 0 25 15,-3 2-14 1,0 1-4-16,0 0-20 0,0-1-8 16,0 1-3-16,3 2-4 0,3 0 0 15,3 1-1-15,3 7 3 16,3 3-2-16,6-3 1 15,0 0 2-15,0 1 0 16,-3-1 2-16,-3 0 3 16,-6 0 9-16,-6 0 3 15,-3-2-6-15,-3 0-2 16,-3-3-5-16,0-3-1 16,0 0-3-16,0-2-1 15,4-3-26-15,2-3-9 16,3 1-42-16,6-4-17 15,6 1-1-15</inkml:trace>
  <inkml:trace contextRef="#ctx0" brushRef="#br0" timeOffset="169">14769 10657 144 0,'-3'-2'55'0,"6"-1"-30"0,-3 3-1 16,0 0 24-16,0 0 2 15,-6 3 3-15,0-1-18 16,0 1-9-16,-3 2-15 0,-3 6-7 0,0 5-3 16,-3 0-1-16,3 2 0 15,9 1 0-15,0-1 0 16,6 1 0 0,3-3 0-16,3-3 0 0,3-3 0 15,0-4 0-15,3-6 2 16,-3-3-3-16,6-2 0 15,-4-3 1-15,-2 0 2 16,-3-3 1-16,-9-5 1 16,0 3 0-16,0-3 2 15,-3 1-3-15,0 1 0 16,0 4 1-16,0 4 2 16,0 1-5-16,0 8-3 15,0 2-2-15,3 6 3 16,0-1-2-16,3 3-1 0,6 1 3 15,6 2 0 1,0-1 1-16,0-1 0 0,0-1-3 16,3-3 0-16,-3-2-25 15,0-2-9-15,-1-4-43 16,-2-2-18-16,0-2 4 16</inkml:trace>
  <inkml:trace contextRef="#ctx0" brushRef="#br0" timeOffset="170">14932 10660 116 0,'-6'-8'44'0,"6"11"-24"0,3-3-2 15,-3 0 18-15,0 0-7 16,3 2 0-16,0 9-1 0,0 0 0 16,0 2-15-1,0 0 5-15,0 0 3 0,-3 1-3 0,0-1 0 16,0-3-10-16,0 1-3 15,0-3-3-15,0-3-2 16,0 0 3-16,0-5 0 16,0 0-1-16,6-2-2 15,0-4-4-15,3-4 0 16,3-11-5-16,3 2 1 16,3 3-1-16,5 0 3 15,-5 6 4-15,0 5 1 16,0 2 5-16,-3 6 2 15,0 5 4-15,-3 7 1 16,-6 1 8-16,-3 3 2 16,0-1-4-16,-3-2 0 0,0 0-8 15,0-5-1 1,0-3-4-16,0-3-1 0,0 0-3 16,0-5-1-16,3-5-1 15,3-3-2-15,0-8-15 16,5-5-5-16,1 2 3 15,3-2 5-15,-3 8 4 16,6 2 6-16,-3 3 7 16,3 6 7-16,-3 7 2 15,-3 8 2-15,-4 1 0 0,1-1 0 16,-3 0-6-16,0 0-4 16,-3-2-1-16,0-3-1 15,0 0-36-15,3 0-15 16,0-3-58-1,3-5-45-15,0 0 63 16</inkml:trace>
  <inkml:trace contextRef="#ctx0" brushRef="#br0" timeOffset="171">15459 10673 220 0,'0'3'85'0,"3"13"-46"0,3-8-37 15,0-6 19 1,0 1 0-16,0 0 2 0,6-1-12 15,3-2-4-15,0 0-5 16,-1-5-2-16,1 0 3 0,0-3 0 16,0 0 1-16,-6 0 0 15,0-3 2-15,-3-2-5 16,-3 0-1-16,-6 0 0 16,-3 2 0-16,-9 3-3 15,-6 3 0-15,0 2 2 16,-2 6 0-16,-1 5 1 15,0 2 2-15,6 4 8 16,0 9 3-16,6-1 5 16,3-4 1-16,6 1-8 15,9-1-4-15,6-2-4 16,3 0 0-16,12-3-2 0,3-2 2 16,3-6-42-1,-1-2-18-15,-2-3-79 16</inkml:trace>
  <inkml:trace contextRef="#ctx0" brushRef="#br0" timeOffset="172">16049 10390 152 0,'-3'-2'57'0,"3"7"-30"0,0 5-27 0,0 1 13 0,0 8 6 15,0 12 8-15,0 6 1 16,0 0 1-16,0 6-16 16,0-4-1-16,0-4 1 15,0-3-5-15,0-6 0 16,0-5-9-16,0-5-4 16,0-3 7-16,0-5 5 15,0-3 1-15,0-5 1 0,3-2-5 16,2-3-3-16,1-11-3 15,3 0 1-15,3-3 1 16,3 1 2-16,0 2-3 16,0 3-2-16,3 7-1 15,3 4 3-15,-4 4-2 16,-2 9 1-16,-3 7 11 16,-3 1 3-16,-6 0 6 0,-6-1 1 15,-6 1-4 1,0-4-1-16,-6 1-6 0,1-2 0 15,-4-4-5-15,0-5-2 16,0-2-18-16,-6-6-9 16,6-5-35-16,3-2-16 15,12-6-36 1</inkml:trace>
  <inkml:trace contextRef="#ctx0" brushRef="#br0" timeOffset="173">16263 10406 220 0,'-6'-5'82'0,"6"5"-44"0,0 2-47 0,0-2 14 15,3 8 8-15,0 3 6 0,0 15 13 16,0 6 4-16,0 3-18 16,-3 7-10-16,0 3-6 15,0-5 0-15,0-3 1 0,3-6 1 16,0-2 0-16,3-5-7 15,0-5 0-15,3-6-54 16,-1-5-24-16,4-5-32 16,3-6-13-1,0-2 69-15</inkml:trace>
  <inkml:trace contextRef="#ctx0" brushRef="#br0" timeOffset="174">16453 10647 164 0,'-35'-3'63'0,"44"8"-34"0,-21 3-25 0,9 3 15 15,-3 5 2 1,0 0 2-16,3 0-1 0,0 0 1 16,3-1-13-16,6 1-6 0,6-3 0 15,6-2-1-15,2-3 1 16,1-5 2-16,0-6 1 16,-3-2 1-16,-3-1 0 15,0-4 4-15,-6-3 3 16,-6-3 0-16,-6-3 4 15,-3 1-7-15,-3-1 1 16,-12 1-8-16,0 4-3 16,0 4-17-16,3 2-5 15,0 3-36-15,7 2-17 0,5 3-43 16</inkml:trace>
  <inkml:trace contextRef="#ctx0" brushRef="#br0" timeOffset="175">16754 10626 180 0,'-15'-3'68'0,"12"3"-36"0,-6 3-18 16,6-3 20-16,-6 2 3 16,-9 6 4-16,1 0-20 15,2 5-7-15,0 6-9 16,3-1-4-16,3 1 0 0,6 0-4 0,3-1 0 15,9-2 2-15,3 0 0 16,3-3 1-16,6-2 2 16,2-6-1-1,4-2-1-15,0-6-26 0,-3-2-12 16,3-3-25-16,-1-8-11 16,-2-8-11-1</inkml:trace>
  <inkml:trace contextRef="#ctx0" brushRef="#br0" timeOffset="176">16834 10369 148 0,'-3'-3'57'0,"6"9"-30"0,0 4-23 0,0 1 13 16,3 5 18-16,0 15 10 0,0 7-8 15,-3-1-4-15,0 5-19 16,6 0-7-16,-9-2 0 0,0-3-4 15,3-3-2-15,-3-5 0 16,6-2-1-16,0-6-27 16,-3-5-11-16,0-3-157 31,9-8 96-31</inkml:trace>
  <inkml:trace contextRef="#ctx0" brushRef="#br0" timeOffset="177">17117 10605 108 0,'-3'-8'44'0,"-15"8"-24"0,6 0-15 0,3 2 11 16,-2 4 8-16,-7-1 5 16,-3 0 4-16,-3 3 5 15,-6-3-21-15,6 1-3 0,4 2-2 16,5-1 4-16,3 7 4 15,3 2-8-15,6-1-4 16,9-1-3-16,9-1 1 16,6 0-3-16,5 0-2 15,1 1 0-15,9-1-1 16,-3 0 0-16,-7-2 0 0,1-1-62 16,-6 1-28-16,-3-6-12 15</inkml:trace>
  <inkml:trace contextRef="#ctx0" brushRef="#br0" timeOffset="178">11441 9562 120 0,'0'-3'46'0,"-12"3"-24"0,18 3-13 16,-6-3 16-16,0 0-10 15,3 5-3-15,0 6-5 16,0 10-2-16,0 0-3 15,6 3 7-15,-9 5 6 0,0 3 4 16,0 2 1-16,0 3-5 16,0-2 1-16,0-1-7 15,0-2-1-15,0-6-4 16,0-2-1-16,0-3-1 16,0-5 1-16,0-3 0 15,0-2 1-15,0-3 0 0,-3 0 0 16,3-3-5-16,0 3 1 15,0-5 0-15,0-1 0 16,0-2 2-16,0 0 3 16,0 0-2-16,0 0-2 15,0 0 2-15,0 0 2 16,0 0-4-16,12 0 1 16,2 0 3-1,4-2-4-15,6-1-3 16,6 0-2-16,3-4 3 0,2 1 0 15,4 4 3-15,0-1 1 16,-1 0 1-16,-8 3-2 16,-6 0-2-16,0 0 1 15,-6 0-1-15,-3 0 4 16,-3 0 2-16,-7 0 4 16,-5 0-5-1,0 0-3-15,0 0-15 16,-3 0-4-16,1-2-31 15,-1-1-14-15,0 0-42 16</inkml:trace>
  <inkml:trace contextRef="#ctx0" brushRef="#br0" timeOffset="179">11783 9874 176 0,'-12'-2'68'0,"12"2"-36"0,0 0-20 0,0 0 19 16,0 0-12-16,0 0-1 15,6 2-8-15,0 1-4 16,6 0-3-16,3-1-3 0,6 1 3 15,6 2-2-15,-1 3 2 0,-2 0-4 16,0 0-2-16,-6 3 4 16,-3-1 1-16,-3 1 2 15,-6 2 2-15,-6 0 3 16,-6 3 2-16,-9 0 6 16,-6 8 1-16,3-3-9 15,0-5-5-15,3-6-1 16,3 1 0-16,3-3-8 15,3-3-2-15,3 0-40 16,3-5-17-16,18-7-46 16</inkml:trace>
  <inkml:trace contextRef="#ctx0" brushRef="#br0" timeOffset="180">12236 9911 108 0,'-3'-2'44'0,"0"-1"-24"0,0 0 5 16,0 3 20-16,3-2-7 15,-3-1 0-15,3 0-12 16,0 1-4-16,0-4-13 16,6 1-5-16,0 0-1 0,2-6-2 15,4 3 2-15,0 3-4 16,0 5 0-16,0 3-1 0,-3 2-2 16,-3 3 5-16,0 5 3 15,-6 3 3-15,-3 3 1 16,-3-1-4-16,-3 1-3 15,0-3 2-15,0 2 2 16,3-5-4-16,3-5-1 16,3 0-5-16,6 0-1 15,6-8 3-15,15 3 1 16,0 2 2-16,0 6 0 16,-4-1 0-16,-2 3 0 15,-3 1 4-15,-6-1 2 16,-9 0 13-16,-6 3 7 15,-3 0-4-15,-9-3-3 0,-6 0-9 16,-3-2-4-16,1-3-6 16,-1-3 0-16,3-2-22 15,3-1-10-15,3-2-28 16,3-5-12-16</inkml:trace>
  <inkml:trace contextRef="#ctx0" brushRef="#br0" timeOffset="181">12262 9713 156 0,'-18'-16'57'0,"10"16"-30"0,-10 0-14 0,9 0 19 16,-3 3-5-16,-3 2-1 16,-9 3-14-16,0 2-5 15,1 6-5-15,-1 11 1 0,3 7 0 16,6 11-1-16,6 13 1 16,9 3-2-16,6 5 2 15,15-2-4-15,3-11 0 16,8-8 1-16,7-8 2 0,6-8 1 15,8-11 3-15,1-10 3 16,5-18 2 0,-5-11 6-16,-9-6 1 0,-4-15 8 15,-14-6 6-15,-9-5 9 16,-15-2 5-16,-15-3-3 16,-12 5 0-16,-17 8-10 15,-4 5-3-15,-6 11-15 16,4 2-6-16,5 14-24 15,3 3-8-15,1 7-78 16,17 3-36-16,9 0-32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53:11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12995 9697 72 0,'3'-8'30'0,"0"5"-24"0,-1 1 15 16,-2 2 3-16,3-3 5 0,-3 3 5 16,0 0 3-16,0 0 2 15,0 0-10-15,0 5-3 16,0 6-15 0,-3 5 2-16,1 2 3 0,-1 9 1 0,0 2 1 15,0 3 0-15,0 2-2 16,3 0-6-16,0-2-4 15,0-3-6-15,0-2 0 16,3-3 0-16,0-1 0 16,0-4 0-16,0-3 0 15,-1-6 0-15,1-2 0 16,0-2-20-16,-3-1-7 16,0-5-24-16,3-3-10 15,0 1-27 1,3-9-25-16,3-2 47 15</inkml:trace>
  <inkml:trace contextRef="#ctx0" brushRef="#br0" timeOffset="1">13248 9697 124 0,'-9'-3'46'0,"6"6"-35"0,-6 0 14 15,6 2 4-15,-3 6-3 16,-3 2-1-16,-3 5 0 16,0 3 1-16,0 6-14 15,3 5 0-15,0 2 1 0,3 0-5 16,6 1-2-16,6-3-3 15,3-9 0-15,9-1-2 16,6-7-1-16,6-9 3 16,2-6 0-16,4-6-1 15,-6-7-2-15,-6 0 1 16,-3 0 1-16,-7 0 8 16,-8-1 5-16,-9 1 4 0,-9 2 3 15,-5 1-8 1,-4 2-1-16,-3 3-7 15,0-1-4-15,0 4-4 16,6 2 1-16,4 0-17 0,8 5-52 16,6 0-9-1,9-2-35 1</inkml:trace>
  <inkml:trace contextRef="#ctx0" brushRef="#br0" timeOffset="2">13786 9837 184 0,'0'3'68'0,"0"5"-52"0,0 2 14 0,3-2 6 0,0 6-5 16,0 1 2-1,0 4-19-15,0-1-6 16,0 4-5-16,0-4-3 0,0 1 3 16,3-3-7-16,-3-1-1 0,0-4-38 15,0-3-16-15,-3-3-43 16</inkml:trace>
  <inkml:trace contextRef="#ctx0" brushRef="#br0" timeOffset="3">13831 9766 164 0,'-12'-11'63'0,"12"11"-49"0,6-2 3 16,-6 2-3-16,0 0-12 15,0 0 0-15,0 0-22 0,6 5-7 16,0 0-43-1,0 3-18-15</inkml:trace>
  <inkml:trace contextRef="#ctx0" brushRef="#br0" timeOffset="4">14013 9816 132 0,'-6'-3'49'0,"6"6"-38"0,-3-3 17 0,0 3 6 0,0-1-1 16,-3 1 3-16,0 2-16 15,0 1-6 1,0-1-9-16,3 3-6 0,3 0 0 0,3 0-1 16,3 2-2-1,6 3 3-15,0 1 2 0,0 2 6 16,-1-1 6-16,-2 1 4 15,-3 0 4-15,-3 0-2 16,-3-3-2-16,-6 1-7 16,-3-4-2-16,-3-5-31 15,1-5-11-15,-1-2-88 16</inkml:trace>
  <inkml:trace contextRef="#ctx0" brushRef="#br0" timeOffset="5">14459 9787 152 0,'-3'-5'57'0,"3"7"-44"0,0 1 14 16,0 0 3-16,0 2-6 15,0 3 0-15,0 0-9 16,0 2-4-16,0 4-6 16,0 1-2-16,0 1 1 0,0 0-2 15,0 0-2-15,0-3-2 16,0 1 1-16,0-4-10 0,0-2-5 15,0-3-25-15,0-5-9 16,0 0-31 0</inkml:trace>
  <inkml:trace contextRef="#ctx0" brushRef="#br0" timeOffset="6">14477 9694 180 0,'-18'-2'68'0,"15"-1"-52"0,0-5-5 0,3 8-4 0,0 0-4 16,0 0 1-16,0 0-7 16,0 5-2-16,3-2-34 15,3 2-13-15,0 1-14 16,3 2-4-1</inkml:trace>
  <inkml:trace contextRef="#ctx0" brushRef="#br0" timeOffset="7">14557 9853 140 0,'-3'21'52'0,"3"-5"-41"0,-3 3 13 0,3-11 2 15,0 2-10-15,0 1-2 16,0-3-8-16,0-3-2 16,0-2-2-16,0-3 1 0,0-3 0 15,0-2 1-15,0-6 0 16,0-2-5-16,3-3-1 15,3-3-4-15,0 1-1 16,3 2 4-16,3 0 1 16,0 3-1-16,0 2 2 15,3 3 3-15,0 3 3 0,-1 3 2 16,1 2 1 0,0 5 2-16,0 5 1 0,0 4-1 15,-6 2 1-15,0 2-6 16,-3 1-1-16,0-1-2 15,0-2-2-15,-3-3-8 16,3 0-5-16,0-5-44 16,0-2-57-1,2-6 20-15</inkml:trace>
  <inkml:trace contextRef="#ctx0" brushRef="#br0" timeOffset="8">15209 9795 108 0,'-3'-3'44'0,"-3"1"-35"0,0-1 16 0,0 3 6 0,0 0-6 15,-3 0 0-15,-3 3-12 16,1 2-3-16,-4 3-6 16,0 2-1-16,0 4 1 0,0 4 2 15,3 3 3-15,3 0-4 16,6 1-1-16,3-1-2 16,3-3-2-16,3-4 1 15,3-4-1-15,3-5-3 16,0-5 2-16,3-5-8 15,0-5-4-15,0-4-4 16,-1 1-3-16,1-3 7 16,-3-2 3-16,-3 2 3 0,-3 3 5 15,0-1 3-15,-3 6 2 16,0 3 14-16,0 0 8 16,-3 5-6-16,0 5-1 15,0 3-8-15,3 5-2 16,3 3-4-16,0 0-3 15,0 0 0-15,3 0-1 16,3-3-31-16,0-2-12 16,2-6-42-1</inkml:trace>
  <inkml:trace contextRef="#ctx0" brushRef="#br0" timeOffset="9">15772 9805 132 0,'-3'-10'52'0,"0"13"-41"0,0-9 26 15,0 4 9-15,0 2-12 16,-3 0-5-16,-3 0-16 0,-3 2-9 16,-3 6-2-16,-3 3-5 0,0-1 2 15,1 6 1-15,-1 3 2 16,6 2-3-16,6 0 0 15,6-2-4-15,3-1 1 16,6-2 2-16,3-3 3 16,6-2 0-16,-4-6 2 15,4-2-2-15,-3-6-1 16,0-2-2-16,0-6 1 16,-3-5-1-16,0-2-2 0,-3-3-2 15,0-3 1-15,-3-3-6 16,-4-4-3-16,-2-1 3 15,0-3 2 1,-2 4 2-16,-1-1 3 0,0 0-1 16,0 6 4-16,0 2 6 15,0 5 7-15,0 4-4 16,0 4-2-16,0 6-1 16,3 5-1-16,0 10 2 15,3 9 1-15,3 5 1 16,0 7 2-16,0 4-3 15,-1 2 1-15,1 2-3 16,0 4 0-16,3-3-3 16,0-3 1-16,0-6-20 0,0-4-8 15,0-9-40 1,0-7-49-16,3-11 29 16</inkml:trace>
  <inkml:trace contextRef="#ctx0" brushRef="#br0" timeOffset="10">15986 9798 160 0,'-6'5'63'0,"9"3"-49"0,-3 2 5 0,0-2 0 16,0 3-7-16,0 2-2 0,0 0-10 15,0 3-5-15,0-3-52 16,0-2-25-16,-3-3 17 15,0-5 12-15</inkml:trace>
  <inkml:trace contextRef="#ctx0" brushRef="#br0" timeOffset="11">15944 9623 132 0,'-9'-8'49'0,"12"8"-38"0,0-3-23 15,0 3-11-15,3-2-28 16,3-1-7-16</inkml:trace>
  <inkml:trace contextRef="#ctx0" brushRef="#br0" timeOffset="12">16245 9501 108 0,'-15'-21'44'0,"9"18"-35"0,0-2 14 0,3 5 5 15,-3 3-5-15,0 2 1 16,-3 3-11-16,0 8-3 16,0 5-6-16,1 11-3 0,2 0 0 0,3 7 1 15,3 1 1-15,0-3-4 16,0 3 1-1,3-3 0-15,0-3 0 16,0-2-22-16,0-6-10 16,0-5-42-16</inkml:trace>
  <inkml:trace contextRef="#ctx0" brushRef="#br0" timeOffset="13">16019 9776 140 0,'-3'-8'52'0,"9"11"-41"0,9-8 2 15,-6 2-3-15,5 3 5 0,7 0 4 16,0 0-7-16,3 3-4 16,0-1-5-16,0 4-11 0,2-1-5 15,-2-2-42 1,0 2-38-1,-3 0 28-15</inkml:trace>
  <inkml:trace contextRef="#ctx0" brushRef="#br0" timeOffset="14">16569 9676 92 0,'12'-11'35'0,"-9"3"-27"0,0-2 20 0,-3 4 7 15,-3-2-4-15,-3 1-1 16,-3-4-3-16,-3 0 0 15,1 1-15-15,-4 2 6 0,-3 3 3 16,0 2-7-16,-3 6-3 16,0 5-6-16,0 5-4 0,4 8 0 15,2 5 1-15,3 3-1 16,3 1 2-16,6 1-2 16,0 1-1-16,3 0 3 15,3 0 2-15,0-3-4 16,0-6-3-16,0-1-21 15,0-6-8-15,-3-6-30 16,0-2-14-16,-3-8-4 16</inkml:trace>
  <inkml:trace contextRef="#ctx0" brushRef="#br0" timeOffset="15">16224 9790 160 0,'6'-6'60'0,"0"1"-47"0,6-3 10 16,-3 5 1-16,6 1-8 0,3-4-1 15,5 4-7-15,4 2-3 16,0-3-2-16,0 6-31 0,-3 2-14 16,2 0-40-1</inkml:trace>
  <inkml:trace contextRef="#ctx0" brushRef="#br0" timeOffset="16">16528 9819 148 0,'-3'5'55'0,"9"0"-43"0,0 1 8 15,0-4 2-15,3 4-4 16,2-1-1-16,1-3-3 16,3 1-1-16,0-3-7 15,0 0-2-15,0-3 2 0,-3-2-3 16,0 0-2-16,-3-3 0 16,-3 0 1-16,-3-3-3 0,0 3 0 15,-6 1-6-15,-3-4 0 16,-3 0-2-16,-3 3 1 15,0 3 0-15,-6 5 2 16,0 3 2-16,-3 2 2 16,3 6 1-16,4-1 1 15,-1 3 4-15,3 3 2 16,6 3 4-16,3-1 4 16,3 1-6-16,6-1-2 15,9-2-6-15,0-2 0 16,2-4-9-16,1-2-2 15,0-5-36 1,0-6-58-16,3-2 13 0</inkml:trace>
  <inkml:trace contextRef="#ctx0" brushRef="#br0" timeOffset="17">16697 9813 108 0,'-6'0'44'0,"9"8"-35"0,-3 0 18 15,3 0 7-15,-3 3 2 16,3 2 2-16,-3 3-14 16,3-3-6-16,0 0-11 15,0 1-5-15,-3-4 1 0,3-2 0 16,-3-3 3-16,0-5 1 0,0 0 1 16,3-5-4-1,-3-3-1-15,0-5-3 16,3-3-1-16,0 0-1 15,0 0 0-15,3 0 0 16,0 3 0-16,0 0 2 16,0 2 0-16,3 3-5 0,0 3 1 15,0 0-31-15,0 2-12 16,3 1-38 0,0-1-20-16,-4 3 51 15</inkml:trace>
  <inkml:trace contextRef="#ctx0" brushRef="#br0" timeOffset="18">16858 9816 140 0,'-6'5'55'0,"9"3"-43"0,3 0 5 16,-3-2 0-16,3-1 5 15,0 0 6-15,3-2-13 16,0-1-3-16,0-2-8 16,3 0-1-16,0-2 3 0,-1-4-1 15,1 1 0-15,-3 0-3 16,0-3 1-16,-6 0-2 15,0 0 2-15,-6 0-2 16,-3-2 2-16,0-1-4 16,-3 3 0-16,-3 3-4 15,1 2 1-15,-1 6-3 16,0 2 2-16,0 0 1 16,3 6 2-16,3-1 1 15,0 6 1-15,3 0 6 16,3 3 4-16,6-1-8 15,3 1 0-15,0-3-2 0,6-3 2 16,0-3-30-16,2-4-11 16,-2-4-48-1</inkml:trace>
  <inkml:trace contextRef="#ctx0" brushRef="#br0" timeOffset="19">17064 9827 116 0,'-6'10'46'0,"3"-2"-35"16,3 5 18-16,-3-5 9 15,3 3-12-15,-3-1-3 0,0-2-11 16,3 0-5-16,0-2-4 16,0-1-3-16,0-5 3 0,0 0 0 15,3-3 1-15,-3-5-5 16,3-2 1-16,3-3-9 15,2-3-2-15,1 0-1 16,0-3 0-16,3 6 7 16,0 0 2-16,0 8 14 15,0-1 7-15,0 6 8 16,0 6 5-16,0 4-6 16,-3 3-1-16,-3 1-11 0,0 1-5 15,-1 1-5-15,1 0 0 16,-3-3-4-16,0-2-2 15,0-3-36 1,3-5-14-16,0-6-35 16,3-2-32-16,-3-6 46 15</inkml:trace>
  <inkml:trace contextRef="#ctx0" brushRef="#br0" timeOffset="20">17305 9573 116 0,'6'8'44'0,"-3"10"-35"0,0 11 23 0,2-13 6 0,1 5 2 15,0 6 0-15,-3 2-19 16,0 0-8 0,0 3-8-16,0-3-6 0,-3 0 0 0,0-3-15 15,0-5-6 1,0-5-55-1,-3-5-40-15,-3-6 45 0</inkml:trace>
  <inkml:trace contextRef="#ctx0" brushRef="#br0" timeOffset="21">17206 9750 208 0,'12'-3'79'0,"6"3"-61"0,9-2 12 0,-12-1 2 15,6 3-11-15,5 0-1 16,7 3-12-16,0-3-3 16,0-3-89-16,-1 0-38 15,1-5 30-15,-3-5 17 16</inkml:trace>
  <inkml:trace contextRef="#ctx0" brushRef="#br0" timeOffset="22">17772 9514 156 0,'3'6'57'0,"0"10"-44"0,3 18 16 0,-3-15 4 15,0 7 4-15,-3 6 2 0,0-1-13 16,0-1-3-16,0-4-13 16,0-2-6-16,0-6-3 0,3-2-1 15,-3-3 2-15,3-2-3 16,-3-11-6-1,3-5-3-15,0-3-4 16,0-5-1-16,3-3-1 16,3 0 0-16,2 3 6 15,1 2 4-15,3 6 4 16,3-1 1-16,0 9 5 16,0 5 2-16,0 0 6 15,-6 5 5-15,-3-2 4 16,-6 2 4-16,-6 0-2 0,-6 0-2 15,-6-2-14 1,-6 0-4-16,-3-3-2 0,-3-3 1 16,3 0-8-16,1-2-1 15,2-3-23-15,6 0-10 16,6-3-26-16,6-2-8 16,6-3-14-1</inkml:trace>
  <inkml:trace contextRef="#ctx0" brushRef="#br0" timeOffset="23">18016 9496 164 0,'-3'0'63'0,"6"3"-49"15,-3 4 16-15,3 1 5 0,-3 8 5 16,3 11 3-16,-3 5-12 15,-3 7-4-15,0-2-16 16,3 3-4-16,0 0-3 0,0-3-2 16,3-3-2-16,3-5-10 15,0-2-6-15,3-6-30 16,0-8-12-16,3-5-52 16</inkml:trace>
  <inkml:trace contextRef="#ctx0" brushRef="#br0" timeOffset="24">18132 9803 160 0,'-18'2'60'0,"15"6"-47"0,3 3-3 0,0-3-3 16,0 3 7-16,0 4 6 16,0 1 5-16,3 3 4 15,3-1-15-15,6-2 1 0,3-5 1 16,3-3-6-16,0-8-3 15,3-6 2-15,-1-4 4 16,-2-3-5-16,-3-3-2 16,-3 0-1-16,-6-3-1 15,-6 1 0-15,-3-3 2 0,-6 5-8 16,-3 0 0 0,0 5-13-16,-3 1-6 0,0 4-21 15,1 1-9-15,2 2-33 31</inkml:trace>
  <inkml:trace contextRef="#ctx0" brushRef="#br0" timeOffset="25">18436 9745 160 0,'-6'-6'63'0,"9"9"-49"0,-6-3 7 0,0 0 2 15,0 0 1 1,-6 3 3-16,-6 2-8 0,-3 3-1 16,-3 0-11-16,3 5-2 0,4 0-1 15,2 0-5-15,3 3 1 16,9 3-2-16,6-1-2 16,6 4 5-16,8-4 1 15,4-5-9-15,3-5-3 16,3-5-24-1,0-6-8-15,-1-5-40 16,1-2-24-16,-3-4 47 16</inkml:trace>
  <inkml:trace contextRef="#ctx0" brushRef="#br0" timeOffset="26">18570 9475 124 0,'-9'-3'49'0,"9"8"-38"0,0 3 8 16,0 0 1-16,0 11 10 16,0 7 6-16,0 11 0 15,0 3 1-15,0 0-20 16,0-1-4-16,0 1-1 0,0-3-12 16,0 0-4-16,3-5 4 15,0-6 1-15,0-5-32 16,3-5-17-16,0-5-52 15</inkml:trace>
  <inkml:trace contextRef="#ctx0" brushRef="#br0" timeOffset="27">18721 9718 116 0,'-11'-5'44'0,"8"8"-35"0,-6-9 9 0,3 6 2 16,-3 0 5-16,-3 3 7 16,-3 0-4-16,-3 2 0 15,3-3-15-15,3 4-6 0,3-1-2 0,3 3-1 16,6 0 2 0,3 2 3-16,6 1 5 15,9 0-4-15,3-1 2 0,3 1-7 16,3 2-1-1,-1-2-2-15,-2 2 1 0,0-3-51 16,-3 1-21-16,0-3-32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54:04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12825 15145 92 0,'0'-3'35'0,"0"3"-27"0,0 0 16 16,0 0 4-16,0 0-4 16,0 0 0-16,0 0-2 15,0-3 1-15,0 3-13 16,3 0-1-16,-3 0-2 0,3-2-1 16,3-1 1-16,0 3 0 0,3 0 1 15,3 0 0-15,2 0 0 16,1 3 0-16,6-3 0 15,0 0-4-15,3 0-1 16,3 0 1-16,2 0 0 16,7 0 2-16,3-3 1 15,2 3 1-15,4 0 0 16,6-2 0-16,-1 2 0 16,4-3-2-16,-3 0 1 15,-1 1-2-15,4 2 2 0,-4 0-2 16,1-3 0-1,2 0-3-15,1 3 1 0,0-2-2 16,-4-1 2 0,1 0-2-16,-1 3 2 15,1 0-2-15,0 0-1 0,-1 3 1 16,1 2 1-16,-4 1 1 16,-2-1 3-16,0 0 1 15,-1-2 1-15,4-1 0 16,0 1 0-16,-1 2-4 15,4-2-3-15,-1 0 0 16,4-1-1-16,-3 1 0 16,-1-3 2-16,4 0 1 15,2 0 1-15,1 3-5 16,0-3 1-16,-4 2 2 16,1 1 1-16,-1 0-1 0,1-1-2 15,-1 1 1-15,4 0-1 16,0-1 0-16,-1 1 0 15,1 2 0 1,-1 0 2-16,1 1-1 0,-1-4-1 16,1 1-2-16,5 0-1 15,-2-1 2-15,-1 4 0 16,1-1 1-16,-1 0 0 16,1 0 0-16,0 1 0 15,-1-1 0-15,4-2 0 16,-1-1 0-16,4 4 0 15,2-4-3-15,3-2 2 16,4 0 1-16,-1-2 0 0,1 2-3 16,-4 0 2-16,7-3-1 15,-4 0 0-15,0-2 2 16,1 0 2-16,2 2-1 16,-2 0-1-16,2 1-2 15,-6-1 1-15,-2 0 1 16,-1 1 0-16,-2-1 2 15,-4 3 1 1,-2 0-1-16,-1 3 1 0,-2-1-2 16,-6 1-1-16,-7 0 1 15,7 2 1-15,-10-2-1 16,-5 2-1-16,0 0-8 16,-6 1-5-16,-4-1-15 15,1 0-8-15,-3 0-18 0,0-2-6 16,3-3-50-1</inkml:trace>
  <inkml:trace contextRef="#ctx0" brushRef="#br0" timeOffset="0.9957">16528 15523 76 0,'0'-8'30'0,"0"-2"-24"0,3 2 8 15,3 5 3-15,0 0 6 16,0-2 3-16,0 0 4 0,-1-1 4 15,1 1-8-15,0 3-1 16,-3-1-14-16,-3 3 2 0,0 0 1 16,0 10-5-1,0 6-3-15,0 6-1 16,0 4 1-16,-3 3 1 16,3 3 1-16,-3 2 2 15,3 1-7-15,0 2-2 16,0-3-1-16,3-2 2 15,0-6-1-15,3 1-1 16,-3-6-19-16,3-5-10 16,-3-3-23-16,0-5-7 0,6-5-24 15</inkml:trace>
  <inkml:trace contextRef="#ctx0" brushRef="#br0" timeOffset="1.9957">16947 15423 124 0,'3'5'46'0,"-3"-5"-35"0,3 5 1 0,0 3-3 15,0 3 10-15,-3 2 5 16,3 8 1-16,-3 3 2 15,3 5-15-15,0 3 4 16,-3 2 4-16,0 3-5 0,3 3 2 16,-3 0-10-16,0-3-4 15,0-3-2-15,0-5 1 16,3-5-12-16,0-3-6 0,-3-5-31 16,0-5-15-16</inkml:trace>
  <inkml:trace contextRef="#ctx0" brushRef="#br0" timeOffset="2.9957">16328 16126 112 0,'0'0'44'0,"3"0"-35"0,-3 3 14 0,0-3 2 15,0 0 2-15,0 0 3 16,0 0-1 0,0 0 0-16,0 0-16 15,0 0 1-15,0 0 0 0,3 3-1 0,0-3 0 16,0 8-10-16,3-3-1 16,0 8-2-16,3 6 0 15,6 7 0-15,3 1 2 16,6 10-1-1,11 2-1-15,4-4 5 0,6 2 1 16,8-3 9-16,4 1 2 16,5-6 3-16,1-8 2 15,2 0-1-15,1-10 2 16,-1-11-4-16,-2-6-2 16,-1-7-7-16,-5-6-2 0,-4-4-2 15,-5-6-1-15,-9 2-3 16,-7 1-2-16,-8-1-4 15,-6 1 0-15,-3-6-29 16,-6 6-13-16,-3-1-45 16,-9 3-19-16,-6 0-4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54:25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12527 11964 124 0,'0'-10'46'0,"0"10"-35"0,0-5 20 0,0 5 8 16,0 0-4-16,0 5 0 15,0 3-12-15,-3 2-3 16,0 4-12-16,0 7 6 0,-3 8 3 16,-3 5-3-16,3 3 2 15,1 0-9-15,-1-5-4 16,3-3-2-16,0-5 1 0,0-8-17 16,0-3-4-16,3-5-31 15,0-5-10 1,-3-9-40-16</inkml:trace>
  <inkml:trace contextRef="#ctx0" brushRef="#br0" timeOffset="1">12494 11909 180 0,'0'-5'68'0,"-2"5"-52"0,4 8 6 15,-2-3-1-15,0 5-2 0,3 4 1 16,0 2-3-16,0-1 0 16,3 4-9-1,0-3-5-15,0 0 0 0,0-3-2 16,0-3 2-16,3-2 0 0,0-2 3 16,0-6-3-16,0-3-2 0,-3-2-9 15,0-3-3-15,0-3 4 31,-3-2 1-31,0-3 4 0,0 0 3 16,0 3 0-16,0 2-1 16,0 4 1-16,0 1 1 15,0 4-1-15,-3 2 2 0,3 8 4 16,0 2 4-16,-3 6 2 16,0 5 5-16,0 11 1 15,0 5 1-15,0 3-11 16,0-1-3-16,3-4-4 15,-1-4-2-15,4-4-4 16,0-9 0-16,0-4-31 16,0-6-14-16,3-6-28 15,0-4-12-15,3-9 1 16</inkml:trace>
  <inkml:trace contextRef="#ctx0" brushRef="#br0" timeOffset="2">12801 12078 204 0,'-3'-2'77'0,"3"4"-60"0,0 4-3 0,3-1-5 16,0 3 6-16,0 5 5 15,0 8-4-15,-3 3-1 16,0 2-9-16,0-2-4 0,0 0 1 16,0-5-18-16,0-4-4 15,0-1-42-15,0-6-15 16,6-8-7-1</inkml:trace>
  <inkml:trace contextRef="#ctx0" brushRef="#br0" timeOffset="3">12795 12007 220 0,'-18'-8'85'0,"18"5"-66"0,0 3 3 0,0 0-3 16,0 0-15-16,3 0-4 15,3 3-25-15,3 0-8 0,0 2-61 16,3 0-26-16</inkml:trace>
  <inkml:trace contextRef="#ctx0" brushRef="#br0" timeOffset="4">12971 12046 148 0,'-6'0'55'0,"3"0"-43"0,0 0 10 0,3 0 3 16,-3 3 6 0,0-3 3-16,-3 3-10 0,0 2-1 15,0 0-14 1,0 1-1-16,0-1 2 0,3 3-6 0,0 0 0 16,3 2-2-16,6 4 1 15,0 2-2-15,3 2 2 16,0 1 2-16,0-1 2 15,-3 1-3-15,0-1-3 16,-3-2 2-16,-3-3 0 16,-3-2 1-16,0-1 2 15,-6-2-5-15,0-2-3 16,-3-4-15-16,0 1-6 16,3-3-17-16,3 0-7 0,0-3-35 15,6-2-32 1,15-6 40-16</inkml:trace>
  <inkml:trace contextRef="#ctx0" brushRef="#br0" timeOffset="5">13152 12041 216 0,'-15'0'82'0,"12"0"-64"0,-8 3 9 15,5-1-2-15,0 4-7 16,-3-1 0-16,3 3-13 15,0 3-2-15,3 2-3 16,3 5-3-16,6 4 0 0,0 1 4 16,0 1 3-16,-3 0 3 0,-3 0 3 15,-3-6-1-15,-3 1 0 16,-3-6-3-16,0-2-1 16,-3-3-6-16,3-3-1 15,0-5-35-15,3 0-12 16,6-3-66-1</inkml:trace>
  <inkml:trace contextRef="#ctx0" brushRef="#br0" timeOffset="6">13676 11925 200 0,'-6'0'74'0,"6"2"-58"0,-3 6 12 0,3 0-1 0,-3 3 2 16,0 5 5-16,-3 8-10 16,-3 13-2-16,0 5-13 15,4 3-3-15,-1-3 0 0,3-2-3 16,0-8-2-16,3-6 2 16,0-7 0-16,0-6-30 15,0-5-12-15,0-6-18 16,0-4-7-16,-3-11-34 15</inkml:trace>
  <inkml:trace contextRef="#ctx0" brushRef="#br0" timeOffset="7">13623 11919 196 0,'-3'-7'74'0,"3"4"-58"0,3 3 12 0,-3 0-1 16,3 5-13-16,0 3-5 15,0 3 0-15,0 2 4 16,-1 3-7-16,4 0-3 0,-3 0 0 16,3-1 0-16,0 1 3 15,0-2-3-15,0-4-2 16,-3-2 2-16,0-3 0 16,0-5 1-16,3-2 0 15,0-4-5-15,0-2 1 16,-3-2 0-16,3-3 0 15,0-3 0-15,0 0 0 0,0 3-3 16,0 2 2-16,0 6 1 16,0 2 0-16,0 6 6 15,0 5 4-15,0 5 8 16,-1 6 6-16,1 4-7 16,0 9 1-16,0 2-9 15,-3 1-1-15,0-3-4 16,3-6-3-16,-3-2-9 15,0-8-3-15,3-3-23 0,0-5-10 16,0-5-30 0,3-9-11-16,3-2-15 15</inkml:trace>
  <inkml:trace contextRef="#ctx0" brushRef="#br0" timeOffset="8">13908 12110 228 0,'-6'3'85'0,"6"-1"-66"0,0 4 1 15,0-1-2-15,0 5-1 0,0 4 2 16,0 2-8-16,0 2-2 16,3-2-5-16,0 0-3 0,0-3 0 15,0-2-32-15,0-3-12 16</inkml:trace>
  <inkml:trace contextRef="#ctx0" brushRef="#br0" timeOffset="9">13914 12015 208 0,'-12'-6'77'0,"9"4"-60"0,6-1-3 16,-3 3-5-16,0 0-12 16,6 0-2-16,0 0-40 15,3 3-15-15,3 2-14 16,3 0-5-16</inkml:trace>
  <inkml:trace contextRef="#ctx0" brushRef="#br0" timeOffset="10">14060 12049 160 0,'-15'3'60'0,"9"-1"-47"0,-3-2 15 0,6 3 2 15,-3 0 0-15,1 2 2 16,-4 0-9-16,3 1-3 15,0 2-12-15,3-1-7 0,6 4-2 16,3 2 1-16,3 3 0 16,2 3 2-16,1-1 1 15,0 1 1-15,-3-3 2 16,-3-3 1-16,-3-3 3 16,-6-2-3-16,-3 0-2 15,0-2-7-15,-3-4-1 16,0-2-26-16,0 0-10 0,1-2-20 15,2-1-6 1,3 0-20-16</inkml:trace>
  <inkml:trace contextRef="#ctx0" brushRef="#br0" timeOffset="11">14239 12062 240 0,'-6'-2'90'0,"3"2"-70"0,-3 0 10 16,3 0-1-16,-3 2-11 16,-3 1-3-16,0 2-8 15,0 3-3-15,3 0-2 0,3 5-4 16,3 3-1-16,3 3 2 16,3 2 0-16,0 3 3 0,0 0 3 15,-3-3 2 1,0-3 1-16,-6 1 2 15,-3-3 4-15,-6-3-6 0,-6-3-2 16,-3 1-19-16,1-6-6 16,-1-2-55-16,3 0-24 15</inkml:trace>
  <inkml:trace contextRef="#ctx0" brushRef="#br0" timeOffset="12">14825 11927 184 0,'0'0'71'0,"0"3"-55"0,-3 8 4 16,3-3-2-16,-3 5-3 15,0 5 4-15,-3 9 0 16,0 7 3-16,-3 6-12 15,3-3-1-15,0 0-2 0,1-3-3 16,2-5-3-16,0-5 0 16,0-5-1-16,3-6-22 15,0-5-10-15,0-8-15 16,6-3-4-16,-1-7-27 16,1-6-19-1,0-5 44-15</inkml:trace>
  <inkml:trace contextRef="#ctx0" brushRef="#br0" timeOffset="13">14798 11970 176 0,'-3'-11'68'0,"3"11"-52"0,0 3 6 0,0-3 1 16,0 5-10-16,3 3-2 16,0 3-2-16,-3 2-1 15,3 3-4-15,0 0-3 0,3-1 2 16,0-1-2-16,0-4 2 15,0-2 0-15,0-2 1 0,0-6 0 16,3-3 0-16,-3-2-2 16,0-3-2-16,3-3-2 15,-3-2-1-15,0 0 4 16,-3-1 3-16,0 4-3 16,0-1-1-16,0 3 4 15,0 6 2-15,0 2 4 16,2 2 4-16,1 4 5 15,0 4 3-15,0 3-5 16,-3 9 0-16,3 1-10 16,-3 6-2-16,3 1-3 15,0-1 1-15,0-6-9 16,0-4-3-16,0-3-31 16,0-6-13-16,0-4-33 15,3-4-48-15,3-4 34 16</inkml:trace>
  <inkml:trace contextRef="#ctx0" brushRef="#br0" timeOffset="14">15090 12139 236 0,'-3'11'90'0,"3"-1"-70"0,3 9 2 0,-3-9-6 16,0 6-5-16,3 0 3 15,-3 0-7-15,0 0-4 16,0-3-2-16,0-2-32 0,0-3-12 15,0-8-64 1</inkml:trace>
  <inkml:trace contextRef="#ctx0" brushRef="#br0" timeOffset="15">15084 12028 244 0,'-6'0'90'0,"6"0"-70"0,3 0-7 15,-3 0-10-15,0 0-13 16,6 3-2-16,0 2-35 16,3 0-14-16,3 0-22 15,6 3-6-15</inkml:trace>
  <inkml:trace contextRef="#ctx0" brushRef="#br0" timeOffset="16">15197 12105 220 0,'-15'0'82'0,"9"2"-64"0,0 1 4 0,6-3-1 16,3 3-11-16,0 2-1 15,3 3-1-15,3 2 0 16,0 4-4-16,0 2-3 0,0-1 0 16,-3 1 3-16,-3 0 2 15,-3-3 6-15,-3 1 3 16,-3-6-6-16,0 0-3 15,-3-3-6-15,0-5 0 16,-3-3-27-16,3 1-11 16,3-1-21-16,3-2-6 0,3-1-25 15</inkml:trace>
  <inkml:trace contextRef="#ctx0" brushRef="#br0" timeOffset="17">15385 12086 228 0,'-6'-2'85'0,"0"2"-66"0,0 0 21 16,3 0 7-16,0 2-18 16,-3 1-6-16,3-1-14 15,-3 4-4-15,3 2-3 16,0 5-4-16,3 5-1 0,0 6 2 16,0 3 2-16,0-3 2 15,0-1 1-15,-3-1 4 0,0-4 3 16,-3-2-6-1,0-3-1-15,0-2 0 0,0-6 0 16,0-2-18-16,0-6-7 16,0-2-37-16,6-6-14 15,9 1-47 1</inkml:trace>
  <inkml:trace contextRef="#ctx0" brushRef="#br0" timeOffset="18">15840 11930 184 0,'-3'5'71'0,"3"6"-55"0,0 5 13 0,0-6 2 15,-3 6 4-15,-3 8 3 16,0 10-14-16,-3 6-4 15,3 0-12-15,0-3-5 0,0-3-2 16,4-5-1-16,-1-7 2 16,3-7-12-16,0-4-3 15,0-3-27-15,0-8-9 0,0-5-15 16,3-9-5 0,-3-4-9-1</inkml:trace>
  <inkml:trace contextRef="#ctx0" brushRef="#br0" timeOffset="19">15798 11980 136 0,'0'-23'52'16,"3"15"-41"-16,0 0 22 0,0 5 6 0,-3 3-6 15,0 0 0-15,3 3-12 16,3 5-5-16,0 2-9 16,0 3 8-16,3 1 5 0,0-1-6 15,0 3-3-15,0 0-6 16,0-3-4-16,-3-3 2 0,0-2 0 15,0-2 1-15,3-4 0 16,0-4-2-16,0-4-2 16,-1-4-2-16,-2-3 1 15,0-1 1-15,0-2 0 16,0 3 0-16,0 3 0 16,0 2-3-16,0 5 0 15,0 6 6 1,0 5 5-16,0 5 5 0,-3 5 2 15,3 6-2-15,-3 5 0 16,0 3-7-16,3-3-4 16,-3-2-1-16,0-6 1 15,3-5-25-15,0-6-10 16,0-2-29-16,0-8-14 0,6-2-36 16</inkml:trace>
  <inkml:trace contextRef="#ctx0" brushRef="#br0" timeOffset="20">16126 12110 228 0,'-9'11'88'0,"9"-1"-69"0,3 9 2 15,-3-9-5-15,0 3-7 16,-3 1 0-16,3-1-12 16,0-2-5-16,3-1-51 15,0-2-70 1,9-8 21-16</inkml:trace>
  <inkml:trace contextRef="#ctx0" brushRef="#br0" timeOffset="21">16114 12041 224 0,'-9'-5'85'0,"12"5"-66"0,-3-3-6 16,6 3-44-16,3 3-3 15,0 0-42-15,3-1-13 16,3 1 36-16,0-1 17 16</inkml:trace>
  <inkml:trace contextRef="#ctx0" brushRef="#br0" timeOffset="22">16236 12065 152 0,'-12'5'57'0,"6"-2"-44"0,-6 2 21 0,6-2 7 0,0 2-16 15,0 0-3-15,3 1-10 16,3 2-2-1,0 2-6-15,3 6 2 0,3 3 0 0,3 2 6 16,-3 0 5-16,0-2-5 16,0-1 1-16,-3-2-4 15,0-3 2-15,-3-5-4 16,0-3 1-16,-3-2-14 16,0-3-3-16,0-3-31 15,0-2-12-15,3-3-33 16,3-2-42-1,3-4 39-15</inkml:trace>
  <inkml:trace contextRef="#ctx0" brushRef="#br0" timeOffset="23">16385 12070 200 0,'3'-8'77'0,"-3"8"-60"0,-3 0 28 0,3 0 9 16,-3 3-15-16,0 0-2 15,0-1-22-15,0 4-9 16,0 2-4-16,3 5 0 0,0 3 1 15,3 2 3-15,0 3 1 16,0 3-1-16,0-3-1 16,-6 0-1-16,-3-2 0 15,-3-3 0-15,-3-3 0 16,-3-2-5-16,-3-3 1 16,3-3-24-16,1 0-10 0,2-2-55 15,6-1-25-15,6-7 9 16</inkml:trace>
  <inkml:trace contextRef="#ctx0" brushRef="#br0" timeOffset="24">16933 11880 144 0,'0'-5'55'0,"-3"2"-43"0,3 6 8 0,0 2 0 0,0 3-1 16,0 8 3 0,0 7 5-16,-3 7 4 0,-3 7-17 15,0 5-4-15,0 3 1 0,0-3-7 16,3-2 0-16,0-6-2 15,0-7 1-15,3-6-9 16,0-8-3-16,0-5-22 16,0-8-7-16,0-8-12 0,3-8-4 15,-3-8-12 1,0-2-11-16,0-3 38 16,-3 0 122 15,3-11-27-31,0 6-7 15,3 7-17-15,-3 9-11 16,3 5-7-16,3 7-4 16,3 6-5-16,-3 8 3 0,3 3 2 15,-1 2-5-15,1 3-1 16,0 0-2-16,-3-3-2 16,0-2 1-16,0-4-1 15,0-1 2-15,0-6 1 16,3-6-4-16,0-4-1 15,0-3-2-15,0-6 3 16,-3-5 0-16,0 1 1 0,-3 1 0 16,0 6 0-16,3 3 0 15,-3 5 2-15,3 8 5 16,-3 6 6-16,3 7 8 16,-4 5 5-16,1 6-10 15,0 5-2-15,0 3-2 16,3 2 2-16,0 1-9 15,0-3-6-15,0-6 1 16,3-5 1-16,0-5-33 0,0-5-16 16,3-6-41-1,0-5-46 1,3-5 48-16</inkml:trace>
  <inkml:trace contextRef="#ctx0" brushRef="#br0" timeOffset="25">17230 12142 224 0,'-12'13'85'0,"12"-2"-66"0,-3 7-8 0,3-7-6 16,0 2-5-16,0 0 0 15,0 0-3-15,3-2 2 16,0 0-43-16,3-4-20 16</inkml:trace>
  <inkml:trace contextRef="#ctx0" brushRef="#br0" timeOffset="26">17209 12033 184 0,'-6'-5'71'0,"9"5"-55"0,0 3-27 0,-3-3-13 0,6 2-20 15,0 1-5-15,6 2-2 16,3 0-1-16</inkml:trace>
  <inkml:trace contextRef="#ctx0" brushRef="#br0" timeOffset="27">17346 12068 184 0,'-18'-3'68'0,"12"6"-52"0,-2-1 3 0,5 1 1 16,0 0-6-16,0 2 0 15,0 0-6-15,3 3 0 16,0 5-5-16,6 3 3 0,0 3 0 15,2 2 0-15,1 0 1 16,0-2 0-16,-3-1 3 16,-3-2-1-16,-3-3 0 15,0-2-1-15,-3-6 0 16,-3-2-11-16,0-3-5 16,0-3-25-16,0 0-9 15,1-2-27 1,5-3-46-16,8 0 24 15</inkml:trace>
  <inkml:trace contextRef="#ctx0" brushRef="#br0" timeOffset="28">17489 12105 224 0,'-15'0'85'0,"15"2"-66"0,-9 1 3 16,6 0-1-16,-3-1-4 15,3 4 1-15,0 2 0 16,0 2 0-16,1 3-9 15,4 3-5-15,1 3-1 0,3-1-2 16,3 1 2-16,-3-3-4 16,-3 0 0-16,0-3 5 15,-6-3 5-15,-3-2-3 0,0 0-1 16,0-3-7-16,-3-5-1 16,1 0-26-1,2-2-8-15,3-1-38 0,3 1-18 16,12-4 1-1</inkml:trace>
  <inkml:trace contextRef="#ctx0" brushRef="#br0" timeOffset="29">17671 12274 268 0,'-18'5'101'0,"15"-5"-78"0,0 0-11 0,3 0-9 16,0 0-10-16,0 0 0 0,0 0-29 15,0 0-14-15,3-2-47 16,3-1-21-16</inkml:trace>
  <inkml:trace contextRef="#ctx0" brushRef="#br0" timeOffset="30">17775 12266 220 0,'-9'0'82'0,"12"-3"-64"0,0 3-20 15,-3 0-14-15,6-2-35 16,3-1-10-16,3 1-8 16,6-1 0-16</inkml:trace>
  <inkml:trace contextRef="#ctx0" brushRef="#br0" timeOffset="31">17983 12261 216 0,'-6'5'82'0,"12"-5"-64"0,-6 0-15 0,0 0-13 16,0-3-80-16,6-2-30 15</inkml:trace>
  <inkml:trace contextRef="#ctx0" brushRef="#br0" timeOffset="32">4794 5908 80 0,'0'-2'30'0,"0"2"-24"0,0 0 19 0,0 0 6 0,0 0-3 15,0 0-2-15,0-3-1 16,0 0 1-16,-3 1-5 16,0-1-3-16,0 0-10 15,-6 1-1-15,0 2 0 0,0-3 1 16,-5 3 0-16,-1 3-2 16,0 2 1-16,-3 3-2 15,0 2 0-15,0 4-3 16,0 4-2-16,6 3-2 15,3 6 1-15,7-1-1 16,4 1 0-16,10-1 0 16,9 1 0-16,3-6 4 0,6-3 1 15,0-7-1-15,-1-6 1 16,-2-10 0 0,0-6 1-16,-6-5 0 0,-3-5 0 15,-6-3-2-15,-7 1-2 16,-5-1 1-16,-5 3 1 15,-7 2 3-15,-3 3 2 16,0 6-3-16,-3-1-1 16,6 3-19-16,-3 3-7 15,3 0-48 1,12 2-60-16,9 0 31 16</inkml:trace>
  <inkml:trace contextRef="#ctx0" brushRef="#br0" timeOffset="33">5592 5908 88 0,'3'-10'35'0,"0"7"-27"0,3-2 20 16,-3 2 9-16,-3 0 6 16,3 3 4-16,-3 0-17 15,0 0-7-15,3 11-14 16,0 5 3-16,0 8 1 0,0 2 2 15,0 3 4-15,-3 3-11 16,3-3-2-16,-3-3-2 16,3-2 0-16,0-5-7 15,2-6-2-15,1-2-51 16,3-3-23-16,3-8-21 16</inkml:trace>
  <inkml:trace contextRef="#ctx0" brushRef="#br0" timeOffset="34">6396 5961 140 0,'-6'-3'55'0,"6"1"-43"0,0-1 12 15,0 3 5-15,3-3-6 16,2 1-1-16,4-3-6 15,3-1 0-15,3 1-9 16,3 0-2-16,3 2 1 0,0 3-3 16,0 0-2-16,-4 3-3 15,1 5 1-15,-3 2 1 0,-6 3 0 16,-6 3 2-16,-9 3 1 16,-6-1 1-16,-6 1 0 15,1-1 0-15,-1 1 2 16,0-3-3-16,3-3 0 15,3-2-1-15,3-1-2 16,0-2 3-16,6-3 2 16,3 1 2-16,3-1 1 15,6-2 0-15,6-1 0 16,3 1-4-16,6-3-3 16,-1 0 2-16,1 0 2 0,-3 0-2 15,-3 0-2 1,0 0-16-16,0-5-7 15,0 2-47-15,-1-2-19 16,1-1-4 0</inkml:trace>
  <inkml:trace contextRef="#ctx0" brushRef="#br0" timeOffset="35">7348 5945 124 0,'-3'0'46'0,"3"-2"-35"0,0-1 9 0,0 3 3 16,0 0 0-16,3-3 1 16,0 1-11-16,3-1-3 15,3-2-6-15,0-1-1 0,3 1 3 16,-3 0 1-16,8 0 8 15,1 2-2 1,0 0-9-16,0 3-4 16,-3 3-4-16,-3 2 3 0,-3 0 2 15,-3 3 4-15,-6 0 0 16,-3 0 0-16,-3 0-1 16,-3 0 0-16,-3 0-2 15,0 0-2-15,0-3 1 16,3 1-1-16,3-4 0 15,3 1 2-15,3 0-3 16,3-1 0-16,3 3-1 16,6 1 0-16,3-1 2 15,0 3 2-15,3 3-3 16,-3-1-2-16,-3 3 10 16,-4 1 5-16,-2-4 6 15,-3 1 1-15,-6-1-2 0,-3-2 0 16,-5 0-5-16,-4-2-2 15,0-4-6 1,0-2-3-16,3 0-22 0,0-2-9 16,3-1-40-16,0 3-15 15,3 0-13 1</inkml:trace>
  <inkml:trace contextRef="#ctx0" brushRef="#br0" timeOffset="36">4735 6623 124 0,'-3'0'46'0,"3"5"-35"0,-3-3 7 0,3-2 2 16,0 6 1-16,0 2 4 15,-3 2-7-15,0 4 0 16,0-1-11-16,0 3 5 0,-3-1 1 15,0 1-2-15,0 0 1 16,0-3-3-16,0-2 0 16,3 0-3-16,0-3 1 15,0-3-2-15,0 0 0 16,3-5-3-16,0 0 1 0,6 0-2 16,6 0 2-16,3-2-4 15,0-1 0-15,0 0 1 16,-1 1 0-16,1 2 2 15,0 0 1-15,0 0-1 16,-3 0-2-16,0-3-24 16,0 0-11-16,-3 1-26 15,0 2-12-15,0 0-5 16</inkml:trace>
  <inkml:trace contextRef="#ctx0" brushRef="#br0" timeOffset="37">4851 6673 160 0,'-9'-3'63'0,"9"6"-49"0,-3-1 14 0,3 4 2 16,-3-1-9-16,0 3-1 16,0 3-4-16,3 4 0 15,-3 9-8-15,3 3 1 0,0-1 4 16,0 3-7-16,0-2-3 15,3-3 0-15,0-6 0 16,0-5-17-16,3-2-7 16,0-3-61-16,3-8-54 15,3-5 44-15</inkml:trace>
  <inkml:trace contextRef="#ctx0" brushRef="#br0" timeOffset="38">5556 6675 120 0,'0'0'46'0,"0"3"-35"0,3-3 9 0,-3 0 3 16,3 3 0-1,-3 2 1-15,0 3-5 0,0 0-1 16,0 0-10-16,0 0 1 0,0 0 4 16,-3 0-5-16,3 0-2 15,0-3-3-15,0-2 0 16,0-1-2-16,0-2 2 15,0 0-2-15,6 3 2 16,0-3-4-16,9 2 0 16,3 1 1-1,0 0-3-15,-1 2 2 0,1 3 1 16,-3 0 0-16,0 3-3 16,-3 2 2-16,-3-3 5 15,-3 1 2-15,-6-1 2 16,-3 1 0-16,-3 0-2 15,-3-3-1-15,-3-3-8 16,-3 0-2-16,-3-2-18 16,1-3-5-16,-1 0-26 15,0-5-10-15,0-1-10 16</inkml:trace>
  <inkml:trace contextRef="#ctx0" brushRef="#br0" timeOffset="39">5488 6689 156 0,'3'-8'57'0,"6"5"-44"0,2 0 23 0,-2 3 6 16,6 0-9-16,6 0-2 16,6 0-16-16,3 0-4 15,-4 3-7-15,1 0-3 0,0-3 0 16,-3 0-12-16,0 0-5 15,-1 2-91 1</inkml:trace>
  <inkml:trace contextRef="#ctx0" brushRef="#br0" timeOffset="40">6580 6673 72 0,'0'-3'27'0,"3"1"-21"0,0-4 14 0,-3 6 7 16,3 0-2-16,0-2 3 15,-3-1-7-15,0 3-1 16,0 0-2-16,0 0-2 16,-3 0-6-1,-3 3-6-15,-3 2-3 0,-3 3 2 0,-3 2-2 16,3 4 2-16,-2 1 0 15,2 4 3-15,0 2-3 16,6 3 0-16,3 5-1 16,3-2 1-16,3-4-2 15,3-1-1-15,3-7 1 16,6-1-1-16,-1-4 2 16,4-4 3-16,-3-6 0 15,0-6 0-15,-3 1-6 16,0-3 1-16,-3 0 4 15,-6-3 2-15,-3 1 2 16,-9-1 2-16,-3 1-1 16,-3 2 2-16,-6 0-6 15,0 3-1-15,4 2-2 16,-1 0 1-16,0 3-4 16,3 3-2-16,3 0-34 0,6-1-12 15,3 3-51 1</inkml:trace>
  <inkml:trace contextRef="#ctx0" brushRef="#br0" timeOffset="41">7268 6707 144 0,'-3'-2'55'0,"3"4"-43"0,3-2 10 15,-3 0 1-15,0 0-5 0,6 0 2 16,3 0-5-16,2 0-1 16,1 0-8-16,3 0 0 0,3 0 4 15,3-2-6-15,3 2 0 16,3-3-2-16,-4 0-2 15,-2 1-2-15,-3-1 1 16,-3 3 1-16,-3 0 0 16,-3 0 0-16,0 0 0 15,-3 3 0-15,-6 2 2 16,-3 5 1-16,-3 4 1 16,0-1 0-16,-3 5 0 15,0 4 0-15,0 1 0 16,3-1-2-16,0-4 1 15,0 1-2-15,3-3-1 0,0-6 1 16,0 1 1 0,0-3-6-16,0-3-1 0,3 0-25 15,0-5-8-15,-3 0-20 16,0-2-44 0,0-1 18-16</inkml:trace>
  <inkml:trace contextRef="#ctx0" brushRef="#br0" timeOffset="42">7330 6776 124 0,'-3'-3'49'0,"6"3"-38"0,0 0 10 0,0 0 4 16,3 0 1-16,3 3 2 15,6 0-7-15,3-1-2 16,9 1-11-16,2-3-3 0,1 3-1 15,-3-3-5-15,0 0 1 16,-4-3-57 0,1 3-62-16,-3 0 26 15</inkml:trace>
  <inkml:trace contextRef="#ctx0" brushRef="#br0" timeOffset="43">4854 7488 108 0,'0'0'44'0,"-3"-3"-35"0,6 3 12 0,-3 0 3 15,0-3-2-15,0 1-1 16,-3-1-5-16,0 0-2 16,-3 1-8-16,0-3 3 0,-3 2 3 15,-3 0 0-15,-3 3 1 16,-3 0-5-16,-3 3 0 16,1 2-3-16,-1 3 2 15,0 0-6-15,-3 3-1 16,3-1-2-16,3-2 0 15,6 0 0-15,7 3 0 16,7-1 0-16,4 4-2 0,9 1 5 16,6 4 1-1,0 2 0-15,3 3-2 0,-3 2-2 16,-1-2 1-16,-5 0 1 16,-3 0 2-16,-3-6-1 15,-6-4 2-15,-3-4-2 16,-6-2 2-16,-6-3 0 15,-3-5 1-15,-2-2-2 16,-1-4 1-16,0 1-2 16,0-3-1-16,3 0 1 15,3-2-1-15,6-4-3 16,3 1 0-16,6-5-1 16,6-1 0-16,6 1 0 15,6-1 3-15,3 1 0 0,-3-1 3 16,-4 3-1-16,-2 3 2 15,-3 0 0-15,-3 0 1 16,-3 2-2 0,0 0 1-16,-6 3-24 15,-3 0-8-15,0 1-68 16</inkml:trace>
  <inkml:trace contextRef="#ctx0" brushRef="#br0" timeOffset="44">5705 7474 124 0,'-3'-10'46'15,"3"7"-35"-15,-6-2 12 0,3 5 2 0,-3-3-9 16,-6 1-2-16,0-1-4 15,-3 3 1-15,-2 3-6 16,-1 2-7-16,0 3-2 0,3 2 2 16,3 4 1-16,3-1-4 15,6 0 1-15,3-2 4 16,6-1 2-16,3-2 0 16,3-2 1-16,0-6-4 15,3 0-2-15,-3-3 4 0,0 0 3 16,-1 1-1-16,-2-1 0 15,0 0 3 1,-3 3 3-16,0 0-6 0,0 6-4 16,0 4 2-1,-3 6 3-15,0 3 3 0,0-1 1 16,-3 3-2-16,3-2-1 16,0-3-6-16,0 0 1 15,0-3-24-15,3-5-10 16,6-3-48-1</inkml:trace>
  <inkml:trace contextRef="#ctx0" brushRef="#br0" timeOffset="45">6500 7490 140 0,'-3'6'55'0,"3"-4"-43"0,0 1-3 16,0 8 23 0,0-1-3-16,0 3-10 15,0 3-6-15,0 3-8 16,0-1-4-16,3-2 2 0,0 0-2 16,-3-3 2-16,3-2-9 15,-3-3-3-15,6-3-35 16,0-5-58-1,5 0 12-15</inkml:trace>
  <inkml:trace contextRef="#ctx0" brushRef="#br0" timeOffset="46">6643 7530 108 0,'-12'5'44'0,"6"1"-35"0,0 4 9 0,3-2 2 15,0 3-8-15,3 2 1 16,3 0-4-16,3 3 0 16,3 0-5-16,6-3-1 0,-1-2 1 15,4-6 6-15,0-5 4 0,0-5-1 16,-3-3 2-16,-6-3 1 16,-6 1 2-16,-6-1-6 15,-6 0-2-15,-3 1-5 16,-3-1-2-16,3 3-8 15,3-2-2-15,3 5-45 16,3-1-18-16,9-2-13 16</inkml:trace>
  <inkml:trace contextRef="#ctx0" brushRef="#br0" timeOffset="47">7369 7472 140 0,'3'2'52'16,"-6"1"-41"-16,6 5 11 0,-3 0 3 0,0 3 1 16,0-3 4-16,0 7-7 15,0 7-4-15,0-1-11 16,0 0-7-16,0-3-2 0,0 1 1 15,0-6 2-15,0-2-8 16,3-3-1 0,0-3-38-16,0-2-15 0,3-3-23 15</inkml:trace>
  <inkml:trace contextRef="#ctx0" brushRef="#br0" timeOffset="48">7470 7490 164 0,'0'6'63'0,"3"4"-49"0,-3 1 9 0,0-3 3 15,3 2-11-15,0 6-3 16,3 0-7-16,0 3-4 16,0-1 0-16,0 1-1 0,0-3 2 15,0-3-47 1,0-3-66-1,3-4 16-15</inkml:trace>
  <inkml:trace contextRef="#ctx0" brushRef="#br0" timeOffset="49">4610 8184 160 0,'3'-3'63'0,"0"6"-49"0,-3-1 9 0,0-2 3 15,3 8-9-15,-1 5-2 16,-2 3-2-16,3 5 1 15,-3 1-7 1,3 1-2-16,0-1-1 0,0-4-5 0,-3 1 1 16,3-6 0-16,0-3 0 15,0 1-47-15,-3-11-18 16,9 0-20 0</inkml:trace>
  <inkml:trace contextRef="#ctx0" brushRef="#br0" timeOffset="50">4708 8239 196 0,'3'-8'74'0,"0"6"-58"0,9-4 12 15,-3 4 2-15,0-1-16 16,-1 3-5-16,1 0-5 15,0 5-1-15,-3 1-2 16,0 1-3-16,-3 4 1 0,-6 2 3 16,-3 1 3-16,-3-1-4 15,0 3-3-15,0 0 1 16,1-3 2-16,2-3-2 0,3-2 0 16,0 0 1-16,3 0 0 15,6-3 2-15,3 1 3 16,2-4 0-16,4 1 2 15,3-3-6-15,0 3-1 16,0-3 0-16,0 2 0 16,-3-2-22-16,-3 3-8 15,-1-3-73 1</inkml:trace>
  <inkml:trace contextRef="#ctx0" brushRef="#br0" timeOffset="51">4636 8991 164 0,'3'-6'63'0,"-3"6"-49"0,3 0 16 0,-3 0 3 0,0 0-16 15,0 0-5-15,6 8-3 16,-3 3-1-16,0 7-4 16,0 1-1-16,0 5 3 0,-3-1-3 15,0 4-2-15,0-9 2 16,0-2 0-16,0-2-17 16,3-9-32-16,-3-5-13 15,6-3-27 1</inkml:trace>
  <inkml:trace contextRef="#ctx0" brushRef="#br0" timeOffset="52">4845 8969 140 0,'-3'-2'52'0,"3"4"-41"0,-3 1 4 0,0 0 1 16,0 2-1-16,-3 6 3 0,-3 2-4 15,0 5 0-15,0 3-8 16,0 3-2-16,6 5 2 16,3-2-3-16,3-3-2 15,6-3 0-15,3-3 1 0,3-4-1 16,3-4 2-16,0-7 4 16,-1-3 4-16,-2-5-4 15,-6-1-2-15,-3-2-2 16,-9 0 0-16,-6 0 0 15,-3 0 3-15,-2 3-12 16,-1 0-5-16,0 0-33 16,3 2-13-16,3-2-26 15</inkml:trace>
  <inkml:trace contextRef="#ctx0" brushRef="#br0" timeOffset="53">4571 9800 112 0,'0'-2'44'0,"6"-1"-35"0,3-2 14 0,-3 2 5 15,6 0-7-15,0 1 0 16,2-1-10-16,-2 0-4 16,6 3-4-1,-6 3-5-15,0 2-1 0,-3 3 4 0,-3 0 3 16,-6 0 1-16,-6 3 2 16,0-1-2-16,-3 1 0 15,0-1-1-15,0-2 2 16,0 0-1-16,0-2 2 15,6-1-2-15,0 0 0 16,3 0-1-16,3-2 0 16,9 0 0-16,0-1 0 0,0 1-5 15,6 0 1 1,0-3-2-16,0 0 0 0,-1 0-29 16,-2-3-12-16,0-2-42 31</inkml:trace>
  <inkml:trace contextRef="#ctx0" brushRef="#br0" timeOffset="54">4877 9787 148 0,'-11'0'57'0,"5"5"-44"0,-3 3 10 15,3 0 0-15,0 3-5 0,0 2 0 16,3 3-8-16,6 0-2 15,3 0-4-15,6-3-1 0,6-5 1 16,2-6 4-16,4-7 3 16,-3-6-2-16,-3-2 0 15,-3 0 3-15,-9 0 3 16,-6 0-2-16,-9-1 2 16,-12 6-8-16,-3 0-4 15,0 3-7-15,3 0-2 16,7 2-61-1,2 1-25-15,9-1-5 16</inkml:trace>
  <inkml:trace contextRef="#ctx0" brushRef="#br0" timeOffset="55">4571 10599 128 0,'-3'-5'49'0,"3"5"-38"0,0 0 19 0,0 0 6 16,0 0-5-16,0-3-1 16,3 1-8-16,3-4-3 15,3 1-11-15,0 0-1 0,3-1 0 0,2 1-3 16,1 3-3-16,0-1-3 16,-3 6 1-16,0 4-1 15,-3 4-2-15,-3 2 5 16,-6 3 1-16,-6 0-3 15,-3-3 1-15,-3 0 6 16,0 1 4-16,-3-4-3 16,3-2-2-16,1 0 4 15,2-3 2-15,3 1-4 16,3-4-2-16,3-2-5 16,6 3 0-16,0-3 0 15,3 3 2-15,2-3-3 16,4 2 0-16,3-2 3 15,-3 0 1-15,0 0-8 16,0 0-2-16,0 0-29 16,0-2-14-16,-4-4-38 15,1 1-35 1,0 0 46-16</inkml:trace>
  <inkml:trace contextRef="#ctx0" brushRef="#br0" timeOffset="56">4812 10541 164 0,'-6'-3'63'0,"6"3"-49"0,-3 3 14 0,0 2 2 0,0 1-11 15,0 4-1-15,-3 3-8 16,0 1-4-16,0-4-3 16,3 1-3-16,3-1 1 0,-3-2-1 15,3 0 2-15,6 0-1 16,0-3-1-16,3 1 1 15,6-4 1-15,3 1-1 16,3-3 2 0,0 0-26-16,-1-3-12 0,1 1-22 15,-3-4-47 1,-3 1 21-16</inkml:trace>
  <inkml:trace contextRef="#ctx0" brushRef="#br0" timeOffset="57">4952 10565 160 0,'-6'0'60'0,"6"2"-47"0,-3 4 15 0,3-4 4 16,-3 6-7-16,0 6-2 15,0 1-7-15,3 4 0 16,0 2-9-16,3 0-2 0,0 3-1 16,3-3-2-16,0-2 1 15,0-3-18-15,3-6-6 16,3-2-83-1</inkml:trace>
  <inkml:trace contextRef="#ctx0" brushRef="#br0" timeOffset="58">5452 10581 164 0,'3'-6'63'0,"0"6"-49"0,3-2 11 16,0-1 2-16,3 0-9 15,0 1 0-15,0 2-11 16,2 0-4-16,1 2-2 16,-3 4-1-16,-3 4 0 0,-3 1 0 15,-3 2 0-15,-3 0 4 16,-6 1 2-16,0-1-2 16,0-3-3-16,1 1 2 15,-1-3 2-15,3 0 2 16,0-3 1-16,3 0-2 15,3 1-1-15,0-6-1 16,0 0 2-16,6 2 1 0,3-2 1 16,3 3-4-16,2-3-1 15,1 3-1-15,0-1-2 16,0 1-2-16,0 0 1 16,-3-1-1-16,-3 1-2 15,0-3-17-15,0 0-7 16,-3-3-23-16,0 1-10 15,0-1-25 1</inkml:trace>
  <inkml:trace contextRef="#ctx0" brushRef="#br0" timeOffset="59">5690 10586 156 0,'0'-8'57'0,"0"11"-44"0,3-3 27 0,-3 0 9 0,0 2-20 16,0 4-8-16,0 2-11 16,-3 0-5-16,0-1-2 15,0 1 0-15,0 0 2 0,3 0-4 16,0-2-1-16,3 1-2 16,3-1 0-16,3-1 2 15,3 0 2-15,3 1-3 16,0 2 0-16,-3 0 1 15,-1-1 0-15,-2 1 2 0,-3 0 3 16,-6-2-2 0,-3-1 0-16,-3 0-8 15,-2-2-2-15,-4-3-36 16,0 0-14-16,-6-3-37 16</inkml:trace>
  <inkml:trace contextRef="#ctx0" brushRef="#br0" timeOffset="60">5654 10567 208 0,'15'-5'77'0,"0"3"-60"0,6-1 6 0,-9 3-1 16,6 0-14-16,6 0-4 15,2-3-41-15,1 1-17 0</inkml:trace>
  <inkml:trace contextRef="#ctx0" brushRef="#br0" timeOffset="61">6297 10583 188 0,'-3'-2'71'0,"6"-1"-55"0,0 0 15 0,0 3 5 15,3-2-9 1,3-4-3-16,3 1-12 16,3 0-5-16,0 0-4 0,0 2-7 0,0 3-2 15,-1 5 5-15,-2 6 2 16,-3 2-2-16,-6 3 1 15,-6 0 0-15,-3 0 2 16,-6 0-3-16,1-1-2 16,-4-1 2-16,3-4 0 15,0 1 3-15,3-3 1 16,3-3 1-16,0 0 2 16,3 1 1-16,6-4 1 15,6 1-2-15,3 0 1 16,6-3-2-16,0 0 0 0,2 0-1 15,-2 2 0 1,0 1-5-16,-3-3 1 16,-3 3-9-16,0-3-2 0,-3 0-36 15,0 0-14-15,0-3-40 16,0 0-22 0,5 1 58-16</inkml:trace>
  <inkml:trace contextRef="#ctx0" brushRef="#br0" timeOffset="62">6660 10557 160 0,'0'-5'63'0,"0"5"-49"0,-3 0 16 0,3 0 3 16,-3 2-14-16,0 4-3 15,-5 4-8-15,-1 6 0 16,-3 3-5-16,0-1 0 0,3 3 3 15,3 0-5-15,3 1-3 16,3-4 3-16,6 1 1 16,3-4 0-16,6-4 1 15,3-6-2-15,2-5 2 16,1-2-4-16,-3-4-2 16,-3 1 2-16,-6-3 2 15,-3 0 2-15,-9 0 1 16,-6 0 4-16,-3 3 5 0,-3 0-5 15,0 2-2-15,0 0-6 16,1 1-2-16,2 2-24 16,6 0-10-16,0 0-69 15</inkml:trace>
  <inkml:trace contextRef="#ctx0" brushRef="#br0" timeOffset="63">7152 10602 212 0,'-3'-5'79'0,"3"2"-61"0,0 0 4 16,3 1-4-16,3-1-5 15,2 0 0-15,4-2-7 16,6 2-4-16,0 1-1 0,0 2-1 0,0 2 0 16,-3 4 0-16,-3 2 0 15,-3 5 0-15,-7 0 0 16,-2 0 8-16,-2-2 5 15,-1-3-11-15,-6 2-3 16,-6 4-2 0,3-1 1-16,0-3 5 0,3-2 3 15,3 0-2-15,3-2-3 16,0-1 6-16,3-5 5 16,0 0 0-16,6 0 3 15,3 0-6-15,3 0-3 16,3 0-3-16,3 0-3 15,-1 0-2-15,1 0 1 0,-3 3 1 16,-3-1 2-16,0 1-19 16,-6-3-6-16,0 0-26 15,0 0-11-15,3 0-45 16</inkml:trace>
  <inkml:trace contextRef="#ctx0" brushRef="#br0" timeOffset="64">7369 10565 168 0,'-6'0'63'0,"6"0"-49"0,3 2 9 0,-3-2 1 15,6 0-6-15,0 0 0 16,3 0-8-16,0 0-2 16,6 0-4-16,-4 0-3 0,7-2 2 15,6-3-2-15,0-1-1 16,-3 4 1-16,-3-1-1 16,-4 0 0-16,-2 3 0 15,-3 0-3-15,0 3 2 16,-3 2 1-16,-3 3 0 15,-3 3 2-15,0 2 1 16,0 3-1-16,-3 2 1 16,0 1-2-16,0-1 2 15,0 1-2-15,0-3 2 0,3 0-2 16,0-3 2-16,0-2-26 16,0-4-10-16,0-7-51 15,6 3-35 1,0 0 52-16</inkml:trace>
  <inkml:trace contextRef="#ctx0" brushRef="#br0" timeOffset="65">7455 10697 188 0,'3'-3'71'0,"-3"3"-55"0,15-2 4 0,-6-1 0 16,3 1-10-16,-3 2-1 15,9-3-7-15,11-2-4 16,-8-1-81-16,-3 4-34 16,3-4 48-1,-3 1 26-15</inkml:trace>
  <inkml:trace contextRef="#ctx0" brushRef="#br0" timeOffset="66">19320 3244 92 0,'0'0'35'0,"6"0"-27"0,-3-3 18 16,-3 3 7-16,3 0 3 15,-3-2 0-15,3-1-2 16,-3 3 1-16,0-8-19 16,0 3 6-16,-3-1 5 0,0-2-4 15,-3 3 1-15,-3 0-7 16,-3 2 0-16,0-5-6 0,-3 3-1 15,-6 2-6-15,0 3-1 16,1 3-1-16,-1 0 1 16,3 2-4-16,3 3-2 15,3 2-1-15,3-2 3 16,6 6 0-16,3 1 1 16,6 4 0-16,6 2 0 15,9 0-3-15,3 6 0 16,0-6 2-16,-1 5 0 15,1 1 1-15,-3-3 0 16,-6-3-3-16,-3 0 2 16,-3 0 3-16,-3 0 3 0,-6-7 0 15,-3 1 0 1,-6-4-1-16,-3-3 0 16,-6-3-2-16,-3-5-2 0,0-2 1 15,0-4-1-15,4-2-7 16,2 0-3-16,6-2-1 15,6-3-1-15,6-3 2 16,6-3 1-16,6 1 3 16,5-6 2-16,4-3 4 15,-3-2 2-15,0 0 0 16,-3 3-2-16,0-6 3 16,-3 6 0-16,-7 2 5 15,-2 3 3-15,-3 2-2 16,-3 6 2-16,-3 2-8 0,0 3-4 15,-3 3-11-15,1 5-3 16,-1 0-27-16,3 5-13 16,3 6-24-1,6 2-50-15,5 6 32 16</inkml:trace>
  <inkml:trace contextRef="#ctx0" brushRef="#br0" timeOffset="67">19597 3381 184 0,'3'3'68'0,"0"2"-52"0,2-5 28 0,-5 0 11 16,3 6-6-16,-3-6-1 15,-3 2-16-15,-2 1-5 16,-1 2-16-16,-3-5-4 0,-3 3-3 16,3-3-2-16,3 0 1 15,3 0-4-15,0 0 0 16,3 0-4-16,0 0-1 15,3-3 0-15,3 3 2 16,0 0-12-16,0 0-1 0,0-5-16 16,3 5-5-1,-6 5-34-15,3-5-16 0,-6 0-7 32</inkml:trace>
  <inkml:trace contextRef="#ctx0" brushRef="#br0" timeOffset="68">19608 3625 188 0,'-8'2'71'0,"5"1"-55"0,-3-3 17 16,6 0 7-16,-3 0-12 16,3 0-4-16,0-3-9 15,0 1-5-15,3-1-5 16,0 3-4-16,0-2 2 0,0 2-4 0,-3 0 0 15,0 0 3-15,0 0 1 16,-3 0 3-16,-3 2 3 16,-6 1 0-16,3-3 0 15,3 0-5-15,0 0-1 16,3 0-6-16,0-3-2 16,6 1-36-1,3-1-15-15,6 3-62 16</inkml:trace>
  <inkml:trace contextRef="#ctx0" brushRef="#br0" timeOffset="69">18727 4326 124 0,'0'-3'49'0,"3"1"-38"0,3-6 19 0,0 5 8 15,3-2-4-15,6-6 1 16,3-2-16-16,6-3-6 16,-3 3-8-1,-4 2-4-15,1 6 2 0,0 8-2 0,-3 7 2 16,-6 6-2-16,-3 8 2 15,-9 8-2-15,-3-1 2 16,-6 4 0-16,-3-3 1 16,-3-1 2-16,1 1 1 15,-1 0 3-15,0-8 1 0,3-3 1 16,6-5 2-16,3-3-5 16,9-5 4-1,6-3-1-15,9-5 0 16,0-5 0-16,2-3-4 15,1 0 0-15,0 0-5 16,0 0-2-16,0 0-3 16,-3 3-1-16,0 0-18 15,-4 2-7-15,-2-2-18 16,0 2-9-16,0-5-58 16</inkml:trace>
  <inkml:trace contextRef="#ctx0" brushRef="#br0" timeOffset="70">19159 4231 200 0,'-6'-3'77'0,"6"11"-60"0,0 3 2 0,0-3-4 15,-3 5 5-15,-3 3 5 16,0 2-7-16,-3 3-3 15,0 0-8-15,3-2-3 0,0 0 2 16,3-4-3-16,0-1 0 16,3-4 1-16,3 1 2 15,3-6 1-15,6 0 3 16,3-5-3-16,3 0 1 16,3 0-5-16,3-2-2 15,-1 2-5-15,1 0 0 0,-3 0-16 16,-3-3-4-1,0 3-15-15,-3 0-3 0,-3-3-41 16,0 1-39 0,-1-6 43-16</inkml:trace>
  <inkml:trace contextRef="#ctx0" brushRef="#br0" timeOffset="71">19382 4220 196 0,'-9'-3'74'0,"6"6"-58"0,3 8 5 0,0-3-1 16,0 5 12-16,-3 8 9 16,0 5 3-16,0 4 3 15,0 4-26-15,0 0-3 0,0 3-3 16,3-2-8 0,0-3-4-16,0-1-2 15,3-7-1-15,0-5-11 0,0-6-5 16,0-5-21-16,0-6-6 15,3-4-42-15,0-6-15 16,3-3 1 0</inkml:trace>
  <inkml:trace contextRef="#ctx0" brushRef="#br0" timeOffset="72">19632 4352 252 0,'-3'0'93'0,"6"-2"-72"0,-3 2 14 16,0 0 2-16,0 0 1 16,-3 0 4-16,-3 0-21 15,0 0-7-15,0 0-9 16,0 0-4-16,4 0 0 0,-4-3-19 16,3 3-8-16,0 0-26 15,0 5-12-15,3 1-54 16,0-1-31-1,0 0 69-15</inkml:trace>
  <inkml:trace contextRef="#ctx0" brushRef="#br0" timeOffset="73">19629 4609 228 0,'-18'16'88'0,"15"-11"-69"0,3 1 11 0,0-6-2 16,0 0-1-16,0 0 1 15,0 0-13-15,0-3-4 16,6-2-7-16,0-1-5 0,3-2 0 16,0 0-1-16,0 3 0 15,0 0 2-15,-3 2 0 16,0 3-3-16,-6 0 0 16,0 0 6-16,0 3 5 15,0-1-6-15,-3-2-3 16,0-2-58-16</inkml:trace>
  <inkml:trace contextRef="#ctx0" brushRef="#br0" timeOffset="74">20174 3307 124 0,'3'-10'49'16,"-3"7"-38"-16,0-5 17 0,0 5 4 0,-3 1 0 15,0-1 3-15,-3 1-6 16,0 2-3-16,-3 2-14 15,-6 6-3-15,-3 8-2 0,1 8-1 16,-4 5 1-16,0 3 2 16,6 2 2-16,3 3 1 15,9 8 2-15,9-3-5 0,9 6-3 16,6-8 1-16,6-9 0 16,5-9 3-16,1-17 1 15,0-16-5 1,3-10-2-16,-4-3-2 0,-5-2-2 15,-9-6 3-15,-6 0 0 16,-9-2-1-16,-9 0 1 16,-3-1 2-16,-3 6 4 15,-3 3-4-15,0 5-1 16,-3 5-4-16,4 2-1 16,2 4-15-16,3 5-4 15,3 5-28-15,3-6-11 16,9 4-31-1,6-1-51-15,6 0 41 0</inkml:trace>
  <inkml:trace contextRef="#ctx0" brushRef="#br0" timeOffset="75">20394 3286 180 0,'0'8'68'0,"3"5"-52"0,0 8 6 15,0-5-1-15,3 8 0 16,0 8 4-16,-3 0 0 15,3 2 2-15,-3 3-15 16,0 3 2-16,0-3 2 0,0 0-4 16,0-8-2-16,0-5-3 15,-3-8 0-15,0-6 0 0,0-10 3 16,0-5-3-16,0-6-2 16,3-5-7-16,3-2-3 15,3-1-5-15,3 1 1 16,3 2 3-16,5 0 3 15,4 6 2-15,0 4 1 16,0 4 0-16,0 4 2 16,-1 6 5-16,-5 5 4 15,-6 6 2-15,-6 2 3 16,-6 3 4-16,-9 0 4 16,-6 0-10-16,-8-1-3 15,-10-4-7-15,-6-6-3 16,0-5-18-16,4-3-6 15,5-2-27-15,3 0-10 16,6-1-169 0,12-2 105-16</inkml:trace>
  <inkml:trace contextRef="#ctx0" brushRef="#br0" timeOffset="76">20189 4305 136 0,'-3'-16'52'16,"0"11"-41"-16,-6 2 24 0,6 3 7 0,-3 0-3 16,-3 3 0-1,-3 2-9-15,-3 5-2 0,-2 4-15 16,-1 4-3-16,0 3-3 0,0 9-1 15,6 9-1-15,9 11 1 16,6 6 1-16,9-8-1 16,9-6-1-16,6-10 1 15,5-8 3-15,1-11 2 16,3-13 1-16,2-16-4 0,-2-13 0 16,-3-8-3-16,-9 0 2 15,-9 0 5-15,-12-3 4 16,-9 3-4-16,-6 3-2 15,-3 2-3-15,-3 5-2 16,0 4-6-16,0 4 1 16,0 6-27-16,4 5-9 15,2 5-33-15,3 3-13 16,9 0-48 0</inkml:trace>
  <inkml:trace contextRef="#ctx0" brushRef="#br0" timeOffset="77">20507 4212 232 0,'3'8'88'0,"3"0"-69"0,3 11-5 16,-3-4-7-16,0 9 8 16,0 3 7-16,-3 2 9 15,-3 0 6-15,0 3-20 16,0-1-3-16,0 1-2 0,0-3-7 15,0 0-3-15,0-7 1 16,-3-7 0-16,0-4 1 16,0-3 0-16,0-5-5 15,0-6-1-15,0-2-8 16,0-6-2-16,3 0-2 16,3-2-1-16,3 0 3 15,3 2 5-15,3 4 2 16,6-4 3-16,3 6-1 15,3 5-1-15,-1 2 3 0,1 4 2 16,-6 4 13-16,-3 3 6 16,-3 1 3-16,-6 1 1 15,-6 4 0-15,-6 0 0 16,-9-1-11-16,-9-2-3 16,-9-3-6-16,-5-2-1 15,-4-6-17-15,3-2-7 16,4-6-37-16,5-2-12 15,15-6-70-15</inkml:trace>
  <inkml:trace contextRef="#ctx0" brushRef="#br0" timeOffset="78">21341 3297 104 0,'6'-11'41'0,"-3"6"-32"0,-3-3 20 15,0 5 8-15,0 1 0 16,-3-1 2-16,-3 0-6 16,0 1-3-16,-3 2-16 15,-3 2 7-15,-3 4 2 0,-6 7-5 16,0 8-3-16,1 11-6 16,-1 0-1-16,3 7-1 15,3 1 3-15,6 8-3 16,3 2 1-16,9 8-1 15,6-13 1-15,12 0-2 16,9-8-1-16,8-11-1 0,7-10 2 16,3-13 1-16,-4-16 3 15,-2-11-1-15,-6-8 0 16,-7-2 1-16,-8-3 1 16,-9-3 1-16,-9-8 0 15,-9-2-2-15,-6 0 1 16,-3 2-6-16,-5 6-3 15,-1 8-6-15,3 7-2 16,3 6-26-16,3 5-9 16,12 8-87-1,9 5-21-15</inkml:trace>
  <inkml:trace contextRef="#ctx0" brushRef="#br0" timeOffset="79">21784 3373 112 0,'3'-2'44'0,"0"2"-35"0,3-3 23 0,-6 3 8 16,6-2-4-1,-3-1-1-15,-3 0 3 16,0-2 2-16,0 0-21 0,-3 2 3 0,-3 0-1 15,-3 3 0-15,0 3-1 16,-5 5-8-16,-1 5-5 16,-3 6-7-16,0 2 0 15,0 5 2-15,3 6 3 0,6 5-2 16,3 11-2 0,6 7 2-16,9-2 2 15,9-5-2-15,12-6-2 0,9-10 4 16,5-8 1-16,-2-11 0 15,8-10-1-15,-8-14 1 16,3-15 3-16,-10-9 2 16,-5-2 1-16,-9-5 11 15,-9 2 7-15,-12 0-2 16,-6-5 0-16,-9 6-4 16,-6 2-1-16,-5 2-12 15,-1 6-4-15,-3 0-23 16,0 8-7-16,9 5-39 15,4 5-15-15,5 9-53 16,12 2-22-16,0 0 28 16</inkml:trace>
  <inkml:trace contextRef="#ctx0" brushRef="#br0" timeOffset="80">22526 3347 132 0,'5'-8'52'0,"-2"5"-41"0,0 1 22 0,-3 2 8 15,0 0 0-15,3 5 2 16,0 3-6-16,-3 5-2 15,3 6-20-15,0 7 11 0,0 6 6 16,3 8-7-16,-3 10-3 16,0 8-3-16,0 3-1 15,3-11-7-15,-3-5-2 16,3-8-7-16,-3-5-4 16,0-6-4-16,0-7 1 15,0-3-19-15,0-8-51 16,0-8-2-16,3-8-58 15</inkml:trace>
  <inkml:trace contextRef="#ctx0" brushRef="#br0" timeOffset="81">23079 3413 144 0,'0'-8'55'0,"0"-2"-43"0,-3 4 25 0,3 4 11 15,-3-1-2-15,-3 0 0 16,-3 3-12-16,0 0-6 0,-3 6-16 16,-2 2-8-16,-1 5-2 0,-6 8 0 15,3 3 1-15,0 8-1 16,3 13 1-16,6 7-2 16,3 9 2-16,6-5 0 15,6-3 3-15,9-8-3 16,6-6-2-16,6-9 0 15,9-9-1-15,5-11 2 16,4-12 1-16,-3-12 1 0,2-12 0 16,-8-11 4-16,-6-8 5 15,-12-3 4-15,-10 3 4 16,-13 3 6-16,-4 5 4 16,-6-5-15-16,-6 10-4 15,-3 3-19-15,3 2-6 16,0 6-42-16,1 3-16 15,11 7-87 1</inkml:trace>
  <inkml:trace contextRef="#ctx0" brushRef="#br0" timeOffset="82">23924 3395 148 0,'-11'-3'57'0,"8"3"-44"0,-3-3 21 0,3 3 7 0,-6 3-7 16,0 2 0-16,-3 6-13 16,-6 2-5-16,-3 8-9 15,6 8 2-15,-3 8 1 0,1 11 3 16,14 10 3-16,3-2-5 16,3-6-1-16,14-8-6 15,4-5-3-15,6-7 4 16,3-12 1-16,3-7 2 15,5-11 2-15,-2-14 1 16,6-12 1-16,-13-11 7 16,1-8 5-16,-9-3-9 15,-12-5-1-15,-3-2-4 16,-12-1 1-16,3 14 0 0,-15-8 1 16,-3 7-15-16,3 9-5 15,-2 7-30-15,5 12-11 16,0 9-34-16,6 6-12 15,6 6-32 1</inkml:trace>
  <inkml:trace contextRef="#ctx0" brushRef="#br0" timeOffset="83">24481 3389 236 0,'-30'0'90'0,"18"6"-70"0,-8-1-3 15,11 0-5-15,-6 8-3 16,-3 3 2-16,-3 5 3 15,3 6 2-15,3 7-9 16,6 11 2-16,9 11 4 0,3-6-5 16,15 0 0-16,0-7-2 15,9-9 1-15,12-10 0 16,2-11 1-16,10-10 4 0,-6-14 5 16,-4-10 6-16,-8-8 3 15,-9-8 6-15,-15-3 3 16,-9-2-8-16,-9 2-4 15,-12-5-16-15,-6 8-6 16,-3 8-28-16,4-3-10 16,2 9-56-16,6 7-25 15,6 2-31 1</inkml:trace>
  <inkml:trace contextRef="#ctx0" brushRef="#br0" timeOffset="84">21356 4334 108 0,'0'-13'41'16,"0"7"-32"-16,-3-2 13 0,0 8 3 0,0-2 4 15,-3-1 2-15,-3 3-5 16,-3 0-4-16,-3 3-12 16,-3 2-2-16,-3 6-1 0,1 5-1 15,-1 5-1-15,0 5-3 16,0 6-2-16,6 8 5 16,6 5 1-16,9 7 0 0,6-1-1 15,9-6-1-15,9-6 0 16,9-7 2-1,11-8 1-15,7-13 3 0,5-14 4 16,1-10-6-16,-6-11-2 16,-10-8-1-16,-5-5-1 15,-12-3 11-15,-12-5 7 16,-12 0 0-16,-9-2 1 16,-9 4-8-16,-6 6-2 15,0 3-7-15,0 5-4 16,4 5-17-16,5 6-7 15,6 2-51-15,6 5-20 16,9 1-29 0</inkml:trace>
  <inkml:trace contextRef="#ctx0" brushRef="#br0" timeOffset="85">21993 4262 148 0,'0'-15'57'0,"0"9"-44"0,0 4 21 16,0 2 7-16,0 0 0 15,0 0 0-15,0 5-20 16,-3 6-8-16,0 7-8 16,3 11 9-16,-3 8 8 0,0 6 9 15,0 7 3-15,-3 3-5 16,3 2-1-16,0-4-15 16,0-6-6-16,3-6-4 15,3-4-3-15,3-6-24 16,0-8-11-16,3-8-44 0,9-2-19 15</inkml:trace>
  <inkml:trace contextRef="#ctx0" brushRef="#br0" timeOffset="86">22618 4249 140 0,'0'-5'52'0,"3"5"-41"0,0 0 22 0,-3 0 8 16,3 5-5-16,-3 1 2 15,6 7 2-15,-3 11 2 16,0 7-22-16,-3 12 2 0,-3 4 1 15,0 4-3-15,-3 1 0 16,6-4-9-16,-3-6-4 16,3-5-2-16,0-5-1 0,3-5-44 15,6-9-20-15,3-5-85 32,2-10-34-32,1-11 93 0</inkml:trace>
  <inkml:trace contextRef="#ctx0" brushRef="#br0" timeOffset="87">23201 4262 132 0,'-6'-15'52'16,"3"9"-41"-16,-6 1 22 0,6 2 8 0,-6 1 4 15,-2 2 3-15,-4 2-13 16,-6 4-4-16,0 4-18 15,-3 6-3-15,-3 8 0 0,1 8-6 16,2 5 0-16,12 8 4 16,3 2 3-16,9 4-4 15,9-1-2-15,9-5-2 16,6-8 0-16,17-8 0 16,4-13 1-16,2-11 0 15,4-10 2-15,-3-8 1 16,-10-9 3-16,-8-7 10 15,-9-5 7-15,-6 7-3 16,-18-15 0-16,-9-3-11 16,-6 5-5-16,0 6-14 0,-3 2-6 15,1 6-43-15,11 5-16 16,3 5-90 0</inkml:trace>
  <inkml:trace contextRef="#ctx0" brushRef="#br0" timeOffset="88">24115 4165 140 0,'-9'-16'52'0,"3"10"-41"0,-9-2 29 0,12 6 10 0,-6-1 5 15,-9 3 3-15,4 3-18 16,-7 5-9-16,-3 8-18 16,-3 10-6-16,0 11-3 0,-2 11-2 15,8 2 1-15,12 0 2 16,6 1 2-16,6-6-1 16,15-6-1-16,5-10-1 15,7-13 0-15,18-16 0 16,2-10 0-16,1-9-2 15,-3-10-2-15,-13-5 14 16,-5-6 7-16,-18-5 10 0,-6 0 3 16,-15-3-5-16,-9 3-3 15,-6 6-12-15,-2 7-6 16,5 8-30-16,0 6-12 16,9 4-43-16,0 12-18 15,6 12-67 1</inkml:trace>
  <inkml:trace contextRef="#ctx0" brushRef="#br0" timeOffset="89">24648 4098 184 0,'-15'-8'68'0,"3"8"-52"0,-6-2 17 0,6 2 6 15,0 2-5-15,-9 6 1 16,-5 3-18-16,2 8-8 15,-3 7-5-15,3 8-4 0,3 11 3 16,10 3-4-16,5 2 0 16,12 1 3-16,8-4 1 15,16-5 1-15,12-4 0 16,14-17 2-16,-2-11 1 16,6-12 1-16,-10-12 2 15,-8-9 15-15,-9-7 6 0,-16-4 12 16,-17-8 8-16,-3-6-16 15,-14 0-6-15,-4 1-22 16,-6 5-6-16,6 4-48 16,-3 7-19-16,6 7-115 15</inkml:trace>
  <inkml:trace contextRef="#ctx0" brushRef="#br0" timeOffset="90">22186 2511 80 0,'-3'0'30'0,"3"0"-24"0,0 0 15 0,0 0 3 16,0 0-4-16,0 0 1 15,0 0-1-15,0 0 2 16,3 8-3-16,-3-3-2 16,0 11-9-16,0-3 4 0,0 6 1 15,0-3-4-15,0 7-1 16,0-4-4-16,0 7-1 15,0 1-1-15,0 2-2 16,0-5-2-16,0 2 1 16,0-2-8-16,0 0-2 0,0-3-32 15,0-2-14-15,0-4-17 16</inkml:trace>
  <inkml:trace contextRef="#ctx0" brushRef="#br0" timeOffset="91">22213 3088 96 0,'-3'10'35'0,"3"-10"-27"0,-3 14 7 0,3-14 0 16,3 7 0-16,-3-1 4 16,3 10-5-16,-3-6 0 15,3 11-6-15,-3-5 0 16,3 11-5-16,-3-6 0 0,0 8 1 16,0-5-5-1,3 2-1-15,-3-5-10 0,3 1-3 16,-3-7-41-1,0 4-26-15,0-3 31 16</inkml:trace>
  <inkml:trace contextRef="#ctx0" brushRef="#br0" timeOffset="92">22240 3601 116 0,'-3'5'44'0,"3"-5"-35"0,-3 11 14 15,3-11 2-15,0 5-7 16,0 0-3-16,0 6-4 16,0 0 0-16,0 4-6 15,0-1-1-15,0 7 0 0,0-5-2 16,0 5 1-16,0-3-2 15,0 6-1-15,0-5-19 16,0 5-8-16,0-6-48 16</inkml:trace>
  <inkml:trace contextRef="#ctx0" brushRef="#br0" timeOffset="93">22267 4130 152 0,'-3'3'57'0,"3"-3"-44"0,-3 10 3 0,3-7 0 16,0 5-8-16,0 0-2 15,0 8-1-15,0-3 1 0,0 6-3 16,0-6 0-16,0 8 3 0,0-3-1 16,0 6 2-16,0-3-4 15,0 3-2-15,0-3 0 16,0 3 1-16,0-5-21 16,0 2-9-16,0-3-33 15,0 1-31-15,0-6 29 16</inkml:trace>
  <inkml:trace contextRef="#ctx0" brushRef="#br0" timeOffset="94">22267 4691 132 0,'-6'8'49'0,"6"-8"-38"0,-3 11 15 0,3-9 3 16,0 6-14-16,0 0-6 15,0 5-5-15,0-2-4 0,0 7 1 16,0-2 1-16,0 5 1 16,0-2-4-16,0 7-1 0,0-4-21 15,0 4-8-15,0-5-33 16,0 3-18-1,0 0 37-15</inkml:trace>
  <inkml:trace contextRef="#ctx0" brushRef="#br0" timeOffset="95">23615 2572 156 0,'0'0'57'0,"0"2"-44"0,0 1 10 0,0 0 0 16,0 2-9-16,0 6-3 15,0 2-6-15,0 5-2 16,0 11-1-16,0 11-2 0,0 2 1 15,0 1 1-15,3-1 1 16,-3-5 1-16,3-2 0 16,-3-6-2-16,0 0-2 15,0-3 1-15,0-2 1 16,0 0-41-16,0-8-18 0,0 2-22 16</inkml:trace>
  <inkml:trace contextRef="#ctx0" brushRef="#br0" timeOffset="96">23645 3299 144 0,'0'22'55'0,"0"-4"-43"0,0 9 8 0,0-14 2 15,0 3-11-15,0 7-1 16,0-1-6-16,0 4-1 16,0 3-1-16,0 0 1 0,0 0 2 15,0 0-4-15,0 3-3 16,0-8-39-1,0 2-55-15,3-4 11 16</inkml:trace>
  <inkml:trace contextRef="#ctx0" brushRef="#br0" timeOffset="97">23660 3940 112 0,'-3'10'44'0,"3"-4"-35"0,0 4 16 16,0-2 4-16,0 3-5 15,0 5-2-15,0 7-8 16,0 9-1-16,0 2-8 15,0 1-3-15,-3-3-1 0,3-1-1 16,0 1 2-16,0-3-6 16,0-2-1-16,0-4-27 0,0 1-9 15,0-3-30 1</inkml:trace>
  <inkml:trace contextRef="#ctx0" brushRef="#br0" timeOffset="98">23680 4659 120 0,'-3'14'46'0,"3"-1"-35"0,-3 3 1 0,3-6 0 0,0 6-10 15,0 8-1-15,3 2-1 16,-3 3 0-16,0 3 0 16,0 5 0-16,0-2 0 0,0-1-18 15,0-2-45 1,3-8-4-16</inkml:trace>
  <inkml:trace contextRef="#ctx0" brushRef="#br0" timeOffset="99">23919 5038 136 0,'-6'0'52'0,"3"2"-41"0,-3-2 4 0,6 3 1 16,-3 2-4-16,-6 1 3 15,6 1-2-15,-3 7 0 16,0 2-7-16,0 2-2 0,-3 3 0 16,9 6-5-16,0-1 1 15,9-2 0-15,0 0 2 16,3-6 1-16,0-2 3 15,3-5 6-15,-1-6 2 16,4-8-3-16,0-4-1 16,-3-7-4-16,0-2 1 15,-9-2 0-15,3-1 1 16,-9-2 7-16,-9 0 4 0,3 3 0 16,-3 2-2-16,0 2-7 15,-3 1-4-15,3 5-6 16,0 0 0-16,3 3-22 15,0 2-10-15,0 3-26 16,6 0-9-16,12 0-30 16</inkml:trace>
  <inkml:trace contextRef="#ctx0" brushRef="#br0" timeOffset="100">24300 4874 140 0,'-3'-16'52'0,"-6"10"-41"0,0-4 20 0,6 7 7 16,-6 1-4-16,0 2 3 15,0 0-15-15,-6 5-3 16,-3 3-11-16,0 2-1 0,-3 9 0 15,10 13-6-15,-1 13-2 16,6 5 0-16,3-2 0 16,3-3 1-16,0-3 0 0,0-5 0 15,3-3 0 1,0-5-11-16,-3-5-3 0,0-5-31 16,0-3-10-16,-3-8-36 15</inkml:trace>
  <inkml:trace contextRef="#ctx0" brushRef="#br0" timeOffset="101">24014 5083 212 0,'0'-6'82'0,"6"6"-64"0,3-2 13 15,-3 2 3-15,6-3-16 16,5 0-2-16,4 1-10 15,9 2-2-15,0 0-2 0,0 2-17 16,-1 1-7-16,1 2-38 0,0-2-16 16,0-3-13-1</inkml:trace>
  <inkml:trace contextRef="#ctx0" brushRef="#br0" timeOffset="102">24466 4892 184 0,'-18'-10'68'0,"9"7"-52"0,-2 0 19 0,2 3 5 15,0 3-20-15,3 2-8 16,-3 3-8-16,-6 3-4 16,3 5 1-16,3 10-4 0,0 14 0 0,3 2 2 15,0 3 0-15,6 0 1 16,0-5 0-16,6-3-3 15,-3-3 0-15,0-5-25 16,0-5-9-16,-3-5-45 16,3-6-29-1,0-5 48-15</inkml:trace>
  <inkml:trace contextRef="#ctx0" brushRef="#br0" timeOffset="103">24252 5128 208 0,'6'0'79'0,"9"0"-61"0,6-3-1 0,-7 3-2 15,1-3-11-15,6 1 0 16,3-1-42-16,-3 3-17 16,6 0-29-16,-4 0-11 15</inkml:trace>
  <inkml:trace contextRef="#ctx0" brushRef="#br0" timeOffset="104">24612 5075 216 0,'-3'-3'82'0,"0"6"-64"0,-3-1 24 0,3 1 6 0,-3 5-16 16,-3 0-4-16,-3 2-18 15,9 4-9-15,-3-1-1 16,6 3-3-16,9 0 1 0,0 0 2 15,3-1 2 1,0 1-1-16,-3 0-1 0,0 0 1 16,0-3 1-16,-9-2 1 15,-3-3 1-15,-6-3-5 16,0-2-1-16,-3-3-24 16,-3-6-7-16,9-1-19 15,-3-4-6-15,3-2-25 16,3-3-28-1,6 0 42-15</inkml:trace>
  <inkml:trace contextRef="#ctx0" brushRef="#br0" timeOffset="105">24719 5133 184 0,'9'13'68'0,"-3"-8"-52"0,3 1 12 0,-3-1 5 15,0 0-10-15,3-2-1 16,0-3-9-16,3 0-3 15,-3-3-5-15,3-2-4 0,2-3 2 16,-2-2-2-16,-3-4 2 16,0 1-7-16,-3 0-1 15,-6 0-3-15,0-1 0 16,0 4-2-16,-6 2 1 0,-9 3 3 16,3 5 1-16,-5 5 3 15,2 5 1-15,-3 6 3 16,6 3 3-16,3 2 7 15,0 0 2-15,9 0-5 16,9 0-1-16,0 1-2 16,3-4-1-16,0-5-3 15,6-2-2-15,-1-3-8 16,-2-5-5-16,6-6-24 16,3-5-11-16,0-3-50 15</inkml:trace>
  <inkml:trace contextRef="#ctx0" brushRef="#br0" timeOffset="106">25076 4858 220 0,'-9'-3'85'0,"9"6"-66"0,0 2 14 0,0 0 2 15,0 6-7-15,0 10-2 16,0 13-10-16,0 11-5 15,6-2-6-15,-3-4-6 0,-3-1 0 16,6-7-6-16,-3-4 0 16,0-3-30-16,-3-9-11 15,0-4-54 1,6-6-38-16,-6-7 60 16</inkml:trace>
  <inkml:trace contextRef="#ctx0" brushRef="#br0" timeOffset="107">24966 4969 232 0,'18'-8'88'0,"-6"5"-69"0,18-2 11 16,-18 2 1-16,9 3-19 16,-4 0-4-16,13 0-62 15,-9 0-27-15,9 0-19 16,-6 0-6-16</inkml:trace>
  <inkml:trace contextRef="#ctx0" brushRef="#br0" timeOffset="108">21138 4879 132 0,'0'-3'52'0,"3"6"-41"0,0 0 22 15,0 2 6-15,0 5-4 0,0 6 2 16,-3 8-8-16,0 11-3 16,0 4-14-16,0 4-1 0,0-1 0 15,0 0-4-15,0-5-2 16,0-5-2-16,0-3 0 15,0-5-4-15,0-6 0 16,6-4-37 0,-6-6-14-16,0-3-36 15,0-8-39-15,0-5 46 16</inkml:trace>
  <inkml:trace contextRef="#ctx0" brushRef="#br0" timeOffset="109">21046 5024 156 0,'-12'-5'57'0,"12"5"-44"0,0 0 23 16,0 0 6-16</inkml:trace>
  <inkml:trace contextRef="#ctx0" brushRef="#br0" timeOffset="110">21046 5022 343 0,'15'2'30'0,"9"1"-17"16,3-3-8-16,-1 0-2 0,7-3-4 15,0 1-2-15,-3-1-51 16,-4 1-24-16,-2 2-13 16</inkml:trace>
  <inkml:trace contextRef="#ctx0" brushRef="#br0" timeOffset="111">21490 5072 128 0,'-3'-3'49'0,"-3"3"-38"0,0-2 10 0,3 2 4 16,-6 0-1-16,-3 2 3 15,-3 4-11-15,-3 4-2 16,0 4-8-16,1 1 0 0,-1 4 1 15,3 2-3-15,6 3-3 0,3 0 0 16,6-3 1 0,3-5-3-16,6-3-2 15,3-2 2-15,3-6 0 0,2-8 3 16,1-5 1-16,0-2-1 16,0-4-2-16,-3 4-2 15,-3-6-1-15,-3 0 2 16,-3 0 2-16,-3 0 2 15,-3 3 1-15,0 3 6 16,0 2 6-16,3 2 1 16,-3 4-1-16,3 4-6 15,0 6-2-15,3 3-2 16,-1 2 1-16,4 0-4 0,3 1-2 16,0-4-11-16,0 1-4 15,3-3-35-15,0-3-13 16,0 0-39-1</inkml:trace>
  <inkml:trace contextRef="#ctx0" brushRef="#br0" timeOffset="112">21749 5096 140 0,'0'-13'55'0,"0"10"-43"0,-3-2 23 0,0 5 10 0,0 0-12 16,-3 2-1-16,-3 4-15 16,0 2-5-16,-3 2-7 15,0 6-2-15,3 3 3 0,3-1-5 16,0 1-1-16,6-1-2 16,3 1-2-16,3-6 5 15,3-3 1-15,3-4 0 16,3-4-2-16,0-4 1 15,0-4 1-15,-3-1-1 16,-1-1-1-16,-2-3 3 16,-3-2 2-16,0 0-4 15,-3-1-1-15,0 1-2 16,-3 0-2-16,0 5 3 16,0 0 2-16,0 5-2 0,6 6-2 15,0 8 2-15,3 4 0 16,3 9 16-16,0 5 7 15,-6 0 9-15,3 1 4 16,-9-1-6-16,-3-3-3 16,-6 1-8-16,-6-1-1 15,-3-2-12-15,-6-6-3 16,-2 1-9-16,-1-9 0 16,-3-4-46-16,-3-9-17 15,3-5-74 1</inkml:trace>
  <inkml:trace contextRef="#ctx0" brushRef="#br0" timeOffset="113">22457 5133 112 0,'3'0'44'0,"0"5"-35"0,0-2 14 15,-3-3 2-15,3 5-2 16,-3 0 0-16,3 1-3 16,0 2-1-16,-3 0-10 15,0 0 3-15,6 2 2 0,-6 1-3 0,0-1-1 16,0 1-4-16,0-1 1 15,0-2-2-15,0 0 0 16,0 0-1-16,-6 0 0 16,6-2-2-16,0-1 1 15,0-3-7-15,-3-2 1 16,0 3-32-16,0-3-14 16,0-3-41-1,3-4-23-15,0-4 56 16</inkml:trace>
  <inkml:trace contextRef="#ctx0" brushRef="#br0" timeOffset="114">22493 5014 188 0,'-3'0'71'0,"6"0"-55"0,-3 0 6 16,-3 3 2-16,3-3-17 15,0 0-6-15,0 2-4 16,0-2 2-16,0 0 0 16,0 3-15-16,0-1-6 0,0-2-130 31,6 0 78-31</inkml:trace>
  <inkml:trace contextRef="#ctx0" brushRef="#br0" timeOffset="115">22594 5104 140 0,'0'5'52'15,"0"0"-41"-15,3 9 11 0,0-6 3 0,0 5 1 16,0 0 2-16,0 0-4 15,0 3-1-15,0-3-12 16,-3 1 0-16,0-1 2 0,0-5-3 16,0 0 2-16,0-3-7 15,0 0-1-15,0-2 0 16,0-3 0-16,0 0-2 16,0 0-2-16,0 0 1 0,0-3-1 15,0-2-9-15,0-3-4 16,3 0 9-16,0-5 6 15,3 0-2-15,3-3-2 16,0-3-6 0,2 1-2-16,1 2 5 0,-3 5 2 15,3 3 0 1,-3 3 2-16,0 8 5 0,0 2 2 16,0 6 0-16,3 2 1 15,-3 0 2-15,-6 0 5 16,6 0-8-16,-3-2-3 15,-3 0-2-15,0-1-1 16,0 1-16-16,0-6-4 16,0 0-32-16,5-2-14 15,-2 0-27-15</inkml:trace>
  <inkml:trace contextRef="#ctx0" brushRef="#br0" timeOffset="116">23023 5133 124 0,'-6'-5'49'0,"6"2"-38"0,-3-2 8 15,0 2 3-15,0 0 2 16,-3 3 3-16,-3 0-8 16,-3 6-4-16,-3 2-8 15,0 2-5-15,0 6 1 0,0 0-2 16,3 5-1-16,4 0 3 0,2 0 0 15,6-2-4-15,3-3 1 16,6 0 0-16,2-6 2 16,1-2-1-16,3-5 2 15,0-6 2-15,0-7 2 16,-3-6-3-16,0-3-1 16,-3-2-1-16,-3-5-2 15,0-3 1-15,-3-3 1 16,-3-3-1-16,-3 1 2 15,0 0-2-15,0 5 2 16,0 5-4-16,3 3-2 16,0 2 4-16,0 8 1 15,0 3 2-15,0 6 0 16,0 7 4-16,3 8 3 16,0 11-2-16,0 3 0 15,3 4-5-15,0 1-1 0,-1-3 1 16,1-2 2-16,0-1-12 15,-3-5-3-15,6-2-36 16,0-3-13-16,0-8-43 16</inkml:trace>
  <inkml:trace contextRef="#ctx0" brushRef="#br0" timeOffset="117">23148 5157 156 0,'-6'5'60'0,"9"-2"-47"0,3 5 17 0,-3-3 5 16,3 0-2-1,-1 0 1-15,7 1-8 16,0-1-2-16,3 0-13 0,3-2-4 0,0-3-3 16,-3-3 0-16,0-2 2 15,-3-3-1-15,-4 0 2 16,-2-2-9-16,-3-1 0 15,-3-2-5-15,-3 2 0 16,-8 1 1-16,2-1 4 16,0 3-1-16,-6 3-1 15,-3 5 0-15,6 2 3 16,-6 6 0-16,6 3 1 0,0 2 2 16,3 3 1-16,3 0 3 15,3 0 3-15,3 0 0 16,3 0 0-16,6-3-5 15,0 0-3-15,6-2 0 16,0-1 1-16,3-2-19 16,0-3-8-16,0-7-29 15,5-3-11-15,4-9-34 16</inkml:trace>
  <inkml:trace contextRef="#ctx0" brushRef="#br0" timeOffset="118">23526 5067 240 0,'-18'5'90'0,"15"0"-70"0,-6 3 6 0,6 0-3 15,-3 3-7-15,-3 5 3 16,-3 2-4-16,-3 1-1 16,0 2-8-16,3-3-4 0,1 1-1 15,-1-3-8-15,3-3-3 16,0 0-41-16,3-5-18 15,3-5-42 1</inkml:trace>
  <inkml:trace contextRef="#ctx0" brushRef="#br0" timeOffset="119">23377 5080 208 0,'0'3'79'0,"9"-3"-61"16,0 5 10-16,-3 0 0 0,0 3 8 15,2 5 7-15,4 3-17 16,-3 3-4-16,9-1-14 16,0 1-7-16,-3-3-2 0,6 0-21 15,0-1-10-15,-4-4-99 16</inkml:trace>
  <inkml:trace contextRef="#ctx0" brushRef="#br0" timeOffset="120">22323 13642 104 0,'0'-5'38'0,"0"2"-29"16,0 0 19-16,0 3 7 0,0 0 5 15,0 0 3-15,0 0-6 16,0 0-2-16,0 0-20 16,0 0 4-16,0 0 2 0,0 3-7 15,0 2-3-15,0 6-6 16,0 5-4-16,0 10 0 15,0 3 1-15,0 8-3 16,0 6 0-16,0 7 1 16,0 3 0-16,0 0 0 15,6-3 0-15,-3-2 0 0,0-6 2 16,0-8-23-16,0-2-11 16,-3-11-30-16,3-5-13 15,0-3-18 1</inkml:trace>
  <inkml:trace contextRef="#ctx0" brushRef="#br0" timeOffset="121">22737 13690 168 0,'-3'2'66'0,"3"-2"-52"0,-6 3 3 15,6-3 0-15,0 0-5 0,0 0 1 16,0 0-7-16,0 0-2 15,0 0-2-15,0 0 3 0,0 0 1 16,0 0 0-16,6 5 1 16,-3 3-2-16,0 0 0 15,0 3 1-15,0 2 1 16,0 0 1-16,-3 3 0 16,6 2 0-16,-3 6 0 15,0 3 0-15,-3 7 0 16,0 6 2-16,0-1 1 15,0 4-1-15,0-1 1 16,0 0-4-16,0-4-2 0,3-1-2 16,0-8 0-16,-3-3-2 15,0-5-1-15,0-2-15 16,0-6-7-16,0-2-20 16,0-3-6-16,0 0-61 15</inkml:trace>
  <inkml:trace contextRef="#ctx0" brushRef="#br0" timeOffset="122">22124 14735 100 0,'-6'5'38'0,"6"-2"-29"0,-3-1 14 0,3-2 6 16,0 3-3-16,0 0 2 15,0-1-5-15,-3 1 0 16,3-1-12-16,0 1 2 0,0-3 3 16,0 0-4-16,0 0 1 15,0 0-2-15,0 0 1 0,0 0 0 16,0 0 0-16,0-3-4 16,0 1 0-16,3-3-3 15,0-1 2-15,3-2-4 16,3-5 0-16,3-3-1 15,5-2-2-15,4-3 1 16,6-1-1-16,3-1 0 16,2-4 0-16,13 6 6 15,0 2 6-15,2 6 0 16,1 5 3-16,3 8-4 16,2 6-1-16,1 1-6 15,-4 9-1-15,-2 5 3 16,0 6 1-16,-4-3-3 15,-5-3-1-15,-3 3 1 0,-1-3 2 16,-5-3-3-16,-3 1 0 16,-3-3-3-16,-3-3-1 15,-6 0-10-15,2-2-3 16,-8-3-31-16,0-3-12 16,-6 3-77-1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4:54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2687 7030 96 0,'0'-3'35'0,"0"3"-27"0,0 8 11 16,0-8 5-16,0 0-7 15,0 0-2-15,0 0-4 16,-3 6 0-16,0-4-4 15,0-2 1-15,-3 0-5 16,3-2 0-16,-6-1 3 0,0 0 1 16,0 1 1-16,0-1-2 15,-3 3-1-15,-3 0-1 16,6-3 0-16,-8 1-2 16,-1-4 1-16,-6 1-2 15,3 2-1-15,0 3 1 16,3-2 1-16,6-1-1 0,-8 1-1 15,5-1 1-15,0 3 1 16,3 0-1-16,3 0-1 16,-6 0-2-16,0 0 1 15,0 0 1-15,0 0 0 16,1 3 0 0,-1-1 0-16,3 1-3 0,-6 2 2 15,6 3 1-15,0 0 0 16,3 3-3-16,-6-1 2 15,3 3 1-15,1 1 0 16,-1-1 0-16,0 0 0 0,-3 0 2 16,3-2 1-1,0 2-6-15,3-2 0 0,0-1 1 16,6 4 3-16,-3-1-2 16,3 0 0-16,3 3 1 15,-6 0 0-15,6 0 0 16,0 5 2-16,0-3-3 15,0 3 0-15,0 3 1 16,6 3 2-16,-3 4-3 16,3 1-2-16,-6 3 2 15,0-1 0-15,0-2 1 16,0-3 2-16,0 0-1 16,0-3 2-16,0-2-4 15,0 3 0-15,0-1-1 16,0 3 0-16,3 3 2 15,-3-3 0-15,3 6 2 16,-3-1 3-16,3 0-4 0,0 1-3 16,0-4 1-16,3-4 0 15,-6-1 1-15,3 1 2 16,-3-3-3-16,3-1 0 16,-3 1 1-16,3 0 0 15,0 0-3-15,0-3 2 16,3 6 1-16,-6-1 2 15,3-2-1-15,3 5 2 16,-6 3-2-16,0-1-1 16,0-2 1-16,0 1-1 0,-6-4-3 15,3-2 2-15,3-3-1 16,0 0 0 0,-6-2 4-16,3 2 1 15,0 0-4-15,0 3 1 16,0-3 0-16,0 0 0 0,3 3 2 15,-6-3 1-15,3 0-4 16,3 1 1-16,-3-4-2 16,3 1 0-16,0-4 4 15,0 7 1-15,-3-7-4 16,3 9-1 0,0 0 1-16,0 0 2 0,0-6 2 15,0-4 1 1,0-1 2-16,3 0 3 0,3-2 2 15,0-1-5-15,0-2 0 16,3 3-1 0,6-3-3-16,-6 0 2 15,3 0-3-15,0-3-1 16,-1 0 3-16,4 3 2 16,0-3 2-16,3 1 1 15,-6-1-4 1,6-2-1-16,3-1 1 0,-3 1 0 15,-1 2-5-15,4 1 1 16,3-1 4-16,-3 0 5 16,-3 0-10-16,3-2-3 15,-1 2 4-15,1-2 1 0,0 0 3 16,-6-1 2-16,3-2-3 16,0 0 0-16,0 0 1 15,2-2 2-15,-2-1-3 16,0 0-2-16,0 3 0 15,0 0 1-15,3 0-3 16,-6 0 0-16,2 3 1 16,4 0 0-16,0-1 0 15,3 1 2-15,3 0-1 16,8-1-1-16,-5 1 1 16,3-3-1-16,-9 3 0 15,2-3 2-15,1-3-3 16,0 3-2-16,-3 0 2 15,3 0 0-15,-7 0 1 16,1 3 0-16,3-1 0 0,3-2 0 16,0 0 0-16,2 3 0 15,1-1 2-15,6-2 3 16,-3 3-4-16,-1-3-3 16,-2 0 1-16,0 0 2 15,-3-3 0-15,3 1 2 16,-1-3-4-16,1-1 0 15,0 4 1-15,3-1 2 16,-1 3-1-16,1 0-1 16,3 3 3-16,8-1 0 0,-2 4-1 15,-3-4-2-15,2-2-2 16,-2 0 1-16,0-2 1 16,-3-1 2-1,-1 0-1-15,4 1-1 16,0 2 3-16,-1-3 0 15,4 3-4-15,-3 0 1 0,-1-3 0 16,-2 1 0-16,0-4 0 16,-3 1 2-16,-4-3-1 15,-2 0-1-15,-3 0 1 16,-3 0-1-16,0 3 2 16,-3-3 1-16,-1 0-4 15,-2 3 1-15,0-6-2 16,-3 3-2-16,0-5 5 0,0 0 1 15,0-3-3 1,0-13 1-16,-3-3-2 0,0-2 0 16,2-3 4-16,-5-3 3 15,0 0-4-15,3 1-3 16,-6-1-4-16,3-2 1 16,-6 2 1-1,0 0-1-15,-3-7 1 0,3 2 0 16,0 0 3-16,0 2 2 15,0 1 0-15,3 2-1 16,-3 3 5-16,0 3 1 16,-3-3-5-16,0 5 0 15,3 0-1-15,-3 3 0 0,-3-8-3 16,3 0 2-16,-3-3 1 16,3 6 2-16,-3 0-6 15,1-1 1-15,-1 1-1 16,-3 2 2-16,3 3-1 15,0-3 1-15,-3 6 2 16,3 5 0-16,0-6 0 16,0 6 2-16,0-5-3 15,0-1-2-15,-3-2-3 16,0 0 1-16,0-3 3 16,0 0 3-16,3 1 0 15,-3 2 2-15,0 2-9 16,4 3-1-16,-1 6 8 15,0-1 4-15,0 1-2 16,0-1-2-16,0 1 0 16,0 2-1-16,-3 0-5 0,3 0-1 15,-3 3 3-15,-3 0 1 16,0-1 2-16,-3 4 0 16,0-3 2-16,-2 2 3 15,-4 0-4-15,-3-5-1 16,3 3 0-16,-3 0 2 15,3 5-1-15,-2-2-1 16,-1 2-4-16,-6 0 0 16,3-3 2-16,-3 3 1 15,1 5 1-15,-4 1 0 0,-3-1-3 16,-2 1 2 0,-13-1-1-16,0 0-2 15,-2 1 0-15,2 2 0 16,1 0 0-16,-1 0 0 15,0 5 0-15,-2-2 3 0,-10 2 0 16,1 0 3-16,-1 0-3 16,4 1 0-16,2 2 1 15,4-8 0-15,-1 8 0 16,-3-6 2-16,-5 6-10 16,2 3-4-16,1-1-16 15,2-2-5-15,7 3-56 16</inkml:trace>
  <inkml:trace contextRef="#ctx0" brushRef="#br0" timeOffset="13198.2602">2148 12118 84 0,'3'0'33'0,"-6"0"-26"0,3 3 7 0,0-3 1 15,0 0 0-15,0 0 1 16,0 0-6-16,0 0-2 16,0 0-2-16,0 0-1 15,0 0-1-15,3 0 0 0,0 0-2 16,0 0 5-16,3 0 5 0,-6-3 3 16,3 3 0-16,-3-3-3 15,0 3-2-15,0-2-4 16,0 2 1-16,0-3-2 15,0 0 2-15,0-2-6 16,0 2-3-16,6 1 3 16,-6-4 1-16,0 1 2 15,0 0 0-15,0-3 0 16,0 3 0-16,0-1 0 16,0-2 2-16,0-2-3 15,0-1-2-15,0 3 2 16,0-13 2-1,0 3 0-15,0-1-3 0,0 3-1 16,0 0 0-16,0 0-1 16,0 3 2-16,0-3 1 15,0 3 1-15,0 0 0 16,0 0-2-16,0-3 1 16,0 3-4-16,0-1-2 15,0 1 2-15,3 0 2 16,0 0-2-16,-3-1-2 15,0 1 2-15,0 0 2 16,0 0 0-16,0 0-1 16,0 2 3-16,0-2 0 15,0-1 1-15,0 1 2 16,0 0-5-16,0 0-1 16,0 0 0-16,0-3 2 0,0 2-3 15,3-9 0 1,-3 1 3-16,3 4-3 15,0-1 0-15,3 1 5 16,-6 2 2-16,3 0-9 16,0 0-5-16,3 0 6 15,2 1 3-15,-5-4-3 16,3 3 2-16,0 0 0 16,0 0 0-16,3 3-3 15,-3 0 2-15,3 2 1 16,3 1 0-16,6 2 0 0,-3 0 2 15,6 0-6 1,-1 3 1-16,4-1 1 16,3 1 3-16,-6 0 0 15,9 2-1-15,-10 1 1 16,10-1-1-16,-9 0 0 0,3 1 0 16,3-1 0-16,-7 3 0 15,4-3 0-15,0 1 0 16,0-1-3-16,3 3 2 15,0 0 1-15,2 3 2 16,10-1-1-16,0 1-1 16,-4 0 1-16,1-1-1 15,0 1 0-15,3-3 0 0,-4-3 0 16,-2 1 0 0,0-1 0-16,-1 0 2 0,-2 3 5 15,0 0 6-15,3-2-16 16,2 2-7-1,7-3 5-15,-3 3 4 16,0 0-1-16,-1 0 1 0,-5-3 1 16,0 1 2-16,-7-1-1 15,1 0 2-15,-3 1-2 16,0-1-1-16,0 3-2 16,0-3 1-16,2 3 3 15,4-2 1-15,3 2-4 16,3 0-1-16,-4 0 3 15,1 0 1-15,0 0 0 16,-3 0 1-16,-1 0-2 0,-5 0 2 16,-3 0-4-16,0 0 0 15,0 0 3-15,-4 0 3 16,1 0 0-16,0 0 0 16,0 0-3-16,0 2 1 15,0 1-2 1,-3 2 2-16,0 1-2 0,2-1-1 15,-2 3-4-15,0 0 0 16,3 5 2-16,0 0 1 16,0 3-2-16,9 0 2 15,-4 0 1-15,-2 2 2 16,0 1-3-16,0 2 0 16,-3 6 1-16,-3-4 0 0,-1 4 0 15,1 2 0-15,-3-3 0 16,-3-2 2-16,0-3-3 15,0 1 0-15,0-4 1 16,-3 1 2-16,0-1-6 16,0-2-1-16,-3 3 2 15,0-1 1-15,0 1-1 16,0 2 2-16,0 0 5 16,0 3 2-16,0 2-2 15,-3 1-3-15,3 7-5 16,-3 0 0-16,3-2 2 15,0 0 1-15,-3-6 1 16,3 1 0-16,0-3 4 16,-3-1 2-16,3 1-5 15,-3 0 0-15,0 0-6 0,0 0-1 16,0 2 7-16,3 1 4 16,-3-1-7-16,2 1 0 15,-2-4 4-15,3 4 4 16,-3-1-3-16,3 1-2 15,0-1-5-15,-3-2-2 16,0 0 5-16,0-6 5 16,0 1-2-16,0-1-1 15,0 1 0-15,0-1 1 16,0 1-1-16,0 2-1 0,-3 0-6 16,3 0-1-1,-3 1 7-15,3 1 7 0,0 1-3 16,-3 0-2-1,1 0-1-15,-1 2 1 16,0 3-1-16,0-2 2 0,0-3-2 16,0 0-1-16,0-1-2 15,0 1 1-15,0 0 3 16,0-3 3-16,-3 0-2 16,3 0-2-16,-3-2 0 15,0 0-1-15,0-4 0 16,0 1 0-16,0-3-3 15,-3 1 2-15,0-1 3 16,0 0 1-16,0 3-1 0,0-5-2 16,-3 2 3-16,1-3 0 15,2 1-1-15,-6-3 1 16,3-3-2-16,-9 3-1 16,0 0 3-1,0-3-2-15,-2 3 2 16,2-2-2-1,-3-1 2-15,3 3-4 16,0 0 0-16,-3-6 1 0,4 4 0 16,-4 2 0-16,0 0 2 15,3 0-1-15,-3 0-1 16,0-1 1-16,-2-1-1 16,-4-4 0-16,-6 1 2 0,-2 2-3 15,2-2-2-15,0-3 2 16,3 3 2-16,1-3-2 15,2 0 0-15,0 2 1 16,3 4 2-16,0 1-1 16,1-4-1-16,-4-3-2 15,-3 5 1-15,0 1 1 16,-11-1 0-16,-1-2 0 16,3-1 2-16,4-2-6 15,-1-2-1-15,6-1 2 16,1 3 3-16,-1 0 1 15,3 3 2-15,0-3-2 16,-2-3-1-16,-7 0 1 16,-3 3-1-16,-2 0-3 15,5 0 2-15,3 3 1 16,-3-6 2-16,7 1-3 0,-1 4-2 16,3-4 2-16,0 2 0 15,7 0-2-15,-7 0 2 16,0-3 1-16,3 3 2 15,-2-3-1-15,5 3-1 16,-12-2 1-16,9-1-1 16,-3 0 0-16,-2 3 2 15,5-2-6-15,0-1 1 16,3 3-1-16,3-2-1 0,1-1-5 16,2-2-4-1,0 2 16-15,3-5 8 0,3 0-15 16,3 0-6-16,-6 3 11 15,3-3 9 1,1-3-2-16,2 3-1 16,0 0 1-16,0-2 0 0,3-6-3 15,-3 3-3-15,-6-3 0 16,3 0-1-16,3-2 0 16,-3-1 0-16,0 0 0 15,3-2 2-15,0 0 1 16,-2 0 3-16,2-3-1 15,6-2 2-15,-3-1-6 0,0-12-1 16,9-1 4-16,-6-2 2 16,3 42 6 15,12-88-4-31,-12 9-2 16,3-3-6-16,-3 2 0 15,-3 9-2 16,-3-27-11-15,0 11-1-16,3 13-11 0,3 2-4 16,-3 3-37-16,0 1-17 15,6-1-15-15,6 3-2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6:08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2931 6787 140 0,'0'5'52'0,"0"0"-41"0,0 6 4 0,0-6 1 16,0 8-8 0,-3 8 0-16,-3-7 2 0,-6 2 1 15,0 2-5-15,0 1 0 0,0-4 1 16,3-1-6 0,3-4 0-16,0-2-1 0,3 0 2 15,0-3-3-15,0 1-2 16,0-4 2-16,3-2 0 15,0 0-2-15,3 0 2 16,-3-2 1-16,3-1 2 16,0-2-3-16,3-3 0 15,-3 0-1-15,9-3 0 0,-6-2 0 16,9 0 0-16,0-3 0 16,0 3-2-16,-6 0 3 15,3-1 2-15,0 4 0 16,0 2 2-16,-7 2-2 15,1 1 2-15,0 3 0 16,0 2 1-16,-3 2 0 16,3 6 2-16,-6-8 23 31,12 27-15-15,0-1-7-16,-6 1-4 15,3-1-1-15,-3-2-1 16,0-6-1-16,-3-2 1 15,0-5-39-15,0-6-14 0,3-2-34 16</inkml:trace>
  <inkml:trace contextRef="#ctx0" brushRef="#br0" timeOffset="643.8664">2830 7474 64 0,'-3'-7'24'0,"12"14"-18"0,-9 1 22 15,0-8 11-15,5 6-7 0,1 4-3 16,3 6-6-16,6 3 0 15,-3 2-7-15,3 0 5 16,0 0-12-16,12 24 6 31,-6-21-6-15,-1-5-3-16,-5-9-1 16,-3-5 1-16,3-5-1 15,-6-5 0-15,0-8-3 16,0-3-10-16,0-3-5 0,0-2-4 15,0 5 0-15,-3 1-13 16,-3 4-3-16,-3-2-45 16</inkml:trace>
  <inkml:trace contextRef="#ctx0" brushRef="#br0" timeOffset="1233.1963">2990 6850 104 0,'0'-3'41'0,"3"1"-32"0,-3 2 9 15,0 0 3-15,0 0-8 16,0 0 0-16,3 5 2 16,0 3 0-16,0 3-8 15,0 7 5-15,0 14 3 0,0 10-1 16,-3 8 2-16,-3 3 0 15,0 0 2-15,0 6 1 0,0 1 1 16,0 7-5-16,0-9-1 16,0-5-6-16,3-6-3 15,0-7-2-15,3-6 0 16,0-5-2 0,0-5-1-16,-3-5-2 15,3-6-1-15,0-2-29 0,-3-6-14 16,0-5-62-1</inkml:trace>
  <inkml:trace contextRef="#ctx0" brushRef="#br0" timeOffset="5917.3043">1818 7226 80 0,'0'-6'33'0,"3"1"-26"0,-3 0 11 0,0 5 6 16,3-3 0-16,-3 1 3 15,0-1-9-15,-3 0-3 0,0 1-6 16,-6-1-1-16,0 3-5 16,-3 3-2-16,0 2 0 0,-3 3-6 15,3 2-1-15,0 1 5 16,3 2 2-16,0 6-4 16,6-3 0-16,3 2 1 15,3 1 1-15,3-3 1 16,6-1 0-16,0-1-5 15,6-6 1-15,-6-6-3 16,3-4 2-16,0-9 5 16,0-2 2-16,-1-6 0 15,-2-2 1-15,-3-3-2 16,0-5 2-16,-3 0-2 16,-3-3 2-16,0-7 0 15,-6 2 1-15,0 0-2 16,-3 2-2-16,0 6 5 15,3 5 4-15,-6 3-1 16,3 5 3-16,0 6-6 0,0 2-3 16,3 2-6-16,0 6 0 15,3 8 2-15,3 8 1 16,6 8-2-16,-6 8 0 16,6 2 2-16,3 1 2 15,0-1 0-15,3 0 2 16,-3-2-4-16,6-3 0 15,-9 0-1-15,3-2 0 16,-9-9-16-16,3-4-5 16,-1-4-24-1,1-2-32-15,-6-8 20 16</inkml:trace>
  <inkml:trace contextRef="#ctx0" brushRef="#br0" timeOffset="6423.0857">2133 7234 68 0,'3'-6'27'0,"-3"6"-21"0,0-2 5 0,0 2 3 15,0 0 5-15,0-3 3 16,-3 0 2-16,-3 1 2 15,0-1-10-15,-3 1-4 16,0 2-5-16,-3 2 0 16,-2 3-4-16,-7 1-4 0,0 2 0 15,6 2-1-15,-3 6-2 16,9 0 3-16,6 0 0 16,3 0-2-1,3 0 0-15,9-6-1 0,3 1 0 16,-6-6 0-16,3-2 0 15,0-6 0-15,6-2 3 16,-10-3 2-16,4-3 4 16,0 1-2-16,-3-3 0 15,0-3 1-15,-3 2 0 0,0 4 4 16,3-1 3-16,-9 6 2 16,0 2 5-16,0 1-15 15,0 2-3-15,0 8-3 16,0 2-2-16,0 1 4 15,3 5 2-15,0 0-2 16,0-1 0-16,3 1-12 16,0 0-5-16,3-5-23 15,-6-3-44 1,3-3 12-16</inkml:trace>
  <inkml:trace contextRef="#ctx0" brushRef="#br0" timeOffset="6649.4295">2258 7011 124 0,'0'-23'49'0,"0"23"-38"0,-3 5 1 0,3-5 1 16,0 8-11-16,0 5-1 15,0 8-3-15,0 0 0 16,0 9 2-16,0-1 0 0,0 2 0 15,0 1 0-15,0 0 0 16,0 0-14-16,0-1-49 16,0-4-8-1</inkml:trace>
  <inkml:trace contextRef="#ctx0" brushRef="#br0" timeOffset="6876.8449">2136 7186 160 0,'-3'0'60'0,"6"-3"-47"0,3 6-5 16,0-3-5-16,3 0-5 0,6 0 0 15,-3-3-7 1,6 1-4-16,2-1-37 0,4 1-18 15,0-1 22-15,9 3 13 16</inkml:trace>
  <inkml:trace contextRef="#ctx0" brushRef="#br0" timeOffset="7281.497">2496 7210 88 0,'-18'-3'35'0,"18"3"-27"0,-18 0 2 0,13 0-1 15,-4 3-8-15,-3 0 0 0,3 2-3 16,-6 3-2-16,0 0 3 16,0 5 0-16,3 3 1 15,3 0 2-15,0 0-3 16,3-3 0-16,6 0 1 15,0-2 0-15,0-3-5 16,6-6 1-16,0-4 4 16,3-4 2-16,3-2 6 15,6-2 5-15,-6-3 8 16,3-1 5-16,-3 4 5 16,0 2 4-16,-3 2-13 15,2 4-5-15,-8 2-10 16,3 5-5-16,3 6-1 0,-3 2-1 15,3 0 2-15,-3 3-1 16,6 3-1-16,-6-6-24 16,3 0-9-16,6-5-49 15</inkml:trace>
  <inkml:trace contextRef="#ctx0" brushRef="#br0" timeOffset="9459.3437">4901 6337 60 0,'-3'-3'24'0,"3"3"-18"0,0 0 7 0,0 0 1 16,0 0-3-16,0 0 1 0,0-3-3 15,0 3 0-15,0 0-1 16,0 0 0-16,0 0 4 16,0 0 5-16,0 0-5 15,-3 0-2-15,0 3-5 16,0 0-2-16,-3 2-1 16,0 0 3-16,1 1 1 0,-1 2-2 15,0 0-3-15,3-1 0 16,3 1 1-16,0 0-3 15,3 0 0-15,3-2-1 16,0-1 0-16,-1-5 4 16,1 0 1-16,0-3 5 15,0 1 3-15,0-4-6 0,0-2-3 16,0 0-1-16,0 0 1 16,-3 1-1-16,-3-1-1 15,0 2 1-15,0 1 1 16,-3 2 1-16,0-2 1 15,3 0-2-15,0 2 1 16,3 0-7-16,0 3-1 16,3-2 2-16,0-1 3 15,3 3-1-15,0-2 0 16,0 2-1-16,0 0 0 16,-3 0 2-16,0 2 0 15,-3 1-3-15,-3 5 0 16,-3 5 4-16,-3 0 3 15,0 3 3-15,-3 5 3 16,0 3-3-16,-3 0 1 16,3 0-5-16,0-3 0 0,3-3-3 15,0-2-3-15,3-5-7 16,0-3-2-16,3 0-20 16,6-6-6-16,0-2-34 15</inkml:trace>
  <inkml:trace contextRef="#ctx0" brushRef="#br0" timeOffset="9803.5782">5017 6461 36 0,'-6'5'16'0,"3"3"-12"0,-3 0 20 0,6 0 12 15,-2 0-2 1,-1 5 3-16,3 3-15 0,0 3-5 16,3 2-6-16,-1-3-2 15,4-4-5-15,3-1 2 0,0-5 0 16,3-3 4-16,0-2 4 16,0-6-4-16,-3-5 2 15,0-2-3-15,-6-4 0 16,-3 1-3-16,-3 0-1 15,-3 0-3-15,-3 2-2 0,0 1-2 16,0-1 1-16,0 3-15 16,0 3-6-16,3 2-38 15,0 0-44 1,6-2 28-16</inkml:trace>
  <inkml:trace contextRef="#ctx0" brushRef="#br0" timeOffset="10267.115">5160 6451 124 0,'-3'2'49'0,"12"1"-38"0,-6 5-1 0,0-3-1 16,0 3 3-16,-3 0 2 15,0 3-3-15,3-1 1 16,0 3-7-16,-3-2-3 0,0 0-1 16,0-4-4-16,-3 1 2 15,6-5 1-15,-3-3 2 16,0 0-1-16,0 0-1 15,0-3 9-15,0-2 4 16,3-3-2-16,-3-2-1 16,0-4-4-16,3 1 1 15,3 0-4-15,0 0 0 0,-6 13 3 32,21-16-12-1,0 8-14-16,-4 3-6-15,-2 5-30 16,-3 0-14-16,-3 2 10 16,0 3 8-16</inkml:trace>
  <inkml:trace contextRef="#ctx0" brushRef="#br0" timeOffset="10507.1204">5366 6461 116 0,'-3'-5'46'0,"6"2"-35"0,0 6-6 0,-3-3-3 15,3 5 4-15,-3 0 6 16,0 6 5-16,0 0 4 16,0 2-11-16,0 0-6 15,3 3-2-15,-3 2-2 0,0-2 2 16,0-2-10-16,0-4-4 15,0 1-36-15,0-3-36 16,0-6 26-16</inkml:trace>
  <inkml:trace contextRef="#ctx0" brushRef="#br0" timeOffset="10670.6348">5288 6387 188 0,'-12'-11'71'0,"15"6"-55"0,3 8-16 16,-6-3-10-16,3 0-7 16,0 2 0-16,3 1-8 15,0 2-2-15,3 1-29 16</inkml:trace>
  <inkml:trace contextRef="#ctx0" brushRef="#br0" timeOffset="11154.1807">5473 6519 132 0,'-6'29'52'0,"9"-5"-41"0,-6 11 0 0,3-19-4 16,0 2-5-16,0 1-2 16,0-4 9-16,-3 1 6 15,3-2-7-15,0-4-4 0,0 1-1 16,0-3-2-16,0-3-1 15,0-5-2-15,0 0-1 16,0-3 2-16,0-2 2 0,0-3 0 16,-3-5-1-1,0-3 1-15,3-5-1 16,0-3-3-16,0 0 0 0,0 0 2 16,3 3 2-16,0 0 0 15,3 0-1-15,0 2 1 16,3 1 1-16,3 2-3 15,2 5 0-15,4 1 1 16,3 4 0-16,3 4-3 16,0 4 2-16,-3 6 10 15,-4 3 3-15,-2 2 1 16,-6 3 2-16,-3 0 3 0,-9 0 3 16,-6 0-5-16,-3-3 1 15,-2-5-10-15,-1 0-4 16,0-6-11-16,0-2-5 15,0-2-15-15,0-6-5 16,3 0-21 0,3 0-43-1,3 0 17-15</inkml:trace>
  <inkml:trace contextRef="#ctx0" brushRef="#br0" timeOffset="11505.0059">5779 6398 140 0,'30'8'55'0,"-30"2"-43"0,0 14 1 16,0-11 0-16,0 3-9 16,0 3 0-16,0 2-2 15,0 0 1-15,0 0-2 16,0-2-1-16,0-4-24 0,0-1-9 15,0-4-27 1</inkml:trace>
  <inkml:trace contextRef="#ctx0" brushRef="#br0" timeOffset="11888.3719">5821 6345 168 0,'-3'-3'66'0,"6"3"-52"0,3-5-8 0,-3 5-5 15,3 0-1-15,3 0 4 16,3 0 8-16,3 0 2 0,2 0-7 16,7 0-6-16,3 0-2 0,6 0 1 15,3 0 0-15,-1 0-5 16,-2 0-1-16,-6 5 5 15,-3-2 2-15,-7-1-2 16,-2 4-1-16,0-1 5 16,-3 3 3-16,-3 2 1 15,0 4 1-15,-3-1 0 16,3 5 0-16,-3 4-4 16,-3 4-3-16,0 8 0 0,3-4-1 15,0-4 0-15,0-2 0 16,0-3-7-16,-3-5-3 15,0-3-25-15,-3-2-12 16,0-3-27 0</inkml:trace>
  <inkml:trace contextRef="#ctx0" brushRef="#br0" timeOffset="12172.4941">5845 6673 104 0,'-15'0'38'0,"12"2"-29"0,0-7 6 0,3 5 2 0,0 0 2 15,0 0 1-15,0 0-3 16,6 0 0-16,3 0-1 16,3 3 0-16,6-1-8 15,8-2-1-15,7 3 0 0,9 0 1 16,3-3 2-16,2 0-5 15,-5-3-1-15,-6 3-7 16,-4-5-2-16,-5 0-14 16,-3 2-3-16,-9 0-45 15,-6 1-39 1,-6 2 40-16</inkml:trace>
  <inkml:trace contextRef="#ctx0" brushRef="#br0" timeOffset="15865.7295">5386 7766 64 0,'0'5'24'0,"-5"0"-18"0,5-10 9 0,0 5 5 16,0 0 24-1,5 0-21 1,-2 0-9-16,-3 0-9 15,3-3-2-15,3 1-2 16,-3-1-1-16,3 0 1 16,-3 1-1-16,0-4 2 0,0 1 1 15,0 0 3-15,3-1-1 0,3-2 2 16,-6-5 0-16,-3 8 1 16,0 0-7-16,3-1 0 15,0 1-1-15,0 0 0 16,3-3 2-16,-3 0 1 15,3-3 1-15,0 1 0 16,0-3-2-16,3-1 1 16,0-2-2-16,3-2 2 15,-1-6 0-15,1-2 1 16,0-1 0-16,3-2 2 16,0 3 1-16,0-1 1 15,3 1-7-15,0-1-2 16,-18 27 4 15,23-34-2-31,-2 2 0 0,-3 3-3 16,0 0 1-16,-3 5 1 15,0 3 2-15,-3-3-1 16,0-2-3-16,-1 2 1 0,1 0-1 16,-3 0 0-16,0 0 4 15,0 1 1-15,0 1-4 16,0 4 1-16,0-3 0 15,0 2 0-15,0 3-3 16,-3 0 2-16,3 1-1 16,-3 1 0-16,0 1 2 0,0 0 2 15,2 0-1 1,-2-1-1-16,0 1-2 0,0 0 1 16,0 2 1-1,0-2 0-15,0 0-3 16,0 2 2-16,0 1-1 15,0-3-2-15,0 2 0 0,0-2 0 16,0 2 3-16,0-2 2 16,0 0-2-16,-3 2-2 15,0 1 2-15,0-1 2 16,0 0-5-16,0 1 1 16,0-1-4-16,0 3 2 15,0 0 1-15,-3 0-1 0,0 3 1 16,0 0 3-16,0 2-5 15,-3 3 0-15,0 0 0 16,0 0 2-16,-3 3-1 16,-3 7 4-16,-3 6-2 15,0 0 1-15,-3 0 6 16,0 0 2-16,0 0-2 16,0 0-1-1,4-3-1-15,-1-3 1 16,3 1-4-16,3-3 0 0,0-3 1 15,3 1 0-15,3-6 0 16,0 0 0-16,6-3 2 16,0 0 3-16,3-2-7 15,0-3-3-15,3 0 3 16,-1-3 0-16,1-2-3 0,0 3 1 16,0-4 2-16,0 4 1 15,0-1 1-15,0 6 2 16,0-3-3-16,0 3-2 15,0 7 2 1,-3 4 9-16,-1 2 6 16,1 5 0-16,-3 0 2 15,0 3-5-15,-3 0-1 16,-3 0-6-16,0-3-3 16,-3 0 0-16,3 0 1 15,0-2-6-15,0 0-1 16,0-11-155 15</inkml:trace>
  <inkml:trace contextRef="#ctx0" brushRef="#br0" timeOffset="17882.4027">3999 7091 104 0,'-3'0'38'0,"0"2"-29"0,12 1 10 0,-9-3 3 0,3 5 3 15,0 1 11 1,3 18-9-16,0-6-14 16,0 1-5-16,-3-4-4 0,0 1-2 15,0-2-2-15,-3-4 1 16,0-2-1-16,0 0-18 15,0-3-5-15,0-2-29 16</inkml:trace>
  <inkml:trace contextRef="#ctx0" brushRef="#br0" timeOffset="18090.9119">4044 7038 84 0,'3'-3'33'0,"6"6"-26"0,-6-3-2 16,-3 0 0 15,9 3-42-15,0-3-14-16</inkml:trace>
  <inkml:trace contextRef="#ctx0" brushRef="#br0" timeOffset="18556.354">4107 7120 116 0,'-6'5'44'0,"6"3"-35"0,0 0-4 16,0 0-5-16,3 3 5 15,-3-1 6-15,3 1 8 16,-3 2 5-16,0-2-8 16,0-1-2-16,0 1-10 15,3-3-3-15,-3 0-1 16,0-3 2-16,0 0 1 0,0-2-1 16,0-3 1-16,0 0-7 15,0 0 1-15,0-3-4 16,0-2 2-16,0-3 1 15,2 0-1-15,1 0 4 16,0-2 0-16,3-1-2 0,0 0 2 16,3 3 3-16,0 1 1 15,3-1-6-15,3 0 0 16,0 2 3-16,-3 6 2 16,3 0 2-16,-3 6 0 15,-3 2 4-15,2 2 5 16,-2 1-3-16,-3-1 0 15,0 1-6-15,0-1-1 16,0-2-1-16,-3 0-2 0,0-2-8 16,3-1-5-1,-6 0-40 1,6-2-43-16,0-3 21 16</inkml:trace>
  <inkml:trace contextRef="#ctx0" brushRef="#br0" timeOffset="18929.5328">4392 7162 80 0,'0'-5'30'0,"3"0"-24"0,0 2 4 16,-3 3-2-16,0 0 20 15,0 0 11-15,0 3-11 16,-3-1-6-16,-3 1-11 0,3 0-3 15,0 2-4-15,0 0-5 0,0 1-2 16,0-1 2-16,3 0 2 16,3 3-2-1,3 0-2-15,3 0-1 0,0 0 3 16,-3 0 0-16,0 0 3 16,-6-8 67 15,-3 10-35-31,-3 1-12 15,0-1-12-15,-3-4-4 16,-3-4-23-16,0-2-39 16,4 3 29-16,-4-6-17 15,3-2-32-15,6 0-19 0,3-6 45 16,9 3 24-16</inkml:trace>
  <inkml:trace contextRef="#ctx0" brushRef="#br0" timeOffset="19189.8467">4452 6948 12 0,'0'-3'5'0,"3"1"-4"0,0 7 18 0,0 3 9 0,0 2 17 15,0 4 9-15,0 10-9 16,-3 2-5-16,3 3-14 15,-3 0-3-15,0-2-5 32,-3 7-24-17,0-5-7-15,0-8-46 0,3-5-19 16,0-3 14-16,0-5 7 16</inkml:trace>
  <inkml:trace contextRef="#ctx0" brushRef="#br0" timeOffset="19380.6537">4360 7141 188 0,'-9'-3'71'0,"12"6"-55"0,-3 0-5 0,3-3-5 15,3 0 0-15,2 0 4 16,1-3 3-16,3-2 3 15,0 2-9-15,3 1-6 0,0-1-4 0,0 3-27 16,0-3-10-16,0 3-44 16</inkml:trace>
  <inkml:trace contextRef="#ctx0" brushRef="#br0" timeOffset="19859.1522">4544 7141 96 0,'3'8'38'0,"-3"-3"-29"0,0 6 14 0,0-3 8 15,0 0-8-15,0 2-1 16,0 1-7-16,0 0-1 16,0-1-8-16,0-2-2 0,0 0 0 15,0-3-2-15,0 1 1 0,-3-4 0 16,3-2 1-16,-3-2 0 15,3-1 0-15,-3-2-2 16,0-1-2-16,0-2-2 16,3-2 1-16,0-1-1 15,6-2-2-15,0 0 0 16,3 0 0 0,0 2-2-16,0-2 1 0,3 2-13 15,-3 3-3-15,0 6-20 16,-3-4-40-1,0 4 15-15</inkml:trace>
  <inkml:trace contextRef="#ctx0" brushRef="#br0" timeOffset="20252.6933">4666 7141 36 0,'3'3'16'0,"-3"7"-12"0,0 6 23 0,-3-8 11 15,0 3 1-15,6-1-1 16,-3 4-19-16,3-4-9 16,3 1-4-16,0-3-2 0,3 0-2 15,-3-3-4-15,6 0 1 16,3-5-4-16,0-8-1 15,-15 8-41 1,17-18 21 0,-5-3 7-16,0 2 14 15,-3 3 6-15,-3 3 12 16,-3 5 6-16,0 0-6 16,0 5 0-16,-3 3-1 15,3 3 0-15,0 5 0 16,0 3 2-16,-3-1-7 15,0 1-2-15,3 2-3 16,0-2-6-16,0-1 0 0,0 1-38 16</inkml:trace>
  <inkml:trace contextRef="#ctx0" brushRef="#br0" timeOffset="20538.6145">4919 7101 108 0,'9'22'41'0,"-15"-20"-32"0,-3 6 6 0,6-3 1 16,-3 3-9-16,0 3-2 15,0 0-3-15,0-1 1 0,3 3 4 16,0 1 4-16,3-1-6 15,0 0-3-15,6 0 1 0,3-2-4 16,0 2-2 0,3-5-18-16,3-5-51 15,-3-3-3-15</inkml:trace>
  <inkml:trace contextRef="#ctx0" brushRef="#br0" timeOffset="20792.1181">5017 6972 92 0,'0'10'35'0,"3"6"-27"0,-3 13 16 0,0-13 6 15,0 5 1-15,0 3 4 16,0 0-17-16,0 2-6 15,0 1-7-15,0-3-4 0,0 0 0 16,0-3-6-16,0-3 1 16,0 1-38-1,0-9-54-15,0-2 15 16</inkml:trace>
  <inkml:trace contextRef="#ctx0" brushRef="#br0" timeOffset="21007.6632">4904 7064 152 0,'3'3'57'0,"3"-3"-44"0,12-3-6 16,-9 3-6-16,6 0 0 15,3 0 3-15,-9 3-6 16,3 0 0-16,-1-1-31 15,1-2-11-15,0 0-10 16,0-2-3-16</inkml:trace>
  <inkml:trace contextRef="#ctx0" brushRef="#br0" timeOffset="21168.9532">5113 7104 140 0,'0'21'52'0,"6"-10"-41"0,-6 5 9 0,6-8 0 16,-4 2-6-1,1 3 0-15,0 1-8 0,3-4-2 16,-6 1-2-16,3-3-6 0,-3 0 0 16,0-3-132-1,0 0 74-15,0-5 12 16</inkml:trace>
  <inkml:trace contextRef="#ctx0" brushRef="#br0" timeOffset="21346.8487">5080 7043 192 0,'-6'-2'74'0,"12"-6"-58"0,3 2-26 16,0 4-16 0,-3-1-8-16,3-2 3 0,3 5-14 15,-1 0-6-15,4 0 14 16,3 8 9-16</inkml:trace>
  <inkml:trace contextRef="#ctx0" brushRef="#br0" timeOffset="21590.1049">5196 7173 132 0,'-15'21'52'0,"15"-10"-41"0,3 4 0 0,3-9-4 16,0 2 3-16,3 0 6 15,0 0 1-15,3-3-1 16,3 0-8-16,-1-5-3 0,-2-5 1 15,0 0-3-15,0-3-2 16,-3-3 2-16,-3 0 0 16,-3-2-1-16,-3 0 1 15,-6-3-4-15,0 3-2 16,-3 2-3-16,0 3-1 16,-3 0-18-16,-2 3-7 15,2 3-40 1</inkml:trace>
  <inkml:trace contextRef="#ctx0" brushRef="#br0" timeOffset="21961.0684">5333 7138 160 0,'0'14'60'0,"3"-14"-47"0,0 13-3 15,0-8-5-15,-3 3-5 16,0 0 2-16,0-3 8 15,0 1 5-15,0-6-7 16,0 0-2-16,0 0-2 0,0 0 0 16,0-3-2-1,3-2-4-15,3-3-5 0,0-5-3 16,0-1-2 0,3-2 0-16,0 3 11 15,2 3 7-15,1 2-7 0,-3 8-3 16,0 0 15-1,3 5 6-15,-3 6-1 0,-3-1 1 16,0 3-4-16,-3 1 2 16,0-4-8-16,-3 1-2 15,0-3-5-15,0 0-3 16,3 0-20-16,0-3-10 16,3-2-32-1,0-3-37-15,3 0 27 16</inkml:trace>
  <inkml:trace contextRef="#ctx0" brushRef="#br0" timeOffset="22278.7778">5651 7004 144 0,'-3'-8'55'0,"0"8"-43"0,3 2 8 0,-3-2 2 0,-3 6 7 15,-8-1 6-15,2 5-3 16,-3 4-2-16,0-1-16 16,3 0-13-16,3 0-4 0,3 3 1 15,3 0 1-15,6-3-2 32,3 1 2-32,3-1 1 0,3 3 0 0,3 0 0 15,-9-1 11-15,-6-1 5 16,-6-4-4-16,-6 1-2 15,-3-3-5-15,-6 0-21 16,0-3-10-16,3-2-61 16,1 2-57-16,2 0 49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7:09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10530 9165 52 0,'-3'-5'22'0,"6"-8"-12"0,0 23-8 0,0-12 9 0,3 15 8 15,0 3 6 1,3 8 4-16,-3 5 5 16,0 8-13-16,0-3-2 0,0 3-9 15,-3 0-4-15,0 0-3 16,-1-2-3-16,-2-1 3 0,0 0-7 16,3-2 1-16,3-11-70 15</inkml:trace>
  <inkml:trace contextRef="#ctx0" brushRef="#br0" timeOffset="1">10610 9083 64 0,'-6'-5'24'0,"3"5"-12"0,6 0-8 0,-3 0 10 16,6 0-6-16,0 0-2 15,3-3 1-15,0 1 0 16,3-1 3-16,0 0 4 16,6 1-6-16,6-1 0 15,-4 0-4-15,1 1-1 16,3-1-1-16,3 0-2 15,0 1-2-15,2 2 1 16,10 0 3-16,0 0 1 16,5 0-1-16,-2 0 1 15,9 0 9-15,2 0 7 16,7-3-6-16,11 3-2 16,-2 0-6-16,-4 0-6 0,4 0-2 0,-4-3-1 15,4 1 3-15,2 2 2 16,4 0 2-16,-4 0-1 15,6 0-2-15,-5-3 3 16,-1 1 0-16,-5 2-1 16,5 0-2-16,-5 0-4 15,-4 0 0-15,7 0 0 16,-7 0 2-16,1 0 1 16,2 0 1-16,7-3 2 15,-4 3 3-15,-3 0-2 16,7 0-2-16,-4-3 0 0,1 1 1 15,5-1-3-15,-2 3-2 16,-4 0 2-16,4 0 2 16,-1 0 0-16,-5 0 2 15,-1 0-4-15,3 0 0 16,-2 0 1-16,-4 0 0 16,4 0 0-16,2-3 2 15,1 1-1-15,-1 2-1 16,4 0 1-16,-4 2-1 15,1-2 0-15,-1 3 0 16,-2-3-3-16,-1 0 2 16,-5 3 3-16,8-1 1 0,-2 1-4 15,-4 0 1-15,4-3 0 16,-1 0 0-16,1 0 0 16,2 0 2-16,3 0-3 15,-2 2-2-15,-1-2 4 16,-2 0 1-16,-4 0 0 15,1 0-2-15,-1 0-2 16,7 0-1-16,-4 0 2 16,4 0 0-16,14-2 3 15,3-1 1-15,-8 0-4 16,5 1-1-16,-5 2 3 16,-7 0 1-16,0 0-3 0,-5-3 1 15,-4 0 0 1,1 3 0-16,5-2-3 15,-2 2 2-15,2 0 3 0,1 0 1 16,-7-3-4-16,-5 0-1 16,-4 3 5-16,-5 0 3 15,-3 0-3-15,-1 0 0 16,-8 0-1-16,-3 0-2 16,-6 3 1-16,-4-3-1 15,-5 3-22-15,-6-1-10 16,-6 4-39-1</inkml:trace>
  <inkml:trace contextRef="#ctx0" brushRef="#br0" timeOffset="2">10592 9594 44 0,'3'-16'19'0,"6"32"-10"0,6-24-6 15,-6 5 4 1,3 1 3-16,3-4 4 0,6 1 1 16,6 2 0-16,-1-2-1 15,4 2-1-15,3 1-5 16,3 2-3-16,11 0 2 16,4 0 0-16,2 0 5 15,10-3 5-15,5-2-7 16,10 2-3-16,2 1-7 15,6-1 0-15,1-2 0 0,-4-1 0 0,3 4 2 16,1-1-1 0,-4 0-1-16,0 1 1 0,-2-1-1 15,-1 0 2 1,7 3 1-16,-7 0-1 0,3 0-2 16,1-2 1-16,-4-1 1 15,6 0 1-15,-2 3 1 16,-7-2-5-16,6-1 1 15,-5 1 0-15,-4-1 0 16,1 0 2-16,2 1 3 0,-6 2 2 16,10 0 3-1,-4-3-7-15,-2 0-2 16,2 3-1-16,0 0 2 16,-2 0-1-16,-1 0 2 0,15 0-4 15,-5 0-2-15,-7 0 4 16,7 0 3-16,-7 3-1 15,-9-3-2-15,7 3-3 16,-7-3 1-16,1 2 3 16,-4 1 1-16,7 2-1 15,-7-2-2-15,-2-1 1 16,2-2-1-16,-2 0 0 16,-1 0 0-16,4 0 0 0,-1 0 2 15,-5 0-3 1,-1 0 0-16,7 0 1 15,-7 0 2-15,1 0-1 0,-4 0-1 16,4 3 1 0,2 0 1-16,-5-1-3 0,-1 1 0 15,7 0 1-15,-1-1 2 16,-2 1-1-16,-3-3 2 16,8 3-2-16,-2-1 2 15,-7 1-2-15,-2 0 2 16,2-3 2-16,-2 2 2 15,-1 1-6-15,1-3 0 16,0 3-1-16,2-1 2 16,-2-2-1-16,-1 3-1 0,-2-3 1 15,-1 0 1-15,-5 0-3 16,-6 0 0-16,-4 0 1 16,-2 0 2-1,-3 0 1-15,-6 0 1 0,-3 0-2 16,-3 0-2-16,-4 0 1 15,1 0-1-15,-3 0 0 16,6 0-3 0,0 0 2-16,-3 0 3 15,-3 0 1-15,-6 0-1 16,0-3 1-16,-9 1-7 16,0-4-1-16,-9 1-31 15,0-3-12-15,-6 0-37 16</inkml:trace>
  <inkml:trace contextRef="#ctx0" brushRef="#br0" timeOffset="3">16885 9020 88 0,'12'-11'33'0,"-12"8"-18"0,3 1-11 0,-3 2 10 0,0-3-4 16,0 3 0-1,3-3-4-15,-3 3 1 0,0 0-4 16,0 0 0-16,3 8 1 16,3 8 0-16,-6 8 0 15,0 16 2-15,0 10-1 16,-3-5 0-16,3 5-3 16,-6-2-2-16,6-3 3 0,0-3-2 15,0-2 2-15,3-3-2 16,0 0 2-16,3-8-4 15,3-8-2-15,3-7-60 16</inkml:trace>
  <inkml:trace contextRef="#ctx0" brushRef="#br0" timeOffset="4">10673 8681 104 0,'-6'-3'41'0,"3"6"-22"0,-3-3-11 15,3 3 13-15,0 5-10 16,-3 0-3-16,0 7-5 15,0 7 0-15,0 1-2 16,3 4-5-16,0-1-2 0,6 6 5 16,6-3 5-16,6-5-2 0,6-3-1 15,6-5 0 1,-1-5 1-16,1-6 3 16,0-8 2-16,-3-7 10 0,-3-4 4 15,-6-1 6-15,-7-4 6 16,-8-2 2-16,-5-6 0 15,-4-4-10 1,-3 4-2-16,-6 6-12 0,-3 5-2 16,0 6-5-16,-3 2-1 15,4 8-6-15,2 2 0 16,6 6-26-16,6 0-10 16,6 0-77-1,9-5-39-15,12-14 78 16</inkml:trace>
  <inkml:trace contextRef="#ctx0" brushRef="#br0" timeOffset="5">16730 8644 72 0,'-3'-3'30'0,"3"3"-16"0,0-2-6 0,0 2 13 16,-3 2-1-16,0 1 0 15,-3 2-8 1,-6 3-3-16,-3 5-3 16,-2 11-1-16,-1 0-3 0,0 2 1 15,0 4-2 1,3-1 2-16,6 5 0 0,6-5-1 0,6 0-2 15,3-5 3-15,9-3 0 16,6-2 3-16,0-9 3 16,0-2 5-16,-4-5 3 15,-2-3 4-15,-3-3 4 16,-3 1 0-16,-3-6 0 16,-6-5 3-16,-6 2 3 0,0 0-13 15,-6 3-5-15,-3 0-8 16,-2 3-2-1,2 3-1-15,0-1-2 16,3 0-13-16,3 3-4 0,6 3-26 16,3-3-13-16,18 0-28 31,3 0-38-31,2-3 39 0</inkml:trace>
  <inkml:trace contextRef="#ctx0" brushRef="#br0" timeOffset="6">16808 8734 72 0,'0'0'27'0,"0"-3"-14"0,0 3-2 0,0 0 10 16</inkml:trace>
  <inkml:trace contextRef="#ctx0" brushRef="#br0" timeOffset="7">16805 8723 195 0,'-3'-8'40'15,"0"3"-14"-15,0 0-6 16,0 0-13-16,3-1 5 0,3 1 1 16,3 0-6-16,3-1-4 15,2 1-2-15,1 2 1 16,3 1-3-16,3 2 0 0,0 2 1 15,-3 4 0 1,-6-1 0-16,-6 6 2 0,-3 4 1 16,-6 1 1-16,-3 0-2 15,0-3 1-15,3 1-2 16,0-4-1-16,3 1-2 16,3-1 1-16,3 1 1 15,6 2 0-15,-3 0 0 16,0 1 0-16,-3-1 0 15,-6-3 2-15,-3 4 14 16,-3-4 7-16,-6-2-11 16,0 0-5-16,0-3-6 15,0 1-2-15,1-4-48 16,2 1-21-16</inkml:trace>
  <inkml:trace contextRef="#ctx0" brushRef="#br0" timeOffset="8">17727 9017 96 0,'0'-3'38'0,"3"3"-20"0,-3 0-10 0,0 0 11 0,0 0-5 16,3 3 0 0,0 2-6-16,3 3-3 15,0 0-2-15,0 3-3 0,0-1 1 16,0 1-1-16,0 0 0 0,3-4 0 15,0 4 0-15,-3-6-99 32,9-2 32-32</inkml:trace>
  <inkml:trace contextRef="#ctx0" brushRef="#br0" timeOffset="9">17894 9043 148 0,'-6'-5'55'0,"9"5"-30"0,0 3-34 0,-3-3 9 16,3 5-2-1,0 0 3-15,3 1 0 0,0 2-1 16,0 0 1-16,3 0-1 0,0-1 0 16,0 1-60-1</inkml:trace>
  <inkml:trace contextRef="#ctx0" brushRef="#br0" timeOffset="10">18117 9049 64 0,'-3'2'27'0,"3"1"-14"0,0 5-13 15,0 0 7-15,0 5 11 16,0 19 6-16,3 0-4 16,0-1-1-16,-3 1-11 15,3 3-3-15,0-1-3 16,-3-5 1-16,3-2-2 15,-3-6-1-15,0-3 3 0,0-2-22 16,0-5-47-16,3-3-4 16</inkml:trace>
  <inkml:trace contextRef="#ctx0" brushRef="#br0" timeOffset="11">18087 9115 32 0,'-6'-5'13'0,"4"5"-6"0,-1-3 9 0,3 3 11 16,0 0 5-16,0-3 4 0,0 1-9 15,3-4-2-15,2-2-10 16,1 1-4-16,6-1-6 16,0 0-2-16,3 2-1 15,0 1-2-15,3 2 3 0,-3 1-4 16,0 2-2-16,-3 5 2 16,-4 3 2-16,-2 3 0 0,-3-1 2 15,-6 11 0-15,-3-5 1 16,-2 5 2-1,-4-2 1-15,0-3-6 16,3-3 0-16,3-5-1 0,3 0 0 16,6 0-5-16,6-3 1 15,3 0 2-15,3 1 1 16,5 2 1-16,1 2 0 16,-3 3-3-16,-3 1 2 15,-6-1 3-15,-3 5 3 16,-9-2 9-16,-6-2 5 15,-3-4-3-15,-3 3 1 16,-3-2-8-16,0-3-3 16,1 0-3-16,-1-3-3 15,3-5-4-15,3 5 0 16,3-7-25-16,6-1-8 0,3-5-25 31,6 0-35-31,3-2 29 0</inkml:trace>
  <inkml:trace contextRef="#ctx0" brushRef="#br0" timeOffset="12">18349 9046 108 0,'0'-3'44'0,"0"6"-24"0,0 0-17 15,3-1 12-15,-3 6-3 16,0 6 1-16,0 9 1 0,0 6 2 16,0 3-3-16,-3 0 0 15,3 0-7 1,-3-3-4-16,3-3-1 0,0 1 3 0,0-6 2 16,0-3-7-16,3-2-4 15,3-8-55 1,3-2-44-16,0-9 35 15</inkml:trace>
  <inkml:trace contextRef="#ctx0" brushRef="#br0" timeOffset="13">18465 9268 132 0,'-20'-5'52'0,"14"5"-28"0,0 3-30 0,6-1 6 0,-3 6 3 16,-3 0 5-16,3 3 7 15,0 2 5-15,3 3-4 16,3-3-1 0,9 3-9-16,0-3-2 0,5-2 2 0,1-3-1 15,0-3 2-15,-3-2-2 16,-3-6 2-16,-3-10 0 16,-6 2 1-16,-3 1 0 15,-3-1 2-15,-6-2-3 16,-6 2 1-16,0 1-5 15,0 2 0-15,3 0-12 0,4 5-4 16,2 1-34-16,3 2-14 16,12-3-21-1</inkml:trace>
  <inkml:trace contextRef="#ctx0" brushRef="#br0" timeOffset="14">18745 9258 124 0,'-18'0'46'0,"15"0"-24"0,-11 0-19 0,8 0 10 16,0 0 3-16,-6 2 4 15,-3 1-4-15,0 2-1 16,-3 3-9-16,3 3 0 0,3-1 1 16,3 6-1-16,3 3-1 0,6-1-3 15,9-2 1-15,6 0 2 16,3-3 4-1,9-2-6-15,-3-3-2 0,0-3-17 16,-1-5-4-16,-2 0-30 16,-3-8-48-1,0-8 17-15</inkml:trace>
  <inkml:trace contextRef="#ctx0" brushRef="#br0" timeOffset="15">18808 9070 96 0,'-3'-5'38'0,"3"7"-20"0,0 1-21 16,3 2 8-16,0 3 9 15,-3 5 6-15,3 14 9 16,0 2 7-16,-3 3-15 0,0 2-7 16,0 6-8-16,0-6-5 0,3-2 0 15,0-3 1-15,0-5 1 16,0-3-4-16,3-5-1 15,0-3-41 1,-1-5-56-16,4-5 12 16</inkml:trace>
  <inkml:trace contextRef="#ctx0" brushRef="#br0" timeOffset="16">19001 9274 116 0,'-9'-3'44'0,"3"6"-24"0,-3-1-17 0,-2 1 10 0,-4 2 9 16,-3 3 8-1,-3-3-9-15,3 6-4 0,3-3-10 16,0 0-7-16,3 3-3 0,6-1 4 16,3-2 3-16,3 0 3 15,6 3 1-15,3-4-4 16,9 4-1-16,6-3-6 15,3 0 0-15,0-3-26 16,-1-2-8-16,4 0-41 16</inkml:trace>
  <inkml:trace contextRef="#ctx0" brushRef="#br0" timeOffset="17">19478 9096 132 0,'-6'-8'52'0,"3"8"-28"0,-3 3-24 0,3 2 13 0,-3 1-7 16,-6 7-1-16,0 11 2 15,-6 2 2-15,3 3-4 16,6 0 1-16,0-2 1 0,9 7 3 16,9-5 1-16,0-5 6 15,6-5 1-15,6-6-3 16,3-5-1-16,2-8-4 15,-2-8-1-15,0-3 1 16,-3-5 4-16,-6-2 3 16,-6-3 2-16,-6-14-2 0,-9 1 0 15,-3 5-7 1,-6 2-2-16,-3 6-6 16,0 5-4-16,0 6-26 0,6 2-11 15,4 3-38-15,2 2-15 16,9 0-1-1</inkml:trace>
  <inkml:trace contextRef="#ctx0" brushRef="#br0" timeOffset="18">19736 8972 124 0,'-8'5'49'0,"2"-2"-26"0,0 8-16 15,3-6 15 1,0 3-7-16,0 2 2 0,-3-2-12 16,3 3-3-16,0-3-2 15,3 0-9-15,0-3-2 0,0 0-58 16</inkml:trace>
  <inkml:trace contextRef="#ctx0" brushRef="#br0" timeOffset="19">19784 8983 152 0,'-6'-3'57'0,"6"8"-30"0,-3 1-34 0,3-1 10 15,-3 3-3-15,0 0 0 16,0 2-3-16,0 1 2 15,0 2-17-15,0 0-8 16,3-2-30-16</inkml:trace>
  <inkml:trace contextRef="#ctx0" brushRef="#br0" timeOffset="20">10581 10054 88 0,'3'-5'35'0,"0"-3"-18"0,-3 5-2 15,2 9 15-15,1 7-10 16,0 8-1-16,0 5 0 16,0 9 2-16,-3 5-11 15,0 2-3-15,0 0-3 0,3-2-2 16,0-6 1-16,0 1-18 16,3-9-6-16,0-7-54 15</inkml:trace>
  <inkml:trace contextRef="#ctx0" brushRef="#br0" timeOffset="21">10595 10049 60 0,'-8'-3'24'0,"8"6"-12"0,2-3-14 0,-2 0 70 15,6-3-16 1,0 3-18-16,3 3-10 0,3-6-12 16,3 1-2-16,9-1-6 15,3-2 2-15,5 2 0 0,7-2 2 16,3-1 0-16,-1 4 0 15,4-1 0-15,6 0-4 16,-4-2-1-16,4 3-1 16,0-1 1-16,2 0-2 15,1-2 2-15,-1 0 2 16,1 2 2-16,-1 0-3 16,-2-2-1-16,3 0-1 15,-1 0-2-15,-2-1 1 16,-1 1-1-16,-2 2 0 15,-3 1 2-15,-1-1-3 0,1 3 0 16,3 0 5-16,2-3 5 16,10 1-1-16,5-1 1 15,4 0-5-15,-1 1-3 16,1 2 0-16,-4-3-1 16,4 0 0-16,-1 1 0 15,0-1 0-15,4 1 2 16,-4-1-1-16,-2 3-1 15,-4-3-2-15,4 3 1 16,-4 0 1-16,1 0 0 16,-4 0 0-16,-2 0 0 0,0 0 0 15,-4 0 2 1,-2 0-1-16,8 0-1 16,1-2 3-16,-1-1 0 0,1 0-4 15,-7 1-1-15,4-1 1 16,-3 3 2-16,-4 0-2 15,4-3 0-15,-1 3 1 16,1-2 0-16,-1-1-3 16,1 3 2-16,-6 0 1 15,5 0 2-15,4-3-1 16,-4 1-1-16,4 2 1 0,-4-3 1 16,1 0-1-1,0 3-1-15,-4 0 1 16,-2 0-1-16,0 0 0 15,-1 0 0-15,1 0 0 16,5 0 0-16,1 0 0 16,-1 0 0-16,4 0-3 0,0 0 0 15,-4 0 4-15,1 0 1 16,-1 0-3-16,7 0 1 16,-7 0-2-16,4 0 0 15,0 0 2-15,-4 0 2 16,4 0-1-16,-1 0 2 15,1 0-2-15,2 0-1 16,1 0 1-16,14 0-1 16,-5 0 0-16,-10 0 0 15,-2 0-3-15,-4 0 2 16,-2 0 1-16,-3 0 2 0,5 3-3 16,-2-3 0-16,2 0 1 15,1 0 0-15,-3 0 0 16,-1 0 0-16,1 3 0 15,-7-1 0-15,-5 1 0 16,-9 0 2-16,-6-1-3 16,-3 1 0-16,-4 0-1 15,-2-1 0-15,3-2 4 16,-3 0 1-16,3 3-1 16,-3-3 1-16,0 0-4 15,-3 0-2-15,-4 0 2 16,-2 0 2-16,0 0 0 15,0 0-1-15,-6 0-2 0,6 0 1 16,0 0 1 0,0 0 2-16,3-3 1 0,3 1 1 15,3-1-5-15,3 3 1 16,-3-3 0-16,-6 3 0 16,0 0-3-16,-4 0 2 15,1 0 3-15,0 0 1 16,0-2-4-16,-3 2 1 15,0 0 0-15,0 0 0 16,-3 0 0-16,0 0 2 16,0 0-3-16,3 0 0 15,0 0-4-15,0 5 1 16,-3-2 0-16,0 10 2 0,-3 13-1 16,-3 17-1-16,-3 4 5 15,0 1 1-15,0 5-3 16,1-6-1-1,2-2-2-15,3-5 0 0,3-3 5 16,3-5 1-16,3-8-9 16,-1-3-5-16,1-8-69 15</inkml:trace>
  <inkml:trace contextRef="#ctx0" brushRef="#br0" timeOffset="22">10616 10541 124 0,'0'-3'46'0,"6"6"-24"0,0 0-21 0,0-3 11 15,0 0-6-15,3 0 2 16,6 0-1-16,9-6 3 16,3 1-5-16,5 2 8 0,7-7 4 15,0 2-5-15,-1 8 1 16,4-3-6-16,6 3-2 0,-4-5-5 15,10 0 0-15,5-3 11 16,7 2 7 0,5 1-9-16,1 0-5 15,8-6-5-15,3 6 0 0,1-3 1 16,2 3 2-16,-3 2-3 16,1-2 0-16,-4 2 1 15,1 1 0-15,-4-1 2 16,3 0 3-16,-5 3-2 15,2-2 0-15,3-1-1 16,1 0-2-16,-4 1 1 16,-2 2 1-16,-4 0-1 0,-2-3-1 15,5 0 3 1,0 1 2-16,-2-1-2 0,2 0 0 16,-2 1-1-16,-4-1-2 15,7 0 1-15,2 1 1 16,-3-1 1-16,-5 1 1 15,14-1 2-15,-2 0 1 16,-1 1-3-16,-3-4-3 16,1 4 0-16,-4-1 1 15,0-2-1-15,1 2-1 0,-7 0 3 16,4 1 0-16,-4-1-1 16,4 1-2-16,-7 2-2 15,4-3 1 1,-4 0 1-16,7 3 0 0,-4 0 2 15,0-2 3-15,1 2-4 16,-4 0-3-16,-2 0 3 16,-4 2 3-16,-2-2-1 15,6 3-2-15,-4-3 0 16,4 0-1-16,-1 0 0 16,-5 3 0-16,2-1 0 15,-2-2 0-15,5 0-3 16,1 0 2-16,2 0 1 15,-2 0 2-15,-7 0-1 0,4 0 2 16,-4 3-2-16,1-3-1 16,8 0 1-16,-2-3 1 15,8 3 3-15,-5 0 4 16,5 0 0-16,-5 0 2 16,-4 0-8-16,1 0-4 15,-13 0 0-15,-8-2 0 16,-6-1-26-16,-3 0-9 15,-1 1-39-15,4 2-15 16,0 2-2 0</inkml:trace>
  <inkml:trace contextRef="#ctx0" brushRef="#br0" timeOffset="23">10604 9615 80 0,'0'3'33'0,"-3"-3"-18"0,3 0-2 0,0 0 14 0,0 0-6 16,-3 2 0-16,-3 6-3 16,-2 3 0-1,-1-1-5-15,-6 6-3 0,3 3-5 16,0 2-2-16,0 5 1 0,3 3 2 15,6-2 1-15,3-3-3 16,6-3-3-16,9-3 0 16,0-2 1-16,0-2 1 15,3-7 1-15,-4-1-2 16,1-6-2-16,-3-3 1 16,-3 0 1-16,0-2-1 0,-3-3-1 15,-6 0 7-15,-3 0 5 16,-3 3 0-1,-3 0 3-15,0 2-8 16,-6 1-4-16,0-1-2 0,4 0 1 16,2 1-36-1,3 2-24-15,9-6-10 16,3 1-8 0</inkml:trace>
  <inkml:trace contextRef="#ctx0" brushRef="#br0" timeOffset="24">10691 9681 108 0,'-3'-5'41'16,"3"0"-22"-16,0 5-3 0,3 2 16 0,-3 3 7 15,0 1 3-15,-3 4-14 16,0 1-4-16,-3 0-14 15,3 2-9-15,-3 0-1 0,3 0 0 16,0-5 0-16,0-3 0 16,3 3 0-16,0-8 2 15,9 3 1-15,0-3-1 0,12-3-2 16,-1 1-2 0,1-4-1-16,-3 1-9 15,0 0-5-15,-3 0-27 16,0-1-9-16,-3 4-25 15</inkml:trace>
  <inkml:trace contextRef="#ctx0" brushRef="#br0" timeOffset="25">10842 9581 84 0,'-8'0'33'0,"8"18"-18"0,-3-5-7 0,3-7 37 16,0 17 4 0,-3 4-8-16,3-3-2 15,0 5-20-15,0-5-7 0,0 5-7 16,0-5-6-16,3-3-2 16,0-3-23-16,0-5-10 0,0 1-52 31</inkml:trace>
  <inkml:trace contextRef="#ctx0" brushRef="#br0" timeOffset="26">16343 9626 60 0,'0'0'24'0,"0"21"-12"0,0-5-1 0,0-6 10 15,0 1 4-15,0 2 4 16,-3 3-11-16,0 0-3 16,0 5-9-16,0 3-2 0,0-6-2 15,0-2-2-15,0-3 1 0,3-2-12 16,0-3-5-16</inkml:trace>
  <inkml:trace contextRef="#ctx0" brushRef="#br0" timeOffset="27">16403 9689 112 0,'-3'-13'44'0,"6"21"-24"0,0-11-17 0,-3 3 12 16,12-3-7-16,2 1 0 15,7-1-2-15,-3 3-1 16,0 0-3-16,-3 5-2 0,0-2 1 15,-6 8 3 1,-3 2 7-16,-6 0 5 16,-6 0-6-16,-3 1-1 15,-6-4-5-15,-3-2-1 16,3 0-1-16,0-3 1 16,6 1-2-16,3-4 6 15,0 1 3-15,24 0-1 16,0-3-5-1,0 0 0-15,3 2-2 16,-3-2-2-16,0 3 1 16,-4-3 1-16,1 5-3 15,-6 3 0-15,0-3-6 16,-3-2 0-16,-3 0-63 16,0-6-43-1</inkml:trace>
  <inkml:trace contextRef="#ctx0" brushRef="#br0" timeOffset="28">16668 9673 116 0,'-3'-8'44'0,"3"14"-24"0,0-9-4 0,0 3 18 16,0 0-1-16,0 0 3 16</inkml:trace>
  <inkml:trace contextRef="#ctx0" brushRef="#br0" timeOffset="29">16674 9668 326 0,'11'0'12'0,"4"-8"-5"0,3 3-5 16,3-1 1-16,0 1-4 15,0-6 0-15,-3 9 3 16,-4 2 1-16,-2 0-4 16,-3 0 1-16,-3 0 0 15,-6 13 4 1,0 0 0-16,-3 3 1 16,-3 0-1-16,0 0-2 15,0 0 1-15,0 5-4 16,1-3 0-16,-1 4 1 15,3-6 0-15,0-1-3 16,0-1 0-16,3-4-34 16,0-2-12-16,0-3-42 15</inkml:trace>
  <inkml:trace contextRef="#ctx0" brushRef="#br0" timeOffset="30">16703 9739 176 0,'-3'-2'66'0,"3"4"-36"0,3-4-31 0,-3 2 12 15,6 2 1-15,3-2 5 16,6 0-9-16,6 0-2 16,3-2-4-16,9-1-2 0,-1 0 1 15,-5 1-41-15,0-1-15 16,-9 0-24-1</inkml:trace>
  <inkml:trace contextRef="#ctx0" brushRef="#br0" timeOffset="31">17736 9964 80 0,'0'-2'30'0,"0"2"-16"0,3 0-6 0,-3 0 13 16,6 0 1-16,0 2 2 15,-3 1-5-15,3 2 1 16,0 3-9-16,3 0-2 0,0 5-5 16,0 3-1-16,3 0 1 0,0-3-2 15,-3-2-2-15,2-1-2 16,-2 1 1-16,0-3-54 16,0-3-43-1</inkml:trace>
  <inkml:trace contextRef="#ctx0" brushRef="#br0" timeOffset="32">17894 9988 128 0,'-3'-5'49'0,"3"5"-26"0,0 0-29 16,3 0 8-16,-3 0-2 0,3 2 0 15,3 4 0 1,-3-1 0-16,3 6 2 15,3 2 1-15,-3 3-4 0,3 0-1 16,0-3-52-16,0-3-24 16,-4-2 40-16,1 0 18 15</inkml:trace>
  <inkml:trace contextRef="#ctx0" brushRef="#br0" timeOffset="33">18102 10030 80 0,'-6'-16'33'0,"6"35"-18"0,0-3-18 15,0 5 19 1,0 0 1-16,0 0-4 16,-3 1 0-16,3-1-8 15,0 10-3-15,0-4-4 16,-3-3 1-16,3-6-19 15,0-2-7-15,3-3-19 16,0-5-7-16</inkml:trace>
  <inkml:trace contextRef="#ctx0" brushRef="#br0" timeOffset="34">18090 10009 100 0,'0'-5'38'0,"0"2"-20"0,0 1-4 0,0 2 15 16,0-3-3-16,0 0-1 15,0 1-2-15,0-1 0 16,3-2-13-16,3-1-3 0,3 1-3 15,3 0-5-15,3 0 1 16,0 2-2-16,0 3 0 16,-3 3 2-16,0 2 2 15,-3 3 1-15,-3 2 1 0,-6 6 0 16,-3 8 2 0,-3-8-3-16,0 0-2 0,0-3 2 15,0-2 0-15,3-1-1 16,3-2-2-16,3 3-2 15,3-3-1-15,0 2-1 16,3 1 3-16,0-1 0 16,-4 1 3-16,1 2-3 15,-6-2 0-15,-3-1 12 16,-3 6 7-16,-5-2-5 0,-4-4 0 16,0-2-7-1,0-3-2-15,0 1-4 0,3-12-1 16,3 4-15-16,0-1-4 15,9-5-80 1,3 0 5 0</inkml:trace>
  <inkml:trace contextRef="#ctx0" brushRef="#br0" timeOffset="35">18358 9988 164 0,'-3'-5'63'0,"3"5"-34"0,6 2-34 0,-6 1 10 0,3 2 10 16,-3 9 10-16,0 9-2 15,-3 4-1-15,0-3-12 16,0 2-6-16,0 1-1 16,0 2-2-16,0-6-1 15,3 1 1-15,0-3-1 16,0-2-14-16,3-6-5 0,3-2-56 15,0-9-46 1,0-10 45-16</inkml:trace>
  <inkml:trace contextRef="#ctx0" brushRef="#br0" timeOffset="36">18457 10168 128 0,'-24'0'49'0,"21"3"-26"0,0-1-29 0,3 4 8 15,-3-1 9-15,0 3 5 16,0 8 5-16,3-3 2 16,3 5-8-16,3-2-4 15,6 0-6-15,6-5 1 16,-1-3 3-16,1-3 1 0,-3-2 4 16,0-9-5-16,-3-7-1 15,-3 0 2-15,-3 0 1 16,-3-3-1-16,-3 0 1 15,-3 0-4-15,-3 3-2 16,-6 0-5-16,3 2-2 16,0 3-41-16,3 5-17 15,3 1-7 1,9-1-15-16</inkml:trace>
  <inkml:trace contextRef="#ctx0" brushRef="#br0" timeOffset="37">18695 10155 116 0,'-18'-3'44'0,"15"3"-24"0,-6 0-10 15,6 0 12-15,-6 3-6 16,-3-1 1-16,0 4-8 16,-3 2-1-16,3 0-4 15,0 2-1-15,4 6 1 0,5 5 0 16,3-2 2-16,6-3-3 15,5-1 0-15,4-1 1 16,3-1 2-16,9-5-5 0,-3-3-1 16,0-2 0-16,-4-3 2 15,1-8-12-15,-3 3-6 16,-3-11-49 0,0-3-35-16,0-2 36 15</inkml:trace>
  <inkml:trace contextRef="#ctx0" brushRef="#br0" timeOffset="38">18873 9970 96 0,'-3'-6'38'0,"3"6"-20"0,3 3-23 0,-3-3 6 0,0 5 16 15,3 3 11-15,-3 8-1 16,3 10 1-16,-3 4-6 15,-3 1-2-15,0 1-11 16,0 2-1-16,0 1-1 0,0-3-6 16,3-6-2-16,-3-2 0 15,3-6 2-15,0-4-20 16,0-4-7-16,3-2-55 16</inkml:trace>
  <inkml:trace contextRef="#ctx0" brushRef="#br0" timeOffset="39">18974 10171 136 0,'-20'-3'52'0,"14"3"-28"0,-18 0-17 0,15 3 13 15,-3-1 7-15,-3 1 6 16,3-3-17-16,0 5-9 15,3-2-5-15,3-1-2 0,0 4 2 16,4 2 1-16,2-3 3 16,0 8-3-16,5-2-2 0,4-1 0 15,0 4 1 1,0-4 1-16,6 1 1 16,6-1-5-16,-3-2-1 15,0-2-24-15,0-1-7 16,2-10-55-16</inkml:trace>
  <inkml:trace contextRef="#ctx0" brushRef="#br0" timeOffset="40">19260 10120 140 0,'0'0'55'0,"0"6"-30"0,3-6-7 15,0 0 20-15,-3 0-1 0,3 0 2 16,0-3-17-16,0-2-8 16,0-1-11-1,3-7-2-15,0-3-1 0,0 0 0 16,0 3 2-16,-3 3 1 15,0-1 1-15,0 3 2 16,-3 3-10-16,0 2-2 16,0 3-2-16,3 8 0 15,0 0 7-15,0 5 2 16,0 3 1-16,-3 3 1 16,0 2 0-16,0 0 1 0,0 0-2 15,0-2-2-15,0 4 5 16,0 1 1-16,0-3-9 15,0-2-5-15,0-6-43 16,0 0-18-16</inkml:trace>
  <inkml:trace contextRef="#ctx0" brushRef="#br0" timeOffset="41">19245 10274 180 0,'-6'-3'68'0,"6"3"-36"0,0 11-35 0,3-11 11 16,-3 0 7 0,6 0 5-16,3 0-6 0,3 0-1 15,3 0-7-15,9 5-4 16,3-8-1-16,-1 1-1 0,1 2 2 16,-3 5-10-16,-6-8-2 15,-3 1-61 1</inkml:trace>
  <inkml:trace contextRef="#ctx0" brushRef="#br0" timeOffset="42">19537 9906 108 0,'-3'-3'41'0,"6"3"-22"0,-3 3-20 16,0 0 9-16,0 2 10 15,0 3 8-15,-3 0-7 16,0 2-3-16,0 1-9 0,0 0-3 15,-3-3-2 1,3-1-4-16,0 1 1 0,0-2-34 16</inkml:trace>
  <inkml:trace contextRef="#ctx0" brushRef="#br0" timeOffset="43">19591 9911 124 0,'-9'-2'46'0,"9"2"-24"0,0 5-26 0,0 0 8 16,0 1 0-16,0-1 5 15,0 3-7-15,0 0-1 16,-3 2-14-16,3 1-5 0,-3-3-34 16,0-3-16-1</inkml:trace>
  <inkml:trace contextRef="#ctx0" brushRef="#br0" timeOffset="44">9545 11991 88 0,'-9'-8'33'0,"0"13"-18"0,-6-2-11 0,6 2 8 16,-3 11-5-16,-6 3 1 15,-3 2-7-15,-2 11-3 16,5 5 3-16,3 10 1 16,9 1 4-16,9-3 1 15,6-8 10-15,12-5 4 16,11-9 0-16,7-9-1 16,9-12-4-16,2-7-2 15,1-19-8-15,-9-2 3 0,-7-9 3 16,-8 1 14-16,-12 0 8 15,-9 4-7-15,-9 1-1 16,-9 0-9-16,-6 5-2 0,-6 3-12 16,-2 3-1-16,-4 4-4 15,3 7-2 1,3 1-35-16,6 12-16 0,9 4-60 16</inkml:trace>
  <inkml:trace contextRef="#ctx0" brushRef="#br0" timeOffset="45">9411 12560 80 0,'-3'0'30'0,"0"2"-16"0,-12 4-10 15,6-1 8-15,0 8-5 16,-6 6-2-16,0 10-2 0,-3 8-3 16,4 3 1-16,2-1 1 15,3 4 3 1,9-6 4-16,3-6 7 16,9-4 2-16,8-6-3 15,1-8 1-15,6-2-5 0,0-11 1 16,0-8-7-16,-4-3 1 0,-2-2 4 15,-6 0 3-15,-9 0 2 16,-9-1 5-16,-6 4 4 16,-6-1-8-16,-3 3-4 15,-2 3-7-15,-4 2-4 16,3 3 0-16,0 0-1 16,9 3-14-16,9 2-55 31,3-5-56-31,21-2 22 15</inkml:trace>
  <inkml:trace contextRef="#ctx0" brushRef="#br0" timeOffset="46">9318 13229 56 0,'-2'0'24'0,"2"5"-12"0,-9-2-5 16,3 5 7-16,-3 3-3 16,0 5 1-16,-3 2-9 0,0 6-2 15,-3 2 1-15,0 3 1 16,3 3 1-16,6 0 0 15,6 0 9-15,6-3 3 16,6-3-1-16,6-5 1 16,0-10-3-16,9-8 0 15,-1-6-5-15,-2-5-3 16,0-3-2-16,-9-2 6 0,-6 0 4 16,-3 0 2-16,-9 0 1 15,-9-1 0-15,-3 4 0 16,-9 2-11-16,3 2-2 0,1 4-3 15,2-1 0 1,3 3-25-16,3 0-8 16,6 3-45-1,6-3-28-15,9 0 44 0</inkml:trace>
  <inkml:trace contextRef="#ctx0" brushRef="#br0" timeOffset="47">9506 13295 132 0,'-6'-10'52'0,"6"15"-28"0,0-2-33 15,0-3 9-15,0 8 0 16,-3 0 4-16,0-1 1 16,0 7 0-16,0-1-3 0,0 0-2 15,0 0 1-15,3-2-1 0,0-3 2 16,3 0-1-16,3-3-1 15,3 0 1-15,3-2 1 16,0 0-1 0,3-1-1-16,6-2-2 0,2-2 1 15,-2-1-17 1,-3 0-49-16,3 1-7 16</inkml:trace>
  <inkml:trace contextRef="#ctx0" brushRef="#br0" timeOffset="48">9697 13224 64 0,'0'3'24'0,"0"4"-12"0,0 9-12 16,0-2 7-16,-3 7 11 15,3 5 6 1,-3 6 5-16,0 2 5 0,3 6-17 15,0 0-5-15,3 2-3 16,0-5-1-16,2-3-29 16,4-7-10-16,0-6-34 15,-3-8-13-15</inkml:trace>
  <inkml:trace contextRef="#ctx0" brushRef="#br0" timeOffset="49">9116 14179 88 0,'-6'50'33'0,"6"-18"-18"0,-3-8-13 0,3-14 9 16,0 4-5-16,3-1-1 15,0 3-2-15,0-3-3 16,0 0-35-16,-3 0-14 0,3-5 14 16</inkml:trace>
  <inkml:trace contextRef="#ctx0" brushRef="#br0" timeOffset="50">9253 14108 64 0,'-9'-16'24'0,"9"16"-12"0,0-16 10 16,3 11 15-16,0-1-8 16,3 1-2-16,3 0-16 15,0-1-7-15,6 4-2 16,3 4 0-16,-1 9-1 15,1 5-1-15,-6 5 1 0,-6 3-1 16,0 5 2-16,-18 0-3 0,3 0 0 16,-3-2 3-16,0-4 1 15,-2-1-1-15,2-4-2 16,3-2-2 0,0-3 1-16,3-2 3 0,3-3 3 15,3 0 7-15,6-3 4 16,0-2-4-16,6-3-2 15,0 0-5-15,2 0-2 16,4 0-3-16,0 0-1 16,3-3-30-16,-3 0-14 15,3 1-30 1</inkml:trace>
  <inkml:trace contextRef="#ctx0" brushRef="#br0" timeOffset="51">9494 14145 132 0,'-15'-16'52'0,"15"13"-28"0,3 3-19 15,-3 0 11-15,3 0 2 16,3-3 1-16,3 1-10 16,6-1-5-16,0-5-3 15,6 0-4-15,5 0 2 0,1-2 1 0,-3 2 0 16,-3 0 0-1,-3 3 0-15,-6 5 0 0,0-3 0 16,-4 6 0 0,-5 5 0-16,0 7 0 0,-3 4 2 15,-3 5 1-15,-5 8 1 16,-1-3 0-16,0 0 0 16,0-3-5-16,3 1 1 15,0-1 2-15,3-2 1 16,0-3-4-16,0-2-1 15,3-4-120 1,6-7 28 0</inkml:trace>
  <inkml:trace contextRef="#ctx0" brushRef="#br0" timeOffset="52">9521 14293 176 0,'-9'-13'66'0,"12"21"-36"0,3-14-29 15,0 9 14-15,3-6 5 16,6 1 7-16,3-4-5 16,8 4-3-16,1-4-11 15,3 1-7-15,0 0-4 0,2-1-7 16,-5 1-2-16,3-3-64 16,-3 3-55-1,-12 0 43-15</inkml:trace>
  <inkml:trace contextRef="#ctx0" brushRef="#br0" timeOffset="53">9964 12105 104 0,'-3'-3'38'0,"3"3"-20"0,-3 0-4 0,3 0 15 16,0 0-12-16,0 0-4 15,-3 0-8-15,3 0-4 16,0 0 0-16,0 0-1 0,0 0 2 16,0 0-3-16,0 0 0 15,0 0 1-15,0 0 0 16,0 0 0-16,0 0 0 15,0 0 0-15,0 3 0 16,0-3 0-16,0 2 2 16,0 1-8-16,0 2-1 15,6 1-58-15</inkml:trace>
  <inkml:trace contextRef="#ctx0" brushRef="#br0" timeOffset="54">9976 12287 60 0,'-3'-2'24'0,"3"2"-12"0,0 0-14 16,0 0 17 0,0-6 4-16,0 1-7 15,0 2-2-15,0 1-8 16,0-1-4-1,0 8 1 1,0 1 2-16,0-6-2 0,0 0 0 16,0 0 3-1,6 2 1-15,0-2-1 0,0 0-4 16,0 0-3 0,-3-5-37-16,3 5-15 15</inkml:trace>
  <inkml:trace contextRef="#ctx0" brushRef="#br0" timeOffset="55">9569 12605 88 0,'-3'-3'35'16,"3"3"-18"-16,-3-3-11 0,3 3 11 0,0-2 0 16,0-1-1-1,3 1-4-15,3-4-2 16,5 1-9-16,1 0-2 0,6-1 0 16,-3 1 0-16,0 2 1 0,0 3-3 15,0 3 0-15,-3 2 2 16,-3 1 0-16,-4 2 3 15,-5 0 1-15,-2 2 1 16,-10 1 0-16,-6-1-2 16,3 1 1-16,0-3-4 15,3 0 0-15,3-3-1 16,3 0 0-16,3 1 0 16,9 7 0-16,6 0-3 15,6 3 1-15,-3 0 2 16,0 2 3-16,0-2 0 15,-4 3-1-15,-2-6 7 16,-6 0 5-16,-6 0 11 0,-3-2 8 16,-2 0-14-16,-13-6-5 15,0 0-5-15,3 0-2 16,0 1-8-16,3-4 0 16,3 1-15-16,3-3-5 15,6 0-52 1,3-3-28-16,9 1 47 15</inkml:trace>
  <inkml:trace contextRef="#ctx0" brushRef="#br0" timeOffset="56">9884 12666 124 0,'-3'-3'49'0,"3"3"-26"0,0 0 2 16,0 0 20-16,0 0-5 15,0 0 0-15,0 0-21 0,0 0-7 16,0 0-7-16,0 0-8 0,0 0-1 15,0 0-33-15,0 0-16 16</inkml:trace>
  <inkml:trace contextRef="#ctx0" brushRef="#br0" timeOffset="57">9887 12880 92 0,'0'-3'35'0,"0"6"-18"0,0-6-2 0,0 3 13 15,0 0-4-15,0-2-2 16,0-1-12-16,3 0-4 0,-3 3-4 16,3 0-4-16,-3 0 1 0,0 0-1 15,0 0-2-15,3-2-63 16</inkml:trace>
  <inkml:trace contextRef="#ctx0" brushRef="#br0" timeOffset="58">9920 13388 116 0,'-3'-5'44'0,"3"5"-24"0,-3-14-15 0,3 20 13 16,-3-4-6-16,0 1-2 15,0 0-5-15,0-1-2 16,0 1-1-16,0-3-2 0,3 3 1 16,0-3-6-16,0 0 1 15,0 0 2-15,0 0 1 16,0 0-10-16,0 2-5 15</inkml:trace>
  <inkml:trace contextRef="#ctx0" brushRef="#br0" timeOffset="59">9875 13565 64 0,'-3'0'27'0,"6"-2"-14"0,-3-1-2 16,0 3 12-16,0 0-3 15,0 0 0-15,3 0-11 16,-3 0-5-16,3 0-6 16,0 0 1-16,-3 0 1 0,0 0 2 15,0 0-3-15,0 0 0 16,0 0 1-16,0 0 2 15,3 0-3 1,-3 0 0-16,3 0 3 0,0 0 1 16,0 0-6-16,0 0 0 15,-3 0-50-15,3 0-19 16</inkml:trace>
  <inkml:trace contextRef="#ctx0" brushRef="#br0" timeOffset="60">9905 14182 116 0,'0'-3'44'0,"0"8"-24"0,0-2 7 0,0-3 23 15,0 0-13-15,0 0-6 0,0-3-21 16,0 1-6-16,3-1-3 16,-3 0 1-16,3 1 1 0,-3-1-4 15,0 0-1-15,0 3-10 16,0 0-5-16,-3 3 0 15,0 2 2-15,0 3 7 16,0-2 2-16,0 2-14 16,3-3-6-16,0 0-42 15</inkml:trace>
  <inkml:trace contextRef="#ctx0" brushRef="#br0" timeOffset="61">9890 14393 36 0,'-3'-2'16'0,"3"-1"-8"0,0 0 12 0,0 3 14 16,3-2-10-16,0-1-3 15,0 0-10-15,0 1-3 16,0 2 0-16,-3 0 0 15,0 0 4-15,0 0 5 0,0 5-5 16,0 0 1 0,0 1-8-16,0-4-1 15,0 1-2-15,0 0-4 0,0-3-1 16,0 0 2-16,3 0 0 0,3 0-68 16</inkml:trace>
  <inkml:trace contextRef="#ctx0" brushRef="#br0" timeOffset="62">10587 12062 76 0,'-18'3'30'0,"6"2"-16"0,-12 6-12 0,15-3 6 16,-3 8 2-16,0 8 1 16,0 5 3-16,3 8 4 15,6 0 1-15,6 0 3 16,6-8-1-16,6-3-1 16,6-5-6-16,6-7-4 15,0-9-5-15,2-10-4 0,4-9 2 0,-3-7 0 16,-9-5 3-1,-6-1-1-15,-12 1 2 16,-6-1 2-16,-3 4 5 16,-6 1-6-16,0 4 0 15,-3 5-4-15,0 2-1 0,0 3-17 16,3 3-7-16,3 2-32 16,6 3-58-1,3 0 18-15</inkml:trace>
  <inkml:trace contextRef="#ctx0" brushRef="#br0" timeOffset="63">10774 12065 24 0,'0'11'11'0,"0"-9"-6"0,0 1 3 0,0 2 5 15,0 3 11-15,0 5 5 16,0 6-9-16,0 2-4 15,0 3-9-15,0 2-3 16,3 1-2-16,0-3 1 16,0-3 0-16,-3-5 1 15,0-3 2-15,0-3 3 16,0-2-2-16,0-8-2 16,3-5-2-16,-3-8-3 15,3 2 1-15,3 1-1 0,0-1 0 16,3 1 0-16,3 2 0 15,3 2 0-15,2 4 2 16,4 2-1-16,0 2-1 0,-3 9 1 16,-3-1 1-16,0 6 5 15,-6-2 4-15,-6 1 11 16,-3-4 6-16,-9 0-6 16,-6-1-2-16,-3-2-15 15,0 0-2-15,0-3-3 16,3 1 0-16,0-1-18 15,4 0-5-15,5-2-57 16,6 2-30 0,6-5 53-16</inkml:trace>
  <inkml:trace contextRef="#ctx0" brushRef="#br0" timeOffset="64">11226 12086 108 0,'-17'-2'41'0,"11"2"-22"0,-15 2-16 0,15 1 10 15,0 5-8-15,-3 5-3 16,0 6-1-16,3 4 1 16,3 6 1-16,3 6 1 0,6-3 2 15,6-1 3-15,6-2 0 16,3-7 0-16,5-7-5 16,4-4 8-16,0-8 5 15,3-9-3-15,-3-7 2 0,-1-8 2 16,-5-5 3-1,-12-1 11-15,-9 1 4 0,-6 2-10 16,-6 0-5-16,-9 3-6 16,-6 5-2-16,1 3-7 15,-4 2-4-15,-3 3-1 16,6 3-1-16,3 5-29 16,6 3-13-16,13 5-20 15,10-1-9-15,7 1-26 16</inkml:trace>
  <inkml:trace contextRef="#ctx0" brushRef="#br0" timeOffset="65">11554 12383 180 0,'-6'7'68'0,"3"-1"-36"0,0-4-35 0,3-2 13 15,0 0-7-15,0 0-2 16,3 0-3-16,3-2-1 16,3-1 2-16,-3 0-13 0,3-2-4 15,-3 3 8-15,0-1 2 0,-3 0 6 16,-3 1 3-16,0 2 4 15,0 2 2-15,-3 1-3 16,0 0-1-16,0 2-1 16,0 0 1-16,0-2-20 15,3-3-8-15,6 2-40 16</inkml:trace>
  <inkml:trace contextRef="#ctx0" brushRef="#br0" timeOffset="66">11810 12364 160 0,'0'-3'63'0,"0"6"-34"0,0-3-23 0,0 0 15 16,0 0-7-16,0 0 0 15,0 0-8-15,0 0-2 16,3 0-2-16,3 0-6 0,0-3-2 15,0 3 5-15,-3 0 2 16,-3 0-4-16,0 0 0 16,0 0 3-16,0 0 2 0,0 0 0 15,0 0-2-15,0 0-2 16,0 0-1 0,0 0-62-1,0 0-46-15,12 0 38 0</inkml:trace>
  <inkml:trace contextRef="#ctx0" brushRef="#br0" timeOffset="67">12003 12369 156 0,'-6'-2'57'0,"6"2"-30"0,0-3-32 16,0 3 10-16,0 0-3 0,0 0 3 15,0 0 0-15,3 0 2 16,0 0-4-1,-3 0-4-15,0 0 0 0,0 0 1 16,0 0 2-16,0 0-1 16,0 0 2-16,3 5-2 0,0-2-1 15,0 0-24-15,3-1-11 16,0-4-31 0</inkml:trace>
  <inkml:trace contextRef="#ctx0" brushRef="#br0" timeOffset="68">12280 12081 104 0,'-6'-3'38'0,"3"6"-20"0,-6 0-17 15,6-1 8-15,-6 3-3 16,-2 6 1-16,-1 5-2 16,0 5 0-16,0 3 3 0,6 5 3 15,3 5-2 1,9-4 0-16,6-4-1 0,6 0 2 16,5-7-5-16,13-8 4 0,0-9 3 15,0-4-4-15,-7-14-2 16,-2-6 3-16,-6 1 4 15,-6-2 13-15,-6-1 8 16,-9 0-3-16,-6 0-1 16,-6 3-8-16,-9 5-1 15,-3 3-12-15,0 2-5 16,1 6-12-16,-1 2-5 16,6 6-57-16,6 5-24 15,6 0-14 1</inkml:trace>
  <inkml:trace contextRef="#ctx0" brushRef="#br0" timeOffset="69">12590 12099 64 0,'-21'0'27'0,"18"3"-14"0,-15 2-9 0,12 1 10 15,0 4 5-15,0 3 3 0,0 6-5 16,3 2 0-16,3 3-4 15,9 2 0-15,6 1-1 16,6-6 0-16,6-5-6 16,2-6 3-16,4-10 1 0,3-7-1 15,0-7 0-15,-7-2-1 16,-5-2 0-16,-6-1 22 16,-12-2 10-16,-9 3-3 15,-6-1-2-15,-6 1-11 16,-6 2-2-16,-2 5-15 15,-1 3-7-15,0 3-5 16,0 2 0-16,-3 3-54 16,7 6-26-16</inkml:trace>
  <inkml:trace contextRef="#ctx0" brushRef="#br0" timeOffset="70">13206 12105 124 0,'-18'5'49'0,"9"3"-26"0,-6 10-18 0,9-4 11 15,0 2-5-15,3 2 1 16,9 6-1-16,3 0 3 16,6-3-7-16,9-5 5 0,6-6 3 15,-1-7-5-15,4-8-1 16,-9-3 1-16,-3 0 4 16,-3-3 12-16,-6-2 5 15,-9-3-7-15,-3 0-1 16,-6-2-12-16,-3-1-2 15,-6 3-5-15,0 3-1 16,-3 3-6-16,3 2 0 16,0 2-32-16,6 6-12 0,6 3-22 15,3 5-8-15,9 0-9 32</inkml:trace>
  <inkml:trace contextRef="#ctx0" brushRef="#br0" timeOffset="71">13450 12142 96 0,'-21'2'35'0,"15"6"-18"0,-3 11-13 15,6-9 10-15,0 4-8 0,3 9-3 16,0 1 4-1,6-3 3-15,6 1 10 0,9-4 5 16,6-5-9-16,6-7-2 16,2-6-6-16,-2-14-3 15,0-1-2-15,-6-1 0 0,-7-3 2 16,-8 1 15-16,-6-4 10 16,-6 1-7-16,-6 0-4 15,-6 3-6-15,-6 2-3 16,1 5-6-16,-1 3-3 15,0 3-9-15,-3 0-3 16,3 5-23-16,12 2-10 16,3 4-19-1,9-4-44-15,6 4 25 16</inkml:trace>
  <inkml:trace contextRef="#ctx0" brushRef="#br0" timeOffset="72">13757 12129 92 0,'-21'-3'35'0,"15"6"-18"0,-12 4-18 16,12 1 9-16,-3 3 12 15,-3 5 10-15,3 0-3 16,6 13-1-16,3-3-6 16,6 1-2-16,12-6-10 15,6 0 1-15,3-8 2 0,5-5-2 16,1-8 0-16,0-8-3 0,-6-5 1 15,-7-5 2 1,-5 2 5-16,-15-3 5 0,-6-2 5 16,-6 0-10-16,-2 2-3 15,-4 3-9-15,-3 3-4 16,-3 3-17-16,0 4-7 16,3 6-40-16,13 6-17 15,11 2-8 1</inkml:trace>
  <inkml:trace contextRef="#ctx0" brushRef="#br0" timeOffset="73">14263 12158 152 0,'-12'-3'57'0,"6"6"-30"0,-6 7-27 16,3-2 10-16,-3 3 2 15,0 2 3-15,3 13-6 16,3 1-1-16,6-3-4 16,9-3 2-16,6 3 3 0,6-8-1 15,3-3 3-15,5-5-4 0,1-8 1 16,-3-3-5-16,-3-2 0 15,-6-8 3-15,-6-6 1 16,-7-5 5-16,-7 3 5 16,-10-3-5-16,-6 3 1 15,-6 0-6-15,0 2-2 16,-9 3-5-16,4 6 0 16,2 2-31-16,3 3-12 15,9 5-18-15,6 0-7 16,18 2-12-1</inkml:trace>
  <inkml:trace contextRef="#ctx0" brushRef="#br0" timeOffset="74">14468 12158 76 0,'-9'2'30'0,"6"4"-16"0,0 7-6 15,0-3 11-15,0 4 8 16,3 4 8-16,3 6-1 15,6 0 2-15,6-3-16 16,6 3-4-16,3-8-10 16,8-8 0-16,1-6 1 0,0-2-1 15,-6-5 1-15,-7-6-2 16,-2-5 2-16,-9-5 9 16,-6 0 7-16,-9-3-6 15,-9-2 1-15,-3 2-9 16,-8 3-1-16,-4 2-4 15,0 6-3-15,0 5-7 16,1 0-1-16,5 3-28 0,3 2-9 16,12 6-16-16,9-3-5 15,9 3-17 1</inkml:trace>
  <inkml:trace contextRef="#ctx0" brushRef="#br0" timeOffset="75">14772 12173 104 0,'-21'22'38'0,"12"-6"-20"0,-3 15-10 0,9-12 11 16,3-1 11-16,6 3 6 16,3 3-6-16,6-5-1 0,11-6-12 15,10-5-5-15,6-5-7 16,3-6-4-16,-10-10 2 0,-5-8 13 15,-9-1 9-15,-9-4 10 16,-9 0 3-16,-12-1-20 16,-9 1-8-16,-3 4-9 15,-12 4-2-15,1 5-61 16,-7 7-25-16</inkml:trace>
  <inkml:trace contextRef="#ctx0" brushRef="#br0" timeOffset="76">10539 12597 84 0,'0'-8'33'0,"0"5"-18"0,-15 1 4 0,12 2 18 16,-3 0-9-16,0 0-4 15,-6 5-13-15,-3 5-7 16,-3 4-3-16,1 12 7 0,-1 9 5 15,3-1-2-15,6 0-1 0,6 1-6 16,6-1-3-16,9-5 2 16,6-8 0-16,6-5-1 15,8-5 1-15,1-8 0 16,-6-6 1-16,0-5 2 16,-7-3 1-16,-5-5 12 15,-6-7 5-15,-6-4-4 16,-3 1 1-16,-6-3-10 15,0 5-2-15,-9 3-7 16,-2 2-4-16,2 3-19 16,3 6-7-16,3 4-45 15,6 4-61-15,9 2 30 16</inkml:trace>
  <inkml:trace contextRef="#ctx0" brushRef="#br0" timeOffset="77">10703 12581 80 0,'-6'-3'33'0,"0"9"-18"0,6 7-13 0,0-3 9 16,-3 6 6-16,0 8 4 15,3 8-2-15,0 0-1 16,0-3-10-16,3 0-3 0,0-5-3 15,-3-3 1-15,3-5-2 16,-3-3-1-16,0-3 3 0,0 1 0 16,3-6 1-16,-3 1 0 15,3-12-2 1,0-2-4-16,0 0 1 16,6 1 1-16,5-1-3 15,1 2 0-15,0 1 2 16,3 2 2-16,3 6-5 15,0 2-1-15,0 1 2 16,-4 2 1-16,-2-1 8 16,-6 4 6-16,-3-3 11 0,-6 5 6 15,-6-2-2-15,-6-1-2 16,-3-2-13-16,-8 0-8 16,-4-2-2-1,0-9 0-15,3 3-10 0,3-3-2 16,4 1-37-16,5-1-14 15,6-2-22 1</inkml:trace>
  <inkml:trace contextRef="#ctx0" brushRef="#br0" timeOffset="78">11161 12621 124 0,'0'-6'49'0,"0"9"-26"0,-3-3-14 0,0 3 16 15,-3 2-10-15,0 3-3 16,-3 2-5-16,-3 14-2 15,0 5-3-15,3 3-2 0,6-3 3 16,6 3 0-16,6-8 3 16,9-6 3-16,6-4 2 15,3-7-3-15,0-4 0 16,-1-6-1-16,-2-2 3 16,-3-5 12-16,-6-1 8 0,-6-15 0 15,-6-1 0 1,-6-2-11-16,-6 5-4 15,0 0-4-15,-6 6 0 16,0 2-11-16,-3 5-2 0,4 3-28 16,-1 6-10-16,3 2-22 15,3 5-6-15,6 0-32 16</inkml:trace>
  <inkml:trace contextRef="#ctx0" brushRef="#br0" timeOffset="79">11479 12843 176 0,'0'3'68'0,"3"-1"-36"0,-6 1-29 0,1-1 17 15,2-2-14-15,2 0-6 16,-2 0-25-16,6 0-11 16,-3 0-41-16,3 0-16 15</inkml:trace>
  <inkml:trace contextRef="#ctx0" brushRef="#br0" timeOffset="80">11599 12853 192 0,'-6'0'71'0,"9"3"-38"0,0-6-39 16,-3 3 12-16,0 0-6 16,0 0 2-16,0 0-14 15,0 0-5-15,5 0-62 16,7 0-25-16</inkml:trace>
  <inkml:trace contextRef="#ctx0" brushRef="#br0" timeOffset="81">11807 12843 184 0,'-3'-3'68'0,"6"3"-36"0,-3 3-37 16,0-3 12-16,0 0-6 15,0 0 2-15,0 0-2 0,0 0-1 16,0 0-63-16,0 0-30 16</inkml:trace>
  <inkml:trace contextRef="#ctx0" brushRef="#br0" timeOffset="82">12286 12570 80 0,'-9'-8'33'0,"6"8"-18"0,-6-2-5 0,6 2 14 16,-3 0-2-16,-3 2-1 15,-2 1-7-15,-4 5-4 16,0 3-5-16,-3 4-2 16,-3 7-1-16,3 9 3 0,9 4 1 15,9-1-5-15,6-2 0 16,6 2 3-16,6-10 2 15,9-5 2-15,6-3 0 16,8-9 0-16,-2-7 2 16,-3-7-1-16,-4-7 2 0,-5-4 14 15,-9-6 8-15,-6-5 3 16,-6 2 0-16,-9 1-8 16,-6-1-5-16,-9 1-11 15,-3 5-3-15,-3 2-10 16,4 6-1-16,-1 3-35 15,3 4-13-15,3 6-46 16,6 6-53 0,6-1 43-16</inkml:trace>
  <inkml:trace contextRef="#ctx0" brushRef="#br0" timeOffset="83">12670 12576 116 0,'-9'-3'44'0,"3"6"-24"0,-9-3-13 16,9 2 15-16,0 4-11 0,-5 2-3 16,-7 5-5-16,3 5 0 15,3 14-2-15,9 2-1 0,9 1 1 16,6-3-1-16,6-3 2 16,8-8 1-16,4-8 1 15,3-5 2-15,3-8 1 16,-1-5 10-16,-8-6 6 15,-3-13 8-15,-6-2 3 16,-9-1-1-16,-3-2 2 16,-12 0-15-16,-9 3-4 15,-3 2-15-15,0 5-5 16,-3-2-38-16,0 13-17 16,4 6-56-16</inkml:trace>
  <inkml:trace contextRef="#ctx0" brushRef="#br0" timeOffset="84">13182 12560 72 0,'0'-6'30'0,"0"6"-16"0,0 0 3 0,0 0 16 16,0 0-8 0,0 6-5-16,0 4-5 0,0 4 0 15,-3 4-4-15,0 3-1 16,3 14-6-16,0-4-1 0,3-1 1 16,0-7-2-16,0 4 1 15,-3-9-4-15,0-2 0 16,3-3-23-16,0-5-10 15,0 0-35 1</inkml:trace>
  <inkml:trace contextRef="#ctx0" brushRef="#br0" timeOffset="85">13420 12589 76 0,'-3'0'30'0,"6"5"-16"0,-3 3 3 0,3 0 14 16,-3 3-3 0,0 2 0-16,0 5-11 15,0 9-3-15,0-1-8 0,-3-2-2 16,3-3-2-1,0 0 1-15,3-5 0 0,-3-2-1 16,3-1-2-16,0-5-21 0,-3 0-11 16,0-3-37-1</inkml:trace>
  <inkml:trace contextRef="#ctx0" brushRef="#br0" timeOffset="86">13688 12613 72 0,'0'2'27'0,"3"4"-14"0,0 4 2 16,0-2 15-1,0 3-3-15,3 7-1 0,-3 6-14 16,0 0-5-16,0 0-5 15,0 2-2-15,0-7 1 16,6-1-1-16,-3-2 0 0,3-5-60 16,3-3-28-1,-1-8 39-15</inkml:trace>
  <inkml:trace contextRef="#ctx0" brushRef="#br0" timeOffset="87">14221 12573 88 0,'-3'-5'35'0,"6"5"-18"0,0 0-16 15,-3 0 8 1,3 2 1-16,0 4 1 15,0 4 14-15,0 3 9 0,0 3-9 16,-3 8-3-16,0 3-12 16,0-1-4-16,0 1-4 15,0-4-2-15,0 1 1 0,0-5-1 16,0-3 0-16,0-3-38 16,3-5-14-16,3 0-18 15</inkml:trace>
  <inkml:trace contextRef="#ctx0" brushRef="#br0" timeOffset="88">14444 12586 80 0,'0'3'33'0,"0"2"-18"0,3 3-2 0,0 0 11 16,-3 3-1-16,0 2-2 16,0 8-5-16,0 8-2 0,0-2-8 15,0-4-4-15,0 1-1 16,0-3-1-16,0-5 0 0,3 0-9 16,0-3-2-1,3-2-54-15</inkml:trace>
  <inkml:trace contextRef="#ctx0" brushRef="#br0" timeOffset="89">14730 12615 84 0,'0'11'33'0,"0"0"-18"0,6 4 4 0,-3-1 18 16,0 7-16-1,0 3-6-15,3-3-9 0,0 3-3 16,0-1-1-16,0-4-2 0,0-1 3 16,-1-2-48-1,-2-5-42-15,-3-6 27 16</inkml:trace>
  <inkml:trace contextRef="#ctx0" brushRef="#br0" timeOffset="90">10432 13338 76 0,'-3'-8'30'0,"0"5"-16"0,-3 0-1 0,3 3 11 16,-3 0-8-16,-3 6-2 15,-6 2-8-15,-3 10-2 16,-6 3-2-16,1 6-2 16,2 7-2-16,6 6 1 15,6 2 3-15,9-2 3 16,12-6 0-16,6-7 2 15,11-9-2-15,4-7 2 16,3-14-4-16,6-10 3 0,-7-3 3 16,-2-5 10-16,-9-3 8 0,-6 0 1 15,-6-2 1-15,-6-1-12 16,-6 1-3-16,-9-1-6 16,-6 4-3-16,3 4-7 15,0 3-3-15,0 6-34 16,3 2-13-16,0 5-43 15</inkml:trace>
  <inkml:trace contextRef="#ctx0" brushRef="#br0" timeOffset="91">10786 13295 96 0,'-6'0'35'0,"6"0"-18"0,0 8-22 0,-6 0 6 16,0 8-1-16,3 5 2 16,-6 3 5-16,0 0 4 15,3 0-6-15,0-1-1 16,6-1 0-16,3-4 0 16,-9-2 0-16,9-3 0 15</inkml:trace>
  <inkml:trace contextRef="#ctx0" brushRef="#br0" timeOffset="92">10735 13531 199 0,'-3'5'12'15,"3"-5"-4"-15,3-3-3 16,9-2-2-16,0-3-3 0,3 0 1 16,3 0-4-16,3 3 0 0,3 2 2 15,-4 9 0-15,1 2 1 16,-3 2 2-16,-3 1 3 16,-6 2 2-1,-3 6 8-15,-6-4 4 0,-6 7 0 16,-9-7 0-16,-3-1-10 15,-3-4-3-15,-8-4-9 16,-1-1-2-16,3-8-34 16,3-2-13-16</inkml:trace>
  <inkml:trace contextRef="#ctx0" brushRef="#br0" timeOffset="93">11119 13364 80 0,'-12'3'33'0,"1"7"-18"0,-4-2-11 0,9 0 10 16,0 0-4-16,-3 3 2 15,0 5-7-15,6 5-1 16,6 3 2-16,3 7 1 15,6-4 3-15,6 2 4 16,5-13-4-16,7-6 2 0,0-12-1 16,0-6 3-16,-1-8-7 15,-2-3 0-15,-6-2 3 0,-6 0 7 16,-9-8 7-16,-9 0-7 16,-6 2-2-1,-6 6-4-15,-6 0-2 0,0 5-3 16,1 6-1-16,-1 4-12 15,6 4-5-15,3 7-36 16,6 8-14-16,3 6-25 16</inkml:trace>
  <inkml:trace contextRef="#ctx0" brushRef="#br0" timeOffset="94">11548 13570 88 0,'0'0'33'0,"0"3"-18"0,0-3 11 0,0 0 20 16,0 0-11-16,0 0-5 16,0 0-17-16,0 0-6 15,0 0-5-15,3-3-8 0,3 1-1 16,0-1-10-16,0 1-2 15,-3-1 5-15,0 0 4 16,-3 3 6-16,0 0 4 0,0 3 12 31,-3 2 0-31,0-2 3 0,0-1-10 16,3 1-3-16,0-3-7 16,0 0 1-16</inkml:trace>
  <inkml:trace contextRef="#ctx0" brushRef="#br0" timeOffset="95">11762 13557 156 0,'-6'-2'57'0,"6"2"-30"0,3 0-32 0,-3 0 10 15,0 0 10 1,0 0 10-16,0 0-13 0,0 0-6 15,0 0-4-15,0 0-2 0,0 0 0 16,3 0-11-16,3 0-5 16,-3 0 8-16,-3 0 6 15,3 0-3-15,-3 0 0 16,0 0-12-16,0 0-1 16,3 0-46-1</inkml:trace>
  <inkml:trace contextRef="#ctx0" brushRef="#br0" timeOffset="96">11923 13560 152 0,'-18'-3'57'0,"33"6"-30"0,-9 0-32 0,-6-3 12 0,0 0 0 15,6 0 6-15,-6 0-3 16,6 0 0-16,0-3-6 15,0 0-5-15,0 1 0 0,0 2 1 16,-3 0 0-16,-3 0 0 16,0 0 0-16,0 0 0 15,0 0 0-15,0 0 0 16,0 0 0-16,3 0-77 16</inkml:trace>
  <inkml:trace contextRef="#ctx0" brushRef="#br0" timeOffset="97">10753 13309 64 0,'0'-3'24'0,"0"3"-12"0,0 0-1 0,0 0 10 0,0 0-5 16,0 0-1-16,0 0-9 16,0 3-4-16,0 2-1 15,0 3 1-15,0 8-1 16,0 2-1-16,0 1 7 15,0-1 5-15,0 3-2 16,0 1 0-16,0-1 0 16,0-3 4-16,0 1-8 15,0-3 1-15,-9-3 0 0,3 0-3 16,3 3-1-16,-3 0-1 16,3-3 1-16,0-2-2 15,0 5 2 1,0-3-2-16,3-5 2 0,-2 0 2 15,2-8 0-15,0 0 2 16,0-3 7-16,0 0 3 16,0-5-8-16,5-2-3 15,1-1-4 1,-3 1-2-16,3-4-2 0,-3-1 1 16,6 1 1-16,0 1 2 15,-3 3-1-15,0 2-1 16,0 0 1-16,0 2-1 15,0 1 0-15,0 2 0 16,3 1 0-16,3 2 0 16,0 2-3-16,3 4 0 15,-1 2 2-15,1 2 2 16,-3 1 0-16,0-1 2 0,-3 9-4 16,-3-3 0-1,-3-3 3-15,-3 6 1 16,-6-4 5-16,-3-1 3 0,-6-1-4 15,-3-3 1-15,-5 1-3 16,-7-6 2-16,3 3-4 16,0-5-2-16,3 0 0 15,4-3-1-15,5 0-9 16,3 0-2-16,3 0-80 16,3 2-52-1,3-2 60-15</inkml:trace>
  <inkml:trace contextRef="#ctx0" brushRef="#br0" timeOffset="98">12310 13282 72 0,'-6'-5'27'0,"3"5"-14"0,-6 0-7 0,6 2 9 16,-6 4-4-16,-3 2 1 15,-6 5-5-15,1 11-2 16,-1 2-2-16,3 6-3 0,3 0-2 16,6-1-1-16,6 6 4 15,9 3 1 1,12-5 4-16,6-12 1 0,11-7 1 15,-2-10 2-15,0-14 4 16,-4-6 3 0,-2-4 6-16,-9-3 6 0,-3 0-16 15,-6-3 6-15,-9-3 4 0,-6 1-6 16,-6-1 1-16,0 4-11 16,-9 1-2-16,-3 4-8 15,3 5 0-15,0 2-26 16,7 6-10-16,2 2-55 15,9 3-27-15,12 0 63 16</inkml:trace>
  <inkml:trace contextRef="#ctx0" brushRef="#br0" timeOffset="99">12673 13269 108 0,'0'0'41'0,"0"5"-22"0,3 0-16 0,0 1 10 15,0 4-4-15,0 9 0 16,-3 5-1-16,3-1 2 15,0 1-1-15,0 0 0 16,-3 0-5-16,3 0-3 0,-3-3 2 16,3-3-2-16,0-2 2 15,0-2-2-15,0-4-1 16,0-2-15-16,0 0-7 16,0-5-42-1</inkml:trace>
  <inkml:trace contextRef="#ctx0" brushRef="#br0" timeOffset="100">13114 13309 32 0,'-12'2'13'0,"6"3"-6"0,-6 3-2 0,9-2 6 0,-6 7 2 16,0 5 3-16,0 4-3 16,3 1 2-16,3 4 1 15,9-1 2-15,3 1-4 16,9 2 0-16,3-11 0 16,3 1 4-16,-1-14 3 15,4-5 4-15,0-5 2 16,-6-6 3-16,-3-4-16 15,-6-4 5-15,-9 3 4 0,-9-2-3 16,-3-6-2-16,-3 3-10 16,-6-1-3-16,0 7-5 0,0 1-1 15,3 4-12 1,6 2-7-16,3 3-38 0,6 2-17 16,6 3-16-1</inkml:trace>
  <inkml:trace contextRef="#ctx0" brushRef="#br0" timeOffset="101">13390 13343 108 0,'-8'-3'41'0,"-1"3"-22"0,0 3-16 0,3 2 10 0,0 3-4 16,0 5 0-16,0 3-5 15,0 3-1 1,3 7 1-16,3 1 0 0,6-3-2 16,6-3 3-16,3-3 1 0,0-5 11 15,11-7 6-15,-2-9-1 16,0-5-1-16,-3-2-5 16,-6-4 0-16,-3 1 2 15,-4-5 3-15,-5-6-5 16,-3 0 1-16,-14 0-8 15,2 3-1-15,-3 5-6 16,0 3-2-16,3 2-18 0,0 6-8 16,0 2-30-1,6 6-13-15,3 2-23 16</inkml:trace>
  <inkml:trace contextRef="#ctx0" brushRef="#br0" timeOffset="102">13658 13354 100 0,'-12'-3'38'0,"9"19"-20"0,-8-6-21 0,8 1 6 16,-3 0-3-16,0 2 2 16,3 3 8-16,3 2 5 15,6 1-3-15,6-1-2 16,8 1 6-16,10-6 3 15,3-2 2-15,0-9-1 16,-4-4-10-16,-5-4 7 0,-6-2 3 16,-3-2 7-16,-6-4 4 0,-9 1-9 15,-6-3-2-15,-6-2-12 16,-9-1-3-16,-3 1-5 16,4 2-3-16,2 3-25 15,3 5-9-15,3 5-56 16,0 3-42-1</inkml:trace>
  <inkml:trace contextRef="#ctx0" brushRef="#br0" timeOffset="103">14271 13340 160 0,'-5'-2'60'0,"-1"2"-32"0,0 2-33 0,3 4 12 16,-3-1-6-16,-6 5-1 15,3 4 1-15,0 2-1 16,3 2 0-16,12 6 0 0,3 0 0 15,3 0 0-15,3-6 2 0,3-2 3 16,-1-3 2-16,10-8 8 16,0-5 2-16,-3-5-2 15,-6-5 1-15,-3-4-3 16,-4-2 2-16,-5-2-4 16,-9-6-1-16,-9-2-2 15,-2-1 0-15,-4 3-4 16,0 3-1-16,0 5-8 15,0 6-4-15,3 4-26 16,3 4-12-16,6 4-31 16,3 1-31-1,6 2 40-15</inkml:trace>
  <inkml:trace contextRef="#ctx0" brushRef="#br0" timeOffset="104">14513 13369 112 0,'-9'16'44'0,"6"-13"-24"0,0 15-21 0,3-10 9 15,0 3-3-15,6 2 2 16,3 3 5-16,3 0 4 16,5-3 5-16,4-2 4 15,9-3 0-15,-3-6 0 16,0-4-14-16,-4-6 9 0,-5-3 3 15,-6 1 2-15,-3-4 2 16,-6-7-9-16,-9 3 0 16,-9-3-7-16,-6-1-1 0,1 1-6 15,-4 5-3 1,0 3-5-16,0 5-2 0,3 5-30 16,6 3-14-16,6 6-25 15,9-1-8-15,6 0-2 16</inkml:trace>
  <inkml:trace contextRef="#ctx0" brushRef="#br0" timeOffset="105">14885 13393 112 0,'-9'0'44'0,"-9"3"-24"0,6 13-24 0,3-8 8 15,0 5-4-15,0 3 0 16,3 2 0-16,3 3 2 15,9-2 8-15,9 5 5 16,6-3 2-16,12-13-1 16,2-5 3-16,4-9 0 15,3-4-10-15,-7-6 10 0,-5-3 7 16,-12 1 10-16,-9-3 8 16,-15-6-11-16,-6 1-2 15,-9-1-18-15,-5 6-8 16,-1 5-25-16,3 6-10 15,-3 2-75 1,-6 5-56-16,7 0 59 0</inkml:trace>
  <inkml:trace contextRef="#ctx0" brushRef="#br0" timeOffset="106">10426 14092 88 0,'3'-29'35'0,"-3"7"-18"0,0 9 2 16,0 11 16-16,0-1-4 16,-3 0-1-16,-3 1-12 0,0 4-6 15,-3 9-7-15,-3 10-4 16,0 5 0-16,0 6-4 0,3 8 2 16,3-3 1-16,6-3 0 15,6-5 0-15,6-5 0 16,6-5 2-16,6-6 1 15,3-8 3-15,5-7 3 16,1-4 0-16,-6-7 2 16,-6-5 3-16,-6-4 1 15,-6-1 3-15,-6-4 3 16,-9 1-7-16,-6-3-1 16,-3 2-9-16,3 9-3 15,0 4-10-15,0 4-2 0,0 7-38 16,6 11-18-16,3 0-31 15</inkml:trace>
  <inkml:trace contextRef="#ctx0" brushRef="#br0" timeOffset="107">10768 14002 132 0,'-18'0'52'0,"18"2"-28"0,-3 4-28 0,3-1 8 15,0 14-4-15,0 4 0 16,0 6 2-16,0 1 1 16,-6 7-1-1,6-6 1-15,3-2 0 0,-3-5-1 0,3-5-2 16,-3-3 5-16,0-3 1 16,0-3 0-1,0-2 7-15,0-8 7 16,0 0-9-16,9-13-3 15,3 0-5 1,0 0-5-16,3 2-1 16,3 3 2-16,6 3 2 15,-1 2 0-15,-2 6-1 16,-3 5 1-16,0 2-1 16,-3-2 2-16,-6 3 14 15,-9 0 3-15,-9-4-3 16,-3 1 0-1,-6 0-9-15,-3-2-2 0,3-1-5 16,-5-2-1-16,-4-1-26 16,15 1-9-16</inkml:trace>
  <inkml:trace contextRef="#ctx0" brushRef="#br0" timeOffset="108">11206 13996 72 0,'0'0'30'0,"0"0"-16"0,0 3 3 0,0-3 14 0,0 0-3 16,0 0 0-16,0 0-9 16,0 0-1-16,0 0-9 15,0 0-1-15,0 0-4 16,0 0-5-16,0 0-2 0,0 0 2 16,0 0 0-16,0 0 1 15,0 0 2-15,0 0 1 16,0 0 1-16,-6 0 0 15,0 3 0-15,0-1-2 0,0 1-2 16,0 0 3-16,0 2 2 16,-3 6 0-16,0 4 0 15,0 7-8-15,0 4 0 16,3 3 1-16,3 3 1 16,6-6 1-1,3 1 0-15,9-3 2 0,6-6 1 16,0-5 1-16,3-7 2 15,2-4 3-15,1-7 2 16,-3-3 3-16,-3-2 2 16,-6-1 6-16,-3-2 4 15,-6-1-8-15,-3 1-3 16,-6-3-4-16,-3-5 0 16,-3-5-4-16,-3 2 1 0,0 3-7 15,0 2-3 1,0 6-8-16,-3 5-2 0,9 3-20 15,-3 2-6-15,6 19-21 16,3-3-5-16,3 0-10 16,3 1-19-1,6-1 35-15</inkml:trace>
  <inkml:trace contextRef="#ctx0" brushRef="#br0" timeOffset="109">11578 14256 132 0,'0'0'49'0,"0"10"-26"0,-3-2-18 16,3-8 13-16,0 0 5 0,0 0 6 16,0 0-14-16,3 3-6 15,3-6-5-15,0 1-4 0,0-4 3 16,0 1-4-16,-1 2 0 15,4 1 1-15,-9-1 0 16,0 3 0-16,0 0 2 16,0 0-1-16,0 3-1 15,0-3 1-15,0 0 1 16,-3 0-6-16,3 2 1 16,0-2-81-1,0 0-35-15,0-5 57 16</inkml:trace>
  <inkml:trace contextRef="#ctx0" brushRef="#br0" timeOffset="110">11807 14235 152 0,'-3'0'57'0,"6"2"-30"0,0-2-25 16,-3 0 14-16,0 0-6 15,0 0 2-15,0 0-5 0,0 0 1 16,0 0-5-1,0 0-4-15,0 0 0 0,6 0-4 16,0 0 1-16,0-2-49 16,0-1-48-1,9 0 28-15</inkml:trace>
  <inkml:trace contextRef="#ctx0" brushRef="#br0" timeOffset="111">11983 14256 168 0,'-3'0'66'0,"3"2"-36"0,0-2-29 0,0 0 14 16,0 0-4-16,0 0 1 16,3 0-6-16,2-2-2 15,1-1-2-15,0 3-4 0,3 0-1 16,-3 0-1-16,0 0 3 0,-6 0 0 16,0 0 1-16,0 0 2 15,0 0 1-15,0 0-28 16,3-3-10-16,3-2-43 15</inkml:trace>
  <inkml:trace contextRef="#ctx0" brushRef="#br0" timeOffset="112">12414 13983 144 0,'0'-8'55'0,"0"6"-30"0,-3-1-14 0,3 3 15 16,-3-3-6-16,3 3-1 15,-15 3-9 1,0 5-6-16,1 10-3 0,-1 9 2 16,0 2-4-16,3 3 0 15,6 0 1-15,3-3 0 16,6 0-3-16,9-5 2 0,6-3 5 16,5-8 2-1,1-5 2-15,3-3 0 16,6-7 0-16,0-6 0 15,-4-6 4-15,-5-2 3 16,-6 1 5-16,-6-9 4 0,-6-8 1 16,-9 3 2-16,-9 2-4 15,-3 1-2-15,-3 2-11 16,0 3-6-16,-2 3-14 16,2 4-6-16,3 4-23 15,3 7-69 1,6 3-2-16,3 3 9 15</inkml:trace>
  <inkml:trace contextRef="#ctx0" brushRef="#br0" timeOffset="113">12753 13941 72 0,'-3'-5'27'0,"3"2"-14"0,3 0-2 16,-3 1 12-16,3-1 3 15,0 0 2-15,0 1 0 16,0-1 2-16,0 0-3 16,0 1-2-16,-3-1-13 15,0 3-5-15,3 5-3 0,0 6-2 0,-3 8 1 16,0 7 0-16,0 11 3 16,3 0-3-16,0-3 0 15,0-2-1-15,0-5-2 16,3-1 1-16,0-2 1 15,-3-8-54-15,0-6-22 16</inkml:trace>
  <inkml:trace contextRef="#ctx0" brushRef="#br0" timeOffset="114">13262 13899 108 0,'-3'2'44'0,"3"4"-24"0,0 1-15 0,-3 1 13 16,1 8-8-16,-1 5-1 16,0 14-1-16,0 2 2 15,3 0-5-15,0-5-1 0,0-1 2 16,3 1-3-16,0-8 0 0,0-3-1 15,-1-5-2-15,1-3-8 16,0-2-5-16,3-3-55 31</inkml:trace>
  <inkml:trace contextRef="#ctx0" brushRef="#br0" timeOffset="115">13411 13938 136 0,'0'-5'52'0,"3"5"-28"0,0 3-8 0,-3-3 16 16,3 5-11-16,-3 3-2 16,3 5-9-1,-3 8-2-15,3 6-4 16,0 2-3-16,-3-3 2 0,0-2-2 15,0-3-1-15,3 0 3 16,0-2 0-16,6-6-1 16,-3-2-30-16,0-1-11 15,0-4-16 1,6-1-35-16,0-5 20 16</inkml:trace>
  <inkml:trace contextRef="#ctx0" brushRef="#br0" timeOffset="116">13682 13938 104 0,'3'-8'38'0,"0"8"-20"0,0 0-21 0,3 3 41 16,0 0-7-16,0 5-5 15,-3 2-6-15,3 9-10 16,-3 12-2-16,0 1-4 15,-3 0-3-15,0 0 0 0,0-6 1 16,0 1 3-16,0-6-4 16,3 0-1-16,6-8-35 15,0-2-15-15,3-6-23 16</inkml:trace>
  <inkml:trace contextRef="#ctx0" brushRef="#br0" timeOffset="117">14340 13904 108 0,'-3'-3'44'0,"9"6"-24"0,-6 2-24 0,0 0 8 15,0 6 9-15,0 5 8 16,0 8 1-1,0 7 1-15,0 1-14 16,0 0-6-16,0 0-2 0,0-3 1 0,0 0 1 16,-3-8 1-16,3-2 0 15,0-6-7-15,0 0 0 16,0-5-50 0,0-3-43-16,3-7 27 15</inkml:trace>
  <inkml:trace contextRef="#ctx0" brushRef="#br0" timeOffset="118">14551 13944 36 0,'6'-3'13'0,"0"8"-6"0,0 6 22 15,0-3 17-15,0 2-8 16,0 9-2-16,6 7-17 15,-3 3-4-15,0-2-5 16,-3-1-1-16,0-2-5 16,-3 0-1-16,6-6 1 0,0-2-5 15,-4-2 1-15,1-4-27 16,3-5-11-16,0-2-28 16</inkml:trace>
  <inkml:trace contextRef="#ctx0" brushRef="#br0" timeOffset="119">15025 13899 64 0,'6'2'27'0,"-4"4"-14"0,4 7 11 0,-3-3 16 16,0 6-12-16,0 8-3 15,3 10-6-15,3 1-3 16,-3-1-8-16,3-2-3 16,0-3-3-16,0-2 1 0,0-6 0 15,0-8-78 1</inkml:trace>
  <inkml:trace contextRef="#ctx0" brushRef="#br0" timeOffset="120">12950 11800 56 0,'-3'-5'22'0,"3"5"-12"0,3-3-5 0,-3 3 6 0,0 0 2 16,0 0 3-16,3 0-3 15,0 0 0-15,-3 0 4 16,0 0 1-16,0 0-3 16,0 0-1-16,0 0-8 15,-3 0-4-15,3 0-1 16,0 0-1-16,-3 3 2 0,3-3-1 16,0 3-1-16,0 2-2 15,-3 3 1-15,3 0 1 16,-3 5 2-16,3 3-1 15,0-5 2-15,0-1-4 0,0 3 0 16,0 1 1 0,-3-4 0-16,3 3-3 0,0 1 2 15,0-1 1-15,0 0 0 16,0 0 0-16,0 3 0 16,0-5 0-16,0 2 0 15,0 0 0-15,0-2 0 16,3-1 2-16,0 1 1 15,-3 0-4-15,3-1-1 16,0 1 1-16,-3-1 0 16,3 1 1-16,-3 0 2 15,0-1-3-15,0 1 0 16,0-3 1-16,0 0 2 0,0 0-3 16,0-1 0-16,0-1 1 15,0 2 0-15,0-3 0 16,0 3 0-1,3 0 0-15,-3 0 2 16,0 0-1-16,0 0-1 0,3 2 1 16,-3 1 1-16,3 2-3 15,-3 0 0-15,3-2-1 16,-3 2-2-16,3 0 5 16,0 1 1-16,-3-1-3 15,0 0 1-15,0 3 2 0,3-3 1 16,-3 0-4-16,0 1 1 15,0-4 0-15,0 3 0 16,3-2 0 0,0 0 2-16,3 2-3 0,-6-3-2 15,6 1 2 1,-3 0 2-16,0-1 0 0,-6-2-1 16,0 0 1-16,3 3-1 15,0-3 0-15,3 2 0 16,0 1-3-16,-1-1 2 15,1 1 1-15,-3-1 2 16,0 1-1-16,0 0-1 16,3-1 1-16,-3 1-1 15,0-1 0-15,-3 4 2 0,0 1-3 16,1 4 0 0,2 0 1-16,0-4 0 0,-3 1 0 15,0 3 0-15,0-3-3 16,3-3 2-16,0 0 3 15,0 0 1-15,0 1-4 16,0-1 1-16,0-3 0 16,0 1 0-16,0 2 0 15,-3 0 0 1,3 1 2-16,0-1-3 16,0-3 0-16,0 1 3 0,0 0 1 15,0-1-4-15,0 1 1 16,0-1 0-1,0-2 0-15,0 3 0 16,0-3 2-16,0 2-3 16,6 1 0-16,-3 0 1 0,0-3 0 15,-1 2 2-15,1-2 1 16,-3 3-1-16,3-3-2 16,-3 0 1-16,0-1-1 15,0 1 0-15,0 0 0 16,3-2 0-16,-3 4 0 15,0-2 0-15,0 8-3 16,0 0 2 0,0-3 1-16,0 0 2 0,0 1-1 15,0-1-1-15,0-3 1 16,0 1-1 0,0 0 0-16,0-1 0 0,0-2 0 15,-3 3 2-15,0-1-3 16,6 1 0-16,-3-1 1 15,0-2 2 1,-3 6-3-16,6-4 0 0,-3 3 1 16,-3-2 0-16,0-3 0 15,6 3 2-15,-3-1-3 16,-3-2 0-16,1 0 1 16,-1 3 2-16,0-1-3 15,0 1 0-15,0-1 1 16,3 1 2-16,-3-1 1 15,3 1 3-15,0 0-1 16,0-3 2-16,0 2-4 16,0-2 0-16,0 3-1 15,0-1-2-15,0 3 1 0,0-2 1 16,0 0-1-16,0-1 2 16,0 3-4-16,0 1-2 15,0-1 4-15,0-2 1 16,0-1-3-16,0 1 1 15,0 2 0-15,0-3 2 16,0 1-3-16,0 0 0 16,0-1 1-16,0 1 2 15,0-1-1-15,0 1-1 16,0-3 3-16,0 0 0 0,0 2-1 16,0-2 1-1,0 0-4-15,0 0-2 0,0 3 8 16,0-1-5-1,0 1 1-15,0-3-1 16,0 0 2-16,0 0-3 16,0 0 0-16,0 0 3 15,0 0 1-15,0 0-1 16,0 0 1-16,0-1-4 16,6 1 0-16,-6 0 1 15,0 0 2-15,0-2-1 16,0 1-1-16,-3 1-2 15,3 0 1-15,0-2 1 16,0 2 2-16,-3 0-1 0,3-1 2 16,0 1-2-1,0 3-1-15,0 0 1 0,-3 4 1 16,3-4-1-16,0 2-1 16,-3 0-2-16,3-2 1 15,-3 0 1-15,0-3 0 16,3 5 2-1,0 0-3 1,0 6-2-16,0-6-1 16,0 0 5-16,0-2 1 15,0-1 0-15,0 1-2 16,0-1 1-16,0 1 1 16,0 0-1-16,0-1 2 15,0 1-2-15,0-3-1 0,0 0 1 16,0 0 1-1,0-1-1-15,0 1 2 0,0 0-4 16,0 0 0-16,0 0 3 16,0 0 3-16,0-3-2 15,0 3-2-15,0 0 0 16,0 0-1-16,0 0 0 16,0 0 0-16,0 0 0 15,0 0 0-15,0 3 0 16,0-3 2-16,0 2-3 0,0 1 0 15,0-3 1-15,0 0 0 16,0 5 0-16,0-3 2 16,0 1 3-1,0-3 2-15,3 5-3 16,-3 0 2 0,0-2-4-16,0 0-1 15,0 2-3-15,0-3-1 16,0 1 4-16,0-1 1 15,0 1-3-15,0 0-1 16,0-3 1-16,0 0 0 16,3-1 5-16,-3 1 2 15,0-2-2-15,0-1-3 16,3 3-3-16,-3-3-1 16,0 3 4-16,0-3 1 15,0 6 0-15,3-8-2 16,-3 7 1-16,0 1-1 15,0-3 0-15,0 0 0 16,0 0 0 0,0-3 2-16,0 0 1 0,0 3-4 15,0-3-1-15,0 1 1 16,0-1 0-16,0 0 3 16,0 1 1-16,0-1-4 15,0-2 1-15,0-3 0 16,0 5 0-16,0-2 0 15,0-1 2-15,0 1-3 16,0 2 0-16,0-5 1 16,0 5 2-1,0-5-1-15,0 0-3 16,0 6-7-16,0-6-38 16,0 0-5-1,0 2-1 1,0 1-33-16</inkml:trace>
  <inkml:trace contextRef="#ctx0" brushRef="#br0" timeOffset="121">13099 15087 84 0,'-3'-3'33'0,"3"6"-18"0,0-1-7 0,0-2 13 16,0 0-10-1,0 0-1-15,0 0-2 16,0 0 2-16,0 0-1 16,0 0 0-16,6 0-1 0,3 0 0 15,6 0-4-15,2 0-1 0,4 3 1 16,3-1 0-16,3 4 0 16,6-1 0-16,2 0 0 15,10-2-2-15,0-3-2 16,-1 0 1-16,1 0-1 15,0 0 0-15,-7-3 0 16,-2 1 6-16,-6-1 6 16,-6 0-2-16,-4 1 0 15,-5-1-2-15,-3 0 0 16,-3 1-4-16,-3-1-1 0,0 1-3 16,-3 2-1-16,0-3 1 15,0 3 2-15,-3 0-1 16,0 0-1-16,0 0-26 15,0 0-10-15,3 3-46 16</inkml:trace>
  <inkml:trace contextRef="#ctx0" brushRef="#br0" timeOffset="122">13664 14991 80 0,'0'16'33'0,"3"-13"-18"0,6 2-13 0,-3-2 9 16,6 2-5-16,3 0 2 15,3 1-5-15,6-1 0 16,-1 3-3-16,1 0-3 15,-3 5 2-15,-6-2 2 0,-3 2 2 16,-6 0 1 0,-3 3 6-16,-6 0 6 15,-3-3-4-15,-6 0-2 16,0-2-5-16,3-1-4 0,0-2-14 16,3 0-4-16,0 3-40 15,3-1-15 1</inkml:trace>
  <inkml:trace contextRef="#ctx0" brushRef="#br0" timeOffset="123">13694 15359 72 0,'0'5'30'0,"3"-2"-16"0,9 31 3 15,-9-18 16-15,0 0 0 16,3 8 3-16,-3 0-11 15,0 5-3-15,0 3-9 0,-3-6 0 16,0-2-8-16,0-3 4 0,0-5 3 16,3 5-4-1,-3-5-2-15,0-3-6 0,0-2 0 16,0-3 0-16,0-3 2 16,0 0-1-1,0-5-1-15,0 0 3 0,0-2 0 16,0-1-1-16,0-2 1 15,0-3-4-15,0 0 0 16,6-5 1-16,0 2 0 16,3-5 0-16,0 0 0 15,2 3 0-15,1-3 0 16,3 0 0-16,3 3 0 16,6 3-3-16,-3 2 2 15,0 2-1-15,-1 6 0 16,1 0 0-16,-3 8-2 15,0 3 3-15,-6 5 0 0,-3 0 3 16,-3-1 3-16,-6-1 7 16,-6-1 2-16,-6 0-5 15,-6 0-1-15,0-2-2 16,-3-3-1-16,0-3-3 16,1-2 1-16,-1-3-7 15,3 0 1-15,-3 0-6 16,6-3-1-16,3 1-24 15,9-4-58 1,3 4-27 0,6-1 38-16</inkml:trace>
  <inkml:trace contextRef="#ctx0" brushRef="#br0" timeOffset="124">14087 15346 84 0,'-3'0'33'0,"-3"5"-18"0,3 6 2 0,3-1 14 16,0 11 6-16,-3 3 4 16,0 0-20-16,0 3-9 15,3 2-8-15,0 5-4 0,3-7 3 16,0-4-2-16,0-2 2 15,0-2-7-15,3-3 1 16,0-3-37-16,-3-2-57 16,0-1 9-16</inkml:trace>
  <inkml:trace contextRef="#ctx0" brushRef="#br0" timeOffset="125">14233 15595 92 0,'-6'-14'35'0,"6"17"-18"0,0 10-18 16,0-5 7-16,-3 0 15 16,3 3 9-16,-6 2-4 15,6 0-3-15,3 0-11 0,3 1-5 16,0-1-4 0,3-3 0-16,3-2 0 0,0-2 3 15,-1-6 1-15,1-3-1 0,0-2-1 16,-3-3 3-16,-3-3 3 15,-3-2 2-15,-3 0 3 16,-6-6-7-16,-3 6-1 16,-3 0-2-16,-3-1-1 15,-2 4-3-15,-4-1-2 16,6 6-8-16,0 0-3 16,9 2-27-16,3 3-13 15,9 3-26 1,6-1-23-16,3-2 45 0</inkml:trace>
  <inkml:trace contextRef="#ctx0" brushRef="#br0" timeOffset="126">14542 15531 104 0,'-17'-3'38'0,"5"3"-20"0,-3-2-10 16,9 4 13-16,-6 1 5 15,-3 2 5-15,0 3-13 16,-3 0-3-16,0 8-9 16,6 3-6-16,4-1-1 0,2 1-1 15,12-1 0-15,2 1 4 16,7-3 1-16,3-3-1 16,3-3-2-16,3-2-2 0,0-5 1 15,-3-3-21-15,2-3-10 16,4-2-39-1</inkml:trace>
  <inkml:trace contextRef="#ctx0" brushRef="#br0" timeOffset="127">14688 15420 112 0,'-6'-16'44'0,"6"19"-24"0,0 13-19 0,0-8 11 0,0 2 14 15,3 6 8 1,-3 2-9-16,0 6-4 0,0 8-10 16,3-5-5-16,0 2-3 15,0-3 0-15,0 1 0 0,0-4-6 16,0-4 0-16,0-1-34 16,0-4-16-16,0-4-23 15</inkml:trace>
  <inkml:trace contextRef="#ctx0" brushRef="#br0" timeOffset="128">14864 15589 84 0,'-18'-24'33'0,"18"24"-18"0,-6 6-20 15,0-4 6-15,-3-2 1 16,-6 3 1-16,-3 5 10 0,-2 0 3 15,-1 2 6-15,-3 1 1 16,0 0-8-16,3-1-4 16</inkml:trace>
  <inkml:trace contextRef="#ctx0" brushRef="#br0" timeOffset="129">14661 15650 262 0,'3'5'15'0,"6"1"-3"16,3-1-3-16,3 0-1 16,3 1-4-16,0-1-3 15,3 0 0-15,5 0-1 16,-2 1-44-16,-3-1-60 15,-3 3 12-15</inkml:trace>
  <inkml:trace contextRef="#ctx0" brushRef="#br0" timeOffset="130">13777 16103 84 0,'-6'0'33'0,"3"2"-18"0,-2 3-2 15,-1 3 11-15,0 3-6 16,3 2 0-16,0 3-9 16,6 3-3-16,3-1-3 15,3-2 0-15,2 3-2 16,4-9 4-16,3-7 4 0,0 2-1 16,0-5 1-16,3-5-1 15,0-3 0-15,-10-3 0 16,-2-2 2-16,-3 0 6 15,-9 0 4-15,-3-3-8 16,-3 2-2-16,-2-4-6 0,-1-1-1 16,0 4-1-16,0 1 1 15,0 9-15-15,3 0-5 16,3 5-44 0,3 5-55-16,6 3 27 15</inkml:trace>
  <inkml:trace contextRef="#ctx0" brushRef="#br0" timeOffset="131">14152 15909 104 0,'-20'-15'41'0,"11"-7"-22"0,-9-4-5 15,9 18 15-15,0 5-8 16,-6 6 1-16,3 5-13 15,0 5-3-15,0 3-4 16,3 5-4-16,3 3-1 0,3 5-1 16,3 5 3-16,0-2 0 15,3-3 1-15,3-2 0 16,0-1 0-16,-3-5 2 0,0 3 1 16,0-8-34-1,-3 0-56 1,-3-3 8-16</inkml:trace>
  <inkml:trace contextRef="#ctx0" brushRef="#br0" timeOffset="132">13864 16132 124 0,'0'-16'49'0,"6"10"-26"0,6-1-23 0,-1 1 10 16,7-2-6-16,6 0-1 15,6 3-1-15,3-5 1 0,5 10-15 16,4-6-5-16,3 9-40 15,-7 0-15 1</inkml:trace>
  <inkml:trace contextRef="#ctx0" brushRef="#br0" timeOffset="133">14343 15936 108 0,'-15'-16'44'0,"6"5"-24"0,-3 3-10 16,6 6 12-1,-3 2-10-15,0 2-2 0,-3 4-2 16,4 2 0-16,-1 5-4 16,3 5-3-16,0 9 2 0,3 5 4 15,3-3 6-15,3 0-7 16,3 0-3-16,0-3 0 16,0 1 0-16,0-1-17 15,-1-7-7-15</inkml:trace>
  <inkml:trace contextRef="#ctx0" brushRef="#br0" timeOffset="134">14096 16132 192 0,'-3'-14'71'0,"9"12"-38"0,6-9-41 0,-3 11 12 16,12-8-2-16,2 0 1 15,7-2-4-15,3 7 1 16,3 0-66-16,2 3-30 16,-2 8 32-16,-3-8 20 15</inkml:trace>
  <inkml:trace contextRef="#ctx0" brushRef="#br0" timeOffset="135">14519 16079 168 0,'-15'-19'66'0,"9"19"-36"0,-6 0-26 15,6 0 13-15,0 3-4 16,-3 5 0-16,3 0-5 16,0-3-3-16,3 0-2 15,3 3-5-15,3 0 1 0,6 0-1 16,0-3-2-16,3 6 3 16,-3 0 0-16,0-6 3 15,-6 8 3-15,-3-5 0 16,-3 0 2-16,-3 0-4 15,-3-3-2-15,0-2 0 0,0-3-1 16,3 0-29 0,0 0-10-16,3-3-47 15</inkml:trace>
  <inkml:trace contextRef="#ctx0" brushRef="#br0" timeOffset="136">14706 16137 124 0,'6'-5'49'0,"0"10"-26"0,3-5-27 0,-9 0 8 16,6 0-2-16,0 0 1 0,0-5 3 15,0 5 1-15,0-3-3 16,0 0-3 0,-3 1 0-16,0-6-1 0,-3-3 2 15,-6 9-1-15,-3-4 2 0,-3 6-4 16,-3 0 0-16,-6 0 3 15,-3 6 1-15,3-4 7 16,4 6 6-16,2-3 3 16,3 6 3-16,3 0-6 15,6-1-1-15,9 3-7 16,6 1 0-16,6-4-5 16,2 1 0-16,1-6-1 15,0 3-2-15,0-5-17 16,6-6-6-16,2-5-68 15</inkml:trace>
  <inkml:trace contextRef="#ctx0" brushRef="#br0" timeOffset="137">14947 15809 180 0,'-12'0'68'0,"9"21"-36"0,0 11-29 0,3-19 17 16,0 6-3-16,0 4 1 16,0 6-9-16,3 8-3 15,3-5-4-15,0 0-2 0,0 0 3 16,3-6-4-16,-3 1 0 0,0-4-48 16,0-7-21-16,-6-2-14 15</inkml:trace>
  <inkml:trace contextRef="#ctx0" brushRef="#br0" timeOffset="138">14819 16052 184 0,'-15'-18'68'0,"30"15"-36"0,-3-2-37 16,0 0 12-16,3 2 7 15,9-8 8-15,2 9-5 16,7-6 1-16,6 2-11 15,0 4-4-15,-1-4 0 0,-2 4-95 16,-9-6-50-16,-6 3 62 16</inkml:trace>
  <inkml:trace contextRef="#ctx0" brushRef="#br0" timeOffset="139">14510 15177 96 0,'-6'-3'35'0,"3"3"-18"0,-3 0-13 16,3 0 10-16,0 0-2 15,-3 0 3-15,0-5-6 16,0-1-3-16,-3 1-1 0,0 2 1 16,-3 1-3-16,-6-1 5 0,0 0 4 15,4 3 3-15,-4 0 3 16,0-2-8 0,0-1-3-16,0 0 0 15,0 1 0-15,-6-1-3 0,4 1-3 16,-4-1 4-16,3 3 1 15,0 0 2-15,0 0 0 16,-3 0-7-16,4 0 0 16,-1 3-3-16,0-1 0 15,-3 6 4-15,6-8 1 16,3 8-4-16,-2-3-1 16,2 1 1-16,-6-1 0 0,0 3 1 15,0 0 0-15,0 0 0 16,3-3 0-16,1 0 0 15,-1 1 2-15,0-4-1 16,3 1-1 0,-12 2 1-16,3 0-4 15,1 1 2-15,-1 2 1 16,0 0 0-16,0 0 0 16,3 0 0-16,0-1 0 15,4 4 0-15,-1 0 0 16,3-1 0-16,0 1 0 15,3-1 0-15,0 1 0 16,-3 13 0-16,-3-3 0 0,1 0 0 16,2 0 0-16,0 0 0 15,0 1 0 1,3-1 2-16,0-3-1 16,0 9-1-16,0-9-2 0,0 9 1 15,1-3 1-15,2-1 0 16,0 1-3-1,0 3 0-15,3-1 2 0,0 1 2 16,3 2-2-16,0 5-2 16,3 0 2-16,3-2 0 15,3 3 1-15,3 2 0 16,0 0 0-16,3 0 2 0,2-6-1 16,10 1-1-1,-3-3-2-15,0-2 1 16,3-1 1-16,0-2 2 15,2-3-1-15,4 6-1 0,6-1 1 16,0 1-1-16,-1-6 0 16,1 5 0-16,0 1 0 15,-4-4 2-15,4-4-3 16,0-3 0-16,-3-3 3 16,2 0 1-16,4 6-1 15,0-14 1-15,2-2-2 16,7 7 2-16,3-4-4 15,-7-1 0-15,4-2 1 16,0 2 2-16,-4-8-1 16,1 1-1-16,2-1 3 15,4-2 0-15,3-1-1 16,-1-4 1-16,-2 2-2 0,5-11-1 16,-5 6 1-16,0 0 1 15,-4-3-1-15,-2-3-1 16,-1-4 1-16,1 9 1 15,-3-1-3-15,-6-1 0 16,-4 0 3-16,4-8 1 16,-6 8-1-16,-6-2-2 15,-4-1 3-15,-5 6 0 16,-3-3-1-16,-3 0 1 16,0 0-2-16,-3-13-1 15,0 3 1-15,-3-3-1 0,-6-3 0 16,0-3 2-1,-3-7 1-15,-3 2 3 0,-3 6-5 16,-3-3-1-16,0 0 4 16,-8 3 5-16,-4 2 1 15,0-11 2-15,3 6-6 16,0 0-2-16,1 0-2 16,-4 0-2-16,0 0 3 15,3-2 2-15,-12 4 2 16,1 3 3-16,-10 3-1 15,-5 0 0-15,-7 5-5 16,0 3-3-16,4 3 0 0,5 4-1 16,4 4 0-1,11 2 0-15,0 3-38 0,15 5-14 16,0 8-71 0</inkml:trace>
  <inkml:trace contextRef="#ctx0" brushRef="#br0" timeOffset="140">12789 15137 76 0,'-3'0'30'0,"15"0"-16"0,-15-3-8 0,3 3 9 15,0 0 5-15,0 0 2 16,0 3 0-16,-3-3-2 16,0 2-4-16,0-2-2 15,-3 6-2-15,-3-1 0 0,0 0-6 16,-3-2 5-16,-5 0 4 15,-4-1 2-15,0 1 1 16,-6 5-5-16,-6-3-3 16,-2 0-3-16,-4-2 0 15,-6 0 0-15,-2-1 1 0,-4 1 0 16,-2 0 0-16,-1-3-7 16,3 0 0-1,7-3 1-15,2 0 1 0,6 1 1 16,4-4 0-16,8 1-5 15,0 3-1-15,6-4 1 16,3 4 2-16,6-1-20 16,3 0-9-16,3 1-46 15,3 2-57 1,9-3 32-16</inkml:trace>
  <inkml:trace contextRef="#ctx0" brushRef="#br0" timeOffset="141">12111 15087 84 0,'0'-6'33'0,"2"9"-18"0,-2-3 4 0,0 0 16 0</inkml:trace>
  <inkml:trace contextRef="#ctx0" brushRef="#br0" timeOffset="142">12102 15094 235 0,'-15'8'31'0,"-6"3"-16"16,-3 2-3-16,-3 0-1 0,0 1-4 15,4-4-2-15,2 1 0 16,6-3-1-16,3-3 2 15,3 0 1-15,6 1-6 16,6-1 0-16,9 0-1 16,6 1 2-16,3-1 1 15,3 0 1-15,-1 0-5 16,4 1 1-16,0-1 0 16,0 0 0-16,-1 1-47 15,-2 2-20-15,0-1-15 16</inkml:trace>
  <inkml:trace contextRef="#ctx0" brushRef="#br0" timeOffset="143">11491 15446 72 0,'-3'-2'27'0,"6"-4"-14"0,-3 1-15 16,0 5 59-16,-3-5-19 15,-3 2-13-15,6 1-8 16,0 4-9-16,0 4-3 16,0 4-2-16,3 9-5 0,0 4-1 15,3 4 4-15,-3 2 3 16,3-5 1-16,-3 0 2 15,0-3 0-15,0-3 1 16,0-4-2-16,-3-4 1 16,3-2 7-16,-3-3 5 15,0-5-3-15,0 0-1 16,0-2-9-16,0-4-4 16,0-2-1-16,3-5 1 0,3 0-3 15,3 0 0-15,3 0-1 16,3 2 0-16,3 3 0 15,3 0 0-15,-1 3 0 16,-2 5-2-16,0 2 3 16,0 12 2-16,-3-1-2 15,-3-3-2-15,-6 1 4 16,-3 0 1-16,-6 2 2 16,-3-3 0-16,-3 1 0 15,-6 0 0-15,-3-3-2 16,0-3 1-16,-3-2-4 15,1-3 0-15,2 0-26 16,3 0-9-16,3-3-24 16,3 0-47-16,3 1 22 15</inkml:trace>
  <inkml:trace contextRef="#ctx0" brushRef="#br0" timeOffset="144">11756 15401 80 0,'0'0'33'0,"3"3"-18"0,0 0-18 15,0 10 32 1,0 0-8-16,0 11-3 15,0 0-4-15,-3 2-6 16,0 3-3-16,-3-5-2 16,3 0 0-16,0-3-2 15,0-2 2-15,0-3 0 0,3-3-12 16,0 0-7-16,3-2-44 16</inkml:trace>
  <inkml:trace contextRef="#ctx0" brushRef="#br0" timeOffset="145">11890 15637 72 0,'-15'0'27'0,"15"-11"-14"0,-3 19-9 0,3-5 10 16,-3 2-2-16,3 0 3 15,0 3-2-15,3 3 0 16,0 0-3-16,6 2-1 15,6-3 12-15,0 1 6 16,0-6-7-16,0-2-2 16,0-3-10-16,0-5 1 0,-4-3 4 15,-2 0-5-15,-3 0 0 16,0-5-2-16,-6-1-1 16,-3-2-1-16,-3 3 0 0,-3 3-2 15,-5-1-2-15,-4 3-2 16,3 3-1-16,0 7-3 15,0 6 1-15,3-2-32 16,6 2-16-16,9-3-30 16</inkml:trace>
  <inkml:trace contextRef="#ctx0" brushRef="#br0" timeOffset="146">12244 15536 124 0,'-5'-5'46'0,"-1"5"-24"0,-6 0-15 15,6 0 13-15,-3 5-1 16,-3-2 1-16,0 0-7 16,-9 5-3-16,3 5-5 0,0 0-4 0,4 0 0 15,5 0-4-15,3 1 0 16,6-1 2-16,9 0 2 15,-1 3 0-15,7-5-1 16,3-3 3-16,3-3 0 16,3-2-1-16,0-3-2 15,-3-3-21-15,-1 0-11 0</inkml:trace>
  <inkml:trace contextRef="#ctx0" brushRef="#br0" timeOffset="147">12352 15380 108 0,'-12'-18'41'0,"21"23"-22"0,-3-2-22 16,-3 13 6 0,-3 5 1-16,0 3 9 15,0-1 4-15,0 6-4 16,0 1-3-16,3-1-3 15,-3-3-2-15,0-2-3 16,0-3 1-16,3 0 0 0,-1-5-8 16,-2-3-2-16</inkml:trace>
  <inkml:trace contextRef="#ctx0" brushRef="#br0" timeOffset="148">12512 15565 32 0,'0'-5'13'0,"0"5"-6"0,-12 3-6 0,9-1 3 16,-2 1 13-16,-4 0 8 16,-3 5 8-16,-3-3 2 0,-6 3-13 15,0-3-3-15,3 3-9 16,3 0-2-1,3-3 0-15,4 1 2 0,5-1-5 16,6-5 4-16,5 5 3 0,7 1-4 16,3-4-2-16,3 6-3 15,0 0-3-15,3 0 1 16,2 0 1-16,1-3-25 16,-6 1-12-16,0-1-37 15</inkml:trace>
  <inkml:trace contextRef="#ctx0" brushRef="#br0" timeOffset="149">11149 16079 80 0,'0'-11'30'0,"0"16"-16"0,0 1-8 15,0-6 9-15,0 5-6 16,0 3-3-16,0 3-1 15,0 2-1-15,0 3 4 16,3-3 5-16,-3 5-1 16,0-4 1-16,0-4-3 15,0-2-1-15,0 0 3 16,0-3 5-16,0-2-9 16,0-3 2-16,0 0 3 0,0-8-5 0,0 3 0 15,0-6-4-15,0-2-3 16,3-3 2-16,0 3 0 15,6 5-1-15,3 0-2 16,-3-3-2-16,0 9 1 16,0-4-1-16,0 1 0 15,-1 10 2-15,1 1 2 16,0 2-3-16,0 0-2 16,-3 2 2-16,0 3 2 15,0 1 0-15,-3-1 2 16,3-2-4-16,0-1 0 0,0-2-32 15,0-3-13-15,0 1-32 16</inkml:trace>
  <inkml:trace contextRef="#ctx0" brushRef="#br0" timeOffset="150">11372 16118 108 0,'-6'0'41'0,"6"0"-22"0,-3 6-22 16,3-1 8-16,0-2-4 16,0 7 2-16,0 1 2 15,3 2 4-15,0 3-4 16,3-3-1-16,3 0 0 16,0-5 0-16,0 3 9 15,3-3 6-15,3-3-6 0,0-2-2 16,-6-6-6-16,0-2-2 0,-3-3 3 15,3-3-3-15,-7-2-2 16,1-3 4-16,-3 0 1 16,0 3-2-16,0 0-3 15,0 8-3-15,-3 2-1 16,3 3 2 0,3 5 0-16,0 3 1 0,0 5 0 15,0 1 0 1,0 2 0-16,3-1 0 0,0-1 0 15,0-6 0 1,3 5-31-16,0-3-12 0,3-2-27 16</inkml:trace>
  <inkml:trace contextRef="#ctx0" brushRef="#br0" timeOffset="151">11596 16145 140 0,'-6'-8'52'0,"6"11"-28"0,0 2-30 16,0 0 6-16,3 0-4 15,-3 6 3-15,0 0 0 16,0-1 1-16,0 3 0 16,0-2 2-16,0 0 1 0,0-3 1 15,3-3 0-15,-3 0-2 0,0-5 1 16,0 0 4-16,3 0 6 15,-3-5-3-15,5-3 2 16,4-5-9-16,3-1-2 16,3-1 1-16,0-1 1 15,0 2-6-15,0 4 0 16,-3 2 1-16,3 3 3 16,0 5-5-16,-4 0 1 15,-2 8 3-15,0-3 4 16,-3 5-1-16,-3-2 0 15,0 0 1-15,0-2 0 0,-3-1 0 16,3-2 0 0,-3-3-2-16,3-3-2 0,3-2 1 15,3-3-1-15,3-3 0 16,0 6 0-16,6-3-3 16,0 0 2-16,2 3-4 15,-2 5 1-15,0 0 2 16,-6 10 3-16,0 1-2 15,-3 2 0-15,-3 0 3 16,0 1 1-16,0-4-1 16,-3 3-2-16,0-5-35 15</inkml:trace>
  <inkml:trace contextRef="#ctx0" brushRef="#br0" timeOffset="152">12054 15954 72 0,'0'-5'30'0,"3"13"-16"0,0 0-17 0,-3 0 6 16,3 5 1-16,-3 8 5 15,3 0 6-15,-3 3 5 16,3 0-10-16,0 0-6 0,3-6 0 15,-6 4 1-15,6-7-2 16,0-1 0-16,-3-6 1 16,0-3 2-1,-3-5 3-15,0 0 5 16,3-5-8-16,0-3-1 0,6-3-3 16,-1-2-2-16,4 5 1 0,0-3-1 15,3 3 2-15,0 3-3 16,0 2-2-16,0 3 2 15,-3 6 0-15,0-4 5 16,-6 9 5-16,-3-3 1 16,-6 0 2-16,-6 5-4 15,-3-2-3-15,0-1-5 0,0-2 0 16,-6 0-7-16,-3-3 0 16,6-2-48-1,3-6-40-15,3 1 27 16</inkml:trace>
  <inkml:trace contextRef="#ctx0" brushRef="#br0" timeOffset="153">12289 16105 104 0,'9'0'38'0,"0"5"-20"0,0 3-12 0,0-2 9 16,0-1 0-16,6-2 4 0,-3 5 2 15,2-6 4 1,1-2-7-16,-3 0-3 0,0-2-8 15,0-6-7-15,0 5-3 16,-3-2 4-16,-3-3 3 16,-3-3-1-16,-6 3 0 0,-3-2-3 15,-6-1-3 1,-9 6-1-16,0 7 3 0,0 4 0 16,4-1 1-16,2 3-3 15,3 3 0-15,3 2 4 16,6 0 3-16,3 3-1 15,6-3 0-15,9 6-1 16,0-6 1-16,2 0-4 16,1-5 0-16,0-3-28 15,0-5-10-15,0 0-38 16</inkml:trace>
  <inkml:trace contextRef="#ctx0" brushRef="#br0" timeOffset="154">12563 16039 64 0,'-3'13'24'0,"3"-13"-12"0,0 3-14 0,0 5 4 0,0 0-2 16,6 0 0-1,0 0 2-15,0 2 3 16,-3-2 2-16,3 5 3 15,-3 1-1-15,0-1 0 0,0 0 1 16,0-2 1-16,-3-3 1 16,0-3 2-16,0 0 2 15,0-2-1-15,0-3-3 16,0 0 0-16,0 0-1 16,0 0 3-16,0-3-7 15,0-2 0-15,0 0 0 0,0-3-3 16,0-3-3-16,3-2 4 15,0 5 1-15,0-3-2 16,0-2-1-16,3 0-1 16,-1-3 1-16,4 3 0 15,3 0 1-15,3 2-5 16,6 3-1-16,0 3-2 16,0-1 3-16,3 4 0 0,-4 2 1 15,1 0 2-15,-3 2 1 16,-6-2-65-1,0 0-54-15,-3-2 34 16</inkml:trace>
  <inkml:trace contextRef="#ctx0" brushRef="#br0" timeOffset="155">12346 15306 64 0,'-18'-2'24'0,"12"2"-12"0,-6 0-10 0,6 0 6 16,-3 0-4-16,-3 0-1 15,-3 0 3-15,0 0 3 16,1 0 2-16,-1 0 3 16,0-3-3-16,0 0 1 15,-3 3-7-15,-6 0-1 16,3-2 0-16,-2 2 2 16,-1-3-3-16,0 0 0 15,-6 1 1-15,0 2 0 16,4 0-2-16,-1 0-2 0,-3 0 1 15,0 0 3-15,-2 0 2 16,2 0 0-16,0 0-1 16,0 0-1-16,0 0 2 0,-2 0-1 15,2 0 0-15,3-3-1 16,-3 0 0-16,4 1-2 16,-7-1-2-16,3 0 1 15,0 1 1-15,-2 2 1 16,-1 0 1-16,0 0-2 15,0 2 1-15,4 4-2 16,-1 2-1-16,-3 0-2 16,3 2 1-16,1 3 1 15,-1 1 0-15,0 1-3 16,-3 7 2-16,-5 4 1 16,2 1 2-16,3-4-1 15,0 6 2-15,1-2-4 16,-4 7 0-16,6-2-1 0,3 0 0 15,4 5 2-15,2 3 0 16,0-1 2-16,6-2 1 16,3 8-4-16,6-5 1 15,3-3 0-15,3-3 2 16,6 1-1-16,3 2-1 16,3-11 1-16,6 1-1 15,3 2 2-15,5-3 3 16,1 1-7-16,0-1 0 15,3 1-2-15,6-1 2 0,-4-5 1 16,4 6 3-16,-3 2-1 16,5-3-1-1,-2-2-2-15,0-5 1 0,6-1 5 16,2-5 2 0,1 1-2-16,2-1-1 0,4 0 3 15,-3-2 1-15,-4-3-6 16,1 0 0-16,0-3-1 15,2-2 0-15,4-1 0 16,-1 1 2-16,1 2-3 16,-3-2 0-16,-1-3 1 15,-2 2 2-15,0-4-1 16,-1-1 2-16,-5-2 0 16,6 0 1-16,2-3 0 15,1-6 0-15,-4 9-5 0,4-3 1 16,-3 3 0-16,-4-3 2 15,-2 8-1-15,0-3 2 16,-3 1-4-16,-1-1 0 16,-2-2 1-16,0 2 2 15,-1 0-3-15,1 1 0 16,0-1 1-16,-6 0 0 16,-3 1 0-16,-1-1 2 15,1-2-1-15,-3 2-1 16,-3-2 1-16,0-8 1 0,0-1 1 15,2-1 3 1,-2-4-1-16,0-2 2 16,0 0-4-16,3 0 0 0,-6-1-1 15,-3 1-2-15,-3 3 1 16,-3-1 1-16,-3 1 1 16,-1 2 1-16,-4-5-2 15,4-6-2-15,-4 1-2 16,-4 2 1-16,3 0 1 15,-3-2 2-15,3-1-1 16,0-5-1-16,-3 9 5 16,0-1 1-16,0 0 0 15,3 5-1-15,-3 1-1 16,0-1 0-16,0 1-2 16,-3-1 1-16,0 1-2 15,0-1-1-15,0 3 3 16,-3 1 0-16,3-1 1 0,-5-3 0 15,-1 3 0 1,3-2 0-16,0 2-2 0,0-3 1 16,0 1-2-16,0 2-1 15,0 0 1-15,0-2-1 16,0 2 2-16,-2-8 1 16,-4 3-4-16,0 2-1 15,-3 1 3-15,0-1 1 16,0 1-3-16,0 2-1 15,-5 3 3-15,-1-1 1 0,-3 4 0 16,0 2-2-16,-2 0 1 16,-1 0-1-1,3 3-3-15,6-1 2 16,0 6-54-16,7 6-25 0,-4-4-29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7:09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7780 16854 60 0,'-3'-3'24'0,"3"9"-12"0,-3-1-10 16,3 5 9-16,-3 6-7 15,0 6 0-15,3-4 0 16,0 9 0-16,3-1-2 15,3 0 1-15,3-2 0 16,5-3 1-16,1-7 0 16,0 2 2-16,-3-9-5 15,3-4-1-15,-3-6 2 16,0-4 1-16,-3-4-4 16,0-2-1-16,-3 5 3 15,0-3 1-15,-3 9 0 16,0 2 1-16,-3 0-2 15,5 7-1-15,1 7 1 16,3-1-1-16,0 0 0 0,9-2 2 16,0-1 5-16,0-4 6 15,3-6-1-15,0-3 3 16,2-8-4-16,-2-4-1 16,0-1-4-16,-6 0 1 15,-3 0-4-15,-6 0-2 16,-3-5 2-16,-6 2-2 0,0 1-1 15,-3 5-4-15,0-1 0 16,0 4-33-16,0 2-46 16,3 3 14-1</inkml:trace>
  <inkml:trace contextRef="#ctx0" brushRef="#br0" timeOffset="1">8229 16772 80 0,'0'71'30'0,"0"-39"-16"0,0 5-12 0,0-21 9 15,3 3-1-15,-3-1 4 16,3 1-7-16,-3-4-4 16,0-1 2-16,3-4 1 15,-3-7 0-15,0-3-1 16,0 0-6-16,0-5 1 15,0-9 0-15,3 1 0 16,3 0 0-16,0-3 2 0,0 6-3 16,3 2 0-16,0 0 1 15,3 5 2-15,0 3 3 16,-1 3 4-16,-2 5-4 16,0 0-1-16,-3-3 0 15,0 8 0 1,0-2-2-16,-3 2-4 0,0 0 1 0,0 0-1 15,0-2 0-15,0-1-25 16,3-4-44 0,0-4 4-16</inkml:trace>
  <inkml:trace contextRef="#ctx0" brushRef="#br0" timeOffset="2">8482 16968 36 0,'-12'16'13'0,"12"-8"-6"0,0 5-4 0,0-5 7 15,6 2-6-15,-6 1-2 16,6-1-10-16,-6-2-3 16,6 3-7-16,3-8-2 15</inkml:trace>
  <inkml:trace contextRef="#ctx0" brushRef="#br0" timeOffset="3">8521 16843 132 0,'-12'-8'49'0,"12"8"-26"0,0-5-27 0,0 5 8 0,0 0-4 16,0 0 0-1,6 0-11-15,3 0-3 0,6 5-39 16,2-5-16-16</inkml:trace>
  <inkml:trace contextRef="#ctx0" brushRef="#br0" timeOffset="4">8687 16862 60 0,'-23'5'24'0,"8"3"-12"0,-6 13-5 0,12-10 9 15,-3 5 5 1,3 0 4-16,0 0-9 15,6-3-2-15,3 5-4 0,6-5-1 16,6 1-5-16,3-6-1 16,3-3-1-16,6-5-6 0,-1 0-2 15,1 0-13 1,0-5-47-16,-6-3-4 16</inkml:trace>
  <inkml:trace contextRef="#ctx0" brushRef="#br0" timeOffset="5">8801 16809 96 0,'0'34'35'0,"-3"-10"-18"0,0 5-20 0,3-15 6 0,0-1-1 15,0 0 1-15,0-2-1 16,0-3-2-16,0-3 5 16,0 3 4-16,0-8-7 15,0 0-1-15,6 0-1 16,0-8 0-16,2-3-3 16,4 1 2-16,0-1 1 15,6 6 2-15,0-3 5 16,0 8 6-16,-3 5 6 15,-3 0 3-15,0-2-9 16,-4 10-3-16,1-2-4 16,-3-3-1-16,0 0-3 0,-3 2-8 0,0-2-1 15,3 0-57 1,0 3-33-16,0-3 43 16</inkml:trace>
  <inkml:trace contextRef="#ctx0" brushRef="#br0" timeOffset="6">9223 16693 64 0,'3'52'27'0,"-3"-14"-14"0,0 9-7 0,0-28 11 16,0 4-5-16,0 4-2 0,3-6-1 15,0-2 1-15,0-3-3 16,0-3 1-16,0-3-5 16,-3-2 0-1,0-2-1-15,0-6 1 0,0-6-4 16,3-2-2-16,0-5 2 16,0 3 2-16,3-4 0 15,3 1-1-15,0 5-2 16,3 0 1-16,3 3 1 15,5 0 0-15,-2 10 8 16,0 3 5-16,0 5 5 16,-6-2 1-16,-3-1 1 15,-3 1 0-15,-6 2-11 16,-9 0-3-16,-3 0-2 0,-3 1-2 0,-6-4-2 16,0-2-2-16,1-5-1 15,-1 0-23-15,0-3-10 16,3-3-17-1</inkml:trace>
  <inkml:trace contextRef="#ctx0" brushRef="#br0" timeOffset="7">9446 16621 80 0,'-5'-3'33'0,"5"6"-18"0,-3 5-13 15,3-3 9 1,-3 9 6-16,0 7 4 0,0 3-6 16,0 10-2-16,0-2-7 15,3 7-2-15,0-2-2 16,0-2 1-16,0-3-2 16,3-6-7-16,0-2-1 0,3-3-32 15</inkml:trace>
  <inkml:trace contextRef="#ctx0" brushRef="#br0" timeOffset="8">9542 16999 100 0,'-6'14'38'0,"6"-1"-20"0,3 0-10 16,3-5 13-16,3-3-1 0,0 6 0 15,5-3-4-15,4-8 0 16,0 0-9-16,0-5-2 16,0-3-3-16,-3 0 1 0,-3-3 0 15,-6-2-1-15,-6 5-2 0,-3-5 3 16,-9-6 2-16,-3 1-4 16,0 5-1-1,0-1 0-15,0 9 0 0,0-3-7 16,3 8 0-16,9 5-54 15,3 1-11 1</inkml:trace>
  <inkml:trace contextRef="#ctx0" brushRef="#br0" timeOffset="9">9783 16910 16 0,'-9'-8'8'0,"6"13"-4"0,-6-5 6 0,6 5 7 16,-3-2-3 0,-3 7 2-16,0 4-9 15,0-1-2-15,0 3 8 16,0 2 6-16,3 1-1 0,6 2-1 16,6-3-5-16,0 1 0 15,6-3-5-15,3-3 1 16,6-2-7-16,0-6-3 15,0-5-2-15,0-5 0 16,-1-3-13-16,-2-3-4 16,-3-2-27-16,0 0-11 15</inkml:trace>
  <inkml:trace contextRef="#ctx0" brushRef="#br0" timeOffset="10">9920 16719 116 0,'6'58'44'0,"-3"-34"-24"0,0 16-17 16,0-19 12-16,-3 5-7 15,3 1-2-15,-3-1-3 16,3 1 0-16,0-1-2 15,0-2-3-15,0-5 1 0,0-4-19 16,-1-4-49 0,1-3 0-16</inkml:trace>
  <inkml:trace contextRef="#ctx0" brushRef="#br0" timeOffset="11">10098 16899 60 0,'-41'11'24'0,"29"-9"-12"0,-6 14-5 0,9-5 9 16,-3-3 5-16,0 0 2 15,0-3-1-15,0 3 1 16,3-3 2-16,3 3 4 15,4-3-6-15,4 6-4 16,7-3-11-16,6 0-3 0,3 0 1 0,3-3-5 16,3 0-1-16,0-2 0 15,-4 0 0-15,-2-1-16 16,0-2-4-16,-3 0-28 16,3 0-48-1,-6 0 15-15</inkml:trace>
  <inkml:trace contextRef="#ctx0" brushRef="#br0" timeOffset="12">10241 16674 68 0,'-9'5'27'0,"9"1"-14"0,-3-4-9 0,3-2 8 16,0 3-3-16,0-3 0 15,0 0 6-15,0 3 4 0,0-3-3 16,0 0 1-1,3-3-8-15,3 0-1 16,0-5-4-16,6 3-3 16,3-3 0-16,3-2 1 0,0 2 1 15,0 2-1-15,-1 4-2 16,-2 2 1-16,0 2 1 0,-3 4-1 16,-3-1-1-16,0 3 7 15,-3 0 3-15,-6 2-1 16,-3 4 0-16,-3 12 1 15,-3-2 4-15,-3-3-8 16,3 5-1-16,0-4-1 16,3-4 0-16,0 9-5 15,3-9-1-15,3 9-30 16,3-4-31 0,0-7-38-1,0 3 31-15</inkml:trace>
  <inkml:trace contextRef="#ctx0" brushRef="#br0" timeOffset="13">10357 17129 128 0,'0'5'49'0,"0"-5"-26"0,0 0-23 0,0 0 13 16,3 0-14-16,0-2-1 15</inkml:trace>
  <inkml:trace contextRef="#ctx0" brushRef="#br0" timeOffset="14">10715 16902 84 0,'23'0'33'0,"-17"-3"-18"0,15-8-7 0,-12 11 13 15,3-2-10-15,0-1-1 0,3-5-4 16,3 0 1-16,-1-2-4 15,1-4-2-15,0-1 0 16,0-9 1-16,-3 3-1 16,6-3 2-16,-6 5-2 15,2-5-1-15,-2 1 1 16,0 1-1-16,0 4 0 0,-3-1-3 16,-3 6 2-16,0 0 10 15,-3 0 3-15,0 5-1 0,-3 0 1 16,0 3-5-1,0-1-2-15,0 1-5 16,3 0-2-16,0-3 1 0,0 8 0 16,0-3 1-1,-3-2 2-15,-1-1-3 0,1 4 0 16,0-1 1-16,0 1 2 16,-3-4-1-16,0 6 2 15,0-2-2-15,0-1-1 16,-3 0 1-16,0 3-1 0,-2 0 2 15,-4 3 1 1,0 0 1-16,-6-1 2 16,-3 6-3-16,3-3-2 15,0 1 0-15,3-1 1 0,0-2 1 16,3 2 1 0,3-2-5-16,0-1-1 0,1-2 3 15,2 0 1-15,3 0 4 16,3-2 1-1,0-1-1-15,5-2-1 0,4 2-3 16,3-8-2-16,0 9 1 16,0-9-1-16,0 3 0 15,0 0 2-15,-3 3 1 0,0 0 3 16,-3 2 3 0,-1 3 2-16,-2 3-1 15,0 5-1-15,0-3-5 0,-3 8-3 16,0 0 0-16,3 1-1 15,0-1 0-15,6 0 0 16,0-2-36-16,9-3-13 16,3 2-43-1</inkml:trace>
  <inkml:trace contextRef="#ctx0" brushRef="#br0" timeOffset="15">14989 16542 88 0,'0'2'35'0,"0"4"-18"0,0 7-18 15,0-2 9-15,3-4-5 16,-3 7 0-16,3-4-1 16,-3 1-2-16,3-6 1 15,-3 6-1-15,3-9 2 16,-3-2 3-16,0 0 0 16,3 0 0-16,0-2 1 15,0-9 1-15,3 6-3 16,0-6-3-16,0-2 0 15,-3-3 1-15,2-5-1 16,-2 0-1-16,0 2 3 16,0 1 0-16,0 5 5 15,0-1 7-15,6 9-1 16,3 5-8-16,0 3 6 0,3 7 1 16,3 3-4-16,0 1-3 15,0-1-6-15,-1 0 0 16,1-2-2-16,6-3 0 15,3 2-18-15,-3-2-9 16,-3-2-43 0</inkml:trace>
  <inkml:trace contextRef="#ctx0" brushRef="#br0" timeOffset="16">15048 16484 44 0,'0'13'16'0,"0"-13"-8"0,0 0-3 0,0 0 8 16,3 10 2-16,0 1 3 16,0 0-1-16,0 2-1 15,3 3-4-15,0 2 0 16,3 6-5-16,3-3 1 15,-3 6-3-15,0 4 2 16,0 4-2-16,3-4 2 16,0 1 0-16,3-5 3 15,-1 7-5-15,4-2-3 16,6 0-1-16,3-6 1 0,3-2 3 16,2-3 0-16,7-8 0 0,6 0-1 15,5 1 0 1,4-6-2-16,-1-6 1 0,1-2 0 15,3-2 1-15,-7-1-5 16,-2-2-1-16,-7 5-48 16,4 0-47-1,0 0 25-15</inkml:trace>
  <inkml:trace contextRef="#ctx0" brushRef="#br0" timeOffset="17">16090 17050 44 0,'6'34'19'0,"0"-21"-10"0,6 1-11 0,-6-4 6 16,3-2-1-16,0-3 1 15,0-2-2-15,6-3 1 0,-3-3-4 16,2-2 0-16,-2-3-1 16,-3-2 0-16,0-4 2 15,-3 9 2-15,0-3-3 16,0 3 0-16,-3 2 1 16,-3 3 2-16,6 6-1 15,0-4 2-15,0 9-2 16,3-3-1-16,0-3 14 15,3-2 7-15,0-3-4 16,2-3-2-16,-2-2-6 16,0-3-4-16,-3-3-2 15,0 6 0-15,-3-3-2 16,-3 3 2-16,0-3-2 0,-3 2-1 16,0 4-2-16,-3-1 1 15,0 0-19 1,0-2-7-16,0 3-15 0,3-1-6 15</inkml:trace>
  <inkml:trace contextRef="#ctx0" brushRef="#br0" timeOffset="18">16450 16732 92 0,'3'45'35'0,"0"-21"-18"0,-3 13-9 16,6-18 11-16,-6 10 0 15,0 0 1-15,0 3-7 16,-6-6-3-16,6 0-5 16,0-4-2-16,0-4-1 15,0-5-2-15,0-2 1 0,3-3 1 16,-3-8 1-16,0-5-4 16,0 2 1-16,6-8 0 15,0 3 0-15,0-10-3 0,0 5 0 16,3 5 4-16,0-11 1 15,0 6 0-15,0 8-2 16,0 2 1-16,3 3-1 16,0 3 4-16,-1 2 5 15,-2 6-3-15,0-1-1 16,-3 3 0-16,0 1-1 16,-3-1-2-16,0 0-2 15,0-2-15-15,-3-3-7 16,3 2-42-1,-3-4-27-15,0-6 38 16</inkml:trace>
  <inkml:trace contextRef="#ctx0" brushRef="#br0" timeOffset="19">16668 16999 72 0,'0'0'30'0,"9"6"-16"0,-1-4-6 16,-8-2 13-16,6 0-1 15,0 0 0-15,0 0-8 16,3 0-5-16,0-2-4 16,0-4-3-16,0 6 3 15,0-2 0-15,0-9-1 16,-3 9-2-16,-3-9 1 0,0 6-1 16,-6-3 2-1,-3 0-1-15,-3 8-1 0,0 0 1 16,-3 3-1-16,0 2 2 15,-6 3-3-15,3 5 0 16,4 0 1-16,2 0 0 16,0 3 0-1,3 0 2-15,9-3-1 0,6 1-1 16,3 2 3-16,2-6 0 16,4 1-6-16,0-3 0 15,0-8-17 1,0 5-48-16,-3-5-6 15</inkml:trace>
  <inkml:trace contextRef="#ctx0" brushRef="#br0" timeOffset="20">16858 17013 116 0,'3'8'46'0,"-3"-3"-24"0,3 8-19 15,6-8 10-15,-9 1-8 16,0 2-1-16,0-3-2 16,6-2 1-16,-6-3-2 15,0 0 2-15,0 0 2 0,0 0 2 16,0-8 3-16,0 2-1 16,0-7 2-16,0 5-2 15,6-10 0-15,0 4-5 0,6-1-3 31,0-1 0-31,3 3-8 0,-1 5 0 16,1 0-48 0,0 2-40-16,-3 1 27 15</inkml:trace>
  <inkml:trace contextRef="#ctx0" brushRef="#br0" timeOffset="21">17055 16984 104 0,'3'15'38'0,"-3"-9"-20"0,8-1-10 0,4-2 11 15,-3 2-5-15,6-5 0 0,-3 0-6 16,0 0 0 0,0-5-3-16,0 2 2 15,0-8-4-15,-3-4-2 0,0-1 2 0,-3 3-7 16,-3-1 1-16,-3 1-1 16,-3 5 2-16,-9 0-1 15,-6 6-1-15,0 4 3 16,-3 9 0-16,0 5 1 15,0 0 2-15,4 2 3 16,2 6 2-16,3-3 10 16,6 0 6-16,3-2-6 15,6-6-2-15,0 0-8 16,27-2-7 0,-1-9-1-16,4 4-41 0,0-6-19 15,-6-6-16 1</inkml:trace>
  <inkml:trace contextRef="#ctx0" brushRef="#br0" timeOffset="22">17504 16992 104 0,'-3'-6'38'0,"6"12"-20"0,-3-1-12 0,3-3 9 0,-3 6 9 16,3-2 5-16,0 7-9 15,0-2-4-15,0 2-9 16,0-5-5-16,0 5-1 16,0-2-4-16,-3-4 2 0,0 1-17 15,0-2-5-15,0-1-18 16,0-2-35-16,0-3 10 15</inkml:trace>
  <inkml:trace contextRef="#ctx0" brushRef="#br0" timeOffset="23">17644 16973 108 0,'-3'-18'44'0,"6"36"-24"0,-3-7-21 0,3-9 9 16,-3 6 1-16,3-3 5 0,0 1-8 16,-3 2-1-16,3 0-3 15,-3-3 1-15,3 3-2 16,-3-3-1-16,0 0 3 0,0-2-2 16,0-3 2-16,0 0-4 15,0 0 0-15,0 0 1 16,3-3 0-16,0-2 0 15,0 0 0-15,3-3 0 16,0 3 0-16,3-9 2 16,2 4 1-16,1-6 3 15,0 3 1-15,0 0-3 16,6 5-1-16,3 2 3 16,-3 6 1-16,0 6 3 15,-3 2 1-15,-4 5 1 16,-2-3 0-16,0-2-4 15,-3 5-3-15,-3 1-2 0,0-4 0 16,0 1-11 0,-3-1-2-16,0-2-33 15,0-2-11-15,-3 2-19 16</inkml:trace>
  <inkml:trace contextRef="#ctx0" brushRef="#br0" timeOffset="24">17412 16814 124 0,'-9'-10'46'0,"15"10"-24"0,0-6-28 15,3 4 8-15,3-4-44 16,5-1-17-16,4-4 19 15,6 3 11-15</inkml:trace>
  <inkml:trace contextRef="#ctx0" brushRef="#br0" timeOffset="25">18132 16669 96 0,'9'24'35'0,"-3"2"-18"0,3 30 2 15,-3-33 18-15,0 9-14 16,0 0-2-16,-3 5-7 16,0-8-1-16,0-2-7 15,0-4-4-15,0-4 1 0,0-6 0 16,0-2 1-16,-3-6-2 16,0 0 1-16,0-5-2 15,0-5-1-15,3 0-2 16,0-9 1-16,3-7 1 15,-1 8 2-15,7 0-3 16,6 0 0-16,0 2 1 16,0 3 0-16,0 8 0 15,3 5 2-15,-6 3 1 0,-1 3 3 16,-2 2 8-16,-3-5 5 16,-3 5 4-16,-6 0 1 15,-6-2-16-15,-3 0-6 16,-6-6 2-16,-5 3 2 15,-4-5-8-15,0-3 0 16,3-3-9-16,0 0-1 16,6-2-26-16,4 2-13 15,2-2-42 1</inkml:trace>
  <inkml:trace contextRef="#ctx0" brushRef="#br0" timeOffset="26">18349 16629 72 0,'-3'-21'27'0,"6"21"-14"0,3 0-7 15,-6 0 9-15,3 8 11 16,0 5 9-16,0 11-2 16,-3 8 1-16,3 2-15 15,-3 6-4-15,3 5-9 16,0-6-4-16,0 1 1 0,3-3-7 15,0-8-1-15,0-5-38 16,0-5-56 0,0-4 12-16</inkml:trace>
  <inkml:trace contextRef="#ctx0" brushRef="#br0" timeOffset="27">18525 16886 112 0,'-6'2'44'0,"3"9"-24"0,-15 0-13 0,15-1 13 0,0 6 1 16,0-3 4-16,3-2-11 15,9 2-5 1,0 0-6-16,6 0 0 0,3-5 0 16,0-5 1-16,3-3 2 15,-1-3-5-15,-2-5-1 0,-6-5 2 16,-3 0 1-16,-6-5-1 15,-6 4-2-15,-9-4 7 16,-6 2 3-16,-5 5-1 16,2-2 2-16,-6 5-6 15,3 5-3-15,3 1-8 16,6 2-1-16,3 2-39 16,7 1-17-16,10-3-14 15</inkml:trace>
  <inkml:trace contextRef="#ctx0" brushRef="#br0" timeOffset="28">18838 16857 140 0,'-3'-3'52'0,"0"3"-28"0,0-5-15 0,0 5 16 15,0 0-8 1,-6 2 1-16,0 4-9 0,-18-1-1 15,6 8-4-15,3 0 6 0,3 11 3 16,4-8-4-16,5 3-3 16,12-6-6-16,5 0-2 15,7 0 3-15,3 0 1 0,0-5-7 16,6-5-2-16,0-3-40 16,-4-3-17-16,4 1-13 31</inkml:trace>
  <inkml:trace contextRef="#ctx0" brushRef="#br0" timeOffset="29">18939 16595 104 0,'-3'0'38'0,"3"10"-20"0,3 6 3 15,0-5 17-15,-3 5 4 0,9 15 2 16,-3 1-22 0,3 2-10-16,-4-2-8 15,1 8-4-15,0-3 1 0,0-5-4 0,0-3 2 16,0-3-41-16,0-7-19 16,-3 2-20-1</inkml:trace>
  <inkml:trace contextRef="#ctx0" brushRef="#br0" timeOffset="30">19195 16867 112 0,'-15'-13'44'0,"27"13"-24"0,-3-5-26 0,-12 5 6 0,-3-6 1 16,-3 6 3-1,-3 0 1-15,-3 0 0 0,0 0-1 16,-6 8 0-16,0-2 9 16,4-1 3-16,-1 5 10 15,3-2 4-15,3-2-8 16,3-4 0-16,3 9-13 16,6 0 1-16,6-1 1 0,3 3-6 15,6-5-3-15,3 6 1 16,6-9 0-16,2 3-1 15,-2 2 1-15,-3-2-11 16,0-2-2-16,-3-1-59 16</inkml:trace>
  <inkml:trace contextRef="#ctx0" brushRef="#br0" timeOffset="31">19329 16568 96 0,'0'0'35'0,"0"3"-18"0,3 0 4 16,0 2 17-16,-3 3-3 16,0 0 0-16,0 2-18 15,0 1-5-15,0-1-8 0,0-2-3 0,0 3 0 16,0-3-1 0,0-3 0-16,0-2 0 15,0-3 2-15,0 5-1 16,0-5-1-16,3-5-2 15,0 5-1-15,8-5 2 0,4-3 0 16,0 2-2-16,0-2 2 16,3 0-1-16,0 0 0 15,0 3 2-15,0 0 2 16,-4 2-3-16,1 3-2 16,-3 3 2-16,-3 2 2 15,-3 3 2-15,-6 3 1 16,-3 2 2-16,0 0 3 15,-3 6 2-15,-3 7 3 0,0-2-3 16,3 0 1-16,0 0-7 16,3-3-1-16,3 0-4 15,0-3-1-15,6-2-26 16,0-5-9-16,3 10-59 16</inkml:trace>
  <inkml:trace contextRef="#ctx0" brushRef="#br0" timeOffset="32">19489 17037 224 0,'0'0'85'0,"0"0"-46"0,0 0-41 16,0 0 17-16,3-3-13 15,0 0-1-15,3-2-100 0,3 5-45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7:5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 8943 76 0,'0'-8'30'0,"0"5"-24"0,0 3 13 0,3 0 2 16,-3 0-5-16,6 0 1 15,-6 0-8-15,0 0-1 16,0 3 0-16,3 5 2 16,3 3 4-16,-3 4 3 15,0 9-9-15,3 5 2 0,-6 6 1 16,3 7-6-16,3 6-3 16,-6-3 1-16,0-6 0 15,0-2-4-15,0-10 1 16,0-3 0-16,0-3 0 15,0-3 2-15,0-4 1 16,0-4-1-16,0-2-2 16,0 0 1-16,6-3-1 15,0-2 2-15,-3 0 3 16,3-1 0-16,3-2 2 0,3 3-4 16,-1-3-2-16,1 3 0 15,3-3 1-15,0 2-3 16,3 1-2-16,-6-1 2 15,6 1 2-15,-6 0 0 16,0-1-1-16,-3 1-2 16,-1-3 1-16,1 0-23 15,-6 0-10-15,3-3-20 16,0 1-35-16,0-1 22 16</inkml:trace>
  <inkml:trace contextRef="#ctx0" brushRef="#br0" timeOffset="496.6068">2202 9210 116 0,'3'-8'46'0,"-3"6"-35"0,0-4 9 0,0 1 5 16,-3 0-10-16,0 2-3 0,-3-2-3 15,0-1 1-15,-3 4-5 16,-3-1-5-16,-3 6-3 0,-3 2-1 16,-3 11 0-16,0 8 0 15,-5 5 0-15,5 0 0 16,9 3 3-16,6-6-2 16,9 1 1-16,9-4-3 15,0-4-1-15,6-3 0 16,2-6 2-16,1-7 2 15,-6-3 1-15,3-8 1 16,0-8 2-16,0-2-1 16,-3-9 2-16,-4-2 2 15,-2-3 2-15,-3 1 1 16,0 2 0-16,-3 5 2 16,0 5 4-16,-3 9 12 15,0 12-19 1,0 14-3-16,0 8-3 15,3 5-4-15,3 0 2 16,-6 3 1-16,6-3 0 16,0-2-14-16,3-4-3 15,0-1-26 1,0-4-48-16,3-5 11 16</inkml:trace>
  <inkml:trace contextRef="#ctx0" brushRef="#br0" timeOffset="1025.4871">2365 8943 156 0,'-6'0'60'0,"3"3"-47"0,6 5-7 16,3-1-8-16,0 9-4 15,0 8 4-15,0 8 1 16,0 5 3-16,0 13-1 16,0-2-1-16,-3-6 3 0,0-5 0 15,-3-5 1-15,0-6-2 0,0-7-2 16,0-3 3-16,0-6 0 16,0-2 5-16,0-8 5 15,9 0-5-15,-3-8-2 16,3-2-1-16,6-11 1 15,-1-1-5-15,4 1-1 16,0 3 0 0,3-1 0-16,-9 9 0 15,6 2 2-15,3 2-3 0,-6 6-2 16,2 8-1-16,1 8 3 16,-18-16 46 15,12 37-18-31,-3-2-2 0,-6-6-9 15,-6-5-3-15,-6-3-5 16,-3-3-3-16,-9-4-2 16,-8-4-11-16,-10-5-5 0,6-2 0 15,-3-3 0-15,10 0-8 16,2 0-4-16,9-3-28 16,9 1-14-16,12-1-8 15</inkml:trace>
  <inkml:trace contextRef="#ctx0" brushRef="#br0" timeOffset="9428.8822">3124 9062 92 0,'0'0'35'0,"0"5"-27"0,0 1 31 16,0-6-17 0,6 0-4-1,-3 0-5-15,0 2 1 16,0-2-3-16,-3 0-1 16,3 0-6-16,0 0 2 0,3-2 0 0,0-4-5 15,0-2-2-15,6 0 0 16,-12 3 2-16,0-3 0 15,3 0-1-15,3 0-2 16,-3-2 1-16,0-1 1 16,0 3 0-16,3-2 0 15,-3 2 0-15,3 0 0 16,-3 0 2-16,0 3-1 16,0 2 2-16,0 0-4 15,-3 1 0-15,0 2-1 16,0-3 0-16,2 0 2 0,-2 3 0 15,0 0 0 1,0 0 0-16,3 6 0 16,0-1 2-16,-3 0-1 15,0 3-1-15,0 0-2 0,0 5 1 16,0 0 1-16,-3 6 0 16,3 5 0-16,-3 2 0 15,3 9 2-15,-2-4 3 16,2 6-2-16,0-5 0 15,0 0-1-15,-3-6-2 16,0 1 3-16,3-6 0 16,0-2-1-16,0-4-2 15,0 1 1-15,0-5-1 16,0-1 0-16,0-2 0 16,0-2 0-16,0-4 0 15,0 4-9-15,-3-4-2 0,0-2-18 16,0 0-7-16,0-2-32 15</inkml:trace>
  <inkml:trace contextRef="#ctx0" brushRef="#br0" timeOffset="9627.8865">3118 9369 64 0,'-9'0'24'0,"6"0"-18"0,6 5-2 0,-3-5-2 15</inkml:trace>
  <inkml:trace contextRef="#ctx0" brushRef="#br0" timeOffset="9879.0894">3106 9377 100 0,'-3'2'2'15,"0"1"10"-15,3 0 7 16,0-3-1-16,0 0 1 16,0 0-1-16,6 0 0 15,3 2 0-15,3 1-2 16,-3 8-4-16,0-3-2 16,3-3-6-16,6 0-1 0,-3 0 3 15,3-2-5-15,-1 0-3 0,4 2 1 16,0-2 0-16,0 2 1 15,-3 0 2-15,-3-2-1 16,-6 2-1 0,0-2 3-16,-3 0 0 15,-6-3-1-15,0 0-2 0,-3 2-26 16,0-2-12-16,0 0-32 16</inkml:trace>
  <inkml:trace contextRef="#ctx0" brushRef="#br0" timeOffset="10464.5859">3663 9258 72 0,'-3'-6'30'0,"6"4"-24"0,-6-9 8 0,3 11 1 16,-3-2 7-16,-3-6 4 16,-12 0-1-16,-3 2 2 0,10-9-13 15,-4 4-3-15,0 8-7 16,-3 6-1-16,0 8 1 0,-3 7-2 15,0 9-2-15,1 2-2 16,5 0-1-16,6 0 2 16,6-5 0-16,3-3-2 15,6-5 2-15,3-3 1 16,3-5 0-16,2-5 0 16,4-6 2-16,0-8-6 15,-3-2-1-15,0-5 4 16,-3-6 5-16,0 3 0 15,-3-3 3-15,-3 3 0 16,-3-1 3-16,-3 22 26 31,6-13-22-15,-6 3-9-16,2 4-1 16,-2 12-2-16,3 9 0 0,0 4-2 15,0 5 1-15,3 0-1 16,0-1 0-16,0 1-3 0,3-3 0 15,3-2-27-15,-9-6-12 16,3 0-41 0,0-5-21-16,3-5 52 15</inkml:trace>
  <inkml:trace contextRef="#ctx0" brushRef="#br0" timeOffset="10797.6028">3907 9208 140 0,'0'2'55'0,"3"-10"-43"0,-3 6 1 0,0 4-3 16,0-2 0-16,-3 0 4 15,-3 3-13-15,0-3-4 16,-3 5 1-16,0 0 7 16,3-5 4-16,0 0-7 0,3 3-2 15,3 2-23-15,0-5-8 16,0-2-35-1</inkml:trace>
  <inkml:trace contextRef="#ctx0" brushRef="#br0" timeOffset="11128.5688">3857 9454 128 0,'0'2'49'0,"-9"1"-38"0,9 0-5 16,0-3-4-16,0 0 0 15,0 0 3-15,3 0 2 16,-3 0 3-16,0 0-1 16,0 0 2-16,0 0-6 15,3 0-5-15,0 0-1 0,-3 0-1 16,8 0 0-16,-2 2 2 15,-6-2 2-15,0 0-3 16,0 0 0-16,0 0 1 16,0 0 0-16,0 0 0 15,0 0 0-15,0 0-91 32,-3 0 11-32</inkml:trace>
  <inkml:trace contextRef="#ctx0" brushRef="#br0" timeOffset="12642.5729">1621 9636 132 0,'-3'0'49'0,"6"5"-38"0,0-5 8 0,0 6 1 16,0-4-10-16,-3-2-1 15,6 3-7-15,-6 0-4 16,9-3 1-16,-6 0 11 0,6-3 6 16,0-2-4-16,3-3 1 15,0 0-8-15,5-3-1 16,-5 1-2-16,6-4-2 15,-6 4-4-15,6-1 0 0,-6 3 2 16,6 3 1-16,3 0 1 16,-7 2 0-16,4 6 0 15,6-1 2-15,0 6-3 16,3 3-2-16,-3 0 4 16,-1-1 3-16,1 6 1 15,0-3 0-15,-3 3-3 16,0-8-2-16,-4 3 1 15,1-3-1-15,-3-6 2 16,0-2 1-16,0-2 3 16,0-6 3-16,3-3-2 15,0 0 1-15,2-2-7 16,-2 0-1-16,3 2 2 0,3 1 1 16,3 2-4-1,0 5 1-15,8 3 0 16,-5 3 2-16,0 2 1 0,0 0 3 15,-4 3-1-15,-2-2 0 16,-3 2-6 0,0-3 1-16,0-5 2 15,-6 0 1-15,2-3 7 0,1-2 4 16,0-3-10-16,3-5-1 16,3 2-8-16,3 1 1 15,-1-1 2-15,4 3 1 16,3 3 1-16,3 5 2 15,-4 0-3-15,1 8 0 0,-3-3 5 16,-3-2 2-16,-1-1-2 16,-2-2-1-16,0 0-1 15,-3-2 1-15,3-1-2 16,-6 0-1-16,2 1-2 16,4-1 1-16,0 3 1 15,3 5 0-15,6 3-3 16,8 3 2-16,-2 2 3 15,0-5 3-15,-4 0-2 16,1-5 0-16,0-3-1 16,-1-6-2-16,1-2 3 15,0 1 0-15,-3-4-21 16,-1 3-10-16,1 3-22 16,-6 2-8-16,9 8-35 15</inkml:trace>
  <inkml:trace contextRef="#ctx0" brushRef="#br0" timeOffset="13905.5612">4669 9197 96 0,'-6'3'35'0,"3"-1"-27"0,0-2-2 15,3 0 30-15,0 6-13 16,0 4-5-16,-3 9-6 15,0 2-6-15,0 0 1 16,-6 0-4-16,6 0-4 0,0 0 0 0,3-2 1 16,3-3 0-16,0-3 0 15,6-2 0 1,-6-3 0-16,6 0 0 0,0-6-5 16,0-2-1-16,0 0 3 15,3-2 3-15,0-1 3 16,-3 0 3-16,-3 3-1 15,0-2 0-15,-6 2 1 16,6 0 1-16,0 5-3 16,2 0-3-16,1 3 2 15,3 0 0-15,0 3-1 16,6-3 1-16,0 0-2 16,-3-3 2-16,3-3 0 15,-3-4 1-15,-1-3 4 16,1-3 3-16,-15 8 13 31,12-22-17-15,-3-1-5-16,-3-1-9 0,-3 3-1 15,-3-3-7-15,0 3-3 16,0 5 10-16,0 3-14 16,0-1-2-16,0 6-37 15,0 3-26-15,3 0 32 16</inkml:trace>
  <inkml:trace contextRef="#ctx0" brushRef="#br0" timeOffset="14116.0642">5062 9245 160 0,'-6'7'60'0,"6"15"-47"16,0 7 4-16,0-16-3 0,3 3-7 15,-3 2-2-15,0 1-7 16,0-1-1-16,0-2 1 16,0 0-15-16,0-5-5 0,-3-3-36 15,0-3-25 1,0-5 32-16</inkml:trace>
  <inkml:trace contextRef="#ctx0" brushRef="#br0" timeOffset="14233.9483">4997 9078 156 0,'-6'-11'57'0,"3"11"-44"0,0-2-10 0,3 2-6 15,0 0-61-15,0 0-24 16</inkml:trace>
  <inkml:trace contextRef="#ctx0" brushRef="#br0" timeOffset="14428.4128">5163 9006 120 0,'0'3'46'0,"12"0"-35"0,-6 7 1 0,0-2-3 16,-3 5-3-16,3 3 1 16,-3 11-4-16,-3 10 0 0,-3 8-1 15,0 2 1-15,-3-2 0 0,-3-2-12 16,-3-6-7-16,0-5-13 15</inkml:trace>
  <inkml:trace contextRef="#ctx0" brushRef="#br0" timeOffset="14660.9265">5050 9221 180 0,'3'5'68'0,"0"-2"-52"0,9 5-10 16,-3-8-5-16,6 2-3 15,6 1 1-15,5-3 1 16,1 3 0-16,3-3 0 0,-3 2-9 0,0-4-4 16,-4-1-22-1,-2-2-45-15,-6-3 7 16</inkml:trace>
  <inkml:trace contextRef="#ctx0" brushRef="#br0" timeOffset="15059.2323">5342 9033 160 0,'-3'8'60'0,"0"5"-47"0,6 14-3 15,-3-4-5 1,0 14-1-16,0 11 5 16,0-3-1-16,-3 0 3 15,0-5-6-15,0-3-3 0,0-6 1 0,0-7-2 16,3-5 2-16,-3-3-4 16,3-6 0-16,0-4-1 15,0-6-2-15,6-6-6 16,3-4-4-16,0-4 3 0,0-7 4 15,3 0 6-15,0 3 3 16,-4 4 0-16,4 4 1 16,-3 7 2-16,0 0 2 15,3 9 1-15,3 4 0 16,-6 1-4-16,0 2-3 16,0 3 0-16,-3-3 1 15,0 0-21-15,0 1-9 16,-3-4-19-1,0-2-35-15,-3 0 20 16</inkml:trace>
  <inkml:trace contextRef="#ctx0" brushRef="#br0" timeOffset="15271.1257">5684 9303 212 0,'-15'26'82'0,"18"-13"-64"0,-12 11-9 16,12-11-7-16,-3 1-11 15,3-1 1-15,-3 0-16 16,0-2-4-16,0-1-21 16,0-2-7-16,0-2 1 15,-6-6 1-15</inkml:trace>
  <inkml:trace contextRef="#ctx0" brushRef="#br0" timeOffset="15421.219">5636 9118 184 0,'-17'-3'68'0,"17"3"-52"0,3 0-16 0,-3 0-9 15,3 5-44-15,0 0-16 16,-3 1 14-16,0 2 7 15</inkml:trace>
  <inkml:trace contextRef="#ctx0" brushRef="#br0" timeOffset="15530.9341">5747 9361 104 0,'0'32'41'0,"3"-22"-32"0,0 1-2 16,-3-3-4-1</inkml:trace>
  <inkml:trace contextRef="#ctx0" brushRef="#br0" timeOffset="15779.0719">5753 9427 190 0,'0'0'27'16,"0"0"-10"-16,0-3-5 15,0 1-8-15,0-6-3 0,3-3 0 16,0 1 5-16,2-9 4 0,4-2-12 16,0-3-5-16,0 3 3 15,3 5 3-15,0 3 0 16,0 5 0-16,0 5 3 15,3 3 3-15,-3 11 7 16,0 5 2-16,2 0 1 0,-2 2 4 16,-3-2-9-16,0 3-1 15,-3-4-5-15,0 1-3 16,0-2-9-16,-3-6-5 16,0-1-31-16,0-1-11 15,3-6-21 1</inkml:trace>
  <inkml:trace contextRef="#ctx0" brushRef="#br0" timeOffset="16475.7219">6306 8909 108 0,'9'-8'44'0,"-12"8"-35"0,6 5 25 0,-6-2 7 16,0-3-17-16,-9 2-6 15,6 11-11-15,-3 1-5 16,-5 2-1-16,-7-3-1 0,-3 0 0 16,-12 0 0-16,9 0 2 0,4 1-3 15,5-4 0 1,9 3-4-16,12 1 1 0,9 2 0 15,8 7 2-15,4 1 1 16,6 3 1-16,3-4 4 16,-6 4 2-1,-4 2 4-15,-5-8 1 0,-9 3 25 16,-9-3-10 0,-6-5-5-16,-9 0-14 15,-5-3-4-15,-10-2-10 16,-9-3-3-16,3-8-3 15,7 2 0-15,5 1-13 16,6-3-3-16,9 0-31 16,15-5-43-16,12 5 26 15</inkml:trace>
  <inkml:trace contextRef="#ctx0" brushRef="#br0" timeOffset="16875.6195">6625 9144 188 0,'-6'-5'71'0,"-6"2"-55"0,-9 3 0 0,6 0-2 15,-3 0-12-15,-6 3-3 16,1 5 2-16,-4 2 1 16,3 3 0-16,3 9-2 0,0 1 3 15,6 7-2-15,7-4 2 16,2-2-4-16,6-3 0 0,3-2 1 15,6-4 0-15,-1-4 2 16,4-6 3-16,3 1-2 16,0-9-2-16,3-5 6 15,-3-5 3-15,0 2 3 16,-3-5 3-16,-6 0-3 16,0-2 2-16,-3 5-2 15,-3-1 0-15,0 9-3 16,0 0-1-16,0 2-10 15,0 11-4-15,-3 5 3 16,3 1 0-16,3 7-3 16,0-3 1-16,2 1-14 15,4-3-5-15,-3 0-21 16,3-3-10-16,-3-3-35 16</inkml:trace>
  <inkml:trace contextRef="#ctx0" brushRef="#br0" timeOffset="17399.5">6616 9247 128 0,'-6'-16'49'0,"12"19"-38"0,-3 0-5 0,-3-3-6 16,3 2-1-16,3 6 0 0,0 3 3 15,-3 5 3-15,3 2 2 16,-3 1 1-16,0-1 0 15,-3 1 2 1,0-3-5-16,0-1-1 0,-3-4 0 16,0-3 2-16,3-3 1 0,0 1-6 15,0-6-2 1,0-3 4-16,0-2 5 0,3-3-4 16,0-11-2-16,2-2-4 15,4 0-1-15,0 2 2 16,3 3 2-16,-3 9 4 15,3-1 2-15,-3 13 1 16,0 3 2-16,0 5-3 16,-3-2-2-16,0 2-2 15,-3-3-3-15,0-2 1 0,0-2-1 16,-3-6 2-16,0 0 3 16,6-6-4-1,0 1-3-15,3-8 1 16,-1 2 0-16,4 1 1 15,0 4 0-15,0 1 0 16,0 10 8-16,-3 6 5 16,0 2-4-16,-3 0-3 15,0 1-6-15,-3-1-2 16,-3 0-13-16,0-2-5 16,0-3-20-16,0 0-10 15,0-3-26 1</inkml:trace>
  <inkml:trace contextRef="#ctx0" brushRef="#br0" timeOffset="17774.6826">7015 9308 144 0,'6'0'55'0,"3"3"-43"0,-1-3 1 16,-2 2-3-16,0 4-9 15,3-1 0-15,0-2-1 16,0-1 2-16,0 1-1 15,0 0 2-15,0-6 2 0,0-2 0 16,0-1 2-16,-3-2-2 16,0-5 2-16,-3 0-2 15,0-3 2-15,-3 5 2 16,-3-4 2-16,-3 4-3 16,-6 3-3-16,-3 3 0 15,-3 5-1-15,-3 8-7 16,-3 5-2-16,4 8 4 0,-1-5 2 15,3 5 3-15,6-2 0 16,6-3 0-16,9 5 0 16,9-3-2-16,6 1-2 15,9-3-4-15,-1-3-2 16,4-5-19-16,3-6-9 16,0-7-44-1,-1 0-22-15,1 0 48 0</inkml:trace>
  <inkml:trace contextRef="#ctx0" brushRef="#br0" timeOffset="18049.4916">7342 8985 172 0,'6'0'66'0,"-3"6"-52"0,3-1-8 16,0 3-5-16,0 5 1 16,0 11 4-16,-3 10 1 15,-3 14 3-15,-3 5-5 0,0-6-3 16,0-2 1-16,-3-5-2 0,0-6 2 16,0-7-18-16,0-3-6 15,0-6-12 1,0-7-5-16,3-6-23 15</inkml:trace>
  <inkml:trace contextRef="#ctx0" brushRef="#br0" timeOffset="18602.1967">7408 9028 104 0,'-6'-16'38'0,"6"2"-29"0,-36 22 14 16,30-8 8-16,3 0-15 15,3-5-6-15,6 2-9 16,6-2-1-16,6 3 0 15,2-1 6-15,4 3 4 0,0 3-3 16,0 2-2-16,-3 5 0 16,-3 1-1-16,-6 0 4 15,-4 2 3-15,-2 3-2 16,-9 0 2-16,-8-3 0 16,-7 5 1-16,-3-7-6 15,3 2-4-15,3-5-1 16,6 0-1-16,6 3-5 0,6-1-1 15,12 11 0-15,6 1 4 16,0 4-1-16,0-2-1 16,-1 2 3-16,-5-5 2 15,-3-2 9-15,-3-1 5 16,-6-2 10-16,-6-2 5 16,-6-1-8-16,-12-5-2 15,-8 0-15-15,-7-6-2 16,-3 1-12-16,3 0-2 15,7-3-3-15,2 0 1 16,6 0-15-16,6 0-5 16,3-3-33-16,6 0-50 15,6 3 28 1</inkml:trace>
  <inkml:trace contextRef="#ctx0" brushRef="#br0" timeOffset="18894.371">7610 8988 196 0,'0'-13'74'0,"3"18"-58"0,0-5-2 0,-3 0-5 16,3 5-5-16,3 3 0 16,-3 5 2-16,-3 9 3 15,0 9-4-15,-3 17 4 0,0 8 3 16,0-6-6-16,0-3-3 15,0-4-2-15,0-6-1 16,0-5-14-16,0-9-3 16,3-4-13-16,0-6-6 15,3-2-12 1,3-9-34-16,3-4 14 16,3-4 29-16,3-4 17 15</inkml:trace>
  <inkml:trace contextRef="#ctx0" brushRef="#br0" timeOffset="19158.449">7768 9266 140 0,'6'-27'55'0,"-3"19"-43"0,-3 0 10 0,0 6 1 0,0 2-9 16,-3 8-3-16,0-3-4 15,0 6-2-15,-3 2-3 16,0 5-2-16,3 3 3 0,3 1-2 16,3-1 2-16,3-3 0 15,3 1 1-15,3-6 6 16,8-2 4-16,-2-6-3 15,6-2 1-15,3-9-5 16,-3-2-2-16,-3-8 0 16,-7 1 1-16,-2-9 1 15,-9-5 3-15,-9 0-10 16,-3 2-4-16,-2 3-9 16,-4 6-5-16,-3 5-10 15,-3 2-3-15,6 6-32 16</inkml:trace>
  <inkml:trace contextRef="#ctx0" brushRef="#br0" timeOffset="19442.8366">8086 9170 200 0,'-12'0'77'0,"6"3"-60"0,-9-3-5 0,10 3-4 15,-7 5-9-15,-9 2 0 16,-9 6 5-16,6 11 2 16,-3-4-2-16,4-1 2 0,5 1 0 0,6 1-2 15,9-3-3 1,12 1 2-16,9-1 2 0,5-3-2 16,4-5 0-16,0-2-3 15,3-6-3-15,0-5-7 16,-4-2-4-16,1-4-19 15,-3-2-8-15,-3-5-23 16</inkml:trace>
  <inkml:trace contextRef="#ctx0" brushRef="#br0" timeOffset="19713.6686">8196 9012 108 0,'-6'-19'41'0,"3"17"-32"0,0-6 15 0,3 5 5 15,0 3-12-15,0 0-2 16,0 0 2-16,0 0 3 16,3 3-10-16,0 5-1 0,0 2-2 15,0 9 8 1,-3 12 2-16,0 20 0 0,-3 2 2 16,0 0-10-16,0-6-5 15,0-2-3-15,0-5-1 16,3-6-7-16,-3-5 0 15,0-5-15-15,3-5-5 16,0-19-151 0</inkml:trace>
  <inkml:trace contextRef="#ctx0" brushRef="#br0" timeOffset="20012.7635">8408 9287 184 0,'6'0'68'0,"-15"-8"-52"0,12-5 6 16,-3 13 1-16,-6 0-14 16,-3 2-5-16,-3-2-2 15,-3 6 0-15,-6-4-1 16,0 6 6-16,0 0 3 0,1 0-5 16,-1 3-1-16,6-1-2 15,3 1-2-15,3-1 5 16,6 4 4-16,3-1 4 15,9 0 4-15,6 0-14 0,9 1-3 16,6 1-3-16,2-1 1 16,1-4-8-16,-3-2-3 15,-6-2-22-15,-4-4-8 16,-2-2-37 0,-3 0-29-16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0:11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14286 14208 100 0,'9'-13'38'0,"-12"10"-29"0,9 6 8 0,-6 2 2 16,3-2 0-16,3 5 3 16,-6 2-3-16,0 6 0 15,0 5 1-15,-3 3 0 16,-3 5-11-16,-6 3 1 0,3 2 1 16,-2 4-4-16,2-4 1 15,0 6-3-15,0-6 0 0,0-2-3 16,0-3-2-16,3-3 1 15,0-5-1 1,0-5 2-16,3-5 1 0,0 0-1 16,0-6 1-1,0 0-2-15,0-2-1 16,0-6 1-16,0 0-1 16,3 1-7-16,-3-9 0 15,0-2 1-15,3-8 1 0,0 0 0 16,3-8 4-16,0-1-7 15,3 1-2-15,0-2-1 16,0 1-1-16,0 1 2 16,0 0 4-16,-3 0 3 15,0 0 4-15,3 0-2 0,-3 5 0 16,0 3 3-16,0 0 3 16,3 5-2-1,-3 3 3-15,3 5 0 16,0 10 0-16,3 6-1 15,-3 8-1-15,-1 3 2 16,1-3-3-16,3 7 0 16,-3 1-3-16,3-3-1 15,0-2 3-15,0-3 3 16,3-6-4-16,0 1-1 16,0-6 0-16,0-5 2 15,0-2-10-15,0-6-4 16,-1-6-3-16,1-1-1 15,0-4 2-15,-3-2 1 16,0 2 8-16,-3 4 4 0,0-1 4 16,0 2 3-16,-3 9 17 15,0 10-9 1,0 6-6 0,0 8-3-16,-3 4 3 15,0 4 5-15,0 5-5 16,0 2 0-16,0 0-4 15,0-2-3-15,3 5 0 16,0-5-1-16,0-6-9 16,0 1-2-16,0-6-25 15,0-5-11-15,0-6-36 16</inkml:trace>
  <inkml:trace contextRef="#ctx0" brushRef="#br0" timeOffset="1667.7614">14551 14491 80 0,'-3'3'33'0,"3"0"-26"0,3 2 11 0,0-3 4 0,0 4-1 16,0-1-1-16,3 0-6 16,3 3-4-16,3-2-1 15,3-1-1-15,3-2-4 16,3-3-1-16,2-3 1 0,1-2 0 15,0-3 0-15,-3-3-5 16,-3 0-1-16,-6-2-2 16,-3 0 3-16,-3 0-5 15,-12 0 0-15,-6 2 3 16,-9 0 1-16,-3 6 2 16,-3 2 0-16,-3 6 2 15,4 5 3-15,-1 8 0 0,3 2 0 16,6 4 1-16,3 1 3 15,6 4 0-15,6-1 2 16,6 1-2-16,6-1 0 16,3-5-3-16,6-2 1 15,6-6-6-15,6 0-1 16,5-5-16-16,-2-2-4 16,0-4-28-1,-6-4-46-15,-4-4 14 16</inkml:trace>
  <inkml:trace contextRef="#ctx0" brushRef="#br0" timeOffset="2235.3424">14846 14475 112 0,'-6'3'44'0,"12"5"-35"0,-6 5 7 16,0 0 0-16,3 9 10 15,0 1 9-15,-3 6-10 16,0 1-3-16,3-4-12 16,-3-2-4-16,3-3-2 0,0-5-2 15,0-3-2-15,-3-5-2 16,6-3 1-16,-3-7-6 0,3-1 0 16,0-10-4-16,0-8 2 15,0-6-8 1,3-2-2-16,-1 0 8 15,1 3 3-15,0 4 6 0,0 9 1 16,0 8 7 0,0 5 4-16,0 5 1 0,-3 11 3 15,0 5-3-15,0 6 1 16,-3-9-5-16,0 1 1 16,-3-3-5-16,0-6-2 15,0-2 4-15,3-3 1 16,-3-7-2-16,3-1-3 15,3-7-3-15,3-12 1 0,3-7-6 16,5 0 0-16,4 5 3 16,0 6 2-16,-3 5-1 15,3 7 0-15,0 12 8 16,-4 2 4-16,-2 10 4 16,-3 3 5-16,-3 6-8 15,0-6-1-15,-3 0-5 16,0-5-1-1,-3-3-3-15,0-2-1 0,3-1-32 16,3-2-13-16,-3-5-45 16,6-3-20-1,3-11 56-15</inkml:trace>
  <inkml:trace contextRef="#ctx0" brushRef="#br0" timeOffset="2343.261">15409 14486 208 0,'-12'3'77'0,"12"-1"-60"0,0 9-51 0,0-6-26 16</inkml:trace>
  <inkml:trace contextRef="#ctx0" brushRef="#br0" timeOffset="2465.916">15438 14748 160 0,'0'5'60'0,"0"-2"-47"0,3-1-7 0,-3-2-8 16,3-2-65-16,0-1-25 16</inkml:trace>
  <inkml:trace contextRef="#ctx0" brushRef="#br0" timeOffset="3047.9015">15929 14123 92 0,'3'11'35'0,"0"13"-27"0,0 23 11 0,0-23 3 0,-3 8 1 16,0 5 3-16,-3 11-8 15,0 10-3-15,-3 3-11 16,3-6-2-16,0-7-2 16,3-3 0-16,0-8 2 0,3-8-47 15,3-2-48 1,0-9 21-16</inkml:trace>
  <inkml:trace contextRef="#ctx0" brushRef="#br0" timeOffset="4668.2996">15965 14200 52 0,'9'-5'22'0,"0"10"-18"0,6-7 15 16,-3-1 5-16,6 0-6 16,8 3-3-16,4 0-11 15,3-2-2-15,0-1-4 16,-1 6 0-16,1-3 4 15,3 0 1-15,0 5 5 0,5-5 5 16,10 3-5-16,5 2-2 16,4-3-1-1,-3-2-1-15,-1 0 0 16,1-2 0-16,2 2-5 0,16-3-1 16,-4 1 1-16,0-6 2 0,-2 5 4 15,-4 0 7-15,4-2 2 16,5 2-3-16,4-2 1 15,-7 2-7-15,-2-4-3 16,-4-1-1-16,1 0 1 16,-1 0-1-16,6 2 2 15,1 4-2-15,-4-1-1 16,-5 0-2-16,-4-2-1 0,1 3 4 16,-1-1 3-16,4 0 1 15,8 1 2-15,-5-1-6 16,-4 0-3-16,-5 1 1 15,0-1 2-15,-1 0 0 16,1 1-1 0,5-1 5-16,-2 0 4 0,-1 3-7 15,-2-2-3-15,-10-1 0 16,-2 0 0-16,-3 1 1 16,-1-1 2-16,-2 1-1 15,0 2 2-15,2 0-2 16,1 0-1-16,6 2 5 0,-7-2 1 15,-2-2 2 1,-6 2 0-16,-3 0-2 0,-1 0-1 16,1-3-3-16,0 0-2 15,-3 1 1-15,2-1-1 16,4 0 0-16,0 3 0 16,6 0 0-16,-1 0 2 15,1 0-1-15,-3 0-1 16,-4-2 1-16,-5 4-1 15,-3-2 0-15,0 0 0 16,-6 0 0-16,0 0 0 16,-1-2 0-16,-2-1 0 15,0 0 0-15,-3 3 2 16,0-2-1-16,-3 2-1 16,0-3 1-16,-3 3 1 15,0 0 1-15,-3 0 1 0,-3 0-2 16,0 0 1-16,0 0-2 15,3 5-1-15,0 3 1 16,0 6 1-16,0 12-1 16,-3 8-1-16,0 9 1 15,0-1 1-15,0 0-3 16,3 6 0-16,0 2 1 16,0 1 2-16,0-1-1 15,0-5 2-15,0-5-2 16,0-6-1-16,0-2 3 15,-1-9 0-15,-2-7 3 16,0 0 3-16,0-3-11 16,0-2-5-16,-2-3 5 15,-1 0 3-15,-3 0 2 16,-3 0 1-16,-3-3 0 0,-3 0 2 16,-9 1-3-16,-9-4-2 15,-8 1 2-15,-10-3 0 16,-3 0-1-16,-2 3-2 15,-7-3 1-15,-14 0-1 16,-9 0 0-16,-1 0 0 16,1 0-3-16,-9 0 0 15,-12-3-5-15,5 0-2 16,7 3 11-16,-3 0 9 0,-6-2-7 16,0 2-4-16,5-3 1 15,7 3-1-15,0 0-2 16,-9 0 2-1,-1-3 1-15,4 3 2 16,9 0-3-16,-6 0 0 16,-4 0-4-16,4 0 1 15,9 0 4-15,3 0 4 0,2 0-3 16,-5-2-3-16,-3-1 3 16,8 3 1-16,7-3 0 15,5 3-2-15,4 0-4 16,-13 0 0-16,-2-2 2 15,0 2 1-15,5 2 1 0,4 4 0 16,2-1 0 0,-5 0 0-16,-3 1 0 0,5-1 0 15,7 0 2-15,8 3 3 16,9-3-13-16,10 1-7 16,5-1-36-16,9 0-15 15,9 1-26 1</inkml:trace>
  <inkml:trace contextRef="#ctx0" brushRef="#br0" timeOffset="6753.1208">20100 14034 88 0,'-12'0'33'0,"9"-3"-26"0,-3 0 14 0,6 3 6 16,-3 0-9-16,3 0 0 15,0 0-6-15,0 0-2 0,0 0-9 16,0 0 0-16,0 0-1 16,0 0-5-16,3 0 1 0,-3 0-5 15,0 0-1-15,0 0-11 16,0 0-15-1,-3 0 9-15,0 0 11 16,-3 0 9-16,3 0 6 16,-3 0 3-16,3 0 12 0,0 0 8 15,0 0 2-15,0 0 3 16,0 0-9-16,0 0 0 16,0-2-9-16,0 2-1 15,-3 0-4-15,0 0-3 16,-3 0 0-16,3 0 3 0,0 0 5 15,0 0-5-15,0 0-2 16,1 0-8-16,2 2-1 16,3-2 7-16,0 0 5 15,5 3-7-15,1 0 0 16,6-1 9-16,3-2 4 16,6 0-4-16,9 3-2 15,12-1-1-15,2-2 0 16,1 0-2-16,-1 0 1 0,1-2-4 15,3-1 0-15,5 1 3 16,1 2 1-16,5 0 1 16,1 0 0-16,-6 0-2 15,-1 0-2-15,1-3 3 16,-1 0 0-16,-2 3-4 16,5 0 1-16,4 0 0 15,-1 0 2-15,-5 0 1 16,-3 0 1-16,-1-2 2 15,-2-1 1-15,0 0-1 16,-1 1-1-16,7-1-6 16,8 3 1-16,-2 0 0 15,-4 0 0-15,1 0 0 16,-1 0 2-16,-2-3-1 16,6 3-1-16,2 0 1 0,4 3-1 15,-1-3 0-15,-5 0 0 16,-4-3-3-16,-2 1 0 15,-4-1 4-15,7 3 1 16,-1 0-3-16,4 0-1 16,-4 0 3-16,-2 0 3 15,-3-3-3-15,-4 1-3 16,1-1 1-16,0 0 2 16,-1 3 0-16,4 0 2 0,5 0-4 15,-2 3 0 1,-4-3 1-16,-2 0 0 0,-3 0-3 15,-4 0 2-15,-2 0 1 16,-3 0 2 0,0 0-1-16,-7 0-1 15,7 0 1-15,-3 0-1 16,0 3 0-16,-4-1 0 0,-2 1 0 16,0 0 0-16,-3-3 0 15,-3 2 0-15,-7-2 0 16,4 0 0-16,-6 0 2 15,0 3 1-15,-3-3 3 16,0 0 1-16,0 0-3 16,-3 0-3-16,0 0 2 0,-6 0 0 15,9-3-1-15,-9 3-2 16,0 0-2-16,0 0 1 16,0 0 1-16,0 0 2 15,0 3-1-15,0 2 2 16,0 3-2-16,3 5 2 15,0 9-4-15,0 12 0 16,0 6-1-16,-3 5 0 16,6-3 2-1,-3 0 0-15,2-2 0 0,-2 2 0 16,0 3 0-16,0 0 2 16,0 3-1-16,-3-3-1 15,0-5 3-15,0-3 0 16,0-8-1-16,0-5-2 0,3-1-2 15,-3-4 1-15,6-1 1 16,-3-2 0-16,-3 0 0 16,3-3 0-16,-3-2 0 15,-3 0 2-15,0-3 1 16,-3-1 1-16,-3 1 0 16,-2-2 0-16,-4-1-2 15,-9 0-2-15,-6-2 1 16,-3 0 1-16,1-3-1 15,-7 0-1-15,-3-3 3 16,-5 3 0-16,2 0-1 16,-12 0 1-16,-14 0-2 15,0-3-1-15,2 1 1 16,-5 2-1-16,-7 0 0 16,-11-3 0-16,0 0 0 15,2 1 0-15,1 2 0 0,-9 0 0 16,-3-3 0-16,2 0 0 15,4 3 0-15,3 0 0 16,-12-2 0-16,3-1 2 16,2 0-1-16,1 3-1 15,-9-2 1-15,-3-1-1 16,0 1 0-16,3 2 0 16,-10 0 0-16,1-3 0 15,3 3 0-15,3 3 2 16,-9-3-3-16,3 0 0 0,6 2 1 15,9 3 2 1,-1-2-3-16,4-3-2 0,6 0-18 16,12 0-9-1,11 0-48-15,13 3-55 16</inkml:trace>
  <inkml:trace contextRef="#ctx0" brushRef="#br0" timeOffset="7670.1876">23517 14028 168 0,'-9'0'66'0,"9"0"-52"0,0 0-3 0,15 0-6 0,-3 0 1 15,5-2 4-15,10-4 3 16,12 4 5-16,12-1-10 15,5 0 2-15,1 3 3 0,2-2-7 16,-8-1-1-16,2-2-3 16,-5 2 1-16,-6-2-7 15,-4 2-1-15,-5 1-12 16,-9 2-1-16,-6 0-13 16,-9 2-5-16,0 3-8 15,-12 3-35-15,-6 6 10 16</inkml:trace>
  <inkml:trace contextRef="#ctx0" brushRef="#br0" timeOffset="8092.3982">23496 14856 100 0,'0'-5'38'0,"0"8"-29"0,9-6 19 0,-6 0 20 16,18 1-11-16,5-1-1 16,-2-2-3-16,12 0-18 15,6-1 2-15,11 4 3 0,4-1-9 16,-4 0-3-16,-2 1-5 16,0-1 0-16,-10 0-4 15,1 3 0-15,-6 0-8 16,-7 0-4-16,-2 0-15 0,-9-2-8 15,3-1-24 1,-6 0-48-16,-3-2 23 16</inkml:trace>
  <inkml:trace contextRef="#ctx0" brushRef="#br0" timeOffset="8631.7967">24142 14412 160 0,'0'0'63'0,"6"3"-49"0,0 2 7 16,-3 0 0-16,-3 0 4 16,0 1 5-16,0-1-5 15,0 0-3-15,0-2-12 16,0 0 5-16,-3-3 2 0,0 0-7 16,-3-3-3-16,3 0-4 0,-3-2 0 15,6 0 0 1,-3-1 1-16,3-2-5 0,3 3-1 15,3 0-2-15,0 2 0 16,3 1 0-16,0 4 3 16,0 4-2-1,-7-1 1-15,4 0-3 0,-6 0 1 16,-6 1 8-16,4-1 7 16,-7-2-3-16,0-3 0 15,3-3-2-15,-3 0 1 16,3-2-6-16,0 0-1 15,3-1-2-15,3 1-2 16,3 0-2-16,0 2 1 0,0 3 1 16,-3 0-1-16,0 3-16 15,6 0-7-15,-3 2-36 16,0 0-14-16</inkml:trace>
  <inkml:trace contextRef="#ctx0" brushRef="#br0" timeOffset="9083.2466">24457 14420 176 0,'0'5'68'0,"0"-5"-52"0,0 3 12 0,0-3 5 16,-3 2-2-16,-3 1 4 15,-3 0-13-15,6-3-3 16,-2-3-11-16,-1 0-5 0,0 1 0 16,3-1-4-16,-3 0-2 15,6 1-3-15,0 2-1 16,6 0 1-16,-3 2 2 15,6 1 2-15,-6 2 1 16,5 3-4-16,-8-2 1 16,0-1 2-16,0 0 1 0,0-2 14 15,0-1 6 1,0-2-7-16,-3 0-4 16,-2-2-5-16,5-1-3 15,0-2-10-15,0 0-6 0,0 2-34 16,0 0-15-16,0 1-15 15,8-1-27 1,-2 3 33-16</inkml:trace>
  <inkml:trace contextRef="#ctx0" brushRef="#br0" timeOffset="9517.4597">24648 14430 68 0,'6'0'27'0,"0"0"-21"0,-3 0 21 0,-3 0 9 16,6 6 12-16,-6-1 5 16,0 0-15-16,0-2-6 15,-6 0-9-15,6-1-5 16,-9-2-10-16,6 0-3 0,-6 0 1 15,6 0-3-15,-3-2-2 16,3-1 0-16,0 0-1 16,3 1-5-16,6-1 1 0,3 0-3 15,0 3 0 1,3 3 1-16,-3 0 4 0,3 2 3 16,-4 0 2-16,1-2-1 15,-6-1-2-15,-3-2 34 16,-3 0-17-1,0-2-5-15,-3-1-7 16,3 1-2 0,-2-1-2-16,5 0-1 15,-3 1-10-15,0-1-4 0,-3 0-44 16,6 3-17-16,-9-2-25 16</inkml:trace>
  <inkml:trace contextRef="#ctx0" brushRef="#br0" timeOffset="12960.5227">16087 13780 116 0,'-6'-3'46'0,"3"0"-35"0,-6-2 12 0,6 8 2 15,-3-1-13-15,-3 4-5 16,-2 1-6-16,-1 7-4 16,0 2 2-16,0 5 2 0,0 5 4 15,3 6-2-15,3 2-2 16,3 3 0-16,9-2-1 15,6-3 0-15,6-3 2 16,12-8-1-16,2-11 2 0,1-10 0 16,-3-8 3-16,-6-5-3 15,-1-5-2-15,-8-3 4 16,-6-3 4-16,-6-3 4 16,-6 3 4-16,-12-2 4 15,-8 2 2-15,-4 3-10 16,0 5-3-16,3 3-22 15,3 2-6-15,6 6-82 16</inkml:trace>
  <inkml:trace contextRef="#ctx0" brushRef="#br0" timeOffset="13906.0867">19558 13703 96 0,'-18'-3'38'0,"18"8"-29"0,-18 1-5 15,9-1-3-15,6 6 5 16,-3 4 6-16,0 7 0 15,-3 1 3-15,3 4-6 16,1-1-3-16,-1 3-6 16,3-2 0-16,3-1 0 15,6-2 0-15,2-5 0 0,4-3 2 16,3-6 3-16,0-2-2 16,0-8-2-16,3-3 0 0,-3-2 1 15,0-3 5-15,-6 0 6 16,-6-2 10-16,-3-1 6 15,-6 1-7-15,0 2 0 16,-6 0-9-16,3 2 0 16,0 1-13-16,0 2-4 15,0 3-16-15,0 0-7 16,3 0-19-16,0 3-9 16,3 0-17-1</inkml:trace>
  <inkml:trace contextRef="#ctx0" brushRef="#br0" timeOffset="14635.5432">19689 13735 84 0,'3'-6'33'0,"-3"6"-26"0,3-5 18 0,0 5 6 0,0-5-12 16,3-1-3-16,6 1-10 15,2-3-4-15,4 3-1 16,0 5-4-16,-3 0 0 0,0 5 2 15,-3 8 0-15,-3 1 3 16,-6 1 3-16,-6 1 7 16,0 3 2-16,-3-3-10 15,-3-3-4-15,-3-2 2 16,6-1 2-16,3-2-6 16,6 0 0-16,3 0-9 15,6 0-1-15,0 2 7 16,3 1 2-16,0 0 0 15,-6-1 2-15,-1 1 12 16,-5-1 7-16,-3 1 11 16,-5 0 4-16,-1-4-13 0,-3-1-4 15,-6-4-10-15,0 1-4 16,0 0-19-16,0-3-9 16,6 0-26-1</inkml:trace>
  <inkml:trace contextRef="#ctx0" brushRef="#br0" timeOffset="15207.7515">20132 13634 116 0,'0'3'46'0,"-6"2"-35"0,9 0 5 0,-6 6 0 15,0 5-5-15,-6 13 1 16,-2 3-3-16,-1-1 0 16,3 1-5-16,0 0-3 15,6-3 0-15,3-3-4 16,3-2 2-16,3 0 1 0,6-6 2 15,3-2 1-15,8-5 1 16,4-6-7-16,0-5 0 16,-3-2 3-16,-6-4 2 15,-6-2 11-15,-7 0 6 0,-5-2 1 16,-8-1 3-16,-7 1-2 16,-6-1-1-16,0 3-13 15,0 3-6-15,3 0-19 16,3-1-8-16,1 4-14 15,2 2-5-15,3 0-35 16</inkml:trace>
  <inkml:trace contextRef="#ctx0" brushRef="#br0" timeOffset="15527.6172">20311 13711 120 0,'-3'0'46'0,"6"8"-35"0,0 2-6 0,0-2-3 16,-3 0 13-16,0 3 10 16,0 2-4-16,-3 0 0 15,0 0-14-15,3 3-5 16,-3-3-1-16,3 1-1 0,0-4 0 15,0-2 0-15,3-2 2 16,3-1-1-16,3 0-1 16,0-5-4-16,0 0 0 15,0-3-11-15,3 1-3 16,-1-1-15 0,-2 1-44-16,0-4 6 0</inkml:trace>
  <inkml:trace contextRef="#ctx0" brushRef="#br0" timeOffset="15717.1512">20406 13721 72 0,'-3'-8'30'0,"6"0"-24"0,-3 6 6 16,0 2 13 0,3 13-1-16,-3 6 10 15,0 7 3-15,0 3-11 16,0 3-5-16,0 0-10 15,0-1-5-15,-3 1-3 16,3-3-3-16,0-2 1 0,0-4-39 0,0 1-14 16</inkml:trace>
  <inkml:trace contextRef="#ctx0" brushRef="#br0" timeOffset="16757.3108">22889 13615 96 0,'0'3'38'0,"3"2"-29"0,0-2-3 0,3 10 14 15,-6 6 12-15,6 10-5 16,-4 3-3-16,-2-1-13 15,0-1-7-15,3-1-3 16,-3-6-1-16,0 1 2 0,0-5-1 16,0-3-1-16,0-3-26 15,3-3-10-15,0-2-31 16</inkml:trace>
  <inkml:trace contextRef="#ctx0" brushRef="#br0" timeOffset="17131.4369">23032 13663 160 0,'0'-10'60'0,"5"7"-47"0,4 3-5 0,-3 0-7 15,6 0-5-15,-3 0 3 16,0 3-2-16,6 2 1 15,-9 3 2-15,6 10 2 0,-6 1 1 16,-3 2-4-16,-3 3-1 16,-6 2 5-16,0-2 5 15,-3-3 2-15,0 0 4 16,-3-2-7-16,3-3-4 16,3-6-2-16,0 1 1 15,3-3-3-15,6-3 2 16,3 0 4-1,3-2-2-15,3-3 0 0,0 0-1 16,3 0 1 0,-3-3-11-16,0 1-4 0,-3-1-32 15,-3 1-49 1,2 2 14-16</inkml:trace>
  <inkml:trace contextRef="#ctx0" brushRef="#br0" timeOffset="17475.6448">23201 13660 204 0,'-6'-10'77'0,"9"10"-60"0,0 0-9 0,0 0-7 16,6 0-3-16,0-3 3 15,3 1-2-15,0-1-2 16,3 0 2-1,0-2-5-15,8 0 0 0,1 2-15 0,-6 0-6 16,-3 1 16-16,-3 2 8 16,-3 0 7-16,-3 0 5 15,-6 0 2-15,3 5 3 16,-3 11-9-16,0 8-6 16,-9 7 7-16,6 1 5 15,-3-3-5-15,3 0-3 0,0-2-2 16,-3-3 1-16,6-3-3 15,-3-3 0-15,3-2-39 16,0-2-59 0,-3-1 11-16</inkml:trace>
  <inkml:trace contextRef="#ctx0" brushRef="#br0" timeOffset="17659.1448">23222 13843 204 0,'3'-3'77'0,"3"1"-60"0,9 4-5 15,-6-2-6-15,12 0-6 0,8-2 0 16,1-1-9-16,6 0-4 16,-3-2-70-16,-1-3-33 15</inkml:trace>
  <inkml:trace contextRef="#ctx0" brushRef="#br0" timeOffset="19701.1266">17358 14811 108 0,'-3'0'41'0,"6"6"-32"0,-3 10 4 15,3-3 0-15,-3 8-4 16,0 8 2-16,0 5-2 15,-3 3 2-15,0-2-4 16,3-3-2-16,-3-3-2 16,3-5-3-16,0-6 3 0,0-5-2 15,0-2-1-15,0-3 5 16,-3-6 4-16,3-2-10 16,3-2-3-16,3-9 6 0,3-5 3 15,3-2-9-15,6-1-2 16,6 6-2-16,-3-3 2 15,5 11 4 1,-2 2 1-16,0 11 1 0,-6 3 2 16,0 7 3-16,-3-2 2 15,-7-3 8-15,-2 3 2 16,-6-2 5-16,-6-1 1 16,-2-3-10-16,-10-2-3 15,0-2-15-15,-6-6-6 16,0 0-22-16,0-6-6 15,4 1-29 1</inkml:trace>
  <inkml:trace contextRef="#ctx0" brushRef="#br0" timeOffset="19921.7035">17555 14862 180 0,'-6'5'68'0,"9"11"-52"0,32-6-8 16,-26 1-4-16,-3 10-6 16,0 6 0-16,-3 7 8 15,0 0 6-15,0-2-6 16,3-3-1-16,0-2-1 0,0-6-18 16,0-3-7-16,3-4-34 15,0-6-39-15,3-8 25 16</inkml:trace>
  <inkml:trace contextRef="#ctx0" brushRef="#br0" timeOffset="20179.242">17775 15044 156 0,'-9'6'60'0,"6"-6"-47"0,0 10-7 0,3-2-8 16,0 3 1-16,0 2 2 15,0 0 5-15,3 0 3 16,3 1-4-16,3-4 1 0,3 1 4 0,3-3-8 15,0-3-1-15,2-2-6 16,-2-3-1-16,0-3 5 16,-6-2 5-16,-3-3 0 15,-9-3 3-15,-3-2-6 16,-3-3-3-16,-3-3-10 16,3 4-3-16,0 1-14 15,1 1-48 1,2 3-1-16</inkml:trace>
  <inkml:trace contextRef="#ctx0" brushRef="#br0" timeOffset="20416.65">18073 14991 128 0,'-12'8'49'0,"3"0"-38"0,-6 0-3 16,9 3-2-16,-6 2-3 0,-9 8 3 15,6-2 8-15,0-1 3 16,3 1-8-16,7-1-3 0,8 1-2 16,5-3 0-16,4-1 0 15,3-1-9-15,0-4-2 16,6-4-14-16,-3-6-6 16,0-3-13-1,0-2-29-15,-1-11 13 16</inkml:trace>
  <inkml:trace contextRef="#ctx0" brushRef="#br0" timeOffset="20596.9775">18138 14870 64 0,'-3'5'27'0,"3"0"-21"0,3 14 1 0,0-6-2 0,-3 11 14 15,0 2 8-15,0 6-6 16,0 2 1-16,0 1-11 15,0-6-4-15,0-5-13 16,0-3-6-16,0-3-45 16,0-4-20-16</inkml:trace>
  <inkml:trace contextRef="#ctx0" brushRef="#br0" timeOffset="20852.1163">18269 15073 136 0,'-18'-5'52'0,"9"5"-41"0,-12 13-7 15,12-5-6-15,1 0 14 0,-4 0 11 16,0 3 0-16,0-3 1 16,3 0-15-16,6-1-6 15,0 1-2-15,6 0 1 0,3 0 1 16,3-2-1-16,6-1-2 15,3 0-8-15,5 3-5 16,4-3-33 0,3 1-48-16,0-1 14 0</inkml:trace>
  <inkml:trace contextRef="#ctx0" brushRef="#br0" timeOffset="21483.2201">18567 14917 72 0,'-3'-2'30'0,"0"4"-24"0,0 1 15 0,0 0 6 0,0 2-6 15,-3 5-2-15,-3 6-5 16,-3 13-1-16,0 6-3 15,0-1 1-15,6 3-6 16,6-8 1-16,6-2 1 0,6-6-1 16,3-5 1-16,6-8-4 15,3-6 0-15,2-4 1 16,1-6 2-16,0-8-1 16,-6-3 2-16,-9-4 7 15,-6-4 5-15,-6 1 6 16,-9-6 4-16,-3 3-20 15,-3 5-9-15,-3 3-12 16,0 2-6-16,3 3-41 16,6 9-19-16,6-1-6 15</inkml:trace>
  <inkml:trace contextRef="#ctx0" brushRef="#br0" timeOffset="22382.4433">21016 14899 104 0,'-9'0'38'0,"12"5"-29"0,-6 8 8 0,3 0 2 0,0 9 4 16,0 9 6-16,0 1-7 16,3 3-3-16,3-1-14 15,0-5-2-15,0-5-3 16,0-3 0-16,-3-5 2 0,0-3 1 16,-3-2 3-16,0-3 1 15,0-3 1-15,0 0 0 16,0-5 0-16,0-2-7 15,3-4-2-15,3-2-5 16,3 0-1-16,6-2 1 0,3 2 2 16,3 0-1-1,-1 3 1-15,1 2 0 16,3 8 3-16,-3 3-2 16,-3 3-1-16,-3-1 11 0,-6 4 5 15,-6-1 10-15,-3 0 6 16,-6-2-2-16,-6-1 2 15,-9-2-14-15,-6-3-5 16,0-2-9-16,1-3-2 16,-1-3-21-16,3-2-8 15,3-3-17-15,6 0-8 16,9-2-33-16</inkml:trace>
  <inkml:trace contextRef="#ctx0" brushRef="#br0" timeOffset="22565.2869">21305 14917 208 0,'-3'6'79'0,"3"-4"-61"0,3 17-7 0,-3-3-9 0,0 10-6 16,0 11 3-16,-3 3 4 16,0-6 3-16,3-2-2 15,0-3-1-15,0-5 1 0,3-3-22 16,3-5-10-16,0-3-37 15</inkml:trace>
  <inkml:trace contextRef="#ctx0" brushRef="#br0" timeOffset="22849.2601">21445 15200 152 0,'-9'6'57'0,"6"-1"-44"0,3 3-6 0,0-3-4 16,3 3-1-16,0 0 3 15,3 0 7 1,3 0 4-16,3 0-8 16,3-3 0-16,3-2-1 0,-1-3-3 0,4-3-1 15,-3-2 1-15,-3 0 2 16,-3-3-1-16,-6-3 0 16,0 3-1-16,-15-8 2 15,-3 0-3-15,-3 0 0 16,0-2-3-16,0 2-3 0,0 5-16 15,4 4-7-15,2 4-40 16,3 6-37 0,3 2 36-16</inkml:trace>
  <inkml:trace contextRef="#ctx0" brushRef="#br0" timeOffset="23073.0415">21719 15158 200 0,'-6'3'74'0,"3"-6"-58"0,-3 6-4 16,6-3-11 0,-9 8-5-16,-3 2 2 15,-3 1 1-15,0-1 1 16,0 4 2-16,10-1 1 0,5 0-4 16,3 0-1-16,5-2-2 0,1-1 0 15,3-2-4-15,3-2 0 16,-15-6-141 15</inkml:trace>
  <inkml:trace contextRef="#ctx0" brushRef="#br0" timeOffset="23301.6413">21796 15007 68 0,'-9'-47'27'0,"6"33"-21"0,3 4 10 15,0 7 4-15,0 3-5 16,0 0 2-1,3 11-6-15,3 7 10 16,-3 9 5 0,3 7-7-16,-3 6-1 0,3-3-10 15,-3 0-3 1,0 0-3-16,3-3-2 0,0-5 3 0,-3 0-11 16,3-5-4-16,0-5-60 15,-3-6-30 1,6-8 50-16</inkml:trace>
  <inkml:trace contextRef="#ctx0" brushRef="#br0" timeOffset="23516.5834">21930 15190 184 0,'-24'-6'71'0,"12"9"-55"0,-5 2-9 0,11-2-6 16,-3 2 1-16,-6 1 6 15,9 2 0-15,-3-1 3 16,3 1-6 0,3 0-1-16,6 0 0 0,3 0 0 15,6 0 2-15,-12-8-56 32</inkml:trace>
  <inkml:trace contextRef="#ctx0" brushRef="#br0" timeOffset="23976.053">22225 15097 160 0,'-3'0'60'0,"3"-3"-47"0,9 3-3 16,-9 0-3-16,3-2-4 0,0-1 3 15,0 1 1-15,0-1 3 16,0 0-5-16,3-2-3 0,3-3 1 15,-3-5-9-15,-1 2-3 16,4-2 7-16,-3 2 3 16,0 3 0-16,-3 3-1 15,0 0 1-15,-6-3 1 16,0 11-1 0,0 10 2-16,3 11 2 15,0 5 2-15,0 2 3 16,0-1-5-16,3-4-1 15,0 1-4-15,3-1-1 16,0-2-21-16,0-3-10 16,3-5-46-1</inkml:trace>
  <inkml:trace contextRef="#ctx0" brushRef="#br0" timeOffset="24171.2473">22192 15325 200 0,'-9'-3'77'0,"15"3"-60"0,3-3-18 0,0 3-11 15,3-2 10-15,3-1 8 16,6-2 2-16,2 0 1 16,4 2-36-16,3-2-14 15,3 2-35-15,2-2-13 16</inkml:trace>
  <inkml:trace contextRef="#ctx0" brushRef="#br0" timeOffset="24889.7376">21909 15227 96 0,'6'-3'35'0,"0"6"-27"0,0-3 9 0,-6 0 2 16,0 0-11-16,0 0-2 16,0 0 9-16,0 0 5 15,0 0 1-15,-3 2-1 0,-3 1-4 16,0 2-2-16,-6 1-8 15,1-1-2-15,-1 0 0 0,0 1-2 16,0-1 1 0,12-5 0 15,-6 2 1-31,0 1 2 0,3 0-1 16,3-3 0-16,3 5-3 15,3 0 1-15,3 1-2 16,0-1 2-16,3 0 2 0,0 3-4 15,2 0-1-15,1 0 2 16,3 0 1-16,3-3-1 16,-3 6-2-16,0-6-6 15,-3 0-1-15,-4 1-41 16,4-6-66 0</inkml:trace>
  <inkml:trace contextRef="#ctx0" brushRef="#br0" timeOffset="30158.9934">6009 13346 76 0,'3'0'30'0,"-3"2"-24"0,-3-2 15 0,3 0 3 15,0 0-6-15,3-2 0 16,0-1-5-16,2-2 0 16,1-3-5-16,3-3-3 15,0-5-2-15,6 0 0 0,3-2 2 16,0-1-2-16,3 1-2 15,0-3 0-15,-4 2-1 16,1 3 0-16,0 3 0 16,-3 2 4-16,3 4 2 15,-6-1-9-15,0 5-5 16,0 3 4-16,-1 3 3 16,1 2 0-16,3 3 0 15,0 0 1-15,3 2 2 16,3 1-3-16,3-3-2 15,5-3 6-15,10 0 5 16,0-5-2-16,3-2-1 16,-4-4 0-16,-2-1 1 0,-3-1-5 15,-1-3-3-15,-2-2-6 16,-3 0 0-16,-3-1 10 16,0 1 8-16,-1 0-4 15,-2 0-1-15,0-1-3 16,0 1-2-16,0 0 1 15,0 0-1-15,-4 2-3 16,-2 1 2-16,0-1 3 16,-3 3 3-16,0 0-4 15,-3 3-1-15,-3 2-2 16,0 1 0-16,0 2 0 16,0 0 0-16,0 0 0 0,0 5 0 15,-3 3 0-15,0 5 0 16,3 3 2-1,2 2 0-15,1 6 0 16,0 0 0-16,6 0 0 0,0 0 0 16,3-3-3-16,3-3 2 15,0-2-4-15,2-5-1 16,1-6 9-16,3-2 5 16,0-6-1-16,3-2-2 15,-1-3-2-15,4 0-3 16,3 0 1-16,0 3-1 15,-1 2 0-15,-2 6 2 0,0 2-3 16,-3 3-2-16,-4 5 6 16,-2 3 3-16,-3 5-1 15,-6 0 0-15,-3-5-3 16,-3 0 1-16,0-3-55 16,-3 1-55-1,3-7 26-15</inkml:trace>
  <inkml:trace contextRef="#ctx0" brushRef="#br0" timeOffset="33387.1797">7044 12954 136 0,'0'0'52'0,"0"-3"-41"0,-3 1 7 0,3 2 0 16,0-3-6-16,0 0-2 15,0-2-5-15,3 2-2 0,0-2-1 16,0 0 3-16,0 0 1 0,0 2-2 16,0 0-3-16,-3 1-3 15,0-1 1-15,0 0 1 16,0 1 0-16,0 2-3 16,0 0 2-16,0 0 1 15,0 0 0-15,0 0 0 16,0 0 2-16,-3 0-3 15,-3 5 0-15,0 0-6 16,3 3 0-16,0 0-4 16,0 0 2-16,3-3 5 15,0 1 2-15,0-1 2 16,0-5 2-16,0 0 1 16,0 3 1-16,0-3-2 0,0 2-2 15,0 1 1-15,0 0 1 16,-3-1-3-16,3-2-2 15,0 0 2-15,0 0 0 16,0 0 1-16,0 0 0 16,6 0 2-16,0-2 1 15,0-1-1-15,3-2-2 16,0-1-2-16,3 1 1 16,0-6 3-16,3-2 3 15,3-5 0-15,3-3 2 16,-1-1-2-16,4-1 0 15,3-1-3-15,0 3 1 16,3-1-2-16,2 4-1 16,4 2 1-16,3 5 1 15,-1 1-1-15,1-1-1 0,0 3-2 16,-3 0-1-16,-1 0 2 16,1 1 2-16,0-1 2 15,-1 2 1-15,7 1-7 16,0 0 0-16,5 2-1 15,-5 0 2-15,0 1 1 16,-1-1 3-16,1 1-1 16,0-4 2-16,2 1-4 15,1 0 0-15,3-1 3 16,2 4 1-16,4-1-1 16,-4 0-2-16,-2 1-2 15,-3-1 1-15,-4-2 1 16,1 0 2-16,0-1-1 15,-1 4-1-15,4-1-2 0,0 3 1 16,5 0 1 0,-2 0 0-16,-3 0-3 0,-4 0 2 15,-2 0 3-15,0 0 1 16,-4 0-1-16,1 0-2 16,0 0 1-16,0 3-1 15,2 2-3-15,1 0 2 16,3 0 1-16,2 1 2 15,-2-1-1-15,0-2-1 16,-4-1-2-16,1 1-1 16,-3-3 2-16,-1 0 2 15,1 3 0-15,0-1 2 0,3 1-2 16,2 2-1-16,4 1 1 16,0-4-1-16,-4 1 0 15,1-3 2 1,0 0-1-16,-1 0-1 15,1 0-2-15,0 2 1 0,2 1 1 16,4 0 0-16,2 2-3 16,-2-2 2-16,3-3 1 15,-4 0 2-15,1 0-3 16,0 0 0-16,2 0 3 16,4 0 3-16,5 2-4 15,4 4-3-15,-4-4-2 0,1-2 3 16,-1 0 2-16,1 3 2 15,17 0-4-15,10 2-1 16,-13-3 1-16,-3-2 2 16,1 0 0-16,-4 0 2 15,1 0-4-15,8 3 0 16,-2 0 1-16,-4-3 0 16,-3-3 0-16,1 0 0 15,5 3 0 1,4 0 2-16,-1 3-3 0,-2-3-2 15,-4-3 2-15,-3 1 2 16,4 2 0-16,5 2-1 16,4 1 1-16,-4-3 1 15,-3 0-1-15,1-3-1 0,2 3-2 16,7 6-1-16,-1-1-3 16,0-5 1-16,-2-3 1 15,2 3-1-15,9 3 4 16,4 0 2-16,-4-3 0 15,-6-3 2-15,-3 6-4 16,13 2 0-16,-1 0-1 16,-3-2 0-16,-2-3 2 15,-4 3 0-15,9 2 0 16,3-5 0-16,-11-3-5 16,-4 1 1-16,-3 2 6 15,4 0 4-15,2 0-6 16,-6 0 1-16,-2-3-3 15,-7 3-2-15,1 0 7 16,-4 3 3-16,10-1-6 16,-4 4-1-16,-3-4 0 0,-2-2 0 15,-7 0 1-15,1 0 2 16,2 3-3-16,4 2 0 16,-4 0 3-16,1-2 1 15,-1 0-4-15,-2-1-1 16,-4 4 3-16,7-1 1 15,5 8-3-15,1-5 1 16,-7 0-5-16,-2-3-1 0,-4 6 5 16,1-3 5-16,2 2 0 15,4-2 3-15,2 6-9 16,-8-6-3-16,-4-1 3 16,-2 1 0-1,-4 3 2-15,-2-3 2 16,-3 3-1-16,-1-1 2 15,-2 1-2-15,3 2-1 0,-4-3-2 16,1 1 1-16,-6 0-1 16,-1-1 0-16,-5 1 4 15,0-1 3-15,-3 1-4 16,0 2-3-16,-4 3-4 16,4 0 1-16,-3 2 5 15,-3 4 4-15,6 1-3 16,-4 7-3-16,1-1 3 15,6 10 3-15,0 4-6 0,0-6 0 16,-1-6 2-16,-2-1 2 16,-3-7 0-16,-3-1 1 15,0-1-4-15,-4-3-2 16,-2-2-3-16,0 0 1 16,-3-3 3-16,0 3 3 15,0 0 0 1,-3 0-1-16,0 2 1 0,0 1 1 15,0 2-1-15,0 3-1 16,-1 5 1-16,-2 0 1 16,0 3-1-16,0-6-1 15,0-2-4-15,0-3 0 0,0-2 8 16,-3-1 7-16,0-2-5 16,0 0-3-16,0-3 0 15,0-2 0-15,0-1-1 16,0 1-2-16,0-3 1 15,0-3-1-15,-3-5 0 16,3 6 2-16,-3-6-1 16,0 0 2-16,0 0-2 15,0 5-1-15,0-5-2 16,0 0 1-16,0 0 1 16,0 5 0-16,0-5-3 15,0 0 2-15,0 0 3 16,0 0 1-16,0 0-1 15,3 5-2-15,-3-5 1 16,0 0-1-16,0 0 2 16,0 0 1-16,3 0 3 15,0-2 1-15,0-1-3 0,0-2-1 16,3 0 1-16,-3-3 0 16,-3-3-5-16,6 0 1 15,0-2 2-15,-3 0 3 16,0 0 2-16,0 2 1 15,-3 1-7-15,3 2 0 16,0 0-1-16,-3 5 2 16,0-2-3-16,0 5 0 15,0-3-1-15,0 3 0 16,0 0 0-16,0 0-2 16,0 0-2-16,0 11-1 15,-3 2 6 1,-3 3-4-16,3 2 1 15,0 4 2-15,0-1 3 16,3-3 0-16,0 1-1 0,0-3 1 16,0-1-1-16,0-4 0 15,0 0 0-15,0-6 2 16,-3 0 1-16,0-2-1 16,-3-6-2-16,0-2-2 15,-3 0-1-15,-3-3 2 16,-3-3 0-16,-3-2 7 15,-3 2 4-15,-2 1-5 0,-4-1-3 16,0 1-1-16,3 2 1 16,0 0-6-16,10 2 1 15,2 4-61 1,3 2-55-16</inkml:trace>
  <inkml:trace contextRef="#ctx0" brushRef="#br0" timeOffset="36553.9946">10063 13557 96 0,'-6'-2'38'0,"6"-1"-29"0,0 0 10 0,0 3 5 16,0 0-9-16,0 0-3 16,0 0-3-16,6 0-1 15,0 0-4-15,3 0-3 0,2 0 0 16,4 0 1-16,6 0 1 16,9 0-4-16,0 0 1 15,2 0 2-15,1-2 1 16,0-1-1-16,3 0-2 15,-1 1-2-15,4 2 1 0,6 2 1 16,8 1 2-16,7 2-1 16,-1-5-1-16,1 0 3 15,-4 3 0-15,4 0-4 16,-1 2 1-16,7 3 0 16,2 0 0-16,-2 0 0 15,-4 2 2-15,1 1-1 16,-4 2 2-16,4 0 2 15,2 3 2-15,1 3-6 16,-4 5-2-16,-2-1 2 16,-1-4 1-16,-2 2 0 15,9 0-2-15,-1 3 1 16,3 0-1-16,-5-3-3 16,-3-2 2-16,-4-4-1 0,-2 1 0 15,-7 0 2-15,1 0 2 16,0 0-1-16,-4 2-1 15,4 4 1-15,-4-1-1 16,1 0-3-16,0 5 2 16,-4 3 3-16,4 3 1 15,-6 3-1-15,-4-6-2 16,-2-3 1-16,0-2-1 16,0 0-3-16,-4 0 2 0,4-1 1 15,0 1 2 1,3-3-1-16,-4 1-1 15,1 1 1-15,0 1-1 16,0 0 0-16,-1 5 0 16,1 6 0-16,0 2 2 15,0-6-1-15,-1 1-1 0,4 0 1 16,0-3 1-16,5-3-1 16,4 1-1-16,-6-3 3 15,0-1 0-15,-1-4-4 16,-2 0 1-16,0-1 2 15,-1 3 3-15,1 0-2 16,0 3-2-16,0 0-3 16,5 2 1-16,4 6 1 15,-3 0 0-15,-1-3 0 16,-2 0 0-16,0-2 2 16,-4-4 1-16,-2-4-1 15,0-3 1-15,0 0 0 16,-1 0 1-16,7-1-2 15,-3 1-2-15,2 0 3 16,16 3 0-16,-3-6 1 0,-4 0 0 16,1-2-2-16,-4-1 1 15,1-2-2-15,3 3-1 16,2-1 1-16,7 4-1 16,-1-4 0-16,1 3 2 15,-3-2-1-15,-4 2 2 0,1 3-4 16,-4 0 0-16,1 0 1 15,3 2 0-15,2 1 0 16,1-6 0-16,-4 0 0 16,-2-5 2-16,-3 3-1 15,-4 0-1-15,-2 2 1 16,0-8 1-16,-1-5-3 16,1 5 0-16,0 1 1 15,5-6 2-15,1 2-1 16,-3-7 2-16,-1 2-2 15,-5-5 2-15,-3-7-4 16,0 4 0-16,-4-2 3 16,-2-1 1-16,0-1-4 15,0-1 1-15,-3 0 0 16,2 0 0-16,-2 0 0 16,0 0 2-16,-3 0-3 0,0 0 0 15,0 1 1-15,-1-1 0 16,-2 0 0-16,-3 0 2 15,0 0-3-15,-3 0 0 16,-3 3 1-16,0 0 0 16,-9 0-3-16,3-3 2 15,0-3 1-15,-6 1 0 16,0-9-3-16,0 1 0 16,0-3-5-16,-9 0 0 15,3 2-1-15,-3 3 3 16,0 3 2-16,0 3-1 15,3-1 4-15,-3 3 0 16,3 3-2-16,1 2 2 16,2 3 1-16,3 3 2 15,0 0-3-15,0 0 0 16,0 2-1-16,0 3 0 0,0-3 2 16,0 3 0-16,-3 3-3 15,0 2 2-15,-3 3-4 16,0 5 1-16,0-2 2 15,0 5 3-15,3-3 0 16,3 0-1-16,0-2-2 16,0-3 1-16,3-3 3 15,0 0 1-15,-3-5-1 0,3-2 1 16,0-4 0-16,0 1 3 16,0-3-5-1,0-2-3-15,0-4-4 16,6 1-1-16,0-3 4 0,0 3 1 15,0 2 4 1,0 4 1-16,3 1-1 16,0 4-2-16,-3 4 3 15,6 4 0-15,3 1 3 0,0 4 1 16,-1 5-3-16,4 0-1 16,6-3-1-16,-3 6 1 15,0-6-7-15,0 0-1 16,-1-2-82-16</inkml:trace>
  <inkml:trace contextRef="#ctx0" brushRef="#br0" timeOffset="37669.2038">16224 14295 104 0,'3'-7'38'0,"3"12"-29"0,-3-5 8 0,-3 0 2 15,0 0-11-15,3 2-4 16,-3 6 1-16,3 3 4 15,-3 2 1-15,0 6 4 16,0 7-5-16,0 9-3 16,0 7-3-16,3 3-5 0,0 0 1 15,3-8 3-15,0 0 3 16,0-8-2-16,-3-5 0 16,0-6-32-1,0-4-57-15,3-1 3 16</inkml:trace>
  <inkml:trace contextRef="#ctx0" brushRef="#br0" timeOffset="38184.1761">16022 14243 56 0,'-3'0'22'0,"0"7"-18"0,-6 9 15 0,6-8 8 16,-6 3-6-16,0 2 0 0,-3 3-8 15,0 0-3-15,0 0-5 16,3-3-2-16,0 0-3 16,3-2-3-16,1-3-40 15,2 0-19-15,0-3 21 16,3-2 9-16</inkml:trace>
  <inkml:trace contextRef="#ctx0" brushRef="#br0" timeOffset="38402.3534">16168 14250 120 0,'-6'-2'46'0,"0"2"-35"0,0 10-8 0,0-4-6 15,-3 4 8-15,-6 1 7 16,-3 5 0-16,-3 0 3 16,0 2-8-16,1 3-4 15,-1 3-2-15,0 0-1 0,3 0 0 16,3-6-16-16,3 1-4 16,3-6-39-1</inkml:trace>
  <inkml:trace contextRef="#ctx0" brushRef="#br0" timeOffset="38646.7489">16203 14338 124 0,'-6'2'49'16,"-3"6"-38"-16,-5 6-1 0,5-6-1 15,-6 2 5-15,-9 9 5 0,0 2 0 16,0 5-2-16,0 3-9 16,4 6-7-16,2-1-4 0,0-5-1 15,6-5 0-15,0-3-30 16,6-5-55 0,3-3 7-16</inkml:trace>
  <inkml:trace contextRef="#ctx0" brushRef="#br0" timeOffset="38823.3968">16233 14470 164 0,'-9'5'63'0,"6"6"-49"0,-12 5-2 0,9-6-4 16,-6 6-11-16,-5 0 0 15,-4 3 1-15,0-1 1 16,0-2-28-16,3 3-10 15,3-6-23-15,3-3-6 16</inkml:trace>
  <inkml:trace contextRef="#ctx0" brushRef="#br0" timeOffset="38986.5658">16200 14658 172 0,'-18'16'66'0,"10"-6"-52"0,-13 12-5 0,9-15-6 0,-3 1-3 16,-3 0 0 0,0 0-25-16,0 0-8 0,3 0-32 15,4 0-13-15</inkml:trace>
  <inkml:trace contextRef="#ctx0" brushRef="#br0" timeOffset="39938.492">19561 14108 104 0,'0'0'41'0,"0"2"-32"0,0 9-2 16,3-1-4-16,0 12 5 15,0 1 5-15,3 6-2 0,-3 3 1 16,0 3-5-16,6 2-2 16,-6 2 0-16,0 4-1 15,0 4-2-15,0-2-2 16,-3 0 1-16,0-5-1 0,0-3 2 16,0-11-10-16,-3-2-2 15,3-5-33 1,-3-3-31-16,0-6 18 15</inkml:trace>
  <inkml:trace contextRef="#ctx0" brushRef="#br0" timeOffset="40448.6971">19811 14055 88 0,'0'5'35'0,"-3"-2"-27"0,0 5 16 0,3-6 8 15,-9 14-10 1,-3 8-10-16,-6 8-2 16,0-3-7-16,-2-3-2 0,2-2 2 15,0-3-2-15,3-2 2 0,3-3-22 16,0-3-7-16,6-3-36 15</inkml:trace>
  <inkml:trace contextRef="#ctx0" brushRef="#br0" timeOffset="40685.7146">19864 14123 108 0,'-8'14'44'0,"5"2"-35"0,-12 18-2 16,6-18-1-16,-6 5 6 0,-9 3 4 15,-3 0-5-15,0-1-4 16,1 1-4-16,2-3-3 16,3 1 1-16,3-4-1 0,6-2 0 15,0-3-38 1,6-2-40-16,3-6 17 15</inkml:trace>
  <inkml:trace contextRef="#ctx0" brushRef="#br0" timeOffset="40899.4098">19933 14266 140 0,'-3'3'55'15,"3"0"-43"-15,-12 13-3 0,6-6-5 0,-3 6 2 16,-9 5 4-16,-3 3 1 16,-8 2 1-16,2 1-6 15,0 2-8-15,3 0-4 0,3 0 0 16,4-5 4-16,2-3-39 16</inkml:trace>
  <inkml:trace contextRef="#ctx0" brushRef="#br0" timeOffset="41105.5059">19942 14409 172 0,'-15'8'66'0,"6"5"-52"0,-6 9-8 0,6-9-5 15,-6 5-3-15,-3 3 1 16,-2 3 3-16,-1 0 1 15,0-3-1-15,6-5-10 0,3 3-49 32,3-9-33-32,6-2 28 15</inkml:trace>
  <inkml:trace contextRef="#ctx0" brushRef="#br0" timeOffset="41238.6929">19909 14621 180 0,'-18'26'68'0,"6"-7"-52"0,-6 7-5 0,10-15-4 0,-4-1-28 15,-3 1-11 1</inkml:trace>
  <inkml:trace contextRef="#ctx0" brushRef="#br0" timeOffset="43930.7624">10045 14044 64 0,'-9'-8'27'0,"6"8"-21"0,0 0 10 0,3 0 4 16,0 0 4-16,0 0 3 16,0 0-3-16,0 0-1 15,0 0-10-15,3 0-3 16,3 0-6-16,6-2-3 0,3-1 2 15,8 0 0-15,10 1 1 16,6 2-2-16,-3 0-2 16,-1 0-2-16,1 0-1 15,0 0 4-15,2 0 1 16,1 2-7-16,6 1-2 16,5 2 6-16,7 3 5 15,-3 3 0-15,-4-1 3 16,1 1-6-16,-1-1-3 15,1 4 1-15,2-1 0 16,7 8 3-16,6 3 3 0,-10 0-2 16,-2-3-2-16,-4 0 0 15,-5 0 1-15,0 0-1 16,-4-2 2-16,1-1-2 16,3 1 2-16,5-1-2 15,1 4 2 1,-4-1-4-16,-2 3 0 0,0-3-1 15,-1 3 0 1,1-1 13-16,6 4 5 0,-1-1-11 16,7 6-2-16,2-3-2 15,-2 3-1-15,-7-6-3 16,1 1 2-16,-3-3 3 16,-1-1 1-16,4-1-4 15,2 1 1-15,4 1 0 16,0 3 0-16,-1-1 0 0,-2 1 2 15,-1 4-1-15,-5 1 2 16,2-3-4-16,-2 6 0 16,6-1 1-16,-1 3 0 15,1-5 0-15,-4 0 0 16,1-3-3-16,-3-3 2 16,-1 1 1-16,4-1 2 15,2 3-1-15,10 6-1 16,-3 2 1-16,2 5 1 0,-2-2-3 15,-4-1 0 1,1-2 1-16,2 3 0 16,13-6 0-16,-1 1 2 15,1-3-1-15,-4-3-1 16,3-3-2-16,4 3 1 0,11 0 1 16,0 8 2-16,-8-2-3 15,-1 7-2-15,1-8 2 16,11 1 2-16,0 7 2 15,-5-13 3-15,-4-2-10 16,0-1-2-16,7-2 1 16,23 5 2-16,-12-2 0 15,-9-9 1-15,-5 1 2 16,-1-3 2-16,9 2-1 0,-2 1-1 16,-7-6 1-1,-3-3-1-15,1-2 0 0,11 3 0 16,3-1-3-1,-6 1 2-15,-2-6-1 16,-1-2 0-16,15 5 2 16,-5-3 2-16,-4 1-3 15,-6-1 0-15,0 3 1 0,13-3 0 16,-4-5 0-16,-6 0 0 16,-2-5 0-16,-1-1 0 15,12 1-3-15,-6-3 2 16,-5 0 1-16,-4-2 2 15,-3-1-3-15,7 1 0 0,5 2 1 16,-9-3 2-16,-5-2-1 16,-7 0-1-16,1 5 1 15,-7-3-1-15,9 3 0 16,-2 3 2-16,-10-3-1 16,-5-3 2-16,-3 1-4 15,-7-4-2-15,-2 1 4 16,-1 0 1-16,1 0-3 15,0 0 1-15,5-1 0 16,-2-2 0-16,0 3-3 16,-10-5 2-16,-5-6 5 15,0-3 5-15,-3-2-3 16,-4 3 2-16,1-3-7 16,0 0-1-16,0 0 2 15,-3 2 1-15,2 3-1 16,1 0 1-16,3 3-2 0,-3 3 2 15,2-1-2-15,1-2-1 16,0 0 1-16,-3 0-1 16,-3-8 0-16,-4 2 0 15,-2 1 0-15,0-1 2 16,-3-4-3-16,0 4 0 16,-3-2 1-16,0 3 0 15,0-1 0-15,-3 3 2 16,-1 3-3-16,1-3 0 15,0 6 1-15,0-1 2 16,-3 1-3-16,0-1 0 16,0 1 1-16,0 2 0 15,0-3 0-15,-3 1 0 16,0-3 0-16,0-3 2 0,-3 3-3 16,0-11-2-16,0 3-1 15,0-3 3-15,0 8-2 16,-3 3-1-16,3 21 0 31,-6-16-2-15,0 8 1-16,0 8 1 15,-3 5-1-15,-3 9 4 16,0 4 2-16,0 6 0 16,1-3-3-16,-1 6 1 0,3-6 3 15,0-3 1-15,3-7-4 0,0-3 1 16,3-3 0-1,3 0 0-15,0-7 0 16,3-1 2-16,0-5-6 0,3-5-1 16,3-8-3-1,0-3 2-15,0-5 4 16,3 2 3-16,-1 4 0 0,1 4-1 16,0 1-2-16,-3 4 1 15,0 4 3-15,0 5 3 16,0 5 0-16,-3 5 0 15,3 3-1-15,0 8 2 0,0 2-1 16,3 11 0 0,-3 0-6-16,-1 3 1 0,1-5 0 15,-3-4 0-15,0 1 2 16,-3-5 1-16,3-3-8 16,-3-3-2-16,3 0-64 15,0 0-48 1,3-7 43-16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22:44:24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9000 10004 160 0,'-6'-3'63'0,"3"6"-49"0,-3 0 5 0,6-1-2 16,-3-2-2-16,3 0 4 15,0 0-2-15,-3 0 1 16,0 11-5-16,-3 2-3 16,-3 11-5-16,-6 10-4 15,-5 6 0-15,-4 5-1 16,0 5-3-16,6 3 2 0,9 3-1 16,12-6-2-1,12-5-4-15,3 3 0 0,6-14 2 16,2-8 3-1,1-7-3-15,3-9 0 16,-3-7 0-16,-3-6 4 0,-6-4 7 16,-4-7 7-16,-8-4 7 15,-6-6 5-15,-6 0-6 16,-6 0 0-16,-5 6-7 16,-7 5-1-16,-3 2-13 15,0 3-5 1,-3 3-18-16,-2 2-7 0,8 3-28 15,15 0-60 1</inkml:trace>
  <inkml:trace contextRef="#ctx0" brushRef="#br0" timeOffset="319.318">9146 10202 212 0,'-18'6'79'0,"12"4"-61"0,-6 11-7 0,6-10-7 0,0 2-4 15,-3 3 0-15,3 0 0 16,3 0 0-1,3-3 0-15,3 0 0 0,3-2 0 16,6-1-5-16,9-4 1 0,9-4-5 16,9 1 1-16,-1-6-16 15,-2-2-7-15,-3-3-25 16,-4 0-30 0,-2 0 28-1</inkml:trace>
  <inkml:trace contextRef="#ctx0" brushRef="#br0" timeOffset="492.1723">9426 10205 220 0,'-6'-3'82'0,"0"9"-64"0,0 2-7 0,3 0-8 16,0-1-7-16,0 7 0 16,0 7 9-16,-3 5 4 15,0 9-4-15,0 4-1 0,3 4 2 16,3 2-10-16,0 0-4 15,0-8-58 1</inkml:trace>
  <inkml:trace contextRef="#ctx0" brushRef="#br0" timeOffset="1253.1298">11084 10115 136 0,'-42'32'52'0,"21"0"-41"0,-9 5 7 0,18-22 0 16,-2 9-8-16,-1 5-1 15,3 8-3-15,3 6-1 16,9-1-3-16,12-5-6 0,6 0-2 0,8-8 5 15,10-8 5-15,3-7-9 16,-1-12-3-16,1-4 8 16,-3-9 4-16,-3-2 7 15,-4-6 4-15,-8-2 14 16,-6 0 6-16,-9 2-1 16,-6 4 0-16,-9 1-15 0,-9 6-6 15,-9 6-11-15,-8 2-1 16,-7 5-14-16,-3 6-5 15,4 5-52-15,8-1-24 16,9-12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Hash by 7-digit phone number, tag by area code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 4!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Conflict!  Rest of cache</a:t>
            </a:r>
            <a:r>
              <a:rPr lang="en-US" baseline="0" smtClean="0"/>
              <a:t> unused!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“Where is address 2?”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 smtClean="0"/>
              <a:t>Implemented with different technologies!</a:t>
            </a:r>
          </a:p>
          <a:p>
            <a:pPr lvl="1"/>
            <a:r>
              <a:rPr lang="en-US" dirty="0" smtClean="0"/>
              <a:t>disks, solid-state</a:t>
            </a:r>
          </a:p>
          <a:p>
            <a:pPr lvl="1"/>
            <a:r>
              <a:rPr lang="en-US" b="1" dirty="0" smtClean="0"/>
              <a:t>DRAM</a:t>
            </a:r>
            <a:r>
              <a:rPr lang="en-US" dirty="0" smtClean="0"/>
              <a:t>: little wells that drain slowly,</a:t>
            </a:r>
            <a:r>
              <a:rPr lang="en-US" baseline="0" dirty="0" smtClean="0"/>
              <a:t> refreshed periodically</a:t>
            </a:r>
            <a:endParaRPr lang="en-US" dirty="0" smtClean="0"/>
          </a:p>
          <a:p>
            <a:pPr lvl="1"/>
            <a:r>
              <a:rPr lang="en-US" b="1" dirty="0" smtClean="0"/>
              <a:t>SRAM</a:t>
            </a:r>
            <a:r>
              <a:rPr lang="en-US" dirty="0" smtClean="0"/>
              <a:t>:</a:t>
            </a:r>
            <a:r>
              <a:rPr lang="en-US" baseline="0" dirty="0" smtClean="0"/>
              <a:t> flip-flops, little logic gates that feedback with each other, faster but uses more </a:t>
            </a:r>
            <a:r>
              <a:rPr lang="en-US" b="1" baseline="0" dirty="0" smtClean="0"/>
              <a:t>power</a:t>
            </a:r>
            <a:r>
              <a:rPr lang="en-US" baseline="0" dirty="0" smtClean="0"/>
              <a:t>!</a:t>
            </a:r>
          </a:p>
          <a:p>
            <a:pPr lvl="0"/>
            <a:r>
              <a:rPr lang="en-US" baseline="0" dirty="0" smtClean="0"/>
              <a:t>That’s why they’re different sizes and costs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92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 smtClean="0"/>
              <a:t>So,</a:t>
            </a:r>
            <a:r>
              <a:rPr lang="en-US" baseline="0" dirty="0" smtClean="0"/>
              <a:t> why haven’t we seen caches before now in this class?</a:t>
            </a:r>
          </a:p>
          <a:p>
            <a:pPr lvl="1"/>
            <a:r>
              <a:rPr lang="en-US" baseline="0" dirty="0" smtClean="0"/>
              <a:t>Because they’re designed to be </a:t>
            </a:r>
            <a:r>
              <a:rPr lang="en-US" i="1" baseline="0" dirty="0" smtClean="0"/>
              <a:t>architecturally transparent!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231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cat /sys/devices/system/cpu/cpu0/cache/index0/ways_of_associativity</a:t>
            </a:r>
          </a:p>
        </p:txBody>
      </p:sp>
    </p:spTree>
    <p:extLst>
      <p:ext uri="{BB962C8B-B14F-4D97-AF65-F5344CB8AC3E}">
        <p14:creationId xmlns:p14="http://schemas.microsoft.com/office/powerpoint/2010/main" val="141992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addresses into “index” and “tag”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Just like withinBlock()</a:t>
            </a:r>
            <a:r>
              <a:rPr lang="en-US" baseline="0" smtClean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Just like withinBlock()</a:t>
            </a:r>
            <a:r>
              <a:rPr lang="en-US" baseline="0" smtClean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hash(27)</a:t>
            </a:r>
            <a:r>
              <a:rPr lang="en-US" baseline="0" dirty="0" smtClean="0"/>
              <a:t> % N (10) = 7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Assume 6-bit addresses.  Show</a:t>
            </a:r>
            <a:r>
              <a:rPr lang="en-US" baseline="0" smtClean="0"/>
              <a:t> how to split into Index and Offset fields.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9765" y="-2231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8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tags" Target="../tags/tag98.xml"/><Relationship Id="rId7" Type="http://schemas.openxmlformats.org/officeDocument/2006/relationships/image" Target="../media/image18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customXml" Target="../ink/ink1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customXml" Target="../ink/ink18.xml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em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customXml" Target="../ink/ink17.xml"/><Relationship Id="rId5" Type="http://schemas.openxmlformats.org/officeDocument/2006/relationships/tags" Target="../tags/tag103.xml"/><Relationship Id="rId10" Type="http://schemas.openxmlformats.org/officeDocument/2006/relationships/image" Target="../media/image10.png"/><Relationship Id="rId4" Type="http://schemas.openxmlformats.org/officeDocument/2006/relationships/tags" Target="../tags/tag102.xml"/><Relationship Id="rId9" Type="http://schemas.openxmlformats.org/officeDocument/2006/relationships/image" Target="../media/image9.png"/><Relationship Id="rId1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image" Target="../media/image22.emf"/><Relationship Id="rId4" Type="http://schemas.openxmlformats.org/officeDocument/2006/relationships/tags" Target="../tags/tag108.xml"/><Relationship Id="rId9" Type="http://schemas.openxmlformats.org/officeDocument/2006/relationships/customXml" Target="../ink/ink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25.emf"/><Relationship Id="rId5" Type="http://schemas.openxmlformats.org/officeDocument/2006/relationships/tags" Target="../tags/tag115.xml"/><Relationship Id="rId10" Type="http://schemas.openxmlformats.org/officeDocument/2006/relationships/customXml" Target="../ink/ink21.xml"/><Relationship Id="rId4" Type="http://schemas.openxmlformats.org/officeDocument/2006/relationships/tags" Target="../tags/tag114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customXml" Target="../ink/ink22.xml"/><Relationship Id="rId5" Type="http://schemas.openxmlformats.org/officeDocument/2006/relationships/tags" Target="../tags/tag122.xml"/><Relationship Id="rId10" Type="http://schemas.openxmlformats.org/officeDocument/2006/relationships/image" Target="../media/image10.png"/><Relationship Id="rId4" Type="http://schemas.openxmlformats.org/officeDocument/2006/relationships/tags" Target="../tags/tag121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tags" Target="../tags/tag126.xml"/><Relationship Id="rId18" Type="http://schemas.openxmlformats.org/officeDocument/2006/relationships/image" Target="../media/image27.emf"/><Relationship Id="rId3" Type="http://schemas.openxmlformats.org/officeDocument/2006/relationships/tags" Target="../tags/tag126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4.png"/><Relationship Id="rId17" Type="http://schemas.openxmlformats.org/officeDocument/2006/relationships/customXml" Target="../ink/ink23.xml"/><Relationship Id="rId2" Type="http://schemas.openxmlformats.org/officeDocument/2006/relationships/tags" Target="../tags/tag125.xml"/><Relationship Id="rId16" Type="http://schemas.openxmlformats.org/officeDocument/2006/relationships/image" Target="../media/image16.png"/><Relationship Id="rId20" Type="http://schemas.openxmlformats.org/officeDocument/2006/relationships/image" Target="../media/image28.emf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25.xml"/><Relationship Id="rId5" Type="http://schemas.openxmlformats.org/officeDocument/2006/relationships/tags" Target="../tags/tag128.xml"/><Relationship Id="rId15" Type="http://schemas.openxmlformats.org/officeDocument/2006/relationships/tags" Target="../tags/tag128.xml"/><Relationship Id="rId10" Type="http://schemas.openxmlformats.org/officeDocument/2006/relationships/image" Target="../media/image13.png"/><Relationship Id="rId19" Type="http://schemas.openxmlformats.org/officeDocument/2006/relationships/customXml" Target="../ink/ink24.xml"/><Relationship Id="rId4" Type="http://schemas.openxmlformats.org/officeDocument/2006/relationships/tags" Target="../tags/tag127.xml"/><Relationship Id="rId9" Type="http://schemas.openxmlformats.org/officeDocument/2006/relationships/tags" Target="../tags/tag124.xml"/><Relationship Id="rId1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131.xml"/><Relationship Id="rId7" Type="http://schemas.openxmlformats.org/officeDocument/2006/relationships/customXml" Target="../ink/ink25.xml"/><Relationship Id="rId12" Type="http://schemas.openxmlformats.org/officeDocument/2006/relationships/image" Target="../media/image31.emf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hyperlink" Target="http://pollev.com/justinh" TargetMode="External"/><Relationship Id="rId11" Type="http://schemas.openxmlformats.org/officeDocument/2006/relationships/customXml" Target="../ink/ink27.xml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0.emf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image" Target="../media/image32.emf"/><Relationship Id="rId4" Type="http://schemas.openxmlformats.org/officeDocument/2006/relationships/tags" Target="../tags/tag135.xml"/><Relationship Id="rId9" Type="http://schemas.openxmlformats.org/officeDocument/2006/relationships/customXml" Target="../ink/ink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tags" Target="../tags/tag140.xml"/><Relationship Id="rId7" Type="http://schemas.openxmlformats.org/officeDocument/2006/relationships/image" Target="../media/image10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Relationship Id="rId9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tags" Target="../tags/tag180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42" Type="http://schemas.openxmlformats.org/officeDocument/2006/relationships/tags" Target="../tags/tag183.xml"/><Relationship Id="rId47" Type="http://schemas.openxmlformats.org/officeDocument/2006/relationships/tags" Target="../tags/tag188.xml"/><Relationship Id="rId50" Type="http://schemas.openxmlformats.org/officeDocument/2006/relationships/tags" Target="../tags/tag191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9" Type="http://schemas.openxmlformats.org/officeDocument/2006/relationships/tags" Target="../tags/tag170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49" Type="http://schemas.openxmlformats.org/officeDocument/2006/relationships/tags" Target="../tags/tag190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52" Type="http://schemas.openxmlformats.org/officeDocument/2006/relationships/notesSlide" Target="../notesSlides/notesSlide14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48" Type="http://schemas.openxmlformats.org/officeDocument/2006/relationships/tags" Target="../tags/tag189.xml"/><Relationship Id="rId8" Type="http://schemas.openxmlformats.org/officeDocument/2006/relationships/tags" Target="../tags/tag149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tags" Target="../tags/tag187.xml"/><Relationship Id="rId20" Type="http://schemas.openxmlformats.org/officeDocument/2006/relationships/tags" Target="../tags/tag161.xml"/><Relationship Id="rId41" Type="http://schemas.openxmlformats.org/officeDocument/2006/relationships/tags" Target="../tags/tag182.xml"/><Relationship Id="rId1" Type="http://schemas.openxmlformats.org/officeDocument/2006/relationships/tags" Target="../tags/tag142.xml"/><Relationship Id="rId6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customXml" Target="../ink/ink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4.emf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customXml" Target="../ink/ink2.xml"/><Relationship Id="rId30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image" Target="../media/image6.emf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customXml" Target="../ink/ink4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notesSlide" Target="../notesSlides/notesSlide4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9.emf"/><Relationship Id="rId3" Type="http://schemas.openxmlformats.org/officeDocument/2006/relationships/tags" Target="../tags/tag84.xml"/><Relationship Id="rId7" Type="http://schemas.openxmlformats.org/officeDocument/2006/relationships/image" Target="../media/image3.png"/><Relationship Id="rId12" Type="http://schemas.openxmlformats.org/officeDocument/2006/relationships/customXml" Target="../ink/ink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3.xml"/><Relationship Id="rId11" Type="http://schemas.openxmlformats.org/officeDocument/2006/relationships/image" Target="../media/image8.em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0.emf"/><Relationship Id="rId10" Type="http://schemas.openxmlformats.org/officeDocument/2006/relationships/customXml" Target="../ink/ink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emf"/><Relationship Id="rId1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1.xml"/><Relationship Id="rId18" Type="http://schemas.openxmlformats.org/officeDocument/2006/relationships/image" Target="../media/image7.png"/><Relationship Id="rId26" Type="http://schemas.openxmlformats.org/officeDocument/2006/relationships/image" Target="../media/image14.emf"/><Relationship Id="rId3" Type="http://schemas.openxmlformats.org/officeDocument/2006/relationships/tags" Target="../tags/tag88.xml"/><Relationship Id="rId21" Type="http://schemas.openxmlformats.org/officeDocument/2006/relationships/customXml" Target="../ink/ink10.xml"/><Relationship Id="rId7" Type="http://schemas.openxmlformats.org/officeDocument/2006/relationships/tags" Target="../tags/tag92.xml"/><Relationship Id="rId12" Type="http://schemas.openxmlformats.org/officeDocument/2006/relationships/image" Target="../media/image4.png"/><Relationship Id="rId17" Type="http://schemas.openxmlformats.org/officeDocument/2006/relationships/tags" Target="../tags/tag93.xml"/><Relationship Id="rId25" Type="http://schemas.openxmlformats.org/officeDocument/2006/relationships/customXml" Target="../ink/ink12.xml"/><Relationship Id="rId2" Type="http://schemas.openxmlformats.org/officeDocument/2006/relationships/tags" Target="../tags/tag87.xml"/><Relationship Id="rId16" Type="http://schemas.openxmlformats.org/officeDocument/2006/relationships/image" Target="../media/image6.png"/><Relationship Id="rId20" Type="http://schemas.openxmlformats.org/officeDocument/2006/relationships/image" Target="../media/image11.emf"/><Relationship Id="rId1" Type="http://schemas.openxmlformats.org/officeDocument/2006/relationships/tags" Target="../tags/tag85.xml"/><Relationship Id="rId6" Type="http://schemas.openxmlformats.org/officeDocument/2006/relationships/tags" Target="../tags/tag91.xml"/><Relationship Id="rId11" Type="http://schemas.openxmlformats.org/officeDocument/2006/relationships/tags" Target="../tags/tag87.xml"/><Relationship Id="rId24" Type="http://schemas.openxmlformats.org/officeDocument/2006/relationships/image" Target="../media/image13.emf"/><Relationship Id="rId5" Type="http://schemas.openxmlformats.org/officeDocument/2006/relationships/tags" Target="../tags/tag90.xml"/><Relationship Id="rId15" Type="http://schemas.openxmlformats.org/officeDocument/2006/relationships/tags" Target="../tags/tag92.xml"/><Relationship Id="rId23" Type="http://schemas.openxmlformats.org/officeDocument/2006/relationships/customXml" Target="../ink/ink11.xml"/><Relationship Id="rId10" Type="http://schemas.openxmlformats.org/officeDocument/2006/relationships/notesSlide" Target="../notesSlides/notesSlide7.xml"/><Relationship Id="rId19" Type="http://schemas.openxmlformats.org/officeDocument/2006/relationships/customXml" Target="../ink/ink9.xml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Relationship Id="rId2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Caches II</a:t>
            </a:r>
            <a:br>
              <a:rPr lang="en-US" dirty="0" smtClean="0"/>
            </a:br>
            <a:r>
              <a:rPr lang="en-US" sz="2000" b="0" dirty="0" smtClean="0"/>
              <a:t>CSE 351 Autumn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76" y="2012637"/>
            <a:ext cx="6400800" cy="40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have 6-bit addresses and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= 4 B, which block and byte does 0x15 refer to?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Vote </a:t>
                </a:r>
                <a:r>
                  <a:rPr lang="en-US" dirty="0"/>
                  <a:t>at: </a:t>
                </a:r>
                <a:r>
                  <a:rPr lang="en-US" dirty="0">
                    <a:hlinkClick r:id="rId2"/>
                  </a:rPr>
                  <a:t>http://PollEv.com/justinh</a:t>
                </a:r>
                <a:r>
                  <a:rPr lang="en-US" dirty="0"/>
                  <a:t> </a:t>
                </a:r>
              </a:p>
              <a:p>
                <a:pPr lvl="2"/>
                <a:endParaRPr lang="en-US" dirty="0" smtClean="0"/>
              </a:p>
              <a:p>
                <a:pPr marL="363474" lvl="1" indent="0">
                  <a:buNone/>
                </a:pPr>
                <a:r>
                  <a:rPr lang="en-US" dirty="0"/>
                  <a:t> 	</a:t>
                </a:r>
                <a:r>
                  <a:rPr lang="en-US" b="1" dirty="0" smtClean="0"/>
                  <a:t>Block </a:t>
                </a:r>
                <a:r>
                  <a:rPr lang="en-US" b="1" dirty="0" err="1" smtClean="0"/>
                  <a:t>Num</a:t>
                </a:r>
                <a:r>
                  <a:rPr lang="en-US" b="1" dirty="0" smtClean="0"/>
                  <a:t>	Block Offset</a:t>
                </a:r>
                <a:endParaRPr lang="en-US" b="1" dirty="0" smtClean="0"/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99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9900"/>
                    </a:solidFill>
                  </a:rPr>
                  <a:t>      1		        1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       1		        5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FF3399"/>
                    </a:solidFill>
                  </a:rPr>
                  <a:t>       5		        1</a:t>
                </a:r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00B0F0"/>
                    </a:solidFill>
                  </a:rPr>
                  <a:t>       5		        5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996633"/>
                    </a:solidFill>
                  </a:rPr>
                  <a:t>We’re lost…</a:t>
                </a:r>
                <a:endParaRPr lang="en-US" b="1" baseline="-25000" dirty="0">
                  <a:solidFill>
                    <a:srgbClr val="996633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60320" y="3144240"/>
              <a:ext cx="8337240" cy="3490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280" y="3141000"/>
                <a:ext cx="8347320" cy="34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2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Organization (2)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Cache </a:t>
                </a:r>
                <a:r>
                  <a:rPr lang="en-US" dirty="0">
                    <a:solidFill>
                      <a:srgbClr val="FF0000"/>
                    </a:solidFill>
                  </a:rPr>
                  <a:t>Size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amount of </a:t>
                </a:r>
                <a:r>
                  <a:rPr lang="en-US" i="1" dirty="0"/>
                  <a:t>data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can store</a:t>
                </a:r>
              </a:p>
              <a:p>
                <a:pPr lvl="1"/>
                <a:r>
                  <a:rPr lang="en-US" dirty="0" smtClean="0"/>
                  <a:t>Cache can only hold so much data (subset of next level)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in </a:t>
                </a:r>
                <a:r>
                  <a:rPr lang="en-US" dirty="0" smtClean="0"/>
                  <a:t>bytes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or number of </a:t>
                </a:r>
                <a:r>
                  <a:rPr lang="en-US" dirty="0" smtClean="0"/>
                  <a:t>blocks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= 32 KiB = 512 blocks if using 64-B blocks</a:t>
                </a:r>
              </a:p>
              <a:p>
                <a:pPr lvl="2"/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Where should data go in the cache?</a:t>
                </a:r>
              </a:p>
              <a:p>
                <a:pPr lvl="1"/>
                <a:r>
                  <a:rPr lang="en-US" dirty="0"/>
                  <a:t>We need a mapping from memory addresses to specific locations in the cache to make checking the cache for an address </a:t>
                </a:r>
                <a:r>
                  <a:rPr lang="en-US" b="1" dirty="0"/>
                  <a:t>fast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a data structure that provides fast lookup?</a:t>
                </a:r>
              </a:p>
              <a:p>
                <a:pPr lvl="1"/>
                <a:r>
                  <a:rPr lang="en-US" dirty="0"/>
                  <a:t>Hash table!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936833" y="2672199"/>
              <a:ext cx="3581640" cy="927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633" y="2665359"/>
                <a:ext cx="3598200" cy="9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4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 Hash Tables for Fast Lookup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4627"/>
              </p:ext>
            </p:extLst>
          </p:nvPr>
        </p:nvGraphicFramePr>
        <p:xfrm>
          <a:off x="5394960" y="2011680"/>
          <a:ext cx="228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1828800"/>
              </a:tblGrid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1802054" y="1828800"/>
            <a:ext cx="11240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libri" panose="020F0502020204030204" pitchFamily="34" charset="0"/>
                <a:cs typeface="Courier New"/>
              </a:rPr>
              <a:t>Insert:</a:t>
            </a:r>
            <a:r>
              <a:rPr lang="en-US" sz="2800" dirty="0" smtClean="0">
                <a:latin typeface="Anonymous Pro" panose="02060609030202000504" pitchFamily="49" charset="0"/>
                <a:cs typeface="Courier New"/>
              </a:rPr>
              <a:t/>
            </a:r>
            <a:br>
              <a:rPr lang="en-US" sz="2800" dirty="0" smtClean="0">
                <a:latin typeface="Anonymous Pro" panose="02060609030202000504" pitchFamily="49" charset="0"/>
                <a:cs typeface="Courier New"/>
              </a:rPr>
            </a:b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" y="4754880"/>
            <a:ext cx="434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Apply hash function to map data to “buckets”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5040" y="1911600"/>
            <a:ext cx="4962600" cy="4196160"/>
            <a:chOff x="545040" y="1911600"/>
            <a:chExt cx="4962600" cy="41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545040" y="1911600"/>
                <a:ext cx="4962600" cy="391320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0720" y="1905120"/>
                  <a:ext cx="4973040" cy="39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1433520" y="5898960"/>
                <a:ext cx="2307240" cy="2088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8120" y="5892840"/>
                  <a:ext cx="2318760" cy="22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7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Map to </a:t>
                </a:r>
                <a:r>
                  <a:rPr lang="en-US" i="1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cache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</a:t>
                </a:r>
                <a:r>
                  <a:rPr lang="en-US" i="1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index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from block address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Use next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bits </a:t>
                </a:r>
                <a:endParaRPr lang="en-US" dirty="0" smtClean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(block address) mod (# blocks in cache)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9"/>
                <a:stretch>
                  <a:fillRect l="-1212" t="-3333" r="-3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12646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94419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1120320" y="976320"/>
              <a:ext cx="7977240" cy="38959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4560" y="970920"/>
                <a:ext cx="7992360" cy="39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5704560" y="5253120"/>
              <a:ext cx="2889360" cy="1398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4840" y="5241600"/>
                <a:ext cx="2909520" cy="14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Map to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cache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index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from block address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Lets adjacent blocks fit in cache simultaneously!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Consecutive blocks go in consecutive cache indices</a:t>
            </a:r>
          </a:p>
          <a:p>
            <a:pPr lvl="1"/>
            <a:endParaRPr lang="en-US" dirty="0" smtClean="0">
              <a:solidFill>
                <a:schemeClr val="tx1"/>
              </a:solidFill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058400" y="2091600"/>
              <a:ext cx="3708000" cy="505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2280" y="2085480"/>
                <a:ext cx="3720240" cy="5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5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6-bit addresses,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= 4 B, and our cache holds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= 4 blocks.</a:t>
                </a:r>
              </a:p>
              <a:p>
                <a:r>
                  <a:rPr lang="en-US" dirty="0" smtClean="0"/>
                  <a:t>A request for address </a:t>
                </a:r>
                <a:r>
                  <a:rPr lang="en-US" b="1" dirty="0" smtClean="0"/>
                  <a:t>0x2A</a:t>
                </a:r>
                <a:r>
                  <a:rPr lang="en-US" dirty="0" smtClean="0"/>
                  <a:t> results in a cache miss.  Which index does this block get loaded into and which 3 other addresses are loaded along with it?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No voting for this question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9920" y="4021560"/>
              <a:ext cx="8585640" cy="2359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440" y="4014000"/>
                <a:ext cx="8595360" cy="23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5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Collision!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This might confuse the cache later when we access the data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9830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6821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34640" y="2788920"/>
            <a:ext cx="2011679" cy="219456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9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1096920" y="2658600"/>
              <a:ext cx="4952160" cy="24901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1160" y="2649960"/>
                <a:ext cx="4966560" cy="25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Tags Differentiate Blocks </a:t>
            </a:r>
            <a:r>
              <a:rPr lang="en-US" smtClean="0"/>
              <a:t>in Same </a:t>
            </a:r>
            <a:r>
              <a:rPr lang="en-US"/>
              <a:t>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address 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lookup</a:t>
                </a:r>
              </a:p>
              <a:p>
                <a:endParaRPr lang="en-US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9"/>
                <a:stretch>
                  <a:fillRect l="-121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6592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7411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830160" y="1720080"/>
              <a:ext cx="6264720" cy="33915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3680" y="1710000"/>
                <a:ext cx="6276960" cy="34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for a Requested Address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CPU sends address request for chunk of data</a:t>
                </a:r>
              </a:p>
              <a:p>
                <a:pPr lvl="1"/>
                <a:r>
                  <a:rPr lang="en-US" dirty="0" smtClean="0"/>
                  <a:t>Address and requested data are not the same thing!</a:t>
                </a:r>
              </a:p>
              <a:p>
                <a:pPr lvl="2"/>
                <a:r>
                  <a:rPr lang="en-US" dirty="0" smtClean="0"/>
                  <a:t>Analogy:  your friend ≠ his or her phone number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TIO address breakdown:</a:t>
                </a:r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 smtClean="0">
                    <a:solidFill>
                      <a:srgbClr val="7030A0"/>
                    </a:solidFill>
                  </a:rPr>
                  <a:t>Index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field tells you where to look in cache</a:t>
                </a:r>
              </a:p>
              <a:p>
                <a:pPr lvl="1"/>
                <a:r>
                  <a:rPr lang="en-US" b="1" dirty="0" smtClean="0">
                    <a:solidFill>
                      <a:srgbClr val="FF9900"/>
                    </a:solidFill>
                  </a:rPr>
                  <a:t>Tag</a:t>
                </a:r>
                <a:r>
                  <a:rPr lang="en-US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dirty="0" smtClean="0"/>
                  <a:t>field lets you check that data is the block you want</a:t>
                </a:r>
                <a:endParaRPr lang="en-US" dirty="0"/>
              </a:p>
              <a:p>
                <a:pPr lvl="1"/>
                <a:r>
                  <a:rPr lang="en-US" b="1" dirty="0" smtClean="0">
                    <a:solidFill>
                      <a:srgbClr val="0070C0"/>
                    </a:solidFill>
                  </a:rPr>
                  <a:t>Offset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field selects specified start byte within block</a:t>
                </a:r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/>
                  <a:t>Note: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 sizes will change based on hash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291" t="-110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91640" y="3566160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333" r="-47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1931760" y="6565680"/>
              <a:ext cx="997920" cy="40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6000" y="6557760"/>
                <a:ext cx="100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357018" y="4581873"/>
              <a:ext cx="402120" cy="10260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458" y="4575033"/>
                <a:ext cx="420120" cy="10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</a:t>
            </a:r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Based on the following behavior, which of the following block sizes is NOT possible for our cache?</a:t>
            </a:r>
            <a:endParaRPr lang="en-US" b="0" dirty="0"/>
          </a:p>
          <a:p>
            <a:pPr lvl="1"/>
            <a:r>
              <a:rPr lang="en-US" b="0" dirty="0" smtClean="0"/>
              <a:t>Cache starts </a:t>
            </a:r>
            <a:r>
              <a:rPr lang="en-US" b="0" i="1" dirty="0" smtClean="0"/>
              <a:t>empty</a:t>
            </a:r>
            <a:r>
              <a:rPr lang="en-US" b="0" dirty="0" smtClean="0"/>
              <a:t>, also known as a </a:t>
            </a:r>
            <a:r>
              <a:rPr lang="en-US" b="0" i="1" dirty="0" smtClean="0">
                <a:solidFill>
                  <a:srgbClr val="FF0000"/>
                </a:solidFill>
              </a:rPr>
              <a:t>cold cache</a:t>
            </a:r>
          </a:p>
          <a:p>
            <a:pPr lvl="1"/>
            <a:r>
              <a:rPr lang="en-US" b="0" dirty="0" smtClean="0"/>
              <a:t>Access (</a:t>
            </a:r>
            <a:r>
              <a:rPr lang="en-US" b="0" dirty="0" err="1" smtClean="0"/>
              <a:t>addr</a:t>
            </a:r>
            <a:r>
              <a:rPr lang="en-US" b="0" dirty="0"/>
              <a:t>:</a:t>
            </a:r>
            <a:r>
              <a:rPr lang="en-US" b="0" dirty="0" smtClean="0"/>
              <a:t> hit/miss) stream:</a:t>
            </a:r>
          </a:p>
          <a:p>
            <a:pPr lvl="2"/>
            <a:r>
              <a:rPr lang="en-US" dirty="0" smtClean="0"/>
              <a:t>(14: miss), (15: hit), (16: miss)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4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bytes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8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bytes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16 </a:t>
            </a:r>
            <a:r>
              <a:rPr lang="en-US" b="1" dirty="0">
                <a:solidFill>
                  <a:srgbClr val="FF3399"/>
                </a:solidFill>
              </a:rPr>
              <a:t>bytes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32 bytes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1393" y="585845"/>
            <a:ext cx="431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Vote at </a:t>
            </a:r>
            <a:r>
              <a:rPr lang="en-US" sz="2400" dirty="0" smtClean="0">
                <a:latin typeface="Calibri" pitchFamily="34" charset="0"/>
                <a:hlinkClick r:id="rId6"/>
              </a:rPr>
              <a:t>http://PollEv.com/justinh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7200" y="2603499"/>
            <a:ext cx="8402400" cy="3937701"/>
            <a:chOff x="727200" y="2603499"/>
            <a:chExt cx="8402400" cy="39377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727200" y="4236840"/>
                <a:ext cx="8402400" cy="230436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2880" y="4231440"/>
                  <a:ext cx="8411760" cy="23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/>
                <p14:cNvContentPartPr/>
                <p14:nvPr/>
              </p14:nvContentPartPr>
              <p14:xfrm>
                <a:off x="2094678" y="2603499"/>
                <a:ext cx="6938640" cy="169308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85678" y="2597739"/>
                  <a:ext cx="6953760" cy="17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/>
                <p14:cNvContentPartPr/>
                <p14:nvPr/>
              </p14:nvContentPartPr>
              <p14:xfrm>
                <a:off x="4687840" y="3505428"/>
                <a:ext cx="2097360" cy="22140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78840" y="3500028"/>
                  <a:ext cx="211140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1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 released tomorrow (</a:t>
            </a:r>
            <a:r>
              <a:rPr lang="en-US" dirty="0" err="1" smtClean="0"/>
              <a:t>Structs</a:t>
            </a:r>
            <a:r>
              <a:rPr lang="en-US" dirty="0" smtClean="0"/>
              <a:t>, Caches)</a:t>
            </a:r>
          </a:p>
          <a:p>
            <a:r>
              <a:rPr lang="en-US" dirty="0" smtClean="0"/>
              <a:t>Lab </a:t>
            </a:r>
            <a:r>
              <a:rPr lang="en-US" dirty="0"/>
              <a:t>3 due </a:t>
            </a:r>
            <a:r>
              <a:rPr lang="en-US" dirty="0" smtClean="0"/>
              <a:t>Friday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11/9)</a:t>
            </a:r>
            <a:endParaRPr lang="en-US" dirty="0"/>
          </a:p>
          <a:p>
            <a:pPr lvl="2"/>
            <a:endParaRPr lang="en-US" i="1" dirty="0" smtClean="0"/>
          </a:p>
          <a:p>
            <a:r>
              <a:rPr lang="en-US" b="1" dirty="0" smtClean="0"/>
              <a:t>Mid-Quarter Survey Feedback</a:t>
            </a:r>
          </a:p>
          <a:p>
            <a:pPr lvl="1"/>
            <a:r>
              <a:rPr lang="en-US" dirty="0" smtClean="0"/>
              <a:t>Pace is “moderate” to “a bit too fast” </a:t>
            </a:r>
          </a:p>
          <a:p>
            <a:pPr lvl="1"/>
            <a:r>
              <a:rPr lang="en-US" dirty="0" smtClean="0"/>
              <a:t>Canvas </a:t>
            </a:r>
            <a:r>
              <a:rPr lang="en-US" dirty="0" smtClean="0"/>
              <a:t>quiz answer keys are annoying, but instant homework feedback is great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(block address) mod (# of blocks in cache)</a:t>
            </a:r>
          </a:p>
          <a:p>
            <a:pPr lvl="1"/>
            <a:r>
              <a:rPr lang="en-US"/>
              <a:t>Each memory address </a:t>
            </a:r>
            <a:r>
              <a:rPr lang="en-US" smtClean="0"/>
              <a:t>maps </a:t>
            </a:r>
            <a:r>
              <a:rPr lang="en-US"/>
              <a:t>to </a:t>
            </a:r>
            <a:r>
              <a:rPr lang="en-US" i="1"/>
              <a:t>exactly</a:t>
            </a:r>
            <a:r>
              <a:rPr lang="en-US"/>
              <a:t> one index in the </a:t>
            </a:r>
            <a:r>
              <a:rPr lang="en-US" smtClean="0"/>
              <a:t>cache</a:t>
            </a:r>
          </a:p>
          <a:p>
            <a:pPr lvl="1"/>
            <a:r>
              <a:rPr lang="en-US" smtClean="0"/>
              <a:t>Fast (and simpler) to find an address</a:t>
            </a:r>
          </a:p>
          <a:p>
            <a:pPr lvl="1"/>
            <a:endParaRPr lang="en-US" smtClean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39393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45564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4703580" y="5652042"/>
              <a:ext cx="1931400" cy="5112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7100" y="5643042"/>
                <a:ext cx="194364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2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0238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4455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1644480" y="903960"/>
              <a:ext cx="7421040" cy="4429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7640" y="898200"/>
                <a:ext cx="7431480" cy="44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smtClean="0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743200"/>
          </a:xfrm>
        </p:spPr>
        <p:txBody>
          <a:bodyPr/>
          <a:lstStyle/>
          <a:p>
            <a:r>
              <a:rPr lang="en-US" sz="2400" dirty="0" smtClean="0"/>
              <a:t>What if we could store data in any place in the cache?</a:t>
            </a:r>
          </a:p>
          <a:p>
            <a:pPr lvl="1"/>
            <a:r>
              <a:rPr lang="en-US" sz="2000" dirty="0"/>
              <a:t>More </a:t>
            </a:r>
            <a:r>
              <a:rPr lang="en-US" sz="2000"/>
              <a:t>complicated </a:t>
            </a:r>
            <a:r>
              <a:rPr lang="en-US" sz="2000" smtClean="0"/>
              <a:t>hardware = </a:t>
            </a:r>
            <a:r>
              <a:rPr lang="en-US" sz="2000"/>
              <a:t>more </a:t>
            </a:r>
            <a:r>
              <a:rPr lang="en-US" sz="2000" smtClean="0"/>
              <a:t>power consumed, slower</a:t>
            </a:r>
            <a:endParaRPr lang="en-US" sz="2000" dirty="0"/>
          </a:p>
          <a:p>
            <a:r>
              <a:rPr lang="en-US" sz="2400" dirty="0" smtClean="0"/>
              <a:t>So we </a:t>
            </a:r>
            <a:r>
              <a:rPr lang="en-US" sz="2400" i="1" dirty="0" smtClean="0"/>
              <a:t>combine</a:t>
            </a:r>
            <a:r>
              <a:rPr lang="en-US" sz="2400" dirty="0" smtClean="0"/>
              <a:t> the two ideas:</a:t>
            </a:r>
          </a:p>
          <a:p>
            <a:pPr lvl="1"/>
            <a:r>
              <a:rPr lang="en-US" sz="2000" dirty="0" smtClean="0"/>
              <a:t>Each address maps to exactly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set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Each </a:t>
            </a:r>
            <a:r>
              <a:rPr lang="en-US" sz="2000" smtClean="0"/>
              <a:t>set can store block in </a:t>
            </a:r>
            <a:r>
              <a:rPr lang="en-US" sz="2000" dirty="0" smtClean="0"/>
              <a:t>more than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way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7610929" y="16419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0566" y="3493670"/>
            <a:ext cx="8663598" cy="3227641"/>
            <a:chOff x="426" y="1970"/>
            <a:chExt cx="5516" cy="2055"/>
          </a:xfrm>
        </p:grpSpPr>
        <p:sp>
          <p:nvSpPr>
            <p:cNvPr id="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16" y="2502"/>
              <a:ext cx="792" cy="1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6" y="2443"/>
              <a:ext cx="195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3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4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5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6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2502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4" y="2573"/>
              <a:ext cx="19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07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3" y="2502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5" y="2726"/>
              <a:ext cx="19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30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9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12" y="2829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3155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482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12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12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112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16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16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016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16" y="315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016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016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016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155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43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643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43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643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643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643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5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50941" rIns="0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1-way:</a:t>
              </a:r>
              <a:endParaRPr lang="en-US" sz="1600" dirty="0"/>
            </a:p>
            <a:p>
              <a:pPr algn="ctr"/>
              <a:r>
                <a:rPr lang="en-US" sz="1600" dirty="0"/>
                <a:t>8 sets,</a:t>
              </a:r>
            </a:p>
            <a:p>
              <a:pPr algn="ctr"/>
              <a:r>
                <a:rPr lang="en-US" sz="1600" dirty="0"/>
                <a:t>1 block each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46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2-way:</a:t>
              </a:r>
              <a:endParaRPr lang="en-US" sz="1600"/>
            </a:p>
            <a:p>
              <a:pPr algn="ctr"/>
              <a:r>
                <a:rPr lang="en-US" sz="1600"/>
                <a:t>4 sets,</a:t>
              </a:r>
            </a:p>
            <a:p>
              <a:pPr algn="ctr"/>
              <a:r>
                <a:rPr lang="en-US" sz="1600"/>
                <a:t>2 blocks each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79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4-way:</a:t>
              </a:r>
              <a:endParaRPr lang="en-US" sz="1600"/>
            </a:p>
            <a:p>
              <a:pPr algn="ctr"/>
              <a:r>
                <a:rPr lang="en-US" sz="1600"/>
                <a:t>2 sets,</a:t>
              </a:r>
            </a:p>
            <a:p>
              <a:pPr algn="ctr"/>
              <a:r>
                <a:rPr lang="en-US" sz="1600"/>
                <a:t>4 blocks each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08" y="3034"/>
              <a:ext cx="19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11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03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8-way:</a:t>
              </a:r>
              <a:endParaRPr lang="en-US" sz="1600"/>
            </a:p>
            <a:p>
              <a:pPr algn="ctr"/>
              <a:r>
                <a:rPr lang="en-US" sz="1600"/>
                <a:t>1 set,</a:t>
              </a:r>
            </a:p>
            <a:p>
              <a:pPr algn="ctr"/>
              <a:r>
                <a:rPr lang="en-US" sz="1600"/>
                <a:t>8 blocks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4" y="364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4" y="348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4" y="3318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4" y="315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" y="299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4" y="2829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" y="2666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4" y="2502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3" y="3808"/>
              <a:ext cx="9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direct mapped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82" y="3809"/>
              <a:ext cx="1060" cy="21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fully associative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7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storage technologies almost always cost more per byte and have lower capacity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</a:t>
            </a:r>
            <a:r>
              <a:rPr lang="en-GB" u="sng" dirty="0" smtClean="0">
                <a:solidFill>
                  <a:srgbClr val="FF0000"/>
                </a:solidFill>
              </a:rPr>
              <a:t>hierarchy</a:t>
            </a:r>
          </a:p>
          <a:p>
            <a:pPr lvl="2"/>
            <a:r>
              <a:rPr lang="en-US" dirty="0"/>
              <a:t>For each level k, the faster, smaller device at level k serves as a cache for the larger, slower device at level k+1</a:t>
            </a:r>
          </a:p>
          <a:p>
            <a:pPr lvl="1"/>
            <a:endParaRPr lang="en-GB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577920" y="4218480"/>
              <a:ext cx="915480" cy="54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1080" y="4215240"/>
                <a:ext cx="92556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7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(distributed </a:t>
            </a:r>
            <a:r>
              <a:rPr lang="en-GB" sz="1600" b="1" dirty="0">
                <a:latin typeface="Calibri" pitchFamily="34" charset="0"/>
              </a:rPr>
              <a:t>file systems,</a:t>
            </a:r>
            <a:r>
              <a:rPr lang="en-GB" sz="1600" b="1" dirty="0" smtClean="0">
                <a:latin typeface="Calibri" pitchFamily="34" charset="0"/>
              </a:rPr>
              <a:t> web </a:t>
            </a:r>
            <a:r>
              <a:rPr lang="en-GB" sz="1600" b="1" dirty="0">
                <a:latin typeface="Calibri" pitchFamily="34" charset="0"/>
              </a:rPr>
              <a:t>servers)</a:t>
            </a:r>
          </a:p>
        </p:txBody>
      </p:sp>
      <p:sp>
        <p:nvSpPr>
          <p:cNvPr id="358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1992" y="4959997"/>
            <a:ext cx="2062162" cy="637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Local disks hold files retrieved from disks on remote network servers</a:t>
            </a:r>
          </a:p>
        </p:txBody>
      </p:sp>
      <p:sp>
        <p:nvSpPr>
          <p:cNvPr id="3587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30980" y="4226544"/>
            <a:ext cx="2386012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Main memory holds disk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blocks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retrieved from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local disks</a:t>
            </a:r>
            <a:endParaRPr lang="en-GB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7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7992" y="2564097"/>
            <a:ext cx="343504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 holds cache lines retrieved from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L2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0791" y="1802097"/>
            <a:ext cx="361855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CPU registers hold words retrieved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from</a:t>
            </a:r>
            <a:r>
              <a:rPr lang="en-GB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L1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5871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1392" y="3388344"/>
            <a:ext cx="2628900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L2 cache holds cache lines retrieved from main memory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</a:t>
            </a:r>
            <a:r>
              <a:rPr lang="en-GB" sz="1600" b="1" dirty="0" smtClean="0">
                <a:latin typeface="Calibri" pitchFamily="34" charset="0"/>
              </a:rPr>
              <a:t>,</a:t>
            </a: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22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4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" name="Ink 28"/>
              <p14:cNvContentPartPr/>
              <p14:nvPr/>
            </p14:nvContentPartPr>
            <p14:xfrm>
              <a:off x="1506240" y="1593360"/>
              <a:ext cx="2663280" cy="42876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99400" y="1588680"/>
                <a:ext cx="2678400" cy="42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734760" y="2518560"/>
              <a:ext cx="942120" cy="2284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8280" y="2510640"/>
                <a:ext cx="957240" cy="23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540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(distributed </a:t>
            </a:r>
            <a:r>
              <a:rPr lang="en-GB" sz="1600" b="1" dirty="0">
                <a:latin typeface="Calibri" pitchFamily="34" charset="0"/>
              </a:rPr>
              <a:t>file systems,</a:t>
            </a:r>
            <a:r>
              <a:rPr lang="en-GB" sz="1600" b="1" dirty="0" smtClean="0">
                <a:latin typeface="Calibri" pitchFamily="34" charset="0"/>
              </a:rPr>
              <a:t> web </a:t>
            </a:r>
            <a:r>
              <a:rPr lang="en-GB" sz="1600" b="1" dirty="0">
                <a:latin typeface="Calibri" pitchFamily="34" charset="0"/>
              </a:rPr>
              <a:t>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 smtClean="0">
                <a:solidFill>
                  <a:srgbClr val="0000FF"/>
                </a:solidFill>
                <a:latin typeface="Calibri" pitchFamily="34" charset="0"/>
              </a:rPr>
              <a:t>(e.g. refer to exactly %</a:t>
            </a:r>
            <a:r>
              <a:rPr lang="en-GB" sz="1800" b="1" dirty="0" err="1" smtClean="0">
                <a:solidFill>
                  <a:srgbClr val="0000FF"/>
                </a:solidFill>
                <a:latin typeface="Calibri" pitchFamily="34" charset="0"/>
              </a:rPr>
              <a:t>rax</a:t>
            </a:r>
            <a:r>
              <a:rPr lang="en-GB" sz="1800" b="1" dirty="0" smtClean="0">
                <a:solidFill>
                  <a:srgbClr val="0000FF"/>
                </a:solidFill>
                <a:latin typeface="Calibri" pitchFamily="34" charset="0"/>
              </a:rPr>
              <a:t>, %</a:t>
            </a:r>
            <a:r>
              <a:rPr lang="en-GB" sz="1800" dirty="0" err="1" smtClean="0">
                <a:solidFill>
                  <a:srgbClr val="0000FF"/>
                </a:solidFill>
                <a:latin typeface="Calibri" pitchFamily="34" charset="0"/>
              </a:rPr>
              <a:t>r</a:t>
            </a:r>
            <a:r>
              <a:rPr lang="en-GB" sz="1800" b="1" dirty="0" err="1" smtClean="0">
                <a:solidFill>
                  <a:srgbClr val="0000FF"/>
                </a:solidFill>
                <a:latin typeface="Calibri" pitchFamily="34" charset="0"/>
              </a:rPr>
              <a:t>bx</a:t>
            </a:r>
            <a:r>
              <a:rPr lang="en-GB" sz="18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GB" sz="1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</a:t>
            </a:r>
            <a:r>
              <a:rPr lang="en-GB" sz="1600" b="1" dirty="0" smtClean="0">
                <a:latin typeface="Calibri" pitchFamily="34" charset="0"/>
              </a:rPr>
              <a:t>,</a:t>
            </a: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</a:rPr>
              <a:t>transparently</a:t>
            </a:r>
            <a:endParaRPr lang="en-GB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901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 smtClean="0"/>
              <a:t>Intel Core i7 Cache Hierarchy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</a:t>
            </a:r>
            <a:r>
              <a:rPr lang="en-US" sz="1800" b="0" dirty="0" smtClean="0">
                <a:latin typeface="Calibri" pitchFamily="34" charset="0"/>
              </a:rPr>
              <a:t/>
            </a:r>
            <a:br>
              <a:rPr lang="en-US" sz="1800" b="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64 </a:t>
            </a:r>
            <a:r>
              <a:rPr lang="en-US" sz="1800" b="0" dirty="0">
                <a:latin typeface="Calibri" pitchFamily="34" charset="0"/>
              </a:rPr>
              <a:t>bytes for all </a:t>
            </a:r>
            <a:r>
              <a:rPr lang="en-US" sz="1800" b="0" dirty="0" smtClean="0">
                <a:latin typeface="Calibri" pitchFamily="34" charset="0"/>
              </a:rPr>
              <a:t>caches</a:t>
            </a:r>
            <a:endParaRPr lang="en-US" sz="1800" dirty="0" smtClean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L1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-cache and d-cache: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Access: 4 cycles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8 </a:t>
            </a:r>
            <a:r>
              <a:rPr lang="en-US" sz="1800" b="0" dirty="0" err="1" smtClean="0">
                <a:latin typeface="Calibri" pitchFamily="34" charset="0"/>
              </a:rPr>
              <a:t>MiB</a:t>
            </a:r>
            <a:r>
              <a:rPr lang="en-US" sz="1800" b="0" dirty="0" smtClean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Access: 30-40 cycles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Ink 32"/>
              <p14:cNvContentPartPr/>
              <p14:nvPr/>
            </p14:nvContentPartPr>
            <p14:xfrm>
              <a:off x="617760" y="2276640"/>
              <a:ext cx="1636920" cy="5230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2000" y="2270160"/>
                <a:ext cx="164880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Making memory accesses fast!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Cache basics</a:t>
            </a:r>
          </a:p>
          <a:p>
            <a:r>
              <a:rPr lang="en-US" dirty="0"/>
              <a:t>Principle of locality</a:t>
            </a:r>
            <a:endParaRPr lang="en-US" dirty="0" smtClean="0"/>
          </a:p>
          <a:p>
            <a:r>
              <a:rPr lang="en-US" dirty="0" smtClean="0"/>
              <a:t>Memory hierarchies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Cache organization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Direct-mapped</a:t>
            </a:r>
            <a:r>
              <a:rPr lang="en-US" b="1" dirty="0" smtClean="0">
                <a:solidFill>
                  <a:srgbClr val="4B2A85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rgbClr val="4B2A85"/>
                </a:solidFill>
                <a:sym typeface="Wingdings"/>
              </a:rPr>
              <a:t>sets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;</a:t>
            </a:r>
            <a:r>
              <a:rPr lang="en-US" b="1" dirty="0" smtClean="0">
                <a:solidFill>
                  <a:srgbClr val="4B2A85"/>
                </a:solidFill>
              </a:rPr>
              <a:t> index + tag)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Associativity (</a:t>
            </a:r>
            <a:r>
              <a:rPr lang="en-US" b="1" i="1" dirty="0" smtClean="0">
                <a:solidFill>
                  <a:srgbClr val="4B2A85"/>
                </a:solidFill>
              </a:rPr>
              <a:t>ways</a:t>
            </a:r>
            <a:r>
              <a:rPr lang="en-US" b="1" dirty="0" smtClean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dirty="0" smtClean="0"/>
              <a:t>Replacement policy</a:t>
            </a:r>
          </a:p>
          <a:p>
            <a:pPr lvl="1"/>
            <a:r>
              <a:rPr lang="en-US" dirty="0" smtClean="0"/>
              <a:t>Handling writes</a:t>
            </a:r>
          </a:p>
          <a:p>
            <a:r>
              <a:rPr lang="en-US" dirty="0" smtClean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 and Mem</a:t>
                </a:r>
              </a:p>
              <a:p>
                <a:pPr lvl="1"/>
                <a:r>
                  <a:rPr lang="en-US" dirty="0" smtClean="0"/>
                  <a:t>Given in bytes and always a power of 2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64 B)</a:t>
                </a:r>
              </a:p>
              <a:p>
                <a:pPr lvl="1"/>
                <a:r>
                  <a:rPr lang="en-US" dirty="0" smtClean="0"/>
                  <a:t>Blocks </a:t>
                </a:r>
                <a:r>
                  <a:rPr lang="en-US" dirty="0"/>
                  <a:t>consist of adjacent bytes (differ in </a:t>
                </a:r>
                <a:r>
                  <a:rPr lang="en-US" dirty="0" smtClean="0"/>
                  <a:t>address </a:t>
                </a:r>
                <a:r>
                  <a:rPr lang="en-US" dirty="0"/>
                  <a:t>by 1)</a:t>
                </a:r>
              </a:p>
              <a:p>
                <a:pPr lvl="2"/>
                <a:r>
                  <a:rPr lang="en-US" dirty="0"/>
                  <a:t>Spatial locality</a:t>
                </a:r>
                <a:r>
                  <a:rPr lang="en-US" dirty="0" smtClean="0"/>
                  <a:t>!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8160" y="3204360"/>
            <a:ext cx="8315640" cy="3437026"/>
            <a:chOff x="578160" y="3204360"/>
            <a:chExt cx="8315640" cy="343702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1467419" y="3589703"/>
                <a:ext cx="3844080" cy="282348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2739" y="3585383"/>
                  <a:ext cx="3853440" cy="28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985379" y="6399106"/>
                <a:ext cx="4232880" cy="24228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1419" y="6393346"/>
                  <a:ext cx="4243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/>
                <p14:cNvContentPartPr/>
                <p14:nvPr/>
              </p14:nvContentPartPr>
              <p14:xfrm>
                <a:off x="578160" y="3204360"/>
                <a:ext cx="2472480" cy="27828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3840" y="3199680"/>
                  <a:ext cx="2480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/>
                <p14:cNvContentPartPr/>
                <p14:nvPr/>
              </p14:nvContentPartPr>
              <p14:xfrm>
                <a:off x="2163240" y="4529160"/>
                <a:ext cx="6730560" cy="135288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8560" y="4522680"/>
                  <a:ext cx="6743160" cy="136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98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 and Mem</a:t>
                </a:r>
              </a:p>
              <a:p>
                <a:pPr lvl="1"/>
                <a:r>
                  <a:rPr lang="en-US" dirty="0" smtClean="0"/>
                  <a:t>Given in bytes and always a power of 2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64 B)</a:t>
                </a:r>
              </a:p>
              <a:p>
                <a:pPr lvl="1"/>
                <a:r>
                  <a:rPr lang="en-US" dirty="0" smtClean="0"/>
                  <a:t>Blocks </a:t>
                </a:r>
                <a:r>
                  <a:rPr lang="en-US" dirty="0"/>
                  <a:t>consist of adjacent bytes (differ in </a:t>
                </a:r>
                <a:r>
                  <a:rPr lang="en-US" dirty="0" smtClean="0"/>
                  <a:t>address </a:t>
                </a:r>
                <a:r>
                  <a:rPr lang="en-US" dirty="0"/>
                  <a:t>by 1)</a:t>
                </a:r>
              </a:p>
              <a:p>
                <a:pPr lvl="2"/>
                <a:r>
                  <a:rPr lang="en-US" dirty="0"/>
                  <a:t>Spatial locality</a:t>
                </a:r>
                <a:r>
                  <a:rPr lang="en-US" dirty="0" smtClean="0"/>
                  <a:t>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Offset </a:t>
                </a:r>
                <a:r>
                  <a:rPr lang="en-US" dirty="0"/>
                  <a:t>field </a:t>
                </a:r>
              </a:p>
              <a:p>
                <a:pPr lvl="1"/>
                <a:r>
                  <a:rPr lang="en-US" dirty="0" smtClean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bits of </a:t>
                </a:r>
                <a:r>
                  <a:rPr lang="en-US" dirty="0" smtClean="0"/>
                  <a:t>address </a:t>
                </a:r>
                <a:r>
                  <a:rPr lang="en-US" dirty="0"/>
                  <a:t>tell you which byte within a </a:t>
                </a:r>
                <a:r>
                  <a:rPr lang="en-US" dirty="0" smtClean="0"/>
                  <a:t>block</a:t>
                </a:r>
              </a:p>
              <a:p>
                <a:pPr lvl="2"/>
                <a:r>
                  <a:rPr lang="en-US" dirty="0" smtClean="0"/>
                  <a:t>(address) </a:t>
                </a:r>
                <a:r>
                  <a:rPr lang="en-US" dirty="0"/>
                  <a:t>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</a:t>
                </a:r>
                <a:r>
                  <a:rPr lang="en-US" dirty="0" smtClean="0"/>
                  <a:t>of address</a:t>
                </a:r>
                <a:endParaRPr lang="en-US" b="1" dirty="0"/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address) modulo (# of bytes in a block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offset bits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31360" y="3484635"/>
            <a:ext cx="6565512" cy="2050080"/>
            <a:chOff x="2331360" y="3484635"/>
            <a:chExt cx="6565512" cy="20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Ink 5"/>
                <p14:cNvContentPartPr/>
                <p14:nvPr/>
              </p14:nvContentPartPr>
              <p14:xfrm>
                <a:off x="3209958" y="3484635"/>
                <a:ext cx="873720" cy="20520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02398" y="3479235"/>
                  <a:ext cx="889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6328272" y="4291275"/>
                <a:ext cx="2568600" cy="124344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19272" y="4281195"/>
                  <a:ext cx="2587680" cy="12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2380355" y="3751632"/>
                <a:ext cx="1755360" cy="47448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76755" y="3743712"/>
                  <a:ext cx="17650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2331360" y="4887360"/>
                <a:ext cx="764280" cy="13356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7040" y="4880520"/>
                  <a:ext cx="773640" cy="14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13699</TotalTime>
  <Words>1693</Words>
  <Application>Microsoft Office PowerPoint</Application>
  <PresentationFormat>On-screen Show (4:3)</PresentationFormat>
  <Paragraphs>505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Anonymous Pro</vt:lpstr>
      <vt:lpstr>Arial</vt:lpstr>
      <vt:lpstr>Arial Narrow</vt:lpstr>
      <vt:lpstr>Calibri</vt:lpstr>
      <vt:lpstr>Cambria Math</vt:lpstr>
      <vt:lpstr>Courier New</vt:lpstr>
      <vt:lpstr>Roboto Regular</vt:lpstr>
      <vt:lpstr>Times New Roman</vt:lpstr>
      <vt:lpstr>Trebuchet MS</vt:lpstr>
      <vt:lpstr>Wingdings</vt:lpstr>
      <vt:lpstr>UWTheme-351-Au18</vt:lpstr>
      <vt:lpstr>Caches II CSE 351 Autumn 2018</vt:lpstr>
      <vt:lpstr>Administrivia</vt:lpstr>
      <vt:lpstr>Memory Hierarchies</vt:lpstr>
      <vt:lpstr>An Example Memory Hierarchy</vt:lpstr>
      <vt:lpstr>An Example Memory Hierarchy</vt:lpstr>
      <vt:lpstr>Intel Core i7 Cache Hierarchy</vt:lpstr>
      <vt:lpstr>Making memory accesses fast!</vt:lpstr>
      <vt:lpstr>Cache Organization (1)</vt:lpstr>
      <vt:lpstr>Cache Organization (1)</vt:lpstr>
      <vt:lpstr>Peer Instruction Question</vt:lpstr>
      <vt:lpstr>Cache Organization (2)</vt:lpstr>
      <vt:lpstr>Review:  Hash Tables for Fast Lookup</vt:lpstr>
      <vt:lpstr>Place Data in Cache by Hashing Address</vt:lpstr>
      <vt:lpstr>Place Data in Cache by Hashing Address</vt:lpstr>
      <vt:lpstr>Practice Question</vt:lpstr>
      <vt:lpstr>Place Data in Cache by Hashing Address</vt:lpstr>
      <vt:lpstr>Tags Differentiate Blocks in Same Index</vt:lpstr>
      <vt:lpstr>Checking for a Requested Address</vt:lpstr>
      <vt:lpstr>Cache Puzzle</vt:lpstr>
      <vt:lpstr>Direct-Mapped Cache</vt:lpstr>
      <vt:lpstr>Direct-Mapped Cache Problem</vt:lpstr>
      <vt:lpstr>Associativity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Autumn 2016</dc:title>
  <dc:creator>Justin Hsia</dc:creator>
  <cp:lastModifiedBy>Justin Hsia</cp:lastModifiedBy>
  <cp:revision>133</cp:revision>
  <cp:lastPrinted>2018-11-05T07:44:12Z</cp:lastPrinted>
  <dcterms:created xsi:type="dcterms:W3CDTF">2016-11-03T00:48:32Z</dcterms:created>
  <dcterms:modified xsi:type="dcterms:W3CDTF">2018-11-06T00:55:18Z</dcterms:modified>
</cp:coreProperties>
</file>