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2.xml" ContentType="application/vnd.openxmlformats-officedocument.presentationml.notesSlide+xml"/>
  <Override PartName="/ppt/ink/ink14.xml" ContentType="application/inkml+xml"/>
  <Override PartName="/ppt/tags/tag165.xml" ContentType="application/vnd.openxmlformats-officedocument.presentationml.tags+xml"/>
  <Override PartName="/ppt/ink/ink15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ink/ink19.xml" ContentType="application/inkml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9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ink/ink26.xml" ContentType="application/inkml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ink/ink27.xml" ContentType="application/inkml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ink/ink31.xml" ContentType="application/inkml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2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1" r:id="rId1"/>
  </p:sldMasterIdLst>
  <p:notesMasterIdLst>
    <p:notesMasterId r:id="rId35"/>
  </p:notesMasterIdLst>
  <p:handoutMasterIdLst>
    <p:handoutMasterId r:id="rId36"/>
  </p:handoutMasterIdLst>
  <p:sldIdLst>
    <p:sldId id="904" r:id="rId2"/>
    <p:sldId id="875" r:id="rId3"/>
    <p:sldId id="906" r:id="rId4"/>
    <p:sldId id="897" r:id="rId5"/>
    <p:sldId id="898" r:id="rId6"/>
    <p:sldId id="899" r:id="rId7"/>
    <p:sldId id="900" r:id="rId8"/>
    <p:sldId id="901" r:id="rId9"/>
    <p:sldId id="905" r:id="rId10"/>
    <p:sldId id="895" r:id="rId11"/>
    <p:sldId id="708" r:id="rId12"/>
    <p:sldId id="876" r:id="rId13"/>
    <p:sldId id="877" r:id="rId14"/>
    <p:sldId id="878" r:id="rId15"/>
    <p:sldId id="829" r:id="rId16"/>
    <p:sldId id="870" r:id="rId17"/>
    <p:sldId id="861" r:id="rId18"/>
    <p:sldId id="847" r:id="rId19"/>
    <p:sldId id="848" r:id="rId20"/>
    <p:sldId id="866" r:id="rId21"/>
    <p:sldId id="872" r:id="rId22"/>
    <p:sldId id="859" r:id="rId23"/>
    <p:sldId id="850" r:id="rId24"/>
    <p:sldId id="849" r:id="rId25"/>
    <p:sldId id="854" r:id="rId26"/>
    <p:sldId id="855" r:id="rId27"/>
    <p:sldId id="860" r:id="rId28"/>
    <p:sldId id="873" r:id="rId29"/>
    <p:sldId id="858" r:id="rId30"/>
    <p:sldId id="893" r:id="rId31"/>
    <p:sldId id="845" r:id="rId32"/>
    <p:sldId id="853" r:id="rId33"/>
    <p:sldId id="842" r:id="rId34"/>
  </p:sldIdLst>
  <p:sldSz cx="9144000" cy="6858000" type="screen4x3"/>
  <p:notesSz cx="9296400" cy="7010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B6B6B6"/>
    <a:srgbClr val="4B2A85"/>
    <a:srgbClr val="F6F5BD"/>
    <a:srgbClr val="CBCDF0"/>
    <a:srgbClr val="FFCCCC"/>
    <a:srgbClr val="FF9999"/>
    <a:srgbClr val="D5F1CF"/>
    <a:srgbClr val="3C52A6"/>
    <a:srgbClr val="C1A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1190" autoAdjust="0"/>
  </p:normalViewPr>
  <p:slideViewPr>
    <p:cSldViewPr snapToGrid="0">
      <p:cViewPr varScale="1">
        <p:scale>
          <a:sx n="86" d="100"/>
          <a:sy n="86" d="100"/>
        </p:scale>
        <p:origin x="582" y="39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1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2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4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5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6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7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8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10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11">2764 5437 188 0,'-3'-2'71'0,"6"4"-38"0,3 1-41 0,-6 2 10 15,3 6-3-15,0 5 2 16,0 7 6-16,0 14 4 16,3 0-6-16,0 1-3 15,3-1-1-15,0 0 1 0,0-6 1 16,-3-2-1-16,0-5-2 15,-3-3-43-15,0-5-19 16,-1 0-13 0</inkml:trace>
  <inkml:trace contextRef="#ctx0" brushRef="#br0" timeOffset="12">2621 5670 228 0,'-18'-5'85'0,"18"2"-46"0,3 3-46 16,3 0 14-16,3-8 15 16,3-2 10-16,6-1-10 15,6 0-2-15,6 1-12 16,2 2-5-16,4 3-2 0,-3-1-4 16,0 4 2-16,2-1-41 15,1 0-17-15,-6 1-54 16</inkml:trace>
  <inkml:trace contextRef="#ctx0" brushRef="#br0" timeOffset="13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14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15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16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17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18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19">2722 7263 184 0,'-8'5'68'0,"8"3"-36"0,5 8-42 16,-2-5 9-16,0-1 0 15,0 9 2-15,0 4-2 16,0-4 1-16,0-1 0 15,0-2-11-15,0-2-3 0</inkml:trace>
  <inkml:trace contextRef="#ctx0" brushRef="#br0" timeOffset="20">2678 7112 204 0,'-18'-3'77'0,"18"3"-42"0,3-2-45 0,-3 2 9 16,6 0-16-16,0-3-1 16,3 0-26-16,6 1-12 15,-6-4-6-15,8-4 1 16</inkml:trace>
  <inkml:trace contextRef="#ctx0" brushRef="#br0" timeOffset="21">2856 7006 132 0,'-3'8'52'0,"3"0"-28"0,0 19-19 0,0-14 11 0,0 8 6 16,0 5 6 0,3 6-9-16,-3 3-1 15,3-1-10-15,0-2-5 0,0 10-2 16,3-10-1-16,-6-3 2 0,3-5-50 16,0-6-63-1,-3-5 15-15</inkml:trace>
  <inkml:trace contextRef="#ctx0" brushRef="#br0" timeOffset="22">2693 7268 192 0,'-12'-3'71'0,"15"3"-38"0,3-2-43 15,3 2 11-15,-3-3 8 16,3-2 8-16,11 0-6 15,7-1-1-15,0 1-6 0,0 0-16 16,-1-1-5-16,-2 1-44 16,-3 2-46-16,-3 1 27 15</inkml:trace>
  <inkml:trace contextRef="#ctx0" brushRef="#br0" timeOffset="23">2961 7220 124 0,'0'14'49'0,"0"-1"-26"0,0 8-14 0,0-10 16 16,0-1-3-16,0 4-1 15,0-1-14-15,3 3-4 16,0 2-2-16,-3-2-15 0,0-3-3 16</inkml:trace>
  <inkml:trace contextRef="#ctx0" brushRef="#br0" timeOffset="24">2949 7160 228 0,'-12'-3'85'0,"18"-8"-46"16,-3 17-48-16,-3-6 12 0,3 2-7 15,3 1 0-15,0 0-8 16,5 5-5-16,-5-3-40 16,9 3-17-16,-3-3 5 15,0 3 5-15</inkml:trace>
  <inkml:trace contextRef="#ctx0" brushRef="#br0" timeOffset="25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26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27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28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29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30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3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32">6916 4659 56 0,'-14'0'22'0,"14"0"-12"0,0 3-10 16,0-3 5-16,0 0-3 16,0 5-2-16,3 1 1 15,2-1-1-15,1-3-5 16,0 1 1-16,0 0-20 16,0-3-9-16</inkml:trace>
  <inkml:trace contextRef="#ctx0" brushRef="#br0" timeOffset="33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34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35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36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37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38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39">7866 4437 136 0,'3'8'52'0,"-3"0"-28"0,0 10-15 0,0-4 14 0,0 12 0 15,3 9 3-15,-3 7-10 16,3 6-4-16,0-4-7 16,3-1-2-16,0-6 1 0,0-5-2 0,0-9-2 15</inkml:trace>
  <inkml:trace contextRef="#ctx0" brushRef="#br0" timeOffset="40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41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42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43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44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45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46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47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48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49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50">10598 4763 152 0,'-3'-6'57'0,"9"12"-30"0,-3-4-32 0,0 1 12 16,0 2 14-16,0 6 10 15,0 2-4-15,0 3-3 16,0 0-14-16,0-3-6 0,0 0-1 16,0-2-2-16,0 2-1 15,0-8-37-15,-3-5-15 16,3 0-36 0</inkml:trace>
  <inkml:trace contextRef="#ctx0" brushRef="#br0" timeOffset="51">10569 4643 212 0,'-21'-5'79'0,"33"5"-42"0,-6 0-45 0,0 0 12 16,-3 0-9-16,0 0-10 16,8 5-1-16,1-2-67 15,0 2-29-15</inkml:trace>
  <inkml:trace contextRef="#ctx0" brushRef="#br0" timeOffset="52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53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54">10828 4715 236 0,'6'-21'90'0,"5"18"-48"0,7-5-42 0,-6 5 16 16,3 1-11-16,0-1-3 16,6 1-1-16,6 2-1 0,-4 0-66 15,-2 0-28 1,0 2 5-16,-3 6 5 0</inkml:trace>
  <inkml:trace contextRef="#ctx0" brushRef="#br0" timeOffset="55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56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57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58">17162 5903 124 0,'-3'-8'49'0,"3"5"-26"0,-3 1-12 15,3 2 18-15,0 0-8 16,-3 0 0-16</inkml:trace>
  <inkml:trace contextRef="#ctx0" brushRef="#br0" timeOffset="59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60">17483 5998 108 0,'-9'8'41'0,"9"0"-22"0,-9 13-14 16,3-5 11-16,0 0-1 16,-8 2 4-16,-4 4-11 15,3-4-2-15,0 1-9 16,3-3-2-16,0-6-60 15,0 1-24-15</inkml:trace>
  <inkml:trace contextRef="#ctx0" brushRef="#br0" timeOffset="61">17311 6022 156 0,'3'0'57'0,"0"3"-30"0,2-3-34 0,-2 2 10 16,3 6 8-16,6 5 5 15,6 1-6-15,0 1-3 16,0 1-4-16,0 3-3 0,0-1 3 16,-1 1 0-16,-2-3 3 15,0-3-41-15,-3-2-15 16,0-3-22-16</inkml:trace>
  <inkml:trace contextRef="#ctx0" brushRef="#br0" timeOffset="62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63">17593 6083 160 0,'-12'-24'63'0,"21"27"-34"0,0-1-32 16,-3-2 13-16,3-5 4 15,3 0 3-15,3-1-11 16,3 4-3-16,0-1-2 15,3 0-4-15,-4 1 2 0,1-1-140 16,9-2 57 0</inkml:trace>
  <inkml:trace contextRef="#ctx0" brushRef="#br0" timeOffset="64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65">17751 6149 160 0,'0'0'63'0,"6"-5"-34"0,6-1-34 0,0 4 12 16,6-4-4-16,3 4 1 15,2-1-7-15,4 0-2 16,0 3-58-16,6 3-25 16,-1-3 36-16,1 0 20 15</inkml:trace>
  <inkml:trace contextRef="#ctx0" brushRef="#br0" timeOffset="66">18123 5868 160 0,'-18'-5'60'0,"12"8"-32"0,0-1-33 16,3 1 12-16,-3 5-4 15,1 5 1-15,-1 6-5 16,3 5 1-16,0 13 0 16,3 2 0-16,0-2 0 0,3 0 0 15,0 0 2-15,0-5 1 16,0-3 1-16,-1-5-27 15,1-5-9-15</inkml:trace>
  <inkml:trace contextRef="#ctx0" brushRef="#br0" timeOffset="67">17945 6120 164 0,'3'-3'63'0,"3"6"-34"0,5-8-36 0,1 5 10 15,3 2-3-15,6-2 0 16,3 0-7-16,0-2-3 16,2-6-56-16,1 0-26 15</inkml:trace>
  <inkml:trace contextRef="#ctx0" brushRef="#br0" timeOffset="68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69">18079 6146 164 0,'0'-2'63'0,"5"-1"-34"0,10-2-34 0,-3 2 12 16,6 0-2-16,6 1 4 16,3-4-4-16,2 1-3 15,1 3-63-15,-3-1-29 16,3 0 30-16,-3-2 18 16</inkml:trace>
  <inkml:trace contextRef="#ctx0" brushRef="#br0" timeOffset="70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71">18287 6154 176 0,'12'0'66'0,"0"-2"-36"0,6-1-35 0,-7 3 12 15,4-3-6-15,3 1 2 16,9 2-20-16,0-3-8 0,3 0-47 16,2 1-18-1</inkml:trace>
  <inkml:trace contextRef="#ctx0" brushRef="#br0" timeOffset="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73">18483 6117 184 0,'-3'-5'68'0,"15"10"-36"0,0-5-40 0,-3 3 12 16,3-3 2-16,6 0 4 16,6 2-5-16,-1-2-1 15,1 3-2-15,3-3-13 0,0-3-2 0,-3 3-69 31</inkml:trace>
  <inkml:trace contextRef="#ctx0" brushRef="#br0" timeOffset="74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75">18713 6120 164 0,'-12'-8'63'0,"15"8"-34"0,9-5-23 0,-4 2 15 16,4 3-2-16,6-3 3 0,6 1-6 15,6-4-1-15,0 1-9 16,-1 0-4-16,1 2 1 0,-3-7-84 16,0 7-56-1,-4-2 51-15</inkml:trace>
  <inkml:trace contextRef="#ctx0" brushRef="#br0" timeOffset="76">18977 6218 192 0,'-6'2'74'0,"6"1"-40"0,0 0-20 0,0-3 22 0</inkml:trace>
  <inkml:trace contextRef="#ctx0" brushRef="#br0" timeOffset="77">18977 6231 394 0,'9'5'30'0,"3"1"-16"16,6-6-7-16,3 0-3 0,0 0-5 15,0-3-1-15,-1 0-32 16,-2 1-15-16</inkml:trace>
  <inkml:trace contextRef="#ctx0" brushRef="#br0" timeOffset="78">19296 6215 160 0,'0'0'60'0,"-3"5"-32"0,3-2-2 0,0-3 25 0,0 0-14 16,3 3-4-16,3-1-13 16,0-2-2-16,0 3-11 15,3 0-2-15,3-3 1 0,3 0-3 16,-1 0 0-16,1 0-10 15,0-3-5-15,0 3-52 16,0-3-20-16,0 1-19 16</inkml:trace>
  <inkml:trace contextRef="#ctx0" brushRef="#br0" timeOffset="79">19573 6220 108 0,'0'0'41'0,"3"0"-22"0,0 0 6 0,0 3 22 15,3-3-1-15,0 3 2 16,0-3-20-16,-1 0-6 16,4 0-14-16,3 2-1 0,0-2 0 0,0 0-6 15,3 0 0-15,0 0-12 16,0 0-5-16,0-2-45 16,-3-1-18-16</inkml:trace>
  <inkml:trace contextRef="#ctx0" brushRef="#br0" timeOffset="80">19900 6197 192 0,'-3'0'74'0,"9"5"-40"0,-6-3-22 0,0-2 19 15,3 3-12-15,3 0-1 16,0-3-4-16,3 2 1 0,3-2-8 15,3 3-4-15,0-3-2 16,0 0-10-16,-1 0-4 16,4 0-46-16,0 0-21 15,6 0-12-15</inkml:trace>
  <inkml:trace contextRef="#ctx0" brushRef="#br0" timeOffset="81">20195 6191 148 0,'3'3'55'0,"0"0"-30"0,9-1 1 16,-6-2 25-16,3 3-7 16,0-1-4-16,8-2-22 15,1 3-9-15,-3-3-6 16,0 0 0-16,0-3 0 0,0 1-28 0,-3 2-12 15,3 0-73 1</inkml:trace>
  <inkml:trace contextRef="#ctx0" brushRef="#br0" timeOffset="82">17168 11483 52 0,'3'-5'22'0,"-3"2"-12"0,0 0 6 0,0 3 11 0,0 0 8 16,0 0 5-16,0-2-8 15,-3 2-2 1</inkml:trace>
  <inkml:trace contextRef="#ctx0" brushRef="#br0" timeOffset="83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84">17504 11525 140 0,'-3'8'55'0,"3"0"-30"0,-9 5-14 16,6-2 18-16,-6 5-11 15,0 0-2-15,-3 0-9 0,3-1-3 16,-5 1-2-16,2-2-17 0,0-4-5 16,3-2-61-1</inkml:trace>
  <inkml:trace contextRef="#ctx0" brushRef="#br0" timeOffset="85">17328 11533 172 0,'-3'-2'66'0,"6"2"-36"0,15 2-31 0,-12 3 15 15,6 1-1-15,0 2 4 16,0 5-9-16,3 3-4 15,0 2-3-15,0-2-1 0,-1 3 2 16,-2-3-1-16,0-1-1 16,0-1-46-1</inkml:trace>
  <inkml:trace contextRef="#ctx0" brushRef="#br0" timeOffset="86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87">17778 11398 96 0,'0'0'35'0,"0"0"-18"0,3 6 0 16,0 4 16-16,-3 1 3 15,0-1 0-15,0 6-2 16,0 3 1-16,0-1-19 0,0 6-7 16,0 2-2-16,0-4-4 15,0-4 0-15,0-2 1 16,3-3 0-16,6-2-13 15,3-6-42 1,0 0-17-16,-4-5-20 16</inkml:trace>
  <inkml:trace contextRef="#ctx0" brushRef="#br0" timeOffset="88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89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90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91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92">18838 11613 116 0,'0'-3'46'0,"3"6"-24"0,-1-3 1 16,-2 0 21-16,6 0 2 15,0 0 5-15,3 0-15 16,0 0-7-1,0 0-8-15,12 0-12 0,-3 5-3 16,0-8-2-16,0 1-2 16,-4-1-2-16,1 3-15 15,0-8-84 1,-3 3-57 0,0-3 48-16</inkml:trace>
  <inkml:trace contextRef="#ctx0" brushRef="#br0" timeOffset="9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94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95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96">23088 3725 152 0,'-6'3'57'0,"6"2"-30"0,0 6-16 0,0-3 18 15,6 2-11-15,-6 1 0 16</inkml:trace>
  <inkml:trace contextRef="#ctx0" brushRef="#br0" timeOffset="97">23094 3805 326 0,'3'21'6'0,"0"-5"-1"0,-3-3-14 15,3-2-4-15</inkml:trace>
  <inkml:trace contextRef="#ctx0" brushRef="#br0" timeOffset="98">23082 3627 204 0,'-3'-5'77'0,"3"5"-42"0,0 0-32 16,0 0 15-16,0 0-14 15,0 0-1-15,3 5-21 16,-3 1-5-16,9 2-66 16,0 0-29-16</inkml:trace>
  <inkml:trace contextRef="#ctx0" brushRef="#br0" timeOffset="99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100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101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102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103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104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105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106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10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10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109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110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111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112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113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114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115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116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117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118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11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120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121">23180 6866 148 0,'-3'0'55'0,"3"3"-30"0,0 5-14 15,0-3 18-15,0 3-4 16,-3 16 3-16,0 2-7 15,-3 3-1-15,3-5-11 16,1-6-5-16,-4 14-3 0,3 11-1 16,0-17 2-16,0-5-3 15,0 0-2-15,0 3-34 16,-3-8-12-16,6-5-44 16</inkml:trace>
  <inkml:trace contextRef="#ctx0" brushRef="#br0" timeOffset="122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12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124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125">24011 6871 180 0,'0'6'68'0,"0"1"-36"0,3 7-20 0,-3-6 21 0,0 10-17 16,0 1-4-16,0 2-5 15,6-3-2-15,-3-2-3 16,0-3-13-16,0-2-4 0,0-3-68 16,0-5-43-1,-3-3 49-15</inkml:trace>
  <inkml:trace contextRef="#ctx0" brushRef="#br0" timeOffset="126">23984 6824 200 0,'-9'-6'74'0,"9"6"-40"0,0 0-24 16,0 0 20-16,0 0-23 16,0 0-5-16,6 3-4 15,-3 0-3-15,9 2-60 0,3-2-27 16,3-1 14-16,3 1 9 16</inkml:trace>
  <inkml:trace contextRef="#ctx0" brushRef="#br0" timeOffset="12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128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129">23174 7350 140 0,'0'3'52'0,"0"-1"-28"0,3 20-8 16,0-9 18-16,0 0-7 15,-3 6-1-15,9-1-13 16,-3 1-5-16,0-4-5 16,-6 1-3-16,9-5 1 0,-6-3-23 15,0-3-8-15,0-2-58 16</inkml:trace>
  <inkml:trace contextRef="#ctx0" brushRef="#br0" timeOffset="130">23142 7305 196 0,'-3'0'74'0,"6"0"-40"0,3-2-42 0,0 2 10 15,2 0-23-15,4-3-9 16,6 0-46-16,9 1-19 16</inkml:trace>
  <inkml:trace contextRef="#ctx0" brushRef="#br0" timeOffset="131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132">23356 7451 196 0,'6'0'74'16,"-3"0"-40"-16,6 2-29 0,-6-2 17 0,12 0-17 16,0 3-2-16,11-3-11 15,-2 0-3-15,-3 0-80 16,3 0-34-16</inkml:trace>
  <inkml:trace contextRef="#ctx0" brushRef="#br0" timeOffset="133">23636 7377 136 0,'-6'18'52'0,"6"-13"-28"0,6 22-11 0,-6-17 19 15,0 1-9-15,0 2-1 16,3-2-13-16,-3-1-5 15,6-2-43-15,-3-2-19 16,0-1-17-16,0-5-6 16</inkml:trace>
  <inkml:trace contextRef="#ctx0" brushRef="#br0" timeOffset="134">23603 7308 192 0,'-6'-3'74'16,"6"3"-40"-16,3 3-35 0,-3-3 15 0,0 0-12 16,6 2-1-1,-3 1-41-15,9 0-18 16,-3-3-17-16,0 2-6 0</inkml:trace>
  <inkml:trace contextRef="#ctx0" brushRef="#br0" timeOffset="135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136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137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13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139">23121 10025 144 0,'-3'-3'55'0,"3"6"-30"0,0 0-1 16,0-3 22-16,0 8-17 15,0 10-5-15,3 1-9 16,0 7-2-16,3 9-7 15,-3 2-2-15,3 0 2 0,-3 2-1 16,0 1 0-16,0-3-6 0,0-5 1 16,0-6-42-16,-3-5-17 15,0 1-38 1</inkml:trace>
  <inkml:trace contextRef="#ctx0" brushRef="#br0" timeOffset="140">23032 10311 276 0,'11'-5'104'0,"-8"-1"-56"0,3 1-52 0,0 2 18 16,6-2-10-16,0 0-3 15,9-1-7-15,6-2-1 16,-3 1 3-16,11 1-38 0,-2-2-13 15,0 3-50 1</inkml:trace>
  <inkml:trace contextRef="#ctx0" brushRef="#br0" timeOffset="141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42">23585 10086 208 0,'0'-16'79'0,"3"27"-42"0,-3-3-26 16,6-3 23-16,-3 3-9 16,3 5 0-16,0 6-8 15,0 2 0-15,0 10-10 16,-3 1-4-16,0 0 0 0,0 0-2 0,-3-1-1 16,6-1-17-16,-6-7-9 15,0-4-48-15,0-3-22 16,0-6 1-1</inkml:trace>
  <inkml:trace contextRef="#ctx0" brushRef="#br0" timeOffset="143">23457 10313 280 0,'15'0'104'0,"-12"-2"-56"0,9 2-43 0,-6-3 22 0,6 1-17 16,6-6-6-16,2 5-7 16,4-2-3-1,3-1 3-15,3-4-36 0,6 2-16 0,-7 0-63 16</inkml:trace>
  <inkml:trace contextRef="#ctx0" brushRef="#br0" timeOffset="144">23841 10247 172 0,'-3'16'66'0,"3"0"-36"0,0-3-11 0,0-5 23 16,0 5-8-1,0 6-2-15,0 2-16 16,0-2-5-16,3-1-7 16,-3-2-7-16,0-3-1 0,0-5-42 0,6-2-17 15,0-9-39 1</inkml:trace>
  <inkml:trace contextRef="#ctx0" brushRef="#br0" timeOffset="145">23832 10157 248 0,'-9'-8'93'0,"9"8"-50"0,3 0-28 0,-3 0 26 0,0 0-24 15,6 0-9 1,0 3-12-16,3 0-3 15,3 2 3-15,0 0-46 0,9 1-21 0,0-1-39 16</inkml:trace>
  <inkml:trace contextRef="#ctx0" brushRef="#br0" timeOffset="146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47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48">23198 10687 160 0,'0'15'60'0,"0"-15"-32"0,3 16-15 0,0-13 17 16,-3 2-13-1,6 1-2-15,-6 4-7 16,0-2-3-16,3 5-2 0,-3-2-5 0,3 2-1 15,-3-2-36-15,0-3-16 16,6-3-25 0</inkml:trace>
  <inkml:trace contextRef="#ctx0" brushRef="#br0" timeOffset="149">23183 10631 220 0,'0'0'85'0,"0"0"-46"0,0 0-48 0,0 0 12 0,9 3-9 15,-3-3 1-15,0 2-52 16,12-2-22-16,0 0 5 16,3 0 5-1</inkml:trace>
  <inkml:trace contextRef="#ctx0" brushRef="#br0" timeOffset="150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51">23311 10782 204 0,'0'0'77'0,"3"2"-42"0,6-2-30 15,0 0 17-15,6 0-14 0,3-2-2 16,3 2-9-16,8 0 0 16,-8-3-59-16,6 0-25 15,-3 1 8-15,6 2 7 16</inkml:trace>
  <inkml:trace contextRef="#ctx0" brushRef="#br0" timeOffset="152">23627 10745 232 0,'-3'5'88'0,"3"0"-48"0,3 6-36 0,-3-3 19 16,3 0-15-16,-3 0-4 0,6 0-17 15,-3 0-4-15,-3-3-55 16,0 0-25-16,0-5 17 16,0 0 8-16</inkml:trace>
  <inkml:trace contextRef="#ctx0" brushRef="#br0" timeOffset="153">23585 10620 184 0,'0'-2'71'0,"3"4"-38"0,-3-2-39 0,0 0 14 15,6 3-7-15,0 0 2 16,0 2-84-16,3-2-34 16</inkml:trace>
  <inkml:trace contextRef="#ctx0" brushRef="#br0" timeOffset="154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55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49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2797 13465 84 0,'3'0'33'0,"0"0"-18"0,0 0 2 16,-3 0 14-16</inkml:trace>
  <inkml:trace contextRef="#ctx0" brushRef="#br0" timeOffset="1">2815 13465 239 0,'6'0'40'0,"0"0"-20"16,0 0-4-16,-6 0 0 0,3 0 3 0,-3 0 1 15,3 0-5-15,-1-3 1 16,-2 0-3-16,0 3 0 15,0-2-5-15,-8 2 2 16,-4 0-2 0,0 0-1-16,3 0 0 15,-3 0-4-15,0 0-2 16,0 0-3-16,0 0-1 16,-3 2 4-16,0 1 1 15,1 0 0-15,-1-1-2 16,0 4-2-16,0-1 1 15,0 0 1-15,3 3 2 16,-3 0-1-16,0 0-1 16,-3 3-2-16,4-1 1 0,-1 1 1 15,3-1 2-15,-3 6-3 16,3 5-2-16,-3 1 2 16,6-4 2-1,-9 3 0-15,6 0-1 16,1 3 1-16,2-3-1 0,-6-2 0 0,6 2 0 15,3 0-3-15,0-2 2 16,3-1 1-16,0 1 0 16,0-3-3-16,3 2 2 15,0 1 1-15,0 2 2 16,0 0-3-16,3 0 0 16,3 3 1-16,0-3 0 15,0 3-3-15,3 0 2 16,0-6 3-16,0 3 1 15,2 1-4-15,1-4 1 16,0 1 0-16,0 2 0 16,-3-3 0-16,3 4 2 0,-3 1-1 15,-3-4-1 1,0-1 1-16,3 1 1 0,-9-1-3 16,3 1 0-16,-6 2 1 15,-3-2 2-15,3-1 3 16,-3 1 4-16,0-3-4 15,0-1-1-15,3 4-2 16,-9-3 1-16,3 0-2 16,-6 2 2-16,3 1-2 15,-2-3-1-15,-1 0 1 16,-3-3 1-16,3 0-3 16,-3-2 0-16,3-1 1 15,0 3 2-15,3-2-1 0,3-3 2 16,1 0-2-16,-1 0-1 15,3-3 3-15,0 0 0 16,3-2-1-16,0 0-2 16,0-1 1-16,0-2-1 15,3 3 0-15,0-3 0 16,0 0 0-16,3 0 2 31,3 0-3-31,3 0-2 0,6 3 2 16,-1-6 2-16,-2 3-2 0,3 0 0 15,0 3 3-15,0-3 1 16,0 2-6-16,-6 4 0 16,6 1 1-16,-3 4 1 15,2 0 1-15,-8 2 0 16,6 0 0-16,0 0 2 16,-3 1-3-16,3-1 0 15,-3 0-1-15,0 0 0 16,3 0 4-16,-9 3 1 0,3 0 1 15,0 0 0-15,0 0-5 16,-6 0 1-16,0-3 0 16,3 3 0-16,0 8 0 15,0-3 0-15,0 0-3 16,-6 0 2-16,3-2-1 16,-3 2 0-16,3 5 2 15,-3-2 0-15,3 3 2 16,-3-4 1-16,3 1-1 15,0 0-2-15,-6 3 1 16,0 2-1-16,6-3 0 16,-6 1 0-16,3-1-3 15,3 3 2-15,-6 0 1 0,3 3 2 16,3-6-3-16,3 17 0 16,3-1 3-1,-6-7-1-15,3-4-1 16,3 1 1-16,0-3-1 15,0-2-3-15,0-4 2 16,0 1 1-16,2-3 2 16,1-2-1-16,0 2-1 15,3-5-2-15,3 0 1 16,6 2 1-16,0-2 2 16,6-3-3-16,2-2-2 15,4-3 4-15,-6 0 1 16,3-3-11-16,-10-2-4 15,4-3-34-15,-6 0-14 0</inkml:trace>
  <inkml:trace contextRef="#ctx0" brushRef="#br0" timeOffset="2">526 14028 180 0,'0'-2'68'0,"0"4"-36"0,0-2-22 16,0 0 20-16,9 8-7 15,-3 0 1-15,0 5-7 16,0 6 0-16,-4 5-10 16,4 2 0-16,-3 6 3 0,0-6-2 15,3-2 1-15,-6-3-5 16,3-2-3-16,3-1 0 16,-6-4-1-16,0-1-3 0,0-5 0 15,0-3-20-15,0-5-8 16,0 0-24-16,-6-3-8 15,3-10-28 1</inkml:trace>
  <inkml:trace contextRef="#ctx0" brushRef="#br0" timeOffset="3">430 13883 144 0,'-17'0'55'0,"14"2"-30"0,-15 6-16 16,15-2 14-16,-6 2-7 16,0 5-1-16,-3 5-7 15,3 3 0-15,0 14-5 16,6 5-2-16,-6 2 2 0,9 8-4 15,0 0-2-15,0-2 2 16,9-3 2-16,12-3-2 16,0-5 0-16,9-5 5 0,11-8 2 15,-2-8 2 1,3-8 2-16,-7-11 4 0,10-10 1 16,-12-6-8-16,-3-12-2 15,-7-6 6-15,-5-3 4 16,-9-10-3-16,-15 2-2 15,0-2 3-15,-3 5 4 16,-3 5-3-16,-5 6 2 16,5 5-7-16,-6 5-3 15,6 5-10-15,-6 6-5 16,0 2-26-16,12 3-10 16,-3 6-78-1</inkml:trace>
  <inkml:trace contextRef="#ctx0" brushRef="#br0" timeOffset="4">928 14182 108 0,'0'-8'41'0,"0"8"-22"0,-6-3-9 0,6 0 14 16,-3 3-2-16,0 3-1 15,-3 0-9-15,3-1-5 16,-9 4-4-16,3 2-3 0,0 2 1 16,0 6 1-16,0 5 1 15,6 0-6-15,-3-2 0 16,6-1-1-1,6-2-1 1,-3 0 6-16,3-3 3 0,0-2-3 0,3-3-1 16,0-3 6-16,-3-5 4 15,0-5 6-15,0-3 2 16,3 0-5-16,-6-5-3 16,0-8-3-16,3 0 0 15,-6-6-6-15,0 1-1 16,0-6 0-16,0-3 0 15,0 4 2-15,0 2 1 16,0 2 1-16,-6 3 0 0,3 3 2 16,0 0 3-1,3 5 0-15,-6 0 0 16,3 6-3-16,3-1 1 0,-6 3-11 16,6 3-2-16,0 0 7 15,0 5 4-15,0 0 0 16,0 5 0-16,0 5-3 15,6 4-2-15,-6 2-2 16,3 7 1-16,3 4 3 16,0 2 1-16,0 0-1 15,2 0 1-15,-2 6-2 16,3-6 2-16,6-3-2 16,-3-2-1-16,-3-3 1 15,0-2-1-15,3-6-9 0,-3-3-4 16,-3 1-22-16,0-6-8 15,3-2-52 1</inkml:trace>
  <inkml:trace contextRef="#ctx0" brushRef="#br0" timeOffset="5">1088 14216 152 0,'0'3'57'0,"0"-1"-30"0,3 4-25 16,0-4 14-16,3 1-1 16,3 0 3-16,0-3-4 15,-3 0 2-15,9 0-9 16,-3-3-2-16,6 0 1 0,-6-2-5 15,-1 2-1-15,1-2 2 16,-3 0 1-16,0-3-1 16,0 0 1-16,0 0-2 15,-9 0 2-15,3-3-2 0,-3 4-1 16,-3-4 1-16,3 6 1 16,-6-3-1-16,-3 2 2 15,-3 4-2-15,0 2-1 16,1 0 1-16,-4 5 1 15,0 3 1-15,0 0 1 16,3 3-2-16,0 2 1 16,3 3-2-16,6 2 2 15,-3-2-4-15,6-3-2 16,6 3-1-16,3-3 3 16,3-2 0-16,3 0 3 15,3-1-1-15,0-5-1 16,-1 1-17-16,-2-4-9 15,3 1-28-15,-6-3-55 16,6-5 16-16</inkml:trace>
  <inkml:trace contextRef="#ctx0" brushRef="#br0" timeOffset="6">1466 13965 156 0,'-3'-11'57'0,"3"6"-30"0,-15-3-10 0,12 5 20 16,-5-2-6-16,-1 0-1 15,-3-3-5-15,0 2-4 16,0 1-11-16,3 0-2 0,-6 2-1 16,3 1-3-16,-3 4-1 15,6 4-1-15,-6 1 1 16,4 7-4-16,2 2-2 0,3 2 2 16,0 6 0-16,3 8 1 15,3-3 0 1,0 2-3-16,3 1 2 0,3 5 1 15,0-5 2-15,0-3-1 16,-3-5-1-16,3-3-2 16,-6-2 1-16,3-6-17 15,-3-3-5-15,0-2-24 16,0-2-10-16,-3-4-36 16</inkml:trace>
  <inkml:trace contextRef="#ctx0" brushRef="#br0" timeOffset="7">1169 14039 192 0,'-9'0'74'0,"9"-3"-40"0,9 1-29 0,-3 2 19 15,3-3-4-15,-1 0 0 16,4 1-6-16,3 2-1 15,6 0-8-15,0 0-5 0,0 0-1 16,-3 0 3-16,2 0 3 16,1 0-31-16,0 0-12 0,0 0-67 15</inkml:trace>
  <inkml:trace contextRef="#ctx0" brushRef="#br0" timeOffset="8">1508 14081 184 0,'-3'13'68'0,"3"-5"-36"0,3 3-22 16,-3-3 20-16,0 5-7 15,0 6-1-15,0-6-10 16,0-3-3-16,6 4-5 16,-6 4-3-16,3-2 2 0,-3-3-9 15,3-2-3-15,-3-1-31 0,0-4-11 16,0-1-42 0</inkml:trace>
  <inkml:trace contextRef="#ctx0" brushRef="#br0" timeOffset="9">1484 13909 216 0,'-6'-8'82'0,"6"8"-44"0,6 0-44 0,-6 0 12 15,0 0-9-15,0 0 2 0,0 0-45 32,0 3-22-32,9 0-9 15,-6 2-4-15</inkml:trace>
  <inkml:trace contextRef="#ctx0" brushRef="#br0" timeOffset="10">1571 14044 172 0,'2'21'66'0,"1"0"-36"0,-3 3-15 16,3-13 18-16,-3 2-14 0,6 3-5 15,-6-3-9 1,0 3-2-16,3-3-1 0,-3 0-2 0,6-2 1 16,-6 0 1-16,0-6 3 15,0 0-2-15,0-5-2 16,0 0 0-16,0 0-1 15,0-5 0-15,3-6 0 16,6-2-5-16,0 0 1 16,0 0 4-16,3-1 2 15,-3-4-5-15,3-1 0 16,-3 6 3-16,-3 0 4 16,3 5 5-16,0 3 2 15,-1 2 1-15,4 8 2 16,0 6 4-16,3 2 1 15,-6 3-8-15,-3 3-2 0,3-4-3 16,-3 1-1-16,0 3-3 16,-3-6-2-16,0-2 1 15,0-1-1-15,3 1-18 16,-6-3-8-16,3-3-15 16,3-10-55-1,-3-8-35 1,0-3 34-16</inkml:trace>
  <inkml:trace contextRef="#ctx0" brushRef="#br0" timeOffset="11">1847 14108 132 0,'3'2'52'0,"0"4"-28"0,15-6-8 15,-12 5 18-15,6-3-3 16,-3 1-1-16,3 0-10 0,0-1-5 15,0-2-8-15,3 0-1 0,-4-2 1 16,4-1-1-16,0-2 1 16,-6-3-2-16,3-3 2 15,-9-2-4-15,3 2-2 16,-6 1 2-16,0-1 2 16,-6 3-4-16,3 0-1 15,-9 3-2-15,3 3 0 16,-3 2 0-16,-6 2 0 15,-2 6 4-15,2 5 1 16,0 3-1-16,3 0 1 16,6 0-4-16,3 5 0 15,3 3 3-15,9-6 1 0,6 4-4 16,3-4-1 0,3-2 1-16,6-3 2 0,-1-5 0 15,4-5-1-15,0-6-17 16,-3-2-6-16,0 0-40 15,-10-3-16-15,-5 0-6 16</inkml:trace>
  <inkml:trace contextRef="#ctx0" brushRef="#br0" timeOffset="12">877 14661 148 0,'-6'-3'55'0,"3"3"-30"0,0 3-12 15,3-1 19-15,-6-2-5 16,3 3 1-16,-6 0-6 15,0-1-2-15,0 1-11 16,0 7-5-16,3-2-1 0,-2 0-4 16,2-2 0-16,3 4-1 15,0 1 0-15,3-3 0 16,3 0 0-16,6 0 0 16,-1 2 0-16,4 1 2 15,0 2 2-15,6 0 5 16,-6 0 6-16,0 1 2 15,-3 1 3-15,-6-1-4 16,-3-1 0-16,0-2-6 16,-3-1-3-16,0-2-2 15,-6 0 0-15,-3-3-2 0,-3-2 2 16,3-3-4-16,0 0 0 16,0-3-10-16,-2 1-5 15,2-1-12-15,3 0-3 16,0-2-10-16,3 0-4 15,0-1-41 1,3-1-27-16,3-4 51 16</inkml:trace>
  <inkml:trace contextRef="#ctx0" brushRef="#br0" timeOffset="13">969 14555 164 0,'0'0'63'0,"3"0"-34"0,3 5-21 16,-6-5 16-16,3 5-6 16,3 6 2-16,0 5-2 15,0 5 0-15,3 3-9 16,-6 2 1-16,3 3 1 0,-6 3-2 15,3 2 0-15,0-2-5 16,3-3-3-16,-6-5-3 16,3-3-1-16,3-5-18 15,-6-3-9-15,0-5-35 16,0-2-55-16,0-9 21 16</inkml:trace>
  <inkml:trace contextRef="#ctx0" brushRef="#br0" timeOffset="14">871 14713 220 0,'-6'-2'85'0,"6"4"-46"0,3-2-30 0,-3 0 19 0,9 0-8 15,0-5 1-15,0 0-10 16,12 2-4-16,-1 1-4 15,4-4-3-15,3 4 3 0,-6-1-22 16,3 0-9-16,-3 1-37 16,-4 2-16-16,1-3-10 15</inkml:trace>
  <inkml:trace contextRef="#ctx0" brushRef="#br0" timeOffset="15">1130 14766 152 0,'-6'8'57'0,"6"0"-30"0,0 6-16 0,0-7 18 15,0 7-11-15,6-1-2 16,-6 3-5-16,3-3 0 16,3 0-6-16,-6 0-3 0,3-2 1 15,0-3-2-15,-3 0-1 16,0-3 5-16,0-5 4 16,0 0 1-16,0-2 4 15,0-4-7-15,0-2-2 16,0-2-3-16,0-3-2 15,0-3 1-15,3 0 1 16,9 3 1-16,-3-1 3 16,-6 4 1-16,6 2 1 15,0 0-7-15,-1 3 0 0,4 2-8 16,-9 0 0-16,3 3-35 16,6 0-12-16,-9 0-47 15</inkml:trace>
  <inkml:trace contextRef="#ctx0" brushRef="#br0" timeOffset="16">1291 14788 176 0,'0'-3'66'0,"0"3"-36"0,0 3-29 0,0-3 16 15,0 5 2-15,3 5 5 16,0 4-6-16,0 2-3 15,0-1-8-15,0 1-3 0,3 0 2 16,-1-3-3-16,1 1 0 16,3-4-1-16,0-2 1 15,-3-3-2-15,3-2 2 16,0-3-2-16,-3-3-1 16,0-4 1-16,3-4-1 15,0-2-3-15,-3-3 2 16,0-3 1-16,0 3 2 15,-3 3-3-15,0 0 0 16,0 2 3-16,0 3 1 16,-3 3 7-16,0 5 6 15,3 5-4-15,6 3-4 16,-1 6-2-16,1-1-4 16,0 0-2-16,0-2-4 15,3-1-2-15,-3-2-26 16,3-3-9-16,0-2-32 15,0-6-53 1,3-2 27-16</inkml:trace>
  <inkml:trace contextRef="#ctx0" brushRef="#br0" timeOffset="17">1696 14777 224 0,'-9'-3'85'0,"0"3"-46"0,-9 0-35 0,15 0 19 15,-9 3-11-15,3 0-2 16,-6 2-8-16,3 3-1 16,0 2-1-16,3 4-3 0,6 2 0 15,-3-1 2-15,6 1 0 16,6 0-2-16,6-3 0 16,6-2 2-16,3 0 0 15,-6-3-2-15,3-1 2 16,3-1-4-16,-1-6 1 15,7-3-22-15,-6-5-11 0,0-8-57 16</inkml:trace>
  <inkml:trace contextRef="#ctx0" brushRef="#br0" timeOffset="18">1931 14491 200 0,'-6'-5'74'0,"6"8"-40"0,-15-6-20 16,15 3 22-16,-6 3-14 16,3-1-4-16,3 6-3 15,0 8 1-15,0 8-9 16,9 5 0-16,-6 11 0 0,3-3-1 16,0 2-1-16,0 1-3 0,-3-11-2 15,3-5-2-15,-3 5 1 16,0-5-15-16,3 2-6 15,-4-4-27-15,4-12-11 16,-6 1-41 0</inkml:trace>
  <inkml:trace contextRef="#ctx0" brushRef="#br0" timeOffset="19">1722 14666 228 0,'0'0'85'0,"9"-3"-46"0,6 3-26 16,-3 0 22-16,6 0-7 15,9 0 0-15,-4 0-9 16,-2 0-1-16,9 0-11 16,-6 0-4-16,15-2 0 0,2-4-33 15,-2 4-12-15</inkml:trace>
  <inkml:trace contextRef="#ctx0" brushRef="#br0" timeOffset="20">237 16301 140 0,'-6'-3'52'0,"6"6"-28"0,0-3-8 0,0 0 16 0,0 0-4 16,0 0-2 0,0 8-8-16,0-3-3 0,0-5-9 15,6-2 0-15,-6 4 4 16,6-7-4-16,3-3-3 15,6-5-2-15,-3 5 0 16,-3 3 1-16,-6-1-3 16,6 4 0-16,2-1-1 15,-2 8-2-15,0 1 5 16,0-1 1-16,3 3-3 16,-9 5 1-16,3 8 2 15,-6 3 3-15,-6-3-4 16,3-2-1-16,-6 7 2 15,6-2 1-15,-3-8-1 16,-3 0 1-16,3 0-4 16,-3-3 5-16,3-5 2 15,4-3-3-15,-4 6-2 16,6-9 0-16,6 4 1 16,-4-6 5-16,4 2 4 15,3 1-6-15,3-3-1 16,-3 0-4-16,3-3-3 15,3-5 4-15,0 14 1 16,-6-4-3-16,-3-4 1 16,3-4-22-16,0 4-10 15,-6-9-59 1,3 3-13-16</inkml:trace>
  <inkml:trace contextRef="#ctx0" brushRef="#br0" timeOffset="21">291 16185 124 0,'-18'-8'49'0,"15"5"-26"0,-15 0-16 0,15 3 15 16,-6-2-4-16,6 2-1 15,-6 0 2-15,0 0 0 16,-3 2-10-16,3 4-3 0,-3 4 0 16,-2 6-3-16,2 3-2 15,3 2 0-15,-3 8 1 16,9 8-1-16,-3 5 2 15,12 1-4-15,-3 2 0 16,9 0 1-16,3-19 0 16,-4 0 0-16,10-2 0 15,18 5 8-15,-15-13 5 16,3-3 2-16,5-10 1 0,19-11 0 16,-18 0 3-16,-7-2-5 15,4-14 2-15,0-24 0 16,-15 22 2-16,3 7-6 15,-18-12 1-15,0 1-2 16,-12-1 1-16,-9-9-2 16,3 19 1-16,6 5-8 15,-6 3-2-15,-2-3-19 16,2 5-5-16,6 3-35 16,3 3-15-16,9 0-50 15</inkml:trace>
  <inkml:trace contextRef="#ctx0" brushRef="#br0" timeOffset="22">809 16137 164 0,'-3'0'63'0,"3"3"-34"0,-6 2-25 15,6 0 15-15,0 3-2 16,0 11 1-16,6 2 2 0,-6-3 2 16,0 17-6-16,0 2-1 15,0 16-9-15,0-14-4 16,3-7-1-16,2 3 1 16,-5 2-6-16,3-14 1 15,0-1-32-15,-3-7-12 16,0 1-51-1</inkml:trace>
  <inkml:trace contextRef="#ctx0" brushRef="#br0" timeOffset="23">633 16380 192 0,'-6'-29'74'0,"12"24"-40"0,-6 31-27 0,0-20 20 0,3-9-7 15,6-2 0-15,0 10-7 16,0-2 0-16,11-1-8 16,-8-2-5-16,12-8-3 0,3-2-5 15,3 7 0-15,-9 3-31 16,-1 3-14-16,-2-3-42 15</inkml:trace>
  <inkml:trace contextRef="#ctx0" brushRef="#br0" timeOffset="24">910 16404 172 0,'0'21'66'0,"0"-21"-36"0,6 11-20 0,-6-8 20 16,3 7-12-16,0-2 0 16,3 5-10-16,-6-2-3 15,8-1-3-15,-2 1-2 0,9-3 3 16,-3 5-4-16,-3-2 0 15,0-3-17-15,0-3-8 16,3-2-24 0,-9 5-55-16,3-3 15 15</inkml:trace>
  <inkml:trace contextRef="#ctx0" brushRef="#br0" timeOffset="25">1109 16367 192 0,'-6'0'71'0,"6"3"-38"0,0 21-30 0,0-19 15 16,0 0-5-16,-3 3 2 16,0 16-6-16,0-8-1 0,-3 5-4 15,-3 16-3-15,0-11 2 0,6 1-2 16,-11 2 2-16,5-5-2 15,3 5-1-15,-3-5-6 16,-3 0-1-16,3-1-17 16,-3-12-4-16,3-6-39 15,-6 3-43 1,9-8 34-16</inkml:trace>
  <inkml:trace contextRef="#ctx0" brushRef="#br0" timeOffset="26">1160 16439 160 0,'3'0'63'0,"-3"0"-34"0,-3 10-27 0,3-7 12 15,0 15-3-15,0 1 1 32,0 7 7-32,9 3 5 0,-6 3-13 15,0 0-4-15,3-6 0 0,-6 1-4 16,3 2-4 0,3-5 0-16,-1 2 3 0,-5-7 1 15,0-3 7 1,0-8 4-16,0-14-5 0,0 4-1 15,0-9-6-15,-3 3-4 16,3-8-4-16,0-5 1 16,-2-5 1-16,2 10 2 15,0 0 1-15,2-13 1 16,4-11-3-16,0 19 2 16,0 0 7-16,-3 7 4 15,3 1-3-15,6 0 1 16,-3 0-3-16,0 10 2 15,3-2-2-15,-3 7 0 16,3 1 1-16,-3 5 3 16,-6 0 0-16,-3 3 0 0,-3 4-3 15,-3-1-1-15,3-1-6 16,-6 0-1-16,-3-2-8 16,3-3-4-16,0 0-10 15,-3-6-3-15,0-4-12 16,-3-1-3-16,6-5-56 15</inkml:trace>
  <inkml:trace contextRef="#ctx0" brushRef="#br0" timeOffset="27">1332 16473 220 0,'9'21'85'0,"-9"-21"-46"0,12 16-28 0,-9-16 21 15,3 5-8-15,0-2 0 16,9-3-7-16,-3 0 0 16,6 0-10-16,-6 0-2 15,6-3 1-15,-10-2-3 0,7 0-2 16,-3-3 0-16,3 2-1 16,-3-1-5-16,-9 1 1 15,3-2-5-15,-6 0-1 16,0 3 0-16,-6 0 1 15,3 2 6-15,-18 1 3 0,9 2-1 0,-3 2-2 16,3 1 2-16,1 7 2 16,-1-2 4-16,3 6 2 15,3-4-3-15,3 3-3 16,0-2 0-16,9 2 1 16,0-2-3-16,6-3 0 15,0 2-21-15,2-2-10 16,-2-2-26-16,3-4-11 15,0 1-25 1</inkml:trace>
  <inkml:trace contextRef="#ctx0" brushRef="#br0" timeOffset="28">1740 16417 208 0,'-15'-5'79'0,"15"5"-42"0,-9 0-41 15,9 0 15-15,-6 5-6 0,3-2 0 16,-6 2 1-16,1 1 1 15,-7 10-3-15,6-6-1 0,-6 6 1 16,9 0-2-16,-3 5-2 31,3-8 1-31,12 11-1 16,-6-8 0-16,9 0 2 0,-3-3 3 16,3-2 2-16,0-6-1 15,3 0-1-15,-3-2-1 16,2-11 0-16,-2 8 0 0,0-13 0 15,0 7-7 1,0-12-2-16,-6 2-3 16,3-8 0-16,-6 3 0 0,0 0 2 15,0 0 4-15,0-11 3 16,-6 3 2-16,3 2 3 16,-3 6 3-16,3 0 5 15,0 5-8-15,0 0-1 16,0 3-3-16,0 5-2 15,3 0 5-15,0 11 1 16,0-1 2-16,3 14 2 16,0-2-3-16,3 9 1 15,3-4-1-15,-6 10 3 16,3-5-5-16,0 5-1 16,0-5-4-16,3 0-1 0,-3-3-15 15,3-3-4 1,-3-5-36-16,3 1-17 0,-3-1-34 15</inkml:trace>
  <inkml:trace contextRef="#ctx0" brushRef="#br0" timeOffset="29">1931 16497 192 0,'9'10'71'0,"-9"-10"-38"0,12 3-32 0,-10-3 16 15,7 0 0 1,-3 0 4-16,3 0-7 16,3 0-3-16,-6 0-6 0,0-3-4 0,3-2 2 15,-6 0 0-15,3 2 1 16,-3-2-2-16,-3-3-2 15,0 3 1-15,-3-3 1 16,3 2-3-16,-6 1 0 16,3 0-4-16,-3 0-1 15,0 2 0-15,-3 6 4 16,0-3-1-16,-9 2-1 16,4 1 5-16,-1 5 1 15,3 0 2-15,3 5 0 16,0-3 2-16,3 1 1 15,0-3-1-15,6 5-1 0,0-2-3 16,9-1-2-16,0-4-2 16,0 7 1-1,-3-5-8-15,9 0-2 0,-6 0-34 16,5-3-15-16,-2-2-33 16</inkml:trace>
  <inkml:trace contextRef="#ctx0" brushRef="#br0" timeOffset="30">2273 16203 216 0,'-18'-16'82'0,"18"16"-44"0,-21-10-27 0,18 10 21 16,-3 0-15-16,3 0-2 15,-6 2-7-15,1 1 0 16,-1 5-5-16,0 0-2 0,3 16 2 16,0-3-2-16,3 11 2 15,3-6-2-15,0 11-1 16,0-5 3-16,0 5 2 16,0-5-4-16,0-1-1 15,3-4-7-15,0-1-3 16,0-2-25-16,0-8-12 15,0 2-62 1</inkml:trace>
  <inkml:trace contextRef="#ctx0" brushRef="#br0" timeOffset="31">2020 16417 216 0,'0'0'82'0,"0"0"-44"0,12-5-18 16,-9 5 24-16,12 0-9 16,-3 0-3-16,11 0-12 15,-2-3-5-15,15 1-8 0,-12-1-7 16,12-2-1-16,-4 2-39 0,4 1-15 16,-3-1-74-1</inkml:trace>
  <inkml:trace contextRef="#ctx0" brushRef="#br0" timeOffset="32">13387 13750 96 0,'0'0'35'0,"0"0"-18"0,3 0-7 0,-3 0 14 16,3 0-4-16,-3 0 0 15,6 0 4-15,-3-2 2 16,0-1 0-16,0 0 1 16,-3 1-15-16,0-3 2 0,0-1 0 15,-3 4-1-15,-3-4 0 0,-3 4 1 16,1 2 2-16,-4 0-7 15,-3 2-1-15,-3 6-4 16,-3 0-3-16,0 3 2 16,6 2 2-16,3-2-7 15,0 4 0-15,4-1 0 16,2 4 1-16,0-2 1 0,6 5 0 0,0-5 0 16,12 3 0-16,-1-3 2 15,7-3 1-15,0 0-4 16,3-5-1-16,-3 0-8 15,3-6-2-15,-3 1-24 16,2-6-9-16,-2 1-61 16</inkml:trace>
  <inkml:trace contextRef="#ctx0" brushRef="#br0" timeOffset="33">13530 13735 212 0,'-9'-3'79'0,"6"3"-42"0,-3 3-32 0,1-1 19 15,2 3-11-15,0 1-2 16,0 2-6-16,0 0-4 16,0 10 0-16,0-2 1 0,0 5 3 15,3-2-4-15,6 2-1 16,0 5 0-16,0-10 0 15,-1-3 2-15,7-2 3 16,-3-3 2-16,6-8 1 0,-3 0 0 16,0-5 0-16,-3-1-2 15,0-2 1-15,-3 1-2 16,-3-9 0-16,-3-8-1 16,-3 3 2-16,-3 2-5 15,0 3-1-15,-3 3-2 16,3 5 0-16,0 0-14 15,0 3-4-15,3 0-30 16,3 2-12-16,0 0-41 16</inkml:trace>
  <inkml:trace contextRef="#ctx0" brushRef="#br0" timeOffset="34">13652 13724 152 0,'0'3'57'0,"3"2"-30"0,3 3-16 0,-3 0 15 16,0 0-1-16,3 8 2 16,-3-1-9-16,0-1 0 15,0-1-11-15,0 5-2 0,0-4-1 16,-3-4 0-16,0 1 0 0,0 2 0 15,0-2 0-15,0-3-2 16,0-3-2 0,-3-2 1-16,3-3 1 0,0-3-3 15,0 0 0-15,0 1 1 16,3-6 0-16,0-6 0 16,3 4 0-16,0-1 0 15,3-2 0-15,3-3 0 16,0 0 0-16,0 3 2 15,0 2 1-15,-1 4-1 16,1 1 1-16,0 6-2 16,-3 6 2-16,0-4 2 0,-3 11 2 15,3 6-1-15,-3 2 1 16,0-2-2-16,-3-1 2 16,0-2-2-16,-3-3 0 15,3-2-6-15,-3-6 1 16,0-5 2-16,0 0 1 15,3-3 1-15,0-2 0 16,0 3-7-16,3-14 0 16,0-8-1-16,3 3 2 15,2 2 1 1,1 3 1 0,3 0 0-16,-3 6 0 0,0 2-3 15,3 3 0-15,0 5 2 16,-3 2 0-16,0 4 5 15,0 9 5-15,-3 1-5 16,-4 0 0-16,1 0-2 16,0 0 1-16,-3 0-7 15,0-3 1-15,0-2-19 16,0-1-8-16,-3-2-24 16,0-3-11-16,0-5-34 15</inkml:trace>
  <inkml:trace contextRef="#ctx0" brushRef="#br0" timeOffset="35">14078 13451 184 0,'0'-2'68'0,"0"7"-36"0,6 6-29 0,-3-1 17 16,0 9-6-16,0 10 0 0,3 11-2 15,-3 2 2-15,0 6-7 16,0-1 0-16,3-7 0 0,-3-3-1 16,0-5 1-1,0-3-4-15,0-5 0 0,0-9 3 16,0-1 1-16,-3-6 1 15,3-3 2-15,-3-5-5 16,0-5-1-16,3-3-4 16,0-11-3-16,5 3-1 15,1 0 3-15,3 0-2 16,3 3 1-16,-3 0 2 16,3 5 0-16,0 5-3 0,0 3 0 0,0 6 2 15,-3 4 2-15,-4 6 9 16,-2 0 5-16,-3 0-3 15,-3 0-2-15,-3 0-3 16,-3 0 0-16,-2-3-4 16,-7 0 0-16,-6-5-6 15,0-3-2-15,0 1-14 0,0-6-5 16,3 0-12 0,4-3-2-16,2 0-24 0,3-2-8 15,6 0-12 1</inkml:trace>
  <inkml:trace contextRef="#ctx0" brushRef="#br0" timeOffset="36">14322 13748 184 0,'3'10'68'0,"0"-4"-36"0,3 7-18 0,-3-5 20 0,0 8-11 16,0 0 0 0,-3-1-14-16,3 1-3 15,-3 0-4-15,0-3-10 0,3 1-3 0,0-4-47 16,-3-2-21-16,0 0-9 16</inkml:trace>
  <inkml:trace contextRef="#ctx0" brushRef="#br0" timeOffset="37">14316 13679 260 0,'0'-5'96'0,"0"2"-52"0,0 0-54 0,0 3 16 16,3 0-22-16,3-2-4 15,0 2-65-15,0 0-46 16,9 2 47 0</inkml:trace>
  <inkml:trace contextRef="#ctx0" brushRef="#br0" timeOffset="38">14444 13740 192 0,'3'16'74'0,"0"-8"-40"0,0 23-24 0,0-17 20 0,0-1-9 15,0 0-2-15,0 0-9 16,0-2-4-16,0-1-3 16,0-2 2-16,0-2 4 0,0-1-5 15,-3-5 0-15,3 0 0 16,0-3 2-16,0-7-3 16,0-6-2-16,0-3-3 15,3 3 1-15,0 1 5 16,3 1 2-16,0 1 4 15,-1 3 4-15,4 4-6 16,0 1 0-16,0 5-2 16,-3 3 1-16,3 5 0 15,0 5 3-15,-3 3-3 0,-3-3-2 16,0 0-5 0,-3 0 0-16,0 1-9 0,-6-1-2 15,0 0-21-15,6 0-6 16,0 1-14-16,0-4-5 15,0-2-106 1,9-3 72 0</inkml:trace>
  <inkml:trace contextRef="#ctx0" brushRef="#br0" timeOffset="39">14703 13761 188 0,'-3'-3'71'0,"6"6"-38"0,3-3-23 16,-6 0 20-16,6 3-12 16,0-3 0-16,3 2-6 15,3 4-2-15,0-4-6 16,0-2-1-16,2 0 1 0,1-2 2 16,-3-1 3-16,0-2-4 15,0-1-1-15,-3 1-2 16,-6-3 1-16,-3 0 0 15,0 0 1-15,0 0-5 0,-6 0-1 16,-3 0 1-16,0 3 2 16,0 2-5-16,-3 3 1 15,0 6 1-15,1 4 3 16,-4 4 2-16,3-1 1 16,3 8 2-16,0 3 3 15,3 0-2-15,3-1-2 16,3 1-2-16,6-3 0 15,3-2-9-15,0-3-1 16,3-3-20-16,6-5-8 16,2-3-22-16,1-5-9 15,0-2-24 1</inkml:trace>
  <inkml:trace contextRef="#ctx0" brushRef="#br0" timeOffset="40">14989 13809 196 0,'0'-24'74'15,"-3"21"-40"-15,0-5-20 0,0 6 20 0,0-1-4 16,-3 0 2-16,0 3-16 16,-3 0-7-16,0 3-5 15,0 2-4-15,0 6 3 0,0 7-4 16,0 1-2-16,4-1-1 16,-1 1 3-16,3-1 0 15,3 1 1-15,6-3-5 16,-1-3 1-16,4-2-5 15,3-3-1-15,0-3 9 16,0-8 5-16,0-2-15 16,0-6-4-16,0 1 5 0,-3-9 4 15,-3-5 3 1,0 1-1-16,-3-4-2 0,-3-2 1 16,0-5 3-16,-3-6 1 15,0 3 1-15,0 0 2 16,0 8 3-16,-3 5 4 15,0 3 7-15,3 5 4 16,0 3-6-16,0 2-1 16,0 6-5-16,0 5 0 15,3 2-3-15,0 6 0 16,3 11 5-16,3 7 4 16,3 6-1-16,0 0 2 15,0 8-4-15,0-1 1 16,0-2-9-16,-1-2-2 0,4-4 1 15,0-1 3-15,-3-4-9 16,3-5-2-16,0-5-35 16,-3-5-15-16,0-6-31 15,3-5-13-15,-3-3 7 16</inkml:trace>
  <inkml:trace contextRef="#ctx0" brushRef="#br0" timeOffset="41">15167 13729 260 0,'-6'-5'96'0,"4"2"-52"0,-1 6-36 15,3-3 21-15,0 0-20 0,0 0-6 16,0 0-25-16,0 0-9 16,3 3-85-16,-1 2-39 15</inkml:trace>
  <inkml:trace contextRef="#ctx0" brushRef="#br0" timeOffset="42">15194 13946 228 0,'-3'3'88'0,"3"-1"-48"0,0-2-47 0,0 0 14 16,0 0-60-16,3-2-24 15,3-1-5-15</inkml:trace>
  <inkml:trace contextRef="#ctx0" brushRef="#br0" timeOffset="43">19549 13417 168 0,'-3'0'63'0,"3"0"-34"0,0 0-25 0,0 0 24 16,-3 0-5-16,0-5 1 16,0 5 0-16,0-3-13 15,-3 0 4-15,0 1 3 0,-3-1-6 16,0 1 1-16,-3 2-6 16,0-3-2-16,-5 3-2 15,2 0-3-15,-6 0 3 16,0 0 0-16,0 0-1 15,0 3-2-15,1-1 1 16,-4 1 1-16,-3 2-1 16,-3 0 2-16,0-2-2 15,4 0-1-15,-1 2-2 16,0 0 1-16,0 1 1 0,0-1 2 16,1 3-1-16,-1 0-1 15,-3 2 1-15,3 4-1 16,4-1 0-16,-1 0 2 15,0 0-3-15,3 0 0 16,0 1-1-16,0 4 0 16,4 3 2-16,-4 1 0 15,-6-1 0-15,6 0 2 16,3 0-1-16,0 3-1 16,1-6 1-16,-1 1-1 0,0 2 0 15,0 0 0 1,0-2 0-16,0-1 2 0,0-2-1 15,0 0-1-15,4 0 1 16,-7-3 1-16,-3 3 1 16,3-3 3-16,0 0-3 15,0-2 0-15,4 0 1 16,-1-1 0-16,0-2-5 16,0 0 1-16,0 0 2 15,-3 0 1-15,-2-3-1 16,-1 3 1-16,0 0-2 15,0 0 2-15,0 0 0 16,-3 3 1-16,4-1-2 16,-1 6 1-16,0-3-2 15,0-2-1-15,-3-6 3 0,1 3 0 16,-1 0-1-16,-3-3-2 16,0 1 1-16,-2-1-1 15,-1 0 0-15,0 3 2 16,0-3-3-16,-2 1 0 15,2 2 1-15,0-3 2 16,3-2-1-16,1 2 2 16,-1-2-2-16,0-1-1 15,0 1 1-15,1-1-1 16,-1 4-3-16,-3-1 0 0,-3-2 4 16,4-1 1-16,-1 1 0 15,0 0-2-15,0-1-2 16,1 1 1-16,2-3 1 15,-9 5 0-15,-5 0 2 16,5 1 1-16,3-1-4 16,0 0-1-16,1-2 1 15,-1 2 0-15,0-2-2 16,0 0 2-16,1 2 1 16,2-2 2-16,0 4-1 15,1 1-1-15,2-2 1 0,0-1-1 16,-3 0-3-16,4 3 2 15,-4-2 3-15,3-1 1 16,0-3-4-16,6 1 1 16,-8 2 0-16,2-2 0 15,3 0 0-15,0 2 2 16,-2 0-3-16,-1 1 0 16,0-1 1-16,0 3 0 15,6 0 0-15,-2 0 0 16,-1 0 0-16,0 0 0 15,0-1 0-15,3 1 0 16,1 0-3-16,-1 0 2 16,-6 0 1-16,-3 0 2 15,4 0-3-15,-1 3-2 16,3-3 2-16,0 2 0 0,3-2 1 16,1 0 2-16,-1 5-1 15,3-2-1-15,3 7-2 16,0-2 1-16,0-2 1 15,-2-4 2-15,2 1-3 16,0-1 0-16,0 1 1 16,3-1 0-1,0 6-3-15,-3-2 2 0,1-1 3 16,-4 0 1-16,3 6-4 16,-3-1 1-16,0 1 0 15,3-1 0-15,0 1-3 16,1-1 2-16,2 3 1 15,0 0 2-15,0 3-3 16,3-3 0-16,0 3 1 16,0 3 0-16,0 4 0 0,3 1 0 15,0-3-3-15,3-2 2 16,3-3 1-16,1-1 2 16,-1 4-3-16,3-1 0 15,0-2-1-15,0-3 0 16,0 0 2-16,3 1 2 15,-1 1-1-15,1 1-1 16,0-3-2-16,0 3-1 16,0-3 4-16,3 3 1 15,-3 3 0-15,3-1-2 16,0-2-2-16,0 0-1 0,-3-6 4 16,3 3 1-1,0-2 0-15,0 2-2 0,0 0 1 16,3 3-1-16,-3-5 0 15,3-1 0-15,3-2 0 16,3 3 0-16,-1-1-3 16,1 3 2-16,0-2 1 15,3 2 0-15,-3-3 0 16,3-2 0-16,-3 0 0 16,3 0 0-16,-1 0 0 15,7 0 2-15,-3-3-3 16,0 6 0-16,0-4-1 15,3-1-2-15,2-4 5 16,4-2 3-16,0 0-1 0,6-3 0 16,2 3-6-16,-2-2 0 15,0 2 3 1,-1-3 2-16,-2-5 0 16,3 8-2-16,-3-6 1 0,-4 1 1 15,1-3-1-15,0 5-1 16,0-5-2-16,-1 3 1 15,1-3 1-15,3 3 2 16,0-1-1-16,-1 1-1 16,1 0-2-16,0-1 1 0,-6 1 3 15,0 2 1 1,-1-2-1-16,1-3-2 16,-3 2 1-16,-3 1-1 0,0 0 2 15,-1-3 1-15,4 2-4 16,0-2 1-16,0 0 2 15,0 0 1-15,0 0-4 16,-1 3 1-16,4 0 0 16,0-3 0-16,-3 2 0 15,0 1 0-15,-1-3 0 16,1 3 0-16,0-3 0 16,3 0 0-16,3 0 4 15,-4-3 2-15,-2 3-7 16,0 0-1-16,0 0-2 0,0 3 2 15,-1-1 1-15,7-2 3 16,-6 0-3-16,6 8 0 16,5-2 3-16,1-6 1 15,-3 0-1-15,-3 0-2 16,-1 0 1-16,4-3-1 16,0 0-3-16,-6 3 2 15,2 0 1 1,1 0 2-16,0 0-1 0,3 0-1 15,-4 0-2-15,10 3 1 16,-3 0 1-16,0-3 2 16,-1 0-1-16,1 0-1 15,3-3-2-15,-4 0 1 16,1-5 3 0,0 6 1-16,-3-1-1 15,-1-2 1-15,1-1-4 0,0 1-2 0,0 2-1 16,2 1 3-16,-2-1 0 15,0 3 3-15,0-5-1 16,-4 5-1-16,4-3 3 16,0 1 0-16,0-1-4 15,-4 0 1-15,1 1-2 16,0-1 0-16,0 0 4 16,-4-2 1-16,7 2-4 15,3 1-1-15,0-1 1 16,-4 3 0-16,-2-5 1 15,3 5 0-15,-3-3 0 0,5 1 2 16,-2 2-3-16,0-3-2 16,0-2 2-16,2 5 0 15,1 5 1-15,3-5 0 16,-1 0 0-16,1-5 0 16,0 5-3-16,-4 0 2 15,-2 0 1-15,3 0 2 16,0-3-3-16,-1 0 0 15,-2 1 1 1,3-4 0-16,0 6 0 0,-1-2 0 0,7-4-5 16,0 4 1-16,-7-9 4 15,1 3 2-15,-3 3 2 16,0 0 0-16,-1-1-7 16,4-7 0-16,-3 8 1 15,2-3 3-15,1 0 0 16,0 3 2-16,0-3-7 15,8 0-1-15,-2 0-1 16,-3 0 2-16,-4-3 2 16,1 1 1-16,0-1 1 0,3 1 0 15,-4-1 2-15,-2 6 1 32,0-3-4-32,2 0-1 15,-2 0 1-15,3 0 0 0,3 0 1 0,-4 0 0 16,-2 0 0-16,0 0 0 15,-3 0 0-15,5-5 2 16,4 3-3-16,-3-6 0 16,-4 2 1-16,4 1 2 15,0 0-3-15,-3 2 0 16,2 1 1-16,4-1 0 16,-3 1 0-16,-4-1 0 15,1-5 0-15,0 3 0 16,3 0 0-16,2 2 0 15,-2-5 0-15,-3-5 2 16,0 3-1-16,-1 2 2 0,-2 0-4 16,0 3 0-16,3 2 1 15,-1 0 2-15,-2 1-1 16,-3-1-1-16,3-2 1 16,-4 0 1-16,1 0-3 15,6-1 0-15,0 1 1 16,-4 0 0-16,-2 0 0 15,0 2 2-15,0-5-3 16,0 3 0-16,-1-3 3 16,-2 0 1-16,0 0 1 15,0 3 0-15,6 0-5 16,-4-3-1-16,-2 3 1 16,3-3 2-16,-3 0-2 15,-3-2 0-15,-3-4 1 16,-1-4 0-16,-2 2 2 0,6 0 3 15,3 0-4-15,-3 1-3 16,-3 1 1-16,-1 1 0 16,1 0-2-16,0 0 2 15,0 2 3-15,0-2 1 16,0-5-4-16,-3 5 1 16,0-1 0-1,-4 1 0-15,1 3 0 16,-3-1 0-16,0 1 0 0,0-11 2 15,3-6-1-15,0 6-1 16,-3 0 1-16,-3 0-1 16,6 0 0-16,-6 2 2 15,6 1-3-15,-6 5 0 16,-3 0 1-16,0-1 0 16,-1 1-3-16,1 0 2 15,-3-3 1-15,0 0 2 0,0 1-1 16,0-4 2-16,0 1-2 15,3-11-1-15,0 5-4 16,0 3 0-16,-3 2 4 16,0 1 4-16,0 2-1 15,-9 0-2-15,1 3 0 16,-4 3-1-16,0-6 0 16,0 3 2-16,0-6-3 15,0 3 0-15,-3 3 1 16,3-3 0-16,0 3 0 15,0 0 0-15,0 0 0 16,-2-6 0-16,-1-7 0 16,-3 5 0-16,0 5-3 15,-3 3 2-15,-9 0-1 16,4 2 0-16,-1 3 2 16,0 1 0-16,3-1 0 0,0 0 0 15,-2 0 0-15,-1 3 2 16,0 2-3-16,0-5-2 15,0 3 2-15,1-6 2 16,-1 4 0-16,0 1 2 16,0 1-4-16,4 0 0 15,-1 2-1-15,-6 1 0 16,0-1 2-16,0 1 0 16,1-4 0-16,-4 1 0 0,-3 3 0 31,0-1 0-31,-2 3 0 0,-1-8 0 15,0 3-3-15,1 0 2 0,-1 5 1 16,-3 0 2-16,7 0-1 16,-4-3-1-16,3 3 1 15,-8 0-1-15,2 0-3 16,0 3 2-16,1 3 1 16,-4-1 0-16,3 0-5 15,-2 3 1-15,-1 8 4 16,3-3 2-16,1 1 0 15,-4-1-2-15,0 0 1 0,1 1-1 16,-4 7-3-16,0 3 0 16,4-3-1-16,-7 3 0 15,0-6 3 1,7 1 2-16,2 0 0 0,-2-1 2 16,-1-2-4-16,0 3 0 15,1-1 1-15,-4 3 0 16,0-2 0-16,-5 8 2 15,-1-4-3-15,4-1 0 16,2-4 1-16,-3 1 0 16,1-1 0-16,2-2 0 15,0 3-3-15,1 0 2 16,2-1 1-16,1 1 2 16,2-1-1-16,6-2-1 15,3 0 1-15,4 0 1 0,2 0-8 16,6-3-1-16,6 1-34 15,3-4-15-15,12-2-68 16</inkml:trace>
  <inkml:trace contextRef="#ctx0" brushRef="#br0" timeOffset="44">21603 12216 160 0,'-3'-5'60'0,"3"5"-32"0,0-3-17 0,0 3 18 16,0 0-4-16,0 0 0 15,3 0-7-15,0 0-1 16,0 3-10-16,0-1-2 0,0 6 1 16,0-3-3-16,6 11 0 15,-3 0 1-15,2 3 2 31,1-3-5-31,0 2-1 0,0-5-2 16,3 1 0 0,-3-4 4-16,3-2 3 0,-3 0-2 0,3-3 0 15,-3 1-3-15,3-6-1 16,-3 0 5-16,0-6 5 16,-1 1-3-16,-2-11 2 0,0 3 1 15,-3-3 2-15,0 0-5 16,-3 0-4-16,0 3 3 15,-3-5 1-15,0 2-2 16,0 0-1-16,0 3 1 16,0 2 2-16,0 3-1 15,0 0 0-15,3 3-3 16,0 2-2-16,0 0 1 0,3 6 1 16,-3 0-1-16,6 5 2 15,0-3-4-15,3 6 0 16,-3-3 1-16,6 5 0 15,-3-3 0-15,3 4 0 16,-3-1 0-16,0-3 0 16,6-2-20-16,0-5-7 15,-3 0-17-15,-1-3-5 16,-2 0-18-16,0-6-6 16,-3 1-11-1</inkml:trace>
  <inkml:trace contextRef="#ctx0" brushRef="#br0" timeOffset="45">21874 12107 232 0,'-3'-2'88'0,"3"2"-48"0,0 2-36 16,0-2 19-16,3 3-11 15,0 0 1-15,6 5-6 16,-4-3 1-16,7 8-5 31,0-2 0-31,0 5 1 0,-3-3-2 16,6 0-2-16,-6-2 1 0,0-1 1 0,-3-2 1 15,0-3 1-15,0 1 2 16,-3-6 3-16,0 0-4 16,-3-6-1-16,0 1-2 15,0-8 1-15,0 2-2 16,0-5-1-16,0 3 1 15,0-3-1-15,0 3 2 0,3-3 3 16,0 3-2 0,3 0 0-16,-3 2 3 0,3 1 3 15,-1 2-2-15,4 5-2 16,0 0 0-16,3 9 1 16,0-1 1-16,3 3 1 15,-3 0-4-15,0 5-1 16,-3-2-1-16,0-1-2 15,0 1-6-15,0-3-1 16,-3 0-26-16,-1-6-8 16,1 1-25-16,0-8-9 15,-3 2-35-15</inkml:trace>
  <inkml:trace contextRef="#ctx0" brushRef="#br0" timeOffset="46">22174 11925 236 0,'-3'-6'90'0,"3"6"-48"0,0-2-31 15,0 2 21-15,3 2-13 16,0 1-1-16,3 2-4 16,0 1 1-16,3 4-8 15,0-2-2-15,3 3-1 0,-3-1-2 16,3 6-2-1,-3-2 1-15,0-1 1 16,0-3-1-16,-4-2 2 16,1 0-2-16,0-5 2 0,-3-1 2 0,0-7 2 15,0 3-3-15,-3-6-1 16,0 0-3-16,0-6-1 16,0 4 1-16,0-6 0 15,0 3 0-15,3-8 0 16,0 2 2-16,0 1 3 15,0 2 0-15,3 2 0 0,0 4-1 16,9 5 0 0,-3-1 2-16,3 12 1 15,-3-1-3-15,3 3-3 16,-3 0 0-16,-1 2 1 0,-2-2-1 16,-3 3 2-16,6-3-26 15,-3 0-12-15,-3-3-20 16,3-2-6-16,-3-1-11 15,3-7-5-15,0 2-11 16</inkml:trace>
  <inkml:trace contextRef="#ctx0" brushRef="#br0" timeOffset="47">22570 11726 236 0,'-6'-5'90'0,"6"5"-48"0,-18-3-29 0,15 3 24 16,0 3-10-16,0 0-3 15,-3 2-14-15,1-2-6 16,-4 5-3-16,3 0-4 0,0 13 2 16,0-5 1-16,3 5 0 15,3-5-3-15,3 2 0 16,0 1-1-16,9-3 3 16,-3-3 0-16,5-3 1 15,-2-2 2-15,3-2 1 16,-3-4-6-16,0-4 0 15,-3-1 3-15,-3-10 2 16,0-1 0 0,-3-1 1-16,0 1-2 15,-3-4 2-15,0 5 2 0,0-1 2 16,0 1 3-16,0 3 1 16,0 2-3-16,0 2-3 0,0 1-2 15,0 5 0-15,0 0-4 16,3 5 0-16,0 1 3 15,3 7 1-15,0-3-1 16,3 6 1-16,0-2-20 16,-1-1-6-16,1 0-30 15,0-5-11-15,3-3-49 16,-3-2-28 0,0 0 65-16</inkml:trace>
  <inkml:trace contextRef="#ctx0" brushRef="#br0" timeOffset="48">22704 11668 220 0,'-3'-10'85'0,"3"10"-46"0,0 0-26 0,0 0 24 16,3 2-10-16,0-2-1 16,3 5-6-16,-3 1-3 15,3 4-9-15,0-2-5 0,6 6-2 16,-6-1 1-16,-3 0 3 15,6-2-4-15,-3-1-1 16,0-2 2-16,-3-3 3 16,0 1-4-16,0-4-3 15,-3-2 1-15,0-5 2 16,0 0-5-16,0-6 1 0,0 1-1 16,0-6-1-16,0 2 1 15,0-7 3-15,0 3 0 16,5 2 3-16,-2 3 3 15,6 2 2-15,0 3-1 16,3 6 1-16,-3-1-2 16,3 8 2-1,-3 0-2 1,0 3 2-16,0-2-2 16,0-1 2-16,-3 0-4 0,0 1 0 15,0-1-1-15,-3-3 1 16,0 1-2-16,0-6 2 15,-3 1-4-15,8-9 0 16,-5 1 1-16,3-6 0 16,0 3-3-16,0-3 2 15,6 2 3-15,3 1 1 16,-3 3 5-16,6 2 5 16,-3 2-3-16,0 4 2 15,0 2-5-15,-1 5-2 16,-2 0-2-16,3 9 0 15,-6-4-4-15,6 1-2 16,-9-3-25-16,6 0-11 0,-3-3-29 16,0 0-10-16,0-2-40 15,0-11-32 1,0-5 66-16</inkml:trace>
  <inkml:trace contextRef="#ctx0" brushRef="#br0" timeOffset="49">23192 11467 244 0,'-3'3'93'0,"3"-3"-50"0,6 0-28 16,-3 0 24-16,3 0-15 15,3 0-1-15,3-3-11 16,-3 0-3-16,12 1-5 16,-6-4-1-16,-3-4 1 0,-1 2-2 15,1-5-2-15,-3 2 1 0,-3 1 1 16,-3-1-1-16,-3-2 2 15,-3 2-4-15,-3 3 0 16,3 3 1-16,-6 0 2 16,0-1-1-16,-2 4 2 15,2-1 0-15,-3 6 1 16,-6 2 2-16,0 3 1 0,9 13 3 16,3 3-5-16,6-3-1 15,3 0-2-15,3-2-2 16,6-1-2-16,6-2 1 15,0-3-15-15,0-2-6 16,2-6-20-16,1-5-6 16,6-5-13-16,3-3-4 15,2-3-37 1</inkml:trace>
  <inkml:trace contextRef="#ctx0" brushRef="#br0" timeOffset="50">23585 11258 268 0,'-18'-8'101'0,"9"8"-54"0,-6 0-33 16,10 3 28-16,-10-1-16 16,-6 4-5-16,3 2-12 15,0 2-4-15,0 3-3 16,-3 3-4-16,9 5 1 0,4 3 1 16,2 0 0-16,3 3-5 15,6-6 1-15,3-3 0 16,11-2 2-16,4-3 1 15,0-5 3-15,-3-2-1 0,0-6-1 16,3-3 1 0,-6-2 1-16,2-9 1 15,-5-7 1-15,-3 0-2 0,-6-5-2 16,3-6 1-16,-6 0-1 16,-6 3 0-16,-3-8 0 15,-3 0-3-15,0 3 0 16,-5 2 2-16,-4 0 2 15,6 6 0-15,0 4 2 16,0 9 2-16,3 0 2 16,3 2 1-16,0 3 2 15,3 6-7 1,3 7-2-16,3 6 3 16,3 7 5-16,3 6-1 0,6 2 1 0,6 4-3 15,-3 1-1-15,6 1-3 16,3-3-2-16,-1-2 1 15,1-4 1-15,-6 1-19 16,3-5-6-16,0-3-37 16,3-6-14-16,2-7-65 15</inkml:trace>
  <inkml:trace contextRef="#ctx0" brushRef="#br0" timeOffset="51">23847 11300 276 0,'-6'0'104'0,"6"6"-56"0,0-1-45 0,0-5 23 15,0 3-17-15,0-3-5 16,0 5-13-16,0-5-5 16,0 0 7-16,0 0-36 0,0 0-13 15,0 0-54 1</inkml:trace>
  <inkml:trace contextRef="#ctx0" brushRef="#br0" timeOffset="52">23749 10647 244 0,'-21'-11'90'0,"21"14"-48"0,-12 0-42 16,6 2 16-16,6 11-5 16,0 8 3-16,9 5-3 15,-3 10 1 1,6 9-7 0,0 0-3-16,0-3-1 0,0-3-17 15,-3-8-4-15,8-2-98 16</inkml:trace>
  <inkml:trace contextRef="#ctx0" brushRef="#br0" timeOffset="53">21561 12433 188 0,'-3'-6'71'0,"3"6"-38"0,-3 6-25 0,3-4 18 16,0-2-4-16,0 0 1 0,0 0-3 15,0 0-3-15,0 3-9 16,0 0 1-16,0-3 2 0,0 0-2 16,0 2 2-16,0 1-2 0,-3 5 0 15,0-3-1-15,0 1 2 16,0-1-5-16,0 3-1 15,0 0-2-15,0 2 1 0,0-2 0 16,-3 5 3-16,3 1-3 16,-3 2 0-16,0-1 1 15,1 4 0 1,-1-3-5-16,3 5 1 0,0-2 0 16,0 4 2-16,0-2-1 15,0 3 2-15,0-3-2 16,3 3 2-16,0 0 0 15,3 0 1-15,-3-3 0 16,3 3 2-16,0-6-3 16,0 4-2-16,0-4 2 0,0 3 0 15,0-2-1-15,0 5-2 16,0-3 1-16,2 3 1 16,-2-3-1-16,3 3-1 15,-3-3 1-15,3 3-1 16,-3-3-3-16,3 3 0 15,0-3 6-15,0 2 5 16,0-4-4-16,0 7 0 16,0-7-4-16,0 2-1 15,0-2 3-15,0 2 1 16,0-3-1-16,0 4-2 16,0-4 3-16,3 3 0 15,-3-2-1-15,3 2-2 16,-3-5 3-16,2 2 2 0,-2-2-2 15,0 0-2-15,0-3 0 16,0 6 1-16,0-3 1 16,-3-3 1-16,0 0 0 15,0 3 2-15,0-3-3 16,0-2-2 0,0-3 0-1,-3 0 1-15,0 0-1 0,0-3-1 16,0 0-2-16,0 1 1 15,0-4 1-15,-3 1 2 16,0-3-1-16,0-3 2 16,0 1-2-16,-6-1-1 15,3 0-6-15,-3-5-1 16,0 0 1-16,-2 0 1 16,2 0 0-16,-3-2 4 15,3 2 0-15,-3-3 1 16,3 3 0-16,-3 0 0 15,3 1-3-15,0-1 2 16,0 0 1-16,3 2 0 16,0 4-3-16,3-1 0 0,0 0 2 15,3 9 0-15,0-4 3 16,6 12 1-16,0-4 3 16,6 6 1-16,-3-3-1 15,3 6-1-15,-3-3-6 16,6 0 1-16,-3-3 0 15,3-3 2-15,-1 1-1 16,1 0 2-16,-3-6-2 16,0-3-1-16,0 1 3 15,0-6 0-15,0 1-1 16,3-17 1-16,-3 6 0 16,0-5 3-16,0 2-5 15,-1-5-3-15,-2 5 3 16,0-3 1-16,0 3 2 0,0 0 0 15,-3 1-2-15,0 1-2 16,0 4-2-16,-3-1 1 16,0 3-6-16,0 0-3 15,0 0-27-15,0 3-12 16,0 0-53-16,-3-3-23 16,6 0 0-1</inkml:trace>
  <inkml:trace contextRef="#ctx0" brushRef="#br0" timeOffset="54">6354 16661 124 0,'-6'0'46'0,"3"5"-24"0,-3-2-15 16,6-3 15-16,0 0 4 15,-3 2 7-15,3-2-12 0,0 0-4 16,0 0-10-16,0 0-1 0,3 0 1 16,3 3-1-16,3-3-1 15,0 0-3-15,3 0 1 16,6 0 4-16,2 0 4 16,1 0-2-16,3 3 2 31,0-1-6-31,3-2-3 15,-1 0-1-15,7 0 1 16,0 0 3-16,0 0 2 0,2 0-3 16,1-2-1-16,0-1 1 15,5 3 0-15,-2 0-2 16,0 0 1-16,-3 0-2 16,-4 0 2-16,4 0 2 15,0-3 2-15,-1 1-3 16,-5-1-1-16,0-2-1 15,3 5 1-15,-1-3-2 16,1 3-1-16,0 0 1 16,3 0-1-16,-1 0 0 15,1 0 0-15,0 0-3 16,0 0 2-16,2-2 1 0,-2-1 2 16,0-2-3-16,2 5 0 15,1-3 1-15,0 0 2 16,-1 3-1-16,4 0-1 15,0 0 1-15,-1 0 1 16,-2 0-3-16,0 0 0 16,0 0 1-16,-4-2 2 15,1-4-3-15,3 6 0 16,-1 0 1-16,1 0 0 16,3 0 0-16,-1 0 0 0,-2 0 0 15,0 0 2-15,-3 6-1 16,5-6-1-16,-2 0 1 15,0-6-1-15,-1 6-3 16,1 0 2-16,-3 0 1 16,-1 0 0-16,4 0 2 15,-3 0 1-15,0 0-1 16,-1 0 1-16,-2 0-2 16,0 0-1-16,0 0 1 15,2-2 1-15,-2-1-3 16,0 0 0-16,-1-2 1 15,1 5 2-15,0 0-1 16,0 0-1-16,-4 0 3 16,4 0 0-16,-3 0-1 15,0 0-2-15,0 0 1 0,-1 0-1 16,4 0 0-16,0 0 0 16,-3 0 0-16,-1 0 2 15,4 0-3-15,-3 0 0 16,0 0 3-16,-1 0 1 15,1 0 1-15,6 0 0 16,0 0 0-16,-4 5 0 16,-2-2-5-16,3 0 1 15,-3-1 0-15,-1-2 0 16,4 0-3-16,-3-2 2 16,-3 2 1-16,-1-3 2 15,-2 0-1-15,-3-2-1 0,-3 2-30 16,0-2-13-16,0 0-88 15</inkml:trace>
  <inkml:trace contextRef="#ctx0" brushRef="#br0" timeOffset="55">11965 16129 60 0,'15'-5'24'0,"-7"5"-12"0,1-6 6 16,-3 6 12-16,0-2 15 15,-3-1 7-15,-3-5-10 16,-3 0-5-16,-3 0-13 16,-3-2-2-16,-8-1-13 15,-7 1-5-15,-3-1-3 0,-6 3 1 16,0 0 1-16,1-2-1 16,-10 7 1-16,0-2-4 15,-2-1 0-15,2 1 1 16,-6-3 2-16,1 3 1 15,-4-1 3-15,-2 4-5 0,-4-1-1 16,1 3 0 0,-1 0 0-16,3 3 0 0,-2-3 0 15,2 2 0-15,1 4 2 16,-1-1-1-16,4 8 2 16,-10 1-2-16,3-1 2 15,7 5-2-15,-4-4-1 16,1 1 1-16,2 1-1 15,3 3 2-15,4 2 1 16,2 0 1-16,6 8 0 16,4 8 2-16,2 0 3 0,6-2-2 15,3-4-2-15,6 9-2 16,3-3-3-16,4-2 1 16,5-4-1-16,6 1 0 15,2 0 2-15,10-3 1 16,6 0 1-16,6-3-2 15,12 4-2-15,5 1 3 16,7-4 0-16,11-3-1 16,4-9-2-16,2 4 1 15,10-6-1-15,-1-2 0 16,12-3 2-16,1 0 1 0,-1-8 1 16,3 5 0-16,1-5 0 15,-4 0 0-15,0-5 0 16,-5 5-2-16,-1-14-2 15,-6 1 1-15,-8-5 1 16,-7-3 1-16,-2-6 1 16,-10-5 2-16,-5 6 1 15,-6-6-3-15,-7-8-1 16,-5 3 5-16,-9-2 5 16,-9-14 4-16,-9 5 2 15,-6-2-8-15,-12 8-2 16,-6-1-3-16,-5 4 1 15,-7 4-6-15,-3 3-1 0,1 1-11 16,-1 4-3-16,3 9-31 16,0 2-10-16,7 5-98 15</inkml:trace>
  <inkml:trace contextRef="#ctx0" brushRef="#br0" timeOffset="56">4142 16973 164 0,'18'-18'63'0,"-12"15"-34"0,9-8-19 0,-12 9 20 16,0-4-1-16,-6 1 5 15,0-3-7-15,-6-2-4 16,-3-1-13-16,-6-2-2 0,-6 2 2 15,-5 6-4-15,-7-3-1 16,-6 3-5-16,1 5 0 16,-7-6 2-16,-6 4 1 0,-5-4-4 15,2 6-1 1,1 0 3-16,-7 0 3 0,4 6-3 16,2-4-1-16,-5 1-7 15,2 0-3-15,4-3-1 16,-1 5 1-16,6 5 4 15,-5 1 3-15,-1 8 0 16,1-6 1-16,-1 5 2 16,1-2 0-16,2 0 2 15,0 0 1-15,7 2-4 16,5 4 1-16,1 1-2 16,-1 4-2-16,6 7 5 15,6 3 3-15,4 0-1 16,5 0 0-16,6 0-1 15,9 3-2-15,9-3-2 16,9-2 1-16,6 2-4 16,11-3 1-16,10-2 6 0,18 0 6 15,5-3-4-15,16-3-2 16,11-7 1-16,12-6 2 16,12-13-2-16,-3 0 0 15,12-5 5-15,-6-3 5 16,3-11-1-16,4 3 3 15,2-2-6-15,0-1-3 16,-12-2-1-16,-3-11-1 16,-6 1 0-16,-15 4 0 0,-11-5 2 15,-10-7 1 1,-11-1-6-16,-4 0-2 0,-8-5 2 16,-15 6 1-16,-7 4 4 15,-14-4 3-15,-15-4 7 16,-11 3 4-16,-19 1-10 15,-12 4-3-15,-14 6-5 16,-10-5-2-16,-5 7-4 16,-3 6 0-16,-1 8-16 15,1 10-6-15,-1 3-38 16,13 6-16-16,8 2-51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49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9467 9229 124 0,'0'0'49'16,"0"-6"-26"-16,0 9-14 0,0-3 16 0,0 0 6 16,0 5 5-16,0-5-10 15,0 0-6 1,0 14-9-16,0 1-3 0,0-1 0 16,0 15 2-16,0-5-3 15,3 5 1-15,0-3-7 16,0 1-1-16,0 2 0 15,0-5 2-15,0-9-1 16,-3-7-1-16,0 0-2 0,0-8 1 16,0 0 1-16,0-10 0 15,0-19 0 1,0 10 2-16,0 3-1 16,0-8-1-16,-3-5 1 0,3 5-1 15,0 1-3-15,0 1 2 16,3-1 1-1,0 4 0-15,3 6 0 16,3 10 8-16,3 9 5 16,3 1 2-16,6 7 1 15,5 4-4-15,1-2 0 16,-3 3-9-16,-6-9-2 16,-3-2-1-16,3 0 0 15,5-5-18-15,-2-3-5 16,-3-3-38-16,-6-5-15 15,-3 0-26-15</inkml:trace>
  <inkml:trace contextRef="#ctx0" brushRef="#br0" timeOffset="1">9548 9274 84 0,'3'-3'33'0,"0"6"-18"0,0-1 0 0,0-2 13 0,0 6 0 15,8-4 1-15,-8 4-3 16,9 1 1-16,6 4-6 16,-3 5-1-16,3 5-11 15,3 0-1-15,3 6 2 0,-1 2 0 16,4 0 2-16,3 3-2 15,0 10 1-15,0 0 0 16,-1-2 3-16,4 0-3 16,-9-9-1-16,-3-1 0 15,14 7 1-15,-5-8-1 0,9 8 1 16,-6-5 0-16,5 7 1 16,19 11-4-16,-13-7 0 15,-5-9-1-15,-6-2 3 16,-6-8-3-16,-12-11-2 15,-1 0-2-15,-2-2 0 16,-3-1-2-16,0-2 2 16,0 0-35-16,-3 3-13 15,-3-1-49-15,0 1-17 16</inkml:trace>
  <inkml:trace contextRef="#ctx0" brushRef="#br0" timeOffset="2">10661 10099 108 0,'3'-5'44'0,"-3"2"-24"0,0 3-24 16,3 6 78-1,3 1-22-15,-3 4-6 0,0 2-9 16,0 6-22-16,-3 2 9 0,3 0 3 16,-3 0-8-16,0-2-1 15,0-3-10-15,0 0-5 16,0-3-2-16,0-5 1 16,0 0-19-16,0-3-6 15,-3-2-30-15,3-9-14 16,0-7-41-16</inkml:trace>
  <inkml:trace contextRef="#ctx0" brushRef="#br0" timeOffset="3">10682 9967 148 0,'-6'-5'57'0,"9"2"-30"0,-3 0-23 16,0 3 15-16,0 0 9 15,0 0 6-15,0 0-13 16,0 0-4-16,0 0-11 16,0 0-8-16,6 3-2 0,0 0-14 15,-3-1-5-15</inkml:trace>
  <inkml:trace contextRef="#ctx0" brushRef="#br0" timeOffset="4">10798 10104 104 0,'-3'8'38'0,"6"-5"-20"0,0 10-1 0,0-2 16 16,0 2 5-16,0 8 2 15,0 3-7-15,0-3 0 16,-3-2-19-16,3-1-6 0,0-2-3 15,-3-3-1-15,0-2 2 16,0-3 3-16,0-3 5 16,0-5 1-16,0 0 3 15,0 0-6-15,0-5-2 0,0-14-3 16,3 3-2-16,0-2-8 16,3-3 0-16,2 0-1 15,4-1 2-15,0 1-1 16,3 8-1-16,0 2 0 15,0 4 3-15,0 4-2 16,3 8 1-16,-6 3 0 16,2 3 0-16,-2 5 4 15,0-3 3-15,-3 3-2 0,0 0 0 16,-3-3-1-16,0 0-2 16,0-5-4-16,0 0 0 15,0-5-40-15,0-1-18 16</inkml:trace>
  <inkml:trace contextRef="#ctx0" brushRef="#br0" timeOffset="5">11235 10123 152 0,'-3'-5'57'0,"3"-1"-30"0,-3 9-5 0,3-3 23 0,-6 0-5 16,-5 0 1 0,-1 5-17-16,0 3-6 15,0 0-11-15,0 0-5 0,3 0-1 16,0 0-1-16,6-3 0 16,3 1-3-16,3 4 0 0,9 3-1 15,3 1 0-15,0-1 3 16,3 3 0-16,-3-3 5 15,-4-2 2 1,-2-1 9-16,-3 1 4 0,-6-1 4 16,-3 1 1-16,-6-1-13 15,-8-2-4-15,-1-2-10 16,-3-1 0-16,0-5-17 16,3 0-4-16,3 0-21 15,3-3-7-15,3-2-45 16,3 0-40-16,6-14 51 15</inkml:trace>
  <inkml:trace contextRef="#ctx0" brushRef="#br0" timeOffset="6">11354 9861 156 0,'3'3'57'0,"0"5"-30"0,3 10-3 0,-3-5 22 16,3 11-8-16,-3 8 0 15,3 8-12-15,-3 5-7 0,0 0-10 16,0-3-6-16,-3-5-2 0,0-3-1 16,0-2 0-16,0-5-9 15,-3-6-2-15,0-3-47 16,0-5-19-16,0-2-23 15</inkml:trace>
  <inkml:trace contextRef="#ctx0" brushRef="#br0" timeOffset="7">11265 10065 212 0,'-6'-3'79'0,"9"3"-42"0,6-3-32 0,-3-2 19 15,6 0-4-15,3 0 0 16,3-1-13-16,0 1-4 16,2 0-2-16,1 2-4 0,3 0 2 15,3 3-45-15,-3 0-20 16,-1 0-32 0</inkml:trace>
  <inkml:trace contextRef="#ctx0" brushRef="#br0" timeOffset="8">11572 10104 144 0,'-6'-2'55'0,"6"-3"-30"0,-3 10-16 0,3-3 16 0,-3 1-1 16,0 0 3-16,-6 5-13 16,0 2-3-16,-3 6-7 15,-6 3-3-15,3 10 2 0,3-5-2 16,7-3-1-1,2 0 1-15,6-3-1 0,2-2 2 16,1-2 1-16,3-7 5 16,3-1 3-16,0-6 0 15,0-3 1-15,0-5-9 16,0-8-1-16,0-2-4 16,-3-3-2-16,0-1 0 15,-6 1 3-15,-3 3 0 16,0 2 1-16,-3 3 2 0,0 5 3 15,3 0 2-15,0 10 1 32,0 6-7-32,0 6 4 0,3-1 2 15,0 3-7-15,3 0-1 16,0-1 2-16,2 1 1 16,1-2-7-1,0-4-2-15,6-2-108 16,0-11 7-1</inkml:trace>
  <inkml:trace contextRef="#ctx0" brushRef="#br0" timeOffset="9">11730 10141 148 0,'-3'6'57'0,"6"7"-30"0,-1 0-27 0,1-5 13 0,-3 8 15 16,0 3 9-16,0-1-12 15,0-2-4-15,0-3-13 16,0-2-3-16,0-3-1 0,0 0 2 16,0-3 1-16,0-5 5 15,0 0 5-15,6-16-9 16,3-5-7 0,0 0-3-16,3 0-2 0,3 2 0 15,0 3 0 1,0 6 3-16,0 2-2 15,-3 5-1-15,3 8 5 16,-4 3 1-16,-2 3 6 16,0 7 5-16,-3 1-7 0,0-3-3 15,-3 0-2-15,0-3-1 16,0-3-22-16,0 1-10 16,9-6-147-1,0-5 66 1</inkml:trace>
  <inkml:trace contextRef="#ctx0" brushRef="#br0" timeOffset="10">12084 10147 164 0,'-21'-6'63'0,"21"4"-34"0,-6-1-19 0,6 3 37 15,-9 8-7-15,0 5-9 16,0 1-6-16,0 1-15 15,3 7-6-15,0-4-1 0,3 1 2 16,3-1 2-16,3 1-3 16,3-3-1-16,6-3-1 15,3-5-2-15,6-3-21 16,3-5-11-16,0-3-61 16</inkml:trace>
  <inkml:trace contextRef="#ctx0" brushRef="#br0" timeOffset="11">12188 10147 132 0,'0'2'49'0,"3"6"-26"0,0 0 2 0,0-2 20 16,3-1-2-16,3 0-1 15,3 3-17-15,3-3-5 16,-1-2-12-16,1 0 1 0,0-6 4 15,0-2-3-15,0-1 2 16,-3-4-5-16,-3-1 1 16,0 3-3-16,-3-5 2 15,-9 5-4-15,-3-10 0 16,-6 7-3-16,-3-2-1 16,-6 2-6-16,0 9 0 15,-3 10-2-15,4 5 3 0,2 3 2 16,-3 2-1-16,6 3 10 15,6 11 4-15,3-5 9 16,6 2 3-16,6-3-4 16,6 1 0-16,9-6-4 15,6-3 2-15,2-7-8 16,4-6-4-16,3-5-33 16,-3-8-15-16,-1-13-105 15</inkml:trace>
  <inkml:trace contextRef="#ctx0" brushRef="#br0" timeOffset="12">10664 9903 124 0,'-3'3'46'0,"6"0"-24"0,-3-1-8 0,0-2 17 16,0 0-4-16,0 0 1 16,0 0-4-1,0 6-3-15,-3-4-11 0,0 1-2 0,0-3 2 16,0 0-4 0,0 0-1-16,3 0-2 0,0 0 0 15,-3 0-4-15,3 0-2 16,0 0 2-16,0 0 0 15,6 3 1-15,0-1 2 16,0 1-1-16,-3 2-1 16,0 0 5-16,0-2 4 15,-3-3 1-15,0 0 4 16,0 3-5-16,-3-1-3 16,0-2 1-16,0-2 2 15,0-1-6-15,3-2-4 16,0-1-3-16,0 1 3 0,3 0 0 15,0 0 1-15,0-1-3 16,3 4 2-16,-3-1 1 16,-3 3 0-16,0 0 6 15,0 0 6-15,0 3-2 16,-3-1 2-16,0 1-3 16,-3-3 0-16,0 0-8 15,3-3 0-15,0 1-3 16,0-1 0-16,3-2-5 15,0 2 0-15,3-2-32 16,3 2-14-16,0 0-68 16</inkml:trace>
  <inkml:trace contextRef="#ctx0" brushRef="#br0" timeOffset="13">9021 7403 72 0,'0'0'27'0,"3"0"-14"0,-3 0 13 0,0 0 18 16,0 0-6-16,0 0-2 15,0 0-16-15,3 3-5 16,3-3-9-16,0 0-6 0,0 2-1 16,3-2 3-16,2 0 3 0,1 3 0 15,3 0 2-15,0 2 0 16,0 0 1-16,0 1-2 16,0-4-1-16,3 1-3 15,3-1-2-15,2 1 3 16,1-3 2-16,0 0 0 15,3 3 2-15,-3-3-2 16,-1 0 2-16,7-6-4 16,-3 4 0-16,3-1-1 15,-1 1-2-15,1-1 1 16,0 0-1-16,0 1 0 16,0-4 0-16,-4 4 0 15,7-4 2-15,-3 1-1 16,0 2-1-16,-1 1-2 15,1-4 1-15,0 4 1 0,0-1 0 16,2 1 0-16,1-1 0 16,0 0 0-16,0 1 0 15,-4-1 0-15,-2 0 0 16,-3 3 0-16,0 0 2 16,3 0-1-16,-1-2-1 15,1 2 3-15,6 0 2 16,-3-3-2-16,-4 3 0 15,1-3-1-15,3 3-2 16,3 0 3-16,-1 0 2 16,1-2-2-16,-3 2-2 15,0 0 0-15,-3-3-1 16,-4 3 0-16,1 0 2 16,0 0-1-16,0 0-1 0,0 0 3 15,2 3 0-15,1-1-1 16,0-2-2-16,-3 3 1 15,0 0 1-15,2-1-1 16,4-2-1-16,0 0 1 16,0 3 1-16,2-3-1 15,-2 0 2-15,0 3 11 16,6-1 6-16,2-2-10 16,4 0-6-16,3 0-2 15,-1 0 0-15,4 0-3 0,3 0 0 16,-4 0 1-16,-5 0 2 15,0 3-3-15,-4-3 0 16,1 5 1-16,0-5 0 16,-1 5 0-16,-2-5 2 15,-3 0-1-15,0 0 2 16,2 0-2-16,1 0-1 16,0 0 1-16,2 0-1 15,-5 0-3-15,-3 3 2 16,3 0 1-16,5-1 0 15,1 1 0-15,0 0 0 16,-1-3 0-16,1 0 2 16,3-3-1-16,2 6-1 0,4-1-2 15,0-2 1-15,-7 3 1 16,-2 2 0-16,6 1 0 16,-1-6 2-16,4 0-1 15,0 0-1-15,5 0 3 16,1 5 2-16,-4 0 0 15,-2 0 0-15,-9-2-3 16,-7 0-2-16,4-1 1 16,0 1 1-16,-3 0-1 15,5-1-1-15,-2 1 3 16,0 0 2-16,2-3-2 16,7 0 0-16,0 2 1 0,-7-2 2 15,-2 3-3-15,-9 0-2 16,3-3 2-16,-1 0 0 15,7-3-1 1,0 3-2-16,3 0 1 16,2 0-1-16,7 0 4 0,5-3 2 15,1 3-2-15,-6 0-1 16,-4-2-1-16,7-4-2 16,2 6 1-16,4-2 1 15,6-6 1-15,2 2 1 16,-2 1-5-16,-13 0-1 15,7 0 3-15,-4-1 1 0,1 1 0 16,-4 0-2-16,-2 2-2 16,3 0 1-16,-4 6 1 15,-2-6 0 1,-6 6-11-16,-7 0-3 0,-5 7-28 16,-6-2-13-16</inkml:trace>
  <inkml:trace contextRef="#ctx0" brushRef="#br0" timeOffset="14">21391 4686 124 0,'0'-3'46'0,"0"3"-24"0,-3 0-4 0,3 0 20 0,-3 3-10 16,1-3-1-16,-4 0-10 15,0 0 0-15,-3 0-10 16,0 0 2-16,-3-3 2 0,0 0 2 16,0 1 3-16,0-1-1 15,-3-2 1-15,0 2-6 16,-5-2-2-16,-1 2 0 15,-3 1 0-15,0-1-2 16,0 0-1-16,-3 1-1 16,-2-1 0-16,-1 0 0 0,0 1 0 15,-3-1-5-15,1 1 1 16,-1-1 0-16,0 0 2 16,3 3-1-16,4 0-1 15,-4 0-2 1,3 3 1-16,-3 2 1 15,4 0 0-15,-4 3-3 0,3 3 0 16,-3 0 2-16,0 4 2 16,4 4 0-16,2 2-1 15,0-2-2-15,3-1-1 16,3 1 2-16,0-3 0 16,4 2 1-16,-1 3 2 15,3 0-3-15,0 1-2 16,3-1-1-16,3 3 3 0,6 2-2 15,3 6 1 1,3-3 2-16,6 0 0 0,0 3-3 16,3 2 2-16,2-2-1 15,4 0 0-15,0-3 2 16,3 0 0-16,0-3 0 16,0 1 0-16,-1-6 0 15,1-3 0-15,0 1 0 16,0-3 0-16,0-3 0 15,-1 0 2-15,4-2-1 16,3-1-1-16,0 4 3 0,0 2 0 16,2-3-6-16,4 0 0 15,0 0 1 1,2 0 3-16,1 1 0 16,0-4-1-16,2 1 1 15,7-3 1-15,3 0 1 0,-1-3 1 16,4-2 0-16,-1-1 2 15,4-2-3-15,-6-2-2 16,-7-1 2-16,4 0 2 16,3-2-4-16,2-3-1 15,-2 0 4-15,-1 0 2 16,1-2-2-16,-1-1-1 16,-2 1-1-16,0-1-2 15,-10 0 1-15,1 1-1 16,-3-1 2-16,0 1 1 15,-1-4 3-15,7-7 1 16,-6 0-3-16,-4-3-1 0,-2-2-1 16,-6-3-2-16,-6-6 3 15,-3 1 0-15,-9-1-1 16,-6 1 1-16,-6 0-4 16,-6 2-2-16,-6 3-1 15,-6 2 3-15,-3 1 0 16,-2-1 1-16,2 1-3 15,-3 5 2-15,-6-3 1 16,1 3 0-16,-4-3 0 16,-6 0 2-16,-5 0-1 15,-10-2 2-15,1 5 0 16,2 2 3-16,-8 9-1 16,-1 4 0-16,-2 6-3 15,-1 3 1-15,7 10-7 0,5-2 1 16,9-1-26-16,13-2-10 15,8 0-55-15,12 0-22 16,0-5 9 0</inkml:trace>
  <inkml:trace contextRef="#ctx0" brushRef="#br0" timeOffset="15">21365 4400 124 0,'-3'3'49'0,"6"-3"-26"0,0 5-16 15,0 0 13-15,0 3 12 16,0 11 7-16,3-1-7 15,-1 1-4-15,1-1-16 16,0 1-1-16,0-3 0 0,-3-3-4 16,0-3-2-16,0-2 2 15,0-2 0-15,0-1-1 0,-3-5 1 16,0 0-2 0,0 0 2-16,9-3-4 15,3 1-2-15,3-4 0 16,-3 4 1-16,3-1-1 0,0 0 2 15,-1 1-2-15,1 2-1 16,0-3-2-16,-3 3 1 16,3-2 1-16,-3-1 2 15,0 0-1-15,-3 1 2 16,0-1-7-16,-3 0-1 16,0-2-31-16,-3 0-12 15,-3-1-30 1,0 4-47-16,0-1 35 15</inkml:trace>
  <inkml:trace contextRef="#ctx0" brushRef="#br0" timeOffset="16">21496 4498 80 0,'-9'16'33'0,"9"-14"-18"0,-15 4 4 0,12-4 18 15,0-2-9-15,3 0-1 16,0 0-5-16,0 0 1 16,0 0 0-1,0-8-12-15,0 1-2 0,6-15 3 16,3 1-3 0,0 0 1-16,3-5-2 15,2-9-2-15,4 1-1 16,3 2 1-16,12 0 1 15,0 1-3-15,2 1-1 16,4 4 3-16,0 5 1 16,-1 5-1-16,4 3 1 15,-9 5-6-15,3 0-1 0,-10 3 0 16,-5 2 2-16,0 0-1 16,-6 1 2-16,-3-1-51 15,-3 0-21-15,-3 3-37 16</inkml:trace>
  <inkml:trace contextRef="#ctx0" brushRef="#br0" timeOffset="17">22085 4011 132 0,'0'-5'49'0,"0"7"-26"0,3-2-27 15,6 8 52-15,3 0-2 16,0 6-11-16,-3 1-8 15,0-1-16-15,-1-1-7 0,1 0-1 16,0-2-2-16,0-1 2 16,0 1-2-16,-3-1-1 15,0 1-4-15,0-3 0 0,0 0-49 16,-3-3-21-16,3-2-14 16</inkml:trace>
  <inkml:trace contextRef="#ctx0" brushRef="#br0" timeOffset="18">22287 4040 156 0,'-3'-2'60'0,"6"4"-32"0,-3-2-37 16,0 0 9-16,0 11 11 16,0-3 9-16,-3 2 8 15,0 4 3-15,-6 4-16 16,7 6-5-16,-7 0 1 0,0-3-5 0,0 11 2 15,0-3-7-15,3-3-1 16,0-5-2-16,0-5 0 16,3-3-42-16,0-2-20 15,3-3-26 1</inkml:trace>
  <inkml:trace contextRef="#ctx0" brushRef="#br0" timeOffset="19">22365 4090 72 0,'-3'0'30'0,"3"3"-16"0,-15 8 1 0,12-6 13 0,0 3-2 15,0 0 2-15,0 2-7 16,3 1-1-16,0 0-5 15,6-1-1-15,3 1-8 16,6-1 0-16,-6-2 4 0,9-2 0 16,-4-6 2-16,-2-3 2 15,0-2 2-15,-3-3-7 16,0-3-3-16,-3 1-1 16,-6-1 1-16,-3 0-1 15,-3 1 2-15,-3-1-2 16,-3 3 0-16,-6 3-6 0,4 0 1 15,2 2-2-15,0 0-2 16,3 1-26 0,18-6-63-1,3 0-32 1,3 3 37-16</inkml:trace>
  <inkml:trace contextRef="#ctx0" brushRef="#br0" timeOffset="20">22517 4011 144 0,'-9'5'55'0,"12"11"-30"0,-6 11-25 0,3-17 13 0,0 4 8 15,0 1 9 1,0 1-9-16,3 0-2 16,3 0-11-16,0-3-5 0,5 0-2 0,4-5-1 15,0-2 2-15,-3-4 1 16,0-2 1-16,0-5-2 15,0-3 1-15,-3 0-4 16,-3-2 0-16,0-1 3 16,-3 0 1-16,0-4-4 15,-3 1 1-15,0 4 0 16,0 2 0-16,-3 13-5 16,0 3 1-1,-3 3 2-15,6-1-1 16,0 3 1-16,6 1 2 15,-3-4 0-15,3 1 0 16,0-3 2-16,-1 0-32 16,4-6-14-16,0-4-42 15</inkml:trace>
  <inkml:trace contextRef="#ctx0" brushRef="#br0" timeOffset="21">22740 4090 104 0,'-3'0'38'0,"6"6"-20"0,0 2-15 0,0-3 12 16,0 3 13-16,-3 3 9 15,0-1-13-15,6 1-3 0,-3-3-11 16,0 0-4-16,0-3-3 16,-3 0 0-16,0-5 0 0,0 0 10 15,0-3 3-15,0-2-3 16,0-3-3-16,0-2-5 15,3-1-2-15,0 1-1 16,3-1-2-16,2-2-2 16,7 2 1-16,0 1 1 15,0 2 0-15,0 2-18 16,0 4-8-16,0-1-70 16</inkml:trace>
  <inkml:trace contextRef="#ctx0" brushRef="#br0" timeOffset="22">23314 4040 148 0,'-3'-2'55'0,"-3"-9"-30"0,-9 3-12 15,7 5 17-15,-1 1-4 16,-3 2 2-16,-3 8-12 15,0-3-4-15,-3 8-7 16,0 3-6-16,3-3 0 0,3 1 1 0,4 1 2 16,2-1-1-16,6 2-1 15,6-3 1-15,2 0-1 16,4-2-3-16,6-4 2 16,6-1 1-16,0-4 0 15,0-2-31-15,-1-5-14 16,-2-3-43-1</inkml:trace>
  <inkml:trace contextRef="#ctx0" brushRef="#br0" timeOffset="23">23362 3881 76 0,'0'3'30'0,"6"0"-16"0,0 15 5 16,-3-7 18-16,-3 2 8 15,6 3 6-15,-3 8-17 16,-3 2-8-16,6 1-15 16,-6 2-3-16,0-5 2 0,0-6-4 15,0-2 2-15,-6 0-3 16,6-6 0-16,0-2-3 15,-3-2-2-15,3-4-4 16,0-4-2-16,0-4-11 16,3-2-1-16,3-2 4 0,0-3 6 15,3-1 3 1,-3 4 3-16,2 2 1 16,4 3 3-16,0-1 3 0,-3 9 4 15,6 2 5-15,-6 1 3 16,0-1-5-16,3 3 1 15,-6 0-8-15,-3 0-1 16,6 0-7-16,-6 0-2 16,0-1-36-16,3 1-13 15,-6-2-40-15</inkml:trace>
  <inkml:trace contextRef="#ctx0" brushRef="#br0" timeOffset="24">23615 4083 104 0,'-6'0'41'0,"3"2"-22"0,-3 6-9 16,3-3 12-16,0 3 7 16,-3 0 5-16,6 3-12 15,6-1-3-15,0 4-11 16,3-4 1-16,3 1 4 0,-3-3 2 15,6-3 3-15,0-2-6 16,5-6 1-16,1-2-4 16,-3-3 0-16,-6-3-1 15,-3-2 0-15,-9 2-2 16,-9 1-1-16,0-1-3 0,-3-2 1 16,-3 2-11-16,0 4-4 15,-5 1-23-15,8 1-10 16,0 8-16-16,3-1-5 15,3 1-8 1</inkml:trace>
  <inkml:trace contextRef="#ctx0" brushRef="#br0" timeOffset="25">23796 4056 180 0,'0'13'68'0,"6"-5"-36"0,-6 3-31 0,6-3 16 0,-6 0-2 16,0 2 0-16,0 1-7 16,0 2-3-16,3-2-3 15,-3-1-6-15,6-4-2 0,-3-4-72 16,-3-2-48 0,3-2 51-16</inkml:trace>
  <inkml:trace contextRef="#ctx0" brushRef="#br0" timeOffset="26">23802 3966 184 0,'-3'-5'71'0,"6"2"-38"0,6 1-39 0,-9 2 12 16,6 2-26-16,0-2-7 16,3 5-46-16,0 1-20 15</inkml:trace>
  <inkml:trace contextRef="#ctx0" brushRef="#br0" timeOffset="27">23984 3995 148 0,'-12'3'57'0,"0"2"-30"0,3 16-18 0,6-7 14 16,-6-1 11-16,0 0 6 15,3 0-19-15,4 3-9 0,-1 0-8 16,8 0-4-16,1-3 3 0,6 0-2 15,0-2-1-15,-3-6-19 16,9-2-8-16,0-6-63 16</inkml:trace>
  <inkml:trace contextRef="#ctx0" brushRef="#br0" timeOffset="28">24064 4080 76 0,'6'0'30'0,"0"0"-16"0,0 0 5 16,-3 3 18-16,6-1-3 15,0 1 1-15,0-1-12 0,6-2-3 16,3-2-12-16,-6-3 4 0,6-1 1 16,-7 1-2-1,4-8-1-15,-9-3-6 16,3 5-1-16,-9 1-1 0,0-1 1 15,0 1-4-15,-9 2 0 16,-3 0-4-16,-6 2 1 16,4 4 0-16,-7 4 2 15,3 4 1-15,0 7 3 16,6 5 3-16,0 1 2 16,3 2 8-16,6-2 2 0,3-1 3 15,3 1 2-15,6-1-8 16,3-2-3-1,9-5-6-15,6-6-4 16,6-2-40-16,-1-9-16 16,10 1-59-16</inkml:trace>
  <inkml:trace contextRef="#ctx0" brushRef="#br0" timeOffset="29">11456 1037 156 0,'-3'-13'57'0,"6"13"-30"0,-3 0-23 0,3 5 13 16,3 3 7-16,0 5 7 15,0 19 1-15,-4 13 1 16,1 0-18-16,0 8-2 0,0 0 0 16,0 5-7-16,0-5-1 15,-3 5-1-15,0-13 0 16,0-5-2-16,3-6 1 16,-3-2-20-16,0-13-6 0,0-4-34 15,-3-9-76 1</inkml:trace>
  <inkml:trace contextRef="#ctx0" brushRef="#br0" timeOffset="30">11337 1371 144 0,'-18'-16'55'0,"15"5"-30"0,3 3-18 16,0 8 13-16</inkml:trace>
  <inkml:trace contextRef="#ctx0" brushRef="#br0" timeOffset="31">11322 1336 307 0,'12'0'30'0,"3"0"-13"16,2 0-12-16,10-5-4 0,3 5 1 0,0-5 1 15,-1 2-6 1,-2 3-2-16,-3 0-80 16,3 0-48-16</inkml:trace>
  <inkml:trace contextRef="#ctx0" brushRef="#br0" timeOffset="32">11616 1336 112 0,'-6'0'44'0,"9"0"-24"0,0 13-17 0,3-10 12 16,0 8 17-16,0-3 10 15,3 10-3-15,-3 1 0 16,0 2-22-16,3-3-8 0,0 3-4 0,0-2-1 16,3-1 0-16,0-4-2 15,0-6 1-15,0 0-15 16,-4-3-5-16,-2 0-22 16,0-2-10-16,-3-3-21 15,0-3-26 1,0 3 34-16</inkml:trace>
  <inkml:trace contextRef="#ctx0" brushRef="#br0" timeOffset="33">11843 1339 148 0,'-3'18'55'0,"3"1"-30"0,-3-1-10 0,0-4 18 16,0 7-3-16,-6 11 0 15,-3 7-11-15,0 6-4 16,0-5-8-16,0-3-3 0,3 3 0 16,0-1-2-16,3-12-2 15,3-1-19-15,0-7-8 16,3-6-68 0</inkml:trace>
  <inkml:trace contextRef="#ctx0" brushRef="#br0" timeOffset="34">11902 1421 116 0,'0'-5'44'0,"3"5"-24"0,0 0-17 0,-3 0 10 0,6 5-4 16,0 8 2-16,0 14 3 15,0 12 1-15,-3 6-8 16,0 0 7-16,-3 8 3 0,3-8-3 16,-6 0 2-16,0-3-5 15,0-5-1-15,0-10-6 16,0-14 10 0,0 0 6-16,0-13-6 0,0-5-1 15,3-11-7-15,-3-2-2 16,-3-9-2-16,3-13 1 15,3-4-4-15,3-1 0 16,6 0-4-16,3 5 1 16,3 0 4-16,0 8 2 15,3 6 0-15,-1 5-2 16,1 8-2-16,0 7 1 16,-3 6 1-16,-3 3 0 15,-3 10 6-15,-9 3 6 16,-3 5-2-16,-3-2 0 15,0-3-6-15,-3-1-3 16,0-1-9-16,3-1-3 0,0-10-32 16,0-6-14-16,3-2-47 15</inkml:trace>
  <inkml:trace contextRef="#ctx0" brushRef="#br0" timeOffset="35">12090 1453 160 0,'15'8'63'0,"-4"-3"-34"0,-2 3-14 16,-6-3 20-16,3 3-6 16,3-3 0-16,0-5-7 15,0 0-4-15,3 0-10 16,3 0-3-16,-3-5-1 0,0-3 0 16,0-5 0-16,-3 2 0 0,-1 3 0 15,-5-5 0-15,-3 8 2 16,-3-8-3-16,-2 5-2 15,-4 2-3-15,-3 6 1 16,-3 6-4-16,0 2 1 16,0 10 0-16,3 1 2 15,0 7 5-15,3-5 3 16,3 11 2-16,6 0 2 16,3-6-5-16,3 1-1 0,6-12-2 15,6-1-2 1,6-4-17-16,0-2-6 15,-1-2-44-15,4-20-19 16,6 4-13 0</inkml:trace>
  <inkml:trace contextRef="#ctx0" brushRef="#br0" timeOffset="36">12524 1421 132 0,'3'-11'52'0,"-6"9"-28"0,0 2-28 15,0-6 85-15,-3 6-27 16,-6 0-19-16,1 6-14 16,-4-4-15-1,0 9-4-15,-3 7-1 0,3 4-4 0,0 4 2 16,6 0 1-16,3 6 0 15,6-5-3-15,3-9 2 16,6 3-1-16,0-10-2 16,3-3 7-16,0-8 3 15,0-13 3-15,0-6 2 16,-3-7-5-16,0-1-4 16,0-5-1-16,-4-2 1 15,-2-6-1-15,-3 3-1 16,-3-2 1-16,0-6-1 15,1 5 0-15,-1 6 2 16,0 10 3-16,0 5 4 0,3 11-9 16,0 8-2-16,3 14-1 15,3 7-2-15,-1 8 4 16,1 5 2 0,9 6-2-16,-6-3 0 0,0 3 1 15,3-9 2-15,0-2-19 16,0-5-8-16,3 3-45 15,-3-11-19-15,3-11-1 16</inkml:trace>
  <inkml:trace contextRef="#ctx0" brushRef="#br0" timeOffset="37">12688 1429 196 0,'-9'0'74'0,"12"5"-40"0,3 0-40 16,0 3 12-16,3-5 0 15,0 2 6-15,3 1 5 0,3-6 4 16,-4 0-11-16,7-8-3 0,0 2-3 16,-3-4 0-16,0 2 0 15,-6 0-2-15,-3-3 1 16,-6 3 0-16,-6-5 1 16,-3 0-2-16,-6 5 1 15,-3 5 0-15,-6 6 1 16,1 5-5-16,-1 5 1 15,3 6-5-15,6 2 1 16,3 0 4-16,6 8 2 0,6-8 2 16,9 6 0-16,6 4-7 15,6-9 0-15,3-4 3 16,5-5 4 0,4-7-23-16,0-17-10 0,3-5-38 15,2-2-57 1,4-9 26-16</inkml:trace>
  <inkml:trace contextRef="#ctx0" brushRef="#br0" timeOffset="38">13131 1122 168 0,'-11'-53'63'0,"5"32"-34"0,-6 2-1 16,6 14 27-16,0-3-10 16,-6 3-4-16,0 5-26 15,-6 5-11-15,3 8-3 16,3 8-7-16,0 19 2 0,4 10 0 0,2 3 2 15,3-5-1-15,9 7 1 16,-1-2 2-16,4-5 2 16,0-8-1-16,0 10-1 15,-3-16-15 1,0-2-5-16,-9-8-142 31</inkml:trace>
  <inkml:trace contextRef="#ctx0" brushRef="#br0" timeOffset="39">12759 1304 228 0,'0'0'88'0,"12"-8"-48"0,15 3-36 0,-9 5 21 16,9-5 1-16,3 2 5 0,8-2-15 15,4 0-7-15,0 2-5 16,-4 3-8-16,-2-5-2 0,-6 5-123 15</inkml:trace>
  <inkml:trace contextRef="#ctx0" brushRef="#br0" timeOffset="40">13679 1331 120 0,'0'5'46'0,"0"8"-24"0,0-5-26 16,0 6 36-16,0 4-8 15,0 9-4-15,0-1-3 16,0 6-10-16,0 7 11 0,0-4 5 16,3-3-7-16,6-9-4 15,0-1-10-15,3-4-1 16,3-10-1-16,0-3 0 15,0-2 0-15,-1-11 2 16,1-8 1-16,-3 0 3 16,-3 0-3-16,0-7 0 15,0 1-1-15,-3-4-2 16,-3 2 1-16,0 3 1 16,-3 2 1-16,0 4 3 15,0 4-1-15,0 3 2 16,0 3-6-16,0 5-1 0,0 5 2 15,0 3 3-15,3 11-2 16,0-1 0-16,0 3-1 16,3 3-2-16,0 2 1 15,0-4-1-15,3-4-7 16,-3-2 0-16,5-3-28 16,1-7-9-16,-3-14-49 15,0-6-26 1,-3 1 53-16</inkml:trace>
  <inkml:trace contextRef="#ctx0" brushRef="#br0" timeOffset="41">13899 1423 96 0,'0'6'35'0,"15"2"-18"0,-6 8-5 0,-6-6 13 16,0 6 9-16,-3 5 3 15,0 3-2-15,0 5 1 16,0-2-20-16,0-4-5 0,0-7-3 15,0-3-4-15,0-2-3 16,0-3 2-16,0-8 0 16,3-8-1-16,0-10 1 15,3-4-4-15,0-1 0 16,0-4 1-16,0 1 0 16,3 4-3-16,0 4 2 0,0-1 1 15,3 12 2-15,0-1 3 16,-1 10 4-16,1 6 5 15,-3 8 1-15,0 0-6 16,-3 2-1-16,0 6-4 16,0 3-1-16,-3-1-1 15,-3-10 1-15,0 0-20 16,0-6-6-16,0 1-26 16,3-3-11-16,-3 0-28 15,0-8-21 1,9 3 50-16</inkml:trace>
  <inkml:trace contextRef="#ctx0" brushRef="#br0" timeOffset="42">14254 1416 200 0,'-3'-8'74'0,"3"8"-40"0,-3-6-18 0,3 6 24 16,-3 0-8-16,-3 0-1 15,-3 6-20-15,-6-4-8 16,3 9-3-16,3-3-3 0,0-3 1 16,3 3 0-16,6 0 0 15,3 3 0-15,6-4 0 16,3 4 2-16,0 2 0 0,-3 0 0 16,0 1 2-16,-3-1 5 15,0 0 4-15,-6-5-2 16,0 5 2-16,-3 6-4 15,-6-6 1-15,-6 0-7 16,0-7-3-16,3-6-13 16,0 0-5-16,3 0-20 15,3-14-65 1,3 1-29 0,15-5 36-16</inkml:trace>
  <inkml:trace contextRef="#ctx0" brushRef="#br0" timeOffset="43">14352 1394 184 0,'-6'8'68'0,"9"-2"-36"0,-3 7-18 16,0-5 20-16,0 2 3 0,0 6 4 16,0 3-22-16,-3-1-8 15,3-2-8-15,0 0-3 0,0 5 3 16,0-8-20-16,3 6-8 15,-3-11-31-15,0-3-15 16</inkml:trace>
  <inkml:trace contextRef="#ctx0" brushRef="#br0" timeOffset="44">14349 1286 224 0,'-3'-8'85'16,"3"8"-46"-16,3 0-39 0,-3 0 16 0,3 0-9 15,6 0 1-15,-3 0-7 16,6 5-1-16,0-2 0 16,-1 2-49-16,4 8-21 0,6-7-20 15</inkml:trace>
  <inkml:trace contextRef="#ctx0" brushRef="#br0" timeOffset="45">14563 1394 160 0,'-12'3'63'0,"9"-3"-34"0,-9 5-19 0,6 1 17 16,-2 2-11-1,-1 5-4-15,-3 0-5 0,3 6 0 16,0 2-4-16,3-3-4 0,3 1-2 15,3-1-1-15,3-2 0 16,6-3 3-16,0-7 0 16,3-1 3-16,0-10 1 15,-1-1-4-15,1-2-1 16,0-2-2-16,-3-1 3 0,-3-2-2 16,0 2 1-1,-3-2 4-15,-3 0 1 0,0 0 1 16,-3 2 0-16,0 3-2 15,0 3-2 1,3 2-2-16,0 9-1 0,0 7-1 16,0 8 0-16,3 5 5 15,0 6 3-15,0 3 16 16,0-4 10-16,-3 1 1 16,-3-5 4-16,-3-1-13 15,-3 0-3-15,-3-4-7 16,-3 1 0-16,-2-9-5 15,2-6-2-15,0-8-13 16,-3-3-8-16,3-2-13 16,-3-6-7-16,9-2-30 0,3-8-10 15,9-6-22 1</inkml:trace>
  <inkml:trace contextRef="#ctx0" brushRef="#br0" timeOffset="46">14611 1381 176 0,'15'8'68'0,"-9"0"-36"0,12 3-26 0,-18 2 15 16,5 0 9-16,-8 8 6 0,1 3-11 16,-1-3-2-1,0 3-13-15,3-3-6 0,0-8-3 0,0 1-1 16,-3-1 2-1,3-13 10 1,-6-8-7-16,9-3-1 0,3-5-6 16,0-2 1-16,2-9-1 15,4 9 0-15,0-3 0 16,0 8 0-16,3 2 0 16,0 6 0-16,-3 7 6 15,3 6 5-15,-3 8-1 16,-3 3 3-16,-3-1-4 15,-1 3 1-15,-2-2-10 0,0 2 0 16,0-2-33-16,-3-9-14 16,3-7-30-1,0-3-11-15,9-8 4 16</inkml:trace>
  <inkml:trace contextRef="#ctx0" brushRef="#br0" timeOffset="47">14920 1429 204 0,'0'5'77'0,"6"-2"-42"0,3 7-28 0,-3-7 18 16,0 2 4-16,3 3 7 15,0-3-13-15,0 1-3 16,3-1-12-16,0-5-5 0,0 0 0 16,-3 0 0-16,0-5 3 15,-1-3-1-15,-2 3 0 16,-3-9-8-16,-3 4 0 15,-6-4-8-15,-2 7-1 16,-4-1 0-16,-3-3 0 0,-3 8 4 16,0 6 3-16,0 8 0 15,3 2 4-15,3 3 0 16,3 2 3-16,3 6-1 16,4-3 2-16,4-2-4 15,7-1 0-15,6 3-10 16,6-2-3-16,3-3-46 15,9-19-18-15,-1-2-13 16</inkml:trace>
  <inkml:trace contextRef="#ctx0" brushRef="#br0" timeOffset="48">15215 1381 212 0,'-15'-18'79'0,"6"20"-42"0,0-2-28 0,3 6 22 16,-3-1-13-16,-5 8 0 15,-4 0-10-15,0 8-3 16,3 3-3-16,3 3-2 0,6 4 1 16,3 1-1-16,6-3 0 15,9-5 0-15,3-11 0 16,3 1-3-16,0-20 2 16,-1-2-1-16,1-10 0 15,0-3 4-15,-6-6 1 16,-3-2-1-16,0-5 1 15,-6-6-2-15,-3-5 2 0,-6-8-4 16,-3 0 0-16,0 3 1 16,0 10 0-16,3 9 0 15,0 9 0-15,0 4 2 16,0 13 3 0,3 10 0-16,3 21 2 0,6 11-2 15,0 11 2-15,3-3-4 16,0 8 0-16,0-3 1 15,3-8 0-15,3 9-16 16,0-6-4-16,3-16-67 16,2-5-72-16,1-32 39 15</inkml:trace>
  <inkml:trace contextRef="#ctx0" brushRef="#br0" timeOffset="49">15804 1109 108 0,'-6'-8'41'0,"6"8"-22"0,0 0-5 0,0 0 15 16,0 0 3-16,0 0 4 15</inkml:trace>
  <inkml:trace contextRef="#ctx0" brushRef="#br0" timeOffset="50">15798 1135 319 0,'0'37'27'0,"0"16"-6"16,0-5-8-16,-3 2-1 15,1-2-3-15,2-3 2 16,0-11-4-16,0 3-2 16,0-11-7-16,2-2-25 15,4-8-8 1,0-11-25-16,0-5-7 15,3-5-15-15</inkml:trace>
  <inkml:trace contextRef="#ctx0" brushRef="#br0" timeOffset="51">15909 1410 148 0,'-9'-2'57'0,"9"4"-30"0,-3 4-34 15,3-1 8-15,0 3 6 16,-3 2 8-16,0 12 12 15,0-9 5-15,3 13-16 16,3 1 2-16,3 4 0 0,3-4-8 16,3-6-3-16,5-8 7 0,4-7 5 15,0-12 1-15,0-7 3 16,-3-3-11 0,-3-8-2-16,-3 3 0 15,-6-5 1-15,-4 2-1 16,-4 3-1-16,-13-3-5 15,-3 3-3-15,0 0 2 0,0 7 2 16,0 1-13-16,0 13-7 16,3-5-17-16,4 10-5 15,2 3-20-15,6-3-6 16,3-2-33 0,6 2-21-16,3-5 56 15</inkml:trace>
  <inkml:trace contextRef="#ctx0" brushRef="#br0" timeOffset="52">16060 1408 132 0,'3'8'49'0,"0"5"-26"0,3 8-16 0,-3-8 13 0,0 3 5 15,3 5 7-15,-3-8-2 16,0 14 2-16,0-9-18 16,-3-4 1-16,3-6-1 0,-3 2-5 15,0-7-1-15,0-6 7 16,0-2 2-16,0-3-8 15,3-5-5-15,0-6-6 16,3-5-1-16,3 3-3 16,0 0 1-16,0 3 3 15,0 4 1-15,6 1 1 16,0 13 2-16,-1 0 3 0,-2 3 2 16,-3 7 5-16,0 6 3 15,-3 3-4-15,0-1-1 16,-3 6-6-16,0 2-3 15,0-10-20 1,0 3-8-16,3-1-28 0,0-10-12 16,3-8-34-1,3-8-22-15,3-5 57 16</inkml:trace>
  <inkml:trace contextRef="#ctx0" brushRef="#br0" timeOffset="53">16501 1368 196 0,'-12'-5'74'0,"12"5"-40"0,-18 0-27 0,15 2 18 0,-9 9-2 16,0-6 1-16,-5 8-9 15,-1 1-2-15,0 1-7 16,3 9-2-16,3-3 2 0,3 3-3 16,3 3 0-16,3-6-3 15,6-3-1-15,3-4-1 16,3-6 0-16,0-8 4 15,3-3 1-15,3-8-4 16,-3-2-1-16,0-3 3 16,5-2 3-16,-5-6-1 15,-3 8 0 1,-3-2-1-16,-6 4-2 0,0 1-2 16,0 8 1-16,6-3-4 0,-3 8 1 15,0 2 0 1,0 12-1-16,3 10 1 0,0 2 3 15,0 8 13-15,-3 9 7 16,-3-1 6-16,0-2 4 16,0 2 5-16,-9-10 3 15,-6 2-11-15,-6-7-4 16,-6-6-6-16,1-5-2 16,-1-6-15-16,0-4-6 15,3-9-26-15,0-10-11 16,1-6-21-16,2-5-8 15,12-5-50 1,9-8-37-16,9 3 73 0</inkml:trace>
  <inkml:trace contextRef="#ctx0" brushRef="#br0" timeOffset="54">16840 1365 176 0,'0'0'66'0,"3"16"-36"0,0-3-13 0,0-10 20 16,0 8 3-16,-3 4 5 15,0 4-13-15,0 0-5 16,-3 2-15-16,0-3-12 0,0 1-3 16,3-6-1-16,-3-5 2 15,0-3-65 1,3-2-23 0,0-6-52-16,0-5 41 15</inkml:trace>
  <inkml:trace contextRef="#ctx0" brushRef="#br0" timeOffset="55">16947 1376 208 0,'0'13'77'0,"0"0"-42"0,3 6-15 16,-3-6 27-16,0 0-5 15,0 3 0-15,0 0-19 16,0-3-9-16,0 0-8 15,0 1-5-15,0-9 0 0,0 3-10 16,0-8-2-16,0-8-5 16,3 3-3-16,0-9-9 15,3-4-5-15,3-3 9 16,3 2 4-16,-3 1 12 16,3 5 7-16,0 7 7 0,0 6 7 15,0 6 10-15,3 7 8 16,-4 5-7-1,1 3-2-15,-3 3-9 16,-3-8-3-16,0 8-5 16,-3-3-2-16,0 3-12 0,0-21-33 15,6-11-59 1,3-11 0 0,0-2 5-1</inkml:trace>
  <inkml:trace contextRef="#ctx0" brushRef="#br0" timeOffset="56">17200 1064 244 0,'-3'-3'93'0,"3"6"-50"0,3 2-39 0,0 0 19 16,-3 8 2-16,3 22 5 16,0-1-1-16,-3 17 0 0,0-1-16 15,0 5-6-15,3-2 0 16,0 3-4-16,0-3-2 0,-3-14-5 15,0-4 0-15,0-6-36 16,0-13-15-16,0-6-45 16,3-20-57-1,-3 2 47-15</inkml:trace>
  <inkml:trace contextRef="#ctx0" brushRef="#br0" timeOffset="57">17078 1326 260 0,'3'0'96'0,"15"0"-52"0,6 5-36 0,-12-5 24 16,3 0-7-16,6 0 3 15,5-5-14-15,4 2-3 16,3 3-7 0,0-5-5-16,-7-3 0 0,-2 2-23 0,-6-7-10 15,-6 5-24-15,-12-2-9 16,-9 2-43-1</inkml:trace>
  <inkml:trace contextRef="#ctx0" brushRef="#br0" timeOffset="58">16840 1241 296 0,'-6'3'110'0,"6"-1"-60"0,6 3-69 0,0-2 11 0,0 0-22 16,6-3-4-16,6 0-75 15,3-6-32-15</inkml:trace>
  <inkml:trace contextRef="#ctx0" brushRef="#br0" timeOffset="59">13679 1775 68 0,'0'-2'27'0,"0"2"-14"0,0 0-13 0,0 0 5 15,0 0-1-15,0 0 2 16,0 0-1-16,3 2 6 16,0 12-1-1,0-4-1-15,0 3-1 16,0-5 0-16,6 3 0 15,-3 0-2-15,0-1-1 16,6 3-1-16,0-5 0 16,0 3-2-16,2 2 1 15,1-5-2-15,3 3-1 16,0-1 1-16,0 1 1 0,3-3 1 16,3 0 1-16,-4 2 0 15,1-7 4-15,3 2 3 0,3 0-4 16,0-5-2-16,2 0-2 15,1 0 0-15,6 0 0 16,-3 0 1-16,-1 0-2 16,4 0-2-16,-3 0 3 15,6 0 0 1,-4 0 1-16,-2 0 0 0,3-5 2 16,2 5 1-16,1-2-1 15,3-1 1-15,-1 0-2 16,4 3 0-16,-3 0-1 15,-1 0 0-15,1 3-2 16,-3 0-2-16,0-3 3 16,-1 2 2-16,4 3 2 15,3-5 1-15,-4 6 0 0,4-6 2 16,-3 8-3 0,2-3 1-16,1-2-5 15,-4 10-2-15,-2-3-3 0,0 6 1 16,0 0 1-16,-1-3 2 15,-2 1-1-15,0-1-1 16,-4 0 3-16,1 0 0 16,-3 1 1-16,0-1 2 15,-3 0-3-15,-1 0-2 16,-2 0 2-16,-3 1 2 16,-3 4-4-16,-3-5-1 0,0-5 0 15,-6 3 2-15,-1-3 1 16,-2 0 3-1,-3-3-5-15,0 0-3 16,0 3 1-16,-3-8 2 16,0 0 0-16,0 0 2 15,0 0 4-15,0 0 4 0,6 0-4 16,-6 0-2-16,3-5-2 16,0 2 0-16,0-2-2 15,6 5 2-15,-3-10-2 16,0 2-1-16,3 0-2 15,0-3 1-15,0 3-1 16,0 0 0-16,0-5 2 16,3 0 0-16,-1-3-3 15,4 5 0-15,0 1 2 16,0-9 0-16,0 6 1 16,0 0 2-16,0-3-3 0,0 3 0 15,0-1-1-15,-1 4 0 16,4 2 0-16,3 0 0 15,0 3 0-15,0-3 0 16,0 2 2-16,-3 1 2 16,-1 0-1-16,1 2-1 15,0-5 1-15,0 3-1 16,0 5 0-16,0-5 0 16,0-1-3-16,-4 4 2 15,1 2 3-15,0-6 3 16,3 1-4-16,0 3-3 15,0-1 1-15,0 0 0 16,-1 3 1-16,-2-5 0 16,3 2 0-16,-3 3 0 0,0-2 0 15,0 2 0 1,3-3-3-16,0 3 2 0,2-5 1 16,-2 5 0-16,0 0 2 15,-3 0 1-15,3 0-4 16,-3 0 1-16,0 0-2 15,-3 0 0-15,2 0 2 16,-2 5 2-16,3-5-1 16,0 0-1-16,0 0-2 15,-3 0 1-15,0 0 1 16,0 0 2-16,0 0-1 16,0 0-1-16,-1 0 1 0,-2 0-1 15,3 0-3-15,0 0 2 16,0 0 1-16,3 0 2 15,0 0-3-15,0 3 0 16,-3-3 1-16,0 2 0 16,-1-2 0-16,1 0 2 15,0 3-1-15,0-3-1 16,-3 0-2-16,3 0 1 16,0 5 3-16,3-5 1 0,0 0-4 15,0 0-1-15,-1 3-2 16,1-3 3-1,-3 3 0-15,3-1 1 16,-3 3 0-16,0-5 0 16,-3 0 0-16,0 0 0 0,0 0-3 15,0 0 2-15,0 0 1 16,2 0 2-16,4 0-3 16,0 0 0-16,-3 0-1 15,0 0 0-15,0 0 2 16,0 0 2-16,-3 0-1 15,0 0-1-15,0 0 1 16,0 0-1-16,0 0 0 16,-1 0 0-16,1 0 0 15,0 0 2-15,6 0-3 16,-3 0-2-16,0 0 2 16,0 0 0-16,-3 0 1 15,0 0 2-15,0 0-3 0,0 0-2 16,-3 0 4-16,0 0 1 15,-1 0-3-15,1 0-1 16,0 0 3-16,0 0 1 16,3 0-3-16,0 0 1 15,6 0 2 1,-3-5-3-16,0 5 0 16,-3 0 1-16,0-2 0 15,0-1 0-15,-3 3 0 16,0-3 0-16,0 3 0 15,2-5 0-15,1 2 0 16,0 1 0-16,0-1 0 0,0-5 0 16,0 3 0-16,0-3 0 15,0 3 2-15,-3-6-1 16,0 3 2-16,0 0-4 16,0 3 0-16,-3-3 1 15,3 3 0-15,0-6 0 16,0 0 0-16,0 6-3 15,-3-5 2-15,0-1-8 16,0 6-2-16,-1-6-10 16,-2 8-4-16,3-7-81 15,-6 2 9 1</inkml:trace>
  <inkml:trace contextRef="#ctx0" brushRef="#br0" timeOffset="60">14391 2609 108 0,'-6'-5'41'0,"-6"10"-22"0,3-5-7 15,6 0 13-15,-3 2 0 16,0 1 2-16,0 5-15 15,0 0-5-15,0 3-4 16,0 4 0-16,3 7 0 0,3-7-4 0,6 1 1 16,6-2 0-16,6-4 2 15,3-2 1-15,2-3 3 16,1-5-1-16,0-10 2 16,-3-1-2-16,-3-2 2 15,-6 2 9-15,-6 3 7 16,-6-7-1-16,-3 1 1 15,-6 4-8-15,0 4-2 16,0-4-7-16,0 7-2 16,0-5-9-16,-3 6-2 15,9-1-23-15,0 3-10 16,3-5-26 0,3 2-54-16,6-2 22 15</inkml:trace>
  <inkml:trace contextRef="#ctx0" brushRef="#br0" timeOffset="61">14542 2389 140 0,'-6'-2'52'0,"9"4"-28"0,0 1-33 16,0 5 9-16,0-3 13 15,0 6 11-15,0 18 5 16,3 0 3-16,0 0-17 15,-3 0-7-15,3 3-3 0,0 0-3 16,0-6 1-16,0 0-4 16,3-7-2-16,6 0-47 15,0-12-63-15,0-1 17 16</inkml:trace>
  <inkml:trace contextRef="#ctx0" brushRef="#br0" timeOffset="62">14769 2609 132 0,'-9'0'49'0,"9"2"-26"0,-9 4-23 0,3-1 10 15,0 3-2-15,-3 3 2 16,0 2-5-16,3 5-3 0,3-2-1 16,3-3-1-16,3 1 0 0,0-4 2 15,3-2 1-15,0-3-1 16,3-2 1-16,0-11-4 15,3-5 0-15,-3 0-8 16,0-8-2-16,-4-3-1 16,1 3 2-16,-6-9 6 15,0-1 4 1,-3 2 1-16,0 2-1 0,-2 1 5 16,-1-1 1-16,0 9 13 15,0 4 5-15,0 7-10 16,0 4-3-16,3 6-7 15,3 4-3-15,3 20 2 0,3-3 0 16,3 5 3-16,0 3 3 16,5-6-4-1,4 6-1-15,0-6 0 0,-3 1 0 16,0-3-33-16,-3-9-15 16,3-1-38-1</inkml:trace>
  <inkml:trace contextRef="#ctx0" brushRef="#br0" timeOffset="63">15126 2588 116 0,'-3'2'44'0,"3"-4"-24"0,3 10-15 0,0-3 13 16,0 3 3-16,3 0 2 15,0 2 1-15,3 4 0 16,-1 1-13-16,1 1 2 0,0 0 1 15,-3-3-7-15,0-2-2 16,0 0-3-16,0-11 1 16,0 0 2-1,-3-8-2-15,3 0-2 16,-3-3 0-16,0-2-1 16,0-3 0-16,0 0 0 15,0 3-3-15,0 0 2 16,0 2-1-16,0-2 0 15,3 2-7-15,-3 1-2 0,6 4-21 16,0 1-9-16,0 0-40 16</inkml:trace>
  <inkml:trace contextRef="#ctx0" brushRef="#br0" timeOffset="64">15376 2564 120 0,'-9'0'46'0,"6"0"-24"0,-6 2-8 16,6 4 15-16,-6 2-3 0,0 0-1 15,0 2-11-15,3 3-4 16,0 1-6-16,3 2-3 0,3-1 0 16,6 1-1-16,0-5 2 15,3-1-1-15,0-7 2 16,0-6 0-16,0-2 1 15,0 0-2-15,0-3-2 16,-3-3 3-16,0 1 2 16,-3-1 0-16,0 3 2 15,0-2-2-15,-3 7 0 16,0-2-3-16,3 2-2 16,0 6 3-16,0 2 0 15,0 3-4-15,2 0-1 16,1 8-2-16,0 2 3 15,0-2 0-15,0-3 1 0,3-7-36 16,0-4-13-16</inkml:trace>
  <inkml:trace contextRef="#ctx0" brushRef="#br0" timeOffset="65">15498 2601 104 0,'0'-5'38'0,"3"5"-20"0,-3 0-17 15,3 2 8-15,3 9 14 16,0-3 8-16,0 2-8 16,0 1 0-16,3 5-10 15,-6 2 0-15,-1-7-8 0,1 2-1 0,3-2 2 16,0-9 6-16,-9 1 4 16,0-3-2-16,0-5 6 15,0-9-2 1,3 4-5-16,0-1-3 15,0-5-6-15,6 3-3 16,0 5-3-16,3-2-1 16,0 2-1-16,3 2 0 15,0 6-22-15,0 3-7 16,3-3-41 0,0 8-49-16,3-5 37 15</inkml:trace>
  <inkml:trace contextRef="#ctx0" brushRef="#br0" timeOffset="66">16037 2334 172 0,'0'8'66'0,"0"0"-36"0,0 10-20 0,0-5 17 16,0 0-2-16,0 19 2 16,0-3-6-16,0 6-1 15,-6 2-11 1,3 0-5-16,0 0-1 0,6-3-2 16,0-7 2-16,0-1-29 0,0-7-9 15,0-6-45 1,0-5-47-16</inkml:trace>
  <inkml:trace contextRef="#ctx0" brushRef="#br0" timeOffset="67">15867 2564 176 0,'0'0'66'0,"6"0"-36"0,3 0-24 0,-3 0 17 15,3 0 1-15,3 2 3 16,5-2-14-16,10 3-8 0,0-3-3 16,0 0-9-16,-3 0-3 0,-1 0-45 15,-5 3-19-15,-3-1-8 16</inkml:trace>
  <inkml:trace contextRef="#ctx0" brushRef="#br0" timeOffset="68">16153 2553 132 0,'0'-2'52'0,"3"2"-28"0,3 5-17 16,-3 3 13-16,0-3 23 0,5 6 12 16,1 5-13-16,0-3-7 15,0 0-20 1,3 0-10-16,-3 0-1 0,0 1-5 0,-3-1-2 15,0-2-34-15,0-4-15 16</inkml:trace>
  <inkml:trace contextRef="#ctx0" brushRef="#br0" timeOffset="69">16355 2564 164 0,'0'0'63'0,"0"2"-34"0,-6 12-23 0,3-4 15 0,-6 4 13 16,0 9 8-1,-3 12-10-15,-2-1-5 0,2 3-15 16,-3-5-8-16,3 0 0 0,3-6-5 16,3 1 0-16,3-6-26 15,0-3-9-15,3-18-50 16,6-5-49-1,3-3 47-15</inkml:trace>
  <inkml:trace contextRef="#ctx0" brushRef="#br0" timeOffset="70">16489 2580 104 0,'-3'-8'41'0,"6"10"-22"0,-18 4-7 0,12-4 16 0,0 1-5 16,3 0 3 0,-3 10-10-16,3 8-8 15,0 5 1-15,0 6 3 0,0-3 0 16,6 0 3-16,-6-2-4 15,0-1-1-15,-3-10-6 16,9 0-3-16,-3-3 6 16,0-5 9-1,-6-13-1-15,0-3-8 16,0-3-2-16,0-2-3 0,0-3-2 16,0-7 1-16,-3 1-1 15,0-4-3 1,6 2 0-16,0 3 2 0,3-3 2 15,9 0-2-15,0-2 0 16,6-1 1-16,0 12 0 16,0-1-5-16,0 13 1 15,-4 6 2-15,1 7 1 16,-3 6 3-16,-6 3 1 16,-3 4 1-16,-6 1 0 0,-3-5 2 15,-3 2 3 1,0-8-2-16,-3-2-2 15,1-3-2-15,-7 0 0 16,3-3-4-16,3-10 0 16,3-3-32-16,3 0-15 15,6-3-29-15,3 3-43 16,6-5 34-16</inkml:trace>
  <inkml:trace contextRef="#ctx0" brushRef="#br0" timeOffset="71">16668 2574 148 0,'-3'0'55'0,"3"6"-30"0,0-1-23 16,0 0 12-16,3 1 10 16,3-1 8-16,0 3-9 0,2 0 0 15,4-3-14-15,3-2-3 0,3-3-2 16,3 0-2-16,0-3 1 15,0 3-2-15,-4-8 2 16,-2 3 0-16,-3-6 1 16,-6 3-2-16,-6-8-4 15,-6 6 1-15,-6-3 1 16,-3 15 2 0,-2 1-3-16,-1 5-2 15,0 2 2-15,0 1 0 16,3 2 3-16,3 0 1 15,6 1 5-15,6 4 3 0,6 1-6 16,3-1-1-16,9-5-2 16,6 1 1-16,6-1-2 15,5-8 2-15,4 3-20 16,-3-5-6-16,-1-3-87 16</inkml:trace>
  <inkml:trace contextRef="#ctx0" brushRef="#br0" timeOffset="72">18519 1384 80 0,'0'-13'30'0,"0"10"-16"0,0 0 1 0,0 3 13 15,0 0-4-15,0 0-2 16</inkml:trace>
  <inkml:trace contextRef="#ctx0" brushRef="#br0" timeOffset="73">18516 1376 240 0,'-3'8'19'15,"0"10"-10"-15,0 1 3 0,3 2 1 16,0 3 0-16,0 2 2 0,3-5-6 15,3 1-3 1,0 4-3-16,6-10 0 16,3-13-2-16,0 2-1 15,3-5 3-15,-1 0 0 16,1-8-1-16,-3 3 1 0,0-9-2 16,-3 1 2-16,0-8-2 15,-3 2-1-15,-3 1 1 16,0-1-1-16,-3 4 6 15,-3 1 4-15,0 4-1 16,0 2 0-16,0 3-1 16,0-3 0-16,0 8-7 15,0 0-2-15,0 8-3 16,3 5 3-16,3 8 4 16,0 3 3-16,2 2-5 15,4-5 0-15,0 3 1 0,3-5 3 16,0 2-2-16,0-8-2 15,0 0-18 1,-3-13-6-16,-3-5-46 16,0-3-18-16,0-5 1 15</inkml:trace>
  <inkml:trace contextRef="#ctx0" brushRef="#br0" timeOffset="74">18930 1082 124 0,'-3'-8'49'0,"3"8"-26"0,0 0-16 0,0 0 13 16,0 0 1-16,3 3 2 15,0 7 3-15,0 17 3 0,0 5-15 16,0 7 7-16,-3 9 6 0,0 5-6 15,0 10 0-15,0-10-10 16,3 0-2-16,0-3-3 16,0-10-1-16,0-5-3 15,3-12 1-15,0-4-18 16,-1-9-4-16,1-4-40 16,0-19-14-16,0-1-28 15</inkml:trace>
  <inkml:trace contextRef="#ctx0" brushRef="#br0" timeOffset="75">19129 1397 96 0,'-3'-3'35'0,"3"6"-18"0,3-3-7 0,-3 0 14 15,0 0 7-15,3 5 3 16,0 3-3-16,3 3-1 16,0 5-6-16,-3 8-3 15,0-6-11-15,0 3-4 0,0-2-2 16,0 2 0 0,-3-3-5-16,0-4 1 15,0-1-29-15,-3-8-10 0,0 3-102 31,0-21 47-31</inkml:trace>
  <inkml:trace contextRef="#ctx0" brushRef="#br0" timeOffset="76">19138 1207 132 0,'0'-32'52'0,"3"13"-28"0,3 9-15 16,-3 18 16-16,0-8 1 16,0 2 2-16</inkml:trace>
  <inkml:trace contextRef="#ctx0" brushRef="#br0" timeOffset="77">19156 1175 324 0,'-6'13'19'0,"0"-2"-4"0,-3-3 0 0,-3-3 1 16,0 3-5-16,0-8-1 15,4 5-4-15,2-5 1 16,3-5-6-16,3-3-1 15,6 3-2-15,3-1-2 16,2 12 0-16,1-14 3 16,-3 16 0-16,-3-14 3 15,0 12-1-15,-6-6-1 16,0 5 5-16,0-5 1 0,-3 0-5 16,0-5 0-16,0-1-1 15,0 4 0 1,3-4-29-16,3 1-10 15,3 2-69 1,12-2-30-16,0 10 69 0</inkml:trace>
  <inkml:trace contextRef="#ctx0" brushRef="#br0" timeOffset="78">19522 1381 88 0,'-3'8'35'0,"3"-16"-18"0,0 3 9 16,3 5 20-16,-3 0-7 16,3 5-2-16,-3-5-6 15,6 0-2-15,-6 0-16 16,3 0 12-16,-3 0 7 0,0 0 1 16,-3 3 1-16,-3 2-15 15,-3-5-6-15,-3 5-8 16,0-5-2-16,0 3-1 15,4-3 1-15,2 0-4 16,3-3-2-16,3 3-1 0,3-5 0 16,6 5 0-1,2-5 3-15,1 2-2 16,0 3 1-16,-3 0 2 16,-3 0 0-16,-3 0 2 15,-3 0 1-15,0 0 1 0,0 0 0 16,0 3-13-16,0 2-4 15,0-5-34-15,0 5-14 16,0 3-63 0</inkml:trace>
  <inkml:trace contextRef="#ctx0" brushRef="#br0" timeOffset="79">19498 1558 116 0,'-3'0'44'0,"6"0"-24"0,0 0-10 16,-3 0 14-16,6 6 15 15,0 2 8-15,0 5 0 16,0 5-2-16,0 4-24 16,-3-1 7-16,-3 3 5 0,-3-6-6 0,-3 3-3 15,-6-2-8-15,0-1-2 16,-3 3-13-16,1-2-5 16,-4-6-40-16,-3-5-16 15,0 0-80 1</inkml:trace>
  <inkml:trace contextRef="#ctx0" brushRef="#br0" timeOffset="80">18457 1741 64 0,'11'0'27'0,"-22"0"-14"0,16 0-2 0,-7 0 10 16,4 3-5-16,-2-3 5 16,3 10-3-1,0 3-3 1,0 6 0-16,6-3-2 15,-3 2 0-15,0 1-7 0,0-6 0 16,0 3 1-16,3 0-1 0,-3-8 1 16,3 0 0-16,-3-3 1 15,3 0 2-15,0-5 4 16,0-5-6-16,3-3 0 16,0 3-4-16,2-3-3 15,1-3 0-15,0 3 1 16,0-5-1-16,3 0-1 15,3 5-2-15,3 3 1 0,-1 5-4 16,1 2 1 0,-3 1 2-16,3 5 3 15,-6 5 0-15,-3 0 2 0,-1 1 0 16,-2 4 1-16,-3-2 2 16,-3 0 1-16,0-3-3 15,-3-2-3-15,-3-1 4 16,0-4 4-16,0 1-3 15,0-7-1-15,0 0-2 16,0-5-3-16,-3 0 3 16,3-3 0-16,0 0-1 0,3-5 1 15,0 0-4 1,3-1 0-16,3 1-1 16,6 2-2-16,0-2 5 0,0 0 1 15,0-3-3-15,2 6-1 16,1 4-2-16,3 4 0 15,3 2 3-15,0 0 0 16,-3 5 1-16,-1-2 2 16,-2 2 1-16,-3-5 1 15,0 0 4-15,3-5 3 16,6-3-6-16,-3-3-1 16,-4 3 2-16,-2-5 1 15,0 0-6-15,-6-1-2 16,-3-4-47-16,-3 5-17 15,0 5-41 1</inkml:trace>
  <inkml:trace contextRef="#ctx0" brushRef="#br0" timeOffset="81">18528 2223 68 0,'0'0'27'0,"0"0"-14"0,0 15-2 16,3-9 28 0,0 7-4-16,0 0-2 15,0 0-3-15,0 6-6 16,0-6-3-16,0 6-11 15,-3 2 0-15,0-5 3 0,0 0-1 16,0-3 1-16,0 0-7 16,-3-8-2-16,3 3 0 15,0 0 0-15,0-3-5 16,0 1 1-16,0-4 0 16,0 4 0-16,0-6 8 0,0 0 7 15,0 0-3-15,0 0 1 16,0-8-10-16,0 2-2 15,3-7-1-15,0 0 0 16,3-6 0-16,0 1 2 16,3-1-1-16,3 4-1 15,-1-4-2-15,1 6-1 16,3 5 2-16,-3 0 2 16,0 3-9-16,0 5-2 15,3 2 7-15,-6 9 6 16,3-3-1-16,-3 5 1 15,0 6-1-15,-4-4-2 16,1 1 1-16,-3-2 1 0,0-1-1 16,0-8-1-16,3 3-54 31,0-8-37-15,0 0-40-16,0-5 47 0</inkml:trace>
  <inkml:trace contextRef="#ctx0" brushRef="#br0" timeOffset="82">18787 2323 148 0,'-3'0'57'0,"3"0"-30"0,6 5-32 16,-3 1 10-16,6 2 6 0,-3-6 5 16,3 4-6-16,0-1-1 15,0-5-5 1,-1 0-1-16,1 0 3 0,0-8-3 15,0 3 0-15,-3-6 1 0,0 3 2 16,-3 0-3 0,-3-5-2-16,-3 5 0 0,-3 3-1 15,0-1-3-15,-3 6 2 16,0 0-4-16,0 6 1 16,1 2 0-16,-1 5 2 15,3 5 1-15,3-2 1 16,3 8 2-16,3-5 1 15,3 7 1-15,3-10 0 0,2 0 0 16,1-6 0 0,6-7-11-16,6-6-3 15,-3-5-74-15</inkml:trace>
  <inkml:trace contextRef="#ctx0" brushRef="#br0" timeOffset="83">19019 2278 108 0,'-3'24'41'0,"0"-16"-22"0,3 10 2 16,0-10 19-16,0 6-10 16,3 4-3-16,3-5-13 15,0-2-6-15,0-1-5 16,3 1 0-16,0-11 0 0,0 0-1 0,0 0-2 15,0-11-15-15,0 3-7 16,-3 1 0-16,-1-7 0 16,1 9 13-16,0-3 7 15,-3 5 0-15,0 3-1 16,3 6 4-16,0 2 1 16,0 2 4-16,6-4 3 15,-3 1 5-15,6-1 1 16,0-6 7-16,0-6 4 15,0-1-3-15,-4-7 0 16,-2 1-6-16,-3 0-2 16,-3-3-3-16,-3 5 0 0,-3-2-9 15,0 3-1-15,-3 2-22 16,-3-3-9-16,7 3-49 16,-4 8-53-1,6 0 36-15</inkml:trace>
  <inkml:trace contextRef="#ctx0" brushRef="#br0" timeOffset="84">19460 2233 100 0,'3'19'38'0,"0"-14"-20"0,3 21-4 0,-3-15 17 16,0 10 3-16,-1-2 1 0,-2 4-7 16,3 1-3-16,0-5-14 15,-3-6-2-15,3 0-2 0,-3-7 1 16,0 1 0-16,0-7 2 15,0-5 1-15,0-3-1 16,0-5-1-16,3-6-10 16,0 1-1-16,3 2 2 15,0-2 2-15,0-1-3 16,3 6 1-16,3 5 2 16,0-3 1-16,3 11-6 15,0 0 0-15,3 6 3 16,-7 2 4-16,1 2-6 15,-6 6-3-15,0 0 9 16,-3 0 4-16,0 2-17 0,0-10-5 16,-3 3-45-16,0-3-16 15</inkml:trace>
  <inkml:trace contextRef="#ctx0" brushRef="#br0" timeOffset="85">19775 2302 140 0,'-3'-5'52'0,"0"2"-28"0,-3 0-6 0,3 3 18 16,0 3-9-16,-3 0-1 0,-3 2-13 16,0 0-5-1,1 6-5-15,2 5-5 0,0 5 1 16,0-3 3-16,3 1 1 0,3 2-1 15,6-2 1-15,3-6-2 16,0-3-1-16,2-10 3 16,1-2 2-16,-3-6-2 15,3-3 0-15,3-2-1 16,-9-3 1-16,-3 0-4 16,0 0-2-16,-3 0 2 15,0 3 2-15,0 3-2 16,0 4 0-16,0-2 1 0,0 6 2 15,0 4-6 1,0 6 1-16,9 6 1 0,0-1 1 16,-3 3 1-16,6 0 0 15,0-3 0-15,-3 0 2 16,-1-5-17-16,4-3-4 16,-3-2-68-1,3-3-37-15,0-3 55 16</inkml:trace>
  <inkml:trace contextRef="#ctx0" brushRef="#br0" timeOffset="86">19948 2278 116 0,'-3'13'44'0,"3"-7"-24"0,3 7-2 16,-3-5 20-16,0 2 3 15,0 4 5-15,0 1-21 16,0 1-7-16,0 0-11 15,0-3-5-15,0-2 1 0,3-3-2 16,-3-3 2-16,0-5 0 16,3 0 3-16,0-8-8 15,3-2 0-15,0-4-11 16,0 1-4-16,3-5 4 16,-1 5 3-16,1 5 3 15,0-3 5-15,0 8 3 16,0 3 2-16,0 3 1 15,-3 8 0-15,0 2 6 0,-3 0 4 16,0 0-1-16,0 0 0 16,-3-5-7-1,0 3-4-15,3-11 1 16,-3 0 2-16,9-5-2 0,0-3 0 16,3-11-10-16,0 6-3 15,-1-5 0-15,1 4 1 16,0 6 1-16,0 0 2 15,0 8 4-15,0 8 3 16,-3 0 6-16,0 11 4 16,-3-6-4-16,0 6-2 15,0-6-2-15,-3 0 0 16,0 0-20-16,0-7-8 16,0 1-25-16,3-7-11 15,0-5-20-15</inkml:trace>
  <inkml:trace contextRef="#ctx0" brushRef="#br0" timeOffset="87">20350 2323 132 0,'0'5'49'0,"3"-2"-26"0,6 2-14 16,-4 1 16-16,4-4 8 16,0 4 6-16,3-1-7 15,0-5-4-15,3 0-16 16,0 0-3-16,0-8-2 0,-3 3-6 15,0-1 0-15,-3-2 5 16,-3-5 4-16,-4 3-8 16,-2-6 0-16,-2 0-2 0,-7 3 0 15,-6 2-7 1,-3 6 0-16,-3-1-2 16,-3 12 1-16,-6 7 9 0,4 0 4 15,5 6-2-15,3 2-2 16,6 5 2-16,12-2 0 15,6 8 10-15,6 2 3 16,6-2-1-16,6-6 1 16,8 1-5-16,1-14 1 0,3-8-7 15,-3-2-3 1,-4-11-50-16,1-13-22 16,-6-3-53-1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58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 9885 112 0,'0'-3'44'0,"0"3"-24"0,0 0-13 0,0 0 13 15,0 0 3-15,3 5 3 16,-3 3-5-16,-3 3 0 16,3 2-12-16,0 3-5 0,-6 3-3 0,3 4-1 15,-3-1 0-15,3 4 0 16,0-2 2-16,3-6-1 15,0 1 2-15,0-3-2 16,3-6 2-16,6-2 4 0,0-5 6 16,6 0-5-16,2-6-2 15,4-2-6-15,0 2 0 16,6-2-2-16,-6 2-2 0,-6-5-22 16,2 8-10-16,-5-5-41 15,6 8-27 1,-6-1 44-16</inkml:trace>
  <inkml:trace contextRef="#ctx0" brushRef="#br0" timeOffset="1">734 9909 116 0,'-6'-3'46'0,"6"3"-24"0,0 5-15 16,6 1 13-16,-6 4 7 15,0 9 6-15,0 7-9 0,0 9-4 16,0 7-11-16,0 3-4 16,0-5 1-16,0-6-3 15,0-2-2 1,0-1 0-16,-6-1 1 0,3-4-28 15,3-2-9-15,-9-3-51 16</inkml:trace>
  <inkml:trace contextRef="#ctx0" brushRef="#br0" timeOffset="2">898 10009 88 0,'0'-5'35'0,"9"8"-18"0,-6 7-13 0,3 1 8 16,-6 7 15-1,3 3 9-15,-3 9-16 0,-3 4-8 32,-6 0-6-32,3-2-2 15,0 2-2-15,0 3-2 0,3 1 3 16,-6-7-44-16,9-4-50 16,-6 4 16-1</inkml:trace>
  <inkml:trace contextRef="#ctx0" brushRef="#br0" timeOffset="3">886 10091 160 0,'-18'-24'60'0,"15"22"-32"0,-6-17-9 0,9 14 23 16,0 0-12-16,0-3-5 16,3-3-17-16,9-2-5 0,6 2-2 15,3 1-4-15,5 2 2 0,-2 5-1 16,3 6 0-16,-6 5 2 15,-9 5 2-15,-3 8-3 16,-9 3 0-16,-9 2 1 16,0 1 0-16,-3-3 0 15,0-1 2-15,3-4-3 0,3 7-9 16,6-4-1 0,9-9 6-16,3 0 2 15,3 0-2-15,0 1 1 16,0 1 4-16,-6 1 2 15,-6 0 11-15,-9 0 3 16,-6 0-1 0,-3 0-1-16,-9 2-8 15,-3-2-4-15,-3 0-1 16,1-3 1-16,8-2-30 0,0-3-13 16,12-3-45-1,0 0-36-15,12-5 49 16</inkml:trace>
  <inkml:trace contextRef="#ctx0" brushRef="#br0" timeOffset="4">1448 10171 124 0,'-5'-6'46'0,"-1"17"-24"0,3-6-4 0,-3 0 18 16,-3 3-9-16,-9 6-3 0,-6 2-14 15,-3 2-6-15,0 3-3 0,1 0-4 0,2 3 0 16,0 0-56-1,6 0-51-15,-3-6 32 16</inkml:trace>
  <inkml:trace contextRef="#ctx0" brushRef="#br0" timeOffset="5">1270 10128 152 0,'0'-8'57'0,"0"8"-30"0,6 8-16 0,0-5 18 15,6 5 3-15,6 0 5 16,2 5-20-16,4 8-7 16,3 0-7-16,-3 1 0 0,6 1 0 15,2 4-100 1,4-3-51-16,-15-22 68 15</inkml:trace>
  <inkml:trace contextRef="#ctx0" brushRef="#br0" timeOffset="6">1749 9959 220 0,'-3'-11'85'0,"6"9"-46"0,6-1-35 15,-9 3 19-15,0 0-7 16,0 0 3-16,0 5-8 16,-6 3-2-1,0 6-5-15,-3 15-3 0,-9 8 0 16,-3-3 1-16,1-2 1 0,2-3-1 15,3 0-2-15,6-8 1 16,3-2-1-16,12-6 0 16,3-2 2-16,3-11 1 15,3-3 1-15,9-2-5 16,-4-1 1-16,4 1-9 16,3 0-4-16,-3-3-33 0,6 2-13 15,-1-1-44 1</inkml:trace>
  <inkml:trace contextRef="#ctx0" brushRef="#br0" timeOffset="7">1922 9967 188 0,'-24'0'71'0,"24"10"-38"0,-6 12-39 0,3 1 14 0,-6 7 8 16,3 4 7-16,0 11-3 15,6-3-1 1,-6 1-11-16,6 2-3 0,6 0 1 16,9 7-74-16</inkml:trace>
  <inkml:trace contextRef="#ctx0" brushRef="#br0" timeOffset="8">1413 10782 168 0,'0'-16'66'0,"0"13"-36"0,0-5-22 16,-6 6 16-16,-3-1-3 15,-6 0-1-15,-6 1-8 0,-9-1-3 16,-5 3-5-16,-1 0-3 0,0 5 0 15,6 3-1-15,7 3 0 16,5 5-3-16,9 5 2 16,12 3-1-16,9 5 0 15,9 5 0-15,8 1 0 32,-5 2 0-32,3-8-2 0,-6-3 5 15,-9-5 1-15,-9-2 0 16,-9-3 1-16,-3-6-2 15,-12 1 2-15,0 0-2 16,-9-6-1-16,1-2 3 16,8-6 0-16,0-2-1 0,12-3-2 15,3-8-4-15,12-3-2 16,9-10 0-16,3 0 2 16,9-3 8-16,-4 1 5 0,4-1-7 15,-3 5-2-15,-3 6 1 16,-3 3 1-16,-4 4-47 15,-5 4-19-15,-3 7-23 32</inkml:trace>
  <inkml:trace contextRef="#ctx0" brushRef="#br0" timeOffset="9">1514 10779 160 0,'-9'3'63'0,"0"13"-34"0,6 15-34 16,-3-12 12-16,3 10 0 15,-6 5 4-15,3 3-4 0,0-2-2 16,0-1-2-16,0 1-3 0,-2-4 3 15,8-7-40 1,-9 0-58-16,9-3 7 0</inkml:trace>
  <inkml:trace contextRef="#ctx0" brushRef="#br0" timeOffset="10">1514 10808 176 0,'-9'-5'68'0,"0"2"-36"0,6-2-18 16,3 2 22-16,0 1-7 15,0-1-2-15,12-2-11 0,-3-1-5 16,12-1-6-16,3 1-6 0,2 1 0 16,4 0-1-16,3 2-2 15,-6 3 3-15,-6 3 0 16,-10 2-2-16,-8 6 0 16,-6 4-3-16,-17 7 1 15,-1-1 1-15,0-3-1 0,0 1-3 31,3-1 0-31,6 3-3 16,3 1 2-16,9 1-2 16,12-1 0-16,6-1 6 15,3 0 2-15,0 0 9 16,-9-2 6-16,0 2-4 16,-6-3 0-16,-6-2 5 0,-18-3 3 15,0 1-4-15,-12-4-2 16,-6 1-23-16,-5-1-9 15,-7 6-84-15</inkml:trace>
  <inkml:trace contextRef="#ctx0" brushRef="#br0" timeOffset="11">12000 9028 204 0,'-23'-19'77'0,"14"14"-42"0,3-3-30 0,3 5 19 0,0 1-9 16,3-1 2-16,0-2-8 16,6-1-1-16,9-2-4 31,5 0 2-31,13-2 0 0,3 2-5 0,3 5 0 16,-1 6-1-16,-2 5 0 15,-9 8-7-15,-9 10-3 16,-15 14 8-16,-15 13 3 15,-9 2 0-15,-9 1 2 16,-6-6-2-16,-2-5 2 16,-4-5 9-16,6-6 4 0,7-5-3 15,5-5 0-15,6-5-8 16,6-6-1-16,6-2-2 16,6-4 1-16,9-1 2 15,9-6 2-15,6-3-3 16,11 0-1-16,10-2-1 15,9 0-2-15,-1 2-2 0,7 1 1 16,-7 2-4-16,-5 0-1 16,-6 0-24-16,-10 0-8 15,-5 0-11-15,-6 0-5 16,-6 0-43-16</inkml:trace>
  <inkml:trace contextRef="#ctx0" brushRef="#br0" timeOffset="12">12566 8985 252 0,'-3'-5'93'0,"3"8"-50"0,0-1-52 15,0 4 14-15,0 1 1 16,-6 9 6-16,-3 6-6 16,0 4-3-16,0 8-2 15,0-2-1-15,3-3 0 16,0-2 2-16,0-3 1 16,3-3-4-16,3-3 1 15,0-2 2-15,3-5 1 16,6-3-1-16,9-6 1 15,3-2 0-15,9-5 1 16,9 0-5-16,5-3 1 16,1 0-7-16,-1 2 0 0,-2-1-17 0,-6 1-4 15,-6 4-35-15,-4-4-11 16</inkml:trace>
  <inkml:trace contextRef="#ctx0" brushRef="#br0" timeOffset="13">12881 8972 212 0,'-14'-13'79'0,"11"13"-42"0,0 0-45 15,3 2 12-15,-3 6 0 16,-3 11 5-16,0 13 8 16,-3 21 7-16,0 7-13 31,0 4-4-31,3-6 0 0,3 3-2 0,6-3 0 15,9 6-23-15,3-9-8 16,3-7-82 0</inkml:trace>
  <inkml:trace contextRef="#ctx0" brushRef="#br0" timeOffset="14">16322 11486 196 0,'-9'-8'74'0,"6"5"-40"0,-5-2-27 0,5 5 20 15,-3-3 4-15,-3 3 5 16,-12-3-4-16,-3 3-2 16,-3 0-16-16,-3 6-7 0,4-1-2 15,2 3-6 1,6 3 1-16,3-4-2 0,9 9 0 15,12 3-5-15,9 5 0 16,12 2 1-16,0 1 3 16,-1 2 2-16,1 0 1 15,-6 0 4 1,-6 3 2-16,-9 2 0 0,-9-2 1 16,-6-3 2-16,-12 0 2 0,-6-5-1 15,-5-8 1-15,-10-3-4 16,6-8 1-16,9-5-1 15,7-13 1-15,14-8-13 16,15-6-4-16,8-7 2 16,7 2 3-16,9 3 3 15,-3-3 1 1,-1-2-5-16,1 5 1 16,-3 5-18-16,-3 3-6 15,-3 2-25-15,-3 3-11 16,-4 3-50-1</inkml:trace>
  <inkml:trace contextRef="#ctx0" brushRef="#br0" timeOffset="15">16468 11467 208 0,'-21'0'79'0,"21"5"-42"0,0 3-43 16,0 0 12-16,0 5 13 16,0 14 10-16,-6 5-10 15,-3 7-3-15,4 4-10 16,-1 10-2-16,0-3 0 0,0-5-2 16,3-5 1-16,3-6-29 31,0-10-11-31,0-6-121 15,9-18 44 1</inkml:trace>
  <inkml:trace contextRef="#ctx0" brushRef="#br0" timeOffset="16">16528 11557 116 0,'-9'-5'46'0,"6"7"-24"0,-3-10-6 16,3 8 16-16,0-2 2 15,3-4 2-15,-3 1-11 16,3 0-5-16,3-3-11 16,3-3-8-16,6 1-2 0,3 2-1 0,3-3 0 15,-1 9 0-15,4 2 0 16,-6 5 2-16,-3 6 2 16,-9 2 5-16,-6 8 4 15,-3 3 0-15,-6 0 1 16,-3-3-4-16,-3-3 0 15,1-2-10-15,-1-3 0 0,12-2-2 16,6-3-1-16,9-3-5 16,9 0-4-16,5 1 8 15,7-1 2-15,-3 3 4 16,-3 5 0-16,-6 0 0 0,-7 3 2 16,-11 19 27-16,-14-6 14 31,-13 0-5-31,-15 0-2 0,-11-5-18 15,-4-6-6-15,6-4-8 16,7-7-1-16,11-4-58 16,12-8-26-16,15-27-54 15</inkml:trace>
  <inkml:trace contextRef="#ctx0" brushRef="#br0" timeOffset="17">10628 12060 208 0,'-15'-6'79'0,"3"-4"-42"0,0 5-19 0,10 2 25 0,-7 0 0 15,3-2 2-15,0 0-23 16,3-1-10 0,18-4-13-16,8-1-4 0,16-2 2 15,6 0 1-15,5 7-1 16,1 9 2-16,-3 8-1 15,-4 10-2-15,-17 3 3 0,-15 5 0 16,-12 3 3-16,-9-1 1 16,-6-2-1-16,0 3-2 15,3-8 1-15,3-6 1 16,15-4-32 0,12-4 10-16,15 6 2 15,3 5 8-15,-1 8 5 0,-5 3 0 16,-9 3 4-16,-9-1 2 0,-12-2 2 15,-21-1 23-15,-9-1 12 16,-8-4-13-16,-7-5-6 16,-3-2-9-16,4-9-5 15,5-7-35-15,6-6-15 32,6-2-38-32,16-8-14 0,5-11-4 15</inkml:trace>
  <inkml:trace contextRef="#ctx0" brushRef="#br0" timeOffset="18">11158 12155 272 0,'-6'-19'101'0,"27"14"-54"0,12-8-55 0,-16 5 18 15,19-5-3-15,15-3 4 16,2 5-9-16,4 9 0 16,2 10-2-16,-11 7 0 0,-12 15 0 15,-24 22 2-15,-15 9 3 16,-12 3-4-16,-18-3-3 15,-3-8 3-15,1-8 1 0,-1-6 8 16,6-7 4-16,6-11 8 16,10-8 6-16,11-7-13 15,14-9-6-15,22-5-8 16,12 0-1-16,17-10 0 16,13 2 0-16,11 5-16 15,3 3-6 1,10 8-126-1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4:08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21284 11263 116 0,'-3'-10'44'0,"0"7"-35"0,0-2 18 0,3 2 5 16,-3-2-2-16,-3 0 0 16,0-1-9-16,-2-2-2 15,-1 3-11-15,-3 0 1 0,-3-1 4 16,-3 4-5-16,-6 2 0 16,-3 2-4-16,4 4-3 15,-1 4 0-15,0 6-1 0,-3 8-3 16,3 13 0-16,1 19 2 15,-1 12 2-15,3 7 0 16,3 1-1-16,6-2-2 16,6 6-1-16,6-6-1 15,6-5 3-15,9-14-2 16,12-5 1-16,14-7 0 16,7-12 0-16,0-9 2 15,-1-14 0-15,1-14 2 16,-6-7 1-16,-4-13 1 15,-2-11 0-15,-3-8 4 16,-6-11 5-16,-7-7-1 16,-5-6 3-16,-9-8-10 15,-6-5-3-15,-6 3-2 16,-3 5 2-16,-3 10 3 16,-2 14 4-16,-4 10-2 0,0 11 1 15,0 10-18-15,0 9-6 0,0 7-30 16,3 6-12-16,6 5-47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4:3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16825 16835 100 0,'3'-7'38'0,"0"4"-20"0,0 0 3 16,-3 3 17-16,0 0 2 16,0 0 3-16,0 0-13 15,0 8-3-15,0 5-16 16,0 19 4-16,-3 3 5 0,0 4-2 16,-3 4-1-16,3 2-5 15,0 2-2-15,0 1-2 16,1-6 2-16,-1-7-3 15,0 4-2-15,0-2-2 16,0-5-3-16,0-6 1 0,0 1 1 16,-3-6-1-16,0-2 2 15,0-4 0-15,0-4 1 16,0-3-9-16,3-3-2 16,0-5-29-1,0 0-12-15,0-8-19 0,3-8-6 16,3-5-21-1</inkml:trace>
  <inkml:trace contextRef="#ctx0" brushRef="#br0" timeOffset="1">16784 16830 100 0,'-3'-8'38'0,"0"8"-20"0,0-5-4 15,3 5 17-15,0-3 0 16,0 1 4-16,-3-1-6 0,3-2-1 16,0 5-15-16,0 0-1 0,3-3-1 15,6 3-2-15,3 0 2 16,3 3-2-16,14-3 2 16,4 10-6-16,3 1-1 15,-1 5-2-15,10 5 1 16,-3 13-2-16,-4-2 2 15,-5 0 0-15,-6 7 3 16,-6 1 3-16,-9 5 2 16,-9 3 6-16,-12-6 1 15,-9-2 2-15,-6-1 0 16,-9-1-9-16,-11-9-4 0,-1-3-4 16,-3-2-3-16,4-8 3 15,5-6 0-15,6-2-6 16,7-8-2-16,5-13-36 15,6 8-15-15,9-8-24 16,6-1-11-16,9 1-8 16</inkml:trace>
  <inkml:trace contextRef="#ctx0" brushRef="#br0" timeOffset="2">17442 16743 140 0,'-12'-3'55'0,"9"19"-30"0,-24 0-10 0,12-5 20 16,-6 7 1-16,-3 11 0 0,-2 16-4 16,-1 8 0-1,0 18-18-15,6-4-6 0,9 4-3 16,6-2-3-16,15-14-2 16,9-4-4-16,18-6-2 0,5-14-37 15,4-7-14 1</inkml:trace>
  <inkml:trace contextRef="#ctx0" brushRef="#br0" timeOffset="3">17510 16939 136 0,'3'-16'52'0,"-3"18"-28"0,3-2-11 0,-3 0 39 16,3 16-7-16,0 11-10 15,0 10-4-15,0 10-18 16,-3-2-1-16,0 6-1 0,0-9-9 16,0-5-2-16,0-3 1 15,0 3 1-15,0-10 0 16,0-6-2-16,3-2-24 16,-3-19-48-1,0-6 0-15,0-7-21 16</inkml:trace>
  <inkml:trace contextRef="#ctx0" brushRef="#br0" timeOffset="4">17528 16981 124 0,'-9'-21'49'0,"6"21"-26"0,3-5-3 0,0-1 19 16,0-2-6-16,3-5 0 15,0 5-3-15,3-2 1 16,6-1-17-16,3-2-4 0,0 2-2 16,-1 8-7-16,1 3 0 15,3 3-1-15,-3 8 2 16,-3 13 3-16,-3-6 4 0,-3 9 0 16,-6-1 0-1,-6 0-5-15,0-2-1 0,-6-3-1 16,-6 3 1-16,0-5 0 15,3 2 1-15,4-5-2 16,-1-3 1-16,3-8 4 16,3-5 4-16,3 11-6 15,3-11-3-15,9 0-1 16,6 0-1-16,2 8 2 16,1 0 1-16,6 8 1 15,0-3 0-15,0 3-2 16,-3-3-2-16,-4 5 1 15,4 1 1-15,-3-3-1 16,-3 0 2-16,-3 0-18 16,-6 2-4-16,0-5-24 15,-3 1-10-15,0-6-16 0,0-3-5 16</inkml:trace>
  <inkml:trace contextRef="#ctx0" brushRef="#br0" timeOffset="5">17864 16915 144 0,'-9'-13'55'0,"9"-1"-30"0,0 9-7 0,0 5 18 16,0 0-3-16,0 5 1 0,0 6-15 15,0 5-4-15,3 16-9 16,0 5 3-16,0 2 3 0,0 4-6 16,0 2-3-16,0-8 0 15,0-6 0-15,0-4-1 16,-3-3-2-16,3-8 3 16,-3-3 0-16,0-5 3 15,0-8 1-15,0 0-3 16,-3-14-3-16,3-4-5 15,0-3 0-15,6 0 0 16,0-3 2-16,6 5-1 16,3 1 1-16,0 5 2 15,6 2 0-15,2 6-3 16,-2 7 0-16,3 4 10 16,-6 7 8-16,-6 11-4 0,-3-3-1 15,-3 5 3-15,-6-2 2 16,-6-3-2-16,0 0 2 15,-12-2-4-15,0-1-1 16,-6-4-6-16,0-6-1 16,1-3-10-16,-4-2-5 15,3-3-16-15,6-3-8 16,3-2-18-16,6 5-8 16,15-8-104-1,3 2 62-15</inkml:trace>
  <inkml:trace contextRef="#ctx0" brushRef="#br0" timeOffset="6">18138 17291 192 0,'3'7'74'0,"0"1"-40"0,0 14-29 16,-3-12 17-16,0 17-1 15,-3-6 2-15,-3-3 3 16,-3 6 3-16,-3-3-15 15,0-2-6-15,-3-3-3 0,4-3-39 16,-10-8-106 0</inkml:trace>
  <inkml:trace contextRef="#ctx0" brushRef="#br0" timeOffset="7">18400 16915 168 0,'-6'-5'66'0,"3"5"-36"0,6 0-26 16,-3 0 15-16,3 10 4 15,0 6 3-15,0 8 6 16,-3 8 3-16,0 2-19 16,0 11-3-16,3 3-1 0,-3-6-7 0,3-8-3 15,0 1-1-15,-3-12 1 16,0 1-19-16,3-8-6 15,-3-8-26-15,0-3-9 16,0-7-42 0</inkml:trace>
  <inkml:trace contextRef="#ctx0" brushRef="#br0" timeOffset="8">18412 16973 140 0,'-6'-21'52'0,"9"8"-28"0,-3-6-11 0,0 14 17 0,3-3 7 16,3 0 4-16,0-5-6 15,6 2-2-15,6 3-18 16,-1 3-9-16,1 5-4 0,3 8-2 16,-3-3 0-16,-3 16 2 15,-3 3 3-15,-6-3-2 16,-6 6-2-16,-3-3 0 15,-3-3 1-15,-6 3-1 16,-6-9 2-16,0 4-2 16,0-6 2-16,3-2 0 15,4-3 3-15,2-3 3 16,3-2 5-16,3 2-8 0,3 0-1 16,9-2 1-1,2-3 3-15,4 8-6 0,0-3-2 16,3 8-1-1,3 11 2-15,0-5 5 0,0 2 4 16,-1 0-2-16,-2-3 0 16,-3 1-10-16,0-3-1 15,-3-3 4-15,-3 0 6 16,-3-7-20-16,0 4-6 16,-3-7-29-16,-3-3-12 15,9 0-20-15,-3 0-6 16,0-5-7-1</inkml:trace>
  <inkml:trace contextRef="#ctx0" brushRef="#br0" timeOffset="9">18808 17145 248 0,'0'0'93'0,"0"5"-50"0,3 19-50 16,-3-8 16-16,3 0-6 15,-3 0 1-15,0 2 2 16,0-5 3-16,0 6-4 16,0-6-16-16,0-5-6 0,0 3-31 15,0-3-11-15,0-3-34 16</inkml:trace>
  <inkml:trace contextRef="#ctx0" brushRef="#br0" timeOffset="10">18787 17023 204 0,'3'-16'77'0,"6"8"-42"0,-3 6-34 0,-3-1 16 15,0 3 9-15,-3 0 5 16,3 0 4-16,-3 0 4 16,0-2-22-16,-3 2-3 0,0-6 0 15,0 6-8-15,3 0-1 16,-3 0-5-16,3 0-3 15,0-2-18-15,3-1-9 16,3 3-28-16,3-3-11 16,0 9-43-16</inkml:trace>
  <inkml:trace contextRef="#ctx0" brushRef="#br0" timeOffset="11">19004 17306 68 0,'3'-2'27'0,"0"2"-14"0,3 2 13 0,-6-2 20 16,6 6 11-16,0-1 5 15</inkml:trace>
  <inkml:trace contextRef="#ctx0" brushRef="#br0" timeOffset="12">19031 17346 383 0,'-3'27'51'0,"0"-4"-14"16,-3-1-20-16,-3-4-7 15,-6-5-13-15,-3 1-5 16,4-1-49-16,-1-5-22 15,3-8-40 1</inkml:trace>
  <inkml:trace contextRef="#ctx0" brushRef="#br0" timeOffset="13">19448 16907 128 0,'0'-5'49'0,"0"5"-26"0,0-6-7 15,0 6 16-15,0 0 2 16,-3-8 2-16,0 8 7 15,-6 0 3-15,-6 0-25 16,0 8-10-16,-3-2-5 0,0 4-4 16,-2 1 1-16,2 2-2 15,3 0-1-15,3-2-2 16,3 2 1-16,6 0 1 16,6 0 0-16,9 1-3 15,6-1 2-15,6 5-1 16,2 1 0-16,4 0 4 15,0 7 3-15,0 3 4 0,-7-2 2 16,-5 2 8-16,-9-6 5 16,-9 1 4-16,-6-3 3 15,-6-2-8-15,-8-6-3 16,-7 0-8-16,-6-2-2 16,0-8-11-16,1-3-1 15,-4-8-22-15,6 0-9 16,9-5-32-16,3-11-11 15,15 5-35 1,9-7-43-16,6 5 56 16</inkml:trace>
  <inkml:trace contextRef="#ctx0" brushRef="#br0" timeOffset="14">19668 16809 156 0,'-6'-5'60'0,"12"5"-32"0,6 10-20 16,-3-7 16-16,6 10 3 15,6 0 6-15,11 19 2 0,4 3 0 16,0 7-18-16,2 5 10 0,-2 12 3 15,-9 4-7-15,-9-5-3 16,-12-2 2 0,-12 2 2-16,-15-5-8 0,-12 5-4 15,-11-13-38 1,-13-5-17-16,3 0-59 0,4-3-22 16,-4-11 8-1</inkml:trace>
  <inkml:trace contextRef="#ctx0" brushRef="#br0" timeOffset="15">11971 17568 60 0,'0'0'24'0,"0"6"-12"0,3-6-8 0,-3 0 10 16,3 8-4-16,0-3 0 16,0 0-2-16,-1 0 2 15,-2 6-1-15,0-6 2 16,0 9-4-16,0-1-2 15,0 0 0-15,-2 0 1 0,2 6-1 16,0-6 2 0,0 0-2-16,0 0 0 15,0 1-3-15,0 4 1 16,0-5 7-16,2 9-6 16,4-4 1-16,0 1-1 0,-3 2-2 15,3-3-2-15,0 1 1 16,0-1 1-16,0-2-3 15,0 8 0-15,3-8 5 16,0 2 2-16,-3 4 2 16,6-4 2-16,0 6-3 15,0-3-2-15,0-2 0 16,-1-1-1-16,1-2-2 16,0 3-2-16,0-6 1 15,0 0-1-15,0 0 2 16,3 0 3-16,0 6 0 15,0 0 2-15,3-6-2 16,-4 3 2-16,4-3-4 0,0 0 0 16,6 3-1-16,-3-3-2 15,-3 0 1-15,-1 1 1 16,1-1 1 0,0 0 1-16,0 0-2 15,0-5 1-15,0 5-2 0,6-2 2 16,-1-3 0-16,1 0 1 15,-3-3 0-15,0 3 0 16,0-3 0-16,0 1 0 16,2-4-2-16,-2 4-2 15,3-1 3-15,-3-2 0 16,3 2-1-16,2 0 1 0,1-2-4 16,-3 2-2-16,0 0 4 15,-3-5 1 1,0 3 0-16,-1 2-2 15,-2-5 1-15,6 0 1 0,-3 0-1 16,0 0-1-16,-3 0 1 16,-1 0-1-16,1 0 0 15,-3 0 2-15,0 6-1 16,0-6-1-16,0 5 1 16,0-2-1-16,0-3 0 15,-1 5 0-15,1 3 2 16,0-8 1-16,0 5 1 15,3-5 0-15,6 5-2 16,-3-2-2-16,-3 2 3 16,2 3 0-16,1-2-1 15,0-1 1-15,0-2 0 0,-3 2 1 16,0-5-2-16,5 5 1 16,1-5-2-16,-3 0-1 15,-3-5 1-15,0 5-1 16,0 0 0-16,-1 0 0 15,1 0 0-15,0-5 2 16,0 10-3-16,0-5 0 16,0 5 1-16,0-5 2 15,-3 0 1-15,2 0 1 16,7 0-2-16,-6 0-2 16,0 0 3-16,0 3 0 0,0-3-1 15,-1 0-2 1,1 0 1-16,0 5-1 0,0-5 0 15,0 0 0-15,3 0 0 16,0 0 0 0,-4 0 2-16,1 0 1 0,0 0-1 15,0 0-2-15,0 0 1 16,3 0 1-16,0 0-1 16,-1 0-1-16,1 0 1 15,0 0-1-15,6 0 0 16,0 0 0-16,-7 5 0 15,1-5 2-15,0 0-1 16,0-5 2-16,0 5-2 16,-3 0 2-16,3 0-2 15,-4 0-1-15,4 0 1 0,0 0-1 16,0 0 0-16,-3 0 0 16,0 0 0-1,-1 0 0-15,1 0 0 16,0 0 0-16,0 5 0 0,0-5 2 15,0 0-3-15,0 0 0 16,-1 0 1-16,1 0 2 16,9-5-3-16,-3 10 0 15,0-5 1-15,-3 3 2 16,-4 2-3-16,4-5 0 0,-3 0 1 16,0 0 2-16,0 0-1 15,3 0-1-15,3 0 1 16,-4 0-1-1,-2 0 0-15,0 0 0 16,0 0 0-16,6 0 0 0,-3 6 0 16,-1-6 2-16,-2 0-1 15,3 0-1-15,-3 0-2 16,0 0 1-16,3 0 1 16,2 5 0-16,-2-2-3 15,0-3 2-15,-3 5 3 16,0-5 1-16,3 5-1 15,-3-2-2-15,-1-3-2 0,4 0 1 16,0 0 1-16,3 0 0 16,-3 0 0-1,3 0 0-15,-4 0 0 16,1 0 0-16,0 0 0 16,-3 0 2-16,0 0-1 0,-3 5-1 15,0-5-2-15,-1 0 1 16,1 5 1-16,-3-5 2 15,0 3-1-15,0-6-1 16,0 3 1-16,3 3-1 16,-3-3-3-16,3 0 2 15,-1 0 1-15,1 5 0 0,0-5 0 16,-3 0 2 0,0 0-3-16,0 6 0 0,0-4 1 15,3-2 0-15,-3 0 0 16,3 0 2-16,-4 0-3 15,1 5 0-15,6-5 1 16,0 0 2-16,0 0-3 16,-3 0 0-16,0 6 1 15,0-4 0-15,-1-2 0 16,1 0 0-16,3 0 0 16,0 6 0-16,0-6 0 15,0 0 2-15,0 5-1 16,5-5-1-16,-5 0-2 15,6 3 1-15,-3-3 3 16,0 5 1-16,-3-5-4 0,0 0 1 16,-1 0 0-16,1 0 2 15,0-5-3 1,0 5-2-16,-3 0 4 0,6 0 1 16,-3-3 0-16,-1 3-2 15,-2-5 1-15,0 5-1 16,-3 0-3-1,0 0 2-15,0-6 3 0,0 6 1 16,0 0-4-16,3 0-1 16,-1 0 1-16,1-2 0 15,0-4 1-15,0 1 2 16,0 5-3-16,0 0 0 16,3-2 1-16,-3-4 2 0,2 1-1 15,4 5 2-15,-6-3-4 16,0-2 0-16,-3 5 1 15,3-5 2 1,-3-3-1-16,3 8-1 16,-3-8-2-16,2 3 1 0,1-1 1 15,-3-2 0-15,0-2 2 16,3-3 1-16,-3 5-4 16,3-6 1-1,-3 1 2-15,0 0-3 16,-3 8 0-16,-1-3 1 15,1-3 0-15,0 3 0 16,0 3 2-16,0-3-3 0,0 0 0 16,0-3 1-16,0-2 0 15,0 5 0 1,0 0 2-16,-3-2-1 16,0 2-1-16,0 0-2 15,0-3 1-15,0 6 3 0,0-3 1 16,0-5-1-16,2 8-2 15,-2-3 1-15,3-6-1 16,-3 1 0-16,0-5 2 16,0-1-3-16,0 3 0 15,0 3 1-15,-3 2 2 16,0-2-1-16,0 5-1 16,0-5 1-16,3 8-1 15,-6-9 0-15,6 9 2 16,-6-8-1-16,3 5-1 0,0 0 1 15,-6-16-4 1,3 3 2-16,6 3 1 16,-3 4 0-16,3 1 0 15,-3 0 0-15,0 0 0 16,0-1 0-16,0 6 0 16,6-2 0-16,-3-3 0 15,0-1 0-15,-4 1 0 16,1 0 0-16,0 0-3 15,-3 0 2-15,6-1 1 16,-3 6 2-16,0-5-1 16,-3 3 2-16,0-4-2 15,3 1-1-15,-3 5 1 16,0-2 1-16,3-4-3 16,-3 6 0-16,0 0 1 0,0-2 2 15,3 2 1-15,-3-3 1 16,0-5-7-1,0 3 2-15,0-5 2 16,0 5-2-16,3-6 0 16,-3 6 1-16,0-6 2 15,0 6-1-15,0 5-1 16,0 0 1-16,0-2-1 16,0 4-3-16,0-2 2 15,-3 6 1-15,3-4 2 16,-3 1-1-16,0 2 2 0,0 1-2 15,0-1-1-15,3-2-2 16,0 5 1-16,0 0-1 16,0 0-2-1,-3 5 0-15,-6 3 0 0,1 5 3 16,-4 11 2-16,0-3-2 16,0 3 0-16,3-3 1 15,0-7 2-15,0 4-1 16,3-10-1-16,0 0 1 15,3 2 1-15,0-7-1 16,0-3-1-16,3 5 1 16,0-5 1-16,0 0 1 15,0-5 1-15,3 5-2 16,0-3-2-16,0-2-2 16,3-8-1-16,3 5 4 0,0-10 3 15,0-1-3-15,-3 0-1 16,0-2 0-16,6 3 2 15,-3-1-1-15,-3-2-1 16,2 8-2-16,-2 0-1 16,0-1 2-16,-3 9 2 15,-3-3-2-15,3 8-2 16,3 0 2-16,0 5 2 16,-3 3-2-16,3 6 0 15,3 7-1-15,0 8 0 16,0 0 2-16,0-3 2 15,3-2-1-15,0-3-1 0,0-2 1 16,5-1-1-16,-5-10 2 16,0 0 1-16,3-2-1 15,-3-6 1-15,-3 5-2 16,0-5-1-16,-3 0-26 16,0-5-10-16,-9-1-86 15,3 4-55 1,0-9 74-16</inkml:trace>
  <inkml:trace contextRef="#ctx0" brushRef="#br0" timeOffset="16">15016 11597 180 0,'3'2'68'0,"-3"12"-36"0,3-4-20 0,-3-2 19 16,3 5-7-16,-3 6 0 16,0 5-9-16,0 2-4 15,0-2-6-15,0-3-4 0,0 0 0 16,0-2-1-16,0-6-18 15,0-2-8 1,0-3-33-16,0-11-14 16,0 0-9-1</inkml:trace>
  <inkml:trace contextRef="#ctx0" brushRef="#br0" timeOffset="17">14980 11499 116 0,'-9'-3'44'0,"3"6"-24"0,-3-3-6 0,3 2 15 16,0 1-8-1,-3 2 1-15,-3 6-9 16,-3 5 0-16,1 8-8 0,-4 5-1 0,0 10 2 16,9 9 1-16,6 2 3 15,9-2-7-15,0-16-2 16,0-6 3-16,18 3 2 15,-6-5 4-15,11-8 1 16,-2-3-3-16,9-13-3 16,11-13 2-16,-5-8 2 15,-9-6 2-15,-9-7 3 16,-12 0 2-16,-12 2 2 16,-6 0 5-16,-9 0 6 15,0 6-14-15,0 5-6 16,-3 5-12-16,3 5-6 0,0 9-42 15,6 2-16-15</inkml:trace>
  <inkml:trace contextRef="#ctx0" brushRef="#br0" timeOffset="18">15501 11726 64 0,'3'-8'27'0,"-3"6"-14"0,0-4 11 16,0 4 16-16,0-1 2 15,-3 1-1-15,-3-1-11 16,-3 0-4-16,-3 3-11 16,-3 6-4-16,-3 4-6 15,0 6-6-15,4 3 0 0,2 10-1 16,3 0 0-16,6-3 0 15,3 3-2-15,9-5 3 16,3-8 0-16,5-3 5 16,1-8 2-16,0-5 2 0,0-10 2 15,-3-9-3 1,0-2 1-16,-3-8 1 0,-3-3 2 16,-6-2-1-16,-3 0-1 15,-3-6-5-15,-3 3-1 16,0 2 1-16,0 6 0 15,0 6 2-15,0 4 3 16,3 6-4-16,0 5-1 16,3 5-7-16,0 11 0 15,3 8 5-15,0 5 4 16,3 11 1-16,0 5 3 16,0 0-5-16,0-5-3 0,0 2 1 15,3-5 0-15,-1-2-4 16,1-3-1-1,3-6-35-15,-3-7-15 0,0-3-46 16,3-3-40 0,0-10 51-16</inkml:trace>
  <inkml:trace contextRef="#ctx0" brushRef="#br0" timeOffset="19">15679 11748 164 0,'3'5'63'0,"-6"0"-34"0,6 0-19 16,-3-5 20-16,6 6-3 16,0-1 4-16,6-2-11 15,-3-3-2-15,3 0-10 16,0-3-3-16,0-2-1 0,0-3 0 0,-3 0 0 16,-3 0 0-16,0 0 2 15,-3 0-3-15,-3 0 0 16,-6 0-3-16,-6 3-1 15,-3 2-1-15,-3 6-2 16,-3 5 0-16,0 2 3 16,3 4 0-1,4 1 3-15,-1 1 3 0,6 0 2 16,6 0-1-16,6 3-1 16,6-1-6-16,6 3 1 15,2-7 0-15,7-1 0 16,0-5-9-16,0 0-4 0,0-6-22 15,-1-2-8-15,1-2-28 16,-3-9-45 0,0-5 26-16</inkml:trace>
  <inkml:trace contextRef="#ctx0" brushRef="#br0" timeOffset="20">15909 11700 192 0,'0'10'71'0,"3"-2"-38"0,0 8-23 0,0-8 20 16,2 3-9-1,1 2-2-15,0-2-9 0,-3-1-4 16,0-2-3-16,0 0 0 16,-3 3 0-16,0-3-1 0,0-8-2 15,0 5 3-15,0-5 2 16,0 0 0-16,0 0 0 15,0-3 3-15,0 1 3 16,0-4-2-16,0-2 0 16,0-2 1-16,3-3 4 15,0-1-4-15,3-2 0 16,0 1-4-16,3-1 1 16,0 2-4-16,3 1 0 15,0 3-3-15,0 2-1 16,-3 2-6-16,3 6-3 0,-3 3-19 15,-1 2-6-15,4 1-28 16,0 2-11 0,0 0-28-16</inkml:trace>
  <inkml:trace contextRef="#ctx0" brushRef="#br0" timeOffset="21">16150 11745 172 0,'-3'3'66'0,"3"-3"-36"0,3 2-22 0,-3-2 16 16,3 3-3-16,0 2-1 16,3 0-2-1,3-2-1-15,2 0-9 16,1-3-1-16,-3 0 0 0,3-3 3 16,-3 0 1-16,0-2-3 0,0 0 0 15,0-3-3-15,-3 0 0 16,-3 0-3-16,-3 0-2 15,0 0-4-15,-3 0 0 16,-6 3-9-16,-6 2-4 16,0 3 2-16,-3 6 1 15,0 1 6-15,1 4 5 16,2 2 0-16,0 1-1 16,3 1 3-16,6 1 0 15,3 5 1-15,3 1 0 16,9-4 0-16,3 3 0 0,6-5 0 15,3-3 0-15,2 1-7 16,1-6 0 0,0-3-26-16,0-3-10 0,0-4-38 15,-4-1-20 1,1 1 49-16</inkml:trace>
  <inkml:trace contextRef="#ctx0" brushRef="#br0" timeOffset="22">16602 11554 160 0,'3'-16'63'0,"-6"6"-34"0,-3-3 3 0,3 7 27 16,-3-2-3-16,-3 1 2 16,0-4-24-16,-3 3-11 15,1 3-13-15,-4 5-7 0,-3 2-2 16,0 9-6-16,3 5-1 16,0 10 3-16,6 3 1 15,3 8-1-15,3 6 0 16,3-1 2-16,3 3 2 15,0-3 0-15,0-5-1 0,0-5-13 16,3-3-4 0,-6-10-18-16,0-6-5 0,0-5-34 15,-3-5-15-15,3-6 0 16</inkml:trace>
  <inkml:trace contextRef="#ctx0" brushRef="#br0" timeOffset="23">16307 11689 208 0,'-8'-5'79'0,"11"5"-42"0,-3 0-21 16,0 0 22-16,5 0-11 15,4-3-1-15,6 1-11 0,6-1-2 16,3 0-7-16,6 1-4 16,-4-1 1-16,4 3-15 0,-3 3-7 15,0-1-61-15,-3 4-25 16</inkml:trace>
  <inkml:trace contextRef="#ctx0" brushRef="#br0" timeOffset="24">16632 11737 200 0,'0'8'77'0,"9"-3"-42"0,-3 3-23 0,-3-3 19 16,3 1-7-16,3-1-2 15,0 0-6-15,0-2 0 0,2 0-9 16,1-3 2-16,3-3 2 16,-3-2-6-16,0-3-1 0,-3-3 0 15,-3 1 0-15,-3-1 0 16,-3 0 0-16,-6 1-2 16,-3 2-2-16,-3 3-6 15,-9 2-4-15,0 6-3 16,1 4 0-16,2 4 7 15,0 2 3-15,6 3 0 16,3 5 2-16,3 0-1 16,6 1-2-16,3-4 3 15,9 3 2-15,3-5-2 16,3-3-2-16,0-5-14 16,2-2-6-16,1-6-19 0,0-8-9 15,0-8-16 1,-3 3-33-16,-3-3 30 15</inkml:trace>
  <inkml:trace contextRef="#ctx0" brushRef="#br0" timeOffset="25">16831 11729 128 0,'-3'-5'49'0,"3"7"-26"0,0 1-18 0,0 2 11 16,3 3 8-16,0 5 5 16,0 1-4-16,0 12-1 15,0-2-13-15,0 0-2 0,0-3-2 16,0-5 5-16,0-3 5 0,-3-2-3 15,0-3 2-15,0-3 6 16,0-5 4-16,0 0-6 16,0-11-1-1,0-5-3-15,3-2 0 16,0-6-8-16,3-2-5 16,0 4-2-16,0 4-1 0,3 2-5 15,3 3 1-15,-3 2-20 16,3 3-9-16,0 3-23 15,-1 2-7-15,1 1-11 16,0 2-44 0,-3 0 25-16</inkml:trace>
  <inkml:trace contextRef="#ctx0" brushRef="#br0" timeOffset="26">17013 11753 148 0,'0'2'57'0,"3"1"-30"0,0 0-14 0,0 2 17 15,0 0-4 1,3 1-1-16,3-4-5 0,-3 1-2 16,9 0-4-16,2-3 1 15,-2-3-2-15,0-2 2 16,-3-1-4-16,0-2-1 16,-3 0-4-16,-3 1-1 15,-3-4-3-15,-3 3-2 16,-6-3-2-16,-6 3 1 15,-3 3-6-15,0 3-3 16,-3 2 6-16,0 5 3 16,1 3-3-16,5 5-1 0,0 3 8 15,0 0 5 1,3 5 8-16,6 3 2 0,3 0-3 16,6 2-1-16,6-5-8 15,0-2-2-15,6-6 0 16,2-3 0-16,1-4-18 15,0-6-5-15,0-3-26 16,0-2-9-16,-3-8-27 16,-3-1-49-1,-4-4 33-15</inkml:trace>
  <inkml:trace contextRef="#ctx0" brushRef="#br0" timeOffset="27">17215 11721 152 0,'0'0'57'0,"0"5"-30"0,0 1-12 0,0-1 20 15,3 3 5-15,-3 2 3 16,3 6-6-16,-3 3 0 16,0 5-21-16,0-3-3 0,0-3 1 15,0-2-4-15,0-5 2 16,0-3-7-16,6-3-1 16,-6-5 2-16,3-5 1 15,3-8-3-15,0-1-3 16,0-4-3-16,3-3 1 15,3-1-1-15,0 4-2 16,0 5 0-16,0 2 0 0,0 6 0 16,2 5 3-1,-2 5 2-15,3 6 4 16,0 2 4-16,-6 5 2 0,0 4-5 16,-3-1-2-16,0 0-2 15,0-5 1-15,-3-3-13 16,3-2-6-16,0-3-27 15,0-3-12-15,3-3-18 16,-1-2-7-16,4-2-16 16</inkml:trace>
  <inkml:trace contextRef="#ctx0" brushRef="#br0" timeOffset="28">17596 11732 252 0,'-15'-8'93'0,"15"5"-50"0,-6 0-28 0,1 3 26 15,-4 3-15-15,0 0-5 16,0 2-12-16,0 3-4 16,0 3-3-16,0 2 1 0,3 0 2 15,0 5-2-15,3 4-2 16,6-1 0-16,3 0 1 16,6-5-1-16,0 0-1 15,6-6-13-15,0-2-6 16,2-2-23-16,1-6-11 15,3-11-25-15,-3 0-11 16,0-4 4 0</inkml:trace>
  <inkml:trace contextRef="#ctx0" brushRef="#br0" timeOffset="29">17742 11753 156 0,'-6'-5'57'0,"6"5"-30"0,0 0-7 16,0 0 19-16,0 0-10 15,3 2-5-15,3 1-2 16,0-1 0-16,3 1-12 15,0 0 5-15,3-1 5 0,3-2-5 16,0-2 0-16,-3-1-5 16,-1-2 1-16,-2 0-4 15,0-3-2-15,-3 0-2 16,-3-3 0-16,-3 0-4 16,0 1 0-16,-6-1-10 15,-6 3-5-15,-3 0 5 0,-2 3 4 16,-1 0 0-16,-3 5 2 15,0 2 3-15,0 6 1 16,3 6-2-16,4 2 2 16,2 5 7-16,3 0 6 15,3 11 5 1,6-1 4-16,9-2-2 0,6 3-2 16,5-5-7-16,7-4-2 15,3-4-4-15,3-6-1 16,-1-7-6-16,1-4-2 15,0-2-36-15,3-5-13 16,-4-3-87 0</inkml:trace>
  <inkml:trace contextRef="#ctx0" brushRef="#br0" timeOffset="30">18439 11449 112 0,'0'-8'44'0,"0"5"-24"0,0-2-6 0,0-1 17 15,0 1 3-15,-6 0 1 0,3-6-5 16,-3 9-2-16,-6 9-15 15,-3 1-3-15,-6 8-3 0,-9 8-1 16,1 8-1-16,-1 5 3 16,3 5 3-16,3 6-6 15,6 2-1-15,9 3 0 16,12-5 2-16,12-6-5 16,12 0-1-16,6-10-20 15,0-8-9-15,11-8-43 16,-5-3-58-16,-3-8 29 15</inkml:trace>
  <inkml:trace contextRef="#ctx0" brushRef="#br0" timeOffset="31">18677 11692 96 0,'3'-3'35'0,"0"3"-18"0,12-2 6 16,-18 2 21-16,0 0-4 16,3-3 1-16,-3 0-17 15,-3 1-4-15,-3-1-12 16,-3 3-1-16,-3 3 3 0,0 2-6 16,-3 3 0-16,3 5 0 15,1 0 0-15,2 3-5 0,3 0 1 16,3 5-2-16,6-2 0 15,6 2 2-15,3-5 0 16,3-8 0-16,-1-3 2 16,4-10-1-16,0 0-1 15,-3-3 1-15,-3 0-1 16,0-3 2-16,-3 0 1 16,-3-2 1-16,0 0 2 15,-3 2-3-15,0 1-2 16,0 2-5-16,0 3 0 15,3 2 0-15,-3 3 2 16,3 8-1-16,9 8 1 16,-3 10 2-16,6 3 0 15,-1 6 6-15,-5-1 4 0,-9-2 8 16,-3 0 3 0,-6-1-2-16,1-4 1 15,-4-6-7-15,-6-2-3 0,0-6-5 16,-3-5-2-16,0-8-21 15,0-11-10-15,4-2-24 16,5-6-9-16,3 1-21 16,3-3-37-1,6-3 35-15</inkml:trace>
  <inkml:trace contextRef="#ctx0" brushRef="#br0" timeOffset="32">18835 11732 148 0,'-6'0'57'0,"9"2"-30"0,0 4-25 0,0-1 12 16,0 0 6-16,2 0 5 15,4 3-9-15,3 0-2 16,3-2-8-16,3-4 0 0,0 1 1 15,-3-3-3-15,0-3-1 16,0-2 1-16,-4 0 0 16,-2-3-2-16,-3 0-2 15,-6 0 3-15,0 0 0 0,-9 0-1 16,-5 5-2 0,-7 1-2-16,0 4-1 0,0 4 2 15,0 2 0-15,0 2-2 16,6 3 2-16,4 1 1 15,2 1 2-15,6 4-1 16,6-3-1-16,6 0-2 16,5 0 1-16,13-6 1 15,0-2 2-15,-3 0-1 16,3-3 2-16,-4-5-33 16,1-8-14-16,-3-7-47 15</inkml:trace>
  <inkml:trace contextRef="#ctx0" brushRef="#br0" timeOffset="33">19114 11517 168 0,'-9'-2'63'0,"9"4"-34"0,0 6-30 0,0-2 12 15,3 1 10-15,0 17 6 16,0 3-5-16,0 5-2 15,3 2-12-15,0-2-5 0,3 5 0 16,0 0-2-16,6-6-1 16,-3-4-21-16,-3-9-11 15,-9 1-66 1</inkml:trace>
  <inkml:trace contextRef="#ctx0" brushRef="#br0" timeOffset="34">19010 11673 228 0,'-12'-5'88'0,"15"5"-48"0,3-3-34 15,0 1 22-15,3-1-4 16,6-2 1-16,9-3-17 16,12 0-6-16,-1 3-2 15,-2 2-23-15,-3 0-7 0,-3 6-80 16,-4 2-41-1,-5-5 70-15</inkml:trace>
  <inkml:trace contextRef="#ctx0" brushRef="#br0" timeOffset="35">19543 11695 108 0,'-3'2'44'0,"6"1"-24"0,-3 0-2 0,0-3 18 16,3 5 4-16,0 3 5 16,0 0-11-16,0 2-5 15,0 4-17-15,-3-4-1 16,0 3 2-16,0 3-7 0,0-3-3 16,0-2-9-16,-3 0-1 15,0-6-112 1,0 0 13-1</inkml:trace>
  <inkml:trace contextRef="#ctx0" brushRef="#br0" timeOffset="36">19516 11647 176 0,'-3'-8'66'0,"6"-8"-36"0,0 8-31 0,0 6 15 0,0-1-10 16,0 3-2-16,0 0-6 16,3 0 0-16</inkml:trace>
  <inkml:trace contextRef="#ctx0" brushRef="#br0" timeOffset="37">19549 11610 166 0,'6'8'-90'0</inkml:trace>
  <inkml:trace contextRef="#ctx0" brushRef="#br0" timeOffset="38">19611 11684 100 0,'-11'11'38'0,"25"-3"-20"0,-5 7-8 15,0-4 14-15,-6 0 7 16,6 2 3-16,-3-3-10 16,-3 1-1-16,0-3-14 0,0 0-3 0,0-3-2 15,-6-5 0 1,0 0 0-16,0-5 0 15,6-3-5-15,0-3-1 16,3-5-8-16,0 1-2 16,3 1 5-16,0 1 3 15,0 3 5-15,3 2 2 16,0 2 3-16,-1 4 1 0,1 4 3 16,0 4 4-16,-3 4-4 15,0 1 2-15,-3 2-7 16,-3-2-3-1,0-1-6-15,-3 1-2 0,3-3-33 16,-3-3-11-16,0 0-37 16</inkml:trace>
  <inkml:trace contextRef="#ctx0" brushRef="#br0" timeOffset="39">20016 11663 160 0,'6'-8'63'0,"-3"8"-34"0,-3 0-8 0,0 0 25 15,-3 0-17-15,-3 3-4 16,-3-1-9-16,-3 3-2 15,-2 3-8-15,-1 0-4 0,3 0-1 16,3 0-1-16,3 0 0 16,3 3 0-16,3-3 0 15,6 0-5-15,3 2 1 16,3 1 2-16,0-1 3 16,-3-2 0-16,-1 0-1 15,-5 0 16-15,-6 5 9 0,-3-2-7 16,-2-3-2-1,-4 0-9-15,0-3-5 16,0-2-10-16,0-3-5 0,0-5-24 16,0-1-9-16,9-2-27 15,3 0-11-15,3 0 1 16</inkml:trace>
  <inkml:trace contextRef="#ctx0" brushRef="#br0" timeOffset="40">20171 11509 156 0,'0'0'57'0,"-3"3"-30"0,3 8-12 0,0-3 20 15,0 7-8-15,0 7-1 16,0 4-4-16,0 6 1 15,0 2-13-15,0 1-1 0,0 4-2 16,3-2-3-16,0-5-3 16,0-5-5-16,0-1 0 15,-3-10-38-15,0-3-14 0,0-5-45 32</inkml:trace>
  <inkml:trace contextRef="#ctx0" brushRef="#br0" timeOffset="41">20037 11692 244 0,'-3'-8'90'0,"6"5"-48"0,0 1-29 0,0 2 22 0,9-3-9 16,6 0-1-16,3-2-12 15,2 2-5-15,1 1-5 16,0-1-20-16,-3 1-9 0,6 2-30 15,0 0-15-15,-1 2-37 16</inkml:trace>
  <inkml:trace contextRef="#ctx0" brushRef="#br0" timeOffset="42">20356 11671 140 0,'-12'2'52'0,"-6"-2"-28"0,9 3-19 0,6 2 13 16,-6 1 7-16,-3 2 5 15,0 5-8-15,0 3-2 16,3 0-12-16,3 5-1 0,3-3 3 16,3 3-6-16,3-2 0 15,3-6 2-15,9 3 1 16,0-16-1-16,0-11-1 16,-3 1-6-16,0-3-1 15,-3-3 1-15,0 0 0 16,-3-3 1-16,-3 4 2 15,-3-1-1-15,0 2-1 16,0 6 16-16,0 3 6 0,0 3-10 16,0 7-7-16,0 5-1 15,0 4-1-15,0-1-1 16,3 8-2-16,0-2 1 16,0 4 1-16,5-4-17 15,-2-3-6-15,0-3-34 16,0-5-13-16,0-11-32 15</inkml:trace>
  <inkml:trace contextRef="#ctx0" brushRef="#br0" timeOffset="43">20442 11692 124 0,'0'3'46'0,"6"5"-24"0,0 2 1 0,-3-2 18 16,3 5 7-16,-3 1 6 15,0 1-13-15,0 4-4 16,-3-3-21-16,0 2-6 0,0-2 1 16,0-11-9-1,0-5 1-15,3-7-6 16,0-7-8 0,3-2-5-16,5-2 0 15,4-1 3-15,3 1 4 0,-3 5 7 16,0 2 3-16,0 6 7 15,0 5 5-15,-3 5 4 16,0 6 2-16,-6 2-2 16,-1 8 2-1,-5 3-8-15,0 0-4 16,0-6-7-16,0 1-2 0,0-6-35 16,3-5-15-16,0-5-31 15,6-9-13-15,3-7 3 16</inkml:trace>
  <inkml:trace contextRef="#ctx0" brushRef="#br0" timeOffset="44">20799 11681 192 0,'-12'-2'74'0,"-3"-1"-40"0,6 3-24 0,6 3 20 16,-9-1 6-1,1 6 8-15,-1 0-11 0,0 3-2 16,0 2-18-16,3 3-3 0,6 0-3 15,3 5-3-15,3 3-1 16,3-3 1-16,6 0 0 16,6-2-9-16,0-6-2 15,-1-3-23-15,1-4-8 16,3-6-20-16,0-8-8 16,0-8-40-1</inkml:trace>
  <inkml:trace contextRef="#ctx0" brushRef="#br0" timeOffset="45">20903 11732 196 0,'-6'-3'74'0,"6"3"-40"0,3 0-40 0,-3 0 14 0,6 0 6 15,0 3 8 1,3-1 0-16,0 1-1 0,6 0-11 16,3-1-2-16,0-2 2 0,-3-2-2 15,-1-1 3-15,-2 0-2 16,-3-2 2-16,-3-3-6 15,0 0-3-15,-6 0-1 16,-6 0-1-16,-9 0 0 0,0 3 0 16,-5 2-3-16,-4 3 0 15,0 3 2 1,0 2 2-16,3 3 2 16,3 3 3-16,4 2 3 15,5 3 5-15,3 5-2 16,3 0 1-16,6 3-7 0,6 0-2 15,6-3 0-15,2-5 2 16,13-3-10-16,0-5-2 16,0-5-30-16,2-3-12 15,-2-8-37-15,-3-8-14 16,-3-5 4 0</inkml:trace>
  <inkml:trace contextRef="#ctx0" brushRef="#br0" timeOffset="46">21147 11488 184 0,'-3'-5'68'0,"3"5"-36"0,0 0-15 0,0 0 20 0,3 0-10 15,3 0 10 1,12 13-6-16,3 11-16 15,0 5-2-15,-3 5 0 0,0 6 10 16,-4 8 6-16,-5 2 2 16,-6-2 1-16,-6-3-13 15,-9-3-4-15,-8-5-29 16,-4-8-13-16,-3-8-81 16,0-5-37-16,0-11 15 15</inkml:trace>
  <inkml:trace contextRef="#ctx0" brushRef="#br0" timeOffset="47">14840 12404 156 0,'-3'0'57'0,"3"2"-30"0,0 1-12 16,0-3 20-16,0 0-6 0,0 0-2 16,3 0-9-16,3-3-1 15,0-2-10-15,0 0 0 0,6-3 3 16,0 0-11-16,3-3-3 16,-1 3 2-16,1 3 0 15,0 2 2-15,0 6 2 16,-3 5 3-16,-6 3 2 15,-6 4 3-15,-3 7 4 16,-6 1-2-16,-3-1 1 16,0-1-7-16,0-3-2 15,0 1 0-15,-2-6 2 0,2-2-3 16,0-1-2 0,0-2-3-1,6-3 1-15,0 1 1 0,3-1-3 16,3 0 0-16,0-5 4 15,6 3 1-15,3 0 6 16,3-3 5-16,0 0-5 16,3 2 0-16,2 1-4 15,1 0-3-15,0-1 0 16,-3 1 1-16,0-1-1 16,-3 1-1-16,-3 0 1 15,-3-3-1-15,0 0-20 16,-6 0-9-16,3-3-23 15,0 0-9-15,0-2-54 16</inkml:trace>
  <inkml:trace contextRef="#ctx0" brushRef="#br0" timeOffset="48">15069 12261 88 0,'-15'-21'35'15,"15"15"-18"-15,-6-4 2 0,3 7 18 0,-3-2 4 16,-5 0 3-16,-4-1-13 15,-3 1-4-15,-3 2-16 16,0 1 2-16,-3 4 1 0,-5 4-5 16,-1 4-3-16,-3 6-1 15,3 5-1-15,3 8 0 16,-2 11 0-16,2 5 0 16,6 3 0-16,9 5-2 15,15-1-2-15,9 7-6 16,9-9-1-16,9-8 7 15,5-10 7-15,13-11 1 0,12-16 1 16,-1-12-3-16,1-12 1 16,-7-10-4-16,-5-8 0 15,-9-3 8-15,-13-2 4 16,-14-3 10-16,-9 0 7 16,-9 3-4-16,-9 5-2 15,-8 2-10-15,-1 9-5 16,-3 2-13-16,0 5-6 15,6 6-36-15,6 3-16 16,9-1-196 0,12 0 119-1</inkml:trace>
  <inkml:trace contextRef="#ctx0" brushRef="#br0" timeOffset="49">15635 12472 132 0,'-9'-15'52'0,"3"15"-28"0,-9 0-13 0,3 0 18 15,-3 8-4-15,-3-1 3 16,-2 4-12-16,-4 2-2 16,0 3-8-16,3 5-8 0,3 6-2 15,6-1 0-15,9-2 2 16,6 0 3-16,6 0 4 15,3-6 0-15,6-5 2 16,3-5-2-16,-3-5 0 16,0-3-6-16,-1-5-1 15,1-6-6-15,-3-2-2 16,0-6 2-16,-3 1 3 16,-6-1 3-16,-3 1 1 15,0 2 5-15,-3 0 5 16,-3 3 4-16,0 2 4 0,3 3 2 15,0 3 1-15,0 2-11 16,0 3-3-16,3 8 2 16,3 6 3-16,3 7 2 15,0 3 3-15,3-1-9 16,-1-1-2-16,4-1-3 16,0-3 1-16,3-5-24 15,0-2-8-15,0-11-43 16,0-5-17-16,0-6-8 15</inkml:trace>
  <inkml:trace contextRef="#ctx0" brushRef="#br0" timeOffset="50">15995 12491 148 0,'0'-5'57'0,"0"-6"-30"0,-12 3-3 16,9 6 22-16,-3 2-6 16,-6 5 2-16,-3 3-11 15,-6 2-2-15,1 1-16 16,-1 2-6-16,0 3-2 0,3 3-3 16,6 2 1-16,3 0-7 15,6 3-1-15,9-3 4 16,6 3 2-16,6-1-4 15,3-1-2-15,3-6-18 16,5-6-8-16,1-7-27 16,-3-6-11-16,3-10-26 15</inkml:trace>
  <inkml:trace contextRef="#ctx0" brushRef="#br0" timeOffset="51">16159 12525 124 0,'-6'-2'46'0,"6"-1"-24"0,-9-5-2 0,6 6 19 16,-3 4 3-16,0 1 2 0,-3-1-11 16,-3 1-5-16,0 2-16 15,-3 3-3-15,0 6-2 16,3 1-1-16,4 7 1 0,2-1-2 15,9 3 0-15,3-1-3 16,5 4-2-16,4-3 1 16,0-6 1-16,3-2-10 15,3-3-4-15,3-5-27 16,-1-13-13-16,1-8-56 16</inkml:trace>
  <inkml:trace contextRef="#ctx0" brushRef="#br0" timeOffset="52">16260 12565 152 0,'-3'0'57'0,"6"3"-30"0,-3-1-16 0,3 1 18 16,3 2-2-16,0 1 2 15,3-1-8-15,3 0-2 16,2 0-11-16,4 1-1 0,0-4 3 16,0 1 0-16,-3-3 4 15,3-3-3-15,-6-2-1 16,0 0-4-16,-3-3 1 16,-4 0-4-16,-5 0-2 15,-3 0-7-15,-2 0-4 0,-7 0-1 16,-3 3-1-1,-3 2 7-15,0 1 2 0,-3 2-2 16,3 2 1-16,0 6 2 16,4 3 3-16,2-1 2 15,0 4 1-15,3 1 2 16,3 1 3 0,6 3-2-16,3 5 1 0,6-1-3 15,6 1 0-15,3-3-6 16,2-2 1-16,4-6-5 15,0 0-1-15,3-5-22 16,-3-2-6-16,5-6-32 16,-2-11-10-16,-3-2-9 15</inkml:trace>
  <inkml:trace contextRef="#ctx0" brushRef="#br0" timeOffset="53">16659 12531 160 0,'-3'-3'60'0,"3"3"-32"0,0 0 0 0,-6 0 25 0,3 0-1 15,-3 0 2 1,0 3-8-16,-3-1-2 0,-3 1-24 16,0 2-5-16,0 3-1 0,0 0-6 15,0 3-2-15,3-1-8 16,4 4-1-16,5 1-4 15,5 1 2-15,7-2-8 16,6-1-2-16,3 5 3 16,0 6 5-16,-6 0 2 0,0-3 3 15,-6-2 5 1,-3 2 6-16,-6-5 10 16,-9-1 6-16,0 1-9 15,-6-5-2-15,-3-3-13 16,0-3-5-16,-3-5-25 15,6-2-9-15,3-4-20 0,4 1-8 16,5-3-45 0,12-5-38-16,2-6 61 15</inkml:trace>
  <inkml:trace contextRef="#ctx0" brushRef="#br0" timeOffset="54">16831 12549 288 0,'-6'-8'110'0,"3"6"-60"0,-8-1-30 0,5 3 30 0,-6 3-16 16,-3-1-5-16,0 4-14 15,3 1-5-15,0 1-6 16,3 3-12-16,6 2-2 16,3 3 0-16,9 3 4 0,3 2-2 15,3 8 3-15,0 0 3 16,-3-5 3-16,-6 0 9 15,-6-1 5-15,-3-4 10 16,-6-1 5-16,-3-4-12 16,-3-4-3-16,0-4-31 15,0-4-14-15,-6-2-51 16,6-8-21-16,4 0-48 16</inkml:trace>
  <inkml:trace contextRef="#ctx0" brushRef="#br0" timeOffset="55">17537 12359 108 0,'15'-14'44'0,"-3"9"-24"0,-6-19 5 0,-3 19 20 0,-3-8 4 16,-3 5 3-16,-3 0-2 16,-3 0-1-16,-6 3-27 15,-6 2 3-15,0 3 2 0,-9 5-9 16,-2 11 0-16,2 5-12 15,3 3-4-15,3 11-7 16,9 2 1-16,6 5 2 16,6 8 3-16,3-2-2 15,6 2 0-15,3-5 1 16,0-5 2-16,-3-6-3 16,3-5 0-16,-6-5-12 0,0-8-5 15,-3-3-14 1,-9-7-6-16,-3-6-39 15,-3-11-17-15,0-10-6 16</inkml:trace>
  <inkml:trace contextRef="#ctx0" brushRef="#br0" timeOffset="56">17156 12549 252 0,'-9'-2'96'0,"9"2"-52"0,0 0-32 0,0 0 26 15,6 0-9-15,6-3-2 16,9-2 0-16,8 2 2 15,10 0-15-15,0 1-10 0,-1 2-4 16,1 0-13-16,-6 2-5 0,-3 1-34 16,-1 0-16-16,-2-3-67 15</inkml:trace>
  <inkml:trace contextRef="#ctx0" brushRef="#br0" timeOffset="57">17599 12557 220 0,'-3'16'82'0,"0"3"-44"0,3 7-22 16,-3-13 22-16,3 0-16 16,0 6-2-16,0-3-12 0,3 5-5 15,0-5-2 1,0-3-32-16,0-2-12 0,0-22-121 15,3-2 46 1</inkml:trace>
  <inkml:trace contextRef="#ctx0" brushRef="#br0" timeOffset="58">17602 12430 236 0,'0'-3'90'0,"3"3"-48"0,0 0-34 0,-3 0 24 0,0 0-5 15,0 0 2-15,0 6-5 16,0-6-3 0,0 5-11-16,0 0-6 0,0-2-1 15,-3 0-20-15,0-3-6 16,0 0-37-16,6-3-16 0,6 3-40 31</inkml:trace>
  <inkml:trace contextRef="#ctx0" brushRef="#br0" timeOffset="59">17736 12557 224 0,'-9'3'85'0,"12"-1"-46"0,0 4-28 15,3-4 21-15,0 4-2 0,3-4 2 16,3 1-13-16,3 0-6 15,3-3-8 1,0-3-4-16,-1 0 2 0,1-2 0 16,-3 0 1-16,-3-3 0 0,-3 0 2 15,-3 0-3-15,-6-3 0 16,-6 3-10-16,0 0-3 16,-6 3-4-16,-9 3-1 15,0 4 5-15,-2 3 6 16,-1 3-2-16,3 3 2 15,3 2 4-15,6 3 2 16,3 5 6-16,6 0 3 16,3-2-2-16,9-1 0 0,3-2-5 15,6 0-1-15,6-3-19 16,3-7-7-16,-1-6-23 16,1-6-11-16,0-2-54 15</inkml:trace>
  <inkml:trace contextRef="#ctx0" brushRef="#br0" timeOffset="60">18004 12340 192 0,'-18'-2'71'0,"21"2"-38"0,-3 5-25 0,3 0 18 16,0 6 7 0,3 5 4-16,-6 10 0 0,3 6 0 15,0 5-20-15,-6 3-4 0,6-1 1 16,3-4-8-16,-3-1-1 16,0-2-12-16,3-6-3 15,3-2-24-15,0-16-10 16,0-8-32-16,3-5-15 15,3-3-6 1</inkml:trace>
  <inkml:trace contextRef="#ctx0" brushRef="#br0" timeOffset="61">18239 12544 180 0,'-3'-8'68'16,"3"5"-36"-16,-3 1-18 0,0 2 22 0,-3 0 2 15,-3 0 4-15,-2 2-23 16,-4 4-8-16,0 2-8 16,-3 2-3-16,3 6 1 0,0 3-4 15,3 2 0-15,6-3-3 16,3 6 1-16,6 2 3 0,6-4 3 16,3-12-5-16,3-4-1 15,3-12-1 1,0-4 4-16,0-4-1 15,-1-7-1-15,1-3 5 16,-6 1 1-16,-3-9 2 0,-3-3 0 16,-9 1 0-16,0-3 2 15,-3-3-1-15,0 1 2 16,-3 4 0-16,3 9 3 16,0 5-1-16,3 7 2 15,0 4-6-15,3 20-3 16,3 9 3-16,3 13 4 15,0 5 1-15,3 5 2 16,6 3-4-16,0 0 0 16,0-5-5-16,0-3-2 15,3 0-22-15,-3-8-11 16,-1-11-61-16,4-20-27 16,-3-9 13-16</inkml:trace>
  <inkml:trace contextRef="#ctx0" brushRef="#br0" timeOffset="62">14721 11721 72 0,'3'0'30'0,"0"0"-16"0,-6 0-1 16,3 0 11-16,0 0-4 15,0 0 1-15,0 0 3 16,0 0 5-16,0 0-1 16,0 0 3-16,0 0-17 15,0 0 3-15,-3 0 1 0,0 0-2 0,0-3 1 16,0 1-3-16,-3-1-1 16,0 0-1-16,0 1 0 15,-6-1-4-15,-3 1 0 16,0-1-3-16,1 0 0 15,-1 1-6-15,-3-1 1 16,0 0 2 0,-3 1 3-16,0-1 0 0,1 0 2 15,-1 1-4-15,-3-1 0 16,-3 3 1-16,3 0 0 16,0 0-5-16,-2 0 1 15,-1 0 0-15,0 0 0 0,-9 3 2 16,4-1 1-1,-4 1-4-15,0 2-1 16,0 3 1-16,1 0 0 16,-4 3 1-16,0-1 2 15,4 1-3-15,-1 0 0 16,3-1 1-16,0 3 0 0,-8-2 0 16,2 5 2-16,0 5-1 15,1-3 2-15,2 4-4 16,3-6 0-16,3-1 1 15,4 1 0-15,-4 0 0 16,6 0 0-16,-3 3-3 16,0 2 2-16,4-3 1 0,2 1 2 15,-3-1-3-15,3 3 0 16,0 1 1 0,1 1 0-16,-10 4 0 15,3-1 0-15,3 6 0 0,0 2 0 16,4 1 0-16,2-3 0 15,0 2 0-15,3-5 0 16,0 8 2-16,0-2 1 16,3-1 1-16,0 0 2 15,3 1 1-15,0-1 1 16,1-2-2-16,-1 0 1 16,0 2-2-16,3-2 0 15,0-6-6-15,0-5 1 16,0-2 0-16,3-1 2 15,0-4-6-15,0-4 1 16,0-2-21-16,0-3-7 16,3 1-8-16,0-1-4 0,0-5-18 15,0 0-9 1,0 0-24-16</inkml:trace>
  <inkml:trace contextRef="#ctx0" brushRef="#br0" timeOffset="63">12980 12584 160 0,'-6'2'60'0,"6"1"-32"0,0 2-13 0,0 0 18 16,0 6-1-16,0 2 1 15,3 8-10-15,-3 9-1 16,3 1-13-16,0 1 1 0,0 0 1 16,0-6-4-16,3-5 1 15,0-2-3-15,-1-6 0 16,-2 0-1-16,0-5 0 16,0 0-5-16,0-2 1 15,6-6-2-15,0 0 0 16,0-3 4-16,3-2 1 15,3-3-4-15,0-3 1 0,3-2-13 16,0 0-5-16,2-6-23 16,4-2-11-16,6 8-57 15</inkml:trace>
  <inkml:trace contextRef="#ctx0" brushRef="#br0" timeOffset="64">14670 12459 96 0,'3'0'35'0,"0"0"-18"0,0 3-5 0,0-3 16 15,0-3-3-15,0 3 0 16,-3-2 2-16,0 2 2 15,0-3-15-15,0 0 5 0,0 3 4 16,0-2-3-16,-3-1-2 16,-6 3-6-16,-6-3 0 0,4-2-1 15,-4 2 1-15,0 3-2 16,-3 0-1-16,0 0-1 16,0 0 0-16,0 0 0 15,0 6 0-15,1-1-4 16,-1-2-3-16,3 7 0 15,-3 3-1-15,3 1 0 16,-6-4 0-16,3 1 0 16,4 2 2-16,-1 0-1 15,0 1 2-15,0 1-2 16,3 1 2-16,0 3 0 0,0-1 3 16,0 1-3-1,0 2 0-15,3 5-1 16,0 1-2-16,4 2 1 15,-1 3-1-15,0-6 4 0,0 6 5 16,3-3-3-16,0 0 2 16,0 0-5-16,3 3-2 15,0-3 0-15,0 0 1 16,0 0-1-16,0-5-1 16,0-3 3-16,-3-2 2 15,0-3-2-15,3-3-2 16,0-2 2-16,0-3 2 15,-3-3-7 1,3 0 0-16,0 0-13 0,0-5-6 0,0 0-24 16,0-2-8-16,0-4-6 15,3-1-1-15,0-4-42 16</inkml:trace>
  <inkml:trace contextRef="#ctx0" brushRef="#br0" timeOffset="65">14078 13049 104 0,'-9'-2'41'0,"6"2"-22"0,0-3-11 0,3 0 13 16,0 1 3 0,-3-1 5-16,3 0 2 0,0 3 1 15,0 0-17-15,0 0 0 0,0 0 1 16,0 0-2-16,0 3 0 16,3 5 0-16,0 3 4 15,0 2-4-15,3 3 2 16,3 0-7-16,0 2-1 15,0-2-2-15,0 5 1 16,0-2-6-16,0-6-3 16,3-5 1-16,-1-3 2 0,4-2 0 15,0-6 2-15,0-2 0 16,0-3 1 0,0-3-2-16,0-2-2 0,-3 2-2 15,3-7 1-15,-1-3 1 16,-2 2 0-16,0 1 0 15,0 2 2-15,-3 0-1 16,3 3-1-16,-3 2-2 16,0 1-1-16,-3-4-18 15,0 4-7-15,0-3-67 16,-9-1-21 0</inkml:trace>
  <inkml:trace contextRef="#ctx0" brushRef="#br0" timeOffset="66">19751 13877 80 0,'-3'-2'30'0,"3"2"-16"0,0 0-1 0,0 0 11 16,0 0-1-16,0 0 0 16,0 0-3-16,0 0-3 15,0 0-3-15,0 0-1 16,3 2-7-16,0 4-2 0,3-1 2 16,0 0-3-16,0 1-2 0,0-1 4 15,15 0 4 1,-3-2-3-16,0-3-3 15,0 0-2-15,-1-3 2 16,1 1 0-16,-3-4-6 16,0 1 0-16,-3 0 1 15,-3-1 3-15,-3-4 0 16,-3 2 2-16,-6-8 0 16,0 3-4-1,-3 2 1-15,-3 1-2 16,0 2 0-16,-6 2 2 15,-6 4 0-15,0-1 0 16,1 3 2-16,-1 8-1 16,0 5 2-16,-3 0-4 0,3 1-2 15,0 2 4-15,4 2 1 16,2 1 0-16,9 2 1 16,3 0-2-16,9-3 2 15,6-2 0-15,3-2 1 16,11-4-2-16,4-2-2 15,0-3-2-15,0-5 1 16,-1 0-34-16,-2-2-17 16,-3-1-31-1</inkml:trace>
  <inkml:trace contextRef="#ctx0" brushRef="#br0" timeOffset="67">20177 13835 76 0,'6'-3'30'0,"-3"6"-16"16,3-19-3-16,0 14 12 0,-3-1 3 16,0 0 2-16,0 1-7 15,-3-4-2-15,0 4 0 16,-3-1 0-16,-3 0-10 15,-3 3-3-15,0 3-2 0,-9-3-5 16,-6 8 1-16,0 5 2 0,1 0 1 16,-1 1-1-16,3-1-2 15,3 3 1 1,3 0-1-16,3 0 0 16,3-1 2-16,6-1-3 0,6-1 0 15,6 0-1-15,3-2 0 16,6-3 4-16,9-3 1 15,-3-2-4-15,-3-6 1 16,-4-2 2-16,1-3 3 16,-3 0-2-16,0-3-2 15,-6 1 0-15,0-1-1 16,-3 0 0-16,-3 1 0 16,-3-3-3-16,0 7 2 0,-3-2 1 15,0 6 2-15,0 2-1 16,-3 2 2-16,0 4 2 15,0 4 2-15,3 6 1 16,0 5 0-16,0 6-2 16,3 4 1-16,0-1-2 15,3 1 0-15,3-2-1 16,0-2 0-16,3-3-5 16,0 0 1-16,0-9-20 15,0-1-9-15,0-6-16 16,0-3-5-16,0-3-28 15</inkml:trace>
  <inkml:trace contextRef="#ctx0" brushRef="#br0" timeOffset="68">20320 13891 112 0,'12'0'44'0,"-24"-3"-24"0,6 3-24 16,6 0 41-16,0 5-20 16,0 3-3-16,0 3-2 0,3-1-7 15,3 4 1-15,-3-1 4 16,3 0-4-16,-3-2-1 0,3-1-2 15,0-2-3-15,3-3-2 16,-3-2 1-16,5-3 3 16,-5-3 1-16,3-2-1 15,-3-5 1-15,0-1-2 16,-3-2-1-16,0 0 1 16,0-1-1-16,0 4 0 15,0-1 2-15,-3 3 12 16,0 3-3-1,3 2 1-15,0 3-4 16,-3 0-3-16,3 6-2 16,0-1 0-16,3 3 0 0,0 0 1 15,0 0-2-15,0 0-2 16,0 0-19-16,0-1-10 16,0 1-36-1,0-2-44-15,-3-1 28 16</inkml:trace>
  <inkml:trace contextRef="#ctx0" brushRef="#br0" timeOffset="69">20537 13885 160 0,'-3'-2'60'0,"3"4"-32"0,3 1-31 0,-3-3 13 0,3 5 4 15,-3 1 5-15,3 2-7 16,0 2-4-16,-3 3-5 15,6 1-3-15,0-1 1 0,-3 0-6 16,0-2 1-16,0-1-47 16,0-2-53-1,-3 3 21-15</inkml:trace>
  <inkml:trace contextRef="#ctx0" brushRef="#br0" timeOffset="70">20540 13766 140 0,'-27'-16'55'0,"36"19"-30"0,-3-3-34 0,-6 0 7 16,0 0-10 0,-3 3-3-16,6-1-31 0,0 4-15 15,0-1 25-15,6 0 12 16</inkml:trace>
  <inkml:trace contextRef="#ctx0" brushRef="#br0" timeOffset="71">20618 13840 104 0,'0'-2'41'0,"-3"2"-22"0,6 2-14 0,0 4 13 0,-1 2 14 16,4 0 7-16,0 2-7 15,0 1-2-15,3 2-15 16,-3 0-4-16,3 0-7 16,0 1-5-16,0-1 0 0,0-3 1 15,3-2 2-15,-3-2-1 16,0-1 2-16,3-2 0 16,0-3 3-16,-4 0 8 15,1-3 5-15,-3-2-3 16,0-1-1-16,-3-2-5 15,0 0-1-15,0-2-5 16,0-1-1-16,0 1-1 16,0-6-2-16,0 3 1 0,-3 2-1 15,0-5-20 1,3 3-13-16,-3 2-6 16,3 3-8-16,3 3 0 15,0 8-17 1,3-1-29-16,0 1 29 15</inkml:trace>
  <inkml:trace contextRef="#ctx0" brushRef="#br0" timeOffset="72">20957 13838 172 0,'0'-3'66'0,"0"3"-36"0,-3-3-35 0,0 3 47 15,0 0-21 1,-3 0-6-16,-3 0-7 0,-3 8-6 15,-3 3 3-15,3 0 1 0,0 2-7 16,4 0-1-16,2 3 0 16,3-3 1-16,3 0 1 15,3-2 0-15,3-1 0 16,2-4 0-16,4-4 2 16,0-2 1-16,0-5-6 15,0-3 0-15,3-2 1 16,-3-1 3-16,-3-5 0 15,-3 0 2-15,0-2-4 16,-3 5 0-16,0 2 5 16,0 8 2-1,0 11 0 1,0 3-4-16,0 2-1 0,0 3 0 16,5 0-1-16,-2 2 0 15,3-2 0-15,-3 0 2 16,3-3-19-16,0-2-8 15,-3-3-23-15,3-6-9 16,-3-2-21 0</inkml:trace>
  <inkml:trace contextRef="#ctx0" brushRef="#br0" timeOffset="73">21118 13584 148 0,'-3'-29'55'0,"6"29"-30"0,-3 2-27 16,0-2 9-16,3 6 17 16,0 7 8-16,2 13 4 15,-2 3 3-15,0 3-21 16,-3 8-4-16,0-3 0 0,0 0-6 16,0-3-2-16,0 1-3 15,3-4 0-15,0-4-31 16,0-3-11-16,3-6-68 15,3-2-33 1,-6-8 70-16</inkml:trace>
  <inkml:trace contextRef="#ctx0" brushRef="#br0" timeOffset="74">21272 13840 140 0,'0'0'52'0,"0"16"-28"0,3-8-11 0,-3-8 19 16,3 3 2-16,3-1 4 16,0 1-15-16,3 0-3 15,3-1-12-15,0 1-5 0,0-3-2 16,3 0 1-16,-3 0 1 16,0-8-1-16,-3 3 1 15,-1-3-2-15,-2-3 2 16,-6-2-11-16,-3 2-2 15,-6 1 0-15,-2 2 1 0,-4 3 3 16,-3 2 2-16,0 11 2 16,-3 5 1-16,3 0 1 15,3 1 0 1,3-1 4-16,4 3 2 0,8 0-2 16,3 0-1-16,2-1 1 15,4 1 0-15,3-3-18 16,6-2-5-16,0-3-44 15,0-3-54 1,0-2 24-16</inkml:trace>
  <inkml:trace contextRef="#ctx0" brushRef="#br0" timeOffset="75">21433 13875 104 0,'-12'0'41'0,"27"0"-22"0,-21 5-7 0,12-2 16 15,-3-1 8 1,-3 4 5-16,3-1-17 0,0 0-9 16,0 1-9-16,-3-1-3 0,0 0 1 15,0 0-2-15,0-5 1 16,0 0-4-16,0 0 0 16,0 0 10-16,3-2 3 0,6-6-5 15,3 0-4-15,-3-5-5 16,3-6-1-16,0 3 2 15,-1 3 0 1,4 2 3-16,0 3 1 16,-3 6 7-16,0 7 6 15,0 6 3-15,0-1 1 16,3 4-5-16,-3-1-1 0,-3 3-6 16,-1 0-3-16,-2-1-5 15,0-1-2-15,3-1-8 16,0-3-2-16,0-2-22 15,0-2-10-15,3-4-17 16,0-4-5-16,0-6-17 16</inkml:trace>
  <inkml:trace contextRef="#ctx0" brushRef="#br0" timeOffset="76">21841 13483 212 0,'-3'-13'82'0,"6"13"-44"0,-3 0-42 0,0 0 13 16,0 5 10-16,0 6 8 16,0 7 1-16,0 19 3 15,0 3-17-15,3 0-6 0,0 5-1 16,-3 0-2-16,6-6 0 16,0-2-3-16,0-5-2 0,3 0-13 15,0-6-6 1,2-2-32-16,1-5-13 15,-3-6-30 1,0-5-29-16,-3-5 53 16</inkml:trace>
  <inkml:trace contextRef="#ctx0" brushRef="#br0" timeOffset="77">21627 13692 196 0,'-3'-8'74'0,"20"11"-40"0,-2-3-31 16,-3 0 17-16,3 0 5 16,6 0 5-16,9-3-12 15,14-2-5-15,4 2-8 16,0 1-39-16,-4-9-15 0</inkml:trace>
  <inkml:trace contextRef="#ctx0" brushRef="#br0" timeOffset="78">19561 13891 92 0,'0'-3'35'0,"0"3"-18"0,-3 0-11 16,3 0 11-16,0 0 2 15,-3 0 1-15,0 0-5 16,0 0-1-16,-3 0-4 16,0 0 1-16,0 0-6 15,0 0 1-15,-3 0 4 0,0 0 0 16,0 0 2-16,0 0-2 16,0 0 1-16,1 0-4 15,-1 0 1-15,-6 0-1 16,3 0 1-16,-9-3 7 15,0 1-7-15,0-1-1 16,0-2-4-16,1-1 0 16,-1 1 0-16,-3 0 1 15,-3 0-2-15,3-6 1 16,1 0-2-16,-1 1-1 16,0-1 3-16,0 3 0 15,0-2-1-15,1 2-2 16,2 0-2-16,-3 0-1 15,0 0 4-15,0-3 1 16,0 1-3-16,4-1-1 16,-1 1 1-16,3-1 2 0,0-5 0 15,3-8-1 1,3 6 1-16,0-1-1 0,3-2 0 16,0 0 0-1,4 0-3-15,-1 2 2 16,0 1 3-16,0-1 3 15,3 3-7-15,-3 1 0 0,0 1 2 16,0-2 2-16,-3 1 0 16,-3-1 1-16,-3-3-2 15,0 1 2-15,0-1-4 16,-2 3 0-16,-4-2-4 16,-3 2-1-16,0 0 3 15,0 0 3-15,-6 3 5 16,-2-6 2-16,2 3-3 0,0-2-3 15,0 2 2-15,1 3 2 16,-7 0 0 0,0 2 2-16,1 3-6 15,-1 3-1-15,-3 0 0 0,3 2 0 16,4 3 4-16,2 0 5 16,0 5-5-1,0 0 0-15,4 1-2 0,5-1 1 16,3-2-2-16,3-1-1 15,0-2-6-15,6 0-1 16,3 0-32-16,0 3-12 16,3 5-42-1,3-3-36-15,0-7 48 0</inkml:trace>
  <inkml:trace contextRef="#ctx0" brushRef="#br0" timeOffset="79">18073 13070 108 0,'-12'8'41'0,"-3"0"-22"0,-12 6-7 0,15-7 13 15,0 1-7-15,-3 3 0 16,-3 2-5-16,-2 0 2 16,2 1-8-16,-3-1 2 0,3-3 2 15,6-2-6-15,0 0-1 16,6-2-4-16,6-1-3 15,3 3 4-15,6-3 1 16,6 0 0-16,3 3 1 16,0-2-2-16,6-1-1 15,-1 0-19-15,1 1-10 16,3-4-51 0</inkml:trace>
  <inkml:trace contextRef="#ctx0" brushRef="#br0" timeOffset="80">19555 13975 56 0,'-3'-2'22'0,"3"2"-12"0,-3-3 3 0,3 3 11 15,-3 0 1-15,-3 0 2 0,0-3-6 16,-3 3-3-16,0 0-10 15,0-2-5-15,-3 2 0 16,0 0 0-16,1 0-1 16,-4 0 5-16,-6 2 5 0,0 1-2 15,3 0 0-15,0-1-2 16,-3 1 0-16,4 0-2 16,-1-1 1-16,0 1-4 15,-6 0 0-15,-3-1 1 16,3 1 0-16,1-1-2 15,-1 4-2-15,0-1-2 16,3-2-1-16,0-1 4 16,1 4 3-16,-1-4-1 15,0 9-2-15,-3-3 0 16,0 5-1-16,0-2 0 0,1-3 2 16,-1-1-1-16,3 1-1 15,0 0 3-15,0-2 0 16,0-1 1-16,-2 0 0 15,-1 1 2-15,-3-1 1 16,6-3-1-16,-3 4-1 16,1-1-6-16,-1-2 1 15,0 2 0-15,0-2 0 16,3-1 0-16,0 4 2 16,-2-4-1-16,-4 4 2 15,0-4 2-15,0 1 2 16,3-1 3-16,-2 1 1 0,-1 0-5 15,-3-1-2 1,-3-2 0-16,1 3 2 0,-1 0-3 16,0-3-2-16,0 2 2 15,4 1 0 1,2-3 1-16,-3 3 2 0,0-1-1 16,4 1 2-16,2-3-4 15,0 0-2-15,0 3 0 16,6-3-1-16,3 2 0 15,3-2 0-15,4 0-14 16,-1 0-3-16,3 0-35 16,3 0-16-16</inkml:trace>
  <inkml:trace contextRef="#ctx0" brushRef="#br0" timeOffset="81">18084 14036 80 0,'-5'-16'33'0,"2"32"-18"0,-6-3 0 0,3-7 15 0,-6 4-5 15,-3 1-2 1,-3 2 0-16,-6 0 0 0,3 1 3 15,-2-1 1 1,-1 3-14-16,3-6 1 0,-3 1 0 16,6-1-3-16,3-2-1 0,3-2-6 15,4 2-3-15,5-3 0 16,3 3-1-16,5 0-3 16,4 0 2-16,6 0 5 15,3-3 5-15,0 0-7 16,0 3-1-16,0-3-1 15,6 1 2-15,-1 4-36 16,-2 1-15-16,3 2-52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03:26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18915 3000 92 0,'-12'0'35'0,"0"0"-27"0,3 0 11 15,0 3 3-15,-3 0-1 16,0-1-1-16,1 4 1 16,-1-4-1-16,3 1-9 15,0 0-4-15,6-3-4 16,3 0-3-16,6 0 3 0,6-3-2 16,6-2-1-16,5-3 1 15,7 2 1-15,3-4-3 16,3 2 0-16,5-3 1 15,16 3 2-15,14 0 1 0,1 3 1 16,-7 0-5 0,-5 2-1-16,-1 3 1 15,1-5 2-15,-1 2-2 16,-2 3-2-16,-4 0 4 0,-11 0 1 16,-9 0 0-16,-9 0 1 15,-7 0 7-15,-5 0 3 16,-6 0-2-16,-9 0 1 15,-9 0-5-15,-5 3-2 16,-7-3-2-16,-3 0-3 16,-3 0 1-16,0 0-1 15,-2 0 0-15,-1 0 2 16,-6 0-1-16,-11-3-1 16,-10 3-2-16,-2-2 1 15,2 2 1-15,4-3 0 16,2 3-3-16,0-5 2 15,-5 5 1-15,-7 0 2 16,10 0 5-16,5 0 4 16,10 5-6-16,8-5-1 0,6 3-7 15,12-1-2-15,9 6-3 16,15-8 2-16,21 5 4 16,15 1 1-16,2-1 1 15,13 0 0-15,20 1 0 16,12-4 0-16,-8-2-5 0,-10 0-1 15,-11 0 3-15,-13 0 1 16,-14 0 6-16,-12 0 2 16,-12 3-2-16,-9-3-3 15,-12-3 0-15,-12 1 1 16,-21 2-43-16,-8 2-19 16,2 1-28-1</inkml:trace>
  <inkml:trace contextRef="#ctx0" brushRef="#br0" timeOffset="15313.6811">7062 8565 100 0,'-6'-3'38'0,"3"0"-29"0,0 3 10 0,3 0 3 15,0 0-10-15,0 0-4 16,9 0-3-16,6 0 1 15,6-2-3-15,6-1-2 0,6-2 0 16,8 2-1-16,10 0 2 16,2 1-3-16,4-1 0 15,-6 0 1-15,-7 1 2 16,-5-1-3-16,-6 3 0 0,-10 0 1 16,-8 0 2-16,-6 3 1 15,-12 2 1-15,-12 0-5 16,-11 1 1-16,-10-1-2 15,-6-2-2-15,-2-1 3 16,-4 4 2-16,0 2 2 16,1-1 1-16,5-1-5 15,6-1 1-15,7-2 0 16,8-1 0-16,9 1-3 0,9 0 0 16,9-6 2-1,12 0 0-15,8-2 1 16,10 2 2-16,9 1-3 15,5 2-2-15,1 0-51 16,-6 8-30 0,-7-3 35-16</inkml:trace>
  <inkml:trace contextRef="#ctx0" brushRef="#br0" timeOffset="21994.9859">13233 7869 8 0,'53'-21'5'0,"-23"15"-4"0,12-2 0 16,-27 3 2-16,-1-3 46 16,-2-5 22-16,-3-3-9 15,-9-5-6-15,-6 0-19 16,-6-6-6-16,-11-2-18 16,-7 5-8-16,-9-2-3 15,-11 5-7-15,-10 7-1 0,-17 9-4 0,-10 2 1 16,4 11 3-16,0 11 3 15,-7 10 0-15,4 19 1 16,3 26-3 0,8 5-1-16,10 8 3 15,17 30 3-15,18-6-1 0,24-3 0 16,33 9 1 0,24 2 0-16,26-21 4 0,36-11 5 15,9-26-1-15,15-24 3 16,6-32-2-16,-15-31 0 15,-6-24 6-15,-15-14 2 16,-8-42-8-16,-22-5-3 16,-20-8 2-16,-25-13 5 0,-14 7 2 15,-15 20 0-15,-12 9-18 16,-9 6-10-16,-8 14-96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4:46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2841 3958 120 0,'-8'-8'46'0,"-4"14"-24"0,21-9-19 16,-9 3 10-16,3 0 18 15,0-3 10-15,0 1-6 16,-3-1-1-16,0 0-19 0,0 1-7 15,0-1-3-15,2 0 1 0,-2 1 3 16,0-1 0-16,0 3 2 16,0-3-2-1,-8 3 4 1,2 0-5-16,-9 0-2 16,0 0-1-16,0 3 1 15,3-3-3-15,-9 3-2 16,0-1 0-16,1 1-1 15,-1-3 0-15,3 3 2 16,-3-1-1-16,-3-2-1 16,0 0 3-16,1 0 0 15,-4 0-4-15,0 0-1 0,0 0 3 16,-9 0 3-16,4-2 1 16,-1 2 0-1,3 0-6-15,0 0 1 16,1 0-2-16,-4 0 0 0,6-3 2 15,3 3 2-15,4 0-1 16,-7 0-1-16,0 0 3 16,3 0 0-16,0 3-4 15,1-3-1-15,-4 2 1 16,-3 1 0-16,0 2 1 16,0 1 2-16,-2-1-3 15,5 0 0-15,0 0 1 16,0 1 0-16,4-1 0 15,-1 0 0-15,3 1 0 16,0-1 0-16,9 5 0 16,-9-2 0-16,3 3-3 15,-2 0 2-15,2 2 1 16,0 0 0-16,3 3-3 0,-6 2 2 16,3 1 1-16,0 2 2 15,4 3-1 1,-4 0-1-16,6 5-2 0,-3 0 1 15,9 3 1-15,-15-1 0 16,12 6 0-16,-9 1 0 16,3-1-3-16,7 0 2 15,-1 0 1-15,0 5 2 16,3-5-3-16,0 8-2 16,0-3 4-16,3-2 1 15,0-3 0-15,0 3-2 16,0-1 1-16,0-2-1 15,3 1 0-15,-6-1 2 0,3 2-3 16,3-4 0-16,-6 4 1 16,3 4 0-16,3-4 0 15,0-2 0-15,0-2 0 16,0-3 0-16,-3 5 0 16,0 5 0-16,0-5-3 15,0-3 0-15,3 3 2 16,-6 0 2-16,3-2 0 15,3 2-1-15,0 5 1 16,-3-5 1-16,3-2-3 16,0-1 0-16,0-2 1 15,-3 5 2-15,0-5-1 0,0-6 2 16,3 3-4-16,-6 0 0 16,6 6 1-16,0-4 0 15,-3-4-3-15,3 5 2 16,0 5 1-16,-6-6 2 15,6 1-1-15,-3-3-1 16,0 0 1-16,0 3-1 16,1 0 0-16,-1-6 0 15,3 1 0-15,-6-1 0 16,6 1 0-16,0-1 0 16,0 3-3-16,0-2 2 15,0 4 1-15,0-4 0 16,0 5-3-16,0-3 2 0,0-3 1 15,0 1 0-15,0-1-3 16,0 3 2-16,0 3 1 16,0-3 2-1,0-2-1-15,0-1-1 0,0 0-2 16,0 1 1-16,0 2 1 16,0-5 0-16,6 0-3 15,-6 2 2-15,0 3 1 16,0-2 2-16,0-4-3 15,0 4 0-15,0-1 1 16,0-2 2-16,0 3-1 16,3 2-1-16,-1-3 1 0,1-2-1 15,0 0-3 1,0 0 0-16,3-1-1 0,3 1 3 16,-6 3-2-16,3-6 1 15,6 0 2-15,-9 3 2 16,6 5-3-16,0-3 0 15,3-2 3 1,6 0 1-16,3 0-4 0,-7 0 1 16,4 0 2-16,0-3 1 15,3 3-4 1,-6-6-1-16,3 1 1 0,0-1 0 16,2 1 1-16,4 2 2 15,-3-3-3-15,3 1 0 16,-3-3 1-16,3 0 0 0,2-6 0 15,4-2 0-15,-6-3 0 16,0-2 0-16,11-3 2 16,-2-3 3-16,-3-2-2 15,-3-3-2-15,0 0-3 16,-4-5 1-16,1 2 3 16,-3-2 1-16,0 3-1 15,0-1-2-15,-3 0 1 16,-1-4 1-16,-5-4-1 15,6 0 2-15,-6 1-2 16,3-1-1-16,0-2 3 16,0 0 0-16,0-5-1 0,-1-3 1 15,1 2-4-15,-3 1 0 16,0 2 1 0,-3-3 0-16,0 4 2 15,0-1 1-15,0 3-1 0,3-1-2 16,-9-1-2-16,3 4-1 15,6-2 4-15,3 0 1 16,2 0 0-16,1-1 1 16,-6 4-7-16,6-1 1 15,3 1-1-15,-3 2 2 16,0 0 1-16,2 3 1 16,4 0 2-16,-3 2 1 15,-3-2-4-15,0-6 1 16,0 6 0-16,2 2 0 15,7 1 0-15,-6-1 0 0,3 3 0 16,0 0 2-16,-3 3-1 16,2 0 2-16,-2 0 2 15,6 2 2-15,-6 0 3 16,0 1 1-16,-3 2-3 16,2 0-3-16,-2-3-2 15,0 0 0-15,0 1 0 16,6-1 3-16,0 0-1 15,-7 1 0-15,1-1 3 16,-3 3 3-16,3 0-9 16,0 0 0-16,0 0 2 15,6 0 5-15,-4 0-5 0,4 0-2 16,0 0-1-16,0 0-1 16,6 3 2-16,-1-1 1 15,1-2-1-15,0 3 1 16,0 0-2-16,-4-1-1 15,1 1 1-15,0-3-1 16,-3 3 0-16,0-1 2 16,-1 1-3-16,4 0 0 15,0-3 3-15,3 2 1 16,0-2-4-16,-1 0 1 16,4 3-2-16,0-3 0 15,-3 0 4-15,-1 0 3 0,1 0-4 16,-3 0-1-16,0 0-2 15,2 0 0-15,-5 0 2 16,-3 0 2-16,0 3-1 16,3-1 2-1,3-2-4-15,-1 0-2 0,4 0 2 16,-3 0 2-16,3 3-2 16,2-1 0-16,-2-2 1 15,3 0 0-15,0 0 0 16,-4 0 0-16,4 0 0 15,0 0 2-15,-6 0-1 16,2 0 2-16,4 0-4 16,3 0 0-16,0 0 3 0,-1 0 1 15,4 3-4-15,3-3 1 16,-4 0 0 0,7 0 2-16,-3-3-3 15,-4 1-2-15,-2-1 2 0,0 3 2 16,3 0-2-16,-1 0 0 15,1 0-1-15,0 0 0 16,2 0 2-16,-2 0 2 16,-3 0-3-16,-1 0 0 15,4 0 1-15,-3 0 2 16,-6 0-1-16,-1 0-1 16,4 0-2-16,0 3 1 0,3-1 3 15,-1-2 1-15,13 6-1 16,-9-4-2-1,-1-2-2-15,1 6 1 16,0-4-1-16,-1 1 0 0,-2 0 2 16,0-6 0-16,3 6-3 15,2-6 2-15,1 0 1 16,0 6 2-16,5 0-3 16,1-1-2-16,-1-2 2 15,1 3 2-15,-3-3 0 16,-1 3-1-16,1-3-2 15,6-6-1-15,-1 6 2 16,4-2 2-16,-4 2-2 16,-2 2 0-16,-3-2 1 15,2 3 2-15,-5-8-3 16,0 7 0-16,-1 1-1 16,1 0 0-16,0-1 2 15,5-2 0-15,-2 0 0 0,0 5 2 16,-1-2-1-1,1 2-1-15,0-7 1 0,-7 2 1 16,4 0-3-16,3 0 0 16,-1 5-1-16,10-2 0 15,2-1 4-15,-5 1 1 16,2 0-4-16,-2 2-1 16,0-2 1-16,2-1 2 15,1-2 0-15,-4 0-1 16,7-2 1-16,-3 2-1 15,2-3-3-15,-5 6 2 16,-7 2 1-16,-5-2 0 16,3-3 2-16,-1 2 1 0,-2 1-4 15,0-3-1-15,5 0 3 16,1 0 1-16,-6 0-3 16,0 2 1-16,-4 4 0 15,7-1 0-15,-6-2-3 16,-4-1 2-16,1 1 1 15,3 0 0-15,0-1 0 16,2-2 2-16,4 3 1 16,-3-3 1-16,-1-3-5 15,4 3-1-15,-3-2-2 16,2 2 3-16,-2-3 0 0,-3 0 1 16,-1 1 2-16,4-1 1 15,0 0-1-15,0 1-2 16,2-4-2-16,1-1-1 15,0 1 2-15,-1-4 0 16,-2 2 1-16,0-3 2 16,-4 1-1-16,1 2-1 15,-3 0 1-15,0 0 1 16,-4 0-1-16,1 0-1 16,-3-3 1-16,3 1 1 15,2-1-3-15,-5 1 0 16,0-4 1-16,0 1 2 0,-3 0 1 15,-1 0 1-15,-5-1-2 16,0-1-2-16,3 1 3 16,-3 4 0-1,0-4-4-15,0 1-1 0,-4-3 5 16,-2 0 3-16,0-2-3 16,0 2-2-16,-3-2 0 15,0-1 1-15,0 1-1 16,0-1 2-16,0-2-2 15,0-3-1-15,0 3 1 16,-3 2 1-16,0 1-3 16,-3-1 0-16,-1-2 3 15,1 0 1-15,0 5-1 16,0-10 1-16,-3 2-2 16,3 3-1-16,0-6 1 15,0-2-1-15,-3 5-3 16,0 0 2-16,0 1 3 0,-3-1 3 15,3-8-4-15,-3-2-1 16,0 5-2-16,-3-1 0 16,3 1 2-16,-2-2 0 15,-1-1 0-15,3 3 0 16,0-6 0-16,0 4 2 16,0-6-1-16,-3 5-1 15,3 0 1-15,-3 3-1 16,0-8-3-16,0-3 2 15,0 6 3-15,0-1 1 16,0 1-4-16,0 2 1 16,0 3 0-16,-3 0 0 15,3-8 2-15,-6 3 1 0,0 2-4 16,3 0 1-16,1 6-2 16,-1-3 0-16,0-3 2 15,0-3 0-15,0 4 0 16,0-4 0-16,0 1 0 15,0 2 0-15,0 0 0 16,0 3 0-16,-3-5 0 16,3 5 2-16,0-3-3 15,3 3 0-15,-2 0 1 16,2-3 2-16,-6-8-1 16,0 3 2-16,-3 0-4 0,3 0-2 15,0 0 2 1,0 3 0-16,0 2 3 15,-3 0 1-15,1-2-1 16,-1 2-2-16,0 6 1 16,0-1 1-16,-3 1-1 0,3 2-1 15,0-5 1-15,0-3 1 16,0 3-1-16,-2 3-1 16,-7-1 1-16,0 3 1 15,-3 1-3-15,3-1 0 16,-2 3-1-16,-1-1 0 15,-6 7 2-15,0-1 2 0,1-3-3 16,-1-2 0 0,-3 2-1-16,0 1 0 15,1 5 0-15,-1-3 0 0,-3 3 2 16,-2-1 2 0,-1-2-3-16,-6 3-2 0,1 3 2 15,-1-1 0-15,0 0 1 16,1 4 2-16,-1-9-3 15,-5 0-2-15,2 5 4 16,0-5 1-16,-8 14-3 16,2-12-1-16,1 4 1 15,2 2 2-15,4 0-2 16,-4 3 0-16,15 2-1 16,-20 0 0-16,17 1 2 15,-23-1 0-15,17 0 0 16,-15 3 0-16,-2 0 0 15,5 0 0-15,4 0 0 16,2 0 0-16,1 0-3 0,-4 0 2 16,4 0 1-16,-1 0 0 15,0 0 0-15,7 0 0 16,11 0 0-16,-23 3 2 16,17 0-1-16,-24-3 2 15,4 0-4-15,2 0 0 16,16 0 1-16,-13 0 0 15,4 0-3-15,2 0 2 16,15 0 1-16,-23 0 2 16,-1 0-3-16,4 0 0 15,-1 0-1-15,4 0 0 0,2 0 4 16,0 0 1-16,1 0-4 16,-4 0-1-16,-2 0 1 15,5 0 2 1,3 0 0-16,-2 0-1 15,2 0 1-15,3 0-1 0,-5 0 0 16,2 0 2-16,13 0-1 16,-22 2 2-16,0 1-4 15,1-3-2-15,2 0-1 16,4 0 3-16,5 0 0 16,-9 0 1-16,4 8 0 15,-1-8 0-15,-2 0 2 0,-1 0 1 16,1 0-4-16,2 0-1 15,3 8 3-15,1-3 1 16,11 1 0 0,-15-4 1-16,1-7-4 0,-4 2 0 15,4 9 1-15,-1-12 0 16,-3 4-3-16,7-1 0 16,2 0 2-16,0 9 0 15,1-1 3-15,-1-2 1 16,1-1-4-16,-7 1-1 15,3-8 1-15,1 10 0 16,-1-3 1-16,3 1 2 16,4-3-1-16,-1 3-1 0,0-3 1 15,4 0 1 1,-4 8-6-16,0-11 1 0,-8 3 1 16,5 0 3-16,-3 3 0 15,1 7-1-15,2-2-2 16,1-2-1-16,-1-4 4 15,0 1 1-15,-2-3-3 16,-4 2 1-16,0 1 0 16,1-3 2-16,-1 3-3 15,4-3-2-15,5 0-1 16,-9-3 0-16,-2 3-2 16,2 0 1-16,-14 8-2 0,5-3 0 15,-2 1 4-15,2-1 1 16,7-2-1-1,-1-1 2-15,0 1-10 16,4-3-5-16,5 0-8 0,-5 8-2 16,8 0-46-16,6 0-18 15</inkml:trace>
  <inkml:trace contextRef="#ctx0" brushRef="#br0" timeOffset="1">5330 3466 128 0,'-9'-3'49'0,"9"1"-26"0,-3 2-14 0,0-3 14 16,-3 3 11-16,-6 0 6 15,0 5-15-15,-3 1-4 16,-2 2-13-16,2 0-3 16,0 2-1-16,3-2-2 0,3 0-2 15,6 0-4-15,3 0 0 16,9 0 2-16,3 0 1 15,6 2 3-15,-1 4 1 16,-2-4 3-16,-3 3 1 16,-3-2 12-16,-3 2 7 15,-9-5 2-15,-6 3 1 16,-3-1-14-16,-3 1-6 16,-2-3-4-16,-4-3-1 0,3-2-5 15,3-3-1-15,0-3-19 16,6-2-9-1,3-3-22-15,9-3-9 16,3-5-37-16,6-5-28 16,6-5 54-16</inkml:trace>
  <inkml:trace contextRef="#ctx0" brushRef="#br0" timeOffset="2">5410 3204 156 0,'-3'0'60'0,"6"5"-32"0,-3-2-22 0,0 8 15 16,0 2 2-1,0 11 6-15,0 10-5 0,3 6-2 16,-3-3-12-16,0 2-2 0,0 4 2 16,3-9-6-16,0-2-2 15,0-6-4-15,0-2 1 16,0 0-30-16,3-8-12 15,-6-3-51 1,0-2-29-16,0-3 58 16</inkml:trace>
  <inkml:trace contextRef="#ctx0" brushRef="#br0" timeOffset="3">5321 3490 172 0,'-6'-5'66'0,"6"-1"-36"0,3 4-24 0,3 2 17 0,0-6-5 16,3 4 1-16,6-9-12 15,6 1-5-15,2 2-1 16,1 0-6-16,3 0-1 0,0 2-72 16,0 12-48-1,-7-1 51 1</inkml:trace>
  <inkml:trace contextRef="#ctx0" brushRef="#br0" timeOffset="4">5568 3516 88 0,'-6'14'35'0,"6"1"-18"0,3 4 2 0,-3-8 16 15,3-1-2-15,0 6 3 16,-3-3-14-16,0-5-5 16,0 3-10-16,0-3-5 0,0-3 1 15,0 0 9-15,-3-2 7 16,0-3-4-16,0-3 0 0,0-2-7 16,0-6 0-1,6-2-5-15,0 0-2 16,3 0 0-16,0-1 1 15,0 4-1-15,3-1-1 16,0 6-2-16,0 0-1 16,0 2-5-16,3 0 0 0,-1 1-20 15,-2 2-7-15,0 0-13 16,0 0-3-16,0 0-12 16,-3 0-9-1,-6 0 32-15,0 0 43 16,0 0 25-16,0 0 17 15,0 5 8-15,-3 3-9 16,0 3-5-16,3-1-10 16,3 3-4-16,0-2-14 0,3 2 0 15,0-5 2-15,3 3-7 0,3-1-1 16,0-2-1-16,0-2 2 16,0-4-3-1,0-4 0-15,-4-4-1 16,1 1 1-16,0-6-2 0,-3-4-1 15,-3-1 1-15,0 2 1 16,-3-1-1-16,0 7 2 16,0 2 2-16,-3 4 2 15,3 2-6-15,0 8-2 16,0 2 0-16,0 3 2 16,3-2-2-16,0 2-2 0,3-5-1 15,0 0 3-15,6 0-27 16,0-3-8-16,0-2-35 31,3-3-41-31,0 0 33 0</inkml:trace>
  <inkml:trace contextRef="#ctx0" brushRef="#br0" timeOffset="5">6003 3516 152 0,'-15'-10'57'0,"15"10"-30"0,-3-3-14 16,3 3 19-16,-3 0-5 15,-3 0 1-15,0 0-11 0,-3 5-5 16,0 3-7-16,0 0-8 0,0 5-1 16,3 3 0-1,3 0 2-15,3 0-1 16,3 0 1-16,6-3 2 0,3 0 0 16,6-2-3-16,6-3 2 15,-3-3-17-15,2-5-8 16,-2-2-19-16,0-4-8 15,3-2-17 1</inkml:trace>
  <inkml:trace contextRef="#ctx0" brushRef="#br0" timeOffset="6">6143 3209 140 0,'-12'0'55'0,"9"8"-30"0,6 11-25 0,0-9 13 16,0 9 8-16,0 13 7 0,2 5 3 15,4 2 3-15,-6 1-18 16,3 2-7-16,0-7-4 0,3-1-1 16,0-5 0-16,-3-2-5 15,-3-3-1-15,-3-6-41 16,0-2-17-16</inkml:trace>
  <inkml:trace contextRef="#ctx0" brushRef="#br0" timeOffset="7">6020 3458 224 0,'-5'-3'85'0,"13"1"-46"0,10-1-43 0,-6 1 15 15,6-9 1-15,9-2 4 16,3-1-10-16,-1 4-6 16,7-3-106-16,6-1-48 15</inkml:trace>
  <inkml:trace contextRef="#ctx0" brushRef="#br0" timeOffset="8">6970 3440 176 0,'-15'-3'68'0,"9"-2"-36"0,-3 7-40 16,-3 4 12-16,-3 4 7 0,1 3 5 16,-4 3-6-1,0 8-3-15,3-8-4 16,3 5-5-16,6-2-1 0,3-3 6 0,3-1 3 15,6-4-1-15,0-3 0 16,3-3-1-16,3-5 2 16,0-5-1-16,0-3 2 15,0-13-2-15,-3 0 2 16,-1-3-4-16,-2-13 0 16,-9-3-1-16,0-5 1 15,-3 3-4-15,-2 5 0 16,-1-3 3-16,3 0 1 0,0 9 1 15,0 7 2 1,3 8-3-16,3 16-2 16,3 8 0-1,3 10 3-15,3 9 2 0,3 7-5 16,2 6 0 0,1-3-1-16,0 0 2 0,3-3-3 15,0-7-2-15,-3-3-23 16,3-3-7-16,-6-8-50 15</inkml:trace>
  <inkml:trace contextRef="#ctx0" brushRef="#br0" timeOffset="9">7116 3466 180 0,'-3'0'68'0,"12"5"-36"0,-3 1-37 0,-6-6 10 15,6 2 10 1,0 1 10-16,3 2 0 15,0 1 3-15,2-4-16 0,4 1-2 0,0-3-3 16,0-3-1-16,0-2 1 16,-3 0-2-16,-3-3 2 15,-3 0-2-15,-9-13 0 16,-6 2-6 0,-3 3-3-16,-3 8-3 15,-6 3-1-15,-3 13 2 16,1 2-1-16,2 4 2 15,3 4 1-15,6 3-1 16,3 1 8-16,9 1 3 16,9-2-1-16,3 1 2 0,6-6-4 15,6-1 0-15,5-4-19 16,1-3-7-16,9-3-50 16,-3-5-57-1,-4-10 30-15</inkml:trace>
  <inkml:trace contextRef="#ctx0" brushRef="#br0" timeOffset="10">7607 3167 148 0,'-9'-21'57'0,"-6"8"-30"0,3-3 6 0,3 16 25 15,0-3-15-15,0 3-5 16,-2 0-24-16,-1 11-9 16,0 2-4-16,0-2-4 0,3 12 2 15,0 9 7-15,3 8 4 16,3 10-1-16,3-8 0 16,3 3-3-16,0-5-1 15,3-3-6-15,0-5 1 16,0-6-20-16,0-5-7 15,-3-5-41-15,-3-5-19 16,3-3-7 0</inkml:trace>
  <inkml:trace contextRef="#ctx0" brushRef="#br0" timeOffset="11">7288 3421 212 0,'-8'-16'82'0,"11"11"-44"0,5 5-42 15,-2 0 13-15,0 0-3 16,6 0 3-16,6-3-4 16,3 1-3-16,3-1-1 15,0 3-12-15,-1 0-3 0,1 0-37 16,0 0-14-16,3 0-13 16</inkml:trace>
  <inkml:trace contextRef="#ctx0" brushRef="#br0" timeOffset="12">7610 3455 180 0,'0'11'68'0,"3"0"-36"0,0 5-26 0,0-6 17 16,0-2-16-16,0 8-4 16,3-3 0-16,0 3 0 15,0-3-43-15,0 0-20 16,0 1-19-16</inkml:trace>
  <inkml:trace contextRef="#ctx0" brushRef="#br0" timeOffset="13">7607 3342 216 0,'-9'-3'82'0,"12"3"-44"0,3-3-75 16,0 3-2-16,0 0-23 16,0 0-5-16,0 0 15 15,3 3 6-15</inkml:trace>
  <inkml:trace contextRef="#ctx0" brushRef="#br0" timeOffset="14">7735 3474 184 0,'6'19'71'0,"-3"-4"-38"0,0 1-32 15,0-3 16-15,0 1 0 0,0-4 2 16,-3 1-2 0,0-1 0-16,0 1-9 0,0-3-3 0,3-8 1 31,0-11-1-31,0-2 0 15,0 0 1-15,3-3-5 0,3-2-3 16,5 4 1-16,-2 1 2 16,3 0-5-16,0 8 1 15,0 5 3-15,-3 5 4 16,3 3 3-16,-3 2 3 16,0 4-5-16,-3-1-1 15,-1 0-2-15,-2-2 1 16,0-1-75-1,0 1-44 1</inkml:trace>
  <inkml:trace contextRef="#ctx0" brushRef="#br0" timeOffset="15">8050 3477 204 0,'-5'5'77'0,"10"3"-42"0,-2 5-43 16,0-5 10-16,-3 3 5 15,0 2 8-15,0 5-8 16,0-2-3-16,0-3-3 16,3 1-28-16,0-4-9 0,0-2-50 15</inkml:trace>
  <inkml:trace contextRef="#ctx0" brushRef="#br0" timeOffset="16">7997 3281 248 0,'-24'-8'93'0,"27"5"-50"0,0-2-77 0,6 2 5 15,-3 1-11-15,0-4 1 16,0 1-27-16,6 0-9 16,0 0 28-16,3-3 14 15</inkml:trace>
  <inkml:trace contextRef="#ctx0" brushRef="#br0" timeOffset="17">8128 3191 160 0,'3'0'60'0,"0"8"-32"0,0 10-28 0,3-4 10 16,0 9 0-16,3 17 1 0,0 0-8 15,-1 2-1-15,-2 3-2 16,0-3 2-16,0-2 1 0,-3-6-21 16,0-2-8-16,-3 0-49 31</inkml:trace>
  <inkml:trace contextRef="#ctx0" brushRef="#br0" timeOffset="18">8036 3487 256 0,'-21'-5'96'0,"24"2"-52"0,12 1-58 0,-9-1 14 16,3 0-4-16,2-2 2 15,4 0-12-15,0-1-5 16,3-4-74 0,0-1-33-16,0 3 57 0,0 3 31 15</inkml:trace>
  <inkml:trace contextRef="#ctx0" brushRef="#br0" timeOffset="19">8301 3469 168 0,'2'26'66'0,"-2"-5"-36"0,6-5-24 0,-3-5 17 16,0 2-14-16,0 0-2 15,0 0-12-15,0 6-2 16,-3-11-75-16,0 0-35 16</inkml:trace>
  <inkml:trace contextRef="#ctx0" brushRef="#br0" timeOffset="20">8312 3310 264 0,'-3'-3'101'0,"3"3"-54"0,0 0-59 16,0 0 15-16,6 3-10 15,0 0 2-15,3-1-37 16,0 4-14-16,3-1-40 16,0 8-15-16</inkml:trace>
  <inkml:trace contextRef="#ctx0" brushRef="#br0" timeOffset="21">8420 3543 148 0,'-3'24'57'0,"0"-1"-30"0,9 1-27 0,-3-18 10 16,5 1 2-1,4 1 3-15,3-2 0 0,3-4 4 16,0-2-11-16,0-2-2 0,0-6 0 16,-3 0 6-16,-4-3 2 15,-5-7 8-15,-6-1 4 16,-6 3-1-16,-2 0 2 15,-7 1-6-15,-6 1-3 16,0 4-17-16,3 2-7 16,3 0-31-16,3 3-14 15,3 2-24-15,6 0-8 16,3 1-5 0</inkml:trace>
  <inkml:trace contextRef="#ctx0" brushRef="#br0" timeOffset="22">8687 3495 216 0,'6'21'82'0,"0"-7"-44"0,3 12-42 15,-6-18 13-15,0 5 6 16,0 0 7-16,-3-2-5 16,0-3-2-16,0-3-8 15,0 1-1-15,0-6 4 0,3-3-2 16,0-8 3-16,3-2-6 15,3-11-3-15,3-2-10 0,3-14-3 16,3 6 1-16,0 7 4 16,2 6 1-16,4 8 0 15,0 13 4 1,0 13 0-16,-3 6 9 16,-3 2 7-16,-4 5-1 0,-2-5 0 15,0 3-8-15,-3-5-2 16,0-3-55-1,0-1-23-15,3-7-42 16</inkml:trace>
  <inkml:trace contextRef="#ctx0" brushRef="#br0" timeOffset="23">2844 7625 60 0,'0'-5'24'0,"0"2"-12"0,3 1-1 16,-3 2 10-16,0 0-3 16,0 0 2-16,0 0-2 15,0 0-2-15,0 0-2 16,0 0 1-16,0 0-6 0,-6 5-1 16,-5 3-4-16,2 5 4 0,-6 8 4 15,-3 6 0-15,0 5 1 16,0-3-1-16,3 2 0 15,0-1-2-15,4-7 1 16,2-2-8-16,6-5-2 16,-6-5-1-16,6-3 0 15,3-3 2-15,0-5 3 16,6-2 2-16,0-6 1 16,3-3-2-16,2-2-1 15,-2-3-6-15,3-3 1 16,-3-2 0-16,3-3 0 15,0 1 2-15,3-1 1 16,0 0-6-16,-3 5 0 16,-3 6 1-16,0 3 1 15,-1 4-2-15,-2 4 2 0,3 10 1 16,0 8 0-16,3 5 4 16,0 8 5-16,0 0 6 15,0 3 3-15,0-1-7 16,0-2-4-16,0-2-4 15,0-3-3-15,-1-6 3 16,-2-2 0-16,0-3-17 16,0-5-7-16,0-2-43 15,-3-1-16-15,3-8-14 16</inkml:trace>
  <inkml:trace contextRef="#ctx0" brushRef="#br0" timeOffset="24">2862 7707 88 0,'0'-2'35'0,"0"4"-18"0,0 1-11 16,0 0 11-16,0 7 0 15,-3 1 1-15,0 5 0 16,-6 5 0-16,3 8 4 16,-5 5 1-16,2 9-12 15,-6-1-2-15,6 3-2 0,-3 5 3 16,3 3 4-16,3-3-6 16,6 1-2-16,3-1-3 0,6-10-3 15,6-3 3-15,9-6 2 16,-1-4 2-16,10-9 1 15,0-4-4-15,6-4-1 16,2-4-1-16,1-4-2 16,0-2-28-16,-10 0-11 15,10-5-58 1</inkml:trace>
  <inkml:trace contextRef="#ctx0" brushRef="#br0" timeOffset="25">3562 8416 96 0,'0'-5'38'0,"0"0"-20"0,0 0-4 0,0 2 15 16,0 0-1-16,-3 1 1 16,-3-4-8-16,3 1-2 15,-9 2-11-15,0 1 1 0,-6 4 4 0,0 6-5 16,-2 6 0-16,-1 4-9 16,3 6-1-16,3 0 0 15,3-1 1-15,6 4 1 16,3-3 2-16,6-3 1 15,3-3 1-15,9-4-2 16,3-6-2-16,0-8 5 16,3-6 1-16,-1-2 0 15,-2-5 1-15,-3-3-2 16,-3-5 0-16,-3-3 1 16,-3-2 1-16,-6-3-3 15,-3-6-1-15,0-4-1 0,-6 2-2 31,3 2 1-31,0 3-1 0,0 6-3 16,0 5 2-16,3 5 3 0,0 5 3 16,0 6-4-16,3 5-1 15,3 8 2-15,0 5 1 16,3 14-1-16,3 2-2 16,0 3 7-16,3 5 5 15,0 0-4-15,3 0 0 16,-3-3-2-16,0 0-1 15,-1-2-6-15,-2-5 1 16,0-6-27-16,0-5-9 16,-3-6-44-1,0-2-56-15,6-8 35 16</inkml:trace>
  <inkml:trace contextRef="#ctx0" brushRef="#br0" timeOffset="26">3755 8456 200 0,'-9'3'74'0,"12"-3"-40"0,0 2-42 16,3 1 12-16,0 2 9 15,3 1 8-15,0-1 5 16,3 0 2-16,3-2-15 16,0-1-6-16,3 1-2 0,2-3-1 15,-2-3 0-15,0-4 4 16,-3-1 5-16,-3 0-7 15,-3-3-1-15,-3 1-1 16,-3-1 2-16,-9 3-3 0,-6-3-2 16,-3 3 0-16,-3 6 1 15,-3-1-3-15,-2 8 0 16,2 3-1-16,0 0-2 16,3 6 0-16,3 1 3 15,6-1 0-15,6-1 1 16,0 3 2-16,6 0 3 15,6 2-2-15,3 1-2 16,3-3 0-16,3-3-1 16,9-3 0-16,2-2 0 15,-5-5-36-15,0-3-13 16,0-3-43-16,0 1-46 16,-4-4 47-16</inkml:trace>
  <inkml:trace contextRef="#ctx0" brushRef="#br0" timeOffset="27">4130 8422 192 0,'-6'-3'71'0,"6"0"-38"0,-3 3-19 16,0 3 20-16,-3-3 3 16,-2 3 2-16,-4 2-19 15,-3 8-7-15,3 0-8 16,0 3-4-16,3 0 0 0,3 3-6 15,3-1 1-15,3 1 2 0,6-1 3 16,6-2-2-16,3-3 0 16,3-2 1-16,6-3 0 15,2-3-9-15,-2-5-4 16,0-5-29-16,0-3-10 16,-3-3-26-1,-4 1-37-15,1-6 35 16</inkml:trace>
  <inkml:trace contextRef="#ctx0" brushRef="#br0" timeOffset="28">4238 8162 160 0,'-6'-5'60'0,"3"5"-32"0,3 0-24 16,0 0 13-16,3 5 3 15,0 6 2-15,0 5 4 16,2 8 3-16,1 7-15 15,0 6 7-15,0 1 6 0,0 4-11 16,0-5-3-16,0 0-6 16,0-3-2-16,0-2-3 15,0-5-2-15,0-6-30 16,0-3-15-16,0-5-39 16</inkml:trace>
  <inkml:trace contextRef="#ctx0" brushRef="#br0" timeOffset="29">4532 8435 192 0,'-9'-8'71'0,"6"5"-38"0,-3 1-30 0,3 2 15 15,-3 0 11-15,-3 0 8 16,-2 5-15-16,-1 3-7 15,0 5-9-15,0 6-7 0,-3-3-2 16,3 2-1-16,3 1 3 0,6 2 0 16,3-3 3-1,3 1-1-15,3-3-1 16,0-3 1-16,3-5 1 16,0-3 3-16,3-5 4 0,0-5-2 15,-3-3-2-15,0-5 0 16,-3-1-1-16,-1-1-2 15,-2-7 1-15,-3 1-4 16,-3 5 0-16,3 3 1 16,-3 3 0-16,3 4 0 15,0 1 0 1,3 16-7-16,3-1 2 16,0 3 2-16,3 1 0 15,3 1 1-15,0 1 0 16,0-2 0-16,0-1-14 15,0-3-4-15,6-2-39 16,-3-5-14-16,-1-6-19 16</inkml:trace>
  <inkml:trace contextRef="#ctx0" brushRef="#br0" timeOffset="30">4678 8414 132 0,'-9'-3'52'0,"9"8"-28"0,3 3-26 0,0 0 9 15,0 6 14-15,3 1 11 16,-3 1 8-16,0 3 3 16,3-3-23-16,-3 0-7 0,0-3-5 15,0-3 2-15,0 1 4 16,0-3-2-16,-3-3 1 16,0-5 6-16,0 0 2 15,0-2-6-15,-3-6-4 16,0-6-4-16,3-2 0 15,3 1-6-15,0-7-1 0,3 4 0 16,0-1 0-16,0 4-5 16,3 1 1-16,-1 1-20 15,1 2-9-15,6 4-21 16,0 4-6-16,3 3-3 16,0 0-2-16,-3 5 28 15,0 3 22 1,-3-3 22-16,-1 3 22 0,-2 6 11 15,0 1-7 1,0-1-2-16,3-1-9 16,0-3-2-16,0-4-11 15,3-6 1-15,0-3 1 0,0-5-6 0,0 0-1 16,2-2 0-16,-2 2 0 16,-9-3-2-16,-3 1 1 15,-3-1 0-15,-6 3 3 16,-3 0-5-16,-6 3-3 15,-2 2-2-15,-4 3 3 16,0 5 0-16,-3 3 1 16,-3 8 2-16,3 5 1 0,4 1 3 31,5-1 3-31,6 3 9 0,9-1 3 16,6-1-6-16,6-4-2 15,9-5-5-15,5-5 0 0,7-8-34 16,12-5-12-16,-1-3-91 15</inkml:trace>
  <inkml:trace contextRef="#ctx0" brushRef="#br0" timeOffset="31">5589 8406 164 0,'-6'-11'63'0,"0"9"-34"0,0-1-34 15,-9 6 54 1,-3 2-14-16,0 0-12 16,-2 6-6-16,-1 5-11 0,0 5-4 0,3 0-1 15,3 0-1-15,6 0 0 16,6 0 0-16,9-2 2 16,3-3-1-1,6-3-1-15,-3-5 3 0,6-8 0 16,3-5-1-1,-4-3-2-15,-2-3 1 0,0-5-1 16,-6-2 0-16,-3-1 2 16,-3 1 3-16,0 2 4 15,0 5 5-15,-6 3 3 16,0 6 0-16,3 2-1 16,6 8-8-16,0 5-3 15,3 5-1-15,6 4 2 0,0-1-3 16,6 0-2-16,2-5-9 15,4-6-3 1,0-4-87-16,3-4-76 16</inkml:trace>
  <inkml:trace contextRef="#ctx0" brushRef="#br0" timeOffset="32">6110 8406 160 0,'0'2'63'0,"3"6"-34"0,-6 3-27 16,3 5 14-16,0 10-1 15,0 11 3-15,0 3 1 16,0 8 1-16,0 2-11 16,3-5-1-16,0-5 2 0,0-6-4 15,3-8-1-15,-3-4 0 16,0-6 1-16,0-6 1 16,0-7 1-16,0-6-2 0,0-7-1 15,-3-12-10-15,0-7-4 16,-3-5 9-16,0-6 4 15,0-2-1-15,0-6-2 16,3 3 0-16,3 6-1 16,3 1 0-16,5 7 0 15,-2 4-3-15,6 1 0 16,0 13 2-16,3 5 0 16,3 5 3-16,-3 8 1 15,0 9 5-15,-4 9 3 16,-5 4 2-16,-3 2 5 15,-6 0-4-15,-6 0 0 0,0-2-8 16,-3-4-2-16,1-4-4 16,-7-6-3-16,-3-2-29 15,-3-3-12-15,3-8-19 16,6-8-6 0,3 0-27-16</inkml:trace>
  <inkml:trace contextRef="#ctx0" brushRef="#br0" timeOffset="33">6384 8438 160 0,'-12'0'60'0,"9"2"-32"0,0 4-31 0,0-4 11 15,0 6 13-15,-3 0 11 16,0 5 1-16,3 0 3 15,3 3-20-15,0 0-9 0,6 3-5 16,3-3 4-16,3 0 6 16,0-3-2-16,11-5 2 15,-2-3-5-15,0-5 1 16,0-5-3-16,-3-3 2 16,-3 0 0-16,-3-3 1 15,-6-2 7-15,-6 0 2 16,-3-3-2-16,-9 0 1 0,-6 3-7 15,0 2-1-15,0 3-6 16,0 0-2-16,0 6-20 16,3-1-7-1,4 0-19-15,2 3-9 0,3 0-17 16,3-2-7-16,3 2-15 16</inkml:trace>
  <inkml:trace contextRef="#ctx0" brushRef="#br0" timeOffset="34">6571 8419 196 0,'3'5'74'0,"-3"3"-40"0,6 6-27 0,-3-4 20 15,0 6 8 1,-3 0 8-16,3 0-19 0,0 2-8 15,3 1-10 1,-3-3-5-16,3-3 0 0,-3-3-8 0,0 1-3 16,-3-6-43-16,3 1-17 15,6-6-38 1</inkml:trace>
  <inkml:trace contextRef="#ctx0" brushRef="#br0" timeOffset="35">6663 8432 152 0,'0'3'57'0,"12"2"-30"0,0 19-23 0,-6-11 13 0,-3 3 20 16,0 0 14-16,0 0-18 16,0 0-7-16,-3 0-15 15,3-3-7-15,-3-3-3 0,3-2-1 16,0-2 0-16,-3-6-18 15,6-3-8-15,0-5-15 16,0-2-7-16,3-14-10 16,0 0-3-1,0 3 35-15,0 2 36 16,0 6 19-16,-1 0 7 16,1 5 3-16,0 5-4 15,0 6 1-15,0 5-20 16,0 5 4-16,0 3 3 0,0 0-6 0,0 0-2 15,0-3-8-15,-3 0-3 16,-3 0-4-16,3-5-1 16,0 0-32-16,-3-3-15 15,-3-5-60 1</inkml:trace>
  <inkml:trace contextRef="#ctx0" brushRef="#br0" timeOffset="36">6997 8096 192 0,'0'6'71'0,"3"7"-38"0,-3 16-21 15,6-11 19-15,-6 17 1 16,0 4 4-16,0 4-16 16,0-3-6-16,0 4-9 15,3-1-2-15,-3-6 1 0,0-5-5 16,0-6 1-16,3-5-51 0,-3-5-23 16,3-5-35-1</inkml:trace>
  <inkml:trace contextRef="#ctx0" brushRef="#br0" timeOffset="37">6854 8366 296 0,'-27'-5'112'0,"24"0"-60"0,3 10-61 0,3-5 20 15,3 0-8-15,0 0 3 16,3 0 1-16,9-3 3 0,6 1-5 15,2-1-3-15,4 0-1 16,6 1-28-16,3 2-11 16,-4 0-54-1,-2 2-61-15,-3 1 46 16</inkml:trace>
  <inkml:trace contextRef="#ctx0" brushRef="#br0" timeOffset="38">7166 8382 224 0,'-17'5'85'0,"20"-2"-46"0,0 2-48 16,0 1 12-16,-1-1 9 16,4 0 6-16,3 3 7 15,0-3 4-15,6 1-15 16,0-6-6-16,3 0-3 0,-3 0-1 16,0-3 0-16,-3 0-2 15,0-2-2-15,2 0 3 0,-8-3 0 16,-3 0-1-16,-3 0 1 15,-6 0-2-15,-3 0 2 16,-5 0-2-16,-4 3-1 16,0 2-2-16,0 8 1 15,-3 1-1-15,0 4 0 16,0 1 2-16,4 5 0 16,2 5 0-16,6 0 2 15,6 0-3-15,9 3 0 16,3-3 3-16,3 0 1 15,5-5-12-15,7-2-4 16,3-6-40-16,3-6-18 16,6-2-38-16</inkml:trace>
  <inkml:trace contextRef="#ctx0" brushRef="#br0" timeOffset="39">7405 8377 192 0,'-15'0'71'0,"21"2"-38"0,-3 1-41 16,-3-3 10-16,0 8 3 16,3 0 4-16,0 2 15 15,0 4 10-15,0 2-18 16,-1 2-6-16,1-2-5 0,0-3-3 16,-3-2 1-16,3-3 7 0,-3 0 5 15,0-3 10-15,0-5 5 16,0-11 12-1,0-2-11 1,0-5-4-16,3-4-13 0,3 1-6 16,3 3-8-16,3-1 0 15,3-2-2-15,6 5-2 16,6 3 0-16,-1 2 3 16,1 11-38-16,-3 0-13 15,0 3-62 1,-6 2-65-16,-6 1 60 15</inkml:trace>
  <inkml:trace contextRef="#ctx0" brushRef="#br0" timeOffset="40">6440 8221 164 0,'39'-8'63'0,"-27"5"-34"0,-3 0-1 0,-3 3 25 16,0 3-10-16,0 0-2 0,-3-1-6 15,0 1 0-15,-3 0-19 16,-3-1-3-16,-3 4-1 15,0-4-5-15,0 1-2 0,3-1-5 16,-6-2 0-16,9 0-5 16,0 0-1-16,3-2 3 15,3-1 1-15,3 3-3 16,-3 0 1-16,0 0 4 16,-6 0 2-16,0 0 2 15,3-2 2-15,-3 2-3 16,0-3-2-16,0 0-29 15,0-2-11-15,5-3-100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05:56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 12676 8 0,'-15'8'5'0,"12"-5"-4"0,3-3 31 0,0 0 13 16,0 0 0-16,-3 0-2 16,0 2-7-16,1 1 0 15,-1-3-9-15,3 0-4 16,-6 0-13-16,6 0-2 0,-3 0 2 16,0-3 3-16,3 1 2 15,0-6-6-15,0-3-3 16,3-5-1-16,0-5-1 0,3-5-2 15,-6-3-2-15,5-8 1 16,-2-8 1-16,3-11-1 16,0-5-1-16,3-2 1 15,-6-1-1-15,3 1 2 16,0-9 1-16,0 1-4 16,-3 5-1-16,3 7 3 15,0 9 3-15,0 8 1 16,3 10 2-16,-6 8-11 15,6 8-6 1,6 9 2 0,3 12 2-16,11 16 1 0,10 21 4 15,-6 14 0-15,2-1 1 16,1 9 2-16,0 13-3 16,0 7-2-16,-1-10 2 15,-5-5 2-15,3-5 0 0,-3-9-1 16,-7-4 1-16,-2-6-1 15,-3-6 0-15,-6-4 2 16,-6-6-3-16,-6-3 0 16,-6-5-1-16,-3-5-2 15,-6-5 3-15,-6-3 2 16,-5-8-5-16,-4-8-1 16,-6-3-1-16,-3-5 2 15,-11-2-1-15,-7-3 4 16,1-1 0-16,-10 7 1 15,7 1-3-15,2 4 2 16,-2-3 1-16,-4-3 0 16,7 0 0-16,2 3 2 15,12-1 1-15,1 4 3 16,11-1-3-16,3 1 0 16,9 2 1-16,6 0 2 15,9-6-10-15,6-1-2 0,15-4 1 16,15-2 2-16,9-3 0 15,5-2 1-15,13-9 2 16,11 6 0-16,15 0-5 16,1 3-1-16,2-4 0 15,3 1 2-15,4 6-3 0,-4-4 2 16,-6-2 1-16,-5 0-1 16,-16 0 4-1,1 2 0-15,-16 6 1 0,-8 5 0 16,-12 3 0-1,-7 5 0-15,-11 5 2 0,-12 11 1 16,-12 8-6-16,-8 11 0 16,-19 5 1-1,-15 2 3-15,-14 14 0 16,-13 18-1-16,-5 13 5 0,-24-5 4 16,0 0 6-16,6 6 3 15,3-1-5-15,5-2-3 16,13-11-5-16,9-11-4 15,14-4-31-15,9-9-13 16,10-2-51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4:53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13554 6194 80 0,'0'-3'33'0,"0"3"-18"0,0 0-2 0,0 0 14 16,0 0-2-16,0 0 3 0,0 0-14 15,0 0-3-15,0 0 4 16,0 0 2-16,0 0-8 15,0 0-5-15,0 0-1 0,0 0-2 16,0 0 2-16,3 3 0 16,-3-3 1-16,3 5-2 15,-3 0 1-15,0 6 4 16,0 0-3 0,0 2 0-16,0 0-4 15,0 0-1-15,0 1 1 16,0-1 0-16,0 0 0 0,0 3 2 15,0 0 1 1,0 2 1-16,0-2-2 0,0 3-2 16,0-3-2-16,0-1-1 15,0 1 2-15,0 3 0 16,0 5 3-16,0-3 1 16,0 0-4-16,0-2 1 15,0-1 0-15,0 1 0 16,0-4-3-16,0-1 2 15,0-4 3-15,0 6 1 16,0-3-4-16,0 6 1 16,0 5 0-16,0-8 0 15,0-3 0-15,0 5 0 16,-3 6 0-16,3 0 2 16,0 0-1-16,0-3-1 0,0-3 1 15,0-4-1-15,0-4 0 16,0 6 0-16,-3 8 0 15,0 0 0-15,0 2 4 16,0-5 5-16,0-2-5 16,3-6-2-16,0 0-1 15,0-2-1-15,0 0-9 16,0-4-2-16,0 1-84 16</inkml:trace>
  <inkml:trace contextRef="#ctx0" brushRef="#br0" timeOffset="1">14700 6138 124 0,'0'-5'46'0,"0"10"-24"0,0-2-10 0,0-3 16 16</inkml:trace>
  <inkml:trace contextRef="#ctx0" brushRef="#br0" timeOffset="2">14700 6152 264 0,'0'13'19'16,"0"0"-10"-16,0 6-4 0,0 2-1 16,3-3-2-16,-3 3 1 15,3 3-2-15,-3 3-1 16,0-1 1-16,0 3-1 15,0-2 6-15,0 4 4 16,0 1-3-16,0 0-2 16,0 0-2-16,3-3 0 0,-3 3-2 15,0-3-1-15,0 0 1 16,0-3 1-16,0 3 1 16,0 0 1-16,0 1 0 15,0-4 2 1,0 3-3-16,-3-2 0 0,3-4 1 15,0-1 2-15,0-1-5 16,0 3-1-16,0-3 2 16,0-3 1-16,0-2-4 15,0-5 1-15,0-3-9 16,3 0-4-16,0 2-33 16,0-7-13-16,0-6-26 15</inkml:trace>
  <inkml:trace contextRef="#ctx0" brushRef="#br0" timeOffset="3">15926 6189 96 0,'0'-6'35'0,"3"4"-18"0,-3 2-5 16,0 0 13-16,0 0 2 16,0 0 3-16,0 0-10 15,0 0-4-15,0 0-9 16,0 0-3-16,0 5 0 0,0 3 0 15,0 0 2-15,0 5-3 16,0 6 0-16,0-1-1 0,0 6 1 16,0 2-2-16,0 1 2 15,-3 5 2-15,3-6 2 16,0 8-1-16,0 1 1 0,0-3-4 16,0-1 0-16,0-2-3 15,0-2-1-15,0 7 7 16,0-5 6-16,0-2-6 15,0-3-3-15,0-1-2 16,0-7-1-16,0 0 0 16,0 3 0-16,0-3 0 15,0 0 0-15,0-1 0 16,0 1 0-16,-3 3 0 16,1-1 2-16,2-2 3 15,-3-3 2-15,0 3-1 16,3-2 1-16,0-1-6 15,0 3-1-15,0-3 2 16,-3 3 1-16,0 5-4 0,3-5-1 16,0-3 1-16,0 0 0 15,0-2 1-15,0-3 0 16,0 0-60-16,0-8-24 16,0 0-11-1</inkml:trace>
  <inkml:trace contextRef="#ctx0" brushRef="#br0" timeOffset="4">12998 6392 120 0,'14'0'46'0,"-14"0"-24"0,0 3-17 0,0-3 13 15,3 5-4-15,0 3 2 16,-3 3-3-16,3 2 0 16,-3 13-7-16,0 4 0 0,0 1 1 15,0 1-1-15,-3-8-1 16,0-3-3-16,0 6 1 16,-3 7-4-16,3-13 0 15,1-2 1-15,4-1 0 16,1-2 0-16,0-3 0 15,6 3 0-15,-3-5 2 16,0-3-1-16,0 0-1 16,3 2-2-16,0 1 1 0,-3-6-6 15,3 3-3-15,0 0-16 16,-3-3-9-16,0 0-17 16,0-2-24-1,0 0 22-15</inkml:trace>
  <inkml:trace contextRef="#ctx0" brushRef="#br0" timeOffset="5">13018 6408 188 0,'0'0'71'0,"0"0"-38"0,12 0-25 0,-6 0 16 15,0 0-14-15,0-2-3 16,3-1-5-16,3 0-2 15,0 1 1-15,0-4 1 0,3 4 1 16,0-4-34-16,-4 4-17 0,1-4-39 16</inkml:trace>
  <inkml:trace contextRef="#ctx0" brushRef="#br0" timeOffset="6">13179 6575 120 0,'-6'10'46'0,"6"-10"-24"0,-3 19-19 0,3-8 12 16,0-1-7-16,0-2 0 16,3 11-4-16,0-3-1 15,0-1-1 1,0-1 3-16,3-1 1 0,0-3 6 16,3-2 5-16,0-2 0 0,6-4 1 0,-3-2-5 15,0-2-3-15,-1-1-3 16,1-8 0-16,-3 1-4 15,3-6-2-15,-3-8 2 16,-6 3 2-16,-3 2-2 16,-6 4-2-16,-6 1 2 15,0 4 0-15,0-3-1 16,3 2 1-16,1 3-11 16,-1 0-2-16,3 3-28 15,0 0-13-15</inkml:trace>
  <inkml:trace contextRef="#ctx0" brushRef="#br0" timeOffset="7">13245 6369 156 0,'-12'0'57'0,"15"0"-30"0,9 0-21 0,-6 0 15 16,2 0-9-16,-2 0-2 0,3-3-5 15,9 0-2 1,-3 1-1-16,-3-1-2 0,0 0 1 0,0 3-1 16,-3 0 0-16,0 0 0 15,-3 3 0-15,0 2 0 16,0 6 0-16,-4 2 0 15,1 3 2-15,0 0-3 16,-3 10 0-16,0 3 1 16,3 3 0-16,-3 0 2 15,3-6 1 1,0-2-4-16,0 3-1 16,0-4 1-16,0 4 0 0,0-6 1 15,0 0 0-15,-3-2 2 16,0-1 1-16,0-2 12 15,-3 0 7-15,0-3-11 16,-3 0-6-16,0-2-6 16,-3-3 0-16,4-3-26 0,-4-2-9 15,3 0-55 1</inkml:trace>
  <inkml:trace contextRef="#ctx0" brushRef="#br0" timeOffset="8">13914 6623 104 0,'12'0'41'0,"-12"5"-22"0,0-5-22 15,-3 0 54-15,-3 0-14 0,3 0-8 16,0-3-7-16,0 3-14 15,-3-2 1-15,0-1 2 0,-2 3-2 16,-4 3 2-16,0 2-4 16,-3 5 1-16,3 4-5 15,-3 4-2-15,-3 3-3 16,3 3-1-16,3 3-1 16,9-1 3-16,3 1 0 15,6-1 1-15,0-8 0 16,0-7 0-16,0 0 0 15,3-3 0-15,6-3 0 16,-3-2 0-16,3-6-3 0,-3-2 2 16,3-3 1-16,-9-3 2 15,2 0-3-15,1-2 0 16,-3 0 1-16,-6-3 2 16,6 0-3-16,-6 3 0 15,0 2 1 1,0 4 0-16,3 7-3 15,0 0 2-15,0 5 1 16,0 3 0-16,0 2 0 16,3 6 0-16,0 3 2 15,0-3-3-15,0-3-2 0,0 0 2 16,0 0 2-16,0-2-13 16,0-3-7-16,-3-3-37 15,3-5-51 1,0-5 21-16</inkml:trace>
  <inkml:trace contextRef="#ctx0" brushRef="#br0" timeOffset="9">14054 6461 180 0,'-6'0'68'0,"6"3"-36"0,0-1-26 0,0 4 15 16,0 4-9-16,0 9-2 16,0 2-8-16,0 3-1 15,0-6-1-15,0-2-3 0,0 11 2 16,0-6 3-16,0 3 1 16,0-3-4-16,3 0-1 15,3 5 1-15,0-2 0 16,0-5-2-16,0-6 2 15,3-2 1-15,0-1 2 16,3 6-1-16,6-5-1 16,-3-1-4-16,2 1-18 15,-2-3-3-15,-3-6-21 16,0-2-45 0,-3-5 13-16</inkml:trace>
  <inkml:trace contextRef="#ctx0" brushRef="#br0" timeOffset="10">14051 6458 208 0,'-6'0'77'0,"6"3"-42"0,3-3-32 16,0 0 15-16,3-3-3 0,3 1 1 15,3-1-8-15,6-2-5 16,0 0-2-16,9-1-10 0,-4 4-4 16,1-1-55-1,0 0-60-15,-6 3 33 16</inkml:trace>
  <inkml:trace contextRef="#ctx0" brushRef="#br0" timeOffset="11">14316 6564 172 0,'-3'24'66'0,"0"-8"-36"0,6 10-29 0,-3-15 16 0,0 5-11 15,0 2-1-15,0-2-3 16,0 0-2-16,3-3-37 16,-3-2-17-16,3-3-17 15,0-5-7-15</inkml:trace>
  <inkml:trace contextRef="#ctx0" brushRef="#br0" timeOffset="12">14328 6411 164 0,'6'-8'63'0,"0"3"-34"0,15-3-27 0,-12 5 12 16,3 0-5-16,-3 1 2 15,-1-1-8-15,1 0-4 16,0 1 0-16,0 2 0 0,0 2 3 16,-3 4-1-16,0 2 2 15,0 2-2-15,-3 4-1 16,0 7 1-16,0 8 1 16,0 0 1-16,0 3 1 15,0-1 0-15,3 9 0 16,0-3 0-16,0-2 0 15,0-1-5-15,0-2 1 0,-3-3 0 16,0-3 0-16,-3 1 2 16,0-9 3-16,-3-2 0 15,-3-3 0-15,-3-2-6 16,0-6 1-16,0-2-5 16,-3-3 1-16,-3 0-25 15,0-3-8-15,6-2-45 16</inkml:trace>
  <inkml:trace contextRef="#ctx0" brushRef="#br0" timeOffset="13">13932 6712 56 0,'0'-5'22'0,"0"-8"-12"0,0 2 1 0,0 9 12 15,0-1-3-15,0 0 0 16,-6 1 2-16,3-1 1 16,0 1-1-16,0-1-2 15,0 3-4-15,0 0 0 16,0 0-9-16,0 0-2 0,0 0 1 15,0 3-1-15,3 2 2 16,0 3-4-16,0 5-2 16,0 0 4-16,0 0 4 15,0 3-5-15,0-2-2 16,6-1 1-16,0 0 0 16,0-2-1-16,-3-3-2 15,0 2-2-15,-3-5 1 0,3-2 1 16,-3-3 2-16,0 0-1 15,0-3-1 1,0 1-6-16,0-4-1 0,0-1-4 16,-3-1 0-16,0 2-8 15,6 1-2-15,-6 0-31 16,6 2-40 0,0 3 22-16</inkml:trace>
  <inkml:trace contextRef="#ctx0" brushRef="#br0" timeOffset="14">15144 6678 160 0,'-3'-10'60'0,"3"10"-32"0,-6-6-24 15,6 6 15-15,-3 0-5 16,-6 0 0-16,-3 0-2 0,0 0 2 16,-3 11-7-16,0-3-4 0,3 8-2 15,0-1-4-15,0 4 2 16,4 0-1-16,2 2 0 16,3 0 2-16,3 0 0 15,3-5 0-15,3-3 2 16,0-2-3-16,-1-6-2 15,7-2 2-15,-3-6 0 16,3-2 1-16,0-3 2 16,0-3-1-16,-3 1-1 15,0-1 3-15,-3 0 0 16,0-2 1-16,-3 3 0 16,0 2 0-16,-3 2 2 15,0 1-3-15,0 2 0 16,0 3-1-16,3 6-2 0,0 2 1 15,0 0-1-15,0-3 0 16,0 6 2-16,3 2-3 31,-3-3 0-31,3-2-17 16,-1 0-5-16,1-5-24 0,0-3-8 0,3-5-20 16</inkml:trace>
  <inkml:trace contextRef="#ctx0" brushRef="#br0" timeOffset="15">15230 6453 152 0,'0'-2'57'0,"3"2"-30"0,-3 5-16 0,3-3 15 16,0 9-10-16,0 5-2 15,0 5-2-15,0 6 0 0,0 2-6 16,-3 2-4-16,0 4-1 15,0-3-1-15,0-3 2 16,0 0-3-16,0-3 0 0,0-2 1 16,3-5 0-16,0 2 0 15,6-5 0-15,3-3 0 16,-3-3 0-16,-1 1 0 16,1-3 2-16,0 0-3 15,0 0-2-15,0-3-12 16,0 0-5-16,-3-2-18 15,0 0-8-15</inkml:trace>
  <inkml:trace contextRef="#ctx0" brushRef="#br0" timeOffset="16">15209 6453 192 0,'-6'0'74'0,"9"0"-40"0,-3 0-27 0,3 0 18 16,3 0-4-16,3-2-1 15,6-1-8-15,3 0-3 0,0 1-5 16,-1-4-3-16,1 1 2 0,3 2-29 15,0 1-9-15,0-4-69 16</inkml:trace>
  <inkml:trace contextRef="#ctx0" brushRef="#br0" timeOffset="17">15438 6570 160 0,'0'0'60'0,"3"0"-32"0,0-3-24 0,0 3 15 15,3 0-7-15,0 0-2 16,3 3-5-16,0-1-4 15,-3 1 0-15,0 2-4 0,-3 3 2 16,-3 3 5-16,-6 2 2 16,0 0-5-16,-3 6 0 15,0 2-1 1,0-3 2-16,0-2-3 16,3-3 0-16,0-2-1 15,3-3 0-15,3 0 6 16,0-3 5-16,6 1 4 15,3-4 2-15,0 1 0 16,3-1 1-16,3-2-6 16,0 0-2-16,3 0-4 15,-3 0-3-15,-3 0 2 16,-1 0 0-16,-2 0-23 16,0 0-12-16,-3 0-32 15,0 0-54 1,0 0 21-16</inkml:trace>
  <inkml:trace contextRef="#ctx0" brushRef="#br0" timeOffset="18">15590 6400 212 0,'-3'0'82'0,"6"0"-44"0,0 0-33 0,-3 0 17 0,3 0-8 16,3-2 0 0,3-1-8-16,0 0-4 0,0 1-1 15,0 2 1-15,3 0 1 0,0 2-4 16,-4 4-1-1,-2 2 1-15,0 2 0 0,-3 3 1 16,0 11 0-16,0 3 0 16,0-1 2-16,0 3-3 15,0 0 0-15,0 3 1 16,0 0 0-16,6-3 0 0,-3-3 2 16,0-2-1-16,-3-3 2 0,-6-2-4 15,0-1 0-15,0-2 3 16,0-2 1-16,-3-1-1 15,-3-5 1-15,0-3-2 16,0-2 2-16,-3-3-4 0,1-3-2 16,-4 0-14-16,6-2-4 15,0 2-27-15,3-2-9 16,3-3-32 0</inkml:trace>
  <inkml:trace contextRef="#ctx0" brushRef="#br0" timeOffset="19">16147 6615 192 0,'-12'-6'74'0,"6"6"-40"0,-6 0-24 15,9 0 20-15,-3 3-18 16,0 2-4-16,-3 1-7 15,0 4-4-15,0 6 2 16,3 3 0-16,0-1 1 0,3 1-3 0,3-1 2 16,3-2 1-16,3 0 2 15,3-3-3-15,0-2 0 32,3-6 1-32,0-5 0 15,0-3 0-15,0-2 2 16,-3 0-1-16,0-6 2 15,3-5-4-15,-3 0 0 16,-4 3 1-16,-5-3 2 16,0 0-1-16,0 6-1 15,0-1 5-15,0 3 1 16,0 3 0-16,0 2-1 16,0 3-3-16,0 6-2 0,0 2 1 15,6 5-1-15,0 3 2 16,0 0 3-16,3-1-2 15,0 1 0-15,0 0-1 16,-3-3 1-16,3-2-15 16,0 0-7-16,0-3-39 15,0-6-17-15,0 3-10 16</inkml:trace>
  <inkml:trace contextRef="#ctx0" brushRef="#br0" timeOffset="20">16415 6379 220 0,'0'3'82'0,"0"7"-44"0,0 12-36 0,0-9 17 16,0 13-10-16,-3 3-3 16,0 3-1-16,0 0-1 15,0 2-2-15,0 3-2 0,0-5 1 0,3-3-1 16,-3-2 0-16,3-4 0 16,0-1 0-16,3-4-3 15,0-2 2-15,3-3 3 16,3 0 1-16,6-5-4 15,2-2 1-15,1-4 0 16,0 1 0-16,0-3 0 16,0 0 0-16,-3 0-7 15,0 0-3-15,-4 0-19 16,-2 0-6-16,0-3-59 16</inkml:trace>
  <inkml:trace contextRef="#ctx0" brushRef="#br0" timeOffset="21">16379 6374 240 0,'3'-3'90'0,"6"3"-48"0,3 0-36 0,0 0 20 0,5-2-12 15,4-1-1 1,0 0-7-16,3 1-2 0,-3-1-2 16,0 0-28-16,-4-2-10 0,-2 2-156 31,6 3 86-31</inkml:trace>
  <inkml:trace contextRef="#ctx0" brushRef="#br0" timeOffset="22">16572 6496 172 0,'-3'-3'66'0,"3"3"-36"0,3-13-29 0,0 10 16 15,3 0-2-15,3 1 0 16,-3 2-1-16,3 0-1 16,3 0-7-16,0 0-4 0,-3 8-1 15,0 5-1-15,-3 0 0 16,-3 0 0-16,-3 1 2 16,-6-4-1-16,3 1-1 15,0-1 1-15,0-2 1 16,3 0-3-16,6 5 0 15,6-2 1 1,-3 0-3-16,0 2 2 0,-3 5 10 16,-1 4 5-1,-2-4 9-15,-3-2 3 0,-6-3-7 16,-5-2-4-16,2-3-4 16,-3-3-7-1,0-2-4-15,0-3-18 16,0-3-8-16,3-8-27 15,3 3-11-15,3-2-39 16</inkml:trace>
  <inkml:trace contextRef="#ctx0" brushRef="#br0" timeOffset="23">16721 6392 256 0,'0'0'96'0,"3"0"-52"0,3 0-43 0,0 0 19 16,3 0-9-16,3 0 1 15,3 0-5-15,0-2 1 16,3-1-5-16,-4 3-2 0,4-3 0 0,0 3-1 16,0 0 0-16,-3 0 0 15,-3 3 0-15,-3 2 0 16,-3 6 0-16,0 5 0 16,-6 10 0-16,-3 1 0 15,0 2 0-15,0 3-3 16,3 5 2-16,0 0 1 15,0-3 0-15,0 0 0 16,3-2 0-16,-3-3 0 16,6-5 0-16,0-3 0 0,-3-5 2 15,-6 0 1-15,0-8 3 16,-9-3-3-16,0-2 0 16,-3-3-8-16,-6-3-2 15,0 1-25-15,0-1-11 16,4 0-75-1</inkml:trace>
  <inkml:trace contextRef="#ctx0" brushRef="#br0" timeOffset="24">2237 4802 152 0,'0'-5'57'0,"0"5"-30"0,0 0-10 0,0 0 20 16,0 0-13-16,0 0-3 16,6 0-4-16,-6 0 2 15,0 5-11-15,3 0 4 0,3 6 2 16,-3-3-3-16,6 13-1 16,-6-2-2-16,3 5 0 15,-3-3 0-15,0 5 2 16,0-2-3-16,3 2 1 15,0-4-5-15,-6-4 0 16,3-2-1-16,-3-3-2 16,0-2-30-16,0-6-15 15,0 0-30-15,0-5-13 16,0 0-2 0</inkml:trace>
  <inkml:trace contextRef="#ctx0" brushRef="#br0" timeOffset="25">2255 4757 120 0,'-3'-26'46'0,"3"26"-24"0,-3-24-15 0,3 19 15 15,0-1 2-15,0 4 5 16,-3-4-4-16,0-2-1 16,-3 3-13-16,3 0 4 0,-3 2 5 15,3 1-7-15,0-1-2 16,-6 0 9-16,-2 3 6 15,5 0-9-15,-3 3-4 16,0-3-6-16,-3 5-2 16,-3 8-6-16,6 3-1 15,-6 0 1-15,3 11 0 16,3-6-2-16,0 13 2 16,3-5-1-16,0 14 0 15,3-9 2-15,12 3 0 0,-3-2-3 16,9 7 2-16,-3-8-1 15,12-2 0-15,0-3 2 16,9-10 0-16,-4-3-9 16,7-16-2-16,0 0 6 15,-4-14 2-15,-2 4 3 16,0-17 2 0,-6 6 3-16,-9-13 4 15,-3 5 11-15,-9-8 5 0,0 2 6 16,-9 1 4-16,3 5-15 0,-18 0-6 15,6 5-12-15,0 5-3 16,-3 3-18-16,6 3-5 16,-6 3-34-16,6 2-15 15,4 0-61 1</inkml:trace>
  <inkml:trace contextRef="#ctx0" brushRef="#br0" timeOffset="26">2181 5569 152 0,'-9'0'57'0,"9"0"-30"0,0 0-5 0,0 0 23 16,0 0-10-16,0 0 0 15,0 0-14-15,0 0-5 0,0-2-9 16,3-1-1-16,3-2 1 0,0 2-3 15,6-2-3-15,-4 0 0 16,7 2-1-16,-3 0 0 16,0 6 0-16,-3 0-3 15,0 10 2-15,-3 8-1 16,-6-2 0-16,0-4 0 16,-6 7 0-16,6-4 2 15,-12 3 0-15,3-2 0 16,0 2 2-16,0-5 1 0,0 2 3 15,0-2 1-15,4 0 1 16,-1-3-2-16,3-2 1 16,-6 2-2-16,9-5 0 15,0-3 3-15,3 1 3 16,6-1-2-16,0-5 0 16,-1 0-5-16,7 0-3 15,0 0-3-15,0-3-1 16,0 3 4-16,6-2 3 15,-6 2-12-15,0 0-7 16,-4 0-19-16,1-3-8 16,0 0-22-16,-3-2-8 15,-3-3-23 1</inkml:trace>
  <inkml:trace contextRef="#ctx0" brushRef="#br0" timeOffset="27">2294 5464 180 0,'-12'-14'68'0,"12"14"-36"0,-9-10-22 0,9 10 20 16,-6-3-7-1,3 1 1-15,-6-4-4 16,0 1-1 0,-3 5-10-16,0 0 1 0,3 0 3 0,-5 0-5 0,-1 3 0 15,3-1 0-15,-9 6 2 16,3 0-10-16,0 11-2 16,3-3-1-16,-3 15 1 15,7-4 1-15,2 15 1 16,0-5-3-16,9 8 0 0,0-8-1 15,12 5 0-15,-3-4 5 16,8-1 1-16,-2-8 0 16,12-3-2-16,-3-2-2 15,12-13-1-15,-7-4 2 16,7-12 0-16,0 3 1 16,-6-17 0-16,-4 0 2 15,-5-10 1-15,-3 3 7 16,-9-8 4-16,0 4 4 0,-9-1 3 15,0 4-2-15,-12-2 0 16,0 5-8-16,-3 3-4 16,3 3-11-16,0 2-5 15,-2 2-26-15,-1 7-10 16,3-1-52-16,3 8-22 31,-3 0 15-15</inkml:trace>
  <inkml:trace contextRef="#ctx0" brushRef="#br0" timeOffset="28">2154 6345 116 0,'-6'2'46'0,"6"-2"-24"0,-6 3 3 0,6-3 20 15,0 0-5-15,0 0 0 0,0 0-12 16,0 0-3-16,0 0-14 16,0 0 0-16,0-3 0 0,0 1-6 15,6-1-1-15,-3-2-2 16,9 2-2-16,-3 0-2 15,3 3 1-15,0 0 1 16,5 6 2 0,-8-1-1-16,3 3 2 15,-3 0 2-15,-3 5 4 16,-3-2-2-16,-3 2-2 16,0-2-2-16,-3-1 0 0,0-2-2 15,0 0 2-15,-3 0-4 16,3-3-2-16,0 1-5 15,3-1 0-15,0 0-1 16,6-2 1-16,0-1 2 16,0 4 4-16,3-4-1 15,0 6 1-15,0 0 4 16,3 5 1-16,-3-2 12 0,-6 2 5 16,0-2-4-1,-6 2 1-15,0-2-8 0,-12-1-1 16,6-2-4-16,-6-3-1 15,3 1-14-15,-3-4-6 16,6 1-22-16,-11-3-8 16,5 0-32-16,3-3-13 15,0 3 5 1</inkml:trace>
  <inkml:trace contextRef="#ctx0" brushRef="#br0" timeOffset="29">2231 6220 144 0,'-6'-8'55'0,"6"8"-30"0,-3-5-5 0,3 5 19 15,-6-3-4-15,3 1 2 16,-3-1-6-16,-2 1-1 16,2-1-17-16,-3 0 3 0,-3 3 4 15,-9 0-2-15,6 3 1 16,3 0-8-16,-6 4-4 15,3-1-4-15,-5 7 0 16,2 0-4-16,-3 8-2 16,3-2-1-16,0 13 3 15,3-6 0-15,3 16 1 16,3-7-3-16,12 7 0 16,3-5-1-16,3 8 0 0,3-5-4 15,9 2 0-15,0-5 2 16,9-2 3-16,-1-6-3 15,7-8 0-15,0-3 3 16,6-12 1-16,-4-1 4 16,13-18 3-16,-18 2 2 15,5-13 1-15,-5 3 4 16,-6-16 5-16,-3 5 0 16,-15-7 1-16,-1 4 0 15,-14-7-2-15,1 8 3 16,-19-3 2-1,9 5-9-15,-15 3-4 16,9 2-8-16,-9 3-2 0,10 6-19 0,-1 2-9 16,-3 3-59-16,12 2-25 15,0 3-23 1</inkml:trace>
  <inkml:trace contextRef="#ctx0" brushRef="#br0" timeOffset="30">12364 5879 112 0,'-3'0'44'0,"3"0"-24"0,0 0-24 0,0 0 10 16,0 0 6-16,0 0 4 16,0 0 12-16,0 0 5 15,0 0-9-15,0 0-1 16,0 0-14-16,0-3-1 0,0 1-1 16,3-1-1-16,8-10-4 15,1 0-1 1,3-6 0-16,0 3 1 15,3-2 1-15,3-1 1 16,3 1 0-16,-1 2 0 16,4 0-2-16,-3-3-2 15,0 1-2-15,3-1 1 0,-1 4-1 16,1-1 0-16,3 2 2 16,6 6 0-16,-1 1 0 15,1-1 2-15,0 2-1 16,-3 1 2-16,8 2-4 15,-2 1 0-15,-3 2 1 16,2 0 2-16,1 0 1 16,0 8 1-16,5-3 2 15,1 6 1-15,0-1-3 16,-1 1-1-16,10-1 1 0,-3-2 0 16,2 0-5-1,1 0-1-15,5-3 1 0,1 1 2 16,-1-1 0-1,1 0 2-15,-1 1 2 0,4-4 2 16,-1 3-3 0,1-2-3-16,2 0 0 0,4-1-1 15,-1 1 2-15,-5-3 3 16,2 0 0-16,1 0 2 16,2-3-4-16,1 1-2 15,-4-1 0-15,4 0-1 16,-7-2 2-16,4 0 1 15,-4 0 3-15,4-3 1 16,-4 2-3-16,-2-4-1 16,-1 2 1-16,1-5 0 15,-1 7-2-15,1-4-2 16,-1-1 1-16,4 3 1 0,-4 3-3 16,-2-3 0-16,2 0 3 15,-2 0 1-15,0-2-4 16,-1-1 1-16,-2 0 2 15,5-2 3-15,-5 0-4 16,-4 0-1-16,1 2 0 16,0 1 2-16,-7-1 1 15,1-2 1-15,-3-3-2 16,-1-5 1-16,-2 2-4 16,-3 3 0-16,-1-2 3 15,4-1 1-15,-6 1-4 16,0-1 1-16,-4 3 0 15,-5-7 2-15,-3 4 1 16,0 3 1-16,-3 3-5 16,-3 2 1-16,-4 1-2 0,-2-4 0 15,0 9 4 1,-3 3-3-16,0-1-2 16,-3 16 2-1,-3 0-5-15,0 1 2 16,-3 1 4-16,3 4 2 15,0 0-3-15,0 2 1 16,0 0 0-16,6 3 0 0,0-3-3 16,3 0 2-16,3 0 1 15,3 3 0-15,0-6-3 16,0-2 2-16,-1 0 3 16,4-3 1-16,0 1-4 15,6-4-1-15,0-2 1 16,0 0 2-16,2-3 2 15,4-2 1-15,0 0-5 16,-3-3 1-16,2 0 0 16,-2 0 2-16,-3 0-1 15,0 0-1-15,9 0-2 16,-1 0 1-16,-2 0 1 16,3-3 2-16,3 0-3 15,-1 1 0-15,10-1 1 16,0 3 0-16,-4 0 0 0,1 0 2 15,0 0-3-15,-1 0 0 16,4 0 1-16,0-2 2 16,-1 2-1-16,1 0 2 15,8 0-4-15,-2 0 0 16,0 0 1-16,-4 0 0 16,1 0-3-16,3 0 2 15,2-3 1-15,4 3 0 16,-7-3 0-16,7 3 2 15,-1-2-3-15,-5-1-2 16,6 0 4-16,-1 1 1 0,-2-4-3 16,2 4-1-16,-2-4 1 15,5 1 0-15,-2 2 1 16,-1 1 0-16,1-3-3 16,6-1 2-16,-7 1 1 15,4 2 2-15,-1 1-1 16,4-1-1-16,-4 0 1 15,-2 1-1-15,5-1 0 16,-5 0 0-16,-1 1-3 16,1 2 2-16,-1 0 1 15,4-3 0-15,0 3 0 0,-7 0 0 16,7 0 0-16,-4 0 2 16,4-3-1-16,-4 3-1 15,10-2 1-15,-7 2-1 16,-2-3 0-16,-7 3 0 15,10 0 0-15,-6 0 0 16,-1 0 0-16,-2 3 2 16,5-1-3-16,-2-2 0 15,-4 3 1-15,-2 0 0 16,6-1-3-16,2-2 2 16,-5 0 3-16,-1 0 3 15,1 0-4-15,-6 3-3 0,5 0 1 16,-5-1 0-16,-6 4 1 15,-1-1 2-15,-2 3-1 16,3 0 2-16,2 0-2 16,1 0-1-16,-3 0 1 15,-4 0-1-15,1 0-3 16,-3 2 2-16,3 1 3 16,-7 5 1-16,4-3 1 15,-6 5 0-15,0 1-2 16,-6-3-2-16,-4 0 1 15,1-1 1-15,-3 1-1 16,-3 3 2-16,0-3 0 16,0 0 1-16,-3 2-2 15,0 1 1-15,6-3-4 16,-3 2 0-16,-1-2 1 0,4-3 2 16,-3-2-8-16,-3-3-3 15,0 0-33 1,0-6-15-16</inkml:trace>
  <inkml:trace contextRef="#ctx0" brushRef="#br0" timeOffset="31">15804 4609 168 0,'0'-3'63'0,"0"3"-34"0,-3-2-12 0,3 2 22 16,-3 0-7-16,0 0 12 15,-8 0-11 1,-7 2-18-16,0 1 0 0,-3 2-1 16,0 1-1-16,0 2 2 15,1 2-8-15,-4-2-4 16,6 0-2-16,3 0-1 16,12 0-3-1,6 5 0-15,6 3-1 16,6 0 5-16,3-3 1 0,8 6-3 15,-2-1-1 1,-3-2-2-16,-3 0 3 0,-3 0 2 16,-6-3 4-16,-3 0-2 15,-9 0 0-15,-6-2 1 16,-6 2 0-16,0-2 0 16,-3-3 2-16,0 0-5 15,0-8-1-15,1 0-9 16,-1-3-2-16,0 0-18 15,9-2-7-15,3 0-12 0,6 0-5 16,3-6-37 0,6 0-33-16,6-4 50 15</inkml:trace>
  <inkml:trace contextRef="#ctx0" brushRef="#br0" timeOffset="32">15950 4461 204 0,'-3'-16'77'0,"0"19"-42"0,3-1-21 0,0-2 25 16,3 8-19 0,0 5-3-16,0 1-1 15,0 2-10-15,3 7 6 0,3 4 1 16,0 5-2-16,-3 7-1 0,0-2-4 15,3-2-1-15,-6-1-6 16,3-5 1 0,0-2 0-16,0-4 2 0,-3-4-12 15,0 0-6-15,0-4-18 16,0-1-6-16,0-9-21 16,-3 0-7-16,0 1-20 15</inkml:trace>
  <inkml:trace contextRef="#ctx0" brushRef="#br0" timeOffset="33">15876 4757 232 0,'-9'-18'88'0,"9"18"-48"0,0-3-27 0,0 3 31 15,9-8-17 1,3 0-9-16,3 0-4 16,8 3-9-16,4 0-3 0,-3-1-1 15,3 1-1-15,-3 2 2 16,-3 1-21-16,-1-1-9 16,-2 0-39-16,-3 1-17 15,0-1-18 1</inkml:trace>
  <inkml:trace contextRef="#ctx0" brushRef="#br0" timeOffset="34">16206 4800 176 0,'3'15'68'0,"-3"-4"-36"0,0 5-24 15,3-11 16-15,-3 3-12 16,0 0-2-16,0 0-6 16,3 0-1-16,-3-3 5 15,0 6-4-15,0-11 9 16,0 0-1-1,0 0 3-15,0-3 1 0,0-2 2 16,0-3-6-16,0-3 1 16,6 1-4-16,0-3 0 15,0-1 1-15,3-7 4 16,0-3-2-16,3 3 1 16,0 5-5-16,0 3-3 15,3 2-5-15,-1 4 0 16,-2 1 0-16,0 4 0 15,0 2-20-15,0 5-9 16,0 8-27-16,3-2-10 16</inkml:trace>
  <inkml:trace contextRef="#ctx0" brushRef="#br0" timeOffset="35">16495 4728 240 0,'0'3'90'0,"-3"13"-48"0,0-6-36 16,3-2 20-16,0 3-8 15,3-1 2-15,0 6-7 16,3-3-3-16,3 3-5 16,0 0-4-16,0-3 0 15,3-2-1-15,3 2 2 0,-1-7-1 0,1-4-1 16,-3-2 3-16,6-5 2 15,0-3-2 1,-3 0-4-16,-3-3-2 16,0-2 2-16,-3 0 0 15,-1-8-2-15,-2 5 2 16,0-5 3 0,-3 5 3-1,0 11 0-15,0-1 0 0,0 14 3 16,0 3-4-1,0-1 0 1,3 1-2-16,0 0 1 0,0-1-4 16,0 3-2-16,0-2-9 15,0 0-3-15,0-1-21 16,0-2-9-16,0-3-25 16,0 1-11-16,3-1-9 15</inkml:trace>
  <inkml:trace contextRef="#ctx0" brushRef="#br0" timeOffset="36">17004 4794 176 0,'3'-5'68'0,"-6"0"-36"0,6 5-11 0,-3 0 22 15,0-3-6-15,0 0-2 16,-3 1-4-16,0-1-2 16,-6 3-14-16,0 0-4 15,0 0-3-15,-3 3 0 16,-3 2-2 0,1 0-1-16,-1 1-3 15,0-1 1-15,3 3-4 0,0 2 0 0,3 1 1 16,3 0 2-16,3-1-3 15,3 6 0-15,3-3 1 16,9 1 0-16,3-4 0 16,3-2 0-16,0-3-3 15,2 1 0-15,1-4-5 16,0-4-2-16,-3-1-13 16,-3-2-3-16,6-3-15 15,-3 0-6-15,-4-3-19 16,4 1-9-16,-3-4-6 15</inkml:trace>
  <inkml:trace contextRef="#ctx0" brushRef="#br0" timeOffset="37">17200 4471 216 0,'0'-23'82'0,"3"23"-44"0,-3 2-16 0,0-2 35 16,0 8-19-1,0 8-15 1,0 3-14-16,0 7 0 0,0 6 3 16,3 5-4-16,0 5-2 15,0 1-3-15,0-6 0 16,0-6-4-16,-3-2 0 16,3-5-8-16,-3-3-2 15,0 3-21-15,0-11-6 0,0 3-34 16,0-8-12-16,6-2-15 15</inkml:trace>
  <inkml:trace contextRef="#ctx0" brushRef="#br0" timeOffset="38">16998 4636 256 0,'-12'-3'96'0,"12"3"-52"0,3 0-34 16,-3 0 43 0,12 0-14-16,3 0-10 15,12-3-6-15,2-2-14 16,4 0-3-16,3-1 0 0,0 1-3 16,-1 0-2-16,10-1-22 0,-9 4-9 15,-4-1-45-15,-5 3-18 16</inkml:trace>
  <inkml:trace contextRef="#ctx0" brushRef="#br0" timeOffset="39">17596 4667 212 0,'-12'8'79'0,"12"0"-42"0,12 37-17 0,-9-32 27 0,0 1-14 16,3-1-1-16</inkml:trace>
  <inkml:trace contextRef="#ctx0" brushRef="#br0" timeOffset="40">17617 4794 486 0,'6'13'11'0,"-3"1"-3"0,3-6-4 16,-3 0 2-16,0 0-3 15,0-3-2-15,-3 0 2 16,0-5 0-16,0 0 1 16,0 0 0-16,0-5 2 15,0 0 1-15,0-3-3 16,-3-3-1-16,3 3 1 15,0-18 2-15,3 2 1 16,0 5-1-16,3 3 1 16,3 1-2-16,0 1 2 15,3 1-4-15,0 2-2 16,2 4-3-16,1 1-1 16,-3 1-5-16,6 2 0 15,-3 3-29-15,3 0-11 16,-3 0-24-16,-3 3-7 15,0-3-35 1</inkml:trace>
  <inkml:trace contextRef="#ctx0" brushRef="#br0" timeOffset="41">17855 4718 252 0,'0'5'93'0,"3"-3"-50"0,0 14-33 15,3-10 25-15,0-1-8 16,0 0 1-16,3 1-11 15,3-4-3-15,3-2-8 16,0 0 0-16,0 0 1 0,2-5-1 16,-2 0-1-16,-3-1-3 15,-3-4 1-15,0-1 0 16,0 3 3-16,-6 0-5 0,-3 0-1 16,-6 0-2-1,-3 0-2-15,0 3 0 0,-3 2 0 16,0 3 0-16,-3 3 0 15,1 5 3-15,-1 8 0 16,0 2 7-16,-3 1 4 16,3 0 3-16,3-1 5 15,3 1-8-15,3-1-1 16,9-2-3-16,0-3-1 16,6 0-3-16,3-2-2 15,0-3-6 1,3-3-1-16,0-2-24 15,0-3-7-15,3-3-22 0,-1 3-8 0,7-2-29 16,0-4-47 0,-6 1 47-16</inkml:trace>
  <inkml:trace contextRef="#ctx0" brushRef="#br0" timeOffset="42">18174 4752 256 0,'6'-27'96'0,"-6"9"-52"0,3 5-21 16,-3 10 31-16,0 0-17 15,0-2-6-15,0 2-10 16,-3 1-1-16,0-1-11 16,-3 1-3-16,-3 2-2 0,-3 2 0 15,0 3 2-15,0 9-5 0,0 7-1 16,0 0 0 0,3 0 0-16,3-2 0 0,3-1 0 15,3-2 0-15,3 0 2 16,9-3 1-16,6-2 1 15,6-3 0-15,6 0 0 16,6-3-2-16,-4-2 1 16,1-3-22-16,0-3-7 15,-6-2-40-15,-4-3-15 16,-5-3-62 0</inkml:trace>
  <inkml:trace contextRef="#ctx0" brushRef="#br0" timeOffset="43">13715 12488 4 0,'-9'0'0'0</inkml:trace>
  <inkml:trace contextRef="#ctx0" brushRef="#br0" timeOffset="44">13706 12488 76 0,'9'0'30'0,"-15"3"-16"0,12-3-1 16,-6 0 11-16,0 0-1 16,0 0-2-16</inkml:trace>
  <inkml:trace contextRef="#ctx0" brushRef="#br0" timeOffset="45">13739 12486 261 0,'9'-6'32'0,"3"4"-9"0,-4-1-10 16,1 0-4-16,3 1-3 16,0-1 1-16,-3 1-4 15,3 2 0-15,6 0-1 16,3-3-2-16,6 0 3 16,-1 1 2-16,4-1-2 0,3 0-2 15,0 1 2-15,2 2 0 16,7 0-1-16,-6 0 1 31,-1 0-2-31,1 0 2 0,0 0-2 0,3 0-1 31,-4 0 1-31,1 0-1 0,3 0 0 0,-1 0 0 32,1 0 0-32,0 0 2 0,-1 0-3 0,1 2-2 15,-3 1 2-15,0 0 0 31,-1-1 3-31,1-2 1 0,3-2-4 0,-4 2-1 0,1 0 3 16,3 0 1-16,3 0-3 16,-7 0 1-16,4 0 0 15,0 0 0-15,-4 0 0 16,4 2 2-16,-3 1-3 16,5-3 0-16,-2 0 1 31,0 5 0-31,0 0 0 15,2 1 0-15,-2-4 0 16,0 4 0-16,2-4 0 16,1 1 0-16,0 0 0 15,5-3 0-15,1 0 0 0,2 5 2 16,-2-5-1-16,3 5-1 16,-1-5-2-16,1 0 1 15,-1 6 1-15,1-1 0 16,0-3 0-16,-1 1 0 15,-2 0 0-15,0-1 0 16,2 1 0-16,1 0 0 16,-1-1 0-16,1 1 0 15,0-3 0-15,2 3 0 16,-2-3 0-16,-1 0 0 16,4 0 0-16,-4 0 0 15,1 2 0-15,0-2 0 16,-1 3 0-16,1-3 2 0,5 3-1 15,-2-3-1-15,3 0 1 16,-1 0 1-16,4 0-3 16,2 0-2-16,-5 2 2 15,-4-2 0-15,7 3 3 16,-7-3 3-16,1 0-4 16,0 0-3-16,-4 0-2 15,19 0 3-15,-4 0 2 16,-5 0 2-16,5 0-1 15,-2-3-2-15,-1 3 1 16,1-2-1-16,2-1-3 16,-5 3 0-16,-4 0 4 15,7 0 1-15,-1 0-3 0,1-3-1 16,-1 3 1 0,4-2 2-16,-1-1 0 15,-2 3 2-15,5-8-2 0,4 8-1 16,-4 0 1-16,-2 0-1 15,5 0 0-15,-3 0 2 16,-2-5 1-16,5 5 1 16,-2-8 0-16,-4 8 2 15,-2-5-1-15,-1 2 2 16,-2 0-4-16,-1 1-2 16,-5-1 0-16,3-8 1 15,-7 3-1-15,-2 3-1 16,-4 0 3-16,-5 2 0 15,-3 1-1-15,-3-1-2 16,-1 3-2-16,1 0-1 0,-3 0 2 16,-3 0 2-16,-4 0 0 15,-5 3 2-15,0-1-4 16,-3-2 0-16,0 0-1 16,-3 8 0-16,0-3 0 15,-3 1 0-15,-6-12-55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5:22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13131 4064 80 0,'9'-24'33'0,"-3"8"-18"0,3-5 4 0,-6 16 16 15,0-3 7-15,0 0 7 16,-3 0-3-16,0 0-1 16,-3 3-24-16,-6 0 1 0,-6 5-1 15,-2 5-7-15,-10 8-1 0,-6 11-7 16,-3 10-4-1,-2 17-1-15,-4 9-1 16,9 4-3-16,9 2 2 16,12-5-4-16,12 0 1 15,12-3 0-15,9-2-1 16,9-6-10-16,0-3-2 0,3-7-12 16,-1-8-4-16,1-8-40 15,-3-16-48 1,2-16 33-16</inkml:trace>
  <inkml:trace contextRef="#ctx0" brushRef="#br0" timeOffset="1">13313 4392 108 0,'-6'-5'44'0,"0"0"-24"0,0 2-24 16,-9 6 67-16,0-1-21 16,-2 6-18-16,-1 3-15 15,-3 10-7-15,3 3-2 0,0-1 0 16,6 7 0-16,3-1 2 15,6-3-6-15,6-2-1 16,3-6 2-16,6-4 1 16,0-6 4-16,0-8 1 15,9-8 1-15,-3-3 0 0,-3-5-5 16,-1 0 1-16,-5-5 0 16,-3 0 2-16,-6-5 5 15,0 10 6-15,0 2 2 16,-3 4 3-16,0 2-4 15,3 5 2 1,0 3-9-16,0 11-4 0,3-1-5 16,3 4 1-16,3 4-1 15,6 6 0-15,-3-3 0 16,3 0-2-16,-3-5-22 16,3-3-10-16,9-5-50 15,5-8-35-15,-2-2 50 16</inkml:trace>
  <inkml:trace contextRef="#ctx0" brushRef="#br0" timeOffset="2">13566 4384 180 0,'-27'0'68'0,"18"5"-36"0,-3 1-33 0,3 2 12 15,-5 8-1-15,-4 5 1 0,3 3-5 16,0 2-4-1,6 6-1-15,6-3-6 0,3-3 1 16,9-5 2-16,3-5 3 16,3-2 2-16,3-9 3 15,0-8 1-15,2-7 1 16,1-9 0-16,-3 1 0 0,-3-14-2 16,-6-3 1-16,-3-4-2 15,-3-12 0-15,-3 1-1 16,-3 0 2-16,-3 2 3 15,0 9 5-15,0 7 3 16,0 8 2-16,0 6-4 16,3 4-1-16,0 9-13 15,0 13-3-15,0 10-4 16,3 17 1-16,3 5 3 16,0 2 1-16,3 6 1 15,3-6 2-15,3-5-14 16,0-3-5-16,3-5-29 15,0-5-10-15,5-5-48 16</inkml:trace>
  <inkml:trace contextRef="#ctx0" brushRef="#br0" timeOffset="3">13846 4368 212 0,'-30'3'79'0,"18"5"-42"0,-6 2-45 0,12-2 12 15,-11 11 0-15,-1 2 2 16,0 3 6-16,3 2 3 16,6 3-8-16,6-2-6 0,6-3-4 0,9-3-1 15,6-5 0 1,0-6 5-16,2-7 3 0,1-8 3 16,0-9 1-16,-3-4-7 15,0-9 0-15,-6-4-1 16,-3-6 2-16,-3-8 1 15,-3-6 1-15,-3 1-9 16,-3 0-2-16,0 5 2 16,-3 8 0-16,0 8 9 15,0 8 5-15,0 7-4 16,0 12-1-16,0 15-4 16,0 13-1-16,3 14 1 15,0 5 0-15,3 3 2 16,3-3 3-16,3-3-4 15,3-2-1-15,0-6-13 16,6-5-5-16,0-5-67 16,5-11-49-16,1-5 49 15</inkml:trace>
  <inkml:trace contextRef="#ctx0" brushRef="#br0" timeOffset="4">14024 4469 204 0,'-14'45'77'0,"17"-32"-42"0,-3 11-45 0,3-14 9 16,-1 6 15-16,-2 0 12 15,0 0 1-15,3-3 1 0,0-2-15 16,0-3-8-16,0-3-1 0,-3-5 6 16,0-8 3-16,0-5-6 15,0-6-4-15,0 1 0 16,3-11 0-1,3 2 1-15,0 4 0 0,3-1-2 16,0 5-2 0,0 3 1-16,6 6-1 15,-3 2-25-15,0 2-10 0,3 1-31 16,-3 0-13-16</inkml:trace>
  <inkml:trace contextRef="#ctx0" brushRef="#br0" timeOffset="5">14277 4014 188 0,'6'-3'71'0,"0"14"-38"0,12-14-30 0,-6 11 17 16,6 5 5-16,3 14 7 15,3 10 0-15,5 18 1 16,-2 6-18-16,-3 3 6 0,-9-6 3 15,-9-3-6-15,-9 1-3 16,-9-6-4-16,-12 0-2 16,-6-10-32-16,-5-11-11 15,-16-5-79 1,3-8-64-16,4-8 59 0</inkml:trace>
  <inkml:trace contextRef="#ctx0" brushRef="#br0" timeOffset="6">16051 7665 160 0,'-11'-5'60'0,"11"5"-32"0,0 2-15 0,0-2 17 16,3 6-6-16,0 4 0 16,2 6-2-16,4 5-2 0,0 8-10 15,0 0 2-15,0 1 2 0,-3-1 1 16,0-6 4-16,-3-4-7 15,0 0-2-15,-3-4-1 16,0-4 1-16,-3-3 4 16,0-5 1-16,-3-3-8 15,0-8-4-15,0-3-2 16,3-7 1 0,0 2-3-16,3-3-2 0,3 1-1 15,6-1 3-15,3 1-2 16,3-1 1-16,0 6 0 15,3 2-2-15,0 3-11 16,-1 3-5-16,1 2-20 16,-3 1-8-16,0 2-25 0,0 0-11 15,0 0-2 1</inkml:trace>
  <inkml:trace contextRef="#ctx0" brushRef="#br0" timeOffset="7">16412 7633 228 0,'-3'3'88'0,"3"0"-48"0,3 10-31 0,0-3 22 0,0 6-6 15,0 5 3-15,0 3-16 16,0 3-5-1,0 4-4-15,2-4-5 0,4-6 1 16,-3-2-19-16,-3-6-7 0,6-8-81 16,-3-2-3-1</inkml:trace>
  <inkml:trace contextRef="#ctx0" brushRef="#br0" timeOffset="8">16331 7744 244 0,'-18'0'90'0,"12"3"-48"0,3 0-31 0,3-3 23 0,0 0-14 16,6 5-1-16,3 0-2 16,6-2 1-16,6 0-10 0,9-3-2 0,0 0 0 15,2-3-3 1,-5 0-2-16,0 1-38 16,-3-4-17-16,-3 1-79 15</inkml:trace>
  <inkml:trace contextRef="#ctx0" brushRef="#br0" timeOffset="9">18695 6310 124 0,'3'-10'46'0,"-3"7"-24"0,-3-13-2 0,3 8 19 15,-3 0 5-15,-6 0 5 0,-6-2-13 16,-6 2-7-16,-6 0-16 16,-11 3 0-16,-4-3 1 0,-12 2-7 15,-8 4-4-15,-10 2-11 16,-8 5-5-16,0 8 2 16,-7 3 2-1,7 3 2-15,0 5 5 0,8 7-1 16,7 14 1-16,5 8 2 15,10 5 0-15,11 3-3 16,9 3 0-16,12 5-3 16,18 5 1-16,18-6-2 15,24-9 2-15,20-9-2 0,19-10 2 16,14-11 3-16,21-11 3 16,6-7 4-16,9-14 2 31,3-13 5-31,-3-10 5 0,-15-6 8 0,-12-5 7 15,-15 3 0-15,-17-6 1 16,-16-2 4-16,-11-1 1 16,-15-7-7-16,-12-3-4 15,-15-5-13-15,-15 0-4 16,-15 7-11-16,-12 1-1 16,-8 10-9-16,-7 6-3 15,-2 5-17-15,-4 8-5 16,9 13-30-16,7 5-12 0,2 8-65 31</inkml:trace>
  <inkml:trace contextRef="#ctx0" brushRef="#br0" timeOffset="10">16933 8006 96 0,'0'0'38'0,"0"0"-20"0,3 0-10 0,-3 0 13 16,0 0-8-16,0 0 0 15,0 0-7-15,0 0-4 16,0 0 5-16,0 0 3 16,-6 8-1-16,3 0 2 15,-6 0-2-15,6 3 0 16,-6-1-1-16,3 1 0 15,0-1-4-15,-3 1-3 16,3 2 2-16,0 0 0 16,0 1 1-16,-3 2 0 0,3-1 0 15,0 1 2 1,0 3-3-16,-3-6 0 0,0 8 1 16,3 3 0-1,1 0 0-15,-1-3 2 0,0 0-3 16,0 0-2-16,0-2 2 15,0-3 2-15,0 0-2 16,0 5-2-16,0-3 0 16,0 6 1-16,0-3-1 15,0-2-1 1,0-1 1-16,0 1 1 0,3-1 1 16,0 1 1-16,0-1-2 0,0 1-2 15,0-1 1-15,0 1-1 16,0 2 0-1,0 8 0-15,0-2 0 16,-3-3 2-16,0-3 1 16,0 0 1-16,1 0-2 0,-4-2 1 15,3-1-2-15,0 1-1 16,0-1 1-16,0 3 1 16,0-2-3-16,0-3 0 15,0 0 1-15,3-1 2 16,0 1-1-16,0 0-1 15,0 0 3-15,-3 0 0 16,3 0-1-16,0-3 1 16,0 3-2-16,0-3 2 15,0 8-2-15,0-5 2 0,0 5-7 16,-3-2 1-16,3-3 3 16,-3 0 4-16,3 0-6 15,-3-1 0-15,0 1 2 16,0 3 4-16,1-3-1 15,-1 0 0-15,0 2-3 16,0 3-3-16,0-2 6 16,-6-3 3-16,0-1-6 15,0 1-1-15,3 0 2 16,-6 0 1-16,3 0-3 16,0 0 1-16,-2 0 0 15,5 0 0-15,0 2-3 16,-3-2 2-16,0 5 1 15,0 6 2-15,0-4-1 0,0-1 2 16,0-1-2 0,0 0-1-16,0-3 1 15,3 1-1-15,1-3 2 0,-1 0 3 16,0 5-4-16,0-3-1 16,-3 4-2-16,0-1 0 15,-3-3 2-15,3 1 2 16,-3-1-1-16,3 1-1 15,0 2 1-15,1 0-1 16,-1 0 0-16,0-2 0 16,0 2 0-16,0 5 0 0,3-2 0 15,-3 0 0 1,3-3 2-16,-3 3 1 16,-3 0-1-16,0 5 1 15,4 0-2-15,-7-2-1 16,3-1 1-16,3-2 1 0,0 2-1 15,0 3-1-15,0 1 1 16,0-4 1-16,3 6-1 16,0 2 2-16,1 1-2 15,-1-4-1-15,0-2 1 16,3-2 1-16,0 5-1 16,0-1-1-16,0-2-2 15,0 1 1-15,0-1 1 0,3 0 2 16,0 0-1-1,0 0-1-15,0-3 1 16,0 11-1-16,3 0 0 0,0 3 0 16,0-5 0-16,0 4 0 15,0 4 0-15,0-4 2 16,0 1-1-16,0 0-1 16,0-3 1-16,0 2-1 15,0 4 0-15,0-4 0 16,0 6 2-16,0 0 3 15,0-8-4-15,-3 8-1 0,3-5 0 16,-3 0 2 0,3-1-1-16,0 1 2 15,0-3-4-15,0 3 0 16,0 2 1-16,3-2 2 0,-3 0-1 16,3-3-1-16,-3 2 1 15,3 1-1-15,-3-3 2 16,3-3 1-16,-3 1-1 15,3-1-2-15,0-2 1 16,0-3 1-16,0 0-1 16,0 6 2-16,0-4-4 15,0 4 0-15,0-1 1 16,0 3 2-16,0 3-1 16,0-6-1-16,-3 1 3 15,3-4 0-15,0 1-4 16,0-3-1-16,0 0 3 15,0-5 3-15,0 3-1 16,0 2-2-16,0 0 0 0,0-3-1 16,0 1-3-16,-1-3 2 15,-2-1 3-15,3-7 1 16,-3-3-1-16,3 9 1 16,0 9-2-16,0-2-1 15,0-2-2-15,0-1 1 16,0-2 1-16,-3 0 2 15,0-3-1-15,0-2-1 16,3-1 1-16,-3-2 1 16,0-3-1-16,0 1-1 15,0-1 1-15,0 3 1 16,0 2-3-16,0 1 0 16,0 5 3-16,0-3 1 15,0-3-1-15,0-5-2 0,0-2 1 16,0 5 1-16,0 10-3 15,0-2 0-15,0-3 1 16,0 1 0-16,0-1 0 16,0 2 2-16,0 1-1 15,0-10 2-15,0-4-4 16,0 3 0-16,0 11 1 16,0-5 2-16,0-3-1 15,0-3-1-15,0 0 1 16,0 8-1-16,0 0 0 15,0 3 2-15,0 0 1 16,0-6 1-16,0-4-5 16,0 7-1-16,0-3 1 0,0 1 0 15,0-3 1-15,0 2 2 16,0-2-1-16,0 0 2 16,0-3-2-16,3 3-1 15,-3-3 1-15,0 3-1 16,0-2 0-16,3 4 2 15,-3-2 1-15,0 2 1 16,0 9-5-16,0-14 1 16,0-2 0-16,0 7 0 15,0-2-3-15,0 3 2 16,0-4 1-16,3 7 2 16,-3-6-3-16,3-3 0 0,0 3 1 15,0 0 0-15,0-3 0 16,0 3 0-16,-3-3 0 15,0 0 2-15,0 0-1 16,0 1-1-16,0-4 1 16,0 1-1-1,0-1 0-15,3 4 2 0,-3-4-1 16,0 6 2-16,0-3-4 16,0 3-2-16,0-3 2 15,0 1 2-15,0-4 2 16,3 3 1-16,-3-2-5 15,6 2 1-15,-3-2 0 0,0-1 2 16,0-2-1-16,0 0-1 16,0 0 1-16,-3 0-1 15,0-3 2-15,-3 1 1 16,0-1-4-16,0 0-1 16,3 1 5-16,0-1 3 15,0 0-6-15,0 0-1 16,0-2 2-16,-3 0 3 15,3-1-1-15,-3-2 0 16,0 0-3-16,0-2-3 16,0 2 2-16,0-3 2 15,0 0 0-15,0 1 2 16,0-1-7-16,-3-2 1 0,3 0 1 16,-3-6 3-16,0 3 0 15,0-5 2-15,0 2-4 16,0-5-2-1,1 3 2-15,-4 3 0 16,3-1 1-16,0 0 0 16,0 3 2-16,-3-2 1 0,3 2-1 15,0 0-2-15,0 0 3 16,0 0 0-16,0 3-4 16,0 2-1-16,3 0 3 15,0-2 1-15,0 3 0 16,0 2-2-16,0 0-2 0,0 0-1 15,3 0-1-15,0-3 0 16,0 0 0-16,0 3 3 16,0 0 0-1,0 0 3-15,0 0-1 0,0 3-1 16,0 0-2-16,6-1 1 16,0 1-1-16,3 7-2 15,0-2 5-15,3 8 3 16,0-3-3-16,3 3-3 15,-3-2 1-15,2 1 2 16,-2-1 0-16,3 2-1 16,0-3 1-16,-3-3-1 15,0 1-3-15,-3-3 2 16,0 0-1-16,0-3 0 16,-3 0 2-16,0-2 0 15,0 0 2-15,3-3 1 16,-3 0-6-16,2 0-2 0,-2 0 2 15,3-6 1-15,0 4 2 16,0-4 0-16,0 1 2 16,0-3 1-16,-3 3-1 15,3 0-2-15,-3-1 1 16,0-2 1-16,0 0-3 16,0 1 0-16,0-1 1 15,0 0 0-15,-3 0 0 16,0 0 0-16,0 3-3 15,0-1 0-15,0 1-1 16,-3 2 0-16,0 1-19 16,0-1-10-16,0 3-19 15,0 0-7-15,0 0-54 16,-3-3-34-16,0 1 71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4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1318 148 0,'-3'-6'57'0,"6"6"-30"0,-15 6-10 16,9-6 22-16,-3 5-11 16,-3-2-1-16,-5 2-3 15,-1 3 0-15,-6 2-13 0,0-2-7 0,3 3-2 16,3 2-2-16,3-5 0 16,9 0-3-16,6 3 0 15,9 2-1-15,6 0 3 16,6 3-2-16,0 0-1 15,0 0 3-15,-4 2 0 16,-5-5 1-16,-3-2 0 16,-6 2 19-16,-6 3 10 15,0-3-8-15,-18-2-4 16,-9 5-10-16,-5-11-3 16,-1 8-2-16,3-7-2 15,3-6-8-15,4-6-5 16,2 1-15-16,6 2-8 0,6-2-33 15,6-3-16-15,18 3-6 16</inkml:trace>
  <inkml:trace contextRef="#ctx0" brushRef="#br0" timeOffset="1">14039 1402 184 0,'-15'0'71'0,"15"6"-38"0,0 2-41 16,0-3 12-16,0 3 9 15,-3 5 8-15,0 6-8 0,3-6-4 16,0 5-6-16,0-2-3 0,3 0 1 16,0-3-21-1,3 3-7-15,0-3-61 16</inkml:trace>
  <inkml:trace contextRef="#ctx0" brushRef="#br0" timeOffset="2">14004 1331 184 0,'-15'-5'68'0,"15"5"-36"0,3-3-37 0,-3 3 10 16,0 0-8-16,6 0 0 16,0 0-38-16,3 0-15 0,2-5-10 15,4-1 0-15</inkml:trace>
  <inkml:trace contextRef="#ctx0" brushRef="#br0" timeOffset="3">14185 1318 152 0,'-30'5'57'0,"30"-5"-30"0,3 0-18 16,-3 0 14-16,0 0-2 0,6 0 2 16,0 0-9-16,6 0-1 15,0 0-7-15,3 0-4 0,3 0 1 16,0 0-2-16,0 0-1 15,-1 0 1-15,1 0-1 16,-3 0 0-16,0 3 0 16,-3-3 0-16,-9 10 2 15,-6 3 1 1,-6 3 1-16,-3 3 0 16,-6 5-5-1,-3 2 1-15,-2 1 0 0,2-6 2 16,3 2-3-16,3-7 0 15,6 8-1-15,3-3 0 16,3 3 0-16,3-11-2 16,9 1 3-16,3-1 0 15,3 0 1-15,3-5 2 0,0 0-1 16,-1-3-1-16,-2 1-10 16,-3-1-4-16,-3-3-37 15,0-2-61 1,-3-2 18-16</inkml:trace>
  <inkml:trace contextRef="#ctx0" brushRef="#br0" timeOffset="4">14096 1492 176 0,'3'-5'66'0,"6"5"-36"0,9-5-29 16,-9 5 14-16,8-3-10 0,7 3-1 16,3 0-26-16,0 0-11 15,6 0-43-15,2 0-16 16</inkml:trace>
  <inkml:trace contextRef="#ctx0" brushRef="#br0" timeOffset="5">14414 1505 220 0,'-9'3'82'0,"15"2"-44"0,0 1-49 16,0-6 11-16,0 2 5 15,3 1 7-15,3-3-2 16,3-3 0 0,3 1-6-16,0-9-3 0,0 3 2 15,-4-5 0-15,1 5 3 0,-6-5-5 16,-3 0-1-16,-6 2-5 15,-6-2-1-15,-6 5-2 16,-6-3 2-16,-2 3 4 16,-1 8 1-16,-6 6-2 15,0 2 2-15,3 5 1 16,4 5 0-16,5 1 8 16,3 7 5-16,6 1 2 0,9 2 1 15,6 3-4-15,3-6 0 16,8-2-7-16,10-11-1 15,6 0-22-15,9-13-10 16,5-13-88 0</inkml:trace>
  <inkml:trace contextRef="#ctx0" brushRef="#br0" timeOffset="6">15289 1416 104 0,'-2'-8'38'0,"2"8"-20"0,0-6-21 16,-6 6 76 0,0-5-21-1,0 2-11-15,-3-2-8 0,0 5-20 16,-6 0-1-16,0 5-1 0,-3-5-9 15,3 8 0-15,0-2-2 16,3 2 0-16,7 5-5 16,2-5 1-16,6 5 2 15,5 3 1-15,4 0 1 16,3 2 0-16,0 1 0 16,-3-1 0-16,-3-2 0 15,-3 8 0-15,-6-8 8 16,-6 2 5-16,-6 1-4 15,-6-6-1-15,-6-5-4 16,1 3-3-16,-1-3 2 0,0-1 0 16,0-1-8-16,6-6-2 15,3 0-36-15,6 0-16 16,6 0-36 0,6-6-22-16,9 4 53 15</inkml:trace>
  <inkml:trace contextRef="#ctx0" brushRef="#br0" timeOffset="7">15346 1474 140 0,'0'5'52'0,"3"3"-28"0,-3 10-22 15,3-4 12-15,0 15 4 16,0 8 6-16,-3-3-4 15,0 11-2-15,3-5-10 16,-3-3-5-16,3 3 0 0,0-9 0 16,-3-1 3-16,0-7-1 15,0-4 0-15,0-6 3 16,0-5 3-16,-3-3 2 16,0-10 3-16,-3-3-1 0,0-3 1 15,0-10-6-15,0-2-4 16,-3-7 1-16,6 4 2 15,0-19-2 1,3 5-2-16,3-2 2 16,6 2 0-16,6 1-3 0,6 4-3 15,6 3 0-15,-1 6 1 16,1 5-3-16,-3 8 0 16,3 7 1-16,-9 6 0 15,-6 14 0-15,-3-1 2 16,-7 5 1-16,-4 3 3 15,-7 1-3-15,-3 1 0 0,-6-1-3 16,-3-4-1-16,0-5-21 16,3-2-8-1,0-3-16-15,7-8-4 16,2 0-44-16,6-8-34 16,9-8 50-16</inkml:trace>
  <inkml:trace contextRef="#ctx0" brushRef="#br0" timeOffset="8">15626 1474 192 0,'3'5'71'0,"3"3"-38"0,3 5-28 15,-3-8 17-15,6 3 3 16,-4-2 7-16,1 2-8 16,3-3-2-16,3-2-13 15,0-3-1-15,0-3 2 0,-3 3-6 16,0-8-2-16,0 3-1 15,0-9 1-15,-3 4 1 0,-4-3 3 16,-2-1-5-16,-6 7-3 16,-2-7-2-1,-4 6 0-15,-6 3-4 0,-6 5-2 16,0 3 5-16,0 7 4 16,-3 4 0-16,7 4-2 15,-4 3 6-15,12-2 3 16,3 2-3-16,6 3-2 15,6-3 2-15,6-3 0 16,11-2-6-16,1-3 0 16,6-2-28-16,3-16-9 15,3-8-44 1,-1-1-49-16,4 1 41 0</inkml:trace>
  <inkml:trace contextRef="#ctx0" brushRef="#br0" timeOffset="9">16034 1416 208 0,'-24'-8'79'0,"21"2"-42"0,-12 6-28 16,12 0 22-16,-3 0-10 16,-3 0-2-16,-3 6-9 15,0 2-4-15,0 5-3 16,0 0-3-16,4 8 3 0,2 3 2 16,6-3 4-16,6 3-2 15,2 2-2-15,4 1-2 0,3-9 0 16,6-4-7-16,0-6-1 15,3-3-42-15,0-3-17 16,-1-9-46 0</inkml:trace>
  <inkml:trace contextRef="#ctx0" brushRef="#br0" timeOffset="10">16156 1410 228 0,'-6'6'85'0,"9"7"-46"0,0 5-43 0,0-4 15 16,0 7-4-16,0 2 3 16,0 9-5-16,0-3-3 0,0-2-1 15,-1-3-12-15,1-6-3 16,-3-5-72 0,9-2-48-16,0-11 53 0</inkml:trace>
  <inkml:trace contextRef="#ctx0" brushRef="#br0" timeOffset="11">16144 1278 252 0,'-12'-8'93'0,"18"8"-50"0,0 0-83 16,3 0-1-16,9 0-32 16,2 0-9-16,7 0 19 15,6 0 11-15</inkml:trace>
  <inkml:trace contextRef="#ctx0" brushRef="#br0" timeOffset="12">16522 1037 252 0,'-24'-13'96'0,"6"8"-52"0,-3 10-40 16,15-5 19-16,-6 8-11 0,-5 5 1 15,2 11-6-15,0 8-2 16,3 7-2-16,6 6-3 0,3-2 1 15,3-1 3-15,0 6 2 16,3-3-5-16,0 0 0 16,0-11-3-16,-3 3-2 15,-3-3-30-15,0-2-15 16,-3-5-61-16,-3-1-34 16,0-13 67-16</inkml:trace>
  <inkml:trace contextRef="#ctx0" brushRef="#br0" timeOffset="13">16132 1505 212 0,'-9'-13'82'0,"9"8"-44"0,9-3-40 15,-3 8 17-15,6-5-2 16,6-6 4-16,-1 3-7 16,10 0-1-16,6-2-5 15,0 7-7-15,-1-2-3 0,1-1-68 16,3 4-63-1,-3 2 35-15</inkml:trace>
  <inkml:trace contextRef="#ctx0" brushRef="#br0" timeOffset="14">16549 1423 212 0,'-3'6'79'0,"9"2"-42"0,-3 16-41 0,-1-11 13 16,1 0 8-16,0 5 8 15,-3 4-12-15,3 1-5 16,0-1-5-16,-3-1-22 0,3-3-8 16,0-7-76-16</inkml:trace>
  <inkml:trace contextRef="#ctx0" brushRef="#br0" timeOffset="15">16552 1323 300 0,'0'-5'112'0,"11"10"-60"0,1-10-65 15,-6 5 17-15,3 0-39 16,0 0-12-16,6 0-69 16,3 13-27-16</inkml:trace>
  <inkml:trace contextRef="#ctx0" brushRef="#br0" timeOffset="16">16751 1474 220 0,'-12'13'82'0,"15"-8"-44"0,6 3-44 0,-3-3 14 15,3-5-1-15,3 3 4 16,3-3 0-16,0-3 3 16,-1-2-7-16,1-3-6 0,0-2-2 15,-6 2-1-15,3-3 0 16,-9 3 2-16,-3 0 2 15,-3 0-3-15,-6 3 0 16,-6 0-1-16,-6-1-2 16,-2 6 3-16,2 6 2 15,0 2 0-15,0 5-1 0,9 3 3 16,0 5 2 0,6 0 0-16,3 11 0 15,6 0-3-15,9-6-2 16,6-5 3-16,3-2 0 15,3-1-28-15,2-10-12 0,4-2-51 16,-3-1-38 0,0-5 48-1</inkml:trace>
  <inkml:trace contextRef="#ctx0" brushRef="#br0" timeOffset="17">17010 1513 200 0,'-12'6'77'0,"12"2"-42"0,0 10-43 0,0-13 10 15,0 17 10 1,0-4 8-16,3 3 6 16,0-2 2-16,0-3-15 15,0 0-8-15,0-3-3 0,-3 0 6 16,0-5 7-16,0-3 8 0,3-10 14 16,-3-3-8-1,-3-5-7-15,3-11-2 16,3 3-7-16,3-6 0 15,0 4-8-15,0 1-1 16,3-1-4-16,3 7-3 16,-1-3-3-16,4 11 1 15,0-5-24-15,3 8-8 16,0-3-30-16,6 3-12 16,0 5-22-1,-1-6-32-15,4 4 51 16</inkml:trace>
  <inkml:trace contextRef="#ctx0" brushRef="#br0" timeOffset="18">17334 1442 292 0,'-3'0'110'0,"0"5"-60"0,-3-2-36 16,1 0 26-16,-4 5-20 15,0-6-6-15,0 9-13 16,3-3-3-16,3 5 0 16,3 5-1-16,6 4-1 0,6 4 0 15,0 3 3-15,-1 0 0 16,4-2 1-16,-6-3 4 15,-3-6 2-15,-6-2 13 16,-3-3 5-16,-6 0-6 16,-3-2 0-16,-5-6-11 15,-4-2-2-15,-3-3-8 0,3-3-2 16,3 1-20-16,0-6-7 16,9 2-34-16,3-2-15 15,6 1-54 1</inkml:trace>
  <inkml:trace contextRef="#ctx0" brushRef="#br0" timeOffset="19">17575 1482 400 0,'-5'-3'151'0,"8"3"-82"0,-3 0-76 0,0 0 27 0,0 0-14 16,0 0 2-16</inkml:trace>
  <inkml:trace contextRef="#ctx0" brushRef="#br0" timeOffset="20">17573 1487 630 0,'2'5'-71'0,"1"8"-27"0,3 17-56 16</inkml:trace>
  <inkml:trace contextRef="#ctx0" brushRef="#br0" timeOffset="21">17584 1794 348 0,'-3'13'132'0,"12"-26"-72"0,0 18-74 15,-6-5 17-15,3-5-55 16,0 0-18-16,3 2-61 16,3-2-25-16</inkml:trace>
  <inkml:trace contextRef="#ctx0" brushRef="#br0" timeOffset="22">18638 1135 108 0,'3'-21'44'0,"0"24"-24"0,3-3-10 0,-3 5 12 16,3 3 5-16,0 16 4 15,0 2-4-15,0 6-2 16,3 13-13-16,0 16 1 0,-3-8 3 15,-6 13 9-15,-3-8 5 0,0-5-5 16,3-8-1 0,0-8-11-16,0-5-3 15,0-6-4-15,0-13-1 16,0 1-1-16,6-20 0 16,0-2-5-16,0-10-1 15,5-6-2-15,-2-3-4 16,0 1 0-16,0 5 4 15,3-3 4-15,0 3-4 16,6 2 1 0,6 6-1-16,2 5 2 0,4 8 1 15,-3 0 1-15,0 8 0 16,0 3 0-16,-7 2 0 16,-2 16 0-16,-9 0 11 15,-6-2 7-15,-6-6 2 16,-3 3 0-16,-12-3-8 15,-5-3-5-15,-4-4-2 16,-3-7-1-16,-6-1-2 0,-2-4-2 16,-1-2-10-16,6 0-4 15,6 0-31-15,7-2-10 16,8 2-36-16,9 0-13 16,0 0 12-1</inkml:trace>
  <inkml:trace contextRef="#ctx0" brushRef="#br0" timeOffset="23">19224 1701 204 0,'-11'16'77'0,"-7"-5"-42"0,-9 10-30 15,21-11 17-15,-6 4 5 16,0 7 6-16,-3-8-15 16,0 0-8-16,1-2-6 15,-1-3-56-15,3-3-23 0</inkml:trace>
  <inkml:trace contextRef="#ctx0" brushRef="#br0" timeOffset="24">19680 1429 128 0,'3'-8'49'0,"-3"8"-26"0,3-5-5 16,-3 5 18-16,0 0-3 15,0 0 1-15,3 5-13 16,-3 8-3-16,0 0-10 16,0 8-3-16,3 3 1 0,0 8 3 15,0 2 5-15,0-2-6 0,3-5-2 16,3-9-3-1,3 3 0-15,-1-7 0 16,1-7 1-16,6 4-7 16,-3-11 0-16,0 0-8 0,3 0-1 15,-3-5 2-15,-3-8 4 16,-3 2 5 0,-3 3-1-16,-1 13-1 15,1 1 2 1,3 2 4-16,0-3 3 15,3-3 6-15,0 4 5 16,3-6-3-16,3 0 0 16,3 0-2-16,5-13 0 0,4-9 0 15,-6 4 0 1,-3-1 2-16,-6 1 2 16,-9-3-5-16,-3-1 1 15,-9 4-5-15,-3-6 1 16,0 8-5-16,0-2 0 0,-3-1-19 15,3 11-7-15,0 3-26 16,3 2-9-16,0 11-44 31,3 0-48-31,3 3 53 0</inkml:trace>
  <inkml:trace contextRef="#ctx0" brushRef="#br0" timeOffset="25">20302 1696 200 0,'-6'13'77'0,"6"0"-42"0,-15 6-21 0,12-14 22 15,-3 11 4-15,-3 3 5 16,3-11-11-16,0 2-5 16,-3-2-17-16,-5 3-12 0,5-3-5 15,0-6-34-15,0-2-11 16,0-8-54-16,0 0-50 16,3-5 55-16</inkml:trace>
  <inkml:trace contextRef="#ctx0" brushRef="#br0" timeOffset="26">20609 1691 148 0,'3'5'57'0,"3"0"-30"0,2-5-5 0,-2 0 23 0,0 0-8 16,-3 0 1-16,6-5-15 15,6-3-4 1,3-10-11-16,3-6-1 0,-6 8 0 0,-3 3-1 16,3-11-1-1,5-11-3-15,-2-15 1 0,-3 5-2 16,-3 3-1-16,-6-3-2 16,-6-8-1-16,-3 3 4 15,0 10 3-15,-9 0 8 16,3 14 2-16,-6-1-7 15,3 17-4 1,3 2-7-16,-2 8 0 0,-1 0 2 16,0 21 1-16,-3 16 12 0,3 11 5 15,6 2-4-15,3 3 1 16,6-3-8 0,6 3-1-16,12 0-2 0,0-8-2 15,-1-11-8-15,4-2-3 16,0-13-34-16,0-4-15 15,-3-4-49 1,-6-8-42-16,-4-1 60 16</inkml:trace>
  <inkml:trace contextRef="#ctx0" brushRef="#br0" timeOffset="27">21058 1683 220 0,'6'37'85'0,"-12"-21"-46"0,-3 10-19 15,6-7 24-15,-9-6-16 16,-9 5-3-16,7-10-42 16,2 3-15-16,-9 0-91 15,-9 2-37-15</inkml:trace>
  <inkml:trace contextRef="#ctx0" brushRef="#br0" timeOffset="28">21769 1479 148 0,'6'-16'57'0,"-3"14"-30"0,-3-6-3 0,0 5 22 16,0 0 3-16,-3-5 5 16,-3 3-12-16,-2 0-3 15,-4 5-22-15,-3-6 1 0,-9 4 0 16,-3 4-10-16,0 4-4 16,1 4-3-16,-1 6-1 15,3 3-3-15,6 2 0 16,6 3-1-16,3-3 0 15,6 3 0-15,6-3 0 16,3-3 0-16,6-4 3 0,0-1 0 16,6-8 1-16,0 3-9 15,6-26-8 1,-4 4 2-16,1-4 7 16,0 2 5-16,-3-3 3 15,-3 6 2-15,-3 0-1 16,-3 0 2-16,-3 7-2 15,0 1-1-15,-6 5 3 16,0 11 0-16,-3 18 3 16,-3 3 3-16,0 5 0 15,0 10 2-15,0 4-4 16,3 1 1-16,6-4-3 0,6 5 2 16,6 3-2-16,5-14 0 15,10 0-3-15,6-10-2 16,3-8-4-16,-1-8 0 15,10-8-49-15,0-3-19 16,-4-29-65 0</inkml:trace>
  <inkml:trace contextRef="#ctx0" brushRef="#br0" timeOffset="29">18674 2323 92 0,'-3'5'35'0,"3"-5"-18"0,0 0-2 15,0 0 13-15,0 0 0 16,0 0 1-16,0 0-8 16,0 0-2-16,0 0-11 15,0 0-1-15,0 0 0 0,0 0 3 16,0 0 1-16,0 0-3 15,3 0-3-15,6 0-2 16,0-8 0-16,6 3-2 0,-4-5 2 16,1-4-2-16,0 1 2 15,0-3-4-15,-3 3 0 16,-3 2 1-16,0 3 0 16,0 1 0-16,-3 1 0 15,-3-2 0-15,3 6 0 16,0-1 0-16,0 3 2 15,-3-5-8-15,9 10-1 16,-6 14 6 0,3 2 2-16,-3 5 5 15,-3-2-3-15,3 5 0 16,-3 3 1-16,0 0 0 16,0 2 0-16,-3-2 0 0,0-1-2 15,0-4-2-15,0-11-13 16,0 0-6-16,3-6-39 15</inkml:trace>
  <inkml:trace contextRef="#ctx0" brushRef="#br0" timeOffset="30">18692 2598 104 0,'-21'6'38'0,"21"-6"-20"0,0 5-1 0,0-5 14 16,0 0-12-16,3 0-3 15,9 2-1-15,9-2 0 16,2 0-8-16,4 0-2 0,0 0-1 16,3 0-2-16,-1 0 1 15,1 0-7 1,-3 0-1-16,-3 3-58 15,-3 0-40-15,-3-6 35 16</inkml:trace>
  <inkml:trace contextRef="#ctx0" brushRef="#br0" timeOffset="31">19138 2553 88 0,'-3'6'35'0,"3"-6"-18"0,3 10 2 16,6-5 18-16,-3 3 11 0,-6 6 7 15,0-6-14-15,-3 2-7 16,-3 1-19-16,-3-1-10 0,0-2-1 16,-3 0-12-16,3-3-2 15,1 1-48-15,2-6-21 16,3-8-9-1</inkml:trace>
  <inkml:trace contextRef="#ctx0" brushRef="#br0" timeOffset="32">19754 2230 108 0,'-9'-5'41'0,"9"24"-22"0,0-27 13 0,0 8 24 15,0-3-5-15,0 0-2 16,0 3-28-16,3 0-13 16,0-5-5-16,6 3-3 0,0-1 2 0,0 0-3 15,6-5-2 1,3 6 2-16,-3 2 0 16,-3 0-4-16,0 13 1 0,-6-3-3 15,-6 9 2-15,-3 2 3 16,-9 0 1-16,0 3 3 15,0-3 1-15,0 0 1 16,0-2 0 0,3-3 2-16,0-3 3 0,3-2 0 15,3-1 0-15,3-7-8 16,0-3-2-16,6 3-3 16,3-3 3-16,3 0 0 15,6-3 3-15,0 0-3 16,0 3-2-16,-1-5 4 15,1 5 1-15,0 0 0 16,0 0-2-16,0 0-26 16,-3 0-10-16,0 0-66 15,0 0-31 1,-7-3 69-16</inkml:trace>
  <inkml:trace contextRef="#ctx0" brushRef="#br0" timeOffset="33">20254 2408 144 0,'3'8'55'0,"0"2"-30"0,-3-2-10 0,0 0 20 0,0 5 9 15,-3 6 8 1,-3-1-24-16,-3 1-8 0,1-3-13 15,-1-3-7-15,-3 0-3 16,3-2-36-16,-3-3-14 0,3-6-52 16</inkml:trace>
  <inkml:trace contextRef="#ctx0" brushRef="#br0" timeOffset="34">20701 2133 168 0,'0'2'66'0,"3"9"-36"0,-3 2-24 0,0-8 17 15,-3 6 1-15,0-1 5 0,-3 9-9 16,0-3-4-16,0 2-9 15,3 1-5-15,0-6 1 16,0-5-2-16,3 3-1 0,0-6 1 16,3 3-1-16,3-8-3 15,3 0 2-15,6-5 1 16,6-1 0-16,-3 4 2 16,2-4 1-16,1-7-10 15,-3 13-5 1,0-5-12-16,-3 5-5 0,-3 0-28 15,0-8-51 1,-3 0 18-16</inkml:trace>
  <inkml:trace contextRef="#ctx0" brushRef="#br0" timeOffset="35">20865 2125 116 0,'3'13'44'0,"0"-5"-24"0,0 10 5 0,-1-7 20 16,1 13 11-16,0 2 5 15,0-2-30-15,0 2-15 16,0 1-11-16,3-6-13 0,-3 3-3 16,0-3 4-16,0-8 3 15,0 0-35-15,-3-2-15 0</inkml:trace>
  <inkml:trace contextRef="#ctx0" brushRef="#br0" timeOffset="36">21144 2439 132 0,'6'19'52'0,"-3"21"-28"0,-3-14 3 0,0-18 21 16,-3 0-10-16,-3 3-2 15,-3 2-43-15,-2-8-17 16,-1 0-73-16,-3 1-30 15</inkml:trace>
  <inkml:trace contextRef="#ctx0" brushRef="#br0" timeOffset="37">21793 2035 140 0,'-6'-24'55'0,"3"24"-30"0,-6-3-5 0,6 3 19 0,-5 0 3 16,-4-5 4-16,-3 5-14 16,0 0-5-16,-6 5-15 15,0-2-3-15,0 7-2 16,0 4-3-16,4-1-3 0,5 0-5 16,3 6 0-16,3-6 0 15,6 5-1-15,9 4-1 16,6 4 1-16,5 6 1 15,4-6 2-15,0 1-1 16,0-1 1-16,-3-2 2 0,-3-3 0 16,-6 0 2-1,-7-2 3-15,-5-3 0 16,-5 0 0-16,-4-9-1 16,-6-1 0-16,-6-4 0 15,0-2 0-15,3-2-2 16,0-9-2-16,6-2-6 0,3 0-1 15,9-3-2-15,9-3 1 16,6-4 2-16,6 1 4 16,3-4 3-16,0 5 2 15,0 2 7-15,-4-2 4 16,-5 3-3-16,-3 4 1 16,-9-4-18-1,-6-9-50-15,-3 4-21 16,0 1-34-1</inkml:trace>
  <inkml:trace contextRef="#ctx0" brushRef="#br0" timeOffset="38">22365 1995 136 0,'0'-5'52'0,"3"5"-28"0,-3 5-13 15,3-5 18-15,6 5-2 16,0 16 2-16,0 1-3 16,-4 9 1-16,1 4-15 15,-3 4 6-15,0-2 5 0,-3 3-6 16,3-5-2-16,0-6-6 16,-3-3-4-16,0-13 0 15,3 1-1-15,-3-1 2 16,0-11 3-16,0-2-4 0,0-2-1 15,0-11-4-15,6 2-1 16,0-5-8-16,3-5-4 16,3 5 7-1,0 8 2-15,6-5-1 0,9 8 1 16,-4 10 0-16,-2 3 2 16,-3 2 1-16,0 4 3 15,-6-1 10-15,-6 3 4 16,-3 0 4-16,-6 0 2 15,-9-3-8-15,-6 0-1 0,-3-2-7 16,0-4-4-16,-2-1-19 16,2-6-9-16,0 0-13 15,0 0-3 1,12 0-38-16,3-8-13 0,6 3-2 16</inkml:trace>
  <inkml:trace contextRef="#ctx0" brushRef="#br0" timeOffset="39">22662 2217 228 0,'3'6'85'0,"6"15"-46"0,3 5-39 0,-6-13 16 16,0-2 2-1,0 2 3-15,3 3-8 16,0 3-5-16,3-6-5 0,-3-5-16 0,-3 2-4 15,9-2-31-15,-3-8-11 16,-1 0-38 0</inkml:trace>
  <inkml:trace contextRef="#ctx0" brushRef="#br0" timeOffset="40">22865 2289 180 0,'-3'-6'68'0,"3"-2"-36"0,0 16-20 0,0-8 21 16,0 6 5-16,-6 7 4 15,-3 3-7-15,-3 8-2 16,-3 2-18-16,0 6-9 0,0 2-2 0,1-2-5 16,2-8-2-1,-3-3-20-15,9-5-10 16,0-3-21-16,3-2-6 0,3-3-25 16,0-8-29-1,6-14 41-15</inkml:trace>
  <inkml:trace contextRef="#ctx0" brushRef="#br0" timeOffset="41">23023 2024 224 0,'0'-16'85'0,"0"16"-46"0,3 16-32 0,-3-16 18 15,0 11 7 1,0 7 7-16,0 9-10 0,0 2-2 15,0 8-16-15,0 2-4 16,0-1-1-16,0-4-3 0,6-2-2 16,-1-3-5-16,1-5 0 15,0-6-27-15,-3-5-11 16,3 1-45-16,0-14-18 16,0 0 5-1</inkml:trace>
  <inkml:trace contextRef="#ctx0" brushRef="#br0" timeOffset="42">22877 2230 316 0,'-21'-5'118'0,"21"18"-64"0,3-15-63 0,-3 2 20 15,6 0-4-15,3 0 6 0,9-3-7 16,2 0-3-16,13-2-2 15,0 3-10-15,3-4-4 16,-1-2-42-16,-2 3-16 0,-3 5-50 16</inkml:trace>
  <inkml:trace contextRef="#ctx0" brushRef="#br0" timeOffset="43">23195 2233 196 0,'-12'19'74'0,"12"-14"-40"0,6 11-35 16,0-6 15-16,0-4 3 0,-3-1 4 15,9 3-4-15,3-5-2 16,3-1-9-16,0-2-2 0,0 0 2 16,-4-2-1-1,1-6 2-15,-3 0-2 0,-6-3 2 16,-3 3-4-16,-3-5 0 16,-9 5-3-16,-6 3-3 15,-6-6-3-15,1 8-1 16,-4 3 6-1,0 8 2-15,3 6-2 0,3-1 1 16,6 0 4-16,3 3 5 16,7 5 1-16,4-5 4 15,10 3-7-15,3-1-4 16,12-5-2-16,3-2-1 0,0-3-22 16,-1-8-10-16,1 0-26 15,3-8-11-15,6-3-27 16</inkml:trace>
  <inkml:trace contextRef="#ctx0" brushRef="#br0" timeOffset="44">23558 2180 184 0,'-6'0'68'0,"6"0"-36"0,3 0-9 15,-3 0 24-15,0 0 9 0,-3 0 5 16,-3 5-15-16,-2 1-7 15,-1-4-23-15,-12 4-8 0,18 4-3 16,0 4-8-16,9 7-7 16,3-5 3-1,0 2 3-15,0 1 3 16,-6-1 3-16,5-5 1 16,-5 3 21-16,-6 0 11 15,-5-3-5-15,-1 1-2 16,-12-1-16-16,0-8-8 15,0 3-33-15,0-3-14 0,3-2-44 16,4-3-20-16,2-3-40 31</inkml:trace>
  <inkml:trace contextRef="#ctx0" brushRef="#br0" timeOffset="45">13828 1929 92 0,'-3'2'35'15,"3"4"-18"-15,-6-6-11 0,6 0 9 0,0 2 0 16,0-2 1-1,-3 3 3-15,0 0 2 16,3 2-2-16,0-5 0 0,0 3-10 16,0-3 1-16,0 0 3 0,0 0-1 15,0 0 1-15,3 0-1 16,0 0 2-16,3-3-3 16,3-2 1-16,3-3-5 15,3 0 1-15,0 3-5 16,2-9-2-16,1 4-3 15,3 2 1-15,3 0 1 16,3 3 0-16,3-3 0 16,2 2 0-16,-2 6-5 15,6-5 1-15,-6 5 2 0,-1 5 3 16,-2 3-2-16,0 3 0 16,0-3-1-16,-4 5 0 15,1-5 2-15,-3 3 2 16,-3-4 3-16,3-1 4 15,0-4 5 1,2-4 1-16,4-4-8 0,0-1-4 16,0-1 0-16,0-3 2 15,-4 3-2-15,-2 3-2 16,0-3-3-16,0-3 1 16,-3 3 1-16,3 3 0 15,-1 2 0-15,4 1 0 16,0 2-5-16,0 2 1 15,0 6 2-15,0 0 3 16,-1 3 0-16,4 2-1 0,0-5 1 16,9 3-1-16,-4-1 2 15,-2 1 3 1,0-9-2-16,-3 1 0 0,-1-3 1 16,-2-3 0-16,0 1-2 15,0-6-2-15,0 3 1 16,0-3-1-16,-1 2 0 15,1 1 0 1,-3-3 0-16,0 8 0 0,3 0 2 16,-1 0 3-16,7 8-2 15,3 0 0-15,0 5-3 0,-1 0-1 16,1 3 3-16,0-2 3 16,3-1 0-1,-1-5 0-15,-2 0-3 16,3-6 1-16,0-2 0 0,-4-2 1 15,1-6 2-15,6-6 1 16,-1 1-6-16,1-5 0 16,0 2-1-16,-3 3 2 15,-1 2-3-15,1 3 0 16,-3 3 1-16,-1 5 2 16,1 0-1-16,-3 8 2 15,3 2-2-15,5-2-1 16,4 5 3-16,0 1 0 0,-4-4-1 15,1-2-2 1,0 0 1-16,-3-3 1 16,2 1 1-16,-2-6 3 15,-3 0-5-15,-1-6-1 0,-2 1-2 16,0-3 0 0,3 0 2-16,2 3 2 0,1 0-1 15,0 2-1-15,0 3-2 16,-1 8-1-16,1-3 2 15,6 6 2-15,-1 5 4 16,4-8 2-16,9 2-1 16,5-2 1-16,1-8-6 15,2 0-3-15,10 0 3 16,-13-8 1-16,-5 3-20 16,-10 0-8-16,-11-3-71 15,3 2-31-15,-15-4 13 16</inkml:trace>
  <inkml:trace contextRef="#ctx0" brushRef="#br0" timeOffset="46">14340 5850 116 0,'3'-19'46'0,"-3"17"-24"0,0-17-6 0,0 14 18 16,0 0 4-16,-3-3 2 16,0 2-3-16,-6 1 2 15,-3 3-21-15,-3 4-8 0,0 11-5 16,-5 6-6-16,-4 5-1 16,12 5-2-16,3 5 3 0,12 1-5 15,9 2 2-15,9-8 0 16,8-5 2-16,4-14 1 15,0-10 3 1,-3-5 3-16,-4-6 4 0,-2-5 7 16,-6-2 4-16,-9-3 7 15,-6 0 4-15,-6-3-11 16,-3-5-4-16,0 2-7 16,-6 9-4-16,3 2-9 15,-6 5-3-15,3 3-38 16,7 6-18-16,5 2-42 15,11 5-50 1,4 0 52-16</inkml:trace>
  <inkml:trace contextRef="#ctx0" brushRef="#br0" timeOffset="47">14658 5805 116 0,'-26'16'44'0,"26"2"-24"0,0 9-26 0,0-9 8 16,0 9 26-16,0 15 14 16,3 3-6-16,6 0-3 15,-3-3-15-15,2 1-6 0,-2-6-7 16,0-8-4-16,0-5 0 16,0-6 5-16,-3-5 4 15,-3-7 6-15,0-12 2 16,-3-9-5-16,-6-9-3 0,-3-16-1 15,1-5-1-15,2-5-4 16,9 2-1-16,9-5-6 16,5 0 0-16,7 6 3 15,3 7 4-15,3 14-3 16,3 10-1-16,-4 8 2 16,-5 16 3-16,-3 8 2 15,-6 5 3-15,-6 3-1 16,-9 2 0-16,-6 3-3 15,-3 0 1-15,-6-2-9 16,0-6 0-16,-2-5-27 16,-1-6-10-16,-3-7-18 15,6-6-5-15,6-2-8 16,9-6-35-16,9-4 27 16</inkml:trace>
  <inkml:trace contextRef="#ctx0" brushRef="#br0" timeOffset="48">14879 5866 168 0,'6'-3'66'0,"-3"3"-36"0,3 3-13 0,0-1 20 16,0 1 1-16,2 0 2 15,4 2-14-15,3 3-3 0,3-5-13 16,0-1-4-16,0-2 0 0,3 0-1 16,-4-2 0-1,4-4 1-15,-6-4 1 16,-3 2-1-16,-3-3 1 15,-9-2-4-15,-6-3 0 0,-3 3-3 16,-3 2-1-16,-3 6-1 16,-2 2-2-16,-1 9-2 15,0 7 1 1,3 0 1-16,3 3-1 0,3 0 1 16,6 2 0-16,6 6 0 15,6-3 0-15,3-2-11 16,3-3-5-16,3-3-20 15,5-2-10-15,1-6-28 16,-3-2-40 0,-3-6 35-16</inkml:trace>
  <inkml:trace contextRef="#ctx0" brushRef="#br0" timeOffset="49">15212 5839 140 0,'-9'11'55'0,"9"-8"-30"0,0 5-25 0,3-3 13 15,-3 3 6-15,3 5 8 16,-3 0-8-16,6 0-1 16,-3 1-10-16,0-1-3 0,-3-3-1 15,0-2 4-15,0-2 3 16,0-1 2-16,0-5 5 0,-3 0-4 16,0-3 2-16,0-5-3 15,0-2 0-15,0-3-3 16,0-3-1-1,0-3-5-15,3 3-3 16,3-7 6-16,3 7 3 0,3-3-1 16,9 3 0-1,3 0-5-15,0 6-3 0,-4 2-3 16,4 3 1-16,0 5-23 16,0 0-10-16,-3 2-37 15,0 1-15-15,-3-3-15 16</inkml:trace>
  <inkml:trace contextRef="#ctx0" brushRef="#br0" timeOffset="50">15697 5779 116 0,'0'-6'44'0,"0"9"-24"0,0-3-6 16,0-3 17-16,-6 1 11 0,0-1 7 15,-6 3-13-15,-2 3-4 16,-13 2-19-16,0 5-8 0,0 6-3 16,3 3-5-16,1 2 2 15,5 0-1-15,6 6 0 16,6-4 2-16,6 1 0 16,9-3 0-16,9-5 0 15,2-5 2-15,4-6 1 0,0-7 1 16,0-6 2-1,-6-3 1-15,-3-2 1 0,0-3 7 16,-7 0 4-16,-2-2-3 16,-3 2 1-16,-3 0-6 15,-3 5-1-15,3 3-9 16,0 6 0-16,0 4-6 16,0 4 1-16,0 1 0 15,3 9 2-15,3 0-1 16,0 0 1-16,6 0-31 15,3-3-15-15,0-2-20 16,0-6-8-16,0-2-19 16</inkml:trace>
  <inkml:trace contextRef="#ctx0" brushRef="#br0" timeOffset="51">15834 5861 160 0,'-9'-3'63'0,"12"6"-34"0,0 2-36 0,-3 0 10 15,0 3 21-15,0 5 13 16,0 1-14-16,0-1-7 16,0 0-10-16,0-2 0 0,0-4 0 15,0-1 13-15,0-6 7 16,0 0-4-16,3-6-3 16,0-4-9-16,3-3-2 15,0-1-6-15,6-4-2 16,0-6-5-16,3 3 1 15,0 8 4-15,5 5 4 0,4 5-1 16,0 8 0-16,-6 3 3 16,0 6 3-16,-3 4-4 15,-3 3-1-15,-3-2-4 16,-1-1-1-16,-2-2-34 16,3-3-17-16,0-2-33 15,3-6-56 1,6-5 36-16</inkml:trace>
  <inkml:trace contextRef="#ctx0" brushRef="#br0" timeOffset="52">16322 5802 260 0,'-12'-18'99'0,"6"15"-54"0,-2 1-33 0,2 2 24 16,-3 2-21-1,-3 9-8-15,-6 2-10 0,3 3-1 16,-3 2 2-16,6 4-1 0,3 4 1 15,3-2-3-15,3-3 1 16,9-3 0-16,3-2 2 16,3 3 1-16,0-11 3 15,3-6-1-15,0-7 2 16,0-8 2-16,0-6 2 16,-3-7-1-16,-4-6-1 15,-2-7-1-15,-6-1 2 0,-3-13-3 16,-3 5 0-1,-2 3-1-15,-1 8-2 16,0 8 3-16,0 8 2 16,3 5-4-16,0 8-3 0,3 11-4 15,0 21 1-15,6 7 1 16,3 12-1-16,6-1 4 16,3 0 2-16,2 3-2 15,4-2 0-15,6-4-12 16,3 1-5-16,0-8-43 15,-1-8-20-15,-2-19-24 16</inkml:trace>
  <inkml:trace contextRef="#ctx0" brushRef="#br0" timeOffset="53">16921 5487 180 0,'15'0'68'0,"-15"3"-36"0,0 0-13 0,-3 2 23 0,0 6-6 16,0 5-1-16,0 15-11 15,0 6-2-15,0 0-13 16,3 3-3-16,0 0-2 0,6-3-2 16,-6 0-2-16,6 0-15 15,0-5-5-15,-4-6-23 16,4-2-10-16</inkml:trace>
  <inkml:trace contextRef="#ctx0" brushRef="#br0" timeOffset="54">16715 5781 220 0,'-6'-5'82'0,"9"2"-44"0,3 1-36 0,0 2 19 15,3 0 9-15,6 0 6 16,6-3-8-16,3 0-4 16,8 1-14-16,4 2-6 0,-3 0-3 15,-3 0-19-15,-1 2-8 16,-2 1-50-16,-9-3-21 16,-3-3-5-1</inkml:trace>
  <inkml:trace contextRef="#ctx0" brushRef="#br0" timeOffset="55">17096 5763 220 0,'-18'0'82'0,"36"0"-44"0,-6 8-44 16,-3-6 12 0,0 9 27-16,0 5 15 0,0 0-13 15,0-3-7-15,3 3-17 16,0 0-7-16,-3-1-1 0,-1 4-4 15,1-6 0-15,-3-2-34 16,0-1-15-16,0-2-31 16,3-2-13-16,0-6 5 15</inkml:trace>
  <inkml:trace contextRef="#ctx0" brushRef="#br0" timeOffset="56">17361 5755 176 0,'-3'-8'68'0,"6"10"-36"0,-3-2-33 0,0 3 15 16,-6 2 18-16,0 9 12 15,-3 4-9-15,-3 6-6 16,-2 5-16-16,-4 3-4 0,0 10-2 16,3 0-3-16,0-2-3 15,0-3 0-15,0-5-1 16,6-6-31-16,0-4-12 15,3-4-44-15,6-5-51 16,6-7 43-16</inkml:trace>
  <inkml:trace contextRef="#ctx0" brushRef="#br0" timeOffset="57">17480 5744 188 0,'0'-5'71'0,"3"7"-38"0,0 1-43 16,0 2 11-16,0 6 30 0,3 2 16 15,-3 11-8-15,0 5-5 16,0 8-19 0,0 13-5-16,-3-2 0 0,0 0-4 15,0-3-1-15,0-6 0 0,-3-2-1 16,0-5-2-16,0-5-2 15,0-9-2 1,0-7-10-16,0-9-4 16,-3-4 1-16,0-9 1 15,0-7 11-15,-3-17 4 16,3-2 2-16,0-3 3 16,3 1 1-16,3 2 1 15,6 2 0-15,0 1 2 0,6 2-3 16,3 0-2-1,3 9 4-15,3 4 2 16,0 6-6-16,0 5-1 16,-1 5 0-16,1 11 2 15,-3 0 3-15,-3 3 2 16,-6-1 1-16,-6 1 2 0,-6 2-3 16,-3 0 1-16,0 1-12 15,-6-4-4-15,-3-2-36 16,0 0-16-16,0-3-42 15,4-2-16-15,-1-6 8 16</inkml:trace>
  <inkml:trace contextRef="#ctx0" brushRef="#br0" timeOffset="58">17692 5834 288 0,'-3'11'110'0,"6"-11"-60"0,5 2-63 0,-2 1 15 16,0 0 3-16,0-1 7 15,3 1 0-15,0 0 3 16,3-3-8-16,3-3-2 0,6 0-1 16,-3-2 0-16,-3-3 2 15,-4-3-3-15,-2 3 0 16,-6-2 1-16,-6-1 0 16,-8 1-13-16,-1 2-4 15,0 3-3-15,-3-1 2 16,-3 6 1-16,0 0 1 15,3 11 7-15,0 2 4 16,3 0 13-16,1 0 4 16,2 3-3-16,3 0 0 15,6 0-10-15,6 3-2 0,3-3-1 16,5-1 2-16,1-1-1 16,12-4-1-1,3-5-28-15,-3-2-11 0,-1-3-56 16,1-5-57-1,0-3 45-15</inkml:trace>
  <inkml:trace contextRef="#ctx0" brushRef="#br0" timeOffset="59">18076 5726 148 0,'0'-3'55'0,"0"3"-30"0,0-3 17 15,0 3 29-15,0 0 2 0,-3-2 2 16,-3 2-25-16,-9 0-8 16,0 2-24-16,0 4-13 0,-3 2-5 15,6-1-2-15,3 4-2 16,3 5-11-16,6 2-2 16,3 4-3-16,12 1 2 15,6 1 10-15,-3 0 7 16,0 3-1-16,0-6 1 15,-4-3 12 1,-5-2 5-16,-3-5 20 0,-6-1 10 16,-6-2-13-16,-6-3-5 0,-5 1-10 15,-4-4-1-15,0-2-12 16,-3-2-3-16,6-1-44 16,3-2-17-16,4 0-27 15,2-1-12-15,6-4-49 16</inkml:trace>
  <inkml:trace contextRef="#ctx0" brushRef="#br0" timeOffset="60">18332 5591 396 0,'-6'-19'148'0,"9"19"-80"0,-3 0-77 0,0 0 23 16,0 0-17-16,0 0-2 16,0 8-51-1,0 5-20-15,0 3-77 0,0 8-29 16</inkml:trace>
  <inkml:trace contextRef="#ctx0" brushRef="#br0" timeOffset="61">18326 5906 348 0,'-6'5'132'0,"9"-5"-72"0,-3 0-59 0,0 0 27 16,0 0-24-16,0 0-3 0,0 0-81 15,3-3-37-15,0 1-17 16,0-9-7 0</inkml:trace>
  <inkml:trace contextRef="#ctx0" brushRef="#br0" timeOffset="62">14289 6326 108 0,'-3'5'41'0,"3"1"-22"0,0 2-9 0,0-8 12 16,3 2 27-16,-3-2 14 15,0 0-11-15,0 0-4 16,0 0-27-16,0 0-2 0,6 0 0 16,0-2-7-16,0-1-2 15,3-5-5-15,6 3-4 16,3 0-3-16,0-14 1 15,3 3-1-15,-1 3 0 16,4-3 2-16,3 5 0 16,0 4-3-16,0 1 2 15,8 9 1-15,1 2 0 0,0 6-3 16,-1-1 0-16,4 4 2 16,-3-1 0-16,-3 0 3 15,-1-2 1-15,-2-3 1 16,0-3 0-1,6-5 0-15,-4-3 2 0,4-2-3 16,3-3-2-16,-1-3 0 16,1-4 1-16,0 1-1 15,0 4 2-15,-1 2-4 16,-5 5-2-16,3 6-1 16,-1-1 3-16,1 6 6 15,0 0 7-15,3-2-6 16,2-1-1-16,-2 0 1 15,0-2 1-15,-4-3-1 0,-2-3 1 16,6-2-6-16,-1-6-1 16,-2-2 0-1,0 2 2-15,0 4-6 16,-1 1-1-16,-2 6 2 0,9 3 3 16,-4 2 1-16,-2 3-1 15,0 0 5-15,0 0 1 16,-1 0 2-16,1-3 0 15,0-2 0-15,-1-6 0 16,4-2-4-16,0-6-1 16,3 1-1-16,-1 2-2 0,1 3-2 15,-3-1 1-15,-1 4-4 16,-5-1 1-16,3 3 4 16,-1 0 2-1,1 0-3-15,3 0 1 16,3-3 2-16,2-2 1 0,7 0-1 15,-1 2-2-15,-5-2 1 16,-3-1 1-16,2 4-3 16,-2-1 0-16,-3 6 3 15,-1-3 3-15,1 2-2 16,3 4 0-16,5-1-1 16,10-2 1-16,-3-1 0 15,5-4 3-15,-2-1-3 16,-4-2-2-16,-2-1 0 15,-1 1 1-15,1 3-1 16,-3-1-1-16,-4 3-19 16,-2 0-8-16,-3 3-35 15,5-3-12-15,-5 2-70 16</inkml:trace>
  <inkml:trace contextRef="#ctx0" brushRef="#br0" timeOffset="63">19213 5429 140 0,'-3'-5'55'0,"-9"5"-30"0,18-8-5 15,-6 8 21-15,0 0-2 16,-3 3 1-16,6 2-16 0,3 3-4 16,-3 8-12-16,0 10 6 0,-3 11 3 15,0 6-3-15,3-1 2 16,-3-2-7-16,3-3-3 15,-1-3-3-15,1-5 0 16,0-5-2-16,0-5 2 16,0-4-20-16,-3-4-8 15,0-6-38-15,-3-10-15 16</inkml:trace>
  <inkml:trace contextRef="#ctx0" brushRef="#br0" timeOffset="64">19043 5458 160 0,'-18'-10'60'0,"15"7"-32"0,0 0-13 15,3 3 18-15,0-2 8 16,0-1 7-16,0 1-11 16,3-1-4-16,6 0-19 15,3-2-7-15,6 0 0 16,3 2-6-16,8-2-3 0,4-1 3 15,0 4 1-15,-3 2 0 16,-4-3-2-16,-2 6-24 16,-6 2-11-16,-3 0-44 15,-6 6-19-15,-9 5 2 16</inkml:trace>
  <inkml:trace contextRef="#ctx0" brushRef="#br0" timeOffset="65">19001 5818 184 0,'-9'5'68'0,"9"-5"-36"0,3 14-18 0,3-12 20 15,3-2 0-15,6-2 2 16,9-1-15-16,6-2-7 16,5-3-9-16,4 3-6 0,0-1 0 15,2 1 3-15,-8 2 1 16,0 1-21-16,-6-1-10 15,-6 0-50 1</inkml:trace>
  <inkml:trace contextRef="#ctx0" brushRef="#br0" timeOffset="66">19442 5540 192 0,'-9'3'71'0,"12"2"-38"0,-3 9-28 0,0 9 19 16,0 1 2 0,0 3 7-16,3-1-12 15,0 1-2-15,0 2-11 16,-3 0-5-16,3-5-2 0,0-6 1 15,0-5 1-15,-3-2 3 0,0-3 1 16,0-13-3 0,0-6-1-16,3-2 1 15,0-6-2-15,0 1-2 16,3-1-2-16,3-5-1 16,-1 6-1-16,4-3 3 15,0 5-2-15,0 11-1 0,3 7 0 16,-3 6 3-1,0 5 0-15,-3 1 1 16,0 1 2-16,0-1 1 16,-3 2-1-16,-3-6 1 15,0 1 0-15,0-3 1 16,-3-8-2-16,0 0 1 0,8-3-2 16,-2-8 2-16,6-4-4 15,0-9-2-15,3-3 2 16,0 3 0-16,0 6-2 15,0 5 2-15,0 5-1 16,2 8 0-16,-2 10 0 16,3 4 0-16,0 1 6 15,-6 1 5-15,0 3-1 16,-3-1 1-16,-3-2-5 16,0-3-3-16,0 3 0 15,-3-2 1-15,0-4-34 16,-3-10-16-16,0 0-46 15,6-2-51-15,6-4 46 16</inkml:trace>
  <inkml:trace contextRef="#ctx0" brushRef="#br0" timeOffset="67">19975 5546 188 0,'0'0'71'0,"6"5"-38"0,-1 8-32 0,-2 0 14 15,3 9 16-15,-3-1 12 16,0 3-13-16,-3-1-7 16,0 1-14-16,0 3-6 0,0-6 0 0,3-3-2 15,-3-4 2-15,0-4-2 16,3-2 2-16,0-13 0 16,0-3-4-1,3-5 1-15,0-3-9 16,3-11-2-16,3-2 6 15,6 5 2 1,0 3-2-16,-3 5 1 0,2 6 0 16,1 10 2-16,0 10 5 15,-3 6 3-15,-3 3 6 16,0 2 3-16,-3 0-4 16,0-2-1-16,-3-6-4 0,0 3-1 15,0-8-3-15,0-3-2 16,0-2 1-16,-1-9 1 15,10-4-1-15,3-4-1 16,0-12-17-16,3-3-6 16,3 2 6-16,3 6 7 15,2 5 5-15,-5 8 3 16,0 19 10-16,0 8 4 16,-3 7 8-16,-4 6 2 15,1 0-5-15,-6-3 0 16,0-3-8-16,-3-2-1 15,0-6-28-15,0-2-12 16,-3-2-107-16</inkml:trace>
  <inkml:trace contextRef="#ctx0" brushRef="#br0" timeOffset="68">22924 5339 104 0,'6'-5'41'0,"-6"-3"-22"0,9 0 2 0,-6 8 19 16,-3-3 7-16,-3-2 4 15,-6 0-5-15,0 2-4 16,-11 3-23-16,-7 0 0 0,-6 6-1 16,-3 1-4-16,1 1 0 15,2 6-11-15,-3 2-3 16,9-3-4-16,6 0 3 15,13 0-5-15,5-2 0 16,9-1-2-16,11 6 2 0,10 3 2 16,18 2-1-1,-3 3 4-15,2 2 2 16,-2 6 2-16,-6-3 1 16,-10-2 13-16,-5-6 6 15,-18 0 15-15,-3-3 6 16,-12-4-17-16,-12-1-5 0,-11-3-14 15,-1-2-5-15,-3-2-2 16,4-6 1-16,2 0-28 16,-3-3-9-16,9 0-16 15,1-2-4-15,5-3-27 16,12 0-13-16,12-21-13 16</inkml:trace>
  <inkml:trace contextRef="#ctx0" brushRef="#br0" timeOffset="69">22719 5104 152 0,'-3'-5'57'0,"3"7"-30"0,3 1-25 0,0 2 14 15,3 8 16-15,6 14 10 16,-3 7-5-16,0 9-2 16,-3 9-19-16,0 7 3 0,-3 4 4 15,0 6-3-15,0-8-2 16,-3-8-8-16,5-3-4 16,-2-2-3-16,3-11-3 15,0-8-21-15,0-5-11 16,-3-6-28-16,0-2-10 0</inkml:trace>
  <inkml:trace contextRef="#ctx0" brushRef="#br0" timeOffset="70">19001 6408 124 0,'0'3'49'0,"3"5"-26"0,3 10-12 0,-3 1 18 0,3 13 5 16,0 7 6-16,-3 12-1 16,0 4-2-16,-3 3-20 15,0 1-1-15,0 1-2 0,0-7-7 16,3-5-4-16,0-11-2 16,0-5 1-16,0-8-23 15,-3-6-11-15,0-5-25 16,0-7-12-16,3-9-23 15</inkml:trace>
  <inkml:trace contextRef="#ctx0" brushRef="#br0" timeOffset="71">19028 6527 116 0,'-18'-21'44'0,"12"5"-24"0,0 6 3 0,3 7 18 15,0 0 1-15,3-2 1 16,0 0-14-16,3-3-6 16,3-3-13-16,9-2-9 0,9-3-1 0,9 0 2 15,5 3 1-15,4 8-1 16,-3 7-2-16,-1 9 1 15,-2 5 1-15,-9 13 5 16,-9 5 6 0,-12 3-1-16,-9-2 3 0,-9-1-6 15,-6-2-1-15,-9-3-2 16,-3-5-1-16,1-6-1 16,-1-2 0-16,0-5 2 15,6-1 3-15,7-2-4 16,5-2-3-16,6-1-4 15,12-2 1-15,11-1 5 16,10 1 2-16,9 5 2 16,6 8 0-16,-4 5-2 15,-2 8 1-15,0-3 5 16,-6 6 4-16,-4 0-4 16,-5 0-2-16,-3-6-3 15,-6 1 0-15,-3-6-24 0,-3-8-8 16,0-2-32-16,-3-3-12 15,-3-8-36 1,3-6-49-16,3-2 50 16</inkml:trace>
  <inkml:trace contextRef="#ctx0" brushRef="#br0" timeOffset="72">19668 6760 184 0,'-6'3'68'0,"6"-1"-36"0,6 6-33 16,0-2 12-16,3 2 10 16,6 2 9-16,3 1-5 15,-1-6 0-15,7 0-14 16,0-5-2-16,-3-2 1 0,0-4-4 15,-3-2 2-15,0-5-1 0,-7 3 1 16,-2-4-2 0,-3-4-1-16,-6 2-3 15,-9 0-2-15,-6 3-2 16,-5 2-1-16,-4 3 2 16,-3 8 0-16,-3 6-2 15,-2 4 0-15,2 3 2 0,3 6 2 16,3 5 11-16,6 2 7 15,9 6 3-15,6-3 4 16,9 3-10-16,9 0-4 16,6-9-5-16,9 1 0 15,3-3-6-15,2-7-3 16,1-4-30-16,3-4-14 16,-1-6-34-16,1-11-14 15,9-10-19 1</inkml:trace>
  <inkml:trace contextRef="#ctx0" brushRef="#br0" timeOffset="73">20260 6715 124 0,'-9'-3'46'0,"6"3"-24"0,-3-2 7 0,4-1 23 0,-4 3 5 16,-3-2 3-16,-6 4-22 15,-6 1-8-15,-3 5-18 16,0 2-3-16,-3 4 1 0,4 4-6 16,2 3-2-16,3 6-1 15,9-3 1-15,6-1-1 16,6 1 2-16,9 3-2 16,6-9-1-16,3-5 3 15,2-7 2-15,1-9-4 16,-3-5-1-16,-3-2-2 0,-3-6 0 15,-3-3 4 1,-3-2 1-16,0 0-1 0,-6 2 1 16,-3 1-2-16,0-1 2 15,0 6-4-15,0 2 0 16,0 3-4-16,3 6 1 16,-3 7-3-16,6 14 2 15,-1 12 5-15,10 14 4 16,0 6 10-16,-3 2 3 15,-3-3 7-15,0-3 2 16,-3-2 0-16,-6-2 1 16,-3-6-4-16,-12-8-2 0,-9-5-7 15,-14-6-4-15,-13-5-25 16,-6-7-10-16,-2-6-19 16,-4-8-5-16,4-8-47 15,5-3-18-15,10-15-15 16</inkml:trace>
  <inkml:trace contextRef="#ctx0" brushRef="#br0" timeOffset="74">22517 6355 140 0,'0'-5'55'0,"3"2"-30"0,-9 1-10 16,3-1 20-16,0-2-4 15,-3 5 2-15,-3 0-8 16,-3 5-3-16,-9 3-12 0,-3 5-2 16,3 3-1-16,4 3-3 0,2 2-1 15,6 8 1 1,3-3 2-16,9-4-1 0,6-7 0 15,3-4 1-15,5-3 1 16,4-5-3-16,-3-14-1 16,0 0-1-16,-3-2-2 15,-3 0 1-15,-6-3 1 16,-3 0 1-16,-6 0 3 16,0 0 8-16,-3 3 3 15,0 3-2-15,-3 2 1 16,6 0-9-16,0 2-4 15,6 4-7-15,6-1-2 16,9 3-2-16,3 0 0 16,5 3 7-16,4-1 2 15,6 1-8-15,-3 2-3 16,-7 3 0-16,-2 6 4 0,-6 1 5 16,-9 7 3-16,-9 9 13 15,-12 4 5-15,-9 7 7 16,0 0 4-16,-5-5-6 15,-4 1-1-15,0-1-15 16,3 0-8-16,3-6-4 16,4 1 2-16,2-8-31 15,6-3-13 1,3 0-13-16,6-5-4 0,6-5-32 16,6-11-55-1,3-6 40-15</inkml:trace>
  <inkml:trace contextRef="#ctx0" brushRef="#br0" timeOffset="75">22868 6779 212 0,'-12'8'79'0,"12"2"-42"0,-6 17-26 0,3-14 23 15,0 3 0-15,0 0 1 16,9 5-16-16,3 3-7 15,6-6-7-15,3-2 1 0,5-8 0 16,4-5 0-16,0-11 1 16,-3-3 2-16,-6-2 5 0,-3-3 20 15,-6-3 13-15,-9 1 4 16,-9-1 4-16,-12 3-21 16,0 1-8-16,-9 4-21 15,0 6-5-15,4-1-52 16,2 1-20-1,3 5-255 1,27-10 142-16</inkml:trace>
  <inkml:trace contextRef="#ctx0" brushRef="#br0" timeOffset="76">19043 7702 76 0,'3'-5'30'0,"0"5"-16"0,0 0 12 15,-3 0 18 1,3 8-6-16,0 8 0 0,0 5-12 15,-3 16-4-15,0 10-13 16,0 6 6-16,-3 8 4 0,0 3 5 16,0-6 3-16,0-5-6 15,3-3-2-15,0-8-7 16,0-10-2-16,0-8-4 16,0-6-1-16,0-4-3 15,0-22-2 1,0-11-2-16,0-7-5 15,0-6-3-15,0-13 0 16,0 0 4-16,0-3-2 16,0-7 3-16,3 7 1 0,0 3-1 15,0 6 4-15,0 4 2 16,0 6 0 0,0 5-1-16,0 8 1 0,0 3-1 15,3 8-3-15,3 10 0 16,0 8 6-16,-1 11 3 15,1 3-1-15,0 2 2 16,0-3-2-16,0 1 2 16,0-6-4-16,0-3-2 15,3-4 0-15,0-6 1 16,3-8 1-16,0-6 1 16,-1-7-2-16,1-11-2 0,-3-5 1 15,0 0-1 1,-3-5 0-16,0 2 0 15,0 5 0-15,-3 6 0 0,0 5-3 16,0 6 2-16,0 7-1 16,6 14 0-1,-3 10 8-15,3 13 4 0,-4 9 3 16,1 7 5-16,0 0-4 16,-3 6 0-16,3-3-8 15,0-6-2-15,3-4-4 16,0-9-3-16,0 0-27 15,0-12-10-15,0-9-37 0,0-13-16 16</inkml:trace>
  <inkml:trace contextRef="#ctx0" brushRef="#br0" timeOffset="77">19623 8094 220 0,'12'8'85'0,"3"-1"-46"0,-3 9-32 0,-6-8 18 16,3 0 0-16,3 0 2 0,3-3-10 15,3-2-5-15,-4-6-7 16,1-2-4-16,3-3 2 16,-3-2 0-16,-9-4 3 15,-3 1-1-15,-6 0 0 16,-3-3-6-16,-6 0-1 15,-6 0-2-15,-5 6 3 0,-1 2 0 16,-3 5 3-16,0 11-1 16,0 3 2-16,4 2-4 15,-1 5-2-15,12 6 6 16,3 3 3-16,9-1-1 16,9 3 2-16,6-2-4 15,8-6 0-15,4-5-6 16,0-6 0-16,0-2-17 15,6-8-4-15,-7-5-26 16,4-6-10-16,-3-4-50 16</inkml:trace>
  <inkml:trace contextRef="#ctx0" brushRef="#br0" timeOffset="78">19900 8022 204 0,'-6'16'77'0,"9"-3"-42"0,0 1-26 0,0-4 22 15,0 9 7-15,0 4 7 16,-3 7-9-16,0-4-2 16,0 3-19-16,0 0-9 0,0-5-2 15,0-8-3-15,3-8-1 0,0-3-2 16,0-10 1-16,3-8-4 16,3-9-1-1,0-7-6-15,3 0-3 16,3-8 6-16,0 5 3 15,-1 3 1-15,4 8 4 16,0 11 0-16,6 7 1 0,0 8 4 16,-6 8 2-16,-4 11 6 15,-2 3 5-15,-3-1 2 16,0-2 1-16,-3-3-11 16,0-5-3-16,-3-5 0 15,0-6 1-15,3-8-6 16,0-7 0-16,3-9-6 15,0-7-1-15,6-1-6 16,6-2 0-16,-1 5 4 16,1 6 2-16,3 7 1 15,3 9 4-15,3 10 9 0,-1 13 6 16,-5 10 3-16,-3 4-1 16,-3-1-4-1,-3-2-2-15,-3-3-22 0,-3-8-9 16,0-5-40-16,-3-5-18 15</inkml:trace>
  <inkml:trace contextRef="#ctx0" brushRef="#br0" timeOffset="79">22412 7498 148 0,'-12'-2'55'0,"1"4"-30"0,-10 9-12 16,12-6 19-16,-6 6-1 16,-6 10 2-16,-6 8-5 15,-2 13 0-15,2 19-16 16,0 13 9-16,9 0 5 0,6 3-8 0,9 0-2 16,18-6-7-1,18-2-4-15,11-11-16 0,7-10-7 16,6-14-62-16,5-10-25 15,-5-11-1 1</inkml:trace>
  <inkml:trace contextRef="#ctx0" brushRef="#br0" timeOffset="80">22978 7546 104 0,'-6'-8'38'0,"9"8"-20"0,-3 3-4 0,0-3 15 15,0 0 1-15,0 0 4 0,0 0-5 16,0 0-1-16,0 0-15 16,0 0 3-16,0 0 4 15,6 2-2-15,-6 4-1 0,9-4-1 16,-3 4 3-16,0 4-2 16,3 1 1-16,0-1 0 15,0 3 0-15,5 9 4 16,7 9 1-16,6 6 1 15,6 14 0-15,-3 2-7 16,-7 2 0-16,-2-5-6 16,-9 6 1-16,-9 0-5 15,-6-3 1-15,-9-6-5 16,-6 1 0-16,-2-3-10 16,-7-8-5-16,-3-5-36 15,0-3-16-15,-3-3-27 0,4-5-10 16,-1-2-26-1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5:36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16132 10787 192 0,'0'-8'71'0,"-3"5"-38"0,3 1-25 0,0-1 16 15,0 1-8-15,0-1 1 16,3 0-4-16,-3 3 0 15,0 0-7-15,0 0-2 0,3 0 2 16,-3 0-1-16,3 3 2 16,0 2 2-16,0 3 5 15,3 3-6-15,-3 5-2 16,3 2 3-16,-3 6 4 16,0 8-5-16,0 2 0 15,0 6-2-15,0-6 1 16,-3 1 0-16,0-1 1 15,0-2-2-15,2-3 1 16,1 0-4-16,3-3 0 16,-6 1-1-16,3-3-2 15,0-3 3-15,0-3 0 0,0-2-1 16,-3-3-2-16,-3 1 1 16,6-4-1-16,-3-2 0 15,0-3 0-15,0 1 0 16,0-6 0-16,0 0-18 15,-3 0-43 1,0-3-5-16,0-2-64 16</inkml:trace>
  <inkml:trace contextRef="#ctx0" brushRef="#br0" timeOffset="1">16316 11202 220 0,'-6'-2'85'0,"6"2"-46"0,0 2-37 0,0-2 19 15,6 3-9-15,0 0 1 16,3-1-2-16,3 1 1 16,0-3-6-16,0 0-2 0,0 0 2 15,12-3-1-15,-3 1 0 16,2-1 1-16,-5 0 1 16,-3-2-3-16,0-5-1 15,-3 7-1-15,-3-5-2 16,0 0 3-16,-3 0 0 0,-3-2-1 15,-3 2 1-15,0 0 0 16,-6 0 1-16,0 0-5 16,-15-3 3-1,3 3 3-15,0 6-4 16,3 2-1-16,-5 2 0 16,2 4 2-16,0 4-1 15,3 1-1-15,0 5 3 16,3-1 2-16,0 1-2 15,3 3-2-15,3 2 0 0,6 0 1 16,3 0 1-16,6-2 1 16,3-1-5-16,3-2 1 15,0-5 0-15,9-1 2 16,0-2-17-16,2-5-4 16,1-6-35-16,0-2-13 15,-3-3-49 1</inkml:trace>
  <inkml:trace contextRef="#ctx0" brushRef="#br0" timeOffset="2">16763 11142 216 0,'-6'-16'82'0,"3"13"-44"0,-3-2-16 0,3 2 28 0,-3 1-8 16,0 2-3-16,-3 0-15 15,-3 2-5-15,-3 3-11 16,1 6-7-16,-1 2-2 0,0 0-1 16,-3 6-2-16,6 2 3 15,0 3 2-15,6 0-2 16,3-3-2-16,3-3 2 16,6-2 0-16,0-2 1 15,6-6 2-15,3-3-6 0,0-5 1 16,-3-3-1-1,0-2 2-15,-1-3-1 0,1-3-1 16,0-2 3-16,-3 0 2 16,0 0 0-16,-3-1-1 15,0-1 1-15,-3 1-1 16,0 4 2-16,0-1 1 16,0 3-1-1,0 3-4-15,0 10 1 16,0 6 1-1,0-1 0-15,3 6 0 16,0 0 0-16,0 0 0 16,3 0 0-16,0 0 2 15,2-3-3-15,1-2 0 0,3-3-15 16,0-3-6-16,3 0-40 16,-3-5-15-16,0 0-37 15</inkml:trace>
  <inkml:trace contextRef="#ctx0" brushRef="#br0" timeOffset="3">17212 11200 264 0,'-3'-5'101'0,"3"2"-54"0,-6 0-33 16,6-2 28-16,-3 2-10 0,-3 1-1 15,1-1-9-15,-4 0-3 16,-3-5-11-16,-3 8-7 16,0-5-2-16,-3 8-1 0,0-1 0 15,0 6-3-15,0 0 1 16,1 3 2-16,2 2 3 15,0 0-2-15,6 3 0 16,3 0-1-16,3 0 0 16,3 0-3-16,6-3 1 15,3-2 2-15,3-3 3 16,6-6 0-16,2-2-1 16,-2-2-4-16,0-4 0 15,0-2 2-15,-3-2 3 16,0-1 0-16,-3 1 2 0,0-1-2 15,-3 0 2-15,-3 1-4 16,-1-1 0-16,-2 1 5 16,0 4-4-1,-3 4 0-15,0-1-2 16,-3 3 0-16,0 3 0 16,1 5 0-16,-4 2 4 15,0 6 1-15,0 5-1 16,3 8-2-16,-3 8 1 15,3 1 1-15,0 1-3 16,0 4 0-16,3 2 1 16,0-6 2-16,3-2-1 15,6 0-1-15,3-2 1 16,5-6 1-16,7-5-1 0,9-6-1 31,6-5 3-31,-4-7 0 16,-2-6-28-16,0-6-10 0,-6-4-91 15,-6-6-62-15,-4-11 76 16</inkml:trace>
  <inkml:trace contextRef="#ctx0" brushRef="#br0" timeOffset="4">19236 10851 44 0,'0'-8'19'0,"3"5"-10"0,3-2 9 0,-3 2 12 0,3-2-2 16,0-1 0-16,0-1 7 16,0-1 4-16,0 0-3 15,0 2 1-15,-3 1 1 16,3 0 1-16,-3 2-21 16,0 0-2-16,-3 3 1 0,6 3-5 15,-6 5-2-15,0 8-1 16,3 5-1-16,0 14-2 15,3 4-1-15,-3 9 1 16,0-1 1-16,0 1 5 16,0-3 3-16,0 0-8 15,-3-3-2-15,0-5-3 16,3-2 1-16,0-9-2 16,-3-2 2-1,3-5-2-15,-3-6 2 16,3-3-11-16,-3-2-2 15,0-2-13-15,0-6-3 16,3-3-28-16,0-2-13 16,-3-6-55-1</inkml:trace>
  <inkml:trace contextRef="#ctx0" brushRef="#br0" timeOffset="5">19707 10750 184 0,'-3'-3'68'0,"0"3"-36"0,3 0-20 0,0 0 21 16,-3 0-6-16,0 3-1 15,0 0-6-15,-6 2-2 16,-3 3-10-16,0 2 4 0,-3 6 1 0,0 6-2 15,0 1 1-15,1 14-3 0,2 3 0 0,-3 2-3 16,6 1-1-16,3-1-6 16,0-2 1-16,6-3 0 15,3 0 2-15,3-3-1 16,3-2 2-16,9-6-2 16,-1-2 2-16,4-5 0 15,0-6 1-15,0-2-2 16,0-6 1-16,-3-5 0 15,0-5 1-15,-4-3-2 16,1-6-2-16,-3 1 1 16,3 0 1-16,-9-6-1 15,0 4 2-15,-3-4-2 16,-3 3-1-16,0 0 3 0,-6 3 0 16,-3 2 5-16,-3 1 5 15,-3 5-7-15,-8 2-1 16,-4 0-1-16,0 9 2 15,0-4-5-15,3 4-3 16,3 1-10-16,4 1-3 16,-1 0-8-16,9 0 0 15,6-2-37-15,3-1-15 16,6 0-49 0</inkml:trace>
  <inkml:trace contextRef="#ctx0" brushRef="#br0" timeOffset="6">20287 10642 212 0,'-24'0'79'0,"24"2"-42"0,-12 1-19 16,6 2 23-16,-2 3-10 16,-4 5-3-16,-3 3-12 15,3-3-3-15,-15 17-7 16,3 7 0-16,3 13 4 0,4 3-4 16,2 5-1-16,6 0 0 15,3-2-1-15,9-1-5 16,9-2 1-16,0-5 0 15,2-3 0-15,4-8-16 16,0-3-4-16,3-7-28 16,-3-9-9-16,-3-10-60 15</inkml:trace>
  <inkml:trace contextRef="#ctx0" brushRef="#br0" timeOffset="7">20379 10814 152 0,'-3'-6'57'0,"3"6"-30"0,-3-2-10 16,3 2 20-16,0 0-6 15,-6 0-1-15,4 0-3 16,-1-3-2-16,0 3-14 16,0 0 4-16,-6 0 3 0,3 0-4 0,-3 0 2 15,3 0-9-15,-6 5-2 16,0 1-1 0,3 1-5-16,-3 1 1 15,3 3 0-15,0 2 0 16,3 0 0-16,3 3 0 15,3 0 0-15,3 3 0 16,6 2 0-16,0-8 2 16,3-2-1-16,0-3 2 15,0-11-7-15,-3-5 1 16,0 0-1-16,0 0-1 16,-3 3 4-16,-3-3 2 15,0-5 0 1,-3-1 2-16,0 1 0 15,0 3 1-15,0-1 2 16,0 1 3-16,0 2-4 16,0 2-3-16,3 1-1 15,0 0-1-15,3-1-5 16,5 1 1-16,1 0 2 16,0 2 3-16,0 3-2 15,0 0 0-15,-3 3 1 0,0 5 0 16,-3 2 0-16,-3 4 2 15,-3 1 1-15,-3 7 3 16,-3 7-1-16,-3 5 2 16,-3-2-2-16,0 5 0 15,0 0-1-15,0-3 0 16,-5-5-5-16,5-2-1 16,6-3-6-16,0-3-2 15,6-5-24-15,0-3-10 16,3-2-30-16,0-6-11 15,3-2-17 1</inkml:trace>
  <inkml:trace contextRef="#ctx0" brushRef="#br0" timeOffset="8">20478 11139 236 0,'-6'16'90'0,"3"-14"-48"0,-3 14-31 16,6-8 21-16,0 0-11 16,0 0-1-16,3 3-10 15,3-1-2-15,3 4-4 16,3-4 2-16,-1 1 0 0,4-3 2 16,0-3 2-16,0-5-1 15,0-3 2-15,-3-2 0 16,0 0 3-16,-3-3-3 0,-3-3-1 15,-6 1-4-15,-3-4-1 16,-3-1-1 0,-3-1 0-16,-3 2-7 15,-3 4 0-15,3-1-10 16,0 3-4-16,0 3-24 0,3 0-11 16,3-1-46-1</inkml:trace>
  <inkml:trace contextRef="#ctx0" brushRef="#br0" timeOffset="9">20710 11033 240 0,'0'5'90'0,"3"-5"-48"0,-3 14-29 15,0-6 24-15,3 2-4 16,-3 9 1-16,0-3-17 16,6 2-5-16,0 1-8 15,0-4-1-15,0-1 1 0,-3-1-2 16,0-2-2-16,-3-4 3 15,0-1 0-15,0-1 1 16,0-5 2-16,0 0 1 16,0 0 1-16,-6-5 0 0,9-3 2 15,0-5-1 1,-1-3 0-16,1 0-1 0,3 0 0 16,0-3 2-16,3 4 4 15,0-1-6-15,0 2 0 16,3 1-4-16,3 0-1 15,0 5-1-15,0 0 1 16,0 3-4-16,-1 2-2 16,-2 1-18-16,0-1-7 15,-3 3-27-15,0 0-10 16,0 3-41-16,6-3-15 16,3 2 15-16</inkml:trace>
  <inkml:trace contextRef="#ctx0" brushRef="#br0" timeOffset="10">21159 11070 244 0,'-6'-8'93'0,"3"8"-50"0,0-8-19 16,3 6 29-16,0-1-7 15,-3-2 0-15,0 2-17 16,-3 0-8-16,0 3-12 15,-2 0-6-15,-4 0 0 0,0 6-7 16,0 2 1-16,-3 5 1 0,3 0 1 16,0 0-4-1,3 9 1-15,3-4 0 0,6 1-1 16,6-1 4-16,0 1 0 16,3-1-2-16,0-2 2 15,3-5-1-15,0-3-2 16,0-3 0-16,0-5 0 15,0-5 0-15,-1-3 0 16,1-6 0-16,6-4 3 16,-6-3 0-16,-3-6 3 15,-9-2-6-15,0-8 1 16,-3-3 1-16,0 3 3 16,0 0 2-16,0 6 1 0,-3-1 6 15,0 8 6-15,0 3-4 16,0 5 1-16,3 3-6 15,0 2-2-15,0 3-5 16,0 6 0-16,3 2 0 16,0 5 0-16,3 5 2 15,0 6 3-15,3 13 0 16,0 0 2-16,9 6-4 16,-3-3 0-16,3-1-1 15,-3 4-2-15,0-3 1 16,0-3 1-16,0-6-8 15,0-1-3-15,-4-4-22 16,4-5-7-16,0 1-34 16,0-6-12-16,0-3-50 15</inkml:trace>
  <inkml:trace contextRef="#ctx0" brushRef="#br0" timeOffset="11">21448 11081 304 0,'0'2'115'0,"3"-7"-62"0,-3 10-38 0,-3 3 29 15,6 3-9-15,0 2 0 16,0 3-16-16,0 0-4 16,3 0-9-16,0 0-6 0,0-3-1 15,0 0-8-15,0-2-2 16,-3-3-27-16,3 0-13 0,-3-3-33 15,0-5-12-15,0-3-26 16</inkml:trace>
  <inkml:trace contextRef="#ctx0" brushRef="#br0" timeOffset="12">21406 10843 316 0,'-3'-16'118'0,"3"13"-64"0,0-2-48 15,0 5 28-15,3-3-27 16,0 3-5-16,3 0-24 16,3 0-9-16,6 0-110 15,0 0-48-15</inkml:trace>
  <inkml:trace contextRef="#ctx0" brushRef="#br0" timeOffset="13">21570 10660 192 0,'0'-5'71'0,"0"5"-38"0,0 2-1 16,0-2 30-16,0 0-3 15,0 0 0-15,0 0-27 0,0 0-11 16,6 6-13-16,0-1-4 0,3 6 2 16,0 2 1-16,6 5 1 15,0 6-7-15,2 8 0 16,-2 18 3-16,0 3 2 16,-3 3 2-16,-3 5 0 15,-6-9-2-15,-3 1 1 16,-6-5 0-16,0-3 3 15,-6-5-7-15,0-3-2 16,-3 0-17-16,1-8-6 16,-4-5-33-16,0-6-15 15,0-2-84 1</inkml:trace>
  <inkml:trace contextRef="#ctx0" brushRef="#br0" timeOffset="14">15938 15034 184 0,'-3'-6'71'0,"6"6"-38"0,-3 3-21 16,0-3 21-16,0 0-10 16,0 0-1-16,3 5-11 15,-3 3-4-15,3 8-4 16,0 8 6-16,-3 5 6 0,3 8-1 15,-3 8 0-15,0 0 0 16,0 3 2-16,0-1-5 16,0 1 1-16,0 0-5 0,0-4-2 15,0-6-2-15,0-7 0 16,0-4-2-16,0-9 2 16,0-2-9-16,0-3-3 15,0-5-22-15,-3-5-7 16,3-8-36-16,3-9-13 15,6-4-14 1</inkml:trace>
  <inkml:trace contextRef="#ctx0" brushRef="#br0" timeOffset="15">16191 15428 180 0,'-15'-32'68'0,"15"37"-36"0,0-2-37 16,6 5 49-16,0 0-13 15,3 3-3 1,0-4-5-16,0 7-7 0,6-9-2 16,6 0-8-1,-6 3-2-15,0 0 2 0,3-5 1 0,-4-1-3 16,1-12-1-16,6-6-1 31,-9 11-2-31,-3-1 1 0,0-7 1 16,0 3-1-16,-3-4 2 15,-3-4-4-15,-6-1-2 16,0 3 4-16,-6 3 1 16,-3 0 0-16,0 8 1 15,3-1 0-15,-6 6 3 16,3 0-1-16,-6 6 0 16,4-1-1-16,-4 6 2 0,-6 4-3 15,12 7-2-15,0-4 4 16,3 6 1-16,0-3-2 15,9 8-3-15,0-2 0 16,9 2-1-16,0-11 0 16,9 6 2-16,12 0-1 15,-6-8-1-15,-7-3-19 16,10-5-8-16,9 0-28 16,-3-5-12-16,-1-9-49 15</inkml:trace>
  <inkml:trace contextRef="#ctx0" brushRef="#br0" timeOffset="16">16748 15364 232 0,'-9'-5'88'0,"6"2"-48"0,-6 1-25 0,6 2 24 16,-3 0-10-16,-6 0 0 16,-3 2-14-16,1 4-4 15,-4 2-7-15,0 0-3 0,0 5 2 16,0 5 0-16,3 6 3 15,0 3-5-15,6-1-1 0,6 1 0 16,3 4 0-16,6-4 0 16,3-6 2-16,3-5-3 15,3-3-2-15,6-5-1 16,-6-3 3-16,-3 1 0 16,3-17 1-16,2-8 0 0,-2 1 0 15,-3-6-3 1,-3 0 0-16,-3-5 2 0,0 3 2 15,-3 2 0-15,-3 5-1 16,0 4 1-16,0 1 1 16,0 4 1-16,0 10 1 15,0 0-2-15,0 2 1 16,3 12-4-16,0 4 0 16,0-2 3-16,6 0 3 15,3 10-4-15,-3 1-3 16,-3-9-4-16,6-2-1 15,3 3-21-15,-1-3-8 16,4-11-40-16,6-3-13 16,-3-7-11-1</inkml:trace>
  <inkml:trace contextRef="#ctx0" brushRef="#br0" timeOffset="17">17150 15388 212 0,'-3'11'79'0,"3"-11"-42"0,-15-3-12 0,15 3 27 0,-6-3-8 16,0 1-2-16,-3-1-12 15,0 1-6-15,-3 4-14 16,0 1-6-16,-5 5-3 0,2 0-4 0,-6 0 2 16,-9 8-1-16,6-1 0 15,3 7 0-15,7-1 0 16,2-5 0-16,9 5-2 16,9-3 5-1,0-2-1-15,5-8 0 16,7 0-2-16,-3-3 1 15,-3 1-1-15,3-9 0 16,-3 0 0-16,6-5 0 16,-3 0 4-16,0-5 1 15,-1 3-4-15,-2-4 1 0,-3 1 0 16,0-3 0-16,0 3 0 16,-3 2 0-16,0 1 0 15,-3 7 0-15,0 3 0 16,-9 3 2-16,-3 10 1 15,3 8 3-15,0 0-3 16,-3 11 0-16,3-5-1 16,0 23 1-16,3-8-4 15,3 9 0-15,0-6 3 16,6 5 1-16,-3-8-4 16,9 0 1-16,-3-7 0 0,9-6 2 15,-3 0-6-15,9-16-1 16,-6 1-36-16,14-14-13 15,-2 0-87 1</inkml:trace>
  <inkml:trace contextRef="#ctx0" brushRef="#br0" timeOffset="18">18835 15227 220 0,'-6'-3'85'0,"6"3"-46"0,0-5-28 0,0 5 23 16,3-3-7-16,0 3-1 15,3-5-8-15,5-3-1 0,-2 0-10 16,0 0 2-16,9-5 2 0,9-6-6 16,0 6-1-1,0 5-4-15,-10 6-1 16,1-1 1-16,0 13 0 0,-3-2 0 16,0 14 2-16,-3-7-1 15,-6 15 2-15,0-7-2 16,-9 14-1-16,0-5 3 15,-6-3 0-15,-6 8-1 16,3-8 1-16,3-5 0 16,-6-3 1-16,0 3 2 0,3-3 1 15,0-2-1-15,1-1 1 16,2-4-2-16,3-4 0 16,0 1-6-16,6-1 1 15,0 1 2-15,9-8 3 16,-3-1 0-16,9-4 0 15,-4-1-1-15,10 0 0 16,-3 1-5-16,6 4 1 16,-3 1 2-16,3 2 1 15,-4-2-1-15,1 2 1 16,-3-2-4-16,-3 2-2 16,0 0-18-16,-3 1-7 15,-3-1-9-15,3-5-5 0,-3 0-28 16,2-13-10-16,7-8-31 15</inkml:trace>
  <inkml:trace contextRef="#ctx0" brushRef="#br0" timeOffset="19">19341 15113 248 0,'0'-3'93'0,"0"3"-50"0,-3 0-41 0,3 3 17 15,0 5-4-15,0-3 1 16,0 11-4-16,0-3 0 16,-3 11-7-16,3-5-1 0,0 4 2 15,0-1-3-15,-3 4-2 16,0-5 2-16,3 0 2 15,0-2-2 1,0-1 0-16,0-2 1 0,0-2 0 16,0-4 0-16,3-2 2 15,0 0-1-15,6-8 2 16,-3 0 0-16,8-8 1 16,-2 3-2-16,6-3 1 0,-3 3-6 15,9-1-1 1,-6 1 0-16,6 0 0 0,-7-1 0 15,1 4 2 1,-3-1-8-16,3 3-3 0,-3 0-24 16,-3 0-9-16,0 0-27 15,0-3-11-15</inkml:trace>
  <inkml:trace contextRef="#ctx0" brushRef="#br0" timeOffset="20">19573 15113 252 0,'-3'-3'93'0,"3"1"-50"0,0 2-33 16,0 0 23-16,0 2-12 0,0 1 1 16,0 13-4-16,0-3-2 15,0 16-8-15,0-5-1 0,0 18 3 16,0-7-4-16,0 4-1 15,0-4-5-15,0 5 0 16,0-9 2-16,3 4 1 16,-3-6-6-16,0-3-2 15,0-2-16-15,0-5-4 16,0-4-29-16,0-7-13 16,0 0-52-16</inkml:trace>
  <inkml:trace contextRef="#ctx0" brushRef="#br0" timeOffset="21">20049 14920 192 0,'-6'-5'71'0,"3"5"-38"0,-3 0-23 16,3 0 20-16,-3 0-5 16,-3 0 3-16,-3 2-7 15,-3 4-3-15,1 12-10 16,-4 3-5-16,3 6 0 0,-6 2-2 16,-3 13 2-16,6 0 0 15,0 6 1-15,7 2-2 16,5-7-2-16,0-6 1 0,12 8-1 15,0-8 0 1,5 8 2-16,-2-8-10 0,9-6-2 16,12 9-30-16,-9-16-14 15,-3-5-56 1</inkml:trace>
  <inkml:trace contextRef="#ctx0" brushRef="#br0" timeOffset="22">20141 15132 164 0,'-3'-6'63'0,"3"6"-34"0,-3-2-21 15,-3-1 18-15,0 0-2 16,0 3 3-16,-5 0-13 16,-1 0-5-16,6 3-6 15,0 0 2-15,-3 5 4 0,0-3-5 0,3 5-2 16,0 1 1-16,3 0 0 16,0 4-4-16,3-4-1 15,0-3 5-15,3 0 5 16,6 0-6-16,0-3-3 15,3-5 4-15,-3 0 5 16,0 0-4-16,-3-3-2 16,0 1-1-16,-6-3-1 15,0-1 6-15,-3-2 4 16,3 3 3-16,-6 2 5 16,0 1-8-16,3-6-1 15,-3 0-5-15,6 3-1 16,0-1-3-16,9 4-3 15,0-1 2-15,5 0 0 16,-2 1 1-16,3-1 0 0,0 0-3 16,0 1 2-1,3-4 1-15,-3 6 0 16,-6 0 0-16,0 3 0 0,-3 0 2 0,-3 5 1 16,0-3-1-16,-3 8 1 15,0 0-2-15,-6 9 2 16,0-4 0-16,-3 11 1 15,3-5-5-15,-3 8 1 16,0-6 2-16,0 3 1 16,3-2-4-16,0-3 1 15,0-6-2-15,3-5-2 16,-3 6-24-16,3-6-42 16,3-8 6-1,0 1-47 1</inkml:trace>
  <inkml:trace contextRef="#ctx0" brushRef="#br0" timeOffset="23">20287 15446 196 0,'-18'0'74'0,"15"0"-40"0,-3 8-31 16,3-2 17-16,3 2-8 16,-3 2 1-16,3 3-8 15,0-2-1-15,3 0-2 16,0 2 3-16,9-8 4 0,-3 0-1 16,3 1 3-16,-3-4-2 15,3-2 0-15,-3 0 1 16,0-2 4-16,0-1-4 0,-3-8 2 15,0-12-5-15,-6 17 1 16,0 1-7-16,-6-3-1 31,3 0 0-31,-6-5 2 16,-3-6-17-16,0 6-4 0,3 5-51 16,3 0-19-16</inkml:trace>
  <inkml:trace contextRef="#ctx0" brushRef="#br0" timeOffset="24">20495 15269 192 0,'0'8'74'0,"6"5"-40"0,-3 11-24 0,0-19 20 16,0 6-7 0,0 13-1-16,3 2-6 0,0-5 0 15,0-2-9-15,-3-6-6 0,3 0-2 16,-3 3 3-16,3-5 1 15,-6-3 5-15,3 0 5 16,0-3-3-16,-3-8 0 16,0-7-2-16,-3-3 0 15,3-3 0 1,0-3 0-16,0 1 0 16,6-1 0-16,0 1 2 0,3 2 4 15,0 0-8-15,3 3-1 0,0 2-3 16,0 0-2-16,-1 4 1 15,1 1-1-15,0 1-18 16,0 2-5-16,-3 3-40 16,6 3-14-16,0 2-46 15</inkml:trace>
  <inkml:trace contextRef="#ctx0" brushRef="#br0" timeOffset="25">20951 15293 160 0,'-3'-13'60'0,"0"7"-32"0,3 1-9 0,0 5 21 16,-3-3-9-16,-3 1-3 15,-3 2-5-15,-3 0 0 16,-3 5-13-16,-3 3-1 0,1 3 1 16,-1 2-8-16,0 3-3 15,0 2-3-15,6 11 3 16,-3-2-2-16,12-3 1 16,6-1 0-16,3-4 0 0,3-1 4 15,0-4 1-15,0-4 1 16,6-4 2-16,6-4 3 15,0-4 2-15,-4-9-1 16,-2-5 1-16,0-5 0 16,-3-3 1-16,-3-2-9 15,-3-3-1 1,0-3 0-16,-3-3 1 16,-3-4-1-16,0 2-2 0,-3 2 3 15,0 6 0-15,0 5-1 16,0 3 1-16,0 5 0 15,0 3 3-15,0 5-3 16,0 3-2-16,0 5-3 0,3 5 1 16,0 3-1-16,3 8 0 15,3 8 6-15,0 2 2 16,0 6-5-16,6 2 0 16,3 1-1-16,-3-3 2 15,2 5-1-15,-2-6-1 16,0-2 1-16,0-5 1 15,-3-8-21-15,0 3-7 16,0-9-29-16,0-2-12 16,0-5-58-1</inkml:trace>
  <inkml:trace contextRef="#ctx0" brushRef="#br0" timeOffset="26">21153 15333 248 0,'0'-3'93'0,"6"3"-50"0,-6 3-33 16,3-1 23-16,-3 4-9 16,3 1 0-16,0 7-4 15,0-1-3-15,0 5-9 16,6-2-7-16,-3 3-2 0,0-6-8 16,-3 0-4-16,0-2-31 15,0-3-13-15,0-3-42 16</inkml:trace>
  <inkml:trace contextRef="#ctx0" brushRef="#br0" timeOffset="27">21124 15161 272 0,'-9'-22'101'0,"6"22"-54"0,3-5-42 0,0 3 22 16,3 2-17-16,0-3-6 15,3 0-38-15,2 3-15 16,-2 0-70-16,3 0-28 16</inkml:trace>
  <inkml:trace contextRef="#ctx0" brushRef="#br0" timeOffset="28">21252 14965 232 0,'-6'-40'88'0,"6"40"-48"0,0-2-31 16,0 2 19-16,0 0-5 0,3 0 0 16,0 0-8-16,2 0-2 15,4 2-7-15,6 9 0 0,6 10 1 16,0 3-1-16,3 2-1 16,0 3 1-16,2 11 1 15,-2 2 3-15,-3 9 4 16,-6 1-6-16,-6 4-2 15,-9-3-1-15,0-16-1 16,0-5 2-16,-6 7 1 16,0-7-3-16,-6 0-1 15,3-3-8-15,-6 0-4 16,3-8-13 0,-3-2-6-16,4-3-36 15,-4-3-16-15,3 0-44 0</inkml:trace>
  <inkml:trace contextRef="#ctx0" brushRef="#br0" timeOffset="29">5080 13163 152 0,'-3'0'57'0,"3"3"-30"16,-3 5-25-16,3-6 12 16,0 9-5-16,0-3 2 0,0 8-6 15,0 0-3-15,3 2-1 16,-3-2-1-16,6 2 2 0,0-2-3 16,3 0-2-1,-3-3 4-15,3-2 1 0,-3 0 4 16,2-3 1-16,-2-3-1 0,3-8 1 15,-3 1-6 1,3-6-3-16,0-6-2 0,-3 4 3 16,0 2 0-16,0-3 3 15,0 3 3-15,-3 3 2 16,3 2-1-16,-6 3 1 16,3 6-4-16,0 2-2 15,0-3 0-15,3 5 1 16,0-2-1-16,0 3-1 15,0 0-2-15,3-3 1 16,0-3 7-16,2-5 6 16,-2 0-2-16,3-8 0 15,-3 3-4-15,3-9 1 0,-3 4-6 16,-3-6-1-16,0-11 0 16,0 4 0-16,-3 1-5 15,-3 12 1-15,0-3-9 16,0 5-2-16,0 0-25 15,0 0-12-15,0 3-32 16</inkml:trace>
  <inkml:trace contextRef="#ctx0" brushRef="#br0" timeOffset="30">5553 13168 140 0,'-18'-8'52'0,"33"14"-28"0,-6-6-28 16</inkml:trace>
  <inkml:trace contextRef="#ctx0" brushRef="#br0" timeOffset="31">5544 13166 290 0,'-6'0'43'0,"-3"0"-18"0,-3 5-16 0,1 6-6 16,-4 2 0-16,3 3 1 15,0 5-5-15,3-8-1 16,3 0-2-16,3 6 3 16,0-3 0-16,3 0 3 15,0-3-3-15,6-3 0 16,0 1 1-16,6-6 0 16,-3-2-5-16,6-6-1 15,-1 1-2-15,1-9 2 16,-3 3 2-16,-3-8 2 15,0-8 1-15,-3 9 3 0,0 1-1 16,-3 4 2-16,0-4 7 16,0 4 3-16,0-1-4 15,-3 9-1-15,0 2-6 16,3 8-2-16,0 7 0 16,-3 1 0-16,3 0-3 15,0-3 0-15,0-2-9 16,0 0-5-16,0-1-27 15,3-2-11-15,-3 0-29 16</inkml:trace>
  <inkml:trace contextRef="#ctx0" brushRef="#br0" timeOffset="32">5672 13192 152 0,'0'16'57'0,"3"-11"-30"0,0 16-16 0,-3-10 18 16,0 2-11-16,3 1 0 15,0-4-10-15,-3-2-3 16,0 3-3-16,0-1 1 0,3 1 0 16,-3-3-1-16,3-3-2 15,-3 0 5-15,0-5 1 16,0 0 0-16,3-2-1 15,-3-1-3-15,3-8 1 0,0-4-2 16,6-1-1-16,0 2 3 16,3 4 0-16,0-6-1 15,-3 11 1-15,0 2-2 16,2 6 2-16,-2 2 2 16,0 6 2-16,-3 2-3 15,-3-3-1-15,0-2-1 16,0 8-2-16,0-3-8 15,0 3-3-15,-3-2-21 16,3-7-6-16,0-1-30 16,0-1-37-16,0-8 27 15</inkml:trace>
  <inkml:trace contextRef="#ctx0" brushRef="#br0" timeOffset="33">5881 12975 176 0,'-3'0'66'0,"6"3"-36"0,-3 2-22 0,3 3 18 16,0 5 0-16,-1 6 4 16,1 5-10-16,0 2-2 0,0 8-10 15,0 4-3-15,0-4-1 0,0 0-5 16,-3 3-1-16,0-8-24 15,0-7-7-15,0-4-61 16,0 1-40 0,0-3 59-16</inkml:trace>
  <inkml:trace contextRef="#ctx0" brushRef="#br0" timeOffset="34">5782 13123 196 0,'-3'0'74'0,"3"0"-40"0,3 0-27 0,-3 0 20 16,6 0-5-16,3 0-1 16,3 0-7-16,3-2-1 15,3-1-8-15,3 0-7 0,0 1-2 16,5-1-29-16,1 0-13 15,-3 3-56 1</inkml:trace>
  <inkml:trace contextRef="#ctx0" brushRef="#br0" timeOffset="35">6485 13155 164 0,'-3'-3'63'0,"-12"-2"-34"0,6 3-34 16,-3 2 58-16,0 2-27 15,0 6-10-15,-3 8-11 16,1 2-4-16,-1 4-4 16,0 1 0-16,3-1-1 0,3-1 3 15,6 3-2-15,3-6 1 16,3-2 2-16,3-3 0 16,3-5-5-16,3-8-1 15,0-2 0 1,3-6 4-16,2-3-4 0,1-2 2 15,-6-6 2-15,0 1 1 16,0-1 7-16,-6 1 6 16,0 2-2-16,0-3 2 15,-3 9 2-15,0 2 1 16,0 2-2-16,-3 6 2 16,3 8-8-16,0 3-2 15,0 8-3-15,0-1-2 16,3 1-4-16,-3-6-2 15,0-3-17-15,3 4-8 16,-1-4-47-16,4 3-49 16,6-2 43-1</inkml:trace>
  <inkml:trace contextRef="#ctx0" brushRef="#br0" timeOffset="36">6702 13176 188 0,'-18'-2'71'0,"3"4"-38"0,-11 4-30 16,20 1 15-16,-3 1-11 15,0 6-2-15,0 4-5 16,0 1-1-16,6-3 1 0,0-3-3 0,3 5 0 16,0-2 4-16,6 0 1 15,-3-3 2-15,6-5 2 16,0 0-3-16,6-10 0 15,-1-1-1-15,1-8 1 16,6-10-4-16,-3-5 0 16,-6-3 5-16,-3-1 2 15,-3-4 0-15,-3 0 1 16,-3-1 0-16,0 4 3 16,-3-4 1-16,0 3 1 15,3 6 2-15,-3 5 4 16,3 18-4-1,0 6-7-15,0 10-4 16,3 8-2-16,0 6 1 0,3 10-3 16,0 0 0-16,0 0 1 15,0-13 2-15,0-3-17 16,0 5-4-16,0-7-29 16,2-3-9-16,1-3-47 15</inkml:trace>
  <inkml:trace contextRef="#ctx0" brushRef="#br0" timeOffset="37">6961 13145 244 0,'-15'5'93'0,"-6"-5"-50"0,-8 2-37 0,20 6 20 15,0 8-19-15,-3 0-3 16,0 3-5-16,3 4-1 15,6-7 2-15,0-2-3 0,3 7 2 16,0-5-6-16,3 2-3 16,0-2-1-16,12-8-1 15,-3 0 4-15,3-11 3 16,0 3 0-16,-1-10 1 16,4-9 3-16,-3-7 2 15,-3-3 0-15,-3-1 2 16,-6-7 0-16,0 3 1 0,-3-3-2 15,-3 0-2-15,0 5 1 16,3 3-1 0,-3 5 4-16,0 8 2 0,3 6 0 15,0 7 1-15,0 8-4 16,0 11 0-16,3 11-1 16,0 5 1-16,0 5 2 15,3 2 4-15,0-2-4 16,0-10-3-16,-3-3-6 15,3 5 0-15,3-8-33 16,0 0-16-16,0-5-49 16</inkml:trace>
  <inkml:trace contextRef="#ctx0" brushRef="#br0" timeOffset="38">7140 13155 156 0,'-3'13'60'0,"3"-10"-32"0,0 2-33 0,3 8 65 16,0 3-20-16,0 6-9 15,0-7-9-15,0-1-14 16,0-4-3-16,0 3 1 0,-1-2-3 16,1-3 0-16,-3 0 3 0,0 0 3 15,0-3 5-15,0 0 3 16,0-2 0-16,0-3-1 15,0 0-2-15,0-5 1 16,0-6-10-16,0 1-3 16,0-4 0-16,0 4 1 15,0-1 1-15,3-5 0 16,3 3-7-16,0 3-2 16,3-6-1-16,0 2 4 15,3 4-8-15,0 2-1 16,0 0-25-16,0 3-9 15,-3-1-21-15,0 4-9 16</inkml:trace>
  <inkml:trace contextRef="#ctx0" brushRef="#br0" timeOffset="39">7390 13237 220 0,'0'5'82'0,"3"6"-44"0,0-6-33 0,0 1 19 15,3-4-4-15,0 4 3 16,2-4-11-16,1 1-2 16,0-3-6-16,0 0 2 0,3-3 0 15,-3-2 0-15,0 0 1 0,0-3-4 16,-3 0-2-16,0 0 0 15,-3-3-1-15,-3-2-3 16,-3 0 0-16,0 2-3 16,-3 3 1-16,-3 0-2 15,0 3 0-15,-3 5 1 16,0 3 4-16,0 5 1 16,-3 5 1-16,1 0 0 15,-4 6 0-15,3-4 0 16,6-1 0-16,3-4 0 15,3 3 0-15,3 3 2 16,0-2 1-16,9-1-1 16,0 0-2-16,3 0-2 15,0-7 1-15,3 1 1 0,-1-7 0 16,1 3-22 0,-3-3-8-16,-3 0-25 0,6-5-8 15,0 2-26 1</inkml:trace>
  <inkml:trace contextRef="#ctx0" brushRef="#br0" timeOffset="40">7696 13176 212 0,'3'-2'82'0,"0"2"-44"0,-6-11-18 0,3 14 27 0,-3-6-10 15,0 6-1-15,-3-1-18 16,-3 4-6 0,0-4-8-16,1 6-3 0,-1 0 0 15,3 0-4-15,0 3 2 0,3 2-1 16,0-3 0-1,3 1 0-15,3 0 0 16,3-1 0-16,0 1 0 0,3 2 2 16,0-2 2-16,-1 2-1 15,-2 0-1-15,-3-5 3 16,-3 3 0-16,-3-1 1 16,-3-2 0-1,0 0 0-15,-2-3 0 0,-1-2-2 16,3 0-2-16,0-3-21 15,0-6-11-15,0 1-20 16,0 0-5-16,3-1-24 16,3-1-42-16,3-1 35 15</inkml:trace>
  <inkml:trace contextRef="#ctx0" brushRef="#br0" timeOffset="41">7902 13126 236 0,'-3'-3'88'0,"6"6"-48"0,-9 0-23 0,3-1 27 16,-3 1-14-16,0 2-5 15,-6 1-12-15,0 1-6 16,3 4-4-16,6 0-7 0,3-1-2 15,3 3 3-15,3 3 3 0,3 3 1 16,3-3-1-16,0 2-2 16,-3 1 1-16,3-3 3 15,-6 2 1-15,-3-2 1 16,-6-3 0-16,-6-2-7 0,3-1-2 16,-3-2-42-16,-6-2-19 15,-9-1-57 1</inkml:trace>
  <inkml:trace contextRef="#ctx0" brushRef="#br0" timeOffset="42">6390 13486 96 0,'6'2'35'0,"-1"1"-18"0,16-3 2 0,-9 3 18 16,3-3-7-16,6 2 0 15,3-2-6-15,3 0-1 16,14 0-12-16,10-2 2 0,5-1 3 15,16 0-8-15,2 1-2 16,10-1-6 0,5 1-1-16,9 2 5 15,-6 0 2-15,4 0 0 0,-10-3-1 16,-3 0-1-16,-8 1 0 16,-1-4 2-16,-14 1 3 15,-10 0-4-15,-8-1-1 16,-3 4-9-16,-4-1-2 15,-11 0-29-15,-3 1-12 0</inkml:trace>
  <inkml:trace contextRef="#ctx0" brushRef="#br0" timeOffset="43">6327 12980 112 0,'-3'-5'44'0,"3"5"-24"0,-3-16-13 16,3 14 13-16,0-6 3 15,0 0 6-15,-3-3-7 16,0-2-3-16,-3 0-11 16,0 0 6-16,0-1 3 0,-3-2-1 15,0 3 3-15,0 0-4 16,-5-11-1-16,-4 3-4 15,0 2 1-15,0-2-2 0,0 5 0 16,0 1-1-16,0-1 0 16,-5-3-4-16,2 1-1 15,-3 2 1 1,-3 0 2-16,0 0-3 16,1 3 0-16,-1 0-1 0,-3 2 1 15,3 0 0-15,0 3 1 16,-2-5-5-16,-1 3-1 0,0-6 1 15,0 3 2-15,4 2-2 16,-4-2-2-16,0 2 2 16,-9 1 0-16,4-1-2 15,-1 0 2-15,0 3 1 16,4 0 0-16,-1 1 0 16,3-4 0-16,-6 0-3 15,4 1 0-15,-1-1-1 16,3 3 3-16,0 0 0 15,1 0 1-15,-1 3-3 16,0-5 0-16,0 2 2 0,0 0 2 16,1 2 0-1,2-7 2-15,0 5-4 0,0 0 0 16,4 0 1-16,-1 3 2 16,3 0-3-16,0-3 0 15,0 3 3-15,-3-1 3 16,4 1-2-16,2 0-2 15,3-3 0-15,0 0 1 16,-3 0-1-16,3-3-1 16,0 1 1-16,-3-4-1 15,1 1 0-15,-1-3 0 16,-6 3 0-16,3 3 0 16,3-6 0-16,-3-3 0 0,4 3 0 15,2 0 0 1,-3 0 0-16,3-2 2 0,0-1-3 15,0 1 0-15,0-1-1 16,0-4 0-16,0-4 4 16,4 6 1-16,-1 0-4 15,0 5 1 1,3 3-2-16,0-3-2 16,3 5 3-16,0 3 2 0,0 3-5 15,3 0 1-15,3 5-1 16,0 0 2-16,3 10-1 15,3 9-1-15,0 5 3 0,3-1 0 16,0 1 1 0,0-3 0-16,-3-2-3 0,0 2 2 15,-3-5-1-15,0-3 0 16,0-2 0-16,-3-1 0 16,0-2 2-16,0-10 0 15,0-4 0 1,-3-2 0-16,0-5 0 15,-3-3 0-15,0 0 0 16,0-5 0-16,0-5 2 16,0 2-1-16,0 0 2 15,3 3 2-15,0 0 2 16,0 5-3-16,3 3-1 16,0 2-3-16,3 1-1 15,3 4 1-15,6 4 2 0,3 2-1 16,3 2-1-16,2 4 1 15,1 2-1-15,6-1-3 16,0 1 0-16,0 0-7 16,-1-5-2-16,4-6-110 15</inkml:trace>
  <inkml:trace contextRef="#ctx0" brushRef="#br0" timeOffset="44">6330 13446 148 0,'0'-3'55'0,"0"3"-30"0,0 0-21 0,0 0 15 0,0 0 2 16,-3 0 2-16,0 0-6 15,0-2 0-15,-3-1-10 16,0 1 5-16,-3-1 1 0,-3 3 0 15,0 0 0-15,-2 0-7 16,-7 0-2-16,0 3-2 16,-6-1-2-16,3 3 3 15,0 1 0-15,-5 2-4 16,-4 2 1 0,-3 4 0-1,4-1 2-15,-4 3-3 0,3 0-2 0,0 5 2 0,4-3 0 16,-1 6 1-16,-3 0 0 15,3-3 0-15,1 0 2 16,-1-2-3-16,0 4 0 16,0-4 1-16,-6-3 2 15,4 5-3-15,2 3 0 16,0-3-1-16,3-2 0 16,1-1 2-16,-1 1 2 15,0 2-1-15,0 0-1 16,3 0 1-16,4 0-1 15,-4 0 0-15,3 1 2 16,0 1-3-16,0 4 0 16,0-1 1-16,4 3 0 15,-4-2 0-15,0 2 0 0,-3 0 0 16,-3 0 0-16,4-2-3 16,-1-1 2-16,0 1 1 15,0 2 0-15,0 0 0 16,3 0 2-16,1 5-1 15,-1 3-1-15,3-2-2 16,0-1 1-16,-3 1 1 16,-3 4 2-16,1 1-3 15,2-6 0-15,0 1 1 16,0-1 2-16,0 0-1 16,0 1-1-16,1-3 1 15,-4 7-1-15,0-4-3 0,3-1 2 16,3-2 1-16,0 0 2 15,4-3-3-15,-1 10-2 16,0-7 4-16,0 0 1 16,0 2-3-16,-3 1 1 15,0-4 0-15,3-1 2 16,0-7 1 0,1 4 3-1,2-1-8-15,0 1 0 0,3-3 0 0,0-6 1 16,-3-2 1-16,3-3 2 15,0 0-1-15,3-5-1 16,0-2 1-16,0-4 1 16,3-2-6-16,-6-2 1 15,6-12-6-15,-3 1 1 16,1-5-1-16,2-4 1 16,6 1 2-16,-6 3 4 15,6-1 1-15,-1 3 1 16,1 3 0-16,-3 5 0 0,0 0-3 15,0 8 7 1,3 8 2-16,-3 5 1 16,0 9 1-16,0 7 0 15,0-3 0-15,0 1-4 16,0-4-1-16,0 1 1 16,3-5 2-16,3-6-3 15,0-2 0-15,3-3-3 16,3-6-1-16,6-2 1 15,3-2 2-15,3-6 1 16,-1 0 1-16,4-3-11 16,3 0-3-16,0-2-61 15,-3-8-26-15,-7-3 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5:36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5318 8628 184 0,'-3'-13'71'0,"3"13"-38"0,0 0-17 16,0 0 24-16,0 0-14 15,0 8-5-15,0 8-15 16,0 18-3-16,0 8-3 15,3 14-3-15,-3 0 2 0,0-1 1 16,3-2 2-16,0 0-1 16,-3-3 2-16,0-7 0 15,0-6 1-15,0-14 2 0,0-7 3 16,-3-24-4-16,-3-8-1 16,-6-10-2-1,0-11 1-15,3-3-4 16,3 1-2-16,3-1-1 15,3 3 3-15,3-3 0 0,6 0 3 16,0 3-1-16,6 3 2 16,3 5-2-16,3 8-1 15,3 8-2-15,-1 7-1 16,1 9 4-16,0 13 1 16,-9 5 2-16,-6 3 2 15,-9 0 1-15,-6-1 3 16,-6-1-5-16,-3-7-1 15,-6-4-9-15,0-3-2 0,1-5-16 16,-4-3-8 0,6-3-14-16,3-5-5 0,9 0-48 15</inkml:trace>
  <inkml:trace contextRef="#ctx0" brushRef="#br0" timeOffset="1">5663 8639 220 0,'-12'-3'85'0,"9"3"-46"0,-3 0-30 0,3 0 22 15,-2 0 1-15,-1 3 5 16,-3 2-14-16,-6 3-5 15,3 2-11-15,0 17-7 0,-3 2-3 16,15 3-1-16,0 0 3 16,6-6-2-16,6 3 1 15,3-10 2-15,3-1 0 16,0-5 0-16,5-10 0 16,-5-6 4-16,0-5 2 15,-3-2 4-15,-6-3 1 16,-9-3 1-16,-6-5 2 0,-3-3-5 15,0 3-1-15,-3 5-9 16,0 2-1-16,0 4-16 16,0-1-5-16,6 3-43 15,3 3-20-15,6-3-37 16</inkml:trace>
  <inkml:trace contextRef="#ctx0" brushRef="#br0" timeOffset="2">5809 8647 244 0,'-3'8'90'0,"6"-1"-48"0,-3 9-31 16,0-2 21-16,0 7-13 0,0 0-3 16,0 0-9-16,3-2-5 15,0-4-1-15,0 1-28 0,0-2-11 16,0-6-63-1,3-6-44-15,-3-4 55 16</inkml:trace>
  <inkml:trace contextRef="#ctx0" brushRef="#br0" timeOffset="3">5881 8612 232 0,'-3'0'88'0,"6"5"-48"0,3 9-47 0,-4-4 14 0,1 4-5 15,0 4 1-15,-3 9 1 16,0-1 0-16,0-5-2 16,0-2-2-16,3-3 1 0,-3-6-12 15,3-5-3-15,3-5 0 16,0-10 3-16,0-9 7 16,3 1 2-16,3 2 8 15,0 5 4-15,3 3 8 16,-3 6 3-16,0 12-2 15,0 4 1-15,-3 4-7 0,-1 1-3 16,-5-1-5-16,3-2-4 16,-3-3 0-1,0-2-1-15,0-9-42 0,0-4-17 16,3-9-52 0</inkml:trace>
  <inkml:trace contextRef="#ctx0" brushRef="#br0" timeOffset="4">6154 8353 264 0,'0'3'99'0,"0"10"-54"0,3 8-55 0,6-8 16 16,-3 16 9-16,0 8 7 16,-3 3-6-16,-6 8-4 0,6 2-7 15,0-2-4-15,0-9 2 16,-6-2-33-16,0-8-14 0,0-2-80 15</inkml:trace>
  <inkml:trace contextRef="#ctx0" brushRef="#br0" timeOffset="5">6053 8599 316 0,'-3'-8'118'0,"12"5"-64"0,6-5-65 16,-6 6 18-16,3-1-16 16,3 1-2-16,3-1-36 15,5 3-16-15,1 3-52 0,0-1-20 16</inkml:trace>
  <inkml:trace contextRef="#ctx0" brushRef="#br0" timeOffset="6">6321 8657 208 0,'6'16'77'0,"-3"-11"-42"0,9 1-32 0,-3-4 17 15,0 1-8-15,3-3-2 16,12 0-3-16,-1-5 0 16,-2-3-4-16,-3-3-2 0,-3-2 2 15,-3 0 0-15,-6-3 3 16,-6 3-3-16,-9 2 0 16,-9 6 3-16,0 5 3 15,-3 5-11-15,3 6-5 16,1 2 3-16,2 5 3 0,6 3 4 15,6 6 3-15,3-3-8 16,6-3-3-16,3-3-4 16,6-4-2-16,2-4-25 15,1-4-9-15,0-6-45 16,0-11-25 0,0-5 57-16</inkml:trace>
  <inkml:trace contextRef="#ctx0" brushRef="#br0" timeOffset="7">6568 8660 180 0,'0'5'68'0,"3"0"-36"0,-3 19-29 0,0-16 15 16,3 8 0 0,-3 3 1-16,0-6-4 0,0 0-1 15,0-2-8 1,-3-3 5-16,3-3 4 0,0-5 6 16,0-3 2-16,0-15-12 0,3-1-4 15,3-2-5-15,9-3 1 16,6 3-7-16,0 0 1 15,-1 5 1-15,4 0 1 16,0 8-13-16,-3 3-5 16,-3 5-85-1,-3 2-54-15</inkml:trace>
  <inkml:trace contextRef="#ctx0" brushRef="#br0" timeOffset="8">5702 8440 352 0,'0'11'132'0,"-3"-11"-72"0,3 2-114 0,0-2 0 16,0 0-84-16,0-5-29 15</inkml:trace>
  <inkml:trace contextRef="#ctx0" brushRef="#br0" timeOffset="9">5035 8541 104 0,'-3'0'38'0,"3"2"-20"0,-3-2-6 15,3 0 16-15,-3 3-10 16,0-3 0-16,0 3-1 16,-3-3 1-16,-3 2-10 15,1 1 2-15,-4 0 3 0,-3-1-1 16,0 1 1-16,-3 0 1 15,-12-3 2-15,3 0-3 16,1 0 2-16,-4 0-2 16,0-3 0-16,-3 0-3 15,-2 1-1-15,-1-1 1 16,0 0 1-16,-5 3-5 16,5 0-4-16,0 0 3 15,-9-2 1-15,7 2 0 0,-4-3 1 16,0 0-6-1,-2 1-1-15,-4-1-2 0,1 0 0 16,-1-4 2-16,3 1 2 16,1-4-1-16,-4-1 2 15,3 0-2-15,4 1-1 16,-1-1 3-16,-12-2 2 16,4 0-2-16,2 0 0 15,4-1 1-15,-1 1 0 16,3-3-5-16,-2-5 1 15,5-5 2-15,0 2 3 16,3 3-2-16,4 0 0 16,2-3-3-16,-3 3-1 15,-3-1 1-15,7 1 0 0,2-3-3 16,3 1 2-16,3-4 1 16,0 1 0-16,1-1 2 15,-1 1 1-15,3-1-4 16,0 6 1-16,3-8-2 15,3 5 0-15,-3-2 2 16,3 2 0-16,4 3 0 0,-1 2 0 16,3 1 0-1,-3 2 0-15,6 0-3 16,0 0 2-16,0 0 1 16,0 3 2-16,0 0-3 15,0 2-2-15,3 1-1 16,-3 2 3-16,3 2 0 0,0 1 3 15,0 2-3-15,-6 3-2 16,0 6 2-16,0 4 0 16,-3 6-2-16,0-3 2 15,0 1 1-15,3-4 2 16,0 1-1-16,0 2 2 16,0-8-2-16,3-2-1 15,3-3-2-15,-5-3-1 16,5-2 2-16,0-6 0 15,0-2-2-15,0-3 0 16,0-2 2-16,5-1 0 0,1 1-2 16,0 2 0-16,6 11-1 31,3-1 0-31,0 4 3 0,3 2-2 16,0 2 1-16,6 4 0 15,-4-1 0-15,1 3 2 16,0 0 2-16,12 0-28 15,-3 0-11-15,-1 0-66 16,-2-6-46 0,-6-2 60-16</inkml:trace>
  <inkml:trace contextRef="#ctx0" brushRef="#br0" timeOffset="10">7044 8607 160 0,'0'-5'60'0,"12"5"-32"0,27 0-35 0,-21 0 8 16,12-3-5-16,5 0 3 15,22 1 0-15,2-1 3 16,13-2-1-16,5-1 2 0,13 1 0 16,5 0-1-16,6 2 1 15,3 1-2-15,6-1 2 16,-3 6-2-16,4-1-1 16,-4 1 1-16,-3 2-1 0,3 3 2 15,3 0 1-15,-12 0 1 16,-2 3 0-16,-1 2 0 15,-6 5 0-15,-8 9 0 16,2 2 2-16,-9 0-3 16,-5 5 0-1,-4-2-1-15,-5 10-2 0,2-2 1 16,-8 8 1-16,-6 13-3 16,-4-3 0-16,-5 3 10 0,-6-8 3 15,-7-3 1 1,-2-3 2-16,-6-7 1 15,3-3-1-15,0-5-5 0,-3-3-4 16,-3-5-1-16,-1-3-1 16,1-2-5-16,-3-4 1 15,-3-1-13-15,0-1-7 16,0 0-14-16,-3-5-3 16,0 0-43 15,0-3-29-31,0-5 47 0</inkml:trace>
  <inkml:trace contextRef="#ctx0" brushRef="#br0" timeOffset="11">9958 9430 180 0,'-14'-8'68'0,"14"8"-36"0,0 0-42 15,0 0 11 1,0 0-8-16,3 2 2 0,0 1 9 15,2 2 5-15,-2 6-4 16,0 5 1-16,0 2 1 0,3 6-3 16,-3 11-3-16,3-1 0 15,-3-8-1-15,0-4 4 16,-3-7 2-16,-3-1 15 16,-6-6 6-16,-6-3-7 15,-8-13-4-15,-7-5-7 16,0 0-1-16,-3-1-5 15,4 4 0-15,2 2-8 16,3 3-2-16,-3 2-51 0,15 0-24 16,6 9-11-1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6:0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1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2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5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6">22469 15245 156 0,'3'-10'60'0,"-3"12"-32"0,3-2-22 16,-3 0 15-16,0 6-5 15,6 4 3-15,-3 9-4 16,0 10 1-16,0 5-9 16,0 11-2-16,0-2-1 0,3 4-2 15,0-4-2-15,0-1 1 16,-3-8-1-16,0-2-27 16,0-6-9-16,-3-7-55 15</inkml:trace>
  <inkml:trace contextRef="#ctx0" brushRef="#br0" timeOffset="7">22344 15420 232 0,'-21'-19'88'0,"21"6"-48"0,24 5-40 0,-12 6 16 15,3-1 4-15,3-2 7 16,2-1-12-16,4 4-3 15,9-4-8-15,0 1-9 0,-1 0-2 16,4 0-65-16,-3-6-27 16</inkml:trace>
  <inkml:trace contextRef="#ctx0" brushRef="#br0" timeOffset="8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9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10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11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12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13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14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15">21838 16195 116 0,'-6'5'44'0,"6"6"-24"0,3 2-17 15,0-7 12-15,0 12 6 16,0 3 7-16,0-2-11 16,-3 2-2-16,0-5-9 15,6-3-4-15,-6-2-1 0,0-1-21 16,0-2-9-16,0-8-45 16</inkml:trace>
  <inkml:trace contextRef="#ctx0" brushRef="#br0" timeOffset="16">21811 16100 124 0,'-3'-5'49'0,"6"5"-26"0,0-3-53 0,0-2-3 15,3-1-14-15,3-7-1 16</inkml:trace>
  <inkml:trace contextRef="#ctx0" brushRef="#br0" timeOffset="17">21966 16047 108 0,'-3'34'41'0,"3"-18"-22"0,3 11-16 16,0-9 10-16,0 6-6 16,3 13 1-16,0-3-3 15,0-2 0-15,0 0-6 16,0-6 1-16,0 1-57 15,-3-3-25-15</inkml:trace>
  <inkml:trace contextRef="#ctx0" brushRef="#br0" timeOffset="18">21951 16193 192 0,'-3'-6'71'0,"9"4"-38"0,-3-4-36 0,0 4 13 16,3-1-7-16,3 0 0 15,0 1-3-15,3-1-3 16,0 0 2-16,2 3-29 0,-2 0-9 0,0 0-87 31</inkml:trace>
  <inkml:trace contextRef="#ctx0" brushRef="#br0" timeOffset="19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20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21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22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23">23002 16251 100 0,'15'5'38'0,"-15"16"-20"0,6 8-15 16,-3-21 10-16,3 3-6 15,-1-1 1-15,1-4-5 16,3 2-2-16,-3-6 2 16,0-2 0-16</inkml:trace>
  <inkml:trace contextRef="#ctx0" brushRef="#br0" timeOffset="24">23079 16341 194 0,'3'-19'-3'0,"6"3"1"16,-6 3 1-16,0 2 5 15,0 4 2-15,0 4 2 0,-3 3 0 16,6 8-2-1,0 8-1-15,0 0-3 16,3-1 1-16,0 4 0 0,3-6-1 16,-1-2-2-16,1-1-4 0,-3-4-2 15,3-6-57 1</inkml:trace>
  <inkml:trace contextRef="#ctx0" brushRef="#br0" timeOffset="25">23195 16058 148 0,'0'-3'57'0,"3"16"-30"0,0-5-23 0,0-3 15 16,3 3 4-16,0 6 3 0,0 1-11 16,-3 9-6-16,3 0-6 15,-3 0-5-15,6 8 1 0,0-3-1 16,3-8 0-16,0-5-29 15,-3-3-12-15,5 0-38 16</inkml:trace>
  <inkml:trace contextRef="#ctx0" brushRef="#br0" timeOffset="26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27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28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29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6:33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2898 14737 108 0,'0'-2'41'0,"3"2"-32"0,0 0 11 0,0 2 2 0,0 1-4 16,-3 2 0-16,6 1-2 16,0 1 3-16,-3 1-11 15,3 3-2-15,0 0 0 0,-3-1-3 16,3 1 0-16,-6-1-1 15,3 1 1-15,0-1-24 16,0 1-8-16,0-3-35 16,3-3-27-1,-6-5 35-15</inkml:trace>
  <inkml:trace contextRef="#ctx0" brushRef="#br0" timeOffset="204.9773">3044 14703 120 0,'0'5'46'0,"0"11"-35"0,0-5-2 0,0-3-2 16,3 2 1-16,0 3 5 15,0 3-5-15,0 0 0 16,0 0-4-16,0 0-3 15,0-3-53-15,0-2-25 16,3 2 28-16,-3-5 13 0</inkml:trace>
  <inkml:trace contextRef="#ctx0" brushRef="#br0" timeOffset="1079.5658">3196 14899 88 0,'0'0'35'0,"0"2"-27"0,3 6 9 0,-3 0 2 16,3 5 4-16,0 9 3 15,0 4 0-15,0 3-1 16,0 0-12-16,0 0-3 0,0-2-6 16,-1-6-3-16,-2-2 2 0,3-4-4 15,-3-1 0-15,0-4 1 16,0-2 2-16,0-5 1 15,0-3 3-15,0-3-8 16,0-5-3-16,0-2-4 16,0-6 0-16,0-5-2 15,3-1 2-15,0-1 9 16,0-4 5-16,3 6-7 16,0 0 0-16,3 2 0 15,3 6 1-15,0 2 1 16,0 6 0-16,3 3 4 15,0 9 2-15,0 7 2 16,-3 7 2-16,-4 3-3 0,-2 0 1 16,-3-1-3-1,0-4 0-15,-3-3-1 0,0-3 0 16,0-2-5-16,-3-6 1 16,6-5 0-16,0-5 2 15,0-11-1-15,3-6-1 16,3-1-2-16,0 2 1 15,0 2-4-15,0 6 1 16,0 5 2-16,0 5 1 16,0 8 1-16,0 3 2 15,0 6-3-15,-3 2 0 0,0 2 1 16,-1-2 2-16,-2-3-3 16,0 0-2-16,3-2-29 15,0-3-12-15,-3-3-30 16</inkml:trace>
  <inkml:trace contextRef="#ctx0" brushRef="#br0" timeOffset="1474.6413">3562 14957 124 0,'-3'8'49'0,"3"-3"-38"0,3 11-3 0,0-5-2 16,0 7 8-16,0 3 8 16,0 6-7-16,0-6-3 0,3-3-14 15,0-2-4-15,6-2 3 16,-7-4 1-16,4-5 2 0,0-2-9 16,0-6-2-16,0-5-3 15,0-5-1-15,0-5 1 16,-3-1 1-16,0-2 8 15,-3 0 2-15,-3 5 7 16,0 3 2-16,0 5 6 16,0 5 3-16,0 3-4 15,0 11 1-15,0 5-3 16,3 2 2-16,0 6-4 16,3-3 1-16,0-2-7 15,0-1-3-15,0-2 1 16,0 0 0-16,3-3-17 0,2-5-8 15,-2-3-35 1,3-2-18 0,-3-6 37-16</inkml:trace>
  <inkml:trace contextRef="#ctx0" brushRef="#br0" timeOffset="1684.597">3877 14822 132 0,'-3'-3'49'0,"9"6"-38"0,-3 2-1 0,0 1-1 16,0 4 7-16,0 6 7 15,0 8-1-15,0 8 1 16,-3 10-12-16,0 0-7 0,0 1-2 16,3-4-5-16,0-7 0 15,0-3-18-15,-3-5-9 16,0-6-35-16</inkml:trace>
  <inkml:trace contextRef="#ctx0" brushRef="#br0" timeOffset="1956.4588">4059 14692 140 0,'-3'-10'55'0,"12"15"-43"0,-12 27-1 16,3-22-4-16,0 6 10 16,-3 5 6-16,0 9 4 15,0 7 1-15,0 8-15 0,0 5-1 16,0 0-1-16,3-5-6 0,0-5-1 16,0-9-7-1,0-4-2-15,0-6-20 16,0-2-7-16,0-9-36 15,0-2-38-15,0-8 34 16</inkml:trace>
  <inkml:trace contextRef="#ctx0" brushRef="#br0" timeOffset="2134.0297">3970 14960 200 0,'3'-6'77'0,"3"9"-60"0,2-6-1 15,-2 3-4-15,3 0-11 16,0 0 0-16,3 0-1 16,3 0 2-16,0 0-1 15,0 0-29-15,3 0-11 0,0-2-43 16</inkml:trace>
  <inkml:trace contextRef="#ctx0" brushRef="#br0" timeOffset="2290.2432">4169 14978 188 0,'-6'19'71'0,"9"-4"-55"0,-3 20-5 0,3-19-3 15,-3 2-5-15,3 1 3 16,-3-1-5-16,0-2-1 16,0 0-33-16,0-3-13 15,3-2-28-15,-3-3-11 0</inkml:trace>
  <inkml:trace contextRef="#ctx0" brushRef="#br0" timeOffset="2446.5457">4151 14864 156 0,'3'-8'60'0,"0"8"-47"0,3-2-36 16,-6 2-18-16,6 2-17 15,3 1-3-15</inkml:trace>
  <inkml:trace contextRef="#ctx0" brushRef="#br0" timeOffset="2866.5036">4297 15068 140 0,'-3'56'52'0,"3"-33"-41"0,0 4 2 16,0-14-3-16,0 6 2 15,3 2 5-15,-3 0-9 16,0 0-2-16,0-2-4 16,0-3 1-16,0-3 0 0,0-3-6 0,-3-4 0 15,3-6 3-15,0-3 4 16,0-5-3-16,0-5-3 16,0-8-8-16,-3-3-4 15,3-5 5-15,3-6 5 16,0-2 1-16,3 3 1 15,3-1 4-15,0 6 1 16,3 0 10-16,3 8 6 16,-3 3-6-16,2 7-2 15,1 8-2-15,0 9 1 0,0 4 4 16,-3 11 1-16,-6 3 0 16,-3 3 4-16,-3-6-7 15,-6 0-2-15,-3-2-3 16,0-4-2-16,-3-1-3 15,0-6 1-15,-3 0-9 16,-2-6-1-16,-1-4-23 16,3-6-10-16,6-8-37 15</inkml:trace>
  <inkml:trace contextRef="#ctx0" brushRef="#br0" timeOffset="3085.0879">4502 14772 180 0,'0'8'68'0,"3"0"-52"0,3 15 6 15,-3-9-1-15,0 12 0 0,-3 8 4 16,0 6-7-16,0 0 0 16,0-3-11-16,0-5-4 0,3-1-2 15,0-7-19-15,0-8-5 16,0-5-46-1,3-6-56-15,0-5 31 0</inkml:trace>
  <inkml:trace contextRef="#ctx0" brushRef="#br0" timeOffset="3402.5319">4616 14997 200 0,'5'13'77'0,"4"-8"-60"0,15 14-5 16,-12-11-6-16,6 2-2 15,-3 1 9 1,12-6-2-16,-4-8-6 0,-2 1-3 0,-3-6 1 16,-3-3-9-16,-3 1-3 15,-6-6 5-15,-3 3 3 16,-6-3-9-16,-6 5-6 16,-6 3 9-16,-9 8 3 15,-3 8 5-15,1 5 2 16,2 11 10-16,3 3 6 15,6-1-1-15,6-2 1 16,6-3-1-16,6-2-2 16,12-4-13-16,12-1-6 15,3-4-13-15,2-4-4 0,4-6-45 16,0-3-60 0,0-2 26-16</inkml:trace>
  <inkml:trace contextRef="#ctx0" brushRef="#br0" timeOffset="3799.7074">5297 14989 152 0,'-18'0'57'0,"15"8"-44"0,-6 0 3 0,3 2 0 0,0 3-4 15,-2 6 3-15,-1 7 7 16,0-2 4-16,6 0-14 16,0 0-2-16,9 0 0 0,3-3-6 15,3-5 0-15,2-3-2 16,1-5-2-16,3-6-2 15,0-7-1-15,-3-3 4 16,0-2 1-16,-6-4 0 16,-3-7 1-16,-3-3-2 15,-6-5-1-15,-3 0-6 16,-3 0-1-16,-3-3-15 16,3 9-3-16,0 1-18 15,3 6-8-15,0 3-23 16</inkml:trace>
  <inkml:trace contextRef="#ctx0" brushRef="#br0" timeOffset="4080.7855">5532 14719 160 0,'-15'-11'60'0,"6"11"-47"0,-5 5 6 0,8-2 0 15,0 2 0-15,-3 6 3 16,0 5-3-16,0 8-2 16,3 7-9-16,3 9 1 0,3 8 2 0,6 2-6 15,3-2-3-15,0-6 1 16,0-2 2-16,0-9-11 16,0-4-5-16,-3-6-17 15,-6-2-8-15,0-6-57 16,-6-3-27-1,-6-4 64-15</inkml:trace>
  <inkml:trace contextRef="#ctx0" brushRef="#br0" timeOffset="4246.0374">5294 15002 212 0,'6'-8'79'0,"3"0"-61"0,12 0-1 16,-9 5-5-16,6-2-11 15,3-3 0-15,5 0-12 16,7 0-3-16,0 0-55 0,2 0-22 16,4 1 25-16,0-4 12 15</inkml:trace>
  <inkml:trace contextRef="#ctx0" brushRef="#br0" timeOffset="18048.6457">5803 14610 124 0,'3'3'46'0,"-3"8"-35"0,0-6-4 15,0 11 14 1,-3 0-4-16,0 5 3 16,0 0 0-16,0-3-11 15,0 1-5-15,0-3-1 0,0-3-2 16,0-2-1-16,0-3-30 0,0-3-15 16,3-5-24 15</inkml:trace>
  <inkml:trace contextRef="#ctx0" brushRef="#br0" timeOffset="18189.1041">5863 14695 184 0,'-3'8'71'0,"3"2"-55"0,-3 9-5 0,3-11-3 15,-3 3-5-15,0-1 1 16,0 3-16-16,0-2-6 15</inkml:trace>
  <inkml:trace contextRef="#ctx0" brushRef="#br0" timeOffset="19240.4542">6208 14965 92 0,'-6'5'35'0,"12"11"-27"0,-6 10 7 0,3-12 2 16,0 7 11-16,-3 5 4 15,0-2-8-15,0-3-1 16,0-5-14-16,0 0-3 15,0-3-4-15,0-2-2 0,0-3 3 16,0-3-2-16,0-5-1 16,0 0-2-16,0-3 1 15,0-2-6-15,0-5 0 0,0-6-4 16,6-5 2-16,-3-3 0 16,0 0 1-16,3 0 2 15,0 0 2-15,3 8 2 16,0 3 1-16,0 5 1 15,-1 6 0-15,1 7 6 16,0 5 4-16,-3 6 1 16,0 3 3-16,-3-1-3 15,0-2 1-15,-3 0-5 16,0-3 1-16,0-5-5 16,0 0 0-16,0-8 1 15,0 0 0-15,0-5-5 16,3-8-1-16,3-6-4 0,3-5-1 15,0-2-5-15,3 5 0 16,0 2 6-16,0 9 5 16,0 2 6-16,2 8 2 15,1 8 8-15,-3 5 2 16,-3 11-2-16,0 0-1 16,-3 2-8-16,-3-5-2 15,0-5-2-15,-3 0 1 16,0-3-11-16,-3-2-2 15,3-3-26-15,0-3-11 16,3-2-25 0,3-6-23-16,0-2 40 15</inkml:trace>
  <inkml:trace contextRef="#ctx0" brushRef="#br0" timeOffset="19582.333">6571 15010 160 0,'-3'2'60'0,"12"1"-47"0,0 13-3 0,-3-8-3 0,0 5 9 16,0 0 7 0,3-2-3-16,0 0 1 0,0-6-12 0,0 0-3 0,0-5-2 15,-1-5-2-15,1 0-2 16,-3-6-4-16,0-2 0 16,-3-6 0-16,0 6-1 15,-6-3-5-15,0 3-4 0,-3 0-1 16,-3 5-1-16,-3 5 9 15,1 6 6-15,-7 5 3 32,3 5 2-32,-3 5 2 15,9 6 1-15,6 0 5 16,0 0 5-16,6 0-11 0,3-3-4 16,6-5 1-16,0 0 0 15,3-3-12-15,0-5-4 16,2-6-25-16,4-2-8 15,0-5-29 1</inkml:trace>
  <inkml:trace contextRef="#ctx0" brushRef="#br0" timeOffset="19963.7515">6842 14962 152 0,'-15'-16'57'0,"9"11"-44"0,-6 2 12 0,9 3 1 0,-3 6-14 16,-3-1-5-16,0 6 0 0,-2 4 0 15,2 9-3-15,0 5 4 0,3 3 2 16,3-5-1-16,3-4 0 16,3-4-5-16,3-3-3 15,0-3 0-15,3-5-1 16,2-5 0-16,1-3 0 16,0-6-5-16,0-4 1 15,-3 2 2-15,0-16 1 16,-3 3 1-1,-3 0 0-15,0 2 0 16,-3 3 0-16,0 8 0 16,0 8 0-16,0 8 2 15,0 11 1-15,0-1 3 0,3 1-5 16,3-1-3-16,-3 1 1 16,3-1 2-16,0-2-7 15,3-3-3-15,0-5-22 16,0-2-10-16,0-1-9 15,-1-5-38 1,1-5 18-16</inkml:trace>
  <inkml:trace contextRef="#ctx0" brushRef="#br0" timeOffset="20307.1134">6961 14994 116 0,'3'5'44'0,"6"3"-35"0,-9 16 9 0,0-8 4 0,3 5 2 15,0-2 5-15,0-1-6 16,0-2-2-16,-3 0-12 16,0-3-3-16,-3-2-2 0,3-3-2 0,0-3-2 15,0-5 3-15,3-3 2 16,6-2-4-16,3-8-1 16,0-3 0-16,2-11 2 15,-2 4-3-15,3-1-2 16,0 5 2-16,3 6 2 15,-3 8 2-15,0 7 3 16,0 12 6-16,0 4 2 16,-4 1-3-16,-2-1-1 15,-3 1-2-15,-3-3 2 16,0-3-16-16,0-3-8 0,-3 1-26 16,3-3-12-16,0-3-44 15,0-2-16 1,3-3 59-1</inkml:trace>
  <inkml:trace contextRef="#ctx0" brushRef="#br0" timeOffset="20578.2702">7309 14970 228 0,'-12'-3'88'0,"15"11"-69"0,-9-5-7 16,3 2-7-16,0 3-3 15,1 0 3-15,2 3 4 16,0 5 2-16,2 2-5 16,4 3 3-16,0-2 1 0,0-1-3 15,-3 1-2-15,-3-1 0 16,-3 1 1-16,-6-3-1 16,-2-3 2-16,-4-2-2 15,0-3 0-15,0 0-30 16,3-6-10-16,0-2-58 15,6-2-49 1,3-9 52-16</inkml:trace>
  <inkml:trace contextRef="#ctx0" brushRef="#br0" timeOffset="21283.3198">7756 14941 116 0,'-3'-5'44'0,"6"7"-35"0,0 1 3 15,-3 2-3-15,3 3 8 0,3 8 4 16,-3 11 2-16,0 2 1 16,0 0-7-16,3 0 0 15,-3-5-10-15,-3-3-2 0,0-5-1 16,0-3 0-16,0-2 0 15,-3-6 6 1,0-2 4-16,0-3-5 0,0-6-1 16,3-2-4-16,0-5-3 15,3-11-3-15,3 0-1 16,5 1-3-16,4-4 1 16,3 9 3-1,0 7 3-15,6 11-2 0,-3 5 0 16,-3 11 3-16,-1 5 1 15,-2 1 1-15,-6-1 0 16,0 0 0-16,-3-3 0 16,0-4-7-16,-3-4-20 15,0-2-8-15,0 0-15 16,3-5-4-16,3-3-24 16,-3-8-10-1,3-3 42-15</inkml:trace>
  <inkml:trace contextRef="#ctx0" brushRef="#br0" timeOffset="21563.1946">8056 15005 140 0,'-8'10'52'0,"8"3"-41"0,-3 14 2 16,3-11 0-16,3 0 2 16,-1 2 5-16,1 1 3 15,3-4 1-15,0-1-13 16,3-1 0-16,3-5 2 0,0-5-3 15,3-3 2-15,0-8-5 16,-3-3 1-16,0-8-5 16,-6 1-2-16,-3-3 2 0,-6 0 0 15,-3-3 7-15,-6 5 4 16,-3 3-10-16,0 3-1 16,0 5-14-16,0 0-3 15,3 3-33-15,3 2-12 16,6 6-37-1</inkml:trace>
  <inkml:trace contextRef="#ctx0" brushRef="#br0" timeOffset="22458.8583">8509 14965 140 0,'0'10'52'0,"3"9"-41"0,0 10 7 15,0-10 0-15,0 2-4 0,-3 0 2 16,3-3 4-16,-3 1 4 31,0-3-12-31,0-3 0 0,0-2-1 0,0-3-4 16,0-3 1-16,0 0-5 0,0-5-2 15,0 0 2-15,0-2 0 16,-3-6 1-16,3-3 0 16,0-5-5-1,0-2 1-15,3-6-2 16,0 3-2-16,3-3 0 15,3 3 3-15,0-1-5 16,-1 1 2-16,4 3-20 16,3 2-7-16,-3 3-15 15,0 2-6-15,3 3-14 16,-3 6-11-16,0 2 40 16,-3 5 94 15,0 21-8-31,3 1 3 15,-4-3-19-15,1-3-9 16,0-3-3-16,3-2 1 16,0-3-12-16,-3-7 3 0,3-4 1 15,3-2-5-15,-3-8-3 16,-3-2-3-16,0-6-3 16,-6 5 1-16,-3-2-1 15,-3-3-5-15,-6 3-1 0,-3 2-4 16,-6 3-1-16,0 3 6 15,0 5 2-15,0 5 0 16,0 6 2-16,1 8 3 16,5 4 3-16,3 9 7 15,3-8 2-15,3 0 4 16,6-6 1-16,6-2-8 16,6-3-2-16,5-2-10 15,7-6-1-15,6-2-27 16,0-3-10-16,0-5-44 15,-4-9-33 1,-2-2 48-16</inkml:trace>
  <inkml:trace contextRef="#ctx0" brushRef="#br0" timeOffset="23018.4287">8908 14954 136 0,'0'0'52'0,"0"6"-41"0,0 1-4 0,3 4-5 0,0 2 13 16,-3 8 10-16,0 3 7 15,0 3 3-15,0-3-19 16,-3-3 0-16,3-3-2 0,0-2-10 16,0-3-1-16,0-5-3 15,0-2 2-15,0-1-6 0,0-5 1 16,3-3 1-16,0-5 1 15,0-8-10-15,0-5-3 16,0-5-6-16,3 2-1 16,-1 0 10-16,1 8 5 15,0 3 0-15,0 8 2 16,3 5 8-16,-3 8 7 16,0 8-1-16,0-3 2 15,0 5-1-15,-3-4 1 16,-3-1-2-1,0-3 1-15,0-2-6 16,0-2-1-16,0-6 0 16,3 0 0-16,3-6-5 15,3-4-1-15,0-6-4 16,3-3 1-16,0-4 1 16,3 4 2-16,-1 6-1 15,1 5 1-15,0 5 4 16,0 8 3-16,-3 9 0 15,0 2 0-15,-3 5-3 16,-3-3-2-16,-3-2 1 16,-3 0-1-16,3-3-7 0,0-2-3 15,0-3-30-15,0 0-11 16,3-3-31 0</inkml:trace>
  <inkml:trace contextRef="#ctx0" brushRef="#br0" timeOffset="23424.7234">9369 14928 200 0,'-18'-8'77'0,"12"8"-60"0,-6 3-7 0,3 2-6 16,-2 3-4-16,-7 8 0 15,-3 5 8-15,0 5 5 0,3 3-6 16,6 3 7-16,3-5 3 0,3-4-7 15,6-1-3-15,6-7-4 16,6-1 0-16,3-4-7 16,6-4-1-16,0-4-1 15,0-4 2-15,-4-6-5 16,-2-3 1-16,-3-8 2 16,0 1 1-16,0-3 3 15,-6 0 1-15,-3-6 1 16,-3 9 2-16,0 4 3 15,0 4 2-15,0 5-1 0,0 5-1 16,3 13-3 0,0 3 1-16,3 2 0 0,0 3 1 15,0 0-2-15,0-5-2 16,0-2-2-16,3-4 1 16,-3-2-17-16,3 0-5 15,-1-5-31-15,1-3-13 16</inkml:trace>
  <inkml:trace contextRef="#ctx0" brushRef="#br0" timeOffset="23593.5227">9524 14973 196 0,'0'8'74'0,"-3"5"-58"0,3 13-4 15,0-7-6-15,0 2-6 16,0-2 0-16,0-1 0 15,0-2 0-15,0 0 0 16,0-3-14-16,0-5-3 0</inkml:trace>
  <inkml:trace contextRef="#ctx0" brushRef="#br0" timeOffset="23757.8552">9500 14859 220 0,'-9'-11'82'0,"12"11"-64"0,-3 0-53 0,0 0-27 15,0 0-18-15,6 0-2 16</inkml:trace>
  <inkml:trace contextRef="#ctx0" brushRef="#br0" timeOffset="24085.2036">9625 15073 172 0,'-3'48'66'0,"6"-35"-52"0,-9 3 3 0,6-11 0 31,0 1-5-31,0-4 1 0,-3 4-3 16,3-4 1-16,0-2-6 16,0-2 4-16,0-1 3 0,0 0-6 15,6-5-3-15,0-5-5 16,3-5-1-16,3-4-1 15,6 1 0-15,0 3 0 16,-1-1 0-16,4 9 0 16,-3 2 3-16,-3 10 0 15,0 9 1-15,-3 5 0 16,0 2 2-16,-3 1 1 16,0-3 1-16,-6 0-2 15,3-3 1-15,-1-3-20 0,1 1-8 16,0-3-23-16,0-3-9 15,3 1-14 1</inkml:trace>
  <inkml:trace contextRef="#ctx0" brushRef="#br0" timeOffset="24497.182">9970 14973 188 0,'-12'-8'71'0,"7"3"-55"0,-4 5 0 0,6 2-5 0,-3 3-12 15,-3 1-1-15,0 10 0 16,-3 7 3-16,3 7 0 0,0-4-1 16,3 0 3-16,3-2 0 0,3-3 1 15,6-2-5-15,3-6 1 16,0-5-2-16,3-3-2 16,0-5 3-16,0-5 0 15,-3-8 3-15,-1-3 1 16,1-8-4-16,-3-5 1 15,-3-5 0-15,-3-6 2 16,-3 0 1-16,-3 3 1 16,0 0-7-16,1 6-2 15,2 4 6-15,0 6 6 16,0 5 1-16,0 5 3 16,3 6-6-16,0 5-1 15,0 8 0-15,3 11 0 0,0 10 2 16,3 8 3-16,-1 5-4 15,1-2-1-15,3-3-2 16,0-5-2-16,0-3-8 16,0-8-5-16,0-5-33 15,0-3-13-15</inkml:trace>
  <inkml:trace contextRef="#ctx0" brushRef="#br0" timeOffset="24860.3034">10104 15023 164 0,'3'-3'63'0,"0"11"-49"0,6-5-6 0,-6 2-7 16,3 3 11-16,0-2 17 15,12 4-1 1,0-5-14-16,0 1 0 0,0-12 0 16,-1-4-5-16,-2-3-1 15,-3-3-6-15,0 2-4 16,-3-1-2-16,-6-1 3 15,-3 0-2-15,-3 3 1 16,-3 2-3-16,-6 3 1 0,-3 5 0 16,-6 6 2-16,-2 8-1 15,2 5 1-15,6 5 8 16,-3 5 6-16,9 1-2 16,3 2 2-16,6-8-7 15,3 3-3-15,6-6-4 16,6 1-1-16,3-6-16 15,3-2-7-15,-1-3-14 16,1-6-5-16,-3 1-26 16</inkml:trace>
  <inkml:trace contextRef="#ctx0" brushRef="#br0" timeOffset="25157.1378">10369 15007 116 0,'0'5'44'0,"3"3"-35"0,-3 8 5 15,3-2 1-15,0 4 8 0,-3-2 6 16,0 2 0-16,0-2 0 16,0-2-16-16,0-1-1 0,0-3 1 15,0-2-1-15,0-2 1 16,0-6 4-16,0 0 1 16,0-6-3-16,0 1 1 15,3-6-3-15,0-4 0 16,0-9-10-16,3 0-1 15,0 0-2-15,3 0 2 16,0 3-6-16,3 8 1 0,0 0-8 16,3 5-1-16,2 2-26 15,4 6-11-15,0-2-51 16,-3-1-32 0,-3-2 60-16</inkml:trace>
  <inkml:trace contextRef="#ctx0" brushRef="#br0" timeOffset="31365.3652">10953 14928 132 0,'0'0'52'0,"0"5"-41"0,0 0 9 0,0 3 0 16,-3 6-12-16,0 7-2 15,3 5 0-15,0 3 1 16,3 0-3-16,3-5-7 0,3-3-3 16,2-5 5-16,1-3 5 0,3-2 0 15,3-6 1-15,3-2-10 16,0-6-2-16,0-5-1 16,-4 0 0-16,-2 1 2 15,-3-1 4-15,0 2 1 16,-3 6 1-16,-3 3 0 15,0 5 0-15,0 0 2 16,3 2 1-16,0 1 1 16,3-3 2-1,0-3 3-15,0-2 5 0,-1-6-2 16,1-2 3-16,0-3-2 16,-3-8 2-16,0-2-8 15,-3-1-2-15,-3-5-3 16,-3 3 1-16,0-5-4 15,-3 4-2-15,-3 1-25 0,3 3-9 16,-3-1-19 0,0 3-36-16,3 3 21 15</inkml:trace>
  <inkml:trace contextRef="#ctx0" brushRef="#br0" timeOffset="31751.2726">11313 14732 160 0,'0'-3'60'0,"0"6"-47"0,6 2-5 0,-3 3-5 15,0 5 12-15,0 6 10 16,0 7-2-16,0 6 1 16,-3 5-13-16,0 0-7 0,0 3 0 15,0-6-1-15,0-5 1 0,0-2-2 16,0-6-2-16,0-8 1 15,0-2-1 1,0-11-40-16,0-13 15 16,3-6 5-16,0 1 9 15,3-1 6-15,-1 1 5 16,4 4 2-16,0 4 0 16,0 2 1-16,3 8 0 15,0 8 10-15,-3 5 6 16,0 11-4-16,-3-3 0 0,0 0-9 15,3 0-2-15,-3-7-9 16,0-1-2-16,3-3-31 16,-3-2-13-16</inkml:trace>
  <inkml:trace contextRef="#ctx0" brushRef="#br0" timeOffset="32079.7636">11578 14999 172 0,'0'0'66'0,"9"0"-52"0,3 6-1 0,-4-6-5 0,4 7 2 0,0-1 4 16,0-4-3-16,3-2-1 15,0 0-6-15,-3 0-1 0,3-5 3 16,-3 0-3-16,0-3-2 16,-6-3 0-16,-1 1 1 15,-5-4 1-15,-3 4 1 16,3 10-27 15,-17-8 11-31,-4 8 5 16,3 8 4-16,3 5 5 0,3 6 1 15,3 2 1-15,6 5-2 16,3 1 1-16,3-6 2 0,6-3-2 16,0-4-2-16,0-4-9 15,3-2-3-15,0-5-27 16,0-1-11-16,0-4-23 15</inkml:trace>
  <inkml:trace contextRef="#ctx0" brushRef="#br0" timeOffset="32376.2509">11771 15042 128 0,'0'21'49'0,"3"-11"-38"0,0 14-1 15,0-13-3-15,0-1 1 16,0 1 3-16,0-3-2 15,0-3 2-15,-3 0-6 0,0-5 4 0,0 0 3 16,3-5-11-16,3-5-2 16,0-6-5-16,0 0-1 15,3-8 4-15,0-2 1 16,3 4 2-16,3 6 2 16,-1 6 5-16,4 7 4 15,0 11 5-15,3 13 4 16,0 6-4-16,0 5-1 15,-4-6-9-15,-2-2-2 16,0 0-7-16,0-6-2 16,-3-2-64-16,3-3-53 15,0-5 36-15</inkml:trace>
  <inkml:trace contextRef="#ctx0" brushRef="#br0" timeOffset="33230.7065">12378 14859 160 0,'3'-3'60'0,"3"6"-47"0,0 2-3 15,0 1-5-15,3 4 3 16,0 9 7-16,3 2-5 0,3 3-1 16,3 2-5-16,-3-2-1 0,0 0 1 15,2-3-2-15,-5 0-2 16,0-10-17-16,0-3-9 15,0-6-35 1,0-7-31-16,0-6 31 16</inkml:trace>
  <inkml:trace contextRef="#ctx0" brushRef="#br0" timeOffset="33421.1279">12649 14885 168 0,'-6'3'66'0,"6"2"-52"16,-3 11 3-16,3-5-2 0,-3 15-2 15,-3 9 3-15,0 7-3 16,-2 3 0-16,-1-5-7 16,-3-3-4-16,0-3 1 0,3-5-4 15,0-5 0-15,3-5-15 0,3-6-4 16,0-3-30 0,6-7-52-1,3-6 14-15</inkml:trace>
  <inkml:trace contextRef="#ctx0" brushRef="#br0" timeOffset="33712.2347">12697 14989 160 0,'-3'2'63'0,"3"1"-49"0,3 8-6 0,-3-4-7 16,3 12-5-16,0 2 3 15,3 3 2-15,0-6 4 16,3 1-2-1,3-6 16-15,2-2 7 0,1-6-7 16,3-5-3-16,0-5-9 0,3-6-3 16,-3-5 0-16,-6-2 0 15,-6-1-2-15,-6-4 1 16,-6 1-2-16,-6 1-1 16,-3 3 1-16,-3 2-1 15,-3 3-5-15,3 2 1 16,3 3-25-16,4 0-8 0,-1 3-14 31,6 0-41-31,3-3 14 0</inkml:trace>
  <inkml:trace contextRef="#ctx0" brushRef="#br0" timeOffset="34008.9817">12855 14952 124 0,'9'45'46'0,"0"-19"-35"0,11 3 7 15,-11-13 2-15,6-3-6 16,0-2 0-16,0-1-2 16,0-7 2-16,-3-3-7 15,3-8-2-15,-3-5-1 0,-1-6-2 16,1-4 1-16,-3 1-2 16,-3 1 2-16,-3 3-2 0,0 7 2 15,-3 3 0-15,0 8 1 16,3 5-7-16,0 9 0 15,3 2 3-15,0 5 2 16,3-5-5-16,3 0-2 16,3-3-69-1,3-8-39-15,-4-13 49 16</inkml:trace>
  <inkml:trace contextRef="#ctx0" brushRef="#br0" timeOffset="34613.656">13614 14870 124 0,'-12'-8'46'0,"12"8"-35"0,-9 0-4 0,6 2-3 0,-3 4 2 0,-3 2 6 16,-3 5 5-16,0 5 4 0,3 11-7 15,-3 8-3-15,6 6-6 31,0-6-2-31,3 0 1 0,3-8-2 16,3-5-2-16,3-6 5 16,3-4 1-16,0-7 9 15,0-7 2-15,0-5-6 0,3-11-4 16,0-8-9-16,-3-7-3 16,0-6-9-16,-3-6-2 15,-3-2-2-15,-3 3 1 16,0 0-2-16,-3 5-1 15,-3 0 20-15,0 5 11 16,0 8 11-16,0 6 4 16,3 4-9-16,0 12-5 15,0 4-10-15,3 9-1 16,0 7 10-16,3 9 5 16,0 5 0-16,3 7 1 0,0 6-12 15,0 3-2 1,3-6-3-16,0-5 2 0,0-5-19 15,0-8-6 1,-1-8-23-16,1-3-11 0,0-8-28 16</inkml:trace>
  <inkml:trace contextRef="#ctx0" brushRef="#br0" timeOffset="34767.2107">13727 14946 180 0,'-3'0'68'0,"6"0"-52"0,3 8-14 15,-3 0-8 1,0 5 5-16,3 11 5 16,-3 3 3-16,0-1 3 0,-3 3-5 0,0-8-3 0,0-2 1 0,0-3-18 15,0-3-4-15,3-5-57 32</inkml:trace>
  <inkml:trace contextRef="#ctx0" brushRef="#br0" timeOffset="34907.9276">13736 14851 96 0,'-6'-3'38'0,"9"6"-29"0,3 2-45 0,-3 1-20 0</inkml:trace>
  <inkml:trace contextRef="#ctx0" brushRef="#br0" timeOffset="35143.793">13905 15092 148 0,'12'50'57'0,"-3"-37"-44"0,-3 3 5 0,0-10-1 0,0 1-4 0,0-1 2 0,0-1-2 16,0-2 2-16,0-3-8 15,0-3 7-15,0-5 5 0,0-2-8 31,0-6-3-31,-3-6-5 0,0-7 0 16,-3 0-13 0,0-2-3-16,0 4-18 15,0 3-8-15,0 6-23 16,0 4-35 0,0 4 27-16</inkml:trace>
  <inkml:trace contextRef="#ctx0" brushRef="#br0" timeOffset="35300.0049">14054 14999 148 0,'3'35'57'0,"-3"-17"-44"0,3 24-4 15,-3-26-4-15,0 0-5 0,0 0 0 16,0 0 0-16,0-3 2 16,0-2-17-16,0-6-6 15,0 0-39-15,0-5-16 16</inkml:trace>
  <inkml:trace contextRef="#ctx0" brushRef="#br0" timeOffset="35450.7562">14016 14835 172 0,'-6'-2'66'0,"6"2"-52"0,6 0-27 0,-6 0-18 15,5 5-22-15,1-3-7 16,3 4 19-16,3-1 9 15</inkml:trace>
  <inkml:trace contextRef="#ctx0" brushRef="#br0" timeOffset="35859.0095">14221 14896 140 0,'-9'0'52'0,"-6"3"-41"0,3 10 0 0,6-2-4 0,-3 7-3 16,-3 8 0-16,0 9 0 31,4-1 0-31,2 1-2 16,0-4 5-16,3-1 3 0,6-7-5 0,3-4-3 15,3-6 1-15,2-2 0 16,4-9-6-16,3-4-2 16,0-12-5-16,3-4 1 15,-3-9 0-15,-6-7 3 0,-6-3 2 16,-6-8-1-16,-6 0-3 15,-3 0-2-15,0 5 7 16,-3 1 4-16,3 7 17 16,0 8 9-16,0 3-8 15,6 8-1-15,0 5-12 16,3 8-4-16,3 8 2 0,3 8 2 16,0 7 2-16,3 12 0 15,0 2-4-15,0 11-1 16,3-4-1-16,0-4 1 15,0-5-11-15,-1-6-4 16,1-8-43 0,0-5-49-16,0-6 21 0</inkml:trace>
  <inkml:trace contextRef="#ctx0" brushRef="#br0" timeOffset="36177.6879">14414 15055 176 0,'6'13'66'0,"3"-13"-52"0,3 3-3 16,-6-1-4-16,3-4-8 16,0-4-2-16,0 1 8 15,0-8 4-15,0 2-4 16,0-2-1-16,-3 0 0 0,0-3-5 16,-6 3 1-16,-3-3-9 0,-3 3-4 15,-3-1 7-15,-3 6 5 16,-3 6 3-1,0 2 4-15,-3 10-3 0,0 12-2 32,3 4 6-32,4 8 3 15,5 1 6-15,3-1 4 0,3-5-4 16,9-2-1-16,5-9-16 16,7-7-4-16,6-6-55 15,6-5-63 1,6-10 25-16</inkml:trace>
  <inkml:trace contextRef="#ctx0" brushRef="#br0" timeOffset="36761.9668">14825 14634 96 0,'9'8'35'0,"-6"0"-27"0,6 18 22 0,-3-10 8 0,0 8-1 16,0 8 3 0,0 10-13-16,-3 8-7 15,0 3-11-15,0-5-2 0,-3-6 0 0,0-5-3 16,0-7-1-16,0-7 1 16,0-4 2-1,-3-9-1-15,3-2 0 0,0-8-6 16,0-8 1-16,0-7-11 15,0-9-5-15,3-5-1 16,3 2 2-16,3 3 7 16,3 3 2-16,2 5 1 15,1 6 4-15,0 7 2 16,0 8 4-16,0 6 2 16,-3 7 1-16,-6 6 11 15,-6 3 7-15,-3-3-7 0,-3 2-3 16,-3-7-7-16,-3-4-4 0,0-1-7 15,0-4-3-15,0-4-16 16,0-6-6-16,0-6-15 16,4-2-6-16,2-8-25 15,3-10-24 1,3-6 38-16</inkml:trace>
  <inkml:trace contextRef="#ctx0" brushRef="#br0" timeOffset="36933.8303">14998 14851 172 0,'12'8'66'0,"-6"3"-52"0,11 15 6 16,-8-13-1-16,3 8 2 16,0 3 4-16,0 5-11 15,0-2-3-15,0-3-7 16,0-6-3-16,0 1 0 0,0-9-10 16,3-4-2-16,-1-6-36 15,1-8-14-15,3-6-22 16</inkml:trace>
  <inkml:trace contextRef="#ctx0" brushRef="#br0" timeOffset="37121.3627">15289 14899 164 0,'-5'10'63'0,"2"1"-49"0,3 15 0 0,-3-7 0 16,-6 13 7-16,-3 7 7 15,-3 4-1-15,-3-9 1 16,0 0-16-16,0-4-5 0,3-1-2 15,1-6-8-15,2-1 0 16,3-7-32-16,3-1-12 16,3-6-51-16</inkml:trace>
  <inkml:trace contextRef="#ctx0" brushRef="#br0" timeOffset="37386.9746">15471 15097 128 0,'0'3'49'0,"3"-3"-38"0,-9 2-3 0,3 1 7 16,-18 0 1 0,12 10 14-16,0-2 8 15,0-4-16-15,1-1-5 16,2-1-10-16,0-5-9 0,3 0-4 15,3 0-2-15,0 0 0 16,0 0 2-16,0 0 4 16,3 3-4-16,-3-3 2 15,0 0-80 1</inkml:trace>
  <inkml:trace contextRef="#ctx0" brushRef="#br0" timeOffset="39700.8575">3184 15650 116 0,'-9'-8'44'0,"9"8"-35"0,-12 5 12 0,9-2 1 15,-3 2 1-15,-3 1 1 16,0 2-9-16,-3 0-4 16,3 2-6-16,3-2-4 0,0 3 2 15,3-1-4-15,6 1-2 16,6-1 2-16,3 6 0 15,6 0-2-15,0 0 2 16,0 3 3-16,-3-1 3 16,-3-2 0-16,-6 5 2 15,-6-5 7-15,-6 0 5 16,-3-8-9-16,-3 0-3 0,-3-6-7 16,-3-2-1-16,0-2-19 15,0-1-7-15,3-2-15 16,4 0-4-16,2-3-26 15</inkml:trace>
  <inkml:trace contextRef="#ctx0" brushRef="#br0" timeOffset="39910.2804">3306 15740 152 0,'3'19'57'0,"-3"-4"-44"0,-3 12 1 0,3-16-1 16,0 7-5-16,0-2 1 15,0 0-5-15,0-3-1 16,0-2-34-16,3-1-14 16,-3-10-22-16,3-5-6 15</inkml:trace>
  <inkml:trace contextRef="#ctx0" brushRef="#br0" timeOffset="40043.7456">3291 15669 168 0,'-9'-8'66'0,"12"5"-52"0,3 3-36 16,-6 0-21-16,6 3-21 15,0-1-3-15</inkml:trace>
  <inkml:trace contextRef="#ctx0" brushRef="#br0" timeOffset="40342.1652">3428 15849 148 0,'-3'31'57'0,"0"-17"-44"0,3 7 1 16,0-13-4 0,0-3-4-16,0 0-1 15,0-5 10-15,0 0 5 16,3-10-10-16,3-4-3 0,3-1-10 15,0-7 0-15,0 1-4 16,3 0 2-16,-1 3 1 16,4 4 2-16,0 4-1 15,0 4 1-15,0 6 4 16,0 8 1-16,-3 3 1 16,0 5 0-16,-3 2-2 15,-3-2 1-15,0 3-7 16,-1-1 1-1,-2-5-32-15,0-5-14 16</inkml:trace>
  <inkml:trace contextRef="#ctx0" brushRef="#br0" timeOffset="40567.1043">3729 15732 148 0,'-9'-5'57'0,"0"10"-44"0,3 0 5 0,3 3 1 16,-3 0 4-16,0 11 3 16,3 2-5-16,0 5-2 0,3 1-11 15,3 2-3-15,3-3-1 0,6-4-2 16,3 1 1-16,5-4-20 16,7-11-6-16,0-3-28 15,0-13-10-15,0-8-14 31</inkml:trace>
  <inkml:trace contextRef="#ctx0" brushRef="#br0" timeOffset="40901.2937">3934 15790 180 0,'-6'3'68'0,"6"0"-52"0,6-3-12 0,0 2-9 15,0 1 3-15,3 0 5 0,0-1 8 16,0-2 3-16,0-2-7 15,2-1 0-15,-2-2 3 0,0-3-8 16,0-3-3-16,-3 1-9 16,-3-4-4-16,-3 6 3 15,-3 0 2-15,-3 3-2 16,-6 0 2-16,-6 5 5 0,-2 8 2 16,-4-3 6-16,0 8 5 15,3 8 4-15,0 3 4 16,3 3 0-1,10-1 1-15,16 3 0 0,4-2-2 16,3-6-4 0,6-5 0-16,3-6-12 0,3-4-2 15,5-9-37-15,1-8-16 16,6-7-38 0</inkml:trace>
  <inkml:trace contextRef="#ctx0" brushRef="#br0" timeOffset="53173.1341">4702 15404 108 0,'3'3'44'0,"6"-3"-35"0,-6 5 3 0,-3 0 0 0,6 6 5 0,0 7 7 16,0 11-2-16,0 9-1 15,-3 7-5-15,-3-3 0 16,2 0-9-16,1 8 0 0,-3-5 0 0,0-2-3 15,3-1-1 1,0-8-1-16,0-4-2 16,0-9 3-16,-3-5 0 0,-3-3-17 15,3-8-5-15,0-5-22 16,3-8-9-16,-3-2-22 16</inkml:trace>
  <inkml:trace contextRef="#ctx0" brushRef="#br0" timeOffset="53617.0201">5020 15489 84 0,'-3'0'33'0,"9"2"-26"0,-6 1 64 32,-21 5-30-32,-2 3-8 0,8 15-17 0,-3-2-7 15,0 0-5-15,0-3-3 16,0-3 0-16,-2-2-1 0,2-3 2 15,6 1-1-15,3-4-1 16,3 1-2-16,3-1-1 16,3 1 2-16,6 2 2 15,3 3-2-15,3-3 0 0,3 6-1 16,2-3 0-16,4 2 4 16,-3-2 3-16,3 0-2 15,-3-3-2-15,0 0-5 31,-3-2 0-31,-4 2-11 16,1-2-6-16,-3-3-92 31,0 0 33-31</inkml:trace>
  <inkml:trace contextRef="#ctx0" brushRef="#br0" timeOffset="53989.3785">5404 15804 132 0,'0'58'52'0,"3"-32"-41"0,0-5 2 0,-3-7-3 15,0-4-4-15,6-2 1 16,-3 0-6 0,3-3-1-16,3 1-64 15</inkml:trace>
  <inkml:trace contextRef="#ctx0" brushRef="#br0" timeOffset="54192.5494">5467 15560 164 0,'-9'-5'63'0,"12"2"-49"0,-3 3-13 0,0 0-7 16,0 0-30-1,6 8-25 1,0 0-14-1,-6 16 37-15</inkml:trace>
  <inkml:trace contextRef="#ctx0" brushRef="#br0" timeOffset="54593.0805">5604 15698 96 0,'-24'10'35'0,"33"-7"-27"0,-15 0 18 0,3-1 5 0,-3 4-3 15,-3-1 0-15,0 3-11 16,-3 2-3 0,0-2-8-16,0 8-4 0,3-3-1 0,4-2-4 15,2 0 2-15,3-3-1 16,3 5 0-16,5-3 2 15,4 4 0-15,3 1 0 16,0-1 0-16,-3 2 4 16,-6-3 2-16,-3 3 2 0,-6-3 2 15,-6 5-3-15,-3-4 1 16,-3-1-5-16,0-5 0 16,-2-3-1-16,2-2-2 15,3-1-24-15,3-2-9 31,3-2-47-31,6-1-25 16,6 3 50-16</inkml:trace>
  <inkml:trace contextRef="#ctx0" brushRef="#br0" timeOffset="55118.9557">6009 15764 108 0,'-15'-3'41'0,"3"3"-32"0,0 8 2 0,6-3-2 16,-3 6-3-16,0 2-1 15,0 8 1-15,0 3 1 16,0 5 3-16,3 0 1 16,0-2-8-16,3-6-1 15,3 0-2-15,6-2 4 0,0-9 2 16,3-4-2-16,0-9-1 15,3-8-1-15,0-10 1 16,0 0-13-16,0-5-3 16,-3 2 8-16,-3 0 5 15,0 0 1-15,0 8-1 16,0 3 5-16,-4 3 1 0,1 10 2 16,3 7 0-16,3 9 2 31,0 8 1-31,6 5-5 15,3 0-2-15,0-2-4 0,3-3-3 16,-3-3-64 0,5-3-39-16,1-4 45 15</inkml:trace>
  <inkml:trace contextRef="#ctx0" brushRef="#br0" timeOffset="55912.0531">6541 15774 84 0,'0'8'33'0,"3"6"-26"0,-12-12 9 0,12 9 5 16,3 10 3-16,0 16 5 16,0 5-4-16,-3 6-1 15,0-3-11-15,0-8-3 0,-3-3-6 16,3-4-3-16,0-7 2 0,-3-4 0 16,0-6 1-16,0-5 0 15,0-8 0-15,-3-8-5 16,0-5 1-16,-3-3-9 15,0-8-2-15,-3-13-10 16,3-5-1-16,3-3 4 16,9-3 4-16,6 9 8 15,3 1 3-15,3 7 7 16,3 7 2-16,-3 5 2 16,0 9 2-16,-1 7 1 15,-2 6 3-15,-3 7 10 16,-3 6 7-16,-3 5-12 15,-6 3-5-15,-3 3-7 16,-3 2-2-16,-3-8-6 16,-3 0 1-16,0-5-13 0,-5-8-29 15,2-8-2 1,0-3-28 0,6-10-20-16,9 0 38 15</inkml:trace>
  <inkml:trace contextRef="#ctx0" brushRef="#br0" timeOffset="56205.8692">6762 15774 156 0,'-3'27'57'16,"6"-9"-44"-16,-3 6 1 0,0-11-4 0,3 3 5 15,0 3 4-15,3-3 2 16,-1 0-1-1,4-3-10-15,0-13-2 0,3 5-1 16,0-10-3-16,0-3-1 0,0-3-6 16,-3-2 0-16,-3 0-1 15,-6-3 2-15,-3-3 3 16,-3 1 4-16,6 18-29 31,-21-19-4-15,3 4-4-16,3 4-19 15,6 0-4-15,3 3-4 16,3 3 1-16</inkml:trace>
  <inkml:trace contextRef="#ctx0" brushRef="#br0" timeOffset="56920.9396">6928 15745 140 0,'6'8'55'0,"3"8"-43"0,3 11 5 0,-3-14 0 15,0 3-6-15,0 5-1 16,3-3-2-16,3-2 2 16,-6 0-5-16,3-5-3 0,-4-9 1 15,4 4 2-15,-3-12 4 16,0 1-11-16,0-5-5 0,-3-4-13 0,0 1-2 16,0-3 11-16,-3 3 6 15,0 0 4-15,-3 10 3 16,0 0-6-16,3 6 1 15,3 8 5-15,0 5 4 16,0 2 3-16,0 1 5 16,3-1-4-16,0-5 2 15,0-7-3-15,-4 2 2 16,4-6-2-16,0-7 0 16,-3-3-5-16,0-3-1 0,0-2-3 15,0 0-1-15,-3-3-4 31,-3-2 1-31,0-1-9 16,0 1-4-16,0 7-9 16,0 0-1-16,0 11-13 15,6-5 31 1,3 5 16-16,0 3 7 16,3-1 4-16,3 1-3 15,3 0 1-15,-1-1-9 16,1 1 0-16,0-3 0 0,0-3-1 15,-6-2-1-15,0 0-1 16,-3-1 0-16,-6-2 0 16,-3 1 2-16,-6-1-5 15,-3 0-1-15,-3-3 0 16,-3 6 2-16,0 2-6 0,0 3-1 16,3 5-1-16,1 6 2 15,2 5 4-15,3 5 4 16,3 3-3-16,3 2-1 15,3 1 0-15,6-6 2 16,2 3-1-16,1-8 2 16,3-6-9-16,0 1-1 15,-3-14-14-15,3-2-6 16,0 2-24 0,0-7-32-16,-3 2 23 15</inkml:trace>
  <inkml:trace contextRef="#ctx0" brushRef="#br0" timeOffset="57146.8018">7485 15843 140 0,'6'8'52'0,"-3"5"-41"0,0 6 4 0,0-8 1 0,3-1-6 15,-6 1 2-15,3-3 4 16,0 2 2-16,-3-7-9 16,3 7 1-16,-6-7 3 0,0-6-3 15,0-7 2-15,0 2-1 16,-3-5 1-16,3-6-6 15,3 1-2 1,0-4-2-16,6 4-2 16,0 2-2-16,3 0-1 15,-9 16-91 17,18-10-4-32,-1 4-7 0</inkml:trace>
  <inkml:trace contextRef="#ctx0" brushRef="#br0" timeOffset="57571.4682">7928 15706 124 0,'-3'-8'49'0,"3"-3"-38"0,0 6-23 16,3 5-11-16,-3 0 19 15,0 0 10-15,-3 5 23 16,0 8 9-16,-8 3-8 16,-1 3-6-16,0 5-13 15,3 2-5-15,3 1-4 0,3 10-2 0,3-8 3 16,9-3-2-16,6-7 2 16,3-6-2-16,2-3-1 15,4-12 3-15,-3-9 2 16,0-5-9-16,-3-2-4 15,-3-3 6-15,-3-1 3 16,-4 1-3-16,-5-2 2 16,-3 4 2-16,-5-2 3 15,-4 2-2-15,-6 6-2 16,-3 0-9-16,-6 8-3 16,0-1-12-16,3 6-3 15,6 3-43 1,10 2-20-16,13-2 43 0</inkml:trace>
  <inkml:trace contextRef="#ctx0" brushRef="#br0" timeOffset="57799.428">8274 15431 176 0,'-15'-19'66'0,"12"19"-52"0,-3-3-1 0,3 9-3 16,-3 2-5-16,-3 2 2 15,0 14 13-15,-3 8 7 16,3 5-13-16,3 0-6 0,3 5-1 16,0 3-4-16,6 0 0 15,0 0-1-15,3-3-2 0,0-7-10 16,-3-3-6-16,0-6-25 16,-3-2-9-16,0-8-34 15</inkml:trace>
  <inkml:trace contextRef="#ctx0" brushRef="#br0" timeOffset="57971.2591">8048 15748 248 0,'-3'-3'93'0,"14"-2"-72"0,7 2-11 0,-6-2-7 15,6 0-12-15,9-3 1 16,6 3-14-16,2-1-3 15,7 1-22-15,3 0-10 16,-1-1-14-16,4 1-6 16</inkml:trace>
  <inkml:trace contextRef="#ctx0" brushRef="#br0" timeOffset="58452.5248">8792 15595 176 0,'-21'-6'66'0,"24"6"-52"0,3-10-1 16,-3 10-5-16,6-6-6 15,9 1 1-15,-1-3 9 16,4 6 7-16,3-4-10 16,0 6-2-16,0 3-3 0,-4 2-5 15,-2 8 1-15,-3 3-2 16,-6 8 0-16,-9-24 0 31,-18 58 5-31,0-2 5 16,-5-1 5-16,-1-12 4 15,3-4-3-15,3-9 0 16,9-9-8-16,3-5 7 0,9-3 6 16,6-8-10-16,6 0-5 15,6-2-2-15,0-6-2 16,5-2-18-16,1 5-8 16,0 0-6-16,3 0-1 15,0 8-26 1,2-8-54-16,7 5 19 15</inkml:trace>
  <inkml:trace contextRef="#ctx0" brushRef="#br0" timeOffset="58599.7914">9402 15944 244 0,'-3'16'90'0,"3"-3"-70"0,-3 11-7 31,0-14-8-31,-6 4-10 15,-3-1-1-15,-15 0-13 16,-2 3-5-16,-7-3-69 0,0 3-31 16</inkml:trace>
  <inkml:trace contextRef="#ctx0" brushRef="#br0" timeOffset="61649.7347">10170 15748 108 0,'-3'-21'44'0,"3"13"-35"0,-33 8 9 0,24 0 4 0,0-3-4 16,-3 1 1-16,0 2 7 16,-2 0 4-16,-4 2-16 15,0 4-8-15,0 4-2 0,0 6-5 16,3 3 0-1,3 4-1-15,0-1 0 16,6 9 0-16,3-4 0 16,3-3 2-16,6-9 0 0,3 4 0 15,0-11 0-15,3-8 0 16,3-3 2-16,0-7 1 0,0-6 1 16,-3-5-5-16,0-6 1 15,0-2 0-15,-4 0 0 16,-2-3-3-1,-3 0 0-15,-6 1-1 0,0-4 0 16,0 1 3-16,0 5 0 16,1 5 7-16,-1 8 4 15,0 6-1-15,3 10 0 16,3 7-8-16,2 9 0 16,4 8 1-16,0 5 3 0,3 3-2 15,3 5 0 1,0 0 1-1,6 0 0-15,-6-2-5 16,3-4 1-16,-1-2-11 16,-2-7-5-16,0-7-23 0,0-7-10 15,-3-8-27 1,0-8-14-16,0-2 45 16</inkml:trace>
  <inkml:trace contextRef="#ctx0" brushRef="#br0" timeOffset="61806.1936">10331 15759 160 0,'0'0'60'0,"3"2"-47"0,-1 4-5 16,-2 1-5-16,3 7 10 16,0 4 6-16,0 1-5 15,0 5-1-15,0-3-7 16,0 0-6-16,0-5-1 0,0-3-17 16,0-5-5-16,-3-8-35 15,3-5-37 1,0-3 30-16</inkml:trace>
  <inkml:trace contextRef="#ctx0" brushRef="#br0" timeOffset="61962.2532">10334 15690 176 0,'-6'-8'66'0,"6"5"-52"0,0 3-5 16,0 0-6-16,0 0-10 15,6 0 0-15,-1 3-13 0,1 0-4 16,0-1-16-16,0 1-7 15,0 2 0-15,3 0 4 16</inkml:trace>
  <inkml:trace contextRef="#ctx0" brushRef="#br0" timeOffset="62141.3032">10429 15785 124 0,'9'27'49'0,"-3"-14"-38"0,0 5 10 0,0-10 2 16,-1 8-5-16,1-5 2 15,0-3-5-15,0-3 1 16,3-2-9-16,0-6 5 0,0-2 1 0,0-6-4 15,0-2-1-15,-3-3-4 0,0-5-3 16,0 5-9-16,-6-3-5 16,3 1-26-16,0-1-10 15,0 6-30 1</inkml:trace>
  <inkml:trace contextRef="#ctx0" brushRef="#br0" timeOffset="62250.3348">10676 15753 156 0,'6'19'57'0,"-6"-6"-44"0,3 8-4 0,0-10-2 16,3 5-6-16,-3 0 2 15,0-1-11-15,-3-1-4 16,0-4-27-16,0-2-13 16</inkml:trace>
  <inkml:trace contextRef="#ctx0" brushRef="#br0" timeOffset="62459.6341">10584 15642 196 0,'-6'-5'74'0,"6"2"-58"0,3 3-10 0,-3 0-11 16,6 3-15-16,5 0-5 15,1-1 0-15,3 6 3 16,6-3-26-16,3 1-8 15,0-1 16-15,-1 0 10 16</inkml:trace>
  <inkml:trace contextRef="#ctx0" brushRef="#br0" timeOffset="62864.7481">10857 15682 120 0,'-9'5'46'0,"3"-5"-35"0,-5 8 3 16,5-3-1-16,-3 6-6 15,0 2-2-15,-3 3-2 16,0 5 0-1,3 3-2-15,3 3 2 0,3-1 2 16,3 0 2-16,3-2 1 0,3-5-7 0,3-9-2 16,3-7 6-16,0-14 6 15,0 1-14-15,0-9-7 16,-1-5 2-16,-2-2 4 16,0-3 3-16,-6 0 1 15,-3-3 0-15,0 6 0 16,-6-6-3-16,0 0 0 15,-3 0 4 1,4 6 1-16,-1 5 0 16,3 8 1-16,0 10 0 15,3 6 3-15,0 10 1 0,6 5 1 16,0 3-2-16,2 3-1 16,1 3 1-1,0 2 3-15,0 3-4 0,3-3-3 16,-3 0-1-1,0-5 1-15,3-6-28 0,-3-2-9 16,0-3-38 0,0-5-16-16,-3-8 44 15</inkml:trace>
  <inkml:trace contextRef="#ctx0" brushRef="#br0" timeOffset="63020.9079">11015 15751 160 0,'-3'8'63'0,"6"0"-49"0,0 7-6 0,-3-4-5 0,3 5-3 16,-3 0 2-16,0 5 1 16,3-3 3-16,0-4-3 15,-3-4-11-15,3-2-4 0,-3-3-52 16</inkml:trace>
  <inkml:trace contextRef="#ctx0" brushRef="#br0" timeOffset="63173.6867">10997 15637 176 0,'-9'-8'66'0,"12"8"-52"0,-3 0-16 0,0 0-11 0,3 5-11 16,0 1 0-16,3-4-3 31,3 9 2-31,0-3-19 0,0 0-9 0</inkml:trace>
  <inkml:trace contextRef="#ctx0" brushRef="#br0" timeOffset="63470.1141">11164 15859 164 0,'-3'27'63'0,"0"-19"-49"0,3-3 7 0,0-3 0 15,0-2-7 1,0-2 0-16,0-1-8 0,0-5-2 16,3-2-2-16,0-4-4 0,3-1 1 15,0-1-6-15,0-5-3 16,3 7 3-16,0-2 2 15,0 6 0-15,0 2 4 16,-1 5 0-16,4 9 1 31,-3 4-3-31,0 6 2 0,0 3 1 0,0-1 2 16,0-2-1-16,0 0-1 0,0-3-4 16,0 0-2-16,0-2-24 31,0-6-10-31,3-5-6 0,-1-3-22 15,4-2 18-15</inkml:trace>
  <inkml:trace contextRef="#ctx0" brushRef="#br0" timeOffset="63803.0354">11459 15774 124 0,'-6'-21'49'0,"3"13"-38"0,-6 0 15 16,6 6 3-16,-3 2-5 16,0 2-2-16,-3 1-12 15,0 8-6-15,0-1-3 31,0 3 3-31,3-2 2 0,3 0-2 16,3-1-3-16,0-4 0 0,3 1 1 16,3-1-3-16,0-6 0 15,0-3 1-15,0-2 0 16,-3 0-5-16,0-1-1 16,0 1 3-16,0 0 1 0,0 5 2 15,3 2 0-15,3 6-5 16,0 8 1-16,3 11 4 15,0 7 4-15,-1 3 14 16,-2-8 8-16,-3 5 4 16,-6-10 2-16,-6 0-11 15,-6-8-5-15,-8-3-7 16,-7-2-4-16,-3-3-16 16,0-3-5-16,1-2-23 15,2-6-10-15,3-5-56 16</inkml:trace>
  <inkml:trace contextRef="#ctx0" brushRef="#br0" timeOffset="64466.3451">11860 15515 152 0,'3'16'57'0,"3"3"-44"0,3 10-1 15,-3-13-3-15,-3 5 5 16,3 5 5-16,-3 1 0 15,0 2 0-15,-3-3-10 16,0-2-1-16,0 0-1 0,0-6-6 0,0-2-2 16,0-5 2-16,0-3 1 15,0 0 0-15,0-8-2 16,0-3 1-16,0-2 1 16,0-8-8-16,3 2-3 15,6-5 0-15,3 3 0 16,6 2 1-16,3 1 2 15,0 4 2-15,-1 6 2 16,1 3 1-16,-3 2 3 16,-3 6 10-16,-3 2 7 15,-6 0 3-15,-6 1 4 16,-6 1-12-16,-3-1-5 16,-6-4-2-16,-6-2 0 0,0 3-12 15,1-6-6-15,-1 0-17 16,3-5-5-16,0-2-16 15,6-1-4-15,3-5-25 16</inkml:trace>
  <inkml:trace contextRef="#ctx0" brushRef="#br0" timeOffset="64681.9164">12090 15722 200 0,'3'5'77'0,"3"3"-60"0,3-3-9 0,-6 0-7 0,2 3-3 16,1 3 1-16,0 2 1 16,3 0 0-16,0-2 0 0,0-3 0 0,0 0 2 15,0-3-10-15,0-2-2 16,0-3-22-16,0-3-9 16,0-2-16-1,0-3-18-15,0-3 30 16</inkml:trace>
  <inkml:trace contextRef="#ctx0" brushRef="#br0" timeOffset="64807.0038">12253 15722 140 0,'-6'2'52'0,"3"9"-41"0,-2 21 7 0,2-11-2 0,-6 16 6 15,-3 8 4-15,0 0-10 16,-3-3-2-16,0-2-8 16,3-6-2-16,0-5 0 0,3-5-38 15,3-5-16-15,3-6-30 16</inkml:trace>
  <inkml:trace contextRef="#ctx0" brushRef="#br0" timeOffset="66547.4818">12673 15491 112 0,'6'0'44'0,"-3"8"-35"0,3-2 14 0,-3-1 2 15,3 5 2-15,0 1 3 16,-3 18-3-16,0 3-2 15,0 0-13-15,-3-1-8 0,0 1 0 16,0-3-3-16,3-5-1 16,-3 3-2-16,3-9-1 15,0-2-20-15,0-5-10 16,0-1-10 0,-3-10-47-16,6-5 7 15</inkml:trace>
  <inkml:trace contextRef="#ctx0" brushRef="#br0" timeOffset="66892.6697">13024 15441 156 0,'-9'11'60'0,"3"2"-47"0,-5 5-1 0,2-7-4 15,-6 8 0-15,-6 4 5 16,-3-4 6-16,0-1 3 16,-3-2-11-16,4-3-4 0,2-2-3 15,3 0-5-15,3-1 1 16,3-2-2-16,3 5-2 15,6-2 9-15,6 2 6 16,3 0-3-16,9 3-2 0,6 3-3 16,3 5-3-16,3-6 1 15,-4 1 1-15,1-1-10 16,-3-5-4-16,0-2-38 16,3-6-15-16</inkml:trace>
  <inkml:trace contextRef="#ctx0" brushRef="#br0" timeOffset="68162.1462">13524 15711 164 0,'-6'0'63'0,"6"3"-49"0,3 2 0 15,-3 0-3-15,0 3-5 16,0 0 1-16,0 5-2 16,3 6 2-16,0-6-4 15,0 3-2-15,-3-5 2 0,0 2-13 0,0-3-3 16,0 1-54 0,0-6-33-16,6-5 37 15</inkml:trace>
  <inkml:trace contextRef="#ctx0" brushRef="#br0" timeOffset="68302.4184">13512 15634 132 0,'-3'-5'49'0,"6"2"-38"0,0 6-58 0,-3-3-29 0</inkml:trace>
  <inkml:trace contextRef="#ctx0" brushRef="#br0" timeOffset="68583.9781">13649 15669 168 0,'-9'2'63'0,"6"1"-49"0,-2 0 0 0,2-1-3 15,0 4-7-15,3-1-3 16,0 0-7-16,0 0-4 15,6 1 6-15,2 2 3 0,1 2 6 16,3 1 2-16,0 2 1 16,-3 0-2-16,0 3 1 15,-6 0 2-15,-3-3 5 0,-3 0-4 16,-3-7 2-16,-3 2-5 16,0-3 1-16,0-5-14 15,0 0-5-15,0 0-24 31,4-3-10-31,5-2-36 16</inkml:trace>
  <inkml:trace contextRef="#ctx0" brushRef="#br0" timeOffset="69098.1763">13986 15711 116 0,'0'3'44'0,"3"-1"-35"0,0 6 5 0,0-5 1 16,3 2-3-16,0 0 3 16,3-2 3-16,-1-3 3 15,1 0-11-15,0 0-3 0,0 0-3 16,0-3-2-16,0-2-2 16,0-3-2-16,0 0-1 15,-3 0-1-15,-3 0 3 16,-3 0-2-16,-3 1 1 15,-3-1 2-15,-6 2 0 0,0 4 0 16,-3 2 2-16,-3 2 5 16,1 4 6-16,2 2-5 15,0 2 0-15,15-10 18 32,-6 27-15-32,6-9-2 31,3 6-11-31,6-6-1 15,3-4-17-15,3-1-6 16,-1-5-29-16,4-3-10 0,0-5-4 16,6-3 3-16</inkml:trace>
  <inkml:trace contextRef="#ctx0" brushRef="#br0" timeOffset="69497.9438">14215 15663 140 0,'-6'-10'55'0,"3"4"-43"0,0 1 1 16,0 5-3-16,0 5 0 16,-3-2 4-16,0 2 1 15,-3 3 0-15,0 0-7 0,0 6-3 0,3-1 1 0,0 3-5 16,1-3-1-16,2 0-2 16,3 0 0-16,3-5 2 15,2-2 0-15,1-4-9 16,6-2-4-16,0-2-2 15,0-4 1-15,0-2 3 16,-3 3 2-16,-3-3 6 16,3 5 1-16,-3 1 10 15,-3-1 7-15,-3 3-1 16,0 5 2-16,0 6 0 16,-3 8-1-16,0 10-5 15,3 0-4-15,0 8 1 16,0-5 0-16,3-3-3 15,0-3-3-15,0 3-3 16,6-8-1-16,-3-7-27 16,3-6-10-16,0 2-44 15</inkml:trace>
  <inkml:trace contextRef="#ctx0" brushRef="#br0" timeOffset="69879.8148">14379 15690 160 0,'-6'2'60'0,"9"1"-47"0,0 5-5 16,-3-3-7-16,0 6 4 16,0 2 6-16,3 0 8 0,0 3 3 15,3 0-11 1,0-3-4-16,-1-2-3 0,4-3-7 0,0-5 0 15,0-3-4-15,0-3 0 16,0-5-1-16,0-5 2 16,-3-1 2-16,0-1-1 15,-3-4 6-15,-3 6 1 16,0 2 0-16,0 1 1 16,0 2 4-16,0 2 4 15,0 6-4-15,3 6 1 16,-3-6 4 15,9 21-18 0,6 0-29-31,0-2-13 0,-1-9-31 16,1-2-13-16</inkml:trace>
  <inkml:trace contextRef="#ctx0" brushRef="#br0" timeOffset="70057.3402">14626 15685 188 0,'0'0'71'0,"3"2"-55"0,-3 3-5 16,0 1-3-16,3 2-1 15,0 2 4-15,3 1-4 16,-3 2-2-16,0 0-2 16,0 3-3-16,-1-3 3 0,4-2-20 15,-3-6-8-15,0-2-60 16</inkml:trace>
  <inkml:trace contextRef="#ctx0" brushRef="#br0" timeOffset="70193.475">14599 15621 224 0,'-12'3'85'0,"12"-6"-66"0,0 3-47 0,3 3-25 15,0 2-31-15,0 0-9 16</inkml:trace>
  <inkml:trace contextRef="#ctx0" brushRef="#br0" timeOffset="70478.4341">14745 15727 172 0,'12'18'66'0,"-3"-10"-52"0,5 13 1 15,-8-13-1-15,3 3-6 0,0 0 3 16,0-3-2-16,-3 5 2 15,0-5-6-15,0-6 1 0,0 1 4 16,0-3 3-16,0-3 2 16,0-7-8-16,0 2-2 15,-3-5-3-15,6-3-2 16,-6-3 1 0,0 1-1-16,0-1-5 15,0 3 1-15,0 3-7 0,0 2-1 16,0 1-20-16,0 2-9 15,3 3-27 1,-1 2-32-16,4 3 36 0</inkml:trace>
  <inkml:trace contextRef="#ctx0" brushRef="#br0" timeOffset="70811.6586">15004 15661 144 0,'0'2'55'0,"0"-2"-43"0,-3 3 12 15,3 0 5-15,-3-1-8 16,-3 1-2-1,0 2-7-15,-3 3 0 16,0 3-7-16,0-1 1 0,0 4 1 16,3 1-8-16,3 1-1 15,0-2 0-15,3-1 3 0,3-3-2 16,3-2 0-16,-6-8-15 31,12-8 5-15,0 0 2-16,-3-2 6 15,-3-1 4-15,0 3 2 16,-3 0 1-16,3 3-2 0,-3 2-6 0,0 6 0 16,0 2 2-16,3 3 1 15,0 3 1-15,0-1 0 16,-1 1-3-16,1-3 0 0,0-3-16 16,0 1-5-16,0-1-39 15,0-5-27 1,3-5 33-16</inkml:trace>
  <inkml:trace contextRef="#ctx0" brushRef="#br0" timeOffset="71029.9565">15099 15412 124 0,'3'3'49'0,"0"5"-38"0,6 10 1 0,-6-2-2 16,0 8-2-1,0 8 0-15,0 5 2 0,-3-3 4 16,3-2-8 0,0-1-1-16,0-1 1 0,0-4-12 15,0-2-5-15,0-6-44 16,3-4-34-16,8-4 31 16</inkml:trace>
  <inkml:trace contextRef="#ctx0" brushRef="#br0" timeOffset="71389.626">15242 15677 116 0,'24'18'44'0,"-21"-13"-35"0,3 1-2 0,-3-4-3 0,3 1 13 16,-1 0 9-16,4-1 0 15,0 1-1-15,3-3-11 16,0-3-6-16,0 1-5 15,-3-4-5-15,0 1 1 0,-3 0 1 16,-3-1 2-16,-3-1-1 16,0 1-1-16,-3-2-2 15,-6 0-1-15,0 6-3 16,-3-1-1-16,0 3 1 16,0 3 4-16,0 2-1 15,0 6-1-15,4 2 0 16,-1 0 0-16,6 3 3 15,0 2 0-15,3 4 1 0,3-1 0 16,6-3-14-16,0-4-3 16,2-1-46-1,4-3-24-15,3-7 43 16</inkml:trace>
  <inkml:trace contextRef="#ctx0" brushRef="#br0" timeOffset="71771.4835">15429 15642 108 0,'0'5'44'0,"9"6"-35"0,-9 21-4 0,3-14-3 16,-6 9 4-16,0-3 6 0,0-1 18 16,0-1 8-16,3-4-19 15,-3-5-8-15,3-2-10 31,-3-6-4-31,3 3 2 16,0-8 0-16,6-8 3 0,3 0-3 16,0-13 0-16,3-8-10 0,-9 5-5 15,3-5-1-15,3 8 2 16,3 0 7-16,0 2 4 16,3 3 12-16,-3 8 6 15,2 3 0-15,1 8 2 16,-3 5 0-16,0 5-1 15,0 3-5-15,-3 2-4 16,0 1-1-16,-3-6 1 0,0 6-3 16,3-4-2-16,0-4-20 15,0-3-8-15,3-3-26 16,-4-5-42 0,1-2 22-16</inkml:trace>
  <inkml:trace contextRef="#ctx0" brushRef="#br0" timeOffset="71990.1547">15745 15319 192 0,'0'-2'71'0,"0"7"-55"0,6 6-7 16,-3-1-7-16,0 9-1 15,3 12 1-15,0 9 4 0,0 2 3 16,-3 3-4-16,0-2-3 0,0-6-1 15,0 0-1-15,-3-5 2 16,3-3-19-16,-3-5-6 16,0-6-59-1</inkml:trace>
  <inkml:trace contextRef="#ctx0" brushRef="#br0" timeOffset="72196.4932">15542 15613 232 0,'-8'-3'88'0,"11"1"-69"0,5 2-16 0,-2 0-10 16,6 0 0-16,9-3 6 0,6-2 7 16,6 0 5-16,5-3-6 15,1-6-3-15,3 4-1 0,2-1-43 16,7-2-19-16,14 0-24 31</inkml:trace>
  <inkml:trace contextRef="#ctx0" brushRef="#br0" timeOffset="72552.4291">16441 15362 120 0,'6'-3'46'0,"0"0"-35"0,6 11-4 15,-6 0-1-15,0 6 15 16,0 9 10-16,0 12-2 16,-3 4-2-16,-3 1-13 15,0-3-6-15,0 3-5 16,0-6-3-16,-3-2 1 0,3-3-17 16,-3-5-6-1,0-6-62 1</inkml:trace>
  <inkml:trace contextRef="#ctx0" brushRef="#br0" timeOffset="73009.2045">16376 15539 192 0,'-18'-3'71'0,"30"3"-55"0,-9 3-5 15,6-3-12 1,6 0 5-16,-9 5-1 0,6 6 4 16,3-6-4-16,8 0-4 0,-2 1-2 15,3-4-18-15,3-2-7 16,0 3-14-16,-4 0-8 16,-2 2 24-16,-6-2 32 15,-3 2 16 1,-3 5 6-16,-3 4 3 0,-3 4-11 15,0 1-2-15,-3 5-4 16,0-1-1 0,3-1-7-16,6-4 3 0,3-5 3 0,3 1 3 15,2-9 0 1,1-5-3-16,0-8 0 0,0-3 4 16,-3-2 2-16,-3 0-5 15,-3 0 0-15,-9 13 34 31,-15-24-39-15,-6 3-16-16,0 5-26 16,-9 0-12-16,1 3-31 0,-1 7-14 15,9 4 5-15,6-1 4 16</inkml:trace>
  <inkml:trace contextRef="#ctx0" brushRef="#br0" timeOffset="74018.6917">17343 15412 140 0,'-3'0'55'0,"3"0"-43"0,-3 5 19 0,3 1 5 0,3-1-7 16,0-2 0-16,0-1-12 15,3 6-3-15,6-3-8 16,6 9 0-16,3-1 1 0,6 0-3 16,2 0-3-16,4-5 2 15,0 8 2-15,-3-8-4 16,-1 0-1-16,-2-3 4 15,0 1 5-15,-3-1-5 16,-6 0-2-16,-3 0-8 16,-4 1-1-16,-2-1 3 15,-3 0 2-15,-6 3 6 16,-6 0 5-16,-3 3-7 0,-2 2-1 16,-4 0 5-16,-3 3 4 15,0 0-1-15,-3 0 2 16,6-3-6-16,-3 0-1 15,3-2-4-15,1-3-1 16,2 0-4-16,0-3-1 16,3 0-19-16,3-2-9 15,3 0-15-15,0-1-7 16,3-2-36 0</inkml:trace>
  <inkml:trace contextRef="#ctx0" brushRef="#br0" timeOffset="74545.5704">17662 15407 148 0,'9'-35'57'0,"-9"35"-44"0,0 0 7 16,0 0 3-16,0 0 6 16,0 0 6-16,0 0-7 15,3 6-2-15,0-1-15 0,3 3-7 16,3 0-2-16,2 0-5 15,4 2 2-15,3 4 1 16,6-4 0-16,3 3 2 0,6 1 1 16,-1-1-4-16,1-5-1 15,-3 2-2-15,-3-2 3 16,-7 0 2-16,-2 3 2 16,-3-6-1-16,-6 0 1 15,0 3-2-15,-9 3-1 16,-9-1-2-16,0 4 1 15,-6 2 10-15,-6-1 3 16,-2 1 1-16,-1 0 2 16,0 0-8-16,0 3-2 15,3-1-5-15,4-2-1 0,2 0-1 16,0-3 0-16,6-2-31 16,0-1-13-16,3-2-41 15</inkml:trace>
  <inkml:trace contextRef="#ctx0" brushRef="#br0" timeOffset="77677.9521">18287 15822 112 0,'-9'3'44'0,"9"-3"-35"0,0 0-6 0,0 0-6 15,3 0 11-15,3-3 6 16,0 0 11-16,3-4 5 0,3-1-10 15,3-6-2 1,5-2-10-16,1 1-5 0,0-7-2 16,3-1-1-16,-3-4 2 0,-3-2-1 15,-4-8-1-15,-2-3-4 16,-3 1 0-16,-6-4-3 16,-3 6 2-16,-3 8 1 15,-6 3 2-15,0 5 1 16,-2 5 1-16,-4 2 2 15,0 6 1-15,-3 6-1 16,0 10 1-16,3 10-2 16,3 14 2-16,3 10 4 15,6 1 4-15,3-1 0 0,3 0 3 16,3-2-5 0,9-3-3-16,0-5-3 0,0-3-3 15,0-5 1-15,-3-6-1 16,-3-4 0-16,0-4 0 15,-1-5 2-15,-2-2 1 16,0-3-1-16,-3-5-2 16,-3 5-15 15,9-21 4-31,3-1 2 16,0 4 4-16,-3 5-2 31,6 2 4-16,0 1 2-15,-3 2 1 0,0 2 2 0,0 1-1 0,-1 2-1 16,-2-2 1-16,-3 2-1 16,0-2 0-16,0 5 2 15,-3-3 1-15,-3-2 1 16,0 3-2-16,-3-1-2 16,0 0 1-16,0 3-1 15,-3 0 0-15,0 0 2 16,0 3-1-16,0 2-1 15,1 3-2-15,-1 3 1 16,0 2-1-16,0 3-2 0,3 0 0 16,0 2 0-16,3-2 3 15,3 5 2-15,3-5 0 16,3-3 2-16,-1-2 2 16,4-3 2-16,0-5-6 15,3-3 0-15,0-6 1 16,0-4 1-16,0-4-6 15,0-1-2-15,-3-1 2 16,-3-3 1-16,-3 1-1 16,-4-1 2-16,-2 1 1 0,-2 4 0 15,-1 1 0-15,0 3 2 16,0 4-6-16,0 1-1 16,3 2-1-16,0 1 2 15,-3 2-1-15,3 0 1 16,0 0 3-16,0 0 2 15,0 0-2-15,0 0 0 16,0 0-4-16,0 2 1 16,0-2 0-16,0 0-1 15,0 0-5-15,0 0-2 16,0 0 2-16,0 3 4 16,0-3 1-16,0 0 0 0,0 0 6 31,0 0 1-31,-3 0 0 15,0 5 1-15,0-5 0 16,0 3 1-16,0-3-2 16,0 0 1-16,0 3 0 0,3-3 1 15,-3 0-5-15,3 0 1 16,0 0-2-16,0 0 0 16,0 0 6-16,0 0 2 15,0 0 0-15,0 0 1 16,0 0-6-16,0 0-3 15,0 0 1-15,0 0 0 16,0 0 1-16,0 0 0 16,0 0-3-16,-3 0 0 15,3 0 6-15,0-3 3 0,-3 3-8 16,3 0 0-16,-3 0 0 16,0-3 3-1,0 3 2-15,0 0 3 0,0 0-3 16,3 0 0-16,-3 0-1 15,0 0-2 1,3 0-6-16,0 0-4 0,0 0 10 16,0 0 6-16,0 0-2 15,0 0-2-15,0 0-6 16,0 0-2-16,0 0 5 16,0 0 5-16,0 0-7 0,0 0-2 0,3-5 7 15,3 5 5-15,0-3-3 16,3 1 0-16,0-4-4 15,3 1-1-15,0 2-1 16,5 1 0-16,1-1 2 16,6 3 0-16,0 0-3 15,3 0 2-15,-6 3 3 16,-1-1 1-16,1 1-6 0,-3 0 0 16,-3-3 3-1,-3 2 2-15,0 1 2 31,-6 0 0-31,0-3-2 0,-3 0 1 16,-3 0 2-16,0 0 2 0,-3 0-1 0,0 0 1 16,-6 0-6-16,0 0-1 15,0 2-2-15,-6 1 0 16,0-3 0-16,0 8-2 16,-3-3 3-16,1 6 0 15,2-1 1-15,3 6 0 16,3 3-3-16,0 2 0 15,6 0 2-15,12-2 2 0,0-1 2 16,6-5 3-16,5-2-3 16,1-8 0-16,-3-3-3 15,0-6-1-15,0-4-4 16,0-4 1-16,-3-1-5 16,-3-4 1-16,-4 3 6 15,1-2 3-15,-3 2 1 16,-3 0-2-16,-3-3 1 15,0 6-1-15,0 0-3 16,0 8 2-16,0-3 1 16,0 5 2-16,0 6-3 15,3 5 0-15,0 10 1 16,3 6 2-16,0 5-3 16,0 3 0-16,0 8 7 0,0 5 4 15,-3-1-3-15,-3-4-2 16,-3-3 0-16,-3-5-1 15,-3-3 2-15,-3-5 1 16,-6-8-6-16,1 2 0 16,-7-7-3-16,0-8 0 15,-3-3-5-15,3-6-3 16,6-7-5-16,7 5-2 16,2-10 5-16,6-1 5 15,12-5 2-15,5-8 3 16,7 3 1-1,6-5 1 1,0-3 2-16,3 0 3 0,-1 0 7 16,-2 2 2-16,-3 1-7 15,-3 2-2-15,-6 8-1 16,-3 3 0-16,-6 5-9 16,-3 6-4-16,-3 5-24 15,0 2-11-15,-3 6-24 16</inkml:trace>
  <inkml:trace contextRef="#ctx0" brushRef="#br0" timeOffset="78052.9772">19219 15706 176 0,'-36'0'66'0,"42"0"-52"0,6-6-5 0,-6 4-6 0,6 2-8 16,-1 0 1-16,4 5 2 16,0 0 3-16,-3 6 0 15,-12 5-1-15,-3 2 3 0,-3 6-2 16,-3 0 2-16,-6 0-9 15,0 2-1-15,1 1 6 16,2-11 5-16,3-1 11 16,3-1 8-16,3-6-1 15,3-8 1-15,6 2-14 16,6-4-6-16,6-1-2 16,5-2-1-16,1 2-7 15,0 0 0-15,-3 1-28 0,0 2-12 16</inkml:trace>
  <inkml:trace contextRef="#ctx0" brushRef="#br0" timeOffset="78586.6087">19603 15261 140 0,'-21'-5'52'0,"12"5"-41"0,-6 8 4 0,9-3 1 15,-6 6-1-15,-3 5 0 16,0 5 6-16,0 10 3 0,0 9-12 16,4 5-5-16,5-3 0 15,3 3-4-15,6-5 0 0,6-5-3 16,5-1-3-16,7-2-9 16,6-6-3-16,3 1 1 15,6-6 1-15,-4-5-19 31,1-8-9-31,-3-6-27 16</inkml:trace>
  <inkml:trace contextRef="#ctx0" brushRef="#br0" timeOffset="78863.2331">19766 15346 168 0,'0'0'66'0,"-3"2"-52"0,12 12-1 16,-9-1-3 0,0 5-1-16,3 17 5 15,0-1-6-15,-6 3-2 0,3 0-3 31,0-5 0-31,3-3 0 0,-3-2-12 16,3-4-4-16,-3-1-29 16,0-6-55-1,0-3 10-15</inkml:trace>
  <inkml:trace contextRef="#ctx0" brushRef="#br0" timeOffset="79243.4901">19924 15367 120 0,'-6'-3'46'0,"6"9"-35"0,0-1 3 0,0 0 1 16,-3 3 8-16,-3 3 6 0,0 2-7 15,-3 0-2-15,0 3-12 16,-3 5-5-16,0-2-2 16,1-3-4-16,2 2 2 0,-3 3 1 15,6-5 2-15,3-3-1 16,3-2-1-16,3 0 5 16,6-1 1-16,3-2-5 15,3 3 0-15,-4-3 1 16,7-3 1-16,0 3-4 0,0-3-1 15,-3 0-15-15,-3 1-4 16,0-4-35 0,-3 1-43-16,0 2 24 15</inkml:trace>
  <inkml:trace contextRef="#ctx0" brushRef="#br0" timeOffset="79519.3862">20073 15227 168 0,'12'-8'66'0,"0"10"-52"0,5 6-1 0,-5 0-3 0,6 8 6 15,3 8 5-15,0 8 4 16,-3 13 4-16,-3 10-15 15,-3-2 3-15,-6-5 3 0,-12 2-11 16,-12-5-2-16,-12 0-27 16,-6 0-9-1,-5 0-72-15,2-3-42 16,3-15 63-16</inkml:trace>
  <inkml:trace contextRef="#ctx0" brushRef="#br0" timeOffset="80735.5894">20433 15761 156 0,'3'3'57'0,"0"-3"-44"0,-3 5 14 0,0-5 5 15,0 0-9-15,0 3-1 16,-3-1-11-16,0 1-4 0,3 0-4 16,0-3-3-16,0 0 1 15,0 0-17-15,0 0-6 0,3-3 0 16,0 0 2-16,0 3 10 15,-3 0 3-15,0 0-4 16,0 6-3-16,-3 4-52 16</inkml:trace>
  <inkml:trace contextRef="#ctx0" brushRef="#br0" timeOffset="89248.2638">3118 16431 116 0,'9'18'44'0,"-9"-10"-35"0,3 11 9 0,0-6 2 16,-3 5-4-16,0 9 1 15,-3 2-5-15,0 11 0 0,3-3-7 16,-3 0-1-16,3-3 2 0,0 0-5 15,0-7-1-15,0-9-5 16,0 4 1-16,0-12-27 16,0-4-11-16</inkml:trace>
  <inkml:trace contextRef="#ctx0" brushRef="#br0" timeOffset="89599.2643">3151 16497 108 0,'0'0'44'0,"3"0"-35"0,3 13 7 0,0-5 0 15,3 5-1-15,-3 6 1 16,3 10-4-16,0 0 0 16,3 8-7-16,-1-3 1 0,1-2 1 15,6-3-3-15,0-5-1 16,0-11 1-16,-3-2 0 15,3-11 4-15,0-3 3 16,-1-5-6-16,1-5-1 16,-3-6 0-16,-3 1 2 15,-3-8-3-15,0-1-2 16,-3-5-5-16,-3 3 0 16,0-3-3-16,-3 11 0 15,-3 3-1-15,3-1 2 0,0 11-18 31,0 3-53-15,0 13-14-16,3-3 35 16</inkml:trace>
  <inkml:trace contextRef="#ctx0" brushRef="#br0" timeOffset="89884.3202">3532 16645 124 0,'-9'16'46'0,"9"0"-35"0,-3 10 1 16,3-10-3-16,3 3 6 15,0 2 4-15,3-3 4 16,3-5 1-16,3-2-13 16,0-8 0-16,3-9 0 0,0-2-4 15,-1-7 1-15,-2-7-3 16,-3 1 2-16,-3 0 5 15,-6 3 2-15,-6 2-5 16,-3 0-1-16,-3 3-6 0,-2 7-4 16,-1-2-24-16,3 3-10 15</inkml:trace>
  <inkml:trace contextRef="#ctx0" brushRef="#br0" timeOffset="90760.0525">4026 16666 104 0,'-3'3'41'0,"3"2"-32"0,0 8 4 15,3-7 0-15,0 12 5 16,0 3 3-16,0 3-4 15,0-3-2-15,0 6-5 16,0-6 1-16,-3-5-6 16,3-3-3-16,-3-5-1 0,0 2 7 15,0-10 5-15,0 0-2 16,0-10-1-16,0-1-4 16,0-10 1-16,0 3-4 0,3-6-2 15,0-5-3-15,3 8 1 16,0-1-1-16,3 7 0 15,0 1-14-15,3 4-4 16,3 4-14-16,-1 4-7 0,1 2-4 16,0 2-6-1,0 4 23-15,0-4 13 16,0 6 8-16,0-2 9 16,0 7 4-16,2-3 12 15,1-2 6-15,0 0-1 16,-3 0 0-16,0-8-6 15,0-2 0 1,-3-4-10-16,3 1-2 0,-6-6-1 0,-1 1 0 16,-2-3-2-16,0 5 1 0,-6-3 0 0,-3-2-1 15,-3 8-2-15,-3-3 1 16,-8 2-1-16,-4 6 4 16,-3 3 2-16,3 5-2 15,-3 5-1-15,4 6-3 16,5 2-1-16,6 5 12 15,3 6 7-15,6 0-5 32,6-3-2-32,6-3-6 0,8-5-4 15,4-5-3-15,0 3-1 16,0-11-23-16,0-8-7 0</inkml:trace>
  <inkml:trace contextRef="#ctx0" brushRef="#br0" timeOffset="91251.8175">4443 16693 148 0,'0'0'57'0,"3"13"-44"0,0 0-4 15,0 0-4-15,-3 0 8 16,0 6 8-16,0 2 1 15,0-2-1-15,0-6-11 16,0 0-6-16,0 0-3 0,0-5-4 16,0-2 0-16,0-6-3 15,3-3 1-15,0-8 1 0,0-2-1 16,0-5-5-16,3-4-4 16,0 1-3-16,0-3 0 15,0 9 9-15,-1 1 7 16,4 4 5-16,0 5 5 15,0 7 5 1,0 6 1-16,-3 5-6 16,0 3-1-16,-3 0 5 15,0 0 1-15,-3-3-5 16,0-2-3-16,0-3-3 16,0 0 0-16,0-8-2 15,0 0 2-15,3-3-7 16,3-10-8-16,3-6-1 15,0 6-15 1,3-6-7-16,0 6-3 16,0 8-22-16,-3-3 13 15,-4 8 5-15,1 0 6 16</inkml:trace>
  <inkml:trace contextRef="#ctx0" brushRef="#br0" timeOffset="91891.4521">4613 16743 24 0,'0'-11'11'0,"0"9"-9"0,6-9 13 16,-6 8 5-16,5-2 7 15,-2 0 6-15,3 0-16 16,0-3-5-16,3 8-1 0,3 0 0 16,0 0-3-16,0 8 0 0,3-3-1 15,0 8 1 1,0 6 2-16,-3-4 4 15,-4 7-8-15,1-1-3 0,-3 0 0 0,-3-8 2 16,-3 6 2-16,0-6-12 16,0-3-4-16,0 1-27 15,-3-8-44 1,3-1 6-16</inkml:trace>
  <inkml:trace contextRef="#ctx0" brushRef="#br0" timeOffset="92381.0062">4901 16698 108 0,'0'-8'44'0,"0"5"-35"0,-3 1 7 16,0 2 2-16,0 2 5 0,-3 1 3 31,0 0-7-31,0 10-4 16,-2 0-8-16,-1 0-5 0,0 11-1 15,3 3-4-15,0-1 2 0,6-5-1 16,0 3 0-16,3-8 2 16,3-3 2-16,3 0-6 15,0-10-1-15,0-3-5 16,-1-11 1-16,1-2 0 15,-3-5 1-15,0 2 5 16,-3-3 1-16,0 1 4 0,-3-1 1 16,0 3 5-16,0 3 3 15,0 2-2-15,0 4 2 16,0 1-4-16,0 6 1 16,3 8-3-16,0 3 2 15,3 2-4-15,0 11 0 16,0-3-1-16,0 0-2 15,0-2-2-15,3-1 1 16,-3-5-26-16,3-5-9 16,0 3-39-1,-3-8-20-15,3-3 50 16</inkml:trace>
  <inkml:trace contextRef="#ctx0" brushRef="#br0" timeOffset="92551.3944">5044 16706 136 0,'-3'8'52'0,"3"2"-41"0,6 11-4 16,-3-7-7-16,0 4 1 15,0 9 1-15,3-3 0 16,-3-9 1-16,0 4-11 16,0-1-2-16,3-2-46 15,-3-5-20-15</inkml:trace>
  <inkml:trace contextRef="#ctx0" brushRef="#br0" timeOffset="92687.5878">5011 16608 156 0,'-6'-8'57'0,"9"3"-44"0,3 2-37 15,-3 0-17-15,3 3-15 16,0-2-4-16</inkml:trace>
  <inkml:trace contextRef="#ctx0" brushRef="#br0" timeOffset="92956.9991">5166 16785 132 0,'-3'32'49'0,"6"-24"-38"0,-12 2 12 16,9-4 6-16,-3-6-13 15,0 2-3 1,3-10-6-1,0-2-5-15,3-3-1 0,0-3 2 16,3-3-4-16,6 1 0 0,0 2-4 16,3 3-1-1,3 2 5-15,-3 8 5 0,-3 6 0 16,2 5 1-16,-2 8-1 16,0 0 0-16,-3 2-2 15,-3 6-2-15,0-11-13 16,3-2-6-16,-3 2-15 15,3-10-3-15,3-6-25 16</inkml:trace>
  <inkml:trace contextRef="#ctx0" brushRef="#br0" timeOffset="93636.5422">5422 16661 124 0,'-15'-8'46'0,"9"11"-35"0,-3 7 9 16,6-2 5-16,-3 3-5 15,1 5-2-15,-1 7-4 16,0 6-1-16,3 3-7 16,3-3-2-16,0-2 2 0,3-6-1 15,3-8 2-15,-6-13-4 32,17-8-4-32,-2-10-2 15,0-6-5-15,0-5 0 0,-6-3 2 16,-3 0 1-1,-3-2 3-15,-3-3-1 0,-3 5-1 0,-3-2 5 16,0 2 1-16,-3 11 2 16,6 2 2-16,0 6-1 15,3 8 2-15,3 7-2 16,6 9 2-16,-3 7-2 16,3 6 2-16,0 5-6 15,-3 0-1-15,3 6 0 16,0-9 0-16,0 1-20 15,0-3-7-15,-1-9-19 16,-2-1-42-16,0-9 15 16,3 3 30-16,0-8 21 15,-3-3 35-15,0 3 14 16,0 0 22-16,0 3 11 16,0-3-29-16,0 0-12 15,9 0-11 1,0 3-6-16,3-3 8 0,-1-3 3 15,1-5 2-15,0 3 1 16,0-9-8-16,-3 7-3 16,-3-7-1-16,-3 1 0 15,-3 0-2-15,-3 2-2 16,-6 1 5-16,0 2 1 0,-6 0-2 16,0 8-3-16,-6 0 0 31,-3 13-1-31,3 3 0 0,3 5 0 15,0 0 0-15,6 6 0 16,6 2 0-16,3-3 0 0,3-5 0 16,3-2 0-16,3-6-18 15,3-5-8-15,0 3-15 16</inkml:trace>
  <inkml:trace contextRef="#ctx0" brushRef="#br0" timeOffset="93870.8605">5806 16812 88 0,'3'18'35'0,"0"-7"-27"0,0 5 7 0,0-11 2 16,0 5 4-16,0-7 4 15,-3 5 4-15,0-8 5 16,0 0-8-16,0-3-1 16,-3-2-14-16,3-3 0 0,0-5 2 15,-3-6-3-15,3-4 2 0,3-1-7 16,3 0-1-16,3 0-7 15,3 3-2-15,3 3-16 16,6 2-4-16,-1 2-53 16,4 4-44-1,0 2 44-15</inkml:trace>
  <inkml:trace contextRef="#ctx0" brushRef="#br0" timeOffset="95094.9718">6384 16613 108 0,'-3'5'44'0,"6"3"-35"0,0 14 9 0,0-9 2 16,-3 5-6-16,0 6 2 16,0 5 0-16,0-2-1 15,0 2-7-15,-3-8 1 16,3-2 4-16,0-4-7 0,0-4-1 15,0-3-3-15,0 0-2 16,0-8 1-16,0-8-1 16,0 0-5-16,3-8 1 15,0-5-3-15,0-6 2 16,2 6-2-16,1-3 2 16,3 3 1-16,0 0 2 15,0 3 3-15,0 4 2 16,0 4-4-16,3 7-1 15,0 3 3-15,0 8 1 16,-3 5 4-16,0 1 1 0,-3 7 1 16,-6-3 2-16,0 1-1 15,-3-6 0-15,3 0-5 16,-3-7-1-16,3-6-1 16,3 0 1-16,3-8 0 15,3-3 1-15,2-8-7 16,4 4 0-16,-3-1-4 15,6 3 2-15,-3 2 1 16,3 0-1-16,-3 11 10 16,0 8 4-16,-4 3 0 15,1 5 2-15,-3 2-2 16,-3 9 0-16,-3-3-5 16,0-6-3-16,0-5 0 15,0-2 1-15,0-6-23 0,-3-5-11 16,3-2-21-1,3-1-51-15,-3-5 14 16</inkml:trace>
  <inkml:trace contextRef="#ctx0" brushRef="#br0" timeOffset="95435.7577">6768 16658 160 0,'3'8'63'0,"3"0"-49"0,2 8 5 0,-2-8-2 16,3 0 1-16,3 5 1 15,0-2-6-15,0-3-3 16,0-3-5-16,0-3-2 0,3-2 3 0,-3 0-1 16,0-5 0-16,-4-3-8 15,1 0 0-15,-6 0-8 16,-3-2-1-16,-3-3 2 16,-8 5 4-16,-4 0-6 15,-3 2 0-15,0 4 5 16,0 7 1-16,3 6 6 15,0 2 4-15,3 5 1 16,6-2 2-16,0-3 2 31,6 11 2-31,0-5-5 0,6 2-2 0,6 0-7 16,6 0 0-16,6-10-17 16,3-3-6-16,6-8-38 15,-1-8-31 1,1-11 32-16</inkml:trace>
  <inkml:trace contextRef="#ctx0" brushRef="#br0" timeOffset="95803.0075">7098 16677 132 0,'-18'-8'52'0,"3"5"-41"0,-6-2 18 0,15 5 5 16,-5 5-9-16,-1 3-5 16,-6 5-9-16,6 6-3 15,0 5-4-15,3 5-1 0,6 2 3 16,3-4-3-1,6-3-2 1,6-8-3-16,0-3-1 16,6-8-5-16,-3 0 0 15,-1-10-9-15,-2 0-2 0,0-8 3 16,-3-3 2-16,-3 0 9 16,0-5 4-16,-6 5 4 15,0 0 3-15,-3 3 3 16,3-1 5-16,0 9 3 0,0 3 2 15,0 7-8-15,3 3-2 16,0 10-5-16,3 1-1 16,0 5-1-16,3-6-2 15,-3-5-8-15,3 1-3 16,0-4-18-16,0-5-9 16,-3-2-24-1,0-3-29-15,2-13 31 16</inkml:trace>
  <inkml:trace contextRef="#ctx0" brushRef="#br0" timeOffset="96090.2809">7196 16711 124 0,'0'19'46'0,"0"2"-35"0,0 3-2 16,0-9 0 0,0-1 11-16,0 7 7 15,0-5-2-15,-3-3-3 0,3-5-12 16,0-3-2-16,0-2-1 0,0-3-3 15,0-8-3-15,3-5-7 16,3-6-4-16,0 1-1 0,3-6 1 16,0 0 4-16,3 5 1 15,0 4 7-15,0 4 4 16,0 11-1-16,2 11 0 16,1-1-1-16,-3 9 0 15,0-1 0-15,0 3 0 16,-3-2-9-16,0-1-4 0,3-4-26 15,0-6-10-15,6-8-26 16</inkml:trace>
  <inkml:trace contextRef="#ctx0" brushRef="#br0" timeOffset="96356.7445">7550 16626 228 0,'-9'0'88'0,"7"3"-69"0,-4 0-5 16,6-3-7-16,3 2-12 16,2 6 1-16,1 3 11 15,0 5 7-15,0 5-7 16,3 3 1-16,-6 2-1 16,0 6 3-16,-6-6 4 15,0 1-6-15,-6-9-2 16,0 1-1-16,-11-14-25 15,-1-2-14 1,6-11-42-16,9-13-54 16,6-3 31-16</inkml:trace>
  <inkml:trace contextRef="#ctx0" brushRef="#br0" timeOffset="97157.6711">7943 16632 60 0,'0'-16'24'0,"3"18"-18"0,0 9 101 47,18 21-45-47,-6 13-12 16,-3-6-21-16,-3 4-11 15,-3-9-10-15,-3-5-3 0,-3-5-3 16,0-3-2-16,0-5 3 0,-3-5 2 16,3-6 4-16,0-5-6 15,3-8-4-15,3-10-9 16,-3-9-2-16,6-7-2 16,0 5-1-16,2-6 5 15,4 9 6-15,3 5 3 16,0 7 3-16,0 9 3 0,0 8 2 15,-3 7 3-15,-3 6 4 16,-4 8-4-16,1 0 0 16,-3 0-6-16,0-6-3 15,0 1-7-15,0-6-1 16,0-5-21 0,0-3-7-16,3-5-9 0,0-3-2 15,3-7-8 1,0-1-22-16,0-5 24 15,-3-2 155 17,-3 15-41-32,-6 3-10 0,3 3-28 15,0 10-14 1,3 0 0-16,5 6 1 16,4-6-5-16,6-5 9 0,3-3 5 15,0-10-4-15,-3-6 1 16,-1-7-10-16,-2-6-2 0,-6 6 3 0,-3-4 3 15,-6 1-6-15,-6 3-1 16,-6-1-2-16,-3 6-2 16,-12-3-6-16,1 3-4 0,23 13-162 31,-30-11 68-15</inkml:trace>
  <inkml:trace contextRef="#ctx0" brushRef="#br0" timeOffset="98055.7193">8393 16732 60 0,'12'-8'24'0,"-9"3"-18"0,0 5 7 0,-3 0 3 16,3-3 5-16,-3 1 2 0,0-1-4 15,3-2 1-15,-3 5-5 16,0 0 8-1,-9-3-7-15,-3 3-8 16,0 0-1-16,-3 3 0 0,-3 7-3 16,0 4-1-16,3 1-3 15,3 4-1-15,1 5-6 16,5 0 0-16,3-6-26 16,9 3-8-16,8-10-23 15</inkml:trace>
  <inkml:trace contextRef="#ctx0" brushRef="#br0" timeOffset="99100.0979">8994 16716 140 0,'-9'-2'52'0,"6"7"-41"0,0-5-2 0,3 13 1 0,0 8-7 15,0 3 1-15,0 3 2 16,3-1-3 0,0 1 5-16,0-1 2 0,3-7-5 0,0-1-3 15,0-10-4-15,0 3 1 31,3-3-1-31,0-8-2 16,-3-6 3-16,0 4 0 16,0-9-4-16,0 6-1 15,-3-3-2-15,0 0 0 16,0 3 5-16,-1 2 3 16,1 0 5-16,0 9 9 15,3 2 1-15,3-3-14 16,0 8-5-16,3-5 1 15,3-3 3-15,0 3 1 0,0-5-1 16,3-8 9-16,-3-1 6 0,-1 4-5 16,-2-9-1-1,0-2-5-15,-3-6-1 0,-3-2-1 16,-3 0-2-16,-3 2-8 16,-3-2-5-16,0 3-7 15,0-1-2-15,0 11-2 16,3-2 3-16,3 7 6 15,3 0 7-15,6 3 14 16,3 6 5-16,0-1 0 16,3 3 1-16,0-5-5 15,-1-1 1-15,-2-2-1 0,3 0 3 16,-6 0-1-16,-3-2 0 16,0-1-1-16,-3-5 0 15,-3 3-4-15,-3-3-1 16,-3 2-1-16,-3 1 1 15,-3-3-4-15,-3 6-2 16,-6-1-1-16,0 6 3 16,0-1 0-16,4 11 3 15,2 1-1-15,0 10 2 16,9-3-4-16,3 5-2 16,6-2 2-16,6-6 2 15,3-2 0-15,-1-2-1 0,1-4 1 16,3-2 1-1,3-3-30 1,-3-7-13-16,0-6-30 16</inkml:trace>
  <inkml:trace contextRef="#ctx0" brushRef="#br0" timeOffset="99271.8182">9500 16743 160 0,'-3'10'63'0,"3"1"-49"0,0 8-4 0,3-6-5 16,-3 5-8-16,3-2 2 16,0 5 5-16,-3-5 2 15,3 0-27-15,0-3-12 16,0-2-33-16,0-3-11 16</inkml:trace>
  <inkml:trace contextRef="#ctx0" brushRef="#br0" timeOffset="99442.181">9449 16685 220 0,'-14'-8'82'16,"11"2"-64"-16,3 4-9 0,0-1-7 16,3-2-28-16,3 5-11 0,-1-3 0 15,4 1 1-15,3-1-12 16,0-2-5-16,3 5 13 15,3-3 9-15</inkml:trace>
  <inkml:trace contextRef="#ctx0" brushRef="#br0" timeOffset="99877.7623">9610 16719 172 0,'-21'19'66'0,"15"-6"-52"0,-3 11-10 0,7-11-9 16,-1 8-2-16,0 0 4 15,0 3 13 1,3-6 6-16,3-2-8 0,3 3-2 0,-1-11-2 0,4 2-2 16,0-7-2-16,0-3-4 15,0-5 0-15,-3-3-3 16,3-5 0-16,-3-14 6 0,-3 14 2 16,-3-11 1-1,0 0-2-15,3 6 1 16,0-1-4-16,0 6 2 15,3 8-4-15,3 5 1 16,3 10 6-16,3 11 4 16,-4 11 14-16,4 0 7 15,-6 2 0-15,-9 3-2 16,-6-7-9-16,-9 1-3 16,-5 1 4-16,-4-3 3 15,-3-5-4-15,0 0 1 31,0-8-10-31,1-8-2 0,-1-8-16 16,3-8-8-16,24 8-111 31,-18-35 13-15,9-10 1-16</inkml:trace>
  <inkml:trace contextRef="#ctx0" brushRef="#br0" timeOffset="100237.0154">9753 16502 200 0,'18'-5'77'0,"-15"15"-60"0,9 4-5 0,-6-4-6 15,0 9 0-15,0 5 4 16,-3 7 3-16,-3 6 5 16,0 0-10-16,0 3 9 0,0-6 3 15,0-10-10-15,0 3-6 16,0-9-2-16,3-10-16 15,0-8-3 1,0-8-2-16,3-5 1 16,-1-8-6-16,4-3 1 15,0 3-1-15,3 2-1 16,0 6 23-16,0 5 10 16,0 11 11-16,-3 10 5 0,0 8-8 15,0 3-2-15,-3 2-8 16,0 1-2-16,-3-1-2 15,0-7 1-15,0-6-2 16,0 0-1-16,3-5-24 16,-1-8-11-16,1-10-11 15,3-4-2-15</inkml:trace>
  <inkml:trace contextRef="#ctx0" brushRef="#br0" timeOffset="100452.1433">10078 16399 192 0,'5'-16'71'0,"-2"24"-55"0,0 8-7 16,0-11-5-16,3 19 2 15,-3 0 4-15,0 7-3 0,0 12-2 0,-3 4-2 16,-3 17 0-16,0-6 2 0,0-8-2 16,0-5-2-16,3-8-25 15,-3-10-9-15,0-3-43 16,0-8-27-16,-3-3 45 15</inkml:trace>
  <inkml:trace contextRef="#ctx0" brushRef="#br0" timeOffset="100613.8653">9944 16618 228 0,'3'-5'85'0,"5"0"-66"0,10 2-8 0,-6 1-6 16,9-1-7-16,12-2-2 0,6 5 0 16,5-3 0-16,1 0-35 15,-4 1-14-15</inkml:trace>
  <inkml:trace contextRef="#ctx0" brushRef="#br0" timeOffset="100911.4496">10581 16669 200 0,'-3'10'77'0,"6"9"-60"0,0 10-5 0,0-11-4 0,-3 9-9 16,0-1 0-16,0-2 1 15,0-3 2-15,-3-2-1 16,0-6-29-16,0 0-11 0,0-5-41 16</inkml:trace>
  <inkml:trace contextRef="#ctx0" brushRef="#br0" timeOffset="101099.7406">10566 16563 228 0,'-3'-8'88'0,"6"3"-69"0,0 5-27 15,3 0-15-15,-6 0-21 0,6 0-5 16,-6 0 16-16,6 5 6 15,-1 0-12-15,4-2-4 16,0 8 13-16,6-4 7 16</inkml:trace>
  <inkml:trace contextRef="#ctx0" brushRef="#br0" timeOffset="101363.5498">10765 16674 208 0,'-9'5'79'0,"3"1"-61"0,0 2-5 0,3-3-7 16,0 3-4-16,0 2 3 16,-3-2 2-16,3 0 3 15,3 0-5-15,3 3-5 0,6-3-1 0,0 10 3 16,3-5 1 0,0 9-1-16,-3-4-2 0,-6 1 5 15,-3-1 1-15,-3 1 4 16,-6-3 1-16,-3-3-8 15,-6 0-1-15,-3-8-11 16,-2-2-4-16,-1-6-37 16,3-2-15-16,6-3-24 15</inkml:trace>
  <inkml:trace contextRef="#ctx0" brushRef="#br0" timeOffset="101704.8506">10997 16425 172 0,'3'14'66'0,"0"-4"-52"0,3 3-5 0,-3-2-8 16,0 0-5-16,-3 7 3 16,0-2 2-16,0 0 4 15,0 0-2-15,0-3-4 0,0-2-2 16,0-4-36-16,0-1-49 15,0-6 13 1</inkml:trace>
  <inkml:trace contextRef="#ctx0" brushRef="#br0" timeOffset="101829.9474">11060 16484 160 0,'3'5'60'0,"-3"0"-47"0,9 11 2 15,-6-5-5-15,0 2-2 16,3 0 2-16,0 0-7 15,2 1-2-15,4-7-78 16,0 7-33-16</inkml:trace>
  <inkml:trace contextRef="#ctx0" brushRef="#br0" timeOffset="102236.0825">11292 16460 132 0,'0'-3'49'0,"0"6"-38"0,0 2 12 0,-3 3 3 0,9 16 1 16,-3 8 3-16,-3 7-3 15,0 6-2-15,-3 8-13 16,0-3-3-16,0-2-2 0,0-8-6 15,0-1 0-15,0-7-14 16,3-5-5-16,0-9-32 16,3-2-13-16,3-5-18 15</inkml:trace>
  <inkml:trace contextRef="#ctx0" brushRef="#br0" timeOffset="102517.264">11366 16849 208 0,'-6'26'77'0,"9"-5"-60"0,0 3-7 0,0-16-8 0,3 0-3 0,3-3 0 16,3 6 12-16,0-8 7 31,3-3-9-31,0 0-2 0,3-6-1 0,-3-2-3 0,-4-5-2 31,-2 0 2-31,-3-3 0 0,-6-8-1 0,-3 6 1 0,-6 2-2 32,-2 0-1-32,-1 3-8 0,-3-1-3 0,3 4-27 15,0-1-11-15,3 9-38 16</inkml:trace>
  <inkml:trace contextRef="#ctx0" brushRef="#br0" timeOffset="102663.1095">11655 16679 244 0,'-9'0'90'0,"6"0"-70"0,-3 11-7 0,0-8-8 15,-3 7-7-15,0 1 0 16</inkml:trace>
  <inkml:trace contextRef="#ctx0" brushRef="#br0" timeOffset="102850.502">11607 16738 368 0,'6'15'0'0,"3"7"0"16,3-7-3-16,3 9 0 16,-3-3 2-16,0 1 0 0,-6-7 3 15,-3 1 1-15,-6 3 7 16,-3-6 4-16,-6 0-3 16,-3-5-1-16,-3 0-6 15,-6-5-1-15,1-3-10 16,-1-3-5-16,3-5-16 15,3 0-5-15,6-10-29 16,6-9-50 0,6-4 20-16</inkml:trace>
  <inkml:trace contextRef="#ctx0" brushRef="#br0" timeOffset="103031.9856">11759 16510 236 0,'3'5'90'0,"0"9"-70"0,3 7-7 16,-3-8-10-16,-3 13-2 16,0 6 1-16,0 8 0 15,0 10 1-15,0-8-2 16,0-5-9-16,0 1-3 0,0-9-27 16,0-6-11-16</inkml:trace>
  <inkml:trace contextRef="#ctx0" brushRef="#br0" timeOffset="103266.2031">11658 16679 224 0,'-6'-8'85'0,"12"-2"-66"0,3 7-1 0,-3 1-6 15,3-6-4-15,3 2 0 16,6-2-2-16,2 0-1 15,-2 0-3-15,0-2 1 0,0 7 2 16,0-2-29-16,0 0-10 16,-3 5-66-1,-3-6-29-15,-3 4 64 0</inkml:trace>
  <inkml:trace contextRef="#ctx0" brushRef="#br0" timeOffset="103468.2023">11896 16452 192 0,'3'13'71'0,"0"-8"-55"0,0 14-5 16,0-6-5-16,-3 0-9 16,0 3 2-16,0 0 1 31,0-3 2-31,0 1-1 0,0-7-1 0,0 4 1 0,0-8-45 15,0-3-58 1,6 0 18-16</inkml:trace>
  <inkml:trace contextRef="#ctx0" brushRef="#br0" timeOffset="103614.8958">11985 16478 160 0,'0'6'60'0,"3"-6"-47"0,6 13-3 0,-3-3-5 31,-3 4-8-31,0 1 2 16,3 4-8-16,-3 0-2 0,3-4-54 16,0 1-21-16</inkml:trace>
  <inkml:trace contextRef="#ctx0" brushRef="#br0" timeOffset="105080.2288">12581 16679 92 0,'-9'-5'35'0,"0"5"-27"0,0 0-2 16,-6 3 23-16,-3-1-2 16,-9 12 3-16,1-1 1 15,2 0-15-15,0 11-4 16,6 5-8-16,0 3-5 0,9 2 0 16,3-5 1-16,9-8 0 15,3 6 0-15,9-14 0 16,3 0-3-16,0-5 2 15,0-8 1-15,0-2 0 16,0-9-3-16,-4-10 0 0,1-8-1 16,-6-3 3-16,0-5-9 15,-3-3-3-15,-3 3 2 16,0-2 4-16,-3-1 2 16,0 8 0-16,-3 3 10 15,0 5 4-15,0 3 2 16,3 2 1-16,0 14-4 15,0-3-3-15,3 14 0 16,0 1-1-16,0 15 2 16,0 1 3-16,0 14-2 15,0 6-2-15,3 2-2 16,0 2-3-16,0-4-2 16,0-9-1-16,3-2-16 15,0-11-7-15,0-2-27 31,0-9-37-31,2-7 23 16</inkml:trace>
  <inkml:trace contextRef="#ctx0" brushRef="#br0" timeOffset="105421.8069">12664 16743 132 0,'-3'34'52'0,"3"-13"-41"0,3 16 2 15,0-21-3-15,3-5 0 16,0 2 4-16,3 0-4 16,0-2 2-16,3-8-7 15,0-3-3-15,0-6-1 0,2-10-12 16,-2-2-5-16,0-1-6 16,-3-2 1-16,-3 3 12 15,-3-1 7-15,0 3 11 16,-3 6 4-16,0 4 2 15,0 4 1-15,0 4-11 16,0 9-5-16,0 2 8 16,3 8 7-16,3-2-6 15,3 5-2-15,0-8-7 0,3 2 0 0,0-5-16 16,3 1-6-16,2-9-16 16,-2-2-43-16,0-3 8 15</inkml:trace>
  <inkml:trace contextRef="#ctx0" brushRef="#br0" timeOffset="105703.3064">12944 16738 116 0,'3'2'44'0,"9"1"-35"0,-9 13 5 0,3-11-1 16,0 8 3-16,0 11 2 16,0-8 2-16,0 2 0 15,0-2-11-15,-3-5-5 0,-1 2-1 31,-2-8 0-31,0 3 1 0,0 0 2 16,0-8 1-16,0 0 3 0,0-8 1 16,0 6-5-16,3-9-2 0,-3-2-4 15,3 2-1-15,-3 1-1 16,6-6-2-16,0 3 3 16,0-1 0-16,0 4-13 15,3-1-3-15,0 6-31 16,0-3-51-1,0 3 15-15</inkml:trace>
  <inkml:trace contextRef="#ctx0" brushRef="#br0" timeOffset="105849.1112">13146 16769 160 0,'0'16'63'0,"0"-5"-49"0,3 10-2 0,0-10-4 16,-3 2-9-16,0 3-1 15,0-3-4-15,0 3-1 0,0-3-45 16,0-5-20-16</inkml:trace>
  <inkml:trace contextRef="#ctx0" brushRef="#br0" timeOffset="106271.0059">13111 16653 156 0,'-6'-11'60'0,"6"11"-47"0,3 0-29 16,0 0-18-16,3 0-12 15,0 0 0-15,-1 0 13 16,1 3 7-16,3 0 13 16,0 7 5-16,0 1 50 31,9 39 1-31,-3-5 6 15,-3-8-9-15,-3-8-2 16,-3-2-16-16,-3-9-3 16,0-5-9-16,0 1-2 15,0-6-4-15,0-8-3 0,0-8 2 16,3-6-2-16,0 1-1 16,2-5-6-16,1-1-4 15,3-2 1-15,6 13 3 16,-3 0 1-16,0 5 3 15,6 3 3-15,-6 6 2 16,0 7 3-16,-4 0 3 0,1 6-2 16,-3-6-2-16,0 0-11 15,0 0-6-15,0-2-34 16,0-8-43 0,0-3 17-16</inkml:trace>
  <inkml:trace contextRef="#ctx0" brushRef="#br0" timeOffset="106664.2131">13590 16716 156 0,'-12'-2'57'0,"3"4"-44"0,3 6-8 16,3-2-5-16,-3 4 2 16,0 9 6-16,0 7 9 15,0-2 7-15,3-3-13 16,3 0-4-16,3-2 0 0,0-6-6 15,3-8-1-15,0 6-7 0,0-8-3 16,0-3-8-16,0-6-1 16,0-4-6-16,-3-4 1 15,0-1 2 1,0 1-1-16,0 1 8 16,3 8 4-16,-3-3 22 15,6 16 14 1,0 2 10-16,0 6 6 15,-3 5 6-15,0 3 4 16,-4 0-20-16,-2-3-5 16,-5-2-16-16,-4 5 5 0,-9-3 4 15,-6-3-10-15,-9-2-5 0,-6-5-9 16,1-9-5-16,-4-2-38 16,6 0-19-16,13-13-40 15</inkml:trace>
  <inkml:trace contextRef="#ctx0" brushRef="#br0" timeOffset="107070.3646">13974 16505 156 0,'0'16'57'0,"0"-1"-44"0,0 17-4 15,0-13-4-15,0 12-5 16,-3 7 0-16,0 9 0 16,0-5 0-16,0 1 0 15,0-9 2-15,0-7 1 0,0-4-50 16,3-7-40-1,3-2 24-15</inkml:trace>
  <inkml:trace contextRef="#ctx0" brushRef="#br0" timeOffset="107276.5526">13861 16677 200 0,'-12'-6'74'0,"6"1"-58"0,12 0-13 0,0 5-8 15,6 0-2-15,0-3 1 16,2 1 8-16,4-1 6 16,3-2-4-16,0 5-2 0,3-6 1 15,-3-2-9-15,-1 8-3 16,-2-5-35 0,0-3-51-16,0 5 16 0</inkml:trace>
  <inkml:trace contextRef="#ctx0" brushRef="#br0" timeOffset="107568.4717">14099 16542 128 0,'-3'21'49'0,"3"-3"-38"0,0 22 4 16,0-21 0-16,0 7 4 16,0 1 5-16,-3-1 5 15,0 0 2-15,0 1-16 0,3-11-11 16,0-3-4-16,0-5 2 15,0-3 3-15,0-7-4 16,3-6-3-16,3-6-6 0,3 1-2 16,3 0 2-1,0 5 3-15,0 3 3 16,-1 5 3-16,1 5 0 0,0 8 2 16,-3 8 0-16,-3 3 3 0,-3-3-8 31,0-2 0-31,0-6-24 15,-3 0-8-15,0-5-40 16</inkml:trace>
  <inkml:trace contextRef="#ctx0" brushRef="#br0" timeOffset="107896.5421">14382 16777 156 0,'9'0'57'0,"-1"6"-44"0,1-12-4 0,-3 6-2 16,0 0-6-16,0-2 2 16,3-9 0-16,-3 3 1 0,0-3-2 15,-3-2-8-15,0 0-4 0,-3 0-1 16,-6 5 1-16,-6 0 6 16,-3 3 4-16,-3 5 12 15,-5 5 4-15,-4 11 4 16,6 5 2-16,3 5-3 15,6 4 0-15,9-1 1 16,9-3 0-16,6-2-11 16,6-6-5-16,3-2-25 15,6-5-9-15,-27-11-148 32</inkml:trace>
  <inkml:trace contextRef="#ctx0" brushRef="#br0" timeOffset="108405.9571">14971 16738 160 0,'-12'0'63'0,"-3"5"-49"0,18-29 9 15,-3 21 1-15,-6 3-6 16,-3 3 2-16,0 2-2 0,-3 1 0 16,4-4-9-16,-1 6-1 0,3-5-1 15,3-1-8-15,6 6-1 0,3-2-2 16,3 7 2-16,-1-2 1 16,1 2 3-1,-3 0-1-15,0 3-1 0,-6 0 7 16,-3-3 5-1,-3-5 5-15,-3 2 4 16,-2-7-9-16,-4 2-4 0,-3-10-8 16,-3 2-2-16,3-7-21 15,3-9-8-15,6 6-28 16,6-8-10-16,6-3-24 16</inkml:trace>
  <inkml:trace contextRef="#ctx0" brushRef="#br0" timeOffset="108799.657">15031 16460 140 0,'-12'31'52'0,"18"-20"-41"0,5 10-2 0,-5-2-3 16,0 13 4-1,-3 10 3-15,-3 8 20 0,-3 3 11 31,0-8-23-31,0-5-2 0,0-3-2 16,0-11-3-16,0-5 2 16,1 3-18-16,2-13-6 0,0-6-9 15,0-5-3 1,5-3 4-16,4-7 2 16,0-9-13-16,6-7-6 0,6-1 13 15,0 12 9-15,3-1 22 16,2 8 11-16,-2 8 2 15,0 8 3-15,-3 8-2 16,-6-1 0-16,-3 9-8 16,-3-3 0-16,-3 1-10 15,-3-7-2-15,3-1-21 16,-3-4-9-16,0-4-25 16,-1-1-11-16,-2-5-25 15,3 0-13 1,6-5 51-16</inkml:trace>
  <inkml:trace contextRef="#ctx0" brushRef="#br0" timeOffset="108924.529">15352 16801 132 0,'3'21'52'0,"3"0"-41"0,0 11-4 0,-3-19-5 16,-3 9-4-16,0-4-2 16,0-5-39-16,0 6-19 15,0-11 21-15,0 5 9 16</inkml:trace>
  <inkml:trace contextRef="#ctx0" brushRef="#br0" timeOffset="109065.2459">15245 16587 176 0,'-6'-13'68'0,"9"-1"-52"0,39 28-36 16,-31-12-20-16,4 1-9 15,3-3 0-15</inkml:trace>
  <inkml:trace contextRef="#ctx0" brushRef="#br0" timeOffset="109299.5199">15715 16494 124 0,'0'-5'49'0,"-3"0"-38"0,-15 2 19 16,6 3 8-16,-8 3-10 0,-4 7-4 15,0 1-5-15,0 5-2 16,3 7-9-16,0 9-1 0,7 8 0 16,2 5-3-16,6 5-3 15,0-5 0-15,3-3 1 16,3-10-8-16,3 0-1 16,0-8-34-16,0-3-15 15,3-5-31 1</inkml:trace>
  <inkml:trace contextRef="#ctx0" brushRef="#br0" timeOffset="109468.0267">15352 16756 220 0,'3'3'82'0,"3"-9"-64"0,12 6-15 15,-6 0-11-15,6 0-6 16,5-2 1-16,4-4-12 15,6 4-6-15,0-3-13 16,2-1-3-16,-2-2-3 0,3-2-1 0</inkml:trace>
  <inkml:trace contextRef="#ctx0" brushRef="#br0" timeOffset="109662.2381">15804 16523 208 0,'-3'6'79'0,"3"7"-61"0,3 8-5 16,-3-5-5-16,3 8-9 0,0 7-2 0,0 12 2 31,0-1 0-31,0-2 1 0,0-1 2 0,0-7 1 16,0-5-39-16,0-1-15 16,0 1-28-1</inkml:trace>
  <inkml:trace contextRef="#ctx0" brushRef="#br0" timeOffset="109849.6934">15572 16777 244 0,'6'6'90'0,"15"-12"-70"0,15-2-9 15,-12 3-11-15,2 0-17 16,1 2-3-16,6-8-12 15,3 6-5-15,2-5-44 16,13-1-18-16</inkml:trace>
  <inkml:trace contextRef="#ctx0" brushRef="#br0" timeOffset="110423.8471">16287 16738 204 0,'-9'-6'77'0,"6"6"-60"0,6 6-3 15,-3-6-3-15,6 0-4 16,3 2 1-16,8-2 0 15,10 0 0-15,9 0-4 16,12-2-3-16,8-4 0 0,-2 6 1 16,-1-2 1-16,-2-1-1 0,-3 0 1 15,-4-2-11 1,-2 5-4-16,-9-3-10 0,-7 1-3 16,-8-1-47-1,-3-2-37-15,-6 5 38 16</inkml:trace>
  <inkml:trace contextRef="#ctx0" brushRef="#br0" timeOffset="110740.4669">16766 16587 208 0,'-6'8'79'0,"3"-8"-61"0,3 5-12 0,0-5-7 16,0 0-12-16,6 3-2 15,3-1 6-15,3 1 5 16,0 2 3-16,3 3 1 0,-1 5 0 16,1 1 0-16,-3 9 0 15,-3-1-5 1,-6 4-1-16,-6 0 20 15,-6 4 12-15,-6-1-3 0,0-3-4 16,-2-5-28-16,2-2-13 16,3-1-70-1</inkml:trace>
  <inkml:trace contextRef="#ctx0" brushRef="#br0" timeOffset="111891.7081">17406 16772 120 0,'-15'0'46'0,"15"0"-35"0,-3-8 1 0,3 8 13 16,-6 0-2-16,0-5 9 0,-3-1 2 16,-3 4-18-16,0 4-3 0,0 4 1 15,0-1-10-15,1 16-5 16,-1 6-2-16,3-1-1 16,0-2 0-16,6 2 3 15,3-2-2-15,3-8-1 16,0-3 3-16,3-2 0 15,3-8-2-15,3 2 0 0,-1-10-7 16,4-1-2-16,-3-7-2 16,3-8-1-16,0 2 3 15,-3-5 3-15,0 6 5 16,-3 5 4-16,-3 2 12 16,0 9 4-16,3 4-3 15,0 9 0-15,2 5-6 16,4-1 1-16,-3 9-7 15,3-5-1-15,0-6 0 16,-3 0 0-16,0 1-16 16,0-4-4-16,-3-7-36 15,0-3-41 1,3 0 25-16</inkml:trace>
  <inkml:trace contextRef="#ctx0" brushRef="#br0" timeOffset="112095.35">17602 16544 160 0,'3'6'63'0,"3"4"-49"0,0 11-4 0,-3-7-5 16,0 12-8-16,0 9 2 16,0 2 5-16,0 2 2 0,0-2-2 15,-3-5-3-15,0-5 0 16,3-12-26-1,-3 4-10 1</inkml:trace>
  <inkml:trace contextRef="#ctx0" brushRef="#br0" timeOffset="112267.4178">17763 16515 168 0,'12'21'66'0,"3"3"-52"0,0 16 3 16,-9-19-2-16,0 14-10 31,-3 2-3-31,0 2-12 0,2-2-6 0,1-5-61 0,-3-3-24 16</inkml:trace>
  <inkml:trace contextRef="#ctx0" brushRef="#br0" timeOffset="130832.8487">18177 16732 92 0,'0'0'35'0,"3"6"-27"0,-3-4 13 15,3 1 4-15,-3-3-7 0,9 2 0 16,-6-15-2-16,3 5 2 15,2 0-15 1,4-2-3-16,3 5-1 16,3-6 0-16,0 0 3 0,3 6-3 15,0 0 0-15,-3-3 3 0,-4 5 3 16,-2 1-4-16,-12 2-5 16,0 5 1-1,-6 3 2-15,-3 2 3 16,-5 4 1-16,-4 4 3 15,0 3-1-15,3 0 0 16,0 3-1-16,3-3 0 16,0-2-2-16,3 2-2 0,3-5-2 15,3-3-1 1,6-5 2-16,3 5 0 0,6 1 1 16,3-6 2-16,3-3-3 15,3 3-2-15,3-3-12 16,-1-5-2-16,-2 5-12 15,0-5-46 1,-6 0-1-16</inkml:trace>
  <inkml:trace contextRef="#ctx0" brushRef="#br0" timeOffset="131098.2132">18215 16783 104 0,'-8'-6'38'0,"8"6"-29"0,0 0 8 0,0 0 2 16,0 0 2-16,0 0 2 16,2 6-10-16,4-6-5 15,0 0-5-15,6 0-3 16,3 0 1-16,3-6-4 0,6 6 2 15,0-5-23-15,2 2-12 16,-2-2-25 0</inkml:trace>
  <inkml:trace contextRef="#ctx0" brushRef="#br0" timeOffset="131494.3389">18501 16753 88 0,'3'6'33'0,"0"-6"-26"0,3 10 3 16,-3-7 1-16,3 0 2 16,0-1 4-16,0-2 0 15,3 0 1-15,0-2-9 16,0-4-3-16,0-4-4 15,-3 4 1-15,0-2-2 16,-3 1-3-16,0-1 1 0,-3-3-1 16,-3 6 0-16,-3-3-7 0,-3 8-2 0,0 0 4 15,-3 0 3-15,3 8 3 16,-3-3 1-16,0 6 0 16,0 2 0-16,3 3 2 15,3 2 1-15,3 1 3 16,6-1 1-16,3 3-3 15,3-2-1 1,0-6-1-16,3 0 1 16,3-5-22-16,0 0-51 15,0-8-5-15</inkml:trace>
  <inkml:trace contextRef="#ctx0" brushRef="#br0" timeOffset="131806.3347">18650 16764 108 0,'-3'13'44'0,"9"0"-35"0,0 6-4 15,-3-6-3-15,0 3 0 16,3 0 1-16,-3 0 12 16,0-6 5-16,0-2-4 15,0 6-1-15,-3-9-1 0,0-5 2 16,0 0-9-16,0-5-2 0,0 5 1 15,0-19 6 1,0 3-3-16,3-8 1 16,0 6-6-16,3-3-3 15,3 2 0-15,0-2-1 16,2 2-9-16,1 6-2 16,6 5-27-16,0 0-11 15,0 3-12 1,6 0-15-16,-6 5 30 0</inkml:trace>
  <inkml:trace contextRef="#ctx0" brushRef="#br0" timeOffset="132090.9242">18897 16732 108 0,'-9'11'41'0,"9"-1"-32"0,-6 6 4 16,3-8 0-16,3 11-4 16,0-3 2-16,6 0 3 15,0-1 1-15,3-1-4 16,3 1-1-16,0-7-6 15,0 0-1-15,0-8 3 0,0-2-1 16,-1-9 0-16,1-2-3 16,-3 0-2-16,-3-6 1 15,-3 1-1-15,-3-4 2 16,-3 7 3-16,-3-4-2 0,-3 3-2 16,-3 3 0-16,-2 5-1 0,-4 0-20 31,3 3-7-31,0 5-19 15,6 0-37-15,3 0 18 16</inkml:trace>
  <inkml:trace contextRef="#ctx0" brushRef="#br0" timeOffset="132356.4679">19216 16645 192 0,'-6'0'74'0,"12"0"-58"0,-6 3-19 16,0 5-12-16,-3-3 5 16,0 8 5-16,0 0 17 15,3 1 9-15,0 1-10 16,3 1-4-16,-3 3 0 0,3-1-2 16,-3 3 2-16,-3 1 2 15,-3-4 5-15,-3-5-4 16,-3 1 0-16,0-1-6 0,-3-8-1 15,0 3-1 1,0-8-2-16,3-3-32 16,0-5-16-16</inkml:trace>
  <inkml:trace contextRef="#ctx0" brushRef="#br0" timeOffset="133765.9085">19775 16666 156 0,'-15'5'57'0,"9"3"-44"0,6 11-6 15,0-6-4-15,0 3-3 16,0 8 0-16,-3 0 2 15,3 2 3-15,0-2-2 16,0-6-4-16,3-4 0 0,0 4-8 16,3-7-2-16,0-1-38 15,0-10-33 1,0-8 29-16</inkml:trace>
  <inkml:trace contextRef="#ctx0" brushRef="#br0" timeOffset="133937.3823">19781 16595 92 0,'-3'0'35'0,"9"-3"-27"0,-6 6-22 0,0-3-12 15,3 0-8-15,0 8 0 0</inkml:trace>
  <inkml:trace contextRef="#ctx0" brushRef="#br0" timeOffset="134256.3811">19844 16772 88 0,'6'37'35'0,"-6"-24"-27"0,0 8 13 16,0-7 4-16,0-4-11 16,-3-2-3-16,3 0-5 15,0-3-1-15,0-5-3 16,0-5 1-16,0-3-2 31,0-5-3-31,3-6-1 0,0 1-5 16,0-3-2-16,2 0-4 15,1-3 1-15,3 8 9 16,0 0 9-16,3 3 5 16,0 5-1-16,0 8 0 0,3 10 1 15,-3 4 1-15,0 1 3 16,0 9 4-1,-3-3-10-15,-1 3-4 0,-2-8-3 0,0 5-4 16,0-10 2-16,0 2-10 16,0-5-5-16,0-8-47 15,3-11-26 1,3-4 42-16</inkml:trace>
  <inkml:trace contextRef="#ctx0" brushRef="#br0" timeOffset="134515.6956">20353 16484 92 0,'-3'18'35'0,"3"-5"-27"0,3 14 11 16,-3-14 3-16,0 11-12 0,0 5-3 0,0 5-5 15,0 3-2-15,3 0-2 16,3 0-1-16</inkml:trace>
  <inkml:trace contextRef="#ctx0" brushRef="#br0" timeOffset="134849.7057">20475 16732 136 0,'-9'21'52'0,"12"-2"-41"0,0 10-2 0,0-18-3 0,0 2-5 15,3 3-1-15,0-6 9 16,2 1 4-16,4-6-6 16,0-10 9-16,3 0 4 0,0-9-10 15,-3 1-3-15,-3 0-5 16,-3 0 1-16,-3-6-2 16,-6 3-1-16,-6-2 3 0,0-1 0 15,-3 6-4-15,-3 0 1 16,0 0-16-16,3-1-4 15,0 12-19 1,4-4-47-16,2 1 4 16</inkml:trace>
  <inkml:trace contextRef="#ctx0" brushRef="#br0" timeOffset="135513.3838">20647 16674 148 0,'3'19'55'0,"6"2"-43"0,6 5-3 0,-9-13-3 16,0 6-5-16,3-1-1 15,0 1 7-15,0-3 3 0,0-3-5 16,0-8 4-16,0 3 3 0,-1-5-6 16,-2-6-1-16,0-5-8 15,0 3 0-15,-3-5 1 16,0-1 1-16,-3 3-2 15,3 0 2-15,-3 3-6 16,0 5-3-16,3 2 12 16,3 9 8-16,0 2-3 15,3 0 1-15,0-5-6 16,0 3-2-16,0-3 2 16,3-3 1-16,-3-2 3 15,0-6 3-15,0-7-4 16,0 4-1-16,-1-7-11 15,1 0-5-15,-3-3-10 0,0 3-3 16,0 0 6-16,-3-1 4 16,0 4 9-16,0 2 3 15,0 2 7-15,0 4 2 16,3 2 2-16,3 0 0 16,0 0 4-16,0 2 3 15,3-2-8-15,0 0-2 0,0-2-1 16,-1-3 2-16,1-1-1 15,-3-2 0-15,-3 0-3 16,-3-2 1-16,0-3-2 16,-6 5 2-16,-3 0-7 15,-3 0 1 1,-3 0-1-16,1 8-1 0,-1 0 4 16,0 8 2-16,0 2-2 15,3 4 0-15,0 4-1 16,3 1-2-16,3-4 0 15,6 4 0-15,3 2-2 16,3-5-1-16,6-5-14 16,0-6-6-16,6-5-15 15,2-3-26 1,4-2 17-16</inkml:trace>
  <inkml:trace contextRef="#ctx0" brushRef="#br0" timeOffset="135755.7288">21204 16693 136 0,'-3'-19'52'0,"3"14"-41"0,-12-3 15 15,9 5 4-15,-3 3-13 16,0 0-2-16,-3 0-9 0,3 0-2 16,-3 3-2-16,6 2-2 0,3 6 1 15,6 2-4-15,6 3 0 16,0 8 6-16,-3-1 3 16,-3 1-3-16,-3 3-2 15,-3-3 8-15,-3-9 6 16,-3-1 4-16,-3-4 1 15,-3-5-11-15,-6-5-3 16,0-2-11-16,1-11-2 0,2-1-20 16,3-4-10-1,0-3-12-15,3-6-5 16,6 3-17-16</inkml:trace>
  <inkml:trace contextRef="#ctx0" brushRef="#br0" timeOffset="135958.8058">21278 16396 140 0,'6'-5'55'0,"0"10"-43"0,3 16 1 15,-3-13 0-15,0 14 0 16,0-4 2-16,-3 6-4 16,0 8-1-16,0 5-6 15,0 0-1-15,0 10 1 0,0-4-2 16,0 2-2-16,0-11-19 15,0 0-8-15,0-7-48 16</inkml:trace>
  <inkml:trace contextRef="#ctx0" brushRef="#br0" timeOffset="136146.1089">21210 16626 188 0,'15'-5'71'0,"-3"0"-55"0,14-3-13 0,-11 3-9 0,3-3-37 15,3 2-14-15,6-2-6 16,6 1 1-16</inkml:trace>
  <inkml:trace contextRef="#ctx0" brushRef="#br0" timeOffset="138342.7794">21820 16857 132 0,'-12'5'49'0,"15"-5"-38"0,-3 0 10 0,3 0 2 0,0 0 0 16,3 0 3-16,-3 5-10 16,3-10-4-16,3 0-7 15,-3-11-2-15,9-8 3 0,0-3-3 0,-1 1 0 16,1-6-6-16,0 6-2 15,-6-6-5-15,0 3 1 16,0-3-2-16,-6 0 2 16,-6 1-2-16,-6-4 2 15,3 4-2-15,-3 7 2 16,0 3 3-16,0 7 3 0,0 1 2 16,1 13 1-16,2 5-3 15,0 3 0-15,0 14 2 16,0-4 2-16,3 6 2 15,0 8 3-15,0 5 1 16,3 5 3-16,0-2-7 16,3-1-2-16,0 1-1 15,3-6 2-15,0-10 3 16,0 0 2-16,-3-8 1 0,3-8 2 16,-1-3-1-16,1-5 0 15,3-5-8-15,0-6-2 16,0-2-5-16,3-3-1 15,6-5-7-15,0 0-2 16,0-3 7-16,3 8 2 16,-1 0 2-16,-2 3 4 15,0 5-2-15,-3 0 1 0,-3 3 2 16,0 0 2-16,-3 5 1 16,-3 0 3-16,0 0 1 15,-3 0 3-15,-3 0-1 16,0 0 2-16,-3 0-8 15,-3 0-4-15,0 0-3 16,-3 0 0-16,-3 0 3 16,-3 8 0-16,0-3-2 15,0 8 2-15,3 3-1 16,0 5-2-16,3 6 0 16,7-1 3-16,2 0-2 15,5 1-1-15,4-9 5 16,0 1 3-1,3-11-3-15,3 0-1 16,-3-8-2-16,0-8-2 0,0 3-4 0,-3-3 0 16,0-3-5-1,0-5 1-15,-3-2 6 16,-6 2 3-16,0-3 5 16,-3 3 1-16,0 1-1 0,0 1-2 15,0 4 3-15,0 2 2 16,0 3 2-16,3 2 1 15,3-2-7-15,3 2-2 16,0 0 0-16,3 1 2 16,2-4-2-16,1 6-2 15,0 0 2-15,3 0 2 16,-3-2-7-16,0 2-1 0,-3 0 6 16,0-3 2-1,-3 0 1-15,0 1-2 0,-6-1 3 16,0-2 0-16,-3 5 10 15,-3-3 3-15,-3 1-1 16,0 2-1-16,0 0-8 16,0 5-4-1,0 0-4-15,0 8-1 0,0 1 2 16,0 12 0-16,6 0-2 16,3 6 0-16,3 3-1 15,3-12 3-15,0-1-9 16,3-7-1-16,0-1 4 15,3-12 1-15,0 6 1 16,0-8 4-16,0-8-2 16,-3-5-1-16,0-5 3 0,-3 4 2 15,-1-4 0-15,-5-3 2 16,6 7-2-16,-6-1 2 16,0 4-2-16,0 3-1 15,0 3-2-15,0 5-1 16,3 8-3-16,3 10 1 15,0 9 3-15,0-1 3 16,0 6 4-16,-3-6 4 16,-3 6-2-16,-3-5-2 15,-3-1 2-15,-3-2 0 16,-3-3-6-16,1-5 0 16,-1-3 3-16,-3-2 2 15,0-6-7-15,0-5-1 16,3-5-9-16,3-1-1 0,3-2 0 15,3-5 0-15,6-5 7 16,3-1 2-16,3-7 7 16,6-6 2-16,6-2 0 15,3-11 1-15,-1 5-2 16,1 0 2-16,0 3-2 16,-3 3 2-16,-3 7-6 15,-3 9-1-15,-6-1-5 16,-3 6-1-1,-1 2-30 1,-2 6-47-16,0 0 8 16</inkml:trace>
  <inkml:trace contextRef="#ctx0" brushRef="#br0" timeOffset="138688.1679">22448 16777 184 0,'-9'-13'68'0,"12"8"-52"0,9 2-16 0,0 0-9 16,3 1 0-16,-3-4 0 16,0 14 3-1,0 3 4-15,-9 2 3 0,-3 14 2 0,-6-3-6 31,-3-1-2-31,-6 1 2 16,0 0 1-16,-3-8 4 0,3-3 1 0,3-2 10 16,3-1 6-16,3-4-4 15,3-1 2-15,3-5-12 16,9 0-6-16,9 0-6 16,6 0-1-16,-3 0-23 15,3-5-7-15,2 5-31 16</inkml:trace>
  <inkml:trace contextRef="#ctx0" brushRef="#br0" timeOffset="139028.5185">22784 16417 116 0,'-29'19'44'0,"14"-3"-35"0,-9 5 9 0,15-10 2 15,-3 10-4-15,-6 3 3 0,6 7 3 16,0 4 1-16,4 2-12 15,5 2-4-15,6 1-1 0,3-6-10 16,5-2-2-16,4-5-15 16,9-6-4-16,0-8-33 15,6-8-33 1,-1-5 30-16</inkml:trace>
  <inkml:trace contextRef="#ctx0" brushRef="#br0" timeOffset="139269.9073">22868 16470 160 0,'-3'0'60'0,"6"-2"-47"0,3-1-5 0,0 8-7 15,0 3-5-15,0 5 0 16,0 3 16-16,-3 6 8 15,5 4-9-15,1 6 1 0,-6-1 1 0,0 7-7 16,-3-4-3 0,3-5-2-16,-3 3 1 15,-3-6-28-15,3-5-9 0,0-7-23 16,-3-4-28 0,3-4 24-16</inkml:trace>
  <inkml:trace contextRef="#ctx0" brushRef="#br0" timeOffset="139594.1225">23118 16489 156 0,'-6'5'60'0,"-3"-2"-47"0,0 10-7 15,-3-5-6-15,3 3 4 16,-12-4 7-16,-2 7 6 15,-4-1 4-15,0 3-11 16,3-3-6-16,3 0 0 0,9-2-3 16,3-1 2-16,1 4-2 0,14-1-1 15,2 0 5-15,7 0 1 16,6 1 0-16,6-1 1 31,-3-3-11-31,-3 1-2 0,-1 0-26 0,1-4-9 31,-3-1-30-15,0-6-21-16,0-6 40 0</inkml:trace>
  <inkml:trace contextRef="#ctx0" brushRef="#br0" timeOffset="139844.0651">23180 16399 172 0,'9'-3'66'0,"15"3"-52"0,-21-13-14 16,6 16-11-16,0 7 0 16,6 6 6-16,3 11 15 15,0 4 6-15,-1 1-8 16,-2 2 13-16,-6 4 6 0,-3 1-8 16,-6 4-1-16,-12-1-10 15,-6-2-3-15,-2-6-16 16,-7-5-6-16,6-8-7 15,-3-5 0-15,3-11-60 16</inkml:trace>
  <inkml:trace contextRef="#ctx0" brushRef="#br0" timeOffset="140528.6921">23698 16412 144 0,'-3'19'55'0,"3"-6"-43"0,0 11-8 16,0-8-4-16,-6 7-4 0,6 6 2 16,-3 9 10-16,-3-4 4 15,3 0-5-15,0-2 7 0,0-5 3 16,1-4-7-16,-1-4-3 16,-3-6-7-16,6-5 0 15,0-8 0 1,6-5-3-16,-1-3 2 15,1-11-8-15,3 3-4 16,0-7 0-16,3 7 0 31,3 0 5-31,3 3 5 16,3 5 4-16,6 2 2 0,-4 12 3 16,-2 2 3-16,-3 5 5 15,-6 3 3-15,0 0 2 16,-9 10 3-16,-9 0-3 0,-6-7 0 15,-6 5-10 1,0-8-3-16,-6-3-4 0,1-5 1 16,-1-5-15-16,3-6-5 15,0-5-22-15,6 3-10 16,0-9-34 0</inkml:trace>
  <inkml:trace contextRef="#ctx0" brushRef="#br0" timeOffset="140724.22">23954 16677 196 0,'0'21'74'0,"0"-3"-58"0,6 11-2 0,-3-15-5 15,-3 4-14-15,0 1-2 16,0-1 2-16,0-4 0 15,0-1-33-15,0-11-11 16,0 4-20-16,0-12-5 0</inkml:trace>
  <inkml:trace contextRef="#ctx0" brushRef="#br0" timeOffset="140833.5502">23954 16518 192 0,'-3'-16'71'0,"6"8"-55"0,6-2-86 16,-3 7-41-16</inkml:trace>
  <inkml:trace contextRef="#ctx0" brushRef="#br0" timeOffset="141020.9801">24076 16288 132 0,'6'8'52'0,"-6"-3"-41"0,3 16 9 0,-3-5 0 16,6 10-4-16,-3 9 1 15,-3 5-9 1,0-1-3-16,-3 6-3 16,-3 6-2-16,6-4 3 0,0-2-13 0,-3-5-3 15,3-3-43 1,0-11-37-16,0-5 28 16</inkml:trace>
  <inkml:trace contextRef="#ctx0" brushRef="#br0" timeOffset="141208.5154">23963 16605 244 0,'36'-2'90'0,"-33"-6"-70"0,9 0-29 16,3 2-18-16,0 4-9 15,2-3 1-15,1-1 7 16,0 1 4-16,0 5 7 15,0 0 6-15,3 0-38 16,0 0-15-16</inkml:trace>
  <inkml:trace contextRef="#ctx0" brushRef="#br0" timeOffset="141458.3328">24288 16592 180 0,'-15'3'68'0,"9"2"-52"0,-6 3-3 15,9-8-5-15,-3 8-9 0,3-3 1 16,-3 6-2-16,6-1 0 15,6 4 2 1,0 1 6-16,3 4 4 0,-3-3-1 0,-3 5 2 16,-3-5-2-16,-3 0 2 15,-6 0 3-15,-3-1 3 16,-3-1-3-16,0-9 2 16,0-5-7-16,0-5-3 15,-2 5-17-15,8-6-7 16,0-2-31-16,3 3-13 15,0-3-30 1</inkml:trace>
  <inkml:trace contextRef="#ctx0" brushRef="#br0" timeOffset="141643.6556">24582 16843 208 0,'0'0'79'0,"9"6"-61"0,-12-4-25 0,3-2-18 16,-6 3 7-1</inkml:trace>
  <inkml:trace contextRef="#ctx0" brushRef="#br0" timeOffset="141704.9954">24520 16843 148 0,'6'-2'57'16,"-3"4"-44"-16,9-2-39 0,0 0-19 0,-7 0-8 15,7 0-1-15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9:29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 5085 116 0,'-8'0'46'0,"5"3"-24"0,3 0-8 16,0-3 15 0,0 0-12-16,0 0-2 0</inkml:trace>
  <inkml:trace contextRef="#ctx0" brushRef="#br0" timeOffset="1">2460 5093 285 0,'6'0'15'0,"3"0"0"0,3 0-3 15,3 0 2-15,0 0-5 16,0 0-3-16,3 0-1 16,0-2-1-16,2-1 0 15,4 0 2-15,3 1-3 16,3-1 0-16,0 0 1 16,-1 1 0-16,4-1 0 15,-3 3 0-15,0-3-2 0,-4 3 1 16,1 0 0-16,6-2 1 15,-3-1-2-15,-3 0-2 16,-1 1 1-16,1-1 1 16,3 1-1-16,3-1 2 15,-4 0-2-15,-2 3-1 16,0 0 1-16,3 0-1 16,-3 0 2-16,-1 0 1 15,1 0-1-15,0 0 1 16,0 0-2-16,2 0 2 15,-2-2-2-15,0-1 2 16,0 0-2-16,3 1 2 0,2-1-4 16,1 0 0-16,0 3 1 15,3 0 0-15,-4 0-3 16,1 0 2-16,0 0 3 16,-1 0 3-16,1 0-4 15,3 0-1-15,-3 0 0 16,2 0 0-16,1 0 0 15,0 0 2-15,3-2 1 16,-4 2 1-16,4-3-2 16,3 3 1-16,-1 0-2 15,-2 0-1-15,6 0 1 16,-4 0-1-16,1 0 0 0,3 0 2 16,-1 0-1-16,1 0-1 15,-3 0 1-15,2 3 1 16,-2-1 1-16,0-2 1 15,2 0-2-15,1 0-2 16,-3 0 1-16,-1 0-1 16,4-2 2-16,0 2 1 15,-4 0-4-15,4-3 1 16,0 3 2-16,-4 0 3 16,1 0-2-16,2-3-2 15,-2 1 2-15,0-1 0 16,0 1 1-16,-4-1 0 15,1 0 0-15,0 3 2 16,2-2 1-16,4 2 1 0,-3 0-4 16,-1 0-1-16,1 0-1 15,0-3-2-15,-4 0 3 16,1 1 0-16,9-1-1 16,-4 0 1-16,-2 3-2 15,-18 0-1-15,-3 0 3 16,2 0 0-16,22 0-4 15,-6 0-1-15,-4 0 3 16,1 0 1-16,0 0-3 16,0 0 1-16,-7 0-2 15,1 0 0-15,-3 0 4 0,3 0 1 16,-4 0-4-16,-2 0 1 16,0 0 2-16,-3 0 3 15,-3 0-4-15,0 0-1 16,-3 0-2-16,-4-2-2 15,-2 2 5 1,-3-3 3-16,-3 0-56 0,-15-23-126 31</inkml:trace>
  <inkml:trace contextRef="#ctx0" brushRef="#br0" timeOffset="2">2350 6760 136 0,'0'-8'52'0,"3"6"-28"0,12-4-8 15,-12 6 16-15,0 0-6 16,0 0-3-16,0 0-7 0,-3 0 0 16,-3 3-9-16,0 2-2 0,0 6-1 15,3 7 0-15,-3 11 0 16,3 11 2-16,0 2 3 16,0 1 0-16,-3-1 0 15,3 0-8-15,0-5 0 16,0-2 3-16,0-3 5 15,0-3-7-15,0-3-1 16,0-5-1-16,0-2 2 16,0-3-1-16,0-3-1 15,-6 3 1-15,6-6-1 16,0-2-16-16,-3-2-4 16,3-1-21-16,-3-2-9 15,0-6-44 1</inkml:trace>
  <inkml:trace contextRef="#ctx0" brushRef="#br0" timeOffset="3">2419 6728 176 0,'0'-10'68'0,"0"10"-36"0,3-3-24 16,0 3 16-16,3 0-8 15,0 0-1-15,3 0-7 16,0-3 0-16,5 1-5 16,13-3-2-16,-6 5 0 0,12-6 3 15,8 4 2-15,16-1-5 16,0 0-2-16,8 1 0 16,4-1 2-16,8 0 0 15,0 3-1-15,7-2 1 16,-10 2-1-16,-3-3 0 15,-5 0 0-15,-6 1 4 0,-7-1 2 16,-5 1 6-16,-7-1 3 16,-5 3-4-16,-6-3 1 15,-6 3-3-15,-3 0 0 16,-7 0-5-16,1 0-1 16,-3 0-3-16,-3 0-1 15,0 0 1-15,-3 0 2 16,3 3-1-16,0 0 2 15,-6-1-2-15,3 6-1 16,0 0 1-16,-6 8-1 16,3 0 0-1,-6 8-3-15,0 10 2 16,0 19 1-16,3 0 2 0,0 0-3 16,0 0 0-16,3-8-1 15,-3-3 0-15,0-2 6 16,0-6 5-16,0-2-3 15,0-6 2-15,-3-2-1 16,0-5 3-16,0-1-3 16,0-5 1-16,0-5-5 15,-3 0 0-15,0-2-1 16,-3-1-2-16,0 0 1 16,-9-2-1-16,0-1 4 15,-2 1 2-15,-1 0-2 0,-3-1-3 16,-9 1 0-16,-3 0-1 15,-8-1-3-15,-10 1 2 16,-11 0 3-16,-1-3 1 16,-5 0-4-16,-1 0-1 15,-11 0 1-15,3 0 2 16,5 0 0-16,-5 0-1 16,8 0 1-16,1 2-1 15,-3-2-3-15,8 3 0 16,7-3 2-16,8 0 2 15,6 0 0-15,10 0-1 16,11 0-6-16,-3 0-1 16,15 0-72-16,6-3-29 15</inkml:trace>
  <inkml:trace contextRef="#ctx0" brushRef="#br0" timeOffset="4">3473 7535 200 0,'-3'0'77'0,"3"0"-42"0,0 3-26 0,0-3 19 16,0 5-16-16,0 6-5 16,3 5 2-16,-3 0 2 15,3-1-6-15,-1 4-1 0,1 0 0 16,0-1 0-16,0 1 0 16,0-4 0-16,0-1 0 0,-3-4 0 15,3 3 0-15,-3-5-5 16,0-2 1-16,0-6 4 15,0 0 2-15,0-3-2 16,0-2-1-16,0-3 1 16,0-5 2-16,0 2-3 15,0-2-2-15,0 2 0 16,0-5-1-16,0-5 0 16,3 3 0-16,-3-1-3 15,3 3 2-15,0 3-1 16,0 2-2-16,0 1 5 15,0 2 3-15,0 3-1 16,3-1-2-16,0 6 0 16,3 0 1-16,3 3-1 0,3 0 2 15,0 7-2-15,6 1 2 16,-7-3 4-16,7 2 4 16,-3-2-11-16,3 0 1 15,-3-3 2 1,-3 1-3-16,-3-1 0 15,-3-2-20-15,-1-1-7 16,-2-4-79 0</inkml:trace>
  <inkml:trace contextRef="#ctx0" brushRef="#br0" timeOffset="5">3550 7601 172 0,'-6'0'66'0,"6"14"-36"0,0-9-26 0,0-5 13 15,0 3 1 1,0 2 1-16,6 0-8 0,-6 3-2 16,3 5-5-16,3 3 2 15,3 3 0-15,3-1 2 0,3 6 2 16,2-5-1-16,7 2 0 15,3 5-1 1,0-5 0-16,0 1 0 16,-1-7 2-16,1-1-3 0,-3-4-2 15,0-2 0-15,0-2-1 16,2-4-2-16,-8 1-2 16,0-1-10-16,-3 1-6 15,0-3-30-15,0 0-12 16</inkml:trace>
  <inkml:trace contextRef="#ctx0" brushRef="#br0" timeOffset="6">4112 7803 152 0,'0'2'57'0,"3"14"-30"0,-3 13-18 0,3-18 16 16,0 2-5-16,0 3 0 16,-3 2-7-16,0 1 0 15,0-1-8-15,0 4-1 0,0-1 2 16,0-3-1-16,0-4 0 16,0-4-1-16,0 1 0 15,0-3 4-15,0-3 3 0,0-2-4 16,0-14 3-1,0 0-4 1,3 1-3-16,0-1-2 16,0 1 0-16,3-4 1 0,0 1-3 15,6 0 0-15,0 0 1 16,-3 2 0-16,0 1 0 16,3 2 2-16,-3 2-3 0,3 4 0 15,0 2 1-15,-1 2 0 16,1 4-3-16,-3 4 2 15,0 1 1-15,-3-1 2 16,0 1 1-16,-3 2 1 16,0 0-2-16,0 3-2 15,0-5 1-15,0-1 1 16,0-2-23-16,0-2-11 16,0-4-23-16,-3-2-11 15</inkml:trace>
  <inkml:trace contextRef="#ctx0" brushRef="#br0" timeOffset="7">4440 7927 140 0,'0'-3'55'0,"0"1"-30"0,-3 4-5 15,3-2 21-15,0 0-16 16,0 3-3-16,-3 2-12 15,0 1-2-15,0 1-4 16,3 7-3-16,0-4 2 0,0 14 0 16,3-5 1-1,3-4 2-15,3-1-3 16,0-4-2-16,3-2 4 16,0 0 1-16,0-3 4 15,-1-5 1-15,1-5-3 0,0 0 0 16,-3-6-7-1,-3 1-1 1,-6-4 2-16,-3 1 3 0,-3 0-4 16,-3 0-3-16,-3 2-2 0,0 3 3 15,1 3-5 1,-1 0 2-16,3-1-14 0,3 4-5 16,0-4-21-16,3 4-10 15,3-3-35 1</inkml:trace>
  <inkml:trace contextRef="#ctx0" brushRef="#br0" timeOffset="8">4660 7678 192 0,'-6'-5'71'0,"6"5"-38"0,0 0-39 16,0 5 38-1,-3 3-16-15,3 5-2 16,-3 9-2-16,3 9-7 16,-6 4 1-16,12 2 1 0,-3 0-1 15,0 2-1-15,3-4-3 16,0-3 1-16,-3-6 0 16,3-2 1-16,0-3-2 15,-3-2 1-15,0-6-26 16,0-3-12-16,-3-4-29 15,0-6-53-15,0-6 20 16</inkml:trace>
  <inkml:trace contextRef="#ctx0" brushRef="#br0" timeOffset="9">4571 7900 212 0,'-6'0'82'0,"6"-2"-44"0,3 4-33 0,-3-2 19 15,0 0 0-15,6 0 10 32,12-2-14-32,3 2-11 15,2-3-6-15,4 3 0 0,-3-2-9 0,6-1-1 16,-6-5-51-16,5-3-22 16,1-7-25-16</inkml:trace>
  <inkml:trace contextRef="#ctx0" brushRef="#br0" timeOffset="10">5217 7906 184 0,'-9'-6'68'0,"6"6"-36"0,-6 6-20 0,6-6 19 16,-3 5-12-16,-3 3-3 15,0 0-5-15,-3 3-2 16,-3 2-5-16,3 0-1 0,1 8 1 16,2 0-2-16,6-2-2 15,6-3 1-15,3-3 1 16,0-2-1-16,2-4-1 15,1-1 1-15,3-4 1 0,-3-2-3 16,0-5 0-16,0 0 1 16,0-6 0-1,-3-2 0-15,0 0 2 16,-3 0-1-16,0-1-1 0,-3 4 1 16,0-1-1-16,0 3 0 15,0 3 0-15,0 2-5 0,0 3 1 16,3 8 2-16,3 5 3 15,0 6 2-15,0-1 1 16,0 6 0-16,0 0 2 16,0 3-1-16,-3-1 0 15,-3 0-1-15,-3 4 2 16,0 1-1-16,-6-4 2 16,-3-3-2-16,0-9 2 15,-3-1-9-15,0-4 0 16,-3-2-5-16,0-2 0 15,1-4-18-15,-1-7-7 16,3-8-16-16,3-3-8 16,3 0-33-16</inkml:trace>
  <inkml:trace contextRef="#ctx0" brushRef="#br0" timeOffset="11">5330 7969 168 0,'3'11'63'0,"-3"-1"-34"0,3 14-14 16,0-16 18-16,0 3-10 15,0-1 0-15,0 1-10 0,0 0-3 16,0-4-5-16,-3 1-2 0,0-2 3 15,0-1 1-15,0-5 1 16,0 0 2-16,0 0 4 31,-3 0-6-31,3-3-2 16,0-5 3-16,0-5 4 0,3 0-3 0,0 0 2 16,3-1-5-16,0 1-2 15,3 0-2-15,-1 0 0 16,4 2-2-16,0 1-1 15,3-1-2-15,0 3 1 16,-3 3-8-16,0 2-2 16,3 1-25-16,6 2-9 15,-4 0-12-15,-2 0-5 0,-3 2-8 16,0-2-26 0,-3 3 28-16,-3-1 164 31,0 6-31-16,0 0-1-15,0 3-26 16,0-1-12-16,0-2-6 16,3-2-3-16,0 4-9 15,3-7 1-15,-4 0 4 0,4-1-5 16,0-2 0-16,-3 0-2 16,0-2-1-16,0-1-3 15,3-2 1-15,-3-3-2 16,-3 0-1-16,-6 0-2 15,-3 0-1-15,-3-3-1 16,-3 3 0-16,0 0 0 0,0 6 3 16,-3-1-2-16,-3 6-1 15,0 5 3-15,1 2 2 16,2 4 4-16,-3 1 2 16,3 1-1-16,3 0 1 15,3 0-6-15,6 0-1 16,3 0 0-16,3 0 2 15,6-3-6-15,3 0-1 16,0-5-25 0,2-3-8-16,7-2-18 15,3-3-5-15,-3-5-22 16</inkml:trace>
  <inkml:trace contextRef="#ctx0" brushRef="#br0" timeOffset="12">5872 7996 216 0,'-3'-14'82'0,"0"12"-44"0,-6-3-25 15,6 5 24-15,-3 0-8 16,-3 0 0-16,-3 2-18 16,3 3-7-16,-6 3-3 15,3 3-1-15,3 5 0 0,0 0 0 16,3 0 0-16,6 0 0 16,3-3 0-16,3 0 0 15,0-2 2-15,3-4 1 0,3-4 1 16,0-3 0-1,0-3 0-15,0 1-5 0,-3-3 1 16,0-1 0-16,-3-4 2 16,0 2 1-16,-3-11 1 15,0 3 0 1,0 6 0-16,0 2 2 16,-3 3-8-16,3-1-3 15,0 12 3-15,2-1 0 16,1 5 2-16,3 1 0 15,0 0-3-15,3 2 0 16,-3-3 4-16,6 1 3 16,0 0-10-16,0-4-3 15,-3-4-23-15,0-3-9 0,-3-3-16 16,-1-2-7-16,-2-11-29 16</inkml:trace>
  <inkml:trace contextRef="#ctx0" brushRef="#br0" timeOffset="13">6053 7713 216 0,'-3'-19'82'0,"3"14"-44"0,-3 2-20 15,3 3 23 1,0 0-15-16,0 0-2 16,0 3-12-16,-3 5-5 0,3 5-4 15,-3 11 0-15,3 8 2 0,3 5 0 16,0 0 2-16,0 2-4 15,0 1 0-15,3-3-1 16,0-5-2-16,0-3 3 16,0-5 0-16,-3-3-26 15,0-5-9-15,0-3-39 16,-3-2-17-16,-3-6-14 16</inkml:trace>
  <inkml:trace contextRef="#ctx0" brushRef="#br0" timeOffset="14">5940 7911 252 0,'-3'-3'96'0,"3"1"-52"0,0-1-32 0,3 3 26 16,0 0-13-16,0-3-3 15,6-2-8-15,3 3-1 16,6-1-8-16,3 0-3 0,2 1 1 15,4-1-2-15,3 3 2 0,0-8-37 16,-3 3-17-16,-1-11-84 16</inkml:trace>
  <inkml:trace contextRef="#ctx0" brushRef="#br0" timeOffset="15">19457 4874 212 0,'-3'0'79'0,"3"0"-42"0,0 2-28 15,0-2 19-15,0 0-10 16,3 6 0-16,0-1-5 15,0 5 2-15,0 4-8 16,0 2 2-16,0 2 2 0,-3 6 2 16,3 0 5-16,-3 0-6 15,0-1-2-15,0-2-1 16,0-2-1-16,0 2-2 16,0-2-1-16,0 2-3 15,0-5-2-15,0-8 5 16,0-3-34-1,0-2-19-15,0-11-75 32,0 0-35-32,3-3 48 15</inkml:trace>
  <inkml:trace contextRef="#ctx0" brushRef="#br0" timeOffset="16">19513 4823 116 0,'0'-5'44'0,"0"2"-24"0,0 1-8 15,0 2 16-15,0 0-1 0,0 0 2 16,0 0-3-16,0 0 1 16,-3-3-15-16,0 0 6 0,0 1 3 15,0 2-5-15,0-3-1 16,-3 1-1-16,0-1 4 15,-2 0-6-15,-1 1 1 16,0-1 1-16,0 0 1 16,3 3 0-16,-6-2 1 15,3-1-2-15,-3 3-1 16,0 0-5-16,-3 3 0 16,3 2-3-16,0 3 0 15,1 2-6-15,-1 6 1 16,0 6-2-16,3 1-2 0,0 4 5 15,3 5 1-15,3 2-3 16,3 6-1 0,3-3-2-16,3 2 3 0,3-2 0 15,6-5 1-15,3-3-3 16,-1-2 0-16,1-3 2 16,3-6 0-16,0-5 1 15,3-5 2-15,0-2-1 16,2-6-1-16,1-6-2 15,6-7 1-15,0-8-1 16,-7-3-2-16,-2-2 5 16,-3-4 1-16,-3 1 2 15,-6 0 0-15,-6-3 2 0,-3 1 1 16,-3 2 5-16,-6 0 3 16,-3-1-6-16,-3 7-1 31,-3 1-4-31,0 4-3 15,0-1 2-15,0 6 0 16,1 3-17-16,2 2-7 16,-3 0-28-16,6 2-11 15,3 4-182 1,3 4 103 0</inkml:trace>
  <inkml:trace contextRef="#ctx0" brushRef="#br0" timeOffset="17">19350 5741 208 0,'-3'3'79'0,"0"-6"-42"0,0 1-26 16,3 2 21-16,0 0-11 15,3-3-1-15,5 1-4 16,1-4 0-16,3 1-8 15,0 0 1-15,0-3 2 0,0 2-6 16,0 1-1-16,3 2-2 16,0 1 1-16,0 2-2 15,-1 2-1-15,-2 1 1 16,0 2 1-16,-3 3-3 0,-3 3-2 16,-3 0-3-1,-3 7 1-15,-6 3 1 0,0-8-1 16,3 1 4-1,-6 2 0-15,0-3 1 0,0 0 2 16,-8 6 3-16,2-4 4 16,3 1-2-16,0-2 1 15,3-4-1-15,0-2 3 16,0-3-5-16,3 1-1 16,0-1 0-16,6 0 0 15,9-2 4-15,-3-1 5 16,0-2-5-16,3 0 0 0,3-2-2 15,-3-1-1-15,0 3-6 16,3-2-1-16,0 2-2 16,2 0 0-16,-2 0 7 15,0 0 3 1,-3 0-3-16,0 0-2 0,3 0-9 16,-6 0-3-16,0 0-27 15,-3 0-11-15,0 0-25 16,0-3-11-16,0 0-23 15</inkml:trace>
  <inkml:trace contextRef="#ctx0" brushRef="#br0" timeOffset="18">19528 5572 168 0,'-12'-8'66'0,"9"6"-36"0,-6-4-15 0,6 4 20 16,-3-1-6-16,-3 0-2 16,1 1-4-16,-1-1-3 15,0 0-10-15,-6 1 5 0,-3-1 4 16,0 3-1-16,3 0-1 15,0 0-3-15,0 3-1 16,1 2-7-16,-1 0-4 16,0 3-1-16,0 0 1 0,0 5-3 15,3 3 0 1,0 3-1-16,3 2 0 0,0 3 2 16,6-6 2-16,0-2-3 15,0 8 0-15,0-3-1 16,3 8 0-16,0-5 2 15,6 5 2-15,0-5-1 16,6 0-1-16,-3 0-4 16,15-3 0-16,6 3 0 15,2-6-1-15,1-2 1 16,0-5 0-16,0-6 0 0,-4-2 0 16,4-6-2-16,-9 0 1 15,-3 1 3-15,0-9 3 31,5-8 4-31,-5-2 2 16,-3-5-1-16,-6-6 1 16,-3 3 0-16,-6 0 3 15,-3 2 1-15,-6 1 1 16,-6 0 0-16,-3-1 0 16,0 3-2-16,-3 6-1 0,1 2-8 15,-4 3 0-15,3 2-10 16,0 3-2-16,3 3-18 15,6 2-9-15,0 1-29 16,3-1-10-16,0 6-41 16</inkml:trace>
  <inkml:trace contextRef="#ctx0" brushRef="#br0" timeOffset="19">19344 6427 132 0,'-3'2'52'0,"0"-2"-28"0,6 0-4 0,-3 0 21 15,0 0-5-15,0 0 2 16,0 0-9-16,0 0-3 16,0-2-14-16,0-1 1 0,0 0 1 15,0-2-1-15,0 0 2 0,3-3-6 16,5 0-1-1,1 0-2-15,3 0 1 16,0 0-2-16,0 0 0 0,3 0-1 16,0 3 0-16,0 2-5 15,0 3 1-15,0 6 0 16,-4 2 2-16,-2 2 1 16,0 3 1-16,-3 1 4 15,-3-1 3-15,-3 0 0 16,-3-2 3-16,-3-1-9 15,-3 1-3-15,0 2-4 16,1-2-2-16,-1-3 3 0,0 0 2 0,-6-3 0 16,3 0-1-16,3-2 3 15,-3 5 0-15,6-8-6 16,3 0 0-16,0 0-4 16,3 0 2-16,6 0 3 15,0 8 3-15,3-3-2 0,3 0 0 16,0 1 1-16,3 1 0 15,0 1 0-15,-1 0 0 16,1 3 0-16,0-1 2 16,-3 1 5-16,-6-3 4 15,0-3 0-15,-3 3 3 16,0 0-3-16,-6 0-1 16,0 0-4-16,-6 3 1 15,0-3-4-15,-3 0-2 16,0-1-9-16,-3-4-3 15,4 0-14-15,-1-3-4 16,0 0-16-16,-3 0-4 16,3 0-29-16,6-3-13 15,3 0-15 1</inkml:trace>
  <inkml:trace contextRef="#ctx0" brushRef="#br0" timeOffset="20">19489 6220 196 0,'-3'-2'74'0,"3"-4"-40"0,-6 4-18 0,6 2 22 16,-2 0-7-16,-4 0-1 0,0-3-3 16,-3 0-2-16,0 3-14 15,-3-2 0-15,-6-1 2 0,3 3-1 16,-3-2 1-16,0 4 1 16,6 1 2-16,1-1-7 15,-4 4-1-15,-6 4 0 16,-3 1 0-16,-3 5-2 15,3 0-1-15,1 0-3 16,2 2-2-16,3 3 1 16,3 8-1-16,3-2-3 15,3-1 2-15,3 11 1 16,3 0 0-16,6-2 0 0,0-11 2 16,0-3-3-16,12 8-2 15,-3-5-1-15,9 5 3 16,-3-5 0-16,8 2 3 15,-2-5-6-15,6-2-1 16,-3-3-1-16,6-6 2 16,-4-2 2-16,4-8 1 15,-3 0 1-15,6-10 0 16,-7 2 2-16,1-8 3 16,-6 2 0-16,0-9 2 15,5-14 0-15,-11 0 1 16,-3 2 2-16,-9 11 1 15,0 6-3-15,-12-9-3 0,3 4 0 16,-6-4 1 0,-9-5 3-16,-2 3 2 0,-7 3-3 15,3 5-3-15,3-6-2 16,6 14-3-16,3 2-6 16,-3 1-1-16,4 2-24 15,-1 0-7-15,3 0-44 16,6 3-20-16,0 2-41 15</inkml:trace>
  <inkml:trace contextRef="#ctx0" brushRef="#br0" timeOffset="21">24451 3932 144 0,'6'-8'55'0,"-3"2"-30"0,3 1-3 16,-6 5 23-16,3 0-5 15,3 0-1-15,-3 0 0 0,0 0 0 16,3 5-21 0,-3 6 1-16,-3 13-1 0,6 5-2 0,-6 8 3 15,0 8-6-15,0 3-3 16,0 5-3-16,0-8 0 15,0-3-6-15,3-5-1 16,-3-5 0-16,0-6 2 16,0-5-1-16,0-2 2 15,0-6-11-15,0-2-4 16,0-3-12-16,0-3-5 16,0-5-17-16,0-3-9 0,0-2-32 15,0-6-54 1,0 1 38-16</inkml:trace>
  <inkml:trace contextRef="#ctx0" brushRef="#br0" timeOffset="22">24740 3958 220 0,'3'-2'82'0,"6"-4"-44"0,-9 4-29 15,0 2 22-15,0 0-17 16,3 0-2-16,-3-3-8 0,9 3-3 16,-9-3 0-16,6 1-1 0,-3 2 0 15,-3-3 0-15,0 3 0 16,0 0 4-16,0 3 5 15,0 2 6-15,-9 0 3 16,0 6 2-16,-3-1 0 16,-9 4-7-16,-3-1 0 15,-2 5-2-15,5-2 1 16,-3 3-2-16,0-6-1 16,3 0-3-16,0 0-1 15,7 1-3-15,-1-1-2 16,0 0 1-16,3 3 1 15,-3-3-1-15,6 0-1 0,6 1-2 16,0-4 1 0,-3 1 1-16,12-1 0 0,0 6 0 15,9-2 2-15,0 4 1 16,6 1 1-16,8-4 0 16,7 1 0-16,-3 3-2 15,-3-3-2-15,-6 2 1 16,5-2-1-16,-8 0 0 15,6-5 2-15,-6-1-1 16,0-5 2-16,-10 1-26 16,-2-4-10-16,3-2-36 15,-3-2-16-15,-3-4-46 16</inkml:trace>
  <inkml:trace contextRef="#ctx0" brushRef="#br0" timeOffset="23">24237 4625 196 0,'-9'0'74'0,"9"3"-40"0,0-3-22 0,0 0 21 16,0 0-8-16,6 2-2 16,-3 1-9-16,12 0-1 0,0-1-8 15,23-2 4-15,-5-2 3 16,18-1 3-16,5 0 0 0,7 1-1 15,-1-4-1-15,10 4-7 16,-4-4-4-16,1 1 1 16,-4 0 0-16,-2-1 1 15,-13 4 0-15,-2-1-2 16,-15 1 1-16,-4-1-7 16,1 0-1-16,-18 3-36 15,3-2-13-15,-12 2-78 16</inkml:trace>
  <inkml:trace contextRef="#ctx0" brushRef="#br0" timeOffset="24">24570 4879 104 0,'0'5'38'0,"0"-7"-20"0,0 4-4 15,0-2 15-15,0 0 3 16,0 0 4-16,0 0-5 16,0 0-1-16,0 0-17 15,0 0 8-15,0 0 5 0,0 0-5 16,0 3 0-16,0-3-3 16,0 0-2-16,0 0-2 15,0 0 1-15,9 0-4 16,-6-3-1-16,3 1-4 15,-3-1 1-15,6-2-4 16,0-3-2-16,0 0-3 16,0-3 1-16,3 1 1 0,-3-1 2 15,-3 0-3-15,3 1 0 16,-3 5 1-16,-3-3 2 16,6 2 3-16,-6 4 2 15,-3-1-3-15,5 0-1 16,-2 1-1-16,-3 2-2 15,0 0 1-15,6 5-1 16,-3 3 0-16,0 3 2 16,-3 2 3-16,6 3 4 15,-3 5 0-15,-3 3 2 16,6-1-4-16,-3 4 1 0,-3-1-1 16,0 3 1-16,6-2-4 15,-3-1-3-15,0-2 2 16,-3 0 2-16,0-3-2 15,0 3 0 1,6-3-1-16,-6-5-2 16,0 0 1-16,0-3 1 15,0-5 3-15,0 0-4 16,0-3-1-16,0-5 0 16,0 3 0-16,0-3-14 15,0 0-3-15,0 0-29 16,0-3-10-16,0 3-50 0</inkml:trace>
  <inkml:trace contextRef="#ctx0" brushRef="#br0" timeOffset="25">24541 5289 224 0,'-3'-3'85'16,"3"3"-46"-16,0 3-30 0,0-3 22 15,3 0-13-15,9 0 0 16,-4 0-4-16,13 0 1 0,3-3-8 15,3 1 7-15,0-1 5 0,2 0-4 16,-5 3 0-16,6 0-5 16,-9 0 1-16,6 0-4 15,-6 3 1-15,-4 0-7 16,-2-3-3-16,-3 0 1 16,-3 2 2-16,0-2 0 15,-3 0 2-15,0 0-9 16,0 0-1-16,-6 0-14 15,0 0-6-15,3-2-30 16,-3 2-12-16,0-3-51 16</inkml:trace>
  <inkml:trace contextRef="#ctx0" brushRef="#br0" timeOffset="26">24582 5654 116 0,'0'0'44'0,"0"-18"-24"0,0 10-8 16,0 8 16-16,6-3 6 15,-6 3 4-15,3-3-5 16,-3-5-3-16,0 8-16 16,0 0 11-16,6 0 5 0,-6 0 0 15,0 0 0-15,3 14-4 16,-3 2-10-1,0 2-3-15,-3 3 2 0,-3 3 0 16,-3 8-2 0,3-3 0-16,-3-3-5 0,3 1 0 15,1-3-5-15,-1-1 0 16,-3 1-1-16,6-8 1 16,-3-3 0-16,6-2 1 15,-3 0 0-15,3-4 2 16,0-1-1-16,3-4 0 15,3-2-3-15,3-2 1 16,2-1-4-16,1-2 0 16,9 0 1-16,0-1 2 15,6 1-3-15,-3 2 0 16,-3 1 1-16,-1-1 0 0,-2 3 0 16,3 0 0-16,-9 0 0 15,3 0 0-15,-3 0-11 16,-9 0-3-16,6 0-9 15,-9-3 0-15,0 3-12 16,0-2-6-16,6-1-8 16,-6 0-3-16,0 1-28 15,0-1-12-15,0-2 5 16</inkml:trace>
  <inkml:trace contextRef="#ctx0" brushRef="#br0" timeOffset="27">24755 5657 260 0,'0'0'96'0,"0"-3"-52"0,6 6-43 0,-6 2 19 15,3 3-2 1,-3 3 1-16,9 2-4 15,-3 5 1-15,-3 6-9 0,0 5 2 0,-3 3 2 16,0 5 5-16,0 0 2 16,0 13-5-16,0-5 0 15,0-2-6-15,0-4 1 16,6-4-1-16,-3-6 1 16,-3 3-4-16,0-11-1 15,0 0 1-15,0-10 0 0,0-4-20 16,0-4-9-16,0-3-47 15,0-8-18-15,0-2-49 16</inkml:trace>
  <inkml:trace contextRef="#ctx0" brushRef="#br0" timeOffset="28">24844 6440 168 0,'0'-3'66'0,"6"1"-36"0,-6-1-15 0,3 3 20 15,-3-3 1-15,0 1 0 16,0 2-8-16,3-3-3 16,-3 0-14-16,0 1 4 0,-6-1 9 15,-3 1-4 1,-3-4-6-16,-3 4-1 15,7-1-6-15,-7 0-2 16,-3 1 0-16,0-1 1 16,3 0-5-16,-6 1-3 15,-6 2 1-15,7 2 2 16,-4 1 0-16,-3 2 2 16,6 1 0-16,-3 2 3 0,4-1-5 15,2 1-3-15,0 0 1 16,6 0 2-16,0 5-5 15,3 1 1-15,3 4-1 16,6 1 2 0,0-3 1-16,9 0-2 15,3-3 0-15,3 0-1 16,0 0 0-16,3 0 3 16,8 1 0-16,1-1 1 15,-3 0 0-15,0 3 0 16,-3 5 0-16,-1-2 0 15,1-1 0-15,-3 1 0 16,-6-1 0-16,0 1 2 0,-3-1 1 16,-3 3 3-16,-6-5 1 15,-6 0-1-15,3-3 1 16,-6-2-4-16,-3 0 0 16,-6-6-1-16,0-2-2 15,-5-3-4-15,-4-3 0 16,6-5 0-16,-3 0-1 15,-3-3-1-15,12-2-1 16,1 3-1-16,2-4 2 16,3 1 2-16,6-3-1 15,6 3 1-15,6-8 3 16,3 2-2-16,5-2-1 16,4 0 7-16,6 0 3 0,-3 2 1 15,-3-2 1-15,0-3-4 16,-1 3-1-16,-11-3-1 15,6 3 1-15,-9 5 0 16,0 0 1-16,-3 3-20 16,-3 0-7-16,-3 2-23 15,-3 1-9-15,3-1-64 16,0 1-38 0,-3-1 73-16</inkml:trace>
  <inkml:trace contextRef="#ctx0" brushRef="#br0" timeOffset="29">23529 4890 172 0,'0'-3'66'0,"0"8"-36"0,-3-5-18 0,3 0 36 31,-6 13-11-15,-6 1-8-16,0-4-4 0,-6 3-14 15,6 1 0-15,-3 2 0 0,-3-3-2 0,0 0 2 16,1 3-4 0,-4 0-2-16,0-3-2 0,9 0 0 15,0 0 0-15,0 1 3 16,-3-4-5-16,9 1-1 15,0-1 0-15,3 4 0 16,3 4 0-16,6-5 0 16,0 1 0-16,3-1 0 15,6 0-3-15,-6 0 2 16,9 1 1-16,-3-1 0 16,0 0 0-16,-3-2 2 15,0 2-10-15,-4-3-2 16,1 1-15-16,-6-3-6 0,12-3-31 15,-12 0-12-15,6-2-25 16</inkml:trace>
  <inkml:trace contextRef="#ctx0" brushRef="#br0" timeOffset="30">23353 5154 144 0,'-12'-18'55'0,"6"15"-30"0,3 3-5 0,3 0 19 15,0 0-8-15,0 0-3 16,0 0-12-16,3 0-3 15,-3-3-7-15,12 1-2 0,-3-1 2 16,12 0 1 0,3 1 3-16,8-1-1 15,7 0 0-15,9 1-3 0,8-1-1 0,-2 0-1 16,5 1 2-16,4-1-1 16,-4 1 0-16,7-1-1 15,-10 0 2-15,7 3 1 16,-9-2 3-16,-7-1-3 15,-8 0 1-15,0 1-5 16,-10-1 0-16,-5 0-3 16,-6 3-3-16,-6-2-23 15,-3 2-7-15,-9 0-96 16</inkml:trace>
  <inkml:trace contextRef="#ctx0" brushRef="#br0" timeOffset="31">23549 5704 160 0,'6'-8'60'0,"-3"8"-32"0,6 0-9 16,-9 0 21-16,0 0 2 16,0 0 4-16,0 6-10 15,-3-1-4-15,-3 6-18 16,-3-1 0-16,-11 6 0 0,-1 3 1 16,0-1 4-16,0-2-7 15,0 0-2-15,0-3-8 16,4 0-1-16,2 1-1 15,0-1 2-15,6-3-3 0,-3 6-2 16,9-5 2-16,-3 2 2 16,3 0 0-16,3 1 2 15,3-4-2-15,3 1-1 16,3-1 1-16,3 1-1 16,0 2 0-16,9 0 2 15,-1 9-6-15,1-4 1 16,-3-2 1-16,-6-3 3 15,6-2-2-15,-6-3-2 16,3 0-18-16,-9 0-9 0,3-6-26 31,-4 1-10-31,4-3-58 16</inkml:trace>
  <inkml:trace contextRef="#ctx0" brushRef="#br0" timeOffset="32">23344 5900 220 0,'-9'-2'82'0,"15"2"-44"0,0 0-31 0,-3 2 20 16,3 1-5-16,9 0-1 15,0-3-5-15,17 2-2 16,1-2-8-16,9 0 0 0,3 0 1 16,11 0 1-16,4 0 0 15,2 0 0-15,1-2 2 16,-1-1-5-16,1 0-3 15,2 1-1-15,-5-1 1 16,-4 0 3-16,-5 1 4 16,-10-1-2-16,7 3-2 15,-6 0-2-15,-4-3-3 0,-14 3 3 16,3 0 0-16,-9 0-10 16,-6 0-5-16,-3 0-58 15,-24-10-103 1</inkml:trace>
  <inkml:trace contextRef="#ctx0" brushRef="#br0" timeOffset="33">23588 6398 200 0,'0'-6'74'0,"0"6"-40"0,0 0-20 15,0 0 22-15,0 0 2 0,0 6 4 16,-9 2-14-16,3 2-5 15,-12 9-13-15,-2-3 0 0,-7 5 3 16,3 0-5-16,-3 0-2 16,6-2-1-16,6-1 1 15,-2-2-5-15,5 0-1 16,3 0 0-16,0 0 0 0,6-3 0 16,3 5 2-16,3 4-3 15,0-4-2-15,12 1 2 16,-3-1 2-16,5-2 0 15,4 0-1-15,0-3 1 16,0 0 1-16,-3 1-3 16,3 1 0-16,-6-4 1 15,-4 0 2-15,-2-4-14 16,0-1-5-16,-3-1-37 16,0-2-18-16</inkml:trace>
  <inkml:trace contextRef="#ctx0" brushRef="#br0" timeOffset="34">23433 6670 220 0,'3'0'82'0,"-3"3"-44"0,9-3-38 15,0 0 18-15,6 0-3 0,3 0 3 0,3 0-1 16,9 0 1-16,2-3-9 15,4 3 3-15,9 0 4 0,-1 0-2 16,1-2 2-16,6-1-5 16,-1 0 1-16,1 1-7 15,5-1-3-15,-5 3 5 16,0 3 5-16,-7-3 0 16,-5 2 1-16,-6-2-3 15,2 0-1-15,-8 3-5 0,3-3-1 16,-3-3-1-16,-4 3-2 15,4-2-6-15,-6-4-1 16,-9 1-48-16,0 0-18 16,-15-6-71-1</inkml:trace>
  <inkml:trace contextRef="#ctx0" brushRef="#br0" timeOffset="35">11953 15674 112 0,'0'-3'44'0,"3"3"-24"0,-3 0-8 0,0 0 16 16,0 0-5-16,0 0-1 15,0 0-1-15,0 0-1 16,0 0-11-16,0 0 1 0,0 0 1 16,0 0 2-16,0 0 3 15,0 0-3-15,3 0 2 16,-3 0-2-16,0 0 0 15,3 0 1-15,-3 0 2 16,0 0-5-16,0 0 1 16,0 0-7-16,0 0-1 15,0 0-2-15,0 0-2 0,0 0 1 16,0 0-1-16,0 0 2 16,0 0 3-16,0 0 2 15,0 0 3-15,0 0-3 16,0 0-2-16,0 3-2 15,0 2-3-15,0 1-2 16,3 1 1-16,-3 4 1 16,3 5 0-16,0 2 0 15,0 4 0-15,0 1 0 16,0 7 0-16,0-4 0 0,-1 8 0 16,1-5 0-16,0-7 0 15,0 1 0-15,0 1 2 16,0-3-1-16,0 1-1 15,0-4-2-15,0-2 1 16,0 3 1-16,0-6 2 16,-3-3-1-16,0-2 2 15,0 0 0-15,0-3 1 16,0 1-2-16,0-4-2 16,0-2-2-16,0 0 1 15,0 0 3-15,-3 0 3 16,3-2 0-16,-3-1 2 15,3 0-9-15,-3-7 0 0,0-1 0 16,3-5 3-16,-3-5 0 16,3 0 2-16,0-3-2 15,0 6-1-15,0-9 1 16,0 1 1 0,0 5-1-16,3 0-1 0,0-1 1 15,0 1 1-15,0 0-1 16,3 3 2-16,0-1-4 15,0 0-2-15,0 4 2 16,0 1 2-16,0 1-2 16,0 3 0-16,3 2 1 15,0 2 0-15,3 4-3 16,0 2 2-16,0 2-1 16,-1 4-2-16,-2 2 5 15,0-3 1-15,0 8 0 0,0-2-2 16,-3 2 1-16,0-3 1 15,-3 1-1-15,-3 0-1 16,0 5 5-16,-3 2 1 16,-3-2 0-16,-3-3-1 15,0 0-3-15,-6-2 1 16,0-3-2-16,1-3 2 16,-1 0-2-16,0-2 2 15,0-3-4-15,0 0 0 16,3 0-1-16,0-3-2 15,3-2-13-15,0 3-6 16,3 2-17-16,6-6-40 16,3 1 10-16,0 0-40 31</inkml:trace>
  <inkml:trace contextRef="#ctx0" brushRef="#br0" timeOffset="36">12298 15642 124 0,'6'-2'49'0,"-3"2"-26"0,0 0-12 0,-3 0 15 16,0 0 3-16,0 0 2 15</inkml:trace>
  <inkml:trace contextRef="#ctx0" brushRef="#br0" timeOffset="37">12319 15642 341 0,'9'8'36'0,"-6"0"-3"16,3 3-7-16,-6 2-3 0,0 3-6 15,6 2 0-15,0 1-8 16,-3-1-3-16,0-2-1 15,0 3-1-15,0-3-2 16,5-3-6 0,1 3-22-1,-3-3-6-15,0-3-6 16,-3-2 1-16,0-8-40 16,-3-5-25-1</inkml:trace>
  <inkml:trace contextRef="#ctx0" brushRef="#br0" timeOffset="38">12262 15727 200 0,'-9'-3'77'0,"6"3"-42"0,3-2-23 0,0 2 21 15,0 0-17-15,0 0-4 16,0 0 10-16,6 0 5 15,0 0-13-15,3 0-1 0,3-3-2 16,6 3-2-16,3-3 0 16,3 1-5-16,-4 2-1 15,-2 0-1-15,0 0 1 16,-3 0-2-16,0 0 2 16,-3 0-4-16,0 0 0 15,-3 0-15-15,0 0-6 16,-3 0-31-16,-6 0-14 15,3 0-46 1</inkml:trace>
  <inkml:trace contextRef="#ctx0" brushRef="#br0" timeOffset="39">12566 15552 220 0,'-3'-8'82'0,"6"8"-44"0,-3 8-33 15,0-8 32 1,0 16-9-16,6 0-5 15,0 2-2-15,-3 1-12 16,0 2 3-16,0 3 2 0,-3 0-3 0,0 0-1 16,-3-1-6-16,6 4-1 15,-3 2-1-15,0-5 1 16,-3-6-2-16,6-2-1 16,0-3-4-16,-3-2-2 15,-3-3-19-15,0 0-7 16,0-3-16-16,3-5-8 15</inkml:trace>
  <inkml:trace contextRef="#ctx0" brushRef="#br0" timeOffset="40">12679 15642 220 0,'-6'-2'82'0,"3"2"-44"0,0 0-27 15,3 0 23-15,0 0-7 16,0 0 1-16</inkml:trace>
  <inkml:trace contextRef="#ctx0" brushRef="#br0" timeOffset="41">12673 15624 466 0,'9'-8'20'0,"0"-3"-2"16,3 3-6-16,0-2-2 16,0 2-2-16,0 2 0 15,-1 4-4-15,-2 2-3 0,3 10-7 16,0 6 3 0,-9 0 3-1,3 0 3-15,-6 2 1 0,-3 4-2 16,-3-1-2-16,0 0 1 15,0-5 1 1,-3 5-1-16,0-5 2 16,1-3-2-16,-1-2-1 15,0 2 1-15,0-5 1 16,3 2 3-16,0-4 2 16,0 4-3-16,3-2-1 15,3-2 3-15,0-4 1 16,3-2 1-16,3 5 0 15,3-10 2-15,3 0-1 16,0-3 2-16,5 8-2 16,1-3 0-16,3 3-5 15,-3 0-1-15,0 0-1 16,-3 0 1-16,0 3-2 16,-3 5 2-16,-4-5-2 15,-2 4-1-15,0 1 1 16,0-2-1-16,-3-1-14 15,0-2-3-15,-3-3-33 0,0 0-13 16,0 0-93 0,0 0-45-16</inkml:trace>
  <inkml:trace contextRef="#ctx0" brushRef="#br0" timeOffset="42">4050 17579 108 0,'-9'0'44'0,"6"0"-24"0,0 0-13 16,3 0 13-16,0 0 10 16,0 0 8-16,0 0-5 15,0 0-2-15,0 0-17 32,3-5 0-32,3 5 0 0,0-6-1 15,3 6 2-15,3-2-6 0,0-4-3 0,3 6 3 16,8-5 2-16,4 5-6 15,3-8-1-15,3 3 0 16,5 2 0-16,-2-7-2 16,3 7-2-16,2-2 1 31,4-1-1-31,-3 1 2 16,5 2 1-16,-2-2 1 0,0 5 0 15,-4 0-2-15,4 0-2 16,-3-2 3-16,-4-1 0 15,1 0 1-15,0-2 0 0,0 5-2 16,-4-3 1-16,-2 3-4 16,6 0 0-16,-4 0 1 15,-2 3 2-15,0-3-1 16,-3 5-1-16,-4-5 1 16,7 0 1-16,-3 0-1 15,0 0-1-15,-1 0 1 16,1 0 1-16,3 0-1 15,0 0 2-15,-4 0-2 16,4 0 2-16,3 0-2 16,-3 3-1-16,-1 0-2 0,1-3 1 15,-3 0 1-15,3 0 2 16,-1 0-1-16,-2 0 2 16,0 0-4-16,3-3 0 15,-1 3 1-15,1 0 0 16,0 0 2-16,0 0 1 15,2 0-4-15,-2 0-1 16,0 0 3-16,0 0 1 16,-4 0-3-16,4 0 1 15,3 0 2-15,-3-3 1 16,-1-2-1-16,4 5-2 16,3 0-2-16,-7 0 1 0,1 0 1 15,0 0 0 1,3 0 2-16,-4 0 1 15,1 0-4-15,0 0-1 0,-3 0 3 16,2 0 1-16,1 0-3 16,-6 0-1-16,0 0 1 15,0 0 2-15,-1 5 0 16,1-2-1-16,0 0-2 16,0-1 1-16,-1-2 3 15,1 5 1-15,3-2-1 16,0 0-2-16,0-1 1 15,-4-2-1-15,1 6 2 16,0-6 1-16,3 0-1 16,-1 0-2-16,1-6 1 15,6 6-1-15,0-2 0 16,-4 2 0-16,-2 0-14 16,-3 2-3-16,-6 4-77 15,3 2-33-15,5-3 16 16</inkml:trace>
  <inkml:trace contextRef="#ctx0" brushRef="#br0" timeOffset="43">13536 17566 84 0,'-3'0'33'0,"3"0"-18"0,0 0 2 0,0 0 14 0,0 0-3 15,0 0 0-15,0 0-6 16,0 0-2-16,6 2-11 16,0-2 1-16,0 0 3 0,3 0-5 15,3 0-2-15,3 0-1 16,3 0 1-16,3 0-3 16,2 6 0-16,7-6-3 15,0 5-1-15,3-2 3 16,-1-1 3-16,7-2-2 15,0 3 0-15,-1-3 1 16,4 5 2-16,0 3 1 16,2-8 1-16,4 8-2 0,0-8 1 15,-4 0-2-15,7-3 0 16,0-2-6-16,-1 5 1 16,4-3 0-16,-1-2 0 15,10 0 0-15,-1 5 2 16,1-5-1-16,-1-3-1 15,1 8-2-15,-4-6 1 16,1 6 1-16,2-2 0 16,-2-4 6-16,-6 6 6 15,-4 0-6-15,7 0-3 16,-4-5 0-16,-2 5 0 0,0 0-1 16,-4 0-2-16,-2 0 1 15,2 0-1-15,-2 5 0 16,-3-5 2-16,-1 6-1 15,1-6 2-15,3 0-2 16,2 0 2 0,-2 0-2-16,0 0-1 15,-4 0 3-15,10 0 2 0,-3 0-2 0,-1 0-2 16,-2 0 0-16,2 0 1 16,-2-6-1-16,3 6 2 15,-1-5 0-15,-2 5 1 16,3 0-2-16,-1 0-2 15,-5 0 3-15,0 5 2 16,-1-5 0-16,1 0 2 16,0 0-2-16,-7 0 0 15,1-5-3-15,0 5 1 16,-1 0-2-16,-2-3-1 16,-3-2-2-16,-3 5-1 0,-6-5-31 15,-4 5-13-15,-2-8-82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9:29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21365 11073 76 0,'-3'-3'30'0,"0"1"-16"0,0 2-1 0,3 0 14 16,-3 0 2-16,0 0 5 16,0 0 2-16,0-3 2 15,-3 0-8-15,3 1-1 16,3-4-16-16,3-2-3 0,3-8 0 0,6-5-6 15,3-2 0 1,2 1 2-16,7 4 1 16,0 2-3-16,3 5-3 15,0 9-3-15,-4 10 1 0,1 13 1 16,-6 8 2-16,-3 5 1 16,-9 3 3-16,-6 3-3 15,-6 8 0-15,-3 5 1 16,-6 0 0-16,-3-1-2 15,0-4 1-15,4-6 0 16,-1-2 3-16,3-11-3 16,0-5 0-16,3-5 8 15,3-4 2-15,0-4 0 16,3-3 0-16,6-3-5 0,3-5 0 16,6 0-5-16,3-2 0 15,6-1-3-15,2 0-1 16,1 3-1-1,3 0 0-15,-3 0 0 0,-3 0 0 16,-3 0-9-16,-1 0-3 16,-2 0-15-16,0 0-4 15,-3 0-14-15,0 0-5 16,0 0-25 0,0-2-38-16,0-1 34 15</inkml:trace>
  <inkml:trace contextRef="#ctx0" brushRef="#br0" timeOffset="1">21769 11012 184 0,'-11'-11'68'0,"11"-7"-36"0,0 10-37 16,3 8 21 0,0 8 0-16,-1 5 0 15,1 6 1-15,0 4-9 16,-3 4-1-16,0-1 3 0,-3 1-8 16,0 2-1-16,1 0 1 15,-1-3 3-15,3-2 0 0,0-3 2 16,0-2-2-16,0-6 0 15,3-2 1 1,2-3 3-16,7-6 0 16,3-4 2-16,3-6-2 0,3 0 0 15,6-3-8-15,0 1 0 16,-1 2-3-16,-2 0 0 16,3 3-16-16,-6-1-8 15,-6 4-17-15,0-1-6 16,-4 0-18-1,-2 1-41-15,-3-1 28 0</inkml:trace>
  <inkml:trace contextRef="#ctx0" brushRef="#br0" timeOffset="2">21969 10988 160 0,'-9'3'60'0,"12"5"-32"0,-3 13-24 16,0-5 15-16,0 8 11 16,0 5 8-16,3 10-5 15,0 12-2-15,0-1-17 16,0 3-7-16,0-3 0 0,0-5-4 16,0 0 0-16,3-8-1 15,0-5 1-15,-3-8-13 16,3-6-3-16,-3-2-34 0,0-8-12 15</inkml:trace>
  <inkml:trace contextRef="#ctx0" brushRef="#br0" timeOffset="3">22421 10948 132 0,'-6'3'49'0,"3"13"-26"0,6 10-12 16,0-7 18-16,0 7 7 16,0 4 8-16,-3 1-13 15,0 6-6-15,0 6-14 16,0-1-7-16,0-2-3 0,0-1-1 16,0-4 2-16,0-3-1 15,0-6 2-15,6-5-24 16,-6-8-8-16,0-2-32 15,-6-3-12-15,6-8-5 16</inkml:trace>
  <inkml:trace contextRef="#ctx0" brushRef="#br0" timeOffset="4">22380 11038 80 0,'-15'-5'33'0,"12"5"-18"0,-6 0 2 15,6 0 16-15,0 0-2 16,3 0-1-16,0-3-5 16,0 1-2-16,0-3-12 15,0 2-4-15,0-2-1 0,6-1-5 0,0-4-1 16,6-1-2-1,0 1 0-15,0-1 2 16,2 3 2-16,1 0-6 0,0 5 1 16,0 6 3-16,-3 5 2 15,-3 0-3-15,6 3 1 16,-6 4 2-16,0 1 1 16,-3 0 7-16,-6 3 4 15,-3 2-7-15,-3 0-2 16,0-2-1-16,-3-4 0 15,0-1 0-15,0-1 0 16,0-3-5-16,3-2 1 16,0-2-2-16,6-1 0 15,3-2-3-15,3 2-1 16,6-2 0-16,3 2 2 0,9 3-1 16,-1 0 4-16,1 5-2 15,-6 3 1-15,0 5 13 16,-6 0 7-16,-6 0 11 15,-6 8 6-15,-3-2-7 16,-12-1-4-16,-3 1-10 16,-3-6-1-16,-8-2-8 15,8-4-1-15,-9-4-7 16,6-3 0-16,3-3-30 16,3-2-13-16,9-3-34 15,4-3-14-15,10-2 1 16</inkml:trace>
  <inkml:trace contextRef="#ctx0" brushRef="#br0" timeOffset="5">23213 10843 200 0,'-15'16'74'0,"15"10"-40"0,0 45-40 16,0-41 14-16,0 14 4 15,0 7 7-15,-3 2-1 16,3-3 1-16,0 6-10 0,0-4-5 0,0-7-1 16,0-8-2-1,0-2-1-15,0-9-32 16,0-7-14-16,0-6-54 16</inkml:trace>
  <inkml:trace contextRef="#ctx0" brushRef="#br0" timeOffset="6">23002 11226 228 0,'-27'-5'85'0,"27"5"-46"0,6-5-50 0,12 5 13 0,0-8-6 16,2 0 2-1,7 0 1-15,6 3 1 16,3-6-42-16,11 3-19 0,-5 3-20 15,-9-1-6-15</inkml:trace>
  <inkml:trace contextRef="#ctx0" brushRef="#br0" timeOffset="7">23395 11229 148 0,'-12'24'55'0,"6"-6"-30"0,-9 11-1 16,9-10 24-16,3 5-15 16,0-3-4-16,3-3-13 15,3 1-3-15,6-6-7 16,3-2-2-16,0-6 2 0,9-10 1 15,5-9 3-15,-5-1-3 16,-3-4-2-16,-3 1-2 16,-3-1-3-16,-6 1 1 0,-9 2 1 15,-12-3 1-15,6 3 3 16,-6 3-8-16,-3 0-3 16,0 0-22-16,4 2-7 15,2-2-38 1,6-6-58-16,6 1 27 15</inkml:trace>
  <inkml:trace contextRef="#ctx0" brushRef="#br0" timeOffset="8">23639 10779 192 0,'-9'-5'74'0,"9"7"-40"0,6 6-40 0,-3 3 14 16,-3 13 4-16,0 18 4 15,0 11-1-15,0 13 1 16,0-2-9-16,6-1-2 0,-3-5 1 0,0 6-3 16,0-9-2-16,0-7-7 15,0-8-4-15,-3-6-78 16,6-7-51 0,-6-11 57-16</inkml:trace>
  <inkml:trace contextRef="#ctx0" brushRef="#br0" timeOffset="9">23526 11173 220 0,'-3'-5'85'0,"9"0"-46"0,3-16-35 15,2 18 19-15,-2-5-13 0,12 0-1 16,0 0-10-16,9 0-1 15,6 0 0 1,-1 3-34-16,1 0-16 0,-3 2-22 16,-4 0-29-16,4 6 34 15</inkml:trace>
  <inkml:trace contextRef="#ctx0" brushRef="#br0" timeOffset="10">23948 11155 116 0,'-9'21'44'0,"-11"-5"-24"0,2 2-2 0,9-7 20 0,0 2-8 15,0 3-2-15,-3 3-10 16,3 2-3-16,-3 3-9 16,9-1 3-16,-3-1 1 0,6-4-3 15,6-2-2-15,-3-5-2 16,9-11 0-16,-3-8 0 16,6-6 1-16,0 1-7 15,-3-3 0-15,-3-2-1 16,0 2 2-16,-4 0 1 15,-2 5 1-15,0 3 2 16,-3 3 1-16,0 5 1 16,6 8 0-16,3 3 0 15,-3 2 0-15,3 5-2 16,0-2-2-16,0 8 1 0,0-8-1 16,0 0 0-16,-3-6 0 15,9-10-25-15,-3-7-10 16,3-4-46-1,-1-8-38-15,1-2 44 16</inkml:trace>
  <inkml:trace contextRef="#ctx0" brushRef="#br0" timeOffset="11">24246 10681 220 0,'-9'3'82'0,"15"15"-44"0,3 22-44 16,-3-11 12-16,0 21 7 15,-3 14 8 1,-3 7-1-16,0-7 0 16,0-1-11-16,6-4-8 0,-3-4-3 0,0-2-50 15,6-8-20-15,-3-11-30 16</inkml:trace>
  <inkml:trace contextRef="#ctx0" brushRef="#br0" timeOffset="12">22671 10462 44 0,'-3'0'19'0,"3"0"-10"0,0 0 7 15,0 0 11-15,0 0 1 16,0-3 3-16,0 0-11 16,0 1-4-16,0-4-3 15,0-2 1-15,0-5-3 16,0-8-1-16,3-16-6 16,3-5-5-16,3-14-2 0,3-10-1 0,0-8 0 15,0-8 5-15,0-16 1 16,-6-5 2-16,-6-3 2 15,-3-3 1-15,-9-10 1 16,0 6 2 0,-3-6 4-16,0 5-6 0,0-16 0 15,3-5-4-15,-5 6-1 16,2-9-6-16,3 6-2 16,-3 5 2-16,0 16 3 15,3-1 1-15,0 15-1 16,0 9 1-16,0 9-1 15,-2 5 2-15,-1 10 3 16,3 3 0-16,0 9 0 16,-3 7-3-16,3 5 1 15,-6 0-7-15,-3 8 1 0,4 6-4 16,-1 7 0 0,3 12 1-16,0 12 2 0,0 8-3 15,0 11 2-15,0 13 1 16,0 3 2-16,-3 10-1 15,7-8 1-15,2-7 2 16,3-9 0-16,3-5 0 16,0-8 0-16,3-13 2 15,9-10 1-15,3-14-1 16,-1-5 1-16,4-11-4 16,-3-2 0-16,6-16 1 15,-3 7 2-15,6 6 3 16,-3 8 4-16,-3 14-6 15,-1 9-2-15,1 12 1 16,3 18 1-16,3 13-4 0,0 5 1 16,9 0-2-16,5 9 0 15,1-9-49 1,12-2-56 0,-4-19 20-16</inkml:trace>
  <inkml:trace contextRef="#ctx0" brushRef="#br0" timeOffset="13">22692 11748 52 0,'0'0'19'0,"3"0"-10"0,0 2-4 0,0 3 6 16,0 6 7-16,0 8 6 15,3 12-2-15,-3 6 1 16,0 11-3-16,-3 2-3 15,0 8-1-15,0 6 3 16,0 5-7-16,0 5 1 16,0 0-8-16,0 5 1 0,0-2 1 0,3 5-1 15,0-3-1-15,-3 1 1 16,0-1 1-16,0 3 3 16,0-5 4-16,0 0-4 15,0-1 2-15,0-4-1 16,0-9 1-16,0 3-2 15,3-2 1-15,3-8-2 16,-3-4 0-16,0 1-3 16,0-5 1-16,0-6-2 15,-3-5 0-15,0-8-3 16,0-2 1-16,0-6-2 16,0-5 2-16,0-5 0 15,0-1 1-15,0-2-5 0,-3-3-1 16,0-2-2-16,0-3 3 15,-6 0-2-15,0-3 1 16,-3-2-3 0,0-6-1-16,0 1 0 0,-3-9 4 15,0-4-1-15,-2-4 1 16,-4 1 2-16,0-1 0 16,0 1-3-16,3 2 2 15,3 5 1-15,1 4 2 16,8 4-3-16,-3 3 0 15,6 8-4-15,3 11-1 16,6 7 5-16,6 14 2 0,2 5 1 16,1 0-2-1,0 5 1-15,0-5-1 16,3-5 2-16,3-5 1 16,3-6-1-16,-1-5 1 15,1-6 0-15,0-5 3 0,3-10-1 16,-3-5 2-16,-4-9-4 15,-2-5-2-15,-3-5-9 16,-3-5-3-16,0-6-23 16,-3 0-10-16,0 1-57 15,0 4-33 1,-3-4 61-16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9:45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24308 3852 104 0,'0'-18'38'0,"6"15"-20"0,-3-2-4 16,-3-3 17-16,6 0 5 15,0 0 5-15,-6 0 6 16,6 3 4-16,-6 0-28 16,3 2 9-16,-3 3 3 0,0 3-19 15,0 28-6 1,0 9-7-16,0 13 2 15,0 2 1-15,0 4 9 16,6 7 4-16,3-8-3 0,-3-5-1 16,3-5-5-16,-3-11-1 15,0-8-3 1,-6-5-1-16,6-9-1 0,-3-4 2 16,-12-8-30-16,9-6-13 15,-3-5-43-15,0-8-17 16,-3-8-33-1</inkml:trace>
  <inkml:trace contextRef="#ctx0" brushRef="#br0" timeOffset="1">24704 3781 220 0,'0'3'85'0,"0"-1"-46"0,-3 3-19 0,3 6 27 16,-9 5-10-16,-2 2-1 15,-7 4-12-15,-6 1-2 16,-6 1-13 0,-9 8-3-16,1 0-2 0,-4-3-5 0,0 0 1 15,4 0 0-15,5-8 2 16,3-2-3-16,6-1 0 15,6-4 1-15,1-1 2 16,17 0-1-16,6-2-1 16,14-1 1-16,4 3-1 15,12 1 0-15,6 7 2 16,-1 5-1-16,7-2 2 0,-6 0-2 16,-7 0 2-1,-5-3-11-15,-3-5-4 0,-12-3-45 16,3-2-18-16,-6-4-58 15</inkml:trace>
  <inkml:trace contextRef="#ctx0" brushRef="#br0" timeOffset="2">24014 4543 208 0,'-9'0'79'0,"9"0"-42"0,-3 3-23 16,3-3 20-16,0 0-8 15,0 0-1-15,9 0 3 16,6 0 3-16,11 0-17 15,19-3 5-15,21 0 2 0,8-5-9 16,18 3-4-16,4-3-5 0,-13 3 0 16,0 0-2-1,-11-1-1-15,-13 12 1 0,-2-4 1 16,-13 1-1-16,-2-1 2 16,-3 1-15-16,-12-8-7 15,-4 2-39 1,-11 1-17-16</inkml:trace>
  <inkml:trace contextRef="#ctx0" brushRef="#br0" timeOffset="3">24288 4937 212 0,'-3'3'79'0,"3"-3"-42"0,3 0-26 0,-3 0 23 16,0 0-5-16,0 0 1 15,0 0-9-15,6 0-2 16,0-3-11-16,-1-2-1 0,-2-3 0 16,6-3-3-16,-3 1-3 0,0-1 0 15,3-5 1 1,-3 6-1-16,6-4-1 15,-3 4 1 1,0 2-4-16,3 3 2 0,-9-1-1 16,9 4 0-16,-6 2 2 15,-3 0 0-15,6 5-3 16,-3 3 2 0,0 3 1-16,-6 7 2 15,5 9 3-15,-5 2 2 16,0 2 3-16,0 6-3 15,3 3-2-15,-3 2-2 16,6-5-3-16,-3-5-2 16,0-3 1-16,-3-5 3 15,0-5 3-15,0-6-2 16,3-3 0-16,-3-2-6 16,0-2-2-16,0-6-25 0,0 0-8 15,0 0-37 1,0-3-18-16</inkml:trace>
  <inkml:trace contextRef="#ctx0" brushRef="#br0" timeOffset="4">24267 5244 148 0,'0'0'55'0,"0"3"-30"0,6 2-5 16,0-5 19-16,0 0 1 16,6 0 3-16,8 0-7 15,10 0 1-15,0-3-21 16,3 1 2-16,2-1 0 0,-2 0-10 15,0-2-4-15,6 0-1 16,-10 2 0-16,-2 1-1 16,-6-1 1-16,-6 3-26 15,3-3-10-15,-6 3-16 0,-3 0-5 16,-6-2-53 0,2-1-27-16,-5 3 64 15</inkml:trace>
  <inkml:trace contextRef="#ctx0" brushRef="#br0" timeOffset="5">24279 5517 184 0,'0'-3'71'0,"0"3"-38"0,0 0-12 0,0 0 22 15,0 0-6-15,0 0 1 16,0 0-11-16,0 0-4 15,6 5-13-15,-3 3 0 0,-3 3 3 16,-3 5-3-16,-3 10 2 0,3 3-3 16,-6 3 0-16,0-3-5 15,3-3-3 1,0 1 0-16,-6-3 1 0,3-3 1 16,6-5 1-16,-3-3-5 15,6-2 1-15,0-6-2 16,0-2 0-16,0-3 0 15,6 0 0-15,0-6 2 16,9 4 2-16,0-4-3 16,3 4 0-16,0-1-1 15,5 0 0-15,-2 1 2 16,6-1 0-16,-6 3 0 16,-3 0 0-16,-3 0 0 15,-3 0 2-15,-4 0-1 0,4 0-1 16,-6 0-13-1,-3 0-6-15,6 0-21 0,-9-3-10 16,6 1-22-16,-3-3-7 16,0-3-20-1</inkml:trace>
  <inkml:trace contextRef="#ctx0" brushRef="#br0" timeOffset="6">24487 5540 180 0,'-6'-2'68'0,"6"-1"-36"0,6 3-18 0,-6 0 22 16,0 0-9-16,0 0-1 0,0 5-11 15,0 1-4-15,0 7-6 16,0 8 1-16,3 6 3 0,-3 2 4 15,0 10 4-15,0 4 0 16,0-1 1-16,0 0-3 16,0-2 1-16,0-3-5 15,0-5 1-15,0-8-7 16,0-3-3-16,0-5 3 16,0 2-3-16,0-10 1 15,0 0-10-15,6-3-3 16,-6 1-17-16,0-6-6 15,3 10-11 1,-3-10-3-16,3-2-29 0,0-4-14 16,0-4 4-1</inkml:trace>
  <inkml:trace contextRef="#ctx0" brushRef="#br0" timeOffset="7">24529 6371 124 0,'3'-5'46'0,"-3"2"-24"0,6 1-10 15,-6 2 13-15,3 0 4 16,-3 0 2-16,0-3 1 16,0 0 0-16,0 1-17 15,-3-1 9-15,-3 0 3 0,6 1 1 16,-6-1 1-16,0-2-5 16,-3 2-3-16,-3 0 0 15,0 1-1-15,-6-1-7 16,-3-2-3-16,-2 2-1 15,2 3-1-15,-3 0-7 16,0 3 0-16,3 0-3 16,0 2-2-16,1 3 0 15,5 2 3-15,3-2-5 0,-3 0 2 16,6 0-5 0,3 3 1-16,6-1 4 0,6 1 4 15,3 0-4-15,6-1-1 16,3 6-3-16,14 0 0 15,-2 8 5-15,3-1 3 16,-3 1-1-16,5 3-2 0,-5-1 2 16,-3 3 2-1,-3 0 0-15,-9-2-1 16,0-3 3-16,-10-3 2 16,-5 0 4-16,-5-2 5 15,-10-4-13-15,3-4-4 0,-9-3 5 16,-6-5 5-16,-3-3-5 15,-2-6-3-15,2 1-5 16,0-6-1-16,6 1-3 16,3-3 1-16,4-1 0 15,8-2 1-15,6 1 2 16,6-4 2-16,17-5-1 16,7-5 4-16,3-5-2 15,3 2 1-15,0 0 2 16,2 1 2-16,-11 1 1 15,-3 7 3-15,-3-1 1 0,-9 5 3 16,-15 1-7 0,0 5-4-16,-9 2-49 0,-6 0-19 15,-9 1-62 1</inkml:trace>
  <inkml:trace contextRef="#ctx0" brushRef="#br0" timeOffset="8">3633 8446 96 0,'-6'-8'35'0,"3"8"-18"0,-3-8 2 0,3 5 18 15,0 0 0-15,0 1 2 16,0-4-4-16,0 4-1 16,1 2-19-16,2 2-9 0,-6 4-2 0,3 12-3 15,0 6-1-15,0 13 5 16,0 13 4-16,0 14 4 16,0 7 2-16,0-7-6 15,3-3-1 1,0-3-2-16,3-5 1 0,0-8-2 15,0-8 0-15,-3-8-1 16,0-5 0-16,0-8-22 16,0-3-8-16,0-3-27 15,0-10-11-15,6-8-37 16</inkml:trace>
  <inkml:trace contextRef="#ctx0" brushRef="#br0" timeOffset="9">3541 8377 208 0,'-15'-6'77'0,"15"6"-42"0,0 0-34 0,0 0 14 15,9 0-8-15,6 0-2 16,9 0 6-16,11-2 5 16,13-1-8-16,12 0 2 0,11-2 3 15,18 0-3-15,10 0 2 0,5 2-7 16,6 0-3-16,0 1-1 16,-3 2-1-1,-6 2 0-15,-8-2 0 0,-1 0 2 16,-9 3 1-16,-5-3-1 15,-7 3 1-15,-8-3-2 16,-10 0 2-16,-8 0-2 16,-12 2 2-16,-7-2 13 15,-5 0 7-15,-6 0 0 16,0 0-2-16,-3 0-7 16,-6 0-4-16,0 0-3 15,0 0-2-15,0 0-6 16,-6 0-1-16,0 0 1 0,0 0 0 15,0 0-2-15,0 0 0 16,0 13-7 0,-3 6 5-16,-6 10 2 15,0 3 0-15,-3 8 2 16,0 7-1-16,0 11 0 16,3 6 0-16,3-3 0 15,3-6 2-15,0-7 0 16,0-6 0-16,3-5 2 15,0-5-1-15,0-5 2 16,0-6-2-16,0-5-1 16,0-3-15-16,3 0-7 15,0-2-11-15,0-1-3 16,0 1-11-16,-3-1-3 16,0 4-44-1,0 4-30-15,-3-2 55 0</inkml:trace>
  <inkml:trace contextRef="#ctx0" brushRef="#br0" timeOffset="10">3523 9149 220 0,'-9'-16'85'0,"12"16"-46"0,0 0-46 16,-3 0 16-16,6 0-2 16,3 0 4-16,6 0 0 15,0 3 3-15,9 0-7 16,8-1 7-16,10 4 3 0,6-1-1 16,5-5 1-16,13 0-3 15,11 5-1-15,9 1-7 16,4-4-2-16,-4-4-2 15,3-1 1-15,4 6 0 0,-7-1 3 16,-6-2 6 0,-5-2 2-16,-7-1-1 0,-8 0 2 15,-4 1 5-15,-2-1 2 16,-7 3-7-16,-5 0-4 16,0 0-9-16,-1 0-3 15,-5 3 2-15,-6 2 1 16,-3-2 0-16,-3-1 1 15,-7 1-2-15,-2-3-1 16,-3 0 3-16,0 0 2 16,-6 0-20-16,0 0-7 15,-3-3-35-15,3-7-133 16</inkml:trace>
  <inkml:trace contextRef="#ctx0" brushRef="#br0" timeOffset="11">3833 10036 60 0,'12'-11'24'0,"-6"11"-12"0,5 0-5 0,-5 0 9 15,3-3-2-15,3 1 0 16,0-1-6-16,0 0-3 16,0-2-2-16,-3 3 0 15,0-1-2-15,0 0-1 16,-3 3 7-16,0 0 5 15,0 0-4-15,0 0 0 16,0 0 0-16,-1 0 0 16,1 0-2-16,3 0-1 15,3 3-3-15,0 0-2 0,3-1 1 16,3 3-1-16,3-2 2 16,0 0 3-16,2-1 2 15,4 1-1-15,3 2 1 16,0-2 0-16,2 2 1 0,4 1-4 15,0-1-1-15,6 0-1 16,-1-2 1-16,1-1 0 16,0 1 3-16,-1 2 1 15,1-5 3-15,3 0-5 16,8 0-3-16,-5 3 1 16,5 2 0-16,4 1-4 15,-1-1-1-15,-2 0 1 16,0 1 0-16,2 1 5 0,1-1 2 15,-1-1 0-15,4-2-1 16,2-1-1-16,-2-2 0 16,-4 0-2-16,7-2-2 15,-7-1 3-15,1 3 0 16,-3-3 1-16,2 1 2 16,4 2-3-16,-7 0 0 15,1 0-1-15,-1-3-2 16,4 0 1-16,0 3 1 15,-1-5-3-15,4 0 0 16,-1 0 1-16,-2 2 2 16,-7 0-1-16,-2 1-1 15,3-1 5-15,-4 0 1 16,4 1 0-16,-1-4-1 0,1 1-6 16,3 2-1-16,-1 1 1 15,-2 2 2-15,-4 0 2 16,1 0 1-16,0-3-5 15,-4 1 1-15,1-1 0 16,3 3 0-16,-4 0 6 16,4 0 4-16,-4 5-5 15,-2-2-3-15,3-1-1 16,-1 4 1-16,1-6-3 0,6 0 0 16,2 0 1-16,4-3 0 15,2 0 0 1,-5 6 2-16,2-3 3 0,-2 0 2 15,3 0-3-15,17 0-3 16,-6-3 0-16,4 1-1 16,-4-3 2-16,-2 7 1 15,-1 1-1-15,1-1 1 16,-1-2-4-16,1-2-2 16,2 4 4-16,-2 1 1 15,-4 2-3-15,-2 1 1 16,-4-4 0-16,4-2 2 15,-4 8-1-15,1-2 2 16,5-1-2-16,1 0-1 0,-6-5 1 16,-1 3-1-16,1-6 2 15,8 6 3-15,4-3-4 16,5 0-3-16,-9 0 3 16,1 0 1-16,-1 0-3 15,4 0 1-15,-4 0-2 16,1-5 0-16,2 5 2 15,-5 5 2-15,-1-8-1 16,1 3-1-16,-1 0 1 16,1 3-1-16,-1-3 2 15,4 0 1-15,-4 2-4 0,-5-4-1 16,-1-1 1 0,1 1 2-16,0-4 0 15,2 1-1-15,-2 0 1 0,5 2-1 16,-2 0 0-1,-7 1 0-15,1-1 0 0,5 0 0 16,-2-2 0-16,3 0 0 16,2 0 0-16,3-1 2 15,-5 1-1-15,-3 2-1 16,-1 1 1-16,-2-1-1 16,8-2 0-16,-2-1 0 15,2 1 0-15,-2-3 0 16,-1 6 0-16,-5-1 0 15,-1 0-3-15,1 1 2 0,6-1 1 16,-4 0 0-16,4 1 2 16,-1-1 3-1,-2 0-2-15,-4 3-2 0,4-2-3 16,-4 2-1-16,4-3 2 16,-6 0 0-16,-4 1-35 15,-11-3-15-15</inkml:trace>
  <inkml:trace contextRef="#ctx0" brushRef="#br0" timeOffset="12">22725 8205 124 0,'-6'-8'46'0,"6"3"-24"0,0-3-15 16,0 2 15-16,0-2 0 15,3 0 2-15,0-2-2 16,6-1-2-16,-3 3-10 16,0 0 7-16,-3 0 3 0,-3 3 1 15,6 0 2-15,0 2-9 16,-3 3-1-16,3 5 2 15,-3 9 2-15,0 7 0 16,0 13-1-16,-3 9-2 16,0 4 1-16,0 6-2 15,0-3 0-15,0-2-10 16,5 0-3-16,-2-6 1 0,0-5 3 16,0-5-1-16,-3-6 0 15,3-7-3-15,-3-1-1 16,3-4-1-16,-3-4-2 15,0-2-8-15,0-3-3 16,0-5-14-16,0 0-4 16,-3-2-18-16,3-4-8 15,-3-2-52 1</inkml:trace>
  <inkml:trace contextRef="#ctx0" brushRef="#br0" timeOffset="13">23076 8136 144 0,'3'-8'55'0,"0"8"-30"0,-3 0-10 0,0 0 18 16,0 0-3-1,0 0 2-15,0 3-12 16,0-1-2-16,0 4-10 0,0-1 6 0,-3 3 5 16,-9 5-6-16,-6 6 0 15,-2-1-1-15,-7 9 0 16,6-1-4-16,-9 0-3 15,6 1 0-15,-5-3-1 16,2-3 4-16,6-5 5 16,0-3-1-16,12 0 1 15,0-2-10-15,3-1-1 16,0-2-4-16,15 6 0 16,3-1 4-16,-3 3 1 15,9 0-4-15,0-1-1 16,-3 1 3-16,6 0 1 15,-4-3-3-15,7 1 1 0,0-1 0 16,-3-3 2-16,-6 1-17 16,0-3-6-16,-3-3-37 15,-1 1-12-15,-2-4-52 16</inkml:trace>
  <inkml:trace contextRef="#ctx0" brushRef="#br0" timeOffset="14">23100 8469 216 0,'-3'16'82'0,"3"-16"-44"0,0 3-44 16,0 7 47-16,0 1-19 15,0 2-5-15,0 3-3 16,0 3-9-16,0-1-1 0,3 3 0 16,-3-2-2-16,0 2-2 15,0 0 3-15,0-5 0 16,0-3-1-16,0-2-2 0,0-3 3 15,0 0 2 1,0-3 0-16,0-2 2 0,0-3-2 16,0-6 0-1,0 1-1-15,3 0 0 0,-3-3-5 16,6 0 1-16,-3-5-2 16,3-1 0-16,0-1 2 15,3-7 0-15,0 4 0 16,0 2 0-16,0 3 0 15,-4 2 2-15,1 3-3 16,0 3-2-16,-3 0-1 0,0 2 3 16,6 3-2-1,-6 5-1-15,3 6 3 16,-3 2 2-16,3 3 0 16,-3 0 2-16,0 0-2 15,-3 0 2-15,0-6-2 0,0 1 2 16,0-3-2-16,0-3 2 15,0-2-2-15,0-3 2 16,0 0-7-16,0-6 1 16,3-2-1-16,0-2 2 15,0-3 1-15,3-3 1 16,3 3 0-16,0 2 0 16,3-2 0-16,0 2 0 15,0 3-5-15,2 3 1 0,-2 0 4 16,0 2 4-1,0 3-6-15,0 5 0 16,-3 3 2-16,0 3 4 16,-3 2-1-16,-3 3-2 15,0-3 0-15,-3 3 1 0,0-5-10 16,0-3-2-16,6-3-30 16,-3-3-12-16,3-4-28 15,0-3-45 1,3-3 34-16</inkml:trace>
  <inkml:trace contextRef="#ctx0" brushRef="#br0" timeOffset="15">23570 8475 216 0,'-6'-16'82'0,"0"13"-44"0,3 3-29 15,0 0 22-15,0 0-10 0,-8 8-2 16,2 0-11-1,-12 5-5-15,9 0-2 0,-6 3-4 0,9 3 2 16,-3 2-1-16,6 0 0 16,0-2 2-16,6-1 0 15,3-2-3-15,6-3 2 16,6-5-1-16,0-5 0 16,0-3 2-16,3-5 0 15,-9-3 0-15,5-6 2 16,-5 1-1-16,-3 0 2 15,0 0 0-15,-3 2 3 16,0 1-1-16,-3 2 2 16,0 2-2-16,0 1 2 0,0 2-6 15,0 3-3 1,0 6 5-16,0 2 5 0,0 2-4 16,3 3 0-16,0 1-2 15,0-1 1-15,6 0-4 16,-3-2 0-16,0-1-12 15,0-2-5-15,3-2-43 16,0-4-20-16,-3-4-22 16</inkml:trace>
  <inkml:trace contextRef="#ctx0" brushRef="#br0" timeOffset="16">23868 8440 252 0,'-6'0'96'0,"3"0"-52"0,-6 8-45 0,6 3 20 15,-3 5-7-15,-3 2 3 16,-12 6-6-16,1 2-3 16,2 1-3-16,-3-3-3 0,9-3 1 15,0 5-30-15,0-5-13 16,3-5-152-1,0-18 87-15</inkml:trace>
  <inkml:trace contextRef="#ctx0" brushRef="#br0" timeOffset="17">23654 8432 224 0,'0'-8'85'0,"6"8"-46"0,0 0-19 16,-3 0 24-16,2 0-13 15,1 3-4-15,3 5-11 16,12 8-3-16,-3 5-7 16,0 5-4-16,-3 4 1 0,6-1-4 15,-4 0 0-15,-5-5 1 16,6 2 2-16,-6-7-50 16,6-6-19-16,-6-13-60 15</inkml:trace>
  <inkml:trace contextRef="#ctx0" brushRef="#br0" timeOffset="18">24029 8332 212 0,'-9'-6'82'0,"3"6"-44"0,6 0-14 15,0 0 40 1,6-5-22-16,-3 0-12 16,6 2-10-16,3 1-12 15,-1-6-3-15,10 0 1 0,0 0-1 16,3 2 0-16,0 1-3 15,-3 3-2-15,-1-4-2 16,-2 4-1-16,0-1-27 16,-3 0-12-16,3 1-37 15,-6-1-14-15,-6 6-13 16</inkml:trace>
  <inkml:trace contextRef="#ctx0" brushRef="#br0" timeOffset="19">24061 8422 280 0,'-6'2'104'0,"6"-2"-56"0,0 3-38 0,0-3 23 16,9 0-14-16,0 0-3 15,3-3-5-15,9 1-2 16,9-1-5-16,-3-2-3 0,-4 2 2 15,4 0-2-15,-3 1 2 16,-6-1-42-16,-6 1-16 16,0-1-82-1</inkml:trace>
  <inkml:trace contextRef="#ctx0" brushRef="#br0" timeOffset="20">24773 8189 180 0,'6'-5'68'0,"-3"5"-36"0,0-3-13 16,-3 0 23-16,6-2-6 15,-6 0-1-15,0-1-6 16,0 1-4-16,-6 0-13 16,6-3 3-16,-6 0 5 0,-3 0-2 15,-6 0-1-15,-6 3-9 16,-9-1-5-16,7 4 2 16,-7-1 4-16,-3 3-5 15,3 3-2-15,0-1-1 16,4 4 1-16,5 2-3 15,6 0-2-15,0 0-1 16,3 2 0-16,9 1 0 16,-3 2 3-16,12 3-2 0,3-3 1 15,6 8 2-15,6 3 0 16,0 0-5-16,8 0 1 16,1 2 2-16,0 3 3 15,-3 3-2-15,-3 0 0 16,-4 0 10-16,-2-3 3 15,-6-3-1-15,-6-2 1 16,-6-6-3-16,-6 1 0 16,-3-6-5-16,-12-2-1 15,-2-3-12-15,-7-3-4 16,0-5-1-16,0 0 1 0,7-3 1 16,-1-2 0-16,9-3 4 15,3-2 3-15,6-6-4 16,6-8 1-16,6 0 4 15,6 0 2-15,3 0 2 16,3 3 0-16,8-3 0 16,4-7 2-16,-3-1 1 15,3 3 3-15,-1 2 1 16,-8 4 3-16,-3 1 4 16,-6 1 3-16,-3 3-7 15,-6-1-1-15,-6-2-43 0,-6 5-19 16,0 6-99-1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3:00:00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23558 4871 36 0,'0'3'16'0,"0"-3"-8"0,0 0 8 0,0 0 13 16,0 0 9-16,0 0 4 15,0 0 2-15,0 0 0 16,0 0-2-16,0 0 1 16,0 0-24-16,0 5 7 0,0-5 4 15,0 3-7-15,0-3-1 16,0 0-7-16,0 2-1 15,-3 1-11-15,0 5-1 16,-3 2 0-16,-2 1 1 0,-1 2 1 16,-12 3 2-16,0 8-3 15,3 0 0-15,-3 0-1 16,0-3-2-16,1 0 1 16,8-5-1-16,0 0 0 15,3-3 2-15,3-3-3 16,0-2-2-16,0 0 2 15,6-2 2-15,0 2 0 16,6-1-1-16,0 1 1 16,3 3 1-16,0 2-3 15,6 0-2-15,-3-2 2 16,2 5 2-16,1-3-2 16,0 0-2-16,-3-2-3 0,-3 0 1 15,0-4-17-15,3-1-6 16,-6-1-27-16,-3-2-12 15,9-3-47 1</inkml:trace>
  <inkml:trace contextRef="#ctx0" brushRef="#br0" timeOffset="1">23362 5075 104 0,'0'0'41'0,"0"0"-22"0,-6 0-7 0,6 0 13 16,0 0-5-16,0 0 1 15,0 0-3-15,0 0-2 16,0 0-8-16,0 0 4 0,0 0 1 15,0 0 0-15,0 0 2 0,0 0-6 16,0 0-3-16,6 0-1 16,0 0 1-16,0 0-1 15,-3 0 0 1,6-3-3-16,0 0-2 0,3 1 3 16,2-4 2-16,1 1 0 15,6 0 2-15,-3 0-2 16,0-1 2-16,-3 1 0 15,6 2 1-15,2-2-2 16,-2 2-1-16,0 1-1 16,0-1 2-16,-6 3-1 15,6 0 2-15,-3 0-4 0,-1 3-2 16,4-1 2-16,-3 4 2 16,-3 2-2-1,3 0 0-15,-3 2 3 16,3 1 3-16,-1-1-2 15,4 1 1-15,0 0-5 16,3-1-2-16,-6 6 2 0,3 0 2 16,-1 5-4-16,1-2-1 15,6-1 0-15,-3 1 2 16,0-1-1-16,-1 1 2 16,1-1-2-16,-3 3-1 15,-3 0 1-15,0 1-1 16,-3-1 2-16,0 0 1 15,-3 3-4-15,-1 5 1 16,1 0 0-16,-3-3 0 0,0 1 2 16,3 2 1-16,-3 0-1 15,-3 0 1-15,0 3 0 16,0-3 1-16,-3 3-5 16,3 0-1-16,-3-1 3 15,-3-2 1-15,0 3 0 16,0 0-2-16,0 2 1 15,0-5-1-15,0-2-3 16,0-1 2-16,-3 3 3 16,-3 1 1-16,6-4-1 15,-6 0 1-15,0-2-4 16,-3-3 0-16,0 1 3 16,-3-4 1-16,3 3-4 0,-3 0 1 15,0-2 2-15,-5-3 1 16,2 0-4-16,-6 0 1 15,-3 2-2-15,3 1 0 16,0-1 4-16,1 3 1 16,-4-2-1-16,0-1-2 15,0-2 3-15,-3-2 2 16,1-1-2-16,-1-3 0 16,-3-2-1-16,0 0 1 15,0-3-4-15,4 1 0 16,2-4 1-16,3 1 2 15,0-3-17-15,9 0-6 16,0-3-34-16,0-2-15 16,4-3-65-16</inkml:trace>
  <inkml:trace contextRef="#ctx0" brushRef="#br0" timeOffset="2">23654 6263 132 0,'0'0'49'0,"3"0"-26"0,-3 0-3 16,0 5 21-16,0 0-5 0,0 1-1 16,-3 2-4-16,-3 2-2 15,-3 3-16-15,-3 6 8 0,-6 2 5 16,3 0-8-16,0-2 0 16,0-3-6-16,0-1-2 15,1-1-4-15,5-4-1 0,3 3-3 31,6-2-2-31,0 0 3 16,6-1-2-16,3 3 2 16,2 1-4-16,7-4 0 15,3 1-1-15,0-1 0 16,0 1 2-16,-3 0 2 0,-3-3-17 16,-4-1-6-16,-2 4-41 15,0-3-17 1,0 3-39-16</inkml:trace>
  <inkml:trace contextRef="#ctx0" brushRef="#br0" timeOffset="3">7771 16536 56 0,'0'0'24'0,"0"6"-12"0,3-1-1 0,0-2 12 0,0 7 5 16,3 1 3-1,2-1-3-15,-2 9 0 16,0-1-1-16,-3-2 1 16,0 6-15-16,-3-1 1 0,0 0 2 0,-3 0-2 15,3-8 0-15,0 0-6 16,-3 1 0-16,3-9-5 16,-3 3 0-16,0-16 3 15,0 3-1 1,3-9 0-16,0 7-3 15,0-7-2-15,0-4-2 0,6 2 1 16,3-5 1-16,0 0 2 16,3 5-3-1,-3 2-2-15,3 4-1 16,0 10 3-16,0 0 0 16,-3 8 1-16,0 5 0 15,-3 3 0-15,0 0 0 0,-6 2 2 16,0 1-3-16,0-3 0 15,0-3 3-15,0-2 1 16,0-6-1-16,0-8 1 16,3-5-4-16,0 0 0 15,3-10-1-15,-1 2 0 16,4-3 0-16,0 4-2 16,0 1 0-16,3 4 3 15,0 4 0-15,-3 6 3 16,0 6-3-16,0 4 0 15,-3 4 1-15,0-1 0 16,0 5 0-16,-3 1 0 16,3 2-25-16,0-5-10 0,0-6-55 15</inkml:trace>
  <inkml:trace contextRef="#ctx0" brushRef="#br0" timeOffset="4">8077 16618 132 0,'-9'24'52'0,"9"-10"-28"0,0 4-15 0,0-13 14 16,3 6-13-16,3 2-3 15,0 0-5-15,3 3 1 16,3-5-2-16,0-9-9 0,0-2-5 15,0-7-13-15,-3-1-4 16,0-6-8 0,-3 1-4-16,-3-3 23 15,0 0 12-15,-3 1 8 16,0 1 20-16,0 4 11 16,0-1-14-16,0 11-5 15,0 0 3-15,0 8 1 16,0 5-6-16,3 3-2 0,2 3-7 15,1 5-2-15,0-6 0 16,0 3 0-16,3-5 2 0,-3-3-10 16,6-5-4-1</inkml:trace>
  <inkml:trace contextRef="#ctx0" brushRef="#br0" timeOffset="5">8306 16497 128 0,'-8'10'49'0,"11"1"-26"0,-6 2-14 0,6-2 14 16,-1 5-7-1,1 7-1-15,0 4-9 16,3-1-4-16,0 6-1 0,0-5-4 15,0-1 2-15,3-7-17 0,-3-4-8 16,0-9-41 0</inkml:trace>
  <inkml:trace contextRef="#ctx0" brushRef="#br0" timeOffset="6">8464 16407 132 0,'-3'-3'49'0,"-9"11"-26"0,18-8-25 0,-9 11 9 0,0 5 10 15,0 2 6-15,0 9-7 16,0 4-4 0,3 4-7-16,-3 4-4 0,3-2 0 0,0-2-1 15,0-3 0-15,0-6-9 16,0 0-4-16,0-12-62 15</inkml:trace>
  <inkml:trace contextRef="#ctx0" brushRef="#br0" timeOffset="7">8363 16581 192 0,'-3'-5'74'0,"6"3"-40"0,3-1-29 0,-6 3 19 16,9-3-15-16,0-2-2 16,6 5-5-16,6 0 1 15,-1 0-2-15,4 0-36 0,0 0-16 16,3 0-36 0</inkml:trace>
  <inkml:trace contextRef="#ctx0" brushRef="#br0" timeOffset="8">8818 16592 108 0,'-6'-5'41'0,"6"7"-22"0,-5 1-9 15,5 0 14-15,-3 2-7 0,-3 3 1 16,0 5-7 0,0 8-1-16,0 3-6 15,3 0 4-15,0 0 2 0,3-6-5 0,3 3-1 16,3-5-2-16,3-2 1 15,0-7-2-15,2-1-1 16,1-12 1-16,0-7 1 16,-3 0-3-16,0-6 0 15,-3-2-1-15,-3 0-2 16,-6-3 5-16,0 3 3 16,-3 3-1-16,-3-1-2 15,0 6 0-15,0 5-1 16,0 0-18-16,4 3-8 15,2 5-41 1,0 2-29-16,9 1 42 16</inkml:trace>
  <inkml:trace contextRef="#ctx0" brushRef="#br0" timeOffset="9">9065 16359 156 0,'-11'-18'57'0,"2"18"-30"0,-9 5-10 16,12-5 22-16,-3 5-20 15,0 3-5-15,0 3-11 16,0 5-3-16,3 7 0 0,-3 7-3 16,6 4 2-16,0 0 1 0,3 1 2 15,0-1-1-15,3-2 2 16,3 5-4-16,0-5 0 15,-3-6-10-15,0-5-3 16,0-5-39 0,-3-3-51-16,-3-7 19 15</inkml:trace>
  <inkml:trace contextRef="#ctx0" brushRef="#br0" timeOffset="10">8857 16648 140 0,'-3'-8'55'0,"0"2"-30"0,9 6-18 0,-3 0 15 15,3 0-2-15,6-2 0 16,3-4-8-16,3 1-5 16,3 0-4-16,2-3-7 0,4 5 0 15,0-2-53-15,0 0-51 16,0-1 30-16</inkml:trace>
  <inkml:trace contextRef="#ctx0" brushRef="#br0" timeOffset="15.6291">9357 16380 168 0,'-12'3'63'0,"12"0"-34"0,-3 15-21 0,3-10 16 16,0 3-6-16,-3 5 0 16,0 2-10-16,0-2-3 15,0 0-3-15,0-3 5 0,0 0 3 16,0-5-3-16,0 3-2 16,1-3 0-16,2-3-1 15,0-2 0-15,2 2 2 16,1-2-1-16,6-1 0 15,0-2-6-15,6 0 1 16,3 0 0-16,-3 0 0 16,0-2-11-16,0-1-5 15,-3-2-28-15,0 5-11 0,-1-3-26 16,-2 0-19 0</inkml:trace>
  <inkml:trace contextRef="#ctx0" brushRef="#br0" timeOffset="16.6291">9461 16399 96 0,'-6'0'35'0,"6"8"-18"0,3-3 0 16,-3 3 14-16,0 3 10 0,0 10 5 16,0 0-12-16,0 3-3 15,-3 8-18 1,0-1-6-16,3 1-2 0,0 2-3 15,0 1 1-15,0-6-4 16,0-5 0-16,0-6-59 16,3-5-70-16,3 1 25 15</inkml:trace>
  <inkml:trace contextRef="#ctx0" brushRef="#br0" timeOffset="17.6291">9792 16544 112 0,'0'0'44'0,"3"6"-24"0,15 2-15 16,-12-3 13-16,2 6 3 16,4 2 2-16,0 3 1 0,0-1 2 15,0 1-14-15,0-2 2 0,-3-1 2 16,0 0-2 0,0-2 0-16,-3-3-6 15,0-3-3-15,0 0-2 0,-3-2 0 16,-3-3 0-16,0 0 3 15,0 0 3-15,0 0 5 16,3 0-4-16,-3 0 0 16,3-5-2-16,0-3 0 15,0-6-4-15,0 1-1 16,2-8 1-16,4-3 2 0,3 3-3 16,3-5 0-16,0-4 5 15,6 1 5-15,6 3-5 16,2-1 0-1,1 4-6-15,3-4-2 0,3 9-2 16,-7-6-2-16,-2 8 3 16,0 3 0-16,-3-3-8 15,0 0-4-15,-3 0-40 16,-4 0-15-16,1 0-49 16</inkml:trace>
  <inkml:trace contextRef="#ctx0" brushRef="#br0" timeOffset="18.6291">9039 16132 60 0,'-3'0'24'0,"3"0"-12"0,0 0 6 15,0 0 14-15,0 0-1 16,0 0 2-16,0 0-6 16,0 0-2-16,0 0 4 15,0 0 2-15,0 0-17 16,0 0 5-16,6 0 4 0,0 0-3 16,6 0-2-16,-1 0 1 15,7-3 0-15,3 0-2 16,3 1 0-16,6 2-3 0,-1-6 1 15,4 6-8 1,3 0-2-16,-3-2 1 0,-1-1 1 16,-2 0-1-16,3-2-1 15,-6 0-1-15,-3 2 0 16,-4 1 0-16,-5-1 2 16,-3 0-3-16,-3 3 0 15,-3 0-1-15,0 0 1 16,-6 0 0-16,0 0 1 15,0 0-7-15,0 0-2 16,0 0-29-16,3 0-13 16,3 0-30-16,0-5-15 0,0-11-23 15</inkml:trace>
  <inkml:trace contextRef="#ctx0" brushRef="#br0" timeOffset="19.6291">16043 16103 96 0,'-3'-3'38'0,"3"3"-20"0,0-3-21 16,-6 3 80-16,3 0-21 15,0 0-12 1,0 0-12-16,0 0-20 16,3 0-3-16,0 0 1 0,6 3 0 15,3 0 0-15,3-1 1 16,5-2-2-16,7 0 0 16,3 0 1-16,3 0 4 15,8 0-2-15,10 0 1 16,3 5-5-16,-1-2 0 15,1 0 1-15,-1-1 2 16,-2-2-1-16,-9 6-1 16,-6-4-3-16,-7 4-1 15,-2-6-3-15,-6 5 1 16,-3-2-2-16,-3-3-1 0,0 0 3 16,-3 0 0-1,-3 2-4-15,0-2 1 16,-4 3-11-16,-2-3-5 0,0 0-25 15,3 0-11-15,0 5-39 16,3 0-17-16,3-2 13 16</inkml:trace>
  <inkml:trace contextRef="#ctx0" brushRef="#br0" timeOffset="20.6291">15087 16470 72 0,'-3'0'30'0,"3"0"-16"0,3 0 8 0,-3 0 17 15,3 6-16-15,0-1-5 16,0 3-5 0,3 0 1-16,0 2-7 0,-3 4 7 0,0 1 3 15,0-1-1-15,0 7 3 16,0-5-6-16,-3 0 0 15,0-3-6-15,0-3-2 16,0-2-2-16,0-2-3 16,0-4 3-16,0-2 2 15,0 0-2-15,0-2-2 16,-3-6 0-16,3-3 1 16,3-2-3-16,0 0-2 15,0 5-1-15,3-3 0 16,0-2 0-16,0 8 0 15,0-3 3-15,0 5 2 16,2 0-2-16,-2 3 0 16,0 6 1-16,0 2 0 0,-3 2 2 15,-3 3 3-15,0 1 0 16,-3-4 0-16,0 1-3 16,0-6-2-16,3 3 3 15,0-5 0-15,0-3-4 16,0-6 1-16,3-2 0 15,3-2 0-15,0-3-3 16,3 5 2-16,0 0 1 16,0 0 0-16,-3 0-5 15,0 8 1-15,6 0 4 16,-3 8 2-16,0 0 0 0,-3 2 1 16,0 1-2-1,-3-3-1-15,0 5 1 0,0-2-1 16,0-3-25-16,-1-3-10 15,1-2-37 1,3-3-39-16,0 0 37 16</inkml:trace>
  <inkml:trace contextRef="#ctx0" brushRef="#br0" timeOffset="21.6291">15358 16542 128 0,'-3'0'49'15,"3"0"-26"-15,0 2-18 0,0 4 13 0,0-1-1 16,0 3 1-16,0 3-5 16,3 2-3-16,0 0-5 15,0-5-2-15,3 5 1 16,0-5-2-16,0-3-2 0,0-5-4 16,3 0 0-16,0-5-5 15,-1-3-1-15,-2 0 2 16,0-2 3-16,0-1 3 15,-3 0 1-15,0 9 1 16,0-3 2-16,0 2 5 16,0 0 4-16,-3 3-2 15,3 6 0-15,0 1-5 16,0 4-1-16,0 2-1 0,0 0 1 16,0 1-2-16,3-4 2 15,-3 1-13-15,3-3-3 16,0-3-23-16,-3 0-9 15,0-2-23 1</inkml:trace>
  <inkml:trace contextRef="#ctx0" brushRef="#br0" timeOffset="22.6291">15531 16457 116 0,'-9'-5'44'0,"12"13"-24"0,0-3-10 16,3 3 14-1,-3 3-4-15,2 2-2 0,-2 8-8 16,3 3-2-16,0 2-4 16,0 1-3-16,0-4 2 0,0-1-4 15,0-4 0-15,0 1-17 16,-3-6-5-16,3-2-40 15,0-9-23 1,0-2 36-16</inkml:trace>
  <inkml:trace contextRef="#ctx0" brushRef="#br0" timeOffset="23.6291">15685 16399 104 0,'-6'-3'41'0,"6"3"-22"0,0 3-7 0,0-3 22 16,0 10-8-1,3 4-2-15,-3 7-2 16,3 0-13-16,-3 3-1 0,0 2-1 16,3 6-3-16,-3-3-3 0,3-2 0 15,0 2 1 1,0-5 1-16,0-3 1 15,-3 0-35-15,0-13-14 16,0 5-18 0,-3-5-21-16</inkml:trace>
  <inkml:trace contextRef="#ctx0" brushRef="#br0" timeOffset="24.6291">15620 16536 168 0,'-9'-2'66'0,"12"2"-36"0,0 0-18 16,-3 0 21-16,0 0-8 15,6 0 0-15,3 0-12 16,3 0-5-16,6-3-5 16,-1 3-7-16,4 0 0 0,-3 0-42 0,0 0-19 15,0 3-25 1</inkml:trace>
  <inkml:trace contextRef="#ctx0" brushRef="#br0" timeOffset="25.6291">15959 16558 104 0,'-6'-3'41'0,"3"3"-22"0,0 3-7 16,3-3 16-16,-3 2-12 16,0 1-1-16,0 8-7 15,0-4-3-15,0 7-2 16,3 4 4-16,0-2 3 0,3-3-8 16,3 1 0-16,3-4 2 15,3-2 2-15,0-3 2 0,3-5 0 16,0-2-2-16,0-6 1 15,-3-3-4-15,-3-2 0 16,-3-3 1-16,-6 0 2 16,0-2-1-16,-9 4 0 15,-3 7-6-15,0-4 1 16,0 6-5-16,0-3 1 16,3 8-27-16,3-3-11 15,3 3-34 1</inkml:trace>
  <inkml:trace contextRef="#ctx0" brushRef="#br0" timeOffset="26.6291">16206 16346 184 0,'-3'-11'68'0,"-9"-4"-36"0,0 9-18 15,9 12 22-15,-2-1-18 16,-1-3-5-16,0 12-8 15,0-1-4-15,0 13 0 16,3 1-1-16,0 2 0 0,3-3 0 16,0 3 0-16,0 1 0 15,3-1 0-15,0 0 0 16,0-5 0-16,0-6-36 16,-3 1-13-16,0-6-43 15</inkml:trace>
  <inkml:trace contextRef="#ctx0" brushRef="#br0" timeOffset="27.6291">16051 16529 208 0,'-5'-6'77'0,"8"6"-42"0,2-2-37 0,4 2 17 15,0-3-5-15,6 0 4 16,3-2-9-16,3 5-6 15,3-3 1-15,-3 1-30 0,-4-6-12 16,-2 8-49 0</inkml:trace>
  <inkml:trace contextRef="#ctx0" brushRef="#br0" timeOffset="28.6291">16495 16473 52 0,'-3'3'22'0,"6"-1"-12"0,-3 1 1 0,0-3 12 0,0 0 14 15,0 0 7-15,0 0-8 16,3 3-2-16,-3-3-10 15,0 0-3-15,0 0-12 16,0 0 1-16,0 0 1 0,3-3-2 16,0-2 0-16,3-3-3 15,0-8-1-15,0 3-3 16,0-6-2-16,0 3-2 16,0-2 1-16,0 2 1 15,0 0 2-15,-3 11-3 16,-1 2-2-1,1 11 2-15,-3 5 0 16,3 6 1-16,0-1 0 16,-3 3 0-16,3 6 0 15,0-3 2 1,0-3 1-16,0 5-4 16,0-2 1-16,-3-3-24 0,3-2-12 15,-3-3-41 1,0-3-36-16,3-3 42 15</inkml:trace>
  <inkml:trace contextRef="#ctx0" brushRef="#br0" timeOffset="29.6291">16522 16669 192 0,'-12'2'74'0,"9"1"-40"0,0-3-27 15,3 0 18 1,0 0-2-16,3 3 3 0,3-1-3 15,6-2-2-15,3-2-11 16,8-4-4-16,1 1-2 0,0 0-2 16,0 0 1-16,0 2-15 15,-3-2-7-15,-4 5-45 16,-2 0-21-16,-3 8-11 16</inkml:trace>
  <inkml:trace contextRef="#ctx0" brushRef="#br0" timeOffset="30.6291">16944 16523 96 0,'3'0'38'0,"3"0"-20"0,0 6 5 16,0-1 18-16,0-3 1 15,3 9-1-15,0 0-14 16,3 2-4-16,0-3-13 16,0 4-2-16,-3-1 2 0,0 0-6 0,0-2-2 15,-3-3 3 1,0-3 1-16,-4-2-2 16,1 2-3-16,-3-5 13 0,0 0 5 15,0 0-7-15,0-5-2 16,-3-3 0-16,3-3 1 15,0-2-1-15,3-3-1 16,0-3-3-16,6-2-1 16,6-5 3-16,0-3 3 15,3 0-6-15,6-3-3 16,6-5-1-16,2 8-1 0,4 5-5 16,-6 3 1-1,3 2-38-15,-4 3-16 16,1 3-75-16</inkml:trace>
  <inkml:trace contextRef="#ctx0" brushRef="#br0" timeOffset="31.6291">16296 13745 60 0,'-3'-3'24'0,"3"6"-12"0,3-6-3 16,-3 3 11-16,3 6 4 16,0-1 5-16,2 6-4 15,1 12-3-15,0 7 1 0,0 4 0 16,0 3-6-16,0 13 0 15,0-5-10 1,-3-2 0-16,0-4 3 0,0-4-4 16,0-6-1-16,-3-3 0 0,0-7-1 15,0-6 0-15,0-2 0 16,0-4 11-16,-3-4 7 16,0-6-16-16,-3-4-4 15,0-7-3-15,0-9 0 16,0-9 5-16,0 0 5 15,0 0-7-15,0-2-1 16,1 2-1-16,2-2 0 16,0-6-5-16,3 3-1 15,3 5 5-15,2 3 5 16,4 3-2-16,3 2-1 16,3 5 0-16,0 6-1 0,6 5-3 15,6 8 2-15,-3 8 3 16,-1 3 1-16,-5 7 3 15,-6 3 3-15,-3 1 2 16,-6 1 1-16,-9 1-2 16,-9-3-1-16,-3 1-5 15,-5-7-1-15,2-1-1 16,0-6 1-16,0-3-26 16,3-5-10-16,3-3-21 15,3-2-6-15,6-3-39 16,6 0-18-1,3 0 59-15</inkml:trace>
  <inkml:trace contextRef="#ctx0" brushRef="#br0" timeOffset="32.6291">16596 13668 160 0,'3'-8'60'0,"-3"11"-32"0,0-3-31 0,3 5 11 16,-3 1 13-16,3 7 11 15,-3 0-10-15,3 6-2 16,-3 7-12-16,0 1-5 0,0-1-2 16,0 0 1-16,3-2 3 15,0-3-33-15,0-2-15 0,0-3-50 16</inkml:trace>
  <inkml:trace contextRef="#ctx0" brushRef="#br0" timeOffset="33.6291">16519 13798 212 0,'-9'-5'79'0,"12"2"-42"0,3 6-39 16,-3-1 17-16,6-4-5 16,3-1 4-16,5 0-7 15,4 1-4-15,3-1-2 16,0 1-28-16,-3-1-9 0,0 0-37 15,-4 1-38 1,1-4 37-16</inkml:trace>
  <inkml:trace contextRef="#ctx0" brushRef="#br0" timeOffset="34.6291">16784 13621 168 0,'-3'0'63'0,"6"2"-34"0,-3 20-25 0,3-9 15 15,-3 5 6-15,0 9 7 16,0 7-13-16,3 1-5 16,0-1-9-16,0 0-2 0,0-2 3 15,0-3-8-15,0-2-3 16,0-6-48-16,0-5-20 16</inkml:trace>
  <inkml:trace contextRef="#ctx0" brushRef="#br0" timeOffset="35.6291">16837 13597 196 0,'-9'-19'74'0,"6"19"-40"0,3 0-18 16,0 0 24-16,0 0-19 15,6 0-4-15,3 0-10 16,12 0-3-16,3 0-2 16,0-2-2-16,3-1 3 0,-1-2-11 15,1 0-2-15,0-1-6 0,-3 1-3 16,0 2 8 0,-7 3 6-16,-8 3 6 15,-3 5 9-15,0 16 3 16,-3 5 2-16,-3 3 1 15,-3 2-4-15,-3 8 0 16,0-5-7-16,3-2-1 16,0-4-2-16,0 1 1 15,0-5-35-15,3-3-13 16,-3-3-66 0</inkml:trace>
  <inkml:trace contextRef="#ctx0" brushRef="#br0" timeOffset="36.6291">16959 13795 228 0,'-9'-8'88'0,"18"3"-48"0,0 0-36 0,0 5 19 0,3-3 2 16,3-2 7-16,9 0-11 15,3 2-2-15,-1 0-11 16,1-2-21-16,0 2-6 0,-3 1-59 15,-3-1-27-15,-9 0 2 16</inkml:trace>
  <inkml:trace contextRef="#ctx0" brushRef="#br0" timeOffset="37.6291">17058 13187 72 0,'0'-19'27'0,"0"11"-14"0,0 3 0 16,0 5 18-1,3 3-8-15,2 2 2 16,4 8-2-16,0 6-4 16,0 2-1-16,0 5-2 15,-6-2 0-15,3 0-8 16,0 0-1-16,0-3 0 0,-3-5-3 15,0-3-1-15,0-2 1 16,0-3 0-16,0 0 2 16,0-3 3-16,-3-5 0 15,0 0 0-15,6 0-8 16,0-3 0-16,0 1-1 16,3-4 2-16,3 1-1 0,2 0-1 15,1 2-2-15,3-2-1 16,-3-1-20-16,-3 1-8 15,0 0-57 1,0 0-31-16,-6-3 57 16</inkml:trace>
  <inkml:trace contextRef="#ctx0" brushRef="#br0" timeOffset="38.6291">17129 13332 140 0,'-12'6'55'0,"21"-6"-30"0,-12 0-10 16,6 0 18-16,0 0-10 15,3-6-3-15,0-2-9 16,3-2-3-16,3-9-4 15,3-7 2-15,5-3 0 0,4-8 4 16,6-3 1-16,3 0-3 16,2 3-3-16,1 6 2 15,0-1 2-15,-3 5-6 0,-1 6-2 16,1 3-1 0,-3 4 0-16,0 4 2 15,-4 2 3-15,1 3-24 0,0-1-12 16,-3 1-50-1,0 0-48-15,2-3 44 16</inkml:trace>
  <inkml:trace contextRef="#ctx0" brushRef="#br0" timeOffset="39.6291">17894 12801 104 0,'-3'2'38'0,"6"9"-20"0,0 10-6 0,-3-10 13 0,3 4 0 16,-3 4 0-16,0-1-8 15,3 1-2-15,-3-3-9 16,3 0-4-16,-3-3-1 0,3-2 1 16,-3-4 1-16,0-1 7 15,0-6 4-15,-3 0-1 16,3-3 0-16,-3-5-10 16,6-5-3-16,0-3-1 15,3-5 0-15,3-3 1 0,3 3 0 16,0 2-3-16,2 6 2 15,4 5-4-15,-3 3 1 16,3 2 4-16,-6 9 4 16,0 2 1-16,-3 2 0 15,-3 6-1-15,0-3 0 16,-3 3-5-16,0 0 1 16,0-3-2-16,0-2-2 15,0-1-35-15,0-2-16 16,0-2-30-1</inkml:trace>
  <inkml:trace contextRef="#ctx0" brushRef="#br0" timeOffset="40.6291">18165 12848 108 0,'-3'-5'44'0,"0"8"-24"0,0-1-15 16,3-2 11-16,0 5-1 15,-3 3 4-15,3 3-5 16,0 2 0-16,3 3-8 15,3-3-2-15,3 1 0 0,3-4 0 16,0-2 2-16,2-3 6 16,1-7 2-16,3-1-5 15,-3-2-1-15,-9-3 0 16,-3 0 0-16,-6-3 2 16,-3 1 1-16,-3-1-5 15,-3 1-2-15,-3 2-4 16,3-3-1-16,1 0-23 0,2-2-12 15,3-5-39 1,3-9-34 0,9 1 37-16</inkml:trace>
  <inkml:trace contextRef="#ctx0" brushRef="#br0" timeOffset="41.6291">18305 12536 140 0,'-3'-3'55'0,"6"6"-30"0,0 2-27 0,0 3 11 15,-3 8 11-15,0 11 7 16,0 10-2-16,0 5-3 16,0 3-12-16,0 0-6 0,0-3-1 15,0-5-2-15,3-5-1 16,0-6-6-16,0-2-4 16,0-5-80-16</inkml:trace>
  <inkml:trace contextRef="#ctx0" brushRef="#br0" timeOffset="42.6291">18171 12790 180 0,'-15'-5'68'0,"15"2"-36"0,0 0-37 16,6-5 38-1,6 3-11-15,3-11-8 16,5 6-6-16,10-4-5 0,3 1-3 0,0 3 3 15,2 2-48-15,4 0-20 16,-3 2-20 0</inkml:trace>
  <inkml:trace contextRef="#ctx0" brushRef="#br0" timeOffset="43.6291">18745 12782 108 0,'-21'8'41'0,"7"-5"-22"0,-4 7-11 15,12-2 11-15,-3 3-5 16,-3 2 0-16,0 3-6 16,3 2 0-16,3 4-5 15,6-4-2-15,3-2 2 0,6-3-2 16,0-5 2-16,6-3 2 16,0-5 2-16,3-2-8 0,-4-6-4 15,-2-3 3-15,-3-2 2 16,-3-3 7-1,-9-2 6-15,0 2 4 16,0 2 2-16,0 4-4 0,3 2 1 16,0 3-9-16,0 2-2 15,-3 6-1-15,6 5 0 16,6 5 0-16,0 0 0 16,3 3-2-16,0 0-2 15,0 0-15-15,6-3-5 16,-3 0-78-1</inkml:trace>
  <inkml:trace contextRef="#ctx0" brushRef="#br0" timeOffset="44.6291">19028 12782 104 0,'0'0'38'0,"0"8"-20"0,3 3-4 16,-3-4 15-16,0 4 1 16,0 2 4-16,0 1-12 15,0 4-3-15,0-2-11 16,0-3-3-16,0 0-1 0,0-2 0 0,0 0 0 15,0-4-2-15,0-7 1 16,0 0-2-16,0 0-1 16,0-10 7-1,3-3-6-15,0-3-2 16,3 0-3-16,0 0 0 16,3 0-2-16,0-5 1 15,0 10 1-15,0 3 2 16,0 6 1-16,2 2 1 15,-2 5 2-15,0 6 1 16,-3 2 3-16,-3-2 3 16,0 2 0-16,-3 3 2 15,0-3-6-15,0-3-3 0,0-2 1 16,0-2 0 0,0-6 1-16,3-3 0 0,3-2-2 15,3-3 1-15,3-3-2 16,3-2-1-16,0 0-4 15,-3 2 0-15,0 3 2 16,-1 3 1-16,1 5 1 16,0 5 2-16,-3 3 3 15,-3 5 4-15,0-2-4 16,0 2-1-16,0 0-2 0,0-2-2 16,0 2-19-1,0-2-8-15,3-3-43 16,0-6-53-1,6-2 29-15</inkml:trace>
  <inkml:trace contextRef="#ctx0" brushRef="#br0" timeOffset="45.6291">19403 12803 108 0,'-15'-2'44'0,"15"7"-24"0,0 8-10 0,0-5 14 16,0 5 4-16,0 0 6 15,0 3-13-15,0 0-4 16,6 3-10-16,0-3-7 0,0-3-1 16,0-3 5-16,0-2 2 15,3-2-11-15,0-12-4 16,0-4-5-16,0-3-1 16,0-1 8-16,-3-2 6 0,0 1 1 15,-1-1 0 1,-2 2 1-16,0 4-1 0,0 2 0 15,0 5 0-15,3 3 6 16,0 6 6-16,0 2-2 16,0 2 2-16,3 1-9 15,0 5-2-15,0-1 1 16,0-1 3-16,0-1-13 16,0-3-5-16,0-2-141 31,12-16 73-31</inkml:trace>
  <inkml:trace contextRef="#ctx0" brushRef="#br0" timeOffset="46.6291">19605 12576 112 0,'0'0'44'0,"3"8"-24"0,0 10 3 0,0-5 18 16,3 6-2-16,0 13 0 15,-3 2-16-15,0 0-4 16,0 3-11-16,0-2-3 0,3-3-1 16,0-6-7-16,0-2 0 15,0-6-34-15,0-2-13 16,0-5-30-16,0-6-23 16,3-8 44-1</inkml:trace>
  <inkml:trace contextRef="#ctx0" brushRef="#br0" timeOffset="47.6291">19796 12541 160 0,'-6'-8'63'0,"6"11"-34"0,0 0-32 16,0 2 13-16,0 8 13 16,0 8 9-16,-3 6 4 15,3 12 0-15,-3 4-19 16,0-1-8-16,0 6-4 0,0-9-3 15,3-2-2-15,0-5-8 0,0-3-5 16,0-5-37-16,0-5-15 16,0-6-31-1</inkml:trace>
  <inkml:trace contextRef="#ctx0" brushRef="#br0" timeOffset="48.6291">19677 12774 192 0,'-3'-8'74'0,"6"-8"-40"0,3 8-29 0,-3 3 19 15,6 0-11-15,3-1 0 16,3 1-7-16,8 0-4 0,4-3-1 16,0 3-19-16,0-1-5 0,0 1-73 15</inkml:trace>
  <inkml:trace contextRef="#ctx0" brushRef="#br0" timeOffset="49.6291">20177 12811 140 0,'-6'8'55'0,"0"-3"-30"0,-3 6-16 0,6-3 16 16,0 2-10-16,0 1-1 15,0 5-8-15,3 0-2 16,3-3-2-16,0 0 1 0,6-2 0 15,0-3 1-15,3-3 2 16,0-5-1-16,0-3 2 16,0-5-4-16,0-2 0 0,-3-1 1 15,-4-5 2-15,-5-2-3 16,-5-3-2 0,-1-3-3-16,-3 5 1 15,0 4-8-15,0 1-4 0,3 4-31 16,3 2-13-16,3 0-18 15</inkml:trace>
  <inkml:trace contextRef="#ctx0" brushRef="#br0" timeOffset="50.6291">20436 12539 160 0,'-6'-16'63'0,"0"10"-34"0,-6-7 3 15,6 11 27-15,-3-1-29 16,0 8-11-16,0 1-18 0,-3 1-3 16,4 9 0-16,-1 11 3 0,3 10 4 15,0 8 2-15,3 0 1 16,3-3-4-16,0 6-1 16,0-6-1-16,0-8 1 15,3-4-20-15,-3-7-6 16,3-4-153-1,3-11 62 1</inkml:trace>
  <inkml:trace contextRef="#ctx0" brushRef="#br0" timeOffset="51.6291">20180 12782 212 0,'0'-13'82'0,"12"10"-44"0,6-15-40 0,0 15 17 0,2-5-7 16,4 3 1-16,6-1-16 15,6 1-6-15,2 0-83 16,7 5-39-16</inkml:trace>
  <inkml:trace contextRef="#ctx0" brushRef="#br0" timeOffset="52.6291">20921 12562 104 0,'3'-8'38'0,"-3"6"-20"0,0-1 1 0,-3 3 16 16,0-2 3-16,-3-1 2 15,-3 0-7-15,-6 1-3 16,-2 2-16-16,-7 0 7 0,-3 2 5 16,3 1-10-16,0 2-1 0,3 0-9 15,7 3-4 1,2 0-6-16,3 6 0 0,6 1 2 15,9 4 1-15,6 0-4 16,8 12 1 0,7 1-3-16,3 2 2 15,0 1 1-15,-3-1 2 0,-4 1 1 16,-5-6 1-16,-9-5 4 16,-9-3 2-16,-9-3-2 15,-6-5-1-15,-5-2 1 16,-4-3 0-16,-6-5-2 15,3-3 1-15,3-6-2 16,4-4-1-16,5-4-2 16,6-4-1-16,9-6-3 15,12-8-1-15,5-5 1 16,7 0 2-16,6 0-3 0,3 3 0 16,-3 2 8-16,-7 6 4 15,-5 2-9-15,-6 3-2 16,-6 5-52-16,-3 3-24 15,-6-3-11 1</inkml:trace>
  <inkml:trace contextRef="#ctx0" brushRef="#br0" timeOffset="53.6291">21677 12552 96 0,'6'2'38'0,"-6"1"-20"0,-12 2-4 0,3 3 17 16,-3 8 3-16,-5 11 1 15,-7 12-14-15,-3 6-5 0,-3 6-10 16,0-1-4-16,4-10-1 15,-1-3 1-15,3-3 3 0,3-5-4 16,3-5-1-16,6-3-42 16,1-8-19-16,2-2-16 15</inkml:trace>
  <inkml:trace contextRef="#ctx0" brushRef="#br0" timeOffset="54.6291">21347 12668 164 0,'0'-8'63'0,"3"11"-34"0,3 2-32 0,0 1 13 16,6 4 13-16,5 11 7 15,1 6 0-15,6 10 0 16,3 0-17-16,3-3-10 0,5 3-5 16,1 0 1-16,3-2 2 15,2-6-55-15,-2-3-23 16,-9-7-15-1</inkml:trace>
  <inkml:trace contextRef="#ctx0" brushRef="#br0" timeOffset="55.6291">17641 13875 12 0,'33'-3'8'0,"-4"6"-4"0,13-1-1 0,-15 1 4 16,12 0 3-16,11-1 4 16,13-2-4-16,11 0 0 15,15 3-4-15,13-3 1 16,14 0-4-16,12 3-2 15,15-3 2-15,11-3 2 0,19 3 2 16,9-3 1-16,11 3-4 16,7 0-3-16,5 0 0 15,3 0 1-15,-8 3-1 16,5 0-1-16,-3 2 1 16,-5-2 1-16,-7-1-3 15,-8-2 0-15,-6 0 1 16,-16 0 0-16,-14 0 0 15,-21 0 2-15,-12 0-1 0,-17 0-1 16,-13-2-4 0,-21-1 0-16,-11 0-31 15,-15 1-12-15</inkml:trace>
  <inkml:trace contextRef="#ctx0" brushRef="#br0" timeOffset="56.6291">22049 13801 60 0,'9'5'24'0,"9"-5"-12"0,18 11-14 0,-18-6 6 15,5 3-5-15,4 0-2 16,3 0 2-16,-3 2 2 0,-6 1-2 16,-7-1 0-16,-5 1 16 15,-12 0 10-15,-11-3-11 16,-7-1-2-16,0 1-8 16,-6 3-3-16,3 0-44 15,3-1-21-15</inkml:trace>
  <inkml:trace contextRef="#ctx0" brushRef="#br0" timeOffset="57.6291">19269 13570 32 0,'3'6'13'0,"0"15"-6"0,0 19 9 0,0-22 11 16,-3 6-6-16,0 5-1 15,0 8-12-15,0-2-3 16,0-4-5-16,0-2-1 16,3-2 3-16,0-6 3 15,-3-5 0-15,0-3 2 16,0-5 2-16,0-8 5 16,0-5-6-16,0-6-2 15,-3-10-3-15,0-3-3 16,0-5 3-16,0 0 2 15,3-8-2-15,3 0-4 0,0 2 0 16,3 4 1-16,0 7 0 16,3 5 0-16,6 6 2 0,0 3-6 15,3 4 1-15,-4 4 3 16,1 10 4-16,-3 7-1 16,-3-1-2-16,-9-1 4 15,-3 0 4-15,-6 0-1 16,-3-2 1-16,-3 0-8 15,1-4 0-15,2 1-8 16,0-2 0-16,3-4-24 16,3 1-46-1,3-3 5-15</inkml:trace>
  <inkml:trace contextRef="#ctx0" brushRef="#br0" timeOffset="58.6291">19498 13560 60 0,'-23'13'24'0,"14"11"-12"0,-3 13-1 0,9-26 10 16,0 2-5-16,0 0 1 0,3 3-8 16,3-3-1-16,3-2-2 15,3-1-1-15,3-4-6 16,-1-4 1-16,1-2-7 16,0-2 0-16,0-4 1 15,-3-2 1-15,0 0 5 16,-3-7 4-16,-3-9 5 15,-3 8 2-15,0 3 3 16,-3 2 2-16,0 3-9 16,3 3-4-16</inkml:trace>
  <inkml:trace contextRef="#ctx0" brushRef="#br0" timeOffset="59.6291">19543 13623 232 0,'3'16'0'0,"3"-2"-2"0,3-1 1 16,0 0 2-16,3 3-5 0,9-6-1 15,-7 1-58 1</inkml:trace>
  <inkml:trace contextRef="#ctx0" brushRef="#br0" timeOffset="60.6291">19784 13573 60 0,'-12'-8'24'0,"3"8"-12"0,-3 0-1 0,6 3 10 15,-3-1 0-15,-2 9-1 16,2 0-8-16,-6 7-5 16,3-2-4-16,3 3 0 15,6-4-4-15,6 1 0 0,3 3 1 16,3-6 2 0,3-5-1-16,3-3-1 0,-1-2-2 15,-2-6 1-15,0-2 1 16,-3-6 0-16,0-4 0 15,-6-12 0-15,0 3 2 16,-3-2 3-16,0-3-2 16,-3 0 0-16,0 2 3 15,0 1 3-15,0-1-4 16,0 11-1-16,3 0 2 0,0 6-5 16,0 10-1-16,0 5-2 15,0 11-2-15,3 8 3 0,3 8 2 16,0 7 2-16,6 1 1 15,0-3 0-15,6-5 0 16,3 0-24-16,-1-1-9 16,1-17-32-1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3:00:11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7973 9332 132 0,'-12'-45'49'0,"12"29"-26"0,0 13-20 0,0 3 10 0,0 6-13 15,3 7-2-15,-3 11 3 16,0 10 1-16,-3 19 0 15,-3 16-2-15,-3 8 1 0,-3-1-1 16,0-2 0-16,4 0 2 16,-1 1 3-16,3-9-2 15,3-13-2-15,3-8-64 16</inkml:trace>
  <inkml:trace contextRef="#ctx0" brushRef="#br0" timeOffset="1">8321 9258 96 0,'-6'10'38'0,"0"1"-20"0,-11 7-4 0,8-10 17 15,-9 11-8-15,-12-3-4 16,-6 2-8-16,1 3-5 0,-1 1-3 16,3 1-5-1,3 1 1-15,7-3-4 0,5-2 1 0,9-3-64 16</inkml:trace>
  <inkml:trace contextRef="#ctx0" brushRef="#br0" timeOffset="2">8714 9290 192 0,'0'-11'71'0,"-3"14"-38"0,-9 12-43 15,0-4 9-15,-20 8 0 16,-16 4 2-16,-14 14 1 15,-4 8-2-15,-8 14 1 16,-7 4 1-16,4-2 1 0,8-5-1 0,10-6-2 16,11-3-15-16,13-7-7 15,11-5-55 1</inkml:trace>
  <inkml:trace contextRef="#ctx0" brushRef="#br0" timeOffset="3">8982 9411 192 0,'-18'0'71'0,"-6"13"-38"0,-35 27-41 0,26-13 12 16,-26 18-4-16,-19 13 2 16,-5-3-1-16,-6 1-1 15,5 2 1-15,4 0-1 0,11 6 0 0,16-9-18 16,14-7-8-16,21-11-50 15</inkml:trace>
  <inkml:trace contextRef="#ctx0" brushRef="#br0" timeOffset="4">9247 9795 192 0,'-6'5'74'0,"-12"6"-40"0,-12 7-40 16,13-10 12-16,-19 8-6 15,-12 5 2-15,-2 3-1 16,-1 3 2-16,3-4-2 16,10 1-27-16,5 0-12 0,9 0-39 15</inkml:trace>
  <inkml:trace contextRef="#ctx0" brushRef="#br0" timeOffset="5">4619 10440 124 0,'-39'-29'49'0,"18"16"-26"0,-18-8-16 0,18 13 13 16,-8-3-8-16,-10 1 1 16,-9-1-8-16,-5 3-3 15,-16 6-1-15,-8 12-4 0,-6 17 2 16,-4 15-1-16,-2 11 0 15,0 10 0-15,14 4 0 0,16 12 0 16,20 16 0 0,30-5 4-16,24-2 1 0,27-4 1 15,29-10 0-15,30-13 2 16,12-19 3-16,18-23 2 16,0-19 1-16,-9-11 5 15,-14-15 3-15,-25-14 10 16,-21-15 5-16,-17-9-5 15,-30 1-1-15,-21-3-16 16,-15 2-6-16,-21 8-9 16,-2 12-1-16,2 9-39 15,6 14-16-15,25 13-59 16</inkml:trace>
  <inkml:trace contextRef="#ctx0" brushRef="#br0" timeOffset="6">10060 10488 152 0,'-60'-63'57'0,"18"41"-30"0,-26-7-29 15,32 19 11-15,-17-3-2 16,-25 2 1-16,-14 3-4 16,-6 8-3-16,-3 13 0 15,-15 22-1-15,2 28 2 0,7 19-1 16,18 19-1-16,29 15-2 0,40-7 1 15,43-9 1-15,46-7 0 16,50-14 4 0,42-10 2-16,32-24 0 15,13-19-1-15,-4-23 3 0,-23-14 5 16,-28-10 26-16,-26-16 12 16,-35-21 7-16,-34-11 2 15,-32-2-27-15,-33-6-9 16,-33 6-37-16,-23 7-16 15,-18 11-61-15,-10 16-27 16,-8 8-3-16</inkml:trace>
  <inkml:trace contextRef="#ctx0" brushRef="#br0" timeOffset="7">15388 10533 228 0,'-36'-77'85'0,"6"59"-46"0,-29-6-50 0,23 13 11 0,-38 1-6 16,-34 7 2-16,-29 16 2 15,-20 24 1 1,-1 27 1-16,0 5-3 0,18 15 2 0,30 12 1 15,39-6 0-15,41-14-3 16,51-2 2-16,50-13 3 16,63-10 3-16,54-20 4 15,23-17 2-15,6-17 28 16,-14-26 13-16,-34-24 16 16,-32-21 7-16,-35 0-9 15,-43-6-4-15,-35-4-36 16,-36-4-16-16,-39 14-89 0,-44 24-37 15,-21 0-68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3:00:11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16396 132 0,'0'-5'52'0,"3"0"-28"0,-3 5-22 15,0 0 12-15,3 8 4 16,0 2 3-16,0 11-2 0,-3 6-1 16,0 10-10-16,0 5-5 0,0 6 0 15,0 2-2 1,0-2-1-16,-3-6 1 15,3 3 1-15,-3-5-1 0,3-9-1 16,0 1-8-16,0-11-3 16,3 6-58-1</inkml:trace>
  <inkml:trace contextRef="#ctx0" brushRef="#br0" timeOffset="1">17040 16333 44 0,'-6'-6'16'0,"6"6"-8"0,-3-13-10 0,3 13 6 16,3-2-3-16,0 4 2 16,-3-2 9-16,6 6 7 15,0-12-8 1,0 6-1-16,5 0-6 0,7 6-1 16,3-12 5-16,3 6 5 15,9-2 4-15,5 2 4 16,16-3 0-16,3-5-1 15,11 0-4-15,9-3-2 16,16 4-8-16,2-1 0 0,9-3 1 16,6-2-3-16,9 7-1 0,12-4 5 15,3-1 5-15,3 3-7 16,3-2-1 0,0-1-1-16,0 3 2 0,-9 3-1 15,0 0 2-15,-6-1-2 16,-6 1 2-16,-9 5 0 15,0 0 1-15,-3-3-4 16,-11 1-1-16,-4 2-1 16,-12 0-2-16,-11 0 1 15,-10 0 1-15,-8-3-3 16,-13-2-2-16,-8 5-23 16,-6-3-10-16,-9 1-50 15,-6 2-30-15,-12 5 49 16</inkml:trace>
  <inkml:trace contextRef="#ctx0" brushRef="#br0" timeOffset="2">17117 16981 60 0,'0'-8'24'0,"15"13"-12"0,-3-15-14 0,-6 10 4 15,0 0-5-15,3-3 2 16,3-2 3-16,3 5 3 15,2-5 4-15,4 5 5 16,3 0 1-16,9 0 3 16,5 0 1-16,7 0 1 15,12 0 4-15,8 0 2 0,16 0-7 16,5-6-4-16,12-2-8 16,9 0 2-16,12 0 3 0,18-2 0 15,6-3 1-15,9 7-3 16,9-7 1-16,5 5-4 15,7 0-2-15,-6 3-2 16,-1 0-3-16,1 2 1 16,-3-2 1-16,-10-1-6 15,-8 6 1-15,-12 0 1 16,-15 0 3-16,-9 6 2 16,-14-6 1-16,-10 2-9 15,-12-2-2-15,-5-2-34 16,-10-4-15-16,-8 1-31 15</inkml:trace>
  <inkml:trace contextRef="#ctx0" brushRef="#br0" timeOffset="3">19201 16497 140 0,'-15'-21'55'0,"15"23"-30"0,12 1-32 0,-6 5 10 16,0-3 10-16,0 6 8 15,0 5-1-15,2-1-2 16,4 12-10-16,0-1-3 0,0 1 1 16,3 2-3-16,0 0 0 15,6-2-1-15,-3-9 1 16,2 3-4-16,-5-8 0 0,-3-2 10 16,0-6 5-16,-3-10-2 15,0-3 1 1,0-8-8-16,0-5-3 0,3 0 3 15,0-8 1-15,3 2 0 16,2-2-1-16,-2-3-1 16,0 1 0-16,-3 10-2 15,0 2-2-15,0 3-26 16,-3 3-12-16,0 5-65 16</inkml:trace>
  <inkml:trace contextRef="#ctx0" brushRef="#br0" timeOffset="4">16632 17248 108 0,'-3'-2'44'0,"0"2"-24"0,0-6-13 0,3 6 15 16,0 0 4-16,-3 0 5 15,0 0-11-15,-3 6-2 16,-3-4-10-16,0 9-5 0,-3 2-2 0,3 3-4 15,0 2 0 1,3 9 2-16,1-1 2 16,5-2-2-16,0-5 0 15,5-3 1-15,1-3 2 0,3-8-1 16,0 3 2-16,3-8-2 16,3-8-1-16,0-10-6 15,3 2-4-15,-3-3 6 16,-3-5 1-16,-6 3 0 15,0 8 2-15,-3-6 12 16,-6 6 5-16,0 5 0 16,0 0 3-16,3 3-6 15,-6 0 0-15,6 5-10 0,0 8-2 16,0 2-1-16,3-2 0 16,3 5 0-16,0 6 2 15,-1-6-1-15,1 14-1 16,0-14-2-16,0 5-1 15,3-4-29 1,0-6-14-16,-3 2-42 16,3-7-24-16,0-6 57 15</inkml:trace>
  <inkml:trace contextRef="#ctx0" brushRef="#br0" timeOffset="5">16840 17235 192 0,'-3'-5'71'0,"3"5"-38"0,3 2-39 16,0 1 14-16,0 2 2 15,0 8 5-15,0 1-5 16,0-1-1-16,0 13-5 16,6 1-3-16,-9-1 0 0,6 3-15 15,0-5-5-15,0-5-34 16,0-1-54-1,-3 1 20-15</inkml:trace>
  <inkml:trace contextRef="#ctx0" brushRef="#br0" timeOffset="6">16828 17333 184 0,'-12'-5'71'0,"12"5"-38"0,0-3-41 0,0 3 12 16,0 0-2-16,0 0 3 16,6 0-4-16,3-5-1 15,6 5 0-15,3 0 0 0,3 0 0 16,0 0 0-16,0 0 0 16,-4 0-44-1,1-3-56-15,-3 0 17 16</inkml:trace>
  <inkml:trace contextRef="#ctx0" brushRef="#br0" timeOffset="7">17058 17222 168 0,'-6'0'66'0,"9"5"-36"0,-3 0-37 0,0-5 8 0,3 3 9 16,-3 8 7-16,0-4-4 15,0 7 0-15,0-4-7 16,0 1-4-16,0 2-1 0,0-2-1 16,0-3 0-16,0 2-3 15,3-7 2-15,-3 2 1 0,11-5 0 16,7 0 0 0,0-5 0-1,0 5 2-15,-3-3-1 0,3 1-1 16,-3-1-17-16,0 3-9 15,-4 0-8-15,-2 0-3 16,0-5-28 0</inkml:trace>
  <inkml:trace contextRef="#ctx0" brushRef="#br0" timeOffset="8">17215 17187 140 0,'-3'0'55'0,"3"6"-30"0,0 23-16 0,0-16 16 15,0 0-1-15,0 6 3 0,0-1-13 16,0 3-3-16,0 6-7 16,0-1-3-16,3-2 0 0,0-5-12 15,0-3-3-15,3-3-31 16,-3-3-10-16,0-2-18 15</inkml:trace>
  <inkml:trace contextRef="#ctx0" brushRef="#br0" timeOffset="9">17319 17298 148 0,'0'-5'57'0,"18"5"-30"0,-9 0-21 0,-9 0 15 16,3 0-11-16,0-5-3 16,0-3-4-16,0 0-3 15,0-11 1-15,6 6-1 0,0-5 0 0,-3 5 0 16,0-1 0-1,0 1 0-15,0 5 0 16,-3-2-5-16,0 10 1 16,3 0 2-16,-3 5 1 15,0 8 3-15,0 6 3 0,0-1 0 16,0 3 0 0,0 0-3-16,0 11-2 0,0-5 1 15,0-1-1-15,0 1-27 16,-1-1-11-16,1-7-34 15</inkml:trace>
  <inkml:trace contextRef="#ctx0" brushRef="#br0" timeOffset="10">17343 17457 192 0,'-21'0'71'0,"21"0"-38"0,3 0-39 15,9 0 40-15,6 0-8 16,3 0-12-16,3 0-5 16,0 0-7-16,-1 0-10 0,1 0-5 15,3-2-81 1,3-9-42-16,-12-2 63 16</inkml:trace>
  <inkml:trace contextRef="#ctx0" brushRef="#br0" timeOffset="11">17909 17277 88 0,'-3'-2'33'0,"3"2"-18"0,3 2 2 16,-3-2 14-16,0 0-5 15,0 3-1-15,-3 2-16 16,-3 1-6-16,-6 1-2 16,-12-1 7-16,3 2 5 0,-2 0 0 15,2 0 0-15,3-3 1 16,3 5 2-16,3 4-3 15,3-6 0-15,9 5-12 16,6 5-3-16,9-2 1 16,6 0-2-1,3 0 1-15,-1 3 4 0,-2-6 1 16,0 0-4-16,-3 0-1 16,-6 0-26-16,0-2-11 15,-3-3-38 1,-3 0-26-16,-6-3 45 15</inkml:trace>
  <inkml:trace contextRef="#ctx0" brushRef="#br0" timeOffset="12">17867 17404 148 0,'-6'0'55'0,"6"0"-30"0,-3 0-12 16,3 0 17-16</inkml:trace>
  <inkml:trace contextRef="#ctx0" brushRef="#br0" timeOffset="13">17864 17404 303 0,'12'0'22'16,"3"0"-12"-16,6 0-2 0,12 0-1 16,2 0-1-16,10 6-1 15,0-1 3-15,14 3 3 16,1 0-6-16,11 5-3 15,-2-2-4-15,2 2 1 16,3 3 1-16,4 0 2 0,-7-1-1 16,-8-1-1-16,2-4-2 15,-8-2-1 1,-10 0-36-16,-5-3-14 16,-6-5-41-16</inkml:trace>
  <inkml:trace contextRef="#ctx0" brushRef="#br0" timeOffset="14">19344 17425 148 0,'-6'24'57'0,"3"8"-30"0,6 16-32 0,0-22 10 0,0 11-5 16,0-2 2-16,0 2-3 16,5-6 0-16,-2-2-15 15,0 3-6-15,-3-5-38 16,0-4-14-16</inkml:trace>
  <inkml:trace contextRef="#ctx0" brushRef="#br0" timeOffset="15">19302 17624 232 0,'-12'-11'88'0,"9"9"-48"0,0 2-47 0,3 0 16 16,0 0-10-1,0 0-2-15,6-3-1 0,0 0 3 16,6-2 0-16,6 5 1 0,3-5 2 15,-4-3-12-15,1 8-6 16,0-3-20-16,-3 1-10 16,0-1-33-1</inkml:trace>
  <inkml:trace contextRef="#ctx0" brushRef="#br0" timeOffset="16">19498 17444 164 0,'-3'0'63'0,"6"5"-34"0,0 9-34 15,0-1 12-15,0 5 0 16,0 3 4-16,-3 6 0 16,0 10 3-16,0-5-7 15,0-3-4-15,0-5-2 0,0-3 1 16,0-8 1-16,0 0 1 15,0 0 0-15,0-7-5 16,0-6 1-16,3-6-2 16,3-9-2-16,3-9 0 15,0 5 3 1,0 6 0-16,0 0 1 0,0 0 0 16,0 7 0-16,9 9 4 15,-1 5 2 1,-2 0 0-16,0 10 1 15,-3-4-4-15,-3 4-2 16,0-2 0-16,-3-5-1 16,0 2-18-16,-3 0-5 15,0-5-40 1,0-3-40-16,3-5 27 16</inkml:trace>
  <inkml:trace contextRef="#ctx0" brushRef="#br0" timeOffset="17">19766 17682 124 0,'3'-3'46'0,"-3"3"-24"0,3 3-15 16,-3-3 15-16,3 8-4 15,0 0-1-15,0 5-9 16,0 6-3-16,0-6-3 16,0 0-4-16,0-5 1 0,3 5-30 15</inkml:trace>
  <inkml:trace contextRef="#ctx0" brushRef="#br0" timeOffset="18">19799 17529 208 0,'-3'-6'79'0,"6"4"-42"0,0-4-45 0,-3 6 12 15,0 0-20-15,9 0-6 16,-3 0-36-16,0 6-14 16</inkml:trace>
  <inkml:trace contextRef="#ctx0" brushRef="#br0" timeOffset="19">19936 17579 124 0,'-6'0'49'0,"3"0"-26"0,0 0-1 0,0 0 20 0,0 3-11 16,0-1-6-16,-3 1-8 15,0 7-1-15,0-7-9 16,-3 5-6-16,6-3-4 0,3 3 2 0,3 8-5 31,3 0 2-31,0-3 2 16,0 3 3-16,0-3 0 0,-3 1-1 16,0-1 9-16,-3 0 6 15,-3 0-5-15,0-5-1 16,0 5-10-1,0-5-4-15,0-2-33 0,0-6-14 16</inkml:trace>
  <inkml:trace contextRef="#ctx0" brushRef="#br0" timeOffset="20">20210 17597 104 0,'-3'-5'41'0,"3"5"-22"0,0 0-5 0,0 0 15 15,0 0-3-15,0 0 2 16,3 5-12-16,-3 11-4 16,3 3-7-16,-3 7 1 0,3 1 0 15,0-1-2-15,0 1-3 16,0-4 2-16,3-1 2 16,-3-9-4-16,3 5-3 0,-4-10-2 15,4-2 0 1,0-6-4-16,6-6 0 15,-3-2-5-15,0 0-2 0,-3-2 9 16,0 7 5 0,-3-2-1-16,0 0-3 15,6 5 2-15,-3 5 4 16,0 3 2-16,0 5-4 16,3 0 1-16,0 1 0 15,0-9 2-15,0-5 3 16,2 0 2-16,-2-5 5 15,0-3 5-15,-3 0-3 16,0-6 0-16,-3 1-6 16,-3-3-3-16,0 3-5 15,-3-13 0-15,-3-1 0 0,0 1 2 16,0 7-3-16,3 6-2 16,0 0-18-1,0 0-7-15,0 10-89 16,6-2 24-1</inkml:trace>
  <inkml:trace contextRef="#ctx0" brushRef="#br0" timeOffset="21">20475 17658 132 0,'-6'-18'49'0,"6"36"-26"0,-6-4-23 0,3-7 13 16,0 4 2-16,0 2 3 0,0 6-7 16,3 2-4-16,0 5-4 15,3 1-3-15,3-3 3 16,3-8 0-16,6-3 3 0,2-3-3 16,4-7 0-16,-3-3 5 15,0-3 3-15,-3-7-6 16,-3-3-3-16,-6-1 1 15,-3-2 2-15,-6 1-2 16,-6-7-2-16,-6 9 0 16,0-5-1-16,0 2-3 15,3 5 2-15,0 9-28 16,3-1-10-16,0 3-43 16</inkml:trace>
  <inkml:trace contextRef="#ctx0" brushRef="#br0" timeOffset="22">20632 17672 180 0,'-6'5'68'0,"6"8"-36"0,3 6-37 0,-3-11 10 15,0 5-3-15,0 0 3 16,3 5-4-16,3-2-1 0,0 0 0 15,0-3 0-15,0-5 2 0,0 0-1 16,3-8 2-16,0-2-9 16,0-9-1-16,-3 3-3 15,0-5-1-15,-3 0 3 16,0-6 5-16,0 6 2 16,-3 0 3-16,0 0 3 15,0 7 2-15,0 1-1 16,3 2 1-16,0 9-2 15,6 2 0-15,-3-1-1 16,0 7 0-16,0-4-5 16,2-2-1-16,1 0-8 15,0 3-4-15,-3-9-23 16,0 4-51 0,0-1 10-16</inkml:trace>
  <inkml:trace contextRef="#ctx0" brushRef="#br0" timeOffset="23">20844 17444 200 0,'-6'-3'77'0,"6"3"-42"0,3 0-45 0,-3 0 11 16,3 3 1-16,-3 10 4 15,3 6 1-15,-3 12 3 16,0 17-5-16,3-3-3 0,0 0-1 15,0 5-1-15,3-7 0 16,0-6-3-16,2-6 2 16,1-1-63-16,3-12-55 15,6 1 34-15</inkml:trace>
  <inkml:trace contextRef="#ctx0" brushRef="#br0" timeOffset="24">21195 17709 172 0,'-21'-11'66'0,"18"8"-36"0,-3 6-35 15,0-3 10-15,-3 0 6 16,-3 0 5-16,-2 8-4 16,-1-3-2-16,-6 8-5 15,3 1-4-15,-3 4 0 0,3 3-1 0,3 3 2 16,9-5-3-16,6-3 0 15,9-3 1-15,0-3 2 16,3-2-3-16,0-2 0 16,0-4 1-16,3-10 2 15,0 0 1-15,-3-5 1 16,-3 0-2-16,0-6-2 16,-4-4 1-16,-2-12-1 15,-3 3 0-15,0-7 2 16,-3-1-3-16,1 6 0 15,-1 2 3-15,-3 5 1 16,3 4 1-16,0 7 0 16,0 3-5-16,3 2-1 0,0 11 7 15,0 13 4 1,3 6 0-16,3 15 2 0,0 6-4 16,2 2-2-16,1-2-2 15,9 0-3-15,6-1-26 16,-3-12-12-16,6-4-63 15</inkml:trace>
  <inkml:trace contextRef="#ctx0" brushRef="#br0" timeOffset="25">21609 17402 144 0,'-3'-6'55'0,"6"9"-30"0,-3-3-14 16,0 0 18-16,3 11-8 16,3 4 0-16,3 9-8 15,0 16-3-15,-1 5-5 16,-2 0 1-16,0-3 0 0,0-5-2 15,3 3-1-15,0-8-1 16,-3-1 1-16,0-15 0 16,-3 0 1-16,0-5-2 15,0-19 1 1,3 3 0-16,0-9-4 16,0-2 1-16,0-7 0 15,3-4 0-15,0 1-5 16,3 7 1-16,2-2 2 0,1 8 1 15,-3 5 1-15,9 3 0 16,0 10 6-16,-6 11 4 16,-3-3 3-16,-9 11 3 15,-3-6-3-15,-3-2 2 16,-3 3-8-16,-6 2-2 16,3-3-1-16,-6-4 0 15,0-6-13-15,0-6-7 0,0-2-18 16,3-2-6-16,4-1-17 15,2-8-4 1,3 3-20-16</inkml:trace>
  <inkml:trace contextRef="#ctx0" brushRef="#br0" timeOffset="26">21865 17698 168 0,'3'11'63'0,"12"-9"-34"0,-1 11-23 15,-2-7 15-15,3 2-5 16,0-3 3-16,3 0-1 16,-3-5-2-16,-3-5-8 15,3 5-1-15,-3-8 0 0,-1-3-6 16,-2 4 0-16,-3-7-1 16,-6 1 0-16,-3 2-3 15,-3-2 2-15,-3 11 3 0,-2 4 3 16,-10 4 0-16,-3 4 2 15,0 3 0 1,9 1 1-16,3-1 0 0,3 3 0 16,12 2-2-16,12 9-1 15,9-9-6-15,0 3-1 16,3-7-13-16,11-1-2 16,-2-3-47-16,3-15-20 15,-3-8-8 1</inkml:trace>
  <inkml:trace contextRef="#ctx0" brushRef="#br0" timeOffset="27">22320 17346 212 0,'-6'5'79'0,"6"17"-42"0,3 4-43 16,0-15 12-16,0 7 5 15,-3 9 5-15,12 4 3 0,-6 12 1 16,0-4-11-16,0 1-5 0,3-3-1 15,-6-10-7-15,-3-1-1 16,6-7 10-16,-6-1 7 16,0-10-6-16,0 0-1 15,0-3-8-15,-3-10 0 16,3-3-1-16,0 0-1 16,6-16 1-16,6 6 0 15,0-3 0-15,-1 2 3 16,4 3-2-16,3 3 1 15,0 2 2-15,-3 6 0 16,9 2 0-16,0 9 2 0,-7 2 8 16,-2 5 3-16,-9 5 2 15,-9-2 1-15,-3 0-6 16,-3 0-4-16,-3-3-6 16,1 0-2-16,-4 1-17 15,-3-9-5-15,3 3-6 16,3-3-1-16,3-5-16 15,0 5-6-15,6-5-33 16</inkml:trace>
  <inkml:trace contextRef="#ctx0" brushRef="#br0" timeOffset="28">22659 17568 228 0,'-17'6'88'0,"11"-6"-48"0,-3 10-42 0,0 1 14 16,3 5-2-16,-6 5 1 16,0 0-5-16,0 3-4 15,12-3-1-15,0 3-4 0,12-8 2 0,-3-3-1 16,0-3-2-1,0-7-2-15,0-3-1 16,0 0-3-16,0-8-1 16,0 3 3-16,-4-8 3 15,1 5 5-15,-3-5 4 0,-3 7 21 16,0-7-7 0,0 10 0-16,0 3-12 15,0 0-4-15,3 3-2 16,3 10 0-16,3-7 0 15,3 7 0-15,0-5-11 16,3 5-3-16,0-3-33 16,3-2-12-16,3-8-33 15</inkml:trace>
  <inkml:trace contextRef="#ctx0" brushRef="#br0" timeOffset="29">22880 17582 212 0,'-24'0'82'0,"3"2"-44"0,-6 1-47 0,18 2 14 16,0 14-5-16,-2 2 2 16,2 0-1-16,3-2 2 15,3 2-2-15,3-3-3 0,6-5-1 16,6 6 2-16,2-6 2 0,1-5-2 15,3-8 0-15,-3 0 1 16,0-8 2 0,0 0-3-16,-6-10 0 15,3-6 3-15,-3-5 3 16,-3-3-2-16,-4-5-2 0,-2-3 0 16,-2-5 1-16,-4 6 1 15,0 4 3-15,0 4 8 16,-3 12 5-16,9 3-5 15,-3 11 2 1,3 18-8-16,3 0-2 16,3 19 1-16,0 2-4 15,0 11 0-15,3 0-1 16,2-5-2-16,1 0-6 16,6-1-4-16,3-9-38 0,3-1-19 15,0-16-36 1</inkml:trace>
  <inkml:trace contextRef="#ctx0" brushRef="#br0" timeOffset="30">23174 17730 220 0,'-9'0'82'0,"6"8"-44"0,1-8-49 0,2 0 11 16,0 5-12-16,0 0-42 15,0-2-11-15,0 2-6 16,0-5-2-16</inkml:trace>
  <inkml:trace contextRef="#ctx0" brushRef="#br0" timeOffset="31">23154 17169 248 0,'-3'-19'93'0,"3"19"-50"0,0 19-48 16,0-1 15-16,0 4-2 15,-3 4 5-15,0 14-7 16,0-1-3-16,0 6-2 16,-3-5-15-16,6-3-3 0,0-5-40 0,0-11-15 15,9-8-18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54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 4469 124 0,'-3'8'49'0,"-3"-6"-38"0,6 1 12 16,0-3 6-16,0 0-6 0,0 0-1 16,0 0-8-16,6 0-4 15,-6-3-5-15,3-2-4 0,2-3 2 16,-5-5-2-16,6-8-1 15,0 0 3-15,3-1 0 16,-9 4-1-16,3 5-2 16,0 2 1-16,0 3-1 15,-3 3 0-15,0 5 11 47,6 45-2-47,0 0 3 16,-6-3-7-16,3-5-5 15,3 6-1-15,-6-6 1 16,0-6-14-16,0-4-5 16,0-6-41-16,0-5-18 15,0-3 4-15,0-5 7 16</inkml:trace>
  <inkml:trace contextRef="#ctx0" brushRef="#br0" timeOffset="172.1072">809 4797 160 0,'-3'3'60'0,"3"-11"-47"0,8-6-3 16,-2 12-5-16,3-4 8 15,3-4 6-15,3 2-7 16,6 0-4-16,-3 0-5 16,3 3-5-16,2-1 1 0,-2 4-15 15,6-1-6-15,-12 1-55 16</inkml:trace>
  <inkml:trace contextRef="#ctx0" brushRef="#br0" timeOffset="658.3977">817 4233 104 0,'-20'-10'41'0,"11"4"-32"0,-3 4 9 15,3 2 3-15,-3 2 3 16,0 4 3-16,-15 4-12 15,3 12-4 1,-2 7-7-16,-4 18-1 16,6 9-6-16,9 15 0 0,12 17 1 15,12-14 1 1,12 2 1-16,9-2 2 16,2-7-1-16,16-12 10 15,-3-13-5-15,32-18 8 0,3-21 5 16,-5-19 3-16,-13-29-5 0,-5-18-2 15,-18-11-9-15,-13 2 9 0,-11-10 5 16,-21 3 3-16,-14 5 3 16,-22 10-8-16,-6 14-3 15,48 50-132 17,-56-40-13-32,14 8-15 15</inkml:trace>
  <inkml:trace contextRef="#ctx0" brushRef="#br0" timeOffset="1756.1604">877 8189 140 0,'0'-5'52'0,"0"-1"-41"0,9-4 2 0,-3 7 0 0,3 0-7 15,6-2 2-15,-3 0-3 16,2 2 0-16,4 3-3 16,0 3-4-16,-3 2-1 0,-6 3 15 15,-3 11 6-15,-6 2-8 16,-12 5-6-16,-3 3 0 15,0 3-1-15,-3 0-4 16,1 0 1-16,2-6 11 16,0-5 5-16,3-8 9 31,9 3-13-31,-3-5-4 0,6-3-3 16,6-3 1-16,0-2-3 0,9-1-2 15,-3 1 0-15,5 0-1 16,19-1 0 15,-9-2-9-31,3-2-2 16,-9-6-12-16,-4 0-5 0,-5 3-10 15,-3-27-56 17,3 3-6-32,-3 0 48 15</inkml:trace>
  <inkml:trace contextRef="#ctx0" brushRef="#br0" timeOffset="2146.3395">1038 8025 104 0,'-15'-21'41'0,"0"5"-32"0,9 8-2 16,-3-5 26 0,-3-1-1-16,3 1-2 15,-3 3 3 1,0 2-19-16,-8-3-3 0,-7 11-5 0,3 5 1 15,-6 24-6-15,3 6-3 16,-8 12 1-16,-4 20 0 16,9 25 1-16,6-7-3 0,15 2 0 15,12 3-1-15,15-8 0 16,3-21 5 0,3 0-1-16,15-24 14 15,8-11-8-15,34-20 8 16,-10-25 10-16,1-15 5 15,-10-22-18-15,-11-10-7 16,-13-11-4-16,-14-5 10 0,-12 11 6 16,-9-1 0-16,-12 1 1 15,-9 7-9-15,-14 17-3 16,-13 7-19-16,3 11-7 16,-2 3-52-16,8 12-22 15,3 4 273-15,12 5 126 16</inkml:trace>
  <inkml:trace contextRef="#ctx0" brushRef="#br0" timeOffset="6387.6092">514 13481 112 0,'-12'2'44'0,"12"-10"-35"0,0 11 23 0,0-3 8 15,0 0-19-15,9 0-6 16,-6-3-6-16,6 1-1 16,3-1-4-16,6-2-3 0,11 2 2 15,-8 0-4-15,3 3 0 16,3 3 1-1,-6 5 0-15,-13 0 0 16,1 5-3-16,-9 3 2 0,-9 0 3 16,4 0 1-16,-7 0-6 15,3-3 0-15,6-3 1 16,3-2 3-16,3 3-5 16,9-3-1-16,2 2 4 15,-2 1 2-15,6 0 1 16,-3 12 1-16,0-4 9 15,-9 2 7-15,0 3 1 16,-6-3 0-16,-9 0-8 16,-3-5-5-16,-3-3-2 15,-12-5-1-15,1 0-20 16,2-8-7-16,6 3-28 0</inkml:trace>
  <inkml:trace contextRef="#ctx0" brushRef="#br0" timeOffset="6851.2639">425 13332 108 0,'-24'8'44'0,"18"11"-35"0,-9 2 5 0,15-10-1 0,-9 10 0 0,-3 8 0 16,6 5-7-16,-3 22 1 31,6-1-4-31,3 14 9 15,3 0-6-15,12 0 8 16,6-6-8-16,15-7 8 16,8-9-8-16,13-17 1 15,2-15-4-15,7-28 0 0,-4-21 3 16,10-14 1-16,-10-15 12 16,-14 2 27-1,-12 0-24-15,-22-13 11 0,-14 5-6 16,-14 11 0-16,-7 2-12 15,-9 11-4-15,0 11-7 16,-5 7-14-16,-7 6-5 0,-18-3-24 16,19 9-8-16,-4 9-76 15</inkml:trace>
  <inkml:trace contextRef="#ctx0" brushRef="#br0" timeOffset="7639.8529">1624 11314 148 0,'-18'-3'57'0,"-9"3"-44"0,-23-3 5 15,26 6-1-15,-6 8-8 16,0 7-3-16,-2 9-3 16,2 10 0-16,-6 5-2 15,4 0 2-15,2 8 0 0,-3 9-1 16,12 17-2-16,0 12-4 15,6 7 0-15,10 8 4 16,7 24 4-16,7-5-3 16,3 8-3-16,6 7-2 0,-6-5 3 15,6 1 0 1,-9 4 3-16,3-18 5 16,-3-10 6-16,-9-11-1 15,-9-6 1-15,0-7 6 0,-3-8 5 16,-9-8-9-16,-9-11-1 15,-11-13-4-15,2-14-1 16,-3-4-8-16,7-6 0 16,2 3-28-16,6-8-11 15,6-6-124 1,9 6 58 0</inkml:trace>
  <inkml:trace contextRef="#ctx0" brushRef="#br0" timeOffset="8173.2998">969 13846 124 0,'3'-3'46'0,"-6"6"-35"0,6-14 9 0,3 14 5 16,-3-6-12-16,6 3-4 15,9 3-2-15,12 2 0 16,-9 8-3-16,2 6-3 0,4 7 0 16,-6 6-6-1,3 5 3-15,-3 19 10 16,-4 2-5-16,-5 24 15 16,-3-5-10-16,-3 23 16 15,-6-5-14-15,-9 24 16 16,0-5-16-16,-2 13 9 15,-7-16-11-15,-6 16 9 16,6-10-10-16,-3 10 10 16,3-16-10-16,6 8 7 15,6-16-7-15,12 0-2 16,6-15-3-16,9-4-6 16,6-15 2-16,3-5-10 15,5-12 7-15,13-12-31 16,0-8 20-16</inkml:trace>
  <inkml:trace contextRef="#ctx0" brushRef="#br0" timeOffset="15318.0422">18290 9684 128 0,'-12'-11'49'0,"12"11"-38"0,3-2 10 0,0 7 2 15,-3 3-9-15,0 5-3 16,0 6 13-16,6 7 7 16,-6 0-16-16,0 6 1 0,3 3 0 15,-6 2-8-15,3 2-2 16,-6 4-2-16,3-4 0 16,-3 1-2-16,3-3 1 15,-3-3-2-15,3-10-1 16,0-5 1-16,6-6 1 15,0-2 3-15,3-3 2 16,0-8 3 0,3-3-3-16,3 0-2 0,3-2 0 15,-3 0-1-15,5-1-5 16,7 6-1-16,0-2 1 16,-3 7 2-16,0-2-2 15,-3 7 0-15,-4-2-4 16,1-5-1-16,0-1-19 15,0-7-9-15,0 0-15 16,-3-6-5-16</inkml:trace>
  <inkml:trace contextRef="#ctx0" brushRef="#br0" timeOffset="15489.7461">18671 10030 104 0,'6'-10'38'0,"0"7"-29"0,-12-10 17 0,3 8 7 16,0-1 0-16,-3 1 1 16,0 2-11-16,-3 1 1 15,0 4-14-15,0 6-1 16,-3 0-8-16,0 16-1 16</inkml:trace>
  <inkml:trace contextRef="#ctx0" brushRef="#br0" timeOffset="15743.5139">18588 10075 344 0,'-3'24'-3'0,"3"0"2"16,5 0 1-16,4-8 2 0,0-11-8 15,3 6-3 1,3-14 2-16,0 0 2 16,-3-10 0-16,0 2 1 0,-3-10 0 15,0 5 3-15,-6-7 6 32,-3 1-2-32,-3 7-1 0,0 4 7 15,0 3 4-15,3 5-6 16,0 9-4-16,6 10-5 15,-3-1 1-15,6 7-1 16,0 1 0-16,5 6 2 0,-2-5 0 0,15 0-31 31,0-11-14-31,6 3-8 16</inkml:trace>
  <inkml:trace contextRef="#ctx0" brushRef="#br0" timeOffset="15884.1007">18924 9805 132 0,'-12'6'49'0,"-3"-17"-38"0,15 22-1 16,9-1-1-1</inkml:trace>
  <inkml:trace contextRef="#ctx0" brushRef="#br0" timeOffset="16155.2551">18909 9882 251 0,'3'37'38'15,"3"16"-18"-15,3 5-5 0,-6-15-1 0,3-4-8 16,-3-15-1-16,3 0-3 16,0-11-2-16,-3-5-4 15,-3-13 0-15,0-14-3 16,9 1 0-16,-1-6-7 16,1-2-2-16,3 4 4 0,0 4 5 15,3 5 6-15,0 10 3 16,3 6 4-16,-3 15 3 15,-3 9 7-15,-3-1 4 16,-6 3-6-16,-6-5-1 16,-3-3-3-16,-3 0 1 0,-6-7-6 15,0-4-1-15,-3-2-4 16,-3 0-3-16,-3-8-16 16,1-3-7-16,14 3-16 15,0-5-4-15</inkml:trace>
  <inkml:trace contextRef="#ctx0" brushRef="#br0" timeOffset="16516.311">19207 10028 208 0,'6'8'79'0,"0"-14"-61"0,11 9-7 16,-8-3-9-16,-3 3 1 0,3-1 5 15,6-2 13-15,0-2 7 16,0-1-14 0,3-5-8-16,-3-3-7 0,-3-2 0 15,-4 3-1-15,-2-4-2 16,-3 1-11 0,0 5 9-16,-15 0-7 15,1 6 8-15,-16 2-2 16,3 5 4-16,-12 11 0 15,9 5 6-15,4 8 3 16,5 6 16-16,6 4 11 16,9-7-17-16,9-3-19 0,12 0-9 0,8-8 7 15,7 1 5-15,0-9-4 16,0-5-1-16,-1-8-29 16,1 0-13-16</inkml:trace>
  <inkml:trace contextRef="#ctx0" brushRef="#br0" timeOffset="16902.8814">19504 9639 132 0,'0'21'49'0,"-3"32"-38"0,9-8 12 0,-3-16 6 16,0 8-6-16,-3 8 1 16,3 3-7-16,0-3 0 15,0 2-10-15,-3-2-2 0,0-13-1 16,0-3-20 0,0-5-35-1</inkml:trace>
  <inkml:trace contextRef="#ctx0" brushRef="#br0" timeOffset="17220.3923">19766 9911 164 0,'-24'-2'63'0,"30"2"-49"0,-12 8 14 16,0-6 4 0,3 1-18-16,-5 5 13 15,-4 0-14-15</inkml:trace>
  <inkml:trace contextRef="#ctx0" brushRef="#br0" timeOffset="17392.3317">19701 9951 359 0,'0'13'-1'0,"12"-2"0"0,-3 5 0 15,8 7 1-15,1-7 4 16,-3 8 2-16,-3-3 9 15,0 3 4-15,-6 0-7 16,-6-8-2-16,-6 0-2 16,-6 0 0-16,-6-6-2 15,-6-10 1-15,-2 3-15 16,-1-3-7-16,3-5-21 0,3 5-10 16</inkml:trace>
  <inkml:trace contextRef="#ctx0" brushRef="#br0" timeOffset="18302.3704">20457 9917 100 0,'-3'-11'38'0,"3"6"-29"0,-6-3 14 0,3 5 6 0,0 0-5 16,0 3 0-16,-6 3-2 15,0 0-2 1,0 5-10-16,-6 0-4 16,6 5-4-16,-6 8 1 0,-2 8-4 15,8 0-2-15,0 16 2 16,6-18 0-16,3 2 1 15,6-3 2-15,3-7 3 0,3-6-2 16,5-13 0-16,-2-11-3 16,0 3-1-16,0-7-8 0,0 1-2 15,0-4 4 1,-6-3 1-16,-3 0 6 0,-3-1 2 16,-6 1 8-1,0 8 15 32,0 5-13-47,0 8 0 16,0 8-7-16,3 13-1 15,0-2-4-15,3-1-3 16,0 3 2-16,3 6 0 0,0-9 3 16,0-7-8-16,3 2-3 0,2 0-22 15,1-7-10 1,0-17-31-16,3 3-23 15,-3-8 39-15</inkml:trace>
  <inkml:trace contextRef="#ctx0" brushRef="#br0" timeOffset="18583.149">20612 9959 136 0,'-3'11'52'0,"0"-1"-41"0,12 9 0 15,-9-9-2-15,6 9 9 16,-4-1 6-16,4 6 5 0,0-5 2 15,-3 2-16-15,0-3-5 0,0-5-2 16,3-7 0-16,-6-6 0 16,3-6 0-16,3-7 2 15,-9-3-5-15,3-2-3 16,0-6-1-16,6 0 1 16,-3 0-1-16,3 1 2 15,3 1 0-15,0 7 3 16,-3 1-10-16,3 6-4 15,0-2-25-15,3 5-11 16</inkml:trace>
  <inkml:trace contextRef="#ctx0" brushRef="#br0" timeOffset="18861.6815">20829 10017 144 0,'6'16'55'0,"-6"-16"-43"0,9 11 8 0,-6-14 2 0,3 6-4 15,0-6-1-15,0 0-5 16,3-2-2-16,-4-6-6 0,1-2-3 0,0 0 0 0,-6 0 1 31,3 0-1-31,-6-1-7 16,0 6 3-16,-6 0-5 16,1 6 4-16,-10 12 0 15,-3 6 5-15,3 8 6 16,3-3 5-16,9 19-6 15,3-6 8-15,3-2 5 0,9-6-8 16,3-2-1-16,6-10-11 16,9-4-1-16,8-18-44 15,10 6-17-15</inkml:trace>
  <inkml:trace contextRef="#ctx0" brushRef="#br0" timeOffset="19609.0649">21591 9919 124 0,'-21'-8'46'0,"21"8"-35"0,-12-2-4 0,9 2 10 15,3 0-11-15,-9-3 8 16,-6 3 8-16,0 3 3 0,-2-1-8 16,-1 1-5-1,0 5-7-15,-3 10-4 0,0 6-3 16,3 0 1-16,3 13-1 16,7 0 0-16,2-2 2 15,6-9 2-15,3-5 3 0,5-2-2 16,4-3-2-16,0-1 4 15,15-28 1 1,0-5-2-16,-9 2-3 16,6-13-3-1,-7-3-1-15,-5 5 6 16,0 4-2 0,-3-4 5-16,0 11-4 0,-3 3 6 31,0 5-5-31,-6 8 1 0,0 13 0 31,12 22-2-31,-3 7-2 0,6-10 1 16,0-11-10-16,-4 5-4 0,4-4-24 15,0-9-9-15</inkml:trace>
  <inkml:trace contextRef="#ctx0" brushRef="#br0" timeOffset="19725.5418">21844 9901 140 0,'-12'-8'55'0,"3"10"-43"0,0-2 3 0,3 3 1 0</inkml:trace>
  <inkml:trace contextRef="#ctx0" brushRef="#br0" timeOffset="20069.2024">21784 9922 250 0,'-15'21'13'0,"1"6"-7"15,-1 4 0-15,9 9 4 0,3-11-6 16,0 3 0-16,3-8 0 15,6 2 2-15,3-18 1 16,3 0 1-16,-1-5-2 16,1-14 1-16,0-5-2 15,3-5 0-15,-3-5-3 16,0-9 1-16,-3 1 0 31,0-1-1-31,-9-2 1 0,0 0-2 16,0-2 2-16,-3-1 7 15,-3 8 3-15,0 6-6 16,0 7 0-16,3 11 3 0,-3 8-11 0,3 11-3 16,0 2-1-16,0 11 3 15,0 0 7-15,3 7 5 16,3 1-14-16,3 5-4 16,0 6 3-16,3-9 4 15,0-5-16-15,12-5-6 16,0-8-23-16,5-8-9 15,7-6-28 1</inkml:trace>
  <inkml:trace contextRef="#ctx0" brushRef="#br0" timeOffset="20480.286">22106 9927 184 0,'-15'-8'68'0,"15"8"-52"0,-42 0 3 15,24 0 1 1,9 3-12-16,-11 2 0 15,5 8-5-15,-3 17 0 0,3-4 1 16,0-2 4 0,12 5 0-16,3-5-4 15,12-3-2-15,6 5 1 0,3-20-2 16,3-6-1-16,-1-16 1 16,1 0-1-16,-3-8-3 15,0-5 2-15,-9-3 1 16,3 6 0-16,-9-14 0 15,-3-2 0-15,-3-14 0 16,-3 11 0-16,-3-2 2 16,0 15-1-16,0 11 10 0,0 5 6 15,0 8-9-15,0 10-4 16,-3 22-6-16,0 8 1 16,15 2-1-16,-6 6-2 15,6 5 3-15,0 0 0 16,0-5 3-16,3-1 1 15,3-7-8-15,0-3-2 0,-1-2-27 16,1-14-10-16,3-10-46 31,0-6-25-31,-3-8 59 0</inkml:trace>
  <inkml:trace contextRef="#ctx0" brushRef="#br0" timeOffset="20773.1544">22284 9922 160 0,'-6'3'63'0,"6"-3"-49"0,3 26 3 0,-3-13-3 16,3 3 10-16,0 0 8 16,-3 5 0-1,3-2 3-15,-3-3-19 16,0-6-7-16,0-2-2 0,0-3-4 0,0-5 0 0,0 0 5 16,0-2 5-16,0-9-3 31,0 1 2-31,0-9-7 15,0 0-3-15,0-2-6 16,3 5 2-16,3-2 1 16,3-3-15-16,0 5-4 15,3 0-23-15,0 3-8 16,6 5-13-16,-3 3-3 16,3 5-7-16,8-3-2 15</inkml:trace>
  <inkml:trace contextRef="#ctx0" brushRef="#br0" timeOffset="21101.1933">22549 9943 152 0,'6'13'57'0,"0"-13"-44"0,-6 8 14 0,0-2 3 15,6-1-2-15,0-3 1 16,-3 4-8-16,6-1-2 16,0-8-11-16,0 1-3 0,0-4 1 0,0-1-5 15,-3-4-1 1,3 0 0-16,-6 1 0 15,-3-1-5-15,-3-2 1 0,-6 2-18 32,3 6 12-32,-12 0-2 15,3 5 7-15,-9 5 1 16,3 3 2-16,1 3 2 0,-7 12 2 16,3 7 3-16,9 1 2 15,6 1 3-15,9-6-5 16,12-2-1-16,3 5 0 0,12-10-9 15,-3-9-4-15,-1 6-22 0,4-10-7 16,0-14-16 0,3 2-42-16</inkml:trace>
  <inkml:trace contextRef="#ctx0" brushRef="#br0" timeOffset="21391.1071">22776 9885 160 0,'-18'-11'63'0,"18"11"-49"0,-12 3 5 0,6-3 14 16,6 0-20-16,-6 0 14 16,6 3-16-16,-6 2-1 15,3 0-6-15,0 0-5 16,6 3 0-16,-3 6 3 16,3 1-1-16,3 9 4 15,-3 3-3-15,-3 7 8 16,3-5-6-16,-6 0 14 15,3-5-10-15,-9-5 3 0,3-3-16 0,0-1-6 16,-3-9 6-16,0 2 1 16,0-8 4-16,3 2-36 0,0-26-76 31,6 6-12-31,9-6 53 16</inkml:trace>
  <inkml:trace contextRef="#ctx0" brushRef="#br0" timeOffset="21667.2014">22912 9917 212 0,'-5'-6'82'0,"5"6"-64"0,-12 0 4 15,6 0 6 1,6 3-18-16,-9 0 3 16,9 5-9-16,-3-1-4 15,6 4-1-15,3 5 1 16,3 2 0-16,-3 6 13 15,8 3-7-15,-8-1 17 16,3 1-13-16,-12-1 7 16,-3-2-10-16,-8-6-2 15,2 1-3-15,-6-8-10 0,3-1 4 0,-3-10-43 16,3 0 27-16,6-8-76 16,0 0 54-16</inkml:trace>
  <inkml:trace contextRef="#ctx0" brushRef="#br0" timeOffset="22019.3961">23061 9983 200 0,'6'0'74'16,"-6"0"-58"-16,15 8 3 0,-9-6 7 16,0 1-16-16,3-6 19 15,3 3-16-15,0-5 11 16,3 2-14-16,-3-5-16 15,2 1 3-15,-5-7-9 16,3 6 7-16,-9-5 2 16,0 3 3-16,-6-4 0 15,0 6 0-15,-9 0-5 16,0 3 3-16,-8 5-1 16,2 3 1-16,-6 5 13 15,9 5-6-15,-6 8 11 16,3 3-9-16,1 5 1 0,14 3-5 0,0 0 3 15,3-3-4-15,6 0-7 16,2 0 2-16,4-5-38 16,12-6 22-16,3-7-56 15,0-6 43-15,5-8-67 16,-2 1 56-16</inkml:trace>
  <inkml:trace contextRef="#ctx0" brushRef="#br0" timeOffset="22253.7173">23463 9932 172 0,'-21'-15'66'0,"21"15"-52"0,-9-16 36 0,3 10 22 16,3 4-40-16,-8-4-10 15,-1 6-16-15,-6-2-7 16,6 4 0-16,-3 4 3 16,6 2-1-16,-3 8-1 15,9 5 1-15,3 8 5 16,3 0-3-16,-3 11 23 15,9-6-14-15,-12 0 21 16,3-2-19-16,-15-5 2 16,0-4-10-16,-11-4-41 15,8-3 19-15,-9-6-29 0,3-4-91 16,0 2-41-16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3:00:11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8214 12158 140 0,'0'-6'55'0,"0"6"-30"0,-3-2-3 0,3 2 20 16,-3 0-3-16,-3 0 0 15,-3 0-11-15,-6 2-3 16,-2 6-14-16,-4 3-2 0,-3 5-2 16,-3 5-3-16,0 5-3 0,4 3-3 15,5 3-1-15,6 0-1 16,6-6 3-16,9-2-2 16,6 0-1-16,3-11 0 15,3-5 0-15,5-5-4 16,1-3 0-16,0-8-5 15,0-3-2-15,-3-2 6 16,-3-8 5-16,-3-3 3 16,-4 0 3-16,1 0 3 15,-3 3 2-15,-3 5 10 16,0 3 6-16,0 3-8 0,0 4-3 16,-3 6-10-1,3 8-1-15,3 13-1 16,0 1 0-16,3 4 0 0,6-2 0 15,0-3-3-15,3 0 2 16,0-5-26-16,2-5-9 16,1-3-35-16,-3-8-13 15,0-3 1 1</inkml:trace>
  <inkml:trace contextRef="#ctx0" brushRef="#br0" timeOffset="1">8503 11840 132 0,'-6'3'52'0,"6"21"-28"0,3 7-17 15,-3-12 15-15,0 10 11 16,0 8 9-16,0 5-7 16,-3 3-1-16,0 3-19 15,3 0-11-15,0-6-4 0,3-5 0 16,0-5 0-16,0-9-20 16,0 1-9-16,3-8-34 15,0-5-54-15,3-9 20 16</inkml:trace>
  <inkml:trace contextRef="#ctx0" brushRef="#br0" timeOffset="2">8655 12179 152 0,'-3'2'57'0,"3"4"-30"0,0 4-29 0,3-2 11 15,-3 3 11-15,0 5 10 16,0 8-12-16,0-3-2 15,0 0-10-15,0 0-6 0,0-5-3 16,0-3-31-16,0-2-15 16,3-6-33-16</inkml:trace>
  <inkml:trace contextRef="#ctx0" brushRef="#br0" timeOffset="3">8664 12089 208 0,'-9'-5'79'0,"12"5"-42"0,0-3-43 16,-3 3 12-16,0 0-20 15,6 0-5-15,0 3-50 16,5-1-22-16,7 1 31 16,0 2 16-16</inkml:trace>
  <inkml:trace contextRef="#ctx0" brushRef="#br0" timeOffset="4">8878 12163 124 0,'-3'0'49'0,"3"0"-26"0,-3 0-12 0,3 0 15 16,-3 3-3-16,-3-1 0 16,0 6-12-16,-6 3-4 15,0 5-5-15,-3 7-2 0,4 7 1 16,2-4-1-16,0 6 2 15,6-6-3-15,3-5-2 0,6-2 2 16,3-6 2-16,2-5-2 16,4-5 0-1,0-9 1-15,3-2 0 16,-3-2-3-16,-3-9 0 16,-3-4-1-16,-3 1 3 15,0-1 4-15,-6 4 6 0,-3 3-3 16,0 3-1-16,0 2-5 15,3 3 0-15,0 6 0 16,0 7 2-16,6 8-6 16,6 14-1-16,0 2 6 15,-1 5 4-15,-2 6 6 16,0-3 4-16,-3-3 5 16,-6-2 4-16,-3-3-8 15,-3-2-2-15,-9-6-4 0,-5-3-1 16,-4-7-14-1,0-6-6-15,0-5-26 16,-3-2-9-16,-2-4-33 16,8-10-37-16,9-5 40 15</inkml:trace>
  <inkml:trace contextRef="#ctx0" brushRef="#br0" timeOffset="5">8985 12200 140 0,'-6'5'52'0,"9"3"-28"0,0 8-17 0,0-3 13 16,0 6 10-16,-3 2 8 0,0 0-11 16,0 0-6-16,0-5-12 15,0-3-6-15,0 1 0 0,0-6-2 16,0-3 2-1,0-5-2-15,3-3-1 0,3-2-4 16,0-11 0-16,3-8 0 16,0 0-1-16,3-5 1 15,3 8 3-15,2 3 0 16,1 4 1-16,3 6 6 16,3 8 4-16,-3 6 12 15,0 4 6-15,-6 9-6 16,-1-1 0-16,-5 4-11 15,-3-1-4-15,0-3-11 0,-3-2-5 16,0-5-31-16,0-1-11 16,0-2-40-1,3-5-44-15,3-6 46 16</inkml:trace>
  <inkml:trace contextRef="#ctx0" brushRef="#br0" timeOffset="6">9354 12211 204 0,'-15'10'77'0,"18"-5"-42"0,15 3-26 0,-6-5 19 0,-3 0-3 15,0-1 2-15,0 1-13 16,3 0-3 0,0-3-7-16,0-3-1 0,-1 0 1 15,1-2-7-15,-3-3-2 16,-3-3-7-16,-3 1 0 0,-6-1-3 15,-6 1 2-15,0 2 0 16,-11 2 3-16,-4 4 10 16,0 4 5-16,3 6-2 15,-3 3-2-15,9 2 4 16,4 3 1-16,2 5 2 16,6 0 0-16,3 1-4 15,6-4-1-15,8 3-1 0,7-5 1 16,6-5-18-1,0-3-6-15,3-3-37 16,-1-5-14-16,16-5-14 16</inkml:trace>
  <inkml:trace contextRef="#ctx0" brushRef="#br0" timeOffset="7">9723 12176 196 0,'-12'-10'74'0,"3"10"-40"0,-5 2-24 0,2 3 17 15,-9 3-9-15,0 6-3 16,3 7-8-16,0 5-5 16,6 1-1-16,3-1-4 0,6 1 2 15,6-6-1-15,9-3 0 16,6-4 2-16,3-6 2 16,0-8-3-16,0-6-2 15,0-4-3-15,-4-12 1 16,-2-4 3-16,-3-6 1 0,-3-2 1 15,-6-6 0-15,-3-5 2 16,-3-2 1-16,-3-1-1 16,0 0-2-16,0 6 9 15,0 10 4-15,3 11 5 16,0 13 1-16,3 13-8 16,0 19-4-16,0 13 0 15,3 16 2-15,6 8-4 16,0 0-1-16,3-6-4 15,0-2-3-15,6-2-16 16,3-14-5-16,3-16-98 16</inkml:trace>
  <inkml:trace contextRef="#ctx0" brushRef="#br0" timeOffset="8">10676 12142 112 0,'-3'-8'44'0,"-3"3"-24"0,-3-1-4 0,3 6 16 16,-3 0 0-16,-6 3 3 15,-9 5-10-15,-2 8-6 16,-1 5-10-16,0 13-4 0,3 6 1 16,3 0-3-16,6-1-2 0,7 1 0 15,8-8-1-15,5-6 0 16,4-5 0-16,12-10 0 15,3-11 0-15,0-8-5 16,0-8-1-16,-3-2 0 16,-4-6 4-1,-2-5 1-15,-3 2 3 0,-6 3 10 16,-3 1 4-16,-3 4 8 16,0 6 2-16,-3 2-5 15,3 6-2-15,0 5-14 16,3 8-5-16,0 10 0 15,6 4 1-15,0 4-2 16,9-2 0-16,3-3-6 0,-1-2-3 16,4-4-27-16,3-4-14 15,0-6-46 1,0-5-36-16,-4-2 57 16</inkml:trace>
  <inkml:trace contextRef="#ctx0" brushRef="#br0" timeOffset="9">10920 12187 204 0,'-33'2'77'0,"18"6"-42"0,-9 6-37 0,16-4 17 16,-1 14-16-16,0 2-1 16,3 1 1-16,3 5 2 0,3 2 0 15,6 0-3-15,6-7 1 0,2-6 1 16,4-5 2-1,3-11 1-15,-3-7 3 0,3-6-3 16,3-8 0-16,-3-5 1 16,-7-11 0-16,-2-8 2 15,-9-8 1-15,-3 1-3 16,-6-9-3-16,0 3 0 16,-3 3 1-16,3 5 5 15,1 11 4-15,2 7 7 16,0 9 6-16,0 10-15 15,3 13-5-15,0 14-3 0,3 7 1 16,0 11-3-16,5 5 0 16,7 9 1-1,3-4 2-15,0-2-21 16,3-5-9-16,0-6-26 16,3-7-11-16,2-11-29 15</inkml:trace>
  <inkml:trace contextRef="#ctx0" brushRef="#br0" timeOffset="10">11232 12150 196 0,'-35'0'74'0,"14"8"-40"0,-6 7-33 0,18-4 16 0,-3 10-11 16,-3 8-3-1,3 3 2-15,4 0 4 16,5 2-5-16,3 1-2 0,8-6-1 15,4-8-1-15,9-5 0 0,3-11 2 16,0-8 1 0,0-5-6-16,-1-7-2 0,-2-12-3 15,-6-7 0-15,-3-6 5 16,-6-5 1-16,-6-8 2 16,-3 3 2-16,-3 0 1 15,0 5 1-15,-6 0 9 16,0 10 6-16,-3 17 10 15,1 15-18 1,2 14-5-16,3 15-3 16,9 11 0-16,3 8-1 15,6 11-2-15,3-3 1 0,-1-6 1 16,4-4-6-16,3 2-1 16,0-11-31-16,3-8-12 15,0-12-57 1</inkml:trace>
  <inkml:trace contextRef="#ctx0" brushRef="#br0" timeOffset="11">11465 12261 132 0,'-21'16'52'0,"21"5"-28"0,3 3-8 0,-3-11 16 16,0 3 13-16,0 0 10 15,0 0-21-15,3-3-10 0,-3-3-14 16,3 1-5-16,3-6-1 0,0-2 4 16,0-3 3-16,0-5-2 15,-9-6 2-15,0-5 0 16,0-8 3-16,-3-2-5 16,6-3-3-16,0-3-6 15,6 6 0 1,3 2-2-16,2 3-2 0,4 5-8 15,0 5-5-15,3 3-22 16,0 5-8-16,3 3-19 16,3 6-7-16,-4-1-11 15,-2 3-7 1,-3 0 45-16</inkml:trace>
  <inkml:trace contextRef="#ctx0" brushRef="#br0" timeOffset="12">11697 12285 128 0,'3'-3'49'0,"-3"6"-26"0,3-3-1 0,-3 0 20 16,0 0-14-16,6 2-5 15,0 1-8-15,3 0 0 16,-3-3-8-16,2 0 5 0,1-6 1 0,3 1-2 16,-3-3-1-16,0 0-6 15,0 0-1 1,-3-2-1-16,-3-1 1 15,-6 0 0-15,-3 1 1 16,-3 2-5-16,-6 3 1 16,0 2 2-16,-8 6 3 15,-4 2-4-15,6 5-1 16,6 4 2-16,0 7 1 0,3 0 3 16,3 3 1-16,6 2-1 15,3-5 1-15,12 1-4 16,0-4 0-16,3-5-10 15,0-2-5-15,0-6-19 16,3-2-7-16,3-3-29 16,-4-3-10-16,4-5-5 15</inkml:trace>
  <inkml:trace contextRef="#ctx0" brushRef="#br0" timeOffset="13">12039 12168 148 0,'0'-5'57'0,"0"2"-30"0,-3 3-32 16,-3 0 109-16,-3 3-35 0,0 0-25 15,-3 2-18-15,-3 3-19 16,1 0-7-16,2 2-3 0,9 1-3 16,3 5 1-16,6 2-2 15,3 1 2-15,3-1 3 16,-1 1 3-16,1 2-2 15,-3-5-2-15,-3 2 13 16,-6-4 7-16,-3-1 5 16,-6 0 2-16,0-2-13 0,-3-6-4 15,-2-2-18 1,2-3-6-16,0-3-24 16,3-2-11-16,9-3-17 15,3-3-7-15,9-10-19 16</inkml:trace>
  <inkml:trace contextRef="#ctx0" brushRef="#br0" timeOffset="14">12179 12126 260 0,'-6'0'99'0,"3"3"-54"0,-3 4-37 0,3-1 24 16,-3 2-11-16,-3 2-2 15,6 1-11-15,0-1-5 16,3 4-2-16,3-1-6 0,3 3 1 15,3 5 2-15,0-3 3 16,-3 1 0-16,-3-3-1 0,-3 2 5 16,-6-2 4-16,-6 0 1 15,-6-5 4-15,0-1-7 16,1-2-2-16,-1-2-16 16,3-4-6-16,6-2-26 15,3-2-13-15,6-4-28 16,6-2-9-16,15-10 5 15</inkml:trace>
  <inkml:trace contextRef="#ctx0" brushRef="#br0" timeOffset="15">12298 12197 248 0,'0'6'93'0,"3"-4"-50"0,6 1-41 15,-3 0 19-15,3-1-4 0,6-2-1 16,0-2-11-16,-1-4-2 15,1 1-3-15,0-3-11 0,0 0-3 16,-6 0 2-16,-3 0 5 16,-3 0 2-16,-6 0 3 15,-9 0 1-15,-9 6 1 16,-3 2 8-16,1 2 7 16,-4 6-1-16,3 3 0 15,3 2 0-15,3 3 2 16,6 5 4-16,4 3 2 15,2 0-11-15,6-3-7 16,8 0-5-16,4-2-2 16,3-3-27-16,12-9-12 0,3-1-19 15,3-6-5-15,-1-6-39 16,16-7-20 0,-6-8 64-16</inkml:trace>
  <inkml:trace contextRef="#ctx0" brushRef="#br0" timeOffset="16">12643 12121 260 0,'-21'-8'99'0,"13"8"-54"0,-19 2-35 16,15 1 25-16,-3 2-17 15,0 1-4-15,0 1-12 16,3 7-3-16,3 2 0 16,0 2-2-16,9 3 1 0,9 6 0 0,3 2 0 15,-3 3 0-15,0-1 0 16,-3-4 8-1,-9-3 6-15,-6-1 7 0,-6-1 5 16,-6-7-12-16,-5-1-7 16,-10-4-52-16,0-2-21 15</inkml:trace>
  <inkml:trace contextRef="#ctx0" brushRef="#br0" timeOffset="17">12947 11925 116 0,'-12'10'46'0,"9"1"-24"0,0-3-17 16,3-8 11-16,3 5 2 15,3-2 1-15,3-6-4 16,9-5 1-16,9-10-9 15,11-14-6-15,13-10-2 0,11-6 3 16,10-5 1-16,8-2 1 16,7-4 2-16,2-7-5 15,-3 3-3-15,-8 4 1 16,-4 9 2-16,-15 5 2 16,-8 11 3-16,-9 7 6 15,-13 6 2-15,-5 3-1 16,-9 4 2-16,-6 4-6 15,-12 2-3-15,-9 3-6 16,-3 2-2-16,-5 0-4 0,-4 3 1 16,0 0-4-16,0 0 1 15,3 0 4-15,6 3 2 16,12-6-3 0,6 1-1-16,9-4-2 15,6 1 0-15,12-3 2 16,3 0 2-16,-1 0 2 15,-2 6-1-15,-3 2 1 16,-6 0 15-16,-6 5 6 16,-9 6 6-16,-6 4 2 15,-6 4-14-15,0-1-6 16,3-2-6-16,0-2-2 16,3-4-83-16,12-5-62 15,3-5 50-15</inkml:trace>
  <inkml:trace contextRef="#ctx0" brushRef="#br0" timeOffset="18">9476 11359 96 0,'-6'2'38'0,"3"19"-20"0,0 19-12 0,3-19 11 0,-3 11-3 16,0 10 2-16,-3 9-9 15,0 2-2-15,1 7-3 16,-1-7 1-16,3-8-2 16,0-8-1-16,3-2 1 0,0-11 1 15,0-9 1-15,0-7-30 16,0-8-47-1,0-21 3-15</inkml:trace>
  <inkml:trace contextRef="#ctx0" brushRef="#br0" timeOffset="19">9384 11287 84 0,'-15'11'33'0,"0"2"-18"0,6 8-13 0,6-10 6 15,0 2 7-15,3 5 4 16,0-2-5-16,0-5 6 16,12-8-3-1,6-11 0-15,-3-6-1 16,3-4-8-16,3-3-7 0,0 5-2 0,-4 3 1 16,1 7 2-1,0 12 5-15,-3 7 4 0,-3 5-2 16,-3 9 0-1,0-1-5-15,0-5-3 0,6-5-86 16</inkml:trace>
  <inkml:trace contextRef="#ctx0" brushRef="#br0" timeOffset="20">7759 12142 120 0,'0'0'46'0,"3"0"-24"0,-3 0-15 16,0 0 15-16,0-3 9 16,0 0 8-16,0 1-1 15,-3-1-1-15,0-2-20 16,-3 0 5-16,-3-1 2 0,-6 1-1 15,-6-6 0-15,-6-4-3 0,-8-1-1 16,-10-3-6-16,-9-2-3 16,-5-3-8-1,-10-8-1-15,-11-5 1 16,-6-2 1-16,-9-6-12 0,-13 0-4 16,-17-3-1-16,-6-2 3 15,0 5 7-15,-5-3 4 16,5 1 1-16,6-4-1 15,5 4 1-15,10-1-1 16,6-2 0-16,3 7 0 16,6-4-3-16,5 5 2 15,10 4-1-15,6 4 0 0,5 8-3 16,10-1 1-16,8 6 2 16,9 0 1-1,4 8-2-15,8-1 0 16,9 6-3-16,3 0-1 15,3 3-10-15,9 0-8 16,0 2 11-16,3 1-2 16,3 2 3-16,0 0 3 15,6 2 1-15,0 6 1 16,6 3 0-16,6 10 5 16,0 0 1-16,6 6-3 15,3-1 1-15,-4-5 0 16,1-2 2-16,0-6-4 15,-3-2 2-15,-6-4 2 16,-3 1 3-16,-3-5-2 16,-6-3 0-16,-6-5 1 15,-6-6 0-15,-3-10 2 0,-15-3 3 16,-3 0 0-16,-3-2 0 16,1 2 5-16,2 0 4 15,3 0-5-15,12 14-1 16,6-3-6-16,9 7-4 15,12 6-2-15,18 3 0 16,12 0 0-16,14-6 3 16,10-8-27-16,5 9-8 15,1-11-50 1</inkml:trace>
  <inkml:trace contextRef="#ctx0" brushRef="#br0" timeOffset="21">13099 12187 44 0,'-15'-3'16'0,"12"3"-8"0,0 0 8 16,3 0 11-16,0 0-6 15,0 0 1 1,0 0-11-16,6 3-2 0,9-1-7 15,6 1-2-15,11 0 0 16,16-3 2-16,23-6 1 16,22-4 3-16,23-3 3 15,30-3 5-15,32-11-6 16,28-5 0-16,26-2-4 0,15 2-3 16,9 3 0-16,9-8-1 0,-3-3 0 15,-3 3 4-15,0 6 2 16,-15-4-5-16,0 1-2 15,-6 2 2-15,0-10 1 16,-15-3 0-16,-14 3 1 16,-13-3-2-16,-20-11-1 15,-22 8 1-15,-14 6-1 16,-24 8 6-16,-20 2 6 16,-19 5 3-16,-17 4 0 15,-13 4 1-15,-8 1 0 16,-6 2-2-16,-10 0 1 15,-2 0-4-15,-6 3-1 16,-3-3-6-16,-3 3-3 0,-3 2 6 16,0 0 5-16,-3 3-13 15,0 1-3-15,-3 1-1 16,0-2 2-16,0 0 0 16,0 3 1-16,0 2 2 15,0 1 2-15,0-1-6 16,0 1-1-16,0 2-3 15,3-3 2-15,-3 0-1 16,0 3 0-16,3 0 1 16,0-2 4-16,-3 2-1 15,0-3 1-15,0 3-5 16,-3 0 0-16,-6 3-4 16,-3-3 2-16,-9 2 5 0,-15 4 2 15,1-4 2-15,2 1 2 16,3-1-3-16,6 1-2 15,7-3 2-15,5 8 0 16,9-8-2-16,9-3 2 16,14 3 1-16,13-2 2 15,6-1-3-15,8-2-2 16,7 0 2-16,-9 2 2 16,-7 3-2-16,-5 3 0 15,-12 10 1-15,-9 5 2 16,-12 1 5-16,-6 2 4 15,-15 0-4-15,0 0-2 16,0-2-18-16,4-1-8 0,-1-2-63 16</inkml:trace>
  <inkml:trace contextRef="#ctx0" brushRef="#br0" timeOffset="22">8378 9260 116 0,'3'-5'46'0,"-3"16"-24"0,0-14-17 15,3 3 13-15,0 8-1 16,-3 5-1-16,3 6 11 16,0 10 5-16,-3 11-16 15,3 15 11-15,-6 9 3 0,0 7-7 16,0-7 0-16,0 2-8 16,-6 2 1-16,6-1-3 15,-3-4 2-15,3-5-6 0,0-10-3 16,0 5-1-1,3-8-3-15,-3-11 1 16,0-5-2-16,0-7 2 16,6-7-7-16,-6-4 1 15,3-3-19-15,-3-5-6 16,0-3-42-16,3-6-20 16</inkml:trace>
  <inkml:trace contextRef="#ctx0" brushRef="#br0" timeOffset="23">8622 9252 80 0,'0'3'30'0,"0"0"-16"0,-3 5 3 0,0-3 14 16,-3 6 1-16,-3 7 1 16,-3 3-5-16,-6 0 0 15,3 1-14-15,-2-1-3 16,2 3-7-16,-3-1-5 0,3-1 0 0,3-4 1 15,0-2 2-15,3-3-6 16,3-5 1-16,3 0-30 16,0-3-11-16,6-5-26 15,3-5-17 1,9-3 39-16</inkml:trace>
  <inkml:trace contextRef="#ctx0" brushRef="#br0" timeOffset="24">8774 9266 104 0,'-18'10'41'0,"3"11"-22"0,-9-2-3 0,12-3 16 16,-6 5 7-16,-5 5 5 15,-4 9-12-15,-3 2-5 16,3 11-15-16,-5-9-10 0,8 4-2 15,3-4 0-15,3-10 0 16,3-2-3-16,6-6 0 16,3-8-29-16,3-2-14 15,9-11-23 1,6-3-29-16,6-15 31 0</inkml:trace>
  <inkml:trace contextRef="#ctx0" brushRef="#br0" timeOffset="25">8997 9271 96 0,'6'-5'38'0,"-6"13"-20"0,-3-8 3 15,3 2 17-15,-6 6-1 16,-3 11 1-16,-9 2-8 16,-9 11-2-16,-8 7-15 15,-10 9 8-15,0 8 2 0,-2 2-9 16,-1-5-3-16,7-3-7 15,5-5-1-15,6-8-3 16,6-5-1-16,3-6-19 0,9-5-7 16,4-5-32-1,8-5-13-15,6-9-17 16</inkml:trace>
  <inkml:trace contextRef="#ctx0" brushRef="#br0" timeOffset="26">9283 9258 128 0,'-24'16'49'0,"18"-8"-26"0,-18 21-5 0,6-8 18 15,-8 5 10-15,-16 14 7 16,-3 18-11-16,-2 3-3 0,-13 5-22 15,1-2-8-15,-1 2-2 0,0 0-4 16,7-8 0-16,5-10-1 16,10 2-2-16,8-10-8 15,6-8-5-15,6-6-26 16,6-10-10-16,9-11-21 16,6-13-7-16,9-5-2 15</inkml:trace>
  <inkml:trace contextRef="#ctx0" brushRef="#br0" timeOffset="27">9327 9430 124 0,'-9'2'49'0,"7"6"-26"0,-10 11-7 0,0-3 18 16,-9 8 4-16,-6 18 2 15,-12 6-7-15,-5 2 0 16,-4 5-19-16,-2 4-4 0,-4-1-2 16,3 0-4-16,1-2-3 15,8-6 0-15,6-5 1 16,7-11-17-16,8-7-4 16,3-4-37-16,12-9-17 15,12-9-19 1</inkml:trace>
  <inkml:trace contextRef="#ctx0" brushRef="#br0" timeOffset="28">9387 9721 140 0,'-18'10'55'0,"-3"4"-30"0,3 1-14 16,9 1 15-16,-8 3 14 15,-10 7 7-15,-6 9-9 16,-3 2-5-16,-2 0-19 16,2 0-7-16,3 3-2 0,6-3-6 15,4-6-1-15,5-7-21 16,6-3-10-16,3-5-38 16,3-5-59-16,9-6 27 15</inkml:trace>
  <inkml:trace contextRef="#ctx0" brushRef="#br0" timeOffset="29">9444 9935 164 0,'-12'11'63'0,"6"-1"-34"0,-3 9-27 0,3-6 12 15,-9 13 8-15,-3-2 6 0,-9 3-3 16,0-1-3-1,1 1-12-15,-1-4-9 0,6-4-3 0,3-6-180 32,15-7 75-32</inkml:trace>
  <inkml:trace contextRef="#ctx0" brushRef="#br0" timeOffset="30">13792 9432 56 0,'-3'-13'22'0,"0"8"-12"0,-3-3 8 15,3 5 14-15</inkml:trace>
  <inkml:trace contextRef="#ctx0" brushRef="#br0" timeOffset="31">13777 9395 189 0,'0'-5'41'16,"0"2"-12"-16,0 1-17 16,0-1-6-16,0 3-2 0,0 5 0 15,3 9 0-15,-3 15 2 16,0 16 1-16,0 18 5 16,-6 6 5-16,0 5 2 0,-2 5 1 15,-1 4-9-15,3-9-2 16,0-8-1-16,3-3 2 15,0-10-3-15,0-11-2 16,0-7-2-16,0-9-3 16,0-4-13-16,0-4-4 15,-3-5-29-15,3-5-12 16</inkml:trace>
  <inkml:trace contextRef="#ctx0" brushRef="#br0" timeOffset="32">14102 9271 100 0,'-3'3'38'0,"0"5"-20"0,-3 0-4 0,0-1 15 15,-9 9 1-15,-3 8 4 16,-3 5-1-16,-2 0 0 16,-4 6-18-16,0-3-9 0,0-3-2 15,3 0-3-15,7 0-1 16,5-11-2-16,0-10-1 16,6 3-36-16,6-3-16 15,6-11-30 1</inkml:trace>
  <inkml:trace contextRef="#ctx0" brushRef="#br0" timeOffset="33">14373 9290 128 0,'-33'23'49'0,"24"-17"-26"0,-21 31-3 15,9-19 21-15,-8 9 4 16,-10 10 5-16,-6 5-16 16,1 11-8-16,5-3-15 15,3-5-7-15,1-8-3 0,5 3-6 16,6-8-1-16,6-6-24 0,6-10-8 16,3 0-33-1,3-6-50 1,15-12 29-16</inkml:trace>
  <inkml:trace contextRef="#ctx0" brushRef="#br0" timeOffset="34">14736 9279 124 0,'-18'13'49'0,"-3"8"-26"0,-26 22-3 0,23-27 21 16,-15 13 9-16,-6 13 4 16,-5 16-16-16,-16 8-6 0,1 3-18 15,-7 0-7-15,1 2-2 0,8-4-3 16,13 1 1-16,-1-7-2 16,15-11-1-16,7-13-15 15,8-7-5-15,3-9-34 16,15-8-15-16,3-13-11 15,9-11-25 1,12-12 36-16</inkml:trace>
  <inkml:trace contextRef="#ctx0" brushRef="#br0" timeOffset="35">14766 9536 160 0,'-27'21'60'0,"6"-3"-32"0,-27 38-9 0,25-30 23 16,-16 9 10-16,-9 4 5 15,-5 12-17-15,-7 7-9 16,-2 5-18-16,2-4-11 0,6-4-2 16,4-2-2-16,8-11-2 15,9-10-17-15,7-5-7 16,8-4-31-16,9-7-13 15,9-16-33 1,9-2-15-16,18-14 63 16</inkml:trace>
  <inkml:trace contextRef="#ctx0" brushRef="#br0" timeOffset="36">14795 9874 212 0,'-32'24'82'0,"11"0"-44"0,-15 24-18 16,15-30 24-16,-9 22-9 16,-5-3-1-16,-1 5-19 15,3-2-9-15,7-6-4 16,5-7-35-16,6-4-13 0,9-4-78 16</inkml:trace>
  <inkml:trace contextRef="#ctx0" brushRef="#br0" timeOffset="37">19079 9284 132 0,'-3'0'52'0,"3"-16"-28"0,0 22-6 16,0-6 20-16</inkml:trace>
  <inkml:trace contextRef="#ctx0" brushRef="#br0" timeOffset="38">19091 9313 294 0,'6'56'32'0,"-4"18"2"0,-2 13-10 15,-5 6-2-15,-4 2-7 16,3 3-1-16,-3-13-6 0,3-1-3 16,0-10-2-16,0-13-3 15,3-13 3-15,0-8 0 16,0-11-34-16,3-8-17 16,3-11-52-1,3-17-40-15,3-12 59 16</inkml:trace>
  <inkml:trace contextRef="#ctx0" brushRef="#br0" timeOffset="39">19412 9268 128 0,'-33'24'49'0,"12"-5"-26"0,-8 26-5 0,14-27 18 16,-6 9-5-16,-9 7 2 16,0 6-15-16,1 2-5 15,2-2-8-15,3-8-4 0,6-6 0 16,6-5-34-16,6-5-13 15,3-5-41 1,9-6-17-16,12-16 52 16</inkml:trace>
  <inkml:trace contextRef="#ctx0" brushRef="#br0" timeOffset="40">19689 9337 132 0,'-48'40'52'0,"24"-14"-28"0,-26 19 0 16,23-18 22-16,-12 20 3 15,-5 6 3-15,-4 3-26 16,0-6-13-16,1 0-8 16,5-5-5-16,6-2 3 0,7-9-24 15,8-7-11-15,12-14-144 16,21-8 66-1</inkml:trace>
  <inkml:trace contextRef="#ctx0" brushRef="#br0" timeOffset="41">19933 9417 128 0,'-33'7'49'0,"6"9"-26"0,-17 24-9 0,20-11 17 16,-12 19 11-16,-14 10 7 16,-13 3-7-16,-11 10-2 15,8 6-23-15,7-6-12 0,2-2-5 16,4-3-2-16,11-13 0 16,9-8-14-16,9-16-6 15,6-5-42-15,30-26-69 31</inkml:trace>
  <inkml:trace contextRef="#ctx0" brushRef="#br0" timeOffset="42">20106 9544 208 0,'-42'23'77'0,"42"-23"-42"0,-57 66-23 15,31-36 21-15,-13 12 7 0,-9 6 6 16,-5 10-17-16,-1 0-6 16,3 3-14-16,7-6-11 0,5-4-3 15,9-14-31-15,7-6-12 16,5-4-37 0,9-9-60-16,9-12 36 15</inkml:trace>
  <inkml:trace contextRef="#ctx0" brushRef="#br0" timeOffset="43">20106 9948 264 0,'-42'45'99'0,"42"-45"-54"0,-54 72-35 15,30-46 25-15,1 1-19 16,-4 4-4-16,0-1-34 15,3-4-12-15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3:00:58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19040 13806 96 0,'-3'-19'35'0,"0"12"-27"0,-3-7 2 16,3 6-1-1,-3 0-8-15,-6-5 0 0,-6-3-3 0,-11 0 0 16,-16-2 4-16,-6-6 1 16,-8 3 3-16,-10 2 1 15,-8 1-3-15,-15-3-1 16,-7 2 1-16,-5 6 2 15,-15-3-1-15,-3 0 0 16,-6 6-3-16,-15-1 1 16,-3 3-4-16,1 8 0 0,-19 0 1 15,0 11 2-15,-11 2 1 16,-1 8-4-16,6 8-1 0,-11 11 1 16,5 8 0-1,3 2-2-15,1-5 2 16,8 5 1-16,-9 0 0 0,1 11 0 15,11 21 2-15,-6 0-3 16,13 0 0-16,8 8-1 16,6 16 0-16,6-3 0 15,18-8 0-15,15 9 0 16,11 12 0-16,16-5 2 16,8 0 0-16,16 14 0 15,8 2 0-15,18-6 0 16,15 14 0-16,0-10 0 0,39 52 0 15,30 21 0 1,26-18 0-16,15-8 0 0,30 0 2 16,21-29-6-16,30-19 1 15,23-7 5-15,33-11 6 16,12-14 2-16,27-10 2 0,24-16-4 16,5-13-3-16,7-21 2 31,11 0 2-31,21-11-2 15,-5-16 1-15,-16-10-1 0,19-8 3 16,5-22 1-16,-6-15 3 16,-20-8-3-16,5 5-1 15,-14-5-9-15,-25-8 0 16,4-8 3-16,-42-22 5 16,0 9-12-16,-33-3-2 0,-29-18 2 15,-1-11 1-15,-26-1 4 16,-21-14 1-16,-27-15 3 15,-24 9 3-15,-26-24 5 16,-27 5 1-16,-27-13 0 16,-27 6 1-16,-30 12-4 15,-41-15-2-15,-21 5-11 16,-39 18-1-16,-18-15-2 16,-35 2 2-16,-7 27-1 15,-32 8 1-15,3-3-7 16,-12 13-4-16,-3 24-20 15,6 18-8-15,-12 27-56 16</inkml:trace>
  <inkml:trace contextRef="#ctx0" brushRef="#br0" timeOffset="1638.6956">22222 13610 68 0,'-3'-2'27'0,"0"-1"-21"0,0 3 18 15,0 3 9-15,0-1 0 16,0-2 1-16,0 3-6 0,-3-1-3 16,-3 6-7-16,0 0-1 15,0 6-10 1,-3-4-4-16,3 6-2 0,1 3-1 0,2-6 2 16,6 0-3-1,3 0 0-15,6 0 1 16,-1 1 0-16,4-1 0 15,3 0-3-15,0 3 0 16,0 0 2-16,0 0 2 16,-6 0 6-16,-3 0 4 15,-3-1 5-15,-6-1 2 16,-3-1-7-16,-6 0-2 16,0-2-5-16,-3-3-1 15,0-3-3-15,-3-5-1 16,3 0-19-16,4-3-9 0,2-2-16 15,6-3-5-15,9-5-24 16,3 0-17 0,5-6 40-16</inkml:trace>
  <inkml:trace contextRef="#ctx0" brushRef="#br0" timeOffset="2051.3013">22386 13655 156 0,'-6'-2'57'0,"0"4"-44"0,0-2 10 0,3 3 2 16,-3-1-3-16,-3 4-1 15,0 4-9-15,0 9-5 0,0 2-4 16,0 3-3-16,3 2 1 16,0 1-4-16,6-1 2 15,3-2-1-15,6-3-2 0,0-5 5 16,9-3 1-1,0-5-5-15,-3-2-2 16,9-6 2-16,-4-6 1 0,-2-2 2 16,0-2 0-16,-6-6 2 15,-6-3 1-15,-9-2-1 16,3 3-2-16,-3-1 5 16,-3 9 1-16,3 4 4 15,-3 6 4-15,3 6-8 16,3 4-3-16,0 3-2 15,6 1-1-15,6 1-3 16,-3 1 2-16,6 0 1 16,0 0 0-16,0-3-29 0,-1 1-10 15,1-4-27 1,0-5-38-16,-3-2 30 16</inkml:trace>
  <inkml:trace contextRef="#ctx0" brushRef="#br0" timeOffset="2579.0973">22624 13687 140 0,'-3'5'55'0,"3"0"-43"0,3 3-6 0,0 3-3 16,-3 5 10-16,0 2 6 0,6 4 2 0,-6-1-1 15,0-3-10-15,0-2-2 0,0 0-1 31,0-3-3-31,0-2-3 16,0-3 0-16,0-3 1 0,0 0-1 0,0-5-1 16,0-5-4-16,3-6-2 0,0-4-11 15,3-4-1 1,0-5 4-16,-1-2 6 16,1 2 5-16,3 8 2 0,-3 6 1 15,6 7 2 1,0 11 14-16,-3 2 7 0,0 6-3 15,0 0-1-15,0 0-7 16,-6 0-2-16,0-3-2 16,-3-2 0-16,0-6-2 15,3-2 1-15,0-6-6 16,-3 0-1-16,6-7-2 16,0-6-2-16,3-8-4 15,0-2 0-15,2 2-1 16,-2 5 3-1,6 9 2-15,-3 10-1 16,0 10 4-16,0 9 0 16,0 2 5-16,-6 3 5 15,0-3-5-15,0 0 0 16,0-2-7-16,0-3 0 16,0-3-32-16,5-5-12 15,1-3-40 1</inkml:trace>
  <inkml:trace contextRef="#ctx0" brushRef="#br0" timeOffset="2954.1388">23064 13658 188 0,'-3'13'71'0,"6"0"-55"0,6 0-5 15,-3-5-5-15,3 0-2 16,0-2 5-16,-3-1 1 15,9-2 2-15,-3-3-6 16,-3-3-2-16,3-2 0 0,-1-9-2 16,-2 1 1-16,-3-5-9 15,-3 2-1-15,-3 0-5 16,-3 0 0-16,-6 3-7 16,-5 5-3-16,2 5 9 15,-6 9 5-15,-3 7 12 16,0 8 5-16,6 11 2 15,0 2 3-15,6-5 10 16,6 3 5-16,6-6-7 0,6-2 0 16,3-3-7-16,6-7-1 15,3-6-15-15,9-6-6 16,5-2-17-16,-2-5-5 16,0-3-49-1,-6-5-46-15,-12-11 39 16</inkml:trace>
  <inkml:trace contextRef="#ctx0" brushRef="#br0" timeOffset="3770.1891">22496 13851 60 0,'3'3'24'0,"-6"-3"-18"0,6 2 11 0,-3-2 6 15,0 0-6-15,0 0-2 16,0 0-8-16,0 0-3 15,0 0 9-15,3 0 3 16,-3 0 6-16,0-2 1 16,0-4-12-16,-3-2-4 15,0 0-5-15,-3-2 1 0,3-3 0 16,-3-6 1-16,0 1 2 16,0-1-3-16,0 1 0 15,0 4 5-15,0-2 3 16,3 3-6-16,-3-3-1 0,3 6-7 15,-3 2 0-15,-3 0 1 16,6 3 1-16,-3-1-21 16,0 4-8-16,0-1-49 15</inkml:trace>
  <inkml:trace contextRef="#ctx0" brushRef="#br0" timeOffset="4975.4704">23788 13668 108 0,'-6'-5'41'0,"6"5"-32"0,0 0-2 15,-6-3 15-15,-3 1 1 0,-6 2-5 16,3 2-1-16,-3 4-8 16,-9 4-1-16,3 11-4 15,1 3-5-15,-1 3 0 0,6-1-4 16,0 1 1-16,6-1 2 31,6-2 3-31,3-3-2 0,6-2 0 0,6-6 1 16,3-5 0-16,6-6 4 15,-1-4 2-15,4-6-5 16,0-5 0-16,-3-6 1 16,0-5 1-16,-6-10-1 15,-9-6 1-15,0-5-9 16,-12-5-1-16,3 2 2 16,-6 3 0-16,0 8 5 15,0 6 4-15,-3 7 8 0,9 5 4 16,-3 9-8-16,3 7-4 31,0 8-6-31,3 11-1 16,3 16 6-16,0 13 5 0,6 5 0 15,-3-2 1-15,0-1-5 16,3-7-1-16,9-5-1 16,-1-4-2-16,-2-7-24 15,6-3-9-15,0-8-32 16,6-5-31-1,-3-10 33-15</inkml:trace>
  <inkml:trace contextRef="#ctx0" brushRef="#br0" timeOffset="5333.9584">24020 13711 160 0,'-15'8'63'0,"3"2"-49"0,0 9 3 0,6-11-3 15,0 5-5-15,0 3 0 16,-3 5 3-16,6 0 5 15,0 0-9-15,3-2 2 0,0-1 3 16,6-2-7-16,3-3-3 16,0-5 0-16,0-5 0 15,3-6-4-15,0-5 1 16,-3-2-5-16,6-3 1 16,-9-3 2-16,3-3 1 0,-6-2 1 15,-3 0 0 1,0 2 0-16,0 6 0 0,0 8 0 15,0 2 0 1,0 9-5-16,3 4 1 16,-1 3 0-16,1 1 2 15,3-1-1-15,-3 0 1 0,9-2-5 16,-3-3 0-16,0-3-21 16,3-3-9-16,-3-2-34 15,9-5-21 1,0-8 41-16</inkml:trace>
  <inkml:trace contextRef="#ctx0" brushRef="#br0" timeOffset="5519.2759">24183 13446 184 0,'-6'8'68'0,"12"3"-52"0,-3 18-5 15,-3-5-6-15,0 18-5 0,9 6 0 16,-6-1 4-16,-3 1 2 15,0-6-2-15,0 0-1 0,0-5 1 16,0-5-33 0,0-5-15-16,3-6-31 15</inkml:trace>
  <inkml:trace contextRef="#ctx0" brushRef="#br0" timeOffset="5737.9939">24064 13692 244 0,'-9'-8'93'0,"18"3"-72"0,0 0-11 0,-3 2-9 0,0 0-7 16,9-2 2-16,0 0-3 15,3 0 0-15,6-1 4 16,2 1-28-16,7 0-8 0,6-1-45 15,-6 1-21 1,8 0 55-16</inkml:trace>
  <inkml:trace contextRef="#ctx0" brushRef="#br0" timeOffset="6107.0042">24469 13605 132 0,'-12'10'52'0,"3"1"-41"0,-8 0 11 15,14-3 3-15,-6 7-8 16,-6 12 1-16,-3 2-5 15,-3 3 2-15,3 0-8 16,0-1 5-16,12-2 1 0,0-2-2 16,12-3-1-16,0-6-6 15,3-5-3-15,6-5-3 16,-3-5 1-16,0-8-4 0,0-3 1 16,3-5-5-16,-3-6 1 15,-3-2 6-15,-3-6 6 16,-6-2-2-16,5 0-1 15,-5 3 0-15,0 7 1 16,0 11 5-16,3 3 4 16,-3 13-2-16,6 8 0 0,-3 5-5 0,3 0-1 15,0 0-3 1,3 0-1-16,0-2 1 16,0-3 0-16,0-3-22 0,3 0-10 15,-3-2-33 1,3-3-48-16,0-8 26 15</inkml:trace>
  <inkml:trace contextRef="#ctx0" brushRef="#br0" timeOffset="6255.4773">24701 13909 212 0,'0'24'79'0,"-3"-8"-61"0,3 16 1 0,-6-19-3 0,3 3-11 31,-8 0-1-31,-7-1-44 16,-9-1-18-16,3-6-28 0,-9-8-10 16</inkml:trace>
  <inkml:trace contextRef="#ctx0" brushRef="#br0" timeOffset="7248.5338">22338 14277 80 0,'-3'-3'30'0,"6"1"-24"0,0 2 13 0,-3 2 2 16,3 4 6-16,0 4 4 0,3 3-2 15,0 11 0-15,0 11-10 16,-3 2-1-16,3 2-11 16,-6 1 7-16,9-3 3 0,-6-3-5 15,0-7-2-15,0-1-3 16,0-10 0-16,-3-3 0 15,0-5 3-15,0-2-3 16,0-6 1-16,0-8-7 31,3-5-3-31,-1-3-10 0,4-8-5 16,6 5 4-16,0 1 3 16,6 2 3-16,6 5 3 15,0 6-1-15,0 5 4 16,-1 5-2-16,-2 6 1 15,-3 7 8-15,-3 1 4 16,-3-1 8-16,-6 6 3 16,-6-5-2-16,-3-1-1 15,-3 1-6-15,-6-6-2 16,-9-2-6-16,-3-3-1 16,-2-3-1-16,-1-2-2 0,3-6-13 15,6 0-6-15,3 1-21 16,6-4-8-16,9-7-20 31,6 0-48-31,9-8 26 0</inkml:trace>
  <inkml:trace contextRef="#ctx0" brushRef="#br0" timeOffset="7623.4423">22662 14467 156 0,'0'8'60'0,"0"-5"-47"0,0 10 2 0,3-5-2 0,0 8 4 15,0 11 7-15,3-1-2 16,0 0 1-16,0 1-12 16,3-6-2-16,0-2-2 0,3-6-6 15,3-3 0-15,-3-4 3 16,3-4 2-16,-3-7-2 16,2-3-3-16,-2-5-5 15,0-6-2-15,0 1 0 16,-6-1 4-16,3-5-1 15,-3 11 1-15,-3 3 2 16,0 7 0-16,3 6 0 0,0 5 0 16,3 7-3-1,0 7 0-15,0-4 4 0,3-2 1 16,5-3-3 0,-5-2 1-16,9-3-7 15,-6 0-3-15,0-6-19 0,0-4-8 16,0-11-21-1,0-6-37-15,-4-7 25 16</inkml:trace>
  <inkml:trace contextRef="#ctx0" brushRef="#br0" timeOffset="7796.6363">23082 14301 176 0,'0'-8'66'0,"-3"13"-52"0,3 0 1 16,0 1-4-16,0 7-3 15,0 5 2-15,0 12 1 31,0 9 1-31,0 6-6 16,0 3-2-16,0-3 2 0,0-3-1 0,0-5 0 0,0-8-25 16,0-5-9-16,3-5-43 15,-3-9-37 1,6-2 40-16</inkml:trace>
  <inkml:trace contextRef="#ctx0" brushRef="#br0" timeOffset="7984.0796">22951 14457 240 0,'-3'-3'90'0,"18"1"-70"0,3-1-9 0,-3 0-11 16,3 1-3-16,0-4 3 16,2 1-6-16,7 0-1 15,-3-1 4-15,3 4-36 0,3-1-16 16,-1 1-27-1</inkml:trace>
  <inkml:trace contextRef="#ctx0" brushRef="#br0" timeOffset="8645.8902">23496 14467 144 0,'-3'14'55'0,"3"-4"-43"0,3 6 8 16,-3-5 0-1,3 7-1 1,0 1 3-16,0 5-1 0,-3-1-1 16,0-4-10-16,0-3-4 0,0-3-2 15,0-2-2-15,0-3 1 0,0-8 0 16,0 0 3-16,0-3-12 16,0-8-3-16,0-5-5 15,0-5 1-15,3-5-4 16,-3 2 0-16,12 3 8 15,-6 0 2-15,3 5 2 16,-1 5 1-16,1 3 5 16,-3 8 1-16,6 6 13 15,-3 7 5-15,0 11 1 16,-3-1-1-16,0 1-6 16,-3 0-1-16,0-8-6 15,0-3-2-15,-3 0-2 16,0-5-3-16,6-2 7 15,0-14-2-15,3-6-8 16,0-4-4-16,6-6-1 16,2 6 2-16,1 2 4 15,0 5 1-15,3 6 1 16,-3 7 2-16,-3 6 1 16,3 6 1-16,-6 1 0 15,-4 4 0-15,-5-3 0 16,6-3-7-16,-3-2 0 15,0-3-26-15,3-3-10 16,6-5-16 0,0-5-49-16,3-9 14 15</inkml:trace>
  <inkml:trace contextRef="#ctx0" brushRef="#br0" timeOffset="8926.7366">23981 14462 164 0,'-18'11'63'0,"18"-3"-49"15,-9 13 3-15,9-11-1 0,-3 12 3 16,0 4 5 0,3 0-1-16,0 4-2 15,6-7-11-15,0-4 0 0,3-1 1 0,3-4-6 16,3-6-3-16,0-3 5 16,0-8 5-16,0-2-4 15,-4-6-2-15,1-7-3 16,-3-1-3-16,-6-2 1 15,-3-3 1-15,-6-2-8 16,-3 2-1-16,-2 3-12 16,-4 2-3-16,6 6-12 15,-3 3-7-15,0 2-17 16,3 2-46 0,0 1 21-16</inkml:trace>
  <inkml:trace contextRef="#ctx0" brushRef="#br0" timeOffset="9209.2272">24103 14489 148 0,'9'29'57'0,"0"-16"-44"0,0 16 7 0,-3-16 3 16,0 3-1-16,0 3 2 16,-3-3 0-16,0-3 0 15,-3-3-13-15,0-2 0 0,0-2 0 0,0-6 0 16,0 0 1-16,-3-11 0 15,3-5-6 1,0-2-4-16,3-9-6 0,0 3-2 16,12 1-2-16,-4 1 2 15,4 4-9-15,3 2-3 16,0 3-33-16,3 2-14 16,0 3-17-1,0 3-13-15,-1 2 47 16</inkml:trace>
  <inkml:trace contextRef="#ctx0" brushRef="#br0" timeOffset="9506.1444">24428 14473 148 0,'3'13'57'0,"-3"-2"-44"0,5 2 16 0,-2-8 4 15,3 3-12-15,0-3-2 16,3 3-9-16,0-2-2 16,3-6-4-16,-3-3 2 0,6-2 0 15,-3-3 0-15,0-3-1 16,-3 0-3-16,-6-2-2 15,3 0-2-15,-6 0-1 16,-6 0-5-16,-3 2-2 16,-3 6-2-16,0 2 2 15,-9 8 4-15,0 9 1 16,0 4 5-16,4 11 4 16,-1 3 14-16,12 0 8 15,3-1-4-15,6 1-1 0,3-8-8 16,3-3-3-16,8-5-5 15,4-5-4-15,3-3-25 16,12-6-9-16,5-4-78 16</inkml:trace>
  <inkml:trace contextRef="#ctx0" brushRef="#br0" timeOffset="10371.7668">22523 15314 132 0,'23'8'52'0,"-14"0"-41"0,3 5 9 0,-6-10 2 15,3 2-4-15,3 0-1 16,0-2-5-16,3 0 0 16,0-6-7-1,0-2-3-15,-4-3 1 0,1-3 0 0,-3-2 3 16,0 0-5-16,-3 0-1 0,-3-3 0 0,-3 2 0 16,-6 1-3-16,0 5 2 31,-6 0-6-31,3 3 0 15,-6 5 3-15,-2 3 4 16,-1 2 1-16,-3 3-1 16,0 5 1-16,6 3-1 15,0 3 4-15,9-1 2 0,3 3 2 16,6 3 2-16,6-5-3 16,3 2 1-1,3 0-3-15,9-3 0 0,0-2-21 0,3-8-7 16,-1-2-28-1,10-6-52-15,0-8 15 16</inkml:trace>
  <inkml:trace contextRef="#ctx0" brushRef="#br0" timeOffset="10684.3222">23052 14933 152 0,'-15'-13'57'0,"10"8"-44"0,-10 2 10 15,6 3 0-15,0 3 0 16,-9 5 3-16,6 5-8 16,0 8 0-16,-3 11-11 15,3 7-6-15,6 4-2 0,6-1-1 16,3 3 0-16,0-3 2 15,6 1 2-15,-3-4-1 0,0-2 2 16,3-5-4-16,-3-8-2 16,-3 0-23-16,-3-11-10 15,-3-2-28 1,-3-6-38-16,-3-10 28 16</inkml:trace>
  <inkml:trace contextRef="#ctx0" brushRef="#br0" timeOffset="10840.4179">22764 15229 196 0,'-3'-2'74'0,"6"-4"-58"0,6 4-6 0,-3-1-8 15,14 1-6-15,7-4 3 16,9 4 0-16,3-1 3 16,-4 3-1-16,1 0-20 0,0 0-8 15,-4 0-46-15,1 0-22 16,3-3 47-16</inkml:trace>
  <inkml:trace contextRef="#ctx0" brushRef="#br0" timeOffset="11090.3609">23264 14925 160 0,'-30'-21'63'0,"21"16"-49"0,-3 5 3 15,3 2-1-15,6 4-12 16,-6 2-5-16,0 7 9 15,6 9 7-15,-3 16-8 16,3 2 10-16,0 6 5 0,0-3-7 16,3 0-3-16,3 0-7 0,0-5-4 15,0-3-9 1,0-6-3-16,0-4-14 16,0-9-4-16,-3-4-31 15,0-7-43-15,0-7 24 16</inkml:trace>
  <inkml:trace contextRef="#ctx0" brushRef="#br0" timeOffset="11256.5145">23008 15245 212 0,'32'14'79'0,"-20"-20"-61"0,0 1-10 0,-3 2-6 0,6-2-6 46,21 0-34-30,0 5-11-16,-4 0-27 0,-2 0-10 16</inkml:trace>
  <inkml:trace contextRef="#ctx0" brushRef="#br0" timeOffset="11397.1165">23436 15274 184 0,'-3'14'71'0,"-3"-6"-55"0,6 7-2 16,0-4-6-16,0 0-6 15,0 2-2-15,0 0-15 16,-3 3-5-16,3-5-21 16,0-4-9-16,0-1-9 15,3-6-3-15</inkml:trace>
  <inkml:trace contextRef="#ctx0" brushRef="#br0" timeOffset="11556.8463">23398 15142 204 0,'-12'-8'77'0,"18"0"-60"0,15 8-23 0,-16 3-14 15,4 0-12-15,6 2-3 16,-3 0-19-16,3 6-7 16</inkml:trace>
  <inkml:trace contextRef="#ctx0" brushRef="#br0" timeOffset="11755.3321">23621 15211 140 0,'-18'8'55'0,"9"-3"-43"0,-6 8 5 31,9-5 2-31,-3 3-5 0,0 2 2 16,0 3 6-16,1 0 4 15,5 2-14-15,-3-2 0 0,12 5 1 16,-3-2-7-16,8-3-1 15,-2-3-8-15,6-2 0 16,0-6-15-16,0-2-5 0,3-9-19 16,0-2-9-16</inkml:trace>
  <inkml:trace contextRef="#ctx0" brushRef="#br0" timeOffset="11942.8169">23689 15248 172 0,'0'13'66'0,"0"0"-52"0,9 14-1 16,-6-11-3-16,3 2 2 15,-3 6 2-15,-3 0-7 16,0 0-2-16,0-6-3 16,0-2-26-16,0-5-11 0,6-6-44 15</inkml:trace>
  <inkml:trace contextRef="#ctx0" brushRef="#br0" timeOffset="12410.7431">23689 15137 220 0,'-9'-8'85'0,"15"13"-66"0,3-7-45 0,-3 4-26 16,0 1-23-16,3 2-4 15,0 0 36-15,-3 3 20 16,3 0 17-16,3 3 10 16,-3 2 2-16,6 3 2 15,0 0 20-15,2 2 11 0,1 1 2 16,-3-3 2-16,6-3-10 16,0-2-5-1,0-6-14-15,-3 0-4 16,-7-7-6-16,7-1-3 0,-6-5 2 0,-3 0-2 15,0-3-1 1,-6 1 3-16,-3-1 0 0,-3 1-4 16,-6-1 1-16,-3 3-9 15,-3 3-2-15,-8 2 4 16,-7 8 1-16,9 3 4 16,0 6 1-16,3 4 7 15,9 6 6-15,-3 0 3 0,12 2 0 16,6 3-5-16,3 0-2 15,3 1-4-15,3-9-1 16,3 0-23-16,0-5-12 16,-3-6-16-1,0-10-41-15,-1-5 12 16</inkml:trace>
  <inkml:trace contextRef="#ctx0" brushRef="#br0" timeOffset="12785.7526">24020 15335 168 0,'0'24'66'0,"6"-5"-52"0,-3 2-3 0,-3-11-4 0,0 4 11 16,0-4 11-16,0 1-6 16,0-3-1-16,0-3-13 15,0-5-1-15,0-3-1 0,3-5-8 16,0-5-1-16,3 3-7 15,0-12 1-15,-1-1-1 16,4-7 3-16,3 4 2 16,0 2-1-16,6 6 6 15,-6 7 1-15,9 6 2 16,-3 7 2-16,0 9 1 16,-4 8 1-16,4 4 0 15,-6 6 2-15,-3 3-3 16,-6 0-2-16,6-3-2 15,-9-5 0-15,0-6-20 16,0-7-17-16,6-6-9 16,-3-7-19-1,0-9-42-15,3-5 24 16</inkml:trace>
  <inkml:trace contextRef="#ctx0" brushRef="#br0" timeOffset="13012.2507">24377 14941 196 0,'3'-5'74'0,"3"7"-58"0,-3 9 1 0,3-3-6 15,0 16 4-15,-3 10 4 16,3 11-5-16,0 0-1 16,-3 3-7-16,-3-1-4 0,6 4 1 15,-6-6 0-15,3-6 1 0,0 1-7 16,-3-11-2-16,0-5-27 15,0-8-9-15,0-8-50 16,0-8-25 0,5-6 54-16</inkml:trace>
  <inkml:trace contextRef="#ctx0" brushRef="#br0" timeOffset="13217.4491">24166 15229 208 0,'-9'-5'77'0,"18"8"-60"0,0-3-3 16,-1 0-5-16,7 0 12 15,12 0 9-15,6 0-2 16,6-3-2-16,2 0-14 16,-2-2-8-16,0 3 0 0,-1-4-23 0,-2 4-7 15,3-1-40-15,-7 3-15 16,4 3-11-1</inkml:trace>
  <inkml:trace contextRef="#ctx0" brushRef="#br0" timeOffset="13592.5164">24785 15470 128 0,'-6'5'49'0,"0"-5"-38"0,-3 8 21 0,9-8 9 0,-9 0-9 16,9 0-3-16,-12-2-17 16,9-1-5-16,-3 0-5 15,3-2-2-15,0 0 1 0,3 0-4 16,0 2 0-16,0 3 2 15,3 0 2-15,0 0-2 16,-3 0-2-16,0 0 4 16,0 5 1-16,-3 1 4 15,-6-4 3-15,6 3-2 16,-6-5-2-16,0-2-22 16,0-3-9-16,6-3-47 15,-2-6-42 1,5 1 39-16</inkml:trace>
  <inkml:trace contextRef="#ctx0" brushRef="#br0" timeOffset="13851.0702">24829 14806 184 0,'-6'16'68'0,"3"0"-52"0,-3 29 12 15,6-16 5-15,-2 19-6 16,-4-1-1-16,-6-2-8 0,9 0-1 16,-3-10-10-16,6-4-4 0,0-4-2 15,6-9-45-15,-3-2-18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0:29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5255 10263 88 0,'-5'-10'33'0,"8"15"-26"0,-9-2 9 0,3-9 5 16,-6 12-8-16,-6 4-2 16,-9-2-9-16,0 5-3 0,-9 8 2 15,1 9 1-15,-7 22 4 16,-3 20 1-16,1 7 5 15,2 6 5-15,6 18-5 16,0 8 1-16,19 0-8 16,5 8-10-16,9 8-4 0,6-10 16 15,11-9 6-15,7-12-3 16,3-4-3-16,3-2-11 16,3-16-3-16,5-5-27 15</inkml:trace>
  <inkml:trace contextRef="#ctx0" brushRef="#br0" timeOffset="628.2049">5255 11774 80 0,'-5'-5'30'0,"8"5"-24"0,-6 0 10 16,3 0 5-16,0 5-8 0,0 0-2 16,0 14 2-16,0 15 4 15,0 9-3-15,0-1 2 16,0-5-9-16,0 0-4 16,0-3-2-16,3-5 7 0,-3-2 5 15,0-6-6-15,-3-5-4 16,-3-5 20-16,-6-6 11 15,0-8-13-15,-6-5-4 16,-6 0-6-16,-6-2-2 0,1-1-8 16,-1 3 0-16,0 0 3 15,0 3 5-15,6 0-10 16,1 2-3-16,8 3-31 16,3 0-13-16,0 5-52 15</inkml:trace>
  <inkml:trace contextRef="#ctx0" brushRef="#br0" timeOffset="2461.7034">490 10337 144 0,'-6'-10'55'0,"6"18"-43"0,9-6 8 0,-9-2 2 15,0 0-7-15,0 0 0 16,9 3-7-16,0-6-3 16,-3 6-2-16,12-6 2 0,8 9 1 15,-5-4-5-15,3 1 0 16,3 0-1-16,3-1 2 15,-10-2-3-15,1 3 0 16,-6-3-6-16,3 0 0 16,-6-5-30-16,-6 5-13 15,6 0-21 1</inkml:trace>
  <inkml:trace contextRef="#ctx0" brushRef="#br0" timeOffset="3073.0538">624 10155 44 0,'-30'31'19'0,"21"-49"-15"0,-21 31 8 15,19-13 4-15,-1 8-2 16,-9 3 2-16,3 2-20 0,0 8-9 16,3 0 21-16,-6 8 13 15,12 6-8-15,1 7-4 16,2 8-3-16,12-2 0 15,2 2-3-15,4-7 0 16,18-9 3-16,12-13 1 16,11-10 1-16,4-14 0 15,-3-18 0-15,2-11 0 16,4-8-2-16,-16-2-1 16,-11-5-3-16,-6 9 27 0,-27-17 22 15,-9 7-18 1,-3 3-14-16,-9 11-10 15,0 10-13-15,-8 0-3 16,-1 3-18-16,3 13-7 16,3 0-60-16</inkml:trace>
  <inkml:trace contextRef="#ctx0" brushRef="#br0" timeOffset="4267.9552">1294 10353 72 0,'6'-5'27'0,"-6"-14"-21"0,-9 19 14 16,9-2 7-16,0 10-4 16,0-3 1-16,0 0-7 15,-6-2-2-15,-3 0-9 16,-3 4-2-16,-3 4-2 0,-3 5-4 0,0 5-1 16,0 0-1-16,4 8 3 15,2 6 0-15,12-4 3 16,0 1-6-16,12-8 1 15,-3-5 1-15,11-9 1 16,1-10 5-16,-3-10 5 16,6-9-1-16,-3-5 3 15,2-2-13-15,-8-6-3 16,-3 0 22-16,-6 3 10 16,-3-5-7-16,-3 5-3 15,-3-3-10 1,0 5-5-16,-3-4 1 15,-3 4-2-15,3 9-1 0,0-6-2 16,1 19 1-16,2-3-4 16,3-6-1-16,0 28 3 15,0 2-1-15,3 13 0 0,-1 0 5 32,4 5-1-32,3 9 0 0,0 1-19 15,-3-9-10-15,9-3-10 16,0-1-1-1</inkml:trace>
  <inkml:trace contextRef="#ctx0" brushRef="#br0" timeOffset="4654.8731">1648 10406 176 0,'-3'-13'66'0,"-3"10"-52"15,6-7 1-15,-3 7-1 0,-6-2-8 16,0 5-1-16,-3-3 2 15,0 3 0-15,-11 5-3 16,11 3-5-16,-12 11-2 0,3-1-1 16,3 9 3-16,15-1-2 15,-3-2 1-15,12-5 2 16,6-4 0-16,3-4 0 16,0-6 2-16,0-5-3 15,0-5 0-15,-1-8-1 0,1-6-2 0,-12 1 5 16,6-6 1-16,0 3-3 15,-3 2-1-15,-3 3 3 16,-3 6 1-16,0 2 2 16,0 8 0-1,0 8-5-15,0 10-1 16,0 3 1-16,6 3 0 16,3 8 1-16,0 0-9 15,3-11-2-15,0 0-38 16</inkml:trace>
  <inkml:trace contextRef="#ctx0" brushRef="#br0" timeOffset="4889.242">1809 10075 148 0,'-6'19'57'0,"6"-9"-44"0,0 30-6 0,0-16-4 16,0 2 3-16,0 6 4 16,0 8 6-16,0 5 4 15,0 0-10-15,0 0-6 0,6 0-2 16,-6-6-18-16,3-4-6 16,3-9-55-1</inkml:trace>
  <inkml:trace contextRef="#ctx0" brushRef="#br0" timeOffset="5090.4695">1687 10282 188 0,'-18'-3'71'0,"27"-5"-55"0,-9 16 2 15,9-8-3-15,-6-3-6 31,5-5 0-31,1 6-3 16,3 2-1-16,6-3-3 0,3 1-4 16,15 2-43-16,-6 7-17 0,5-1-18 15</inkml:trace>
  <inkml:trace contextRef="#ctx0" brushRef="#br0" timeOffset="5459.2419">2032 10292 176 0,'-36'3'68'0,"24"2"-52"0,-18 1-12 0,19 1-9 15,-4 7 3-15,-3 2 5 16,3 5-8-16,3 3-3 16,3 5 4-16,3-3 1 0,9-2 3 15,3 5 0-15,6-13 2 16,3-8 10-1,3-6 7-15,3-7-10 16,-1-5-5-16,-2-4-2 0,-3-4-2 16,0-6 2-16,-6 6 3 15,-6-4-2-15,3 1-2 16,0 3-3-16,0 2-1 16,-3 11 2-1,0 10 0-15,0 5 3 16,9 6-3-16,-9 8 0 15,9 3 1-15,2-1 0 0,-2 0-14 16,6-4-3 0,3-7 222-16,0-12 101 0</inkml:trace>
  <inkml:trace contextRef="#ctx0" brushRef="#br0" timeOffset="5923.1619">2484 10073 152 0,'0'-11'57'0,"6"8"-44"0,-6 17-1 0,0-6 8 16,-3 31 1-1,-6 6-2-15,-3-2 6 16,4 7-15-16,-4 19 4 16,0-11-11-16,6-3-1 15,6-4-2-15,3-6 0 16,3-14-51-16,-12-4-20 15,3-9-11-15,12-12-1 16</inkml:trace>
  <inkml:trace contextRef="#ctx0" brushRef="#br0" timeOffset="6032.4138">2309 10306 180 0,'-9'-3'68'0,"12"-5"-52"0,9 13-5 15,-9-5-6-15,6 3 10 16,8-3 7-16</inkml:trace>
  <inkml:trace contextRef="#ctx0" brushRef="#br0" timeOffset="6096.0552">2395 10311 337 0,'39'5'8'0,"-7"-2"-8"0,1 2-58 32</inkml:trace>
  <inkml:trace contextRef="#ctx0" brushRef="#br0" timeOffset="6292.9193">2606 10335 196 0,'-15'2'74'0,"21"4"-58"0,-3 7-8 0,3-5-7 16,-3 5-1-16,0 3 2 15,3 2 6-15,0 4 3 16,0-4-6-16,0 3-1 0,6-8 2 15,-3 3-30-15,3-8-10 16</inkml:trace>
  <inkml:trace contextRef="#ctx0" brushRef="#br0" timeOffset="6527.3037">2791 10369 184 0,'-21'5'71'0,"12"-10"-55"0,9 16-5 0,0-6-3 16,-3 13 2-16,-3 6 3 16,-3 5 20-16,-6 6 11 15,1 2-23-15,2-5-20 0,0-3-11 0,3 0 4 16,0-5 2-16,6-9-25 16,-6 1-10-16,6-5-36 15,6-1-39 1,6-7 36-16</inkml:trace>
  <inkml:trace contextRef="#ctx0" brushRef="#br0" timeOffset="7023.0801">2916 10345 36 0,'0'-2'13'0,"0"2"-10"0,-3 0 15 16,3 0 52-16,-3 31 8 16,-3 1-28-16,0 8-13 15,0 10-18-15,-3 0-2 16,0-2-10-16,6-8-2 0,-6-3-1 16,9-6-2-16,-6-1-2 15,6-7 9-15,-6-7 4 16,6-5-6-1,-6-6-4-15,6-5-5 16,0-8 1-16,3-5-8 16,-3-8-2-16,3-14-10 15,-3-10-4-15,6-5-2 0,9 2 1 16,3 3 15-16,0 8 6 16,3 0 8-16,0 6 3 15,2 9 6-15,-5 7 3 16,-3 7 3-16,3 8 3 15,-9 5 6-15,0 11 6 16,-3 0-14-16,-6 8-3 16,-6-1-6-16,-3 4 1 0,6-9-4 15,-9 1-2 1,-3-6-2-16,3 0 0 0,3-10-26 16,0-6-12-1,-2 1-35-15,-7-6-14 0,24-6-6 16</inkml:trace>
  <inkml:trace contextRef="#ctx0" brushRef="#br0" timeOffset="7400.0387">3109 10403 220 0,'0'11'82'0,"9"-3"-64"0,6 0-7 0,-6-5-6 16,3 2-3-16,0-3 3 15,3 1 11 1,0-3 5-16,0-3-11 16,2 1-1-16,-2-3 1 0,3-3-13 0,-6 0-2 15,-3-3-3-15,-6 0 2 16,0 1-5-16,-9 2-1 16,-6-5-6-16,-3 5-4 15,0 5 1-15,-3 6 0 16,-2 2 5-1,-1 3 5-15,0 5 6 16,3 6 3-16,6 2 13 0,0-3 7 16,3-2-3-16,9 13 8 15,6-2-6 1,6-3-5-16,3-8 0 0,12-6-12 16,0 1-2-16,5-6-23 15,1-8-9-15,6-2-56 16</inkml:trace>
  <inkml:trace contextRef="#ctx0" brushRef="#br0" timeOffset="7732.7278">3523 10340 208 0,'-9'-5'77'0,"6"2"-60"0,0 3-5 16,-3 5 51-16,-6 3-31 0,0 0-13 15,1 0-10-15,-1 0-7 16,6 0-6-16,0 3 0 0,6 2 0 16,6 3-1-16,3 0 1 15,3 5 3-15,-1 3 2 16,-2-6 4-16,-3 1 9 15,-6 7 5-15,-6-7 2 16,-6-1 2-16,-2-5-13 16,-4 3-3-16,-3-8-45 15,0-13-17-15,15-6-76 16</inkml:trace>
  <inkml:trace contextRef="#ctx0" brushRef="#br0" timeOffset="8683.9279">2258 10216 108 0,'0'2'44'0,"6"-12"-35"0,-12 39 12 15,3-21 3-15,3-6 2 16,0-2 9-1,-3 6-11-15,3-4-13 16,-3 1-2-16,3 0 1 0,0-3-4 16,0 0 2-16,3 5-1 15,3-3 1-15,3 1 2 16,3 0 4-16,3-3-2 16,6 5 3-16,8-2-8 15,1 2-4-15,3-2 2 31,6-1 4-31,-13-4-5 0,4 2-2 16,-6 0 1-16,3-3 0 0,-9 0-4 16,-1 3-1-16,-2-5 3 15,0 5 3-15,-3-5-1 16,-3 5 0-16,0-6-6 16,-3 6 0-16,0-2-17 0,3 2-6 15,-9-8-23-15,3 8-6 16,-3-8-31-1,6 8-19-15,0-8 49 16</inkml:trace>
  <inkml:trace contextRef="#ctx0" brushRef="#br0" timeOffset="13388.897">612 10896 144 0,'0'5'55'0,"3"0"-43"0,-15-8 14 16,3 9 4-16,9 15-4 0,-3-8 4 16,-3 30-10-16,3-4-11 15,6-7-6-15,-3-3-2 0,-9-2-10 16,15-9-2-16,-12 3-32 16,3-8-11-16,3-2-26 15</inkml:trace>
  <inkml:trace contextRef="#ctx0" brushRef="#br0" timeOffset="13593.5202">451 10986 232 0,'-9'-8'88'0,"9"2"-69"0,9 12-7 0,0-9-9 16,3 3-4-16,0 3 0 15,15-3 5-15,3 5 2 16,5-5-2-16,-5 3-3 0,6-1 2 16,-15 1-13-16,8 7-47 15,-5-10-14 1</inkml:trace>
  <inkml:trace contextRef="#ctx0" brushRef="#br0" timeOffset="14062.2005">654 10795 120 0,'-9'-16'46'0,"9"16"-35"0,18 5 7 16,-18-5 2-16,-6 0 1 15,-3 0 2-15,3 0 5 16,-12-2 5-16,-3 2-18 16,0-3-4-16,-6 8 0 0,4 3-9 15,-4 6-3-15,3 7 0 0,3 8 0 16,0 11-2-16,4 7 2 15,5 6 1 1,3-3 0-16,9-5-3 0,9 0 0 16,11-8 2-16,13-5 0 15,15-13 9-15,8-9 5 16,1-10-6-16,-6-13-2 16,-1-6 6-16,-5-10 4 15,-9-5-1-15,-16-6 0 16,-5 3 9-16,-12-5 5 15,-9 5-25 1,3 5-2-16,-12-2-55 16,4 13 29-16</inkml:trace>
  <inkml:trace contextRef="#ctx0" brushRef="#br0" timeOffset="14646.3361">1160 10811 124 0,'3'-16'46'0,"-3"16"-35"0,38 8 12 0,-29-5 5 16,0 2-1-16,-3 3 15 16,0 5-23-16,-3 16 1 15,3 8-10-15,-6 11-2 16,0-1-2-16,-6-2-1 16,6-5-3-16,-3-5-4 0,6-6 1 15,3-8-39 1,-6 0 22-16,0-8-24 15</inkml:trace>
  <inkml:trace contextRef="#ctx0" brushRef="#br0" timeOffset="15082.2735">1559 11028 112 0,'-15'-3'44'0,"21"24"-35"0,-12-44-2 16,0 20-1-16,-9 0 1 15,0 6 6-15,0 5 13 16,-6 2 5-16,0 4-11 16,4 7-6-16,-1-5-12 15,6 5-1-15,6-3-3 0,3-2 0 16,3 0 2-16,3-8 0 15,3-8 2-15,6 0 1 16,6-5-4-16,-7-3 1 16,7 0 0-1,-3-5 0-15,12-11-3 16,-15 5 2-16,0 6 3 16,-3 5 1-16,-3 0-4 0,6 6-1 15,-12 12 5-15,9-2 3 16,-1 5-1-16,4 1 2 15,-3-4-4-15,-3 6-2 16,0-8-3-16,3 5 1 16,0-8-21-16,3 3-10 0</inkml:trace>
  <inkml:trace contextRef="#ctx0" brushRef="#br0" timeOffset="15503.4769">1645 10840 108 0,'0'8'44'0,"0"-8"-35"0,51 26 20 0,-40-7 7 0,-2 7-1 15,-6 17 4-15,0-6-12 31,0-3-7-31,-3-2-11 16,0-8-6-16,0 2 0 0,0-10 0 0,0-3 1 16,0-5-13-16,0-8-4 15,6 3 1-15,0-8 3 16,-3-1-9-16,6-12 0 16,3 2-2-16,3 0 2 15,0 0 8-15,3 13 3 16,-1-2 5-16,1 10 3 15,0 3 0-15,-3 3 2 16,-3 2 29-16,-12 3 15 16,-6 0-14-16,-6-3-7 15,0 0-9-15,-6-2-1 16,-2-3-11-16,2-3-3 16,3 1-26-16,-3-4-10 15,6-2-24-15,3 0-9 0</inkml:trace>
  <inkml:trace contextRef="#ctx0" brushRef="#br0" timeOffset="15898.4678">1993 11123 200 0,'-3'19'77'0,"33"-25"-60"0,-15 6-9 16,-9 8-7-16,3-5-8 15,3 0 0-15,-3-3 8 16,2-6 4-16,-2 4-2 16,3-4 0-16,-3-10 3 0,0-2-12 0,-3-3-3 15,-3 5-1 1,-6 3 1-16,0-3-3 16,-6 3-3-16,-6 5 9 0,-6 2 2 15,-2 6 4-15,-4 6 0 16,-3 12-3-16,6 1 2 15,9 2 3-15,1 0 1 16,2 0-1-16,9-2 1 16,12 4 18-16,3-4 8 15,5-3-14 1,4 2-8-16,3-4-19 16,3-4 6-16,3-4-13 0,-10-6-50 15,10 0-23-15,-9-8 36 16,0 0 18-16</inkml:trace>
  <inkml:trace contextRef="#ctx0" brushRef="#br0" timeOffset="16132.652">2234 10840 148 0,'0'0'57'0,"3"5"-44"0,3 6 1 16,-6 2-4-16,0 8 13 0,0 8 21 15,0 6-23-15,0 4 3 16,0-2-13-16,0-2-4 16,0-1-7-16,0-7-2 15,0-3-28-15,0-9-70 16,3 4 53-16,0-8-51 16,6-1 57-16,3-7 8 15</inkml:trace>
  <inkml:trace contextRef="#ctx0" brushRef="#br0" timeOffset="16441.3518">2517 10993 176 0,'0'-10'68'0,"-18"28"-52"0,15-4-5 16,-18-6 46-16,1 2-19 0,-1 3-20 16,6 1-11-16,3-6-6 15,0 2-4-15,12-5 0 0,6 9-3 16,9-9 1-16,0 0 7 31,6 6-1-31,-4 5 5 0,10-3 7 16,-18 0 4-16,3 0 9 15,-18-2 8 1,3 2-18-16,-27 0-4 0,-2-2-41 16,-7-3-16-16</inkml:trace>
  <inkml:trace contextRef="#ctx0" brushRef="#br0" timeOffset="21925.4192">5178 12607 152 0,'0'6'0'0,"-18"-6"6"0,15 2 6 16,-3 1-6-16,0 0-1 15,-6 7-3-15,1 6 1 16,-10 8-2-16,0 0 2 16,0 10-2-16,-3 8 2 15,0 3 2-15,-2 0 2 16,-1 3 3-16,0 0 1 16,-3 5-1-16,1 10-1 15,-13 3-5-15,0 3 6 0,6 0 5 0,4 0-5 16,2 10-1-1,9 8-3 1,3-5 1-16,0 0 0 16,12 0 3-16,6 0 1 15,9 8 1-15,9-8-6 0,12-2-4 16,3-6-1-16,-1-13-1 16,-2-8 0-16,0-8 2 15,-6-8-8-15,0 0-3 16,-4-8-9-16,-5-3-3 15,-3-5-38 1</inkml:trace>
  <inkml:trace contextRef="#ctx0" brushRef="#br0" timeOffset="22531.6865">4988 14332 88 0,'-3'-5'33'0,"3"10"-26"0,3-7 11 0,-3 2 6 0,0 0-11 16,0 5-2-16,3 6-1 0,0 5 4 15,-3 7 3 1,0 12 2-16,0 2-6 0,0 3 0 16,0 2-8-1,0-8-3-15,0-2-6 16,0-3 0-16,0-10 13 0,-3 2 8 15,0-8-4-15,-3-2 0 16,-6-6-3-16,-6-2-1 16,-3-6-1-16,-3-2 2 15,-6-1-1-15,-5-2 2 16,5 0-6-16,-3 1-1 16,3 1-4-16,7 1-1 15,5-3-26-15,6 13-11 16,3-5-54-1</inkml:trace>
  <inkml:trace contextRef="#ctx0" brushRef="#br0" timeOffset="28471.0261">541 12621 144 0,'12'-6'55'0,"-24"9"-43"0,12 2 10 0,0-5 1 16,0 8-5-16,0 3 2 15,0 5-2-15,0 10 0 16,0 3-9-16,-6 8-5 0,6-2-3 15,6-1 1-15,-6-10 1 16,3-6-8-16,0 1-2 16,-6-6-34-16,6 3-15 15,-3-5-24 1</inkml:trace>
  <inkml:trace contextRef="#ctx0" brushRef="#br0" timeOffset="28689.7847">451 12811 176 0,'0'3'68'0,"0"-9"-52"0,3 4-14 16,3 7-8-16,-6 0 21 16,6-2 13-16,9-3-9 15,0-5-5-15,12 2-8 16,-3-2-5-16,5-3 0 0,1 5-19 15,-9 1-5-15,6 7-31 16,-12-10-46 0,-1 5 18-16</inkml:trace>
  <inkml:trace contextRef="#ctx0" brushRef="#br0" timeOffset="29191.0766">591 12615 96 0,'-15'-2'38'0,"6"-6"-29"0,-3-3 14 0,10 11 6 15,-4-2-3-15,-6-1 2 0,0 3-18 16,-6 0-6 0,3 5-3-16,-3 3-6 0,-3 5-1 0,3 6 3 15,7 13 1-15,-7 10 6 16,6 6 5 0,9-1-1-16,3-7 3 0,12-3-8 15,-3-8-4-15,11-8 4 16,10-5 5-16,6-3 0 15,15-10 1-15,-7-6-3 16,-2-13 1-16,-6-15 2 16,-7 2 5-16,-2-8 7 0,-15-3 7 15,-6 3-20-15,-3 0-8 16,-6 8-1-16,-12 5-1 16,0 3-14-16,-6 7-6 15,-2 7-161 1,8 4 99-16,-3 3 23 15</inkml:trace>
  <inkml:trace contextRef="#ctx0" brushRef="#br0" timeOffset="29720.7245">966 12732 92 0,'-9'10'35'0,"9"4"-27"0,3 4 18 0,-3 3 5 16,0-2-10-16,6 5-2 0</inkml:trace>
  <inkml:trace contextRef="#ctx0" brushRef="#br0" timeOffset="30215.9093">969 12877 268 0,'0'16'16'0,"3"-3"-7"0,-3 3-6 15,0-5-1-15,0-1 1 16,0-10 1-16,6 3 0 16,-6 2 0-16,0-5-5 15,-6 0 1-15,6-2 0 16,-3-4 2-16,0-9-1 16,3 9 2-16,-6 1-2 15,12-6-1-15,-3-4-2 16,6-7 1-16,-6 4-1 15,9 5 0 1,3 10 0-16,-6-2 0 16,-3 15 0-16,3-15 0 0,0 18 2 15,0-5 0-15,8 8-3 16,-14-8 0-16,6 3 4 16,-15-9 3-16,6 3-3 15,6 3-3-15,-3 0 3 16,-3-8 1-16,0 0 0 15,6-2 1-15,-6-4-2 16,9-9 2-16,-6-4-2 16,6 8 2-16,-9 1-4 15,9-1-2-15,6 1 2 16,-3 2 0-16,3 8-6 16,-6 13 4-1,3-2 1-15,-3 4 4 0,-1-4 3 16,4 5-2-16,-9-3-2 15,3 0 0-15,-3-5 1 16,0 5-1-16,-3-7-1 16,0-1-24-16,0-2-9 15,0 2-47 1</inkml:trace>
  <inkml:trace contextRef="#ctx0" brushRef="#br0" timeOffset="30597.6954">1332 12771 128 0,'-12'-13'49'0,"15"42"-38"0,-9-37-3 0,4 6-2 16,-1 10-5-16,-6-3-1 16,0 13 5-16,0 6 4 15,6-5-10 1,-6 7 2-16,6-7 0 0,3-6 2 15,3-2-4-15,6-1 1 16,-6-2 6-16,3-8 4 16,3-5-5-16,3 0-3 15,-9-1-4-15,2-4 1 16,1-4 10-16,0 7 5 16,-6-1-15-16,3-3-8 15,3 0 17-15,-6 6 8 0,0 5-7 16,0 8-2-16,3 0-5 15,0 3-2-15,0-1 1 16,3 1-1-16,0-3-14 16,-3 0-5-16,3 0-23 15,6-3-44 1,-3-3 10-16</inkml:trace>
  <inkml:trace contextRef="#ctx0" brushRef="#br0" timeOffset="30816.2813">1505 12740 116 0,'-9'-6'44'0,"18"9"-35"0,-39-3-6 0,24 5-6 15,0 6 2-15,-12 7 2 16,7 1 7-16,-1 2 5 16,3-2-7-16,3 2-3 15,6-3-5-15,6 6 1 16,0-13 3-16,3 2 1 15,6-5-8-15,11-11-2 16,-2 3-42-16,-3 0-20 0</inkml:trace>
  <inkml:trace contextRef="#ctx0" brushRef="#br0" timeOffset="31073.926">1565 12626 52 0,'3'21'22'0,"-12"-5"-18"0,9 34 26 15,0-26 10-15,9 10 4 16,-4-10 1-16,-2 3-25 16,6-3-12-16,-6-6-10 0,-6-2-4 15,3 0 3 1,0-3 8-16,0-2 4 0,0-6-2 15,0 0-2-15,-6-2-16 0,6-8-5 0,0-17-10 16,6 4-1-16,3-6 7 16</inkml:trace>
  <inkml:trace contextRef="#ctx0" brushRef="#br0" timeOffset="31199.1323">1609 12835 174 0,'15'-8'2'0,"-9"3"11"16,0 10 4-16,3 8-2 15,-3 0 1-15,3 1-9 16,-3 4-4-16,-3-7-2 15,3 2-1-15,-3-2 2 0,6-1-17 0,-9-5-6 16,0 1 236-16,3-4 111 16</inkml:trace>
  <inkml:trace contextRef="#ctx0" brushRef="#br0" timeOffset="31421.0245">1758 12832 104 0,'-9'3'38'16,"9"5"-29"-16,9 8 12 0,-9-8 4 0,3 5 0 16,-3-2 2-16,6-1-22 15,-6 1-7-15,3-3 0 16,-3 0-9-16,3-3-2 0,-3 0-53 15</inkml:trace>
  <inkml:trace contextRef="#ctx0" brushRef="#br0" timeOffset="31546.4192">1746 12705 132 0,'-9'-5'52'0,"9"2"-41"0,3 11-26 0,3-2-17 0</inkml:trace>
  <inkml:trace contextRef="#ctx0" brushRef="#br0" timeOffset="31889.6592">1826 12883 140 0,'-2'23'52'0,"2"-17"-41"0,0 7-2 0,0-10-3 16,0 2 4-16,0-5 3 0,0 0 0 16,0 0 2-16,0 0-8 15,2 0-4-15,1-3 0 0,6-5-4 16,-6-2-4 0,3-9 0-16,0-2-2 15,0 5 0-15,3 0 6 16,-6 3 5-16,6 5-7 15,3 3 1-15,0 10 6 16,3 0 7-16,-6 6-3 16,3 0 0-16,-3 2 0 15,2 0 0-15,-8 3-7 16,3-6-2-16,0 1 0 0,-3-3 0 16</inkml:trace>
  <inkml:trace contextRef="#ctx0" brushRef="#br0" timeOffset="32273.9027">2091 12864 148 0,'-6'-16'55'0,"12"21"-43"0,-3-10-6 0,3 8-3 15,0-1 1-15,3 1 2 16,-3-3 9-16,3 0 2 15,3-3-8-15,-6-4-8 0,3-4-1 0,0 3 2 16,0-8 3 0,-3 0 0-16,-6 0-5 15,-3 3 0-15,0 0 2 16,-6 2 1-16,0 6-1 16,-3 0-2-16,0 10-2 15,0 0-1-15,-6 9-3 16,6 9 3-1,0-1 4-15,10-1 6 16,2-3 6-16,5-5-5 16,4 3 0-16,0 0-4 15,3-5-1-15,3-9 1 16,0 4 2-16,6-4-38 16,-6 1-16-16,3-6-36 15</inkml:trace>
  <inkml:trace contextRef="#ctx0" brushRef="#br0" timeOffset="32681.911">2603 12684 104 0,'-6'0'38'0,"6"5"-29"0,-9 1 3 0,7-1 1 16,-4 6 3-16,-3 2 2 16,6 0-7-16,-9 8-4 15,9 3-7-15,0 0 0 16,3-3 0-16,6-5-3 0,0 0 2 15,3-3 1-15,3-8 0 16,2 3-16-16,-2-5-6 0</inkml:trace>
  <inkml:trace contextRef="#ctx0" brushRef="#br0" timeOffset="32967.1438">2702 12687 80 0,'-9'5'33'0,"6"8"-26"0,-3 3 3 0,3-5 1 16,3 5 8-1,0-6 8-15,0 9-8 0,3-1-3 16,3 1-1-16,6-6 3 16,0 0-10-16,5-7 4 0,4-4 4 15,3-7-4-15,0-3 1 31,-3-8-8-31,-3 3-1 0,-10-8 13 16,-5 2-5-16,-9-2-1 0,-2 2-11 16,-4 6-2-16,-3 3-22 15,0 2-9-15,0 2-25 16</inkml:trace>
  <inkml:trace contextRef="#ctx0" brushRef="#br0" timeOffset="33455.968">3014 12650 100 0,'-9'8'38'0,"-9"-6"-29"0,3 12 1 0,4-4-1 16,-1 3 1-16,3 3 4 15,-3 5-8-15,6 1-3 16,0 4-2-16,12-7 1 16,-6 2 8-16,12-5 3 15,0-8-2-15,0-6 1 16,2-10-7-16,1-2-3 0,-3-4-1 16,-3-1 1-16,0-7 1 15,-3-1 3-15,0 1 3 16,-3-1-4-1,0-1-1-15,-3 0-2 16,0-2-2-16,0 2-2 16,0 0-1-16,0 5 2 15,0 6 0-15,0 3 1 0,0 4 0 16,3 9-3-16,-3 7 2 16,3 6 3-16,3 3 3 15,-3 2 0-15,0 6 2 0,3 4-4 16,0-2 0-1,3 3 1 1,-3-3 0-16,0-2-27 0,3-6-11 16,-1-8-43-1</inkml:trace>
  <inkml:trace contextRef="#ctx0" brushRef="#br0" timeOffset="33845.9243">3190 12705 152 0,'3'3'57'0,"0"0"-44"0,0 2-4 16,3-2-4-16,0-1 14 15,0 1 12-15,2-1-4 16,7-2-3-16,0 3-14 16,3-3-6-16,0 0-1 0,-3-5-2 15,3 0 2-15,-3-3 2 16,-4 0 4-16,-2 0-6 15,-6 0-2-15,-3 0 1 16,-9 0 1-16,-2 0-8 16,-1 0-2-16,-6 3-1 0,-3 2 2 15,-3 3-1 1,0 8 2-16,24-8-4 31,-26 29 12-31,5 0 4 16,6 6 2-1,9-1 0-15,6-8 1 0,3-2 1 16,9-3-5-16,6-7-4 0,8-1-1 16,4-10-8-16,6-6-3 15,0 0-60 1</inkml:trace>
  <inkml:trace contextRef="#ctx0" brushRef="#br0" timeOffset="38405.9074">380 13208 104 0,'-9'-8'41'0,"9"13"-32"0,0 6 6 15,0-3 3-15,0 2 3 16,0 9 4-16,-6 10 0 16,3 0 2-16,0 3-11 15,3 0-2-15,-6-1-8 16,3 1-2-16,3-5 2 0,0-6-5 16,0 3-1-16,0-3-16 15,0-3-6-15,3-4-31 16,3-4-47-1,-3-5 21-15</inkml:trace>
  <inkml:trace contextRef="#ctx0" brushRef="#br0" timeOffset="38846.1815">535 13446 96 0,'-3'-8'38'0,"3"6"-29"0,-9 2 17 0,3 0 7 0,0 0-4 0,0 2-2 0,-6 3-13 31,0 3-6-31,-3 6-5 0,3-1-3 0,3 5 3 0,3 1-7 31,6-1 1-31,3 1 3 16,6-3 2-16,0-3 0 15,3-5 1-15,-3-5-7 0,12-6 1 16,-12-5-1-16,12-3 2 16,-6-2-1-16,-1-3 1 15,-2 3 2-15,-3 0 0 16,-6 0-3 0,3 2 2-16,-6 3 7 0,0 3-1 15,0 8 0 1,0 4-5-16,3 4 0 15,9 2 0-15,0 1 0 16,3 1 0-16,-3 1-25 16,6-3-8-16,-3-2-36 15</inkml:trace>
  <inkml:trace contextRef="#ctx0" brushRef="#br0" timeOffset="39267.7731">743 13324 108 0,'-6'22'44'0,"12"-9"-35"0,-3 16 3 0,0-16-3 0,3 6 17 16,-6 2 7-16,0 3-10 15,0-1-3-15,3 1-12 16,-3-5-5-16,6-3-2 15,-6-3-1-15,0 0 2 0,3-8 1 16,-3 1 3-16,0-12-1 16,0-2-9-1,9-5-5-15,-6 0-6 16,3 0-4-16,3 0 13 16,3 2 7-16,-4 3-4 15,4 5-2-15,-3 3 7 16,3 3 5-16,-3 0 3 15,0 5 2-15,-3 0 2 16,0 0 4-16,-12 2-4 16,0-2 2-16,-3 3-14 0,0-3-3 15,-3-3-16-15,-3 0-4 16,4 0-20-16,2-2-9 16</inkml:trace>
  <inkml:trace contextRef="#ctx0" brushRef="#br0" timeOffset="39630.5581">922 13462 168 0,'14'8'63'0,"-11"-3"-49"0,9-2-6 0,-6 0-7 15,3-1 13-15,3-2 8 16,0 0-5-16,0 0-2 15,3-2-8-15,0-4-5 0,-3 1 1 16,3-3-4-16,-7 3-2 16,-5-1-1-16,0-2 0 15,-9 1-6-15,-8 1-2 16,-1 1-2-16,-6 2 1 16,0 3 2-16,3 6 5 15,-3 2 5-15,0 2 5 16,7 3-6-16,8-2 0 15,-3 0 9-15,9 2 4 16,0 5-2-16,3 1-1 16,9-3-4-16,2 0-3 15,7-6-3-15,3-2 1 16,3-3-8-16,-3-5-4 0,3-2-29 16,-7-4-47-1,4-2 11-15</inkml:trace>
  <inkml:trace contextRef="#ctx0" brushRef="#br0" timeOffset="39870.5803">1163 13240 108 0,'-3'-24'41'0,"12"32"-32"0,-15 8-5 0,6-11 14 15,6 19 8 1,-3 2 5-16,0 3 1 15,3 1-13-15,-6-1-6 16,0 2-8-16,3 1-2 0,-3-3 1 16,0-2-5-16,6-3-1 15,-6-6-24-15,0-5-10 16,5-2-41-16</inkml:trace>
  <inkml:trace contextRef="#ctx0" brushRef="#br0" timeOffset="40152.3796">1341 13417 148 0,'-9'-11'57'0,"12"14"-44"0,-3-3-6 16,0 0-4-16,-3 0 1 16,-3 3 5-16,-3 2 15 15,-2 0 7-15,2 1-16 0,3 2-8 0,-3-1-3 31,9 4-5-31,3-3-2 16,3 0 2-16,6 3 0 16,0 2 5-16,5 0 5 0,-8 0-1 0,-6 0 3 15,-3-2 0-15,-3 2 1 16,-6-5 5-16,-3 0 1 16,4-3-45-16,-7-2-20 15,0 2-57 1</inkml:trace>
  <inkml:trace contextRef="#ctx0" brushRef="#br0" timeOffset="41012.8065">1868 13388 124 0,'-9'-11'49'0,"3"9"-38"0,0-1-3 16,-3 3 20-16,-3 5-13 16,-2 6-2-16,-4 2-3 15,0 3-6-15,3 0 2 0,3 2 0 0,9 1-5 16,-3-1 0-16,6-2-1 16,6 0 2-16,6-5-12 15,3-6-3-15,3-5 15 16,0-5 9-16,-1-3-9 0,-2-3-2 15,3-2-6-15,-9 0-1 16,0-3 6-16,-9 5 5 16,0 1-2-16,-3-1-1 15,0 3 2-15,3 3 2 16,-3 0-11-16,3 2-3 16,0 3 8-16,0 0 5 15,3 8-4-15,3 0-1 16,6 5 2-16,-6 3 1 15,3 3 4-15,-3 4 3 16,3 4 5-16,-15 2 1 16,3-3 3-16,-9 1 3 0,-3-1-9 15,0-2-2-15,0-3-4 16,0-2-1-16,-2-9-10 16,5-10-4-16,-3-2-31 15,9-9-13-15</inkml:trace>
  <inkml:trace contextRef="#ctx0" brushRef="#br0" timeOffset="41370.8502">2026 13436 72 0,'-6'2'27'0,"6"1"-21"0,-9-1-4 15,9 4-1-15,0 2 10 16,9 0 7-16,-15 2 6 0,3 3 5 16,12 1-9-16,-6-4-2 15,9 1 1-15,3-3 2 16,0-6 28 15,11-15-22-31,-11-3-8 16,0 3-6-16,-6-3 1 15,-6 3-2 1,-6 0 1-16,-6 2-7 16,0 1-6-16,-9 2-3 0,-2 2-1 15,-4 4 3-15,0 2-24 16,9 0-9-16,0 0-20 0,9 5-6 0,6-2-21 16</inkml:trace>
  <inkml:trace contextRef="#ctx0" brushRef="#br0" timeOffset="41797.181">2377 13391 124 0,'3'8'49'0,"-9"-3"-38"0,9 0 6 0,-3 0 1 0,6 6 3 15,-9 0 2-15,3 2-6 16,-3 0 0-16,3 0-10 16,3 0-6-16,-3-2-4 0,3 0-1 15,0-6 3-15,-3-5-161 47</inkml:trace>
  <inkml:trace contextRef="#ctx0" brushRef="#br0" timeOffset="41952.9904">2487 13409 140 0,'3'5'52'0,"3"-5"-41"0,-3 8-2 0,-6-2-5 16,3 4 7-16,3 1 5 16,-3 2 7-16,3-2 6 15</inkml:trace>
  <inkml:trace contextRef="#ctx0" brushRef="#br0" timeOffset="42172.062">2475 13515 192 0,'0'-5'74'0,"12"7"-58"0,-12-10-10 0,3 6-8 16,3-4-11-16,-3-2 1 0,3-2 1 15,6-3 5-15,-6 2 3 16,3 3 0-16,6 0 1 0,-6 3 4 16,3 5 3-16,-6 3 7 15,3 2 4-15,-1 3-2 16,-2 5 0-16,-6-13 9 31,0 19-26-15,0-4-8-16,0-1-34 15,-6-4-11-15,3-2-15 16,1-3-6-16</inkml:trace>
  <inkml:trace contextRef="#ctx0" brushRef="#br0" timeOffset="42336.0622">2359 13253 168 0,'0'-3'66'0,"6"1"-52"0,0 7-21 0,3-5-11 0,0 0-23 16,3 0-6-16,9-3-2 15,3 1 0-15</inkml:trace>
  <inkml:trace contextRef="#ctx0" brushRef="#br0" timeOffset="42840.9869">2996 13147 132 0,'0'5'49'0,"0"-5"-38"0,3 16 1 0,3-2 1 16,-6 9 6-16,6 12 8 15,-3 4-5-15,0-2-3 16,-3 1-3 15,-3 9-26-31,0-7-10 16,0-11-51-16,0-5-21 15</inkml:trace>
  <inkml:trace contextRef="#ctx0" brushRef="#br0" timeOffset="43028.8237">2889 13346 200 0,'-6'-6'77'0,"21"9"-60"0,3-3-5 15,-9 3-6-15,3-3-2 16,3-6 5-16,5 4-3 16,-5 4-1-16,6-4-2 15,0 2-22-15,3-6-10 0,3 6-58 16</inkml:trace>
  <inkml:trace contextRef="#ctx0" brushRef="#br0" timeOffset="43425.1271">3258 13354 172 0,'-9'-14'66'0,"6"9"-52"0,-3 8-8 0,6-1-7 15,-6 4-2-15,0-4 8 31,-14 17 4-15,2 2-4-16,3-3-5 0,6 1-1 16,3-3 3-16,3 0 1 15,6-6-1-15,3-2-2 16,3-5 5-16,-3-3 1 0,3-5-5 16,3-1 0-16,-3-2-1 31,0-2 2-31,-1-3-1 15,1-1-1-15,-3-2 1 16,-3 3 1-16,-3 3-3 0,0 2 0 16,0 8-1-1,-3 5 0-15,3 6 2 16,0 2 0-16,3 3 2 16,3 0-3-16,0-1 0 15,3-1 1-15,0-1 2 16,3-3-25-16,0-2-12 15,3-5-40 1</inkml:trace>
  <inkml:trace contextRef="#ctx0" brushRef="#br0" timeOffset="43843.1756">3371 13184 104 0,'3'8'38'0,"6"3"-29"0,0 10 3 0,-6-8 3 16,3 8 15-16,0 3 8 15,0 0-11-15,-3 0-3 16,0-3-14-16,-3-3-6 0,3-2-3 16,-3-2 1-16,0-4 1 0,0-2-1 15,0-3 1-15,0-5-2 16,0 0 2-16,3 0-9 15,3-2-3-15,3-4-9 16,0 1-3-16,3-3 6 16,0 6 4-16,-1 2 4 15,4 0 3-15,-3 5 8 16,0 3 7-16,-3 0 17 16,-3 2 7-16,-6 1-3 15,-3 2-2-15,-6-2-12 0,-3-1-4 0,0-2-8 0,-3 0-2 31,-5-3-9-31,-1-2-2 16,0-3-18-16,3-3-7 0,0 1-32 31,6-4-53-31,9-1 22 0</inkml:trace>
  <inkml:trace contextRef="#ctx0" brushRef="#br0" timeOffset="44061.8735">3586 13123 144 0,'0'-5'55'0,"-3"8"-43"0,15 2-8 0,-6 3-6 15,-6-8 5-15,2 13 7 0,1 11 22 16,0 8 10-16,0 7-22 16,0-4-4-16,0-3-4 0,0-3-5 15,0-3-2-15,0-2-5 16,0-3 0-16,-3-2-29 15,3-6-13-15,0-3-49 32</inkml:trace>
  <inkml:trace contextRef="#ctx0" brushRef="#br0" timeOffset="44445.2837">3734 13364 120 0,'6'0'46'0,"0"5"-35"0,12 1-8 0,-6-4-4 0,3 1 14 0,3 2 9 15,3-2 6-15,-3-3 6 32,2 0-17-32,-5-3-7 15,0-2-6-15,-3 0-6 0,-3-1 1 16,-3-4 3-16,-3-1 1 15,-3 1-4-15,-3-1-1 16,-9 0-8-16,-6 4-4 0,-6 1-1 16,-5 6-1-16,-1 6 6 15,3 4 4-15,3 3 1 16,3 1 4-16,7 1 2 0,2 1 2 16,6 0 5-16,6 0 5 15,6 0-1-15,9-3 1 16,2 0-10-16,10-2-1 15,6-6-18-15,0-2-6 16,-1-6-51 0</inkml:trace>
  <inkml:trace contextRef="#ctx0" brushRef="#br0" timeOffset="44948.0201">4110 13279 156 0,'-6'-2'57'0,"3"2"-44"0,-6 0 3 0,6 2-2 15,-3 1-7-15,0 2-2 16,0 1-2-16,0 2-3 15,3 0 1-15,0 2-4 0,3 1 2 16,3-1-4-16,3 1-1 16,3-1 7-16,3 1 4 15,3-3-2-15,-4 3 0 16,1-1-3-16,0-2-1 16,-3 0 5-16,-3 0 2 15,-6-3 9-15,-3 1 4 0,-6-4-3 16,-3 1 1-16,12-3-92 31,-23 2-16-15,2 4-11-16</inkml:trace>
  <inkml:trace contextRef="#ctx0" brushRef="#br0" timeOffset="58760.4931">535 14020 124 0,'-3'-2'46'0,"3"2"-35"0,0 2 9 0,0-2 3 0,3 6-9 16,-3 4-1-16,0 9 2 15,0 10 2-15,0 5-9 16,0 6 2-16,0-6 1 0,-3-2-2 16,3-3 0-16,0-2-10 15,0-4-1-15,3-4 0 16,-3-3 1-16,6-6-37 16,-6-2-16-16,-6-2-24 15</inkml:trace>
  <inkml:trace contextRef="#ctx0" brushRef="#br0" timeOffset="58994.5591">401 14240 144 0,'-9'-5'55'0,"12"2"-43"0,3 6 1 0,-6-1-3 15,9-2 11 1,3 3 6-16,-1-3-2 15,10 0-3-15,6-3-12 0,3 3-9 0,6-2-1 16,-1-4-7-16,-5 4 0 16,-6-1-21-16,3 0-9 15,-12-2-30 1,-1 5-25-16,-2 5 33 16</inkml:trace>
  <inkml:trace contextRef="#ctx0" brushRef="#br0" timeOffset="59437.6874">526 13983 84 0,'-15'-13'33'0,"6"8"-26"0,-9-1 9 16,15 6 5-16,-6 0 3 15,-3 0 3-15,-3 6-12 0,0 4-6 16,-2 9 0-16,-1 7 2 16,3 19-6-16,-6 6 1 0,12 1 1 15,0-4 1-15,9 0 0 31,9-6-2-31,3-8-1 0,15-7 8 16,14-9 3-16,10-7-1 16,9-11-1-16,-7-11-8 15,-2-7-2-15,-4-6 2 16,-11-8 1-16,-9-7 5 16,-6-1 3-16,-18 0-2 15,-6 3 2-15,-6 0-8 16,-9 5-4-16,-6 6-13 15,-15 5-6-15,7 5-28 16,-4 8-9-16,9 11-49 16</inkml:trace>
  <inkml:trace contextRef="#ctx0" brushRef="#br0" timeOffset="61779.5741">978 14155 132 0,'3'0'49'0,"3"11"-38"0,-6-9 4 0,0 6-2 0,0 6 3 16,0 4 2-16,0 3-3 15,0 0 1-15,0 1-9 16,-6-1-2-16,6-3-1 0,0 1 0 16,0-3 0-16,0-3-2 15,0-2 1-15,0-4-4 16,0-1 0-16,0-6 5 15,0-3 2-15,0-2 0 16,0-3-1-16,0 0-8 0,0-3 0 16,0-2-1-16,6 0 2 15,-3 2-1-15,3 1 1 16,6 2-3-16,-3 0-1 16,-3 3 5-16,9 2 2 15,-6 6-2-15,6 2-1 16,2 3 1-16,-8 0 2 15,-3 0 0-15,3 0-1 16,-3 0 1-16,-3-3 1 16,3 0-1-16,-6-5 2 15,0 0-2-15,0-3 2 0,6 1-2 16,0-3-1-16,-3-3-2 16,3-3-1-16,0-2-3 15,3 2-1-15,-3 6 6 31,3 0 2-31,-3 10-2 16,3 3 1-16,-1 2 2 16,-2 4 1-1,0-4 1-15,0 1 0 16,-3-1 0-16,3 1-2 0,-6-3-2 0,0-3-6 16,0-5-1-16,0 0-35 31,6-2-56-31</inkml:trace>
  <inkml:trace contextRef="#ctx0" brushRef="#br0" timeOffset="62160.2151">1323 14237 152 0,'0'8'57'0,"9"-5"-44"0,-6 2-4 0,3-2-2 16,0-1-8-16,0 1 0 15,3-3 7-15,0 3 6 16,3-3-6-16,0-3-3 0,0 0 0 16,-3-2-4-16,0 0 0 15,0 0 1-15,-6-3 0 16,-3-3 0-16,-3 3 2 16,-3 3-8-16,-3-1-1 15,-6 4-1-15,3 7 2 0,-9 0 4 16,3 9 1-16,6-1 3 15,-6 3 1-15,7 0 3 16,-1 0 3-16,6-1 0 31,3 1 0-31,3 0-1 0,3-3 2 16,6-2-3-16,5-3-2 16,4-3-9-16,9-2-3 15,-3-3-27-15,3-3-13 16,3-2-24-1</inkml:trace>
  <inkml:trace contextRef="#ctx0" brushRef="#br0" timeOffset="62734.7946">1523 14224 80 0,'6'11'33'0,"3"-1"-26"0,-3 3 18 15,-3-5 8-15,6 3-11 16,-9 0-2-16,0-1-8 16,0 1 0-16,0-1-7 15,0-2-1-15,0 0 0 0,0-3-5 16,-6-2-1-16,6-3 5 15,0 0 3-15,-3-3-8 16,3-2 0-16,0-3-7 16,3-2-1-16,-3-1-13 15,6-2-3-15,3 2 12 16,-1 1 5-16,4 2 6 16,-3 8 4-16,-3 2 6 15,3 4 6-15,0 2 2 16,0 2 0-16,0 1-1 15,-6-1 1-15,3-2-2 16,-6-2 0-16,0-1-7 0,3-3-4 16,-3-2 1-16,3 0 0 15,3-2-4-15,-3-6 1 16,6-3 0-16,0-2 0 16,3 0-9-16,-1-3-2 15,4 5 6-15,-6 3 2 16,3 8 3-16,0 3 2 15,0 5 5-15,-3 3 6 16,0-1-5-16,0 1-2 16,-6-1-1-16,0 1-1 15,0-3-5-15,0-3 1 16,0 0-31-16,3-2-12 0,-6-3-31 16</inkml:trace>
  <inkml:trace contextRef="#ctx0" brushRef="#br0" timeOffset="63061.5752">1919 14200 152 0,'-15'-2'57'0,"9"4"-44"0,0 11-4 16,3-5-2-16,-3 6 3 16,0 1 5-16,0 4 6 15,3 0 2-15,-3-1-12 16,6-2-2-16,6 0 1 0,6-3-4 0,3-2-1 15,3-6-2-15,9-2 0 16,-4-6-2-16,4-2-1 16,-6-6 1-16,-9 0 1 15,0-2 1-15,-6-3 1 16,-6 0-2-16,-9-5-2 16,-3 0-15-16,-9 0-7 15,0 5 0-15,3 5 0 16,-2 6-23-1,-1 3-47-15,3 2 9 16</inkml:trace>
  <inkml:trace contextRef="#ctx0" brushRef="#br0" timeOffset="63389.0356">2077 14200 124 0,'2'16'46'0,"1"-13"-35"0,6 15-4 15,-9-10-1-15,3 5 1 16,0 1 4-16,0-1 7 16,-3 0 3-1,0-2 1-15,0-1-2 0,0-2-10 16,0 0-6-16,0-5-1 0,0-3 0 16,0 0 3-16,-3-3-5 15,3-2-3-15,-3 0 3 16,3-6 1-1,0 0 0 1,3-4-2-16,3-1 1 0,3-3-1 0,0 3-3 0,0 0 0 16,3 6-9-16,-3-1-3 15,3 3-10-15,-3 6-4 16,-3 2-11 0,3-3-35-16,0 0 7 15</inkml:trace>
  <inkml:trace contextRef="#ctx0" brushRef="#br0" timeOffset="63576.4901">2270 14155 148 0,'6'11'57'0,"-6"-3"-44"0,6 8 7 0,6-8 3 16,-9 5-8-16,3 0 0 16,6 0-3-16,-6-2 2 15,3 2-7-15,5-5-4 0,-5 0-2 0,3 0-6 16,0-5-25-1,6-3-9-15,-3-3-11 16,0-2-35 0,6-3 18-16</inkml:trace>
  <inkml:trace contextRef="#ctx0" brushRef="#br0" timeOffset="63723.9951">2496 14171 120 0,'-18'24'46'0,"9"-3"-35"0,-11 11 12 16,11-16 5-16,-6 5 4 15,-3 0 5-15,0 3-20 16,0 2-7-16,3 1-7 16,3-3-3-16,-2-1 1 0,5-1-41 15,6-9-18-15,3-3-21 32</inkml:trace>
  <inkml:trace contextRef="#ctx0" brushRef="#br0" timeOffset="64410.3997">2871 14123 124 0,'-27'-5'49'0,"13"3"-38"0,-7 12-1 0,15-7-3 15,-6 5-1-15,0 5 3 16,3 0 2-16,-3-2 1 15,9 2-11-15,6 0-3 0,9 3 5 16,0 0 5-16,3 0 7 16,0-3 3-16,-6 0-3 15,-3-2-1-15,-6-3-6 16,-3 0 0-16,0-3-5 16,-9 0 0-16,-3-2-8 0,0-3-4 15,0-3-28-15,3 1-12 16,0-1-27-1</inkml:trace>
  <inkml:trace contextRef="#ctx0" brushRef="#br0" timeOffset="64722.8394">3005 14227 144 0,'12'8'55'0,"-6"-8"-43"0,0 8-1 0,0-8-2 15,0 0-6-15,-3-3 0 16,3 0-1-16,0-2 1 16,-3-6-2-16,0-2 8 0,0 0 6 15,0 0-16-15,-3-1-6 0,-3 1 5 16,0 3 3-16,-3 2-7 16,-3 5-3-16,0 11 2 15,0 5 4-15,3 6 4 16,-6-3 4-16,6 2 4 15,3 1 2-15,3-1-5 16,3-2-2-16,3-3-7 16,6-2-2-16,3-3-23 15,3-6-8-15,3-2-29 16</inkml:trace>
  <inkml:trace contextRef="#ctx0" brushRef="#br0" timeOffset="64928.5071">3157 14134 168 0,'-30'16'63'0,"21"-5"-49"0,-6 15-8 0,9-13-6 16,1 3 2-16,2 0 4 16,0 0 5-16,6 0 6 15,3-3-9-15,5-2-2 0,7-4-2 0,6-1-18 16,6-4-7-16,3 1-26 15,2-3-42 1,1-5 14-16</inkml:trace>
  <inkml:trace contextRef="#ctx0" brushRef="#br0" timeOffset="65147.3092">3359 13933 152 0,'-6'0'57'0,"6"3"-44"0,0 5-4 0,0-3-4 16,6 8 8-16,-3 11 6 16,0 10-5-16,0 14-3 15,-3-3-6 1,3 0-4-16,3-8 0 0,-3-3-4 0,0-5 2 16,0-5-34-16,3-5-17 15,-3-3-20 1</inkml:trace>
  <inkml:trace contextRef="#ctx0" brushRef="#br0" timeOffset="65335.736">3220 14126 204 0,'-3'-3'77'0,"8"6"-60"0,4-6-14 0,0 3-8 15,3 0 0-15,6-2 4 16,3 2-5-16,6-3-3 16,0 3-22-16,-1 3-7 15,-2-3-30-15,0 2-9 0</inkml:trace>
  <inkml:trace contextRef="#ctx0" brushRef="#br0" timeOffset="65476.5231">3538 14145 160 0,'0'13'60'0,"0"3"-47"0,3 5 4 16,-3-8-1-16,0 0-6 0,-3 3 0 15,3 0-6-15,-3 0-1 16,0-3-1-16,3 0-8 0,0-2-4 16,0-3-58-1,3-5-36-15,3-3 42 16</inkml:trace>
  <inkml:trace contextRef="#ctx0" brushRef="#br0" timeOffset="65867.3196">3538 14052 156 0,'-3'-3'57'0,"9"1"-44"0,3 2-32 0,-3 2-19 16,0 1 4-16,3 0 7 16,0 2 14-16,3 0 7 15,-1 3 3-15,1 0 1 16,-3 5 2-16,-3 6 2 0,0 5 19 15,-6 5 10-15,0-3-4 16,0-2-1-16,0 0-11 16,0-6-4-16,3-2 0 15,3-2 3-15,3-4-8 16,6-5 1-16,3-2 3 0,0-6-2 16,3-2 1-16,-4-3-3 15,-2-5-1-15,-6 0 1 16,-3-11 1-16,-6 0 1 15,-6-5 2-15,-9 3-3 0,0-1-2 16,-2 11-9 0,-1 3-5-16,3 5-22 0,0 5-10 15,3 6-29 1,6-3-22 0,3 0 40-16</inkml:trace>
  <inkml:trace contextRef="#ctx0" brushRef="#br0" timeOffset="66142.0719">3886 14195 124 0,'9'32'49'0,"-6"-24"-38"0,-3 5 6 16,0-8 1-16,0 0 5 15,-3 1 3-15,0-4-2 16,-3-2-3-16,3-2-11 16,-3-4-2-16,6-2 2 0,3 1-8 15,0-15-1-15,6 4-6 16,3-6 1-16,3 3-3 15,3 0 0-15,0 10 4 16,0 8 1-16,-1 11-1 16,1 11 2-16,-3-1 1 15,-3 1 0-15,0-1 2 0,-3-2 3 32,-3 0-2-32,0-3 0 15,0-2-32-15,-3-3-13 0,3-3-39 16</inkml:trace>
  <inkml:trace contextRef="#ctx0" brushRef="#br0" timeOffset="66434.8046">4273 14071 232 0,'-27'-6'88'0,"19"4"-69"0,-13 10-7 15,15-6-7-15,-3 6-5 16,3-3 2 0,3 6-1-16,3 8-1 0,9 2 1 0,6 5-1 0,3-5 0 15,-1 0 2-15,1 1 3 16,-6-6 4-16,-6-1 7 16,-9-1 4-16,-6-4-6 15,-6-2-1-15,-8-3-14 0,-4 1-4 16,-3-1-47-1,3 0-20-15,0 1-32 16</inkml:trace>
  <inkml:trace contextRef="#ctx0" brushRef="#br0" timeOffset="68326.9147">5208 13025 112 0,'6'-5'44'0,"-6"0"-35"0,-6 2 18 0,6 3 5 16,-3 0-4-16,-6 0-2 16,-3 3-12-16,-6 2-4 0,-3 3-6 15,-5 8 2-15,-1 13 3 0,-3 11-3 16,3 10-1-16,6 0 0 16,9-2-1-16,7-8-2 15,8-3-2-15,8-3-6 31,7-5-4-31,6-2-8 0,3-6-3 16,3-5-22-16,2-6-52 0,1-4 11 16</inkml:trace>
  <inkml:trace contextRef="#ctx0" brushRef="#br0" timeOffset="68863.6757">5294 13261 124 0,'-3'-5'49'0,"0"7"-38"0,0 1 15 0,0 2 5 16,0 1-13-16,-3-4-4 0,0 6-12 16,0 0-3-16,3 0 0 15,0 0-2-15,6 2 1 0,3 1 0 16,3 0 0-16,0-1 0 16,3 3 0-16,-3-2 6 0,0 0 5 31,-3-1 1-31,-6 1 2 15,-3-3 0-15,-6 0 2 0,-3-3-7 16,-6-2-4-16,-5-3-11 16,-1 0-5-16,0-3-13 15,3 0-6-15,6 1-14 16,3-1-37 0,9 0 14-16</inkml:trace>
  <inkml:trace contextRef="#ctx0" brushRef="#br0" timeOffset="69073.2228">5351 13306 148 0,'0'5'57'0,"3"6"-44"0,0 2 1 0,0-5-4 16,0 3 7-16,3-4 4 0,0 4-7 15,0-3-40 16,8 0-24-15,-2-3-11-16,0-2 1 16,3-3 4-16</inkml:trace>
  <inkml:trace contextRef="#ctx0" brushRef="#br0" timeOffset="69266.2387">5476 13314 136 0,'-9'8'52'0,"6"2"-41"0,-3 12 11 0,3-12 1 15,-3 6-5 1,-3 3 2-16,-3 2-9 16,0 2-4-16,3 1-4 0,0 0 0 0,0-3 0 15,3-5-17-15,1-3-7 16,2-2-39 0,3-6-38-16,3-7 32 15</inkml:trace>
  <inkml:trace contextRef="#ctx0" brushRef="#br0" timeOffset="69773.3049">5508 13346 100 0,'0'0'38'0,"6"5"-29"0,-3 5 6 0,-3-4 2 16,0 2 2-16,0 2 1 15,-3 1-3-15,0-1 0 16,0-2-9-16,3 0-3 16,-2-2-3-16,2-1-4 0,0-5 1 15,0 0-4-15,0 0-1 16,5-3-2-16,-2-2 0 16,3-3-4-16,3 0-3 15,0 0 6-15,3 0 5 16,-6 6 3-16,6-1 1 15,0 3 4-15,3 3 2 16,-3 2-2-16,0 3-1 16,-3 0 3-16,-1 0 1 15,-2 0-1-15,0-3-1 0,0-2-3 16,0-1 1-16,0-2 0 16,-3-2 1-16,3-1-2 15,3-5-2-15,0 0 1 16,3 0-1-16,0 0-3 15,0 3 2-15,0 2-1 16,0 3-2-16,-3 3 0 16,-1 2 3-16,-2 3 0 15,0 0 3-15,-3 0-1 16,-3 0 2-16,3 0-13 16,-3-3-3-16,0 0-51 15,0-5-21 1,6 0 44-16</inkml:trace>
  <inkml:trace contextRef="#ctx0" brushRef="#br0" timeOffset="70141.0114">5842 13147 104 0,'9'-13'38'0,"-9"24"-29"0,3 15 1 0,0-8-1 16,0 9 8-16,-3 2 4 15,0-2 6-15,0-4 6 16,0 1-14-16,0-5-3 16,0-3-10-16,0-6-4 0,0-2-1 15,0 0-1-15,3-5 0 16,0-3-5-16,3-3 1 16,3-2-7-16,2-3-1 15,1 2-2-15,3 1-1 0,0 3 5 16,3 4 6-1,0 6 3-15,0 3 3 0,-3 2 14 16,-3 0 7-16,-10-2 2 16,-2-1 0-16,-5-2-10 15,-4 0-4-15,-3-3-6 16,-3 1-2-16,0-4-21 16,0-2-10-16,15 0-145 31</inkml:trace>
  <inkml:trace contextRef="#ctx0" brushRef="#br0" timeOffset="70435.4909">6029 13396 136 0,'-6'8'52'0,"6"0"-41"0,3 5-2 16,-3-5-3-16,6 0 10 0,3 0 9 15,3 0 5-15,3-3 4 16,3 0-18-16,0-5-3 0,0-2 1 0,0-4-8 0,-4 1-1 16,-2-3-1-16,-3 0 0 15,-3-2 2-15,-6 2 1 16,-3-3-3-16,-6 1-3 16,-6 2-7-16,-2 0-4 15,-4 2-16-15,3 4-7 16,3-1-17-16,3-2-9 15,3-1-15 1</inkml:trace>
  <inkml:trace contextRef="#ctx0" brushRef="#br0" timeOffset="70669.9193">6220 13129 108 0,'3'2'44'0,"-3"4"-35"0,6 7 12 16,-3-3 1-16,0 9 12 16,0 10 8-16,0 11-7 15,-3-3-3-15,0-3-18 0,0-2-9 0,0-3-1 16,0-3-3-16,3-2-1 16,0-5-4-16,0-3-2 15,0-3-35-15,3-3-13 16,0-4-34-1</inkml:trace>
  <inkml:trace contextRef="#ctx0" brushRef="#br0" timeOffset="70973.6603">6637 13142 156 0,'-9'8'57'0,"6"0"-44"0,-6 16 7 15,3-6 3-15,-9 14 1 0,-6 2 3 16,-6 1-3-16,-2-1-3 15,-1-2-11-15,3 0-6 0,0-3-1 16,3-3-4-16,7-2 0 16,2-6-48-16,6-2-19 15,6-5-23 1</inkml:trace>
  <inkml:trace contextRef="#ctx0" brushRef="#br0" timeOffset="71829.2372">6669 13385 136 0,'3'14'52'0,"0"-4"-41"0,0 3 9 0,0-5 0 15,0 3-6 1,0-1 0-16,0 1-6 15,0-3-3-15,-3 0-2 0,3-3 2 0,-3 0 1 16,0-5 6-16,0 0 5 16,-3-2-5-16,0-3-2 15,3-3-10-15,0 0-2 16,0-3-2-16,3 0 2 16,3 1-4-16,0-1 0 15,3 1-6-15,3 2 0 31,3 0-14-31,0 3-3 16,-3-1-14-16,2 4-25 16,-2 2 15-16,0 0 25 15,-3 2 16-15,0 1 21 16,0 0 9-16,0 2 8 16,-3 0 5-16,3 0-6 15,0 1-3-15,0-1-4 16,0-5-1-16,3 0-5 15,-1-3-2-15,1 1-2 16,-3-4 0-16,-3 1-4 16,0 0-1-16,-3 0 1 0,-3-3 0 0,-3 2 2 15,-6 1-3-15,-3 2-2 16,0 3 0-16,-2 3-1 16,-1 5-3-16,0 3 2 15,3-1 1-15,3 3 0 16,3-2 4-16,3 2 2 15,6-2 0-15,3-1-1 16,6 1-12-16,3-3-3 16,-15-8-138 15</inkml:trace>
  <inkml:trace contextRef="#ctx0" brushRef="#br0" timeOffset="72070.1758">7041 13187 124 0,'-3'5'46'0,"9"6"-35"0,-3 18 5 0,-3-11 2 16,0 6 3-16,0 3 4 16,0 2-4-16,0-3-3 15,0 1-10-15,3-4-5 0,0 1-2 16,0-3-26-16,3-5-8 15,3-2-38 1,3-7-24-16,3-1 43 16</inkml:trace>
  <inkml:trace contextRef="#ctx0" brushRef="#br0" timeOffset="72345.7573">7178 13420 116 0,'-12'8'44'0,"12"-3"-35"0,-3 8-2 15,3-5-3-15,0 0 2 16,3 3 6-16,0-1 5 16,3 1 4-16,0-3 4 15,3-6 4-15,3-2-15 16,0-2-1-16,0-6-2 0,0 0-6 0,0-3-3 16,-3-2 1-16,-3 0 0 31,-6 0 1-31,-3-1 0 0,3 14-42 31,-18-13-1-15,0 5-2-16,0 6-28 15,3 2-12-15,6 2 38 16,6 1 18-16</inkml:trace>
  <inkml:trace contextRef="#ctx0" brushRef="#br0" timeOffset="72692.8956">7482 13383 76 0,'-9'-3'30'0,"12"0"-24"0,-9-2 15 0,0 8 6 16,-3-1 0-16,-6 1 2 0,0 2-8 16,-2 3 0-16,-4 3-12 15,3-1-3-15,6 4-4 16,3-1-2-16,3 0 1 0,9 3-6 15,6-3-1-15,6-2-15 16,6-1-4-16,2-4-42 16</inkml:trace>
  <inkml:trace contextRef="#ctx0" brushRef="#br0" timeOffset="73056.8356">7595 13404 144 0,'-21'-8'55'0,"18"11"-43"0,-9-1-6 0,3 3-3 16,3 1-1-16,-5 2 3 15,-1 2 11-15,0 1 5 16,3-1-11-16,3 4-1 0,6-1-2 16,3-3-3-16,3-2-1 15,0 0-1-15,3-2-2 16,0-6 1-16,3-3 1 15,-4-2-3-15,4-1 0 0,-3-2 1 16,0 1 0-16,-3-1 0 16,0 0 0-16,0 2-3 15,0 1 2-15,-3 2-1 16,0 3-2-16,3 3 3 16,-3 2 2-16,3 1-2 0,0 2 0 15,3 0 1-15,0-1 0 16,0-1-22-16,0-4-10 15,-1-2-39 1</inkml:trace>
  <inkml:trace contextRef="#ctx0" brushRef="#br0" timeOffset="73270.8299">7744 13197 160 0,'-3'-13'60'0,"6"16"-47"0,-3-1-7 0,3 4-6 16,-3 7 4-16,3 13 5 16,-3 1 9-16,0-1 6 15,0 1-13-15,0-1-4 0,0 1-2 0,0-3-3 16,0-1 1-16,0-1-22 16,0-4-7-16,0-2-38 15</inkml:trace>
  <inkml:trace contextRef="#ctx0" brushRef="#br0" timeOffset="73609.4931">7604 13401 164 0,'-3'0'63'0,"9"0"-49"0,0 0-6 0,0 0-7 0,3 0 2 16,3 0 3-16,3-2-3 16,2-1-2-16,1 3-22 15,3 0-11-15,0 0-22 16,-6 0-6-16,9 0 19 16,2 0 8-16,-8 0 144 31,-3 5-47-16,0 3-10-15,-6 3-23 16,0-1-13-16,-3 1-8 16,0 2-2-16,0-2-4 15,0-1-3-15,-3 1 0 0,3-3-4 16,-3 0 0-16,3-3-49 16</inkml:trace>
  <inkml:trace contextRef="#ctx0" brushRef="#br0" timeOffset="73749.9963">7890 13361 204 0,'-9'-7'77'0,"6"7"-60"0,6-3-23 0,-3 3-11 16,6 0-6-16,0 3 1 15,3-3 8-15,0 2 6 16</inkml:trace>
  <inkml:trace contextRef="#ctx0" brushRef="#br0" timeOffset="74003.7267">7934 13359 152 0,'15'5'-60'16,"-3"3"18"-16,0-3 12 16,-3 3 124-1,-9 11-43 1,0-1-14-16,-3 1-18 16,3-3-8-16,3 0 3 15,3-3 1-15,0 0-8 16,6-5 5-16,0-5 1 0,3-3 0 15,0-6 0-15,-1-2-5 16,-2-2-3-16,-3-1 2 16,-3 1 0-16,-3-1 3 15,-3-2 1-15,-6 2-5 16,-3 1-4-16,-3 2-15 16,-3 0-6-16,-2 3-12 15,-4 2-6-15,3 3-20 16</inkml:trace>
  <inkml:trace contextRef="#ctx0" brushRef="#br0" timeOffset="74361.8287">8128 13412 144 0,'3'8'55'0,"0"-3"-43"0,0 3-3 0,-3-8-3 0,0 0-3 16,0 3 3-16,0-3 8 15,0 0 5-15,0 0-9 16,0 0-3-16,0-3-1 0,3-2-5 16,3-3-1-16,0 0-2 15,0-3-2-15,3-2-2 16,2 5-1-16,1 0 1 16,3 5 4-16,-3 3 1 15,3 6 3-15,-3 2 5 16,0 2 6-16,-3 3-3 15,0 1 0-15,-3-1-2 16,-6-3 2-16,3 1-5 16,-3 0-1-16,0-3-20 15,0 0-9-15,3-3-119 32,9-5 62-32</inkml:trace>
  <inkml:trace contextRef="#ctx0" brushRef="#br0" timeOffset="74611.7696">8387 13028 88 0,'3'-3'35'0,"3"3"-27"0,0 16 9 0,0-2 2 16,17 4 11-16,1 11 8 15,0 14 2-15,-3 7 0 0,-3 0-8 16,-6-5-5-16,-9-3-15 16,-6 1-5-16,-9-1-1 15,-9-2 1-15,-12-6 1 0,-8-2-44 16,-7-3-18-16,-3-11-50 16</inkml:trace>
  <inkml:trace contextRef="#ctx0" brushRef="#br0" timeOffset="75750.955">5202 13824 104 0,'-9'-7'41'0,"3"12"-32"0,-9-3 13 0,9 1 3 0,-6 2 0 15,-6 3 2-15,-2 3-6 16,-4 5-1-16,-3 8-11 15,3 7 1-15,3 9 1 0,3 8-4 16,10 2 1-16,8-2-3 16,8-3 0-16,13-6-8 15,12-2 0-15,12-5-21 16,2-5-7-16,4-12-57 16</inkml:trace>
  <inkml:trace contextRef="#ctx0" brushRef="#br0" timeOffset="76325.8374">5342 14258 104 0,'-6'3'41'0,"6"-3"-32"0,0 3 0 15,0-1-3-15,-3-4 4 16,0-4 6-16,0 6-4 16,0 0-2-16,3 0-8 15,3-2-1-15,0 2-1 16,3-3-3-16,0 3 2 0,0 0 3 16,0 0 1-16,-3 3 3 0,-3-3 1 15,0 0 1 1,-3 2 2-16,-3-2 4 0,0 0 3 15,0 3-9 1,0-6-4-16,0 1-21 0,0-1-6 0</inkml:trace>
  <inkml:trace contextRef="#ctx0" brushRef="#br0" timeOffset="77031.5179">5711 14123 132 0,'-3'-10'52'16,"-3"7"-41"-16,3-2 4 0,-3 5 1 0,-3 0-1 15,-9 0 0-15,0 5-7 16,1 6-3-16,-4 2-3 16,0 8-4-16,3 0 1 0,3 3-1 15,6-3-2-15,6 1 0 16,6-4 3-1,6 1 2-15,6-4 4 16,0-4-2-16,3-6-2 16,0-2-3-16,-1-6 1 15,1-5 3-15,-3-2 1 16,-3-6-1-16,-3-5-2 16,-3-8-2-16,-6-3 1 0,0-2-4 15,-6-4 1-15,0 4 0 16,-6 2 2-16,3 3 1 15,-3 5 3-15,6 6 5 16,0 5 6-16,6 2-9 16,0 6-2-16,6 5 0 15,3 8 1-15,0 8-4 16,0 7 1-16,0 9 2 16,0 3 3-16,3-1-7 15,-3-2-3-15,3-3-30 16,0-8-13-16,3-3-19 15</inkml:trace>
  <inkml:trace contextRef="#ctx0" brushRef="#br0" timeOffset="77389.8529">5881 14102 188 0,'-15'-21'71'0,"9"18"-55"0,-6 1-7 0,6 2-5 16,0 2-6-16,-3 6 0 15,-3 6 4-15,0 9 3 16,3 1-2-16,3 0 0 0,3 0 3 16,3-3-8-16,3-2 0 15,3-4 0-15,3-4 3 16,0-3-2-16,3-5 0 16,0-3-1-16,-3-3-2 15,0-2 0-15,0-6 3 16,0-2-2-16,-3-6 1 0,0 3 2 15,-3 1 0 1,-1 1 0-16,1 4 0 0,-3 10 2 0,3 8-6 16,3 2 1-16,0 4-1 15,3-1-1-15,0 0-1 16,3-2-1-16,0-1-29 16,-3-2-47-1,6-3 8-15</inkml:trace>
  <inkml:trace contextRef="#ctx0" brushRef="#br0" timeOffset="77598.9143">6015 13883 148 0,'-6'2'57'0,"6"6"-44"16,0 11-4-16,3-9-2 0,-3 9 0 15,0 10 4-15,3 5-2 16,-3 6 0-16,0 0-5 16,2-3-3-16,-2 3 2 0,3-11-35 15,-3-3-60 1,3-2 7-16</inkml:trace>
  <inkml:trace contextRef="#ctx0" brushRef="#br0" timeOffset="78181.9197">5910 14055 156 0,'-12'-27'60'0,"21"25"-47"0,3 2-5 0,-3 0-5 15,3 0-3 1,6 0 2-16,3 0-3 0,3 2-2 16,2 1-18-16,1 2-9 15,0-2-15-15,-3-1-7 16,0 1 17-16,-4-3 10 16,-5 0 37-16,0 0 19 15,-6 0 9-15,-6-3 6 16,-3 3-12-16,-3 0-5 15,-3 3-15-15,0 2-6 0,-6 3-10 16,-3 6-1-16,1 7 1 16,-1 3 1-16,0 5 1 0,6-3 0 15,3-2 0-15,6-3 2 16,6-2 1-16,3-6-4 16,0-3 1-16,0-4-2 15,3-4 0-15,-1-7-5 16,-2 0 0-16,0-8 1 15,0-3 3-15,-3-3 0 16,-3-2-1-16,-3 0 5 16,0 0 3-16,0 2 1 15,0 6 0-15,0 5-3 16,0 8 3 0,3 5 1-16,0 8 0 15,3 6 1-15,3 2-4 0,0 0-2 16,6-2 2-16,-3-6 0 15,3 0-30 1,-3-2-56-16,2-3 2 16</inkml:trace>
  <inkml:trace contextRef="#ctx0" brushRef="#br0" timeOffset="78482.8234">6681 13827 160 0,'-12'21'60'0,"6"-2"-47"0,-17 18 6 0,8-19 0 16,-12 22 6-16,-3 10 5 15,-3 3-10-15,4-5-2 16,-1 0-10-16,3-9-5 0,3-4 0 16,6-4-40-16,4-4-16 0,5-3-40 31</inkml:trace>
  <inkml:trace contextRef="#ctx0" brushRef="#br0" timeOffset="79094.1729">6777 14216 148 0,'-18'3'55'0,"6"-3"-43"0,15 34-3 16,-3-26-5-16,-3-3 2 15,0 1 4-15,-3-4-5 0,0 1-3 16,3-3-1 0,-3 0 1-16,3-3 3 0,3 1-7 0,3-1 0 15,0-2-5 1,3 2 0-16,0 3 4 0,0 0 1 15,0 0-1-15,0 3 2 16,-3-3 1-16,-3 0 0 16,0 0-18-16,0 0-5 15,0 0-35 1</inkml:trace>
  <inkml:trace contextRef="#ctx0" brushRef="#br0" timeOffset="79409.8348">7116 13914 192 0,'-3'6'74'0,"3"2"-58"0,-3 13-6 0,3-5-8 16,-3 10 8-16,0 11 5 15,0 8-1 1,0-5 2-16,0 2-9 16,0-10-2-16,3-3 1 0,0-5-19 0,0-3-5 15,0-5-41 1,-3-3-53-16,9-2 19 15</inkml:trace>
  <inkml:trace contextRef="#ctx0" brushRef="#br0" timeOffset="79597.4082">6899 14089 212 0,'-9'-8'79'0,"12"8"-61"0,0-3-7 16,0 6-7-16,3-3-2 15,2 0 3-15,7 3 2 16,3-6 1-16,9 3-4 16,6 0-3-16,-1 0 0 0,1 3-43 15,0-3-17-15,0 0-25 16</inkml:trace>
  <inkml:trace contextRef="#ctx0" brushRef="#br0" timeOffset="79933.9414">7217 14155 192 0,'-15'16'71'0,"15"-8"-55"0,6-5-11 0,0 2-7 15,0 3-7-15,3 0 1 16,0-6 9-16,3-2 4 16,0-2-2-16,3-1 7 0,-1-5 3 15,1-5-9-15,-3 0-4 16,0 2-3-16,-6-2 2 15,-6-3-2-15,-3 6-1 0,-6-1 0 16,-3 6 0-16,-3 2 3 0,-2 3 0 16,-1 8 1-1,0 3 2-15,3 7-3 0,3 6-2 16,3-3 10-16,3-2 8 16,6-1-8-16,3-2-1 15,6 0-4-15,3-3-2 16,6-2-26-16,3-3-10 15,8-3-44 1</inkml:trace>
  <inkml:trace contextRef="#ctx0" brushRef="#br0" timeOffset="80105.7758">7559 14113 244 0,'-26'3'90'0,"20"7"-70"0,-3 19-23 0,0-13-13 0,-3 0-1 16,-3 0 5-16,0-3 8 16,0 3 4-16,0-5 1 15,3-1-18-15,0-2-9 0,4-3-52 16</inkml:trace>
  <inkml:trace contextRef="#ctx0" brushRef="#br0" timeOffset="80312.0048">7369 14110 184 0,'9'3'68'0,"-3"0"-52"0,12 12-5 16,-7-9-6-16,7 10 6 16,6 2 7-16,-3 1 0 0,3-4-1 15,-3-1-9-15,-1-1-5 0,1-2-2 31,-3-1-32-31,-3-2-14 16,0-3-41 0</inkml:trace>
  <inkml:trace contextRef="#ctx0" brushRef="#br0" timeOffset="80530.733">7768 13907 192 0,'-3'-3'71'0,"9"6"-55"0,-3 2-7 16,0 3-7-16,-3 2 5 15,3 6 8-15,-3 5 1 16,0 6 2-16,0 2-9 16,0 5-5-16,0-2-3 0,-3 0-8 15,3-3-3-15,0-5-41 16,0-6-16-16,3 1-12 15</inkml:trace>
  <inkml:trace contextRef="#ctx0" brushRef="#br0" timeOffset="80721.7301">7610 14057 212 0,'3'0'82'0,"12"-2"-64"0,3 2 7 32,17 0-14-32,7-3-6 15,0 3-25-15,2 0-12 16,-2-3-58-16,-3-2-27 16</inkml:trace>
  <inkml:trace contextRef="#ctx0" brushRef="#br0" timeOffset="81034.0475">8080 13822 200 0,'6'5'77'0,"6"6"-60"0,3 13-5 0,-6-9-4 16,0 12 4-16,-3 13 4 15,-3 12 12-15,-3 1 7 16,-6-2-18-16,-3-1-3 0,-6-8 0 16,-6 1-8-16,-6-4-3 15,-8-4-64-15,-7-4-26 16,-3-4-23-1</inkml:trace>
  <inkml:trace contextRef="#ctx0" brushRef="#br0" timeOffset="85200.4899">4919 15431 104 0,'0'-8'41'0,"0"5"-32"0,-3 3 15 0,3 0 5 16,-3 3-3-16,-3 2-1 15,-3 5-9-15,-3 12-3 16,-5 7-7-16,-13 8 0 0,-9 8 4 16,-6 18-2-16,-2 27 3 15,-4 11 0-15,1 23 1 16,11 14 0-16,6-9 2 16,12 9-5-16,12-8-3 15,9-19 1-15,15-19 0 16,12-15-8-16,18-6-1 15,5-7-9-15,1-16-3 16,-6-11-25-16,-4-11-10 0,-5-10-43 16</inkml:trace>
  <inkml:trace contextRef="#ctx0" brushRef="#br0" timeOffset="89349.9058">4892 16888 72 0,'0'-13'27'0,"-3"0"-21"0,3 2 12 0,0 3 5 15,0 6-1-15,0-1 1 16,0 0-6-16,-3-2 0 16,3 5-12-16,0 8-3 15,0-8-2-15,-3 5-3 0,3 3 2 16,0 3 3-16,0 2 3 15,0 8 2-15,-3-2 1 16,3 7-2-16,0 1 1 16,-3 4-2-16,0-4 2 15,1-1-2-15,2 1 0 16,-3-9-1-16,0 4 2 16,-3-7 6-16,-3-1 4 15,-3-6-2-15,-6-3 0 0,-6-2-2 31,-6-6 0-31,-2-2-4 16,-1-1 0-16,3-2-5 0,-3 3-2 16,10 0-7-16,2 2-1 15,3 3-61-15,6 0-66 16</inkml:trace>
  <inkml:trace contextRef="#ctx0" brushRef="#br0" timeOffset="103444.4575">838 15608 108 0,'0'-3'44'0,"3"0"-35"0,-3-4 23 16,0 4 8-16,0-5-4 0,0 0-1 16,0 0-6-16,-3-5-4 15,0 2-13-15,-3-2-3 16,-3 8-2-1,3-1-3-15,-2 1-3 16,-4 13-3-16,-3 5-1 0,6 6-1 16,3 5 3-16,-3 2-2 15,9 6-1-15,-6 2 0 16,6 3 3-16,6-5 0 16,-6 2 3-16,3-4 1 15,3-9 3-15,-6 3-12 0,0-9-3 16,0-1-18-16,0-9-8 15,-6-2-12-15,3-6-6 16,-9-2-15 0</inkml:trace>
  <inkml:trace contextRef="#ctx0" brushRef="#br0" timeOffset="103600.9282">624 15737 160 0,'3'-10'63'0,"-3"10"-49"0,9 0 7 0,0 0 0 0,3 0-2 16,6 0 1-16,-7 0-9 15,7-3-4-15,3 3-4 16,-3-2-3-16,3 2 1 0,-6 0-17 16,3 0-4-16,-1 0-54 15,4 2-39 1,-9 1 45-16</inkml:trace>
  <inkml:trace contextRef="#ctx0" brushRef="#br0" timeOffset="103794.0122">901 15708 172 0,'-6'3'66'0,"6"2"-52"0,0 6-8 15,3-1-5-15,0 4 1 16,3 4 6-16,-6 1 0 16,3 2 1-16,3-5-5 15,-6 5-5-15,3-5-2 0,-3-3-53 16,3-5-47-16,3-5 31 15</inkml:trace>
  <inkml:trace contextRef="#ctx0" brushRef="#br0" timeOffset="103903.8003">898 15655 124 0,'-6'-2'49'0,"9"-1"-38"0,0 6-45 16,-3-3-23-16</inkml:trace>
  <inkml:trace contextRef="#ctx0" brushRef="#br0" timeOffset="104231.543">990 15737 148 0,'-3'11'55'0,"3"2"-43"0,0 8-6 16,0-10-3-16,3 2 6 0,-3 3 5 15,0-3 3-15,0-2-1 16,0-6-8-16,0 3-5 0,0-3 0 16,0-5 0-16,0-2 3 15,3-4-3-15,0-1 0 16,0-4-6-16,6-2 0 16,-6 0-1-16,6-3 2 15,0 2-1-15,3 4-1 0,6 2 3 16,-7 3 0-16,7-1 1 15,-3 12 0-15,0-1 0 16,0 3 0-16,-3 0 0 16,3 0 2-16,-6 0-1 15,-6 0 2-15,6 0-26 16,-6-1-12-16</inkml:trace>
  <inkml:trace contextRef="#ctx0" brushRef="#br0" timeOffset="104644.7681">1273 15719 132 0,'-9'-3'49'0,"6"6"-38"0,-9 5 4 0,9-3 0 15,-3 3-3-15,0 3 3 16,3 2-2-16,-6 3 0 15,6 5-7-15,-3 0-4 0,6-5-1 16,6 5-1-16,-3-5 0 0,6-3 0 16,0-7 2-16,-3-4-1 15,3-4-1-15,0-4-6 16,0-4-1-16,0-4-2 16,-6 1 1-16,3-3 9 0,-6 0 4 15,0 1-5-15,0 1-1 16,0 4 0-16,0 2 0 15,0 5 5-15,0 3 2 16,0 5-2-16,0 6-3 16,3 2-3-1,3 1-1-15,0 7 4 16,0-5 1-16,-1-1-7 0,4-1-4 16,0-4-24-1,0-4-51-15,-3-6 5 16</inkml:trace>
  <inkml:trace contextRef="#ctx0" brushRef="#br0" timeOffset="104874.1803">1398 15587 112 0,'0'2'44'15,"3"4"-35"-15,0-1 9 0,0-3 17 16,3 14-5-16,-3 3-6 15,0 5-4 1,0 5-12-16,0 5-3 0,0 3 1 0,3-2-3 0,-6-6 0 16,3 5-6-16,3-13 0 15,-4-2-28-15,1-9-9 16,3-2-37 0</inkml:trace>
  <inkml:trace contextRef="#ctx0" brushRef="#br0" timeOffset="105046.1521">1565 15761 152 0,'-6'3'57'0,"12"0"-44"0,-3 7-6 15,0-2-4-15,-1 3 6 16,1 5 3-16,-3 2-5 16,3 3-2-16,-3-2-3 15,6 2 1-15,-3-5 0 0,3-6-23 16,-3-4-12-16,6 2-36 15</inkml:trace>
  <inkml:trace contextRef="#ctx0" brushRef="#br0" timeOffset="105247.2238">1571 15687 168 0,'-21'-8'63'0,"15"8"-49"0,9 0-2 0,-3 0-4 16,0 0-11-16,0 0 0 31,9 3-1-31,-6 0 2 0,3-1-23 16,2 1-11-16,4-1-25 0,0-2-12 16</inkml:trace>
  <inkml:trace contextRef="#ctx0" brushRef="#br0" timeOffset="105657.2653">1696 15692 64 0,'0'0'27'0,"0"0"-21"0,-6 3 12 15,6-3 5-15,0 0 8 16,0 0 3-16,0 0-10 15,6 0-1-15,-4 0-14 0,7 0-5 16,0 0-3-16,-3 0-6 0,9 0 1 16,-6 0 4-16,3 0 4 15,-3 0-6-15,0 5 0 16,-3 1 0-16,0 2 1 16,-12 2 9-16,0 3 7 15,-3 3-3-15,0 3-2 16,-3-1-5-16,3 4-2 15,-3-4 3-15,3 1 3 16,0-1-6-16,3-2-4 16,3-5 0-16,3 2 0 15,3-3 5-15,6-4 5 16,3 2-5-16,3-6 0 0,0 1-2 16,0-3-2-16,0 0-6 15,0 0-4-15,-3-3-12 16,-3 1-4-16,-1-1-24 15</inkml:trace>
  <inkml:trace contextRef="#ctx0" brushRef="#br0" timeOffset="105878.3185">1678 15788 132 0,'0'0'52'0,"0"0"-41"0,3 2 9 0,3-2 0 16,3 3-1-1,-4-3 1-15,10 0-11 0,-3 0-5 16,6 0-34-16,-3 0-15 16,3 0-26-16,3-3-8 15</inkml:trace>
  <inkml:trace contextRef="#ctx0" brushRef="#br0" timeOffset="106214.4312">1874 15777 168 0,'-6'0'66'0,"9"3"-52"0,3-1-5 16,0 1-8-16,3 0 2 16,3-1 3-16,3-2 5 15,6-2 6-15,-1-4-9 16,-2 1-4-16,0-3-3 0,-3 0-1 15,-3 0 2-15,-3-5-3 16,-6 8 0-16,-6-3-1 16,-6 0-2-16,-3 3-2 15,-9 2-1-15,-6 3 4 16,4 3 3-16,-7 5 1 16,9 2 2-16,0 6 4 15,3 5 4-15,6 0 5 0,6 1 4 16,12 4-6-1,0-2-1-15,12-3-5 16,12-3-3-16,3-2-13 0,2-10-8 0,1-9-68 16,9-8-50-1,-7-7 54-15</inkml:trace>
  <inkml:trace contextRef="#ctx0" brushRef="#br0" timeOffset="107836.3231">2609 15692 124 0,'-9'-5'46'0,"6"5"-35"0,-11 3 1 16,8-1-3-16,-3 4 3 16,-9 2 3-16,-3 5 3 15,-3 5 1-15,-3 6-10 16,7 5-8-16,2 0-1 0,9 1-2 16,6-1 0-16,6-6-5 15,12-4-3-15,-3-6 14 0,5-10 7 16,4-6-10-16,-6-7-2 15,3-4-11-15,0-4-3 16,-9-3 3-16,3 0 3 16,-3-3 7-16,-3 3 3 15,-1-1 3-15,-2 4 0 16,-3 5 6-16,0 2 6 16,0 6 1-16,0 5-1 15,0 5-6-15,0 6-2 16,0 5-2-16,6 5-1 0,0 3-6 15,3-3 1-15,0-3-5 16,0 3-1-16,3-10-35 16,0-3-15-16,3-5-15 15</inkml:trace>
  <inkml:trace contextRef="#ctx0" brushRef="#br0" timeOffset="108228.4238">2740 15679 148 0,'-18'-8'55'0,"10"11"-43"0,-4 5-1 0,9 0-2 16,-3 2-4-16,-3 6 2 15,3 5-2-15,0 6 2 16,3 2-4-16,3-3-4 0,3-2 0 16,3 0 3-16,3-8 1 15,3-8-6-15,3-5 0 16,-1-9 3-16,4-7 2 15,-3-6-7-15,0-2-4 16,-3-2 7-16,-3-4 3 0,-3-5-3 16,-6 3 2-16,-3-5 0 15,-3-3 2-15,-3-3-1 16,0 6-1-16,3 7 12 16,-3 3 6-16,3 11-3 15,0 11 0-15,0 15-12 16,3 5-1-16,0 9-4 15,3 2-2-15,3 8 3 16,0 0 2-16,3 0-7 16,3-3-1-16,3-5-27 15,0-2-13-15,3-9-24 16</inkml:trace>
  <inkml:trace contextRef="#ctx0" brushRef="#br0" timeOffset="108630.2168">3005 15692 144 0,'-12'-10'55'0,"6"13"-43"0,-3-3 1 15,3 2-3-15,-5 6-9 16,-7 0 0-16,0 5 3 16,3 6 2-16,3-1-2 15,0 9 6-15,6-3 3 0,6-3-9 16,6-3-1-16,6-2-8 15,3-5 1-15,0-9 4 16,0-7 4-16,3-6-6 16,-4-7 0-16,1-1-5 0,-3-4 0 15,-3-1 6-15,-3-3 5 16,-6-2 0-16,0-2 1 16,-6-12-6-16,0 6 1 15,-3 0-7-15,0 8 0 16,0 3 18-16,3 12 10 15,1 12-10-15,5 10-4 16,0 13-4-16,5 5-3 16,-2 6 1-16,3 2-1 15,3 1 0-15,-3-1 2 16,0 1-3-16,3-4 0 16,3-4-26-16,-6-1-9 15,3-7-42-15</inkml:trace>
  <inkml:trace contextRef="#ctx0" brushRef="#br0" timeOffset="108951.774">3077 15706 120 0,'-9'13'46'0,"9"3"-35"0,21 2-6 0,-15-2-3 16,-1-3 11-16,1 3 8 15,0-2 1-15,0-1 1 16,0 0-8-16,-3 0-2 16,0-8-7-16,0 1-6 0,3-9-1 15,0-5 3 1,-3-5-1-16,0 0-1 16,0-6 3-16,0 1 2 15,0-1-2-15,3 1 0 16,3 2-3-16,-6 5-3 15,6 1-12-15,-3 4-2 16,3 4-19-16,-3 2-6 16,3 5-25-1</inkml:trace>
  <inkml:trace contextRef="#ctx0" brushRef="#br0" timeOffset="109255.9121">3330 15774 108 0,'9'11'41'0,"-3"-3"-32"0,8-5 6 0,-8-1 1 15,3-2-3-15,3-2 0 16,0-1 4-16,0-2 1 16,-3-3-3-16,-3 0 1 15,0 0-9-15,-3-3-4 0,-3-2 0 16,-3 8-4-16,-3-6 0 0,-3 3-6 16,-6 0 0-16,-3 6 1 15,0 2 3-15,-2 8-3 16,2 2 0-16,0 6 3 15,6 11 1-15,3-1 4 16,0 0 3-16,6-2 0 16,9 3 0-16,0-3-14 15,6-9-4-15,6-1-23 16,3-4-44 0,2-7 7-16</inkml:trace>
  <inkml:trace contextRef="#ctx0" brushRef="#br0" timeOffset="109559.0435">3550 15692 132 0,'0'-5'52'0,"-6"8"-41"0,0-3 18 15,3 2 3 1,0 4-2-16,-3-1 0 0,0 3-15 0,0 0-4 15,3 0-7-15,3 5-5 0,3 6 0 16,3-1-1-16,0 3 0 16,3 0 2-16,-3 3 0 15,3-3 0-15,-9 3 2 16,0-5 1-16,-6-3 1 16,3-3-2-16,-3-3-2 15,-3-10-28-15,3 0-11 16,-3-10-104-1,6 2 64 1</inkml:trace>
  <inkml:trace contextRef="#ctx0" brushRef="#br0" timeOffset="109811.3861">3651 15692 220 0,'-6'-2'85'0,"0"4"-66"0,3 9-6 15,3-6-6-15,0 1-7 0,0 2 0 16,0 5 8-16,3 0 5 16,3 3-6-16,0 5-2 0,-6 0-1 15,0-2-2-15,0 5 1 16,-6-6 4-16,0 1 6 16,0-4-16-16,-3-7-5 15,0 3-16-15,0-3-5 16,-2-8-18-16,2 0-8 15,0-5-25 1</inkml:trace>
  <inkml:trace contextRef="#ctx0" brushRef="#br0" timeOffset="110151.4081">3737 15804 156 0,'15'8'57'0,"-3"-3"-44"0,0 0-1 15,-3-2-5-15,3-3-3 16,0 0 0-16,0 0 9 16,0-6 6-16,0-1-10 15,0 1-5-15,2-2-2 0,-5-2-7 16,-3-1 1-16,-6 1 0 16,-6-4 2-16,-3 6 3 15,-8 0 4-15,-4 3-2 0,0 5 0 31,0 5-1-31,0 3 1 16,3 6 9 0,6 1 4-16,1 7 4 0,5-1 0 0,3 0-11 15,9 3-5-15,-1 0-1 16,7-3 0-16,3-5-12 16,6-3-7-16,0 0-22 15,0-8-11-15,0-5-40 16</inkml:trace>
  <inkml:trace contextRef="#ctx0" brushRef="#br0" timeOffset="110415.4762">4098 15671 144 0,'-15'-13'55'0,"12"8"-43"0,-9 7-1 0,6-2-4 16,-3 11 12-1,0 0 10-15,-3-1 7 16,-3 1 5-16,0 2-22 16,6 0-6-16,0 0-5 0,4 3-9 0,5 0-1 15,3 5 0-15,2 1 3 0,1 4 2 16,-3-2 3-16,-3 2-1 16,-3-5 0-16,-3 6-8 15,-2-6 0-15,-7 0-32 16,-6-8-14-16,-18 1-52 15</inkml:trace>
  <inkml:trace contextRef="#ctx0" brushRef="#br0" timeOffset="111343.0812">704 16550 140 0,'3'26'52'0,"-3"-10"-41"0,9 10-2 16,-9-15-5-16,0 2 4 15,0-2 5-15,0-3 7 16,0 2 2-16,0-2-11 15,0-2 0-15,0-6 0 0,0 0-2 16,0-6 2-16,0 1-6 16,0-8-1-16,0 0-2 15,3-1-2-15,-3-4 1 16,6-3-1-16,3 0-3 16,-6-3 2-16,3 8 1 0,6-8 2 15,-3 8-1 1,-3 0-1-1,3 6-2-15,6 2 1 16,-3 5-10-16,-4 3-5 0,4 3-19 0,-3 2-7 16,0 0-33-1</inkml:trace>
  <inkml:trace contextRef="#ctx0" brushRef="#br0" timeOffset="111696.3155">877 16536 172 0,'0'6'66'0,"3"-4"-52"0,6 4-8 0,-3-6-5 0,6 5 3 16,-3-2 7-16,3 2 6 15,-1-5 4-15,7 0-11 16,-6 0-1-16,6 0 1 0,-3-5-6 16,0-3-2-16,-9 0-4 15,3 0-1-15,-3-3-5 16,-12 3 0-16,-3-2 2 15,-3 2 1-15,-3 2-4 32,-3 6 1-32,0 3 4 15,-3 5 4-15,1 0 3 0,2 11 1 0,3-1 0 16,6-2 0-16,-3 8 0 16,6-6 2-16,6-2-1 15,6 3 0-15,6-6-6 16,6-5 1-16,3 2-11 15,5-4-5-15,4-6-34 16,6-3-52 0,-3-2 18-16</inkml:trace>
  <inkml:trace contextRef="#ctx0" brushRef="#br0" timeOffset="111959.5233">1190 16510 204 0,'-9'-8'77'0,"0"3"-60"0,6 10 10 0,-3-2 1 15,6-1-16 1,0-2-7-16,0 0-6 16,6 3 0-16,-3 8 1 15,6-1 2-15,0 3 1 0,-1 1 1 16,4 2 2-16,-12-1 3 16,3 1 5-16,-3 0-6 15,-3-3 0-15,-3 1-4 16,-6-4-3-16,1-2-5 0,-7-3-2 15,3-2-22-15,-3-3-8 16,-3 0-22-16,9-3-8 16,9 1-14-1</inkml:trace>
  <inkml:trace contextRef="#ctx0" brushRef="#br0" timeOffset="112248.1772">1291 16515 168 0,'-6'0'63'0,"6"3"-49"0,0 0-6 16,0-1-7-16,0 9 4 16,0-1 6-16,6 6 10 15,-6 3 5-15,6-3-14 16,0 5 0-16,3-3-1 0,2-4-4 16,7-1-2-16,-3-3 0 15,3-7-1-15,0-6 0 16,3-7 2-16,-9 2-1 15,0-3 0-15,-6-2-3 16,-6 0 1-16,-9 0-2 0,-6-1-1 16,-3 4-13-1,0-1-4-15,-3 3-11 0,3 3-3 16,6 0-23 0</inkml:trace>
  <inkml:trace contextRef="#ctx0" brushRef="#br0" timeOffset="112488.059">1544 16248 200 0,'-6'-5'74'0,"6"5"-58"0,6 10-6 0,-3-2-8 15,0 6 8-15,3 7 5 16,-3 16 4-16,-3 2 3 15,0 1-12-15,0 5-1 0,0-5 1 16,6-1-8-16,-3 1-1 16,2-3-19-16,-2-8-5 0,6-5-18 15,-6-5-6-15,3-11-19 16,0 2-29 0,3-7 32-16</inkml:trace>
  <inkml:trace contextRef="#ctx0" brushRef="#br0" timeOffset="112764.4812">1672 16536 120 0,'0'0'46'0,"0"11"-35"0,6 0 1 16,-3-6-3-16,3 11 12 16,-6-3 6-16,9 3 0 0,-7-3-2 15,7 6-13 1,-6-6-8-16,3-5 0 0,0 5-3 15,0-8-1-15,3 3 5 16,0-16 8-16,-6 3-2 16,6-8-4-16,-6-3-1 15,3 0-4-15,-6-5 1 16,3 5-18-16,0 0-4 16,-3 16-163 15</inkml:trace>
  <inkml:trace contextRef="#ctx0" brushRef="#br0" timeOffset="113067.0337">1874 16603 148 0,'15'5'55'0,"0"0"-43"0,0-5-3 16,-6 0-5-16,6 0-7 15,-4-5 2-15,4 2 1 16,-6-2 0-16,3-3 0 15,-9-3-3-15,-3 6 2 0,-3-8-4 16,-6 5 1-16,-3 0 2 16,-5-3 1-16,-4 9 5 15,0 2 5-15,3 2-1 16,0 9 3-16,3 2-4 16,3 3-2-16,3 3 11 0,9 2 6 15,0-3-2-15,6 4-2 16,9-4-8-16,3-2-4 15,9-5-30-15,9-6-11 16,-4-5-54 0</inkml:trace>
  <inkml:trace contextRef="#ctx0" brushRef="#br0" timeOffset="113675.5135">2347 16510 108 0,'-3'8'44'0,"3"5"-35"0,6 3 14 0,0-5 5 16,-3 2-5-16,3-3 1 16,-6 9-4-16,3-6-1 15,0 0-10-15,0-5-5 0,0 3-3 16,-6-8-1-16,3 5 2 15,0-8 5-15,0 0 6 16,0 0 2-16,0-8 3 16,-3 2-10-16,3-4-4 0,0-4-6 15,3 1-1-15,6-3-3 16,3 1 1-16,0 1 3 16,6 1 3-16,3 2-2 15,-9 4-2-15,5-1-25 16,-2 2-9-16,0 1-10 15,0 5-47 1,-3 0 9-16</inkml:trace>
  <inkml:trace contextRef="#ctx0" brushRef="#br0" timeOffset="114038.2834">2597 16536 140 0,'0'0'52'0,"0"8"-41"0,3-2 9 0,0-1 0 16,3 0-4-1,3-2 1-15,-6 5-1 0,3-3 0 16,3-2-8-16,3-1-5 16,-6-2 0-16,3 0 2 0,0-2 4 15,-3-3-4-15,0-1-3 16,0-2-4-16,-3-2 1 16,-3 10-8-1,-9-14 0 1,0 9 3-16,-3-3 3 15,0 8 4-15,0 0 0 16,-3 0 2-16,3 11-2 16,0-1-1-16,3 4 3 0,9-14 7 31,6 23-12-15,-3 4-5-16,9-9-19 15,3-4-7-15,6-6-37 16,0-3-18-16,3-5 36 15,5-5 18-15</inkml:trace>
  <inkml:trace contextRef="#ctx0" brushRef="#br0" timeOffset="114298.9201">2978 16256 172 0,'-26'-21'66'0,"17"16"-52"0,-9-1 6 0,9 6-3 15,-6 0-10-15,0 6-2 16,0 1 8-16,3 7 3 16,0 10-7-16,1 7-3 0,2 4 0 15,3 4-1-15,6-2 2 16,0 3-4-16,0-6-2 16,0-2 0-1,3-5 1-15,0 2-10 0,0-8-2 16,-3-3-26-16,3-4-11 15,-3-4-40 1</inkml:trace>
  <inkml:trace contextRef="#ctx0" brushRef="#br0" timeOffset="114470.7549">2648 16470 220 0,'12'19'82'0,"-9"-17"-64"0,3-4-7 0,0 2-6 16,6-5-7-16,6 2 0 0,5-2 0 16,10 2 0-16,3 0 2 15,3 1-14-15,-1-1-5 0,1 3-67 16</inkml:trace>
  <inkml:trace contextRef="#ctx0" brushRef="#br0" timeOffset="115054.0914">2999 16579 140 0,'-9'0'55'0,"15"2"-43"0,-6 4-3 16,0-6-5-16,3 5 4 16,0-2 5-16,3 5 0 15,3-3 0-15,0-5-7 16,3 0 0-16,0 0 1 0,3-5-1 16,0-3-1-16,-3-6-3 15,-4 9-2-15,1-8 1 16,-3 5 1-16,-6-3-1 15,-3 3 2-15,-3 3-2 16,0-3 2-16,-5 6 0 16,-1 2 1-16,-6 2-2 15,0 4 1-15,0 1 0 0,3 7 1 16,15-14 17 15,-6 31-6-31,6 4-1 16,6-6-10-16,3-5-3 0,3-3-19 15,0-8-5-15,3-2-31 16,6-6-10-16</inkml:trace>
  <inkml:trace contextRef="#ctx0" brushRef="#br0" timeOffset="115375.2945">3142 16555 132 0,'0'0'52'0,"0"5"-41"0,3 6 0 16,0-3-4-16,0 5 12 16,3 3 10-16,0 2 0 15,-3 1 3-15,0-3-18 0,3 0-6 16,-6-6-3-16,3 1-1 16,-3-3 0-16,0-3 6 15,0-5 6-15,0-5-2 0,0-3 0 16,0-3-8-1,0-5-2-15,0-2-2 16,0-3 1-16,3-3-4 16,0 5 0-16,3-2-6 15,0 3-3-15,3 2-16 16,0 3-9-16,-1 2-17 16,1 8-7-16,0 1-21 15</inkml:trace>
  <inkml:trace contextRef="#ctx0" brushRef="#br0" timeOffset="120470.4505">3279 16595 88 0,'-6'0'33'0,"9"0"-26"0,0 5 5 0,-3-5 0 0,6 5 19 32,24 3-12-17,-3-3-5-15,-1-5-11 16,-2-2-2-16,-6-1-8 15,0-2 0-15,-6-3-6 16,-3 0 1-16,-3-3 4 0,-6 6 2 0,-6-3 4 16,-6 3 3-16,-9 2 6 15,-3 1 4-15,-3 2 0 16,1 2 3-16,-1 1 2 16,3 8-1-16,3-4-7 15,6 7-3-15,6-1-3 16,6 5-2-16,6 1 3 0,6-3 0 15,6 2 1-15,9 1-2 16,3-3-2-16,0-6-6 16,-1-4-4-16,-2-4-23 15</inkml:trace>
  <inkml:trace contextRef="#ctx0" brushRef="#br0" timeOffset="120897.994">3514 16531 104 0,'-3'5'41'0,"3"6"-32"0,0 5 11 0,0-5 2 16,0 4-4-1,0 4 2-15,0 2 2 0,0-2 3 16,0 2-13 0,0-5-9-16,3-3-3 0,-3-5 2 15,0 2 1-15,0-10-10 16,3-10 4-16,0 2 0 16,0-11-2-16,3 1-1 15,0-1-2-15,3-2 0 16,0 0 7-16,3 2 5 15,0 6 0-15,3 5 3 16,-1 6 7-16,1 7 3 16,0 6-4-16,0 4-3 15,-9 4-5-15,3 5-2 0,-3 0-1 16,-3-3 1-16,0-5-11 16,0 2-2-16,-3-10-28 15,3 3-11-15,0-9-29 16</inkml:trace>
  <inkml:trace contextRef="#ctx0" brushRef="#br0" timeOffset="121164.4764">3892 16534 140 0,'-24'-5'55'0,"13"10"-43"0,-13-3 3 0,12 6 1 16,-3-2 5-16,0 7 5 16,0 5-1-16,3 6 0 15,3 0-14-15,6 0-4 0,9 0-3 16,6 0-2-16,9-6-2 16,3-5-13-16,0 0-6 15,2-5-23-15,-2-8-9 16,-3-2-26-16</inkml:trace>
  <inkml:trace contextRef="#ctx0" brushRef="#br0" timeOffset="121550.4532">3970 16576 176 0,'-3'0'68'0,"9"0"-52"0,3 3-8 0,-4-1-4 15,1-2-2-15,3 6 3 16,0-4 9-16,0 1 5 0,0-3-9 16,3-3-8-16,-3 1-2 0,0-4 0 15,0 1 2-15,0-3-6 16,-3 0 1-16,-3-2 1 16,-6 2 3-16,0 0-2 15,-6 3 0-15,-3-1 1 16,0 6 0-16,-3 8-3 15,-3-3 2-15,3 9 3 16,0-1 1-16,4 0-1 16,2 3-2-16,3 0 3 15,3 2 2-15,6 4-2 0,3-4 0 16,3 3-1-16,2-2 1 16,4 2-2-16,3-8-1 15,3-2-26-15,0-3-10 16,3-3-39-1,0-5-29-15,2-5 47 16</inkml:trace>
  <inkml:trace contextRef="#ctx0" brushRef="#br0" timeOffset="121972.3795">4303 16497 136 0,'-3'0'52'0,"-6"0"-41"0,0 0 9 16,6 5 2-16,-3-2 4 16,-3 2 7-16,-3 0-1 0,-2 1 1 15,2-4-18-15,0 6-7 16,3-3-3-16,6 1-3 0,3-1-2 16,9 3-2-16,6 0-1 15,5 8 4-15,4 0 1 16,-3-3 0-16,-6 5-2 15,-3 1 5-15,-3-3 4 16,-6 2-3-16,-9-4 2 16,-9-1-3-16,-9 0 0 15,-6-2-39-15,1-3-14 16,-1-1-62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15909 10978 64 0,'-3'21'27'0,"3"-21"-14"0,0 2-13 16,0-2 7-16,0 0 2 16,0 0 5-16,0 0 3 15,0 6 2-15,0-4 1 16,-3 1 0-16,-3 0-7 16,0-3 0-16,-3 0-4 15,0 0 2-15,0-3-6 16,0 0 4-16,0 1 3 0,0-9-2 15,0 1 2-15,-6-6-3 16,3 2 0-16,-8 1-5 0,2 0-1 16,0-3 5-16,0 3 3 15,0 0-9-15,0-1 0 16,0-1 0-16,1 1 1 16,-1-2 1-16,-3 3 2 15,0 0-3-15,0 0-2 16,3-11 0-16,3 3 1 15,1 0 1-15,-1 2 1 16,3-2-2-16,0 2-2 16,0 1 1-16,0-9 1 0,0-2-3 15,0 0 0-15,0 3 3 16,0-1 1-16,1 1-4 16,-1-3 1-16,0 5 0 15,0 3 0-15,-3-6 0 16,-3 3 2-16,0-2-1 15,0 5-1-15,-2 0 1 16,-1-1-1-16,-3 1 0 16,0 5 2-16,-3 1 1 15,-2 1 1-15,-1 1-2 16,0 0 1-16,0 2-2 16,-3 1 2-16,4 2-4 15,-4 0-2-15,-3 0 4 16,1-3 3-16,-1-2-3 0,0 3-3 15,-3 2-4-15,-2-6 1 16,-1 4 5-16,0-1 4 16,1 3-1-16,2 3 0 15,-3 0-1-15,-2 2-2 16,2 0 1-16,0 1-1 16,4-1 0-16,-10 0 0 15,3 1 0-15,1-1 2 16,-1 0-3-16,0-2 0 15,-5 3 1-15,-1-1 0 16,4 0 0-16,-1 1 2 16,-6-1-1-16,4 0-1 15,-1 1-2-15,1-4 1 0,2 1 1 16,0 0 2-16,-2-3-3 16,-1 0 0-16,4-3 1 15,-1-2 2-15,0 0-3 16,4 0 0-16,-1-6 1 15,0-5 0-15,7 1 2 16,2-4 1-16,-12-5 1 16,4-2 2-16,2-11-3 15,6 0 0-15,4 3 1 16,2-1 0-16,6 1-2 16,-6-6-2-16,3 3 1 15,1-2-1-15,-1 2 0 16,3-19 0-16,3 3 0 0,0 3 0 15,-2 5 0 1,-1-5 2-16,0 5-3 0,0 3 0 16,-6-8 1-16,1-3 0 15,-1 3-3-15,6 2 2 16,0 0 3-16,3-4 1 16,-2-1-1-16,5-5-2 15,0-3-2-15,-6-3 1 16,0 6-1-16,3-5 0 15,3-1 2-15,4-2 2 16,-1 0-1-16,3 8-1 16,0 5 1-16,0 8-1 15,3 11 0-15,0 0 2 0,0 13-3 16,3-1-2-16,0 15-1 16,3 4 3-16,-3 14-7 15,-3 5 3 1,1 5 2-16,2 8-5 15,0 3 1-15,0 2 3 16,3-5 2-16,0-2-1 16,0-6 2-16,3-5 3 15,0-3 1-15,0-7-4 16,3-6 1-16,3-8 4 16,0-8 2-16,-3-2-5 15,0-3-2-15,0-9 2 16,0 4 1-16,-1 2 0 0,1 3 1 15,-3 8-2-15,3 5 2 16,0 6-4-16,3 4 0 16,3 9-1-16,3 5 0 15,0 2 2-15,6 9 0 16,6 2-25-16,6 0-8 16,2-2-58-1,16-1-41-15,14-15 53 16</inkml:trace>
  <inkml:trace contextRef="#ctx0" brushRef="#br0" timeOffset="1">15995 8490 44 0,'0'-2'16'0,"0"2"-8"0,-12-16 1 0,9 21 11 15,0-2-7-15,-3 0 0 16,0-1-1-16,-3 1 0 15,-3-1-6-15,-3 6-2 16,1-2-2-16,-4-1 1 16,0 0-2-16,0 1 2 15,-3-1 0-15,-6 0 3 16,4 0 1-16,2 3 1 16,0 0-4-16,3 0-3 15,0 0 0-15,0 3-1 16,0-1 0-16,1 4 2 0,-4-1-3 15,3 0-2-15,-3 11 2 16,3-6 2-16,0 9 0 16,3-3-1-16,1-3 3 15,-1 0 0-15,0 0 1 16,-3 0 0-16,0 1 0 16,3 1 0-16,0 4-2 15,0-6 1-15,1 0 0 0,2-2-1 16,0-1-2-16,3 1 1 15,0-1-1-15,-6 1 0 16,3-1 0-16,-3 9 4 16,0 4 2-16,0 1-2 15,1-3-1-15,-1-2-3 16,3 2-1-16,0 0 1 0,3 3 2 16,0-6-1-1,0 1-1-15,0-1 1 0,0 1-1 16,3-4-3-16,0 4 0 15,0-1 4-15,-3 3 1 16,0 11 0-16,4 0-2 16,-1-6 1-16,-6 1-1 15,0-1 2-15,0-5 1 16,0 8-4-16,3-5 1 16,0 0 2-16,0-3 3 0,0-3-4 15,0 3-1 1,0-2 2-16,0-1 1 15,1 3-1-15,-1 6-2 0,0-1 3 16,0-2 0-16,-3-3-1 16,0 0 1-16,0-5-2 15,0 13-1-15,0-5 5 16,3-3 1-16,0 0-5 16,-3-3-2-16,-2 1 2 15,-4-3 1-15,-3-1 2 16,6-1 0-16,0 1 0 15,0 4 0-15,0-3 0 16,0-1 0-16,1-1-2 16,-4-4 1-16,0-2 0 15,3-3 3-15,-6 0-3 0,0-2 0 16,-3 2-1-16,4-2-2 16,-1-1 1-16,0-2-1 15,0 0 0-15,0-2 0 16,0-4 0-16,1 1 2 15,-1 0 1-15,-3-1 1 16,-6 1-2-16,0-3 1 16,4 0 0-16,-1 0 1 15,-3 0-2-15,-3 0 1 16,-2 0-4-16,2 0 0 16,0 0 3-16,-3 0 1 15,1 0-4-15,2 2 1 16,-6 1 0-16,1 2 0 0,2 1 0 15,3-4 2 1,0 1-1-16,1 2-1 0,-4 6-2 16,0-3 1-16,0 0 1 15,4 5 2-15,-1-2-3 16,0-1 0-16,3 3-1 16,1-2 0-16,5 0 0 15,-6 2 0-15,-3 0 2 16,4 0 2-16,-1 3-1 15,3 0 2-15,0 3-2 16,1-1-1-16,-4 14 1 16,0-3 1-16,-3-5-3 15,3 0 0-15,4-1-1 16,-1-2 0-16,0 3 2 16,3-5 2-16,3 5-1 15,1 2-1-15,-4-2 1 0,-3-6-1 16,3 1 0-16,0-3 0 15,4 2 0-15,-1 1 0 16,0-1 0-16,0 1 2 16,3-1-1-16,-9 1-1 15,-2 5-2-15,2-6-1 16,3 9 2-16,0-3 0 16,3-6 1-16,1 1 2 15,-1-4-1-15,3 1-1 16,0 0 1-16,0 0 1 15,3-3-3-15,-6 3 0 0,4-3 1 16,-10 17 0 0,0-4 0-16,3 0 0 15,0 1 2-15,1-3-3 16,2 0 0-16,3-1 5 16,-12-4 2-16,3-3-2 15,3 8-3-15,4 5 0 16,-1-6-1-16,0 4 0 15,0-6 0-15,0 0 0 16,0-2 0-16,4-1 0 16,-1 1 2-16,-6 7 1 15,3 1 1-15,-6-3 2 0,6-3 1 16,1 0-8-16,-1 0-4 16,0 0 3-16,0 3 2 15,0 0 3-15,-6 0 3 16,-2-1-3-16,-1 7-2 15,3-4 0-15,0-2-1 16,1 2 0-16,-1-5 0 16,0-2 0-16,3 2 0 15,-3-2 0-15,-8 7 2 16,5 1-1-16,3-4-1 16,3-1 3-16,-2-1 0 15,2 0-4-15,-6 0 1 16,3 0 0-16,-6-2 2 15,4-1-1-15,-1 1-1 16,3 5 1-16,0 5 1 16,1-5-3-16,2-3 0 15,-3-3 3-15,3 1 1 0,-6-3-4 16,7-3-1-16,-4 3 3 16,3-3 3-16,0 0-1 15,0 0-2-15,-5 6 0 16,-4-3-1-16,3 5 0 15,0-3 0-15,1-2 2 16,-1 0 1-16,0-3-4 16,3 1 1-16,3-1 2 15,-2 0 1-15,-7 0-1 16,6 1 1-16,3-1-2 16,0 0-1-16,4 0 1 15,-1-2 1-15,0-1-3 16,0 4 0-16,-3-4-1 15,3 1 0-15,-2-1 2 0,2-2 2 16,3 8-3-16,0-5 0 16,0-1 1-16,0 1 0 15,0 0 0-15,1-1 0 16,-1-2-3-16,3 3 2 16,0-1 3-16,0 1 1 15,-3-1-1-15,3-2-2 16,-5 0 1-16,2 0-1 15,0 0 0-15,0 0 2 16,0 0-1-16,0 0-1 16,0-3-2-16,1 1-1 15,-1-1 2-15,-6 0 0 16,3 3 1-16,-3 0 0 16,3-3 0-16,1 6 0 15,2-3 2-15,0 0 1 0,0-3-4 16,3 0 1-16,0 1 0 15,0-1 0-15,0 0 0 16,1 1 2-16,2-4-1 16,0 1-1-16,0-1 1 15,-6-2-1 1,-3 0 2-16,0 0-3 16,0 0 0-16,4 3 1 15,-4 0 0-15,3-1 0 16,0-2 0-16,0 3 0 15,-6 0 0-15,-5 2 0 16,2-2 2-16,0-1-3 16,0 1 0-16,0 0 1 0,1-3 0 15,2 0 0 1,0 2 2-16,-6-2-1 0,6 0-1 16,-8-2-2-16,2 2-1 15,0-3 2-15,3 0 2 16,1 1 0-16,2 2-1 15,-12 0 1-15,3 0 1 16,4 0-1-16,-1-3 2 16,0 0-2-16,0 1-1 15,3-1-2-15,4 0 1 16,-7 1 1-16,0-1 2 16,0-2-1-16,4 2 2 15,-4 1-2-15,3-4-1 0,0 1 3 16,-5 0 0-16,-1-1-4 15,0 1 1-15,3 2-2 16,0-2-2-16,1 3 5 16,-1-1 1-16,3 0-3 15,0 3 1-15,-8-5-2 16,2 0 0-16,0 5 4 16,3-6 1-16,1 4-1 15,-1-1-2-15,-3 0 1 16,-3 1-1-16,4-1-3 15,-1 0 2-15,0 3 1 16,0 6 0-16,4-9 0 16,2 11 2-16,-6-3-1 0,0-2-1 15,4 0 1-15,-4-1-1 16,3-2 0-16,-3 3 0 16,1 2 0-16,-7 3 2 15,3-3-1-15,1 1 2 16,-1-4-4-16,3 4 0 15,3-1 3-15,-2-2 1 16,-4-1-1-16,3 4 1 16,3-1-2-16,1 0 2 15,-1 3-2-15,3 0-1 16,-3 0 1-16,6 0 1 16,1 0-3-16,5-3 0 0,3 0 1 15,3-2 0 1,9-3-3-16,3-3 0 0,12-2-1 15,0-5 0-15,6-4 0 16,2-4 3-16,4-11 0 16,0 0 1-16,3-1 0 15,0 1 0-15,-3 3 0 16,-7-3 0-16,-2 5 0 16,-3 0 0-16,-3 3 0 15,-3 8 0-15,-3 10 0 16,-6 0 2-16,0 11-1 15,-12-2-1-15,-6 4 1 16,-2 11-1-16,-1 1 0 16,-3 4 2-16,-6 3 1 15,6 0 1-15,-2 0-2 0,5-2 1 16,6-6-4-16,6 0 0 16,12-2-1-1,3-3 0-15,9-1 2 0,12-1 2 16,3-4-3-16,-1-2-2 15,7-2 2-15,3-4 0 16,-3-2-6-16,-1-2-3 16,1-4-25-16,-3 4-10 15,-3-4-72 1</inkml:trace>
  <inkml:trace contextRef="#ctx0" brushRef="#br0" timeOffset="2">5565 13899 156 0,'0'-6'57'0,"-12"9"-30"0,18-3-16 0,-9 3 15 16,0 2-6-16,0 5-1 15,-9 6-5-15,0 5 1 16,0 6-8-16,-2 5-4 0,2-1 0 15,0-1-2-15,3-7 2 16,3-4 0-16,0-3 1 16,3 0-2-16,0-8 1 15,3-3 0-15,0-5 1 16,3-5-2-16,3-1-2 16,3-10 1-16,0-2 1 15,3-1-1-15,0 1 2 16,-1 2 2-16,4 3 4 15,-3 0-2-15,0 2-2 0,-3 6 0 16,3 2-1 0,-3 6-2-16,3 2 1 0,0 6 2 15,0 2 2-15,3 5-3 16,-1 1-1-16,1-1-1 16,-3-2 1-16,-3 0-2 15,3 0 2-15,0-5-7 16,-3-4 1-16,0-1-28 15,-3-1-9-15,-3-2-22 16,-3-3-9-16,-3 0-14 16</inkml:trace>
  <inkml:trace contextRef="#ctx0" brushRef="#br0" timeOffset="3">5622 14100 148 0,'0'-3'57'0,"0"3"-30"0,3 8-16 0,0-3 15 15,-3 6-3-15,0 5 0 16,-3 8-6-16,-3-1 0 15,-3 4-10-15,3 5 5 0,-6 7 3 0,3 6-1 16,0 8 0-16,3 0-4 16,9 0-1-16,3-3-5 15,6-5-1-15,3-2-1 16,6-9 1-16,8-5 2 16,1-5 4-16,9-8-2 15,5-3 1-15,4-5-5 16,6 2-2-16,-1 1-31 15,-2 0-13-15,-1-1-79 16</inkml:trace>
  <inkml:trace contextRef="#ctx0" brushRef="#br0" timeOffset="4">6378 14719 160 0,'-6'2'60'0,"6"14"-32"0,-3-2-17 0,3-7 15 16,0 9-3-16,0 8-2 0,0 3-9 15,3 4-5-15,0 6-4 0,-3-2 0 0,3-3 0 16,-3-6-1-16,0-5-2 16,0-2 3-16,0-3 2 15,0-6 7-15,-3 1 2 16,0-9-3-16,0-2-1 15,0-2-2-15,0-9 0 16,0-5 0-16,-3-5 2 16,0 0-5-16,3-3-1 15,0-2-2-15,3-1 1 16,3 1 0-16,3 2 3 16,3 0-3-16,3 6-2 15,0-4 0-15,2 7 1 16,7 1-1-16,0 6-1 15,0 3-2-15,0 5 1 16,-3 3 1-16,0 2 2 0,-7 3-3 16,1 3 0-1,-3 2 3-15,-9 0 3 0,-3 3 0 16,-3-3 0-16,-3 0-1 16,-5-2 0-16,-7-3-2 15,3-3 1-15,0 0-2 16,0-2-1-16,3-3-2 15,0 0 1-15,3-3-21 16,4 1-8-16,5-3-20 16,6-1-7-16,2 1-35 15,7 0-32 1,9-1 49-16</inkml:trace>
  <inkml:trace contextRef="#ctx0" brushRef="#br0" timeOffset="5">6711 14769 120 0,'0'-3'46'0,"0"3"-24"0,-3 0-4 0,3 0 20 15,0 0-6-15,-3 3-1 0,0 2-11 16,-3 1-2-16,-3 2-11 16,3 2 0-16,-6 6 0 0,3 0-1 15,3 2 1-15,6-2-4 16,0-2-2-16,6 4 0 16,0-2 1-16,3-11-6 15,0-2-1-15,3-3-36 16,3-3-15-16,0-2-35 15</inkml:trace>
  <inkml:trace contextRef="#ctx0" brushRef="#br0" timeOffset="6">6824 14798 140 0,'-6'3'55'0,"3"-1"-30"0,-3 6-12 0,3-2 17 16,0 2-6-16,0 2 0 15,0 3-9-15,3 3-2 16,3-2-7-16,3-1-2 0,3-3 2 16,0 4-5-16,3-9-1 15,3-2 2-15,3-3 1 16,0-3-1-16,-3-5 1 16,-4-3 0-16,-2 1 1 15,-3-3-5-15,-6-1 1 16,-6 1 4-16,-3 2 2 15,-2 1-2-15,-1 2-3 0,0 3 0 16,0 2 1 0,0 0-3-16,3 3-2 0,0 0-25 15,3 3-11-15,3 0-42 16,3-3-34 0,6 0 44-16</inkml:trace>
  <inkml:trace contextRef="#ctx0" brushRef="#br0" timeOffset="7">6964 14814 140 0,'0'5'52'0,"0"1"-28"0,-3 4-13 16,3-2 18-16,3 3-8 15,0-1-2-15,3 4-7 16,0-4 0-16,0 1-7 0,3 2-3 0,3-2 1 15,-3-1-2-15,0-5 2 16,-1-7-2-16,1-1 2 16,-3-2 0-16,-3-3 3 15,0 0-3-15,0-3-2 16,-3-2-3-16,0 3 1 16,0-1 5-16,0 3 5 15,0 0-1-15,0 3 1 16,0 2-5-16,0 3-3 15,3 5 0-15,0 3 1 0,0 3-1 16,6 0 2-16,0-1-2 16,-3-2-1-16,6-3 1 15,0 1 1-15,-3-1-17 16,3-5-4-16,-3 0-29 16,0-3-11-16,-1-2-27 15</inkml:trace>
  <inkml:trace contextRef="#ctx0" brushRef="#br0" timeOffset="8">7184 14798 180 0,'-3'5'68'0,"3"1"-36"0,0 7-22 16,3-2 17-16,0 2-2 15,0 0 0-15,0 3-10 16,0 2-4-16,0-2-6 0,0-2-4 0,0-4 0 15,0-2 3-15,-3-8 5 16,3-3-5-16,3-5-2 16,0-2-1-16,0-6-1 15,3-3 0-15,0 1 0 16,0 2 0-16,3 3 0 16,-3 2-3-16,2 3 2 15,4 3 1-15,-3 5 2 16,3 5-3-16,-3 6-2 15,0 2 4-15,-3 0 3 16,0 1-3-16,-3-1-1 16,0-5-2-16,-3 0 0 0,3-6-31 15,0 1-13 1,0-6-54-16,2-2-28 16,4-3 63-16</inkml:trace>
  <inkml:trace contextRef="#ctx0" brushRef="#br0" timeOffset="9">7512 14586 188 0,'3'-7'71'0,"-3"12"-38"0,0 3-21 16,0 2 19-16,0 1-5 16,3 5 2-16,0 5-10 15,3 5-3-15,-6 1-8 16,6 5-5-16,0-1 1 0,-1-1 0 0,-2-4 1 15,3-2-5-15,-3 0 1 16,0-6-40-16,-3-2-18 16,3-5-52-1</inkml:trace>
  <inkml:trace contextRef="#ctx0" brushRef="#br0" timeOffset="10">7425 14764 220 0,'-9'-8'82'0,"12"8"-44"0,0-3-33 0,3 3 19 0,0 0-9 15,6-5 2-15,3 0-8 16,9-6-1-16,3 0-4 16,0 3-7-16,2 3-1 0,1 0-31 15,0 8-14-15,-3 2-55 16</inkml:trace>
  <inkml:trace contextRef="#ctx0" brushRef="#br0" timeOffset="11">7610 15020 152 0,'-3'0'57'0,"3"3"-30"0,0-3-14 0,0 0 17 15,0 0-6 1,3 3-2-16,3-3-4 0,3 0 1 16,3-3-10-16,6 0-3 0,-1 3 0 15,4 0-1-15,-3 0 0 16,3 3-6-16,3 0 1 16,0-3-20-16,-7 2-9 15,-2-2-62 1</inkml:trace>
  <inkml:trace contextRef="#ctx0" brushRef="#br0" timeOffset="12">7893 14867 184 0,'0'3'68'0,"3"-1"-36"0,0 9-26 16,3-3 17-16,-6 2-5 15,6 12 1-15,-3-1-6 0,0-3-3 16,0 1-5-16,-3-3 1 0,0-3 0 16,0-3 2-16,0-2 0 15,0-2 0-15,-3-4 2 16,3-7-3-16,-3 0 1 16,0-14-3-16,3 3 2 15,0-2 0-15,3 2 3 16,3 0-3-16,2 0 1 15,4 0-1-15,3 3 1 16,3 0-7-16,0 2 0 16,3 3-3-16,3 0 0 15,-1 0-20-15,1 3-8 16,3 2-100-16,-6 3-43 16,3-2 88-16</inkml:trace>
  <inkml:trace contextRef="#ctx0" brushRef="#br0" timeOffset="13">8556 14716 180 0,'-2'3'68'0,"2"10"-36"0,-3 0-26 16,3-5 17-16,0 3-8 0,0 5 0 15,0 2-7-15,0 1-3 16,0-1-2-16,3 1 0 0,-1-3 0 15,1-6-8-15,0 1-2 16,0-3-40-16,-3-3-17 16,0-5-18-1</inkml:trace>
  <inkml:trace contextRef="#ctx0" brushRef="#br0" timeOffset="14">8467 14843 188 0,'-6'0'71'0,"-6"0"-38"16,6 0-17-16,12 0 22 16,-6 0-14-16,6 0-3 15,3-3-8-15,3 1-1 0,3-3-7 16,6-1-3-16,3 1-1 0,2 0-15 16,4 2-5-16,-3 0-37 15,0 1-13-15,0 2-22 16</inkml:trace>
  <inkml:trace contextRef="#ctx0" brushRef="#br0" timeOffset="15">8911 14708 144 0,'-12'-13'55'0,"12"13"-30"0,0 0-16 0,0 0 16 16,0 0-1-16,-3 0 1 15,0 0-1-15,0 0 0 16,-3 3-13-16,0 2 0 0,-3 0 0 16,0 3 0-16,-3 3 1 15,0-1-9-15,0 4-1 16,3 4-2-16,4 3 0 16,2 3 0-16,3 2 0 15,5 9 0-15,4-1 0 16,3-2 0-16,3-6 2 15,6-4-1-15,0-9 2 0,0-5 0 16,0-16 1 0,-1-11-2-16,-2 1 1 0,0-6 0 15,-6-2 1-15,-6-4 2 16,-6 7 1-16,-3-1-1 16,-3 0 1-16,0-2 0 15,-6 7 3-15,-6 3-3 16,3 6 1-16,1 2-7 15,2 5-1-15,-3 8-2 16,3 1-2-16,3-1-24 16,0 3-11-16,6-3-27 15,0 0-8-15,6 1-25 16</inkml:trace>
  <inkml:trace contextRef="#ctx0" brushRef="#br0" timeOffset="16">9214 14838 164 0,'-6'13'63'0,"3"0"-34"0,-9 6-21 0,4-11 16 15,-1 8-12-15,0-3-4 16,0 8-8-16,0-5 0 15,0-3-33-15,3-2-66 16</inkml:trace>
  <inkml:trace contextRef="#ctx0" brushRef="#br0" timeOffset="17">9086 14817 176 0,'3'2'68'0,"3"6"-36"0,6 5-18 15,-6-5 20-15,3 3-4 16,3 2 0-16,6 0-15 16,0 3-4-16,0 0-7 15,2 3-3-15,-2-3 2 0,-3-3-22 16,0-3-7-16,-3-10-58 16,0-2-49-16,-3-4 43 15</inkml:trace>
  <inkml:trace contextRef="#ctx0" brushRef="#br0" timeOffset="18">9318 14706 236 0,'3'13'90'0,"0"-8"-48"0,-3 8-40 0,3-5 19 16,0 5-4-16,0 3-1 15,0 6-11-15,6-1-2 16,-3 2-3-16,0-1 2 0,3 1 1 16,3 7-28-16,-3-7-12 15,0-7-51-15,3-5-45 16,0-11 44-16</inkml:trace>
  <inkml:trace contextRef="#ctx0" brushRef="#br0" timeOffset="19">9646 14830 220 0,'-18'-3'82'0,"3"9"-44"0,0-1-36 16,9 0 19-16,-3 3-9 16,0 0 1-16,1 3-8 0,-1-1-3 15,3 1-1-15,3 5-4 0,3-3 2 16,3-3 3-16,3 1 1 15,0-6-1-15,3-10 1 16,2 0-9-16,1-6-1 16,-3-2-1-16,0-3 2 15,-3-2 4-15,-3-4 1 16,0 1 1-16,-6-3 0 16,-3-5 0-16,3 3 2 15,-3 2 1-15,3 3 1 16,0 5 11-16,0 5 7 15,0 6-11-15,0 5-6 16,3 11-1-16,3 5 1 0,0 5 4 16,6 3 5-1,6 2-8-15,3 0-1 0,-3-2-1 16,3-3 0-16,0-5-27 16,-1-5-9-16,1-6-94 15</inkml:trace>
  <inkml:trace contextRef="#ctx0" brushRef="#br0" timeOffset="20">10170 14692 168 0,'-6'-5'63'0,"3"8"-34"0,0-3-14 16,3 0 18-16,0 0-3 16,0 0 0-16,0 0-4 15,0 0-1-15,0 0-14 16,0 0-2-16,0 0 1 0,9 2-2 0,0-4 3 15,6 2-6 1,0-3-1-16,2 0-4 0,4 1-1 16,0-1 1-16,-3 0 2 15,0 3-12-15,0-2-3 16,-3 2-21-16,-4-3-5 16,-2 1-24-16,0 2-8 15</inkml:trace>
  <inkml:trace contextRef="#ctx0" brushRef="#br0" timeOffset="21">10170 14806 208 0,'-6'3'77'0,"6"-3"-42"0,3 0-23 16,0 0 19-16,3 0-5 15,6 0-1-15,3 0-2 16,8-3 0-16,1 0-13 16,3-2-3-16,0 3-3 0,0-1-2 15,-4 0 1-15,-5 1-24 16,-3 2-8-16,-3 0-63 16,-3 5-63-1</inkml:trace>
  <inkml:trace contextRef="#ctx0" brushRef="#br0" timeOffset="22">10655 14647 96 0,'-6'-2'38'0,"6"2"-20"15,3 8-6-15,-3-8 16 0,0 0-1 16,0 0 2-16,-3 0-1 15,3-3 0-15,-3 0-15 16,3 1 3-16,-3-1 4 0,0 0-2 16,0-2-1-16,3 0-3 15,0 0 1-15,0-3-4 16,0 0 1-16,3-3-7 16,3 3-3-16,3-5-4 15,3 2 1-15,3 3 1 16,6 8 2-16,-4 3-6 15,1 2 1-15,-3 3 1 0,-3 3 3 16,0-3 0 0,-6 5 2-16,-3 0-2 0,-3-2-1 15,0-1 3-15,0-2 2 16,0 0-4-16,0-2-1 16,3-4-2-16,0 4-2 15,6-1 3-15,3 5 0 16,3 4-4-16,-1-1 1 15,1 0 2-15,-3 0 3 16,-3 1 9-16,-3-1 3 16,-6 0 2-16,-6 0 4 0,-6 0-13 15,0-2-4 1,-2 0 1-16,-7-3 2 0,-3-3-9 16,3-3-4-16,0-2-16 15,3 0-7-15,3-2-15 16,7-3-4-16,2-1-39 15,3 1-35 1,3 0 47-16</inkml:trace>
  <inkml:trace contextRef="#ctx0" brushRef="#br0" timeOffset="23">10965 14642 168 0,'3'-3'63'0,"-3"3"-34"0,0 0-14 0,0 0 20 16,0 0-2-16,0 6 1 16,0-1-11-16,0 3-3 15,0 10-12-15,0 1-3 0,2-1-1 16,4 1-5-16,6 2-1 16,3 0 1-16,3-2 2 15,0-6 2-15,3-5 1 16,0-5 0-16,-4-9 0 15,4-2 2-15,-3-7 3 16,-6-7 0-16,-6 1 2 16,-6-3-2-16,-6 3 0 15,-3-3-3-15,-3 3-1 16,-6 3-3-16,1-3-2 0,-1 2-2 16,-3 6-1-16,6 8-14 15,0 2-4-15,3 6-22 16,3-1-10-16,9 1-65 15</inkml:trace>
  <inkml:trace contextRef="#ctx0" brushRef="#br0" timeOffset="24">11524 14547 144 0,'-3'-3'55'0,"6"3"-30"0,-3-13-14 0,0 13 24 16,0 5-11-1,0 3-7-15,0 3-6 16,3 2-7-16,-3 3 8 0,3 8 7 15,0-1-1-15,0 4-1 16,-3-3-1-16,0 0 3 16,3-3-7-16,-3 0-2 15,3-5-5-15,-3 0-2 16,0-6-1-16,0-2 1 16,0-3 0-16,-3-2 1 0,3-3-2 15,-3-3 1-15,3 1-4 16,0-3 0-16,0-1 1 15,0 1 0-15,0 0 0 16,0-3 0-16,3 0 0 16,0 0 0-16,3-5 0 15,0 2 0-15,3 3-3 16,0 0 2-16,6 0-1 16,0 3 0-16,2 2 2 15,1 9 2-15,0 4-1 16,-3 1-1-16,-3-1 7 15,-3 1 3-15,-3-1 3 16,-3 1 3-16,-6 2-9 0,-6 1-4 16,-3-4 0-16,-3 1 2 15,-3-3-4-15,0-3-1 16,3-2-13-16,-5-3-5 16,2-3-10-16,3 0-3 15,3 1-7-15,0-1-4 16,3 0-39-1,3 1-46-15,6 2 38 16</inkml:trace>
  <inkml:trace contextRef="#ctx0" brushRef="#br0" timeOffset="25">11732 14721 208 0,'0'0'79'0,"6"14"-42"0,-3-6-28 16,0-6 19-16,3 4-1 15,0-1 1-15,3 3-11 16,0 2-3-16,0 1-8 16,3 0-4-16,-3-1-1 0,3-2-1 15,-3-3 2-15,0 1-23 16,-3-4-8-16,0-2-21 15,0-2-7-15,0-1-40 16</inkml:trace>
  <inkml:trace contextRef="#ctx0" brushRef="#br0" timeOffset="26">11923 14751 212 0,'-12'0'82'0,"9"2"-44"0,3 3-44 16,-6 3 67-16,0 6-21 15,-3 2-16-15,0 5-11 16,0 0-10-16,-2 0-3 0,2 3 3 16,0 5-4-16,0-5-2 15,3-3-27-15,0-8-12 16,0-2-17-16,3-3-6 16</inkml:trace>
  <inkml:trace contextRef="#ctx0" brushRef="#br0" timeOffset="27">12042 14597 244 0,'0'0'93'0,"0"8"-50"0,-3 3-44 15,3-3 20-15,0 5 2 16,0 5 7-16,0 3-9 0,0 3-3 16,0 0-9-1,0 3-5-15,3-1-1 0,0-2-6 0,-3-3 1 16,0-5-33-16,0-3-13 16,0-5-54-1</inkml:trace>
  <inkml:trace contextRef="#ctx0" brushRef="#br0" timeOffset="28">11887 14753 280 0,'12'-5'104'0,"-9"-6"-56"0,15 11-45 0,-12-2 23 0,6-1-8 15,6 0-1-15,3-2-9 16,5-3-3-16,4 3-3 16,-3 0-8-16,0-1-4 0,-1 4-23 15,-2-1-9-15,-3 3-11 16,-3 5-5-16,-6-7-41 16</inkml:trace>
  <inkml:trace contextRef="#ctx0" brushRef="#br0" timeOffset="29">12200 14756 164 0,'-6'2'63'0,"6"1"-34"0,3 0-21 0,-3-3 18 16,6 5-4-1,0-2-1-15,3-1-3 0,0-2-1 16,0 0-9-16,-1 0-5 0,1-2 0 16,0-1-2-16,0 0 2 15,-3 1-2-15,0-1-1 16,-3-5 1-16,-3 0 1 15,-3-2-1-15,-3 7-1 16,-3 0-2-16,-3 6 1 16,-3 2 3-16,1 1 3 15,-1-1 7-15,3 3 2 16,0 0-1-16,3 0 0 16,3 2-5-16,0 1-3 15,3-1 0-15,3 1-1 0,3 0-2 16,3-1 1-16,3-2-7 15,3-3-1-15,3-2-23 16,3-3-6-16,-1-3-29 16,1-2-11-16,3 0-17 15</inkml:trace>
  <inkml:trace contextRef="#ctx0" brushRef="#br0" timeOffset="30">12435 14729 28 0,'3'0'11'0,"0"-2"-6"0,-3 2 18 0,0 0 13 16,0 0 6-16,0 0 4 15,0 0-5-15,0 0-1 16,0 0-2-16,0 0 0 16,0 0-20-16,-3 0 5 0,0 0 4 15,-3 0-2-15,0 0 0 16,0 5-13-16,0-2-8 0,3 2 0 15,3 0-1-15,0 1-4 16,3-1 1-16,3 3 0 16,3 2 0-16,0 1 2 15,0 2 1-15,-3 0 7 16,-3 1 4-16,-6-1-1 16,-3-3 2-16,0 1-8 15,-9-3-2-15,-3-3-12 16,0-2-3-16,0-3-35 15,1 0-13-15,2-3-78 16</inkml:trace>
  <inkml:trace contextRef="#ctx0" brushRef="#br0" timeOffset="31">12983 14772 156 0,'3'-8'57'0,"12"10"-30"0,-10-7-12 16,-2 0 20-16,0 0-4 15,-3-1 2-15,0-4-8 16,-6 2-1-16,1 8-13 16,-1-6 0-16,-3 6 2 0,-3 3-5 15,0 5-2-15,-3 0-6 16,3 3-2-16,0 2 1 16,0 5 0-16,6-2 1 15,0 0 0-15,3-3 0 0,3-2 0 16,6-3 0-16,0-6 0 15,0-2-9-15,0-2-2 16,0-6-1-16,0 0 0 16,0 0 7-16,0-3 2 15,0 3 3-15,0 1 0 16,0 1-3-16,0 1 0 16,0 2 2-16,3 6 2 15,0 2 2-15,0 3 1 16,2 3 0-16,1 2 0 15,0 0-5-15,-3 0 1 0,3-2-9 16,-3 0-4-16,3-6-33 16,-3-2-15-16,3-3-30 15</inkml:trace>
  <inkml:trace contextRef="#ctx0" brushRef="#br0" timeOffset="32">13245 14502 228 0,'-18'-21'88'0,"15"21"-48"0,-6 2-29 0,6 1 21 16,-3 5-11-16,-3 0 1 15,0 8-11-15,0 0-4 16,0 2-4-16,3 3 0 0,3 11 2 15,3 0 0-15,3-3 0 16,0 3-6-16,3-3-1 16,0-3 3-16,0 1 1 15,-3-6-16-15,0-3-5 16,-3-4-22-16,0-4-9 16,-3-5-31-1,0-2-44-15,-3-3 38 16</inkml:trace>
  <inkml:trace contextRef="#ctx0" brushRef="#br0" timeOffset="33">13024 14721 208 0,'-3'-5'77'0,"3"-8"-42"0,0 5-41 16,9 5 47 0,3 1-16-16,6-1-7 15,6 0-6-15,3 1-8 16,5-1-3-16,1 0 0 0,-3 1-26 15,0 2-10-15,-4-3-46 16,-2 1-45 0,-3-1 40-16</inkml:trace>
  <inkml:trace contextRef="#ctx0" brushRef="#br0" timeOffset="34">13349 14568 200 0,'-3'0'77'0,"3"8"-42"0,0 8-26 0,0-3 19 16,3 3-5-16,0 8 0 16,0 2-8-16,3 1-4 15,-3 2-6-15,0-3-2 0,0 1 1 16,0-6-9-16,0-3-4 16,0-4-28-16,-3-4-12 15,0-5-56 1</inkml:trace>
  <inkml:trace contextRef="#ctx0" brushRef="#br0" timeOffset="35">13265 14753 252 0,'0'-2'93'0,"12"-1"-50"0,6 0-44 16,-9 1 20-16,3-1-15 15,3 0-5-15,3 1-8 16,0-1-5-16,5 0 8 16,4 3-39-16,-3 0-15 0,-3 0-31 15</inkml:trace>
  <inkml:trace contextRef="#ctx0" brushRef="#br0" timeOffset="36">13542 14782 188 0,'0'3'71'0,"3"-3"-38"0,3 3-28 15,-6-3 17-15,6 0-12 0,0 0-3 16,0-3-2-16,0 0-1 16,0-2-2-16,0 0-2 0,-3 2 1 15,-3-2-1-15,0-3 2 16,-6 3-3-16,0-1-2 16,-3 6 8-16,0 3 4 15,0 2 2-15,-6 0 3 16,0 3-1-16,3 0 0 15,-2 3-5-15,2 2-3 0,3 0-2 16,9 3 0-16,6-3-4 16,3 1 0-16,0-4-8 15,2-2-4-15,1-2-13 16,0-4-6-16,0-2-10 16,0-2-1-16,0-1-26 15,0-2-23 1,-3-3 33-16,0 0 165 31,0 0-44-15,-3 0 0-1,3 8-28-15,0 2-18 16,-4 4-3-16,1 2-8 16,0 0 4-16,0-3 1 0,-3 0 3 0,0-2 3 15,-3-3-1 1,0 0 1-16,0-3 0 0,0 1 0 15,0-6 5-15,0 0 3 16,0-3-3-16,0 1-3 16,3-1-8-16,0 0-2 15,3 3-4-15,0 1-3 16,0-1 0-16,6 2 1 16,-3 1-25-16,6 2-58 15,0 1-4 1,3 2-41-1</inkml:trace>
  <inkml:trace contextRef="#ctx0" brushRef="#br0" timeOffset="37">14146 14753 252 0,'3'-2'96'0,"0"2"-52"0,0-14-21 0,-3 17 29 16,0-3-14-1,-3 3-2-15,0-1-23 0,-2 1-8 16,-1 2-4-16,-3 0-1 0,3 1 2 15,0-1-3-15,3 0 0 16,3 3-1-16,3 0-2 16,3 3 3-16,0 2 0 15,0 0 1-15,0 0 0 16,-1 1 0-16,-2-1 2 16,-6-2-1-16,1-1-1 15,-7-2 1-15,-3-3 1 16,-3-2-3-16,0-3 0 15,-6 0-15-15,6-5-6 16,0-1-16-16,3-2-4 0,3-2-21 16,6-3-8-1,3-1-30 1</inkml:trace>
  <inkml:trace contextRef="#ctx0" brushRef="#br0" timeOffset="38">14233 14597 236 0,'12'-8'88'0,"-3"8"-48"0,-6 3-38 16,0-1 19-16,0 9-2 15,0 2 1-15,2 3-5 16,-2 11 1-16,0-1-9 16,0 0-4-16,0 4 0 0,0-1-4 15,0-3 0-15,0-2-12 16,0-6-7-16,-3-2-31 0,0-5-13 15,0 0-41 1</inkml:trace>
  <inkml:trace contextRef="#ctx0" brushRef="#br0" timeOffset="39">14144 14769 280 0,'0'-5'107'0,"2"2"-58"0,4 0-46 0,3 1 21 0,6-1-14 16,0-2-1-16,3 2-5 15,3-2-3-15,3-3 0 16,-4 0-12-16,7 3-5 0,0-1-30 16,-3 1-12-16,0 3-56 15</inkml:trace>
  <inkml:trace contextRef="#ctx0" brushRef="#br0" timeOffset="40">14453 14766 192 0,'-9'3'71'0,"6"0"-38"0,-3 2-8 15,3-2 27-15,-6 2-13 16,-3 0-5-16,0 6-19 15,1-1-8-15,2 4-4 0,3-1-3 0,0 3 1 16,3-3-1-16,9-2 0 16,0-4 2-16,3-1 1 15,3-6-10-15,-1-3-5 16,1-2-3-16,-3-3 1 16,0 0 10-16,0-3 5 15,-3 1 2-15,0 2 1 16,-3 0 4-16,0 3 5 15,-3 2-5-15,0 3 0 16,0 0-4-16,0 5-3 16,0 3 0-16,0 3-1 15,0-3 0-15,3 0 2 0,0 0-28 16,0-3-11-16,0-2-29 16,0-3-8-16,3 0-21 15</inkml:trace>
  <inkml:trace contextRef="#ctx0" brushRef="#br0" timeOffset="41">14554 14790 192 0,'0'6'71'0,"3"1"-38"0,0 7-19 15,0-4 22-15,0 3-5 16,0 1-1-16,0-1-8 15,0 0-1-15,0-2-12 0,0-3-3 0,0 0 0 16,-3-3 1-16,0-5 1 16,0 0-2-16,0-3 1 15,0-2 0-15,0-6 3 16,0-2 1-16,3 0 1 16,0 0-6-16,3 2-4 15,0 3-1-15,3 0 1 16,3 3-3-16,0 0 0 15,3 2-6-15,-4 0 0 16,4 3-21-16,0 0-7 16,-3 0-31-16,0-2-12 15,0-1-32-15</inkml:trace>
  <inkml:trace contextRef="#ctx0" brushRef="#br0" timeOffset="42">14786 14608 212 0,'0'0'79'0,"0"-3"-42"0,0 8-19 16,3 1 25-16,-3 2-4 15,3 5-1-15,0 8-13 16,6 3-5-16,0 5-11 16,-3 3-6-16,6-1-2 0,-3 1-10 15,0 2-2-15,-9 4-38 16,0-12-16-16</inkml:trace>
  <inkml:trace contextRef="#ctx0" brushRef="#br0" timeOffset="43">14670 14769 324 0,'-3'-5'123'0,"6"5"-66"0,6-3-60 0,-3 3 22 16,6 0-17-16,3-3-2 16,6-2-8-16,9 0-2 15,2 0 5-15,1-6-46 0,0 8-20 16,3 3-52 0</inkml:trace>
  <inkml:trace contextRef="#ctx0" brushRef="#br0" timeOffset="44">15248 14806 180 0,'0'0'68'0,"0"0"-36"0,-3 5-7 0,0-2 27 15,-3 0-4-15,0 2 1 16,-3 0-21-16,0 3-6 16,0 0-14-16,0 3-3 0,0-1 1 15,3 1-1-15,3-1 2 16,0 6-4-16,3 0-2 16,6 3 0-16,3-6-1 15,0-2 0-15,3-9 0 16,6-7-7-16,-3-3-3 15,3 0-1-15,-3-3 1 16,-3 1 6-16,-10-1 2 16,-2-2 4-16,-8 0 1 15,-4-3-1-15,0 3-2 16,3-1-8-16,0 1-5 0,0 3-18 16,3 2-7-16,0 2-35 15,3 1-14-15,6 0-5 16</inkml:trace>
  <inkml:trace contextRef="#ctx0" brushRef="#br0" timeOffset="45">15403 14579 256 0,'-6'-14'96'0,"3"-4"-52"0,-6 26-25 15,6-6 29-15,-3 1-19 16,0 2-6-16,0 3-19 15,0 5-5-15,3 9 0 0,0 9 0 16,3 1 3-16,3 0-1 0,0 2 2 16,3-2-7-16,0 0-1 15,0-6-18-15,-3-5-5 16,0-5-21-16,-3-5-7 16,-3-6-56-1</inkml:trace>
  <inkml:trace contextRef="#ctx0" brushRef="#br0" timeOffset="46">15173 14761 280 0,'-6'-5'104'0,"6"5"-56"0,3 2-43 0,6 1 22 16,3 0-11-16,12-1-1 16,6-2-9-16,9 0-4 0,2-2-1 15,1 2-28-15,3-8-11 16,-1-3-94-16</inkml:trace>
  <inkml:trace contextRef="#ctx0" brushRef="#br0" timeOffset="47">15879 14780 184 0,'0'0'68'0,"3"2"-36"0,0 4-18 0,0-1 20 15,0 8-13-15,3 6-2 16,3 4-7-16,0 14 0 0,-1 3-7 15,1 0 4-15,-3-8 1 0,0-6-3 16,0 1 1-16,-3-4-5 16,0-4 0-16,0-3 8 15,0-6 4-15,0-2-1 16,-3-10 0-16,0-6-8 16,0-6-4-16,-3-1-1 15,0-17 1-15,0 3-1 16,0 0-1-16,0-3 1 15,0-3 1-15,3 4-3 16,3 2-2-16,3 5 2 16,6 0 2-16,3 3-2 15,3 5-2-15,0 5 2 16,3 9 0-16,-4 2 1 0,1 5 0 16,-3 3 2-1,-3 5 1-15,-6 0 5 0,-3 3 3 16,-6 0-6-16,-3-3-1 15,-3 1 0-15,-3-4 2 16,-9-5-3-16,4 1 0 16,-1-4-6-16,3-2-2 15,0-2-18-15,3-1-5 16,3-2-24-16,3 0-9 16,3-1-58-1</inkml:trace>
  <inkml:trace contextRef="#ctx0" brushRef="#br0" timeOffset="48">16272 14780 180 0,'-3'-8'68'0,"3"8"-36"0,-3 0-18 16,3 0 22-16,-3 0 2 16,0 0 2-16,0 2-16 15,-3 1-6-15,-3 0-11 0,3 2-5 0,0 6 1 16,0-1-4-16,3 3 0 16,0 1 1-16,6-1 0 15,3 0-5-15,3-2 1 16,0-3-22-16,3-3-11 15,3-3-11-15,0-2-6 16,0-2-39 0</inkml:trace>
  <inkml:trace contextRef="#ctx0" brushRef="#br0" timeOffset="49">16397 14780 188 0,'-6'0'71'0,"3"0"-38"0,-3 5-19 0,3 0 22 15,0 1-11-15,0 1-5 16,-3 4-7-16,3 2-3 16,3 3-6-16,3-3-1 0,3 1 3 0,3-4-3 15,6 1 0-15,6-3-1 16,-7-6-2-16,4-2 1 16,-6-2 1-16,0-4 5 15,-6-2 4-15,-3 1-4 16,-6-4 1-16,-6 0-3 15,0 1 0-15,0 2-6 16,-3 0 1-16,-2 0-2 16,5 3 0-16,0 2-20 15,0 0-8-15,3 3-20 16,3 0-9-16,3-2-41 16</inkml:trace>
  <inkml:trace contextRef="#ctx0" brushRef="#br0" timeOffset="50">16504 14827 172 0,'0'13'66'0,"6"-2"-36"0,0 5-22 0,0-8 16 15,0 0-10-15,0 0-1 16,0 0-5-16,0-3 0 16,3 0-5-16,-1-5-2 0,-2 0 2 15,0-2-4-15,0-4 0 16,0-2-1-16,0 0 0 15,0-2 4-15,-6-1 1 16,0 1-1-16,0 2-2 0,0 2 9 16,0 4 4-16,0-1-6 15,0 3-2-15,3 5 1 16,0 3 1-16,3 0-3 16,0 3-1-16,3 0-3 15,0-1-1-15,3-2-6 16,-3-3-3-16,0-2-25 15,0 0-12-15,0-3-49 16</inkml:trace>
  <inkml:trace contextRef="#ctx0" brushRef="#br0" timeOffset="51">16718 14806 176 0,'0'3'68'0,"0"2"-36"0,0 6-22 0,3-6 17 15,0 3-4-15,0 2 0 16,-3 1-6-16,0-3 0 16,0 0-10-16,0-3-6 0,0 0-4 15,0-5 15-15,3-2 6 16,0-3-8-16,0-3-3 16,3 0-5-16,0-3-2 15,3 0-2-15,0 4 1 16,0 1 1-16,3 4 2 15,0 4-1-15,0 4-1 16,-4 4 1-16,1 1-1 0,0-1 0 16,-3 1 0-16,0-1-9 15,-3-2-2-15,0-2-34 16,-3-1-13-16,0-5-47 16</inkml:trace>
  <inkml:trace contextRef="#ctx0" brushRef="#br0" timeOffset="52">16936 14547 256 0,'2'-21'96'0,"1"21"-52"0,-3 16-43 0,0-9 21 15,3 4-10 1,0 2-2-16,0 6 1 0,0 5 0 15,0 2-5-15,0 1-6 0,0-1-1 16,0 0 1-16,3 1 2 16,-3-3-30-16,0-3-11 15,-3-5-51 1,0-3-53-16,-3-2 45 16</inkml:trace>
  <inkml:trace contextRef="#ctx0" brushRef="#br0" timeOffset="53">16816 14729 296 0,'-3'-16'110'0,"6"16"-60"0,3-2-45 16,0-3 22-16,3-1-11 15,6 1 1-15,6 0-10 16,6-3-4-16,3 0-2 15,-1 0-8-15,4 0 0 0,3 3-35 16,-3 2-14-16,-4 3-64 16,-5 0-39-1,-3 3 75-15</inkml:trace>
  <inkml:trace contextRef="#ctx0" brushRef="#br0" timeOffset="54">17066 14962 220 0,'3'0'85'0,"15"3"-46"0,-3-3-46 0,-6 0 16 16,3 0-8-16,3-8 2 16,0 3-22-16,0-1-7 15,0 1-64-15,-1 0-29 16</inkml:trace>
  <inkml:trace contextRef="#ctx0" brushRef="#br0" timeOffset="55">17337 14790 248 0,'3'-5'93'0,"0"5"-50"0,9 0-41 16,-6 3 19-16,0 2-4 15,3 3-1-15,-3 2 0 0,3 4 0 16,-3 1-8-16,0 1-3 0,-3 0 1 16,3-3-1-16,-3-2 0 15,0 2-1-15,0-7 0 16,0-1 4-16,-3-5 3 16,0 0-2-16,0-3 0 15,0-2-3-15,0-6-1 16,3-2 1-16,0-3 1 15,3 0-1-15,3 3 1 16,2 0-4-16,1 2 0 16,3 1-3-16,6 2-3 15,0 3 2-15,0-1 0 16,-3 4-21-16,-1 2-8 16,1 2-47-16,-3 4-18 0,-3 1-29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3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4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5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6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7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8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9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10">16424 4080 204 0,'-6'-5'77'0,"9"5"-42"0,-3 5-32 0,0 3 17 15,0 8 5-15,0 10 5 16,3 19-5-16,0 5-1 15,2 6-13-15,7-3-4 0,-3-3-1 16,3 0-1-16,0-2 0 16,0-6-6-16,3-10 1 15,0-8-40-15,0-8-18 16,3-11-61 0</inkml:trace>
  <inkml:trace contextRef="#ctx0" brushRef="#br0" timeOffset="11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12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13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14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15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16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17">1758 12099 132 0,'0'-5'52'0,"0"5"-28"0,0 0-33 16,0 0 7-16,0 5 7 15,0 6 7-15,0 8 13 16,0 7 7-16,-6 6-14 16,3 5-8-16,3 2-6 15,0 1-1-15,0 0 2 0,0-6-2 16,0-5-2-16,0-5-5 16,0-3 0-16,0-5-71 15,0 0-42 1</inkml:trace>
  <inkml:trace contextRef="#ctx0" brushRef="#br0" timeOffset="18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19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0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1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22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23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24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25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26">1544 12753 124 0,'0'26'46'0,"-6"-15"-24"0,3 23-8 0,3-12 15 15,0 1 3-15,0 9 4 16,-9 10-9-16,3 3-4 0,3-2-13 15,3-4-6-15,0-2-3 0,0-5 1 16,3-5 1-16,0-9-28 16,0-5-10-16,6-5-60 15</inkml:trace>
  <inkml:trace contextRef="#ctx0" brushRef="#br0" timeOffset="27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28">683 13523 44 0,'0'0'16'0,"0"5"-8"0,0 6 10 15,0-3 12-15,3 8-4 16,-3 7-1-16,0 6-8 15,0 6 0-15,0-1-8 0,-3 3-3 16,3-5-6-16,0-5 0 16,0-6 0-16,0-3 0 0,0-2 0 15,0-3-51 1,0-5-31-16</inkml:trace>
  <inkml:trace contextRef="#ctx0" brushRef="#br0" timeOffset="29">678 13504 96 0,'-3'0'35'0,"3"3"-18"0,0 0 0 0,0-3 14 0,0 0-10 16,0 0-2-16,3 0-5 16,2 0-1-16,7-3-7 15,6 0-4-15,-6-2 1 0,6 0-2 16,-6-1 2-16,3 1 0 16,3 0 1-16,0 0-7 15,-7 2-2-15,1 0-38 16</inkml:trace>
  <inkml:trace contextRef="#ctx0" brushRef="#br0" timeOffset="30">719 13645 112 0,'-15'13'44'0,"15"-13"-24"0,0 2-19 0,0-7 11 15,0 5-6-15,12 5-1 0,-3-2 0 16,3 0-1-16,0-9-2 16,3 1-2-16,-3 0 1 15,6 2-4-15,-6 1 2 16,-4-1-85 0,-2 11 20-16</inkml:trace>
  <inkml:trace contextRef="#ctx0" brushRef="#br0" timeOffset="31">695 13814 100 0,'-12'21'38'0,"12"-21"-20"0,3 3-17 16,-3-3 8-16,6 5-1 15,6-5 0-15,0-3 0 16,6 1 2-16,-3-6-5 0,3 0-3 16,3 0-17-1,0 0-5-15,-1 0-32 0,1-3-14 16</inkml:trace>
  <inkml:trace contextRef="#ctx0" brushRef="#br0" timeOffset="32">999 13692 124 0,'-21'8'49'0,"21"5"-26"0,-18 3-29 0,15-5 8 15,-3 2-2-15,-3 8 0 16,3-2 0-16,-2-1 2 15,-4-2-1-15,3-3-1 16,3-2-41-16,0-3-20 0,0 0 20 16,3-6 9-16</inkml:trace>
  <inkml:trace contextRef="#ctx0" brushRef="#br0" timeOffset="33">865 13690 132 0,'-6'-3'49'0,"12"3"-26"0,0 5-29 0,0-2 6 0,3 2 1 16,-6 3 3-16,6 0-1 15,0 3-2-15,0-1 2 16,6 3 0-16,2 1-26 16,1-4-9-16,3-4-19 15,0-6-9-15</inkml:trace>
  <inkml:trace contextRef="#ctx0" brushRef="#br0" timeOffset="34">1109 13700 104 0,'0'8'41'0,"0"0"-22"0,-6 13-22 0,6-8 6 16,0 3 3-16,0 3 4 15,0-1-3-15,0 1-2 16,0-3 0-16,6-3-1 15,-6-2-57-15,0-6-27 16</inkml:trace>
  <inkml:trace contextRef="#ctx0" brushRef="#br0" timeOffset="35">1053 13578 152 0,'-15'-5'57'0,"15"5"-30"0,0 0-34 15,0 0 8-15,6 0-16 16,0-3-2-16,3-2-19 16,2-3-6-16,1-2-3 15,3-4 3-15</inkml:trace>
  <inkml:trace contextRef="#ctx0" brushRef="#br0" timeOffset="36">1210 13475 124 0,'0'13'46'0,"0"3"-24"0,0 11-15 0,3-6 15 15,-3 11-7-15,-3 5 2 16,3-3-8-16,0 14-1 16,-6-9-4-16,6-1-1 0,6-4 1 15,-6-5-27-15,3-5-9 16,3-8-39 0</inkml:trace>
  <inkml:trace contextRef="#ctx0" brushRef="#br0" timeOffset="37">1091 13716 132 0,'-3'0'52'0,"6"-3"-28"0,6 6-24 0,0-3 10 0,0 0 0 15,3-3 1 1,6 3-3-16,3 0-3 0,-6 0-2 15,5 0-11-15,1 0-3 0,0-2-56 16</inkml:trace>
  <inkml:trace contextRef="#ctx0" brushRef="#br0" timeOffset="38">1443 13660 184 0,'11'-2'68'0,"-11"4"-36"0,-11 4-20 0,11-6 21 16,-9 2-15-16,0 1-4 16,0 0-9-16,0-3-4 15,0 2 0-15,3-2-1 0,0 0 0 16,3 0-5-16,3 0-1 15,0 0-17-15,0 0-8 16,0 0-60 0</inkml:trace>
  <inkml:trace contextRef="#ctx0" brushRef="#br0" timeOffset="39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0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3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4">3008 13531 132 0,'0'-8'49'0,"0"5"-26"0,0 1-9 0,0 2 15 16</inkml:trace>
  <inkml:trace contextRef="#ctx0" brushRef="#br0" timeOffset="45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6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7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8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9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">3761 13674 52 0,'-6'-3'22'0,"3"3"-12"0,0-3-8 0,3 6 9 15</inkml:trace>
  <inkml:trace contextRef="#ctx0" brushRef="#br0" timeOffset="51">3743 13676 125 0,'-6'8'33'15,"3"-5"7"-15,0-3 3 16</inkml:trace>
  <inkml:trace contextRef="#ctx0" brushRef="#br0" timeOffset="52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3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0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10089 96 0,'0'0'35'0,"3"-3"-18"0,-6 3-5 16,6 3 13-16,-3-3 2 16,0 0 1-16,0 0-4 15,0 0-1-15,0 0-12 0,0 0 2 0,0 0 3 16,0 0 3-16,0 0 1 15,0 0-7-15,0 5-3 16,0-5-5-16,0 5-2 16,6 0-1-16,-6 6 1 15,0 2-2-15,0-2-1 16,0 2 1-16,0 3-1 16,0 0 2-16,0 2 3 15,0 4 0-15,0-1 2 0,0-3-4 16,3 1-2-16,3-1 0 15,0-2 1 1,0 0 1-16,3 0 1 0,-6-3 2 16,2 0 3-16,7-2-4 15,-6-1-1-15,3-2-2 16,0 0 1-16,0-2 2 16,0-1 4-16,3-5-4 15,6 0-1-15,-6 0 2 16,6-3 1-16,2 1-3 15,-5-4-3-15,9 1 2 16,3-3 2-16,9 3-2 16,-7-3-2-16,1 0 0 15,3 0-1-15,6 3 0 16,-7-3 0-16,1 3 0 16,3-1 0-16,-9 1 0 0,2 2 0 15,-2 3 4-15,-3 3 2 16,0 2-2-16,3 1-3 15,2 1 0-15,-2 4 1 16,0 2 1-16,-3 3 1 16,-3 3 0-16,-4 2 0 15,4 3-2-15,-6 5-2 16,0-3 1-16,-3-2 1 16,0 0 3-16,-3-3 2 15,0 0-1-15,-3 3-1 16,0-6-3-16,0 1 1 15,-3-3-2-15,0-3 2 0,2-2-2 16,-5-1 2-16,0-2-2 16,0-2-1-16,0-1 1 15,0-5 1-15,0 0 1 16,0 0 3-16,0-3-3 16,0 1-2-16,0-1 2 15,0-5 0-15,3 0-4 16,3 0 1-16,0-3 0 15,0-2 2-15,0 0-3 16,3-3 0-16,6 0 1 16,-6 0 0-16,6-5-3 15,0-3 2-15,6 3 1 16,-1 3 0-16,1-1-3 0,0 3 2 16,9 3-1-16,-6 3 0 15,5-1 0-15,-2 6 0 16,3-1 2-16,-3 4 0 15,0-1 0-15,-1 3 0 16,4 0 0-16,-3 3 0 16,0 2-3-16,0 0 2 15,2 9 1-15,1 1 0 16,0 1 0-16,11-5 0 16,-2-1 0-16,0-2 2 15,-3 0-1-15,-4-5 2 16,4-3 0-16,0-8 1 0,-3-5-5 15,2-3 1-15,-2 0 2 16,0-2 3 0,-4-4-2-16,-5 1 0 0,-3 3 8 15,-6-1 4-15,-3 1-3 16,-3 2-2-16,-3-3-5 16,-6-5-4-16,-3 3-3 15,-3 0 1-15,0 3-19 16,0-1-7-16,0 3-41 15,3 3-19-15,6 2-64 16</inkml:trace>
  <inkml:trace contextRef="#ctx0" brushRef="#br0" timeOffset="1">2106 11023 120 0,'0'-6'46'0,"9"6"-24"0,-3-2 1 0,-6 2 18 0,0 0 3 16,0 0 3-16,0 0-13 16,0 0-3-16,0 0-18 15,0 0 1-15,0 5 0 0,0 3 1 16,0 5 1-16,0 0-4 15,0 3 0-15,0 8-3 16,0-3 2-16,0-2-4 16,0-1-2-16,0-2-2 15,0-3-3-15,0 1 3 16,0-4 0-16,3-5-19 16,0 1-9-16,-3-6-25 15,3 0-8-15,0-8-67 16</inkml:trace>
  <inkml:trace contextRef="#ctx0" brushRef="#br0" timeOffset="2">2145 10869 208 0,'-9'-5'79'0,"9"5"-42"0,0 0-43 0,0 0 14 16,0 0-7-16,0 0 2 15,0 0-9-15,0 0-3 16,0 0-39-16,6 5-19 16,0 0-5-16,3-2-2 0</inkml:trace>
  <inkml:trace contextRef="#ctx0" brushRef="#br0" timeOffset="3">2222 11046 168 0,'-9'14'63'0,"9"-4"-34"0,3 3-32 16,3-7 13-16,-6 4 13 16,0 4 7-16,0-4-9 15,0 3-4-15,0-2-10 16,0-1-5-16,0-2-1 0,0-2-1 16,0-1 2-16,0-2 3 0,0-1 2 15,0 1 5-15,-6-3 3 16,6-3-6-1,0 1-3-15,0-4-1 16,6-4-1-16,-6-1-5 0,6 1 1 16,0 2 0-16,3-6 2 15,0 1-1-15,3 0 2 16,0 2 0-16,6 3 1 16,-6 1-2-16,3 1 1 15,-1 6 0-15,-2 0 1 16,0 6-2-16,0 1 1 15,-3 1 0-15,-3 6 3 16,-3-1-3-16,3 0 0 16,-6 0 1-16,3 1 0 15,0-4-5-15,0 1-1 0,-3-3-4 16,6-3-1-16,0 0-27 16,0-2-10-16,0-3-35 15,6-5-55 1,0-6 32-1</inkml:trace>
  <inkml:trace contextRef="#ctx0" brushRef="#br0" timeOffset="4">2606 11044 208 0,'-3'-3'79'0,"0"8"-42"0,3-7-15 15,0 2 26-15,-3 0-14 16,3 5-5-16,-9-2-16 15,-2 5-6-15,2 0-5 16,0-1-2-16,3 1 1 0,0 6-4 0,6-9 2 16,0 3-1-16,6-3-2 15,3 6 0-15,3-3 3 16,0 2-2-16,-1-2 1 16,1 0 2-16,-3 0 2 15,-3 0 12-15,-3-3 8 16,-3 3 4-16,-3 0 4 15,-3 0-12-15,-3-3-5 16,0-2-8-16,0-3-4 16,-2-3-18-16,-1 1-9 15,0-1-22-15,6-5-9 0,3 3-17 16,12-16-69 15</inkml:trace>
  <inkml:trace contextRef="#ctx0" brushRef="#br0" timeOffset="5">2761 10811 176 0,'-3'0'66'0,"3"3"-36"16,0-1-33-16,3 3 13 0,-3 6 17 15,0 5 12-15,0 8-5 16,0 10 0-16,0 6-19 15,0 0-5-15,0 2 1 0,0-8-7 0,0-2-2 16,0-3-1-16,0-5 1 16,0-3-8-16,0-2-3 15,-3-6-37-15,0-3-15 16,0-4-48 0</inkml:trace>
  <inkml:trace contextRef="#ctx0" brushRef="#br0" timeOffset="6">2636 11041 240 0,'0'-3'90'16,"3"6"-48"-16,0-6-27 0,3 3 26 16,0-2-15-16,9 2-3 0,-3 0-13 15,6-3-4-15,2 0-4 16,4 1-4-16,3 2 1 15,-6 0-32-15,3 0-15 0,0-3-64 16,-4 1-42 0,-5 2 68-16</inkml:trace>
  <inkml:trace contextRef="#ctx0" brushRef="#br0" timeOffset="7">2883 11073 96 0,'0'8'35'0,"3"2"-18"0,0 4 9 0,0-6 18 15,0 2-1-15,-3 1 1 16,0-1-15-16,0 1-8 16,0-1-12-16,0-2-2 0,0 0 0 15,0-2 1-15,0-1 2 16,0-2 4-16,-3-1 1 15,0-2-6-15,0 0-1 16,0-2 2-16,0-1 1 16,0-2-3-16,3-3-3 15,3 2-5-15,6-10-2 16,3 1 1 0,-3 1 0-16,3 4 1 0,0 2-3 15,0 3 0-15,3-1-5 16,-4 1 0-16,4 2-16 15,-3 1-7-15,0 2-16 16,0 0-9-16,-6 0-13 16,0-3-32-1,0 3 31-15</inkml:trace>
  <inkml:trace contextRef="#ctx0" brushRef="#br0" timeOffset="8">3050 11086 168 0,'-3'3'66'0,"3"-6"-36"0,0 8-24 16,0 1 15-16,0 2-5 15,0 5 3-15</inkml:trace>
  <inkml:trace contextRef="#ctx0" brushRef="#br0" timeOffset="9">3047 11144 350 0,'3'13'11'0,"0"1"-4"0,3-4-4 15,0-2-3-15,6-2 3 0,-3-1 0 16,0-5 1-16,-1 0 0 16,1-3-2-16,-3-5-2 15,0-5-2-15,0 0 1 16,-3 0-1-16,0-1 0 15,0 4 2-15,-3 2 0 16,0 3 4-16,0 2 2 16,0 3-2-16,3 5-3 15,0 6 0-15,0 2 1 16,0-2-1-16,3-1-1 16,0 1 1-16,6-3 1 0,-6 0-17 15,3-3-4-15,6 0-42 16,2-5-17-1,7-5-7 1</inkml:trace>
  <inkml:trace contextRef="#ctx0" brushRef="#br0" timeOffset="10">3416 11052 192 0,'-12'-6'74'0,"9"9"-40"0,-6 0-33 15,6 2 16-15,-3 0-2 16,0 3 0-16,-6 0-3 15,0 3 0-15,-5 5-7 16,2-3-3-16,3 3 1 0,3 0-4 16,9-3-2-16,3 0 2 0,3 0 0 15,6 0 1-15,3-2 0 16,-1-3-7-16,1-5-3 16,6-3-3-16,3-3-2 15,-3-2-19-15,-3-6-7 16,0-7-10-1,-4-1-32-15,-2-2 14 16</inkml:trace>
  <inkml:trace contextRef="#ctx0" brushRef="#br0" timeOffset="11">3553 10827 200 0,'-9'2'77'0,"6"4"-42"0,0 7-39 0,3-5 13 0,0 5 1 16,0 14 6-16,0 2 1 15,0 8-1-15,0-3-8 16,0 0-3-16,0 1-1 0,0-3 0 16,3-6 0-16,-3-2-9 15,0-3-4-15,0-2-57 16,3-6-68 0,3-3 28-16</inkml:trace>
  <inkml:trace contextRef="#ctx0" brushRef="#br0" timeOffset="12">3380 11049 228 0,'0'3'88'0,"6"-6"-48"0,-3 3-31 0,3 3 19 15,3-3-3-15,6 0 2 16,3-3-15-16,0 0-7 15,5-2-3-15,4 2-18 0,0 1-4 16,-3-1-25-16,0 0-12 16,-3 3-46-1</inkml:trace>
  <inkml:trace contextRef="#ctx0" brushRef="#br0" timeOffset="13">3666 11086 184 0,'-3'16'68'0,"3"-5"-36"0,0 10-31 0,0-11 16 15,3 1-5-15,0-1 1 0,0 1-10 16,-3 0-1-16,3-1-2 16,-3-2-22-16,6-3-10 0,0 1-53 15</inkml:trace>
  <inkml:trace contextRef="#ctx0" brushRef="#br0" timeOffset="14">3654 11017 272 0,'-9'-2'101'0,"15"4"-54"0,-6-2-55 0,0 0 16 15,0 0-8 1,3 3 0-16,3 0-5 0,3 2-1 16,3 0 3-16,3 0-23 0,0 1-10 15,0 2 1-15,-1 0 1 16,-2 2 10-1,-3-2 5-15,-3 5 11 16,-3 3 4-16,-3 0 4 16,0 0 2-16,-3 0 3 15,3 0-2-15,3 0 0 16,3-3-3-16,0 0-1 16,3-2 5-16,3-3 2 15,0-3 11-15,0-5 6 0,0-3 1 16,0-5 3-1,2 0-6-15,-2-2-1 16,-9-3 6-16,-3-3 4 0,-3 2-10 16,-3 1-2-16,-8 0-4 15,-1 0-1-15,0 2-12 16,-3 6-5-16,-3 2-23 16,3 3-7-16,0 0-21 15,9 3-5-15,3 0-23 16,9-3-30-1,9 0 43-15</inkml:trace>
  <inkml:trace contextRef="#ctx0" brushRef="#br0" timeOffset="15">3925 11070 156 0,'0'5'57'0,"12"1"-30"0,-3 4-21 0,-3-2 15 15,0 6 4-15,0 1 7 16,0 1-4-16,0-3 0 15,-3-2-15-15,0 0-1 0,-1-3 1 16,-2-3-1-16,0 0 1 16,0-5-3-16,0 0-1 15,3-5-8-15,3-8 0 16,0-3-8-16,3-3-3 16,3-2-1-16,0 3 1 15,3 4 4-15,0 4 1 16,3 7 5-16,0 6 2 15,2 7 6-15,-2 1 5 16,0 2-1-16,-3 0 3 0,-3 1-6 16,-3-4-3-16,-3-2-28 15,-3 0-12-15,0 0-188 32,-3-19 109-32</inkml:trace>
  <inkml:trace contextRef="#ctx0" brushRef="#br0" timeOffset="16">2145 11546 144 0,'-3'-5'55'0,"-3"5"-30"0,3-8-3 0,-3 8 20 16,0 0-5-16,-3 0 1 16,-3 3-18-16,3 2-6 15,-5 3-9-15,-1 8-8 0,3 2-1 16,3 6 0-16,3 3-1 16,3-1 1-16,3 1 3 15,3-6-2-15,3-3 1 16,6-4 2-16,0-6 2 15,0-8 1-15,2-6 1 0,-5-2-5 16,3-5 1-16,-3 0-2 16,-6 0 0-1,3-1 2-15,-3-2 0 0,0 3 0 16,-3 3 2-16,0 2-1 16,0 2 2-16,0 6 2 15,0 6 0 1,0-1 0-16,6 3-3 15,-6 0 1-15,6 0 0 16,0 0 1-16,3 0-16 16,0 0-6-16,-3 0-44 15,3-3-18-15,3-2-7 16</inkml:trace>
  <inkml:trace contextRef="#ctx0" brushRef="#br0" timeOffset="17">2365 11586 92 0,'-18'8'35'0,"4"-5"-18"0,2-1-7 0,9 6 14 0,0 0-7 15,-9 0 1-15,3 0-5 16,-3 3 0-16,3 2-5 16,3 0-3-1,3 3-2-15,3 0-3 0,6-3 1 0,3 0 1 16,6-2 3-16,0-3 4 16,3-5 2-16,-1-6 3 15,-2-5 2-15,0-5-3 16,-3-3 0-16,-3-3-5 15,-3-5-3-15,-3 1-2 16,-6-6 0-16,0-3-2 16,-6-3-1-16,-3 6 1 15,0 0-1-15,3 5 6 16,3 6 6-16,0 5-6 0,6 2-1 16,0 22-12-1,9 5 10-15,3 7 7 16,-3 6-7-16,3 1-4 15,0 1 1-15,6 1 1 16,-6-3 0 0,0 0 2-16,0-5-35 0,2-5-13 15,1-9-57 1</inkml:trace>
  <inkml:trace contextRef="#ctx0" brushRef="#br0" timeOffset="18">2648 11581 164 0,'-9'-13'63'0,"3"10"-34"0,-3 0-23 0,6 3 15 0,0 0-5 16,-9 8 1 0,-3 0-9-16,4 5-5 15,-1 3-2-15,-3 3-4 0,9 2 2 0,-3 0-1 16,9-2-2-16,3-1 0 15,6-5 3-15,0-2 6 16,0-6 7-16,3-5 3 16,-1-8 0-16,1-2-1 15,-3-6-1-15,0-5-7 16,-3-6-2-16,-3-2-4 16,-3-3-1-16,-3-5 7 0,0-2 6 15,-3 4-8 1,0 6-5-16,0 5 9 15,3 6 7-15,0 5-6 16,0 2 0-16,3 19-10 0,0 10-1 16,3 6-2-16,3 11 2 15,0-1 1-15,3 0 1 16,0-2 0-16,3 0 0 16,0-6-9-16,3-2-2 15,-6-5-34-15,6-6-15 16,-3-5-44-1</inkml:trace>
  <inkml:trace contextRef="#ctx0" brushRef="#br0" timeOffset="19">2850 11546 172 0,'-9'11'66'0,"15"2"-36"0,0 6-40 15,-3-9 11-15,0 6 12 16,-3 0 11-16,3 0-1 15,0 0 1-15,3-3-13 16,-6-2 0-16,0-1 0 0,0-2 7 16,0-3 6-16,0-5 2 15,0-2 4-15,0-3-14 16,0-6-4-16,0-2-8 16,0-1-1-16,0-4-6 15,0 2 0-15,0 0-1 16,3 6 2-16,3-1-6 0,0 3 1 15,3 0-15-15,3 3-5 16,3 5-11-16,-3-3-1 16,6 1-17-16,2-1-4 15,-2 3-3 1,-3 0-2-16,-3 8 37 16,-3 0 43-16,0 2 26 15,-3 1 1-15,0 0 0 16,0-3-11-16,0-1-2 15,-3 1-10-15,3-2-4 16,3-1-8-16,0-2 4 0,0-3 2 16,-1 0 0-16,1-3 0 15,3 0-3-15,-9-5 1 0,3-5-4 16,-3 0 1-16,-3 2-5 16,-3 1 0-1,-6-1-1-15,0 1 1 0,-3 4-9 16,-5 4-3-16,-7 4 0 15,3 9 3-15,3 2 1 16,0 3 0-16,6 3 4 16,0 2 0-16,3 0 5 15,9-3 5-15,0 1-5 16,3-3 0-16,9-3-4 16,3-2-1-16,6-3-4 15,-3-3 1-15,6-5-36 16,3-3-15-16,-4-5-41 15</inkml:trace>
  <inkml:trace contextRef="#ctx0" brushRef="#br0" timeOffset="20">3255 11557 192 0,'-6'0'74'0,"-3"0"-40"0,0 0-16 0,6 3 25 16,0 5-4-16,0 0-1 16,-2 2-19-16,2-2-7 15,0 3-7-15,0-3-4 0,3 2 0 16,3-2-4-16,3 3 0 0,2-1-1 16,7 3 3-1,0 1 0-15,-3-1 3 0,-3 0 5 16,-3 0 4-16,-9 1 5 15,-3-1 2-15,-3-3-7 16,0-2-4-16,-3 0-7 16,0-2 0-16,1-4-22 15,-1-2-8-15,0-5-36 16,6-3-13-16,3-5-35 16</inkml:trace>
  <inkml:trace contextRef="#ctx0" brushRef="#br0" timeOffset="21">3413 11546 244 0,'-3'3'90'0,"6"-3"-48"0,-6 0-38 0,3 0 21 16,-3 5-5-16,0 1 3 16,-3 2-9-16,0 2-3 15,3 1-6-15,0-1-4 0,3 4 0 16,3-1-6-16,3 0 1 15,0 0 2-15,3 3 3 16,-3-3 2-16,0 1 1 16,-3-1 2-16,-3-3 1 15,0 1-1-15,-3 0 1 0,-3-3-2 16,-3-3 0-16,-3-3-19 16,3-2-5-16,-3-2-24 15,3-1-10 1,0-2-27-16,3-3-52 15,9-3 34-15</inkml:trace>
  <inkml:trace contextRef="#ctx0" brushRef="#br0" timeOffset="22">3476 11652 192 0,'11'6'71'0,"-8"-4"-38"0,6 1-32 15,-3-1 14-15,3-2 1 16,3 0 4-16,3 0-6 0,0-2-3 15,0-1-6 1,0-2-2-16,0-3 1 0,-4 0 0 16,-2-5 0-16,-3 0-5 0,-3-1 1 15,-6 4-2-15,-6 2-2 16,-6 3-2-16,-2 2 1 16,-1 3 1-16,0 13 2 15,-6-2 5-15,6-1 3 16,3 4 11-16,3-1 4 15,9 0-3-15,3 3 0 16,3 0-8-16,3 0-4 16,3-3-3-16,6 0 0 0,3-5-15 15,3-3-7-15,3-5-28 16,3-5-10 0,5-6-52-16</inkml:trace>
  <inkml:trace contextRef="#ctx0" brushRef="#br0" timeOffset="23">3800 11554 312 0,'-21'6'115'0,"15"-9"-62"0,-6 6-51 16,3-1 23-16,0 4-15 16,-3-6-3-16,4 8-9 15,5 2-1-15,3-2 1 16,6 0-1-16,5 3-1 0,4 2 0 15,0 3 0-15,0 0 0 16,0 2 3-16,0 1 2 16,-6-1 4-16,-6 1 13 15,-3-3 6-15,-9-1-8 0,-3-1-2 16,-12-1-28-16,0-8-10 16,-2-2-68-16,-1-6-30 15,3-7 1 1</inkml:trace>
  <inkml:trace contextRef="#ctx0" brushRef="#br0" timeOffset="24">8839 3993 88 0,'-3'-6'35'0,"3"1"-18"0,3 5-7 0,0-3 14 16,0 1-4-16,-3 2 0 15,6-3-9-15,0 0-4 16,0 1 2-16,0 2 2 15,6 0-6-15,3 0-3 0,0-3 1 0,0 3-2 16,2 0 2 0,1 0-4-16,0 3 0 15,0 2-1-15,-3 3 0 16,0 3 0-16,0 4-2 0,-3-1 3 16,-1-1 2-16,-2 5 2 15,-3-2 1 1,-3 0 0-16,-3 0 2 0,-3 0 1 15,-3 0 3-15,-3 0-1 16,1 0 0-16,-4-3-3 16,0 0 1-16,0 0-4 15,0-5 0-15,-3 0 1 16,0 0 2-16,-3 3 1 16,0-3 3-16,1-3 1 15,-4 0 3-15,0 0-3 0,0-2 1 16,-3 0-7-16,-3-6-3 15,1 3 1-15,-1 5 0 16,0 1-4 0,-3 4 1-16,4 1-5 15,-1-3 1-15,0 0 6 0,-3-3 4 16,-3-2-6-16,4 2 1 16,2-2-1-16,0-1 0 15,0 1 0-15,-2 0 0 16,-1-1 0-16,-3 1 2 15,0 2-6-15,4 0 1 16,-1-2-1-16,0 0 2 16,3-1 5-16,0 1 3 15,1 0-2-15,-1-3-3 16,-3 0 0-16,0 0-1 16,4 0 0-16,-4 2 0 15,3-2 0-15,0 0 0 16,-3 0 0-16,1 3 0 0,2-3 0 15,0 0 0-15,0 0-7 16,-5 0 0-16,2 0 7 16,0-3 7-16,3 3-1 15,-3-2 2-15,-2-1-5 16,-1 0 0-16,0 1-1 16,3-1-2-16,1 0 1 15,-4 1 1-15,0-1-1 16,3 3-1-16,-2-3 1 15,2 3 1-15,-3-2-1 16,3 2 2-16,1 0-4 16,-1 0 0-16,-3-3-1 0,3 3 0 15,-5-2 4 1,-1-1 3-16,3 0-4 0,0 1-3 16,-2 2 3-16,2 0 1 15,3-8 0-15,1 0 1 16,-1 2-2-16,-3 4 2 15,0-1-2-15,3 0-1 16,-2 1 1-16,-1-1 1 16,-3-2-3-16,4 2 0 15,2-5 1-15,0 8 2 16,-3-5-1-16,4 0-1 0,-1 2 1 16,3 0 1-16,0 1-3 15,0-1 0-15,1 3 1 16,-1 0 0-1,-3 0-3-15,0 8 2 0,-2-3 1 16,-1-2 2-16,-6 0-1 16,6-3-1-16,4 0 1 15,2-3 1-15,0 0-3 16,3 1 0-16,0-1 1 16,4 0 2-16,-1 1-3 15,0-1 0-15,-3 3 1 16,0-2 0-16,-3-1 0 15,1 3 2-15,2 0-1 16,-3 0-1-16,0-3 1 0,3 3-1 16,-2 0 0-16,2-2 0 15,0 2 0-15,0-3 0 16,0 0 0-16,-5 1 0 16,2-1-3-16,-3 3 2 15,0 0 1-15,-2 0 0 16,-1 0 0-16,-3 0 0 15,3 3-3-15,4-1 2 16,-4 4 1-16,3-4 2 16,0 6-3-16,1-3 0 15,-1 3 1-15,0-2 0 0,3-1 2 16,3-2 1-16,1 2-4 16,-1 5 1-1,0-2 0-15,0-2 0 16,3-1 0-16,1 0 2 0,-1-2-3 15,0 2 0-15,0-2 1 16,3 0 0-16,0-1-3 16,0-2 2-16,-2 0 3 15,-1 0 1-15,0-2-1 16,0 2-2-16,0 2-2 16,-3-2-1-16,1 0 2 15,2 3 2-15,0 5 0 16,3-3-1-16,0 0-2 15,-3 1 1-15,1-1-1 16,-1 3 0-16,0 2 2 0,0 1 0 16,-3 0-3-16,3 4 0 15,1 1 2-15,2 0 0 16,0 0 1-16,3 0 2 16,0 5-3-16,3-2-2 15,3 2-1-15,3 0 3 16,3 0 0-16,3 0 1 15,0-2 0-15,6-1 2 16,0-2-3-16,3-3-2 16,6-5 4-16,3 0 1 15,3-2 4-15,3-4 3 0,-1-2-6 16,1-2-2 0,-3-1-3-16,-6 0 0 15,-3 3 2-15,0-2 0 16,-3-1-5-16,0 3-1 0,0 0-41 15,2 0-17-15,1 0-40 16,0 8-21 0,-3 0 64-16</inkml:trace>
  <inkml:trace contextRef="#ctx0" brushRef="#br0" timeOffset="25">4672 4636 88 0,'-9'-6'33'0,"6"6"-18"0,0-2 4 0,3 2 16 15,-3 0-11 1,0 0-1-16,0 0-2 0,3 0-1 16,-6 0-11-16,6 0 3 0,0 0 4 15,0 2-8-15,0-2-2 16,9 3-4-16,-3 0-2 15,0-1-4-15,3 3 0 16,0 1 2-16,0-1 1 16,0 0 3-16,3 3 1 15,-3-2-4-15,0-1 1 16,-3 0 0-16,-3 6 2 16,-3-3 5-16,-3 5 4 15,-3 0 5-15,-3-2 4 16,-3-1-6-16,-3 1-3 0,3-3-6 15,3 0-2-15,0 0-1 16,0-3 1-16,3-5-11 16,0 0-2-16,12 0-55 15,-3 0-24-15,6-3-3 16</inkml:trace>
  <inkml:trace contextRef="#ctx0" brushRef="#br0" timeOffset="26">4663 3776 88 0,'-3'-3'35'0,"3"3"-18"0,3 3-11 16,-3 2 11-16,0 0-7 15,0 14-1-15,0 5-3 16,3 7-1-16,-3 1-1 15,0 5 0-15,0 0-5 16,0-5 1-16,0 0 0 0,3-3 0 16,-3-5-25-1,0-6-8-15,0-5-14 0,0-2-6 16</inkml:trace>
  <inkml:trace contextRef="#ctx0" brushRef="#br0" timeOffset="27">4621 3810 64 0,'0'-24'24'0,"3"24"-12"0,12-5-12 0,-6 2 7 16,0 1 7-16,3-4 3 0,3 1-6 15,3-3-2-15,3 0-5 16,11 0-1-16,1-2-1 16,6-1 1-16,3 3-4 15,-1-2 0-15,10 2 1 16,-1 2 0-16,-5 4 0 16,-6-1 0-16,-7 0-3 15,1 3 2-15,-6 0 5 16,-3 0 2-16,-6 3 2 15,-3 0 2 1,-1 2-3-16,1 0 1 0,-3 3-1 16,-3 5-6-16,0 3 0 15,-3 19-1-15,0 2 0 0,0 0 0 16,0-3 0-16,0 1 2 16,0 2-1-16,0-6-1 15,0-7 3-15,-3-3 0 16,0-5-4-16,0 0-1 15,-3-5-48 1,0-3-32-16</inkml:trace>
  <inkml:trace contextRef="#ctx0" brushRef="#br0" timeOffset="28">4690 4167 64 0,'0'0'27'0,"3"0"-14"0,-3 3-9 0,0-3 8 15,0 0-5-15,0 0-2 16,0 0 6-16,6 2 3 15,3 1-1-15,0 0 0 16,3-3-1-16,8 0 0 16,7 0-2-16,6-3 1 15,9 0-2-15,2 1 0 16,10-1-5-16,-1 1-1 0,-2-1 3 16,0 0-3-16,-7 3 0 15,-5 0-1-15,-6 0-2 16,-6 0 3-16,-4 0 0 0,-5-2-10 15,0-1-3-15,-3 0-63 16</inkml:trace>
  <inkml:trace contextRef="#ctx0" brushRef="#br0" timeOffset="29">5291 4403 104 0,'-6'-11'38'0,"-9"6"-20"0,3-3-12 15,7 5 11-15,-1 1-9 16,-6-4-4-16,-6 1-1 16,-9 2 0-16,-6 3-1 15,1 3 1-15,-4 0-2 16,-3 5 2-16,3 2-2 16,-2 3-1-16,-4 6 3 0,3 5-4 0,4 2 0 15,5 6-1-15,6 8-2 16,6 13 0-16,9-1 0 15,6 1 0-15,9 0 3 16,15-2 0-16,9-9 3 16,11-8-1-16,16-7 2 15,3-11 0-15,5-11 1 16,4-16 2-16,-4-5 1 16,-5-7 1-16,-7-17 0 15,-5-2 11-15,-10-3 5 16,-17 0 3-16,-12 0 3 15,-12-3-10-15,-9 6-4 0,-6 5-5 16,-11 2-2-16,-4 11-8 16,0 6-2-16,0 5-25 15,-2 7-7-15,-4 9-68 16</inkml:trace>
  <inkml:trace contextRef="#ctx0" brushRef="#br0" timeOffset="30">15665 15602 100 0,'-18'-15'38'0,"6"7"-20"0,-6-6-4 0,9 9 15 16,-12 0-8-16,-3 2 1 15,-2 3-7-15,-7 3 1 16,-3 10-9-16,-3 6-6 0,-2 2-2 16,-1 8 1-16,3 8 0 15,7 16 0-15,5 5 0 16,12 8-3-16,9-2 0 16,12 4-1-16,21-9 3 15,14-1 2-15,19-13 4 16,11-8 2-16,13-21 1 0,11-16 0 15,12-16 2 1,-9-11-7-16,-8-12-2 0,-19-9 5 16,-14-15 6-16,-19-6 11 15,-20 8 6-15,-18-2-7 16,-18 4 0-16,-14 9-15 16,-10 5-5-16,-3 8-19 15,-5 8-6-15,2 5-60 16,3 8-58-1,10 6 43-15</inkml:trace>
  <inkml:trace contextRef="#ctx0" brushRef="#br0" timeOffset="31">19317 14721 132 0,'3'0'52'0,"-3"11"-28"0,6 8-30 15,-3-4 8-15,-3 17 0 0,0 24 3 16,-3 7-2 0,-3 1 0-16,3-6-1 15,0-3-2-15,0-7 3 0,0-8-4 16,3-11 0-16,6-13-107 31,3-11 48-31</inkml:trace>
  <inkml:trace contextRef="#ctx0" brushRef="#br0" timeOffset="32">19418 14756 188 0,'-3'-5'71'0,"6"5"-38"0,9-3-39 0,0-2 14 16,12 2-9-16,5 0 0 0,13 1-1 16,12-1 0-16,8-8 2 15,4 3 2-15,5 1 1 0,3-1-6 16,-2 0-2-16,-7 0-3 16,1 2 2-16,-16 1-1 15,-5 3 2-15,-9 2 5 16,-9 18 11-1,-12 3 3-15,-4 8 0 16,-5 11-1-16,-3 10-1 16,-3 6 0-16,0-3-4 15,-3 0-3-15,3-6-2 16,0 1-3-16,0-8 1 16,3-6 1-16,0-5-6 15,-3-5-1-15,3-6-27 16,-3-4-9-16,0-4-17 15,-3-2-32-15,-6-3 20 16</inkml:trace>
  <inkml:trace contextRef="#ctx0" brushRef="#br0" timeOffset="33">19513 15227 184 0,'-59'-8'68'0,"44"8"-36"0,-9-3-31 0,24 3 14 15</inkml:trace>
  <inkml:trace contextRef="#ctx0" brushRef="#br0" timeOffset="34">19424 15221 324 0,'24'6'21'16,"14"-1"-11"-16,19 3 5 0,17 0 2 15,13-3-9-15,5 3-2 0,3 3-4 16,-2-1-2-16,-4-2-28 16,-6 0-14-16,-8-2-33 15</inkml:trace>
  <inkml:trace contextRef="#ctx0" brushRef="#br0" timeOffset="35">14388 15592 20 0,'-3'13'11'0,"-12"-8"-6"0,6-2-6 15,9 5 24 1,0 0 2-16,0 0 12 16,-3-3 7-16,0 3-2 15,0-3 1-15,3 1-12 16,-3-1-7-16,3-2-5 16,0-1-2-16,-3 1-9 15,3-3 4-15,0 0 3 0,0-3 4 16,0 1 1-16,0-4-7 0,9 1-3 15,3-6-3 1,0-7 0-16,3-1-4 0,5-2 0 16,4-3-1-1,6-5 1-15,3-5-2 0,8 5-1 16,4 2 1-16,0 1-1 16,2 5 0-16,-2 5 0 15,0 5 0-15,-1 9 0 16,1 4 2-16,0 14 1 15,-7 3-1-15,-5 2 1 16,-3 3-2-16,-3-3-1 16,-4 0 1-16,-2-2 1 0,-3-4 1 15,-6-1 1 1,0-6 0-16,-3 0 0 16,-3-3-2-1,0-3-2-15,0-2-21 0,-3-2-11 16,0-3-28-16,-3-3-12 0,0-3-33 15</inkml:trace>
  <inkml:trace contextRef="#ctx0" brushRef="#br0" timeOffset="36">15161 15341 200 0,'-8'-6'74'0,"8"6"-40"0,0 6-38 16,0-6 13-16,0 5-3 15,0 3 1-15,0 5 3 16,3 6 1-16,2 4-5 16,1 1 0-16,0 8 1 0,3 0-3 0,0 2-3 15,0-5 0-15,-3-2 1 16,0-4 1-16,-3 1 1 16,-3-5 11-16,-3-1 5 15,-3-4 7-15,-6-4 4 16,-3-5 2-16,-5-2 3 15,-1-3-14-15,-3 0-3 16,0-3-11-16,3 1-3 16,3 2-10-16,3 0-4 15,7 0-57-15,2 5-26 16,6 3-50 0</inkml:trace>
  <inkml:trace contextRef="#ctx0" brushRef="#br0" timeOffset="37">10393 14523 100 0,'-6'-37'38'0,"3"34"-20"0,0-2-6 15,0 2 13-15,0-2 2 16,-3-3 1-16,-3 0 4 16,0 0 5-16,-3 0-20 15,1 0 2-15,-4 3 1 0,0 0-5 16,-6 5 0-16,-3 2-14 16,0 6-3-16,-5 3 5 15,-1 10 3-15,-6 8-3 16,3 3-2-16,1 2 0 0,-1 3 1 15,6 3 3-15,0 5 2 16,3 8-1-16,7 11-1 16,-1-1-1-16,3 3 2 15,3-2-3-15,3 7-2 16,6 1 0-16,0 2-1 16,3-3 0-16,0-2 0 15,0-6 0-15,0-4 2 16,-3 4-1-16,0 3-1 15,-3 3 1-15,-3-3 1 16,-6 0 5-16,-3-5 6 16,-5-11-1-16,-4 6 1 0,0-6-5 15,0-5 0-15,1-5-3 16,-4-8 0-16,-3-1-1 16,3-7 0-16,0-8-2 15,1-3-2-15,2 1 1 16,3-4 1-16,3-2-1 15,3-3-1-15,4-2 1 16,2 5-1-16,0-3-3 16,3 1 0-16,3-4 2 15,0 1 0-15,0-1 1 16,3-2 0-16,0 0 0 16,0 0 0-16,3 0 0 15,0 0 0-15,0 0 0 16,0 0 0-16,0 0 0 15,3-2 0-15,0 2 0 16,3 0 2-16,0 0-3 16,6 0-2-16,3 0-1 15,8 0 3-15,7 2 0 0,0 1 3 16,0 0-3 0,3 10 0-16,-1-2 1 15,1 2 0-15,0 3-3 0,-4 2 2 16,-2 1 1-16,-3 2 0 15,-6 0-3-15,-3 3 2 16,-3-3 3-16,0 3 1 16,-3 2-1-16,-3 6-2 15,-1 2-2-15,1 1 1 0,-3 5 1 16,0-3 2-16,-3 8-1 16,0-6-1-16,0 1 1 15,-3 0-1-15,0 5 0 16,0 2 0-16,0 1 0 15,1-6 0-15,-1 8 0 16,0-2 2-16,0-3-3 16,-3 3 0-16,0-6 1 15,3-2 0-15,-3 5 2 16,0-3 1-16,0 3-1 16,0-3 1-16,-3 1 0 15,0 2 1-15,0-6 0 16,0 6 0-16,0-5 2 15,-3 0 1-15,3 5-8 0,-3 13-1 16,1 0 4-16,2 0 4 16,3-5-1-16,0 5 0 15,3-10-1 1,3-8 0-16,6 5 0 16,3 0 0-16,6 5 0 0,5-8 2 15,4 3-3-15,3 0 0 16,6-5-3-16,2 5-1 15,4-11 1-15,0 6 0 16,-3-8-7-16,2-6-3 16,-2-2-14-16,0-8-7 0,2 0-17 15,-2-8-5-15,3 0-71 16,2-22-43 0,-2 1 77-16</inkml:trace>
  <inkml:trace contextRef="#ctx0" brushRef="#br0" timeOffset="38">5461 15544 88 0,'-3'-2'35'0,"3"-1"-18"0,0 3 2 0,0 0 16 16,0 0-2-16,0 0 1 15,0 0-8-15,3 5-2 16,-3 1-9 0,0 12-8-16,0 6-3 0,0 5 2 0,3 3-5 15,3 2-3-15,0 3 1 16,3 0 2-16,3-5-2 16,2-3 0-16,4-2 3 15,0-6 3-15,3-8 4 16,-3-2 5-16,3-9-4 15,-3-7 2-15,-4-8-5 16,1-3 1-16,-3-8-5 16,3 3-2-16,-3-3 2 15,-6-2 0-15,-3-1-1 16,-3 9-2-16,0 2 1 16,-3 2 1-16,3 1-3 15,0 3 0-15,0 2 1 16,-3 2 0-16,3 4-7 0,0 2 0 15,3 5 7-15,3 6 5 16,0 5-2-16,3 2-2 16,0 3 0-16,-3 0-1 15,3 3-3-15,0-3 2 16,0 1-4-16,-1-1-1 16,1-8-26-16,0-8-9 15,0-5-25 1,0-5-47-16,0-3 28 15</inkml:trace>
  <inkml:trace contextRef="#ctx0" brushRef="#br0" timeOffset="39">5866 15602 112 0,'-3'-2'44'0,"6"4"-24"0,-3 12-17 16,3-9 10-16,0 0 9 15,0 6 8-15,0 2 5 16,0 6 0-16,-3 4-14 16,0 1-5-16,0 0-10 15,0-3-4-15,3 0 1 0,-3-5 0 16,0-2 1-16,0-9 4 16,0-5-2-1,0-5 2-15,0-1-5 16,0-7-2-16,3-6 0 15,2-2-1-15,4 0 0 16,0 3 0-16,3 2-5 0,0 3 1 16,0 2 2-16,6 3 3 15,0 5 2-15,0 6 3 16,-1 5-3-16,1 8 0 16,-3 2 1-16,0 1 2 15,-6 5-1-15,0-1 0 16,0 1-6-16,0-3-1 15,-3-2-19-15,0-6-9 16,-3-2-33-16,3-6-12 16</inkml:trace>
  <inkml:trace contextRef="#ctx0" brushRef="#br0" timeOffset="40">6354 15642 128 0,'0'-5'49'0,"-3"2"-26"0,-3-2-5 16,3 5 18-16,-6 0 2 15,-3 5 2-15,-3 1-16 0,0 1-6 16,-6 7-11 0,4 7-5-16,-1 3-1 0,3 2 1 15,0 3 1-15,6 0-4 16,9-2 1-16,3-6 2 15,3-3 1-15,3-7 1 0,6-11 0 16,0-8 0-16,3-2 0 16,-1-4-5-16,-2-4-1 15,0-6 1-15,-3 0 0 16,-3 0 3-16,-3 3 1 16,0 5-4-16,-3 3-1 15,0 3 3-15,0 4 3 0,0 4-1 16,3 7 0-16,0 8 3 15,0 6 1-15,0 2-6 16,3-3 0-16,-3 9-1 16,2-1 2-16,4-2-3 15,-3-5 0-15,6-6-26 16,-3-5-11-16,3-19-61 16,0-5 1-1</inkml:trace>
  <inkml:trace contextRef="#ctx0" brushRef="#br0" timeOffset="41">6529 15330 164 0,'-3'-11'63'0,"3"9"-34"0,3 4-34 16,0 1 10-16,0 5 19 15,3 8 13-15,3 10 2 16,-3 6 1-16,0 10-22 15,-3 3-4-15,0 6 0 0,-3-1-8 0,3 0-1 16,0-2-3-16,0-3-2 16,0-8-19-16,0-8-8 15,3-8-37-15,0-8-16 16</inkml:trace>
  <inkml:trace contextRef="#ctx0" brushRef="#br0" timeOffset="42">6684 15642 184 0,'-3'0'71'0,"3"11"-38"0,0 5-28 0,0-6 17 0,0 6-10 16,0 3-2-16,0 2-3 16,0-3 0-16,3 6-4 15,0-5-8-15,0 2-154 31,6-26 55-31</inkml:trace>
  <inkml:trace contextRef="#ctx0" brushRef="#br0" timeOffset="43">6705 15565 268 0,'-12'-5'101'0,"12"8"-54"0,0-6-55 16,0 1 16-16,0 2-11 15,0 0 2-15,0 0-8 0,6 0-4 16,3 0 7 0,3 2-44-16,0 1-16 0,3-1-26 15</inkml:trace>
  <inkml:trace contextRef="#ctx0" brushRef="#br0" timeOffset="44">6884 15602 144 0,'-9'0'55'0,"9"3"-30"0,-3 8-10 0,3-6 18 16,-3 0-5-16,-3 3-2 16,-3 0-14-16,-3 8-5 0,0 5-5 15,0 3-4-15,3 0 1 0,3-3 3 16,3 3 3-16,3-3-2 16,3-5-2-16,3-3 2 15,3-5 2-15,3-13-2 16,0-1 0-16,-3-7-3 15,3-5-1-15,-3-1-1 16,-3-2 0-16,0 0 2 16,-3 5 0-16,-3 3 0 15,0 2 0-15,0 1 0 16,0 2 0-16,0 5-3 16,0 3 2-16,3 8-4 15,3 8 1-15,3 5 0 16,2 5 2-16,1 6 10 15,-3 3 6-15,0-4 3 16,-3 1 1-16,-3-3 0 0,-6-2-2 16,-6-6-4-16,-6 0-2 15,-3 0-4-15,-5-8-1 16,-1-5-10-16,-3-2-4 16,3-12-17-16,3 4-9 15,4-6-19-15,2-3-6 16,3-5-32-1,6-5-14-15,9-11 57 16</inkml:trace>
  <inkml:trace contextRef="#ctx0" brushRef="#br0" timeOffset="45">7012 15592 132 0,'3'10'52'0,"3"-7"-28"0,3 13 0 16,-7-8 22-16,1 10-1 16,-3 4 3-16,3 1-16 15,-3 4-7-15,0-6-14 16,0 3-5-16,0-3 0 0,0-5-3 16,0-8 0-1,0-5 3-15,0-6-3 16,0-5-2-16,3-8-5 0,3-5 0 15,6-3-5-15,0 6 1 16,0-1 2-16,3 6 3 16,0 2 2-16,0 6 1 15,3 5 0-15,-1 8 2 16,1 8 8-16,-3 5 5 16,-3 0-1-16,-3 8 0 15,-3 3-8-15,0-8-4 16,-3 0-12-16,0-6-6 15,-3-5-30-15,0-2-12 16,3-6-52 0,3-13-28-16,0-13 68 0</inkml:trace>
  <inkml:trace contextRef="#ctx0" brushRef="#br0" timeOffset="46">7440 15655 92 0,'-9'-5'35'0,"6"8"-18"0,3-1-20 16,0-2 43 0,0 0-10-16,0 0 2 15,0 6-3-15,3-1-5 16,3 3-1-16,3 3-12 0,3-1-2 16,3 3-2-16,0-2 1 15,3-3 0-15,0 2 0 16,-3-7 2-16,-1-3-1 0,1 0 2 15,-3-5-6-15,-3-3-1 16,-3 0 0-16,-3 0 0 16,-3 0-5-16,-3 0 1 15,-3 0 0-15,-9 0 2 16,0 3-3-16,0 0 0 16,-2 2 1-16,-1 3 0 0,-3 5 0 15,3 6 0-15,3 2 0 16,3 3 0-1,0 0-5-15,6 8 1 16,6-6 2-16,3 3 3 0,6 1 0 16,3 4-1-16,3-5-2 15,6-2 1-15,3-6-4 16,0-3-1 0,-1-4-19-16,4-4-9 0,3-2-18 15,0-10-7-15,-1-9-4 16,1 1-3-1,3-1 32-15,-6 1 36 16,-6-1 19-16,-1 3 20 16,-8 0 7-16,-3 3-10 15,-3 0-3-15,-9 2 0 16,-3 1 0-16,-3 2-19 16,-3 3 6-16,-5 2 2 0,-4 8-8 0,0 6-4 15,0 2-10-15,3 8-1 16,3 3-3-1,3 3-2-15,6-1 0 16,9 0 3-16,6-4 0 16,3-7 1-16,6-7 0 0,3 0 2 15,3-10-1-15,0-9 2 16,2-10-2-16,-5-6-1 16,-6-4-2-16,0-4 1 15,-6-2 1-15,-6 0 2 16,-3-2-1-16,-6-4-1 0,3-2 3 15,-6 8 0 1,-3 0-6-16,3 11 0 0,0 5 5 16,3 10 6-1,3 14-11-15,3 7-2 16,3 14 6-16,3 8 6 0,3 7 1 16,0 9 3-16,3 2-4 15,0 1-2-15,3-4-2 16,0-4 0-16,3-9-11 15,-7-2-4-15,1-11-19 16,0-5-5-16,3-6-32 16,-3-4-53-1,3-6 22-15</inkml:trace>
  <inkml:trace contextRef="#ctx0" brushRef="#br0" timeOffset="47">8083 15862 144 0,'6'39'55'0,"0"-25"-30"0,-3 7 6 0,0-8 26 16,-3 0-8-16,-3 8-4 16,-6 1-17-16,0-6-7 15,-3-3-12-15,-3 0-15 0,-2-5-6 16,-4-5-67-16,6-9-30 16,0-7 9-16</inkml:trace>
  <inkml:trace contextRef="#ctx0" brushRef="#br0" timeOffset="48">8333 15362 112 0,'0'8'44'0,"3"13"-24"0,6 21-6 0,-6-13 15 16,3 6 6-16,-3 7 5 15,0 0-1-15,0 3 0 16,-3 0-21-16,3-2-6 0,0-6-1 16,0-6-5-16,0-9 2 0,-3-9 1 15,0-5 2-15,0-8-3 16,0-8 0-16,0-5-7 16,3-9-1-16,-3-1-2 15,3-1 0-15,0 3 0 16,3-1 0-16,3 7-3 15,6 1 1-15,2 4 0 16,1 4 2-16,0 6-1 16,0 6 1-16,0 4 8 15,0 6 4-15,-6 3 3 16,-6 2 3-16,-6-3-3 16,-3-2 2-16,-6 8-4 0,-3-8-1 15,-6-3-9 1,-3-2 0-16,0-3-10 15,0-8-4-15,4 0-13 16,-1 0-4-16,6-6-15 0,6-4-6 16,6-3-13-16,9-3-3 15,0-3-12 1</inkml:trace>
  <inkml:trace contextRef="#ctx0" brushRef="#br0" timeOffset="49">8592 15634 172 0,'3'0'66'0,"-3"3"-36"0,3 2-13 15,-3 0 20-15,0 6-8 16,0 5 0 0,3 5-7-16,0 3-2 15,3-3-11-15,0 8 1 0,3-2 1 0,3-4-6 16,0-4-1-16,0-6 0 16,3-8 0-16,2-10-2 15,1-3-2-15,0-10-4 16,0-1 0-16,-3-5 0 15,-3 1 2-15,-6 1 1 16,0 4 1-16,-3 5 0 16,-3 2 0-16,0 6-3 15,0 5 0-15,0 13 4 16,3 8 1-16,3 6 4 16,0 2 3-16,2 3-6 15,1-6-2-15,0 3-1 0,3-8 2 16,0-8-8-16,3-5-3 15,0-8-20-15,0-10-6 16,0-11-20-16,0-8-7 16,-1-8-31-1</inkml:trace>
  <inkml:trace contextRef="#ctx0" brushRef="#br0" timeOffset="50">8961 15348 220 0,'-9'-13'82'0,"9"13"-44"0,-3 6-40 0,3-1 17 15,0 8 0-15,0 14 3 16,0 4 2-16,0 14 2 16,0 0-12-16,0 8-1 0,0 0 1 15,3-5-6-15,0 7 0 0,0-7-11 16,0-8-5-16,0-11-21 16,0-11-6-16,-3 1-42 15,0-9-50 1,3-15 38-16</inkml:trace>
  <inkml:trace contextRef="#ctx0" brushRef="#br0" timeOffset="51">8708 15544 248 0,'6'0'93'0,"0"0"-50"0,24 6-44 0,-12-6 20 15,15 0-2 1,-1 0 4-16,10 0-7 15,9 0-3-15,-1-6-6 16,1 6-24-16,-4-5-9 0,1-3-96 16</inkml:trace>
  <inkml:trace contextRef="#ctx0" brushRef="#br0" timeOffset="52">5422 16362 108 0,'-3'0'44'0,"3"0"-24"0,3 2-19 16,0 6 11-16,0 3 3 15,3 5 3-15,-3 8 8 16,0 2 4-16,0 1-5 16,0 2-1-16,0 0-13 15,0-3-4-15,-3-5-1 0,0 1-1 16,0-7 0-16,0-1-1 15,0-4 0-15,0-4 4 16,0-6 5-16,0 0-7 16,0-6-1-16,0-4 1 15,0-4 3-15,3-1-4 16,0-1-3-16,0-3-1 16,3-2-1-16,0-3 0 15,0 6 0-15,3 2-3 0,-3 3 2 16,6 5-4-16,2 8 1 15,-2 2 2 1,0 6 3-16,0 3 0 0,0 5-1 16,-3 2 3-16,-3 3 0 15,-3-2 3-15,0-1 1 16,0 1-1-16,-3-6 1 16,3-5 0-16,-3 0 1 0,0-8 0 15,0-8 0-15,3 3-4 16,0-8-1-16,3-1 1 15,3-1 0 1,0-4-7-16,2 0 0 0,1 6-1 16,0 5 2-16,3 0-1 15,3 8-1-15,-3 3 3 16,0 5 2-16,-3 3 2 16,0 4 1-16,-3-4 0 15,-3 10 2-15,-1-2-3 16,-2 2-2-16,0-5 0 15,0-6-1-15,0-4-27 16,0 2-11-16,0-6-19 16,3-2-7-16,3-5-3 15,0-3-34-15,3-3 25 16</inkml:trace>
  <inkml:trace contextRef="#ctx0" brushRef="#br0" timeOffset="53">5907 16536 120 0,'6'-5'46'0,"-3"5"-24"0,-3 0 1 0,0 0 18 15,0 0-10-15,0 3-6 16,-3 5-6-16,0 0 0 16,0 10-10-16,3 3 3 0,0 3 2 15,3-3-5-15,3 1-1 16,3-1-2-16,0-5 1 0,3 5 5 16,3-16 2-16,3 0-1 15,0-10 0-15,0 0-3 16,-4-6 1-16,-2-5 0 15,-3 0 1 1,-3-2 0-16,-6-1 2 0,-3 1-1 16,-9 2 0-16,-3 3-5 15,1 0-3-15,-4 2-7 16,0 3-1-16,3 0-17 16,0 3-4-16,6-3-26 15,3 8-10-15,6-5-19 16,3-1-6-16,9 6-5 15</inkml:trace>
  <inkml:trace contextRef="#ctx0" brushRef="#br0" timeOffset="54">6098 16497 148 0,'0'13'57'0,"6"-13"-30"0,-3 11-27 0,0-3 10 15,3 5 9-15,0 5 7 16,0 3 9-16,0 6 3 15,0-1-20-15,-3-2 5 0,-1-3 1 16,1 1-8-16,0-9-4 16,0-8-5-16,-3 6 0 15,0-9 5-15,0-4 4 16,-3-9-6-16,0 3-1 0,0-10-5 16,3-1-1-1,0-2-3-15,3 0-1 16,0-3 1-16,6 11 0 15,3-1-11-15,0 9-5 0,0-3 1 16,3 3 4-16,3 5 4 16,0 0 4-16,0 8 2 15,-1 0 1-15,1 0 2 16,3 0 1-16,-3-3-1 16,0 0-2-16,-3-5 3 15,0-2 0-15,-1-6-1 16,4 2 1-16,-9-2-4 15,-3-2 0-15,0 2 3 0,-6-5 1 16,-3 5 1 0,-3 0 0-16,-3 5-5 15,-3 3-1-15,-2 3 1 16,-1 7 0-16,-3 6-2 0,6 5 0 16,3 3 6-16,3 0 5 15,6 3-6-15,9-6-1 16,3 3-1-16,3-6 2 15,11-7-28-15,4-14-11 16,0-5-90 0</inkml:trace>
  <inkml:trace contextRef="#ctx0" brushRef="#br0" timeOffset="55">7015 16457 112 0,'-15'-5'44'0,"12"5"-24"0,-3 0-2 0,3 5 18 16,-3 0-3-16,-3 6 3 0,-9 0-7 15,0 10-1-15,3 3-15 16,0 5-1-16,4 2 1 16,2 1-3-16,6 8 0 0,6-8-6 15,9-1-3-15,2-4-3 16,4-6 1-16,0-5-15 16,3-6-4-16,0-4-25 15,9-9-12-15,-4-15-33 16</inkml:trace>
  <inkml:trace contextRef="#ctx0" brushRef="#br0" timeOffset="56">7172 16531 136 0,'-12'0'52'0,"10"0"-28"0,-4 5-11 0,0-5 19 15,0 8-5 1,0 3-1-16,-6 5-1 0,3 5 1 15,0 3-14-15,6 2 6 0,3 6 3 16,6-3-9-16,3-5-2 16,3-6-2-16,3-4 2 15,2-4 1-15,4-15 3 16,-3-3 2-16,0-5-1 16,-3-6-1-16,-6 1 1 0,-3-3 1 15,-6-3-1 1,-6 5-3-16,-6-2-2 15,-3 8-6-15,0 0-3 16,3-1-16-16,-3 9-5 0,3-3-34 16,4 3-15-16,8 2-30 15,3 3-51 1,5 0 42-16</inkml:trace>
  <inkml:trace contextRef="#ctx0" brushRef="#br0" timeOffset="57">7297 16502 176 0,'-3'0'68'0,"6"13"-36"0,0-5-37 15,0 3 12-15,0-1 5 0,0 6 7 16,0 3 14-16,-3 2 9 16,0 0-22-16,0-2-4 0,0-3-4 15,-3-3-7 1,3-3-3-16,0-2-1 0,0-2 1 15,-3-6 1-15,0 0 3 16,0 0-3-16,3-8 0 16,0-6-3-16,0-4-1 15,3-3-6-15,0 2 0 16,3-2 1-16,3 3 3 16,0 4-3-16,3 4 2 15,0 4 0-15,0 6 2 0,0 6 1 16,0 7 1-16,-3 5 0 15,-3 1 0-15,-3-1 4 16,-3-2 2 0,0 3-2-16,0-6-1 0,0-5-1 15,0-3-2-15,0-5 3 16,0-2 0-16,0-6-6 16,5-5-2-16,1-3-14 15,3-3-5-15,0 1 6 16,3 2 5-16,0 3 8 15,3 2 3-15,3 11 4 16,-3 0 1-16,0 13 14 16,-3 3 8-16,-1 5 3 15,-8 0 3-15,0 6-13 0,0 2-3 16,-3-5-11 0,3-6-3-16,-3-5-39 15,3 1-14-15,6-9-73 16</inkml:trace>
  <inkml:trace contextRef="#ctx0" brushRef="#br0" timeOffset="58">7637 16589 104 0,'-3'0'41'0,"3"0"-22"0,0 6-9 15,0 4 14-15,0 3 9 16,0 9 6-16,0 15-7 15,0 5-4-15,-3 11-16 16,0-3 10-16,3-2 5 0,0-3-12 16,0-5-6-16,3-9 1 15,-3-7 3-15,0-8-1 16,0-3 3-16,0-5 1 0,0-11-1 16,0-4-5-16,-3-4-4 15,0-16-3-15,3-4-3 16,0-9-6-1,0-8-1-15,3-2 1 16,3-3 1-16,3 8 0 0,3 3 4 16,2 8-2-16,1-1 1 15,0 6 0-15,0 11 0 16,0 4 2-16,3 9 0 16,3 5 4-16,3 8 2 15,-4 10 6-15,-5 6 5 0,0 0 0 16,-6-5-1-16,-3 2-4 15,-6-3-2-15,-3-2-9 16,-9 0-2 0,0-8-9-16,-3-3-4 15,0-5-19-15,-5-2-6 0,5-4-37 16,0 1-14-16,6 0-19 16</inkml:trace>
  <inkml:trace contextRef="#ctx0" brushRef="#br0" timeOffset="59">8152 16536 156 0,'3'-5'57'0,"-3"3"-30"0,-3-9-5 16,0 8 23-16,-3-2-5 16,-3 5 1-16,-3 0-17 15,-3 0-4-15,-3 5-12 16,3 3-5-16,-6 3-2 0,4 5-4 16,2 10 0-16,3 1-1 15,3-4 0-15,3 4 3 16,6-1 2-16,6-2-2 0,0-8 0 15,3 3 3-15,3-17 1 16,0-10-4-16,-1 3 1 16,1-6-2-16,0-4-2 15,0-7-6-15,-3 4-2 16,-3-1 13-16,0 3 9 16,-3 3-7-16,0 3-1 15,0 2-2-15,0 8 0 16,0 8 0-16,-3 5 0 15,3 3-3-15,3 0 2 16,0 7 1-16,3-1 0 0,0 1-5 16,3-7 1-16,-1-3-42 15,7-13-19-15,6 0-33 16</inkml:trace>
  <inkml:trace contextRef="#ctx0" brushRef="#br0" timeOffset="60">8473 16547 260 0,'-3'-11'96'0,"0"11"-52"0,-12-2-47 15,9 2 19-15,-3 0-3 16,-2 2 2-16,-1 4 0 16,-3 2 4-16,-3 2-11 0,3 6-4 0,0 3-1 15,6 2-4 1,3-3 0-16,6 1-1 0,6 2-2 15,3-5-2-15,6-3 1 16,6-2-15-16,6-6-6 16,2-5-23-16,1-5-6 15,0-6-42 1,-3-2-22-16,-1-3 57 16</inkml:trace>
  <inkml:trace contextRef="#ctx0" brushRef="#br0" timeOffset="61">8649 16193 212 0,'-6'-8'79'0,"6"10"-42"0,0 1-43 0,3 2 12 16,0 3 7-16,0 11 6 0,0 12 10 16,0 9 5-16,0 8-18 15,0 2-7-15,0 3-4 0,-3-3-3 16,0-2-2-16,0-9-2 15,0-2 1-15,0 1-26 16,-3-15-11-16,0-9-157 31</inkml:trace>
  <inkml:trace contextRef="#ctx0" brushRef="#br0" timeOffset="62">8387 16378 236 0,'3'-6'90'0,"6"4"-48"0,12-1-36 0,-1 3 22 15,10 0 11-15,9 0 8 16,8 0-9-16,10-3-5 16,0 3-19-16,-1-2-9 0,4-9-1 15,-4 1-30-15,-2-6-9 16,-7 0-117-1</inkml:trace>
  <inkml:trace contextRef="#ctx0" brushRef="#br0" timeOffset="63">4711 10152 60 0,'-3'-3'24'0,"6"9"-12"15,-3-4-14-15,0 9 1 16,0 2 5-16,0 6-3 16,3 5 0-16,0 2 4 15,3 0 1-15,3 1 9 16,0-1 2-16,-1-2-2 15,7 0-1-15,6-3-4 16,0 3 1-16,3 2-4 16,3 1 1-16,2-6-3 15,1-5 2-15,3-3 0 0,3-5 1 16,-1-3-4 0,-2 1 6-16,3-4 3 0,-3-7-2 0,2 0 1 15,4-9-5-15,0 1-2 16,5 0 0-16,1 0 1 15,9-3-5-15,2 3-1 16,1-1 0-16,-1 1 2 16,1 0-1-16,-1 2 2 15,4 3-4-15,-1 3 0 16,4 3 1-16,-1 2 2 16,1 5-3-16,-7 0-2 15,1 6 2-15,-3 2 0 16,-4 13 5-16,1 4 2 15,-4-4-2-15,1 0-3 16,-9-2 2-16,-1 0 0 16,-5-3-1-16,-3 3 1 0,-9-5-2 15,0-1 2-15,-7 1-2 16,-2-6 2-16,-3 0-2 16,0-2-1-16,-3-1 3 15,0-2 0-15,0 0 1 16,-3 0 0-16,0-3-5 15,0 1 1-15,-3-6 0 16,0 0 2-16,0 0 3 16,3 0 2-16,3-3-3 15,0 0-3-15,0-5 4 16,6-5 4-16,0-3-5 16,0 0-2-16,2-2-4 15,1-1 1-15,6 1 1 16,3-9 2-16,3-4-3 0,0 4-2 15,8 1 2-15,4 2 2 16,0 0-2-16,-1 0 0 16,7 3-1-16,3 3 0 15,-1-1 2-15,4 3 0 16,2 3-3-16,4 2 0 16,0 3 4-16,-4 1 1 15,7 1 0-15,-1 1-2 16,1 2 1-16,-1 1-1 15,10 2-3-15,-4 2 2 16,-2 1 1-16,5 2 2 0,-2-2-3 16,-1 2-2-16,1 0 2 15,2 3 2-15,-2-2-2 16,2-1 0-16,1 0 1 16,-1-2 2-16,0 0 1 15,7-1 3-15,-1-2-5 16,-5-2-1-16,-1-6 2 15,-5 0 3-15,-7-3 4 16,-2-2 5-16,-10-3-6 16,-5-5 0-16,-6 2-4 15,-3 1-1-15,-7 2-8 16,-2 0-4-16,-6 0-50 16,-6 3-22-16,-3-3-20 15</inkml:trace>
  <inkml:trace contextRef="#ctx0" brushRef="#br0" timeOffset="64">5485 11041 72 0,'0'0'27'0,"0"-3"-14"0,0 1 2 0,0 2 15 0,0 0-3 16,-3 0-1-16,0 0-8 15,-3 0-1-15,0 2-10 16,-3 1-2-16,0 2-3 15,0 1-2-15,3-1 1 0,0 0-4 16,6 1 0-16,6-1-1 16,3 0 3-16,3 0 0 15,6 3 3-15,6 3-6 16,-4 0 1-16,-2-1 3 16,-3 1 2-16,-3-1 8 15,-3-2 4-15,-6 0 10 0,-6 0 7 16,-9 0-14-16,-3 0-5 15,-3 0-5 1,-2-3-2-16,-1 0-3 16,3-2-2-16,3 0-13 0,0-3-6 15,3 0-26-15,6-3-11 16,6-5-23 0</inkml:trace>
  <inkml:trace contextRef="#ctx0" brushRef="#br0" timeOffset="65">5684 10859 72 0,'0'5'27'0,"3"5"-14"0,-6 12-2 15,6-4 10-15,-3 11 2 16,0 3 3-16,0 2-10 15,0 1-2-15,3-4-8 16,0-4-2-16,0-3-2 16,-3 0 1-16,3-6 2 0,-3-2-26 15,0-3-11-15,0 0-28 16</inkml:trace>
  <inkml:trace contextRef="#ctx0" brushRef="#br0" timeOffset="66">5604 11078 148 0,'3'-5'55'0,"6"-3"-30"0,6 5-23 0,-7 3 12 16,4-2-5-16,3-1 0 15,3 0-5-15,0 1-3 16,3-1-66-16,0 3-31 15,2-3 41-15,1 3 21 16</inkml:trace>
  <inkml:trace contextRef="#ctx0" brushRef="#br0" timeOffset="67">5800 11155 88 0,'-15'32'33'0,"15"-24"-18"0,-3 2-11 15,6-5 10-15,0 3 3 16,3 0 4-16,3 0 0 15,6-2-1-15,3-4 1 16,3-2-1-16,0-2-11 16,-4-4-1-16,1 1 2 0,-3-3-2 15,-6 0 3-15,-3-3-2 16,-3-2 0-16,-6-3-3 16,-3 3-1-16,-3 3-6 15,-3-1 1-15,0 3-22 0,0 3-10 16</inkml:trace>
  <inkml:trace contextRef="#ctx0" brushRef="#br0" timeOffset="68">6047 11168 76 0,'6'24'30'0,"-3"-16"-16"0,0 0-1 0,0-3 11 15,0 0-1-15,0 1 0 0,-3-4-3 16,0 1-1 0,-3-3 1-16,0 0 0 15,0 0-11-15,0-3 3 0,0-2 4 16,0-3-4-16,3 0 1 0,3-5-6 16,0 0-2-16,3-3-2 15,0 3-3-15,6-3-2 16,0 2 1-16,0 4-1 15,6 2 0-15,-3 3-7 16,2 2-2-16,1 0-32 16,-3 3-11-16,0 0-22 15,-3 3-11 1,0 2 44-16</inkml:trace>
  <inkml:trace contextRef="#ctx0" brushRef="#br0" timeOffset="69">6256 11187 44 0,'0'5'19'0,"3"-2"-10"0,3-1 7 0,-1-2 11 15,1 0-3-15,3 0 0 16,3-2-11 0,0-4-5-16,3-4-5 0,-3-4 0 15,0 4-2-15,-3-3-1 16,-3-1 1-16,-6 1-1 16,-6 3 0-16,-6 4 2 15,-3 1 1-15,-3 8 1 16,0 2-2-16,-3 8-2 15,1 0 1-15,2 3 1 16,3 0-1-16,6 3-1 0,9-1 3 16,3-2 0-16,9-3 1 15,3-2-2-15,6-6-2 0,5-5-41 16,10-2-38 0,9-4 23-16</inkml:trace>
  <inkml:trace contextRef="#ctx0" brushRef="#br0" timeOffset="70">6601 11089 144 0,'-15'-11'55'0,"6"11"-30"0,-9-3-23 16,9 3 14-16,-3 3-10 15,-8 2-1-15,-1 3-5 16,0 8-1-16,3 3 1 16,6-1-3-16,3 1 2 0,6 2 3 15,9-3 3-15,6-2-2 0,3-2 0 16,3-6 3-16,0-3 3 15,0-8 0-15,-1-5 2 16,-5 0-6 0,0-8-1-16,-3-2-2 0,-3-9-2 15,-3-2 1-15,-6-8-1 16,0-2 2-16,-3-1 3 16,0 6 4-16,0 4 5 15,3 9-8-15,0 3-1 16,0 10-10-16,3 8-2 15,3 21-3-15,3 8 1 16,3 5 5-16,6 3 4 16,3-2 1-16,0-1 2 15,3-2-24-15,5-3-8 0</inkml:trace>
  <inkml:trace contextRef="#ctx0" brushRef="#br0" timeOffset="71">7047 10832 104 0,'-3'0'41'0,"3"3"-22"0,0-1-22 16,3 9 25 0,-3 5-4-16,0 13 5 15,3 8 2-15,-3 0-9 0,0 3-2 16,0-9-8-1,3-1-2-15,-3-7 0 0,3-1 0 16,-3-7 0-16,0-1 0 16,3-4 2-16,-3-2 14 15,0-3 10-15,0-5-16 16,3-2-7-16,3-9-5 0,3-2 0 16,0-3-1-16,0-2-1 15,3 2 1-15,0 0-1 16,6 3-5-16,5 5 1 15,4 2 0-15,0 9 2 16,0 5 1-16,-6 3 1 16,-3 2 0-16,-7 3 0 15,-2 0 2-15,-9-3 3 16,-6 0 2-16,-5-2 1 16,-7-1-4-16,-3-2-1 15,0 0 1-15,0-3 0 16,0-2-9-16,0-3-4 0,7 0-37 15,11-11-81 1</inkml:trace>
  <inkml:trace contextRef="#ctx0" brushRef="#br0" timeOffset="72">7321 11015 148 0,'0'0'57'0,"3"5"-30"0,3 8-34 15,0-5 10-15,0 5 14 16,0 3 9-16,0-3-9 16,3 3-2-16,0-2-9 0,0-4-4 0,0 1-1 15,0-1 1-15,0-2 1 16,-1-3-28-16,4-2-10 16,3-6-45-1,0-4-18-15,0-1 51 16</inkml:trace>
  <inkml:trace contextRef="#ctx0" brushRef="#br0" timeOffset="73">7571 11041 148 0,'-15'3'57'0,"12"10"-30"0,-14 13-23 0,11-10 15 16,-6 0 0-16,-3 3 3 16,-3 4-8-16,3 4-3 15,-3-1-6-15,0-2-4 0,6-3 0 0,1-2 1 16,8-9-41-1,3-4-20 1,8-6-21-16</inkml:trace>
  <inkml:trace contextRef="#ctx0" brushRef="#br0" timeOffset="74">7780 10755 160 0,'0'-8'63'0,"3"8"-34"0,0 3-36 16,3 2 10-16,-4 6 17 15,-2 10 10-15,-2 11 6 16,-4 10 0-16,6 3-19 0,0 5-6 0,0-7-3 16,0-6-7-16,0-5-2 15,0-3 0-15,-3-3 0 16,0-5-26-16,0-2-9 15,0-6-68 1</inkml:trace>
  <inkml:trace contextRef="#ctx0" brushRef="#br0" timeOffset="75">7589 10978 228 0,'-3'13'88'0,"3"-11"-48"0,6-12-34 16,0 13 20-16,6-6-8 16,9 6 2-1,9-6-11-15,2 8-5 0,1-5-3 16,0 0-12-16,5 0-5 0,-2 0-47 16,-6 0-19-16,3 0-13 15</inkml:trace>
  <inkml:trace contextRef="#ctx0" brushRef="#br0" timeOffset="76">7928 11044 148 0,'-14'13'57'0,"17"-8"-30"0,0 8-21 0,-1-5 15 16,4 0 4-16,3 0 5 16,3-2-8-1,3-1-2-15,3-2-12 0,0-6-5 0,3-2 0 16,3-3 0-16,-4 0 1 15,-5-3-2-15,-3 1 1 16,-6-1-7-16,-6 0-1 16,-6 1-3-16,-6 2 2 15,-6 0-1-15,-5 5 2 16,-7 6 3-16,0 2 1 16,3 3 1-16,3 5 0 15,4 1-3-15,5-1 2 0,6 0 1 16,6 3 2-1,9-3 1-15,3-2 3 16,6-1-3-16,5 1-2 16,4-3-5-16,0 0-2 0,0-3-44 15,3-8-18-15,2 3-13 16</inkml:trace>
  <inkml:trace contextRef="#ctx0" brushRef="#br0" timeOffset="77">8309 11020 164 0,'0'3'63'0,"0"-3"-34"0,0 0-23 0,-3 2 15 16,-2 1 0-16,-1-3 2 15,-3 2-6-15,-3 1-2 16,0 2-9-16,3 1-4 0,0-1 1 16,3 3-4-16,6 3-2 15,6-1 2-15,6 3 2 16,6 1-2-16,3-1-2 16,-1 0 2-16,-2-2 0 15,-6-1 9-15,-6 1 7 16,-9-1 8-16,-9 1 3 15,-9 0-13-15,-5-1-6 16,-7 1-24-16,0-1-11 16,6 4-92-16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22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15861 1185 96 0,'-3'-18'35'0,"3"18"-18"0,0 0-5 16,0 0 27-1,0-8-9-15,0 3 1 16,0 5-1 0,3 13-16-16,0 0-6 0,0 6 1 15,0 2 4-15,0 3-7 16,0-3-1-16,0-8-1 16,0 8 0-16,0-2 0 15,0-6 0-15,0 0-5 16,0-2 1-16,-3-1 2 0,0 1 1 15,0-6 12-15,0-2 5 16,0 2-6-16,0-10-1 16,0 2-3-16,0-7 1 15,3-6-6-15,0-3-3 16,3-5-1-16,3 3 1 16,-1 0-1-16,4 2-1 15,3 6-2-15,0 0 1 16,3 0 1-16,-3 2 2 15,0 3-1-15,0 3-1 16,0 2-10-16,-4 3-6 0,1 8-21 16,0-2-9-16,0 2-30 31,-3-3-46-31,3 3 35 0</inkml:trace>
  <inkml:trace contextRef="#ctx0" brushRef="#br0" timeOffset="1">16215 1214 132 0,'-3'-2'52'0,"0"2"-28"0,3 0-6 15,0 0 18-15,0 0-9 16,0 2-3-16,-3 4-14 16,-3 2-4-16,3 2-4 0,3 3-4 0,0-5 1 15,0 3 1 1,3 5 2-16,0 2-3 0,3-4 0 15,3 7 1-15,0-11 2 16,-3-2-1 0,6-2 2-16,-3-6 4 0,6-6 4 15,-3 4 0-15,0-4 3 16,2-7-1-16,-5-5 0 16,-3 4-7-16,-6-7-2 15,-3 8 11-15,-3-6 5 16,-3 6-6-16,1 0-3 15,-1 0-9-15,0 8-1 16,0-3-6-16,3 2-1 16,0 1-17-16,3 2-8 15,3 3-14-15,0-13-7 16,6 8-5-16,0-6-44 16,3 3 13-16</inkml:trace>
  <inkml:trace contextRef="#ctx0" brushRef="#br0" timeOffset="2">16382 1122 156 0,'0'5'60'0,"3"14"-32"0,-3 15-22 16,0-21 15-16,3 6-7 16,0-3 2-16,0-3-7 0,-3-3-1 15,3 9-4 1,0-6-1-16,6 0 1 0,-3 1-5 0,6-6 1 15,2-3 2-15,-2 3 1 16,0-3-1-16,3-5 1 16,-3 0-2-16,0-5-1 15,3-8 1-15,-3 5 1 16,0-3-3-16,-3 3 0 16,-4 8 1-16,1 0 0 15,0 0 0-15,0 8 0 16,-3-3-5-16,3 9 1 0,0-9 4 15,0 8 2-15,9 0 2 16,0-5 0 0,0-2 4-16,-3-12 5 15,-3 4-1-15,3-4 3 0,2-7-8 16,-2 0-4-16,-3-6 9 16,-3-2 4-16,-3-3-4 15,-3-2 1-15,-3 5-6 16,0-3-2-16,0 8-5 15,0 3-2-15,0 8-19 16,0-3-9-16,3 5-17 16,3 16-75-1,3-2-6 1,3 2 58-16</inkml:trace>
  <inkml:trace contextRef="#ctx0" brushRef="#br0" timeOffset="3">16855 1225 228 0,'-3'0'85'0,"3"0"-46"0,3 3-37 0,-3-3 17 16,6 0-8-16,0 5 1 15,6-5-7-15,3-5-1 16,0 2-2-16,0 3-10 0,2 0-5 15,1-5-20-15,0 5-8 16,-3 0-129 0,3-6 90-1</inkml:trace>
  <inkml:trace contextRef="#ctx0" brushRef="#br0" timeOffset="4">17049 1154 176 0,'-3'0'66'0,"0"2"-36"0,3 22-24 15,0-16 15-15,0 3-7 16,0 2 2-16,0 3-7 16,3 0-3-16,-3-1-3 15,3-1-3-15,-3-1 1 0,0 0-1 0,0-2 2 16,0-3-1-1,0 0 2-15,0 2-4 0,0-7 0 16,0 2 3-16,0-5 3 16,0 0 0-16,0-3 0 15,0 3-1-15,0-5 2 16,0-5-3-16,3 2-2 16,0-6-3-16,3-4 1 15,-1 2-1-15,7 3 0 16,0-6 2-16,0 6 0 0,-3 0-3 15,3 0-2 1,-3-1 2 0,3 22 6-1,-3 6-1-15,0-1 1 16,-3 0 1-16,0 0 0 16,0 0 0-16,-3 1 2 0,0-1-3 15,0 0 0-15,-3-2-1 16,3-9-2-16,-3 4 1 15,0-6 1-15,0 0-3 16,5 0 0-16,1-8 5 16,0-3 2-16,0-5-2 15,6 3-3-15,-3 2-3 16,0-7 1-16,3 5-4 16,0 10 1-16,0 3 2 15,-3 0 3-15,3 8-2 0,-3-3 0 16,2 1-1-1,1 4 0-15,-3 1 6 0,-3-3 5 16,0 2-7 0,0-2-3-16,6 5-25 0,-3-7-7 15,0 2-26-15,-3-8-10 16</inkml:trace>
  <inkml:trace contextRef="#ctx0" brushRef="#br0" timeOffset="5">17537 1172 208 0,'-9'-18'79'0,"6"18"-42"0,-6 0-30 16,6 2 18-16,-3 1-15 16,0 10-3-16,0-5-5 15,-3 5-2 1,0 6 1-16,0-3-4 0,3 2 2 0,0 1 1 15,6-1 0-15,0 3-3 16,3-7 2-16,6-1-1 16,0-8-2-16,3-5-2 15,-3 0-1-15,0-5-3 16,3-3 1-16,-6 3 5 16,0-9 2-16,0 1 2 15,0 0 0-15,-6 0 8 0,0 2 7 16,0 3 4-1,0 0 3-15,0 3-12 0,0 5-6 16,0 0-5-16,0 0 0 16,9 11 3-1,0 4-3-15,0-1-2 16,-1-1 2-16,1 5 2 16,0-4-13-16,0 4-5 15,0-13-33-15,0 3-13 16,6-2-24-1</inkml:trace>
  <inkml:trace contextRef="#ctx0" brushRef="#br0" timeOffset="6">17718 1193 176 0,'0'19'66'0,"3"-11"-36"0,0-8-24 0,0 5 17 0,0 3-10 16,3 5 0-16,0 6-1 16,-3 2 2-16,-3 11-7 15,-3-9-2-15,-3 7-1 0,-3-4 9 16,0 0 3-16,-3-2-5 16,-2-3-4-16,-1-2-9 15,0-6-1-15,-3-5-15 16,-3-3-3-16,3-10-7 15,0-3-2-15,4-5-6 16,-1 0-1-16,6-11-23 16,3-5-25-1,3 2 30-15</inkml:trace>
  <inkml:trace contextRef="#ctx0" brushRef="#br0" timeOffset="7">17638 1045 236 0,'9'-16'88'0,"-6"11"-48"0,0 0-38 0,0 5 19 15,0-3-11-15,0 3-3 16,3 0-22-16,0 0-8 16,3 3-45-16,3 2-21 15,-1 0 8-15,10 3 6 16</inkml:trace>
  <inkml:trace contextRef="#ctx0" brushRef="#br0" timeOffset="8">17879 1251 156 0,'-12'19'60'0,"9"-6"-32"0,0 0-17 0,3-5 15 0,3 6-3 15,0-1-2-15,3 0-7 16,3-2-1-16,3-3-8 16,0-3 1-16,3-5 1 0,0-5 1 15,3-9 2-15,-1 4-5 16,1-3-3-16,-6-1 3 15,-6-2 1-15,-6-2 9 0,-3-9 2 16,-3 9-4 0,-3-8 0-16,-3 4-8 15,0 9-1-15,-2-3-24 16,2 8-9-16,0 3-37 0,3 2-13 16</inkml:trace>
  <inkml:trace contextRef="#ctx0" brushRef="#br0" timeOffset="9">18102 1265 192 0,'6'18'71'0,"-3"-5"-38"0,0 1-23 0,-3-12 20 15,0 4-9-15,0-1 0 16,0 3-8-16,-3 0-7 15,0-3 5-15,0-8 4 0,3-2-1 16,-3 0 2 0,3-8-7-16,0-1-1 15,3 1-2-15,3 0 1 0,0-8-2 16,3 5 0-16,3 3-6 16,3 5 1-16,3-5 0 15,-3 5 2-15,3 2-3 16,2 1 0-16,1 10 1 15,-3-5 2-15,0 6-36 16,-3-6-17-16,-3 0-62 16,6 0-39-16,-4 0 66 15</inkml:trace>
  <inkml:trace contextRef="#ctx0" brushRef="#br0" timeOffset="10">18558 1122 240 0,'0'0'90'0,"0"0"-48"0,0 0-23 16,0 8 29-16,0-8-28 16,0 10-8-16,0-15-10 0,0 13-3 15,0-3 1 1,0 1-42-16,0-6-17 0</inkml:trace>
  <inkml:trace contextRef="#ctx0" brushRef="#br0" timeOffset="11">18558 1323 212 0,'-6'0'82'0,"6"0"-44"0,0 3-22 0,0-3 24 16,0 0-19-16,0-3-6 15,0 3-9-15,3 0-5 0,3 0 0 16,0 0-4-16,0 0 2 0,-3-5 1 15,-3 5 0 1,0 0 0-16,0 0 2 16,0 0 1-16,0 0 3 0,-3 0-23 15,0 0-10-15</inkml:trace>
  <inkml:trace contextRef="#ctx0" brushRef="#br0" timeOffset="12">19022 841 84 0,'-3'-13'33'0,"6"13"-18"0,-3 0-11 0,0 0 10 16,0 8-2-16,0 3 1 0,-3 15-5 15,0 14-3 1,0 18 0-16,0 16 1 15,-3 24-3-15,0 29 0 16,3 11 14-16,0-1 8 16,0 14-12-16,0-5-11 0,3-12-7 0,0 1 6 15,0-13 4-15,3-21-2 16,3-6-2-16,3-18 0 16,6-11-1-16,3-13 0 15,3-11 0-15,12-8-3 16,2-10 2-16,4-8-10 15,0-8-3-15,8-3-55 16</inkml:trace>
  <inkml:trace contextRef="#ctx0" brushRef="#br0" timeOffset="13">19111 788 188 0,'-3'-13'71'0,"9"8"-38"0,6 10-41 16,0-5 12-16,6 0-4 15,6 0 0-15,3 0-3 16,5 0 2-16,10 6-76 16,3-6-35-16</inkml:trace>
  <inkml:trace contextRef="#ctx0" brushRef="#br0" timeOffset="14">19296 947 132 0,'0'-16'52'0,"-3"24"-28"0,3-2-28 15,-3-12 58-15,0 12-11 0,-3-4-16 16,-3 9-10-16,3 2-12 15,-3 6-4-15,3 2 2 0,0 5-2 16,6 1 2-16,3 4 0 16,3-4 1-16,6-9 2 15,3-4 1-15,0-6 1 16,9-16 2-16,0-3-3 16,-7-2-2-16,-2-3 0 15,-3-3-1-15,-6 1 0 0,-9-3 0 16,-9 2-2-1,0-2-2-15,0 2-2 16,1 12-1-16,-1-4-12 0,0 8-5 16,6 3-95-1,3 8 14 1</inkml:trace>
  <inkml:trace contextRef="#ctx0" brushRef="#br0" timeOffset="15">19745 958 124 0,'0'0'46'0,"3"0"-24"0,0 5-13 16,0-5 14-16,0 8 6 15,0 5 7-15,3 0-10 16,-3 6-4-16,0 2-12 15,-3 3-6-15,0-3-1 0,3 6-4 16,0-9 0-16,-3-2-15 16,6-3-68-1,-3-13-43-15,0-13 54 16</inkml:trace>
  <inkml:trace contextRef="#ctx0" brushRef="#br0" timeOffset="16">20144 992 164 0,'-3'-2'63'0,"0"2"-34"0,6 0-23 0,-3 0 15 16,3 0-5-16,3 0 1 16,0 0-7-16,3 0-4 15,0 0-3-15,0 0-5 0,0 2-1 16,-3 9 4-16,-6-3 3 15,-3 5-3-15,-3 5-1 16,-3-4 0-16,0 4 0 16,-6-2 0-16,3 3 2 0,-3 2-3 15,3-11 0 1,4 6 1-16,5 0 2 16,3-8-1-16,6-3-1 0,2 3 3 15,4-2 0-15,3 2 1 16,0-8 0-16,0 5-2 15,-3-3-2-15,0 4-37 16,-3-6-15-16,0 5-36 16</inkml:trace>
  <inkml:trace contextRef="#ctx0" brushRef="#br0" timeOffset="17">20478 1016 108 0,'-3'-5'44'0,"3"10"-24"0,0-10-8 16,0 5 16-16,0 0-3 0,0 0 0 16,0-6-13-16,3 4-5 15,0 2-5-15,3-6 3 0,0 6 1 16,-1 0-2-16,4 0-3 15,0 0-3-15,-3 6 1 16,0 2 1-16,-6 5 2 16,-3-5 1-16,0 2 1 0,0 4-2 15,0-6-2 1,0 2-4-16,3-2 0 16,6-3 2-16,0 3 1 15,6 11 1-15,-3 2 2 16,0-8 3-1,-9 6 11-15,-3-6 7 0,-3 0-3 16,-3 1 0-16,-3-1-11 16,0-8-3-16,0 3-11 15,1-8-4-15,2 5-37 16,0-5-15-16,0 0-31 16</inkml:trace>
  <inkml:trace contextRef="#ctx0" brushRef="#br0" timeOffset="18">20704 1011 124 0,'-6'13'46'0,"6"0"-24"0,-9 0-19 0,9-5 12 16,-3 3-9-16,0-6-3 16,0 3-2-16,3-3-1 0,0 3 0 15,3-2 0-15,3-6 0 0,6 0-3 16,0 0 2-16,6 0-1 15,-1 0-2-15,1 0-15 16,0-6-45 0,-3 6-5-16</inkml:trace>
  <inkml:trace contextRef="#ctx0" brushRef="#br0" timeOffset="19">20850 1003 132 0,'-9'21'52'0,"9"-3"-28"0,-3 9-6 0,3-14 20 16,0 6-15-16,0 7-4 15,0-5-12-15,0 3-3 16,0-3-2-16,0-7-30 0,3-1-14 15</inkml:trace>
  <inkml:trace contextRef="#ctx0" brushRef="#br0" timeOffset="20">19222 1323 160 0,'-6'3'60'0,"3"2"-32"0,3 13-28 16,0-4 10-16,-6-1 7 15,0 0 4-15,3 0-9 16,0-5-2-16,0 3-4 15,9-3-4-15,-3-3 2 16,9-2-1 0,-1-1-1-16,4 1-6 15,0 2 0-15,-3 3 2 16,0 0 3-16,-3 3 4 16,-3-3 2-16,-3 2 5 0,-3 3 5 15,-3-5-5-15,-3 0-2 16,-3 3-10-16,0-8-2 15,0 2-35-15,-6-5-16 16,-8-3-43 0</inkml:trace>
  <inkml:trace contextRef="#ctx0" brushRef="#br0" timeOffset="21">19135 1376 176 0,'3'-5'68'0,"15"15"-36"0,9-20-24 0,-18 4 16 16,6 4-10-16,0-6-1 16,2 2-9-16,1 1-3 0,0 2-50 15,6 3-21-15,-3-2-9 16,6-1-3-16</inkml:trace>
  <inkml:trace contextRef="#ctx0" brushRef="#br0" timeOffset="22">19722 1326 124 0,'-12'10'46'0,"6"6"-24"0,-3 8-10 15,3-11 16-15,-3 0-5 16,0 6 1-16,-3 2-11 16,6 0-5-16,3 3-5 15,9-6-5-15,0-4 1 0,3 2 3 16,3-3 1-16,3-8-1 15,0 0 1-15,0-10-4 16,-4 0 0-16,1-3 3 16,-3 0 1-16,-3-3 3 15,-6 3 1-15,-3 0 3 16,-3-2 4-16,-3 2-2 0,-3 3 3 16,1 2-10-16,-1 3-6 15,-3 0-32-15,3 3-14 16,9 2-49-1</inkml:trace>
  <inkml:trace contextRef="#ctx0" brushRef="#br0" timeOffset="23">19894 1336 176 0,'-6'0'66'0,"6"13"-36"0,3-23-22 0,0 20 16 0,3-15-8 16,0 2-1-16,3 11-9 16,3-13-4-16,3 2-1 15,3-2-1-15,0 5 0 0,-4-5-3 16,1 5 0-16,3-5-1 15,-6 5 3-15,0 5 0 16,-15 13 9 0,0 1 3-16,-3 7 1 15,0-4 0-15,0 1-6 16,3 1-2-16,0 0-2 16,0-6 1-16,3 4-13 15,0-4-6-15,3-5-148 16,-3-13 54-1</inkml:trace>
  <inkml:trace contextRef="#ctx0" brushRef="#br0" timeOffset="24">19963 1466 216 0,'-9'-5'82'0,"12"5"-44"0,6 0-49 0,-3-6 13 0,3 4 0 15,2-1 4 1,4 0-3-16,12-2 0 16,0 5-1-16,-3 0-39 0,0 0-17 15,-4 0-31-15</inkml:trace>
  <inkml:trace contextRef="#ctx0" brushRef="#br0" timeOffset="25">20430 1410 168 0,'-6'-2'63'0,"3"2"-34"0,0 0-21 0,0-6 18 16,-3 12-4-16,0-6 1 15,-3 2-6-15,0 4 0 16,-9-1-10-16,7-3-6 0,2 4-2 0,9 2-1 31,0 2 0-31,6-4 2 16,3 4-3-16,5 1 0 15,1 2 2-15,3 0 0 16,-3 0 1-16,0 1 0 0,-3 4 0 16,-3 9 2-16,-6-9-8 15,-6-2-1-15,-3-3-14 16,-3 0-4-16,-3-2 6 15,0-8 6-15,0-6-3 16,3-5-2-16,0-8 5 16,3 0 5-16,6 3 3 15,3-5 3-15,6-4 7 16,3 4 5-16,3-6 12 0,0 8 8 16,0 3-2-1,-3-3 0-15,0 6-11 16,0-6-5-16,-4 2-12 0,-2 7-42 15,-6-1-15 1,6 2-34 0</inkml:trace>
  <inkml:trace contextRef="#ctx0" brushRef="#br0" timeOffset="26">20778 1376 200 0,'-18'0'77'0,"18"-5"-42"0,-3 5-41 31,-8-6 47-31,-1 9-21 0,-3 0-10 16,0 7-7-16,0 3-3 15,0-5-3-15,3 6 0 0,6-7 2 16,0 4 0-16,6 2 1 15,3-7 0-15,6 2-3 16,0-8 2-16,9 0-8 16,3-6-2-16,-3 4 1 15,-3-4 4-15,-1-4 5 16,-2 2 5-16,-3-5 14 16,-3 13 13-1,-3 0-10-15,0 5-11 0,0 8-6 16,-3 0-1-16,3 3 0 15,-3 3-4-15,3-1 1 16,0 6-2-16,3 2 0 16,0 1-51-16,-3-6-22 15,0-8-26 1</inkml:trace>
  <inkml:trace contextRef="#ctx0" brushRef="#br0" timeOffset="27">19105 1775 168 0,'-3'6'66'0,"3"15"-36"0,0 11-29 0,0-19 14 0,0 5-8 15,0 3-2-15,-3 3-2 16,3-8 0-16,0 3-2 16,0-1-14-16,0-5-6 0,3 1-45 15,0-9-34 1,0-5 37-16</inkml:trace>
  <inkml:trace contextRef="#ctx0" brushRef="#br0" timeOffset="28">19248 1868 124 0,'-9'11'49'0,"9"-4"-26"0,0 12-20 0,3-14 12 16,0 9 4-16,3-7 5 16,0 4 1-16,3-3 0 15,0-3-14-15,0 3 0 0,0-8 2 16,0-5 4-16,0 2 4 15,-3-2-11-15,-3-8-6 16,0 2 6-16,-3 1 3 16,-3-1-6-16,-3-2-4 15,-3 0-2-15,0-1-1 16,0 1-9-16,0 3-4 0,0 7-24 16,3-2-11-16,0 2-110 31,6 11 66-31</inkml:trace>
  <inkml:trace contextRef="#ctx0" brushRef="#br0" timeOffset="29">19552 1762 168 0,'0'5'66'0,"3"-2"-36"0,0 0-35 16,0 18 51-16,-3-3-18 15,0-2-10-15,0 8-9 16,0-5-6-16,3 2-5 0,0-3 1 16,0-4 1-16,0-1 0 15,0 0-22-15,0-8-8 16,0 3-49 0,9-8-34-16,-3-5 45 15</inkml:trace>
  <inkml:trace contextRef="#ctx0" brushRef="#br0" timeOffset="30">19692 1781 176 0,'-3'0'68'0,"6"0"-36"0,3 18-31 16,-3-15 14-16,0 7 7 16,-3 4 8-16,0 2-13 15,0 2-7-15,0 6-6 16,0-8-4-16,3 2 1 0,0 6-4 0,0-11 0 15,3 3-47 1,0-11-21-16,0-5-17 16</inkml:trace>
  <inkml:trace contextRef="#ctx0" brushRef="#br0" timeOffset="31">19924 1775 124 0,'0'6'49'0,"0"-6"-26"0,3 18-5 16,-3-5 18-16,0 1-5 15,0-1 2 1,0 3-19-16,0 2-8 0,-3 1-4 16,3-1-2-16,0-2 0 0,0 0-20 15,0-3-7-15,0-2-129 31,6-8 82-31</inkml:trace>
  <inkml:trace contextRef="#ctx0" brushRef="#br0" timeOffset="32">20025 1775 208 0,'3'-2'79'0,"0"23"-42"0,3-29-39 0,-6 8 19 15,6 8-8 1,-3 10-2 0,0-2-4-16,-3 0-2 0,-3 5 2 15,0-7 2-15,-3 4 2 16,0-5-3-16,3 1-3 0,0-1-3 16,3-8 1-1,0 3 1-15,3-5 0 16,3 2 0-16,6-5 0 0,0 0-3 15,6 0 2-15,0 0-4 16,0 0 1-16,-4 5-29 16,1-5-13-16,-3 0-45 15</inkml:trace>
  <inkml:trace contextRef="#ctx0" brushRef="#br0" timeOffset="33">20305 1773 160 0,'-3'-6'63'0,"6"6"-34"0,0 3-36 0,3 0 8 16,-6 10 20-16,0-5 12 16,0 10-10-16,0-2-4 15,0 8-12-15,0-5-5 0,-3 2-1 16,0-3 1-16,-6-2 1 0,3-3-32 16,0 1-15-1,3-4-47 1</inkml:trace>
  <inkml:trace contextRef="#ctx0" brushRef="#br0" timeOffset="34">20409 1773 160 0,'0'0'63'0,"3"-6"-34"0,0 6-27 0,0 0 12 16,3 0-9-16,0-5-1 15,3 2 0-15,0 3 2 16,-3 0-3-16,0 3 3 0,0 2 3 16,-3 9-1-16,-3-1 1 0,-3 0-3 15,-3 0 1-15,0-2-4 16,0 2-2-16,3-5-3 15,0 5 1-15,3-7-1 16,3 2-2-16,3 5 5 16,0-5 1-16,-3 2-3 15,0-2-1-15,0 3 12 16,-3-1 7-16,-3 1-2 16,-3 2 2-16,-3-7-12 15,3 1-3-15,-3-1-18 16,3-4-4-16,0 4-34 15,0-6-15-15</inkml:trace>
  <inkml:trace contextRef="#ctx0" brushRef="#br0" timeOffset="35">20680 1770 124 0,'0'11'46'0,"0"-6"-24"0,-3 29-4 15,3-20 20-15,0 4-6 16,0-2-1-16,0 2-11 15,0 1-2-15,0 0-11 16,0-4-6-16,0-1-2 0,0-4-8 16,-3-2-2-16,0 5-69 15,3-13-47 1,0-2 52-16</inkml:trace>
  <inkml:trace contextRef="#ctx0" brushRef="#br0" timeOffset="36">20820 1826 212 0,'-6'0'82'0,"6"0"-44"0,0 18-44 0,0-10 14 16,-3 0-7-16,0 0 2 15,0 3-4-15,0 2 0 16,3-5 1-16,-3 2 0 0,3-2 0 15,0 0-7-15,0 3-3 16,3-9-8-16,3 4-3 16,0-1 2-16,3-5 1 0,0 0 2 15,3 0 2-15,0-5-27 16,0 2-33 0,-1-2 19-16</inkml:trace>
  <inkml:trace contextRef="#ctx0" brushRef="#br0" timeOffset="37">20930 1839 160 0,'-3'18'60'0,"3"-7"-32"0,-6 13-17 0,6-11 15 16,-3 6-12-16,0 2-3 15,0 16-16-15,3-8-4 16,0-3-75-16,0-2-32 16</inkml:trace>
  <inkml:trace contextRef="#ctx0" brushRef="#br0" timeOffset="38">19058 2196 96 0,'-3'21'35'0,"3"-2"-18"0,0 15 0 0,0-21 16 0,0 1-13 15,0 4-3-15,0 3-11 16,0-2-4-16,3-1-1 15,0-2-4-15,0-3 2 0,-3-2-56 16,3-3-33 0,3-3 36-16</inkml:trace>
  <inkml:trace contextRef="#ctx0" brushRef="#br0" timeOffset="39">19198 2217 116 0,'-15'0'44'0,"18"3"-24"0,-3 0-24 0,6-1 54 15,0 3-12-15,-3 1-10 16,0 2-10-16,-6 0-11 15,0 2-1-15,0-2 4 0,0 0-2 16,3 3 1-16,0-6-5 16,0 3-1-16,6-3-3 15,0 3-1-15,0-5 1 16,0-1 0-16,0 6 0 16,2-5 2-16,1 2-3 0,0 1-2 15,-3 2 2 1,0-1 2-16,-3 4 2 15,0-6 3-15,-3 3-1 16,0 0 0-16,-3 3-3 16,-3-6 1-16,0 3-2 15,-3-3-1-15,-3 3-10 0,1-8-6 16,-7 0-45 0,3 0-20-1,3-5-24-15,3 0 42 16</inkml:trace>
  <inkml:trace contextRef="#ctx0" brushRef="#br0" timeOffset="40">19213 2204 124 0,'-3'-5'49'0,"6"5"-26"0,3 5-14 16,-1-10 16-16,1 5-8 15,3 0-2-15,3-3-6 16,0 0-4-16,3 1-31 16,0 2-13-16,0-6-29 15,3 6-12-15</inkml:trace>
  <inkml:trace contextRef="#ctx0" brushRef="#br0" timeOffset="41">19525 2199 104 0,'0'5'41'0,"3"-10"-22"0,0 10-7 0,0-2 29 15,0 15-5 1,-3 1-12-16,0-3-5 15,-3 7-11 1,0-1-3-16,0 1 1 0,0 4-3 0,0-9-2 16,0-2 0-16,0-3-1 15,3-2-14-15,0-3-5 16,3-3-37 0,0-2-42-16,6-6 23 15</inkml:trace>
  <inkml:trace contextRef="#ctx0" brushRef="#br0" timeOffset="42">19695 2252 156 0,'-6'-3'57'0,"6"3"-30"0,-3 3-29 15,3-3 27 1,0 10 0-16,-3 1-13 15,-6 5-6-15,3 2-4 16,0 3-2-16,0 1 2 0,3-4-1 16,6 1-1-16,3-4-2 0,0-1 1 15,3-4 1 1,3-2 0-16,0-3 0 0,0-5 2 16,0 0-6-16,-4-5-1 15,1 0 2-15,-3-3 3 16,-3 0 3-16,-3 0 1 15,-3 3-2-15,-3-6 1 16,-5 3-4-16,2 3 0 16,-6 2-10-16,0 3-3 15,-3 3-24-15</inkml:trace>
  <inkml:trace contextRef="#ctx0" brushRef="#br0" timeOffset="43">19930 2204 156 0,'-3'3'57'0,"3"7"-30"0,0 11-16 0,0-7 18 15,0 4-8-15,0 1 0 16,0-3-10-16,0 2-4 16,0 1-4-1,0-4-3-15,0 1 1 0,0-2-32 0,0-1-14 16</inkml:trace>
  <inkml:trace contextRef="#ctx0" brushRef="#br0" timeOffset="44">19978 2223 200 0,'-9'0'77'0,"9"0"-42"0,0 0-41 16,3 0 14 0,3 0-1-16,0 0-1 15,-1 0-1-15,10-3-2 16,6 0-5-16,3 3-1 0,-3-10-5 16,-3 7-2-16,0 3 5 15,-4 0 2-15,-2 0 0 16,-3 0 2-16,0 3 3 15,-3 7 3-15,-3-2 4 16,-3 11 2-16,-3-6-1 0,-3 5 1 16,-3 9-6-1,0-9-1-15,3 4-2 16,0-4 1-16,3-2-11 16,0 0-2-16,1-6-37 15,7 1-67 1</inkml:trace>
  <inkml:trace contextRef="#ctx0" brushRef="#br0" timeOffset="45">20046 2328 188 0,'6'-5'71'0,"15"0"-38"0,6-3-28 0,-15 8 19 15,-1 0-15-15,4 0-5 16,0 0-33-16,0 0-14 16,0 0-40-16,0 0-17 0</inkml:trace>
  <inkml:trace contextRef="#ctx0" brushRef="#br0" timeOffset="46">20347 2238 140 0,'0'19'55'0,"0"-19"-30"0,0 18-12 15,0-10 19-15,0 6-5 16,0 4 1-16,0-2-13 0,0 3-6 15,0-1-6-15,0 1 0 0,0-6 0 16,3 0-12-16,0 6-4 16,0-6-146-1,3-13 65 1</inkml:trace>
  <inkml:trace contextRef="#ctx0" brushRef="#br0" timeOffset="47">20516 2246 104 0,'12'-21'38'0,"-9"26"-20"0,-9-15 7 15,3 10 20-15,0 0-7 16,0-3-2-16,-3 3-12 15,-3 3-2-15,-2 7-13 16,-4-4 1-16,3 4 3 0,0 1-7 16,3 2-1-16,3-8-5 15,3 9-3-15,6-6-1 16,3 2 3-16,6 3 0 0,0 3 1 16,0 3 0-1,0-1 0-15,-7-2 0 0,1 8 0 16,-6-5 0-16,-3-4 2 15,0 7-17-15,-5-14-4 16,-1-1-9-16,-3-1-2 16,-3-12 2-16,0 1 5 15,3-3 15-15,6-2 7 16,3-4-1-16,9-1 0 0,3-4-2 16,6 0 3-1,3 6 15-15,6-8 8 16,-1 5 1-16,1 0 0 0,-3-5-3 15,-3 11-3 1,-3-4-9-16,-3 4-3 16,-6-1-14-16,-3 1-4 0,-3 4-71 15,3 4-43 1,-3-4 55-16</inkml:trace>
  <inkml:trace contextRef="#ctx0" brushRef="#br0" timeOffset="48">20757 2238 180 0,'-3'24'68'0,"0"-8"-36"0,3 0-22 0,6-5 17 16,-6 2-7-16,0 3 1 15,0 5-8-15,0-8-3 16,0 6-5-16,0 2-4 0,0-3 0 15,0-2-12-15,0-5-52 16,9-3-60 15</inkml:trace>
  <inkml:trace contextRef="#ctx0" brushRef="#br0" timeOffset="49">20936 2334 168 0,'3'-11'66'0,"0"6"-36"0,0 2-22 15,-3-2 18-15,0 2 0 16,0 1 4-16,-3-1-5 16,-3 3-1-16,-3 0-13 15,-3 0-7-15,-3 0-2 0,0 5-7 16,4 3 1-16,2 0 2 0,0 0 1 15,3 3-2-15,6-6 0 16,0 3 2-16,6-6 0 16,0 1-2-16,3-3 2 15,2-3-1-15,1 1-2 16,-3-6 0-16,0 5 0 16,-3 1 7-16,0 2 5 15,0 5 5-15,-3 5 2 16,0 4-2-16,-3 2 2 15,0-1-6-15,3 1-3 0,0-2-3 16,0 1 0-16,0-1-31 16,3-4-11-1,3-10-81 1</inkml:trace>
  <inkml:trace contextRef="#ctx0" brushRef="#br0" timeOffset="50">20915 865 208 0,'-9'-5'77'0,"12"5"-42"0,6 0-39 15,0 0 13-15,3 0-1 16,6-5 3-16,3 5-4 0,5-6-2 15,1 4-2-15,0 2 0 0,0 0 0 16,0 8-1 0,-1-3-2-16,1 13-2 0,-9 4 1 15,-6 4 1-15,-6 11 0 16,-3 24 2-16,-3 2 1 16,-6 12-4-16,-3 7 1 15,3 13-2-15,0-5 0 16,0 0 4-16,3-11 1 15,6 0-4-15,6-2 1 16,6 8 0-16,0-14 2 0,-3-5-8 16,0 9-1-16,-3-7-12 15,-3-7-5-15,-3 3 8 16,-3 7 6 0,0-15 7-16,-6-6 2 0,6-5 3 15,0-11 3-15,-3-5 4 16,3-5 2-16,3-5-1 15,-3-6 1-15,-3 0-11 16,6-2-2-16,0-3 3 16,0-3 1-16,-3 0 0 15,0 3-2-15,0-8 1 16,0 0-1-16,0 0 2 0,0 0 1 16,0 0 1-1,0 0 2-15,-6 0-3 0,-9 0 0 16,0 0 10-1,-6-5 3-15,-3 5-1 0,-6 0 1 16,1 5-14-16,-4-5-3 16,6 3-49-16,3 2-21 15</inkml:trace>
  <inkml:trace contextRef="#ctx0" brushRef="#br0" timeOffset="51">17450 3104 108 0,'-3'-6'41'0,"3"6"-22"0,0-8 0 0,0 6 18 16,-2-1 0-1,-1 0 0-15,-3 1-9 16,-6 2-5-16,0 0-13 0,-6 5 2 0,-3 0 2 16,0 9-7-1,3 7-4-15,1 3-7 0,2-1 0 16,3 1 2-16,6 3 3 15,3-9-2-15,6 1-2 16,6-3 2-16,9-3 2 16,8-5-7-16,1-3-1 15,0-5-31-15,-3-3-15 16,0-2-26 0,-4-3-22-16,-2-2 44 0</inkml:trace>
  <inkml:trace contextRef="#ctx0" brushRef="#br0" timeOffset="52">17564 3138 200 0,'-18'-21'77'0,"18"21"-42"0,-6 16-30 16,3-11 17-16,0 0-10 15,-3 8 1-15,0 3-10 16,3 0-2-16,3 5-1 16,3-2 0-16,3-1 0 0,9-2 0 15,3 0 2-15,-1-5-3 16,1-3 0-16,0-6 3 15,0-4 1-15,-3-1 7 16,-3-10 4-16,-3 2-5 16,-6-2-3-16,-3 0-3 15,-3-6 0-15,-3-5 0 16,-3 6 1-16,-3 2-7 16,0 3-2-16,3 2-31 0,-3 6-170 31,12-14 108-16</inkml:trace>
  <inkml:trace contextRef="#ctx0" brushRef="#br0" timeOffset="53">17718 2884 200 0,'-3'5'77'0,"3"-2"-42"0,3 23-30 0,0-2 17 16,0-5-8-16,0 7 2 0,0 1-7 16,0 10-3-16,3-6-3 15,0 1 4-15,0 3 3 0,0-9-14 16,6-2-4-16,-3 0-30 16,0-11-11-16,3-3-31 15,0-2-30 1,-3-5 43-16</inkml:trace>
  <inkml:trace contextRef="#ctx0" brushRef="#br0" timeOffset="54">17867 3138 160 0,'3'-19'60'0,"0"17"-32"0,0 4-17 0,-3-2 26 31,3 14-9-31,0-1-10 0,0 0-7 16,0 3-6-16,3 5 1 0,0-5 0 15,0 0-2 1,0 0-3-16,0-3 0 0,3-2 1 16,0-6-1-16,0-2 2 15,0-6-2-15,-4-2-1 16,1-3-4-16,0-3-2 16,-3 1 3-16,0-6 3 15,-3 2 1-15,0 1 2 16,0-3 4-16,0 11 8 15,0 2-4 1,0 3-7-16,0 6-5 16,3 2 2-16,0 2 3 0,6 3 1 15,-3 1 0 1,9-1-3-16,-6 0-2 0,0-2 1 16,0-1-1-16,0-2-29 15,-3-3-10-15,0-2-34 16,0-3-49-1,0-5 28-15</inkml:trace>
  <inkml:trace contextRef="#ctx0" brushRef="#br0" timeOffset="55">18099 3112 136 0,'0'0'52'0,"0"2"-28"0,3 17-19 0,0-14 11 16,0 6 10-16,0 2 9 15,0 0-6 1,-3 3-2-16,0 2-15 0,0-4-5 0,0 2-3 16,0-3-2-16,0-3-2 15,0-2 1-15,3-2 1 16,0-4-1-16,-3-2 2 16,3-2-7-16,3-4-1 15,0-4-1-15,0-1 2 16,0 1-1-16,0-6 1 15,3 2 3-15,0 4 0 0,0 2-2 16,0 8 0 0,0 5 6-16,-3-2 5 15,-1 7 2-15,-2-4 2 0,-3 2-6 16,0 0-2-16,0 0 9 16,0-3 6-16,0 0-8 15,0-5-3-15,0 0-8 16,3-3-2-16,0-2-4 15,9 0 1-15,-3-8 1 16,6-1 2-16,0-4-4 16,0 2 0-16,0 5 0 15,0 3 4-15,0 3 1 16,-4 8 1-16,1 5 4 0,0 2 5 16,-3 4-1-1,-3-1 1-15,0 0-5 0,0 0-1 16,-3-2-12-16,0-1-7 15,0-2-40-15,0 0-18 16,-3-2-24 0</inkml:trace>
  <inkml:trace contextRef="#ctx0" brushRef="#br0" timeOffset="56">18528 3209 208 0,'-3'-5'79'0,"6"5"-42"0,0-3-37 0,0 3 16 16,3 0-5-16,0 0 3 0,0 0-9 15,3 0-3-15,0 0-2 16,3 0-27-16,-1 3-9 0</inkml:trace>
  <inkml:trace contextRef="#ctx0" brushRef="#br0" timeOffset="57">18718 3101 168 0,'-2'0'63'0,"2"3"-34"0,2 5-30 15,-2-3 12-15,3 3 21 0,-3 8 14 16,0-1-9-16,0 1-1 15,-5 3-21-15,2-1-9 0,0-2-2 16,6 0-1-16,0-3 1 16,-3-2-5-16,2-3-1 15,1-3-8-15,-3-5-4 16,0 0-1-16,3-2 1 16,0-4 3-16,6-2 5 15,-3 0-2-15,0-2 3 16,0 2 1-16,3-5-1 0,0 5 1 15,0-3 3 1,0 3-2-16,3 8 1 16,-3 0 6-16,0 0 5 0,0 5 4 15,-3 3 4-15,0 6-3 16,-4-6 0 0,-2 2-4-16,3 1-1 0,-3-1-5 15,0-2-1-15,0-2-3 16,0-6-1-16,0 0 1 15,6-3 2-15,0-2-8 16,3-6-3-16,0-2-4 16,6-3 0-16,3 3 7 15,0 7 3-15,-3 6 3 16,0-5 2-16,-3 5 8 16,-1 5 3-16,1 3-2 0,-3 3 1 15,0 0-7 1,0 2-1-16,0 0-2 0,-3-2-2 15,0-1-26-15,0-2-10 16,0-3-46 0,3-2-55-16,0-3 37 15</inkml:trace>
  <inkml:trace contextRef="#ctx0" brushRef="#br0" timeOffset="58">19263 3191 208 0,'-9'-5'79'0,"15"-1"-42"0,-15-4-34 16,6 12 15-1,-3 1-7-15,-6 2-1 16,-5 1-9-16,2 4-2 0,0 3 0 16,3 1-2-16,0-1 1 15,3 3 2-15,6 0 0 0,0-1 0 16,3-4 0-16,9-3 0 15,6-3 0-15,-3-2 2 16,0-6 1-16,3-5-6 16,-3-2 0-16,-4-1 3 15,1 1 2-15,-3-1-3 0,0 0 1 16,-3 1 4-16,0 2 5 16,0 3-3-1,-3 5 2-15,0 0-1 16,3 0 3-16,0 5-3 0,0 6 1 15,3-1-7 1,0 1-1-16,0-1 0 0,0 1 0 16,3-3-29-16,0 0-10 15,0-6-45 1,9-2-43-16,5-2 45 16</inkml:trace>
  <inkml:trace contextRef="#ctx0" brushRef="#br0" timeOffset="59">19469 3159 184 0,'-6'3'68'0,"6"13"-36"0,3-6-31 0,-3-2 16 16,3-3 13-16,-3 9 8 0,0 7-2 16,0-3 1-1,0 11-21-15,0 9-5 0,-3-9-3 16,0-3-4-16,0 3-1 0,-3-8-8 15,-6 1-2-15,0-7-31 16,-6-1-15-16,0-4-31 16,0-7-47-1,0-6 35-15</inkml:trace>
  <inkml:trace contextRef="#ctx0" brushRef="#br0" timeOffset="60">19388 3019 260 0,'3'-3'96'0,"12"1"-52"0,-3 4-62 0,-6-2 9 15,0 0-32-15,3 0-9 16</inkml:trace>
  <inkml:trace contextRef="#ctx0" brushRef="#br0" timeOffset="61">19605 3180 124 0,'-17'29'49'0,"17"-15"-26"0,-6 2-27 15,6-6 8-15,0 3 7 16,6 1 5-16,3-1 0 16,-1 0 3-16,7-2 1 15,3-3 0-15,0-6-11 16,0-4 1-16,0-4 3 0,-3-2-3 15,0-5 0-15,-4-3-2 16,-2 3 2-16,-3-3-1 16,-6-2 0-16,-6-4-3 15,-3 4 1-15,-2-1-4 16,-7 6-2-16,-6 5-22 16,3 0-11-16,6 3-55 15</inkml:trace>
  <inkml:trace contextRef="#ctx0" brushRef="#br0" timeOffset="62">19912 3239 192 0,'6'21'74'0,"0"-8"-40"0,0 3-38 0,-3-8 15 16,-3 2 7-16,0-4 6 15,0 2-8-15,0-6-4 16,-3 1-7-16,3-1 1 0,-3-2 0 16,0-2 11-16,0-3 4 0,0-3-9 15,3-3-2 1,0-2-8-16,6-3-2 0,3 0-2 16,0 3-2-1,3 0 0-15,3-3 3 0,0 2 0 16,8 4 1-16,4 7-7 15,0 1-3-15,-3 2-36 16,0 2-17-16,-1 6-41 16</inkml:trace>
  <inkml:trace contextRef="#ctx0" brushRef="#br0" timeOffset="63">20359 3112 332 0,'-9'-6'126'0,"9"6"-68"0,0 0-70 0,0 0 18 15,0 0-21 1,0 0-2-16</inkml:trace>
  <inkml:trace contextRef="#ctx0" brushRef="#br0" timeOffset="64">20356 3130 271 0,'6'21'-149'15</inkml:trace>
  <inkml:trace contextRef="#ctx0" brushRef="#br0" timeOffset="65">20353 3336 280 0,'-9'3'107'0,"9"0"-58"0,-3-1-57 0,3-2 16 0,0 0-30 15,0 0-10 1,3-2-81-16,3-4-36 16</inkml:trace>
  <inkml:trace contextRef="#ctx0" brushRef="#br0" timeOffset="66">20835 2844 160 0,'-9'0'63'0,"9"0"-34"0,0 0-34 0,0 0 10 16,0 3 1-16,0 2 4 0,0 6 1 16,0 7 1-1,0 11-6-15,0 6 3 0,0 7 1 16,3 6 1-16,0 5 1 0,0 15 0 15,0 12 2-15,-3-1-5 16,0 11-1 0,-3 8-2-16,0 13-1 0,-3-2 1 15,0-3 1 1,0-3-6-16,3-8-2 0,0-10 6 16,3-17 4-16,0-9-2 15,0-6-2-15,0-3 0 0,3-8 1 16,0-5-1-1,0-2 2-15,0-4-4 16,3-2-2-16,-3-5 0 16,3-3 1-16,0-2-3 0,0-3 0 15,3-3-1-15,0-2 0 16,2-3 4-16,4-3 1 16,9 0-4-16,6-5-1 15,0 0 1-15,2 0 2 16,4 0-7-16,0 0-3 15,3 0-20-15,-4 0-6 16,1-2-31-16,-6-1-12 16</inkml:trace>
  <inkml:trace contextRef="#ctx0" brushRef="#br0" timeOffset="67">20787 3000 212 0,'-6'-10'79'0,"9"-11"-42"0,0-11-39 0,3 27 14 16,3-3-6-16,3 0 1 15,6 0-6-15,9 2-1 16,14-7-51-16,1 0-23 15,3-3-9-15</inkml:trace>
  <inkml:trace contextRef="#ctx0" brushRef="#br0" timeOffset="68">21106 3014 140 0,'-6'-6'55'0,"3"12"-30"0,0-12-7 0,3 4 18 16,-3 2-7-16,0 8 0 15,-3-3-16-15,0 5-6 16,-3 6-4-16,3 6-3 0,3 1 1 16,0 1-1-16,3 3 0 15,6-4-3-15,6-1 2 16,3-4 3-16,3-5 1 16,8-5 5-16,4-5 5 15,-3-6-1-15,-3-5 3 16,0-5-8-16,-6-5-4 15,-7-1 6-15,-5 3 4 16,-6-2-2-16,-3-1-1 16,-6 3-2-16,-5 0 0 0,-1 6-7 15,0-1-2-15,0 6-29 16,3 0-10-16,3 2-55 16,6 6-50-1,0-1 50-15</inkml:trace>
  <inkml:trace contextRef="#ctx0" brushRef="#br0" timeOffset="69">21147 3440 136 0,'0'0'52'0,"3"-3"-28"0,0 8-6 0,-3 1 20 0,6 1-15 16,-3 7-2-16,-3 2-4 15,3 2-2-15,-3 1-7 16,0 2-3-16,0 0 1 0,0-3-1 15,0 1 0-15,0-3-6 16,0-3 1-16,3-2-55 16,0-3-25-16,-3-3-7 15</inkml:trace>
  <inkml:trace contextRef="#ctx0" brushRef="#br0" timeOffset="70">21088 3903 152 0,'-6'0'57'0,"9"0"-30"0,0 0-21 15,0 0 15-15,3 0-13 16,3 0-2-16,0 0-4 16,0 2-2-16,-1 4 1 15,1 1-1-15,0 4 2 0,0 2-3 16,-9 1-2-16,-6 4-5 16,0 3 0-16,-3-2 10 0,-2-3 6 15,-1 2 1-15,3-5 0 16,0-2 1-1,3-3 4-15,6-3 12 16,9-2-8 0,3-1-6-16,0 1-6 15,5 0-8-15,10-1-1 16,-6 1-39-16,-3 0-16 16,0-1-33-1</inkml:trace>
  <inkml:trace contextRef="#ctx0" brushRef="#br0" timeOffset="71">21085 4313 140 0,'-6'0'55'0,"3"0"-30"0,0 0-14 15,3 0 18-15,0 0-4 16,0 0 3-16,0 0-12 16,0 0-4-16,6 0-7 15,0-8-4-15,3 2 2 0,0-4-4 16,0 2 0-16,0 8 1 16,-1 8 0-16,1-3 0 15,0 6 0-15,-3-1 0 16,0 4 2-16,-6-1-1 15,-6 3-1-15,3-3 1 16,0 0 1-16,0-2-3 16,0-3 0-16,3 0-6 0,6-3 0 15,0 3 3-15,12-3 2 16,0 0-1-16,-3 9 2 16,-3-4 5-16,-12 6 13 15,-9 0 3 1,0-3-6-16,-6 0-4 15,0-5-10-15,-3-2-5 16,3-6-30-16,1-3-13 16</inkml:trace>
  <inkml:trace contextRef="#ctx0" brushRef="#br0" timeOffset="72">21508 3027 88 0,'5'0'33'0,"-5"0"-18"0,6-5 2 16,-6 5 14-16,0 0 3 15,0 0 5-15,0 0-5 16,0 5 0-16,-3 0-19 15,-3 3-5-15,-2 3 1 0,-1 2-7 16,0 3 0-16,0 2-2 0,6-4-2 16,-3-1 1-16,6 0-1 15,0-5 0-15,9-3 0 32,3-5 0-32,0 0-5 0,2 0 1 15,1-5-11-15,0 0-3 16,-3 2-24-16,3 3-10 15,0-8-26 1</inkml:trace>
  <inkml:trace contextRef="#ctx0" brushRef="#br0" timeOffset="73">21612 3027 148 0,'-9'0'57'0,"9"8"-30"0,0 0-32 15,0-3 12-15,3 6 16 16,0 7 9-16,0 3-7 16,0 6-2-16,0-3-13 15,0-1-2-15,0 1-1 0,6 3-3 16,-4-9-1-16,1 1-1 15,-3-6-2-15,0-3-32 0,0 1-16 16</inkml:trace>
  <inkml:trace contextRef="#ctx0" brushRef="#br0" timeOffset="74">21552 3440 204 0,'0'8'77'0,"3"-8"-42"0,-3 7-30 15,0-1 17-15,3-1-10 16,0 0 1-16,0 1-8 15,3-1-3-15,0 0-1 16,0 1-1-16,3-1 2 0,0 0-3 16,0 3-2-16,-3 3 2 0,0-1 2 15,-3 9 0-15,-3-1 2 16,0 3 4-16,-6-2 4 16,0-3-2-16,-3 0 2 15,0-3-6-15,0-3-1 16,0-4-24-16,3-4-9 15,0-4-54 1,0-4-53-16,3-4 46 16</inkml:trace>
  <inkml:trace contextRef="#ctx0" brushRef="#br0" timeOffset="75">21546 3418 228 0,'3'0'85'0,"3"-13"-46"0,6 0-37 16,-3 5 17-16,3 3-10 16,6-1-1-16,3 1-22 15,-4 0-8-15,1 0-82 16,0-1-34-16</inkml:trace>
  <inkml:trace contextRef="#ctx0" brushRef="#br0" timeOffset="76">21615 3829 148 0,'-3'2'57'0,"0"19"-30"0,-3-2-18 16,3-11 16-16,0 5-3 15,-3 3-1-15,-3 8 0 0,3 0-1 16,0 2-11 0,3 0-5-16,3 1-1 0,3-1-2 0,3-4 2 15,3-7 0 1,0-1 3-16,6-6-1 0,3-3 0 15,-1-8-8-15,-2-2 0 16,-3-3-1-16,-3-3-1 16,-3 1-1-16,-9-6-1 15,-6 3 4-15,0 5 1 16,-3 0 2-16,-3 8 0 16,-2 0-5-16,2 8 1 15,0 0-22-15,3 0-11 0,3 0-51 31</inkml:trace>
  <inkml:trace contextRef="#ctx0" brushRef="#br0" timeOffset="77">21508 4241 188 0,'-3'0'71'0,"8"3"-38"0,-2 0-32 0,3-1 14 15,0 4-4 1,3-9 3-16,3 0-5 0,3-2-3 15,0 0-3-15,6-1-3 0,0 1 1 16,-3 0-4-16,-4-1 2 16,-2 4 1-16,-3 2 2 15,-9 5 5-15,-3 8 4 16,-3 9 0-16,-3 1 3 16,3 6-5-16,-3 1-1 15,4 1-4-15,-1 1-1 16,0-3-3-16,3-5-3 15,-3-3-18-15,3-2-7 0,3-1-45 16,0-7-53 0,0-3 31-1</inkml:trace>
  <inkml:trace contextRef="#ctx0" brushRef="#br0" timeOffset="78">21558 4416 240 0,'-9'0'90'0,"12"-3"-48"0,6-2-53 16,-3 2 13-16,3-2-2 16,3 0 2-16,6-1 0 15,3 1 1-15,2 0-2 0,1 0-47 16,0-3-19-16,0 2-24 16</inkml:trace>
  <inkml:trace contextRef="#ctx0" brushRef="#br0" timeOffset="79">22243 3006 148 0,'-6'-6'55'0,"0"1"-30"0,0 5-12 16,3 0 19-16,-3 0-5 15,-3 5 1-15,0-5-9 16,-6 6-4-16,-6-4-8 16,4 4-5-16,2 2 1 0,3-1-4 15,3 4 0-15,0 0-1 16,3 2-2-16,3-3 0 16,3 6 3-16,6 6 0 15,0-9 1-15,0 5 0 16,3 1 0-16,-6-3 2 15,-3-3 1-15,0 0 1 0,-9 0 0 16,0-2-5-16,0-3 1 16,-3-3-2-16,0-2 0 15,3-3 2-15,0 0 2 16,3 0-10-16,3-3-4 16,0-2-10-16,6 0-1 15,3-3 5-15,3 0 6 16,12-3 7-16,0-7 3 15,0-1 4-15,-3 1 3 16,-4 2-2-16,-2 0 0 16,-3 5 1-16,-3 3 2 15,-3-5 6-15,-3 5 4 0,-3 0-13 16,0 3-3-16,-6-3-21 16,0 5-7-16,3 1-34 15,3-1-34 1,0 3 30-16</inkml:trace>
  <inkml:trace contextRef="#ctx0" brushRef="#br0" timeOffset="80">22159 3485 116 0,'0'-3'44'0,"3"-2"-24"0,-3-1-8 16,0 4 16-16,0-1-1 0,0 0 2 15,-6-2-5 1,0 0-1-1,-8-8-8-15,-1 2-2 0,-3 11-3 16,0 3 1-16,0 5-6 16,0 2-3-16,0 6-4 0,4 0 1 15,5 0-1-15,3 2 0 16,3-7 2-16,6 2 0 16,3-2-3-16,5-9 2 15,1-4 1-15,6-1 0 16,3-2-5-16,-3-3 1 15,-3-3 2-15,-3 3 1 16,-3 0 1-16,0 3 2 0,-3 0 5 16,0 2 4-16,-4 1-4 15,1 2 1-15,-6 0-7 16,1 10-3 0,2-2 7-16,0 16 4 0,2 0 0 15,1 2 2 1,0 3-6-16,0-8-1 0,0 1-4 15,0-4-1-15,3-2-39 16,-3-5-18-16</inkml:trace>
  <inkml:trace contextRef="#ctx0" brushRef="#br0" timeOffset="81">22028 3889 136 0,'-3'8'52'0,"6"0"-28"0,-3 11-11 16,0-6 17-16,0 0-4 15,-3 8 2-15,0 1-10 16,0-1 0-16,1-3-11 16,-1 3-6-16,0-5-2 0,0 0 1 15,3-5 0-15,0-3-51 16,0-3-20-16,6-2-11 15</inkml:trace>
  <inkml:trace contextRef="#ctx0" brushRef="#br0" timeOffset="82">22139 3985 148 0,'-18'8'57'0,"18"0"-30"0,-3 10-32 0,-3-7 12 15,9-1 11-15,0 6 11 16,0-5-2-16,6-1-1 0,0-2-14 16,2-3-1-16,4-5 0 15,3-2 0-15,0-14 3 16,0 0-1-16,-3-8 2 0,-3 3-10 16,-3 0-3-16,-6 0 2 15,-3-6 2-15,-6 1 0 16,-6 5-1-16,0 2-3 15,0 11-2-15,0 3-10 16,-3 8-6-16,3 2-28 16,0 3-9-16,-3 2-51 15</inkml:trace>
  <inkml:trace contextRef="#ctx0" brushRef="#br0" timeOffset="83">22017 4289 192 0,'-3'16'71'0,"6"-29"-38"0,-3 23-30 0,0-10 20 16,0 13-8-16,0 6-6 15,0-1 0-15,0 4-6 16,0 1-2-16,0-1 0 0,0-7-15 16,0 4-5-16,2-6-136 31,7-13 60-31</inkml:trace>
  <inkml:trace contextRef="#ctx0" brushRef="#br0" timeOffset="84">22165 4334 200 0,'0'3'77'0,"0"4"-42"0,3 7-34 0,-3-6 14 16,0 2-10 0,0 3-1-16,0 6-2 0,0-1 1 15,0 4-2-15,3-4-7 0,0-2-1 16,-3-3-85-1</inkml:trace>
  <inkml:trace contextRef="#ctx0" brushRef="#br0" timeOffset="85">22653 3069 140 0,'-5'3'55'0,"5"2"-30"0,-3 3-29 15,3-3 10-15,-3 17 6 16,0 4 7-16,0-8-8 15,0 4-3-15,-3-1-5 0,6 3-3 16,0-8 3-16,0-1-11 16,0-1-2-16,0-4-63 15</inkml:trace>
  <inkml:trace contextRef="#ctx0" brushRef="#br0" timeOffset="86">22740 3072 96 0,'-3'0'35'0,"3"0"-18"0,0 0-5 15,0 0 13-15,0 0 0 16,0 0 0-16,0 0 5 16,0 0 6-16,0 0-19 15,0 0-3-15,0 0-2 0,0 0-7 16,0-3-3-16,0 3-15 15,0 0-6-15,0 0-15 16,0 0-6-16,0 0-3 16,-3 0-12-16,-3 3 20 15,3-1 22 1,0-2 13-16,0 0 27 16,0 0 12-16,0 3 2 0,3-3 2 15,0 0-17-15,0 0-5 16,3 0-11-16,3-3-2 15,6 1-4-15,0-1-3 0,3 1 0 16,0 2-1-16,-1 2 2 16,1 1-1-16,-6 5-1 15,-3 2 5-15,-6 12 4 16,-6-4 4-16,-3 1 4 16,-3-1-5-16,-2 1 1 15,5-4-8-15,-3-1-3 16,3-1-1-16,0-2 1 15,3-4-3-15,0 1-2 16,6-2-1-16,9-4 0 0,0-2 5 16,6-2 1-16,3-1-3 15,2 0 1-15,-2 1-7 16,0-1 0-16,-3 0-19 16,-3 3-6-16,-3 0-65 15</inkml:trace>
  <inkml:trace contextRef="#ctx0" brushRef="#br0" timeOffset="87">22585 3477 116 0,'-3'2'46'0,"15"9"-24"0,-3 2-8 0,-6-5 15 0,0 3-1 16,-3 4 3-1,3 7-15-15,-3-4-4 0,0 1-8 16,0-6-3-16,0 0 0 0,0-2-8 16,0-1 0-16,0-2-65 15,0 0-43 1,-3-3 46-16</inkml:trace>
  <inkml:trace contextRef="#ctx0" brushRef="#br0" timeOffset="88">22722 3458 164 0,'0'-5'63'0,"0"7"-34"0,3-4-30 15,-3 2 15-15,9 0-4 16,-3 0 2-16,0-3-2 15,3 3-1-15,-3 0-5 16,0 3-3-16,0-1 2 0,-3 4 2 16,-3-1 4-16,-3 3-2 15,0 0-2-15,0 3-2 0,0-1-3 16,0-5-8-16,3 3-5 16,3 0 4-1,3 0 5-15,3 5 3 0,5-2 1 16,-2 2-3-1,0-2 2-15,-3 5 10 0,-6-6 3 16,-3 4 12-16,-6-1 5 16,-3-3-11-16,-6 1-5 15,9-3-13-15,-3 0-5 16,1-3-26-16,-1 0-10 16,0-2-58-1</inkml:trace>
  <inkml:trace contextRef="#ctx0" brushRef="#br0" timeOffset="89">22576 3924 160 0,'0'2'63'0,"0"6"-34"0,0 6-12 0,0-4 22 0,-6 3-13 16,0 3-3 0,0 5-11-16,0-2-3 0,0-3-5 15,3 0-5-15,0-3-2 16,0-2-18-16,0-4-7 0,0-1-45 16,3-1-44-1,0-5 37-15</inkml:trace>
  <inkml:trace contextRef="#ctx0" brushRef="#br0" timeOffset="90">22665 3897 212 0,'-3'0'82'0,"6"3"-44"0,0 2-44 0,-3-2 14 15,0 2 2 1,0 3 5-16,0 3-5 15,-3 2-1-15,3-2-5 0,0-1-3 0,0 1 2 16,0-3-4-16,0-3 0 16,3 0 1-16,0 3 2 15,3-8-3-15,3 0 0 16,3 0-8-16,0-2-4 16,0 2-13-16,3-3-6 15,-6 0-45 1,6 1-35-16,-3-4 45 15</inkml:trace>
  <inkml:trace contextRef="#ctx0" brushRef="#br0" timeOffset="91">22761 3916 160 0,'-6'8'63'0,"6"0"-34"0,0 8-5 15,0-6 22-15,0 14-6 16,0 0 0-16,0 0-23 16,0 5-8-16,3-3-6 15,0-2 0-15,0-3 0 0,-3-2-26 0,0-3-9 16,0-6-77 0</inkml:trace>
  <inkml:trace contextRef="#ctx0" brushRef="#br0" timeOffset="92">22505 4217 216 0,'-3'6'82'0,"6"2"-44"0,0 31-29 16,-3-25 19-16,3 1-5 15,-3 7-2-15,0 1-9 16,0 1-5-16,0 0-4 0,-3 0 0 15,3-3 0-15,0-2-6 0,0-6-2 16,0-3-49-16,0-2-19 16</inkml:trace>
  <inkml:trace contextRef="#ctx0" brushRef="#br0" timeOffset="93">22645 4260 200 0,'0'-16'77'0,"0"32"-42"0,3-6-19 0,-3-4 33 15,0 7-15-15,0 0-13 16,0 0-6-16,0 3-9 15,-3-3-2-15,3 1 0 0,0-4-2 16,0-2-2-16,0 0-2 16,6-3 1-16,2-2 1 15,4 0 2-15,3-3-6 16,0 2 1-16,0 1-1 0,-3 2 2 16,3 1 1-1,-9 2 1-15,-6 5 4 16,0 3 2-16,-6 0 2 15,-9-1 2-15,3-1-10 0,-3-4-2 16,0 3-30-16,3-5-14 16,-6-2-38-1</inkml:trace>
  <inkml:trace contextRef="#ctx0" brushRef="#br0" timeOffset="94">22659 4233 240 0,'0'0'90'0,"6"-2"-48"0,6-4-45 0,0 4 16 16,3-1-1-16,3 0 5 16,6-2-11-16,0 0-4 0,-1 0-65 15,1-3-28 1,0 0-7-16,-3 0 1 0</inkml:trace>
  <inkml:trace contextRef="#ctx0" brushRef="#br0" timeOffset="95">23171 3051 188 0,'0'8'71'0,"0"2"-38"0,-3 11-19 16,3 1 22-16,-3-4-20 15,0 1-6-15,3-1-5 16,0 1 1-16,0-4-3 16,0 1-4-16,0-2 0 0,0-4-26 15,0 1-11-15,0-3-17 16,0 0-47 0,-2-3 13-16</inkml:trace>
  <inkml:trace contextRef="#ctx0" brushRef="#br0" timeOffset="96">23344 3022 168 0,'0'-3'63'0,"3"3"-34"0,-3 3-14 0,0-3 20 16,-3 5-6-16,0 3-2 0,-3 2-11 16,-3 4-3-1,0 4-7-15,-3 6 3 0,0 0 3 16,4-3-6-16,-1 0-1 16,6 0-5-16,3 0-3 0,9-5 4 15,-1 0 1 1,1-3 0-16,3-5-2 15,0-2 1-15,0-4-1 16,6-4-3-16,-3-4 0 0,-6-2 2 16,0-2 0-16,0 2 3 15,-6-5 1-15,-3 5-1 16,-3-3 1-16,-6 3 2 16,0 3 2-16,-12 2-3 15,0 6-1-15,3 2-8 16,0-2-4-16,4 2-15 15,2 3-5-15,3 3-40 0,9-9-18 16,3 4-1 0</inkml:trace>
  <inkml:trace contextRef="#ctx0" brushRef="#br0" timeOffset="97">23133 3487 196 0,'0'-8'74'0,"0"14"-40"0,0-4-29 16,0-2 23-16,0 11-10 15,6 7-1 1,-6 6 0-16,0 0-10 0,0 2-4 0,0-2-2 16,0-3 3-16,0-2 2 15,3-3-11-15,0-3-4 16,0-2-60-1,3-6-68-15,0-5 29 16</inkml:trace>
  <inkml:trace contextRef="#ctx0" brushRef="#br0" timeOffset="98">23216 3506 200 0,'-3'0'77'0,"6"-3"-42"0,3 3-41 0,-3 0 12 16,6-5 2-16,9 0 7 0,0-1-9 16,-3 1-4-16,5 0-1 15,1-1-1-15,0 1 0 0,-6 0 2 16,-3 2 1-16,0 0 1 16,-3 1 0-16,-3 4 4 15,0 6 3-15,-6 3 0 16,0 5 3-16,0 10-3 0,0-5 1 15,0 3-7 1,0 0-1-16,0 5-4 16,0-8-1-16,6-2-12 15,-6-3-5-15,0-3-54 16</inkml:trace>
  <inkml:trace contextRef="#ctx0" brushRef="#br0" timeOffset="99">23320 3596 244 0,'-3'-3'90'0,"6"3"-48"0,3 0-42 0,3-3 18 16,0-2-1-16,3 0 2 15,3 0-10-15,9-1-3 0,2-2-4 16,-2 0-13-16,0 3-2 15,-6 0-58-15,0-1-23 0,0 1-3 16</inkml:trace>
  <inkml:trace contextRef="#ctx0" brushRef="#br0" timeOffset="100">23148 3924 100 0,'6'8'38'0,"-6"2"-20"0,6 4-4 16,-6-7 15 0,0 12-1-16,0 2 3 0,-6-2-15 15,6-1-7-15,-3 3-5 16,3-5-6-16,0-3-1 0,3-2-14 16,-3-3-4-16</inkml:trace>
  <inkml:trace contextRef="#ctx0" brushRef="#br0" timeOffset="101">23386 3831 200 0,'-12'-2'77'0,"3"2"-42"0,-3 2-15 0,6 1 27 16,-9 7-10-16,-3 1-1 15,3-3-23-15,1 0-7 16,5 0-5-16,0-3-6 0,3 3 1 0,0 0 0 15,15 3-1-15,3-1-3 16,2 3 0 0,1 3 2-16,3 3 3 0,-6 2 2 15,-3-3 3-15,-3 1-1 16,-3-3-1-16,-6 2 1 16,-3-2-1-16,-6-3-5 15,0-2 1-15,-3-3-5 16,0-3 1-16,1-5-5 15,5-2-2-15,3-4-5 16,9-4-2-16,6-9-2 16,3 1 3-16,5-3 4 15,1 2 6-15,-3 1 10 0,6 2 8 16,-6 2 14-16,-9 1 9 16,3 3-9-16,-9 2-2 15,0-3-27-15,0 3-11 16,-9 3-40-1,6 2-54-15,-3 3 22 16</inkml:trace>
  <inkml:trace contextRef="#ctx0" brushRef="#br0" timeOffset="102">23112 4196 152 0,'-3'3'57'0,"6"2"-30"0,3 6-12 0,-3-3 18 15,0 16-3 1,-3-1 2-16,0 4-14 0,3-1-5 15,-3-2-8-15,0 5-4 0,0-5 2 16,3 0-4-16,-3-11 0 16,3-2-41-16,-3-1-17 15</inkml:trace>
  <inkml:trace contextRef="#ctx0" brushRef="#br0" timeOffset="103">23374 4255 156 0,'0'-22'57'0,"0"20"-30"0,-3-4-3 16,0 6 22-1,-3-2-14-15,0 2-6 0,-9 0-11 16,0 2-5-16,-6 1-5 15,6 10-4-15,1 6 2 0,2-3-4 16,0 0 0-16,3-1-1 16,0-1 0-16,9-4 2 15,6 1 0-15,3-6 0 16,6 0 0-16,-3-7-5 16,8-1 1-16,-2-5-5 15,-6-2-1-15,6-1 2 16,-6 0 5-16,-3 3 8 0,0-2 5 15,0 7 1 1,0 16 8 0,0 6-4-1,-3 2 3-15,0 3 3 16,-1 8-9-16,1-6-4 16,-3-2-5-16,6-3 0 15,-9-2-15-15,12-3-7 16,-3-1-65-16,0-7-30 0,9-10 15 15</inkml:trace>
  <inkml:trace contextRef="#ctx0" brushRef="#br0" timeOffset="104">23320 2839 204 0,'-9'-5'77'0,"12"2"-42"0,-3 3-32 16,0 0 15-16,0 0-9 15,3 0-3-15,3 0-3 16,3 0 0-16,6-5-2 16,3 2-1-16,9-2 3 0,2 0-2 15,-2-1-1-15,0 4-2 16,0-4 1-16,0 4 1 16,-7 2 2-16,-2 2-3 15,-6 4 0-15,-3 7 3 16,0 0 1-16,-6 14-1 15,-3 12-2-15,0 6 1 16,-3 8-1-16,0 5 0 0,-3 6 0 16,6 15 0-16,-3-2 0 15,3 2 0-15,0 1 0 16,3-1 0-16,-3 11 2 16,6-11 1-16,-3 1 3 15,-3-9-1-15,0-5 0 16,-3-5-1-16,-3-3 0 15,6 3 6-15,0-5 6 0,0-6-2 16,0-5 0 0,0-8-6-16,0-3 0 0,0-2-3 15,0 0 0-15,0-6-1 16,0 4 2-16,0-4-3 16,6-2 0-16,-6-3-1 15,3 3-2-15,0-3 5 16,0-3 4-16,0-2-5 15,0-2 0-15,-3-1-2 16,6-3 1-16,-3-2-2 16,0 0-1-16,0-2-2 15,0-4 1-15,0 1-1 16,-3 0-2-16,0-3-2 16,0 0-1-16,0 0-3 0,0 0 1 15,0 0 3 1,0 0 3-16,-9 2 4 0,-3 1 2 15,-3-1 3-15,0 1 1 16,-6 0-3 0,1-3-3-16,5 0-16 0,-6 0-7 15,6 0-64-15,6-3-26 16,6-2 11 0</inkml:trace>
  <inkml:trace contextRef="#ctx0" brushRef="#br0" timeOffset="105">24035 10017 140 0,'0'-8'55'0,"0"8"-30"0,0-2-7 0,0 2 18 16,0 0-5-16,0 0 2 15,0 0-2-15,0 0 3 16,0 7-18-16,-6 12-7 0,0 2-2 15,-3 3-4-15,-3 0 0 16,0 0 1-16,-3-1 2 16,3 1-3-16,0-3-2 15,3-5 0-15,0-2-4 16,9 1 0-16,6-7 4 16,0-2 1-16,3-14-3 15,0 0-1-15,0-3-2 16,0-2 3-16,0-3 0 15,3-2 3-15,0-6-1 16,0-5-1-16,-3 5-2 16,0 3 1-16,-1 5 1 15,-5 3 2-15,6 2 1 0,-3 3 1 16,0 5 0 0,3 3 0-16,0 14 2 0,0 4 1 15,3 3-1-15,-3 0-1 16,0 1-6-1,3-1 1-15,-3 3 2 0,3-6 1 16,-1-7-19-16,-2-1-9 16,6-4-62-1</inkml:trace>
  <inkml:trace contextRef="#ctx0" brushRef="#br0" timeOffset="106">24052 10126 184 0,'0'-3'71'0,"0"0"-38"0,0 6-23 15,0-3 17-15,0 5-15 16,0 3-7-16,3 5-1 0,-3 11-1 16,6 8-1-16,-3 8-2 0,-3 7 3 15,6 14-2-15,-3-5-1 16,-3-1 1-16,-3 1 1 16,-3-3 3-16,3-8 4 15,-6-6 2-15,-2-4 1 16,-1-3 5-16,-6-6 3 15,-3-2-4-15,-6-6 1 16,3-2-6-16,-5-3 1 16,-7 1-5-16,0-6 1 0,6 0-7 15,4-3-1-15,5 0-42 16,0-2-19-16,12-1-66 16</inkml:trace>
  <inkml:trace contextRef="#ctx0" brushRef="#br0" timeOffset="107">22502 10769 152 0,'0'-6'57'0,"0"6"-30"0,0-5-7 16,0 5 21-16,0 0 0 15,0 0 2-15,-3 0-3 0,0 0-3 16,-6 0-20-16,3 0-4 0,-9 5-1 16,0-2-5-16,-6 5-2 15,3 0-5-15,1 2 0 16,2-2-2-16,6 3 0 16,0-3-3-16,6 5-1 15,0-2 3-15,15 5 1 16,-6-1-1-16,15 7 0 15,-7-4 2-15,-2 6 2 16,0-8 0-16,-6 2 2 16,0-2 0-16,-6 0 1 15,0-3 0-15,-9 0 0 16,-3-2 0-16,0-3 0 16,0-3-9-16,-5-2-2 0,2 0-18 15,3-3-9 1,-3-6-18-16,6 1-7 0,6-3-48 15</inkml:trace>
  <inkml:trace contextRef="#ctx0" brushRef="#br0" timeOffset="108">22526 10872 184 0,'0'2'71'0,"0"-2"-38"0,0 6-23 0,0-4 17 15,0 1-4 1,11 2 0-16,-5-2-8 0,0 0-2 16,3-1-7-1,0 1 0-15,0-3 1 0,3 0-1 0,0-3 1 16,3-2-4-16,-3 0 0 16,-3 2-1-16,0-5 1 15,-3-3-2-15,-4 4-1 16,1 1 3-16,-6-2 0 15,-2 0-1-15,2 3-2 16,0 2 7-16,-6 3 3 16,-9 3-8-16,0 5 0 15,3 3-2-15,0 2 2 0,3 3 1 16,3 5 3 0,3 0-3-16,3 5 0 0,9-2-3 15,3-3-1-15,3-5-8 16,-3-2-2-16,0-1-34 15,9-8-13-15,-3 0-43 16,6-7-31 0,8-6 54-16</inkml:trace>
  <inkml:trace contextRef="#ctx0" brushRef="#br0" timeOffset="109">22862 10893 140 0,'0'0'55'0,"0"5"-30"0,3-7-12 15,-3 2 17-15,3 0-9 16,0-3-1-16,0 0-8 15,0 1-2-15,0-4-6 16,6 1 4-16,-6 0 4 0,-3-3-4 16,3 0 0-16,-3 0 2 15,-3 3 1-15,-3 2 3 16,0 0 2-16,-12 3-7 16,0 6-3-16,0 2-3 0,0 5-3 15,0 0 1 1,4 13-1-16,2 1-3 15,6-3 0-15,3 0-1 16,3-6 3-16,0-2 0 0,6-3 1 16,9 3-3-16,2-8 0 15,1-5-3-15,-3-3 1 16,0-6 1-16,0-4-1 16,-6-6 1-16,0-5 0 15,-3 2 3-15,-6 1 2 16,0 2 2-16,0 0 1 0,0 0-2 15,0 8 1-15,-3 3-2 16,3 2 2 0,0 6-4-16,3 5 0 15,-3 13 1-15,9-3 0 16,-3 4 0-16,0-4 2 0,2-2-1 16,-2 0-1-16,0-3-35 15,0-2-14-15,3-6-52 16</inkml:trace>
  <inkml:trace contextRef="#ctx0" brushRef="#br0" timeOffset="110">23032 10583 176 0,'0'-2'68'0,"14"7"-36"0,-2 3-18 0,-6 0 22 15,-3 0-7-15,0 0 0 16,0 16-10-16,0 18-4 16,-3 3-8-16,0 2-5 0,-3 4 1 15,0-4-2-15,-3-4-1 16,6-4 3-16,0-17 0 15,0-4-1-15,3-2-2 16,0 0-2-16,6-6-1 0,3-2 2 16,6-5 2-1,0-3-2-15,3-3 0 16,-4 1-12-16,1-1-5 0,-3 0-23 16,9-2-84-1</inkml:trace>
  <inkml:trace contextRef="#ctx0" brushRef="#br0" timeOffset="111">22987 10602 264 0,'-6'-5'99'0,"27"2"-54"0,6-2-55 0,-16 2 16 16,1-2-8 0,12 2 0-16,0 0-33 0,3 1-17 15,6-1-48-15,2 3-20 16</inkml:trace>
  <inkml:trace contextRef="#ctx0" brushRef="#br0" timeOffset="112">23234 10692 192 0,'0'-19'74'0,"0"19"-40"0,0 16-16 0,0-11 25 16</inkml:trace>
  <inkml:trace contextRef="#ctx0" brushRef="#br0" timeOffset="113">23234 10710 413 0,'0'14'29'16,"0"-1"-16"-16,-3 3-7 0,-3 0-2 15,6-1-2-15,-3 1 1 0,0-2-2 16,3-4-1 0,0 1 1-16,0-3-1 15,0-3-3-15,3-2 0 16,0-1 2-16,12-2 0 0,-6 0 3 16,6 0 1-16,-3 0-4 15,5-2-1-15,-5-1-6 16,6 0 0-16,-6 1-20 15,-3-1-7-15,0 0-22 16,0 1-9-16,-3-1-24 16</inkml:trace>
  <inkml:trace contextRef="#ctx0" brushRef="#br0" timeOffset="114">23374 10721 208 0,'0'0'79'0,"-3"0"-42"0,3 11-28 0,0-6 22 16,3 3-6-1,-3 5 0-15,0 8-7 0,0 6-1 16,0 4-10-16,0 6 0 0,0-2 0 16,3-1-3-16,-3-10-1 15,0 0-1-15,6-6-2 16,-6-4-26-16,0-4-10 15,3-2-28-15,-3-3-10 16,0-5-23 0</inkml:trace>
  <inkml:trace contextRef="#ctx0" brushRef="#br0" timeOffset="115">23383 10615 244 0,'-6'-10'90'0,"6"10"-48"0,6 0-38 15,-3 0 19-15,3-3-13 16,3 0-1-16,3 1-7 15,2-1-2-15,10 0 0 16,-6 1 0-16,0-1 0 0,-3 0-3 0,3 3 2 16,-9 0 3-16,0 3 1 15,2 0 1-15,-5 2 0 16,-3 3-2-16,-3 2 1 16,0 4 2-16,0 12 2 15,0-2-6-15,0 8-2 16,0 5 0-16,0 0 0 15,0 13 1-15,0-8 2 16,0-2-1-16,6 0 2 0,-3-8-2 16,0-6-1-1,0-5 3-15,0-2 0 16,-3-6-1-16,0-3 1 16,-3-2 4-16,0 0 6 0,-3-2-5 15,-3-4 0-15,-3 4-6 16,-5-1-2-16,-1 0-38 15,3-2-16-15,6 2-75 16</inkml:trace>
  <inkml:trace contextRef="#ctx0" brushRef="#br0" timeOffset="116">4422 10266 104 0,'6'-5'41'0,"0"-11"-22"0,-3 0 0 15,0 13 18-15,0 1 2 16,-3-1 1-16,0 3-8 16,-3 0-5-16,-3 0-15 15,-6 3-3-15,-6 4 1 0,-3 1-2 16,1 6 1-16,-1-1-5 15,0 0-1-15,3-2-1 16,6-1-2-16,3 1-2 16,6-1 1-16,9 1-1 0,3 0-2 15,12 2 3-15,0 0 0 16,0 0 1 0,-1 0 2-16,-2 1-1 15,-6-1 2-15,-3-2 9 16,-6-1 7-16,-3 3-6 0,-9-2 0 15,-3 2-7-15,-3-5-2 16,0-3-2-16,1-2 1 16,-1 0-15-16,3-6-5 15,0 3-29-15,6-5-12 16,3-1-43 0,6-1-29-16,3-4 60 15</inkml:trace>
  <inkml:trace contextRef="#ctx0" brushRef="#br0" timeOffset="117">4550 10335 172 0,'-3'0'66'0,"6"2"-36"0,3 4-31 16,0-4 15-16,0 1 5 16,0 0 6-16,3 2-7 0,6-5-3 15,0 0-8 1,-1-3-3-16,1 1 0 0,0-1-2 16,-3-2 1-16,0-1 0 15,-6 1 3-15,-3-3-3 0,-3-3 0 16,-3 4 1-16,-3-1 0 15,-9 0-2-15,0-3-2 16,-3 8 3-16,1 6 0 16,-4 2-1-16,0 3-2 15,0 6-4-15,3 1 0 16,0 4 2-16,6 2 1 16,6 0 1-16,6 0 0 15,6 3-3-15,6-3 2 16,3 3-6-16,9-11 0 15,3 1-35-15,0-9-14 16,2-5-37 0</inkml:trace>
  <inkml:trace contextRef="#ctx0" brushRef="#br0" timeOffset="118">4809 10313 220 0,'-24'0'85'0,"15"3"-46"0,-3 5-41 16,6 0 14-16,-3 3 0 16,1 4 3-16,-1 4-8 15,0-1-2-15,6 1-3 16,3-3-2-16,6 0 1 0,0-3-1 16,3 0 0-16,2-10-3 0,7-6 0 15,0-5-5-15,0 0 0 16,-3-2 2-16,-3-3 1 15,-3-1 5 1,-3 1 2-16,-3 0 0 0,-6 0 1 16,6 2 2-16,-6 3 2 15,0 3-1-15,0 2-1 16,3 3-6-16,3 8-1 16,0 3 3-16,0 2 3 15,0 3-1-15,3 0-2 16,0 5 2-16,2 3 2 15,1-1-26-15,0-7-11 16,0-2-55 0,3-4-41-16,0-2 47 15</inkml:trace>
  <inkml:trace contextRef="#ctx0" brushRef="#br0" timeOffset="119">5026 10179 208 0,'-3'0'77'0,"6"2"-42"0,0 6-43 15,0-3 12-15,-3 17 5 16,0-1 3-16,-3 3-1 16,0 5-1-16,0 2-6 15,0 1-1-15,0-3 3 0,3 0-3 16,0 3-2-16,0-3 0 0,3-2 1 15,0-6-1-15,3-3 2 16,0-2-2-16,6-3 2 16,3 1-2-16,0-4-1 15,0-2 1-15,0-2-1 16,0-4-5-16,-1-2-1 16,-2-2-26-16,-3-4-9 15,0 1-54 1</inkml:trace>
  <inkml:trace contextRef="#ctx0" brushRef="#br0" timeOffset="120">5008 10157 260 0,'-3'-8'96'0,"9"8"-52"0,3 0-45 15,-3 0 20-15,3 0-9 16,6-2 0-16,6-1-11 16,3 3-4-16,0 0-63 15,2-3-30-15,-2 9-1 16,3-4 1-16</inkml:trace>
  <inkml:trace contextRef="#ctx0" brushRef="#br0" timeOffset="121">5330 10221 164 0,'-15'8'63'0,"3"26"-34"0,6-7-30 0,3-14 15 16,0 5 12-16,0 6 10 16,3 0-7-16,6 0-2 15,0 2-16-15,3-5 0 0,6-5 2 16,0 0-1-16,3-13 1 15,0-6-1-15,-1-7 0 16,-2-4-4-16,-3-4-3 16,-6-1-2-16,-6-2 0 15,-6 3 0-15,-3-3 1 16,-6 2-2-16,1-2-2 0,-4 5-2 16,-3 0 1-16,3 5-26 15,3 1-9-15,3 5-48 16,6-1-21-16</inkml:trace>
  <inkml:trace contextRef="#ctx0" brushRef="#br0" timeOffset="122">5470 10136 212 0,'-6'0'82'0,"9"0"-44"0,0 3-31 0,-3-3 20 16,6 0-12-16,0-3-1 15,6 1-8-15,2-4-2 16,1 4-2-16,3-1-4 0,0 0-1 16,-3 3 2-16,0 3 2 15,0 2-2-15,-3 6-2 16,0 5 2-16,-6 8 0 15,-1 7 1-15,-2 4 0 16,0 4 0-16,-3 1 0 0,0 8 0 16,0-3 0-1,0-3 0-15,3-2 0 0,0-9 0 16,-3-4 2 0,-3-6 1-16,-3-2 3 0,-5-4 14 15,-7-4 7-15,-3-3-2 16,0-3-3-16,0-5-15 15,3 0-6-15,3 0-28 16,4-2-12-16,2 2-93 16</inkml:trace>
  <inkml:trace contextRef="#ctx0" brushRef="#br0" timeOffset="123">6015 10321 144 0,'-3'0'55'0,"-6"6"-30"0,3-1-10 0,6-2 20 16,0-1-6-16,0 1 0 15,0 2-10-15,6 1-4 16,-3-1-8-16,3 0-1 0,-1 0 4 0,4 3 5 16,3-2 3-1,3-1-5-15,3-2 0 0,9-1-4 16,3-2 0-16,2-2-3 15,10-4-1-15,6 1-1 16,-4-3 0-16,4 0 2 16,0 0 1-16,-4 0-1 15,-2 0 1-15,6 3-2 16,-7-8 0-16,1 2-3 16,-3-5 1-16,-1 0-2 15,-2 1 2-15,-6-1-4 16,-3-3 0-16,-1 3 3 15,-2 0 3-15,-3-2-4 0,0 2-1 16,-3 3 0-16,-6 2 0 16,-1 3-3-1,-2 0 2-15,0 3 1 0,-3 0 2 16,0-3-1-16,0 5-1 16,0-2 1-16,0 0 1 15,0-1-1 1,0 1-1-16,0 0 3 15,0 2-2-15,0 0 2 16,0 1-4-16,-3-4 0 16,0 1 1-16,-3 5 2 15,0 0 1-15,0 0 1 16,0 3 2-16,-3-3 3 16,-6 2-2-16,0 1 1 0,-9 0 1 15,0 5 5-15,-3 0-4 16,1-3 2-16,-1-8-7 15,0 9-3-15,3-4-1 16,3 1 1-16,3 0-1 16,3-1-1-16,3-2-2 15,3-5-3 1,3 0-2-16,3-1-1 16,3 4 2-16,3-6 2 15,3 5 2-15,0 0-1 16,3 1 1-16,6-1 0 15,0 0 0-15,2-2 2 16,1 3 2-16,-6 2-1 0,0 2-1 16,-3 1 1-16,0 5-1 15,-6 0 4-15,-3 2 5 16,-6 1 1-16,-6 5 4 16,0 5-1-16,0-5 2 15,-6 0-6-15,3 0-1 16,3-1-4-16,0-1-1 15,3-4-3-15,3 1-1 16,0-3-12-16,0-3-7 16,3 0-20-16,0-5-8 15,-3-2-25-15,0-1-9 16,3 0-53-16</inkml:trace>
  <inkml:trace contextRef="#ctx0" brushRef="#br0" timeOffset="124">22624 7456 100 0,'0'-8'38'0,"0"8"-20"0,3 0-1 0,-3 0 14 0</inkml:trace>
  <inkml:trace contextRef="#ctx0" brushRef="#br0" timeOffset="125">22627 7461 269 0,'0'19'44'16,"0"15"-23"-16,0 9-6 0,0 4-2 0,0 3 2 15,0 6 3-15,0 0-8 16,0-22-3 0,0-5-7-16,0 5 0 0,0-4-13 15,0-1-5-15,0-6-32 16,0-7-13-16,0 0-27 15</inkml:trace>
  <inkml:trace contextRef="#ctx0" brushRef="#br0" timeOffset="126">22645 7496 208 0,'-9'-6'79'0,"6"4"-42"0,-3 2-19 16,6 0 23-16,0 0-17 0,0 0-5 15,0 0-15-15,9 2-2 16,0-2-2-16,5 0 0 0,4-2 0 16,12-4 0-16,9-2 2 15,-6 3-1-15,8-3-1 16,-5-5 1-16,9 10-1 15,-7 3 0-15,-5-8 0 16,-6 11 0-16,-6 0 2 16,-4-1-1-16,-5 6 2 15,-3 6 2-15,-3 1 4 16,0 12 2-16,-3 7 1 16,0 6 2-16,0 5-3 15,0 11-1-15,3-1-4 16,0-5 1-16,0-2-4 15,-3-3 0-15,6-3-1 16,-6-15-2-16,0-6-2 16,0-3 1-16,0 4-17 15,0-9-8-15,-3-3-11 16,0-7-4-16,-3-8-18 16,0-1-7-16,0 4-29 15</inkml:trace>
  <inkml:trace contextRef="#ctx0" brushRef="#br0" timeOffset="127">22677 8022 276 0,'-15'-16'104'0,"15"16"-56"0,-6 3-36 0,6-3 26 16,3 0-20-16,-3 0-7 15,9 0-1-15,0 0 3 16,12 0-7-16,-3 0-1 0,15 0 1 16,-3 0-3-16,17 3-2 0,-11-3 0 15,3 5-1-15,-10 0-11 16,4 0-3-16,-6 1-28 16,-6-4-13-16,5 1-33 15,-5-14-58 1</inkml:trace>
  <inkml:trace contextRef="#ctx0" brushRef="#br0" timeOffset="128">22719 7250 148 0,'-6'15'57'0,"6"-9"-30"0,0 2-7 0,0-3 21 16,3 0-7-16,-3 1 0 15,0-6-6-15,0 0 0 16,0 0-16-16,0 0 2 0,0 0 0 0,0 0 6 15,3 0 2 1,0-6-11-16,0-2-7 16,6-2-2-16,-3-6-2 15,3-5 0-15,0-6 2 0,6-2-1 16,-1-5-1 0,-2-1-2-16,6-4 1 0,-6 4 3 15,3 6 1-15,-9 5-1 16,6 3-2-16,-6 8 5 15,0 2 4-15,0 3-7 16,0 6-1-16,0 7-3 16,0 8 0-16,-3 6 2 15,8 5 0-15,-2 2-3 16,0 6 2-16,0 0 1 16,-3-1 2-16,0 1-1 15,3-3-1-15,-3-2 1 16,0-4-1-16,0-1-5 0,-3-1-1 15,-3-5-19 1,0-3-7-16,0-5-7 16,0-3-2-16,0-2-15 0,-3-3-4 15,0-3-30 1</inkml:trace>
  <inkml:trace contextRef="#ctx0" brushRef="#br0" timeOffset="129">22829 7191 204 0,'-18'-5'77'0,"18"-5"-42"0,-12 15-10 0,9-8 27 16,3 6-11-16,0-6-3 15,0 1-18-15,3-1-7 0,12 0-8 16,0 1 1-16,6-1 3 16,3 0-7-16,0 1-3 0,8 2 2 15,4 0 3 1,-6-6-32-16,-3 6-13 0</inkml:trace>
  <inkml:trace contextRef="#ctx0" brushRef="#br0" timeOffset="130">12637 6900 140 0,'0'-2'55'0,"0"2"-30"0,3 0-5 15,-3 0 21-15,0 0-18 16,0 5 4 0,0 19-3-16,0 0-14 15,0-1 2-15,0 4 1 0,0-1-3 16,-3 9 0-16,0-4-6 16,0-1-3-16,3-4 0 15,-3-2-1-15,3-6-5 16,0-2 1-16,0-3-20 0,0-2-7 15,0-3-17-15,0 0-8 16,0-3-27 0</inkml:trace>
  <inkml:trace contextRef="#ctx0" brushRef="#br0" timeOffset="131">12620 7001 88 0,'-6'-5'35'0,"6"7"-18"0,-3-2-20 16</inkml:trace>
  <inkml:trace contextRef="#ctx0" brushRef="#br0" timeOffset="132">12611 6985 190 0,'0'-5'32'0,"0"-1"-5"0,0 1-8 16,0 2-11-1,0 1 1-15,0-9 4 0,3 3-3 16,0 0 2-16,2 3-3 16,1 0 0-16,3 0-3 0,3-1-1 15,3 1-3 1,3 0 1-16,0 2-4 0,0 3 0 15,3 3 1-15,2 2 2 16,-11 3-1-16,-3 8 2 16,-3-3 0-16,-9 3 3 15,-3-3 3-15,-3 0 2 16,-3 1-1-16,0-4 1 16,1 1-13-16,-1-3-3 15,3-3 0-15,0-2 2 16,3-1 0-16,6 1-1 0,0-3-2 15,9 3 1 1,3-1 1-16,6 1 2 0,5-1 1 16,1 6 1-16,-3 0 0 15,-3 3 2-15,-3-1 3 16,-3 4 2-16,-6-1 8 16,-12 3 4-16,-9-3 2 15,-6 0 2-15,-3-2-9 16,-3-1-1-16,1-2-7 15,-1 0-2-15,3 0-4 16,0-5-1-16,6 0-28 16,3-1-10-16,15-2-104 15</inkml:trace>
  <inkml:trace contextRef="#ctx0" brushRef="#br0" timeOffset="133">12480 7506 160 0,'-3'-2'60'0,"6"4"-32"0,-3-2-9 0,0 0 23 16,3 6-17-16,-3 7-3 16,0 11-3-16,0 7 0 0,0 12-10 15,0 4-10-15,0 11-2 0,0-5 10 16,0-2 4-16,0-4-7 16,0-15-1-16,0-5-14 15,0-4-5-15,0 4-41 16,0-17-74-1</inkml:trace>
  <inkml:trace contextRef="#ctx0" brushRef="#br0" timeOffset="134">12441 7509 260 0,'0'-3'96'0,"6"3"-52"0,0-2-43 0,0 2 21 16,3 0-8-16,3-3 0 15,17 0-11-15,4 1-1 16,9-4-2-16,5 1 0 0,7-3 0 16,0 0 0-16,-4 3 2 15,1 0-12-15,-7-6-6 16,-5 8 2-16,-9 3 0 15,-6 0 9-15,-6 3 4 16,-10 2 13-16,-2 6 4 0,-9 2-1 16,0 6 1-16,-2 10-3 15,2 3 2-15,0 7-8 16,0 6-4 0,3 5 0-16,0 3 0 0,0 0-1 15,9-5-2 1,-4 2 1-16,1-7-1 0,0-9-20 15,-3-8-7-15,0-7-19 16,-3-3-9-16,-6-19-116 31,-3-2 67-31</inkml:trace>
  <inkml:trace contextRef="#ctx0" brushRef="#br0" timeOffset="135">12444 8125 232 0,'-15'-2'88'0,"12"2"-48"0,3 0-45 0,0 0 17 15,9 0-3-15,3-3 2 16,12 0 6-16,8 1 1 15,16-4-9-15,12-1 1 0,5 1 1 16,1-2-6-16,5 8-1 16,-9-8 0-16,-8 8 0 15,-9 3-5-15,-7 0-1 16,-5-1-26-16,-9 1-11 0,-6-3-13 16,-6 0-6-16,-3-5-37 15</inkml:trace>
  <inkml:trace contextRef="#ctx0" brushRef="#br0" timeOffset="136">16409 6324 108 0,'0'-3'41'0,"3"3"-22"0,0 3-14 0,-3-3 11 16,3 5-3-16,6 0 2 0,-4 8-2 15,4 1 2-15,-6 4-4 16,0 1 1-16,0 7-7 15,-3 3-3-15,0 0-1 0,0-2-1 16,0-3 2-16,0-3-1 16,0 0-1-16,3-5 1 15,6 0-1-15,0 0-3 16,0-3 2-16,3-3 3 16,0 1 1-16,0-6-4 15,0 1 1-15,0-6 0 16,0 2 0-16,-4-2-20 0,-2-2-7 15,0-4-21 1,-3-2-32-16,0-2 21 16</inkml:trace>
  <inkml:trace contextRef="#ctx0" brushRef="#br0" timeOffset="137">16409 6342 168 0,'-9'-11'66'0,"9"9"-36"0,3-1-22 0,0 3 16 16,3-2-12-16,3-1-4 16,5-2-3-16,7-1-1 15,-3 4-2-15,3-1-6 0,0 3 0 16,-3-5-47-16,0 2-57 15,-4 0 18-15</inkml:trace>
  <inkml:trace contextRef="#ctx0" brushRef="#br0" timeOffset="138">16608 6400 148 0,'-9'3'57'0,"12"-3"-30"0,-3 0-18 0,0 0 14 15,0 0-7-15,6 0 1 16,6 0-10-16,3-3-4 16,0 3-2-16,0 0-4 15,-3 3 2-15,-1 2 1 0,-2 3 2 16,-3 3-3-16,-6 7-2 15,-3 6 4-15,-3-3 3 16,0-2 1-16,-5-1-5 16,2-2-2-1,3-5 3-15,0-1 1 16,3-4 0-16,6-1-2 0,6 0 1 16,0-2-1-1,0-1-7-15,-1-2 0 0,1 3-28 16,0 0-9-16,0-1-29 15</inkml:trace>
  <inkml:trace contextRef="#ctx0" brushRef="#br0" timeOffset="139">16730 6363 184 0,'-9'-2'71'0,"9"2"-38"0,0 0-32 16,0 0 16-16,6 0-11 0,0 0-3 16,3 0-2-16,3-3 1 15,0 0-1-15,0 3-1 0,0 0 1 16,-3 0-1-16,0 0 0 15,-4 0 0-15,1 3 2 16,0 2-3-16,-3 3-2 16,0 5 2-16,0 3 2 15,0 0-2-15,0 16-2 16,3 0 2-16,0-1 0 16,-3-1 1-16,0-1 0 15,0 2 2-15,-3 1 1 16,0-5-4-16,0-6 1 15,0-3 4-15,-3-5 2 0,0-2-2 16,0 0-1-16,-3-3-1 16,0-3-2-16,0-2-10 15,0-3-4-15,3 0-39 16,0 0-53 0,0-6 20-16</inkml:trace>
  <inkml:trace contextRef="#ctx0" brushRef="#br0" timeOffset="140">16980 6395 184 0,'-3'3'68'0,"0"5"-36"0,3 7-26 0,3-7 17 15,-3 8-14-15,0 11-5 16,0-1 0-16,0-2-1 16,0 2-1-16,3-2-2 0,-3 0 1 15,3-5-1-15,0-4 0 16,0 1-3-16,0-2 2 16,3-9 1-16,0 0 2 0,3-2-1 15,0-1-1-15,0-2-21 16,0 0-9-16,0-2-34 15,-3-3-35 1,-3-1 30-16</inkml:trace>
  <inkml:trace contextRef="#ctx0" brushRef="#br0" timeOffset="141">16956 6361 200 0,'-12'-8'77'0,"12"8"-42"0,-3 0-32 16,3 0 15-16,6 0-7 0,3-3-1 15,3 0-9-15,3 1 0 16,3-6-1-16,0 2-27 0,12 4-9 16,-4 2-55-1</inkml:trace>
  <inkml:trace contextRef="#ctx0" brushRef="#br0" timeOffset="142">17174 6477 164 0,'-6'34'63'0,"6"-7"-34"0,0-1-21 15,0-15 18 1,0 2-11-16,0 0-1 15,3-2-8-15,0 0-4 0,0-4-1 16,0 1-17-16,0-2-6 0,3-4-47 16,-6-2-35-1,3 0 37-15</inkml:trace>
  <inkml:trace contextRef="#ctx0" brushRef="#br0" timeOffset="143">17209 6347 104 0,'-9'-5'41'0,"9"0"-22"0,0 2-14 0,0 3 13 16,0 0-10-1,0-3-2-15,0 3-6 0,0-2-3 16,3 2 2-16,0-3 0 16,0 1 5-16,3-1 5 15,0 0 4-15,3 1 2 16,0-1-4-16,0 0 1 16,0-5-7-16,0 3-1 0,0 0 2 15,0 0-3-15,0 2-2 16,-3 0-3-16,0 9 1 15,0 1 1-15,-3 4 2 16,-3 2 1-16,0 6-1 16,-3 7 1-16,-3 6-2 15,3 8-1-15,0-3-2 16,3-3 1-16,0-2 1 16,3-6 2-16,3-2-3 15,0-5-2 1,-1-3 4-16,-2-3 1 0,-3 3 28 31,-5-3-5-31,-4-3 1 0,-6-2-12 16,-3 0-6-16,0 6-8 15,0-4-2-15,0 3-50 0,0 1-20 16,4-1-19 0</inkml:trace>
  <inkml:trace contextRef="#ctx0" brushRef="#br0" timeOffset="144">13248 6318 108 0,'0'-2'41'0,"-12"4"-22"0,18-2-9 0,-9 3 14 16,6 0-2-16,0 2 1 0,-6 8-3 15,0 3-3 1,0 2-9-16,0 9-3 0,-3 7-1 16,0-2-2-16,3-3 1 15,0-2-2-15,0-4-1 0,3-4 1 16,0-3-1-16,3-3-3 16,0 0 0-16,6 1 4 15,6-1 1-15,-3-3 0 16,2 1-2-16,1-6-4 15,3 1-2-15,-3-6-17 16,0 0-8-16,0-6-41 16,0-4-20-1,-3-1 45-15</inkml:trace>
  <inkml:trace contextRef="#ctx0" brushRef="#br0" timeOffset="145">13316 6329 184 0,'-6'-5'68'0,"9"5"-36"0,0 0-35 0,-3 0 13 15,6 0-3-15,0 0 1 16,3 0-7-16,0 0 0 15,3 0-1-15,0 0-29 0,0 2-13 16,-1-2-33 0</inkml:trace>
  <inkml:trace contextRef="#ctx0" brushRef="#br0" timeOffset="146">13426 6398 172 0,'0'16'66'0,"0"-6"-36"0,0 9-18 16,3-6 19-16,0 8-16 0,0 0-6 16,-3-2-5-16,0 2-4 15,9-5 1 1,-3 0-17-16,0-6-4 0</inkml:trace>
  <inkml:trace contextRef="#ctx0" brushRef="#br0" timeOffset="147">13530 6353 180 0,'-3'-3'68'0,"6"0"-36"16,0-2-35-16,0 5 11 15,3-5-9-15,0 2-1 0,0 0 1 16,3 3 0-16,0 0 1 15,0 0-3-15,-3 0 2 0,0 3 3 16,-3 0 1-16,0 5-1 16,0-3-2-16,-3 3 3 15,0 5 2-15,0 3-2 16,0 3 0-16,0 12-1 16,0-2 1-16,3 1-4 0,0-4 0 15,0-2 1-15,0-3 0 16,-3-3 2-1,0-2 1-15,0-2-1 0,-3-4 1 16,0-5 0-16,-3 1 1 16,0-4-2-16,-3 1 1 15,3 0-4-15,0-3-2 16,0 0-31-16,3 0-15 16,3-3-28-1</inkml:trace>
  <inkml:trace contextRef="#ctx0" brushRef="#br0" timeOffset="148">13664 6345 104 0,'-3'-3'41'0,"3"3"-22"0,0 0-11 16,0 0 13-16,0 0 1 0,3 3 4 16,0 5 1-16,0 2 3 15,3 6-16-15,-3 3-4 0,0 15-2 16,3-2-2-16,-6 0-1 16,0-6-3-16,0 0 1 15,0-4-4-15,0-4 0 16,0-2 1-16,0-3 0 15,6-2 4 1,0-3-4-16,0 0 0 16,9-3-2-16,0-2-17 15,0-1-7-15,-3-2-14 16,-1 0-5-16,-2-2-26 31</inkml:trace>
  <inkml:trace contextRef="#ctx0" brushRef="#br0" timeOffset="149">13676 6331 200 0,'-9'-5'74'0,"9"5"-40"0,0 0-27 16,0 0 18-16,0 0-15 15,6 0-3-15,6 0-5 0,6 0-2 16,0-2 1-16,0 2-12 0,0 0-5 16,-4 0-52-1,1 0-49-15,-3 2 33 16</inkml:trace>
  <inkml:trace contextRef="#ctx0" brushRef="#br0" timeOffset="150">13804 6419 220 0,'-3'0'82'0,"6"0"-44"16,-3-3-40-16,0 3 14 0,6 0-8 15,0 0-1 1,0 0-3-16,0 0-3 0,3 3 2 15,-3 2 0-15,0 3 3 0,-3 0-3 16,-3 8 0-16,-3 2 3 16,0 4 1-16,-3-4-1 15,0-2-2-15,0 0-2 16,0 0 1-16,3-6 1 16,0 1 0-16,0-3-3 15,3-3 2-15,3 0 1 0,3-5 0 16,0-2 0-1,3-1 0-15,0 0-5 16,0 1 1-16,-3 2-3 16,0 0 2-16,0 0-17 0,-6 0-8 15,0 0-20 1,0 0-43-16,0 0 16 16</inkml:trace>
  <inkml:trace contextRef="#ctx0" brushRef="#br0" timeOffset="151">13870 6363 184 0,'0'0'71'0,"0"0"-38"0,3 3-32 16,-3-3 16-16,6 0-9 16,5-3-2-16,7 3-3 15,-3-2-3-15,0-1 1 16,0 0-1-16,-3 1 0 0,0-1 0 16,-3 3 2-16,0 0-1 0,-3 3 2 15,-3 2-4 1,-3 3 0-16,0 5 1 15,-3 3 0-15,0 8 0 16,0 8 0-16,3-1 2 16,0 1 3-16,0-3-4 0,0 0-1 15,0 0 0-15,3 3 2 16,0-5-1-16,-3-6-1 16,0-3 3-16,0-2 2 15,-3-5 2-15,0-1 3 16,-3-2-5-16,-3-2-1 15,0-4-9-15,-6-2-39 16,0 3-12 0,0 2-33-1</inkml:trace>
  <inkml:trace contextRef="#ctx0" brushRef="#br0" timeOffset="152">16671 11419 160 0,'-3'-18'63'16,"3"21"-34"-16,0-3-16 0,0 0 17 0,0 0-4 16,0 0 2-16</inkml:trace>
  <inkml:trace contextRef="#ctx0" brushRef="#br0" timeOffset="153">16674 11414 365 0,'6'11'14'0,"-1"2"-2"0,1 3-2 16,3 0 1-16,0 0 0 15,0-3 1-15,3 3-6 16,0 2-4-16,0-2-1 15,3 0-1-15,-3-3 0 16,0 0 2-16,0-2-10 16,-4 0-2-16,1-3-33 15,-3-1-14-15</inkml:trace>
  <inkml:trace contextRef="#ctx0" brushRef="#br0" timeOffset="154">17043 11417 200 0,'0'13'74'0,"-6"-13"-40"0,3 3-22 0,3 2 21 15,-3 3-13-15,-3 0-3 0,-3 2-8 16,-3 4-1-1,0-1-5-15,0 3-4 0,-3-3-2 0,-3 3-23 16,4-3-10 0,-1-2-30-1,3-3-50-15</inkml:trace>
  <inkml:trace contextRef="#ctx0" brushRef="#br0" timeOffset="155">16903 11549 180 0,'-3'5'68'0,"3"3"-36"0,0 13-22 0,3-7 17 16,-3 2-4-16,0 2-2 15,0 3-7-15,3 3-4 16,-3 0-5-16,0 0-4 0,0-3 2 15,0 0-2-15,0 3 2 16,0-6-31-16,0-2-13 16,0-3-23-1</inkml:trace>
  <inkml:trace contextRef="#ctx0" brushRef="#br0" timeOffset="156">17055 11676 200 0,'-3'0'77'0,"3"0"-42"0,3 3-37 16,-3-3 14-16,6 5-2 15,5 0 4-15,4 1-6 16,0-1-2-16,0 0-3 15,0-2-3-15,0-3 3 0,3 0-2 16,-3-3 2-16,-1 1-2 16,1-4 2-16,-3 1 0 0,0-3 1 15,-3 0-2 1,-3 0 1-16,-3-2-2 0,-6-1 2 16,0-5-2-16,-6 3 2 15,0 2-2-15,-6 3 2 16,3 3-4-16,-2 2-2 15,-7 9-3-15,0 2-1 16,3 2 4-16,0 3 3 16,0 1 5-16,3 2 2 15,4 2-1-15,2 1-1 16,3-1-1-16,6 1 0 16,3-3-5-16,3-1 1 15,8-4 0-15,4-3 2 16,3 5-17-16,3-10-4 15,0-3-35-15,0 0-15 0,-1-6-19 16</inkml:trace>
  <inkml:trace contextRef="#ctx0" brushRef="#br0" timeOffset="157">17489 11576 156 0,'-3'-3'57'0,"6"3"-30"0,-6 3-7 0,3-3 19 16,0 0-4-16,-3 0 0 15,-3 2-9-15,0 3-2 16,-3 1-13-16,-3 2 2 0,-11 2 1 15,2-2-7-15,0 0-2 16,3 0-3-16,3 0-2 16,3 0-2-16,3 0 1 15,6 0-1-15,3 2-2 0,9 1 0 16,0 0 3-16,9 2-2 16,-3 0 1-16,0 0 2 15,-3 1 0-15,0-4 2 16,-6 1 1-16,-6-1 10 15,-3 1 6-15,-6-3-6 16,-9-3-2-16,0 6-6 16,0-9-2-16,-3-2-8 15,1 0-2-15,2 0-18 16,3-2-7-16,3-1-18 16,3 0-9-16,3 3-32 15,6-2-32-15,3-4 47 16</inkml:trace>
  <inkml:trace contextRef="#ctx0" brushRef="#br0" timeOffset="158">17501 11822 168 0,'3'18'66'0,"-3"3"-36"0,3-2-9 0,-3-11 22 0,-3 2-8 15,0 1-3 1,-3-1-18-16,-3 1-9 0,-3 0-3 16,3-1-18-16,0-2-6 0,0-3-44 15,4-2-18-15,2-3 0 16</inkml:trace>
  <inkml:trace contextRef="#ctx0" brushRef="#br0" timeOffset="159">17852 11673 164 0,'0'-5'63'0,"0"5"-34"0,0 0-25 0,0 0 15 16,3 5-5-16,3 3 0 16,-3 3-2-16,3 5 2 15,-3 0-7-15,3 0 2 0,-3-1 2 16,0-1-4-16,0-1-2 15,-3-3 0-15,3-2 1 0,-3-2 6 16,0-1 2-16,-3 0-1 16,0-2 2-1,3 0-6-15,-3-1-1 16,0-2 0-16,0 0 2 16,3 0-1-16,0 0 0 0,-3-2-3 15,3-1 1-15,0 0-2 16,0-2 2-16,0-3-4 15,0-3-2-15,3-2 0 16,3 0-1-16,0 0 0 16,0 0 0-16,0-1-3 15,3 1 2-15,3 3-1 16,-3 2-2-16,0 0-2 16,3 0 1-16,2 2-8 15,-2 1-2-15,0 2-25 16,6 1-56-16,0 2 8 15,-3 0-5 1</inkml:trace>
  <inkml:trace contextRef="#ctx0" brushRef="#br0" timeOffset="160">18079 11726 184 0,'0'11'68'0,"2"-3"-36"0,1 0-26 0,0-3 17 16,3 0-5-16,3 1-1 16,0-4-7-16,3 1-4 15,3-3-3-15,0-3 0 0,0 1 2 0,0-4 2 16,-6 1 1-16,0 0-4 16,-3-3-1-16,2-3-1 15,-2 1-2-15,-6-1 1 16,0 3-1-16,-6 0 4 15,-2 3 2-15,-4 2-2 16,-3 1-3-16,0 2-3 16,-3 5 1-16,3 0 3 15,0 3 3-15,3 0-2 16,3 3 0-16,3-1-1 16,3 4 1-16,3-1-2 15,6 0-1-15,3 3 1 0,6 5 1 16,3-2-3-16,3-6-2 15,-3 0-3-15,9-8-1 16,-1-5-23-16,-2-2-10 16,0-6-30-1,-3-6-48-15,0-1 27 16</inkml:trace>
  <inkml:trace contextRef="#ctx0" brushRef="#br0" timeOffset="161">18406 11470 208 0,'-3'-3'79'0,"3"0"-42"0,3 1-30 0,-3 2 20 16</inkml:trace>
  <inkml:trace contextRef="#ctx0" brushRef="#br0" timeOffset="162">18412 11483 389 0,'3'26'21'0,"-3"3"-12"15,0 3-1-15,0 3-1 0,0 2-3 16,0-3-1-16,0-5 1 15,0-2 0-15,0-4-24 16,0-4-9-16,0-3-30 16,0-6-13-16</inkml:trace>
  <inkml:trace contextRef="#ctx0" brushRef="#br0" timeOffset="163">18323 11634 220 0,'-12'-8'82'0,"12"8"-44"0,3 0-20 0,-3 0 23 15,0 0-15-15,0 0-2 16,9 0-14-16,0-3-4 16,2 1-4-16,4-1-2 0,3 0 1 15,3 1-6-15,3 2 1 16,0 5-40-16,-4-8-16 15,-2-5-53-15</inkml:trace>
  <inkml:trace contextRef="#ctx0" brushRef="#br0" timeOffset="164">18564 11647 184 0,'-9'5'68'0,"6"3"-36"0,-3 8-20 16,6-5 21-16,0 2-15 16,0 3-4-16,3 0-7 15,0 0 0-15,3-3-4 16,0 0-2-16,0 3 2 0,3-11-4 16,0 0 0-16,2-2-4 15,1-6 1-15,0-2-3 16,0-3 0-16,-3-5 1 15,0 0 2-15,0-3-1 16,-3 3 4-16,0-1 0 0,-3 4 1 16,0 2 4-16,-3 0 5 15,0 3 1-15,0 5 2 16,-3 2-6-16,3 4-4 16,0 2 3-16,0 2 1 15,3 1-2-15,0-1-1 16,6 4-1-16,0-4-2 15,6 1-2-15,-1-3 1 16,-2-3-28-16,0-2-10 16,0-3-38-1,0-3-41-15,0-2 39 16</inkml:trace>
  <inkml:trace contextRef="#ctx0" brushRef="#br0" timeOffset="165">18835 11663 160 0,'-6'0'60'0,"6"2"-32"0,0 1-13 16,0 2 18-16,0 1-5 15,0 4-2-15,0 4-10 16,0-1-5-16,3 3-6 16,0 0-4-16,0-3 2 0,-3 0 0 15,0 0 1-15,3-5-5 16,-3 3 1-16,0-11 2 15,0 2 1-15,0-2 1 16,0 0 0-16,0-2 2 16,0-4 1-16,0-2 1 15,2 1 2-15,1 1-5 0,0-4-1 16,3-6-2-16,0 3 1 16,3-1 0-16,0 1 1 15,6 3-7-15,-3 2 0 16,3 2-15-16,0 1-3 15,-3 2-38-15,0 1-14 16,-1 2-24 0</inkml:trace>
  <inkml:trace contextRef="#ctx0" brushRef="#br0" timeOffset="166">19043 11697 152 0,'-3'6'57'0,"3"-1"-30"0,0 8-12 16,0-5 18-16,3 3-7 16,0 2-1-16,0-3-8 15,0 1-2-15,-3 0-5 16,3 2-6-16,-3-3-2 16,3-2-1-16,-3-2 3 15,3-9 13 1,-3-2 3-16,0-3-11 0,3-3-2 15,0-2-5-15,0-3 1 16,0 0-4-16,3 3 0 16,0 0-1-16,3 2 0 15,2 1 0 1,4 2 0-16,3 2 0 0,0 4 0 16,0 4 6-16,-3 6 2 15,0 3 6-15,-3 5 3 16,-1 2-6-16,-2 1-1 15,-3-1-2-15,0 3-1 16,0-2-3-16,-3-3-2 16,0-3-13-16,0-5-4 15,0-3-35-15,0 1-14 0,6-22-120 32,0-3 92-17</inkml:trace>
  <inkml:trace contextRef="#ctx0" brushRef="#br0" timeOffset="167">19457 11665 216 0,'-3'-5'82'0,"3"5"-44"0,0-2-20 16,0 2 25-16,0 0-7 15,-3 0 2-15,0 0-16 16,0 0-5-16,-3 0-10 15,-3 2-3-15,0 1 2 0,0-1-8 16,3 1 0-16,3 2-2 16,6 3 2-16,0 0-1 0,3 3-1 15,0 2 0-15,3 0 3 16,-3 3 0 0,0-3 3-16,-3 6 1 0,-3-3 1 15,-3 5 0-15,-3-2 0 16,-3-1 0-16,-6-7 0 15,0-1-11-15,0-4-3 16,0-6-19-16,0-6-9 16,4 1-35-16,2-8-14 15,9-3-14-15</inkml:trace>
  <inkml:trace contextRef="#ctx0" brushRef="#br0" timeOffset="168">19879 11544 244 0,'0'2'90'0,"0"-2"-48"0,0 3-20 0,0-3 28 15,0 0-17-15,0 0-6 16,0 0-10-16,0-3-3 15,0 1-8-15,3-4-4 0,0 1-1 16,0-3 1-16,0-2 1 16,0-1-4-16,0 1 1 15,0-6-5-15,0 0 1 16,0 3 2-16,0-3 1 16,0 2-2-16,0 4 2 15,-3 10-4-15,3 16 5 16,0 5 5-1,0 3 3-15,0 10 3 16,0-2 3-16,0 2-3 16,0 1-1-1,0-1-6-15,0-2-1 0,0-3-1 16,0-5 1-16,0 2-11 16,0-5-2-16,-3-5-57 15,0-11-23 1,-3-2-14-16,3-3-13 15</inkml:trace>
  <inkml:trace contextRef="#ctx0" brushRef="#br0" timeOffset="169">19850 11904 252 0,'0'0'96'0,"11"0"-52"0,-2-3-36 0,-3 0 21 15,0-5-15-15,3 0-3 16,3 1-5-16,6-4 1 16,6 0-4-16,3 1-2 0,5 4 0 15,1 1-1-15,-6 3 0 16,-3-4 0-16,-3 4 2 16,-4-1-39-16,-2-2-14 15,0-1-70 1</inkml:trace>
  <inkml:trace contextRef="#ctx0" brushRef="#br0" timeOffset="170">16796 12864 164 0,'-3'0'63'0,"3"5"-34"0,-3 9-23 0,3-12 17 15,0 14-3-15,0 0 3 16,-3 13-4-16,0-2-2 16,0 7-9-16,0-5-3 0,0 8-1 15,0-5-5-15,0 2-1 16,0-5 1-16,0 0 0 15,3-2-19-15,0-9-9 16,0-2-29 0,0-5-53-16,0-3 22 15</inkml:trace>
  <inkml:trace contextRef="#ctx0" brushRef="#br0" timeOffset="171">16787 12898 228 0,'-3'-2'88'0,"3"2"-48"0,0 2-42 16,0 1 17-16,3 8-9 16,0-1 2-16,3 9-7 15,0-3-1-15,3 13 0 16,-1-5 0-16,7 7 2 0,-3-4-1 15,6 2-1-15,-3-5 3 0,3-3 0 16,-3-3-1-16,0-7 1 16,-1-3 7-1,1-8 3-15,-3 0 0 0,3-11 0 16,-3 1-7-16,-3-11-2 16,0 2 0-16,-3-7 2 15,0 4-1-15,0-4 2 16,-3 2-2-16,0 3 0 15,-3 2-3-15,0 4 1 16,0-7-13-16,0 12-3 16,0 2-36-16,0 3-13 15,0 2-54 1</inkml:trace>
  <inkml:trace contextRef="#ctx0" brushRef="#br0" timeOffset="172">17209 13086 220 0,'-9'-2'82'0,"9"2"-44"0,-8 5-31 15,8-2 18-15,-3 2-15 16,0 0-6-16,0 3-2 15,0 0-2-15,3 11 0 16,0-4-5-16,3 7 1 0,0-4 2 16,5-2 3-16,-2 0 2 0,9-8 3 15,0 0 1-15,0-11 1 16,0 0-7 0,3-7 0-16,-3-3 3 0,-3-3 2 15,-3 3 4-15,-9-9 1 16,0 7 1-16,-3-4 0 15,0 3-4-15,-6 0 0 16,0 3-18-16,0 5-6 16,0 0-30-16,0 8-12 15,0 0-52 1</inkml:trace>
  <inkml:trace contextRef="#ctx0" brushRef="#br0" timeOffset="173">17519 13250 228 0,'3'19'88'0,"-3"-19"-48"0,0 26-31 15,0-20 19-15,-3 4-10 16,3-2-3-16,-6 3-33 16,0-1-14-16,-6-2-80 15,3 0-34-15</inkml:trace>
  <inkml:trace contextRef="#ctx0" brushRef="#br0" timeOffset="174">17965 13052 204 0,'-6'-3'77'0,"6"3"-42"0,-5 6-26 0,5-4 22 16,-3 6-17-16,0 0-5 15,0 8-8-15,0 0-1 0,0 10 0 16,0-2 0-16,6 5 2 0,0-2-3 16,9-4-2-16,-1-4 8 15,4-6 6-15,0-2-1 16,6-11 0-16,-6 0-2 16,0-13 0-16,0 2 0 15,-6-5 2-15,0-2 1 16,-7-4 1-16,1 4 0 15,-6-1 2-15,1 4-3 16,-10-1 1-16,0 2-14 16,-3 6-3-16,3 1-25 15,0 4-8-15,-3 0-26 16,6 6-10-16,3 0-29 16</inkml:trace>
  <inkml:trace contextRef="#ctx0" brushRef="#br0" timeOffset="175">18135 13076 184 0,'-3'10'68'0,"3"-10"-36"0,3 21-22 0,-3-15 17 15,3 4 4-15,0 1 6 16,-3 5-14-16,0-3-5 15,3 3-11-15,-3-3-3 0,3 0 2 0,-3-2-5 16,3 0-1-16,-3-4 6 16,0-1 4-16,0-1 3 15,0-8 3-15,0 1-9 16,3-11-4-16,-3-1-5 16,6 1 1-16,-3 0-1 15,6 0-2-15,-3-1 0 16,3 4 3-16,0 2-2 15,5 5-1-15,-2 3 5 16,3 6 1-16,0-1 0 16,-3 8 1-16,-3-2 0 0,0 4 3 15,0-1-5 1,-3 2-3-16,0-1-21 16,-3-4-10-16,0-3-34 0,0-3-15 15,0 1-20 1</inkml:trace>
  <inkml:trace contextRef="#ctx0" brushRef="#br0" timeOffset="176">18418 12901 244 0,'0'0'90'0,"0"0"-48"0,3 5-38 0,-3-2 19 16,3 8-4-16,-3-3 1 0,3 13-9 15,0-3-4 1,0 11-4-16,0-2 0 0,3 5 2 0,0-3-4 16,3 0-1-1,-1-3 0-15,1-2 0 0,0 2-29 16,-3-12-13 0,0-1-22-16,0-5-11 0,0-3-17 15</inkml:trace>
  <inkml:trace contextRef="#ctx0" brushRef="#br0" timeOffset="177">18537 13102 184 0,'0'0'68'0,"0"3"-36"0,0-1-24 0,0-2 18 15,3 3-2 1,0 2 1-16,0 1-8 16,-3-1-2-16,3 6-9 15,0-3-6-15,3 5-3 0,0-3 2 0,3 4 2 16,3-1-2-1,-1-5 0-15,1-3-30 0,3-8-14 16,-3-7-17 0,3 4-33-16,-3 1 23 15,0-5 46-15,-3 2 25 16,6-3 44-16,-3 3 20 16,-4 0-1-16,-2 3 0 15,-3 2-20-15,-3 3-5 16,-3 8-22-16,0 0 4 0,-2 16 2 15,-1-3-5-15,-3 16 1 16,0-8-8-16,0 3-1 0,0-3-11 16,0 0-5-1,3-2-38-15,-3-3-17 0,3-3-54 16</inkml:trace>
  <inkml:trace contextRef="#ctx0" brushRef="#br0" timeOffset="178">19254 13078 168 0,'0'-2'63'0,"-6"2"-34"0,3 0-34 15,0 2 80-15,0 1-25 16,-9 0-12-1,-2 2-9-15,-1 0-18 0,0 1-4 0,3-1-1 16,3 0-5-16,0 0-1 16,3 1-2-16,3-1-2 15,3 0 0-15,9 3 3 16,3 3 0-16,0 2 3 16,3 3-1-16,-3 2-1 15,0 4-2-15,-4 1 1 16,-2-1 10-16,-3-9 3 15,0-3 1-15,-6 1 0 16,0 0-5-16,-5-4-3 16,2 1 0-16,-6-5-1 15,0 0-5-15,-3-3-1 16,3 0-19-16,0 0-9 16,0-3-31-16,3-2-13 0,6-3-38 15</inkml:trace>
  <inkml:trace contextRef="#ctx0" brushRef="#br0" timeOffset="179">19388 13134 220 0,'0'8'85'0,"0"5"-46"0,-3 0-32 16,3-2 20-16,0 2-5 15,0 3 1-15,0 3-10 0,0-4-5 16,0-1-5-16,0-4-5 0,0 1 1 16,0-1-17-16,0-2-8 15,0 0-39-15,-3 0-16 16,0-3-11 0</inkml:trace>
  <inkml:trace contextRef="#ctx0" brushRef="#br0" timeOffset="180">19400 13092 280 0,'-15'-3'107'0,"27"0"-58"0,-18 3-31 0,6 0 31 16,0 0-25-16,0 0-7 0,0 0-16 15,0 0-6-15,0 0 3 16,0 0-42-16,0 0-15 0,6 3-25 15,0-3-9-15,0 0-2 16</inkml:trace>
  <inkml:trace contextRef="#ctx0" brushRef="#br0" timeOffset="181">19480 13197 184 0,'3'30'68'0,"0"-17"-36"0,-3 3-18 0,3-8 22 15,-3 0-5 1,0 2 2-16,0-2-13 0,0-3-4 16,0 1-9-16,0-1-5 0,0 0 1 15,0-2-2-15,0-1-1 16,0 1 7-16,0-3 3 16,-3-5-3-16,0-3-2 15,3-5-2-15,0-1-3 16,3-4 1-16,0 2-1 15,3-2-3-15,0-1 2 16,3 6 1-16,3 5 0 16,0 0-3-16,0 8 2 15,3 8 1-15,0 2 0 16,3 4 0-16,-1 4 2 16,-5 1 1-16,-3-6 3 0,0-2-5 15,0 2-1-15,-3 0-5 16,0-2-1-16,0-1-28 15,0-2-10-15,-3-3-24 16,3-2-10-16,0 0-11 16</inkml:trace>
  <inkml:trace contextRef="#ctx0" brushRef="#br0" timeOffset="182">19861 13129 208 0,'-17'0'77'0,"17"0"-42"0,-3 2-41 16,-6 4 75-16,0 2-24 16,-3-1-21-16,0 7-14 15,0 4-8-15,3 3-2 0,0-2 0 16,6-3-3-16,0 0 0 16,3-3 2-16,3-3 0 15,3 1 1-15,0-6 2 16,6-2-3-16,0-6-2 15,3-2-1-15,0-3 3 16,-3 0 0-16,-3 0 1 16,-3 0 2-16,-1-8 1 15,1-2-1-15,-3 7-4 16,0 6-1 0,0 16-5-1,0 7 0-15,0-2 2 0,0 0 5 16,0 10 3-16,0-2 11 15,0 5 6-15,-3-5 7 16,0 3 5-16,0-6-6 16,-6 0-3-16,0-3-12 15,-9-4-4-15,4-1-4 16,-10-8 1-16,3 0-26 16,-3-10-10-16,3 0-25 0,-3-8-9 15,3 2-13-15,4-13-5 16,5-15-2-1</inkml:trace>
  <inkml:trace contextRef="#ctx0" brushRef="#br0" timeOffset="183">19936 12867 228 0,'6'-3'85'0,"0"6"-46"0,0 5-32 0,0-3 18 15,0 13 4-15,0 6 7 16,-3 8-10-16,0 5-6 16,-3 5-11-16,3 3-4 0,0-2 1 0,-1-6-3 15,1-3-2-15,0 1-25 16,0-17-9-16,-3-2-34 16,3-5-12-16,0-1-30 15</inkml:trace>
  <inkml:trace contextRef="#ctx0" brushRef="#br0" timeOffset="184">20094 13176 212 0,'0'3'79'0,"18"-3"-42"0,-7 10-26 16,-5-4 23-16,3-1-9 15,3 0 0-15,0-2-8 16,0-3-2-16,0-5-9 0,0-1-2 15,0-2 0-15,0 1-2 0,-3-4 1 16,0 0-4 0,-7 1 0-16,1-1 1 15,-6 1 2-15,-5-1-3 0,-4 3 0 16,-3 5 3-16,-6 6 1 16,-6 5-1-16,3 8-2 15,3 8 7-15,4 2 5 16,5 3 0-16,9-8 3 15,0-5-8-15,12 6-2 16,9 7-1-16,-4-11 2 16,1-2-10-16,6-3-2 0,-3-2-43 15,12-14-18 1,-3 1-67 0</inkml:trace>
  <inkml:trace contextRef="#ctx0" brushRef="#br0" timeOffset="185">20674 13123 212 0,'0'-2'79'0,"0"2"-42"0,3 2-34 0,0 1 17 16,0 2-8 0,0 6 1-16,0 2-4 0,0 0 2 15,0 6-6-15,0 7-1 0,0-5 0 16,0-5 2-16,0-2 1 15,0-1-3-15,0-3-3 16,-3-2 2-16,0 0 2 16,0-2-2-16,0-4 0 15,0 1-1-15,0-6 1 16,0 1-7-16,0-12 1 16,0 4 1-16,0-9 1 15,0-2 1-15,0 0 0 0,9 0 0 16,-3 7 0-1,0 4-3-15,3 5 2 16,-1 7 1-16,1 1 0 16,0 10 2-16,0 6 3 15,-3 2 2-15,-3-3 3 16,0-7 1-16,0-3-5 16,0 0-2-16,-3 0-2 15,3-6-2-15,-3 1 1 16,3-6-1-16,0 1-5 15,3-14 1-15,0 3 0 0,3-6-1 16,3-7 1 0,0 4 3-16,0 9 0 0,0 3 3 15,-1 7-1-15,1 8 2 16,-3 11 0-16,-3-3 1 16,0 1 0-16,-3 4 2 15,0 6-3-15,0-11 0 16,0 0-6-16,0-2 0 15,-3-3-32-15,3-3-12 16,0 1-18-16,0-6-7 16,6-6-19-1</inkml:trace>
  <inkml:trace contextRef="#ctx0" brushRef="#br0" timeOffset="186">21070 13158 192 0,'3'2'74'0,"6"6"-40"0,-3 8-27 15,0-11 20-15,0 3-7 16,3-2-2-16,0-1-4 16,0-2-1-16,-1-1-1 15,7-7-6-15,0 0 0 16,-6-1 4-16,-9-4-4 16,0-1-3-1,-3 1-2-15,-3-1 0 16,0 3-1-16,-6 3-3 15,3 2 0-15,-2 3-3 16,-1 6-1-16,0 7 4 0,3 3 1 16,0 2 6-1,3 3 2-15,3 3 4 16,3-8 4-16,0-3-8 0,3 3-1 16,0-3-5-16,6 3-1 15,-3-3-4-15,6-2-1 16,-3-3-22-16,5-5-8 15,-2-1-29-15,9-4-11 16,3-9-12 0</inkml:trace>
  <inkml:trace contextRef="#ctx0" brushRef="#br0" timeOffset="187">21290 13126 184 0,'-6'11'68'0,"9"-3"-36"0,-3 29-18 15,0-22 20 1,0 4-2-16,0 2 1 0,0-8-10 16,0 1-3-16,0-1-12 15,0-3-3-15,0-2-1 0,0 0-2 16,0 0-2-16,0-3 1 16,3-2-1-16,0-8-3 15,3-6 2-15,0-5-4 16,0-10-1-16,3-1 3 15,3-2 1-15,0 6 2 16,0 4 0-16,0 6-3 0,0 5 0 16,-1 8 4-1,1 8 3-15,0 5 5 16,-9 6 5-16,0-1-6 0,-3 1-2 16,0-1 1-16,0-5 0 15,0 1-3-15,0-6-3 16,0-1 0-16,9-7-4 15,6-5 2 1,3-5-6-16,0-1 0 16,0 3 3-16,-1 3 2 15,-2 5-3-15,-3 5 1 16,0 6 2-16,-3 5 3 16,-3-1 0-16,-3-4-1 0,0 0-4 15,0 2 0-15,0-3-25 16,0-4-10-16,0-1-29 15,0-2-12-15,0-1-6 16</inkml:trace>
  <inkml:trace contextRef="#ctx0" brushRef="#br0" timeOffset="188">21716 13168 176 0,'-12'43'68'0,"12"-27"-36"0,-3 5-24 0,3-8 16 15,0 0-3 1,0 3 2-16,0 0-9 0,0-3-1 16,6 3-7-1,-3-3 3-15,6-2 3 0,0-3-2 0,9-8 2 16,-3 0-5-16,2-6 1 16,1-4 1-16,3-3 2 15,-6-1 1-15,-6-1 2 16,-6-1-3-16,-6-5 1 15,-6-3-5-15,-6 3-2 16,-6-1-5-16,6 6-2 16,0 3-24-16,-2 5-7 15,2 0-28-15,3 3-9 16</inkml:trace>
  <inkml:trace contextRef="#ctx0" brushRef="#br0" timeOffset="189">21889 13145 220 0,'11'26'82'0,"-8"-2"-44"0,0 0-25 16,0-9 24-16,3-1-10 15,-3 2-3-15,3-3-14 16,-3-3-4-16,0 1-4 15,0-3 1-15,0 0 0 0,0 0 1 0,3-3 0 16,-6 0 0 0,-6-5 2-16,3 0 1 15,0-5 3-15,6-6-3 16,0-2 1-16,3 0-3 16,-3 0 2-16,3 0-6 0,0 2-1 15,0 0-2-15,3 1 0 16,0-3 2-16,3 5 2 15,-3 0-8-15,0 2-1 16,-1 4-23-16,1-1-8 16,0 0-26-16,0 1-13 15,-3 2-27 1</inkml:trace>
  <inkml:trace contextRef="#ctx0" brushRef="#br0" timeOffset="190">22142 13147 172 0,'14'-18'66'0,"-14"20"-36"0,0 1-11 15,0-3 21-15</inkml:trace>
  <inkml:trace contextRef="#ctx0" brushRef="#br0" timeOffset="191">22159 13155 382 0,'6'24'39'0,"0"0"-21"15,0 2-8-15,3-5-6 0,0-2-2 16,0-3-2-16,0-3 1 16,0 0-1-16,0-5-27 15,0-3-11-15,0-5-19 16,0-2-7-16,0-4-27 15</inkml:trace>
  <inkml:trace contextRef="#ctx0" brushRef="#br0" timeOffset="192">22329 13118 200 0,'0'-3'77'0,"0"6"-42"0,-6 2-26 0,6 6 22 16,-6 10 1-1,-3 6 5-15,-6 4 0 0,0 14 1 16,-2-5-20-1,-1-3 3-15,0 0 2 0,3-3-12 0,3-4-4 16,3-7-13-16,3-4-6 16,3-3-43-16,3-6-16 15,6-4-68 1</inkml:trace>
  <inkml:trace contextRef="#ctx0" brushRef="#br0" timeOffset="193">22799 13189 260 0,'-9'-18'96'0,"6"18"-52"0,-5-13-29 15,8 10 24-15,-6 3-19 16,-3 5-3-16,-6 6-13 16,3 5-5-16,-9 0 0 15,6 5 0-15,0 0 1 0,3 0 0 16,3-5 0-16,3 0-3 16,6-3 0-16,6-2-3 15,3-3 1-15,3-6 1 0,3-2 2 16,0-2-1-16,3-6-1 15,-6 0 3-15,0-3 2 16,0-2 6-16,-6 5 6 16,2 0 2-16,-5 3 3 15,0 2-6-15,0 1 1 16,3 7-15 0,0 3 1-16,3 2 2 15,0 4 0-15,3-1-1 16,0 0 1-16,0 0-1 15,0-2-18-15,-3-1-8 0,6-2-24 16,-3-2-8 0,-1-9-23-16,1 0-48 15,9-2 27 1</inkml:trace>
  <inkml:trace contextRef="#ctx0" brushRef="#br0" timeOffset="194">23094 13115 212 0,'-6'-5'79'0,"0"8"-42"0,0-3-19 16,3 0 23-16,-12 5-8 15,-3 0-2-15,1 6-13 16,-4 5-4-16,0 2-8 0,9 3 0 16,-6 1 4-16,9 4-6 0,3-2 0 15,0 0-2 1,6-3-2-16,9-3-10 0,0-2-4 15,9-2-22-15,6-4-7 16,0-5-21-16,-1-7-10 16,-2-4-20-1</inkml:trace>
  <inkml:trace contextRef="#ctx0" brushRef="#br0" timeOffset="195">23234 13107 228 0,'-9'-5'88'0,"9"3"-48"0,-9 2-25 0,6 0 24 16,-6 2-15-16,-3 3-1 15,0 3-4-15,-3 6-3 0,1 7-8 16,2 3-1-16,3-1 3 0,3 4-6 16,6-3-2-16,6-3-1 15,3 3-1-15,6-3-9 16,2-5-4-16,7-3-20 15,3-8-6-15,-3-2-22 16,0-6-9-16,-1 1-31 16</inkml:trace>
  <inkml:trace contextRef="#ctx0" brushRef="#br0" timeOffset="196">23398 13174 256 0,'-6'2'96'0,"6"11"-52"0,3-18-36 0,0 10 24 16,0-2-14-16,3 0-2 15,0-6-7-15,2 6-1 16,7-6-5-16,3 0-2 0,-3-4 0 16,0-1-6-16,-3 0-1 15,-3 0 0-15,3 0 2 16,-9 3-3-16,-3-3 2 15,-12 2-2-15,3 1 2 16,-6 0 5-16,-3 2 4 16,-3 3-1-16,0 3 0 15,1 2-1-15,-7 0-2 0,6 6 9 16,6 5 4-16,0 2 0 16,3 1 0-1,3-1-3-15,3 6-1 0,9 0-8 16,0 0 0-16,9 0-1 15,3-3 2-15,0-3-21 16,3-5-7-16,9-2-36 16,2-6-15-16,4-7-39 15</inkml:trace>
  <inkml:trace contextRef="#ctx0" brushRef="#br0" timeOffset="197">23737 13089 260 0,'-36'-3'99'0,"33"3"-54"0,-15 3-28 16,12 0 25-16,-8 2-22 15,5 0-8-15,-3 0-11 16,0 1-3-16,6 2 1 15,3 5-5-15,6 5 0 0,6 1-4 0,0 2 1 16,12 0 3-16,5 6 1 16,-5-3 3-16,-6-3 3 15,-9 3 9-15,-3-6 5 16,-9 1 17-16,-3-4 9 16,-6-4-12-16,-6 0-7 15,-2-3-13-15,2-8-4 16,0 0-14-16,3-8-4 15,0 0-36-15,12 0-13 16,3 0-56-16,9-3-53 16,3-2 59-1</inkml:trace>
  <inkml:trace contextRef="#ctx0" brushRef="#br0" timeOffset="198">23889 13094 356 0,'-6'-2'132'0,"0"2"-72"0,-9-3-55 16,12 3 30-16,-3 3-23 16,0-1-4-16,0 4-10 15,3-1-1-15,3 3 1 16,3 5-1-16,3 6 1 0,6 4 0 0,0 4-2 15,0 2 5 1,3-5 1-16,-3 0-3 16,-9 2 1-16,-3-5 13 0,-3-2 6 15,-6-1-5 1,-3-5-3-16,0-2-15 0,-3-3-7 16,3 0-77-16,3 0-33 15,0-6-30 1</inkml:trace>
  <inkml:trace contextRef="#ctx0" brushRef="#br0" timeOffset="199">16307 14444 188 0,'0'0'71'0,"0"2"-38"0,0 1-32 0,3 0 16 16,0 2 0-16,3 3 2 15,0 10-2-15,3 3 2 16,3 3-10-16,0 0-3 0,3 0-2 16,3 2-2-16,3-2-2 15,-3 0 1-15,-1-3-1 16,-2-2 2-16,-3-3 1 15,-3-3-15-15,0-3-4 16,-3-2-34-16,3-2-15 16,3-9-26-1</inkml:trace>
  <inkml:trace contextRef="#ctx0" brushRef="#br0" timeOffset="200">16727 14465 156 0,'-3'2'60'0,"0"-2"-32"0,0 3-20 15,3 0 29 1,-9 21-6-16,-6-1 0 16,-2 1-2-16,-1 3-16 15,-3-1-8-15,3 3-1 0,0-5-10 16,3 0-1-16,0-6-40 0,3-2-17 15,7-3-29 1</inkml:trace>
  <inkml:trace contextRef="#ctx0" brushRef="#br0" timeOffset="201">16578 14669 200 0,'-6'15'74'0,"12"9"-40"0,-9 8-33 0,0-14 16 16,3 6 0-16,-3 3 2 15,3 4-8-15,0 7-2 0,0-4-5 16,3-5-7-16,0-3-1 0,0-2-49 16,0-8-19-1,6-5-17-15</inkml:trace>
  <inkml:trace contextRef="#ctx0" brushRef="#br0" timeOffset="202">16733 14793 192 0,'-6'0'71'0,"9"0"-38"0,0 3-36 16,0-1 13-16,3 1 10 15,3 2 7-15,3 0-9 0,3 1-5 16,3-4-8-16,-1-2-2 0,4 0 1 16,3-2-2-1,-6-1 1-15,-3-2-2 0,-3-1 2 16,0 1-2-16,-6-3 2 16,-9 0-4-16,-6 3-2 15,0-6 2-15,-6 3 2 16,-3 6-2-16,-3 2-2 15,0 2 2-15,1 4 0 16,2 2 1-16,3 2 2 16,3 4-1-16,0-1-1 15,3 3 1-15,6-1 1 16,3 1-1-16,3 0-1 16,6 5 1-16,3-5 1 15,6-2-28-15,0-4-11 0,11-5-68 16</inkml:trace>
  <inkml:trace contextRef="#ctx0" brushRef="#br0" timeOffset="203">17072 14679 228 0,'-14'-5'85'0,"11"7"-46"0,-3-2-39 15,3 3 18-15,-3 0-3 16,0 2 3-16,-3 8-10 0,0-2-4 16,3-1-3-16,3 4-4 0,6-1 0 15,3 3-1-15,3 2 3 16,0 3-2-16,0 1-1 16,-3-4 5-16,0 1 3 15,-6 4 3-15,-3 4 3 16,-9-6 4-16,-3 0 1 15,0-8-6-15,-9 1-1 16,-3-6-11-16,4 0-3 16,2-3-28-16,3-2-10 15,12-9-143 1,9-2 79 0</inkml:trace>
  <inkml:trace contextRef="#ctx0" brushRef="#br0" timeOffset="204">17209 14967 204 0,'-3'40'77'0,"0"-29"-42"0,-3 7-32 16,3-7 15-16,-5 5-5 16,-4 0 2-16,-9-1-21 15,3 4-8-15,0-3-84 16,0-3-38-16</inkml:trace>
  <inkml:trace contextRef="#ctx0" brushRef="#br0" timeOffset="205">17564 14467 140 0,'-12'0'55'0,"24"0"-30"0,-6 3-29 15,-3 21 34-15,5 8-7 16,-2 10-6-16,0 8-3 16,-3-2-9-16,0-1 6 0,0-4 4 15,-3-9-3-15,-3 3 1 16,3-8-6-16,0-5-2 16,0-5-2-16,-3-6 0 0,3-2 0 15,-3-17 3 1,0-4 1-1,0-6-6-15,3-3-2 0,3 1-3 16,3-1 0-16,3 3 0 16,3 3 3-16,3 3-5 15,3 2 2-15,0 5 2 16,3 6 1-16,-4 5 3 16,-2 2 3-16,-6 3 7 15,-3 1 2-15,-6 1-1 16,-6 1 2-16,-3-2-8 15,-6-1-4-15,1-3-2 16,-1 4-1-16,-3-4-18 0,3-10-5 16,-6 0-24-16,6-2-10 15,3-1-39 1</inkml:trace>
  <inkml:trace contextRef="#ctx0" brushRef="#br0" timeOffset="206">17733 14819 196 0,'9'14'74'0,"0"-7"-40"0,3 1-29 0,-6-2 17 16,6-1-1-16,3-2 4 16,0-3-9-16,2-3-4 0,1-2-7 15,-3-3-4-15,0 0 2 0,0-3-4 16,-3 1 0-16,-3-1-1 15,-3 1-2 1,-6-4 0-16,-6 4 0 16,-3-1-2-16,-9 8 1 0,-3 3 3 15,0 3 3-15,1 2 0 16,2 3 2-16,3 6 0 16,3 1 1-16,3 4 9 15,3-1 6-15,6 1-10 16,6 5-2-16,12-3-7 15,3 0-1-15,2-5-19 0,1-8-9 16,3-5-60 0,6-11-54-1,-6-3 49-15</inkml:trace>
  <inkml:trace contextRef="#ctx0" brushRef="#br0" timeOffset="207">18132 14721 196 0,'-18'3'74'0,"9"-3"-40"0,-3 16-29 0,6-11 17 16,0 3-8-16,-5 0 2 16,-4 3-7-16,0 5-1 0,3 2-4 15,3 3-3-15,3 0 0 16,9 3-4-16,6-3 0 15,3 6-3-15,3-17-1 16,3-2-14-16,2-2-6 0,4-12-26 16,0-2-53-1,3 1 17-15</inkml:trace>
  <inkml:trace contextRef="#ctx0" brushRef="#br0" timeOffset="208">18269 14769 192 0,'-39'-3'74'0,"30"3"-40"0,-3 3-31 16,7 0 17-16,-4 2-3 16,-3 3-1-16,-3 5-8 0,3 3-5 15,0 5-2-15,3-2-1 0,3 5 2 16,3-3-1-16,3 3-1 16,6-6 1-16,3-10-1 15,6-11-7-15,0-2 0 16,0-3-4-16,-3 0 0 15,2-2 6-15,-2-1 2 16,0 0 5-16,-9-2 1 16,-3 3 10-16,0 2 6 15,0 2-4-15,-3 4 2 16,0 2-10-16,0 5-2 0,0 3-1 16,0 3 0-16,3-1-5 15,0 9 1 1,0 4-5-16,3-4-1 15,6-3-24-15,0-3-10 0,6-5-63 16</inkml:trace>
  <inkml:trace contextRef="#ctx0" brushRef="#br0" timeOffset="209">18367 14785 212 0,'-6'-5'79'0,"3"7"-42"0,3 4-41 16,0-1 15-16,0 5-8 16,-3 4 0-16,3 2 1 0,0 2 2 15,0 6-3 1,0 2 3-16,0 1 0 0,3-6-2 0,3-5-3 16,0-3 0-16,3-5 1 15,0-11 1-15,0-7 1 16,0-1-5-16,6-2 1 15,-3-3 0-15,-3-2 2 16,-3-1-1-16,0 3 2 16,-9 0 0-16,9 3 3 15,-9 0-5-15,9 5-3 16,-4 0-2-16,1 3 3 16,0 5-2-16,0 5 1 15,6 3 6-15,-3 2 2 16,3 4-2-16,-3-1-3 15,3 0-3-15,0 6 1 0,0-3-34 16,0-3-17-16,3-5-46 16</inkml:trace>
  <inkml:trace contextRef="#ctx0" brushRef="#br0" timeOffset="210">18671 14737 244 0,'-9'-16'93'0,"6"27"-50"0,-3-3-35 0,3-5 24 15,-3-1-14 1,0 4 0-16,0-1-12 16,0 3-4-16,3 0-2 0,3 2-3 0,6 4 0 15,0-1 2 1,3 3 2-16,-3-1 0 0,0 1-1 15,-6 0 1-15,-3 8 1 16,-6 3-1-16,-3-4-1 16,-3-2 3-16,0-5 2 15,1-5-15-15,2-3-6 16,0-5-21-16,3-11-9 0,3-8-19 16,6 0-8-1,6-3-6 1</inkml:trace>
  <inkml:trace contextRef="#ctx0" brushRef="#br0" timeOffset="211">18775 14817 208 0,'12'2'77'0,"-6"4"-42"0,6-1-30 15,-3 0 17-15,0-2-8 16,0-1 2-16,2-2-5 16,-2-2 1-16,0-1-7 15,6 1-1-15,0-4 2 0,-3-2-3 16,-3 0-2-16,-3 0 0 15,-6-2 1-15,-6-3 1 16,-3 5 1-16,-3 0-2 16,-3 5-2-16,-3 3 1 15,1 3-1-15,-7 5 0 16,-3 5 2-16,6 3 3 16,6 5 4-16,3 0 5 15,9 0 1-15,9 8-8 0,6-2-4 16,6-3-5-16,9-6-1 15,3-5-49-15,8-5-20 16,1-16-46 0</inkml:trace>
  <inkml:trace contextRef="#ctx0" brushRef="#br0" timeOffset="212">19799 14579 92 0,'6'-14'35'0,"-3"9"-18"0,-3-13 6 0,0 12 18 16,-3-4 5-16,-3-1 4 15,-6 3-7-15,-3 0-4 16,-6 6-22-16,-11 9 1 0,-4 12 2 15,-3 2-5-15,0 8 0 16,1 14-12-16,8-1-1 16,6 3 4-16,6 0 4 0,9 5 1 15,12 0 1-15,15-5-9 16,9-8-1-16,15-7-4 16,8-12 0-16,7-7-38 15,-4-14-15-15,4-13-77 16</inkml:trace>
  <inkml:trace contextRef="#ctx0" brushRef="#br0" timeOffset="213">20195 14793 148 0,'0'0'57'0,"3"3"-30"0,-3 4-5 0,3-1 20 0,-3 4-5 15,0 4 1-15,3-1-18 16,-3 3-6 0,0 0-9-16,0 2-2 0,0 3 1 0,3-2-24 15,-3-3-9-15,0-3-50 16,0-3-52-1,-3-4 40-15</inkml:trace>
  <inkml:trace contextRef="#ctx0" brushRef="#br0" timeOffset="214">20198 14658 276 0,'-12'-5'104'0,"12"7"-56"0,3-2-58 0,-3 0 14 16,0 0-10-16,6 3-1 16,0 0-27-16,0 2-13 15,0 0-55-15,3 0-24 16</inkml:trace>
  <inkml:trace contextRef="#ctx0" brushRef="#br0" timeOffset="215">20373 14751 256 0,'-14'0'96'0,"11"2"-52"0,-3 1-47 0,3-1 19 0,0 4-8 16,-6-4 3-16,6 4-6 16,3-1-3-16,0 3-1 15,3 0-4-15,3 2 0 0,3 1 2 16,0 0 2-16,-3 2 0 15,-4 0-1-15,-2 0 7 16,-5 1 5-16,-1-4-2 16,-6 9 2-16,-6-6-7 15,3-3-3-15,3-2-37 16,0-2-14-16</inkml:trace>
  <inkml:trace contextRef="#ctx0" brushRef="#br0" timeOffset="216">20829 14774 188 0,'-6'-2'71'0,"9"2"-38"0,0 0-43 0,0 2 11 15,0 6 12-15,3 3 9 16,0 7-3-1,-3 4 2-15,0-1-12 16,0 5-3-16,0 3-2 0,-3-5 0 0,0-5 0 16,0-4 2-16,0-1 1 15,0-6 3-15,-3-11 4 16,0-8-4-16,0 1 0 16,3-3-4-16,0-6-1 15,3-2-3-15,3 0-2 16,3 0 1-16,2-1-1 15,1 4 0-15,3 5 0 16,3-1-7-16,0 4 0 16,6 2-41-16,-3 3-16 15,2 2-44-15</inkml:trace>
  <inkml:trace contextRef="#ctx0" brushRef="#br0" timeOffset="217">21058 14796 212 0,'-18'7'79'0,"15"7"-42"0,-15 7-39 16,15-11 17-16,0 4-5 15,3 2 2-15,6 2 0 16,3 1 2-16,3-1-7 0,3-10 0 0,3-3 0 16,0-10-1-1,6-3 1-15,-4-5-4 16,4-3 0-16,-12 0 3 0,-3-2 1 15,-9-1-1-15,-6 3-1 16,-3-5-1-16,-6 5 0 16,0 3 0-16,1 2 0 15,-4 1-9-15,-3 2-4 16,6 3-28-16,3 7-190 31,15 3 120-15</inkml:trace>
  <inkml:trace contextRef="#ctx0" brushRef="#br0" timeOffset="218">21186 14801 208 0,'15'18'77'0,"-9"-4"-42"0,12 4-37 16,-12-10 17-1,3 0 0-15,0 0 3 16,2-3-7-16,1 0-2 0,3-5-5 15,0 0-3-15,0-2 2 0,-3-3-2 16,-3-1 2-16,0-2-2 16,-3 3 2-16,0 0-4 15,0 2 0-15,0 3-4 16,-3 5 1-16,3 3 2 16,-1 3 1-16,4-1 1 15,0 1 0-15,6-3 0 0,3 0 2 16,0-3 8-16,0-2 5 15,-3-6-1 1,-3-2 2-16,-3-3-3 16,-4-3 0-16,-2-2-3 0,-3 0 1 15,-3-3-6-15,0 0-3 16,-5 0-4-16,-1 3-1 16,3-3-23-16,0 8-10 15,3-2-41-15,9 2-16 16,3 0-4-1</inkml:trace>
  <inkml:trace contextRef="#ctx0" brushRef="#br0" timeOffset="219">21546 14819 252 0,'-6'0'93'0,"9"0"-50"0,0 0-48 16,3 0 15-16,3 0-2 15,3-2 3-15,3-1-4 16,6 0 1-16,0 1-5 16,-1-4-28-16,1 1-13 0,-3 3-74 15</inkml:trace>
  <inkml:trace contextRef="#ctx0" brushRef="#br0" timeOffset="220">21859 14727 128 0,'3'-3'49'0,"-3"19"-26"0,0-8-16 0,0-3 15 15,0 0 4-15,0 6 7 16,-3 2-3-16,0 3 0 16,0 3-17-16,-3-1-1 0,6 1-1 15,-3-3-4-15,0 5-2 16,0-5 4-16,0-3 2 16,0-3-2-16,0-2 2 15,0-10 9 1,0-4-11-16,0-1-4 15,3-7-6-15,0-2 0 16,0-2 1-16,3-1 0 0,0 1-3 16,3 2 0-16,0 3 2 15,3 2 0-15,0 3-2 16,3 3 2-16,0 2-1 16,5 6-2-16,-2 5 0 15,0 2 3-15,-3 4 2 16,0 2 4-16,-6-1 2 0,-3-1 1 15,0-4-2 1,-3 1-1-16,0-6-3 16,0 0-2-16,0-5 1 15,3-2-1-15,0-9 0 16,3-2 0-16,3-3-3 0,3 0 0 16,0 3-1-16,-1 2 0 15,1 3 3-15,0 3 2 16,3 3 0-16,-3 4 2 15,3 6 0-15,-6 5 1 16,-3 1 0-16,0 1 2 16,-3-1-3-16,0-1-2 15,-3-3-7-15,0-2-1 16,3-2-30-16,0-4-13 16,6-2-29-16,0-2-53 15,5-4 29 1</inkml:trace>
  <inkml:trace contextRef="#ctx0" brushRef="#br0" timeOffset="221">22299 14777 192 0,'-6'-5'71'0,"3"5"-38"0,-3-3-23 16,3 3 17-16,-6 3 4 16,4-1 6-16,-4 1-9 15,-3 2-4-15,0 6-14 16,0 2-9-16,3 3-1 0,0 0 0 15,3 0 0-15,3 0 0 16,3-3 0-16,3-3-3 0,3-2 2 16,3-5-6-1,3-6 0-15,3-2-10 16,-3-6-4-16,0 1 4 16,-4-3 3-16,4-1 8 15,-6 1 5-15,0 0 2 0,-3 2 2 16,0 3 9-1,-3 1 7-15,0 1 1 0,0 4 0 16,0 2-8-16,3 5-5 16,0 3-2-16,3 5-1 15,0 3-2-15,6 2 1 16,6 1 0-16,-3 2 1 16,0 3-9-16,0-3-4 15,-1-5-35-15,1-3-16 0,-3-2-57 31</inkml:trace>
  <inkml:trace contextRef="#ctx0" brushRef="#br0" timeOffset="222">22531 14785 236 0,'-5'0'90'0,"10"3"-48"0,-5 7-49 16,9 1 14-16,-9 5 6 16,6 5 6-16,-6 16-3 15,0 3-1-15,-3 2-9 0,-3-5 0 0,-5 0 1 16,-1-3-1-16,-3-7-1 16,0-9-1-16,-3-2 0 15,-3-5-18-15,-3-6-5 16,1-8-35-16,-1-5-15 15,6-5-35 1</inkml:trace>
  <inkml:trace contextRef="#ctx0" brushRef="#br0" timeOffset="223">22448 14642 284 0,'3'-8'107'0,"6"5"-58"0,0 1-57 16,-3 2 16-16,0 0-13 15,0 0 1 1,3 0-31-16,0 2-12 0,6 6-62 16,-1 0-25-16</inkml:trace>
  <inkml:trace contextRef="#ctx0" brushRef="#br0" timeOffset="224">22659 14809 232 0,'-14'18'88'0,"14"-5"-48"0,3 9-45 16,0-12 15-16,2 1 5 0,4-1 5 16,3 6-6-1,6-2-1-15,3-7-7 16,6-7-2-16,0-2 0 0,-1-6 0 0,-2-3 0 16,-6-2 2-16,-6-3 1 15,0-2-1-15,-9-1 1 16,-6 1 2-16,-9-4 2 15,-9-1 1-15,3 1 2 16,-3 7-7-16,1 1-2 16,-1 4-14-16,6 2-4 15,0 3-29-15,12 7-57 16,3-2 6 0,9 5-10-16</inkml:trace>
  <inkml:trace contextRef="#ctx0" brushRef="#br0" timeOffset="225">22951 14764 260 0,'-6'8'96'0,"9"2"-52"0,0 11-51 16,3-10 14-16,-3 2 6 16,0 0 8-16,0 3 1 15,-3-2 1-15,0-4-12 16,0 1-7-16,0-3 0 0,0-3-1 15,0-5 1-15,3 0 9 16,-3-5 6-16,0-6-8 16,3-5-3-16,3-2-5 15,3-1-3-15,0-2 1 16,6 3-1-16,0-6-3 16,-1 5 0-16,4 3-1 0,3 6 3 15,3 2-2-15,3 0 1 16,5 3-25-16,4 2-9 15,0 0-105 1</inkml:trace>
  <inkml:trace contextRef="#ctx0" brushRef="#br0" timeOffset="226">16245 16896 212 0,'-9'-10'79'0,"0"10"-42"0,3-3-28 15,6 3 22-15,0 0 1 16,0 0 5-16,0 0-16 16,6 5-4-16,0 3-11 15,3 8-2-15,3 0 2 0,3-3-3 16,3 6 0-16,-1-6-1 15,1 0-2-15,0 0 1 16,0-2 1-16,-3-3-17 16,0-3-6-16,0-2-41 0,3-3-15 15</inkml:trace>
  <inkml:trace contextRef="#ctx0" brushRef="#br0" timeOffset="227">16629 16857 220 0,'-6'5'82'0,"0"5"-44"0,-6 6-47 0,6-2 14 0,-6-1-1 16,-3 5 2-16,0-2-2 16,-5 0-3-1,-1-3 0-15,0 1-41 0,6-7-18 16,0 7-28-16</inkml:trace>
  <inkml:trace contextRef="#ctx0" brushRef="#br0" timeOffset="228">16489 17034 220 0,'-3'10'82'0,"6"4"-44"0,-3 12-38 15,0-13 18-15,0 11-3 16,0 3 3-16,-3-1-10 15,3-5-4-15,0 6-3 16,3-9-19-16,0 3-5 0,0-5-51 16,3-2-54-16,3-7 36 15</inkml:trace>
  <inkml:trace contextRef="#ctx0" brushRef="#br0" timeOffset="229">16605 17111 220 0,'-3'0'82'0,"3"0"-44"0,9 5-49 16,-3-2 11 0,6-1 8-16,3 1 8 15,0-3-3-15,0 5 0 0,2-2-7 16,1-1-4-16,0-2-1 0,0 0-4 16,0 0 2-16,-3-2-6 15,-3-1-3-15,-6-2 1 16,-3 2 0-16,-3-2 3 15,-6 0 2-15,-3-1 2 16,-3 4 1-16,-3 2 5 16,-3 0 2-16,-3 5 2 15,3 3 0-15,1 0 0 16,2 0 2-16,3 5-3 16,3 6 1-16,3 4 4 15,6-1 2-15,6-4-5 16,6 1-1-16,3-4-4 15,2-1-3-15,7-1-25 16,3-3-11-16,-3-2-55 16,6-2-49-16,2-4 49 15</inkml:trace>
  <inkml:trace contextRef="#ctx0" brushRef="#br0" timeOffset="230">16632 17137 148 0,'0'0'57'0,"12"0"-30"0,-3 5-27 0,-3-2 13 0,3 0 6 16,0-1 8-16,2 4-8 15,4-6-1-15,3 0-10 16,3 0-3-16,0 0 1 0,0-6-3 16,-3 1-2-16,-4-3 0 15,-2 0-1-15,0 0-3 16,-3-2 2-16,-6 4 5 15,-3-2 2-15,-3 0-7 16,-3 1-1-16,-3-4 0 16,-3 6 3-16,1 2 2 0,-4-2 3 15,-3 5 1-15,0 5 1 16,-3-2-2-16,-3 7 1 16,3-2 2-16,4 3 2 15,-1 2 1-15,3 0 0 16,6 8-4-16,3 1 0 15,6 1-3-15,6-1 0 16,9 1-1-16,3-7 2 16,5 3-5-16,4-6-1 15,3-2-20-15,3-1-7 16,-6-5-19-16,2 6-9 16,-5-8-116-1,-3 2 85 1</inkml:trace>
  <inkml:trace contextRef="#ctx0" brushRef="#br0" timeOffset="231">17117 17079 192 0,'-6'-3'71'0,"6"3"-38"0,-15 0-19 0,9 3 22 15,0 0-3-15,-3-1 1 16,-2 6-11-16,-4-3-3 16,3 6-12-16,0-8-7 0,3 5-2 15,0-3-1-15,6 0 0 16,6 0-3-16,6-2-1 16,0 5 3-16,3 3 1 15,6 2 2-15,2 5 2 16,-5-4-1-16,-6-1-1 15,-6 0 12-15,-6 0 4 16,-3 0-6-16,-3-5-1 0,0 6-5 16,-5-9-1-16,-1 3-17 15,0-3-7-15,3-5-28 16,6 5-11-16,3-5-54 16</inkml:trace>
  <inkml:trace contextRef="#ctx0" brushRef="#br0" timeOffset="232">17296 17285 260 0,'0'13'99'0,"0"3"-54"0,-3 16-39 0,-3-13 20 16,-3-1-8-1,-9 3 0-15,-3 0-19 0,-6 3-7 16,1-3-86-16,2-2-40 15,0-6 32-15,3-5 21 16</inkml:trace>
  <inkml:trace contextRef="#ctx0" brushRef="#br0" timeOffset="233">17706 17026 164 0,'0'-5'63'0,"-3"2"-34"0,0 3-8 16,1 0 25-16,-4 0-13 15,-3 3-4-15,-3 2-8 16,0 3-3-16,-3-3-10 15,3 6-5-15,-3-3-2 0,3 0-1 16,3-3 0-16,15 8-5 16,3-2 1-1,3-1 0-15,3 1 2 16,0 5 1-16,0 8 3 16,-6-3 1-16,-3-3 1 15,-6-4 0-15,-3-1 2 16,-3 0 1-16,-3 0-3 0,-6-8-1 15,0 1-3-15,-3-4-3 16,3-2-25-16,3-2-9 16,6-4-30-16,6-7-12 15,12-8-7 1</inkml:trace>
  <inkml:trace contextRef="#ctx0" brushRef="#br0" timeOffset="234">17760 17097 220 0,'0'6'82'0,"0"-1"-44"0,6-2-42 16,-3 5 15 0,6-3 1-16,0 0 4 15,6 0-2-15,-3-2 2 0,0-3-9 16,2 0-4-16,1-3 0 16,-3 1-2-16,0-6 2 0,0 5-7 15,-3-7 1-15,-3 4-1 16,-3-2 2-16,-6 0 1 15,0 3 1-15,-6 0 0 16,-6-3 2-16,-6 8 3 16,0 0 4-16,1 5 0 15,2 1 0-15,3 1-1 16,3 1 0-16,3 6-2 16,0-4-1-16,6 6-1 15,3 3 0-15,6 2-7 16,9-3 0-16,6-4-26 15,3-4-8-15,-4-2-30 0,4-3-12 16,0-5-13 0</inkml:trace>
  <inkml:trace contextRef="#ctx0" brushRef="#br0" timeOffset="235">18031 17066 212 0,'-6'-3'79'0,"-12"3"-42"0,3 3-26 0,12-3 23 15,-3 5-14-15,-3 6-3 16,0-1-13-16,3 3-2 16,1 6-2-16,2-6-3 0,0 11 2 15,3-6 1-15,3-2 0 0,0-5-11 16,2-3-3-16,4-3-11 16,-3-10-4-16,6 0 0 15,-3-9 0-15,-3 1 17 16,0 5 6-16,0-2 18 15,-12 2 20 1,3 2-3-16,0 6-8 16,3 6-5-16,6 2-13 15,9 7-1-15,-3 1-7 16,0-2 1-16,0-1-29 16,0 0-13-16</inkml:trace>
  <inkml:trace contextRef="#ctx0" brushRef="#br0" timeOffset="236">18183 16880 244 0,'-3'-5'93'0,"3"13"-50"0,-3-3-52 0,3 6 12 15,0 5 2-15,-3 8 6 16,0 2 1-16,0 6 3 0,3-3-8 16,0 11-2-16,0-1-1 0,3-7-5 15,3 0 1-15,0-8 0 16,3-3 0-16,6-3 0 16,-1-2 0-16,4-3 0 15,0 3 0-15,-3-8-3 16,-3 0 2-16,0-3-28 15,-3-2-13-15,0 0-29 16,0-6-50 0,-3-5 27-16</inkml:trace>
  <inkml:trace contextRef="#ctx0" brushRef="#br0" timeOffset="237">18135 16888 260 0,'-9'-2'96'0,"9"-1"-52"0,3 3-47 0,3 0 16 16,3 0-5-16,3-3 0 16,3-2-4-16,15 5-3 15,-1-5 0-15,1-3-45 0,0 3-20 16,-3 2-43-1</inkml:trace>
  <inkml:trace contextRef="#ctx0" brushRef="#br0" timeOffset="238">18346 17039 224 0,'-11'-5'85'0,"13"5"-46"0,1-8-35 16,0 8 19-16,3 0-9 16,0-3 0-16,3 1-11 15,0 2-3-15,0 2-1 16,0 1 0-16,0 8 1 0,-3 2-3 16,-6 3 0-16,-3 0 4 15,-3 5 1-15,-3 0 8 16,0 3 4-16,0-3 4 15,0-8 3-15,3 0 0 0,0-2-1 16,6-8-13 0,3 4-4-16,3-9-4 15,6-3-1-15,0 2-11 0,9 0-7 16,-3 1-33-16,-3-4-16 16,-3 6-48-1</inkml:trace>
  <inkml:trace contextRef="#ctx0" brushRef="#br0" timeOffset="239">18522 16888 216 0,'-6'0'82'0,"6"0"-44"0,0 0-38 16,0 0 18-16,0 0-3 15,6 0 0-15,0 0-7 16,0-2-5-16,0 2-2 16,0 0-1-16,0-3 0 0,0 0 2 15,0 3 1-15,0 0-1 16,0 0 1-16,-3 0-7 0,3 6 1 15,-1-4-1 1,1 17 2-16,-3-1-6 0,0-2-2 16,0 3 1-16,0 7 3 15,0-2 3-15,0 3 4 16,0-6-5-16,0 10 1 16,0 1 1-16,-3-3 3 15,0-2 0-15,0-9 2 16,-3 3 9-16,-3-5 4 15,-3 0 8-15,-3-3 5 16,1 1-12-16,-1-4-2 16,-3-2-27-16,0 0-38 15,6-3-16 1</inkml:trace>
  <inkml:trace contextRef="#ctx0" brushRef="#br0" timeOffset="240">18998 17066 172 0,'-9'0'66'0,"9"0"-36"0,-3 5-40 15,3 0 11-15,3 3 8 16,0 3 6-16,0 2-1 16,3 13 2-16,0 1-9 15,0-1 0-15,-3-4 3 0,0-4-6 16,0 1 0-16,0-6 0 16,0-5 0-16,-3 2 0 15,0-7 2-15,-3 2 8 16,0-10 5-16,0 2-14 15,3-13-4-15,0-5-2 16,0 0 2-16,0-3 2 16,3 6 1-16,3-3-7 15,3-1-2-15,0 7 2 16,3 1 3-16,0 4-19 16,0-1-7-16,0 11-49 15,5-2-50-15,4 4 37 16</inkml:trace>
  <inkml:trace contextRef="#ctx0" brushRef="#br0" timeOffset="241">19174 17145 168 0,'0'11'66'0,"3"2"-36"0,15 0-29 0,-9-2 14 16,0-3-2-16,2 0 3 0,1-3-1 16,0-3 1-16,0-4-8 15,0-3-1-15,0-1 0 0,-3-4-1 16,-3-1-1-16,0-2-3 15,-3 0-2 1,-3 2 3-16,-3 0 0 0,-3 1 1 16,-3 2 0-16,-3 3 4 15,0 5 3-15,-6 0-2 16,-6 8 0-16,4-3-5 16,5 8-3-16,3 11-3 15,3-3 1-15,9 0 3 16,3-2 1-16,9 5-4 15,3-9-1-15,0 1-2 16,2-2 3-16,1-4-16 16,0-5-5-16,-3 1-18 0,0-12-7 15,6 1-13 1,-3-5-40-16,2-14 21 16</inkml:trace>
  <inkml:trace contextRef="#ctx0" brushRef="#br0" timeOffset="242">19442 16872 212 0,'-9'-15'79'0,"9"15"-42"0,0 0-32 0,0 0 19 15,0 5-9-15,0 3 0 16,0 18-3-16,0 3 0 16,0 6-6-16,0 4-4 0,0 14 1 0,0-8 0 15,0 0 3 1,0-8-5-16,0-7-1 0,0-4-18 15,0-2-5-15,3-8-40 16,0-6-16 0,0-7-10-16</inkml:trace>
  <inkml:trace contextRef="#ctx0" brushRef="#br0" timeOffset="243">19305 17039 264 0,'-9'0'101'0,"9"-2"-54"0,3-1-59 16,0 3 15-16,3 0 1 15,3-3 5-15,12-2-7 16,-1 5-2-16,1 0-1 0,0 0-27 0,0 5-10 16,0-2-58-1</inkml:trace>
  <inkml:trace contextRef="#ctx0" brushRef="#br0" timeOffset="244">19510 17071 212 0,'-9'8'79'0,"9"2"-42"0,0 9-41 0,0-8 13 16,3 7-7-16,0 9-2 15,0-4 5-15,3-1 4 0,0-4-5 16,3-5-2-16,3 0-1 0,0 1-10 15,3-6-2 1,6-6 1-16,-7-4 1 0,1-6 3 16,-3-6 2-16,-3-4 2 15,-3 2 1-15,-6-8 7 16,-3 8 6-16,0 1 7 16,0 1 3-16,0 6 2 15,0 3 0-15,3 5-11 16,0 5-5-16,0 3-8 15,0 11 0-15,0-1 0 0,3 1 0 16,6-3-14 0,0-3-3-16,-3 0-29 15,0 0-12-15,3-7-39 16</inkml:trace>
  <inkml:trace contextRef="#ctx0" brushRef="#br0" timeOffset="245">19742 17134 164 0,'-3'3'63'0,"6"2"-34"0,0 17-32 0,0-7 13 15,0 1 13-15,0 5 9 16,0-2-7-16,0-1-5 16,-3-4-11-16,0-1-2 0,0 0 3 15,0-5-2-15,0-3 1 16,0-5 3-16,0 0 5 0,0-5-7 15,0-3-3-15,0-5-4 16,3-6-3 0,0-2 1-16,0 0-1 0,0-3 0 15,3 8 0-15,0-2-16 16,0 2-4-16,6 3-43 16,0 2-17-16,-3 1-18 15</inkml:trace>
  <inkml:trace contextRef="#ctx0" brushRef="#br0" timeOffset="246">19900 17132 176 0,'-3'5'68'0,"3"0"-36"0,3 17-37 0,0-4 12 16,0-5-2-16,-3 1 2 15,0-1 12-15,0 0 7 16,0-2-13-16,0-4-7 0,0 1-4 15,0-2 2-15,0-1 5 16,0-5-3-16,0-5 2 16,0-1-5-16,0-7-2 15,3-5-3-15,0-3 1 16,3 5 1-16,3 0 2 16,0 0 5-16,3 3 6 15,3 2-5-15,0 3-2 16,-1 3 3-16,1 5 4 0,3 8-3 15,-3 5 0 1,-3 6-6-16,-3 4-1 16,-3-1-8-16,-9-1-4 0,0-3-22 15,0-5-10-15,0 3-31 16,0-5-12-16</inkml:trace>
  <inkml:trace contextRef="#ctx0" brushRef="#br0" timeOffset="247">20281 17095 236 0,'-18'0'90'0,"12"0"-48"0,3 0-49 16,-3 2 66-16,0 4-17 15,-2-1-17-15,2-2-10 16,0 5-11-16,3-3-5 0,0 0-2 16,3 0-1-16,3 3 0 15,6 0 3-15,-3 11 0 16,0-1 1-16,-1 1 0 16,-2-3 0-16,-6 2 2 15,0 1-1-15,-5-3-1 16,-1-3-17-16,0-8-9 15,0 3-35-15,0-5-16 0,6-14-30 16</inkml:trace>
  <inkml:trace contextRef="#ctx0" brushRef="#br0" timeOffset="248">20879 17089 192 0,'-8'-7'74'0,"5"4"-40"0,-3 0-22 0,3 3 21 16,-3 0-6-16,0 0-1 15,-3 3-3-15,0 2 0 0,-6 3-13 16,-6 5-6-16,3 6 0 16,3 13-5-16,3-6-2 15,4 6 2-15,5-6 2 0,0-5-2 16,9-2 0-16,5-6-1 16,1-2 0-16,0-9-5 15,0-2 0-15,0-2-6 16,0-9 1-16,-3-7 4 15,0-9 2-15,-6 6 4 16,0 0 3-16,-3-3 4 16,0 11 4-16,0 0 7 15,0 2 2-15,0 3-1 16,0 8 2-16,0 0-10 16,0 13-3-16,3 14-6 15,0-3-3-15,3-3 2 0,0 5 0 16,3-7-21-16,0 2-8 15,2-8-31-15,1-2-12 16,0-6-29 0</inkml:trace>
  <inkml:trace contextRef="#ctx0" brushRef="#br0" timeOffset="249">21091 17124 204 0,'-3'-19'77'0,"0"11"-42"0,-6-5-21 16,6 13 22-1,-3-2-5-15,0-1 2 0,-6 3-13 16,-6 3-4-16,3 4-9 16,1 1-7-16,-1 16-3 0,0 3-1 15,3 2 3-15,3 0-2 16,3 0 1 0,3-5 0-16,3-6 0 0,6-4-5 15,6-4 0-15,6-5 1 16,0-7 1-16,-1-9 5 15,-2-2 2-15,-3-8 0 16,0-6 1-16,-3-2 2 16,-3-5 2-16,-3-3-1 15,0-6-1-15,-3 1-6 16,-3-6 1-16,0 9 0 16,0 2 2-16,-3-6-1 0,3 17-1 15,0 2 3-15,0 24-2 16,0 8-3-1,3 16 1 1,3 13 1-16,0 5-3 0,0 9 2 16,3 4 1-16,0-5 2 15,3 1-14-15,0-12-5 16,0-7-40-16,0-5-17 16,3-12-28-1</inkml:trace>
  <inkml:trace contextRef="#ctx0" brushRef="#br0" timeOffset="250">21266 17013 268 0,'-17'0'101'0,"2"0"-54"0,-12 8-55 15,18-3 18-15,0 6-9 16,0 2-1-16,0 3 1 15,0 13-1-15,0 0 0 16,6 3-3-16,3-6 2 0,3 1-1 16,6-6 0-16,3-5 2 15,6-9 0-15,-3 1 0 16,0-2 2-16,0-12-1 16,-3 4-1-16,-1-22 1 15,1 5-1-15,-3-10-5 16,-3-8-1-16,0-2 0 0,-3-6 4 15,-3 0 1-15,-3-3 3 16,0 3 3-16,0-8 2 16,0 16 12-16,-3 3 7 15,3 13-7-15,0 2-1 16,3 11-15-16,0 27 1 16,0 10 3-1,0 16-4-15,0 8-1 16,3-3-1-16,3 3-1 15,0 0 0-15,3-6 2 16,3-4-21-16,-3-9-7 16,3-7-36-16,-3-6-15 15,3-11-34-15</inkml:trace>
  <inkml:trace contextRef="#ctx0" brushRef="#br0" timeOffset="251">21472 17037 184 0,'-21'-6'71'0,"18"6"-38"0,-9 3-32 0,12-3 14 16,0 5-4-16,3 3 3 0,3 3 2 16,3 10 2-16,3-3-10 15,0 4-2-15,-3 4 0 0,-3-7 1 16,0-1 1-1,-3 1 4-15,0-6 3 0,0-5 0 16,-3-3 4-16,0-5-7 16,0-5-2-16,0-8-5 15,0-1-2-15,0 1 1 16,2-5 2-16,4-1-3 16,0-2 0-16,3 5-3 15,0 0-3-15,0 3-12 16,3 0-2-16,0 5-30 15,-3 2-11-15,0 6-3 16,0 0 1-16,-3 6 36 0,-3-1 18 16,0 3 28-16,0 3 11 15,0-1 1-15,6 1 2 16,0-3-16-16,2 2-4 16,1-2-10-16,0-3-4 15,0-2 1-15,3-3 2 16,-3 0-2-16,0-3-2 15,-3-2-3-15,0-3 1 16,-6-2 5-16,-3 2 2 16,-3 0-2-16,-3-3-3 0,0 6 6 15,-6-3 5-15,0 8-2 16,-6 0 2-16,3 0-7 16,0 11-1-1,3-1 0-15,4 3 0 0,2 1 4 16,0 9 3-16,3-1-6 15,6 1-1-15,6-4-2 16,5-3 1-16,1-3-24 16,0 0-11-16,0-8-34 15,0 3-16-15,3-8-20 16</inkml:trace>
  <inkml:trace contextRef="#ctx0" brushRef="#br0" timeOffset="252">21853 17037 160 0,'0'-3'63'0,"0"3"-34"0,0 0-10 0,0 0 23 0,0 0-12 16,0 0-3-1,0 3-13-15,0-1-4 0,-6 6-6 16,6-3 2-16,-3 6 0 0,0-3-9 15,-3 5-3-15,0-2 9 16,3-1 7-16,0 1-4 16,0-3-1-16,0 0-5 15,0-3-1-15,3 0-8 16,0 1-4-16,0-4 13 16,3 9 4-1,0-3-3-15,3-3-9 16,0 0-3-16,0 9-1 15,0-4 0-15,-3-4 4 16,6 4 5-16,-6-2 4 16,0 0 2-16,-3-3 1 0,0 3 0 15,-3-3 2-15,-3 3 1 16,0-2-3-16,-3-1-1 16,0 0-3-16,-3-2-1 15,3-3-23-15,-3 0-10 16,9 0-24-1,-3-3-51-15,6-7 19 16</inkml:trace>
  <inkml:trace contextRef="#ctx0" brushRef="#br0" timeOffset="253">21996 17047 240 0,'-6'-8'90'0,"6"8"-48"0,-3 0-42 15,3 0 16-15,0 5 0 16,-3-2 2-16,0 2-9 16,0 1-5-16,0 2-3 15,0-3-4-15,0 8 2 0,3-2 1 16,3-1 0-16,0 1-3 16,3-3 0-16,0 10 2 15,0 4 0-15,-3-4 1 16,-3 1 2-16,-3-4 1 15,0 1 1-15,-3-2 0 16,0-7 2-16,0 1-23 0,-6 3-10 16,0-6-34-16,-9-2-13 15,6-3-19 1</inkml:trace>
  <inkml:trace contextRef="#ctx0" brushRef="#br0" timeOffset="254">20686 17431 176 0,'0'0'68'0,"0"-8"-36"0,3 13-33 0,-3-5 30 15,24 3 0 1,3-3-4-16,8 0-2 15,13 0-13-15,11 0-2 0,7 0 2 16,11 0-2-16,7-6 3 16,17-4-8-16,-6-1-2 15,3-2-1-15,-5 0 2 16,-1 8-1-16,-6-3-1 0,-11 8-2 16,-10 0 1-1,-11 0 14-15,-10 0 6 16,-5 0-7-16,-12 0-2 0,-6 8-13 15,-3-8-3-15,-4-3-41 16,-5 3-17-16,0-5-53 16</inkml:trace>
  <inkml:trace contextRef="#ctx0" brushRef="#br0" timeOffset="255">22511 17058 124 0,'-3'0'49'0,"6"0"-26"0,-6-6-18 15,3 6 11-15,0 0 13 16,0 0 8-16,-3 6-4 16,0-1 0-16,-3 3-18 15,-3 5-2-15,-3 0 0 0,6 14-7 16,0-1-1-16,3 3-5 15,3-2-1-15,6-3 1 16,3-6 0-16,6-5-5 0,6 1 1 16,2-9-3-1,-2-5 2-15,-3-3 3 16,-3-7 1-16,-3-4 3 16,-3 1 3-16,-3-5 0 0,-6 2 2 15,-6-3-4-15,-6 1 0 16,-3-1-3-16,0 6-1 15,0 5-15-15,3 0-4 16,-2 3-25-16,8 0-9 16</inkml:trace>
  <inkml:trace contextRef="#ctx0" brushRef="#br0" timeOffset="256">22713 16801 280 0,'-21'-11'104'0,"12"11"-56"0,-3 0-41 15,6 0 26-15,0 8-23 16,0-2-5-16,4 7-4 16,-1 5-1-16,3 14 0 15,0 8-3-15,5 2 0 0,1 1-1 16,3 2 3-16,0 2-16 15,3-7-3-15,-3-8-25 16,-3-1-12-16,0-9-51 16</inkml:trace>
  <inkml:trace contextRef="#ctx0" brushRef="#br0" timeOffset="257">22555 17063 240 0,'-18'-5'90'0,"21"-1"-48"0,18 1-51 0,-6 2 12 16,3-2-7-16,6-3 3 16,6 3-2-16,5-3 1 15,4 3-66-15,3 2-30 16,-7-8 19-16,1-2 12 16</inkml:trace>
  <inkml:trace contextRef="#ctx0" brushRef="#br0" timeOffset="258">23130 17063 4 0,'0'-5'0'0</inkml:trace>
  <inkml:trace contextRef="#ctx0" brushRef="#br0" timeOffset="259">23118 17050 132 0,'-9'-3'52'0,"3"6"-28"0,-3-1-11 0,6 4 19 15,-6-1-9-15,0 3-1 16,-6 3-11-16,0 2-4 0,4 8-4 15,-1 5-5-15,6 1 1 0,12-1 1 16,6-5 0 0,-1-5 2-16,4-2 3 0,3-7 0 15,0 1 0-15,0-2-3 16,0-6-2-16,-3-6-2 16,-6-7 1-16,2-3-1 15,-2-2 0-15,-3-1 0 16,-6-2 0-16,-3-3 4 15,0 6 1-15,-3 2 1 16,0 3 0-16,-2 2 0 16,5 3 2-16,-3 3 1 15,3 2 1-15,0 6-4 16,3 2-3-16,3 8-3 16,3 1-1-16,0 4-1 15,8 3 0-15,-2 3-28 16,0-5-14-16,0-6-42 15</inkml:trace>
  <inkml:trace contextRef="#ctx0" brushRef="#br0" timeOffset="260">23234 17079 192 0,'0'5'74'0,"0"3"-40"0,18 8-40 0,-15-8 14 16,3 8-7-16,0 2 2 16,-3 1 4-16,0-1 4 15,0-2-6-15,-3-3-5 0,0-2-1 16,0-3 10-16,0-3 5 0,-6-5 25 16,0-8-15-1,3-2-5-15,-3-3-9 16,12-1-5-16,0-2 0 15,3 1-1-15,0-1-5 16,5 0 1-16,-2 0-29 16,3 3-13-16,0 2-49 15,0 3-46 1,-3 3 46-16</inkml:trace>
  <inkml:trace contextRef="#ctx0" brushRef="#br0" timeOffset="261">23418 17124 164 0,'0'10'63'0,"3"-2"-34"0,3 14-27 0,0-4 12 16,-3 1 2-16,3-1 2 16,3-2 6-16,-3-3 2 15,-6-2-13-15,0-3 1 0,0 0 2 16,0-3-2-16,0-5 2 16,-3 0-3-16,0-5 0 15,3-3-1-15,0-11 0 16,0 3-6-16,0-2-4 15,6-3-4-15,3 2-1 16,3 1-1-16,-3 4 3 16,6 4-29-16,0 2-9 15,-6 5-54-15,3 6-51 16</inkml:trace>
  <inkml:trace contextRef="#ctx0" brushRef="#br0" timeOffset="262">23677 17108 180 0,'-11'0'68'16,"2"3"-36"-16,-3-3-24 0,6 8 16 0,-3-3-10 16,3 3-3-1,-3 5-6-15,0 6-2 0,3-1-1 16,3 3-2-16,0-2 1 15,6-6-4-15,3 0 2 0,0 0 1 16,9-7 0-16,-3 2-5 16,0-6-1-16,6-4-4 15,-4-6 1-15,-5 2 3 16,3-7 1-16,-12-5 9 16,0 2 5-16,0-3 2 15,0 6 3-15,0 5-3 0,0-2-1 16,0 2-4-1,0 2-1-15,0 4 3 0,0 2 3 16,9 8-6-16,-3 10-3 16,6-2-4-16,0 0 1 15,0 0-21-15,-3-3-10 16,6-2-53 0,0-4-39-16,-4-1 46 15</inkml:trace>
  <inkml:trace contextRef="#ctx0" brushRef="#br0" timeOffset="263">23847 17089 296 0,'-9'0'110'0,"9"0"-60"0,-6 6-65 0,12-4 13 0,-3 6-2 16,6-2 1-16,0 12 3 15,0 3 0-15,3-2 0 16,6-1 0-16,-3-2 0 0,2-3-22 15,-2 1-8-15,0-9-14 16,-3 0-5-16,-3 1 5 16,0-12 3-16,0-2 2 15,-3-10 2 1,0-1 22-16,-3-2 33 16,-3-3 16-16,0 8 17 15,0 1 8-15,0 4-17 16,0 0-5-16,0 11-17 15,-9 6-5-15,6 12-9 0,-15 17 3 0,-3 4 3 16,-3 12 7 0,-2-4 5-16,2 11-8 0,6-5-4 15,0-13-10-15,6 5-3 16,3-13-38-16,6-11-16 16,3-8-58-1,9-8-34-15,0-5 68 16</inkml:trace>
  <inkml:trace contextRef="#ctx0" brushRef="#br0" timeOffset="264">24228 17145 188 0,'-6'5'71'0,"9"9"-38"0,0 4-21 16,3-5 21-16,-3 1-6 16,-3 7 1-16,6-3-9 15,-6 1-1-15,3 2-11 16,-3-3-2-16,3 1-1 0,0-11 4 15,-3 5 5-15,0-2-1 16,0-9 3-16,-3-2-2 0,0-2 2 16,3-9-8-16,-3-2-2 15,3 0-3 1,0-3 1-16,6-8-4 0,0-3-2 16,3 1-1-1,0 5 0-15,3 2-11 0,0 1-5 16,-1 5-36-16,10 2-13 15,3 3-51 1</inkml:trace>
  <inkml:trace contextRef="#ctx0" brushRef="#br0" timeOffset="265">24445 17209 264 0,'-17'26'99'0,"-1"-21"-54"0,9 8-55 16,6-5 14-16,3 6-8 15,0 2 3-15,-3 5 2 16,3 5 2-16,9 1-1 16,-3-4-2-16,9-7 1 0,-4-2-6 15,4-4 1-15,3-7 0 16,0-3-1-16,0-6 6 16,-3-7 1-16,-3-3 2 15,-6-2 0-15,-6 5 13 16,-6-9 8-16,-6 4-3 15,0-1-3-15,-6-2-9 16,3 3-2-16,0-1-20 16,3 11-6-16,0-2-34 15,12 10-95 1</inkml:trace>
  <inkml:trace contextRef="#ctx0" brushRef="#br0" timeOffset="266">24576 17209 208 0,'0'21'79'0,"0"-16"-42"0,3 8-32 0,0 0 19 16,-3 1-6-16,6 2 1 0,-3 5-10 15,6-3-5 1,0 3-3-16,3-2-1 0,6-6 0 0,-3-5-3 15,0-3 0-15,-3-5-3 16,-1-5 1-16,1 0 1 16,-3-3-1-16,0-5 4 15,0 7 0-15,-6-7 3 16,6 10 1-16,-9 3 7 16,6 3 2-1,0 10 2-15,0 6-7 16,-3-6-4-16,6 0-2 15,9 1-1-15,3-4 0 16,-4-7 0-16,4 2 11 16,0-5 5-16,-6-8 0 0,6-2 1 15,-6-4 4 1,-6-2 3-16,-3 1 3 0,-6-1 1 16,-3-3-15-16,-6 1-6 15,0 4-24-15,-3 1-11 16,-6 0-50-16,3-6-20 15,0 11-35 1</inkml:trace>
  <inkml:trace contextRef="#ctx0" brushRef="#br0" timeOffset="267">2315 11980 148 0,'0'-2'57'0,"3"7"-30"0,0-2-32 16,3 15 32-1,0 9 5-15,-1 18 6 16,1 23 4-16,-3 12-23 16,0 7 3-16,0 3 1 0,3 5-10 15,3-2-2-15,-3-14-5 0,3-13-1 16,3-5-1-16,-9-10 0 16,3-6-42-1,0-8-17-15,0-6-65 16</inkml:trace>
  <inkml:trace contextRef="#ctx0" brushRef="#br0" timeOffset="268">2350 11980 148 0,'-3'0'55'0,"3"0"-30"0,3 0-14 0,-3 0 15 16,0 0-10-1,3 0-2-15,9 0-6 0,-6 0-3 16,12 0-2-16,3-2 2 0,3 2 1 16,8 0 4-16,-2-3 1 15,0 3-3-15,12 0-3 16,-4-3 0-16,4 3 1 16,-3 3-3-16,2-3 0 15,1 3 1-15,0-1 0 16,5-2-2-16,-2 0 1 15,6 0-2-15,2 0-1 16,-2-2 3-16,5 2 0 0,4 0-1 16,-10 0 1-16,7-3-2 15,-3 3-1-15,2 0 1 16,4 0-1-16,-4 0 0 16,-2 3 0-16,2-1 0 15,-2 1 2-15,3-3-1 16,-4 0 2-16,7 0-2 15,2 0 2-15,-5 0-4 16,-1 3 0-16,1-1 1 16,-1 4 2-16,1-4-1 15,-1 1-1-15,1-3 1 16,3 3 1-16,-4-3 5 16,1 5 4-16,-1-3-6 0,4 1-3 15,5-6-1-15,1 3-1 16,2-2 0-16,-2 2 2 15,-1 0-3-15,1 0-2 16,2 0 4-16,-2 0 1 16,-1 0-3-16,1 0-1 15,-4 2 3-15,-2 1 1 16,5 0 0-16,-5-3-2 16,-1-3-2-16,1 3-1 15,2 0 4-15,1 0 1 16,-7 3-3-16,-2-1 1 15,2 4 2-15,1-4 1 16,-4-2-1-16,1 6-2 0,3-4 1 16,-1 1-1-16,1 0 2 15,-4-1 3-15,-2 1-7 16,0-1 0-16,2 1 0 16,-2 2 3-16,-1-2 0 15,1 0 2-15,2-1-4 16,-2 1-2-16,-3-3 2 15,-1 3 2-15,1-3 0 16,0 0 2-16,2 2-2 16,-2-2-1-16,5 0 1 15,-2 0-1-15,0 3 0 16,-7-3 0-16,4 0 0 16,-3 0 0-16,2 0 0 15,1 0 0-15,8 0 0 0,1 0 0 16,-4 0-3-1,4 0 0-15,-6 0 4 0,-4 0 3 16,1-3-1-16,5 3-2 16,1 0-3-16,-3 0 1 15,-1 0 1-15,4-2 0 16,-1 2 0-16,-5 0 0 16,0-3 0-16,-1 3 2 15,1-3-3-15,-3 1 0 16,8-1 1-16,-2 0 0 15,5 1 0-15,1 2 2 16,-4 0-1-16,4 0-1 0,-3 0-2 16,-1 0 1-1,4-3 3-15,-4 0 1 16,4 3-4-16,-1 0-1 0,-2 0 1 16,-3 0 0-16,-1 0 1 15,4 3 0-15,2-3 0 16,1 0 2-16,5 0-1 15,7 0-1-15,-7 3 1 16,-2-1 1-16,-1-2-3 16,-2 0 0-16,-1 0 1 15,1 3 0-15,0-3-3 16,2 3 2-16,1-3-1 0,-4 0-2 16,7 0 5-1,-1 2 3-15,-2-4-1 16,-1 4-2-16,1-4 0 15,-4 4 1-15,-5 1-3 0,0-3 0 16,-1 0 1-16,-2-3 0 16,2 1 0-1,4-1 0-15,0 0 0 0,2 6 0 16,-2-6 0-16,-7 3 0 16,-2 0 0-16,3 0 0 15,-4 0 0-15,-2-2 0 16,6 2 0-16,-4 0 2 15,4-3-3-15,-1 3-2 16,-2 0 2-16,-3 0 2 0,-1 0 0 16,-2 0-1-1,0 0 1-15,-1 0-1 0,7-5 0 16,-3 0 0-16,-1 5-3 16,1 0 2-16,3 0 3 15,2 2 1-15,-5-2-4 16,0 3 1-16,-1-6 0 15,1 6 0-15,0-3 0 16,5 0 0-16,-2 0 0 16,0 0 0-16,2 0 0 15,1 0 0-15,-3-5 0 16,-1 7 2-16,-2 1-3 0,0-3 0 16,-4 0 1-1,7 0 2-15,3 0-1 16,2 0-1-16,-2 0 5 15,-1 0 1-15,-2 2 0 16,0-2-1-16,-4 0-6 0,1 3-1 16,0 0 1-16,2-3 0 15,4 0 1-15,0 2 2 16,5 1-1-16,1 0 2 16,-7 2-4-16,1-2 0 15,0-1 1-15,-1 1 2 16,10 0-1-16,-10-1-1 15,1 1 1-15,0 0-1 0,-1-1 0 16,-2 1 2 0,-6-1-3-16,-1-2 0 15,1 3 1-15,0 0 2 0,-1-3-3 16,4 0 0-16,0 0 1 16,-4 2 0-16,4-2-3 15,3 3 2-15,-1 0 3 16,-5-1 1-16,0 1-4 15,0 0-1-15,2-1 1 16,-2-2 2-16,6 3 0 16,-1 0 2-16,-2-3-4 15,3 2-2-15,-1 1 4 16,1 0 1-16,-6-1-3 16,-4 3 1-16,4-2 0 15,0 0 2-15,-1-1-3 0,4-2 0 16,0 0 1-16,-1 0 0 15,4 0 0 1,3 3 2-16,-4 0-3 0,-2-1 0 16,-3 1 1-1,-4 0 0-15,4-1 0 0,0-2 2 16,2 0-3-16,1 0-2 16,-3-2 4-16,2 2 3 15,1 0-3-15,0 0-3 16,-4 2 1-16,-2 1 0 15,3 0 1-15,-3-1 0 16,-1 1 0-16,4-1 2 16,6-2-1-16,-4 0-1 0,1 0 1 15,3 0-1-15,-1 0-3 16,-2 0 2 0,-3 0 1-16,-1 3 2 0,1 0-3 15,3-3 0-15,-4 0 1 16,7 0 0-16,-6 0 0 15,2 0 2-15,4 0-3 16,0 0 0-16,-4 0 1 16,-2 0 2-16,-3 0-1 15,3 0-1-15,-1 0 1 16,1 0 1-16,0-3-3 0,-1 0 0 16,1 1 3-1,6-1 3-15,-1 3-2 16,1 0-2-16,-6 0-3 15,-4 0 1-15,1 3 3 16,0-3 1-16,0 0-4 0,-4-3 1 16,7 1 0-16,0-1 2 15,-4-2-3-15,4-1 0 16,0 4 1-16,-1-1 2 16,4 0-3-16,-6 3 0 15,3-2-1-15,-4 2 0 16,1-3 2-16,0 0 2 15,-1 1-1-15,4-1-1 0,0 1-2 16,0-1 1 0,2 0 1-16,1 1 2 15,-3 2-1-15,2 0-1 16,-2 2 1-16,3-2-1 0,-4 0 0 16,7 0 0-16,0 0 0 15,-4-2 0-15,4 2 0 16,-3-3 0-16,-1 3 0 15,-2 0 0-15,-3 0 0 16,-1 0 2-16,1 0-3 16,3 0 0-16,0-3 1 15,8 3 0-15,-2 0 0 16,2 0 2-16,1 0-3 16,-3 3 0-16,-4 0 1 15,-5-1 0-15,3 1 0 16,-4-3 2-16,1 0-1 15,0 0-1-15,12 0-2 16,-10 0 1-16,1-3 1 0,3 3 0 16,-1 0 0-16,1 0 0 15,-6 3 0-15,2-3 2 16,-2 0-3-16,3 0 0 16,-1 0 1-16,1 0 0 15,0-3 0-15,0 1 0 16,-4-1 0-16,4 0 0 15,0 3-3-15,-4 0 2 16,-2 0 1-16,0 0 2 0,3 0-1 16,-4 0-1-1,1 0 1-15,0 0-1 16,3 0 0-16,2 0 0 0,-2 0 0 16,-3 0 0-1,-1 0 0-15,1 0 0 0,0 0 0 16,-3 0 0-16,-4 3 0 15,-2-3 2-15,-3 3-3 16,3-3 0-16,0 0 1 16,0 2 0-16,2-2 0 15,1 0 2-15,0 0-3 16,3-2 0-16,-1 2 1 16,-2-3 2-16,3 0-3 15,0 1 0-15,0-1 1 16,2 3 2-16,-2 0-1 15,-3 0-1-15,-3 0 1 16,-4 0-1-16,4-3-3 0,0 3 2 16,0-2 1-16,0-1 2 15,3 0-1-15,-4 1-1 16,10 2-2-16,-3-3 1 16,0 0 1-16,2 3 0 15,1 0 0-15,0 0 0 16,0 0 0-16,-4 0 2 15,-2 0-1-15,-3 0-1 16,0-2-2-16,-3-1 1 16,2 3 1-16,-2 0 0 15,0-2 0-15,0-1 2 0,3 0-3 16,-6 3 0 0,5 0 1-16,4 0 2 15,-6 0-3-15,-3 0 0 16,0 0 1-16,0 0 0 0,2-2 0 15,1 2 2-15,0 0-1 16,0 0-1-16,0-3 1 16,-3 0 1-16,0 3-3 15,-1-5 0-15,-2 5 1 16,-3-3 0-16,0 1 0 16,3-1 0-16,-3 0 0 15,6 3-3 1,0 0 0-16,-4 0 2 15,1 0 2-15,0 0-2 16,0 0 0-16,-3 3 1 16,0 0 2-16,-3-1-3 15,0 4-2-15,3 2-3 0,-6 5-1 16,-3 8 4-16,-3 11 3 16,-3 5-1-16,-3 8-2 15,-3 5 2-15,-6 6 2 16,3-3-2-16,-3 5 0 15,3 5 1-15,3 9 0 16,9 2 0-16,0-3 2 16,3-5 1-16,3-13 1 15,0-5-2-15,-3-8 1 16,-3-9-4-16,-3-7 0 16,0-5-37-16,-6-6-14 15,-3-3-71-15</inkml:trace>
  <inkml:trace contextRef="#ctx0" brushRef="#br0" timeOffset="269">2324 12973 124 0,'0'-3'49'0,"3"3"-26"0,0 0-27 0</inkml:trace>
  <inkml:trace contextRef="#ctx0" brushRef="#br0" timeOffset="270">2347 12970 248 0,'18'0'33'0,"0"0"-14"15,6 0-8-15,9 0-1 0,2 0-2 16,7 0 1-16,9 0-5 15,-1 0-3-15,4-3 4 16,2 3 1-16,4 0 0 16,-1 0 1-16,7 0-2 15,2 0 2-15,-2 0-2 0,5 0 2 16,-2 0-4-16,2 0-2 16,4 0 0-1,2 0-1-15,-3 0 0 16,1 0 2-16,-4-2 3 0,4 2 4 15,2-3-4-15,3 3-1 16,-2-3-4-16,-1 1-1 16,7-1 3-16,-4-2 1 15,6-6-1-15,-2 3 1 16,-4 3-7-16,0 0 1 16,1-3 5-16,2 2 4 15,-3 4-6-15,-8-1 1 16,-1 3-1-16,1 0 0 0,2-3-3 15,-2 3 2 1,2 0 1-16,0-2 2 16,16-1-1-16,-4 3-1 0,0-2 3 15,-8-1 0-15,5 3 1 16,-6 0 0-16,-2 0-5 16,-4 3 1-16,4-6 2 15,-1 3 1-15,4 0-1 16,-1 0 1-16,3 0-4 15,-2 0 0-15,-1 0 1 16,3-3 0-16,7 3-3 16,-7 0 2-16,-2 0 3 15,-1 3 1-15,0-3-4 0,1 0 1 16,-1 0-2-16,-5 0 0 16,-7 3 4-16,1-1 1 15,5-2-1-15,0 0 1 16,4 0-2-16,2 0 2 15,-2 3-2-15,-1-1 2 16,6-4-4-16,-8-1-2 16,2 3 4-16,1 0 1 15,-4 3 0-15,-2-1 1 16,-1 4-4-16,3-6-2 16,1 0 2-16,5 5 2 15,-5 0-2-15,2 1 0 16,-2-1 1-16,2-2 0 15,0-1 0-15,4 1 2 0,-7-1-1 16,1 1 2-16,2 0-2 16,3-3-1-16,4 5 1 15,2-2-1-15,1-3-3 16,-4 0 2-16,0-3 3 16,-2 6 1-16,5-1-6 15,0 1 0-15,-2-6 3 16,-4 3 2-16,3 3 0 15,1-3-2-15,-1-3-2 16,-5 6 1-16,-1-6 1 16,-3 3 2-16,4 0-1 15,2 3-1-15,4-3 1 0,-4 3-1 16,-6-3 0 0,4 0 0-16,-1 0 0 0,1 0 0 15,2 0 0-15,-3 0 0 16,-2 0-3-16,-4 0 2 15,1 0 3-15,2 0 1 16,4 0-1-16,2 0-2 16,-2-3-2-16,-4 0 1 15,0 1 1-15,1-1 0 16,-1-2 0-16,4 2 0 16,-4-5 2-16,-2 6 3 15,-4-1 0-15,6 0 2 16,1-2-4-16,8 0-2 0,-2-1 0 15,-7 4-1-15,1 2 0 16,2-3 0-16,-3-2 0 16,1 0 0-16,-1 2 0 15,-5 0 0-15,-4 3 2 16,4 0 1-16,-1-2-4 16,4-1 1-16,-1 0 0 15,4 1 2-15,-7 2-1 16,1 0-1-16,-1 0 1 15,7 0-1-15,-4-3 0 16,6 3 0-16,-2 3-3 16,-7 2 0-16,4-2 2 15,-4-1 2-15,4-2 0 16,-1 0-1-16,4 3 1 16,-7 0 1-16,1-1-3 15,-4 1 0-15,1-1 3 16,2-2 1-16,1-2-4 0,-1 2 1 15,1-3 0-15,-7 6 0 16,-2-1 0-16,2 1 0 16,7-6-3-16,-1 6 2 15,1-6 1-15,-1 6 2 16,-5 2-1-16,-1-2-1 16,1-3 1-16,2 0 1 15,-2-3-1-15,5 1-1 0,-2-1 1 16,-4 3-1-16,1 0 0 15,-4 3 0-15,1-3-3 16,2-3 2 0,-5 0 1-16,0 1 0 15,2 2 2-15,-2 0 3 16,-7 0-4-16,1 2-3 0,0 4-2 16,2-6 3-16,1-3 0 15,-1 3 1-15,4-3-3 16,0 3 2-16,-1 0 3 15,-5 3 1-15,-1 2-1 16,1-2-2-16,3 2-2 16,5 1 1-16,-2-4-1 0,-1 1 0 15,1 0 2 1,-1-1 2-16,1 1-1 0,-3 2-1 16,-1 0 1-16,1-2-1 15,2 2 0 1,1 1 0-16,0-4 0 0,-1 1 0 15,-2 0-3-15,2-3 0 16,-2 2 4-16,0 1 1 16,5 0 0-16,-5-1 1 15,2-2-4-15,4 3 0 16,-4-1 1-16,-2 4 0 16,-3-1 0-16,2-2 2 15,1-3-3-15,8 2 0 16,1 1 1-16,2 0 0 15,1 2 0-15,-4 0 0 16,1-2 0-16,0 2 0 0,5-2 0 16,3-1 2-16,-2 1-3 15,-1 2 0-15,-2 1 1 16,-4-4 0-16,-2 1 0 16,8-3 0-16,-2 0 0 15,2 0 2-15,1 0-1 16,-4 0-1-16,1 0-2 15,2 0 1-15,7-3 1 16,-1 1 2-16,4-1-3 16,-4 3 0-16,4 0 1 15,-1 0 2-15,3-3-1 16,4 1-1-16,-1 2 1 16,-5 0-1-16,2 0 0 15,-3-3 0-15,4 0 0 0,2 1 0 16,0 2 0-16,-8 2 0 15,2 1 0-15,1 0 0 16,5-3 0-16,3 0 2 16,4 0-3-16,-13 0 0 15,1 0-8-15,-4-6-2 16,9 1-91 0,-5-11-77-16,-1-15 59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39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15682 10448 156 0,'-6'3'60'0,"6"2"-32"0,0-2-9 0,0-3 21 15,0 0-5-15,0 0 2 16,0 0-17-16,0 0-6 16,0 0-9-16,0 0 1 0,6 0 3 15,0 3 1-15,0-3 4 16,6 0-3-16,0 0-1 15,6 0 0 1,0 0-3-16,3 2-2 16,-1 1 0-16,4-3 1 0,0 0-1 15,0 0 0-15,6 0-1 16,2 0 0 0,1 0 0-16,0 0 0 0,-3-3-5 15,-1 3 1-15,-2-2 0 16,0-1 2-16,0 0-1 15,-3 3 2-15,-1 0-2 16,1 0-1-16,0-2 3 16,3 2 0-16,-3 0-1 15,-1 0 1-15,1 0 2 16,3 0 2-16,3 2-3 16,-3 1-3-16,-4 0 2 15,1-1 2-15,-3 1-2 16,0 2-2-16,-3-2 0 15,0-3-1-15,0 0 2 16,-1 0 1-16,1 0-1 16,3 0-2-16,-3 0 3 0,-3 0 0 15,0-3-1-15,-3 3 1 16,0 0-2-16,-1 0-1 16,1 0 3-16,0 0 0 15,0 0-1-15,0 0-2 16,0 0 1-16,0 0 1 15,-3 0-1-15,0-5 2 16,-3 2-26-16,0-2-10 16,0 0-40-16,3-6-19 15,-4-2-39-15</inkml:trace>
  <inkml:trace contextRef="#ctx0" brushRef="#br0" timeOffset="1">16040 8490 88 0,'0'0'35'0,"3"3"-18"0,0-6-5 0,-3 3 16 16,0 0 1-16,3 0 3 15,-3 0-4-15,0 0-3 16,0 0-9-16,0 0-5 16,0 0-6-16,0 0 7 0,2 0 5 15,-2 0 2-15,3 0 3 16,-3-5-8-16,0 3-1 15,-3-4 2-15,1 1-5 16,-4 0 0-16,0-1-2 16,-3 1 0-16,0 2-2 15,0-2-1-15,0 3-6 16,-3-1-1-16,0 0 1 16,0 3 0-16,0 3 1 15,-3 0 0-15,0 4 0 16,1 4 0-16,-1 0-3 15,0 2 2-15,0 0-1 16,3 0 0-16,3 3 2 16,3 3 0-16,0-1-3 15,6 1 0-15,3-1 2 16,6-2 2-16,6 0-2 16,6-5-2-16,0-3 2 0,2-6 2 15,4-2-7-15,0 0-1 16,-3-2-20-16,-3-4-8 15,0-2-24-15,-7-2-10 16,1 2-21 0</inkml:trace>
  <inkml:trace contextRef="#ctx0" brushRef="#br0" timeOffset="2">16114 8247 80 0,'0'3'33'0,"0"10"-18"0,0 0-9 0,3-5 11 16,-3 5-3-16,0 9 2 15,0 1 0-15,0 6-1 16,0 1-5-16,0-1-4 16,3 0-3-16,-3-3 0 15,3 1-2-15,-3-4-1 0,0-1 3 16,0-4 0-16,0-2 1 16,0-3-2-16,0-2-2 15,0-3 3-15,0-3 0 16,0-5 5-16,0 0 5 0,3-5-7 15,-3-1-3-15,3-1-5 16,0-4 1-16,0 0-1 16,0 1-2-16,0-1 5 15,0 1 3-15,0-1-1 16,3 0 0-16,0 4-1 16,3-1-2-16,-1-3 1 15,4 6-1-15,0 2-3 16,-3 0 2-16,0 6 1 15,0 2 2-15,3 1 1 16,-3-1 1-16,0 3-2 16,-3 2 1-16,0 1-2 15,-3 2 2-15,0 1-2 16,0-4 2-16,0 1-2 0,0-3 2 16,0-3-20-16,3-2-8 15,0-3-36 1,-1-6-33-16,7 1 29 15</inkml:trace>
  <inkml:trace contextRef="#ctx0" brushRef="#br0" timeOffset="3">16492 8464 100 0,'-6'0'38'0,"6"0"-20"0,-12 8-10 0,9-3 13 15,-6-2-3-15,0 0 1 0,0 4-6 16,-3 1-3-16,1 0-5 16,-1 0-4-16,0 3 0 15,3 2 1-15,0 0 1 0,3 3-4 16,3 0 1-16,3 0 2 15,3 0 3-15,3-3 2 16,3 0 3-16,0-7 1 16,3-4 1-16,0-4-4 15,2-4 0-15,4-7-10 0,-6 0 0 16,-3-3 0-16,0 0 3 16,-3 0 0-16,-3 0-1 15,-3 3 1-15,-6-3 1 16,3 3-1-16,0 5 2 15,0 5 2-15,0 1 2 16,6 7-6 0,3 3 0-16,0 3-1 15,0 2 0-15,3 0 0 16,0 0 0-16,3 1 2 16,0-4-21-16,0-2-7 15,-1-3-49 1,-2-2-34-16,3-3 45 0</inkml:trace>
  <inkml:trace contextRef="#ctx0" brushRef="#br0" timeOffset="4">16590 8488 48 0,'-6'21'19'0,"9"-16"-10"0,3 3 13 16,-3-2 15-16,-3 1-6 15,3 4-1-15,0 0-11 16,0-1-1-16,0 1-7 16,0-1 1-16,0-2-7 15,0-2 6-15,-3-6 4 0,0 0 6 0,0 0 4 16,0-3-11-16,-3-5-3 16,3 0-5-1,-3-2 1-15,3-1-4 0,0-2-2 16,0 2 2-16,0 1 0 15,3-1-1-15,3 0-2 16,3 6 1-16,3-3 1 16,0 5-3-16,0 3-2 15,-3 0-1-15,0 0 3 16,-1 0-7-16,1 0-2 16,0 0-34-16,0 0-16 15,0 0-27-15</inkml:trace>
  <inkml:trace contextRef="#ctx0" brushRef="#br0" timeOffset="5">16944 8321 120 0,'3'0'46'0,"-6"11"-24"0,6-1-4 0,0-2 18 16,-3 5-7-16,0 1-2 16,0 4-4-16,0 1-3 15,0-1-10-15,0-2-6 0,3-3-1 16,-3 1-2-16,0-1 2 16,0-3-4-16,0-2 0 15,0 0 1-15,3 0 0 16,-3-2-14-16,3-1-5 15,-3 0-4-15,0-5 2 16,0 0-11-16,0 0-4 16,0 0-32-1</inkml:trace>
  <inkml:trace contextRef="#ctx0" brushRef="#br0" timeOffset="6">17064 8361 60 0,'0'-3'24'0,"0"6"-12"0,2-1 8 16,-2-2 16-16,0 6 3 0,-5-1 4 15,-1 3-11-15,-3 3-2 16,-3-1-6-16,-3 3-3 16,0 1-11-16,-3-1-4 0,-3 3 0 15,3-3-5-15,4-2-1 16,-1-1 0-16,3-2 2 16,0 0-34-16,3-3-16 15</inkml:trace>
  <inkml:trace contextRef="#ctx0" brushRef="#br0" timeOffset="7">16849 8385 140 0,'-6'0'55'0,"9"5"-30"0,3-8-25 0,0 6 13 0,0 0 11 16,3 2 7-16,6 0-10 15,6 3-2-15,3 3-11 16,-1-1-5-16,1 1 0 0,0-1 0 16,0 4 1-16,-3-4-13 15,-1 1-7-15,-2-1-77 16</inkml:trace>
  <inkml:trace contextRef="#ctx0" brushRef="#br0" timeOffset="8">17632 8345 104 0,'0'-3'41'0,"3"3"-22"0,-3 0-5 0,0 0 15 16,0 0-5-16,0 6-2 16,3-1 3-16,-3 5 1 15,0 6-13-15,0 8 3 0,0 3 2 16,0-1-4-16,-3 3 0 16,3 0-8-16,0-2-4 15,0-1 1-15,0-2 0 16,0-5-1-16,0-1-2 15,0 1-2-15,-3-1-16 16,0-2-4 0,3-5-13-16,-3-3-6 15,-3-11-85 1,0 0 42 0</inkml:trace>
  <inkml:trace contextRef="#ctx0" brushRef="#br0" timeOffset="9">17546 8528 148 0,'-3'-3'55'0,"3"3"-30"0,0 0-7 16,0 0 18-16,0 0-7 16,9 3-2-16,-3-3-7 15,0 0-2-15,3 2-10 16,2 1-5-16,1-3 0 0,3 0-2 15,0 0 2-15,3 0-4 16,0 0 0-16,0 0-6 16,-3 0-3-16,-1 0-47 15,-2 0-20-15,0 0-10 16</inkml:trace>
  <inkml:trace contextRef="#ctx0" brushRef="#br0" timeOffset="10">17846 8528 124 0,'0'2'46'15,"-9"9"-24"-15,15-3-4 0,-3 0 18 0,0 2-9 16,0 3-3-1,0 1-12-15,0 2-3 0,-3-3-5 16,3 0-3-16,-3-2 0 0,0-3-1 16,0-3 0-16,0-5-36 15,0-3-15-15,3-5-27 16</inkml:trace>
  <inkml:trace contextRef="#ctx0" brushRef="#br0" timeOffset="11">17775 8422 132 0,'-3'-3'49'0,"6"3"-26"0,3-8-16 0,0 8 13 16,0 0 3-16,0-3 6 16,-3 3-7-16,-3 0-3 15,0 0-11-15,0 3-3 0,-3-3-1 16,0 3 0-16,-3-1 0 15,0 1-5-15,-3 0-1 16,3-3 3-16,0 0 1 16,3 0-7-16,0 0-4 15,0-3 0-15,3 3 3 16,3-3-4-16,0 3 0 16,3 0-39-1,3 0-53-15,9 0 18 16</inkml:trace>
  <inkml:trace contextRef="#ctx0" brushRef="#br0" timeOffset="12">17962 8350 108 0,'0'6'44'0,"3"4"-24"0,0 9-2 0,-3-9 20 16,3 6-6-1,-3 8-1-15,3 2-13 16,-3 3-6-16,0 1-7 0,0-1-2 16,0-3 1-16,0-2-2 15,0-6-2-15,0 1 1 0,0-6 1 16,0-5-41-16,-3-3-16 15,0-2-27 1</inkml:trace>
  <inkml:trace contextRef="#ctx0" brushRef="#br0" timeOffset="13">17891 8528 164 0,'-6'-6'63'0,"6"6"-34"0,3-2-23 15,3-1 17-15,0 0 3 16,0 3 7-16,6-2-14 16,0-1-5-16,3 0-9 15,8 1-4-15,-2 2 0 0,-3 5-1 16,3-8 2-16,-6 3-28 16,-3 6-9-16,0-9-65 15</inkml:trace>
  <inkml:trace contextRef="#ctx0" brushRef="#br0" timeOffset="14">18132 8363 116 0,'0'6'44'0,"3"-4"-24"0,0 14-4 0,0-8 18 16,0 11-1-16,-3 5 3 16,3 2-18-16,-3 3-6 15,0 0-7-15,0 0-4 0,3-2 2 16,0-6 0-16,0-3 1 16,-3-4-11-16,0-1-5 15,0-5-52 1,0-3-51-16,0-5 31 15</inkml:trace>
  <inkml:trace contextRef="#ctx0" brushRef="#br0" timeOffset="15">18260 8557 104 0,'15'2'38'0,"0"1"-20"0,0 2-4 16,-9-2 17-16,3 0-2 15,0-1 3-15,2-2-14 0,1 0-3 16,0 0-9 0,0-2-2-16,0-4 0 0,-3 1 0 15,0 0 0-15,-3-1 2 0,0 1 3 16,-6 0-4-16,0-3-3 15,-3 0 1-15,-6 3 0 16,-3-1-4-16,0 4-1 16,-3 2-2-16,-6 5 0 15,-2 3 3-15,2 2 2 16,3 1 0-16,0 2 2 16,3 3 0-16,6 0 3 15,3 3 1-15,3-4 3 16,3 4-1-16,9-6 2 15,6 3 3-15,3-3 3 0,0-2-7 16,3-3-1-16,0-3-7 16,-4-5-4-16,1-3-30 15,-3-2-12-15,-3 0-67 32</inkml:trace>
  <inkml:trace contextRef="#ctx0" brushRef="#br0" timeOffset="16">18632 8488 128 0,'-3'0'49'0,"3"0"-26"0,0 0-9 16,0 0 15-16,-3 2 1 0,0-2 4 15,-3 0-9 1,-3 0-3-16,0 0-13 0,0-5-5 0,1 0-1 15,2 0-2-15,0 2-1 16,3 0-2-16,0 1-1 16,3-1-1-16,3 3 3 15,0 5-2-15,3-7 1 16,-3 7 2-16,0 0 0 16,-3-5-3-1,3-2-46-15,0-1-20 16,-1 0-14-1</inkml:trace>
  <inkml:trace contextRef="#ctx0" brushRef="#br0" timeOffset="17">18570 8623 80 0,'3'2'30'0,"0"1"-16"0,0 5 12 16,0-3 18-16,0 3 5 0,0 0 5 16,-3 3-7-16,0 5-2 15,-3 5-25-15,-3 0 4 0,0 0 3 16,-3-2-13-16,0-3-2 16,-6-3-21-16,-3-3-9 15,0 1-75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</a:t>
            </a:r>
            <a:r>
              <a:rPr lang="en-US" baseline="0" dirty="0" smtClean="0"/>
              <a:t>%</a:t>
            </a:r>
            <a:r>
              <a:rPr lang="en-US" baseline="0" dirty="0" err="1" smtClean="0"/>
              <a:t>rsp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relate to </a:t>
            </a:r>
            <a:r>
              <a:rPr lang="en-US" dirty="0" err="1" smtClean="0"/>
              <a:t>withinBlock</a:t>
            </a:r>
            <a:r>
              <a:rPr lang="en-US" dirty="0" smtClean="0"/>
              <a:t>() function</a:t>
            </a:r>
            <a:r>
              <a:rPr lang="en-US" baseline="0" dirty="0" smtClean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 S1 { … } *p; - this defines a ne</a:t>
            </a:r>
            <a:r>
              <a:rPr lang="en-US" baseline="0" dirty="0" smtClean="0"/>
              <a:t>w type “struct S1”, and creates a variable p with type “struct S1 *”</a:t>
            </a:r>
          </a:p>
          <a:p>
            <a:r>
              <a:rPr lang="en-US" baseline="0" dirty="0" smtClean="0"/>
              <a:t>#include &lt;</a:t>
            </a:r>
            <a:r>
              <a:rPr lang="en-US" baseline="0" dirty="0" err="1" smtClean="0"/>
              <a:t>stddef.h</a:t>
            </a:r>
            <a:r>
              <a:rPr lang="en-US" baseline="0" dirty="0" smtClean="0"/>
              <a:t>&gt;// for </a:t>
            </a:r>
            <a:r>
              <a:rPr lang="en-US" baseline="0" dirty="0" err="1" smtClean="0"/>
              <a:t>offsetof</a:t>
            </a:r>
            <a:endParaRPr lang="en-US" baseline="0" dirty="0" smtClean="0"/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 p = %d\n",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(p));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("offset of v in p = %d\n", (int) </a:t>
            </a:r>
            <a:r>
              <a:rPr lang="en-US" baseline="0" dirty="0" err="1" smtClean="0"/>
              <a:t>offsetof</a:t>
            </a:r>
            <a:r>
              <a:rPr lang="en-US" baseline="0" dirty="0" smtClean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 smtClean="0"/>
              <a:t>struct S2 { … } a[10];</a:t>
            </a:r>
            <a:r>
              <a:rPr lang="en-US" baseline="0" dirty="0" smtClean="0"/>
              <a:t> - declares a new type “struct S2”, then declares an array </a:t>
            </a:r>
            <a:r>
              <a:rPr lang="en-US" i="1" baseline="0" dirty="0" smtClean="0"/>
              <a:t>a</a:t>
            </a:r>
            <a:r>
              <a:rPr lang="en-US" i="0" baseline="0" dirty="0" smtClean="0"/>
              <a:t> that contains 10 “struct S2” elements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baseline="0" dirty="0" smtClean="0"/>
              <a:t> –S flag:  “Compile only; do not assemble or link”</a:t>
            </a:r>
          </a:p>
          <a:p>
            <a:r>
              <a:rPr lang="en-US" baseline="0" dirty="0" smtClean="0"/>
              <a:t>au is the portable GNU assembler</a:t>
            </a:r>
          </a:p>
          <a:p>
            <a:r>
              <a:rPr lang="en-US" baseline="0" dirty="0" err="1" smtClean="0"/>
              <a:t>ld</a:t>
            </a:r>
            <a:r>
              <a:rPr lang="en-US" baseline="0" dirty="0" smtClean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baseline="0" dirty="0" smtClean="0"/>
              <a:t>that </a:t>
            </a:r>
            <a:r>
              <a:rPr lang="en-US" dirty="0" smtClean="0"/>
              <a:t>it’s not word-aligned!</a:t>
            </a:r>
          </a:p>
          <a:p>
            <a:r>
              <a:rPr lang="en-US" dirty="0" smtClean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3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8441" y="-2231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Alignment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hyperlink" Target="http://pollev.com/justinh" TargetMode="Externa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notesSlide" Target="../notesSlides/notesSlide9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image" Target="../media/image16.emf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customXml" Target="../ink/ink8.xml"/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63.xml"/><Relationship Id="rId7" Type="http://schemas.openxmlformats.org/officeDocument/2006/relationships/customXml" Target="../ink/ink14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25.emf"/><Relationship Id="rId2" Type="http://schemas.openxmlformats.org/officeDocument/2006/relationships/tags" Target="../tags/tag167.xml"/><Relationship Id="rId16" Type="http://schemas.openxmlformats.org/officeDocument/2006/relationships/customXml" Target="../ink/ink16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customXml" Target="../ink/ink18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26.emf"/><Relationship Id="rId2" Type="http://schemas.openxmlformats.org/officeDocument/2006/relationships/tags" Target="../tags/tag180.xml"/><Relationship Id="rId16" Type="http://schemas.openxmlformats.org/officeDocument/2006/relationships/customXml" Target="../ink/ink17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188.xml"/><Relationship Id="rId19" Type="http://schemas.openxmlformats.org/officeDocument/2006/relationships/image" Target="../media/image27.emf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4.xml"/><Relationship Id="rId21" Type="http://schemas.openxmlformats.org/officeDocument/2006/relationships/image" Target="../media/image28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customXml" Target="../ink/ink19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211.xml"/><Relationship Id="rId21" Type="http://schemas.openxmlformats.org/officeDocument/2006/relationships/customXml" Target="../ink/ink2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image" Target="../media/image29.emf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customXml" Target="../ink/ink20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23.xml"/><Relationship Id="rId3" Type="http://schemas.openxmlformats.org/officeDocument/2006/relationships/tags" Target="../tags/tag247.xml"/><Relationship Id="rId7" Type="http://schemas.openxmlformats.org/officeDocument/2006/relationships/tags" Target="../tags/tag246.xml"/><Relationship Id="rId12" Type="http://schemas.openxmlformats.org/officeDocument/2006/relationships/image" Target="../media/image31.emf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18.xml"/><Relationship Id="rId11" Type="http://schemas.openxmlformats.org/officeDocument/2006/relationships/customXml" Target="../ink/ink2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248.xml"/><Relationship Id="rId9" Type="http://schemas.openxmlformats.org/officeDocument/2006/relationships/tags" Target="../tags/tag248.xml"/><Relationship Id="rId1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170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image" Target="../media/image13.png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42" Type="http://schemas.openxmlformats.org/officeDocument/2006/relationships/customXml" Target="../ink/ink25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41" Type="http://schemas.openxmlformats.org/officeDocument/2006/relationships/image" Target="../media/image33.emf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notesSlide" Target="../notesSlides/notesSlide20.xml"/><Relationship Id="rId40" Type="http://schemas.openxmlformats.org/officeDocument/2006/relationships/customXml" Target="../ink/ink24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43" Type="http://schemas.openxmlformats.org/officeDocument/2006/relationships/image" Target="../media/image34.emf"/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288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image" Target="../media/image35.emf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customXml" Target="../ink/ink26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12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6" Type="http://schemas.openxmlformats.org/officeDocument/2006/relationships/image" Target="../media/image36.emf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customXml" Target="../ink/ink27.xm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24.xml"/><Relationship Id="rId18" Type="http://schemas.openxmlformats.org/officeDocument/2006/relationships/image" Target="../media/image38.emf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notesSlide" Target="../notesSlides/notesSlide21.xml"/><Relationship Id="rId17" Type="http://schemas.openxmlformats.org/officeDocument/2006/relationships/customXml" Target="../ink/ink29.xml"/><Relationship Id="rId2" Type="http://schemas.openxmlformats.org/officeDocument/2006/relationships/tags" Target="../tags/tag323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15" Type="http://schemas.openxmlformats.org/officeDocument/2006/relationships/customXml" Target="../ink/ink28.xml"/><Relationship Id="rId10" Type="http://schemas.openxmlformats.org/officeDocument/2006/relationships/tags" Target="../tags/tag331.xml"/><Relationship Id="rId19" Type="http://schemas.openxmlformats.org/officeDocument/2006/relationships/customXml" Target="../ink/ink30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" Type="http://schemas.openxmlformats.org/officeDocument/2006/relationships/tags" Target="../tags/tag33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40.emf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4" Type="http://schemas.openxmlformats.org/officeDocument/2006/relationships/hyperlink" Target="http://pollev.com/justinh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0" Type="http://schemas.openxmlformats.org/officeDocument/2006/relationships/tags" Target="../tags/tag366.xm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9.emf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customXml" Target="../ink/ink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notesSlide" Target="../notesSlides/notesSlide3.xml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2.emf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3.emf"/><Relationship Id="rId5" Type="http://schemas.openxmlformats.org/officeDocument/2006/relationships/customXml" Target="../ink/ink5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8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7.jpe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3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8.xml"/><Relationship Id="rId30" Type="http://schemas.openxmlformats.org/officeDocument/2006/relationships/image" Target="../media/image5.png"/><Relationship Id="rId8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err="1" smtClean="0"/>
              <a:t>Structs</a:t>
            </a:r>
            <a:r>
              <a:rPr lang="en-US" dirty="0" smtClean="0"/>
              <a:t> &amp; Alignment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xkcd.com/163/</a:t>
            </a:r>
            <a:endParaRPr lang="en-US" sz="1400" b="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4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 smtClean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 smtClean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 smtClean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 smtClean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 smtClean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" name="Ink 46"/>
              <p14:cNvContentPartPr/>
              <p14:nvPr/>
            </p14:nvContentPartPr>
            <p14:xfrm>
              <a:off x="833400" y="277200"/>
              <a:ext cx="8144280" cy="60447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8000" y="270720"/>
                <a:ext cx="8160120" cy="60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strike="sngStrike" dirty="0" smtClean="0"/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 New"/>
              </a:rPr>
              <a:t>typedef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dirty="0" err="1" smtClean="0">
                <a:latin typeface="Courier New"/>
              </a:rPr>
              <a:t>struct</a:t>
            </a:r>
            <a:r>
              <a:rPr lang="en-US" sz="1800" b="0" dirty="0" smtClean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lengthInSeconds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yearRecorded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song2.yearRecorded    = 1988;</a:t>
            </a:r>
            <a:endParaRPr lang="en-US" sz="1800" b="0" dirty="0">
              <a:latin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643360" y="2968920"/>
              <a:ext cx="1064520" cy="802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080" y="2965320"/>
                <a:ext cx="1077480" cy="8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definition:</a:t>
            </a:r>
          </a:p>
          <a:p>
            <a:pPr lvl="1"/>
            <a:r>
              <a:rPr lang="en-US" dirty="0" smtClean="0"/>
              <a:t>Does NOT declare a variable</a:t>
            </a:r>
          </a:p>
          <a:p>
            <a:pPr lvl="1"/>
            <a:r>
              <a:rPr lang="en-US" dirty="0" smtClean="0"/>
              <a:t>Variable type is 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struct</a:t>
            </a:r>
            <a:r>
              <a:rPr lang="en-US" dirty="0" smtClean="0"/>
              <a:t> definition and </a:t>
            </a:r>
            <a:r>
              <a:rPr lang="en-US" dirty="0" err="1" smtClean="0"/>
              <a:t>typedef</a:t>
            </a:r>
            <a:endParaRPr lang="en-US" dirty="0" smtClean="0"/>
          </a:p>
          <a:p>
            <a:pPr lvl="1"/>
            <a:r>
              <a:rPr lang="en-US" dirty="0" smtClean="0"/>
              <a:t>Don’t need to give </a:t>
            </a:r>
            <a:r>
              <a:rPr lang="en-US" dirty="0" err="1" smtClean="0"/>
              <a:t>struct</a:t>
            </a:r>
            <a:r>
              <a:rPr lang="en-US" dirty="0" smtClean="0"/>
              <a:t> a name in this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 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name1,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[3];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</a:t>
              </a:r>
              <a:r>
                <a:rPr lang="en-US" sz="2000" b="0" dirty="0" smtClean="0">
                  <a:latin typeface="Calibri" pitchFamily="34" charset="0"/>
                </a:rPr>
                <a:t>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6800" y="3828960"/>
              <a:ext cx="8538480" cy="25027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0" y="3821760"/>
                <a:ext cx="8552160" cy="25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247560" y="363960"/>
              <a:ext cx="5482440" cy="33634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2520" y="355320"/>
                <a:ext cx="5493240" cy="33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 err="1" smtClean="0"/>
              <a:t>Struct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placement of </a:t>
            </a:r>
            <a:r>
              <a:rPr lang="en-US" dirty="0" err="1" smtClean="0"/>
              <a:t>struct</a:t>
            </a:r>
            <a:r>
              <a:rPr lang="en-US" dirty="0" smtClean="0"/>
              <a:t> definition important?</a:t>
            </a:r>
            <a:endParaRPr lang="en-US" dirty="0"/>
          </a:p>
          <a:p>
            <a:pPr lvl="1"/>
            <a:r>
              <a:rPr lang="en-US" dirty="0" smtClean="0"/>
              <a:t>What actually happens when you declare a variable?</a:t>
            </a:r>
          </a:p>
          <a:p>
            <a:pPr lvl="2"/>
            <a:r>
              <a:rPr lang="en-US" dirty="0" smtClean="0"/>
              <a:t>Creating space for it somewhere!</a:t>
            </a:r>
          </a:p>
          <a:p>
            <a:pPr lvl="1"/>
            <a:r>
              <a:rPr lang="en-US" dirty="0" smtClean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Almost always define </a:t>
            </a:r>
            <a:r>
              <a:rPr lang="en-US" dirty="0" err="1" smtClean="0"/>
              <a:t>structs</a:t>
            </a:r>
            <a:r>
              <a:rPr lang="en-US" dirty="0" smtClean="0"/>
              <a:t> in global scope near the top of your C file</a:t>
            </a:r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definitions follow normal rules of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next;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83960" y="3218400"/>
            <a:ext cx="7526880" cy="1311120"/>
            <a:chOff x="183960" y="3218400"/>
            <a:chExt cx="7526880" cy="13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/>
                <p14:cNvContentPartPr/>
                <p14:nvPr/>
              </p14:nvContentPartPr>
              <p14:xfrm>
                <a:off x="183960" y="3218400"/>
                <a:ext cx="5824080" cy="131112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120" y="3210120"/>
                  <a:ext cx="5838840" cy="13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7531560" y="4032000"/>
                <a:ext cx="179280" cy="3157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4000" y="4024440"/>
                  <a:ext cx="195120" cy="33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Accessing Structure Members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dirty="0" err="1" smtClean="0"/>
              <a:t>struct</a:t>
            </a:r>
            <a:r>
              <a:rPr lang="en-US" dirty="0" smtClean="0"/>
              <a:t> instance, access </a:t>
            </a:r>
            <a:br>
              <a:rPr lang="en-US" dirty="0" smtClean="0"/>
            </a:br>
            <a:r>
              <a:rPr lang="en-US" dirty="0" smtClean="0"/>
              <a:t>member using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operator: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Given a </a:t>
            </a:r>
            <a:r>
              <a:rPr lang="en-US" i="1" dirty="0" smtClean="0"/>
              <a:t>pointer</a:t>
            </a:r>
            <a:r>
              <a:rPr lang="en-US" dirty="0" smtClean="0"/>
              <a:t> to a struct:   </a:t>
            </a:r>
            <a:r>
              <a:rPr lang="en-US" sz="2000" b="0" dirty="0" smtClean="0"/>
              <a:t>      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 smtClean="0"/>
              <a:t>    We have two options: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 and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 operators:	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  operator for short: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 assembly:</a:t>
            </a:r>
            <a:r>
              <a:rPr lang="en-US" dirty="0" smtClean="0"/>
              <a:t>  register holds address of the first byte</a:t>
            </a:r>
          </a:p>
          <a:p>
            <a:pPr lvl="1"/>
            <a:r>
              <a:rPr lang="en-US" dirty="0" smtClean="0"/>
              <a:t>Access members with offsets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309560" y="4105440"/>
              <a:ext cx="3585600" cy="2618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5960" y="4098240"/>
                <a:ext cx="35924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side-note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 smtClean="0"/>
              <a:t>An instance of a class is like a </a:t>
            </a:r>
            <a:r>
              <a:rPr lang="en-US" i="1" dirty="0" smtClean="0"/>
              <a:t>pointer to</a:t>
            </a:r>
            <a:r>
              <a:rPr lang="en-US" dirty="0" smtClean="0"/>
              <a:t> a struct containing the fields</a:t>
            </a:r>
          </a:p>
          <a:p>
            <a:pPr lvl="1"/>
            <a:r>
              <a:rPr lang="en-US" dirty="0" smtClean="0"/>
              <a:t>(Ignoring methods and </a:t>
            </a:r>
            <a:r>
              <a:rPr lang="en-US" dirty="0" err="1" smtClean="0"/>
              <a:t>subclassing</a:t>
            </a:r>
            <a:r>
              <a:rPr lang="en-US" dirty="0" smtClean="0"/>
              <a:t> for now)</a:t>
            </a:r>
            <a:endParaRPr lang="en-US" dirty="0"/>
          </a:p>
          <a:p>
            <a:pPr lvl="1"/>
            <a:r>
              <a:rPr lang="en-US" dirty="0" smtClean="0"/>
              <a:t>So Java’s  </a:t>
            </a:r>
            <a:r>
              <a:rPr lang="en-US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 smtClean="0"/>
              <a:t>  is like C’s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 smtClean="0"/>
              <a:t>  or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 smtClean="0"/>
              <a:t>In Java, almost everything is a pointer (“</a:t>
            </a:r>
            <a:r>
              <a:rPr lang="en-US" i="1" dirty="0" smtClean="0"/>
              <a:t>reference</a:t>
            </a:r>
            <a:r>
              <a:rPr lang="en-US" dirty="0" smtClean="0"/>
              <a:t>”) to an object</a:t>
            </a:r>
          </a:p>
          <a:p>
            <a:pPr lvl="1"/>
            <a:r>
              <a:rPr lang="en-US" dirty="0" smtClean="0"/>
              <a:t>Cannot declare variables or fields that are </a:t>
            </a:r>
            <a:r>
              <a:rPr lang="en-US" dirty="0" err="1" smtClean="0"/>
              <a:t>structs</a:t>
            </a:r>
            <a:r>
              <a:rPr lang="en-US" dirty="0" smtClean="0"/>
              <a:t> or arrays</a:t>
            </a:r>
          </a:p>
          <a:p>
            <a:pPr lvl="1"/>
            <a:r>
              <a:rPr lang="en-US" dirty="0" smtClean="0"/>
              <a:t>Always a </a:t>
            </a:r>
            <a:r>
              <a:rPr lang="en-US" i="1" dirty="0" smtClean="0"/>
              <a:t>pointer</a:t>
            </a:r>
            <a:r>
              <a:rPr lang="en-US" dirty="0" smtClean="0"/>
              <a:t> to a struct or array</a:t>
            </a:r>
          </a:p>
          <a:p>
            <a:pPr lvl="1"/>
            <a:r>
              <a:rPr lang="en-US" dirty="0" smtClean="0"/>
              <a:t>So every Java variable or field is ≤ 8 bytes (but can point to lots of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538000" y="1052640"/>
              <a:ext cx="4572720" cy="2117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2600" y="1045080"/>
                <a:ext cx="4584960" cy="21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Structure Representation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470160" y="1121040"/>
              <a:ext cx="3120480" cy="20617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160" y="1112760"/>
                <a:ext cx="3141000" cy="20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 smtClean="0"/>
              <a:t>Structure represented as block of memory</a:t>
            </a:r>
          </a:p>
          <a:p>
            <a:pPr lvl="1"/>
            <a:r>
              <a:rPr lang="en-US" dirty="0" smtClean="0"/>
              <a:t>Big enough to hold all of the fields</a:t>
            </a:r>
          </a:p>
          <a:p>
            <a:r>
              <a:rPr lang="en-US" dirty="0" smtClean="0"/>
              <a:t>Fields ordered according to declaration order</a:t>
            </a:r>
          </a:p>
          <a:p>
            <a:pPr lvl="1"/>
            <a:r>
              <a:rPr lang="en-US" dirty="0" smtClean="0"/>
              <a:t>Even if another ordering would be more compact</a:t>
            </a:r>
          </a:p>
          <a:p>
            <a:r>
              <a:rPr lang="en-US" dirty="0" smtClean="0"/>
              <a:t>Compiler determines overall size + positions of fields</a:t>
            </a:r>
          </a:p>
          <a:p>
            <a:pPr lvl="1"/>
            <a:r>
              <a:rPr lang="en-US" dirty="0" smtClean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520" y="1600200"/>
            <a:ext cx="7466040" cy="3032280"/>
            <a:chOff x="344520" y="1600200"/>
            <a:chExt cx="7466040" cy="30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" name="Ink 1"/>
                <p14:cNvContentPartPr/>
                <p14:nvPr/>
              </p14:nvContentPartPr>
              <p14:xfrm>
                <a:off x="344520" y="4229280"/>
                <a:ext cx="457920" cy="403200"/>
              </p14:xfrm>
            </p:contentPart>
          </mc:Choice>
          <mc:Fallback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960" y="4221360"/>
                  <a:ext cx="472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/>
                <p14:cNvContentPartPr/>
                <p14:nvPr/>
              </p14:nvContentPartPr>
              <p14:xfrm>
                <a:off x="705600" y="1600200"/>
                <a:ext cx="7104960" cy="291888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6240" y="1593720"/>
                  <a:ext cx="7122600" cy="29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Accessing a Structure Member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Compiler knows the </a:t>
            </a:r>
            <a:r>
              <a:rPr lang="en-US" i="1" dirty="0" smtClean="0">
                <a:latin typeface="Calibri" pitchFamily="-96" charset="0"/>
              </a:rPr>
              <a:t>offset </a:t>
            </a:r>
            <a:r>
              <a:rPr lang="en-US" dirty="0" smtClean="0">
                <a:latin typeface="Calibri" pitchFamily="-96" charset="0"/>
              </a:rPr>
              <a:t>of each member within a </a:t>
            </a:r>
            <a:r>
              <a:rPr lang="en-US" dirty="0" err="1" smtClean="0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 smtClean="0">
                <a:latin typeface="Calibri" pitchFamily="-96" charset="0"/>
              </a:rPr>
              <a:t>Compute as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" name="Ink 22"/>
              <p14:cNvContentPartPr/>
              <p14:nvPr/>
            </p14:nvContentPartPr>
            <p14:xfrm>
              <a:off x="4635000" y="1424160"/>
              <a:ext cx="2232720" cy="38034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6360" y="1415880"/>
                <a:ext cx="2253240" cy="38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</a:t>
            </a:r>
            <a:r>
              <a:rPr lang="en-US" dirty="0" smtClean="0"/>
              <a:t>tonight</a:t>
            </a:r>
          </a:p>
          <a:p>
            <a:r>
              <a:rPr lang="en-US" dirty="0" smtClean="0"/>
              <a:t>Homework 3 due next Friday (11/2)</a:t>
            </a:r>
          </a:p>
          <a:p>
            <a:r>
              <a:rPr lang="en-US" dirty="0" smtClean="0"/>
              <a:t>Lab 3 released next Wednesday (10/31)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 smtClean="0"/>
              <a:t>(10/29, 5:10-6:20 pm, KNE 210 &amp; 220)</a:t>
            </a:r>
            <a:endParaRPr lang="en-US" dirty="0"/>
          </a:p>
          <a:p>
            <a:pPr lvl="1"/>
            <a:r>
              <a:rPr lang="en-US" dirty="0" smtClean="0"/>
              <a:t>Come early to get exam and </a:t>
            </a:r>
            <a:r>
              <a:rPr lang="en-US" dirty="0"/>
              <a:t>settle </a:t>
            </a:r>
            <a:r>
              <a:rPr lang="en-US" dirty="0" smtClean="0"/>
              <a:t>in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a cheat sheet! – two-sided letter page, </a:t>
            </a:r>
            <a:r>
              <a:rPr lang="en-US" i="1" dirty="0" smtClean="0"/>
              <a:t>handwritten</a:t>
            </a:r>
          </a:p>
          <a:p>
            <a:pPr lvl="2"/>
            <a:endParaRPr lang="en-US" dirty="0"/>
          </a:p>
          <a:p>
            <a:r>
              <a:rPr lang="en-US" dirty="0" smtClean="0"/>
              <a:t>Extra office hours</a:t>
            </a:r>
          </a:p>
          <a:p>
            <a:pPr lvl="1"/>
            <a:r>
              <a:rPr lang="en-US" dirty="0" smtClean="0"/>
              <a:t>Mon 10/29, 11-12 &amp; 2:30-3:30, CSE 438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5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&amp;(r-&gt;next);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8120" y="2757600"/>
            <a:ext cx="6744600" cy="3010320"/>
            <a:chOff x="1068120" y="2757600"/>
            <a:chExt cx="6744600" cy="30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/>
                <p14:cNvContentPartPr/>
                <p14:nvPr/>
              </p14:nvContentPartPr>
              <p14:xfrm>
                <a:off x="1569600" y="3831120"/>
                <a:ext cx="6243120" cy="1936800"/>
              </p14:xfrm>
            </p:contentPart>
          </mc:Choice>
          <mc:Fallback>
            <p:pic>
              <p:nvPicPr>
                <p:cNvPr id="24" name="Ink 2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62040" y="3824640"/>
                  <a:ext cx="626184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/>
                <p14:cNvContentPartPr/>
                <p14:nvPr/>
              </p14:nvContentPartPr>
              <p14:xfrm>
                <a:off x="1068120" y="2757600"/>
                <a:ext cx="2526840" cy="72036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8760" y="2748600"/>
                  <a:ext cx="2542680" cy="73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>Array Element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/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alibri" pitchFamily="-96" charset="0"/>
              </a:rPr>
              <a:t>Array </a:t>
            </a:r>
            <a:r>
              <a:rPr lang="en-US" dirty="0">
                <a:latin typeface="Calibri" pitchFamily="-96" charset="0"/>
              </a:rPr>
              <a:t>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</a:t>
            </a:r>
            <a:r>
              <a:rPr lang="en-US" dirty="0" smtClean="0">
                <a:latin typeface="Calibri" pitchFamily="-96" charset="0"/>
              </a:rPr>
              <a:t>time</a:t>
            </a:r>
          </a:p>
          <a:p>
            <a:pPr lvl="1"/>
            <a:r>
              <a:rPr lang="en-US" dirty="0" smtClean="0">
                <a:latin typeface="Calibri" pitchFamily="-96" charset="0"/>
              </a:rPr>
              <a:t>Compute as:  </a:t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a[index]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Memory Alignment in x86-64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Aligned</a:t>
                </a:r>
                <a:r>
                  <a:rPr lang="en-US" dirty="0" smtClean="0"/>
                  <a:t> means</a:t>
                </a:r>
                <a:r>
                  <a:rPr lang="en-US" dirty="0"/>
                  <a:t> </a:t>
                </a:r>
                <a:r>
                  <a:rPr lang="en-US" dirty="0" smtClean="0"/>
                  <a:t>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Aligned addresses for data types: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667" t="-8197" r="-114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637429" y="3382647"/>
              <a:ext cx="1490760" cy="166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2389" y="3376887"/>
                <a:ext cx="1505160" cy="16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043280" y="5259600"/>
              <a:ext cx="7809840" cy="903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8960" y="5255640"/>
                <a:ext cx="782064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Alignment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</a:t>
                </a:r>
                <a:r>
                  <a:rPr lang="en-US" dirty="0" smtClean="0"/>
                  <a:t>x86-64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Motivation </a:t>
                </a:r>
                <a:r>
                  <a:rPr lang="en-US" dirty="0"/>
                  <a:t>for Aligning Data</a:t>
                </a:r>
              </a:p>
              <a:p>
                <a:pPr marL="552450" lvl="1"/>
                <a:r>
                  <a:rPr lang="en-US" dirty="0"/>
                  <a:t>Memory accessed by (</a:t>
                </a:r>
                <a:r>
                  <a:rPr lang="en-US" dirty="0" smtClean="0"/>
                  <a:t>aligned) </a:t>
                </a:r>
                <a:r>
                  <a:rPr lang="en-US" dirty="0"/>
                  <a:t>chunks </a:t>
                </a:r>
                <a:r>
                  <a:rPr lang="en-US" dirty="0" smtClean="0"/>
                  <a:t>of </a:t>
                </a:r>
                <a:r>
                  <a:rPr lang="en-US" dirty="0"/>
                  <a:t>bytes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(width is system </a:t>
                </a:r>
                <a:r>
                  <a:rPr lang="en-US" dirty="0"/>
                  <a:t>dependent)</a:t>
                </a:r>
              </a:p>
              <a:p>
                <a:pPr marL="838200" lvl="2"/>
                <a:r>
                  <a:rPr lang="en-US" dirty="0"/>
                  <a:t>Inefficient to load or store </a:t>
                </a:r>
                <a:r>
                  <a:rPr lang="en-US" dirty="0" smtClean="0"/>
                  <a:t>value that </a:t>
                </a:r>
                <a:r>
                  <a:rPr lang="en-US" dirty="0"/>
                  <a:t>spans quad word boundaries</a:t>
                </a:r>
              </a:p>
              <a:p>
                <a:pPr marL="838200" lvl="2"/>
                <a:r>
                  <a:rPr lang="en-US" dirty="0"/>
                  <a:t>Virtual memory </a:t>
                </a:r>
                <a:r>
                  <a:rPr lang="en-US" dirty="0" smtClean="0"/>
                  <a:t>trickier </a:t>
                </a:r>
                <a:r>
                  <a:rPr lang="en-US" dirty="0"/>
                  <a:t>when </a:t>
                </a:r>
                <a:r>
                  <a:rPr lang="en-US" dirty="0" smtClean="0"/>
                  <a:t>value spans </a:t>
                </a:r>
                <a:r>
                  <a:rPr lang="en-US" dirty="0"/>
                  <a:t>2 </a:t>
                </a:r>
                <a:r>
                  <a:rPr lang="en-US" dirty="0" smtClean="0"/>
                  <a:t>pages (more on this later)</a:t>
                </a:r>
              </a:p>
              <a:p>
                <a:pPr marL="573024" lvl="1"/>
                <a:r>
                  <a:rPr lang="en-US" dirty="0" smtClean="0"/>
                  <a:t>Though x86-64 </a:t>
                </a:r>
                <a:r>
                  <a:rPr lang="en-US" dirty="0"/>
                  <a:t>hardware will work </a:t>
                </a:r>
                <a:r>
                  <a:rPr lang="en-US" dirty="0" smtClean="0"/>
                  <a:t>regardless </a:t>
                </a:r>
                <a:r>
                  <a:rPr lang="en-US" dirty="0"/>
                  <a:t>of alignment of data</a:t>
                </a:r>
              </a:p>
              <a:p>
                <a:pPr marL="573024" lvl="1"/>
                <a:endParaRPr lang="en-US" dirty="0" smtClean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 r="-1748" b="-73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Structures &amp;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 smtClean="0"/>
                  <a:t>Unaligned Data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Aligned </a:t>
                </a:r>
                <a:r>
                  <a:rPr lang="en-US" dirty="0"/>
                  <a:t>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9640" y="1408680"/>
            <a:ext cx="8236440" cy="4930560"/>
            <a:chOff x="809640" y="1408680"/>
            <a:chExt cx="8236440" cy="49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/>
                <p14:cNvContentPartPr/>
                <p14:nvPr/>
              </p14:nvContentPartPr>
              <p14:xfrm>
                <a:off x="809640" y="1408680"/>
                <a:ext cx="8236440" cy="4930560"/>
              </p14:xfrm>
            </p:contentPart>
          </mc:Choice>
          <mc:Fallback>
            <p:pic>
              <p:nvPicPr>
                <p:cNvPr id="45" name="Ink 44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2440" y="1400040"/>
                  <a:ext cx="8250840" cy="49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Ink 45"/>
                <p14:cNvContentPartPr/>
                <p14:nvPr/>
              </p14:nvContentPartPr>
              <p14:xfrm>
                <a:off x="7680600" y="2649960"/>
                <a:ext cx="1065600" cy="2329920"/>
              </p14:xfrm>
            </p:contentPart>
          </mc:Choice>
          <mc:Fallback>
            <p:pic>
              <p:nvPicPr>
                <p:cNvPr id="46" name="Ink 45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73040" y="2643120"/>
                  <a:ext cx="1078200" cy="234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</a:t>
            </a:r>
            <a:r>
              <a:rPr lang="en-US" dirty="0" smtClean="0"/>
              <a:t>Structures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 smtClean="0"/>
                  <a:t>Within</a:t>
                </a:r>
                <a:r>
                  <a:rPr lang="en-US" sz="2400" dirty="0" smtClean="0"/>
                  <a:t> structure</a:t>
                </a:r>
                <a:r>
                  <a:rPr lang="en-US" sz="2400" dirty="0"/>
                  <a:t>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</a:t>
                </a:r>
                <a:r>
                  <a:rPr lang="en-US" sz="1800" dirty="0" smtClean="0"/>
                  <a:t>element</a:t>
                </a:r>
              </a:p>
              <a:p>
                <a:pPr marL="838200" lvl="2"/>
                <a:r>
                  <a:rPr lang="en-US" sz="1800" dirty="0" smtClean="0"/>
                  <a:t>Counts array elements individually as elements</a:t>
                </a:r>
                <a:endParaRPr lang="en-US" sz="18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Example:</a:t>
                </a:r>
                <a:endParaRPr lang="en-US" sz="2400" dirty="0"/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7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 29"/>
              <p14:cNvContentPartPr/>
              <p14:nvPr/>
            </p14:nvContentPartPr>
            <p14:xfrm>
              <a:off x="1265040" y="1361160"/>
              <a:ext cx="7723080" cy="22824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8560" y="1352160"/>
                <a:ext cx="7737480" cy="22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 smtClean="0"/>
              <a:t>Satisfying Alignment with Structures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 smtClean="0"/>
                  <a:t>Can find offset of individual fields </a:t>
                </a:r>
                <a:br>
                  <a:rPr lang="en-US" sz="2400" dirty="0" smtClean="0"/>
                </a:br>
                <a:r>
                  <a:rPr lang="en-US" sz="2400" dirty="0" smtClean="0"/>
                  <a:t>using </a:t>
                </a:r>
                <a:r>
                  <a:rPr lang="en-US" sz="2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 smtClean="0"/>
                  <a:t>Need to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 smtClean="0"/>
                  <a:t>Example</a:t>
                </a:r>
                <a:r>
                  <a:rPr lang="en-US" sz="2000" dirty="0" smtClean="0"/>
                  <a:t>: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 smtClean="0"/>
                  <a:t> returns 16</a:t>
                </a:r>
              </a:p>
              <a:p>
                <a:pPr lvl="2"/>
                <a:endParaRPr lang="en-US" sz="1600" dirty="0" smtClean="0"/>
              </a:p>
              <a:p>
                <a:r>
                  <a:rPr lang="en-US" sz="2400" dirty="0" smtClean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 smtClean="0"/>
                  <a:t>Compiler will add padding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 smtClean="0"/>
                  <a:t>of </a:t>
                </a:r>
                <a:br>
                  <a:rPr lang="en-US" sz="2000" dirty="0" smtClean="0"/>
                </a:br>
                <a:r>
                  <a:rPr lang="en-US" sz="2000" dirty="0" smtClean="0"/>
                  <a:t>structure to meet overall structure </a:t>
                </a:r>
                <a:br>
                  <a:rPr lang="en-US" sz="2000" dirty="0" smtClean="0"/>
                </a:br>
                <a:r>
                  <a:rPr lang="en-US" sz="2000" dirty="0" smtClean="0"/>
                  <a:t>alignment requirement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4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4812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H="1">
            <a:off x="63341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2797560" y="1753560"/>
              <a:ext cx="5938920" cy="4293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3960" y="1747080"/>
                <a:ext cx="5952600" cy="43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</a:t>
            </a:r>
            <a:r>
              <a:rPr lang="en-US" dirty="0" smtClean="0"/>
              <a:t>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 smtClean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Satisfy </a:t>
                </a:r>
                <a:r>
                  <a:rPr lang="en-US" dirty="0"/>
                  <a:t>alignment requirement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:r>
                  <a:rPr lang="en-US" dirty="0" smtClean="0"/>
                  <a:t>element in array</a:t>
                </a:r>
                <a:endParaRPr lang="en-US" dirty="0"/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320675"/>
                <a:gridCol w="22805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35493"/>
                <a:gridCol w="305857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15440" y="3330720"/>
            <a:ext cx="7027560" cy="3104640"/>
            <a:chOff x="1315440" y="3330720"/>
            <a:chExt cx="7027560" cy="31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/>
                <p14:cNvContentPartPr/>
                <p14:nvPr/>
              </p14:nvContentPartPr>
              <p14:xfrm>
                <a:off x="1315440" y="3332880"/>
                <a:ext cx="4308120" cy="72324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09680" y="3329280"/>
                  <a:ext cx="432648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/>
                <p14:cNvContentPartPr/>
                <p14:nvPr/>
              </p14:nvContentPartPr>
              <p14:xfrm>
                <a:off x="5958720" y="5810400"/>
                <a:ext cx="2384280" cy="62496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2240" y="5804280"/>
                  <a:ext cx="23961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/>
                <p14:cNvContentPartPr/>
                <p14:nvPr/>
              </p14:nvContentPartPr>
              <p14:xfrm>
                <a:off x="1848960" y="3330720"/>
                <a:ext cx="5389560" cy="120060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41400" y="3327120"/>
                  <a:ext cx="5403240" cy="121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will do the following: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/>
              <a:t>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may insert padding</a:t>
            </a:r>
            <a:r>
              <a:rPr lang="en-US" i="1" dirty="0" smtClean="0"/>
              <a:t>)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 smtClean="0"/>
              <a:t> can be used to get actual field offset</a:t>
            </a:r>
            <a:endParaRPr lang="en-US" dirty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</a:t>
            </a:r>
            <a:r>
              <a:rPr lang="en-US" dirty="0" smtClean="0"/>
              <a:t>alignment </a:t>
            </a:r>
            <a:br>
              <a:rPr lang="en-US" dirty="0" smtClean="0"/>
            </a:br>
            <a:r>
              <a:rPr lang="en-US" i="1" dirty="0" smtClean="0"/>
              <a:t>(may insert padding)</a:t>
            </a:r>
            <a:endParaRPr lang="en-US" i="1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How the Programmer Can Save </a:t>
            </a:r>
            <a:r>
              <a:rPr lang="en-US" dirty="0"/>
              <a:t>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 smtClean="0"/>
              <a:t>Compiler must respect order elements are declared in</a:t>
            </a:r>
            <a:endParaRPr lang="en-US" dirty="0"/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</a:t>
              </a:r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 bytes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5046480" y="4840560"/>
              <a:ext cx="3892320" cy="1422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41440" y="4835520"/>
                <a:ext cx="3902400" cy="14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Minimize the size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by re-ordering the </a:t>
            </a:r>
            <a:r>
              <a:rPr lang="en-US" sz="2400" dirty="0" err="1" smtClean="0"/>
              <a:t>vars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are the old and new sizes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old) = _____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new)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996633"/>
                </a:solidFill>
              </a:rPr>
              <a:t>We’re </a:t>
            </a:r>
            <a:r>
              <a:rPr lang="en-US" sz="2000" b="1" dirty="0">
                <a:solidFill>
                  <a:srgbClr val="996633"/>
                </a:solidFill>
              </a:rPr>
              <a:t>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4822" y="401179"/>
            <a:ext cx="340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Vote on </a:t>
            </a:r>
            <a:r>
              <a:rPr lang="en-US" b="0" dirty="0" err="1" smtClean="0">
                <a:latin typeface="Calibri" pitchFamily="34" charset="0"/>
              </a:rPr>
              <a:t>sizeof</a:t>
            </a:r>
            <a:r>
              <a:rPr lang="en-US" b="0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struct</a:t>
            </a:r>
            <a:r>
              <a:rPr lang="en-US" dirty="0" smtClean="0">
                <a:latin typeface="Calibri" pitchFamily="34" charset="0"/>
              </a:rPr>
              <a:t> old</a:t>
            </a:r>
            <a:r>
              <a:rPr lang="en-US" b="0" dirty="0" smtClean="0">
                <a:latin typeface="Calibri" pitchFamily="34" charset="0"/>
              </a:rPr>
              <a:t>):</a:t>
            </a:r>
          </a:p>
          <a:p>
            <a:r>
              <a:rPr lang="en-US" b="0" dirty="0" smtClean="0">
                <a:latin typeface="Calibri" pitchFamily="34" charset="0"/>
                <a:hlinkClick r:id="rId4"/>
              </a:rPr>
              <a:t>http://PollEv.com/justinh</a:t>
            </a:r>
            <a:r>
              <a:rPr lang="en-US" b="0" dirty="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</a:p>
          <a:p>
            <a:pPr lvl="1"/>
            <a:r>
              <a:rPr lang="en-US" dirty="0" smtClean="0"/>
              <a:t>Aligned to satisfy every element’s alignment requirement</a:t>
            </a:r>
            <a:endParaRPr lang="en-US" dirty="0"/>
          </a:p>
          <a:p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Allocate bytes in order declared</a:t>
            </a:r>
          </a:p>
          <a:p>
            <a:pPr lvl="1"/>
            <a:r>
              <a:rPr lang="en-US" dirty="0" smtClean="0"/>
              <a:t>Pad in middle and at end to satisfy alignment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</a:t>
            </a:r>
            <a:r>
              <a:rPr lang="en-US" sz="2400" dirty="0" smtClean="0"/>
              <a:t>start of array element as: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= 12</a:t>
            </a:r>
            <a:r>
              <a:rPr lang="en-US" sz="20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including </a:t>
            </a:r>
            <a:r>
              <a:rPr lang="en-US" sz="2000" dirty="0" smtClean="0"/>
              <a:t>alignment padding</a:t>
            </a:r>
            <a:endParaRPr lang="en-US" sz="2000" dirty="0"/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</a:t>
            </a:r>
            <a:r>
              <a:rPr lang="en-US" sz="2400" dirty="0" smtClean="0"/>
              <a:t>offset 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2)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,4)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639763"/>
                <a:gridCol w="781542"/>
                <a:gridCol w="17889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/>
                <a:gridCol w="247650"/>
                <a:gridCol w="247650"/>
                <a:gridCol w="247650"/>
                <a:gridCol w="741362"/>
                <a:gridCol w="741363"/>
                <a:gridCol w="247650"/>
                <a:gridCol w="493712"/>
                <a:gridCol w="493713"/>
                <a:gridCol w="247650"/>
                <a:gridCol w="741362"/>
                <a:gridCol w="741363"/>
                <a:gridCol w="247650"/>
                <a:gridCol w="247650"/>
                <a:gridCol w="247650"/>
                <a:gridCol w="24765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 smtClean="0"/>
              <a:t>Only allocates enough space for the </a:t>
            </a:r>
            <a:r>
              <a:rPr lang="en-US" dirty="0" smtClean="0">
                <a:solidFill>
                  <a:srgbClr val="FF0000"/>
                </a:solidFill>
              </a:rPr>
              <a:t>largest element </a:t>
            </a:r>
            <a:r>
              <a:rPr lang="en-US" dirty="0" smtClean="0"/>
              <a:t>in union</a:t>
            </a:r>
            <a:endParaRPr lang="en-US" dirty="0"/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639762"/>
                <a:gridCol w="320675"/>
                <a:gridCol w="320675"/>
                <a:gridCol w="320675"/>
                <a:gridCol w="320675"/>
                <a:gridCol w="639763"/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Assembly Programmer’s View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 smtClean="0"/>
              <a:t>Programmer-visible state</a:t>
            </a:r>
          </a:p>
          <a:p>
            <a:pPr lvl="1"/>
            <a:r>
              <a:rPr lang="en-US" sz="2000" dirty="0" smtClean="0"/>
              <a:t>PC:  the Program Counter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 smtClean="0"/>
              <a:t> in x86-64)</a:t>
            </a:r>
          </a:p>
          <a:p>
            <a:pPr lvl="2"/>
            <a:r>
              <a:rPr lang="en-US" sz="1800" dirty="0" smtClean="0"/>
              <a:t>Address of next instruction</a:t>
            </a:r>
          </a:p>
          <a:p>
            <a:pPr lvl="1"/>
            <a:r>
              <a:rPr lang="en-US" sz="2000" dirty="0" smtClean="0"/>
              <a:t>Named registers</a:t>
            </a:r>
          </a:p>
          <a:p>
            <a:pPr lvl="2"/>
            <a:r>
              <a:rPr lang="en-US" sz="1800" dirty="0" smtClean="0"/>
              <a:t>Together in “register file”</a:t>
            </a:r>
          </a:p>
          <a:p>
            <a:pPr lvl="2"/>
            <a:r>
              <a:rPr lang="en-US" sz="1800" dirty="0" smtClean="0"/>
              <a:t>Heavily used program data</a:t>
            </a:r>
          </a:p>
          <a:p>
            <a:pPr lvl="1"/>
            <a:r>
              <a:rPr lang="en-US" sz="2000" dirty="0" smtClean="0"/>
              <a:t>Condition codes</a:t>
            </a:r>
          </a:p>
          <a:p>
            <a:pPr lvl="2"/>
            <a:r>
              <a:rPr lang="en-US" sz="1800" dirty="0" smtClean="0"/>
              <a:t>Store status information about most recent arithmetic operation</a:t>
            </a:r>
          </a:p>
          <a:p>
            <a:pPr lvl="2"/>
            <a:r>
              <a:rPr lang="en-US" sz="1800" dirty="0" smtClean="0"/>
              <a:t>Used for conditional branching</a:t>
            </a:r>
            <a:endParaRPr lang="en-US" sz="1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Memory</a:t>
            </a:r>
          </a:p>
          <a:p>
            <a:pPr lvl="1"/>
            <a:r>
              <a:rPr lang="en-US" sz="2000" b="0" kern="0" dirty="0" smtClean="0"/>
              <a:t>Byte-addressable array</a:t>
            </a:r>
          </a:p>
          <a:p>
            <a:pPr lvl="1"/>
            <a:r>
              <a:rPr lang="en-US" sz="2000" b="0" kern="0" dirty="0" smtClean="0"/>
              <a:t>Code and user data</a:t>
            </a:r>
          </a:p>
          <a:p>
            <a:pPr lvl="1"/>
            <a:r>
              <a:rPr lang="en-US" sz="2000" b="0" kern="0" dirty="0" smtClean="0"/>
              <a:t>Includes </a:t>
            </a:r>
            <a:r>
              <a:rPr lang="en-US" sz="2000" b="0" i="1" kern="0" dirty="0" smtClean="0"/>
              <a:t>the Stack </a:t>
            </a:r>
            <a:r>
              <a:rPr lang="en-US" sz="2000" b="0" kern="0" dirty="0" smtClean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</a:t>
              </a: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Data</a:t>
              </a:r>
              <a:b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</a:t>
              </a: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6" name="Ink 55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movement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930920" y="366840"/>
              <a:ext cx="3550320" cy="2646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0" y="358920"/>
                <a:ext cx="3563640" cy="26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2760" y="1517400"/>
              <a:ext cx="8324280" cy="4295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00" y="1512360"/>
                <a:ext cx="833472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Turning C into Object Code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 </a:t>
            </a:r>
            <a:r>
              <a:rPr lang="en-US" sz="2400" dirty="0" smtClean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)  </a:t>
            </a:r>
            <a:r>
              <a:rPr lang="en-US" sz="2000" dirty="0"/>
              <a:t>[New to recent versions of GCC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22760" y="3621240"/>
              <a:ext cx="2949480" cy="2558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280" y="3615840"/>
                <a:ext cx="2963880" cy="25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Executable has </a:t>
            </a:r>
            <a:r>
              <a:rPr lang="en-US" b="1" dirty="0" smtClean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   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961640" y="2699280"/>
              <a:ext cx="4384080" cy="2746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080" y="2691000"/>
                <a:ext cx="4397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/>
                <a:gridCol w="519288"/>
                <a:gridCol w="519288"/>
                <a:gridCol w="519288"/>
                <a:gridCol w="519288"/>
                <a:gridCol w="519288"/>
                <a:gridCol w="519288"/>
                <a:gridCol w="519288"/>
                <a:gridCol w="1097280"/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31520" y="1324800"/>
              <a:ext cx="6564600" cy="5413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60" y="1320120"/>
                <a:ext cx="657900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34144</TotalTime>
  <Words>2787</Words>
  <Application>Microsoft Office PowerPoint</Application>
  <PresentationFormat>On-screen Show (4:3)</PresentationFormat>
  <Paragraphs>852</Paragraphs>
  <Slides>33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UWTheme-351-Au18</vt:lpstr>
      <vt:lpstr>Structs &amp; Alignment CSE 351 Autumn 2018</vt:lpstr>
      <vt:lpstr>Administrivia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Roadmap</vt:lpstr>
      <vt:lpstr>Peer Instruction Question</vt:lpstr>
      <vt:lpstr>Data Structures in Assembly</vt:lpstr>
      <vt:lpstr>Structs in C</vt:lpstr>
      <vt:lpstr>Struct Definitions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How the Programmer Can Save Space</vt:lpstr>
      <vt:lpstr>Peer Instruction Question</vt:lpstr>
      <vt:lpstr>Summary</vt:lpstr>
      <vt:lpstr>Accessing Array Elements</vt:lpstr>
      <vt:lpstr>Unions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895</cp:revision>
  <cp:lastPrinted>2018-10-25T00:09:25Z</cp:lastPrinted>
  <dcterms:created xsi:type="dcterms:W3CDTF">2012-04-23T16:33:11Z</dcterms:created>
  <dcterms:modified xsi:type="dcterms:W3CDTF">2018-10-26T23:01:26Z</dcterms:modified>
</cp:coreProperties>
</file>