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ink/ink12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4.xml" ContentType="application/vnd.openxmlformats-officedocument.presentationml.notesSlide+xml"/>
  <Override PartName="/ppt/ink/ink13.xml" ContentType="application/inkml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5.xml" ContentType="application/vnd.openxmlformats-officedocument.presentationml.notesSlide+xml"/>
  <Override PartName="/ppt/ink/ink14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7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8.xml" ContentType="application/vnd.openxmlformats-officedocument.presentationml.notesSlide+xml"/>
  <Override PartName="/ppt/ink/ink20.xml" ContentType="application/inkml+xml"/>
  <Override PartName="/ppt/notesSlides/notesSlide19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0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2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3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24.xml" ContentType="application/vnd.openxmlformats-officedocument.presentationml.notesSlide+xml"/>
  <Override PartName="/ppt/ink/ink28.xml" ContentType="application/inkml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25.xml" ContentType="application/vnd.openxmlformats-officedocument.presentationml.notesSlide+xml"/>
  <Override PartName="/ppt/ink/ink29.xml" ContentType="application/inkml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6.xml" ContentType="application/vnd.openxmlformats-officedocument.presentationml.notesSlide+xml"/>
  <Override PartName="/ppt/ink/ink30.xml" ContentType="application/inkml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7.xml" ContentType="application/vnd.openxmlformats-officedocument.presentationml.notesSlide+xml"/>
  <Override PartName="/ppt/ink/ink31.xml" ContentType="application/inkml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8.xml" ContentType="application/vnd.openxmlformats-officedocument.presentationml.notesSlide+xml"/>
  <Override PartName="/ppt/ink/ink32.xml" ContentType="application/inkml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29.xml" ContentType="application/vnd.openxmlformats-officedocument.presentationml.notesSlide+xml"/>
  <Override PartName="/ppt/ink/ink33.xml" ContentType="application/inkml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30.xml" ContentType="application/vnd.openxmlformats-officedocument.presentationml.notesSlide+xml"/>
  <Override PartName="/ppt/ink/ink34.xml" ContentType="application/inkml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31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32.xml" ContentType="application/vnd.openxmlformats-officedocument.presentationml.notesSlide+xml"/>
  <Override PartName="/ppt/ink/ink37.xml" ContentType="application/inkml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33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34.xml" ContentType="application/vnd.openxmlformats-officedocument.presentationml.notesSlide+xml"/>
  <Override PartName="/ppt/ink/ink38.xml" ContentType="application/inkml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notesSlides/notesSlide35.xml" ContentType="application/vnd.openxmlformats-officedocument.presentationml.notesSlide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36.xml" ContentType="application/vnd.openxmlformats-officedocument.presentationml.notesSlide+xml"/>
  <Override PartName="/ppt/ink/ink39.xml" ContentType="application/inkml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notesSlides/notesSlide37.xml" ContentType="application/vnd.openxmlformats-officedocument.presentationml.notesSlide+xml"/>
  <Override PartName="/ppt/ink/ink40.xml" ContentType="application/inkml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notesSlides/notesSlide38.xml" ContentType="application/vnd.openxmlformats-officedocument.presentationml.notesSlide+xml"/>
  <Override PartName="/ppt/ink/ink41.xml" ContentType="application/inkml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notesSlides/notesSlide39.xml" ContentType="application/vnd.openxmlformats-officedocument.presentationml.notesSlide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40.xml" ContentType="application/vnd.openxmlformats-officedocument.presentationml.notesSl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notesSlides/notesSlide41.xml" ContentType="application/vnd.openxmlformats-officedocument.presentationml.notesSlide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notesSlides/notesSlide42.xml" ContentType="application/vnd.openxmlformats-officedocument.presentationml.notesSlide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43.xml" ContentType="application/vnd.openxmlformats-officedocument.presentationml.notesSlide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notesSlides/notesSlide44.xml" ContentType="application/vnd.openxmlformats-officedocument.presentationml.notesSlide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notesSlides/notesSlide45.xml" ContentType="application/vnd.openxmlformats-officedocument.presentationml.notesSlide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54"/>
  </p:notesMasterIdLst>
  <p:handoutMasterIdLst>
    <p:handoutMasterId r:id="rId55"/>
  </p:handoutMasterIdLst>
  <p:sldIdLst>
    <p:sldId id="893" r:id="rId2"/>
    <p:sldId id="870" r:id="rId3"/>
    <p:sldId id="900" r:id="rId4"/>
    <p:sldId id="901" r:id="rId5"/>
    <p:sldId id="902" r:id="rId6"/>
    <p:sldId id="903" r:id="rId7"/>
    <p:sldId id="904" r:id="rId8"/>
    <p:sldId id="905" r:id="rId9"/>
    <p:sldId id="906" r:id="rId10"/>
    <p:sldId id="907" r:id="rId11"/>
    <p:sldId id="908" r:id="rId12"/>
    <p:sldId id="909" r:id="rId13"/>
    <p:sldId id="910" r:id="rId14"/>
    <p:sldId id="911" r:id="rId15"/>
    <p:sldId id="912" r:id="rId16"/>
    <p:sldId id="894" r:id="rId17"/>
    <p:sldId id="708" r:id="rId18"/>
    <p:sldId id="710" r:id="rId19"/>
    <p:sldId id="798" r:id="rId20"/>
    <p:sldId id="712" r:id="rId21"/>
    <p:sldId id="770" r:id="rId22"/>
    <p:sldId id="713" r:id="rId23"/>
    <p:sldId id="823" r:id="rId24"/>
    <p:sldId id="881" r:id="rId25"/>
    <p:sldId id="882" r:id="rId26"/>
    <p:sldId id="892" r:id="rId27"/>
    <p:sldId id="719" r:id="rId28"/>
    <p:sldId id="774" r:id="rId29"/>
    <p:sldId id="720" r:id="rId30"/>
    <p:sldId id="824" r:id="rId31"/>
    <p:sldId id="777" r:id="rId32"/>
    <p:sldId id="913" r:id="rId33"/>
    <p:sldId id="778" r:id="rId34"/>
    <p:sldId id="723" r:id="rId35"/>
    <p:sldId id="724" r:id="rId36"/>
    <p:sldId id="779" r:id="rId37"/>
    <p:sldId id="725" r:id="rId38"/>
    <p:sldId id="825" r:id="rId39"/>
    <p:sldId id="885" r:id="rId40"/>
    <p:sldId id="886" r:id="rId41"/>
    <p:sldId id="887" r:id="rId42"/>
    <p:sldId id="888" r:id="rId43"/>
    <p:sldId id="889" r:id="rId44"/>
    <p:sldId id="890" r:id="rId45"/>
    <p:sldId id="758" r:id="rId46"/>
    <p:sldId id="895" r:id="rId47"/>
    <p:sldId id="914" r:id="rId48"/>
    <p:sldId id="915" r:id="rId49"/>
    <p:sldId id="916" r:id="rId50"/>
    <p:sldId id="897" r:id="rId51"/>
    <p:sldId id="898" r:id="rId52"/>
    <p:sldId id="899" r:id="rId53"/>
  </p:sldIdLst>
  <p:sldSz cx="9144000" cy="6858000" type="screen4x3"/>
  <p:notesSz cx="9296400" cy="70104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6" autoAdjust="0"/>
    <p:restoredTop sz="83982" autoAdjust="0"/>
  </p:normalViewPr>
  <p:slideViewPr>
    <p:cSldViewPr snapToGrid="0">
      <p:cViewPr varScale="1">
        <p:scale>
          <a:sx n="79" d="100"/>
          <a:sy n="79" d="100"/>
        </p:scale>
        <p:origin x="846" y="42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1:07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15659 3278 44 0,'0'-8'16'0,"3"8"-12"0,0-13 7 16,0 8 5-16,-1-1 20 16,1-1 12-16,9 4-14 15,-3 3-7-15,-3-8 3 16,-3 3 3-16,-3-1-17 16,-6 1 8-16,-6 2 4 0,-3-2 0 0,-8 2 1 15,-1 3-12-15,0 8-5 16,0 0-5-16,0 11 0 15,1 7-4-15,2 6-2 16,6 8 0-16,6-6-1 16,6 3 0-16,6-8 0 15,9 0-3 1,12-7 0-16,14-4-14 0,7-13-4 16,-3-2-38-16,2-6-14 15,-5-7-28 1</inkml:trace>
  <inkml:trace contextRef="#ctx0" brushRef="#br0" timeOffset="482.0206">16049 3236 156 0,'-33'-5'57'0,"33"2"-44"0,0-2 25 15,0-1 8-15,-3 4-3 16,0 2 1-16,-3 2-13 16,-3 4-7-16,-3 2-13 15,-6 2-7-15,0 9-3 0,0 4-1 16,1 4 0-16,2 7-3 16,6 1 2-16,3 4 1 15,6-12 0-15,3-1 0 16,6-7 0-16,6-6 0 0,2-8 0 15,1-7-3-15,3-9 2 16,0-7-1-16,0-4 0 16,-6-1 2-16,-3-4 2 15,-3-5-1-15,-6 6-1 16,-3 0-2-16,-3 4 1 16,0 6 1-16,0 3 0 15,0 5 4-15,-3 6 5 16,3 7-7-16,0 6-3 15,3 7 0-15,3 1 0 0,6 4 1 16,3 1 2-16,5 0-3 16,1 0 0-16,0-8-34 15,3-3-17 1,0-5-42-16,0-11-42 16,-1-7 48-16</inkml:trace>
  <inkml:trace contextRef="#ctx0" brushRef="#br0" timeOffset="779.6787">16248 3289 220 0,'21'8'82'0,"-24"2"-64"0,3 11-4 15,0-7-6-15,0 4 15 16,0 3 9-16,0 6-7 16,0-3-2-16,0-6-13 0,0-7-4 15,0-6-2-15,0 0-9 0,0-18-4 16,0-5 2-1,3-4 2-15,0-7 0 16,3 0-5-16,3 3-2 16,3-1 9-16,-1 9 4 15,4 5 4 1,0 5 4-16,3 10 7 16,0 9 4-16,-3 10-4 0,0 5 1 15,-3 6-12-15,0 5-3 16,-7-8-2-16,7-2 2 15,-6-9-41-15,0-2-18 16</inkml:trace>
  <inkml:trace contextRef="#ctx0" brushRef="#br0" timeOffset="1473.7133">17189 3302 104 0,'5'-8'38'0,"-2"0"-29"0,3 0 19 16,-3 6 9-16,-3-4 4 15,0 1 5-15,-3 0-8 16,0-1-3-16,-3 4-19 16,-2 2-1-16,-7 2 1 0,-3 6-4 15,-6 8 1-15,-3 8-10 16,0 8-2-16,4 7 1 15,8 1 1-15,6-3-1 0,12-2-2 16,9-4-4 0,9-7 0-16,2-8-14 0,4-8-3 15,3-8-31-15,3-11-14 16,-1-10-31 0</inkml:trace>
  <inkml:trace contextRef="#ctx0" brushRef="#br0" timeOffset="1755.4876">17355 3276 216 0,'-30'0'82'0,"22"10"-64"0,-7 1 2 0,12-1-4 15,-3 4 0-15,0 4 2 0,0 9 8 16,0 4 6-16,3 1-17 16,0-6-4-16,9 1 0 0,6-6-7 15,3-5 0-15,8-8-2 16,4-5-2-16,6-14 1 15,0-5 1-15,-6-5-1 16,-10 0 2-16,-5-3 2 16,-15-3 2-16,-12 4 1 15,-2 2 2-15,-7 2-7 16,0 6-2-16,0 2-12 16,3 9-3-16,3-4-28 15,4 6-13-15,5 0-35 16</inkml:trace>
  <inkml:trace contextRef="#ctx0" brushRef="#br0" timeOffset="2325.9424">17516 3313 172 0,'15'-14'66'0,"-12"22"-52"0,-6-5-1 0,6 2-5 15,0 6 18-15,0 2 12 16,0 11 1-16,-3 5-1 0,0 3-21 16,0-3-4-16,3-5-1 0,0 2-7 15,-3-10-3 1,3-3 1-16,-3-5 0 0,3-3-4 16,-3-5-1-1,3-5-4-15,0-13-1 16,0-6-3-16,0-3-1 0,3-2 1 15,-1 5 4-15,-2 3 3 16,3 5 2-16,-3 6 1 16,3 5 0-16,0 7 6 15,3 6 4-15,0 8 1 16,-3 10 1-16,0-2-4 16,-3 0-3-16,0-3-2 15,-3-2 0-15,0-6-4 16,0-2 0-16,3-6 3 0,-3-5 1 15,3-8-10-15,0-8-3 16,3-5-4-16,3-6-1 16,0 4 3-16,3 1 3 15,0 1 5-15,-1 8 2 16,1 8 8 0,3 5 6-16,-3 8 5 0,3 10 4 15,-3 1-7-15,-3 5-3 16,-3-3-6-16,3 0-2 15,-3-3 1-15,0-2 0 16,0-3-20-16,-3-5-9 16,3-5-36-16,2-6-16 15,1-10-30 1</inkml:trace>
  <inkml:trace contextRef="#ctx0" brushRef="#br0" timeOffset="2747.4769">17977 3347 228 0,'-15'24'85'0,"15"5"-66"0,0 26-6 16,0-28-4-16,-3 7 16 15,0 1 13-15,-2 4-4 16,-1 1 0-16,0 0-19 16,0 2-9-16,3-13-4 0,0-2-2 15,0-9 0-15,0-7-5 16,0-9 1-16,3-10 0 15,-3-5-1-15,0-8-5 16,0-8-2-16,-3-5 7 0,3-11 2 16,3-3 3-16,0-10 2 15,3 8-6-15,12 5 1 16,3 5 1-16,0 5 3 16,2 9 0-16,1 5 2 15,3 8 0-15,-3 7 3 16,-3 12 3-16,0 7 2 15,-4 11 3-15,-5 7 4 16,-3 6-1-16,-6 0 1 16,-6-2-7-16,-3-6-2 15,-2-3-5-15,-7-7-1 16,-3-6-14-16,-3-5-6 16,-6-8-22-16,3-3-10 15,4-2-25-15,8-5-11 0</inkml:trace>
  <inkml:trace contextRef="#ctx0" brushRef="#br0" timeOffset="2956.5289">18198 3302 268 0,'-12'5'101'0,"12"9"-78"0,6 9-5 15,-3-7-7-15,0 8 8 16,-3 5 8-16,0 3-10 15,0-6-2-15,0-2-9 16,0-3-4-16,0-5-1 0,0-5-34 0,0-3-15 16,0-8-174-1,-3-14 106 1</inkml:trace>
  <inkml:trace contextRef="#ctx0" brushRef="#br0" timeOffset="3255.3116">18132 3199 244 0,'-3'16'93'0,"3"-19"-72"0,6-5-46 0,0 3-26 15,0-3 9-15,3 0 9 16,0 0 17-16,3-5 8 0,3 0-1 16,2-6 1-1,4 3 4-15,-3 0 2 0,3 8 39 16,-6 6 17-16,0 4-4 15,-3 9-3-15,0 5-13 16,-6 8-6-16,0 5-16 16,-1 10 1-16,-2 4 1 0,-3 12-5 15,3-18-1-15,0-5-4 16,-3 5-3-16,0 5-14 16,3-10-4-16,3-8-46 15,6-5-21-15,-3-12-19 16</inkml:trace>
  <inkml:trace contextRef="#ctx0" brushRef="#br0" timeOffset="3588.3244">18504 3352 260 0,'0'11'96'0,"6"-6"-75"0,9 0-8 0,-6 1-7 15,0-4 3-15,3-2 5 16,0 0-2-16,0-2 1 15,2-6-8-15,-2-3-3 0,0-2 1 16,0 0-7-16,-3-6 1 16,-6 3-1-16,-3 0-1 15,-6 3-3-15,-3 5-2 16,-6 3 0-16,-3 8 4 16,-2 5 3-16,-4 7 4 15,0 12 6-15,3 7 6 16,3-7 6-16,9 20 5 0,6-7 1 15,9 5 2-15,6-11-9 16,9-4-3-16,3-7-19 16,6-9-8-16,5-9-34 15,7-5-15-15,15-8-72 16</inkml:trace>
  <inkml:trace contextRef="#ctx0" brushRef="#br0" timeOffset="4896.1561">19248 3307 104 0,'-21'-26'41'0,"24"26"-32"0,0 0 9 15,-3 0 3-15,6 5 8 0,0 6 4 16,0 5-2-16,0 5-1 16,0 13-17-16,-6 3 1 0,3 0 0 15,0-2 1-15,-3-6 1 16,-3-3-8-16,3-7-3 15,0-3-1-15,0-6 2 16,-3-5-3-16,3-5-2 16,3-5-3-16,0-5 1 15,-3-12-6-15,6-4 0 16,3-3-4-16,0 2 0 16,0 1 6-16,3 7 2 15,0-2 0-15,-3 8 2 16,3 5-1-16,-1 5 0 15,1 9 6-15,-3 7 2 0,-3 13 2 16,0-2 0 0,-3 3-2-16,-3-3-1 15,-3-6 1-15,0-2 1 16,3-6-3-16,0-4-3 16,0-6-3-16,3-8 1 0,3-11-4 15,0-12 1-15,3-1 0 16,0-3 2-16,3 6-1 15,0 6-1-15,0 7 0 16,0 5 3-16,-1 8 0 16,-2 9 3-16,0 7 3 15,0 5 2-15,-3 9-3 16,0-1-1-16,-3 1-1 0,0-3 1 16,0-6-18-16,-3-2-4 15,3-5-31-15,0-3-12 16,-3-8-28-1</inkml:trace>
  <inkml:trace contextRef="#ctx0" brushRef="#br0" timeOffset="5268.8861">19662 3265 212 0,'-12'5'79'0,"12"6"-61"0,-3 2-5 0,6 0-5 16,-3 3-1-16,0 11 6 15,0 7-1-15,3 0 3 0,6-4-8 16,0-1-4-16,3-3 0 0,3-7 4 16,3-6 4-16,2-5-20 15,1-8-7-15,0-16 2 16,0-5 3-16,-3-6-4 16,-3-4-1-16,-3 1 4 15,-3-4 3-15,-3 8 5 16,-1 4 4-16,-2 7 14 15,0 4 6-15,-3 8-2 16,0 6 2-16,0 10-7 16,0 14 0-16,3 7-6 0,0 6 1 15,3-3-14 1,0 0-3-16,3-5 4 0,0-6 4 16,0-5-11-1,3-5-7-15,0-8-26 16,0-8-11-16,3-8-30 15</inkml:trace>
  <inkml:trace contextRef="#ctx0" brushRef="#br0" timeOffset="5497.2747">20040 3085 216 0,'-3'5'82'0,"3"6"-64"0,6 13 2 0,-3-8-4 15,0 7-3-15,3 12 5 0,-3 12-6 16,3 9 1-16,-3 2-8 16,3-5-7-16,0-5-2 0,0-6 0 15,0-10-1 1,0-8-25-16,0-8-12 16,3-9-10-16,2-7-3 0,1-13-19 15</inkml:trace>
  <inkml:trace contextRef="#ctx0" brushRef="#br0" timeOffset="5719.0306">20305 2958 236 0,'-3'-3'90'0,"3"-2"-70"0,0 10-7 0,3 1-10 16,-3 12 7-16,3 9 5 15,0 10 8-15,-3 5 3 16,0 11-13-16,-3 8-3 0,0 5 0 15,0-3-4-15,0-4-1 16,3-12-5-16,0-4 0 16,-3-12-27-16,0-7-9 15,3-8-31 1,0-5-12-16,0-11-16 16</inkml:trace>
  <inkml:trace contextRef="#ctx0" brushRef="#br0" timeOffset="5905.9399">20177 3231 268 0,'-21'8'101'0,"24"-8"-78"0,6-3-7 16,-3 3-6-16,6 0-5 16,3 0 2-16,3 0-6 15,0 0-2-15,-1 0 0 16,4 0-18-16,0 3-4 0,-3-1-44 15,0 1-17-15</inkml:trace>
  <inkml:trace contextRef="#ctx0" brushRef="#br0" timeOffset="6067.0173">20439 3257 204 0,'0'13'77'0,"0"3"-60"0,0 8 15 0,0-11 2 16,0 11-6-1,0 8-2-15,0 7-10 0,0-9-3 16,0 1-7-16,0-4-4 0,0-6-1 15,0-3-17-15,0-4-6 16,3-6-31-16,-3-8-14 16,3-8-33-1</inkml:trace>
  <inkml:trace contextRef="#ctx0" brushRef="#br0" timeOffset="6233.0343">20409 3191 252 0,'-6'-5'93'0,"9"2"-72"0,-3 6-15 0,0-3-10 0,3 2-21 15,3-2-6-15,3 3-48 16,0 2-21 0,3-5 36-16,0 5 21 0</inkml:trace>
  <inkml:trace contextRef="#ctx0" brushRef="#br0" timeOffset="6589.7763">20564 3442 184 0,'0'88'71'0,"3"-57"-55"0,-6 14 6 16,3-26 0-16,0 2 3 15,-3 0 7-15,0 0-19 16,0-5-7-16,0-5-5 16,0-6 7-16,0-5 7 0,3-5-16 0,-3-8-6 15,0-9-2-15,0-7 0 16,3-21-3-1,-3-11 0-15,6 0 6 0,3 3 3 16,3 5 0-16,6 8 2 16,6 8 10-16,6 8 3 15,-1 8-5-15,-2 13-2 16,-3 8 6-16,-3 11 2 16,-3 7 0-16,-6 8 2 15,-9 14 1-15,-6-3 2 16,-6 3-8-16,-6-6-3 15,0-5-4-15,-3-10 0 16,0-6-20-16,7-13-6 16,-1-2-28-16,3-14-12 0,6-8-25 15,3-11-31 1,3-7 42-16</inkml:trace>
  <inkml:trace contextRef="#ctx0" brushRef="#br0" timeOffset="6769.938">20826 2881 236 0,'3'16'90'0,"3"3"-70"0,0 31 4 16,-3-16-5-16,0 9 3 15,0 4 4-15,-3 12-6 16,0-4-1-16,0 3-11 16,3 1-5-16,0-14-2 0,0-6-17 15,0-10-6-15,3-5-33 16,0-11-13-16,-1-13-39 15</inkml:trace>
  <inkml:trace contextRef="#ctx0" brushRef="#br0" timeOffset="7070.2124">20984 3315 236 0,'3'6'88'0,"6"-1"-69"0,2 3 2 0,-2-8-3 15,6 2-8-15,3-2 2 16,0-2-7-16,3-4-1 15,0-1-2-15,-3-1-2 0,-4-3 3 16,-2 3-4-16,-6-5-2 0,-12 2-7 16,-6 1-4-1,-5 2-3-15,-4 2 0 0,-3 9 7 16,-3 10 3 0,3 8 16-16,3 9 6 15,4 7 12-15,5 2 6 0,9-4-2 16,3-4-1-16,12-4-11 15,8-6-4-15,16-5-11 16,3-8-4-16,3-11-34 16,5-5-13-16,-2-21-86 15</inkml:trace>
  <inkml:trace contextRef="#ctx0" brushRef="#br0" timeOffset="7703.3018">21883 3172 116 0,'-3'-8'44'0,"3"6"-35"0,-6-1 23 15,3 6 8-15,-3-1-1 16,-3 4-1-16,-3 2-8 15,-3 2-2-15,3 1-15 16,0-1-8-16,3 4-3 0,3-6-5 0,6 5 0 16,3 3 4-16,6 5 1 15,0 5 4-15,3 1 1 16,-6 7 1-16,-3-2 0 16,-6 2 11-16,-3-5 7 15,-6-5-9-15,-3-5-2 16,-3-9-9-16,1-7-2 15,-1-3-11-15,0-13-3 16,6-6-24-16,3-2-8 16,9-3-24-16,6 0-9 15,6-5-20 1</inkml:trace>
  <inkml:trace contextRef="#ctx0" brushRef="#br0" timeOffset="7987.5451">21954 3236 232 0,'-3'13'88'0,"0"3"-69"0,0 16 11 16,3-14 1-16,0 11 3 16,0 11 6-16,3-3-6 15,3-3-3-15,3-4-17 16,9-7-2-16,6-4-1 0,2-11-6 16,1-8-1-16,0-11-2 15,-3-7-2-15,-3-9 1 0,-4-2-1 16,-5-3-3-1,-6-5 0-15,-9 3-7 0,-6 8-2 16,-8-1-2 0,-7 1 1-16,-3 7-11 0,-3 6-4 15,0 5-25-15,13 5-9 16,2 1-22 0,3 2-41-16,3 0 35 15</inkml:trace>
  <inkml:trace contextRef="#ctx0" brushRef="#br0" timeOffset="8319.9892">22162 3223 160 0,'15'13'63'0,"-9"-5"-49"0,3 10 16 0,-6-4 3 0,3 4-5 15,0 9 0-15,3-4 0 16,0 9 0-16,3-3-15 16,0-10-6-16,0-6 0 0,-1-5 2 15,4-11 5-15,0-7-8 16,-3-9-1-16,-3-5-3 15,3-2 1-15,-6-3-4 16,0 2 0-16,-6 1 1 16,0 5 2-16,0 7-3 15,0 7 0-15,0 7-6 16,0 7 0-16,0 12 1 16,6 5 3-16,0 8 0 15,0 5 1-15,3 2 4 16,3-10 1-16,2 0-8 15,7-7-4-15,0-9-33 16,3-8-12-16,3-7-46 16,0-14-27-16,-4-8 58 15</inkml:trace>
  <inkml:trace contextRef="#ctx0" brushRef="#br0" timeOffset="8619.2979">22561 3257 220 0,'-9'21'85'0,"3"-5"-66"0,45-13-8 0,-30 7-6 15,0-2 6-15,-3 5 7 16,0 1 8-16,0-4 5 16,-3 4-17-16,0-7-4 0,-3-1-2 15,0-6 2-15,0 0 1 0,0-3-1 16,0-2-1 0,-3-6-1-16,0-2 0 15,3 0-4-15,0-8-3 0,0 2-3 16,3 3 1-1,0 0 1-15,6 3 0 0,0 0 0 16,-1 2 2-16,4 3-8 16,0 0-1-16,0 3-12 15,3 2-3-15,3 1-23 16,6 2-12-16,0 0-20 16,2 0-45-1,1 0 29-15</inkml:trace>
  <inkml:trace contextRef="#ctx0" brushRef="#br0" timeOffset="8797.9306">22960 3191 216 0,'-15'5'82'0,"0"-2"-64"0,0-3 13 0,7 2 3 16,-4 6-5-16,-3-5 3 15,0 8-9-15,0 2-2 16,3 5-12-16,0 4 1 0,3 4 1 16,6 6-4-1,3-8 1-15,6 2-10 0,3-2-3 16,12-6-13-16,3-4-6 15,3-12-14-15,2-7-6 16,7-8-25-16,-9-3-11 16</inkml:trace>
  <inkml:trace contextRef="#ctx0" brushRef="#br0" timeOffset="9111.9034">23118 3257 188 0,'-6'-3'71'0,"6"3"-55"0,0 3 17 0,0-3 7 0,0 0-14 16,3 3-3-16,0 2-4 15,3 0-1-15,0-2-9 16,3 0-1-16,3-3 2 0,-1-3-6 16,1-2 0-16,-3-1-2 15,6-2 1-15,-9-2-2 16,6 2 2-16,-9-5-2 16,-3 2-1-16,-3 0-6 15,-9 6-1-15,3-3-4 16,-9 8 2-16,-5 8 3 15,2 0 3-15,3 11 0 16,0-3 1-16,3 7 8 16,6 9 6-16,6-3 7 15,6 0 3-15,6 0-11 0,6-2-4 16,6-6-23-16,6-13-7 16,8-13-52-16,10-9-24 15</inkml:trace>
  <inkml:trace contextRef="#ctx0" brushRef="#br0" timeOffset="9637.3869">24079 2889 184 0,'-24'-45'68'0,"21"24"-52"0,6 3 6 0,-3 7-1 16,-3 8 15-1,-2-5 12-15,-7 6-10 0,0 4-4 16,-6 6-20-16,9-5-11 0,-9 26-3 15,3 21 2-15,3 14 3 16,0-1 0-16,3 1 2 16,1-3-2-16,5-3 2 15,-3-5-2-15,6-8 0 16,-3-13-14-16,-3-6-7 16,0-5-35-16,-3-15-103 31,-3-14-8-31,-6-6 79 15</inkml:trace>
  <inkml:trace contextRef="#ctx0" brushRef="#br0" timeOffset="9922.5753">23671 3138 260 0,'-5'0'96'0,"8"0"-75"0,5-5-1 16,1 5-4-16,3-3-3 15,9-2 4-15,9-1-7 16,3 1-3-16,2-3-4 15,1 0-11-15,-6 3-5 0,0 0-20 16,-1 2-8-16,-2 3 10 16,-3 3 5-16,-6 2 16 0,-3 6 6 15,0 2 7-15,-4 8 6 16,-2-5 4-16,-6 8 4 16,6-1-3-16,-6 1 0 15,0 0-11-15,0 0-1 16,0-3-11-16,-3-8-2 15,0 1-34-15,0-9-13 16</inkml:trace>
  <inkml:trace contextRef="#ctx0" brushRef="#br0" timeOffset="10060.404">24047 3027 156 0,'-3'-13'60'0,"9"2"-47"0,8-10-27 0,-8 16-17 0,3-3-28 16,3-3-11-16</inkml:trace>
  <inkml:trace contextRef="#ctx0" brushRef="#br0" timeOffset="10239.9955">24317 2850 216 0,'0'8'82'0,"-9"2"-64"0,9 14 9 15,0-6-2-15,-3 22-7 16,-5 10 2-16,-1-2 4 16,6 2 5-16,-3 6-16 15,0-1 0-15,0-7 0 0,6 2-5 0,-3-15-2 16,3-9-17 0,3-7-7-16,3-11-38 0,0-11-16 15</inkml:trace>
  <inkml:trace contextRef="#ctx0" brushRef="#br0" timeOffset="10614.0376">24410 3178 272 0,'-9'8'104'0,"12"-8"-81"0,3 5-8 0,3 0-11 16,0 0-1-16,-1 3 5 15,1-5 7-15,3 0 5 16,0-1-10-16,0 4-3 0,-3-12-1 15,6 4-3-15,-9-4-2 0,3-2-3 16,0 3 1-16,-6-8-4 16,-3 0 1-16,0-1-7 15,-6 1-3-15,-3 3 1 16,-3 2 0-16,-3 8 8 16,-6 8 2-16,6 2 5 15,-3 3 1-15,1 6 1 16,8 2 0-16,0 6 9 15,6-4 3-15,3 4-3 16,6-1-3-16,0 1-10 16,12-6-2-16,-1 0-13 15,4-10-6-15,3-9-21 16,3-4-9-16,6-6-17 16,5-8-49-16,7-3 21 15</inkml:trace>
  <inkml:trace contextRef="#ctx0" brushRef="#br0" timeOffset="10823.4653">24850 3180 224 0,'-15'-13'85'0,"-6"8"-66"0,-8 2 25 0,17 3 9 16,-6 0-25-16,-3 0-7 15,0 3-14-15,9 2-3 16,-5 3-2-16,5 5-6 0,9 3 0 16,-3 5 0-16,6 6 2 15,0 4 5-15,0 7 6 16,-3-1 4-16,-6 0 4 15,-3-6-7-15,-6-2-3 16,3-5-13-16,-9-5-6 16,3-6-67-16,1-5-30 0,-10-11-10 15</inkml:trace>
  <inkml:trace contextRef="#ctx0" brushRef="#br0" timeOffset="11774.0701">15620 3942 200 0,'-9'0'77'0,"12"6"-60"0,-6 9 10 16,3-7 4-16,0 6-4 16,-3 2 4-16,0 2-11 15,0 1-2-15,0 2-10 16,0-3-5-16,0 1-2 0,0-3-1 16,3 0 0-16,-3-3-20 15,0-3-9-15,0 1-43 0,-3-3-18 16,3-6-2-1</inkml:trace>
  <inkml:trace contextRef="#ctx0" brushRef="#br0" timeOffset="11938.1909">15572 3831 216 0,'-15'-10'82'0,"18"2"-64"0,-3 5-4 16,6 3-24-16,0 0-10 0,0 0-32 16,3 0-12-16</inkml:trace>
  <inkml:trace contextRef="#ctx0" brushRef="#br0" timeOffset="12039.4034">15760 4030 180 0,'-3'39'68'0,"0"-23"-52"0,0 11 30 31,3-11-14-15,0-6-4-16</inkml:trace>
  <inkml:trace contextRef="#ctx0" brushRef="#br0" timeOffset="12265.7817">15751 4146 388 0,'6'-5'8'0,"0"-6"-5"16,0-5-5-16,3-5-1 0,3-8-1 15,-1 3 0-15,4-1 3 0,0 6 0 16,0 8-2-16,0 10 0 15,3 11 4-15,-3 8 3 16,0 5 3-16,-3 3 1 16,-1 5 0-16,-2-3 0 15,-3 1-4-15,-3-6-1 16,0-5-3-16,0-3-3 16,-3-5-27-16,0-8-10 15,0 0-152 16</inkml:trace>
  <inkml:trace contextRef="#ctx0" brushRef="#br0" timeOffset="12447.2099">16141 3725 224 0,'-3'6'85'0,"-3"4"-66"0,15 6-1 16,-6-3-3-16,0 19-2 15,0 16 4-15,-3-1-5 16,0 1-2-16,-3-3-5 15,0-3-4-15,0 1 2 0,3-6-7 16,-3-11-1-16,3-5-45 16,3-8-16-16,3-7-33 15</inkml:trace>
  <inkml:trace contextRef="#ctx0" brushRef="#br0" timeOffset="12851.5399">15959 3974 276 0,'-21'5'104'0,"21"-7"-81"0,9-1-13 0,0-2-12 15,6-1-2-15,6-4 1 16,12 2 0-16,5 3 0 16,-2-1 2-16,0 4-13 0,-3 4-4 15,-4 1-21-15,-2 2-10 16,-6 6 12-16,-3-1 9 15,-6 4 30-15,-3 4 13 16,-3 3 13-16,-6 3 6 0,0 5-10 16,3-2-1-1,3-1-5-15,-1-2 0 0,4-3-9 16,3-8-3 0,3-7 13-16,3-9 10 15,6-5-11-15,-3-8-4 16,-6-2-5-16,-3-3 1 0,-10-1 4 15,-7 1 3-15,-10 0-9 16,-3 0-2-16,-6 8-4 16,0-1-2-16,3 7-30 15,0 1-13-15,4 4-60 16,8 2-61 0,9-3 51-16</inkml:trace>
  <inkml:trace contextRef="#ctx0" brushRef="#br0" timeOffset="13635.7093">17180 4022 176 0,'-3'-6'66'0,"3"4"-52"0,-3-9 17 0,0 9 2 16,-3-1-7-16,-6 0-1 15,-3 3-5-15,-6 6-3 16,-3 4-9-16,-8 6-12 0,5 5-5 15,0 6 9-15,3 7 4 16,9 3-6-16,6-3 0 16,12-2 2-16,9-8 2 15,6-8 2-15,6-8 2 16,3-11-1-16,-1-5 0 16,-2-8-12-16,0-5-3 0,-3-3 3 15,-3-2 3-15,-3-1 5 16,-6 1 4-16,-3 2-4 15,-3 3-1-15,0 5 6 16,-3 3 4-16,0 10-3 16,0 6-2-16,0 10-2 15,2 3-3-15,1 5 1 16,0 6 1-16,3-1-3 16,3 3-2-16,3-2-3 15,0-4-1-15,0-7-29 16,0-5-14-16</inkml:trace>
  <inkml:trace contextRef="#ctx0" brushRef="#br0" timeOffset="17174.9445">17924 4011 132 0,'3'-10'49'0,"-3"12"-38"0,-3-4 26 0,-3 4 8 0,-3 3-13 15,-3-2-4-15,-3 2-10 16,0 3-1-16,-3 0-10 16,3 0-6-16,7 3-2 0,2-6-1 15,6 0 0-15,6 3 0 16,11 0 0-16,7 3 0 15,6-1-2-15,-3 4 3 16,-6-1 0-16,-4 0 3 16,-5-2 1-16,-9 2 18 15,-9-3 9-15,-9-2-11 16,-8-2-3-16,-4-4-10 16,0-2-2-16,0 0 0 15,3 0 0-15,7-2-22 0,2-1-10 16,3-2-28-1,3-1-10-15,6 1-18 16,6 0-23-16,9-3 43 16</inkml:trace>
  <inkml:trace contextRef="#ctx0" brushRef="#br0" timeOffset="17385.8185">18105 4061 192 0,'-3'14'71'0,"3"-6"-55"16,0 5 13-16,0-5 4 0,-3 2-8 15,0 4 0 1,0-1-16-16,0 0-6 0,3 0-2 16,-3-2-12-16,3-3-3 0,0 0-31 15,0-3-10-15,0-5-36 16</inkml:trace>
  <inkml:trace contextRef="#ctx0" brushRef="#br0" timeOffset="17564.9956">18087 3945 264 0,'-11'-5'101'0,"8"-6"-78"0,3 6-24 0,0 2-15 15,0 3-12-15,0 0 0 16,3 3-4-16,0 2-3 16,2-2-42-16,1 2-18 15</inkml:trace>
  <inkml:trace contextRef="#ctx0" brushRef="#br0" timeOffset="18363.5805">18177 4048 156 0,'0'16'57'0,"0"-5"-44"0,3 10 7 0,-3-11 3 16,3 4-3-16,-3-1 0 16,0 3 1-16,0-3-1 15,0-3-11-15,0-2-3 0,0-2 0 16,0-6 3-16,3-3 2 0,0-5-1 16,3-2-1-16,0-6-8 15,0 0 0-15,2-5-6 16,4 2 1-16,0 3 2 15,3 3 1-15,3 5 1 16,0 3 0-16,3 7 0 16,3 6 0-16,-7 3 0 15,1 2 2-15,-3 3-1 16,-3 0 2-16,-3 2-4 16,-3-2-2-16,0-2-1 15,0-1 3-15,3-3-57 16,0-2 5-16,3-5-1 15,2-3-1 1,1-3-22 0,3-2 21-16,0-3 121 31,6-10-10-31,-6-1 6 16,-3 3-10-16,-6 3-6 15,-4 5-8-15,-2 0 0 16,-3 5-21-16,-3 6-9 0,-2 2-3 15,-4 6-1-15,0 0 1 16,3 2-2-16,3 3-2 0,0-3-2 16,3 0 1-1,0-2-1-15,3-3-2 0,3-3 5 16,0-5 1-16,0-3-3 16,3-2 1-16,-4-6-7 15,1 3 0-15,0 0 1 16,0 1 1-16,-3-1 0 15,0 2 1-15,0 1 0 16,0 2 3-16,3 6-5 16,0 2 2-16,0 9 0 15,3 4 2-15,0 9 1 16,0 7 3-16,-3 3 14 16,-3 3 9-16,-3-3 8 15,-6-6 2-15,-3 1-11 16,-6-5-4-16,-3-6-3 0,-6-3 2 15,-2-7-13-15,-4-6-6 16,-6-5-5-16,-3-8-2 16,4-8-21-16,5-13-8 15,6-8-26-15,9-8-11 16,9 0-41 0,21-2-19-16,6-1 68 15</inkml:trace>
  <inkml:trace contextRef="#ctx0" brushRef="#br0" timeOffset="18557.0026">18763 3712 184 0,'3'13'68'0,"6"3"-52"0,0 27 12 0,-3-14 5 16,3 16 9-16,-6 2 9 0,0 1-14 15,-3 0-7-15,0-1-17 16,0-2-9-16,3-5-2 0,-3-3-11 15,3-11-4-15,3-7-35 16,0-9-16-16,6-7-55 16</inkml:trace>
  <inkml:trace contextRef="#ctx0" brushRef="#br0" timeOffset="18887.5862">18974 4112 268 0,'6'5'101'0,"3"0"-78"0,6-2-2 0,-6 0-5 16,0-1-1-16,3-2 3 16,3-2-3-16,0-4-1 15,0-2-8-15,0 0-6 0,-1-2-1 16,1-3-6-16,-6-1-3 16,-3 1 1-16,-6-3 0 15,-6 6-5-15,-6 4-4 16,-3 6 5-16,-5 8 3 15,-4 11 10-15,-3 2 7 16,6 3 8-16,3 2 5 16,6 3 5-16,9 3 4 0,6 0 0 15,9 0 0-15,9-9-14 16,9-7-6-16,9-10-15 16,8-12-6-16,7-7-47 15,-1-5-19-15,-2-6-61 16</inkml:trace>
  <inkml:trace contextRef="#ctx0" brushRef="#br0" timeOffset="19980.5662">19671 4075 192 0,'-18'5'71'0,"18"0"-55"0,0 0 4 15,6 1-2-15,0-1 6 16,0 3 5-16,9 0-7 16,6 0-2-16,3-3-12 15,2 0-3-15,1-2-1 0,-3-3-2 16,0-3 1-16,-6-2-2 15,-1-3 2-15,-5 0-7 0,-3-2 1 16,-6-1-4-16,-6 1 2 16,-6 2-10-16,-9 0-3 15,-11 5 9-15,-4 3 7 16,-3 3 2-16,1 5 0 16,-1 5 3-16,6 3 0 15,3 2 1-15,6 3 2 16,10 1 10-16,5 4 7 15,9 3-6-15,8-2-2 16,10 4-8-16,18-7-5 16,6-3-6-16,-1-7 0 15,-2-9-20-15,-3-5-7 16,-1-5-37-16,-2-9-14 16,3-4-10-16</inkml:trace>
  <inkml:trace contextRef="#ctx0" brushRef="#br0" timeOffset="20177.2141">20296 4059 220 0,'-15'5'82'0,"12"3"-64"0,-12 5 2 16,0-5-4-16,-8 5 0 15,-4 6 2-15,-3 5-3 16,0 2-1-16,4-2-8 15,2-3-13-15,3-2-3 0,0-3-33 16,6-3-14-16,0-5-43 16</inkml:trace>
  <inkml:trace contextRef="#ctx0" brushRef="#br0" timeOffset="20374.0146">20046 4014 280 0,'-15'26'104'0,"18"-23"-81"0,12 7-10 0,-3-2-10 16,6 6 6-16,3 4 8 16,2 6-4-16,4 2-2 15,3 3-6-15,-3 6-4 0,-3-9 2 16,-4-2-18-16,1-5-4 0,0-3-42 16,-3-11-17-16,6-10-29 15</inkml:trace>
  <inkml:trace contextRef="#ctx0" brushRef="#br0" timeOffset="20717.3022">20409 4088 296 0,'3'21'110'0,"0"-18"-86"0,6-3-15 16,-3 2-12-16,3 1-2 15,0-3 2-15,3 0 11 16,0 0 7-16,3-3-7 15,-1 1-4-15,1-4-3 0,0-2-6 0,0 0 1 16,-6 1-3-16,-3-4 2 16,-9 0-10-16,-3 1-3 15,-6-1 7-15,-3 6 3 16,-3 5 3-16,-2 8 4 16,-4 8 0-16,3 0 3 15,3 2 5-15,3 3 4 16,3 3 7-16,6 0 6 15,6 0-7-15,3 0 1 16,6-3-11-16,6-3-4 16,6-7-13-16,6-6-6 15,5-5-34-15,13-8-13 16,0-2-51 0</inkml:trace>
  <inkml:trace contextRef="#ctx0" brushRef="#br0" timeOffset="20927.9275">20751 4040 264 0,'-23'8'99'0,"5"0"-77"0,-6 5 0 15,9-5-5-15,0 3 29 32,6 29-24-17,9-6-10-15,12 0-17 16,3-5-8-16,6-5-15 15,3-8-5-15,0-11 17 16,-1-5-36-16,1-5-11 0,-3-5-34 16</inkml:trace>
  <inkml:trace contextRef="#ctx0" brushRef="#br0" timeOffset="21272.098">20882 4083 216 0,'-11'-6'82'0,"8"9"-64"0,-3 5 9 0,6-3 0 16,0 3-3-16,-3 3 1 15,3 5 1-15,3 5 3 16,0 2-15-16,3 4-1 0,-1-3-2 16,1-3-6-16,3-3-3 15,0-4-1-15,0-6-1 16,3-6-9-16,0-7-2 16,0-6-16-16,0-4-8 15,0-4 3-15,0-5 2 16,-3 0 17-16,-3 3 9 15,0 3 15-15,-1 4 8 0,1 4-4 16,-3 7 2 0,3 9-8-16,0 4-1 0,0 6 5 15,3 8 3-15,0 2-4 16,6 1 1-16,3-1-8 16,0-7-3-16,0-6-19 15,2-5-6-15,4-8-35 16,-3-8-15-16,6-5-37 15</inkml:trace>
  <inkml:trace contextRef="#ctx0" brushRef="#br0" timeOffset="21457.4356">21293 3784 280 0,'3'-19'104'0,"0"30"-81"0,-3 10-10 0,0-3-10 16,0 17 4-16,0 7 7 15,0 6 15 17,0 28-33-32,0-9-12 15,0-15-51-15,3-12-22 16</inkml:trace>
  <inkml:trace contextRef="#ctx0" brushRef="#br0" timeOffset="21680.6623">21135 4035 328 0,'0'-5'123'0,"15"2"-95"0,9 0 0 16,-12 3-6-16,3-2-13 15,3-1-1-15,3-2-6 16,2 2-4-16,4 0 1 15,0 1-35-15,3 2-14 0,6 0-27 16,-1 2-10-16,4-2-17 16</inkml:trace>
  <inkml:trace contextRef="#ctx0" brushRef="#br0" timeOffset="21995.9635">21600 4059 272 0,'-30'5'104'0,"15"-5"-81"0,-9 5-2 0,15 1-4 16,-3 2-11-16,-5 2 2 15,-1 3 1-15,0 6 2 16,3 2-5-16,3 0-2 0,3 0 0 16,3-2-2-16,6-3-2 15,3-6-4-15,3-7 0 16,3-6-11-16,3-5-3 16,0-2-2-16,0-3 2 15,0-1 10-15,-3 4 7 16,3 2 10-16,-4 3 6 15,1 2-5-15,0 6-3 0,3 2-2 16,-3 5 1 0,3 1-3-16,0 0 0 15,0-1-3-15,0-2-1 0,-3-5-32 16,3-3-13-16,0-3-39 16,-1-5-47-1,7-2 40-15</inkml:trace>
  <inkml:trace contextRef="#ctx0" brushRef="#br0" timeOffset="22370.23">21707 3776 200 0,'0'-8'74'0,"6"10"-58"0,-3 6 7 0,0 0-1 16,3 11 10-16,0 12 9 16,3 12 1-16,-3-1-1 15,0 0-22-15,-3-2-3 16,-3-3-1-16,-3 0-4 0,0-8-1 15,0-5-9-15,3-8 0 16,0-5-10-16,0-6-2 16,0-5-62 15,15-16-3 0,17 11 53-31,-5 7 30 16,-6 6 22-16,-6 6 8 15,-9 1-5-15,-6 7-2 0,-6-4-16 16,-6 1-4-16,-6-3-3 0,-3-6-3 16,-3-5-1-16,1-7-17 15,-1-1-7-15,3-5-23 16,0-5-10-16,12-6-31 16,6-2-55-1,12-5 33-15</inkml:trace>
  <inkml:trace contextRef="#ctx0" brushRef="#br0" timeOffset="22564.1825">21936 3802 296 0,'9'19'112'0,"-6"10"-87"0,3 26 4 0,-3-28-4 16,-3 7-2-16,-3 8 3 15,-3 6-16-15,-3 2-5 16,3-2-4-16,3 2-1 0,0-7 2 15,3-9-32-15,6-10-14 16,6-11-42-16,0-8-18 16,12-13-3-1</inkml:trace>
  <inkml:trace contextRef="#ctx0" brushRef="#br0" timeOffset="22893.6285">22162 4101 260 0,'-3'11'99'0,"9"-11"-77"0,3 8-4 0,-3-3-8 0,3 0-2 16,0 0 3 0,3-2 2-16,3-3 5 15,0 0-10-15,0-3-4 0,2 1-1 0,1-3-7 16,-6-3 1-16,0 0-4 16,-6-3 0-16,-6-2-10 15,-6 2-3-15,-6 1 3 16,-3 4 3-16,-8 6 12 15,-1 3 8-15,-3 5 2 16,0 8 3-16,3 2 5 16,7 6 4-16,8 5 7 15,9 6 6-15,6-4-12 16,5 6-4-16,7-5-8 16,6-8-1-16,6-13-14 0,6-6-5 15,8-13-44-15,10-5-18 16,-1-8-60-1</inkml:trace>
  <inkml:trace contextRef="#ctx0" brushRef="#br0" timeOffset="26526.5198">15099 3381 104 0,'0'0'38'0,"0"0"-29"0,-3-5 12 0,3 5 4 0,0-3 0 15,0 1 2 1,-6-1 2-16,0 1 5 16,-3-6-19-16,0 2-8 0,-9-2-3 15,-11-2-3-15,-13-3-1 16,-18 2 1-16,-11-2-1 0,-3 2 2 15,-7 1 1-15,-5-1 1 16,-6 0 0-16,2-2 4 16,4 3 5-16,3 2-5 15,-7-6 0-15,-8 1-4 16,6 0-3-16,0 2 0 16,-4 3-1-16,-8-2 0 15,0 2 0-15,3 0 0 16,6 0 0-16,-4 3-3 15,-2 5 2-15,3-6-1 16,3 12-2-16,-1-1 5 16,-8 3 1-16,0-5 2 0,3 5 0 15,3 2-7-15,2 3 0 16,-5 1 1-16,3-1 1 16,6 3-2-16,2 5 2 15,4 3 1-15,-3 2 0 16,2 3 0-16,1 6 0 15,6 7 0-15,2 6 0 16,1-1-3-16,-18 6 0 16,2-3 2-16,13-5 2 15,9-2 0-15,8-1 2 0,7 0-4 16,5 1 0-16,6-4 1 16,10-4 2-1,5-6-10-15,0-5-2 0,3-3-44 16,3-3-16-16,10 1-16 15</inkml:trace>
  <inkml:trace contextRef="#ctx0" brushRef="#br0" timeOffset="26828.3035">10780 3731 104 0,'-18'18'38'0,"6"-2"-29"0,-9 18 21 0,12-12 10 15,-8 12-4-15,-4 3 2 16,3 0-18-16,3-3-4 16,3-4-10-16,6-7-4 0,9-1 1 15,9-4 4-15,6-7 4 16,6-6-4-16,5-5 1 15,7-5-5-15,3-6-2 16,3-5-7-16,5 0-4 16,10 3-54-1,2 0-62-15,-2-11 28 16</inkml:trace>
  <inkml:trace contextRef="#ctx0" brushRef="#br0" timeOffset="32382.9659">16730 5308 88 0,'-3'-6'33'0,"0"4"-26"0,0-1 9 0,0 6 5 16,0-9-6-16,-3 1 2 15,-3 0-4-15,-6-6 0 0,-11 3-3 16,-4-2 1-16,-6-1-6 16,0 0 1-16,1 4 1 0,-4-1-3 15,0 0-1-15,-5 2-8 16,-1 4-2-16,-8-4 8 15,-7 4 4-15,0-4 0 16,4 4 2-16,-1-1-4 16,1 3-2-16,-1 0 0 15,-5 3-1-15,-4 2 0 16,1 6 0-16,5-1-3 16,1 9 2-16,5-3 1 15,1 2 0-15,-1 3-3 16,-12-2 0-16,-2-1-14 15,0 1-4-15,5-1 9 0,6 1 6 16,4 0 6-16,2 2 3 16,4 2 1-16,-1 1 0 15,3 3-2-15,4 2 1 16,-1 8 0-16,9 5 1 16,10 1 4-16,5-4 3 15,9-2-2-15,6 0 0 16,9-2-5-16,6-1-3 15,5-2 0-15,1 2-1 16,3 1 2-16,0-1 1 16,6 3-1-16,0-5 1 15,2 2-2-15,7 1 2 16,3-4 0-16,8-1 3 16,7-4-3-16,0-2 0 0,-1-6-1 15,1-2 1-15,-4 0-2 16,4-3 2-16,8 1-2 15,4-1-1-15,-4-3-2 16,1-2 1-16,2-2 1 16,-2-1 0-16,2 0 2 15,13 3 3-15,-1-3-4 16,1-2-1-16,-4-3 0 16,3 0 0-16,10 3 0 15,-1-1 2-15,0-2-3 16,-23-2 0-16,-13-1 1 0,22 3 2 15,-13 0-3 1,25-3 0-16,-16 1 1 16,13-6 2-16,-16 2-1 0,18 4 2 15,-17-1-2 1,23-2-1-16,-20 0 3 0,11-3 0 16,-15 2-1-16,19 1 1 15,-19 2-2-15,22-2-1 16,-19 3-2-16,12-4 1 15,-14 1 1-15,20 2 0 16,-14 1 0-16,11-1 2 16,-17 3-3-16,5-5 0 15,-71 5 3 1,98-8-1 0,-20 2 2-16,8-1-2 15,-18-1 2-15,10-6-2 31,26-4-3-15,-21 2 1-16,10-3 3 16,-22 6 3-16,3-3 4 15,-14 3 5-15,2-3-8 16,-11 3 8-16,6-3 3 0,-10 3-7 16,10 0-3-16,-13 2-7 15,13-5 0-15,-6 3 0 16,2-3 0-16,-11 3 4 15,-3-3 2-15,-7 3 4 16,-5-6 4-16,-6 3-6 16,-9-7-2-16,-3-1-8 0,-12-11-3 15,0 9 2-15,-18-11 3 16,6 5-1-16,-12-5-2 16,6 8 2-16,-11-5 0 15,5 4 1-15,-15-1 0 16,9 4 0-16,-29-4 2 15,14 7-1-15,-23-11-1 16,14 9-2-16,-17-9-1 16,14 12 2-16,-35-9 2 15,21 8 0-15,-27-2-1 16,20 4-2-16,-50-1-1 16,33 4-5-16,-45 1-2 15,33 4 0-15,-36-2 1 0,33 6 6 16,-51-1 1-16,39 3 2 15,-47 6 0-15,41 2-7 16,-54 5 0-16,45-2 3 16,-62 15 4-16,-93 17 5 15,57-9 4-15,48-2-9 16,41 0-2-16,27-11-19 16,20-8-9-16,16 0-70 15,12-2-37 1,14-8 65-16</inkml:trace>
  <inkml:trace contextRef="#ctx0" brushRef="#br0" timeOffset="41406.0207">15379 3580 80 0,'0'-5'30'0,"0"5"-24"0,0 0 17 0,0 0 5 15,0 0-9-15,0 0-3 16,-3 0-3-16,0 0 1 16,-3 0-5-16,-3 0-3 15,-3 2-3-15,-3 1 0 0,-9 2 2 16,-5 3 0-16,-4 0 0 15,-3 0-1-15,0 0 2 16,4 0-3-16,-1 2-2 0,0 4 0 16,0-1 1-1,1 3 1-15,-4 0 1 0,0 2-2 16,-2 3-2-16,-4 0 3 16,3 3 0-16,0 8-1 15,4 5-2 1,2 0 1-16,3 0-1 0,3 0 0 15,1 0 0-15,2 0 0 16,0 6 0-16,3-1-3 16,0 0 2-16,4 6 3 15,2 2 3-15,3 3 0 16,0-3 2-16,3-2-2 0,0-3 0 16,3-3-1-16,0 3 2 15,3-5-3-15,3-3 0 16,3 3 1-16,3 2 2 15,3-2-3-15,3-3 0 16,3-3 1-16,3-2 0 16,-1-3-5-16,4 0 1 15,0-2 2-15,0-4 1 16,-3-1-1-16,0-7 1 16,-3-1-9-16,-1-6-3 15,-5-3-15-15,0 0-7 16,-3-2-15-16,-3-1-6 15,-3-2-19 1</inkml:trace>
  <inkml:trace contextRef="#ctx0" brushRef="#br0" timeOffset="41734.9457">14748 4924 144 0,'-15'-3'55'0,"15"6"-43"0,3 0-8 16,0-1-6-16,3 3 7 16,0 6 7-16,0 2 2 15,3 6 5-15,0 2-11 16,-1 3 2-16,4 2 1 0,0 1-6 16,-3-1-1-16,0 3-4 15,0-5-3-15,-3-3 6 16,-6-5 5-16,-6-5-2 15,-9-3-1-15,-12-8 0 16,-5 0 1-16,-4-3-3 0,0-2 0 16,0 2 1-16,4 0 0 15,2 1-9-15,6-1-4 16,6 0-57 0,9 1-52-16,6-6 34 15</inkml:trace>
  <inkml:trace contextRef="#ctx0" brushRef="#br0" timeOffset="44377.0579">19260 4535 92 0,'3'0'35'0,"0"3"-27"0,-3-3 9 16,0 0 2-1,6 2-9-15,-3 4 4 16,0-1 0-16,3 3-3 16,3 0-1-16,0 2-2 15,3 1 0-15,0 2-4 16,0 3 2-16,2 3 0 0,1 2 2 15,3 2 2-15,3 9-3 16,0 0 1-16,3 0-3 0,3-3 2 16,2-3-2-16,7 3 0 15,3-2-1 1,11-1 0-16,-2-2 2 0,0-3 1 16,-4 0-1-16,4-7 1 15,-4-4-4-15,4 1 0 16,3-3 3-16,5 0 3 15,4-3-4-15,-1-2-1 16,-2-3 0-16,-4-3 0 16,1 0-2-16,0 1-2 15,8 2 1-15,1-3 1 16,-4 0-1-16,-2 1-1 16,-4-1 1-16,-2-2-1 0,-4 0 0 15,1 2 0-15,0 0 0 16,-1 1 0-16,4 2 0 15,0 0 2-15,-1 0-1 16,-2 2 2-16,-4 1-2 16,1 2-1-1,-6 1 1-15,-3 1-1 0,-4 4-3 16,1 2 0-16,0 3 8 16,-3 3 6-16,-4 2-5 15,4 0-1-15,-3 3-1 16,-3 0 0-16,-4-3-5 15,-5 0 1-15,0-3 2 16,-3-2 3-16,0-2-2 16,-3-1 0-16,0-3-1 0,3 1-2 15,-3-6 1-15,0 1-1 16,0-6-25-16,-3 0-10 16,-6 0-24-16,6-3-11 15,-1 0-20 1</inkml:trace>
  <inkml:trace contextRef="#ctx0" brushRef="#br0" timeOffset="44707.1418">21636 5175 192 0,'-21'-10'74'0,"21"7"-58"0,3 6-4 0,0-1-6 0,-3-2-6 16,0 6 0-16,0 2 11 15,0-1 7-15,3 12-9 16,0 7 2-16,3 4 2 0,-1 1-5 16,4-2-2-16,0 1-3 15,-3-4 0-15,0-2-2 16,-3-3-1-16,0-5 3 16,-3-3 2-16,-3-2 7 15,-6-3 2-15,-6-6-5 16,-8-2-3-16,-7-2-1 15,0-4 1-15,0 1-3 16,4 0-2-16,2-1-9 0,3 1-5 16,3 2-40-16,3 1-17 15,9 4-33 1</inkml:trace>
  <inkml:trace contextRef="#ctx0" brushRef="#br0" timeOffset="50518.5583">8268 4043 20 0,'-9'-5'11'0,"0"5"-9"0,-3-3 13 0,6 3 7 15,-3 0-7-15,0 0-1 16,-3-3-2-16,0 1 2 0,-3 2-7 16,-2-3-4-16,-4 0 0 15,-3 3 0-15,-3 0 3 16,-9-2 1-16,-2-1-1 15,-4-2 1-15,-3 2-2 16,1 0 0-16,-1 3-1 16,-5 3 0-16,5 0-5 15,-3-1-1-15,1 4 1 16,-4-4 0-16,0 4 1 16,4-1 0-16,-1 3 0 15,4 2 2-15,2 1 1 16,0 0 1-16,4-1-7 15,-4 3 0-15,0 1 1 0,-5-1 1 16,-4-3 1-16,3 4 0 16,1 4-3-16,-1 3 2 15,6 3 1-15,4 5 0 16,2 8 0-16,3 3 2 16,6 0-3-16,4-3-2 15,5 0 2-15,3-3 0 16,6-2-4-16,6 2 1 15,3-2 4-15,6-3 4 16,3 3-3-16,6 0-3 16,3 2 5-16,2 3 3 15,4-2-6-15,6-6-1 16,0 2 0-16,9-4 0 16,2-1 3-16,1-5 1 15,2-2-1-15,-2-3-2 0,0-3-2 16,0-2-1-16,5 2 2 15,7-3 2-15,8-2 0 16,1 0-1-16,-4-2 1 16,1-4 1-16,-4 1-3 15,1 2 0-15,-1 1 1 16,7-1 0-16,-1 0 0 16,-2 0 0-16,-3-2 0 15,-4 0 2-15,1-1-1 16,-4-2 2-16,10 3-4 15,5 2 0-15,-2-2-1 16,-4-3 0-16,-2 0 2 0,-6-3 2 16,-4 1-3-1,1-1 0-15,-4 0 1 16,4 1 2-16,3 2-1 0,2 0 2 16,-2-3-4-16,2 0-2 15,-2 1-1-15,0-4 3 16,-4 4 0-16,1-1 1 15,5 3 0-15,1-2 2 16,3 2-3-16,8-3 0 16,-5 0 1-16,-7 1 0 15,1-1 0-15,-7 0 0 16,4 1 0-16,6-1 2 16,-1 0-1-16,1 1 2 0,-1-1 0 15,-2 0 3-15,-21 1-3 16,-7-1 0-16,13 0 1 15,-6 1 0-15,20 2-2 16,-8 0-2-16,12-3 3 16,-10 1 0-1,10-1-1-15,-13 0 1 0,10-2 2 0,-12 2 2 16,17 1 1-16,-11-1-2 16,14-2-1-16,-11 2-1 15,8-2 0-15,-11-1-5 16,12 1 1-16,-13 0 0 15,13 0 2-15,-13-1 1 16,16 1 3-16,-10 0-8 0,7-8 0 16,-12 2 2-1,8-8 2-15,-11 6 0 0,14-5-2 16,-11 2 1-16,11-5 1 16,-11 5 1-16,-3-5 3 15,-7 5 3-15,-5-5 2 16,-6 5-3-16,-6-6 0 15,-3 4-5-15,-9-3 0 16,0 2-1-16,-7-5 1 16,1 3-2-16,-20-8-1 15,2 5-2-15,-18-10 1 16,6 8 1-16,-11-6 0 16,5 5-3-16,-18 1 2 15,12 2-1-15,-26 0 0 0,14 6 2 16,-14-3 0-16,11 5 0 15,-17 0 0-15,14 3-5 16,-32-1 1-16,21 4-5 16,-19-3 1-16,19 2-5 15,-30 0-2-15,20 3 9 16,-11-5 5-16,17 3 1 16,-5 2 0-16,-45-6-2 15,6 4 1-15,3-3 1 16,3 2 0-16,-3 3 0 15,-18 0 0-15,6-5-9 16,11 5-4-16,13 3 7 0,6 2 5 16,-6 3 1-16,3 0 0 15,2 3 1-15,-5 7-1 16,-21-2 0 0,-3 3 2-16,12 2-17 0,6 3-6 15,6-3-23 1,14 0-23-16,13 1 24 15</inkml:trace>
  <inkml:trace contextRef="#ctx0" brushRef="#br0" timeOffset="52002.3561">22234 6236 140 0,'6'-2'55'0,"-6"2"-43"0,6 0-3 16,-6 0-3-16,0 0 10 16,0 0 7-16,3 2 39 31,-9 1-22-16,0-3-7-15,-18 5-6 16,6-2-1-16,-32-1-1 16,8 1 0-16,-18-3-14 15,10 0-4-15,-13 3-3 0,16-1-2 0,-4-2-2 16,9 0-13 0,10-2-4-16,5 2-40 0,9 0-15 15,3 0-47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6:55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8655 11176 56 0,'0'-3'22'0,"3"3"-18"0,-3 0 15 15,0 0 8-15,0 0-9 16,0 0 0-16,0 3-8 16,-3 0-4-16,3-3-3 15,0 2 0-15,0-2 2 16,0 0 2-16,0 0 5 0,0 0 3 15,0 0 0-15,0 0 1 16,0 0-8-16,0 0-3 0,0 0 1 16,6 3-3-16,-3 0-2 15,3-3 0-15,0 0 1 16,0 2 1-16,2-2 1 16,1 3 2-16,0 0 3 15,3-1-4-15,0-2-1 16,3 3 0-16,3-1 0 15,0 1-2-15,0 0 1 16,-1-3-2-16,1 2-1 0,-3 1 3 16,0-3 4-1,0 3 1-15,0-3-1 16,-3 0-2-16,0 0-3 16,0 0 1-16,-4 0-2 15,1 0 2-15,0 0-4 0,0 0 0 16,0-3 3-16,0 3 1 15,0-3-4-15,0 3-1 16,0-2 1 0,0 2 2-16,3 0 0 15,0-3-1-15,0 0-2 0,-1 1-1 16,1-1 4-16,0 1 1 16,0 2 0-16,-3 0-2 15,0-3-2-15,3 3 1 0,0 0 1 16,0-3 2-16,0 3-1 15,3-2-1-15,-1-1 1 16,1 3 1-16,3-3-3 16,-3 3-2-16,0 0 2 15,0 0 2-15,-3 0 0 16,0 0-1-16,-3 3-2 16,2-3-1-16,-2-3 4 15,0 3 1-15,3 0-3 16,3 0 1-1,-3-2 0-15,0 2 2 16,0-3-1-16,0 0 2 16,-3 1-4-16,0 2 0 15,0-3-1-15,-1 3-2 16,1 0 5-16,0 0 1 16,-3 0 0-16,3 0-2 0,0 0 1 15,0 0-1-15,0 0 0 16,0 3 2-16,0-3 3 15,3 0 2-15,0 0-1 16,0 0 1-16,-1 0-4 16,1-3-2-16,3 3 0 15,0 0-1-15,3-3 0 0,0 3 0 16,0 0 0-16,0 0 0 16,-1-2 2-1,1 2 3-15,0 0-2 0,-3 0-2 0,0 2-5 16,0-2 0-1,0 0 6-15,0 0 4 16,-1 0-3-16,1-2 0 16,3-1-3-1,0 0-3-15,0 1 2 0,-3 2 0 0,0 0 3 16,0-3 3-16,-1 1-4 16,1-1-1-16,0 6 0 15,-3-3 0-15,0 0 2 16,3 0 1-16,-3 2 1 15,0 1 0-15,3-3-2 16,-1 0 1-16,1 0-2 16,0 0 2-16,0 0-2 15,0 0-1-15,3 0 1 16,-3 2 1-16,0-2-3 16,0 0 0-16,-4 3 3 15,4-3 1-15,0 3-4 0,0-3-1 16,0 2 1-16,-3-2 2 15,0 3 0-15,3-3-1 16,-3 0 1-16,2 0-1 16,1 0 0-16,0-3 0 15,0 3 2-15,0 0 1 16,3 0-1-16,0 0-2 16,0 3 1-16,-1-3 1 15,1 0-1-15,0 0-1 16,0 3 1-16,0-3-1 15,0 0 0-15,0 2 2 0,-4-2-1 16,7 0-1 0,0 0-2-16,-3 0 1 0,0 0 1 15,0 0 2-15,0 0-1 16,-1 0-1-16,-2 3 1 16,3-3 1-16,-3 0-3 15,0 0 0-15,0 0 1 16,0-3 0-16,0 3-3 15,-1-2 2-15,1 2 1 16,0-3 2-16,0 0-1 16,0 3 2-16,0 3-4 15,6-3 0 1,0 0-1-16,-1 0 0 0,1 3 2 0,6-3 2 16,-3 2-1-16,0-2 2 15,-1 0-4-15,1-2 0 16,0-1 1-16,0 3 2 15,0-3-3-15,0 1 0 16,-4-1 1-16,1 0 0 16,0 1 0-16,-3 2 2 15,3 0-3-15,-3-3 0 16,-1 3 3-16,1 0 1 16,0-2-1-16,0-1 1 15,0 3-2-15,0 0 2 16,0 0-4-16,2 0 0 15,4 0 1 1,-3 0 2-16,0 0-1 16,-3-3-1-16,0 3-2 0,-3-2 1 15,-1 2 1-15,1 0 0 16,0 0 2-16,0 0 1 16,0 0-1-1,0-3-2-15,0 3-2 0,3-3 1 0,-4 3-1 0,1-2 0 16,0-1 2-16,-3 0 2 15,0 1 3 1,0-1 2 0,0 0-3-16,0 3-3 15,0 0 0-15,0 0 1 0,-1 0-1 16,4 0 2-16,3 3-4 16,0-3 0-16,3 3 1 15,3-3 2-15,-3 2-3 16,2-2 0-16,-2-2 1 15,0 2 2-15,0-3-1 16,0 3-1-16,0-3 1 16,-1 1-1-16,4-1 0 15,-3 1 0-15,0-1 4 16,0 3 2-16,-3 0-5 0,-1-3 0 16,1 3-1-16,-3-2 0 0,0 2 0 15,0 0 2 1,3 2-1-16,0-2-1 0,-1 3-2 15,1 2 1-15,0-2 1 16,0-1 2-16,0 1-1 16,-6 0-1-16,-3-1 1 15,0-4 1-15,0-1-3 16,0 0 0-16,-1 1-8 16,1-3-4-16,3-1-15 15,0-7-5 1,0-3-40-16,3-5-16 15,0-8-10-15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7:08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9569 4688 228 0,'-15'-39'85'0,"9"31"-46"0,0 0-46 16,6 5 16-16,0 1-8 15,0-1-1-15,-3-2 5 16,0-3 4-16,-3-6-5 16,-6 1 9-16,-3 0 4 0,-3-6-5 0,-15-2-2 15,-2 0-8-15,-4-3-1 16,-9 1-1-16,4 1 2 16,-4 1-1-16,-5-8-1 15,-1 5 1-15,-3-2-1 16,-5 2 4-16,-7 0 2 15,-11 6 0-15,-9 4-1 16,-9 7-3-16,-7 4-2 16,-2 3 1-16,-6 8-1 15,3 5-3-15,0 3 0 16,-6-3 4-16,-3 0 1 0,-6 1 0 16,0-1-2-16,-6 3 1 15,0 2 1-15,3-2-1 16,0 5-1-16,6 0 1 15,0 1-1 1,12 1 0-16,2 9 0 0,10 5-3 16,9 6 2-16,11 4-1 15,13 6-2-15,14 0 3 16,13 0 0-16,-1 16-2 16,21 2 2-16,18 11-1 15,21-2-2-15,27-6 3 16,11-8 0-16,21-5 3 15,25-6 1-15,20-5 1 16,18-7 2-16,20-14-1 16,19-8 0-16,11-8-3 15,4-5-2-15,14-8 3 16,3-5 0-16,13-6-1 0,2-2 1 16,6-3-4-16,6-2 0 15,3-1 1-15,-9-2 2 16,-3 0 1-16,-14 0 1 15,-13 2 0 1,-17-5 2-16,-19 1-3 0,-23-12-2 16,-21-5 0-16,-27 1-1 15,-20-6 4-15,-16-3 5 16,-17-5-3-16,-21-5 2 16,-12-24-1-16,-36-3 3 15,-36-2-5-15,-29-3-3 16,-39-10 1-16,-42-9 0 15,-44 11 1-15,-36 16 0 16,-21 21-5-16,-32 16-1 16,-40 24-30-16,-29 32-14 0,-39 50-97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1:55:13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 7244 576 0,'6'-34'0'0,"6"-19"-5"0,-6 24 1 15,0-11 2 1,2-10 3-1,4-6-2-15,0-2 0 0,3 3 1 16,6 2-3-16,-6 0 0 0,3 8 2 16,0 8 2-16,-4 5 0 15,1 8-1-15,0 6-2 16,-3 4 1-16,3 6-1 16,-6 6 0-16,6 4 2 15,0 9 0-15,3 8 0 0,5 10 0 16,-2 13-3-16,0 16 2 15,9 16 1-15,3 0 0 16,2 0 0-16,1-2 0 16,0-6 0-16,-4-8 0 0,-2-5 0 15,-3-5 2-15,-3-11-1 16,-9-8-1-16,-3-5 3 16,-3-8 0-16,-3-6-1 15,-6-4 1-15,-6-6 2 16,-9-6 2-16,-6-4-3 15,-12-1-3-15,-3-2 0 16,-2 0-1-16,-4-1-3 16,-3 1 2-1,-5-3-4-15,-10-2 1 16,-11-3 0-16,5 2 2 0,4 1 1 16,2-1 1-16,4 1 0 15,-4-1 2-15,-2 0 1 16,8 4 3-16,6-1-10 15,13 0-2-15,11 3 5 16,9-1 5-16,21-1-7 0,12-1 1 16,15 0-2-16,5 0 2 15,19-5 5-15,23 0 3 16,13-1-5-16,2-4 0 16,9-3-1-16,9 2 2 15,-9 1 1-15,-9 2 1 16,-11 0-5-16,-10 6 1 15,-14 5-2-15,-13 2 0 16,-11 6 8-16,-12 2 6 16,-15 6 7-16,-15 10 5 15,-12 8-8-15,-18 13-4 16,-26 11-10-16,-16 16-1 16,-8 8-3-16,-9 0-2 15,-6 2 7-15,5 3 5 0,4-5-4 16,15-8 0-16,14-8-4 15,7-11-1-15,11-10-15 16,12-11-6-16,9-8-49 16,13-13-19-16,11-21-63 15</inkml:trace>
  <inkml:trace contextRef="#ctx0" brushRef="#br0" timeOffset="16562.9419">14629 7604 116 0,'-12'-5'46'0,"12"2"-35"0,0 1 12 15,0 2 2-15,0 0 9 16,0 0 5-16,6 2-14 15,0 1-4-15,0 2-13 16,3 0-7-16,5-2-4 0,1 0 2 16,9 2 0-16,3-2 5 15,0-1 2-15,2-2 0 16,4 0 1-16,3 0 2 0,6-2 2 16,-1-4-8-1,4 1-1-15,3 2 0 0,-1 1 3 16,1-1 2-16,-4 0 1 15,1 1-2-15,0-1-1 16,-1 1-6-16,4-1 1 16,0 0 0-16,-4 3 0 15,1 0 0 1,3 0 2-16,-4 0-1 16,1 0 2-16,3 0-4 15,-1 0 0-15,1-2 1 0,-1-1 0 16,1 0 0-16,0 3 2 15,-1 0-1-15,1 0-1 16,-3-2 1-16,-1 2-1 16,1-3 0-16,-1 3 0 15,1 0 0-15,0 0 0 0,-4 0 0 16,1 0 2-16,3 3-1 16,-1-1-1-16,1-2 1 15,-3 0-1-15,-1 0 0 16,4 0 0-16,0-2-3 15,-1-1 2-15,1 3 1 16,0 0 2-16,-4-3-1 16,4 3-1-1,0 0 1-15,2-2-1 0,4-1 0 16,-12 0 0-16,-7 1 0 16,19-1 0-16,-9 1 0 15,17-1 2-15,-14 0 3 16,14 1 2-16,-11 2-1 15,20 0-1-15,-14 0-6 16,17 2 1-16,-14-2 0 0,11 3 0 16,-14 0 0-16,14-1 2 15,-14-2-3-15,14 3 0 16,-8-3 1-16,2 2 2 16,-11-2-1-16,6 3 2 15,-13-3-4-15,10 3 0 16,-9-1-1-16,11 1 0 15,-11 0 2-15,11-1 0 16,-11 1 0-16,9 2 0 0,-10-2 0 16,10 2 2-1,-13-2-1-15,13 2-1 16,-6-2-2-16,8-1 1 16,-11 1 1-16,11 2 2 15,-8-2-1-15,12 0-1 16,-13-1 1-16,16 1-1 15,-13 0-3-15,16-3 2 0,-13 0 1 16,10 2 2-16,-13-2-1 16,7 3-1-16,-6-3 1 15,-1 3-1-15,-8-3 0 16,5 2 0-16,-8-2 0 16,0 0 2-16,-9 0-21 15,-7 0-9-15,-2 0-50 0,-12 0-22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8:46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6390 8980 140 0,'0'-3'52'0,"0"3"-28"0,0 0-11 0,0 0 17 16,0 0-4-16,0 0 2 16,0 0-3-16,0 0 0 15,0 0-14-15,0 0-2 0,0 0-2 16,3 3 1-16,0 2 2 15,-1 3-1-15,1 3 2 16,0 2-4-16,0 0-2 16,0 0 0-16,-3 1 1 15,0-4-3-15,0 1 0 16,0-3-1-16,0-3-2 16,0 3-10-16,0-8-6 15,0 0-32-15,0-3-11 16,0-5-47-16</inkml:trace>
  <inkml:trace contextRef="#ctx0" brushRef="#br0" timeOffset="1">6425 8837 228 0,'-12'-3'85'0,"12"6"-46"0,0-3-32 16,0 0 20-16,0 0-18 0,0 0-7 16</inkml:trace>
  <inkml:trace contextRef="#ctx0" brushRef="#br0" timeOffset="2">6422 8842 394 0,'6'6'-32'0,"6"-1"-12"16,0-2-54 0</inkml:trace>
  <inkml:trace contextRef="#ctx0" brushRef="#br0" timeOffset="3">6550 8969 164 0,'3'8'63'0,"0"0"-34"0,0 5-21 0,-3-5 16 0,3 3-8 15,-3 0-1-15,0-1-5 16,3 1-1-16,-3-3-5 16,0 0-3-16,0-3 0 0,0 0-1 15,0-2 0-15,0-3 4 16,0 0 2-16,0 0-5 16,0-3-2-16,0-2 0 0,3 0 2 15,0-3-2-15,3 0 0 16,0-3 1-16,0 1 0 15,3-4 0-15,3 1 0 0,0 0 2 16,3-3 1-16,-1 0 5 16,-2 6 5-16,0 2-5 15,0 8 0-15,0 5-4 16,0 0-1-16,0 1 3 16,0 1 1-16,-3 4-1 15,0 0 1-15,-3-1-4 16,0 3 0-16,0-2-1 15,-3 0-2-15,0-1 1 16,-1-2-1-16,1 0-20 16,0-3-9-16,0-2-25 0,3-3-11 15,3-3-25 1</inkml:trace>
  <inkml:trace contextRef="#ctx0" brushRef="#br0" timeOffset="4">6982 8959 168 0,'-3'-13'66'0,"3"18"-36"0,-3-10-18 0,3 5 19 16,-3 0-7-16,-3 0-2 16,0 2-12-16,-6 4-6 0,3 1-3 15,-3 1-4-15,0 3 0 0,9 2-1 16,0 0 3-16,0 3 0 15,3-2 1-15,6-1 0 16,0-3 0-16,3-2 0 16,0-2 2-16,-3-6-1 15,3-3-1-15,-3-2-2 16,3-3 1-16,0-3-1 16,0-2 0-16,-3-3 2 15,0 0 0-15,3-5 0 16,-6 0 0-16,0-3 0 15,0 0 0-15,-3-2-3 16,0 2 0-16,0-3 4 16,0 4 1-16,0 1 6 15,0 7 3-15,0 1 0 0,-3 14 1 16,3 6-6 0,0 7-2-16,3 5 2 15,0 4 1-15,0 4 3 16,0 3 1-16,3 0 1 15,-1 0-6-15,1 0-4 16,0 1 1-16,0-4 0 16,0 16-4-16,3-26 1 15,0-3-20-15,6 1-55 16,-3-9-5 0,3-5-21-1</inkml:trace>
  <inkml:trace contextRef="#ctx0" brushRef="#br0" timeOffset="5">7178 8988 176 0,'-3'0'66'0,"3"0"-36"0,3 0-18 16,-3 0 21-16,6 3-10 15,0-1-1-15,3 1-9 16,3-1 0-16,3-2-8 15,0 0-1-15,0 0 2 0,-3 0-3 16,0-2 0-16,2-3-1 0,-2-1 1 16,-3-2 0-1,0 0 1-15,-9-5-5 16,-3 0 1-16,0 2 0 16,-3 3 0-16,-3 0 0 15,0 3-3-15,-2 3 2 16,-1 2-1-16,0 7-2 15,0 4 3-15,3 0 2 16,0 2 4-16,3 3 4 16,3 0 0-16,3-1 0 15,3 1-8-15,3 0 0 16,3-3-1-16,3-2 0 16,0-3-14-16,6-3-3 15,5-2-37-15,1-6-16 16,3-2-27-16</inkml:trace>
  <inkml:trace contextRef="#ctx0" brushRef="#br0" timeOffset="6">7592 8969 220 0,'-6'0'85'0,"-6"0"-46"0,6 3-30 15,-3 2 19-15,0 3-8 16,0 3 1-16,1 2-14 15,-1 3-5-15,0 0-1 16,0-3-1-16,0 0 2 0,0 1-23 16,3-4-11-16,0 1-36 15,0-6-17-15,3-5 1 16</inkml:trace>
  <inkml:trace contextRef="#ctx0" brushRef="#br0" timeOffset="7">7405 8969 176 0,'-3'-2'68'0,"9"2"-36"0,2 5-15 0,1-2 22 15,0 2-7-15,3 3-1 16,3 2-9-16,6 6-1 16,3 0-12-16,-3 0-5 15,2 0-1-15,1 0 0 0,3 8 1 16,-3-8-71-16,0-3-29 15</inkml:trace>
  <inkml:trace contextRef="#ctx0" brushRef="#br0" timeOffset="8">9220 8776 140 0,'3'-10'55'0,"0"7"-30"0,0-13-14 15,0 13 15-15,-3 1 1 16,0-6 1-16,0 3 0 16,0-1 0-16,-3 1-15 15,0 0 3-15,-6-1 2 0,0 4-2 16,-3-1 1-16,1 1-5 15,-4 2-2-15,0 2-6 16,0 6-1-16,0 0-1 0,0 8-2 16,0-3 3-16,-3 6 0 15,4-3-4-15,-1 2-1 16,3 1 1 0,0-1 2-16,3 6-2 0,3 0 0 15,0 0-1-15,3-1 0 16,3 1 0-16,3 0 0 15,3-3 0-15,3 0 0 16,3-2 2-16,3-3 2 16,3-3-3-16,-1-2 0 15,4-4 1-15,6 1 0 16,0-8 0-16,0-5 2 16,-4 2-1-16,4-4-1 0,-3-4 1 15,3 0-1 1,-6-2 0-16,2 0 2 0,-5 2 3 15,-3-5 4-15,0 1 2 16,-6-4 3-16,-3 3 2 16,0 0-1-16,-6 0 1 15,-3-2 0-15,-6-1-4 16,-3 3-2-16,-3 1-4 16,0 1-1-16,0 1-6 15,1 3-1-15,-1-1 1 16,0 3 2-16,3 3-5 15,3-1 1-15,0 4-32 16,6-1-12-16,3 3-53 16,9 0-21-16,3-2 8 15</inkml:trace>
  <inkml:trace contextRef="#ctx0" brushRef="#br0" timeOffset="9">11789 8742 128 0,'-6'-3'49'0,"6"1"-26"0,-3 2-14 0,3 0 16 16</inkml:trace>
  <inkml:trace contextRef="#ctx0" brushRef="#br0" timeOffset="10">11780 8731 278 0,'0'-2'31'16,"0"2"-9"-16,0 0-6 16,0 0-4-16,0 0 2 15,0 5 2-15,0 5 6 16,3 4-5-1,0-1-5-15,0 3 0 16,0 0-3-16,0 2 2 16,0 6-2-16,0 0 2 15,0-3-4-15,-3 0-2 16,3-2 2-16,0-1 0 0,0 3-1 16,-3-2-1-1,3-1-3-15,0 1-2 0,-3-3 1 16,0-3-1-16,0-2 2 15,0-1 1-15,0-2 1 16,0-3 0-16,0 3-2 16,0-5-2-16,0-3 1 15,0 0-1-15,0 0 0 16,0 0 0 0,0 0 0-16,0 0 0 15,0 0-9-15,0 0-4 0,0 0-11 0,3-3-5 16,0-2-35-16,0 0-16 15,0-3-31 1</inkml:trace>
  <inkml:trace contextRef="#ctx0" brushRef="#br0" timeOffset="11">14200 8811 192 0,'-15'0'71'0,"15"0"-38"0,-3 2-21 15,3-2 30 1,0 0-11-16,0 0-7 15,0 0-5-15,0 0-11 0,0 0-1 0,0 0 3 16,9-5 0 0,3-3 0-16,0 0 1 15,0-5-6-15,3 2-1 16,0-2-2-16,-1 0-2 16,1 5 1-16,0 0-1 15,3 3-3-15,-3 7 2 16,-3 4 1-16,0 4 0 15,0 3 0-15,-3 3 0 16,-6 3 2-16,-3-1 1 16,-3 1-1-16,-6 2-2 15,0 0 3-15,-3 3 0 16,-3-3-1-16,0 0 1 16,-3 1-4-16,0-1 0 0,-2 0 1 15,-1 0 0-15,3-2 0 16,3-4 2-16,3-1-3 15,0-1 0-15,3-3 1 16,3 1 2-16,0-3-1 16,3-3-1-16,3-2 1 15,6 0 1-15,6-3 1 16,0 0 1-16,3-3 0 16,3 0 2-16,3 1 1 15,3 2 1-15,-1 0-4 16,4 0-3-16,-3 0 0 15,-3 2-1-15,-3 1 0 16,-3 0 0-16,-1 2 0 16,-2-3 0-16,0 1-27 0,0 0-11 15,0-3-52-15,0-3-20 16,0-2 3 0</inkml:trace>
  <inkml:trace contextRef="#ctx0" brushRef="#br0" timeOffset="12">16712 8837 140 0,'-3'-3'55'0,"3"1"-30"0,-3-1-14 0,3 3 18 16,0 0 0-16,0-2 5 15,0-1-7-15,0 0-2 16,0 1-14-16,0-1 2 0,0-2 3 16,3-1 1-16,3-7-1 15,0 3-4-15,3-6-2 16,3 2-2-16,0 1 2 15,3 3-3-15,0 2-2 16,0 2-2-16,-1 4 0 16,-2-1-4-16,0 11-2 15,-3 5-1-15,3 0 3 16,-6 1 2-16,-3 2 4 16,-3-1 0-16,-3 1 2 0,0-2-2 15,-3-1 0-15,-3-3-1 16,0 1 0-16,3-3-5 15,0-3 1-15,0 0 0 32,0 1 0-32,4-1-3 15,2 0 0-15,0-5-1 16,5 6 0-16,4 2 3 0,0 5 0 16,3 0-2-16,3 0 0 15,3 1 4-15,-3 1 1 16,-3 1 2-16,-3 3 2 15,-9-1 6-15,0 1 4 16,-6-3 1-16,-3-3 1 0,-3 0-5 16,-3 0-3-16,-3-5-3 15,-3-2-2-15,0-1-8 16,1-2 0-16,2-3-21 16,3 0-7-16,3 0-30 15,3-3-14-15</inkml:trace>
  <inkml:trace contextRef="#ctx0" brushRef="#br0" timeOffset="13">19150 8782 132 0,'0'-3'49'0,"0"3"-26"0,3-3-12 16,3 1 18-16,0-4 0 15,0 1 3-15,-3 0-4 0,0 2-3 16,0 8-2 0,0 3 0-16,-3 6-9 0,0 1-1 15,-6 4-3-15,0 5 1 16,0 2-2-16,0-5 0 16,0-2-1-16,0-3 0 15,3 0-2-15,0-3 1 16,0-3-4-16,0 1 0 15,0-3 1-15,3-3 0 16,0-2-2-16,0-3-2 16,0 0 1-16,6 3 1 0,3-3-1 15,6-3-1-15,0 0 1 16,0 1-1-16,3-1 0 16,-1 0 2-16,1 1-3 15,0 2 0-15,-3-3 1 16,0 3 2-16,-3 0-3 15,0 0 0-15,-3 0 1 0,3 3 0 16,-3-1 0 0,-1-2-11-16,-2 0-5 15,0 0-12-15,0 0-5 16,-3 0-9-16,0-5-85 31,3 0-17-31,-3-6 71 16</inkml:trace>
  <inkml:trace contextRef="#ctx0" brushRef="#br0" timeOffset="15.2279">19350 8779 200 0,'-3'3'74'0,"6"-3"-40"0,-1 2-24 15,-2-2 17-15,0 8-2 16,6 5 2-16,0 3-4 16,-3 3-2-16,0 10-11 15,0 0 2-15,0 3 4 0,-3 2-4 16,3 0-2-16,3 4-3 16,0 1 0-16,0-2 0 15,-3-8 1-15,0-5-2 16,0-3 1-16,-6-7-4 15,6-1 0-15,0-3-14 0,0-4-8 16,-6-6-103 0</inkml:trace>
  <inkml:trace contextRef="#ctx0" brushRef="#br0" timeOffset="16.2279">21249 8707 84 0,'0'-15'33'0,"0"33"-18"0,3-26 4 0,-3 8 33 16,3-2-10-1,-3 2-2-15,0 0-2 16,0 0-22-16,0 0 4 0,0 0 3 16,0 0 1-16,2 15 7 15,1-1-8 1,0-1-10-16,0 0-4 0,0 0-5 15,3 1-1-15,0-4-1 16,0 1-2-16,-3-1 3 16,3 1 0-16,-3-1-4 15,0-2-1-15,0 0 1 16,0-2 2-16,0-1-11 16,0 0-6-16,-3-5-16 15,3 3-5-15,-3-3-11 16,0 0-5-16,0 0-42 15</inkml:trace>
  <inkml:trace contextRef="#ctx0" brushRef="#br0" timeOffset="17.2279">21320 8689 152 0,'0'-3'57'0,"0"3"-30"0,0 0-14 15,0 0 17 1,0 0-6-16,0 0 0 16,3 3-2-16,0 0-2 15,3 7-10-15,0-2 2 0,0 8 4 0,0-3 1 16,3 0 1-16,0 1-5 15,0-1 0-15,-1 0-8 16,1 0-1-16,0 1 0 16,-3-4 0-16,0-2-2 15,3 3-2-15,-3-3-6 16,0-3-4-16,0-2-30 16,-3-1-13-16,-3-2-134 31,9-2 79-31</inkml:trace>
  <inkml:trace contextRef="#ctx0" brushRef="#br0" timeOffset="18.2279">21606 8776 180 0,'-3'0'68'0,"3"0"-36"0,3-2-26 15,-3 2 15-15,0 0-5 0,0 0 1 16,0 0-1-16,0 0 0 16,0 0-8-1,0 0 8-15,0 0 4 0,0 0 1 0,0 8-1 0,0 2 1 16,0 1 1-16,0-1-8 15,0 1-3-15,-3 2 0 16,3-2 0-16,-3 2-5 31,3-3-2-31,0-2-2 16,0 0 1-16,-3-2 0 0,3-1 1 16,0 0-5-16,-3 3 1 15,3-3 0-15,0 1 0 16,0-1-3-16,0-5 2 15,0 0-4 1,3-3 3-16,0 3 3 16,3 0 0-16,0-2-1 15,6-1 1-15,2 0-1 16,1 1 2-16,0 7 3 16,0-2-4-16,0-1-1 15,0 4 2-15,3 2 1 16,0 0-1-16,-3 2-2 15,-1 1 3-15,1 2 0 16,-3 0 3-16,0 0 1 0,-3 1 3 16,-3-1 4-16,-3 0-4 15,-3 0 2-15,0-2-7 16,-9 0-1-16,0-4 0 16,-3 4 0-16,-3-6-5 15,0-2-1-15,1 0-13 16,2-3-5-16,-3 0-9 15,-6-3-3-15,3-2-6 16,0-1-4-16,0-4-19 16,0 2-9-16,4-3-44 15</inkml:trace>
  <inkml:trace contextRef="#ctx0" brushRef="#br0" timeOffset="19.2279">21579 8771 220 0,'3'-5'85'0,"-3"7"-46"15,9-7-26-15,-3 5 24 0,0-5-6 16,6 2-1-16,6 0-8 16,-1 1-1-16,1-1-12 15,0 0-5-15,0-4-1 0,0 7-2 16,0-8-1-16,-3 2-2 16,-1 1 1-16,1 0-32 15,-3-1-13-15,3 1-32 16,-3 0-11-16,3 0-8 0</inkml:trace>
  <inkml:trace contextRef="#ctx0" brushRef="#br0" timeOffset="20.2279">22118 8625 224 0,'0'0'85'0,"0"3"-46"0,0 0-24 15,0 5 24-15,0-3-10 16,-6 3 0-16,0 0-10 16,3 8-1-16,-3 2-11 15,0-2-2-15,0 0 1 0,0 0-3 16,0-3-2-16,0 0 0 16,3-2-1-16,0-1-5 15,0-2-1-15,0-2-17 16,0-1-5-16,3 0-10 15,0-5-2-15,0 0-2 16,0 0-2-16,3-2-11 16,3-1-42-16,-3-2 17 15</inkml:trace>
  <inkml:trace contextRef="#ctx0" brushRef="#br0" timeOffset="21.2279">22195 8678 208 0,'3'0'79'0,"0"0"-42"0,-3 3-23 0,0-3 22 16,0 0-3-16,0 5 1 15,0 6-13-15,0 7-3 16,-3-2-10-16,0 0 1 0,0 0 2 16,0 0-4-16,0 0-2 15,0-3-5-15,0-2 0 16,0-3-13-16,0-1-7 0,3-1-49 15,3-1-22-15,3-5-24 16</inkml:trace>
  <inkml:trace contextRef="#ctx0" brushRef="#br0" timeOffset="22.2279">4112 13766 104 0,'3'-2'38'0,"-3"2"-20"0,3 0 1 16,-3 0 16-16,3 0-4 16,0 0-1-16,0-3 1 15,0 3 0-15,0-3-16 16,0-2 4-16,0 2 2 0,0 3 0 16,-3 0-1-16,0 0-2 15,0 0-1-15,0 0-5 16,0 3-2-16,0 0 0 15,-3-1 1-15,0 1-5 0,0 0-4 16,0-1-1-16,0 4-1 16,0-1 2-16,-3 3 1 15,0-3-1-15,1 0 1 16,-4 3 0-16,3-2 3 16,0-1-1-16,-3 3 2 15,3-3-4-15,-3 3-2 16,0 0 2-16,-3 3 2 15,3-3-2-15,0 2-2 16,0 1 0-16,0 2-1 16,0-2 0-16,0 2 0 15,1 3 2-15,2-6 1 0,3-2-6 16,0 0-2-16,0 0 6 16,0 0 4-16,-3 3-5 15,3-4 1-15,0-1 1 16,0-1 1-16,0 0-1 15,0-2-2 1,0 2 1-16,0-2-1 16,3 0 0-16,0-1-3 15,0 1 2 1,0-3 3-16,3 0 1 0,0 0-4 16,0 0-1-16,0 0 1 15,0 3 0-15,3-1-2 16,0 1 0-16,-3-3-1 15,6 2 3-15,5 1 0 16,1 2 3-16,3-2-1 16,3 0 2-16,0 2-2 15,0 0 2-15,-3 3-2 16,-4-3 2-16,-2 1-2 16,0 2 2-16,3-3-2 15,-6 0-1-15,0 1-8 0,-3-4-5 16,3 4-18-16,-3-4-5 15,-6-2-21-15,3-2-6 16,0-4-42 0,-3 1-33-16,-6 0 60 15</inkml:trace>
  <inkml:trace contextRef="#ctx0" brushRef="#br0" timeOffset="23.2279">3999 13970 248 0,'-6'0'93'0,"3"0"-50"0,3 0-33 0,0 0 25 0,0 0-15 16,0 0-3-16,0 0-6 15,0 0-2-15,6 0-5 16,0 0-3-16,6 0 2 0,-3 0 0 15,6 0 3-15,12 0 1 16,3 3 1-16,2-3-2 16,-11 0 1-16,-3 0 0 15,6 2 1-15,-3-2-2 16,8 0 1-16,10 3-2 16,-12-3 0-16,-6 0-1 0,6 0 2 15,8 0-3-15,-5 0-2 16,-3 0 0-16,-3 0-1 15,-3-3 0-15,-4 3 2 16,-2 0-3-16,-6 0 0 16,-3 0-12-16,0 0-7 15,0-2-33-15,0-1-16 16,-3 0-68 0</inkml:trace>
  <inkml:trace contextRef="#ctx0" brushRef="#br0" timeOffset="24.2279">4770 13936 160 0,'0'-3'63'0,"0"3"-34"0,3 3-21 16,-3-1 18-16,0 1-9 15,0 0 1-15,0 2-5 16,0 0 0-16,3 8-7 16,0-2 5-16,0 5 2 0,0 0 2 15,0 13 1-15,0-5-4 16,0 10-2-16,-3-5-2 15,0 6 2-15,0-9-5 16,0 3-1-16,0-5-2 0,0 0 1 16,0-3-2-16,0-3 2 15,0-2-2-15,0-3 2 16,0 1-2-16,0-4 2 16,0-2-2-16,0 0-1 15,0-8 14 16,0 0-6-31,0 0-1 16,-3-2-2-16,0-1 1 16,3-5-5-16,0 0-1 15,0-5 0-15,0 2 0 0,0-7 2 16,0 2-3-16,0-5 0 0,0 2 3 16,0-5 1-16,0 3 1 15,3 0 0-15,0 2-2 16,3-2-2-16,0 0 3 15,3 0 0-15,0 5 1 16,0 0 0-16,0 0-2 16,0 3-2-16,0 3 1 15,5 2-1-15,-2 2 0 16,3 6 0-16,-3 0 0 16,3 3 2-16,-3 0 1 15,0 2 3-15,3 3 1 16,-6 0 3-16,0-3-1 0,-3 6 0 15,-3 2-5-15,-3-5-3 16,0 0 4-16,-6 0 1 16,-6 2-5-16,3-4 0 15,0-1-1-15,-3 0 0 16,3-2-3-16,0-1 0 16,0 1-9-16,-3-6-5 15,3 3-11-15,0-2-5 16,-3-6-13-16,7 0-4 15,5-3-19-15,0 1-7 16,2-1-19 0</inkml:trace>
  <inkml:trace contextRef="#ctx0" brushRef="#br0" timeOffset="25.2279">5148 13729 204 0,'-3'-5'77'0,"6"2"-42"0,-3 1-17 16,0 2 23-16,0 0-10 15,0 0-1-15,3 5-11 16,0 3-1-16,0 2-11 0,0-2 5 15,3 14 3-15,-3-7-1 0,0 12 0 16,0 10-6-16,0 0 0 16,0-5-5-16,0-3 0 15,0-5-3-15,-3-3-3 16,0-5 4-16,0-3 3 16,3-2-23-16,-3-1-10 15,0-5-9-15,0 1-5 16,-3-4-14-16,0-2-4 15,0 0-40 1</inkml:trace>
  <inkml:trace contextRef="#ctx0" brushRef="#br0" timeOffset="26.2279">5062 13901 252 0,'-12'0'96'0,"12"0"-52"0,3 0-51 16,3 0 51-16,0 0-16 15,6-2-6-15,6 2-6 16,0 0-10-16,2 0-2 0,-5 0 0 0,0 0-2 16,6 0 1-16,6-3-2 15,-9 3-1-15,-3 0 3 16,2 0 0-16,4-3-23 15,-3 1-9-15,0 2-28 16,-3-3-11-16,-3 3-46 16</inkml:trace>
  <inkml:trace contextRef="#ctx0" brushRef="#br0" timeOffset="27.2279">5357 13938 172 0,'0'-2'66'0,"0"4"-36"0,3-2-15 0,-3 0 18 16,0 0-7-16,0 0-1 15,3 6-3-15,0 1 1 16,0 1-13-16,0 3 3 0,0 2 3 16,0 0-6-16,0 1-1 0,-1-4-1 15,-2 4 2-15,0 1-7 16,0 1-4-16,0-3 0 15,0-2 2-15,0-3 0 16,0 0 2-16,0-3-2 16,0 1-1-16,0-6 3 15,0 0 0-15,0-11-1 16,0 0-2 0,-2 3 1-16,2-2 3 15,0-1 2-15,0 1-5 16,2-1 0-16,1 1 1 15,3-1 1-15,3 0-1 0,0 1 1 16,3-1-4-16,3 3 0 16,-3 0 3-16,-3 6 1 15,0-1-4-15,9 3 1 16,5 0 0-16,-8 3 0 16,-3-3-16-16,0 2-6 15,6-2-51-15,-3 0-20 16,-3-2-20-1</inkml:trace>
  <inkml:trace contextRef="#ctx0" brushRef="#br0" timeOffset="28.2279">6059 13975 148 0,'0'-5'57'0,"0"2"-30"0,0-2-7 15,0 5 19-15,0-3-4 16,-3 1 2-16,0-1-6 16,-3 0-1-16,-3 1-17 15,-6-1 1-15,1 3 0 0,-1 3-3 16,0 2 1-16,-3 3-7 15,0 3-1-15,3 2-4 0,0 0-1 16,3 0-1-16,3 6 0 16,4-3 0-1,5 2 0-15,2-2 2 0,4 0 0 16,3-3-3-16,0-2 2 16,0-9 3-16,3 1 1 15,0-11-1-15,3 3 1 16,0 0-2-16,-3-3-1 15,0 0 1-15,-3 0-1 16,-3 0 2-16,-1 0 1 16,-2-3-4-16,0 1-1 15,-3-1 5-15,0 1 5 16,0 2-4-16,0 0 0 16,0 2-4-16,0 1-1 0,0 2 3 15,0 3 1-15,0 0-1 16,0 6 1-16,3 2 0 15,0 2 1-15,3 1-2 16,-3-1-2-16,3-2 1 16,0 6 1-16,0-4-1 15,0 3-1-15,0-2-2 16,0 0-1-16,3-6-3 0,-3 3 1 16,0-6-19-16,3-2-9 15,0-2-19-15,-3-1-5 16,0-7-121-1,0-4 77 1</inkml:trace>
  <inkml:trace contextRef="#ctx0" brushRef="#br0" timeOffset="29.2279">6151 13951 240 0,'0'-2'90'0,"0"2"-48"0,0 2-40 15,0-2 28 1,3 8-7-16,3 3-3 16,0 2-3-16,0 0-9 15,0 1-3-15,0-1 1 0,3 0-1 16,-3 3 0-16,0-5-1 16,-3-3 0-1,0 2-2-15,-3-2-2 16,0-3 3-16,-3-2-2 0,3-3 2 15,0-5 0 1,0-1 1-16,-3-2 0 0,3 3 0 16,0 0-2-16,0-3-2 15,3-8 3-15,0 3 2 16,0 0-2-16,3-1 0 16,-3 4-1-16,3-1 1 15,0 3-2-15,0 6 2 16,0-1-7-16,3 0 1 15,3 1 1-15,-1 2 3 16,1 0-2-16,-3 2 0 16,0 1-21-16,0 0-8 15,0-1-27-15,-3 1-11 0,0-3-50 16</inkml:trace>
  <inkml:trace contextRef="#ctx0" brushRef="#br0" timeOffset="30.2279">6384 13954 192 0,'0'0'71'0,"0"5"-38"0,3 3-17 16,-3-2 22-16,0 2-7 16,3 2 2-16,0 1-15 15,-3-1-3-15,0 1-9 16,0 0-4-16,0-1 1 0,0-2-4 15,0 0-26 1,0 3-12-16,0-4-29 0,0-1-10 16,0-6-9-1</inkml:trace>
  <inkml:trace contextRef="#ctx0" brushRef="#br0" timeOffset="31.2279">6378 13790 252 0,'-3'-8'93'0,"3"6"-50"0,0 4-22 0,0-2 28 16,0 0-22-16,0 0-5 0,3 0-18 16,0 0-5-16,0 0 0 15,0-2-20-15,3 2-8 0,-3-3-27 16,8 0-83-1</inkml:trace>
  <inkml:trace contextRef="#ctx0" brushRef="#br0" timeOffset="32.2279">6518 13737 216 0,'0'3'82'0,"0"-1"-44"0,-3 1-25 15,3 2 22-15,0 3-3 16,3 3 3-16,0 7-8 0,0 4-2 15,-1 4-14 1,-2 3-4-16,0 3-1 16,3-3-5-16,0-3-1 0,0 1-2 0,-3-1 0 15,0-2-7-15,0-3-4 16,0-5-22-16,0 0-8 16,0-8-12-16,-3 0-4 15</inkml:trace>
  <inkml:trace contextRef="#ctx0" brushRef="#br0" timeOffset="33.2279">6401 13936 244 0,'0'-8'90'0,"3"5"-48"0,3-2-34 15,3 5 24-15,-3 0-9 16,0 0-1-16,6-3-12 15,6 0-4-15,0 1-4 16,0-1-4-16,-3 3 1 0,-3 0 1 0,2-2 2 16,1-1-19-16,0 0-8 15,-3 1-23-15,0-4-88 32</inkml:trace>
  <inkml:trace contextRef="#ctx0" brushRef="#br0" timeOffset="34.2279">6628 13748 188 0,'0'2'71'0,"12"-2"-38"0,-18 14-21 0,6-6 21 16,6 5-4-16,-3 8 1 15,0 3-2-15,-6 2 2 16,6 3-16-16,-3 0-4 0,0-2 1 0,0-3-7 15,-3 2-2-15,0-5-1 16,3 1-1-16,-3-7 0 16,3-1 2-1,3-6-1-15,-3-1 2 16,0-7-4-16,3-2 0 0,0-3-6 16,5-6 0-16,1 0 1 15,0-2 1-15,0-3 0 16,0 0 1-16,0 3 0 15,3 0 3-15,-3 2 2 16,0 6 2-16,3 2 7 16,-3 3 6-16,-3 0 3 15,3 8 3-15,-3 0-8 0,0 3-3 16,-1-1-2 0,1 4-1-16,-3-4-7 0,0 6 0 15,0-3-1-15,0 1 2 16,0-4-25-16,0-2-10 15,-3 0-18-15,3-3-7 16,0 1-21-16,-3-20-58 31</inkml:trace>
  <inkml:trace contextRef="#ctx0" brushRef="#br0" timeOffset="35.2279">6896 13917 196 0,'0'0'74'0,"0"3"-40"16,3 5-16-16,0-6 25 0,2 6-2 15,1 5 2 1,0-2-14-16,-3 0-6 0,3 2-13 16,-3-3 0-16,0 4 1 0,0-4-9 15,0 1 0-15,0-3-2 16,0 2 2-16,-3-2-1 15,3 6 2-15,-3-4-2 16,0-10 2-16,0 0-7 16,3-3 1-16,0 1-6 0,0-6 1 15,3-5-1-15,0 2 1 16,-3 1 5-16,3-4 1 16,0 4 2-16,0-1 0 15,0 3-3-15,3 3 2 16,-3 0 5-16,3 5 5 15,-3 0 1-15,-1 5 2 16,1 0 0-16,0 3 0 16,0 0-2-16,-3 0 1 15,0 0-6-15,0 5-3 16,0-2 1-16,0-9 0 16,0 1-1-16,0 2-2 15,-3-2-2-15,6-6 1 16,0 1-4-16,3-6 1 0,-3 0-5 15,3-3-1-15,-3 1 2 16,3-1 5-16,-3 0 0 16,0 4 1-16,0 1 2 15,0 4 0-15,3 4 8 16,-1 4 7-16,1 1-3 16,-3 4 1-16,0 0-8 15,0-1-1-15,-3 1-4 16,0-1-1-16,0-2-6 15,0-2-3-15,0-1-19 16,3-2-6-16,0-3-24 16,3-3-8-16,0-2-13 0,0-3-2 15,0-3-2 1</inkml:trace>
  <inkml:trace contextRef="#ctx0" brushRef="#br0" timeOffset="36.2279">7312 13962 288 0,'0'0'107'0,"0"0"-58"0,3 0-40 0,-3 0 36 16,9 5-10 0,6 1-9-1,0-1-14-15,0-2-4 0,-3-1-1 16,-3-2-3-16,0 0-3 16,5-2 0-16,1-4-1 15,-3 1 0-15,-3 0 2 16,3-3-1-16,-6 2 2 15,-3 1-2-15,0-3 2 16,-3-2-4-16,-3 2 0 0,3 2-4 16,-6-1 1-16,0 1 0 15,-3 1 2-15,-9 0-1 16,-2 5 1-16,-1 2 0 16,9 1-2-16,3 0 3 15,0 7 0-15,0-2 7 16,3 8 4-16,0-3-5 15,3 6-1-15,0-3-2 16,9 2 1-16,-3-2-4 16,9-5 0-16,6 2 1 15,-3-3 0-15,-3-2-11 16,2-8-5-16,7-2-17 0,0-4-4 16,3-2-29-16,-9 1-10 15,-3 1-44 1</inkml:trace>
  <inkml:trace contextRef="#ctx0" brushRef="#br0" timeOffset="37.2279">7631 13716 228 0,'-3'0'85'0,"3"8"-46"0,0-8-30 0,0 3 22 0,0 5-2 15,0-1 5-15,0 12-7 16,0 5-2-16,0 0-14 16,3 2 0-16,0 3 0 0,-3 0-6 15,0-2-3-15,3-3 1 16,-3-1 0-16,3-4-4 16,-3-1 1-16,0-7-18 15,0 2-5-15,0-2-20 16,0-3-8-16,0-3-52 15,0-2-47 1,0-1 54-16</inkml:trace>
  <inkml:trace contextRef="#ctx0" brushRef="#br0" timeOffset="38.2279">7497 13877 268 0,'0'0'101'0,"6"0"-54"0,-3 0-39 0,-3 0 24 16,6 0-9-16,6 0 1 16,5 0-13-16,1 0-7 15,3 0-2-15,3 0-2 0,0 0 0 16,0 0 0-16,-1 0 0 16,-2 0-31-16,3 0-12 15,3-2-55 1,-6 2-60-16,-3-3 48 15</inkml:trace>
  <inkml:trace contextRef="#ctx0" brushRef="#br0" timeOffset="39.2279">7857 13901 236 0,'0'8'90'0,"6"3"-48"0,-6 5-27 15,6-8 24-15,-6 2-19 16,3 3-3-16,-3-2-11 15,3 0-2-15,0-1-2 16,0-2-24-16,-3-3-9 0,3 1-60 16,-3-6-59-1,3-3 48-15</inkml:trace>
  <inkml:trace contextRef="#ctx0" brushRef="#br0" timeOffset="40.2279">7857 13777 280 0,'-6'-8'104'0,"6"11"-56"0,-3-6-49 0,3 3 18 15,3 0-17-15,3 0-2 16,0 0-23-16,3 0-12 16,3 0-40-16,0 0-16 15,3 0 9-15,-1 3 8 16</inkml:trace>
  <inkml:trace contextRef="#ctx0" brushRef="#br0" timeOffset="41.2279">8116 13862 220 0,'3'0'82'0,"-3"-3"-44"0,0-10-29 16,0 10 22-16,-3 3-2 15,0 0 3-15,-3-3-6 16,-3 3-4-16,0 0-12 15,-3 0-2-15,0 6-1 0,0-1-3 16,-2 3-3-16,2 0 2 16,0 2 2-16,3 4 2 15,3 2 1-15,3-1-2 16,3 4-1-16,6-3-3 16,3 0-2-16,3-3 1 15,3-3 1-15,2-2-8 16,4-2-3-16,3-6-24 0,0-3-9 15,3-2-97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8:55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14748 3649 124 0,'0'-3'49'0,"0"0"-26"0,0-2-7 0,0 2 16 16</inkml:trace>
  <inkml:trace contextRef="#ctx0" brushRef="#br0" timeOffset="1">14751 3630 298 0,'3'-5'36'15,"-3"5"-18"-15,0-3-3 0,0 3-1 0,0 0-5 16,0 0-1-16,0 0-2 16,0 0 1-16,0 0-2 15,3 5 2-15,0 3 0 16,-3 3 1-16,3 2-4 15,0 3-1-15,0 5 3 16,0 0 1-16,-3 6-3 16,0 5-1-16,0-3 5 15,0 2 3-15,0-1-6 16,0-12-3-16,0-2-1 16,0 5 1-16,0-2 1 15,0-1 1-15,0-2-5 16,0 0-1-16,0-3 1 0,0 0 2 15,-3 3-2-15,3-5 0 16,0-1 1-16,0-2 2 16,0 0-3-16,0 0 0 15,0-2-12-15,-3-1-7 16,0 0-20-16,3-2-8 16,0-1-38-1,-3-2-46-15,0 0 41 16</inkml:trace>
  <inkml:trace contextRef="#ctx0" brushRef="#br0" timeOffset="2">14590 3823 208 0,'-3'-13'77'0,"6"26"-42"0,-3-21-21 16,0 8 20-16,6 0-8 15,3 0-1-15,6 0-5 0,3-2-1 16,2-1-10-16,1 3-1 0,3-5 2 16,0-1-4-16,0 1-1 15,0 0-5-15,-1 2 0 16,-2 1 2-16,-3-4 1 16,-3 4-4-16,3-1 1 15,-6 0-18-15,-3 1-8 16,0-1-19-16,-1 0-8 15,-2 1-46 1,0 2-34-16,-6 0 58 16</inkml:trace>
  <inkml:trace contextRef="#ctx0" brushRef="#br0" timeOffset="3">14885 3905 184 0,'-3'-5'71'0,"3"2"-38"0,3 3-17 0,-3 0 22 16,0 0-9-1,3 3 0-15,0 2-5 0,3 3-3 16,0 3-11-16,2 2-4 0,1 0 0 16,3 0-1-16,-3 3 0 15,3-2-3-15,0 1 1 16,-3-1-4-16,0-1 0 16,0 0 1-16,0-5 0 15,0-3-22-15,-3 1-8 16,0-4-16-16,-3 1-4 15,0-8-48 1</inkml:trace>
  <inkml:trace contextRef="#ctx0" brushRef="#br0" timeOffset="4">15117 3879 220 0,'-3'2'85'0,"6"9"-46"0,-15 5-30 16,9-8 22-16,0 5-8 15,0 3-1-15,0 8-8 16,-3 2-4-16,3 6-5 16,0 8-2-16,-3-3 3 0,3-3-3 15,-3 8-2-15,3-5 0 16,0-13-1-16,0-3 0 15,3 1 2-15,-3 1-10 16,0-4-4-16,3-6-21 0,0-2-8 16,0-6-19-16,0-5-7 15,0-5-19 1</inkml:trace>
  <inkml:trace contextRef="#ctx0" brushRef="#br0" timeOffset="5">15176 3942 196 0,'-3'0'74'0,"3"3"-40"0,3 10-27 0,-3-5 20 15,3 8-3-15,-3 5 1 16,3 3-10-16,0 10-2 15,0 1-7-15,0-1 3 0,0 6 1 0,-3-6-5 16,3-2-3 0,0-3-1-16,0-2 1 0,0-9-3 15,-3-5 0-15,0-2 3 16,0-3 3-16,0-3 0 16,0-2 0-16,0-1-6 15,-3-7 1-15,0-11 2 16,0-2 1-16,0-3-1 15,3-3-2-15,0 0 3 16,0-3 2-16,0 1 4 16,3 5 2-16,0 2-1 0,3-4 1 15,0-15-4 1,3 7-2-16,0-1 2 0,3 6 0 16,0 7 1-16,3 3 0 15,-3 6-4-15,-1 4-1 16,1 4-3-16,0 4-1 15,0 6 5-15,-3 3 2 16,0 5 0-16,-3 2-1 16,-3 1-3-16,-3-3 1 15,-3 2-2-15,0-2 2 16,-3-3-9-16,-3-2-1 16,-6-3-7-16,3 0-4 15,-3-3-4-15,4-5 1 16,-1 0-10-16,3-3-3 15,0 1-22-15,3-1-7 16,3 0-43-16</inkml:trace>
  <inkml:trace contextRef="#ctx0" brushRef="#br0" timeOffset="6">15426 3971 176 0,'-3'3'66'0,"6"0"-36"0,0-3-20 0,-3 0 17 16,6 5-4-16,3-2 0 0,0-1 1 15,0-2 0-15,3 0-13 16,0 0-7-16,0-2 0 0,3 2-1 16,0-6 1-16,-3 1-2 15,-4 0 1-15,1-1-4 16,0 1 0-16,-3 0 3 16,-3-3 3-16,-3 0-4 15,0 3-1-15,-6-1 0 16,-3 4 0-16,0-1-3 15,-2 0 2-15,-1 3 1 16,0 3 2-16,0 0-3 16,0 2 0-16,-3 3 3 15,3 3 1-15,0-1-1 16,0 1 1-16,3 5 2 16,3 2 4-16,3-2-6 15,3-3-4-15,3 3 0 0,3-3 2 16,3-2 0-16,3 0 2 15,3-4-18-15,3-1-4 16,3-4-29-16,0-2-11 16,-1 0-46-1</inkml:trace>
  <inkml:trace contextRef="#ctx0" brushRef="#br0" timeOffset="7">15807 3934 260 0,'-12'0'99'0,"10"0"-54"0,-16 0-48 0,15 3 16 16,-3 2-12-16,-3 3 0 15,0 3-1-15,0-1 0 16,0 6 0-16,0 3-3 0,6-3 2 15,0 0-1-15,3-1 0 16,0-1 2-16,9-4 2 16,3 1-3-16,0-6-2 15,0-2-1-15,0-3 3 16,0-3 0-16,-1-7 1 16,1-4 4-16,0-2 5 15,-3-5-12-15,0 3-2 16,0-3 4-16,-3-1 5 15,-3-15-7-15,-3 0-2 16,0 0 7-16,-3 3 5 16,-3 2 1-16,3 3 1 0,-3 5 6 15,3 3 2-15,0 5-2 16,0 3-1-16,0 2-6 16,0 3-3-16,0 6-2 15,3 2 0-15,0 10 0 16,3 9 1-16,0 5 2 15,3 13 3-15,0 0-4 16,0 0-1-16,0-3-2 16,3 3 1-16,0-2-2 15,-3-6-1-15,3-3-17 16,0-2-6-16,0-5-38 16,0-4-15-16,0-4-44 15</inkml:trace>
  <inkml:trace contextRef="#ctx0" brushRef="#br0" timeOffset="8">15977 3985 228 0,'-15'0'85'0,"15"5"-46"0,0-8-28 0,0 3 21 16,0 0-6-16,3 3 2 15,6 0-12-15,6-1-4 16,0 1-7-16,0 0-2 0,0-1 3 15,2-2-3-15,-2-2-2 16,0-1 0-16,0 0 1 16,-3-2 1-16,0 0 1 15,-3-1-2-15,0-2 1 0,-6 0 0 16,0-2 1-16,-3 2-2 16,-3-3-2-16,-3 3 1 15,-3 0-1-15,-3 3-3 16,0 0 2-16,-6 2-1 15,0 6-2-15,-2 2 3 16,2 3 0-16,3 3-2 16,3-1 2-16,3 4 1 15,3 4 0-15,3 3-3 16,3-2 0-16,6-1 2 16,6 1 0-1,3-3 1-15,0-3 2 0,3-3-21 16,2-2-9-16,1-2-19 0,6-4-9 15,3-2-53 1</inkml:trace>
  <inkml:trace contextRef="#ctx0" brushRef="#br0" timeOffset="9">16388 3627 268 0,'-12'-26'101'0,"6"21"-54"0,-6-16-28 0,6 15 29 16,0 4-22-16,-3-4-4 15,0 4-11-15,0-1-3 16,0 3-4-16,1 8-5 0,-1 5-2 16,0 6-1-16,3 2 0 15,0 8 0-15,3 5 3 16,3 17-2-16,3-1 1 15,0-2 2-15,0 4 2 16,3-7-1-16,0-5-1 0,-3-3 1 16,0-2-1-16,0-6-3 15,0-6 2-15,-1-4-32 16,-2-6-13-16,0-5-23 16,-2-5-8-16,-1-6-26 15</inkml:trace>
  <inkml:trace contextRef="#ctx0" brushRef="#br0" timeOffset="10">16114 3874 264 0,'-3'-3'101'0,"6"-13"-54"0,3 5-31 0,0 11 29 16,3-8-11-16,6 3-2 15,6 0-7-15,5 0-2 16,4-1-12-16,3 1-9 0,0 5-2 15,2-5-7-15,-2 2 0 16,0-2-68-16,-6-1-27 16,-4-1-38-1</inkml:trace>
  <inkml:trace contextRef="#ctx0" brushRef="#br0" timeOffset="11">16855 3773 108 0,'3'-5'44'0,"-3"5"-24"0,3-3-6 0,-3 3 17 16,0 0 3-16,0 0 1 15,0 0-5-15,0 0-2 16,0 0-15-16,0 0 1 0,0 3 2 16,0-1-6-16,0 6-1 15,0 8-5-15,0 8-3 16,0 2 0-16,0-4-1 15,0-7 0-15,3 4 2 16,0-3-6-16,6 5-1 16,-3-5 6-16,6 0 4 15,-3-3-2-15,3-5 0 16,0 0 1-16,-1-5 0 16,-2-1 0-16,3-7 2 15,0-6-3-15,0-2 0 16,0-5 1-16,-3 2 0 15,-3-8-2-15,0 0 1 16,-6 3 2-16,0 2 2 0,0 3 1 16,0 3 2-16,0 3 1 15,0 2 1-15,0 0-6 16,0 5-2-16,0 3-2 16,0 3 1-16,0 10-4 15,3 0 0-15,0 6 3 16,0 2 1-16,-3 0-1 15,3-5-2-15,0-3-2 0,0 3 1 16,0-3 1 0,3 3 0-16,-3-3-18 0,0 1-5 15,0-4-22-15,0-2-7 16,0-3-14-16,0-5-6 16,0 0-14-1</inkml:trace>
  <inkml:trace contextRef="#ctx0" brushRef="#br0" timeOffset="12">17132 3836 216 0,'-15'0'82'0,"12"3"-44"0,3 16-31 0,0-11 20 15,0 2-7-15,0 3-2 0,3 3-8 16,-3 0-2-16,6-3-4 15,-3 1-3-15,0 1 0 0,0-1 1 16,0 2 1-16,0-3-4 16,-3-3 1-16,0-2 6 15,3-2 6-15,-3-4 0 16,0-4 1-16,0-1-7 16,3-5-4-16,-3-5-1 15,3-3 1-15,0-3-1 0,0 4 2 16,3-9-2-16,0 0 2 15,0 3 2-15,3 5 2 16,0 3-3-16,-1 2-1 16,4 6-1-16,0 7-2 15,3 9 1-15,-3 0 1 16,-3 2 1-16,0 0 3 16,0 0-5-16,-3 3-1 15,-3 0 0-15,0-5 2 16,0-3-12-16,0-1-3 15,-3 1-16-15,0-2-4 16,0-1-7-16,0 3-3 16,0 0-7-16,3-5-2 0,0-1-33 15</inkml:trace>
  <inkml:trace contextRef="#ctx0" brushRef="#br0" timeOffset="13">17507 3794 228 0,'-6'-3'88'0,"6"1"-48"0,-6 4-27 0,3 1 24 16,0 0-17-16,-3-1-3 15,0 1-13-15,0 5-3 16,3 0-1-16,0 5 0 0,0 0 0 16,3-2-3-16,3 0 2 15,0 2-1-15,3-3-2 16,0 4 0-16,3-1 3 16,0 0 0-16,0 0 3 15,-3-2 10-15,-3-3 4 16,0 0 1-16,-3 2 0 15,-3-2-7-15,0 3-2 16,-3-3-4-16,-3 0-1 16,0-8-1-16,3 0-2 15,3 0-10-15,-3 0-6 16,-3-3-14-16,3 0-6 16,0-2-14-16,3 3-6 0,0-1-47 15</inkml:trace>
  <inkml:trace contextRef="#ctx0" brushRef="#br0" timeOffset="14">17617 3786 200 0,'0'3'74'0,"3"2"-40"0,-3 3-18 16,3 3 22-16,-3 7-5 15,3 3 1-15,-3-2-17 16,3-1-5-16,-3 4-8 16,3-4-1-16,-3 6 3 0,3-6-16 0,0-2-8 15,0-2-35-15,0-7-14 16</inkml:trace>
  <inkml:trace contextRef="#ctx0" brushRef="#br0" timeOffset="15">17629 3702 240 0,'-3'-8'90'16,"3"5"-48"-16,0 0-20 0,0 3 26 0,0 0-25 16,0 0-7-16,3-2-11 15,0 2-4-15,3 0 0 16,0 0-34-16,0 2-15 0,3-2-78 15</inkml:trace>
  <inkml:trace contextRef="#ctx0" brushRef="#br0" timeOffset="16">17840 3781 200 0,'-23'3'77'0,"8"-1"-42"0,0 3-28 0,9 1 18 16,0 7-11-16,0 3-3 15,-3 0-6-15,0 2-4 16,3 1 0-16,0-1-4 0,3-2 2 16,3 0 1-16,3-3 0 15,3-2 0-15,0-3 0 16,0-3 2-16,6-2 1 15,6-3-1-15,-3-6 1 16,0-1-4-16,-4-1 0 16,-2-3-1-16,0 0 0 15,-3 1 2-15,-3-6 2 16,0 3 3-16,0-3 2 16,0 3-1-16,-3 5-6 15,3 2 0-15,3 20 13 16,0 2-3-1,0 5 0-15,3 2 1 16,-3 7 0-16,-3-1 6 16,-3 0 1-16,0-3-1 15,-3 3 2-15,-6-2-8 16,-3-3-4-16,0-3-2 16,-6-3-1-16,-3-4-2 15,1-4-2-15,-1-2-15 16,3-5-5-16,0-3-14 0,3-3-7 15,0-2-21 1,3-3-9-16,3-3-33 16</inkml:trace>
  <inkml:trace contextRef="#ctx0" brushRef="#br0" timeOffset="17">17867 3852 200 0,'6'16'74'0,"3"-10"-40"0,-3 7-22 16,-3-5 21-16,3 5-4 16,-3 3 3-16,0-3-16 15,0 0-4-15,0 0-8 0,-3 3-1 0,0-8 3 16,0-2-3-16,0-1 0 15,0 0 1-15,0-5 0 16,0-5-5-16,0 0 1 16,0-6 2-16,3-2 1 15,0-3-1-15,0-5-2 16,3 0-2-16,0-3 1 16,0 3 7-16,0 5 4 15,3 2-1-15,-1 7 0 16,4 1-1-16,0 12 2 15,3 7-1-15,0 3 2 16,-3 0-6-16,-3-1-1 16,-3 1 2-16,0 0 1 15,-3 0-8-15,0-3-4 0,0-2-22 0,-3-1-9 16,3-2-22-16,-3 0-8 16,3-2-49-1,0-9-25-15,3-2 69 16</inkml:trace>
  <inkml:trace contextRef="#ctx0" brushRef="#br0" timeOffset="18">18123 3847 232 0,'3'0'88'0,"0"0"-48"0,6 21-27 0,-3-15 24 16,3-1-15-16,3 0-2 0,0 0-10 15,0 1-2-15,0-4-4 16,2-4-1-16,-2-1 1 0,3-8 0 16,0 4-2-1,-3-7 1-15,-3 1-2 16,-9 0 2-16,0 0-4 16,-6 2 0-16,0-2-4 15,-3 2 1-15,0 3 4 16,-3 3 2-16,-3 5-5 15,1 3 0-15,-1 2 1 16,0 8 3-16,3 8 2 16,0 0 3-16,3 1-3 0,3-1 0 15,6 0-1-15,3 0-2 16,3-5-6-16,3 0-4 16,3 2-30-16,3-10-11 15,9 0-27 1,2-5-53-16,1-6 29 15</inkml:trace>
  <inkml:trace contextRef="#ctx0" brushRef="#br0" timeOffset="19">18457 3836 220 0,'-21'-37'82'0,"18"35"-44"0,0-1-16 0,0 3 26 0,0 0-8 15,-3 0 0 1,0 0-26-16,-3 3-10 0,3 5-3 15,0 8-4-15,-3-1-1 0,3 7 0 16,0-4 3-16,3 1-2 16,0-1 1-16,3 1 2 15,3-3 0-15,0-1-3 16,3-7 2-16,3-2-4 16,0-4 1-16,0-2-3 15,6-2 0-15,0-6 1 16,-3-3 4-16,3 1-1 15,-1-12-1-15,-2-7 0 16,-3 0 3-16,0 0-2 0,-3 0 1 16,-3-5 2-16,0 5 2 15,-3-3-1-15,0-3-1 16,-6 6-2-16,6 5 1 16,-3 6 7-16,3 5 4 15,-3-1-8-15,3 9-2 16,-3 8-1-16,6 10 0 15,0 0 1-15,-3 6 2 16,3 5 1-16,0 5 1 16,0 8-2-16,0 5 1 31,3 0-2-31,0-5-1 16,3 1 1-16,0-4 1 0,0-5-34 15,0 0-13-15,0-13-77 16</inkml:trace>
  <inkml:trace contextRef="#ctx0" brushRef="#br0" timeOffset="20">19019 3479 188 0,'0'-2'71'0,"0"2"-38"0,0 5-19 15,3 3 22-15,0 5-11 16,-3 3-5-16,3 10 0 16,-3 6-1-16,0 8-10 15,0 0 1-15,0 2 1 0,0 3-2 16,0-8 0-16,0-5-5 15,0-3-3-15,0-5 0 16,0-3 1-16,0-5-19 16,3-6-8-16,0 1-25 0,0-6-8 15,0-2-49 1</inkml:trace>
  <inkml:trace contextRef="#ctx0" brushRef="#br0" timeOffset="21">19204 3707 208 0,'-18'5'77'0,"18"0"-42"0,-6 9-30 0,0-6 19 0,3 2-4 15,0 3 0 1,0 14-6-16,6-3-4 0,3-3-5 15,6 0-2-15,0-2 1 0,0-4 0 16,2-1 0-16,1-6 4 16,0-3 3-16,0-3-2 15,0-7 2-15,-3 0-4 16,-3-8 1-16,0-1-3 16,-3-4 2-16,-3-1-4 15,-3 1-2-15,-3 2 0 16,-3-5 1-16,-3 5-1 15,0 3 2-15,-3 2-4 16,0 3 0 0,3 3-8-16,0 0-4 0,-3 2-20 0,3 0-6 15,6 3-26-15,0 0-9 16,3 0-21 0</inkml:trace>
  <inkml:trace contextRef="#ctx0" brushRef="#br0" timeOffset="22">19379 3731 168 0,'3'13'66'0,"0"-3"-36"0,0 9-20 0,-3-3 20 0,6 8-3 16,0-1 2-16,0-1-8 15,-3-4-2-15,0-2-11 16,0 0-5-16,-3-3 0 0,3-2-2 15,-3-3-1-15,0-3 7 16,0-5 5-16,3 0-6 16,-3-5-3-16,3-3-2 15,0-8-1-15,0-8 0 16,0 0 0-16,3 3 2 16,0 0 1-16,3 5 3 15,0-5 1-15,3 8 5 0,-1 2 3 16,1 6-6-16,3 5-3 15,-3 5 1-15,0 3 2 16,0 16-2-16,-3 0-2 16,0-1-2-16,-3-1-3 15,0-4-2-15,-3 1-1 16,3-4-18-16,-3-1-7 16,0-4-23-16,6-4-80 31,5-6-18-31,1-3 59 15</inkml:trace>
  <inkml:trace contextRef="#ctx0" brushRef="#br0" timeOffset="23">19775 3712 248 0,'-9'-5'93'0,"3"10"-50"0,-6-2-35 16,9 2 24-16,-3 0-16 15,-2 3-1-15,-1 3-9 16,0 7-4-16,3-2-1 16,0 5-1-16,3-2 2 0,0-1-3 15,6-2 0-15,0-2 1 16,3-4 0-16,3-5 2 16,0-2 3-16,2-3-2 15,-2 0 0-15,0-10-3 16,0-9-3-1,-3 3-1-15,0 3 0 16,0 0 5-16,-3-1 1 16,0 4-3-16,-3 2 1 15,3 0-2-15,-3 3-2 16,3 2 0 0,-3 3 3-16,3 8-2 15,0 13-1-15,6 3 3 16,0 2 0-16,0 4 12 15,-3 4 7-15,-3 3 2 0,-3-5 0 16,-6-3-4-16,0 0 0 16,-3 0-3-16,-3-5 2 15,-3-6-8-15,0-2-2 16,-3-5-8-16,3-3-2 16,-5-6-14-16,2-4-5 15,-3-4-12-15,0-1-4 16,6-1-17-16,0-6-4 15,3-7-49 1</inkml:trace>
  <inkml:trace contextRef="#ctx0" brushRef="#br0" timeOffset="24">20135 3691 208 0,'0'3'79'0,"0"2"-42"0,3 8-19 0,0-2 25 16,0 2-9-16,-3 3-2 15,3 2-12-15,-3 9-5 16,3-6-8-16,0 0-3 0,0-2 0 16,0-3-2-16,0-3-2 15,0-3-13-15,-3-2-4 16,0-2-24-16,0-6-9 16,0 0-23-16,0-3-6 15</inkml:trace>
  <inkml:trace contextRef="#ctx0" brushRef="#br0" timeOffset="25">20216 3736 184 0,'3'11'71'0,"3"2"-38"0,0 18-12 15,-3-20 25-15,0 5-11 16,0 0 0-16,-3 0-14 15,2 0-3-15,1-3-10 16,0-3-5-16,-3 1-2 0,3-6-1 16,0 1 2-16,-3-6-1 0,3-3-1 15,0-2-4 1,6-6-2-16,-3-7 0 0,0-1 2 16,0 0 2-16,0 1 1 15,3 2 1-15,0 3 2 16,0 0 1-16,0 5 3 15,0 2 1-15,0 6 1 16,0 6 2-16,0 2 4 16,2 7-6-16,-2 7-2 15,-3-1 3-15,0 0 2 16,0-2-9-16,0-4 0 16,-3 1-4-16,0-3-2 15,0-2-15-15,0-3-5 16,0-5-21-16,0-1-9 0,3-2-18 15,0-5-7-15,0-3-8 16</inkml:trace>
  <inkml:trace contextRef="#ctx0" brushRef="#br0" timeOffset="26">20576 3450 304 0,'0'-2'112'0,"0"7"-60"0,0 0-47 16,0 0 24-16,3 6-9 0,-3 8-2 15,3 7-8-15,-3 8-4 16,0 14-3-16,0-6 2 0,0 11 1 16,0-8-5-16,0-2-2 15,0-6 0-15,0-6 0 16,0-7-28-16,0-3-10 15,0-7-16 1,0-4-6-16,-6-5-51 16,6-7-31-1,-9-6 66-15</inkml:trace>
  <inkml:trace contextRef="#ctx0" brushRef="#br0" timeOffset="27">20439 3659 268 0,'-3'-2'101'0,"6"2"-54"0,3 0-31 0,0 0 29 16,3 0-13-16,3 0-3 15,6 0-11-15,2-3-3 16,7 0-9-16,-3 1-2 0,3-1 2 16,-3 0-5-16,-4 1-1 15,-2-4-9-15,3 1-4 16,-6 0-22-16,-6-6-8 15,-3 3-28-15,-6-2-10 0,-6-1-32 16</inkml:trace>
  <inkml:trace contextRef="#ctx0" brushRef="#br0" timeOffset="28">20135 3516 280 0,'0'0'107'0,"0"3"-58"0,3-3-48 15,3 3 21-15,3-3-25 16,3 0-7-16,0-3-115 0,3 0-51 16</inkml:trace>
  <inkml:trace contextRef="#ctx0" brushRef="#br0" timeOffset="29">21380 3678 184 0,'-6'-3'68'0,"3"6"-36"0,-3 2-22 0,3 0 17 16,-3 9-13-16,0 4-5 16,0 9-6-16,0 10 0 15,3-3-2-15,3-2 2 0,3-11 0 16,0-3 3-16,3-2 1 16,0-3-1-16,3-2 1 15,6-3 0-15,2-3 1 16,4-7-4-16,0-6-3 15,-3-3 2-15,-3-5 0 16,-3-5-1 0,0 0 1-1,-3 0 2-15,-1 0 4 0,-2 2 2 0,-3 3 3 16,0 6 4-16,0 2 3 16,-3 0-11-16,3 5-6 15,-3 3-2-15,3 5-2 16,0 11-3-16,3 3 2 15,0 2 3-15,0 0 3 16,0 3-4-16,3-3-1 16,0-2-2-16,0-4 0 15,0-1-3-15,-3-6-1 16,0-3-24-16,3-2-8 0,3-3-24 16,-3-3-9-16,5-5-28 15</inkml:trace>
  <inkml:trace contextRef="#ctx0" brushRef="#br0" timeOffset="30">21728 3458 220 0,'-6'-5'85'0,"6"10"-46"0,0-5-37 0,0 0 17 16,0 8 3-16,0 5 4 15,0 3-1-15,0 13 0 16,0 0-14 0,-3 11 0-16,3 0 0 0,-3-3-6 0,3 13-1 15,0-5-2-15,0 0-2 16,3-13 1-16,0 0-1 16,0-6-22-16,0-8-10 15,0-2-20-15,0-8-7 16,0 0-34-1,3-5-29-15,3-6 49 16</inkml:trace>
  <inkml:trace contextRef="#ctx0" brushRef="#br0" timeOffset="31">21945 3757 244 0,'0'8'90'0,"3"3"-48"0,0 4-29 16,-3-4 24-16,0 5-10 15,-6 2-3-15,6 1-14 16,0 0-6-16,-6-1-3 16,3-2-4-16,0-3 0 0,6-2-75 15,-3-3-128 17,3-11 91-32</inkml:trace>
  <inkml:trace contextRef="#ctx0" brushRef="#br0" timeOffset="32">21927 3577 280 0,'-12'-18'104'0,"12"20"-56"0,12-4-54 0,-12 2 19 16,6 0-15-16,0 0-3 16,3 0-66-16,-3 2-27 15,0-2-2-15,0-2 5 16</inkml:trace>
  <inkml:trace contextRef="#ctx0" brushRef="#br0" timeOffset="33">16781 4162 116 0,'0'-3'44'0,"0"3"-24"0,0 0-4 0,0 0 16 15,0 0-9-15,0 0 0 16,0 0-12-16,3 6-4 15,0-1-4-15,0 0 2 0,0 3 1 16,0 0-2-16,0 0-1 0,0 0 3 16,0 2 3-16,0 4-2 15,2-1 1-15,1-2-3 16,0 4 0-16,0-1-3 16,0-1-2-16,0-3 1 15,0 1 1-15,3-3-1 16,9 0-1-16,-3-3 3 15,3 0 2-15,0 1 0 16,-1-1 0-16,1 0-3 16,0-2 1-16,0 0 2 15,6 2 2-15,3-2-3 16,-1-1-3-16,-2 1 0 16,3 2-1-16,0-2 0 15,3-1 0-15,2 1 0 0,13-3 0 16,-3 3-3-16,-1-3 2 15,-2 0 10-15,3 0 5 16,-1 0-4-16,1 0-3 16,0-3-4-16,-1 0 0 15,7 1-2-15,0-1 2 16,-1 1-4-16,-5-1 0 16,0 3 3-16,-7 0 3 15,7 3-2-15,-6-1 0 16,-4 1 1-16,1-1 2 15,3 1-3-15,-3 0-2 16,-1-1 2-16,1 1 0 16,9 0 1-16,-6 2 0 15,-4-2-2-15,1 5 1 0,0-1-2 16,-6 4 2-16,-4 0-2 16,4 5-1-16,-6-3 1 15,3 0 1-15,-6-2-1 16,-3 2 2-16,-4-5-2 15,1 0 2-15,0-3-4 16,-3 0 0-16,-3 1 5 16,0-4 2-16,0-2-2 15,0 0-3-15,0 0 0 16,0-2 1-16,0-1 1 16,0-2 3-16,3-6-3 0,0-2-2 15,3-3 0-15,-1 3-1 16,4-1 0-16,0 1 0 15,3 0-3-15,3 2 0 16,6-2 4-16,-3 3 3 16,-1-1-3-16,4 0-1 15,0 1 0-15,6 2 0 16,-1 3 0-16,1-1 0 16,0 1 0-16,3-8 2 15,-1 10-3-15,1 1 0 16,0-1-1-16,-1 0 0 15,1 1 2-15,-3-1 0 16,0 0 2-16,-4 3 1 0,10 3-4 16,-6-3 1-16,0 0 2 15,-1 0 1-15,1-5-6 16,3-1 0-16,0 1 3 16,-1 8 2-16,1-3 2 15,3 0 0-15,2 0-2 16,-2-6-2-16,0 1 1 15,2 2 1-15,-2-7-1 16,0-1-1-16,0 3-2 16,-1 0 1-16,1 1 1 15,3-1 0-15,-1 0 0 16,-2-3 2-16,-3 0-1 16,-1 1-1-16,4-3 1 0,0 2 1 15,-4-2-3 1,-5 2 0-16,-3 1 1 0,0 2 0 15,-6 0 2-15,-3 0 3 16,-1 3-13-16,-5-1-5 16,0 1-24-16,-3 0-9 15,-3-6-88 1,0-7-42-16,-3-4 88 16</inkml:trace>
  <inkml:trace contextRef="#ctx0" brushRef="#br0" timeOffset="34">20341 4146 148 0,'-6'3'57'16,"6"-1"-30"-16,0 1-18 0,0-3 16 0,0 0-5 15,0 0-2-15,0 0-4 16,0 0-1-16,3 3-7 15,3-1-2-15,0-2 2 0,0 0 1 16,0 0 1-16,5 0-2 16,-2 0-1-16,3 0-1 15,0 0 0-15,3 0-2 16,0-2 1-16,3-1 0 16,0 0 1-16,3-2-2 15,2 0-2-15,-2-1 1 16,0-1 1-16,-3-1-3 0,0 2 0 15,-6 1 3-15,0-3 1 16,-4 3 5-16,-2-11 7 16,0 3-1-1,-3 2-3 1,0-2-2 0,-3 2-5-16,0 3-3 15,-3 0-3-15,0 3 1 16,0 0-19-16,0 0-7 0,0 2-43 0,3 0-18 15,0 1-5 17</inkml:trace>
  <inkml:trace contextRef="#ctx0" brushRef="#br0" timeOffset="35">17531 4802 168 0,'0'-2'66'0,"0"2"-36"0,0-3-20 0,0 3 20 16,0 0-9-16,-3 3-2 16,0-1-7-16,0 3-2 15,-3 3-6-15,3 0-7 0,0 0-1 16,0-2 0-16,3 2 2 16,0 5-1-16,3 3-1 15,3-3 5-15,0-5 1 16,-3 0 0-16,6-3 1 15,9-5-2-15,-3-3-1 16,-1-2 1-16,-2-3 1 0,-3 0 1 16,-3 0 1-1,-3 0-2-15,-3-2 1 16,-6-1 2-16,0 3 2 16,-3 0-1-16,0 0 1 15,1 3-2-15,-1 2 0 0,3 1-23 16,0-1-8-16,3 0-27 15,0 1-11-15,3-1-21 16</inkml:trace>
  <inkml:trace contextRef="#ctx0" brushRef="#br0" timeOffset="36">17656 4583 184 0,'0'0'71'0,"0"2"-38"0,0 6-25 0,0 0 18 16,3 5-6-16,0 3-2 15,3 8-8-15,-3 8-4 16,3 0-3-16,0-3 0 0,0-3 2 16,0-2-4-16,-1-3-3 15,1 3-15-15,0-6-6 16,0-10-52-1,3 0-50-15,0-5 41 16</inkml:trace>
  <inkml:trace contextRef="#ctx0" brushRef="#br0" timeOffset="37">17897 4797 156 0,'-9'0'60'0,"3"3"-32"0,-6 2-13 15,9-3 27 1,-9 6-13-16,3 0-16 16,3 3-11-16,-6 0-2 15,10 2-3-15,2-5 1 0,5 5-3 16,1-2 1-16,3-4-3 16,0-1 2-16,0-6 3 15,0-3 1-15,0 0 1 16,0-4 0-16,0-4-3 15,-3-2 2-15,0-1 1 0,0-1 2 16,-3-7-3-16,-3-1 0 16,0-1 3-16,-3 0 3 15,0 0 7-15,0 0 4 16,0 3-6-16,0 0-3 16,0 5 2-16,0 3 4 15,0 2-7-15,3 6-3 16,0 5 2-16,3 8 1 15,0 5 4-15,0 8 1 16,0 11-3-16,3 0-3 16,0 0-2-16,0-3 0 15,0-3-2-15,3 1-1 16,0-6-26-16,-1-3-10 16,7-4-72-16</inkml:trace>
  <inkml:trace contextRef="#ctx0" brushRef="#br0" timeOffset="38">18335 4792 176 0,'-6'-3'68'0,"3"0"-36"0,-3 6-24 15,3-3 18-15,-6 3-13 0,0 5-4 16,-3-1-9-16,0 1 0 16,3 0 0-16,0 3 0 0,3 0 0 15,3-1-3-15,0 1 2 16,3 2 1-16,6-2 0 0,0-4 0 15,6-4 2 1,0-3 1-16,0-3-1 16,0-4 1-16,0-4-2 15,-6 0 2-15,0-2-2 16,0-3-1-16,-4-5 1 16,-2-5-1-16,-2 2 2 15,-1 0 1-15,0 0 3 16,0 0 1-16,-6 3 1 15,3 0 2-15,0 3-1 16,0 2 0-16,3 5-1 16,0 0 0-16,0 6-2 0,0 0 1 15,0 5-4-15,9 3 0 16,0 7 1-16,0 3 2 16,0 3 1-16,3 11 1 15,0-1-4-15,0 1-1 16,2-1-1-16,1 1-2 15,-3-1-2-15,0-5-1 16,3-5-34-16,-3-3-15 16</inkml:trace>
  <inkml:trace contextRef="#ctx0" brushRef="#br0" timeOffset="39">18558 4800 232 0,'-9'0'88'0,"6"-3"-48"0,-3 3-27 15,3 3 22-15,0-1-16 16,-6 1-5-16,0 2-9 16,3 0-4-16,0 3 0 15,-6 3-4-15,9 0 2 0,0-1-1 16,3 6-2-16,0-3 3 15,9-2-2 1,0 2 1-16,0-8 0 16,0 1 0-16,0-12 0 15,0 1-2-15,0 0-2 0,0-3-1 16,0 0 4-16,-3-3 3 16,0 3 3-16,0-2 1 15,-3-1-7-15,-1 3-2 16,1 3 2-16,-3 0 1 15,3 2 2-15,-3 3 0 16,3 5 0-16,3 1 0 16,0 2 2-16,0-1 1 15,3 1-4-15,-3-2 1 16,3-1-2-16,-3 0 0 16,0 1-27-16,0-4-10 15,0 1-52 1,0-3-32-16,6-3 54 0</inkml:trace>
  <inkml:trace contextRef="#ctx0" brushRef="#br0" timeOffset="40">18760 4556 228 0,'-3'-5'85'0,"-9"10"-46"0,21-5-39 15,-12 3 16-15,6 2-3 16,0 6 3-16,0 7-5 16,0 3 1-16,0 14-7 15,0 2-1-15,3 0 0 0,-3-3-2 0,3-2-2 16,-3 0 3-16,3-3 0 16,0-5-19-16,-3-6-7 15,-3-2-37-15,0-3-14 16</inkml:trace>
  <inkml:trace contextRef="#ctx0" brushRef="#br0" timeOffset="41">18626 4776 228 0,'-6'-3'85'0,"6"3"-46"0,3 0-46 16,3-8 62-16,0 3-20 0,3-6-13 16,9 1-11-16,3-1-8 15,0 3-5-15,-1 0-1 0,1 3-12 16,-3 0-2-16,0 2-38 16,0 0-17-16,-3 9-31 15</inkml:trace>
  <inkml:trace contextRef="#ctx0" brushRef="#br0" timeOffset="42">18960 4702 196 0,'-15'18'74'0,"12"-18"-40"0,-15 19-24 0,15-14 17 15,0 3-13-15,-3 3-3 16,0 2-7-16,0 0-1 16,0 0-1-16,3 0-2 0,0 1 1 15,3-4-1-15,0 1 0 16,3-3 0-16,-3 0 2 16,3-6-3-16,0 1 0 15,6-6 1 1,0-2 0-16,-3 0 0 15,6-1-3-15,-6-1 2 0,-3-1 1 16,3 0 2-16,0 0 1 16,0 2 1-16,0 4-5 15,-3-1-1-15,-1 3 3 16,1 3 3-16,3 2 1 16,0 3 2-16,0 3-4 15,0-1 0-15,0 1-1 16,3 5-2-16,0-3 3 15,0-3 2-15,0-2-55 16,0-2-23-16,3-9-26 16</inkml:trace>
  <inkml:trace contextRef="#ctx0" brushRef="#br0" timeOffset="43">19480 4535 200 0,'-2'-5'74'0,"2"5"-40"0,0-3-13 0,0 3 22 16,0 0-12-16,0 0-6 16,2 5-10-16,1 3-2 15,0 5-8-15,0 6-1 0,0 5 0 16,0 0 0-16,0 7 0 16,0 1-5-16,-3-3 1 15,0-2 0-15,0-3 2 16,0-3-19-16,0-8-8 15,0-3-38-15,-3 1-17 16,3-3-22 0</inkml:trace>
  <inkml:trace contextRef="#ctx0" brushRef="#br0" timeOffset="44">19403 4657 236 0,'-18'-3'90'0,"18"3"-48"0,0 0-29 16,0 0 22-16,6 0-5 16,0 0 0-16,0 0-11 15,0 0-1-15,3 0-11 16,3 0-2-16,3 0-1 0,3 0-5 16,-1 0-1-16,1 0-13 15,0 0-5-15,0 0-36 0,-3 0-13 16</inkml:trace>
  <inkml:trace contextRef="#ctx0" brushRef="#br0" timeOffset="45">19600 4673 248 0,'0'0'93'0,"3"5"-50"0,-1 0-33 0,1 0 29 15,3 14-16-15,6-3-12 16,0 0-7-16,-3 0-3 16,0-3 1-16,0-3 1 0,-3 1-1 15,3-3-2-15,-3-3-10 16,0 0-6-16,-3-2-25 15,0 2-9-15,0 1-31 16</inkml:trace>
  <inkml:trace contextRef="#ctx0" brushRef="#br0" timeOffset="46">19760 4680 176 0,'0'-2'68'0,"0"4"-36"0,0-2-15 0,0 0 20 16,0 11-8-16,0 0 0 16,0 5-7-16,-3-1-2 15,-3 7-11-15,0 1-1 0,0 1-1 16,-2 5-3-16,-1 0-1 16,0-2-1-16,3-1-2 15,0-2-4-15,0-3 0 16,3-2-29-16,0-6-11 15,3-5-15-15,0-3-6 16,0-5-22-16</inkml:trace>
  <inkml:trace contextRef="#ctx0" brushRef="#br0" timeOffset="47">19879 4731 232 0,'-3'-3'88'0,"3"3"-48"0,3 3-31 0,-3-3 28 15,0 16-13 1,0 5-7-16,0 3-4 16,0-3-8-16,0-3-1 0,0 9 2 15,0-6-5-15,0 5-3 16,0-4 1-16,0 1 2 15,0 1 0-15,-3-5-1 16,0-3 3-16,0-3 2 0,0-3-7 16,0-4 0-1,0-6-2-15,1-6-1 0,4-2 4 16,-2-5 0-16,3-8 1 16,3-3 2-16,-3-5-3 15,3 3 0-15,0-9 1 16,3 6 0-16,0-3 2 15,3 3 3-15,0 6 4 16,3 4 5-16,-3 6-6 16,0 5-2-16,0 3-1 15,-1 10-1-15,-2 8 2 16,-3 0 3-16,-6 3-2 16,-3 0-2-16,-3 0-7 0,-3-3-3 15,1 0-14-15,-1-2-3 16,0-3-17-16,0-3-5 15,0-2-10-15,3-1-2 16,0-2-31 0,3 0-25-16,3-2 49 15</inkml:trace>
  <inkml:trace contextRef="#ctx0" brushRef="#br0" timeOffset="48">20070 4789 220 0,'21'3'85'0,"0"-6"-46"0,-7 3-30 0,-5 0 19 16,-3 0-8-16,3-3 1 15,0 1-10-15,0-1-4 0,0-2-4 16,0-3 0-16,-3 0 2 0,-3-8-4 16,-3 3-1-1,0 2 0-15,-3 1-7 16,-3 2-3-16,-3 5 3 15,0 3 2-15,-6 3 3 16,-3 13 1-16,0-1 1 16,4 4 2-16,2-1 8 15,3 4 5-15,6-4-5 16,3 1-1-16,12 2-5 0,0-3-1 16,2-4-1-16,7-4-2 15,0-5-17-15,3-2-6 16,3-6-64-1,8-2-65-15,-2-3 40 16</inkml:trace>
  <inkml:trace contextRef="#ctx0" brushRef="#br0" timeOffset="49">21252 3990 148 0,'0'-5'57'0,"0"2"-30"0,0 3-16 0,0 0 18 0,0 0-11 15,0 0 0-15,0 0-4 16,0 5-1-16,0 9-7 16,0 4-6-16,0 1-1 0,0 4 1 15,0 1 0-15,0 0 0 16,3-3 2-16,2 0-1 15,1-2 2-15,0-3-2 16,3-3 2-16,0-2 0 16,0-1 1-16,3-2-2 15,0-3-2-15,0-2 3 16,3-3 0-16,0 0 1 16,-3-3 0-16,5 1 0 15,-2-4 2-15,3 1-1 0,0-3 2 16,3 0 0-1,0 0 1-15,0-2-2 0,-1-1 1 16,4 3-4-16,0 3 0 16,3 0-6-16,-3 5 0 15,-1 5 1-15,-2 5 3 16,-3 4 2-16,0-1 3 16,0 5-3-16,-3 9 0 15,-3-6-1-15,0-2-2 16,-4-4 3-16,-2-1 0 15,0-6-1-15,0 0-2 16,-3-3 5-16,0-2 1 16,3-3-5-16,0-11-2 15,0-5 0-15,3 0 2 0,0-2-2 16,3 2 0-16,3 0-1 16,0 0 0-16,2 0 2 15,4 3 0-15,3 2-3 16,6 1 2-16,-3-1 3 15,8 3 3-15,1-2 0 16,3-1 2-16,0 1-4 16,-4 2 0-16,-2-3-1 15,-6 3-2-15,-3-13 7 16,-7 2-26 0,-5-2-11-16,-6 5-51 15,0 0-23-15,-6 3 7 16</inkml:trace>
  <inkml:trace contextRef="#ctx0" brushRef="#br0" timeOffset="50">21421 4569 156 0,'3'-2'60'0,"-3"2"-32"0,0 0-22 0,0 0 15 16,3 5-5-16,0 3 3 15,3 5-1-15,0 3-2 16,0 0-8-16,-3 0-3 0,0-3 1 15,0 6-1-15,0-4 2 16,0-4-2-16,-3 0 0 16,0-3-1-1,0-3 4-15,0-5 3 16,0-5-2 0,6-1-2-16,-6-2-2 15,0-2-3-15,6-1-2 16,0-2 1-16,0 0 1 0,3-1-1 15,-3 1 2-15,2 3 0 16,1-1 1-16,0 3-5 16,0 5-1-16,0 3 1 15,0 6 0-15,3 2 3 16,-3 2 1-16,-3 4 1 16,0 1 2-16,-3 9-3 15,0-3-2-15,3-5 0 16,-6 0-1-16,3-3-22 15,0-2-8-15,0-3-25 0,0-3-10 32,3-2-29-17</inkml:trace>
  <inkml:trace contextRef="#ctx0" brushRef="#br0" timeOffset="51">21692 4649 184 0,'0'0'71'0,"3"2"-38"0,0 1-23 16,-3-3 20-16,6 3-12 16,0-1-2-16,0 1-5 15,0-3-2-15,0 0-5 0,0 0-1 0,0-3 1 16,0 1-2 0,0-4 1-16,-3 1-2 15,0-3 2-15,-3 0-4 0,0 0 0 16,-3 0 1-16,0 0 0 15,-3 3-3-15,0 2 2 16,0 1-1-16,0 4-2 16,0 4 0-16,0 2 0 15,-3 2 3-15,0 1 2 16,3 2 2-16,3 0 3 16,6 3-1-16,0 8 2 15,3-5-6-15,0-1-3 16,0-2-4-16,3-3-1 15,0-2-21-15,3-3-6 16,0-3-32-16,-1-5-45 16,1 0 26-16</inkml:trace>
  <inkml:trace contextRef="#ctx0" brushRef="#br0" timeOffset="52">21844 4630 156 0,'-3'3'60'0,"3"0"-32"0,0 4-22 16,0-1 17-16,3 2-5 16,0 0 1-16,-3 5-10 15,6 0-3-15,-3-2-4 16,3 5-2-16,0-3 3 0,3-3-4 16,0-2 0-16,-4-2 1 0,7-4 2 15,-3-4-6-15,0-4 1 16,0-2-4-16,0 0 0 15,0 3 4-15,-3 5 1 16,0-5-1-16,0 7 2 16,0 1 1-16,3 5 0 15,0 0 2 1,0-3 10-16,0-7 4 16,0-4 6-16,-1-4 1 15,-2-3-8-15,0-1-2 16,0 1-5-16,-3 0 0 15,-3 0-7-15,0-3-3 16,0 3-6-16,-3-1 0 0,0 4-25 16,0 2-8-16,0 2-61 15</inkml:trace>
  <inkml:trace contextRef="#ctx0" brushRef="#br0" timeOffset="53">22174 4802 200 0,'-3'16'74'0,"0"-8"-40"0,-3 0-40 0,0-3 14 16,-5 3-93-16,-4 0-37 16</inkml:trace>
  <inkml:trace contextRef="#ctx0" brushRef="#br0" timeOffset="54">22418 4628 184 0,'0'2'71'0,"0"-2"-38"0,6 3-23 0,-6-3 26 16,12 0-12-16,-6 0-10 16,0 0-6-16,3 0-5 15,3-3-3-15,-6 1 1 0,6-4-1 16,-3 1 2-16,-3-3-1 15,0 3 2-15,-3 2-2 16,0-2 2 0,0 0-2-16,-3-1-1 0,0 1 1 0,-3 0 1 31,0 2-1-31,-6 0 2 0,3 1-4 0,-6 2 0 16,3 0 3-16,-6 2 1 15,3 1-4-15,-3 5-1 16,-6 5 5-16,9-2 3 15,4-3-1-15,2 2 2 16,3 6-2-16,3-3 0 16,6 1-3-16,3-4 1 15,-1 1-2-15,4-3-1 16,3-6-4-16,0 1 0 16,0-3-22-1,-6 3-11-15,0-1-38 16,6-7-52-16,3-3 32 15</inkml:trace>
  <inkml:trace contextRef="#ctx0" brushRef="#br0" timeOffset="55">22761 4559 164 0,'0'-6'63'0,"0"4"-34"0,-3-1-19 0,3 3 20 15,-3 0-3-15,-3 0 4 16,0 0-11-16,-3 3-4 15,-6 2-9-15,3 3-5 0,0 3-1 16,0-1-1-16,0 3 2 16,3 1-1-16,3-1-1 15,1 0 1-15,2-2-1 16,3-1 0-16,0-2 0 16,3 0 0-16,2-3 0 15,4-2 2-15,0 0 3 16,0-3-9-16,3-3-2 15,0-2-6-15,0-3 0 0,-3 0 1 16,3 0 2-16,-6-3 6 16,-3 4 1-16,6-1 4 15,-6 0 1-15,0 2 7 16,-3 4 6-16,0-1-4 16,-3 6-2-16,0 2-1 15,0 6 1-15,-3 2-1 16,3 5 2-16,0 9-4 15,0-1 1-15,3 1-5 16,0-1 0-16,3-2-1 16,0-6 1-16,0-2-2 15,3 0 2-15,-3-3-7 16,3 1 1-16,0-4-21 0,3-4-9 16,2-1-25-16,-2-8-9 15,9-5-28 1</inkml:trace>
  <inkml:trace contextRef="#ctx0" brushRef="#br0" timeOffset="56">22850 4612 212 0,'-3'-3'79'0,"3"3"-42"0,0 0-43 15,0 5 45 1,0 3-18-16,0 3-2 15,3-1-3-15,-3 4-9 16,6 2 0-16,0 2 3 0,0 1-6 16,0-4 0-16,0-4 0 15,0 0 0-15,3-6-2 16,-3-2 1-16,2-1-4 16,-2-15-2-1,3 0 2-15,-3 0-5 16,-6-1 2-16,6 1 2 15,-6 0 1-15,0 0 5 16,0-1 2-16,0 4 0 16,0 2 1-16,0 3-4 0,3 2 0 15,-3 3 1-15,3 5 0 16,0 3 0-16,0 3 2 16,0 5-1-16,3-3 0 15,-3 5-6-15,3-4-1 16,0-1-8-16,-3-3-4 15,0 1-28-15,0-3-12 16,-3-3-32 0</inkml:trace>
  <inkml:trace contextRef="#ctx0" brushRef="#br0" timeOffset="57">23073 4609 208 0,'0'0'79'0,"0"5"-42"0,0 3-26 16,0-2 23-16,3 2-9 16,0 2-2-16,0 1-13 15,-3 5-4-15,0 5-4 16,6-3-2-16,-3-2 1 0,-3 0-21 16,0-5-9-16,3-3-36 0,-3-3-16 15,3 0-6 1</inkml:trace>
  <inkml:trace contextRef="#ctx0" brushRef="#br0" timeOffset="58">23067 4527 256 0,'0'-5'96'0,"3"5"-52"0,0 0-51 0,-3 0 16 0,0 0-15 15,6 2-1-15,-3 1-31 16,6 0-15-16,-3-1-42 16,-3 4-17-16</inkml:trace>
  <inkml:trace contextRef="#ctx0" brushRef="#br0" timeOffset="59">23145 4612 212 0,'6'13'79'0,"-3"0"-42"0,5 3-26 0,-2-8 23 16,0 8-7-16,0-3-1 15,3 6-10-15,0-4-5 16,-3 1-6-16,6-5 1 16,-6 0 3-16,-3-4 6 0,6-4 5 15,3-11-6-15,-3 0-1 16,6-5-5-16,-3 0-3 15,-4-3-2-15,1-3 0 16,-3-2 0-16,-6 0 1 16,6 3-5-1,-3-1 1-15,-3 3 2 16,0 3 1-16,0 5-10 16,0 0-3-16,0 3-15 0,0 2-6 15,3 3-17-15,-3 0-5 16,6 3-29-16,-3-1-50 15,6 4 31-15</inkml:trace>
  <inkml:trace contextRef="#ctx0" brushRef="#br0" timeOffset="60">23415 4598 152 0,'3'-2'57'0,"-3"2"-30"0,0-3-12 0,0 3 20 16,-3 0-4-16,1 3-1 15,-4-1-3-15,3 4 0 16,-3 2-15-16,0 0-5 0,0 2-2 0,-3 3-6 0,6 11 1 16,-3-3 0-16,3 1 2 15,3-4-1-15,0-2-1 16,3-3-2-16,3-2-1 16,-3-6 4-16,6-2 1 15,-3-3 2-15,0-3 0 16,0-5-5-16,-3-5-1 15,3 0 1-15,-4-1 2 16,1 1-2-16,0 0 0 16,0 2 1-16,0 1 2 15,3 2-3-15,-3 5-2 0,-3 1 6 16,12 4 5-16,-3 4 0 16,-3 4 1-16,6 1-3 15,0 7-1-15,-3-2-3 16,0-3-2-16,3-2-2 15,-3-3 1-15,-6-3-12 16,6 0-5-16,2-10-21 16,-2 0-8-16,-3-8-15 15,0-1-6-15,0-1-10 16</inkml:trace>
  <inkml:trace contextRef="#ctx0" brushRef="#br0" timeOffset="61">23564 4397 240 0,'0'-5'90'0,"3"8"-48"0,0 2-34 15,-3-5 21-15,6 8-6 16,-3 13-2-16,6 0-3 16,-3 6-1-16,0 5-9 15,-3-1-1-15,3 1 0 0,0-6-3 16,0 6-3-16,0 0-7 0,-3-6-4 15,6-4-34-15,-3-7-14 16,3-4-126 0,-3-14 64-1</inkml:trace>
  <inkml:trace contextRef="#ctx0" brushRef="#br0" timeOffset="62">23737 4606 232 0,'-6'3'88'0,"12"-3"-48"0,-3 3-25 0,-3-3 39 16,9 2-5-1,3 1-16 1,0 0-18-16,-3-3-10 0,5 0-2 0,-2-3-2 16,0 0 2-16,-3-2-2 15,0 0 2-15,0-1-4 16,-6-1-2-16,-3-1-1 15,0 2 3-15,-3 1-5 16,-3 0 0-16,-3 2-4 16,3 3 1-16,-3 3 7 15,0 2 3-15,-3 3 1 16,-2 3 1 0,8 2-2-16,0 0 2 15,3 0-2-15,6 0 2 0,3 3-4 16,0-2-2-16,3-4-7 15,-4 1-2-15,1-3-17 16,3-3-7-16,3-8-16 16,-3 1-6-16,0-4-28 15,-3 1-25 1,0-3 43-16</inkml:trace>
  <inkml:trace contextRef="#ctx0" brushRef="#br0" timeOffset="63">23904 4596 232 0,'0'5'88'0,"18"3"-48"0,-27 5-27 0,18-5 22 16,-4 0-9-16,-2 0-3 15,0 0-7-15,-3 5-2 16,0 0-8-16,0-2-4 0,0-3 1 16,0-3 0-16,0-7 1 15,6 7 0-15,-3-10 2 16,3-1-5-16,0-2-1 15,0-2 0-15,-3-1 0 16,6 1-3-16,-3-1 2 16,0 1 1-16,3 2 2 15,0 2 3-15,0 4 2 16,0 4-1-16,0 4-1 16,3 2-1-16,-3 2 0 15,-4 1 0-15,4 5 0 0,0-3 4 16,0-3-26-1,-6 1-16-15,9-3-65 16,-6-5-16 0</inkml:trace>
  <inkml:trace contextRef="#ctx0" brushRef="#br0" timeOffset="64">24237 4310 260 0,'0'0'96'0,"0"11"-52"0,0 7-29 0,6-5 24 16,-3 6-12-16,0 7-3 16,0 6-10-16,3 3-1 15,0-1-8-15,-3 3-3 0,6-5-1 16,-6 2 1-16,6 1 1 15,-3-9-23-15,-3-2-9 16,-3-6-26-16,0-2-10 16,0-5-34-1,-3-3-36-15,-3-14 52 16</inkml:trace>
  <inkml:trace contextRef="#ctx0" brushRef="#br0" timeOffset="65">24115 4527 280 0,'9'-3'107'0,"0"1"-58"0,3 2-35 15,-3 0 26-15,9-6-24 16,-4 6-6-16,7-5-7 16,6 3-3-16,-6-4 1 15,0 4-32-15,3-6-14 0,-1-3-90 16</inkml:trace>
  <inkml:trace contextRef="#ctx0" brushRef="#br0" timeOffset="66">21975 5167 140 0,'3'-5'55'0,"-3"-8"-30"0,0 2-7 0,0 9 18 16,0-1-5-16,-3 0 2 15,0 1-10-15,0-1-4 16,-6 0-11-16,-6 1 1 0,-3 2 2 15,3 2-2-15,-3 4 0 16,1 4-8-16,-1 9 0 16,3-1-1-16,3 1 0 0,3-1-3 15,3-2 2-15,6 0 1 16,3-3 2-16,3-2-1 31,0-3-1-31,3-3 1 0,-3-2 1 16,6-6-3-16,0-2 0 15,-3-3 1-15,0-8 2 16,2-5-1-16,-2 0-1 16,-6-3 1-16,0 0 1 15,-3-5-1-15,0 0 2 16,0 2 4-16,-6-2 4 0,0 5 0 16,0 1 1-16,0 1 2 15,4 4 2-15,-1 5-5 16,0 2 1-16,0 3-12 15,6 16-2 1,3 3 5-16,-1 10-2 16,7 5 2-16,-3 3-1 0,0 3-2 15,0 3 1-15,6-1-1 16,-3-2 0-16,-3-6 0 16,3-5-7-1,-3-2 0-15,0-6-35 0,3-2-12 16,-1-9-36-1,1 1-58-15,0-6 38 16</inkml:trace>
  <inkml:trace contextRef="#ctx0" brushRef="#br0" timeOffset="67">22168 5112 244 0,'-12'-3'90'0,"-2"8"-48"0,-13 1-29 15,21-4 24-15,-3 4-19 16,0 4-5-16,0 9-8 16,0-3-2-16,0 2-1 15,0-2-4-15,6 3 1 0,3-4-1 16,3-1 0-16,0-1 2 16,3-3 2-16,0-4-3 15,6-1-2-15,0-5-5 16,3-3 0-16,-3 1-1 0,0-4 1 15,-3-1 2-15,-1-4 4 16,-2-5 1-16,0-5 3 16,-3 5 3-16,0 3 2 15,0 2 1-15,-3 1 2 16,3 4-5-16,0 12-1 16,6 7-2-1,0 3-2 1,3 0 1-16,0-1-1 15,0-1-5-15,0-4-1 16,0-2-22-16,-3-2-6 16,-1-4-23-16,4-2-9 15,-3-2-24 1</inkml:trace>
  <inkml:trace contextRef="#ctx0" brushRef="#br0" timeOffset="68">22362 4956 240 0,'-3'-3'90'0,"3"3"-48"0,0 5-38 15,0 3 21-15,3 0-10 16,0 5 2-16,0 9-8 16,0 4-3-16,6 11-3 15,-3-3-3-15,0 1 1 0,0-3-4 16,-4-11 0-16,1-3-31 15,0 1-15-15,0-3-61 16,-3-3-29-16,0 0 70 16</inkml:trace>
  <inkml:trace contextRef="#ctx0" brushRef="#br0" timeOffset="69">22258 5099 268 0,'-3'-3'101'0,"3"3"-54"0,3 0-35 0,-3 0 24 15,6 0-13-15,2-3 0 16,4 1-10-16,6-4-3 0,3 1-5 16,3 0-6-16,0 2-2 15,-6 0-25-15,2 1-11 0,-5-1-29 16,6 3-10-16,-6 3-31 15</inkml:trace>
  <inkml:trace contextRef="#ctx0" brushRef="#br0" timeOffset="70">22612 5091 196 0,'-6'0'74'0,"-9"2"-40"0,0 1-11 15,9 0 26-15,-3 2-10 16,0 0-2 0,-3 8-19-16,3 6-6 0,1 2-8 15,-1-2-5-15,3-1-2 0,0-2 2 16,3 0 0-16,3-3 1 0,0-2 0 16,3-1 2-16,0-4 1 15,0-1-4-15,3-5 1 16,3-5-7-16,2-1 0 15,1-2 1-15,-3 0 1 16,3-5 0-16,-3 0 1 16,0-6 5-1,-3 3 6-15,0 6 3 16,-3 2-1-16,3 11 2 16,0 10-2-1,0 0-5-15,3 3 0 16,0-3-2-16,3 0-2 15,-1-2-4-15,1-3-2 0,3 0-39 16,0-3-18-16,0 0-60 16</inkml:trace>
  <inkml:trace contextRef="#ctx0" brushRef="#br0" timeOffset="71">22969 4940 288 0,'-3'0'107'0,"6"13"-58"0,-3 3-40 16,3-6 25-16,0 6-15 0,0 3-1 15,0 5-6-15,-3 2-2 16,12 9-6-16,-3-6-5 0,-3-3 0 15,0-2-4-15,0-3 1 16,-3-5-29-16,0-3-13 16,-9-2-18-16,9-3-6 15,-9-3-37 1</inkml:trace>
  <inkml:trace contextRef="#ctx0" brushRef="#br0" timeOffset="72">22871 5101 244 0,'-6'0'90'0,"9"0"-48"0,0 0-25 15,-3 0 27-15,0 0-10 16,6 0-2-16,3 0-14 16,3-2-4-16,5-1-8 15,7 0-6-15,3 1-1 0,-3-1-10 16,0 0-3-16,-6 1-35 15,2 2-15-15,-5 0-64 16</inkml:trace>
  <inkml:trace contextRef="#ctx0" brushRef="#br0" timeOffset="73">23103 5069 228 0,'0'0'88'0,"0"3"-48"0,0 2-23 0,6 1 27 16,0 2-10-16,0 0-2 16,3 2-12-16,0 6-2 15,3 5-11-15,-1-2-4 0,1-3-2 16,-3-3-1-16,3-3 2 16,-3-2-25-16,0 0-12 15,0-2-24-15,0-6-86 31,0 0-3-31</inkml:trace>
  <inkml:trace contextRef="#ctx0" brushRef="#br0" timeOffset="74">23305 5080 160 0,'0'0'63'0,"0"3"-34"0,-12 2-12 15,9 0 22-15,-2 6 2 0,-4 7 5 16,3 9-8-16,-9-1-3 15,3 3-19-15,-6 0-3 0,3 3-2 16,-3 3-9-16,6-14 0 16,3-3-7-16,0 1 1 15,-2 5-27-15,-1-6-11 16,3-2-15-16,3 0-2 16,3-8-43-1</inkml:trace>
  <inkml:trace contextRef="#ctx0" brushRef="#br0" timeOffset="75">23377 5165 240 0,'0'2'90'0,"0"17"-48"0,-3-1-31 15,3-10 23-15,0 8-11 16,0 0-1-16,3 5-9 16,-3 3 0-16,0 2-8 15,0 1-1-15,0-3 0 0,0-3-2 16,0-3-2-16,0 1-2 16,0-6 1-16,0-2-1 15,0-3 0 1,0-3-5-16,0-5-3 0,0-3 3 15,0-2 2-15,0-6 0 0,0-7 4 16,0-6 0-16,0 0 1 16,6-2-3-16,-3-1 2 15,6-4-1-15,0-4-2 16,0 4 7-16,5 4 3 16,-5 6 3-16,6 2 2 15,3 9 1 1,-3 7 0-16,0 11 2 15,-6 8-1-15,6 2 2 16,-12 1-4-16,-3 0 1 16,0-1-7-16,-6-2-1 15,-12-3-13-15,3-2-7 16,3-1-9-16,0-4-5 16,0-4-16-16,-3-4-7 15,6-1-15-15,0-2-5 0,-2-3-16 16</inkml:trace>
  <inkml:trace contextRef="#ctx0" brushRef="#br0" timeOffset="76">23624 5154 276 0,'3'19'104'0,"0"-14"-56"0,6 16-38 16,0-16 25-16,0 1-10 0,0-1-2 16,5-2-9-16,1-3-4 15,0 0-5-15,6-3 1 0,-6 0 0 16,0-5-2-16,-3 0-3 15,-3-2 0-15,0-1 1 16,-4 1-6-16,1-1 1 16,-6 1-4-16,0-1 2 15,-3 3-2-15,-5 0 2 16,-7 3 1-16,-3 2-1 16,-3 3 4-16,0 3 0 15,0 2 3-15,0 8 3 16,1 8 2-16,2 1 1 0,0-4 4 15,6 3 5-15,3-5-3 16,6 3 0-16,9-3-6 16,3-1 0-16,12 1-3 15,9-2 2-15,5-7-13 16,-2-1-3-16,0-4-42 16,8-2-17-16,-2-5-88 15</inkml:trace>
  <inkml:trace contextRef="#ctx0" brushRef="#br0" timeOffset="77">10360 4638 164 0,'-3'-5'63'0,"0"5"-34"0,0-3-16 0,3 3 19 16,-3 0-12-16,-3 0-3 15,-2 0-10 1,-1 3-5-16,-3 2-1 16,-3 3-1-16,0 3 2 0,3 12-1 0,0-1 2 15,0 1-4-15,3-1-2 0,3-1 2 16,3-3 0-16,3-2-2 15,3 0 2-15,0-5 3 16,3-1 1-16,0-2-4 16,6-5-1-16,-3-3-4 15,3-3 1-15,0-2-2 16,-3-3 2-16,0-3 1 16,0-5 2-16,-3 1 1 15,0-7 5 1,-3 1 2-1,-1 5 4-15,1 3 4 0,-3 3-2 16,0 2 3-16,0 2-6 16,3 4-3-16,-3 10-3 15,3 8-3-15,0-1 1 16,0 1 1-16,3 0-3 16,0 0 0-16,3-3 3 15,0-2 1-15,0-1-19 16,0-2-9-16,3-2-34 0,0-4-12 15,0-2-12 1</inkml:trace>
  <inkml:trace contextRef="#ctx0" brushRef="#br0" timeOffset="78">10476 4636 164 0,'-3'0'63'0,"3"2"-34"0,3 3-21 0,0 1 18 16,0 2-6-16,0 8 0 15,0 7-2-15,3-1 0 16,-3-4-9-16,0 1-1 0,0-4-1 0,0-1 1 16,0-4 0-16,0 1-2 15,-3-3-1-15,3-6 3 16,-3-2 3-16,0 0-6 15,0 0-1-15,0-2 0 16,0-4 0-16,0 1-2 16,0-8 1-16,6-6 0 15,0 4 3-15,0-1-3 16,0 0 0-16,3 0-1 16,0 0-2-16,-3 3 1 15,3 2-1-15,0 3-3 16,-3 0 2-16,-1 3-19 15,1 2-9-15,0 3-54 16,0 0-63-16,0 0 35 16</inkml:trace>
  <inkml:trace contextRef="#ctx0" brushRef="#br0" timeOffset="79">10649 4786 156 0,'3'16'57'0,"0"-8"-30"0,0 3-14 0,0-6 19 16,-3 3-5-16,0-3-1 15,0-2-8-15,0-3-1 16,0 0-10-16,0 0 5 0,0 0 1 16,0-3-2-16,0-2 1 0,0-3-3 15,0-3 0-15,0-4-3 16,3 1-1-16,0-4 1 15,0 2 1-15,0 3-6 16,0 2 0-16,3 3-1 16,0 0 0-16,6 0-3 15,0 3 2-15,2 0-1 16,-2 2 0-16,0 0-22 16,0 1-10-1,0-1-26-15,-3 3-12 0,3 0-22 16</inkml:trace>
  <inkml:trace contextRef="#ctx0" brushRef="#br0" timeOffset="80">10860 4680 160 0,'-3'0'60'0,"0"0"-32"0,0-2-13 0,3 4 20 15,-3-2-6 1,0 3-2-16,-2 0-13 0,-1 7-4 15,0 9-6-15,0-1-3 0,0-2 0 16,0 3-1-16,3-3 0 16,0 0 0-16,3-3 0 15,0-3 0-15,3 1 0 16,0-3-3-16,3-3 2 16,0-2-8-16,0-3-2 15,0 0-3-15,0-3-1 0,-1-2-1 16,1 0 0-1,0-1-2-15,-3-2 1 0,0 0 7 16,0-7 5 0,0-7 6-16,0 7 4 0,-3 1 4 15,0 4 5-15,3 2-2 16,-3 2 3-16,3 17 7 16,0 0-3-1,0 2-1-15,0 0-8 16,3 0-4-16,0-2-3 15,-3-1-3-15,0-2 3 16,0 0 0-16,3-2-21 16,-3-1-8-16,0 0-40 15,3-2-53-15,0-3 28 16</inkml:trace>
  <inkml:trace contextRef="#ctx0" brushRef="#br0" timeOffset="81">10970 4678 164 0,'0'0'63'0,"0"2"-34"0,3 1-34 15,3 8 56-15,0 7-21 16,3-2-9-16,0 0-8 16,0 0-9-16,0-3-1 0,0 0 1 0,0-2-2 15,0-3 1-15,0-3-9 16,0-2-3-16,-3-3-20 15,3-3-6-15,0-2-2 16,-1 0 2-16,-2-9 11 16,0 1 7-16,0-3 14 15,-3 0 7-15,0 6 10 16,0-1 3-16,-3 3 9 16,0 6 6-16,0 7-8 15,-3 8-2-15,-3 6-9 16,0 2 0-16,-3 3-4 15,-2-1 0-15,-1 7-5 16,-3-1-1-16,-3-3-1 16,3-2 1-16,3-3-4 15,0-5 0-15,3 0-26 0,3-6-11 16,0-2-58 0</inkml:trace>
  <inkml:trace contextRef="#ctx0" brushRef="#br0" timeOffset="82">11414 4678 148 0,'-3'0'57'0,"0"5"-30"0,0 16-21 16,0-13 17-16,0 5-3 15,-3 1 0-15,0-1-4 16,0 3 0-16,3-3-9 16,0 0-4-16,3 3-2 0,0 0-1 15,6-3 0-15,0-2 0 16,3-1 0-16,3-2 0 15,3 0 0-15,0-2 2 16,0-4 3-16,-3-4 0 16,0-4 2-16,-4 1-4 15,-2-3 0-15,-3-3 1 0,-3-2 2 16,0 0-1-16,-6-8 2 16,0-3-4-16,-5 3-2 15,2 2-3-15,0 3-1 16,0 3-14-16,3 3-6 15,0-1-140 1,9 0 60 0</inkml:trace>
  <inkml:trace contextRef="#ctx0" brushRef="#br0" timeOffset="83">11634 4482 160 0,'-15'-8'60'0,"15"-2"-32"0,-3 2-9 16,0 8 21 0,0 5-9-16,-3 0-3 0,1 0-14 15,-1 6-4-15,0 2-6 16,0 6-3-16,0 2 0 0,3 5-4 16,0 1 2-16,3 10 1 15,0-3 2-15,3-2-1 16,-3-3-1-16,3-2-2 15,-3-6-1-15,0-3-27 16,0-7-10-16,0-3-51 16,0-3-27-1,0-5 52-15</inkml:trace>
  <inkml:trace contextRef="#ctx0" brushRef="#br0" timeOffset="84">11453 4646 228 0,'-3'-3'85'0,"6"3"-46"0,-3 0-30 16,6 0 22-16,0 0-13 15,3 0-2-15,-1-2-12 16,4-1-2-16,3 1-2 0,3-1-9 16,0 0-2-16,6 1-36 15,3-1-16-15,-1 0-37 16</inkml:trace>
  <inkml:trace contextRef="#ctx0" brushRef="#br0" timeOffset="85">11935 4638 176 0,'3'0'66'0,"0"3"-36"16,-3-3-13-16,0 0 22 0</inkml:trace>
  <inkml:trace contextRef="#ctx0" brushRef="#br0" timeOffset="86">11935 4646 387 0,'-9'5'34'0,"0"1"-18"16,0-1-10-16,0 0-3 0,0 1-2 0,3-1-1 16,0 0-2-16,6 8-1 15,0 6 4 1,6-6-3-16,3 0-1 15,3-2 2-15,-3 2 2 16,-3-2 2-16,-6-1 1 16,-3-2-2-16,-3 3-2 0,0-3 3 15,-3-3 0 1,0-2-1-16,-3-1-2 0,0-2-8 16,1 0-5-16,2 0-22 15,0-2-8-15,3-1-41 16</inkml:trace>
  <inkml:trace contextRef="#ctx0" brushRef="#br0" timeOffset="87">11997 4675 200 0,'0'3'74'0,"3"2"-40"0,0 16-16 0,0-7 23 15,-3-1-15-15,3 3-4 16,-3 0-13-16,0-3-6 16,0 0-2-16,3 0 1 15,-3 0 1-15,0-2-21 0,0-3-8 16,0-3-146 0,6-5 52-1</inkml:trace>
  <inkml:trace contextRef="#ctx0" brushRef="#br0" timeOffset="88">11997 4614 252 0,'0'-5'93'0,"-3"5"-50"0,6-3-52 15,-3 3 14-15,0 0-14 16,6 0-4-16,0 0-44 15,3 0-20-15,3 0-7 16,6 0 1-16</inkml:trace>
  <inkml:trace contextRef="#ctx0" brushRef="#br0" timeOffset="89">12143 4654 248 0,'-3'3'93'0,"3"-1"-50"0,0 1-44 0,0-3 20 16,0 0-9-16,0 0 2 16,6 3-7-16,0-3-1 15,3 0-2-15,3 0-4 0,0 2 1 16,0-2-1-16,-3 3 0 15,0 0-7-15,-3-1-4 16,-6 3 15 0,-6 6-3-16,0 10 2 15,-3-2-1-15,0-3 0 0,0 2 0 16,-3-2 0 0,6 0 2-16,0-3 1 15,3 0 3-15,3 1 1 0,0-4 3 16,3 1 1-16,3-3-8 15,3 0-1-15,0-3 0 16,3-2 3-16,0-1-4 16,0-2-1-1,0-2-24-15,-1-1-10 16,-2-2-26-16,0-1-10 0,-3-2-23 16</inkml:trace>
  <inkml:trace contextRef="#ctx0" brushRef="#br0" timeOffset="90">12143 4786 228 0,'-3'-2'88'0,"3"4"-48"0,3-7-29 0,-3 5 23 16,6 0-18-16,0-8-6 0,6 0-6 15,3 3-4-15,0 0 1 31,3-1-17-31,0 4-6 0,-1-1-40 16,-2 0-15-16,6 1-13 16</inkml:trace>
  <inkml:trace contextRef="#ctx0" brushRef="#br0" timeOffset="91">12355 4792 188 0,'0'2'71'0,"3"-2"-38"0,0 0-23 0,-3 0 31 15,8-2-11 1,1 2-10-16,0-3-8 16,0 0-7-16,3-2-2 0,-3 0 1 15,0-6-5-15,-3-5 1 16,-3 3 2-16,-3 2-3 16,-3 4-2-16,0-1 4 15,-3 2 1-15,-3 1-3 16,0 5-1-16,-3 8 1 15,0 0 2-15,0 8 0 16,4 0-1-16,-1-3 5 16,3 3 1-16,3 0-2 15,3-3-1-15,6 0-1 16,0 0-2-16,5-2 1 16,1-3 1-16,3-3-23 15,0 0-11-15,0-5-38 16,3 0-62-16,-3-2 28 15</inkml:trace>
  <inkml:trace contextRef="#ctx0" brushRef="#br0" timeOffset="92">12646 4559 248 0,'3'-6'93'0,"0"6"-50"0,-3 3-35 0,0-3 24 15,3 5-16-15,0 3-1 16,0 3 0-16,0 0 2 0,0 2-9 16,0 0-2-16,-3 0 0 0,0 0 1 15,0-2 1-15,3 0-4 16,0-3-1-16,3-3 1 15,0 0-2 1,3-2-2-16,3-1 1 16,3-2 1-16,0 0-3 15,2 8 0-15,7 8-1 16,0-3 0-16,-3 3 0 16,0 0 0-16,-3 0 4 0,-4 3 1 15,-2-4 3 1,-6 1 3-16,-3 0-2 0,-6-3 1 15,-3 1-3-15,-6-1 0 16,-2-8-8-16,-7 6-2 16,-3-3-27-16,-3-11-9 15,0 0-21 1,-2 1-6-16,2-3-50 16</inkml:trace>
  <inkml:trace contextRef="#ctx0" brushRef="#br0" timeOffset="93">12655 4530 252 0,'33'-8'93'0,"-6"5"-50"0,8 3-46 0,-14-5 19 15,3 0-12-15,3-3-2 16,0 5-17-16,-1-5-5 15,-2 3-87-15,12-6-39 16</inkml:trace>
  <inkml:trace contextRef="#ctx0" brushRef="#br0" timeOffset="94">13185 4688 204 0,'0'0'77'0,"0"3"-42"0,0-3-23 16,3 8 19-16,0 0-10 15,0 0 10 1,0 10-10-16,0 1-10 15,0-1-7-15,0 1-3 0,0-3 1 16,0-3 1-16,0 0-1 16,-3-2 1-16,0-3-31 15,0-3-11-15,0-2-29 16,0-3-12-16,-3-3-8 16</inkml:trace>
  <inkml:trace contextRef="#ctx0" brushRef="#br0" timeOffset="95">13215 4622 220 0,'-3'-2'82'0,"6"2"-44"0,-3 0-42 0,0 0 15 15,0 0-10-15,3 5-3 16,0 0-30-16,0-2-12 15,0 2-41-15</inkml:trace>
  <inkml:trace contextRef="#ctx0" brushRef="#br0" timeOffset="96">13277 4739 172 0,'9'21'66'0,"-9"-11"-36"0,3 4-15 16,-3-6 18-16,0 0-7 15,0 5-1-15,-3-3-8 16,0 1-2-16,6 0-9 16,-3-4-2-16,-3-1 0 0,6-1-2 15,0 0 1-15,-3-5 4 16,0-2-3 0,6-4 0-16,-3-2-2 15,0 1-2-15,0-4 1 16,3 0-1-16,0 1-3 15,0-6 2-15,3 0 1 16,0 5 0-16,0 4 0 16,0 1 2-16,0 9-1 15,0 2-1-15,-1 3 1 16,1 5-1-16,-3 1 2 0,3-1 3 16,-3 0-2-16,0 0 0 15,-3-2-1-15,0-1 1 16,0-4-4-16,-3 2-2 15,3-3-23-15,-3-5-10 16,0 0-25-16,0-5-65 31</inkml:trace>
  <inkml:trace contextRef="#ctx0" brushRef="#br0" timeOffset="97">13530 4572 232 0,'3'-5'88'0,"-3"5"-48"0,0 2-36 0,0-2 21 15,3 11-12-15,0 2 0 16,0 6-1-16,0 7-6 16,0 6-2-16,0 0 0 0,0-1-2 15,0 1 1-15,-3-5-2 16,0-6-1-16,3-3-17 15,-3-2-6-15,0-5-40 16,0-3-14-16,0-8-17 16</inkml:trace>
  <inkml:trace contextRef="#ctx0" brushRef="#br0" timeOffset="98">13423 4741 208 0,'-3'-16'79'0,"9"16"-42"0,-3-2-23 0,-3 2 33 16,12-5-15-1,3-1-14-15,3 1-9 16,0 0-6-16,2-1-5 0,4 4 1 16,-3-1-28-16,3 0-10 15,-3 1-25-15,-3-1-10 16,-1 0-11-1</inkml:trace>
  <inkml:trace contextRef="#ctx0" brushRef="#br0" timeOffset="99">13745 4667 236 0,'-9'-2'90'0,"6"2"-48"0,0 2-31 16,0 1 23-16,0 0-11 15,-3-1-1-15,0 1-13 16,3 2-3-16,0-2-6 15,3 15-1-15,3 1-1 16,3-3-2-16,6 2 0 16,0 1 3-16,0-1 2 15,-3 1 4-15,-1-1 4 16,-2 1 2-16,-6-3-3 0,-6-3 0 16,-5 3-3-1,-7-8 2-15,-6-3-59 0,-3-8-25 16,3 1-49-1</inkml:trace>
  <inkml:trace contextRef="#ctx0" brushRef="#br0" timeOffset="100">10119 4649 160 0,'0'0'60'15,"0"2"-32"-15,-3-2-33 0,0 0 60 16,0 0-16-16,3 0-10 15,-3 3-7-15,0-3-14 16,0 0-1-16,0 3 3 0,-3-3 0 16,0 0 4-16,0 2-3 15,1-2-1-15,-1 0-4 16,-3 0 1-16,0 0-2 16,0 0 2-16,-3 0-2 15,0 0 2-15,0 0-4 16,-3 0 0-16,0 0-1 15,0 0 1-15,1-2-2 16,2-1 2-16,0 0 0 0,0 1 1 16,0-4-2-16,0 4-2 15,0-3 1-15,0-1-1 16,0 1-3-16,0 0 2 16,0-1 3-16,4 1 1 15,-1-3 1-15,0 0 0 16,0 0 0-16,0 0 2 15,0 0-1-15,3-2 2 16,0 2 0-16,0 0 1 16,3-3-2-16,0-5 1 0,0 1-2 15,3 1 0 1,0-2-3-16,0-2 1 0,0 2-2 16,0-2-1-16,3-4 1 15,-3-1 1-15,0-4-1 16,3 3-1-16,-3 3 1 15,0 3 1-15,3 2-3 16,-3 3-2-16,0 2 2 16,0 3 2-16,0 3-2 15,0 2-2-15,-3 3-3 16,0 3 1-16,-3 7 3 16,3 9 1-16,-3-1 1 15,0 1 0-15,0-1 0 16,0 1 0-16,0-1 0 0,0-2 0 15,0-2-3-15,1-4 2 16,2 1 3-16,0-3 1 16,0-3 1-16,0 0 2 15,0-2-5-15,3-3-1 16,-3 0 0-16,0-3 2 16,3-2-1-16,3 0 2 15,0-3-4-15,-3-3 0 16,3-2 3-16,0-6 1 15,0 3-1-15,3-5-2 16,-1 3-2-16,1 2 1 16,-3 0 1-16,3 3 0 15,0 2-3-15,3 1 0 0,-3 2-1 16,0 2 3-16,3 4-5 16,0 4 2-16,0 4 2 15,6 4 1-15,0 1 1 16,-3 7 0-16,3-2 2 15,-4 0 1-15,1-3-1 16,0-2 1-16,0-3-11 16,0 0-2-16,0-3-46 15,0 0-20-15,0-5-65 16</inkml:trace>
  <inkml:trace contextRef="#ctx0" brushRef="#br0" timeOffset="101">10083 4821 148 0,'-3'2'57'0,"3"-4"-30"0,0 2-21 15,0 0 15-15,-2 2-7 16,2-2 2-16,-3 3-7 16,0-3-1-16,0 0-4 15,0 0 2-15,0 0 0 0,0 0-2 16,-3 0-3-16,0 0 2 15,0 0 2-15,0 0 4 16,0 0 2-16,0 0-3 16,-3 0-3-16,0 0 0 0,0 0 1 15,0 0-3 1,0 0-2-16,0-3 0 0,0 3 1 16,1-2 1-16,-1-1 1 15,0 3-5-15,0-3 1 16,0 3 0-16,0-2 0 15,0 2-3-15,-3 0 2 16,3 0 3-16,0-3 1 16,-3 0-4-16,0 1 1 15,3-1 0-15,0 3 2 16,1-2-3-16,-1 2-2 16,-3 2 2-16,0-2 0 15,0 0 1-15,0 0 0 16,0 0 2-16,0 0 1 15,0 0-4-15,3 0-1 0,-3 0 1 16,1 0 2-16,-1 0 0 16,-3 0 2-16,0 0-4 15,3 0-2-15,0-2 2 16,0 2 2-16,-3 0-2 16,0 0 0-16,1 0-1 15,-1 0 0-15,0 0 4 16,0-3 3-1,0 3-4-15,3-3-3 16,0 3 3-16,0 0 1 16,0 0-3-16,0 0 1 15,1 0-2-15,-1 0 0 16,-3-2 2-16,0 2 0 16,0 0 2-16,0-3 1 15,-3 0-4-15,0 3 1 16,1-2-2-16,-1-1 0 0,0 0 4 15,-3 3 1-15,0 0-1 16,3 0-2-16,0-8 1 16,1 1 1-16,-1 1-3 15,0 1 0-15,-3-6-1 16,0 3 0-16,0 8 2 16,0-8 0-16,4 3 0 15,-1 0 2-15,-3 2-3 16,3 1-2-16,-3-1 2 15,0 6 0-15,4-1 1 16,-1 1 0-16,0 0 2 16,0-1 1-16,0-2-1 0,3 3-2 15,-3-3-2-15,-2 2-1 16,-1-7 2-16,3 3 2 16,0-1 0-16,0 0 2 15,0 9-4-15,-3-4 0 16,-2-4-1-16,-1 4 0 15,0 3 2-15,0-2 2 16,-6 0-1-16,4-3 2 16,-1 8-4-16,0-3 0 15,0 0 1-15,-3-2 2 16,4 0-1-16,-7 2 2 16,3 0-2-16,0 0-1 15,1-2 1-15,-1 0-1 16,0-1 2-16,3 1 3 0,1 0-4 15,2-1-1-15,0-2 0 16,-3-2 0-16,3-1-3 16,1 0 2-16,2 3 1 15,0 0 0-15,0 0-3 16,-3-2 2-16,3-1 3 16,-2 3 1-16,2 0-4 15,-3-5 1-15,0 0 0 16,-3-1 0-16,0 4-3 15,-5-1 2-15,2 0 3 16,0 11 1-16,0-2-4 16,-5-6 1-16,-1 2 0 15,3-2 0-15,1 0 0 0,-4 3 0 16,3-1 0 0,0-2 2-16,4 0-3 0,-1-5 0 15,0 0 1-15,0 0 0 16,1 2 0-16,2 0 0 15,0 1 0-15,-6-1 2 16,6 0-3-16,1 1-2 16,-1-6 4-16,0 0 3 15,3 3-3-15,0-1-1 16,-2 1-2-16,-7 0 0 16,6 2 2-16,0 0 0 15,-2 1 0-15,-1-1 0 16,0 0 0-16,0 1 2 15,-3-1-1-15,1 3 2 0,-1 0-7 16,3-3 1-16,0 3 1 16,1 0 3-16,2-2-2 15,-3-1 0-15,0 1 1 16,4-1 2-16,2 0-1 16,0 1-1-16,0-1 3 15,0 0 2-15,1 1-7 16,-1-1 0-16,0 3 2 15,0-3 4-15,-3 3-3 16,-2 0-3-16,2-2-2 16,-3 2 3-16,3 0 0 15,3-3 1-15,-8 0 0 0,-1 1 0 16,3-1 2-16,6 1 1 16,3-1-4-16,1-2 1 15,-1-1 0-15,0 4 0 16,0-4 2-16,0 1 3 15,0 2-2-15,1 1 0 16,-1-1-1-16,3 0-2 16,3-2 1-16,-3 0-1 0,3 0 2 0,-6-1 1 15,4-2-1-15,5 0 1 16,0 3 2-16,0-3 4 16,3 0-2-16,0 0-2 15,3-2 0-15,-3-9-1 16,3 6 0-16,0 0 0 15,3-3-2-15,0 0 1 16,0 0 0-16,0 0 1 16,0 0-2-16,0 1-2 15,0-1 1-15,0-6 1 0,0 7-1 16,3-7 2-16,0 4-2 16,0 2-1-16,0 3 3 15,0 2 0-15,0 3-4 16,-3 0 1-16,1 3-5 15,2 2 1-15,-3 1 2 16,0 2 1-16,-3 2-2 16,0 4 2-16,-3 7-1 15,-6 8-2-15,9 0 3 16,-6 0 0-16,0 1 1 16,0-7 0-16,3-1 0 15,3-4 0-15,0-4 0 0,3 2 2 16,0-3-1-16,0 0 2 15,0-5-2 1,0 0 2-16,0-3 0 16,0 1-4-16,1-1 1 15,2 1 0-15,0-6 2 16,2 0-3-16,1 0-2 16,0-11 2-16,6-5 2 15,0 3 0-15,6 3-1 16,-3 2-2-16,3 0 1 15,-3 3 1-15,3-1 0 16,-3 4 0-16,0 2 0 16,-1 3-3-16,1 5 0 15,0 2-1-15,0 4 3 16,0 4 0-16,3 9 1 0,0 5 0 16,0-1 0-16,0-2 0 15,-3-2 0-15,-1-3 2 16,1-3 1-16,0-5-32 15,3 0-13-15,6-8-83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9:10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5120 104 0,'-24'0'38'0,"18"2"-20"0,-2 1-12 0,5-3 9 16,3 0-4-16,0 0-1 15,0-3 5-15,5-2 2 0,4-3-4 16,3 0 0-16,6 0-8 16,3 0-3-16,3 6-1 0,0 2-4 15,5 8 2-15,7 2-1 16,0 17 0-16,9-1 4 16,-4 6 1-16,-2 2-1 15,-6 1-2-15,-7-1 3 16,-5 3 0-16,-3 5 3 15,-9 6 3-15,-6 10 0 16,-3 0 0-16,-6 3-3 16,-6-2-1-16,0 1-1 15,-3 4 0-15,0-1-2 16,4 6-2-16,2-5-2 0,6-9-1 16,6 1 2-16,6-11 2 15,2-3 0-15,1-5-1 16,3-5-2-16,3-3-1 15,3-5 2-15,3-3 2 16,0-5-2-16,-4-3-2 16,-2-2-1-16,-3-3 3 15,-3-3 2-15,-3 0 2 16,-3-2-1-16,0-1-2 16,-3 4 1-16,-3-1 1 15,-3 3-1-15,-3 3 2 16,-3 2-2-16,0 5 2 15,3 6-2-15,0 5-1 16,3 6-4-16,6 4 0 0,3 9 0 16,3 13 2-16,3 13 1 15,0 0 1-15,3 0 8 16,-6 0 5-16,-3 0 0 16,-6-8 0-16,-3-7 8 15,-6-1 6-15,-9-5-5 16,-3-8-3-16,-9-6-9 15,-5-4-4-15,-1-3-17 16,0-9-7-16,3-4-20 16,4-9-8-16,5-4-53 15,9-14-33 1,3-11 61-16</inkml:trace>
  <inkml:trace contextRef="#ctx0" brushRef="#br0" timeOffset="1">15325 6331 136 0,'-6'-7'52'0,"6"-1"-28"0,3 0-22 16,0 0 14-16,3-5-1 16,3-1 3-16,0 4-8 15,3-1-1-15,3 3-5 16,3 6-5-16,0 7 0 0,-1 5 3 0,-5 9 1 16,-3 10 1-16,-6 11 2 15,-6 7-3-15,-6 6-2 16,-6-2 2-16,-2 4 0 15,-1-5 1-15,3-5 0 16,0-8 9-16,0-8 3 16,6-5 8-16,0-8 2 15,6-3-11-15,0-2-4 16,3-6-9-16,3-5-2 16,6-2 2-16,6-1 1 15,9-2-4-15,3-1 1 16,-1 4-9-16,7-4-2 15,0 1-40-15,0-3-19 16,-1-5-28-16</inkml:trace>
  <inkml:trace contextRef="#ctx0" brushRef="#br0" timeOffset="2">15697 6263 160 0,'-18'0'63'0,"12"5"-34"0,1-5-38 16,5 8 9-16,-3 3-4 15,-3 10-1-15,-3 16 12 16,6 8 8-16,0 8-8 16,6 0 3-16,6-3 3 0,3-5-7 0,5-6-3 15,1-7 6-15,0-11 4 16,3-10 16-16,6-16 8 15,-1-16-10-15,1-17-6 16,-6-4-8-16,-9-11-3 16,-12 0 0-16,-12 0 4 15,-3 8-4-15,-12 8 0 16,-5 6-11-16,-4 9-1 16,-3 9-40-16,1 11-14 15,2 10-69 1</inkml:trace>
  <inkml:trace contextRef="#ctx0" brushRef="#br0" timeOffset="3">16254 6144 96 0,'0'-6'38'0,"0"9"-20"0,0 0 1 16,0-3 16-16,3 5-11 0,0 3-1 15,0 8-7-15,3 10 0 16,0 9-9-1,0 7 0-15,0 3 3 0,0 8 0 0,-3-8 2 16,0-6-6-16,0-1-4 16,-1-9 1-16,-2-6 0 15,0-4-4-15,0-6 1 16,0-5-40-16,0-8-18 16,0-5-25-1</inkml:trace>
  <inkml:trace contextRef="#ctx0" brushRef="#br0" timeOffset="4">16287 6186 148 0,'-15'-3'55'0,"12"1"-30"0,-3-1-10 15,3 3 18-15,0 0-5 16,0-3-2-16,3 1-14 15,0-4-8-15,0-1-2 16,6-4-2-16,3-5 2 0,3-2-3 16,9 2 0-16,2 2 1 15,1 6 0-15,0 3-3 16,3 10 0-16,-3 3 6 16,-4 6 3-16,-8 4-3 15,-6 3 0-15,-6 6 1 16,-6-1 2-16,-3 1-1 0,-6-3 0 15,4-3-1-15,-1-5 0 16,3-3-2-16,3-3-2 16,3-2-2-16,6-2-1 15,3-4-1-15,6 1 0 16,6 2 0-16,8 3 3 16,-2 8 0-16,-3 0 1 15,-3 2 13-15,-3 4 8 16,-6 1 5-16,-9 4 4 15,-6-3-7-15,-6-1-4 16,-6 1-9-16,-6-3-2 16,-3-5-4-16,-2 0-1 15,2-5-8-15,6-3-4 0,6 0-33 16,3-6-15-16,9-2-43 16,9-2-48-1,3-1 53-15</inkml:trace>
  <inkml:trace contextRef="#ctx0" brushRef="#br0" timeOffset="5">16983 6326 156 0,'-3'3'57'0,"9"-1"-30"0,-3 9-18 16,0-6 14-16,3 1 0 15,3-1 1-15,3-2-7 16,3-1-2-16,0-2-9 16,2-2 0-16,-2-4 1 0,0-2 1 15,0-5 0-15,-3 3-4 16,-3-12-1 0,-6 4 1-16,-6-1-9 15,-6 3-4-15,-3 6-2 16,-3 2 1-16,-3 5-1 0,1 6 2 15,-4 8 0 1,3-1 3-16,0 3 4 0,0 9 1 16,6-1 7-1,6 2 4-15,3 7-3 0,9-7 1 16,3-1-3-16,6-7 0 16,3-1-3-16,6-6 1 15,0-6-24-15,2-4-8 16,1-9-39-1,0-5-43-15,3-2 31 16</inkml:trace>
  <inkml:trace contextRef="#ctx0" brushRef="#br0" timeOffset="6">17302 6197 156 0,'-9'-8'57'0,"3"5"-30"0,-6 6-12 0,9-1 20 0,-6 4-8 15,0 1-3-15,-3 9-14 16,0 3-6-16,-3 5-3 15,6 2-1-15,3 3 2 0,0 0 1 16,6-5 1-16,3-3-2 16,6-5 1-16,0-3-2 15,6-7 2-15,0-6 0 16,0-6 3-16,-3-7-3 16,0-3-2-16,-3 0 2 15,-3 1 0-15,-3-1-1 16,-3-3 1-16,0 6-2 15,0 2-1-15,0 6-2 16,0 2 1-16,0 3 1 0,0 8 2 16,3 6-1-1,0 1 2-15,3 7-2 0,-1-6 2 16,7-3-4-16,0-3 0 16,6-2-15-16,0-5-6 15,3-6-33-15,-3-5-13 16,0-5-17-1</inkml:trace>
  <inkml:trace contextRef="#ctx0" brushRef="#br0" timeOffset="7">17528 6160 184 0,'-18'5'71'0,"12"-3"-38"0,-12 9-32 0,12-3 14 15,-3 3-8-15,0 2-2 0,0 3-5 16,3 2-2-16,4 6 1 15,2 0 2-15,5 0 2 0,4-3 1 16,3 0 2-16,3-8-1 16,3-2 0-16,3-9-3 15,0-4 1-15,0-9-9 16,-4-2-3-16,1-8-20 16,-3-6-8-16,-3-2-23 15,-3-5-30 1,-6-16 27-16</inkml:trace>
  <inkml:trace contextRef="#ctx0" brushRef="#br0" timeOffset="8">17590 5879 124 0,'-12'-3'49'0,"12"14"-26"0,9 5-18 16,-6 0 11-16,3 8-5 0,0 21 1 16,0 2 19-16,0 6 10 15,0-5-21-15,0-1-2 0,0-2-3 16,0-5-4-16,0-8 1 15,0-6-5-15,-3-5-2 16,3-10 0-16,0-11-1 16,3-8-16-16,0-11-4 15,3-7-12-15,2-3-5 16,4 2 15-16,0 6 10 16,3 5 4-16,0 8 2 0,0 8 8 15,-3 11 4-15,-1 2 6 16,-2 6 4-16,0 5-1 15,-3-1 0-15,0 4-10 16,-3-3-5-16,-3-6-19 16,0-5-7-16,3-5-82 15</inkml:trace>
  <inkml:trace contextRef="#ctx0" brushRef="#br0" timeOffset="9">20207 9533 96 0,'6'-3'35'0,"-3"1"-18"0,3-4 6 15,-3 4 21-15,0-4-2 16,0 1 0-16,0-3-6 0,-3-2-2 16,0-1-19-1,-3 0 0-15,-3 1-1 0,-3-1 1 0,-3-2 1 16,-3 0-4-16,-6-3 0 15,0 3-7-15,-3-1-3 16,-5 4-1-16,-7 2-1 16,0 3 0-16,-2 2 0 15,-1 3 0-15,-3 3 0 16,3 2-3-16,-2 3 2 16,2 2-1-16,3 6-2 15,-2 8 3-15,-1 8 2 16,3 2-2-16,4 11-2 15,2 6 2-15,9-1 2 16,6 0 0-16,6 6 2 0,9 5 0 16,9-3 1-1,6 3 2-15,3-6 1 0,6 1-1 16,5-11 1-16,7-6 0 16,9-7 3-16,2-3-3 15,13-8 1-15,5-7-1 16,1-9 1-16,-1-8 0 15,1-2 0-15,8-8-2 16,-5-6 1-16,-4-13 2 16,-5 1 2-16,-7-6-5 15,-11-6-4-15,-9-4 1 16,-4-1 0-16,-11 6 1 16,-6-11 2-16,-6 0 1 0,-12 0 1 15,-12 0 4-15,-14 3 3 16,-10 5-6-16,-3 3-3 15,-2 12-3-15,-1 7-3 16,6 1 1-16,4 9 1 16,5 3-19-16,9 2-6 15,3 5-41-15,12 0-19 16,12 9-75 0</inkml:trace>
  <inkml:trace contextRef="#ctx0" brushRef="#br0" timeOffset="10">7422 11737 116 0,'12'-21'44'0,"0"13"-24"0,-3-5-2 0,-6 7 20 16,0-2 12-16,-6 0 6 0,-3-2-12 15,-6-1-6-15,-6 1-22 16,-5-1-3-16,-7 3-2 0,-12 3-6 16,-2 0-1-16,-1 2-4 15,-9 6-1-15,-2 5 1 16,5 7 2-16,-5 14-3 15,-4 9-2-15,4 12-3 16,5 8 1-16,6 3 3 16,13 2 1-16,11 9 1 15,12 5 0-15,15-1-3 16,18-4 0-16,8-11 2 16,13-9 2-16,11-12 4 15,13-13 4-15,17-12 2 0,7-17 1 16,2-19-4-1,-3-22 0-15,-6-15-1 0,-11 5 1 16,-16-5 7-16,-14 0 4 16,-15-8 4-16,-18 5 1 15,-18-3-5-15,-12 6 1 16,-15 3-9-16,-6 10-2 16,-2 8-7-16,-4 7-2 15,-3 7-11-15,4 4-5 16,5 3-41-16,6 6-17 15,10 4-83 1</inkml:trace>
  <inkml:trace contextRef="#ctx0" brushRef="#br0" timeOffset="11">21118 9049 80 0,'-3'0'33'0,"3"0"-18"0,0 0-7 16,0 0 11-16,0 0 4 15,0 0 6-15,0 0-3 16,0 0-1-16,0-3-5 16,0 0-2-16,0 1-10 15,0 2-7-15,0 0-4 0,0 0 2 16,0 0 0-16,3 5 9 16,0 3 5-16,3 3 0 0,-1 2 2 15,1 5-4-15,-3 1 1 16,0 5-3-16,0-3 0 15,0-3-5-15,-3 1-1 16,0-3 3-16,0-6 1 16,0 1-6-16,0-3 0 15,0-3 1-15,0 0 3 16,0 1-2-16,0-6 0 16,0 0-1-16,0-3 1 15,0 0-2-15,3-4 2 16,3-7-4-16,-3-2 0 15,0 1 1-15,6-1 2 16,0 0-3-16,-3 0 0 0,0 0 1 16,3 0 2-16,-3 3-3 15,3-3-2-15,0 6 2 16,0-1 2-16,0 3-5 16,2 5 1-16,1 3 3 15,0 8 2-15,0 6 2 16,0 1 0-16,-3 4-2 15,0 5 1-15,-3 0 0 16,0-6 1-16,-3 1-2 16,0-6-2-16,0 0 1 15,-3-5-1-15,0 0-16 16,0-3-4-16,3-2-21 16,-3-3-7-16,6-3-34 15,0-2-32-15,3-8 40 16</inkml:trace>
  <inkml:trace contextRef="#ctx0" brushRef="#br0" timeOffset="12">21481 9049 132 0,'-18'-3'52'0,"18"3"-28"0,0 0-28 0,0 0 10 15,0 5 6-15,0 3 7 16,0 3 1-16,0 2 3 0,0 6-13 15,6 4-1-15,3-1 1 0,3-1-4 16,3-3-1-16,-1-7 2 16,1 0 0-1,0-6 5-15,0-5 3 0,0-8-2 16,-6-5 0-16,0-1 1 16,-3-1 2-16,-6-4-3 15,-6 0 0-15,-3 1-5 16,-6-1 0-16,-3 6-5 15,-6 5 0-15,3 3-10 16,4 2-3-16,2 3-19 16,3 0-7-16,6 3-25 15,6 2-9-15,15-2-18 16</inkml:trace>
  <inkml:trace contextRef="#ctx0" brushRef="#br0" timeOffset="13">22052 8943 112 0,'-6'-3'44'0,"0"3"-24"0,-3 0 1 0,6 0 19 0,-3 6-8 16,-2-1-3-16,-1 3-15 16,-3 5-6-16,-3 8-5 15,3 3-3-15,3 0 1 0,3 2-1 16,6-2 2-16,3 3-1 15,6-9-1-15,3 1 1 16,0-9-1-16,0-7 0 16,0-8 2-16,-1-1-1 15,1-2 2-15,-3-2-4 16,0-4-2-16,-6-1 4 16,0-4 1-16,-3 3 0 15,0 3-2-15,0 2-2 16,0 3 1-16,0 3 1 0,0 0 0 15,0 5-3-15,0 3 0 16,0 4-1-16,3 7 0 16,3 2 5-16,6 7 3 15,-3-4 5-15,3 7 2 16,0 3 3-16,-3-2 4 16,-3-1 1-16,-3-2 3 15,-3 3-6-15,-9-4-1 16,0-1-7-16,-3-4-3 15,-3-2-7-15,-3-5-3 0,-3-6-23 16,0-5-8 0,1-5-9-16,2-3 0 15,3-3-32-15</inkml:trace>
  <inkml:trace contextRef="#ctx0" brushRef="#br0" timeOffset="14">22278 8964 108 0,'-6'-5'44'0,"6"5"-24"0,-5 0-10 15,2 0 14-15,-3 2 4 16,-3 1 3-16,0 2-5 0,-3 3-4 15,0 0-12 1,3 3-6-16,0 2-3 0,3 3-1 0,0 2 2 16,3-2-3-16,3 0-2 15,3-3 2-15,3 1 0 16,3-6 1-16,0-6 2 16,0-2 1-16,0-5 3 15,0-3-3-15,0-8 0 16,-3 3-1-16,-3-3 1 15,-3 0 0-15,0 3 1 16,0 2-2-16,-3 3-2 0,0 3 7 16,3 2 5-1,0 6-4-15,0 5 0 0,3 5-4 16,3 3-1 0,0 3-1-16,2-1 1 0,4-2-4 15,0 0 0-15,0-5-8 16,3-4-4-16,3-1-29 15,0-6-12-15,-3-3-38 16</inkml:trace>
  <inkml:trace contextRef="#ctx0" brushRef="#br0" timeOffset="15">22454 8993 132 0,'-6'0'52'0,"6"5"-28"0,0 9-28 0,3-4 8 15,0 6 18 1,0 8 10-16,0 10-1 0,-3 1 2 16,3 2-19-16,0-3-6 0,0 3-3 15,3-5-3-15,-6-3-2 16,0-5 1-16,0-6 1 16,6-2 1-16,-6-5 1 15,0-3-2-15,-6-8 1 16,6-8-7-16,-3-3-1 15,-3-10-1-15,0-5 4 16,0-11-1-16,3-3-1 16,0-2 3-16,3-1 0 0,3 4-2 15,3 2 2 1,0 0 5-16,3 2 2 0,3 1-2 16,6 7-3-16,-3 6 0 15,2 5-1-15,-2 8 2 16,0 11 1-16,-3 10 7 15,0 3 6-15,-6 3 1 16,-3 2-1-16,-3 3-2 16,0-1-1-16,-6-1-7 15,-3-7-2-15,-3-1-7 16,0-4 0-16,0-2-26 16,3-5-8-16,3-6-25 15,1 1-11-15,10-6-14 16</inkml:trace>
  <inkml:trace contextRef="#ctx0" brushRef="#br0" timeOffset="16">23040 8871 124 0,'9'0'49'0,"-6"6"-26"0,-3 2-1 16,0 2 23-16,0 4-5 15,0-1-1-15,0 3-16 16,0 0-4-16,0-1-11 15,0 1-5-15,0 0-2 0,0-3-8 0,0 1-3 16,0-4-41 0,-3 1-18-16</inkml:trace>
  <inkml:trace contextRef="#ctx0" brushRef="#br0" timeOffset="17">22987 8792 176 0,'-6'-5'66'0,"6"2"-36"0,6 3-53 0,3 0 2 16,-3 3-11-16,0-1-1 16,6 1-20-16,-3 0-8 0</inkml:trace>
  <inkml:trace contextRef="#ctx0" brushRef="#br0" timeOffset="18">23121 8901 132 0,'0'29'52'0,"3"-11"-28"0,-3-2-13 15,0-8 15-15,0 0-10 16,0 0-2-16,0 0-4 16,3-3-1-16,0-2-5 15,-3-3-1-15,3 0 1 0,3-6 0 16,0-1 0-16,3-4-2 15,2-10-2-15,4 0-4 16,0-1 0-16,3 4 2 0,3 2 1 16,-3 5-2-16,3 9 2 15,-4 7 5-15,-2 8 2 16,-3 3 2-16,-3 3 2 16,0-1-3-16,0 1-2 15,-3-1-35-15,0-2-18 16,6-3-37-1</inkml:trace>
  <inkml:trace contextRef="#ctx0" brushRef="#br0" timeOffset="19">20927 9520 132 0,'-6'-11'52'0,"6"8"-28"0,3 6-19 0,-3-3 18 16,3 16-5-1,3 16 0-15,-3 5 1 16,0 5-11-16,0 3-2 0,-3 0 0 16,0-3-5-16,0 1-1 15,0-6 2-15,0-3 1 16,-3-7-6-16,0-4-2 16,0-7-58-1,0-5-49-15,-3-8 35 0</inkml:trace>
  <inkml:trace contextRef="#ctx0" brushRef="#br0" timeOffset="20">20826 9824 208 0,'-9'-5'77'0,"9"5"-42"0,3-3-39 16,3-2 13-16,3-1-7 16,3 1 1-16,3 0-4 15,2 0 0-15,4-1 1 16,6 4 2-16,3-4 3 0,3 1-4 15,-4-3-3-15,-2 0-57 16,-3 0-58-16,-3-2 28 16</inkml:trace>
  <inkml:trace contextRef="#ctx0" brushRef="#br0" timeOffset="21">21100 9544 160 0,'-3'5'63'0,"6"5"-34"0,6 9-36 0,-6-1 10 16,3 9 6-16,-3 7 3 15,0 3 6-15,0 0 1 16,-1 0-10-16,-2 0-3 0,0-2-2 16,0-9-2-16,0-2-2 15,0-8 5-15,0-3 1 0,3-7 4 16,0-9 1-1,0-5-5-15,3-5-2 0,0-3-4 16,9-5-1-16,0 2 1 16,-3 3 0-16,0 3-5 15,0 5 1-15,0 5 2 16,0 6 1-16,0 5-2 16,-4 3 2-16,1 2 3 15,0 3 1-15,-3 0-4 16,0-1 1-16,0 1 2 15,-3-2 3-15,0-6-20 16,3-3-7-16,0-5-53 16,0-3-43-1,3-5 41-15</inkml:trace>
  <inkml:trace contextRef="#ctx0" brushRef="#br0" timeOffset="22">21400 9768 184 0,'-3'3'68'0,"3"8"-36"0,3 5-40 0,0-9 12 15,0 4-2-15,0 2 1 16,-3 1 3-16,0 1 3 16,0 1-4-16,0-3-3 0,0 1-1 15,3-4-1-15,-3-2 0 16,0-8-77 0,0 0-42-16,6-2 53 15</inkml:trace>
  <inkml:trace contextRef="#ctx0" brushRef="#br0" timeOffset="23">21391 9702 224 0,'-11'-13'85'0,"11"10"-46"0,3-2-50 15,-1 5 13-15,1-3-6 16,0 1 2-16,3 2-1 16,3 2 1-16,3 1 2 15,3 2-33-15,6 1-15 0,0-1-34 16</inkml:trace>
  <inkml:trace contextRef="#ctx0" brushRef="#br0" timeOffset="24">21630 9710 160 0,'0'-2'63'0,"-6"4"-34"0,0 6-19 0,6-3 17 16,-6 1-7-16,0 2-1 16,0 2-14-1,0 1-2-15,3 2-3 0,0 0-3 0,6 1 2 16,3-4-1-16,0 3-2 15,0 1 5-15,0-1 3 16,-3 0 8-16,-3 0 2 16,-3 0-3-16,0-2-1 15,-6-3-4-15,0-3 1 16,0-2-2-16,0 0 0 16,0-3-36-16,3 0-14 15,3 0-57 1</inkml:trace>
  <inkml:trace contextRef="#ctx0" brushRef="#br0" timeOffset="25">22046 9766 128 0,'3'5'49'0,"3"-2"-26"0,3 5-18 0,-3 0 11 15,6-6 8-15,0 4 5 16,0-6-11-16,0 0-3 16,3-3-9-16,-3 0 0 0,-1-2 4 15,1-3-2-15,-3-3 1 16,0 1-5-16,-3-1-1 0,-6-2-1 15,-3 2-2 1,-3 1 1-16,-6 2 1 0,-3 3-3 16,-2 2-2-16,-1 8 2 15,0 3 0-15,0 3-2 16,3 5 2-16,3 2 1 16,3 1 2-16,3-3 5 15,3-1 6-15,3 1-3 16,6 0 0-16,3-3-6 15,6 1-3-15,3-4-7 16,0-4-4-16,3-6-49 16,2-3-22-16,4 0-7 15</inkml:trace>
  <inkml:trace contextRef="#ctx0" brushRef="#br0" timeOffset="26">22395 9678 212 0,'-3'0'79'0,"-6"3"-42"0,0 13-43 0,6-3 12 16,-6 3 5-16,-3 8 7 15,-3 0-5-15,-3 0-2 16,3-1-6-16,0 1-2 0,0 0 1 16,7-3-13-16,-1-5-4 15,0-5-54 1,3-6-62-16,3-5 30 15</inkml:trace>
  <inkml:trace contextRef="#ctx0" brushRef="#br0" timeOffset="27">22213 9702 220 0,'-6'-5'82'0,"9"8"-44"0,0-3-49 16,-3 0 13-16,6 2 0 15,3 6 6-15,0 0 5 16,3 5 4-16,3 9-9 15,2-1 0-15,-2 3-1 0,3-1-3 16,3 1-3-16,-3 0 0 16,3 0 1-16,-3-6-14 15,-1-4-7-15,-2-7-41 16,6-7-16-16,-3-2-10 16</inkml:trace>
  <inkml:trace contextRef="#ctx0" brushRef="#br0" timeOffset="28">22591 9737 212 0,'-18'-6'79'0,"3"4"-42"0,6 2-43 16,3 5 29-16,-6 3-8 16,1 3-10-16,-1 4-2 15,-3 1-3-15,3 3-3 0,3 2 2 16,3 3-1-16,3 0 0 15,6-3 2-15,3-5 2 0,3-3-1 16,3-5 2 0,0-6-2-16,3-4 2 0,-1-6 0 15,1-3 1-15,-3 1-2 16,-3-6 1-16,-6-5-2 16,-3 0 2-16,0 5-2 15,0 0-1-15,0 5 1 16,-6 1-1-16,3 4 0 15,3 4 2-15,-3 4 1 16,3-2 3-16,3 11-3 16,3 2-2-16,0 0 0 15,3 1 1-15,0 1 1 16,0-1 1-16,3-1-5 16,0-3 1-16,0-2-29 15,2-5-13-15,1-3-38 16</inkml:trace>
  <inkml:trace contextRef="#ctx0" brushRef="#br0" timeOffset="29">22695 9716 180 0,'-9'-3'68'0,"9"6"-36"0,3-1-37 0,0 1 10 15,0 2 10-15,0 3 10 16,0 3 2-16,0 4 4 15,0 1-17-15,0 0-1 0,0-3 0 16,-3 1-7-16,3-4-3 0,-3-2 0 16,0 0 0-1,0-3-1-15,0-5-2 0,3 0-4 16,3-10-2-16,3-3-8 16,-3-3-4-16,3 0-1 15,0-5-1-15,0 2 8 16,0 3 7-16,-6 8 2 15,8 0 1-15,-2 6 0 16,-3 4-2-16,0 6 16 16,0 6 6-16,-3 1 3 15,0-1-1-15,-3-1-6 16,0-2-4-16,0-1-5 16,0-2-2-16,0-3-1 15,0-5 1-15,6 0-7 0,3-8 1 16,0-5-17-16,3-5-4 15,0-1-6 1,3-2-1-16,0 5 17 0,-1 3 7 16,-2 2 8-16,0 6 2 15,-3 5 21-15,0 8 11 16,0 5-9-16,-3 3-3 16,-3 3-9-16,3-4-4 15,-6 1-5-15,12 0-4 16,-6-3-7-16,-3-2-4 15,6-3-41-15,3-8-18 16,-3-8-34-16</inkml:trace>
  <inkml:trace contextRef="#ctx0" brushRef="#br0" timeOffset="30">23133 9628 152 0,'-6'3'57'0,"9"23"-30"0,0 1-29 16,3-17 11-16,-6 9 22 16,0 10 12-16,0 0-2 15,-6 5 1-15,6 4-24 16,0-1-8-16,0-6-5 0,6-4-3 16,-3-1 1-16,-3-7-2 15,0-9-7 1,0-4-4-16,0-6-10 0,-3-8-5 15,-3-8 5-15,6-3 1 16,-3-2 12-16,0-8 3 16,0 3 1-16,0-4 2 15,3 4 1-15,0 0 2 16,3 2-3-16,6-5 0 16,3 0-1-16,5 5 0 15,1 5 2-15,3 11 0 16,3 14 6-16,0 4 4 15,-3 9 17-15,-6 2 7 16,-7 3 0-16,-8-1 2 16,-8 1-14-16,-1-3-5 0,0-2-8 15,-12-3-4-15,-3-3-7 16,0-5-3-16,3-5-34 16,-2-3-13-16,11-11-54 15,0-10-46 1,6-6 56-16</inkml:trace>
  <inkml:trace contextRef="#ctx0" brushRef="#br0" timeOffset="31">23341 9316 208 0,'-6'-3'79'0,"12"11"-42"0,0-5-45 15,0 8 12-15,-3 2 16 16,6 5 10-16,-3 11 1 0,0 11-1 15,0 8-16-15,-3-1-2 0,6 6 1 16,0-5-5-16,-6-6-2 16,3-5-3-16,-4-5 0 15,1-6-29-15,0-7-9 16,0-3-161 0,9-19 66-1</inkml:trace>
  <inkml:trace contextRef="#ctx0" brushRef="#br0" timeOffset="32">23526 9589 220 0,'0'2'82'0,"3"14"-44"16,6-3-47-16,-1-2 12 0,-2-1 13 16,0 1 11-16,9-3-2 15,0 0 0-15,3-3-14 16,0 0-7-16,-3-5 0 0,6-2-1 15,-4-6 3-15,-5-8-1 16,0 0 0-16,-3-2-10 16,-9-1-2-16,0 1-16 15,-9 2-5-15,-12 5 5 16,1 3 4-16,-4 11 13 16,-3 7 6-16,6 14-4 15,3 0 1-15,0 2 21 16,9 4 9-16,4-7 7 15,2 1 5-15,6-3-13 16,14-2-6-16,7-6-9 0,3-8-5 16,12-5-32-16,2-5-13 15,4-8-99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9:10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14394 16973 160 0,'-60'26'60'0,"36"9"-32"0,-15 26-24 0,13-19 13 16,-7 30 7-16,-6 25 7 15,1 20 1-15,5-6 3 16,15 8-19-16,12-3-5 0,18 6-3 0,18-21-2 16,11-9-1-16,10-7-12 15,6-16-3-15,2-11-50 16,7-16-21-16,2-10-18 15</inkml:trace>
  <inkml:trace contextRef="#ctx0" brushRef="#br0" timeOffset="1">14602 17285 136 0,'-24'-8'52'0,"18"8"-28"0,-6 3-24 15,6-3 13-15,-3 11-7 16,0-1-1-16,-2 9-2 16,2 4-3-16,0 7 1 15,3-4-4-15,6 0 2 0,6-2 3 16,6-3 3-16,5-2-18 15,13-1-8-15,0-10-42 16</inkml:trace>
  <inkml:trace contextRef="#ctx0" brushRef="#br0" timeOffset="2">14786 17404 132 0,'-11'-5'49'0,"5"5"-26"0,-6 16-23 0,9-13 10 16,-3 7-4-16,0-2 1 15,0 0 2-15,3 5 2 16,6 6-5-16,3-6-2 0,3 0 0 16,3-2 2-16,11-9 1 15,-2-2 1-15,-3-2 2 16,0-9-1-16,-3 3 0 0,0-2-8 16,-6-11 0-16,-6 2-1 15,-3-2 2 1,-9 2-8-16,-6 11-1 0,3-2-14 15,0 2-6 1,0 3-33-16,3 5-29 16,3 0 30-16</inkml:trace>
  <inkml:trace contextRef="#ctx0" brushRef="#br0" timeOffset="3">14917 17449 92 0,'0'14'35'0,"3"-7"-18"0,0 7-18 16,0-9 9-16,0 0-5 16,3 1 0-16,0-4 3 15,0-2 3-15,0-2-4 0,3-4-3 16,0-2-4-16,-3-2-1 16,0 2 2-16,0-5 0 15,0-1 3-15,-3 4 1 16,0 10 10-16,-3 0 3 15,3 5-7-15,0 3-3 16,0 3-4-16,3 2 1 16,0 0-2-16,0 0-3 0,-1-5 1 15,7 5-17 1,3-5-52-16,0-5-4 0</inkml:trace>
  <inkml:trace contextRef="#ctx0" brushRef="#br0" timeOffset="4">15132 17137 208 0,'-9'0'79'0,"12"5"-42"0,-3 3-45 16,0 11 10-16,0 2-3 16,3 5 2-16,3 4 0 15,-3 1-1-15,3 6 1 16,3-5-1-16,-1 5 0 0,4-10-27 15,0-6-11-15,0-3-43 16</inkml:trace>
  <inkml:trace contextRef="#ctx0" brushRef="#br0" timeOffset="5">15349 17306 184 0,'-24'8'68'0,"9"6"-36"0,-11 4-40 0,20 1 12 16,0-1 0-16,0 1 5 16,0-3-1-16,6 7 1 15,0-7-5-15,9 3-3 0,3-9 0 16,-1-2-1-16,4-8 0 16,0-8-5-16,0-2 1 15,0-17 0-15,-3-4 2 0,-3 1-1 16,-6-12 1-1,-3-6 2-15,-6 3 2 16,0 1 5-16,0 9 4 0,0 6 9 16,-3 16 9-1,3 10-11-15,3 16-18 16,3 14-7-16,3-1 0 16,3 9 1-16,6-4 4 15,6 9 1-15,3-8-43 16,2-6-18-16,13-2-24 15</inkml:trace>
  <inkml:trace contextRef="#ctx0" brushRef="#br0" timeOffset="6">15810 17039 200 0,'-3'0'77'0,"6"0"-42"0,-3 13-39 16,0 1 13-16,3 4-5 16,0 19 0-16,0-2 0 15,0 4 0-15,-3-4-2 16,3-4-2-16,0 6 3 0,0-10-4 15,0-6 0-15,0-2-10 16,-3-6-3-16,0-18 7 16,-3 2 1-1,3-8 4-15,0 3 2 16,0-5 0-16,3 5-3 0,3-2 2 16,3-4 1-16,3 6 2 15,3 1-1-15,0 1 2 16,6 6 0-16,-4 3 1 15,-2 2 2-15,3 8 3 16,-3 1-2-16,-3 4 1 16,-3 3-16-16,0-7-7 15,0 4-25-15,-3-5-12 16,3-5-22 0</inkml:trace>
  <inkml:trace contextRef="#ctx0" brushRef="#br0" timeOffset="7">16171 17232 156 0,'-6'0'57'0,"3"8"-30"0,-3 5-34 16,3-5 10-16,-3 8 6 16,0 0 5-16,0 11-4 15,0-4-1-15,3-1-5 16,3-1-3-16,3-5 0 0,3-3-1 15,3-3 2-15,0-4-6 16,-3-9 1-16,6-10-1 16,-4 0-1-16,1-3-1 15,-3-5 1-15,-3 2 5 16,-6 6 4-16,6 0 10 16,-6 5 5-16,3 2-5 0,-3 6-3 15,3 8-4-15,3-2-2 16,0 7-3-16,3 5-2 15,3 4-2-15,-3-7-1 16,0-1-29-16,0-4-12 16,0 1-15-1,0-3-28-15,0-3 26 16</inkml:trace>
  <inkml:trace contextRef="#ctx0" brushRef="#br0" timeOffset="8">16275 17317 104 0,'0'-11'41'0,"3"11"-22"15,-3 6-16-15,0-6 10 16,3 5 7-16,3 3 7 0,0 5-10 16,3 8-2-16,-1-2-5 15,1 2-1-15,3-2-5 16,0-6-1-16,0 0 1 0,0-8 6 16,3 1 4-16,0-12-1 15,3-2 0-15,-3-10-7 16,-1-1-2-16,-5-2-2 15,0-3-2-15,-3-2-6 16,0 5-1-16,-3 0-26 16,0 2-8-16</inkml:trace>
  <inkml:trace contextRef="#ctx0" brushRef="#br0" timeOffset="9">16683 17248 164 0,'-18'0'63'0,"15"0"-34"0,-9 0-30 15,9 5 15-15,0 3 1 16,6-2 3-16,0 4-3 16,0 1-1-16,6-6-8 15,0 6-2-15,0-3 0 0,-1-3 0 16,4-2 0-16,0-3 0 16,-3 0 0-16,0 0 0 0,0-6 0 15,-3-2-2-15,-3 3 1 16,-3-3-2-16,-6 0-1 15,-3 3-2-15,-3 0-1 16,-6 2-1-16,0 8 0 16,1 3 3-16,-1 5 0 15,0 1 1-15,6 4 2 16,0 3 1-16,6 1 1 16,6-4 0-16,6 3 2 15,12-5-5-15,0-8-1 16,6 0-20-16,5-3-9 0,4-13-69 31</inkml:trace>
  <inkml:trace contextRef="#ctx0" brushRef="#br0" timeOffset="10">17540 17169 120 0,'-9'-19'46'0,"12"17"-24"0,-9 2-4 0,3 0 20 16,-3 2-6-16,-3 4-1 15,0 12-20-15,-3 3-6 16,0 3-4-16,0 3-1 0,3 4 0 16,3-2-3-16,3-2 2 15,3-1 1-15,6-7 0 16,0-6-3-16,3 0 0 15,3-13-1-15,0-8 0 16,0-2-4-16,-3-6-2 0,0-8 5 16,-3 6 2-1,0-4 5-15,0 7 3 0,0 1 4 16,-6 4 2-16,0 10-5 16,0 5-2-16,0 3-2 15,0 10 1-15,0-2-2 16,0 8-1-16,9 3-4 15,-3-6-2-15,6-3-30 16,-4-4-14-16,4-1-25 16</inkml:trace>
  <inkml:trace contextRef="#ctx0" brushRef="#br0" timeOffset="11">17689 16952 220 0,'-6'-5'82'0,"9"7"-44"0,-3 22-47 0,0-11 14 15,0 14-5-15,0 4 0 16,0 14 0-16,0 0 2 16,0-2-1-16,3-4-3 0,3 6-1 15,-1-8-36-15,4-5-14 16,0-5-28-1</inkml:trace>
  <inkml:trace contextRef="#ctx0" brushRef="#br0" timeOffset="12">17891 16952 160 0,'-3'-3'63'0,"3"9"-34"0,0 23-30 16,0-14 12-16,0 12 1 15,-3 13 3-15,0 2-4 16,0 0-1-16,0 1-6 16,3-1-7-16,3-5-3 0,0-3-57 15,3-2-47 1,3-13 35-16</inkml:trace>
  <inkml:trace contextRef="#ctx0" brushRef="#br0" timeOffset="13">18067 17272 164 0,'-6'21'63'0,"6"-2"-34"0,-3 2-32 0,3-8 11 16,3 6 5-16,0-1 3 15,3-5-1-15,3-5-1 16,-1 0-8-16,4-10 0 0,3-9 1 15,0-5-1-15,-3-2-1 16,-6-4 1-16,-6-1 3 16,-6-4 0-16,-3 1 0 0,-6-1-5 15,-3 9-3-15,-2 2-11 16,2 5-4-16,0 9-28 16,3 2-13-16,3 8-33 15</inkml:trace>
  <inkml:trace contextRef="#ctx0" brushRef="#br0" timeOffset="14">18534 17222 160 0,'-9'-27'63'0,"6"25"-34"0,0-17-30 15,3 14 15-15,-9 5 5 16,-3 0 6-16,0 0-7 0,-3 8-3 16,1 5-8-16,-1 3-5 0,0 5-1 15,0 0-4-15,3 6 2 16,3 4-1-16,3-4-2 15,6 5 0-15,6-1 3 16,3-4 0-16,6-6 1 16,6-2-11-16,0-6-5 15,2-3-39 1,1-10-49-16,3-2 19 16</inkml:trace>
  <inkml:trace contextRef="#ctx0" brushRef="#br0" timeOffset="15">18671 17317 200 0,'-12'-5'74'0,"6"7"-40"0,-3 1-35 16,3 0 12-16,-3 2-5 15,0 3 1-15,-3 2-2 16,3 6 2-16,0 3-4 16,4-6-2-16,2 6 2 0,6-4-2 15,2-4-1-15,4 2-2 16,3-5 1-16,0-8-8 15,3 0-4-15,-3-2 0 16,3-4 0-16,-3-7 8 16,-3 0 2-16,-3-6 3 15,-3 6 2-15,-3 0 3 16,0 5 4-16,0 3 2 0,0-1 1 16,0 6-9-16,3 11-1 15,3-3-2-15,0 5 0 16,5 0 0-16,1 1 0 15,0-1-5 1,3 0-1-16,-3-8-48 16,0 3-56-16,3-8 19 15</inkml:trace>
  <inkml:trace contextRef="#ctx0" brushRef="#br0" timeOffset="16">18885 16978 236 0,'-9'-5'90'0,"9"10"-48"0,0 3-53 16,0 5 13-16,0 9-6 15,0 4 2-15,3 11 3 16,-3 8 4-16,0 0-2 16,3 3-2-16,0-3 0 0,0-6-4 15,0 1 2-15,0-3-50 16,0-8-20-16,0-5-14 15</inkml:trace>
  <inkml:trace contextRef="#ctx0" brushRef="#br0" timeOffset="17">18781 17288 280 0,'-6'-11'104'0,"9"6"-56"0,3 0-56 0,3 5 16 15,6-6-11-15,0-2 0 16,3-5 2-16,2 8 0 16,4-3 1-16,0 11-11 0,0-1-3 15,0 1-28-15,-1 2-11 16,-2 1 6-16,-3 1 5 16,0 1 26-16,-3-2 14 15,0 7 20-15,-3-2 9 16,0-1-9-16,-1 1-3 0,1-3-7 15,3-3-3 1,3 0 6-16,0-5 3 16,-3-2-3-16,0-6 1 0,-3 2-5 15,-3-4-2-15,-6-3-2 16,-3-6-3-16,-6 0 1 16,-6 12-1-16,0 1 4 15,-3 6 5-15,-3 8-5 16,0 3-2-16,3 2-1 15,0 0-1-15,6 8 0 16,4 1 2-16,5-4-1 16,5 1 2-16,4-1-4 15,6-2 0-15,6-3-1 16,3-2 0-16,0-3-33 16,3-8-15-16,-1 0-38 15,13-16-21 1,-3 0 55-16</inkml:trace>
  <inkml:trace contextRef="#ctx0" brushRef="#br0" timeOffset="18">19486 17248 204 0,'-6'-13'77'0,"4"18"-42"0,-10-5-30 0,6 0 17 15,0 8-14-15,-6-3-4 16,0 9 1-16,3 4 4 16,-3 3-5-16,6 1-2 0,3-4 1 15,0 6 0-15,9-8 1 16,0-3-5-16,3-8 1 15,0 3 4-15,0-16 2 0,3-5-2 16,0-5-3 0,-3-4 0-16,-3-9 1 15,-1-9-1-15,-5-5 2 0,-2 0-7 16,-4 3 1-16,0-1 1 16,-3 9 3-16,0 13 13 15,3 8 8-15,-3 2-16 16,3 11-7-16,3 13-3 15,3 11 2-15,6 10 3 16,3 6 4-16,6 0-4 16,3-3-1-16,-1-3-2 15,4 3 0-15,-3-16-80 16,3 3-74 0,6-21 43-16</inkml:trace>
  <inkml:trace contextRef="#ctx0" brushRef="#br0" timeOffset="19">14495 17920 160 0,'-12'-2'63'0,"12"2"-34"0,-3 0-21 0,3 0 16 15</inkml:trace>
  <inkml:trace contextRef="#ctx0" brushRef="#br0" timeOffset="20">14486 17926 316 0,'9'18'30'16,"0"3"-16"-16,3 0 1 0,2 8-1 15,1 1-10-15,-3-4-1 16,0-2-3-16,0-3 2 16,0-8 1-16,-6 0 3 15,-3 1 8-15,0-9 5 16,3-5 2-16,0 0-1 15,0-13-8 1,0-6-7-16,3-2-1 16,0 3-3-16,-4-4-1 15,1-1-2-15,0 7 1 16,-3-3-19-16,0 9-7 0,0-1-19 16,3 0-7-16,0 11-20 15,0 0-46 1,3 0 27-16</inkml:trace>
  <inkml:trace contextRef="#ctx0" brushRef="#br0" timeOffset="21">14769 17992 204 0,'-3'-3'77'0,"0"3"-42"0,0 0-30 16,0 0 19-16,0 3-9 15,-3 2 2-15,-3 3-10 16,0 5-4-16,0 6-2 15,3 7-1-15,3-5 2 0,0 3-3 16,3-3 0-16,6-8 1 0,0 1 0 16,3-4 0-16,0-7 0 15,3-3-3-15,-3-8 2 16,0 0 1-16,-3-10 0 16,-1-1 0-16,-2 1 0 15,-3-4 0-15,0 4 0 16,0 5 0-16,0-1 2 15,-3 6-3-15,1 3 0 16,2 5 1-16,0 5 0 16,0 9 2-16,2 7 1 15,4-3-4-15,0 1 1 16,6-1 0-16,-3-2 0 0,6-3-27 16,-3 1-11-16,0-4-58 15,0-7-28 1,0 2 62-16</inkml:trace>
  <inkml:trace contextRef="#ctx0" brushRef="#br0" timeOffset="22">14891 18055 168 0,'-3'-18'66'0,"3"18"-36"0,3 5-40 16,-3-5 15-1,3 8 0-15,0 10-1 16,0-2 3-16,0-2-4 15,0-4 3-15,-1 3 3 0,-2-5-3 16,0 3-1-16,0-3-2 16,0-3 0-16,0-5 7 0,0 0 3 15,3-13 7 1,0-6-11-16,0 6-5 16,3 0 0-16,0 2 1 15,3-2-2-15,0 5-2 16,0 3-7-16,3-3-1 15,0 3-32-15,0 2-12 16,0-2-38 0</inkml:trace>
  <inkml:trace contextRef="#ctx0" brushRef="#br0" timeOffset="23">15051 18037 168 0,'-3'13'63'0,"3"0"-34"0,0 0-34 15,3 1 16 1,0 4-3-16,0-5-7 15,0 1-2-15,3-1 0 16,0 0-2-16,-3 0 1 0,0-5-71 16</inkml:trace>
  <inkml:trace contextRef="#ctx0" brushRef="#br0" timeOffset="24">15028 17904 204 0,'-3'-13'77'0,"9"10"-42"0,-4 1-59 0,-2 2 4 16</inkml:trace>
  <inkml:trace contextRef="#ctx0" brushRef="#br0" timeOffset="25">15057 17894 176 0,'18'13'-97'0</inkml:trace>
  <inkml:trace contextRef="#ctx0" brushRef="#br0" timeOffset="26">15251 18010 172 0,'-3'-5'66'0,"-3"5"-36"0,-3 0-35 0,6 5 10 15,-3 0-1-15,0-2 5 0,-3 10-3 16,0 6-1-16,0 2-2 16,3-2-5-16,3-1 1 0,3 3 1 15,3-2 0-15,3-6 2 16,0-5 1-16,3-3-1 15,0-5-2-15,0-5-4 16,0-3 0-16,-3-5-14 16,6-8-3-16,-3-3-2 15,-9 5 1-15,0 6 16 16,0 0 8-16,-3 10 18 16,0 11-6-1,0 5-2-15,3 11-5 16,0-8-2-16,0 3-3 15,3 2-2-15,6-8-4 0,0-2-2 16,0-4-52 0,-3-7-35-16,8 0 34 15</inkml:trace>
  <inkml:trace contextRef="#ctx0" brushRef="#br0" timeOffset="27">15358 17788 208 0,'-3'3'79'0,"6"20"-42"0,3 12-52 0,-3-17 10 15,0 9 6-15,3 5 6 16,-3 2 6-16,0 3 5 16,0-5-10-16,0-6-4 0,0-5-3 0,0 1-1 15,0-12 2-15,0 3 1 16,0-13 1-16,0-5-11 15,0-8-3-15,2 0-15 16,4-6-4-16,0 3 8 16,3 3 7-16,0 2 13 15,0 11 8-15,0 0-1 16,0 6 2-16,-3 2 8 16,-3 10 7-16,-6 3 1 15,-3-5 1-15,-3 0-6 16,-3-3-1-16,-3-2-10 15,-3-3-5-15,-3-3-7 16,3-5-2-16,0-5-19 16,4-3-9-16,-1-11-42 15,6-2-47-15,6-8 39 16</inkml:trace>
  <inkml:trace contextRef="#ctx0" brushRef="#br0" timeOffset="28">15569 17764 212 0,'0'0'79'0,"3"0"-42"0,3 13-50 0,0 3 12 16,0 0 6-16,-3 8 8 15,0 2 3-15,0 3 0 16,-3 3-8-16,0-5-3 0,0 12-1 16,0-7-2-16,0-5-2 15,3-4-35-15,-3-1-86 16</inkml:trace>
  <inkml:trace contextRef="#ctx0" brushRef="#br0" timeOffset="29">15647 18037 192 0,'3'5'71'0,"6"11"-38"0,5-3-39 15,-5-2 12-15,0-3-9 16,6 0 2-16,3-3 16 15,-3 0 10-15,0-5-13 16,-3-5 1-16,0-8-2 0,0 5-6 16,-4-3-3-16,-2-2-12 15,-3 0-4-15,-3-1-2 0,-3 6 2 16,-6 0 3-16,-5 3 2 16,-1 10 6-16,0-2 1 15,0 8 2-15,3 2 2 16,0-5 5-16,3 13 6 15,3-8-3-15,6 6 2 16,3-6-7-16,9 0-3 16,3 0-1-16,3-2 1 15,0-3-19-15,3-3-8 16,-1-2-60 0,4-3-34-16,-3-3 58 15</inkml:trace>
  <inkml:trace contextRef="#ctx0" brushRef="#br0" timeOffset="30">16022 17971 240 0,'-27'-11'90'0,"9"11"-48"0,3 0-49 15,12 0 14-15,-3 5-10 16,0-5 2-16,3 8-1 16,0-3-2-16,3 3 3 15,3-2 4-15,3 7 3 0,6 0 2 16,-3 6 2-16,0 2 6 15,-3-3 2-15,-3 1 6 16,-6-6 5-16,-3 0-12 16,-3 1-2-16,-3-9-14 15,0-3-3-15,-3-2-41 16,1-2-17-16</inkml:trace>
  <inkml:trace contextRef="#ctx0" brushRef="#br0" timeOffset="31">16555 17978 240 0,'-3'-7'90'0,"3"7"-48"0,-3 2-42 0,3-2 18 16,0 5-14-16,3 3-5 15,0 3 1-15,-1 7 1 16,4 4 0-16,0-1-3 0,0 5 1 15,0-7-1-15,0-1-2 16,0 1-30-16,-3-6-15 16,0-5-48-1</inkml:trace>
  <inkml:trace contextRef="#ctx0" brushRef="#br0" timeOffset="32">16706 17952 228 0,'-3'0'85'0,"6"8"-46"0,-3 10-46 15,0-7 14-15,0 2-10 16,0 3 2-16,0 11 3 16,0-9 1-16,0 3-1 15,0-7-2-15,0-4 1 0,3-10 1 16,3-13-6-1,0-6-6 1,0 1-1-16,0 2 5 16,3-3 3-16,0 1 5 15,3 10 1-15,0 3 1 16,0 5 0-16,0 8 0 16,0 2 2-16,-4 3 1 0,1 14 3 15,-3-6-5-15,-3-2-1 16,0-1-11-16,0-5-5 15,-3-5-49 1,-3 5-60-16,-3-7 24 16</inkml:trace>
  <inkml:trace contextRef="#ctx0" brushRef="#br0" timeOffset="33">16522 17849 288 0,'-18'-8'110'0,"24"-5"-60"0,-3 7-58 16,6 6-86 0,3-2-4-16,3-4 0 15,2-2 9-15</inkml:trace>
  <inkml:trace contextRef="#ctx0" brushRef="#br0" timeOffset="34">16938 18010 312 0,'3'-5'115'0,"9"5"-62"0,12-5-73 0,-9 2 15 16,9-2-35-16,6 2-9 15,2-2-26-15,1-1-8 16</inkml:trace>
  <inkml:trace contextRef="#ctx0" brushRef="#br0" timeOffset="35">17251 17777 216 0,'-3'0'82'0,"3"0"-44"0,6 14-49 16,-3 1 13-16,0 7-11 15,3 4 1-15,0 6 6 16,-3 2 3-16,0 3 1 16,0-2 3-16,-3 2 4 0,3-8-5 15,-3-5-2-15,0-6 1 0,0-5 0 16,0-5 1-16,0 0 2 15,0-16-3-15,3-5 0 16,3-5-10-16,0-4-3 16,9-1 5-16,5 7 2 15,1-3 0-15,0 14 2 16,0 2 1-16,-3 6 0 16,0 2 4-16,-4 3 5 15,-5 11 10-15,-3-1 8 16,-6-2-8-16,-3 3-3 15,-6-6-9-15,-8 0-3 0,-7-8-13 16,0 3-4-16,0-2-18 16,3-1-6-1,3-3-35 1,4-2-45-16,5 0 31 0</inkml:trace>
  <inkml:trace contextRef="#ctx0" brushRef="#br0" timeOffset="36">17534 18045 244 0,'6'5'93'0,"0"-5"-50"0,12 13-52 15,-9-5 14-15,-1-3-7 16,4-5 0-16,-3 6 2 16,0-6 2-16,0-6-1 15,0 1 4-15,0-3 4 0,0 3-5 16,-3-3 0-16,0-5-4 0,-6 5-1 15,-3-3-10-15,-3 3-5 16,-6 0-3-16,0 6 1 16,-6 4 8-16,0 6 5 15,1 5 10-15,2 9 7 16,3-4 0-16,3 1 3 16,3-1 1-16,6-2-1 15,6-3-5-15,6-2-2 16,6-3-4-16,2 0-1 15,4-3-21-15,3-5-8 16,0-5-29-16,6 2-10 0,2-15-21 16</inkml:trace>
  <inkml:trace contextRef="#ctx0" brushRef="#br0" timeOffset="37">17837 17751 276 0,'-20'-8'104'0,"31"8"-56"0,-16 8-65 16,5-3 12-16,0 8-1 15,0 9 5-15,0 7 5 16,0 5 5-16,0 6-4 16,5 10-3-16,1-2 1 0,0-9-7 15,0 1 1-15,0-3-48 16,-3-10-18-16,-3-1-31 15</inkml:trace>
  <inkml:trace contextRef="#ctx0" brushRef="#br0" timeOffset="38">17683 17965 276 0,'3'-8'104'0,"6"3"-56"0,8 0-65 0,-5 2 14 15,6-2-2-15,9 5 4 16,0 0 2-16,0 0-1 0,2 5 1 16,-2-2-37-16,-3 2-13 15,3 3-52-15</inkml:trace>
  <inkml:trace contextRef="#ctx0" brushRef="#br0" timeOffset="39">17977 18018 192 0,'-3'5'74'0,"3"9"-40"0,6 20-38 0,-3-15 15 15,0-1-8-15,6 1-2 16,-3-4 2-16,0 4 2 16,3-6 4-1,3-5-4-15,-3-8 1 0,0 0 1 16,-3-2-1-16,0-4 1 16,-3-2 0-16,0-10 3 15,0-1-5-15,0-2-1 16,-3 11-2-16,0-4-2 15,3 6-4-15,3 22 0 16,-1-1 2-16,4-3-1 16,0 4 1-1,3-6 4-15,0 5 1 0,0-5-1 16,3-3-2-16,-3 0 3 16,0-5 0-16,-3 0-10 15,0-5-5-15,-3 0-34 16,0-9-13-16,-6 1-29 15</inkml:trace>
  <inkml:trace contextRef="#ctx0" brushRef="#br0" timeOffset="40">18248 18045 196 0,'12'5'74'0,"-6"13"-40"0,15-10-42 15,-12 6 10-15,0-9-1 0,3 3 3 16,0-8 5-1,-1 0 5-15,1-5-8 0,0-9-1 0,0 6-1 16,-3-5-5-16,-3 5 1 16,-6-2-7-16,-3-4 0 15,-3 6-4-15,-3 0 2 16,-3 3 5-16,-6 5 2 16,4 8 4-16,-7-3 3 15,6 9 9-15,3 7 5 16,3 3 0-16,3-6-2 15,9-2-7-15,6 3-4 16,3-1-3-16,3-5-3 16,3-5-24-16,-1 5-9 15,1-7-67-15,0-6-30 16,9 0 65-16</inkml:trace>
  <inkml:trace contextRef="#ctx0" brushRef="#br0" timeOffset="41">18519 18076 220 0,'-3'0'85'0,"6"-13"-46"0,0 26-46 15,0-13 14-15,0 6-7 16,3-4 0-16,3-2 8 16,0 6 7-16,3-6-7 15,0 0-2-15,0-6-2 0,-1-2-2 16,1 3 1-16,-3-3-2 0,0 0-1 15,-3-2 1-15,-6 2 1 16,-3 2-6 0,-6-2-1-16,-3 3-3 0,-3 2 0 15,1 3 2-15,-7 3 4 16,-3 8 1-16,3 2 3 16,6 3 3-16,3 2 4 15,3 4 0-15,9-7 0 16,9 1-8-16,3-3 0 15,3 1-3-15,3-1-2 16,3 0-19-16,3-8-10 16,-1 1-34-16,4 2-48 15,3-8 29-15</inkml:trace>
  <inkml:trace contextRef="#ctx0" brushRef="#br0" timeOffset="42">18790 18045 208 0,'-6'0'77'0,"6"18"-42"0,3-5-41 16,-3 1 12-16,0-1 7 15,0 0 8-15,0 0-1 16,0 0 0-16,0 1-11 16,0-4-5-16,0-2-3 0,3-2-1 15,-3-6 2-15,3 0-3 16,6-6 0-16,-3-2-6 0,0-10 0 15,3-1-4-15,3-2 2 16,-1 3 5-16,4-1 4 16,3 11 5-16,6 0 2 15,-3 3-1-15,0 13-1 16,0 10 14-16,-4 6 10 16,1-3-15-16,0 0-5 15,-3 3-8-15,0 3-4 16,0-1-40-16,-3 1-17 15</inkml:trace>
  <inkml:trace contextRef="#ctx0" brushRef="#br0" timeOffset="43">19626 16777 180 0,'-6'-2'68'0,"-3"-14"-36"0,15 8-33 0,-3 8 12 16,3-6-1-16,3 4 4 16,0 2-6-16,3 10 0 0,3 6-4 15,3 11 8-15,6 15 7 0,5 19-6 16,7 21 0-16,-3 19 6 15,-3-1 2-15,-4 16-2 16,-8-4-1-16,-9-7 7 16,-6-12 6-16,-6-8-3 15,-9-14 0-15,-9 6-13 16,-5-11-4-16,-4-13-18 16,-12-3-6-16,-2-10-33 15,-4 0-13-15,3 5-88 16,-2-6-40-1,-4-7 98-15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9:10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8128 18606 120 0,'-3'13'46'0,"3"-13"-35"0,0 0-2 15,0-8 0-15,0 8-4 16,0 0 2-16,0 0-2 16,0 0 0-16,0 0 1 0,0 5 1 15,0-5-3-15,0 0-1 0,0 0 3 16,0 0-8-16,0 0 0 16,0 3 15-16,0-3 9 15,0 0-11-15,0 0-6 16,0 0-3-16,-3 0 0 15,3 0-3-15,-3 0 0 16,0 0 1-16,0 0 2 16,0 5-1-16,0-5-1 15,-3-5 1-15,0 10 1 16,3 0-1-16,-3-5-1 16,3 3 1-16,-3-3-1 15,3 5 2-15,-3-10 1 16,3 10-1-16,-3-10 1 15,0 5-4-15,-2 0-2 0,2 0 2 16,-3-3 2-16,3 3 0 16,-3-5 2-16,0 5-2 15,0 0-1-15,3 0-2 16,0 5 1 0,-6-10 1-16,-3 0 0 15,-3 5 2-15,9 0-1 16,-5 0 2-16,2 0 0 15,-3-3 1-15,0 3-2 16,3-5-2-16,3 5 1 16,-3-5 1-16,0 5-3 15,0 0 0-15,0-3 1 16,0 3 2-16,-2 3 3 0,2-3 2 16,0-3-1-16,0-2-1 15,0 5-1-15,0 0 2 16,-3 0-5-16,3 0-1 15,-3 0 2-15,4 0 3 16,-1-6 0-16,0 6 0 16,-3 0-3-16,3 0 1 15,3-5-2-15,-3 10 2 16,3-10 0-16,-6 2 1 16,6 3-2-16,-6 0-2 15,-5 0 1-15,5 0 1 16,-3 0-1-16,0 0-1 15,0 0 3-15,3 0 2 16,0 0-2-16,0 0-2 16,4 0 0-16,-4 3-1 0,0-3 0 15,0 0 0-15,0 0-5 16,0-3-1-16,0 3 7 16,3 0 6-16,-2 0-10 15,-1 8-2-15,0-8 8 16,0 0 7-16,0 6-2 15,0-6-2-15,0 8-6 16,0-11 0-16,0 6 0 16,1-3 2-16,-1 5-1 15,-3 0-1-15,0-2 3 0,-3-3 2 16,0 5-4-16,0 3-1 16,1-3 0-16,2-5 2 15,3 6-1-15,-3-4-1 16,0-2 5-1,-3 5 1-15,3 1-2 0,1-6-3 16,2 2 0-16,-3 4-1 16,3-6 0-16,-3 0 0 15,0 5 0-15,0-5 2 16,1 0-1-16,-1 3-1 16,0-3 3-16,3 0 0 15,0 5 1-15,0 0 2 16,3-5-3-16,-3 0 0 0,-2 0 1 15,5 8 0-15,0-3-2 16,-6-5-2-16,3 6-4 16,-3-6 0-16,3 0 4 15,-3 0 2-15,6 0-3 16,-5-6 1 0,2 6 0-16,0 6 0 0,-3-6 0 15,3 0 2-15,0-6-1 16,0 6-1-16,3 0 1 15,-2 0-1 1,-4 0 0-16,6 0-3 16,-6 0 0-16,6 0 2 15,-6 0 0 1,-3 0 1-16,0 0 0 0,4 0 2 16,2 0-1-16,0 0 2 15,-3-5-4-15,3 0 0 16,3 2 1-16,-6 3 0 15,6 0 0-15,-5 0 0 16,-4-5 2 0,6 5-1-16,-6 0-1 15,3-8 1-15,-3 8-1 16,0 0-3-16,4 0 0 16,-1 0 2-16,0 0 2 15,-3-5 0-15,3 5-1 16,0-6 1-16,0 6 1 15,-2-8-1-15,2 8 2 16,-3-5-4-16,3 5 0 16,3 0 1-16,-3 0-3 15,-2 0 0-15,2 0 2 16,-3-2 0-16,0-4 3 16,0 1 1-16,6 5-1 15,-9-3-2-15,4-2 1 16,-1 5-1-16,0 5 0 15,0-10 2-15,3 5-6 16,-6 0 1-16,1 5 1 16,2-2 3-16,0-3-2 15,0 0-2-15,0 0 2 0,3 5 2 16,4-5 0 0,-7 0-1-16,0 0-2 15,3 6-1-15,-3-6 2 16,6 0 2-1,-6 2 2-15,1 3-1 16,-1-5 1-16,3-5-4 0,3 5-2 16,-3 5 2-16,0 1 0 15,0-6 1-15,4 2 2 16,-1-4-3-16,0 2-2 16,0 2 2-16,0-2 0 15,0-2-2-15,0 4 2 16,0-4 1-16,1 4 2 15,-1-2-1-15,0 0 2 0,0 0-2 16,0 6 2-16,-3-6-2 16,0 0-1-16,3 0-2 15,3 0 1-15,-5 0 1 16,2 0 0-16,-3 0 0 16,0 0 0-16,-6 5 0 15,3-5 2 1,-2 3 1-16,-4 2-4 15,3-5 1-15,3 5-2 16,-3-5 0-16,3 8 0 16,4-8 0-16,-1 0 2 15,0 0 2-15,0-5-3 16,0 10-2-16,0-5 2 0,3 5 2 16,1-10-2-16,-1 5 0 15,0 0 3-15,0 5 3 16,0-5-7-16,0 0 0 15,3 8 0-15,-6-8 3 16,-2 0-2-16,8 0 0 16,3 0 1-16,-9-2 2 15,-9-4 1 1,3 6-1-16,0 0-2 16,4 0 1-16,-1 6-1 15,0-4 0-15,0-4 2 16,0 4-3-16,3-2 0 15,1-2 1-15,-1 2 0 16,3 0 0-16,-3 0 0 16,0 0 0-16,0-6 0 15,3 6-3-15,0 0 2 0,1 0 1 16,-1-5 0-16,0 0 0 16,0 2 2-16,-3 3-1 15,3 0-1-15,6 3 1 16,-3-6 1-16,-11 3-3 15,5-5-2-15,-3 5 4 16,-3 0-1 0,6 0 0-16,-3 0 1 15,3 0-1-15,1 0 0 16,2 0 0-16,-3 0 0 16,3 0 0-16,3 0 2 15,-6 0 1-15,6 0-4 0,-6 0 1 16,-2 0 2-1,2 0 3-15,0 0 0 16,0 5 0-16,-3-10-6 0,3 10-1 16,-2-5 1-16,2 8 2 15,-3-3 0-15,0 1-1 16,0-4-2-16,-3 4 1 16,1-6-1-16,2 5 0 15,0-2-5-15,3 2 0 16,6-5-19-16,-3 8-8 15,3-3-66 1,-3 3-52-16,1-8 55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9:35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11631 148 0,'0'-3'57'0,"0"3"-30"16,3-10-14-16,-3 7 17 0,0 3-4 15,3 0-1-15,-3-2-2 16,0 2 0-16,0-3-13 15,0 3 5-15,0 0 3 0,0 0-6 16,0-3 1-16,0 3-6 16,0 0-2-16,0 0-2 15,0 0-3-15,0 0 1 16,0 0-1-16,0 0 0 16,0 0 0-16,0 8 0 15,0 0 2-15,0 0 1 16,0 3-4-1,0-1 1-15,0 3 2 0,0 3 3 16,-3 3-2-16,0 2 0 16,0 6-1-16,0 4 1 15,0-2 2-15,6-2 2 16,0 2-3-16,-3-5-3 16,0-3 0-16,3-3 1 15,-3-2-1-15,0-2 2 16,0-1-2-16,0-3 2 15,0-2-2-15,-3-2-1 16,3-1-4-16,0-5-2 16,-3 0-26-16,3 0-11 15,-3-3-29-15,-3 1-10 16,9-1-13-16</inkml:trace>
  <inkml:trace contextRef="#ctx0" brushRef="#br0" timeOffset="1">5077 11652 132 0,'-3'-2'49'0,"6"-1"-26"0,-15 6-12 0,12-3 18 16,-3 0-4-16,3-3 3 16,0 3-10-16,6-5 0 15,-3-1 4 1,9-2-12-16,0 1 2 0,3-4-1 15,2 3-6-15,1 0-1 16,3 3 0-16,-3-1 2 16,3 4-3-16,-3 7 0 15,3 0-6-15,-4 6 0 16,-2 0 3-16,-3-3 2 16,-3 2 0-16,-3 1 1 0,0-3 0 15,-9 0 1-15,0 2 0 16,-6 1 0-16,0-1-5 15,-3 1 1 1,0-3 0-16,-2 0 2 0,-4 0-1 16,3 0-1-16,0-3-2 15,0 0 1-15,0 1-1 16,0-4 0-16,3 1 2 16,3-1 2-16,1 1-1 15,2-3-1-15,6 0 3 31,0 0 2-31,6 3 7 0,2 2-3 16,4 0 1-16,3 1-2 16,0 2 0-16,0-1 0 15,0 4-2-15,3 5-1 16,-3 0-3-16,2 5 1 16,-2-5 0-16,-3 0 1 15,0 0-2-15,-3-3-2 16,0-3 1-16,-3 1 1 0,0-3-6 15,0-3-1-15,-3 1-27 16,0-4-11-16,0 1-25 16,3-3-7-16,0-3-24 15</inkml:trace>
  <inkml:trace contextRef="#ctx0" brushRef="#br0" timeOffset="2">5413 11615 140 0,'0'13'52'0,"3"-10"-28"0,0 5-11 0,0 0 19 15,0 3-3-15,0 4 3 16,-3 7-7-16,0-1-3 16,0 5-12-16,0 9-2 0,0-6-1 15,0-3 1-15,0 1 0 16,0-9-4-16,0-2-3 16,0-5 2-16,0-3 2 15,0-3 2-15,0-5 3 16,0 0-3-16,0-3-2 0,6-7-2 15,-3-9 0-15,0 1-2 16,3 2-1-16,0-3 1 16,0 3-1-16,3 3 0 15,0 2 2-15,0 4-3 16,3 1 0-16,5 6 1 16,1 3 0-16,0 5 0 15,-3 2 0-15,0 6 4 16,0 3 2-16,0 2-2 15,-3-2-1-15,-3-1 3 16,-4 1 1-16,-2-1 1 16,-6-2 0-16,-5 0-2 15,-1-3 1-15,-6-2-4 0,-6-3 0 16,0-3-1-16,0 0-2 16,0-2-4-1,1-3-2-15,-1 0-13 0,3 0-3 16,3-3-21-16,3 1-8 15,0-4-68 1</inkml:trace>
  <inkml:trace contextRef="#ctx0" brushRef="#br0" timeOffset="3">5592 11322 148 0,'0'-3'55'0,"3"0"-30"0,-3 1-14 0,0 2 15 0,0 0-10 16,3 0-2-16,0 0-4 15,3 0 1-15,-6 0-6 16,3 5 6-16,0 3 2 0,0 0-2 15,-3 13-1-15,0 0-4 16,0 6 1-16,0-4 0 16,0 1 1-16,0-3-2 15,0-2 1-15,0-1-4 16,3-4 0-16,-3-1 3 16,3-3 1-16,0 1-3 15,0-6-1-15,3 3 1 16,-1-5 2-16,1 0-1 0,3-3 0 15,0-3-1 1,3 0 0-16,3-2-2 0,0 0 1 16,0-1-2-16,0 1-1 15,-3 0-2-15,0 2 1 16,-1 0-1-16,-2 1-2 16,0-1-26-16,0 1-10 15,0 2-26-15,-3-3-9 16,0 0-13-1</inkml:trace>
  <inkml:trace contextRef="#ctx0" brushRef="#br0" timeOffset="4">5681 11507 188 0,'-3'0'71'0,"3"0"-38"0,3-6-17 16,-3 6 24-16,3-2-10 15,0-3-2-15,0-3-10 16,3 0-3-16,3-8-9 15,0-3 0-15,3 1 4 0,0-1-4 0,0-2-1 16,0 3 2-16,-1-1 0 16,4 0-3-16,3 1-1 15,3-1-1-15,3 1 1 16,-3 2-2-16,-1 3-1 16,1 0 3-16,3 2 0 0,-3 0-4 15,-3 3-1-15,0 1-2 16,-3-4 3-16,-1 6-20 15,-2-3-6-15,0 2-28 16,0-2-12-16,0 6-40 16</inkml:trace>
  <inkml:trace contextRef="#ctx0" brushRef="#br0" timeOffset="5">6074 10848 140 0,'0'-3'52'0,"0"6"-28"0,3 2-15 15,-3 1 14-15,3 1 0 16,3 9 1-16,0 8-7 16,0 5 0-16,0 0-10 15,0 0 5-15,0 1 3 0,0-1-5 16,-3-3-3-16,0-2 0 15,0-6 0-15,0-2-1 16,0-2 1-16,-3-4-4 16,0-2 0-16,0 0 1 0,0-3 0 15,0-5 0-15,0 0 2 16,0 0-1-16,0-2 2 16,0-1-2-16,0-5 2 15,0 0-4-15,0-2-2 16,0-1 0-16,3-2-1 15,2 0 0-15,-2-1 2 16,0 1-3-16,6 0 0 16,3 2 1-16,0 3 0 15,-3 0 0-15,3 3 0 16,3 0-5-16,-3 5 1 16,0 0 2-16,3 5 1 0,-4 0 1 15,1 3 0-15,0 0 0 16,-3 3 2-16,-3-1 1 15,-3 6 1-15,-3-2 0 16,-3-1 2-16,-3 0-3 16,-3-2-2-16,-3-1 2 15,-2-2 0-15,-1 0-4 16,-3-3 1-16,3 1-5 16,-3-4 1-16,3 1-9 15,3 0-2-15,0-3-3 16,3 0-2-16,3 0-19 15,3 0-8-15,3 0-52 16</inkml:trace>
  <inkml:trace contextRef="#ctx0" brushRef="#br0" timeOffset="6">6518 11007 192 0,'0'-6'71'0,"-3"9"-38"0,0-3-21 0,3 0 19 16,0 0-12-16,-3 0-1 15,0 3-10-15,-6 2-5 16,-6 3-2-16,0 0-1 0,3 2 0 0,0 4-3 15,0 2 2-15,3 2-1 16,3-2-2-16,3 2 5 16,0-2 1-16,3-2 0 15,3-1-2-15,6-5 1 16,3-3 1-16,0-2 1 16,0-1 1-16,0-4-2 15,0-4 1-15,-3-4-2 16,0-1 2-16,0 1-2 15,-3-4 2-15,0-4-4 0,-3 2 0 16,-3 3-1 0,0 0 0-16,0 2 0 0,0 3 0 15,0 5 0 1,0 3 0-16,0 6 4 16,0-1-3-16,0 3 0 15,0 2 1-15,2 1 2 16,4 0-1-16,3 2 2 15,0 0-2-15,0-2 2 16,3-1 0-16,-3-2 1 16,3-3-22-16,3 3-10 15,-3-8-61 1,6 0-45-16,-1-8 52 16</inkml:trace>
  <inkml:trace contextRef="#ctx0" brushRef="#br0" timeOffset="7">6777 10925 140 0,'-3'-19'55'0,"3"19"-30"0,-3-3-10 0,0 3 20 16,0 0-8-16,-3 0-1 15,-3 3-9-15,0 0 0 16,0 5-10-16,-6 0-2 0,3 2-1 16,-3 3 0-16,3 1 0 15,3-4-2-15,6 1-2 16,3-1-2-16,0 1-1 0,9 0 10 15,0 2-1 1,0-3-1-16,0 1 2 16,-3 0 0-16,0-1 1 15,-6 1 0-15,-3-1 0 16,0-2 2-16,-6 3-5 16,0-6-1-16,-6 0-2 15,3-2-2-15,0 2-2 16,4-2 1-16,-1-3-19 15,0 0-7-15,3 0-28 0,3-3-12 16,6-2-29 0</inkml:trace>
  <inkml:trace contextRef="#ctx0" brushRef="#br0" timeOffset="8">6806 11007 160 0,'0'-6'60'0,"0"9"-32"0,3 0-17 0,-3-3 18 0,3 2-4 16,3-2 3-16,0 0-12 15,3 3-4-15,0 0-7 16,0-3 1-16,0-3 0 0,0 0 2 16,3 1 0-16,0-1-7 15,0-5 0-15,-4 0 1 16,1-5 1-16,0 2-1 16,-3 1-2-16,0-1 1 15,-6 3-1-15,0-2-3 16,-3 2 0-16,-3 0-1 15,0 2 3-15,-3 1-2 16,-3 3-1-16,1 2 0 0,-1 2 3 16,-3 3-2-16,0 6 1 15,0 0 4-15,-3 12 3 16,3-1 2-16,3-4 3 16,3-2 1-16,3 0 3 15,6 0-3-15,6 0 1 16,3-6-3-16,6 1 0 15,3-3-3-15,9-3-1 16,0-2-10-16,-1-3-4 16,1-3-42-16,-3-2-16 15,0-1-48 1</inkml:trace>
  <inkml:trace contextRef="#ctx0" brushRef="#br0" timeOffset="9">7283 10766 144 0,'-3'0'55'0,"3"3"-30"0,0 2-18 16,0 0 15-16,3 3 0 15,0 3 2-15,-1 2-5 16,1 3 1-16,0 0-11 0,0 0 1 0,0 2 1 16,-3-2 0-16,0-3 1 15,0-2-2-15,0-3-1 16,0 2-1-16,0-12 7 16,0-1-2-1,0-5-5-15,0 0-2 16,0 0-1-16,-3-2 1 15,0-4-1-15,3 1 0 16,0 0-3-16,3 0 1 16,0-1-2-16,0 4 2 15,3-1 0-15,3 1 1 16,0 2-2-16,6 0-2 16,-3 2 1-16,3 1-4 15,-3 3 2 1,3-1-48-16,0 3-21 15,-1 0-14-15</inkml:trace>
  <inkml:trace contextRef="#ctx0" brushRef="#br0" timeOffset="10">7497 10803 148 0,'0'3'57'0,"9"-1"-30"0,-9 1-14 0,0-3 19 15,3 3-7 1,3-1 4-16,9-2-9 16,-1-2-11-16,-2-1-6 0,0 0 0 15,-3-2-2-15,0 0 2 16,-3-1-2-16,0 1-1 15,0 0 1-15,-3-1-1 16,-3 1 0-16,0 0 2 16,0 2-3-16,-3 1-2 15,-6-1-1-15,-3 0 0 16,0 3 0-16,0 3 0 16,-3 2 3-16,1 1 2 15,2 1 0-15,-3 4-1 16,3 0 3-16,0 2 2 0,6 0 2 15,0 0 1 1,3 1-2-16,6-4-1 0,0 1-1 16,3-1 0-16,3-2-2 15,6-5 1-15,0 0-20 16,3-3-6-16,-1-3-30 16,1-2-14-16,6-3-17 15</inkml:trace>
  <inkml:trace contextRef="#ctx0" brushRef="#br0" timeOffset="11">7765 10705 200 0,'-6'-3'74'0,"3"6"-40"0,-3-3-29 0,3 0 19 0,-3 5-13 16,0 1-3-16,-3 2-5 16,0 0-3-16,0-1 1 15,0 1-1-15,3 3 0 16,3 0 0-16,0-1 0 0,3 1 0 16,3-3 2-16,6 0-1 15,0-3 2-15,0-5-2 16,3 0 2-16,-3-3-2 15,0-2-1-15,3-3 1 16,-3 0-1-16,0 0 0 16,0 0 2-16,-1-2 5 15,-2-1 6-15,-3 3-1 16,0 0 1-16,0 3-1 0,-3 2 2 16,3 1-7-16,-3 2-4 15,6 5-5-15,-6 3-1 16,6 2 2-16,0 4 0 15,0 4 1-15,-3 3 2 16,3 3 1-16,-6-3 3 16,0 3-1-16,-6 5 2 15,-3 3 0-15,-3-6 3 0,-6-2-5 16,-5-5-1-16,-1-3 0 16,-3-1 0-16,0-4-7 15,0 0 0-15,4-3-26 16,-4-3-10-16,6-2-55 15,3-3-58 1,3-3 45-16</inkml:trace>
  <inkml:trace contextRef="#ctx0" brushRef="#br0" timeOffset="12">6949 11517 164 0,'-3'-5'63'0,"6"8"-34"0,0-1-25 16,0 1 15-16,0 2 0 15,-3 3 3-15,0 3-8 0,0 7-1 16,0 6-7-16,0 3 5 0,-3 7 2 16,0 0 2-16,0 9 1 15,-3-4-2-15,0-2 1 16,0-5-8-16,0-3-4 16,3-8 0-16,0-5 0 15,0-5-1 1,3-3-28-16,3-3-12 15,-3-5-23-15,3-3-10 16,6-2-19 0</inkml:trace>
  <inkml:trace contextRef="#ctx0" brushRef="#br0" timeOffset="13">6955 11605 136 0,'-6'-6'52'0,"0"-4"-28"0,6 2-8 16,3 5 18-16,0 1-5 15,0-4-2-15,3 1-2 0,3 0-1 0,3-3-13 16,3 0 0-16,6 0 2 0,-1 3-7 15,4-1-1-15,-3 4-10 16,-3 2-2-16,0 2 4 16,-3 4 3-16,-3 1 3 15,-3 7 3-15,-3 2-8 16,-4-1 0-16,-4 1 4 0,-1-2 6 16,-6-1-2-16,-6 0-1 15,0-2-5-15,0-1 0 31,0-2 2-31,0-3 3 16,-3 1-4-16,3-4-3 16,1-2 1-16,2 0 2 15,0 0 0-15,3 0 2 16,0 0-2-16,3 0 2 16,0 0-4-16,3 0 0 0,0 3 1 15,0 0 0-15,3-3 0 16,0 0 0-16,0 2 0 15,3 1 0-15,3 2 0 16,0 1 0-16,3-1 0 16,3 0 2-16,6 0-3 0,-1 3 0 15,4 0 5-15,0 3 2 16,0-1 0-16,-3 4-1 16,0 2-3-16,-3 7-2 15,-3-1 3-15,-4-1 2 16,1-5 0-16,-3-1 0 15,-3-1-3-15,-3-4-2 16,0 1-6-16,0-3-4 16,0 0-27-16,0-3-14 15,0-5-39 1,6 3-45-16,3-1 48 16</inkml:trace>
  <inkml:trace contextRef="#ctx0" brushRef="#br0" timeOffset="14">7336 11750 220 0,'9'3'82'0,"-15"-1"-44"0,0 4-31 16,6-1 20-16,0 3-10 16,0 3 1-16,0 10-9 0,0 0-1 15,-3 3-4 1,3-6-3-16,0-2 2 0,0 0 0 0,0-3 1 16,-3-5-13-16,3 0-7 15,0-3-20-15,-3-2-7 16,0-3-62-1</inkml:trace>
  <inkml:trace contextRef="#ctx0" brushRef="#br0" timeOffset="15">7280 11676 216 0,'-3'-5'82'0,"3"2"-44"0,0 3-27 0,0 0 21 15,0 0-15-15,3 0-4 16,0 0-22-16,2 0-8 0,1 0-94 16,6 0-38-16</inkml:trace>
  <inkml:trace contextRef="#ctx0" brushRef="#br0" timeOffset="16">7283 11655 148 0,'3'-3'57'0,"-1"6"-30"0,1-3-25 16,-3 0 14-16,0 0-1 15,0 0 3-15,0 0-1 16,0 0-1-16,3 5-8 15,-3-5-1-15,0 0 0 0,-3 3-1 16,0-1 1-16,1-2 2 16,-1 0 5-16,-3 0-10 15,3-2-2-15,0-1 0 16,0 1 1-16,3-1-4 16,3 0-1-16,3 1 1 0,0-1 2 15,-1 3-2-15,1 0-2 16,-6 0 2-16,0 0 0 15,0 0 3-15,0 0 3 16,0 3 0-16,-3-1 2 16,0 1 0-16,1 0 3 15,-4-3-3-15,3 0-2 16,0 0 0-16,0-3 1 16,3 0-5-16,3 1-1 15,3-1-2-15,0 0-2 16,-1 3 3-16,1 0 0 0,0 0-2 15,0 0 0-15,-6 0 4 16,0 0 3-16,0 0 1 16,0 0 2-16,0 3-4 15,-3 0 0-15,0-3 1 0,0 0 0 16,0 0-2 0,0 0-2-16,0 0-6 15,0 0-4-15,1 0-58 16,2 5-80-1</inkml:trace>
  <inkml:trace contextRef="#ctx0" brushRef="#br0" timeOffset="17">7598 11348 132 0,'0'-3'52'0,"0"3"-28"0,0 0-15 16,0 0 16-16,0 0-8 15,0 0 9-15,0 14-6 16,0 17-1-16,-3-2-3 16,-3-2-2-16,0-1-1 15,0 1-5-15,3-3 0 16,0-1-3-16,-6-4 0 15,9-3-3-15,0-3 1 16,0-2-2-16,0-1 2 16,0-2 0-16,9-3 1 15,0-2-2 1,3 0-2-16,3-3 3 16,0 0-2-16,0 0-1 15,0 0-2-15,0 0 1 16,-1 0-1-16,-2 0-2 15,0 0-28-15,-3 0-12 16</inkml:trace>
  <inkml:trace contextRef="#ctx0" brushRef="#br0" timeOffset="18">7643 11552 140 0,'-3'0'52'0,"0"0"-28"0,0 2-17 0,3-2 15 16,0 0-2-16,0 3 3 15,-3 0-9-15,0-1-1 16,3-2-7-16,0 0 0 0,0 0 4 16,0 0 0-16,0 0 2 15,0 0-6-15,0 0-2 0,0 0-2 16,0 0 1-16,0 0 0 15,0 0 1-15,0 0 0 16,3-2 0-16,0-1 0 16,3 0 0-16,0 1 0 15,3-4 2-15,3 1-5 16,2-3-3-16,4-2 5 16,6-4 3-16,3 1-3 15,3-5-2-15,8-6 4 16,-2 3 4-16,6-3-7 0,-1-3-1 15,4 6 1-15,0 0 1 16,-4 3-4-16,-2 4 1 16,-6 1 0-16,-3 5 2 15,-4 0-3-15,-2 3 0 16,-6 0 1-16,-3 2 0 16,-3 0 0-16,-3 1 0 15,-3-1-36-15,-3 0-15 16,-3 3-60-1</inkml:trace>
  <inkml:trace contextRef="#ctx0" brushRef="#br0" timeOffset="19">8408 11192 172 0,'0'0'66'0,"0"3"-36"0,3-3-18 0,-3 0 19 16,0 5-5-16,3 3-1 16,0 2-5-16,0 1-2 15,0 2-10-15,0 0-3 0,-3 1-1 16,0-1 0-16,3-3 0 15,-3 1-2-15,2-3 1 16,-2-3-11-16,3 1-4 0,-3-6-30 16,0 0-10-16,0-3-48 15</inkml:trace>
  <inkml:trace contextRef="#ctx0" brushRef="#br0" timeOffset="20">8384 11123 172 0,'-3'-5'66'0,"3"5"-36"0,6-3-18 16,-3 1 21-16,-3 2-15 16,3 0-2-16,0 0-12 0,0 0-3 15,0 0-1-15,3-3-16 0,0 3-6 16,0 0-49-1,5 0-41-15,1 3 37 16</inkml:trace>
  <inkml:trace contextRef="#ctx0" brushRef="#br0" timeOffset="21">8533 11176 132 0,'3'13'52'0,"0"-10"-28"0,0 5-11 16,0-3 19-16,0 3-5 16,0 3-1-16,0-1-6 15,-3 1 0-15,0-1-11 16,0 1-3-16,2-3 0 0,-2 0-1 16,0-3 2-16,0 0-2 15,0-5 2-15,0 0-2 16,0-2 0-16,0-1-3 15,3-2-2-15,0-3 1 16,0 0-1-16,0 0 2 16,0-3 3-16,6 1-2 15,-3 2-2-15,0 0 0 0,3-3-1 16,0 1 0-16,0 2 0 16,0 3 0-16,3-1 0 15,-3 4 0-15,0-1 0 16,0 8 0-16,3-2 2 15,-4 2-1-15,1 1 2 16,-3 1-4-16,0 1 0 16,0 0 1-16,0 0 2 15,-3 0-1-15,3 0 2 16,0-3-15-16,0 1-7 16,3-4-26-16,0-2-11 15,0-2-39 1</inkml:trace>
  <inkml:trace contextRef="#ctx0" brushRef="#br0" timeOffset="22">8896 11134 128 0,'-6'-6'49'0,"6"6"-26"0,-6 0-9 15,3 0 17-15,0 3-2 16,-3 0 3-16,0-1-16 15,0 4-7-15,-3-1-5 16,0 0-4-16,0 3 3 0,0 0-4 16,3 3 0-16,0-1-1 15,4 1 0-15,2 2 2 0,2-2 2 16,4-1-1 0,0-2-1-16,3-3 1 0,0-2 1 15,3-3 5-15,3-3 4 16,-3-2-6-16,0-3-1 15,3 0-2-15,-3-5 1 16,-3-3-2-16,-1 0-1 16,-2-2 1-16,-3-1-1 15,0-2 0-15,-6 3 0 16,0-4 0-16,0-1 0 16,-5 1-3-16,2-1 2 15,0 1 1-15,3 4 2 16,0 2-3-16,0 5 0 15,0 1 1 1,0 2 2-16,0 0-1 16,3 5-1-16,0 1-2 15,0 2 1-15,0 8 1 16,6 10 2-16,0 1-1 16,0 5 2-16,-3 2 0 15,3-2 3-15,0 2-1 0,-1 1 2 0,4-3-4 16,-3-6-2-16,3-2 2 15,0-3 0-15,0-2-8 16,0-1-4-16,0-2-33 16,3-2-12-16,0-6-41 15</inkml:trace>
  <inkml:trace contextRef="#ctx0" brushRef="#br0" timeOffset="23">9083 11118 164 0,'-3'2'63'0,"3"-2"-34"0,0 0-19 0,0 0 20 16,0 0-12-16,0 0-2 15,0 0-1-15,6 3 1 16,0 0-9-16,3 5 0 0,0-8 0 16,0 5-1-16,3-5 1 15,0 0-2-15,-3 0 2 16,3 0-4-16,-3-5-2 15,0 2 0-15,-3-2 1 0,-1-1 1 16,-2 1 1-16,-3 0-5 16,-3-3 1-16,1 3 0 15,-4-1 0-15,-3 1-3 16,0 2 2-16,0 3 1 0,-3 3 0 16,0 2-5-16,0 3-1 15,0-2 0-15,0 4 4 16,3 3 1-16,0 1 1 15,3-1 2-15,3 0 1 16,6-2-1-16,3-1 1 0,0-2-2 16,3 0 2-16,3-3 0 15,3-2 3-15,3-3-23 16,3 0-8-16,0-3-28 16,-1-2-9-16,1 0-27 15</inkml:trace>
  <inkml:trace contextRef="#ctx0" brushRef="#br0" timeOffset="24">9399 11038 192 0,'-12'-5'71'0,"12"10"-38"0,0-2-21 16,0-3 19-16</inkml:trace>
  <inkml:trace contextRef="#ctx0" brushRef="#br0" timeOffset="25">9381 11049 369 0,'-9'11'19'0,"-3"2"-11"0,3 0 0 0,0 3-2 16,0-3-5-16,0 0 0 15,1 1-1-15,-1-4 2 16,0 1-19-16,3-3-8 16,0 0-25-16,0-3-11 15,0-2-27 1</inkml:trace>
  <inkml:trace contextRef="#ctx0" brushRef="#br0" timeOffset="26">9202 11081 176 0,'-3'0'68'0,"6"2"-36"0,-3 1-29 16,0-3 15-16,6 3 4 15,3 2 6-15,0 3-6 16,3 0-3-16,6 2-11 16,0 1-1-16,6 0 0 0,-1-1-3 15,1-2-1-15,0-3-1 16,-3 1-2-16,-3-6-19 15,0 0-8-15,0-3-83 16</inkml:trace>
  <inkml:trace contextRef="#ctx0" brushRef="#br0" timeOffset="27">9699 10901 132 0,'0'2'52'0,"-2"4"-28"0,4 18-8 0,1-11 16 16,0 3-2-16,0 0 2 0,0-1-9 16,0 4-4-1,0-3-11-15,0-3 1 0,0 3 4 16,0-5-5-16,-3-4 0 16,3-1 0-16,-3-1-2 15,0-5-1-15,0-3-3 16,0-2 1-16,0-3 0 15,0-2 3-15,0-4-3 16,0-4 0-16,0 2 5 16,6-8 7-1,0 3-1-15,0 2-6 16,3 4 1-16,0-1-8 16,6 2-1-16,0 4 0 0,0 2 0 15,0 3-5-15,-1-1-1 16,1 4-37-16,3-1-16 15,0 0-63 1</inkml:trace>
  <inkml:trace contextRef="#ctx0" brushRef="#br0" timeOffset="28">9950 10898 160 0,'-3'5'60'0,"3"-2"-32"0,0 0-15 16,0-3 19-16,6 2-5 16,-1 1-1-16,4-3-8 15,0 0-3-15,3 0-9 16,0-3 3-16,0 1 1 0,0-1-8 16,-3-2-2-16,3 0-1 15,-3-1 2-15,0 1 0 16,0-3 2-16,-3 0-4 15,-4 0-2-15,-4 3 2 16,-1 0 0-16,0-1 1 16,-3 1 0-16,0 2 0 15,-3 1 2-15,0 2-6 16,-3 0 1-16,-3 2 1 16,0 4 1-16,0 2 1 15,0 2 0-15,0 1 4 16,1 7 5-16,2 6-1 0,0 0 1 15,3-3-3-15,3-2 1 16,6-4-2-16,3 1 2 16,6-2-2-16,6-4 0 15,3-2-3-15,2-5 1 16,1-3-2-16,3-3 2 16,0 0-29-16,0 1-11 15,-1-4-33-15,-5 1-11 16,3 0-10-1</inkml:trace>
  <inkml:trace contextRef="#ctx0" brushRef="#br0" timeOffset="29">10295 10819 204 0,'-3'-8'77'0,"3"8"-42"0,-3-3-23 15,0 3 19-15,-3 0-14 16,0 3-4-16,-3 0-8 16,0 2-4-16,0 3 0 0,-3 2-1 15,3 1 2-15,0 0-3 16,3-1 0-16,3 6 1 0,1-3 0 15,2 0 0-15,5-2 2 16,4 0-1-16,0-6 2 16,3-2-4-16,0-9-2 15,3-4-3-15,-3 2 1 16,0 0 1-16,-3-3 2 16,0 1 1-16,-3-1 3 15,0 0-3-15,-3 1 0 16,0-1 10-16,0 3 3 15,-3 0 1-15,0 3 2 16,0 2-8-16,0 3-2 0,0 0-3 16,0 6-2-1,0 2 1-15,0 5 1 16,3 3 1-16,-1 13 3 0,1 0-1 16,0 5 2-16,0-4-2 15,-3-1 0-15,0-6 1 16,-3 4 1-16,0-3 1 15,-5-3 2-15,-7-5-5 16,-3-3-3-16,-3-2-8 16,-3-4-1-16,0-4-35 15,-2-3-14-15,2 3-70 16</inkml:trace>
  <inkml:trace contextRef="#ctx0" brushRef="#br0" timeOffset="30">8789 11705 140 0,'3'-2'52'0,"0"2"-28"0,-3-3-15 0,0 3 16 15,0 0-1-15,3 0 3 16,-3 0 0-16,0 0 1 15,0 0-15-15,0 0 1 0,0 0 0 16,0 0-3-16,0 3 1 16,0 4-7-16,-3 4-3 0,0 2 3 0,-3 3 4 15,0 5-3-15,-3 3 2 16,0-3-5-16,0 0 0 16,3 1-1-1,0-6 1-15,3-3-2 0,0 0 2 16,0-2-2-16,0-4-1 15,3-1 1-15,0-1 1 16,0-5-1-16,6 3-1 16,0-3 1-16,3 0 1 15,0 0-1-15,6-3 2 16,3-2-4-16,0-1 0 16,-1 1 1-16,4 3 0 15,-3-1 0-15,-3 3 0 0,-3 0 0 16,0 0 0-16,0 0-18 15,0 0-5-15,-4 0-24 32,1-3-10-32,0 1-50 15</inkml:trace>
  <inkml:trace contextRef="#ctx0" brushRef="#br0" timeOffset="31">8798 11898 140 0,'-3'6'55'0,"0"-4"-30"0,3 1-18 0,0-3 15 16,0 0 2-16,0 0 3 15,0 0-3-15,0 0-1 16,0-3-12-16,0 1 0 0,0-1 2 16,0 0 2-16,6-7 9 15,0-3-4 1,0-1-6-16,2 1-1 16,1-3-2-16,3 0 3 15,0 0-5-15,9-2-1 16,0-1-2-16,0 4 1 15,2-1-6-15,4 0-1 0,0 3 0 16,3-1 2-16,0 6-1 16,2 0 2-16,1 0-4 15,3 3-2-15,0 0 2 16,2 2 2-16,1 1 0 16,-3-1-1-16,-4 0 1 15,-5 1-1-15,0-1-3 16,-6 0 2-16,-3 3 1 15,0 0 2-15,-4 0-1 16,-2 0-1-16,-3 0 1 16,0 0 1-16,-3 0-1 15,0 0-1-15,0-2-10 0,0 2-4 16,0 0-64 0,0 0-58-1</inkml:trace>
  <inkml:trace contextRef="#ctx0" brushRef="#br0" timeOffset="32">9982 11480 160 0,'3'-2'63'0,"0"2"-34"0,0-6-16 16,0 6 17-16,-3 0-2 16,0 0 3-16,0-2-6 0,0-1-1 15,-3 0-13-15,0 1 4 0,-3 2 5 16,-3 0-2-16,-3 0 1 15,-2 2-8-15,-1 1-4 16,0 0-4-16,0 2 0 16,-3 0-2-16,3 1 2 15,0-1-4-15,6 0-2 16,0 0-1-16,3 3 3 16,3 0 0-16,6 0 1 15,0 0-3-15,6 0 2 16,6 5-1-16,3 3 0 15,0-3 2-15,3 1 2 16,0-1-3-16,-1 0 0 0,-2 0 1 16,-6 1 2-1,-3 1 1-15,-3 1 3 0,-9-2 6 16,-3-1 4-16,-6 0-6 16,-3-2-1-16,-2-1-3 15,-1-2-1-15,0-3-6 16,3-2 1-16,-6 0-11 15,6-3-3-15,3 0-17 16,0-3-6 0,6 0-15-16,1 1-8 0,7-3-53 15</inkml:trace>
  <inkml:trace contextRef="#ctx0" brushRef="#br0" timeOffset="33">10203 11615 252 0,'-3'-8'93'0,"3"11"-50"0,0-3-50 0,0 0-24 16,0 5-12-16,0 1-54 16,3-1-20-16</inkml:trace>
  <inkml:trace contextRef="#ctx0" brushRef="#br0" timeOffset="34">10191 11734 164 0,'0'3'63'0,"0"0"-34"0,0-1-32 0,0-2 11 16,0 0-20-16,3 0-4 15,3 0-52-15,0 0-22 16</inkml:trace>
  <inkml:trace contextRef="#ctx0" brushRef="#br0" timeOffset="35">10607 11631 148 0,'-3'-3'57'0,"0"3"-30"0,0 0-14 0,0 0 17 16,0 0-6-16,-5 3 0 15,-7 0-11-15,3-1-5 16,0 1-5-16,0 0-3 0,3-1 3 15,0 1-7-15,3 0 1 16,3-1-1-16,3 4-1 16,3-4 4-16,6 3 0 15,0 3 1-15,3 0 2 16,-3 3-6-16,0 0 1 16,0-1 1-16,-3 1 3 15,0-1 6-15,-6 1 6 16,0-3-5-16,-12-3-4 15,0-2-5-15,0-1-13 16,3-2-3-16,0-2-21 16,0-4-8-16,3 1-33 15</inkml:trace>
  <inkml:trace contextRef="#ctx0" brushRef="#br0" timeOffset="36">10798 11636 136 0,'-6'-2'52'0,"3"2"-28"0,-3 2-17 0,0-2 15 16,0 3-7-16,-6-3 0 15,0 5-7-15,0 1-3 16,0 2-2-16,4 2 0 0,-1 1 2 16,0 2-4-16,6 0-1 15,0 0 2-15,3 1 1 0,3-4-12 16,3-2-7-1,6-3-16-15,5-5-5 16,1-2-29-16</inkml:trace>
  <inkml:trace contextRef="#ctx0" brushRef="#br0" timeOffset="37">10911 11658 168 0,'-9'-3'66'0,"3"6"-36"0,-3-1-15 16,3 1 18-16,0-1-12 16,-3 4-4-16,0-1-4 0,0 3-1 15,3 0-6-15,1 3-4 0,2-1 1 16,3 1 0-16,0-1 1 16,3-2-5-16,2 0-1 15,4-3-2-15,0-2 3 16,0-3-2-16,0 0 1 15,0-3-3-15,-3-2 1 16,0-3 4-16,0 0 2 16,0 0-3-16,0 0-1 15,-3 0 5-15,0 3 3 16,0 0-1-16,0 2 2 16,-3 3-2-16,0 0 0 15,3 6-6-15,3 1 1 16,-3 1-2-16,0 0 0 15,3 0 0-15,0 0-2 16,0-2-11-16,0-4-2 0,-1 1-19 16,1-3-6-16,0-3-47 15</inkml:trace>
  <inkml:trace contextRef="#ctx0" brushRef="#br0" timeOffset="38">11098 11509 212 0,'0'-2'82'0,"0"2"-44"0,0 0-36 0,0 0 19 16,0 5-9-16,3 3-2 16,-3 0-1-16,3 2-1 15,-3 9-4-15,0 0-1 0,0 2 3 16,0 0 1-16,0 3 3 15,0-3-5-15,0 0-3 16,3-2-12-16,0-4-4 16,0-4-26-16,0-3-9 15,3-3-52 1</inkml:trace>
  <inkml:trace contextRef="#ctx0" brushRef="#br0" timeOffset="39">11238 11679 208 0,'0'2'77'0,"3"-2"-42"0,0 3-32 0,-3-3 15 16,6 3 0-16,0-1 1 15,3-2-6-15,0 0 0 16,0 0-8-16,0-2-3 0,0-1 1 16,0 0-2-16,0 1-1 15,0-1 1-15,-3-2-1 0,-3-1-5 16,0 4-1-16,-3-3 5 16,-3 2 5-16,-3 0-7 15,0 1-2-15,-3 2 3 16,0 0 0-16,-3 2 2 15,0 1 0-15,3 2-3 16,-6 0 0-16,3 3 2 16,3 0 0-16,3 3 5 15,6 0 2-15,3-1 2 16,3 3 0-16,0 1-4 16,3-4-3-16,3 1-7 0,3-3-4 15,0-3-19-15,0-2-8 16,3-3-65-1</inkml:trace>
  <inkml:trace contextRef="#ctx0" brushRef="#br0" timeOffset="40">11855 11536 144 0,'-6'-8'55'0,"3"3"-30"0,-3-3-14 0,3 5 18 16,-3-2-6-16,0-1-1 16,-3 4-4-16,-3-1 1 15,0 3-10-15,0 3-5 0,0 2-1 16,0 3 0-16,3 3 1 0,0 10 4 15,3 0 5 1,4 3-7-16,-1 0-1 16,3 2-5-16,0 0-1 0,3-2-4 15,-1 0-1-15,1-5-11 16,-3-3-1 0,0-3-26-16,0-5-10 15,0-3-31 1</inkml:trace>
  <inkml:trace contextRef="#ctx0" brushRef="#br0" timeOffset="41">11554 11668 212 0,'-3'-5'79'0,"3"5"-42"0,3-3-34 15,-3 3 15-15,6 0-9 16,3-2-1-16,9-1-4 15,5 3-1-15,4-3-1 16,0 1-4-16,3 2-1 0,3 0-31 16,-7 0-15-16,-2 0-44 15</inkml:trace>
  <inkml:trace contextRef="#ctx0" brushRef="#br0" timeOffset="42">11947 11650 164 0,'-9'-3'63'0,"-3"6"-34"0,0-3-21 0,6 2 16 15,0 1-10-15,0 0-1 16,-3-1-7-16,0 3-2 16,0 3-2-16,3 0 3 0,1 3 1 15,2 0 0-15,3-1-1 16,0 1-3-16,3-3-2 15,2 0-2-15,1-3-1 0,0-2 2 16,3-3 0 0,0 0 1-16,3-3 0 0,-3-2-3 15,0-3 2-15,0 0 1 16,-3 0 2-16,0 0 5 16,-3 3 4-16,0-1-6 15,-3 4-1-15,0-1-2 16,0 3 1-16,0 0 0 15,3 5 3-15,0 3-3 16,0 0 0-16,0 0-3 16,3 0-3-16,0 0-18 15,3-3-9-15,-4-2-42 16,4-3-47-16,3 0 37 16</inkml:trace>
  <inkml:trace contextRef="#ctx0" brushRef="#br0" timeOffset="43">12122 11660 160 0,'-14'-5'63'0,"-1"5"-34"0,3 3-12 0,9-1 20 16,-3 1-13-16,-3 2-3 16,3 3-10-16,0 3-5 15,0-1-3-15,3 1-3 0,0 2 3 16,3 0-4-16,6-2 0 0,3-1-6 15,9-4 0 1,0-1-10-16,3-5-4 0,2-3-14 16,1-2-5-1,-3-3-38-15</inkml:trace>
  <inkml:trace contextRef="#ctx0" brushRef="#br0" timeOffset="44">12283 11507 180 0,'0'-8'68'0,"0"10"-36"0,0-2-26 15,0 0 15-15,0 0-5 16,0 6 3-16,0 2-4 16,0 2 1-16,0 6-9 0,0 3-2 15,0 2 1-15,3 0-3 0,0 0-2 16,-3 0-11-16,3 0-6 15,0-2-30-15,-3-3-10 16,3-3-33 0</inkml:trace>
  <inkml:trace contextRef="#ctx0" brushRef="#br0" timeOffset="45">12158 11636 184 0,'3'-2'71'0,"0"2"-38"0,6 0-28 16,0 0 19-16,3 0-15 15,6 0-2-15,3-6-5 16,2 4 1-16,1-1-2 15,3 1-31-15,-3 2-15 0,0 0-39 16</inkml:trace>
  <inkml:trace contextRef="#ctx0" brushRef="#br0" timeOffset="46">12468 11660 164 0,'-12'5'63'0,"12"-5"-34"0,-6 11-19 0,3-6 17 15,0 3-4-15,0 3-2 16,3-1-5-16,3 1 0 16,0-3-9-16,0 0 2 0,6 0 2 15,-3-3-6-15,3-2-1 16,9-3-2-16,-1-3 1 16,-2-2 0-16,0-3 1 15,-6 0 0-15,-3-3 2 16,-3 1-3-16,-6 2 0 15,0 0-1-15,-3 0-2 0,0 0 1 16,-3 0-1 0,3 0-14-16,0 0-5 0,0 3-30 15,-3 0-11-15,6-1-37 16</inkml:trace>
  <inkml:trace contextRef="#ctx0" brushRef="#br0" timeOffset="47">12614 11681 184 0,'6'14'68'0,"-6"-14"-36"0,5 15-18 16,-2-7 20-16,0-2-4 15,0-1 0-15,-3 0-4 16,0 1 1-16,0-6-15 16,0 0 4-16,0-3 4 0,3 0-2 15,0 1-1-15,0-1-5 0,3-5 0 16,0 3-5-16,6-3-2 15,-3 3-2-15,6-1-3 16,0 1-10-16,0 2-6 16,0 1-32-16,2-1-11 15,10 3-76 1</inkml:trace>
  <inkml:trace contextRef="#ctx0" brushRef="#br0" timeOffset="48">13304 11311 140 0,'3'-8'55'0,"-6"8"-30"0,0 0-14 0,3 0 24 15,-15 3-11 1,0 2-1-16,-2 3 0 16,-4 2-13-16,-6 14-1 0,0 3 1 15,3 4-4-15,-3 1-1 16,4 3-2-16,5 2 0 15,3 0 0-15,9 0 3 16,6-3-3-16,6-2-2 16,6-3 0-16,9-5 1 15,2-3-25-15,1-5-10 16,6-3-34 0,-3-5-50-16,0-3 27 0</inkml:trace>
  <inkml:trace contextRef="#ctx0" brushRef="#br0" timeOffset="49">13382 11634 156 0,'-6'-3'57'0,"3"3"-30"0,-3-8-12 16,3 11 20-16,-3-1-2 0,0 1 1 15,-3 0-17-15,0-1-8 16,3 1-5-16,0 0-4 0,3-1 1 16,0 1-4-16,3 2 2 15,6 1 1 1,0 1 0-16,0 1 0 16,0 3 0-16,0 0 0 15,-3-1 2-15,-3-2 3 16,-3 0 7-16,-3 0 2 15,0-3-7-15,0 1-4 16,-3-4-5-16,0-2 1 0,0 0-17 16,-6-2-8-16,6-1-19 15,6-2-8-15,3-1-37 16</inkml:trace>
  <inkml:trace contextRef="#ctx0" brushRef="#br0" timeOffset="50">13414 11642 132 0,'3'0'49'0,"0"0"-26"0,-3 2-18 0,0-2 11 16,3 6 4 0,0-1 2-16,0 3-7 0,-3 2-2 15,3 1-7-15,-3 0-4 0,9-1 1 16,-3-2-22-16,0 0-7 15,0-3-53 1</inkml:trace>
  <inkml:trace contextRef="#ctx0" brushRef="#br0" timeOffset="51">13426 11568 232 0,'-6'-3'88'0,"6"0"-48"0,3 3-49 15,-3 0 14-15</inkml:trace>
  <inkml:trace contextRef="#ctx0" brushRef="#br0" timeOffset="52">13444 11560 252 0,'15'-3'-115'0</inkml:trace>
  <inkml:trace contextRef="#ctx0" brushRef="#br0" timeOffset="53">13545 11631 200 0,'-6'0'74'0,"6"0"-40"0,0 0-31 0,0 0 17 16,0 0-8-16,0 0 1 16,6 0-6-16,3-5 1 15,3 0-5-15,0 2 0 0,0 0 1 16,3 1-7-16,-3-6 0 16,0 8 1-16,-1 0 1 15,-2 0-2-15,-3 8 0 16,-3-3 2-1,-3 3 0-15,-3 0 3 16,-3 0-3-16,0 0-2 0,-2 2 2 16,2 1 2-16,0 2 0 15,3-2 2 1,3 2-4-16,3 0-2 16,3-2 4-16,0-1 1 0,2-2 0 15,1 0-2-15,0-3-6 16,0-2-1-16,0-3-21 15,0 0-9-15,0-3-39 16,-3 1-29 0,0-1 42-16</inkml:trace>
  <inkml:trace contextRef="#ctx0" brushRef="#br0" timeOffset="54">13545 11692 188 0,'-3'0'71'0,"3"0"-38"0,3 0-30 0,-3 0 17 16,6 0-10-16,6 0-1 15,3-3-7-15,3 1-2 16,0-1-62-16,0 0-25 15,8 1 12-15,-2 2 8 16</inkml:trace>
  <inkml:trace contextRef="#ctx0" brushRef="#br0" timeOffset="55">13795 11660 192 0,'0'0'71'0,"-3"3"-38"0,6 2-23 16,3-2 17-16,-3-1-2 16,3 1 2-16,3 0-11 15,0-3-4-15,0 0-7 16,3 0-2-16,0-3 1 0,3 0-5 16,-3 1 1-16,-1-1 0 0,4 0 0 15,-3 1-3-15,-3-1 2 16,-3 1-12-16,-15-4-16 15,0 1 5 1,0 2 7-16,-3-2 6 16,0 5 2-16,1 0 3 15,-4 3 4-15,3-1 1 16,-3 4 3-16,3-1 3 16,3 3 7-16,0 0 2 15,3 2-3-15,0 1 1 16,6 0-5-16,3-1-2 15,3 1-2-15,3-1 0 16,3-2-13-16,3-2-3 16,3-6-43-16,0 0-15 0,5-3-13 15</inkml:trace>
  <inkml:trace contextRef="#ctx0" brushRef="#br0" timeOffset="56">14099 11647 236 0,'-6'-3'90'0,"3"3"-48"0,-3 3-40 16,0 0 17-16,3-1-8 16,-3 4 1-16,3-1-5 15,0 3 1-15,0 2-5 0,3 1-2 16,3 2 0-16,3 0-4 15,3-2 2-15,6 0 3 0,-3-3 3 16,0-3-11-16,3-3-3 16,2-2 2-16,-2-2 1 15,-3-3 1-15,-3-3 4 16,-6 0-2-16,-6-3 1 16,-3 0 2-16,-3 1 0 15,0-1 0-15,0 3 0 16,1 0-14-16,-4 0-3 15,3 3-29-15,3 3-69 32</inkml:trace>
  <inkml:trace contextRef="#ctx0" brushRef="#br0" timeOffset="57">14322 11414 220 0,'-9'-21'82'0,"3"2"-44"0,-6 14-16 16,9 5 26-16,-3 5-14 15,-3 1-5-15,1 10-16 16,2-1-6-16,0 7-5 16,0 1-2-16,3 9 1 0,0 0-4 15,3 0 0-15,6-1 4 16,0-1 1-16,0-4-9 15,0-2-5-15,-1-6-12 0,-2-2-3 16,0-5-16-16,-3-3-5 16,0-8-30-1,0 0-37-15,-6-3 35 16</inkml:trace>
  <inkml:trace contextRef="#ctx0" brushRef="#br0" timeOffset="58">14126 11615 236 0,'-6'11'90'0,"9"-11"-48"0,0 0-49 16,3 2 40 0,6-4-12-16,8-1-12 0,7 1-5 0,0-1-4 15,3 0-22-15,2-5-8 0,4 8-82 16</inkml:trace>
  <inkml:trace contextRef="#ctx0" brushRef="#br0" timeOffset="59">14542 11253 184 0,'3'0'68'0,"3"5"-36"0,3 8-18 0,0-2 20 15,0 7-8 1,6 19-1-16,-3 6 3 0,3 7 3 16,-9-2-17-16,-3-3-1 0,-6 0-2 15,-6 0-4-15,-6-3 1 16,-6 3-12-16,-6 3-2 16,-5-6-61-16,-7-5-25 15,3-5-22 1</inkml:trace>
  <inkml:trace contextRef="#ctx0" brushRef="#br0" timeOffset="60">7422 2985 92 0,'3'0'35'0,"3"2"-18"0,-3-4-11 0,-3 2 11 16,6 0 6-16,0 2 3 16,-6-2 0-16,3 0-1 15,-3 0-1-15,0 0 2 16,6-2-14-16,-3-1 6 0,0-2 5 16,0-1-1-16,0 1 1 0,-3 2 1 15,0-2 2-15,-3 2-3 16,0-5-2-16,0 3-3 15,0 0 1-15,-3 5-4 16,0-3-1-16,0 3-6 16,-3 3 0-16,-6 2-3 15,-2 8 2-15,2-2-2 16,-3 2 2-16,-3 3-4 16,0 3 0-16,0-6-1 15,7 0 1-15,2-2-4 16,-3 10-2-16,0-5 2 0,0 8 2 15,0 2 0-15,0 0-1 16,0-2-2-16,-3 5-1 16,4-2 4-16,-1 10 1 15,-6 18 4-15,9-20 1 16,0-6-3-16,0 8-1 16,3-5 1-16,0 5 2 15,0-6-5-15,0 4-1 16,3-3 0-16,0-3 0 15,4-5 0-15,-1-1 2 16,0-4-1-16,0-1-1 16,-3 1 1-16,3-3-1 15,0-3-14-15,0-5-5 16,-3-3-10-16,3-2-3 16,3 0-9-16,-3-3-1 0,0 0-11 15,3-6-4-15,0 1-7 16,-3-6-2-16,0 1-17 15</inkml:trace>
  <inkml:trace contextRef="#ctx0" brushRef="#br0" timeOffset="61">6872 3540 116 0,'-18'-10'46'0,"18"10"-24"0,-9-6-8 15,9 6 15-15,-3-2-3 16,0-1-1-16,0 0 2 0,3 3 2 15,0 0-15-15,0 0 3 0,0 3 1 16,0 0-4-16,3 7 0 16,0 1 0-16,3 7 4 15,-3-2-1-15,6 8-1 16,-3-5-2-16,3 4 1 16,-3-4-8-16,3 2-4 15,0-2-2-15,-1-4 1 16,-2 1-1-16,3-2 2 15,-3-4-2-15,0-2 2 16,0 0-2-16,3-3-1 16,-3 1 1-16,3-6 1 15,-3 0-3-15,3-3 0 16,0 0 1-16,3-5 0 16,0 3 0-16,3-6 0 15,-4 4 0-15,4-4 2 0,-3 0-3 16,0 1 0-16,-3 2 1 15,0 0 2-15,-3 0-14 16,0 0-7-16,0 3-21 16,0-1-8-16,0 1-49 15,3-3-49 1,-3 0 49-16</inkml:trace>
  <inkml:trace contextRef="#ctx0" brushRef="#br0" timeOffset="62">7586 2762 152 0,'0'-2'57'0,"0"2"-30"0,0 0-12 0,0 0 18 16,0 0-7-16,-3 5-3 15,3 3-11-15,0 5-3 0,0 6-5 16,0 2 2-16,3 5 3 0,-3 6-3 15,3 0-1-15,0-11 0 16,0 3-1-16,0-6-2 16,0-2 1-16,3-3-2 15,0-2-1-15,0-3 1 16,0-8-1-16,0 0 0 16,3 0 2-16,0-13 1 15,0-6 1-15,0 3-2 16,-4-2 1-16,1-1-7 15,0-5-1-15,0 3 6 16,0-3 4-16,0 3-2 0,-3 3-2 16,0 4 0-1,0 4-1-15,-3-1 4 0,0 6 2 16,0 2-2-16,0 9-1 16,0 4 1-16,0 6 2 15,0 5-1-15,0-5 2 16,3 13-4-16,0-2-2 15,0-1 0-15,0-7 1 16,3-3-3-16,0-1-2 16,0-4-25-16,0 0-9 15,0-9-25-15,0 4-9 16</inkml:trace>
  <inkml:trace contextRef="#ctx0" brushRef="#br0" timeOffset="63">7887 2760 216 0,'-6'5'82'0,"3"0"-44"0,3 11-33 15,0-5 17-15,0 5-12 16,3 2-1-16,-3 9-3 15,3-4-1-15,0 1-3 16,3 0-2-16,0-8 3 0,0 0-4 16,0-3-2-16,0-5 2 15,2 0 2-15,1-3-2 0,0-5-2 16,0-3 2-16,-3-7 0 16,0-3-2-16,0-1 2 15,3 1 1-15,-6 3 0 16,3 2 0-16,0 0 0 15,0 8 2-15,-3 0 1 16,-3 0-6 0,6 13 0-16,0 3 1 0,0 0 3 0,0-3 2 15,0-2 1-15,0-1-2 16,0-5 1-16,2-2 2 0,1-3 4 16,3-8 2-16,0-8 3 15,0 0-1-15,0-2 0 16,0-3-5-16,-3-1 0 15,-3-7-3-15,-3 6 0 16,-3 4-3-16,-3-7 1 16,0 7-18-16,-3-2-4 15,0 2-64-15,3 6-25 16,3 0 6 0</inkml:trace>
  <inkml:trace contextRef="#ctx0" brushRef="#br0" timeOffset="64">8336 4961 104 0,'0'0'38'0,"0"0"-20"0,3 0-12 0,-3 0 9 0,3 0 0 15,-3 0 4-15,3 0 6 32,-3-3 7-32,0 3-4 0,0 0-2 0,3 0-14 31,-3-2 6-31,0-1 4 0,0 0 2 15,0 1 1-15,0-1-1 16,-3 0 0-16,0 1-5 16,0-1-1-16,-3 0-8 15,0-2-2-15,-6 0 2 16,3 0 1-16,-5 2-5 16,2 0-2-16,0 6 0 0,-3 0 2 0,0 5-3 15,0-1-2-15,3 1-3 16,3 0-1-16,0-2-1 0,0 10 3 15,0 5-2-15,4 3 1 16,2-1 0 0,3 1 0-16,3-3 0 0,2 8 0 15,4-5 4-15,0 0 1 16,6-3-4-16,6-8-1 16,0-2 1-16,3-6 0 15,0-2 1-15,-4-8 0 16,1-6 2-16,-3 0 3 15,0-2-2-15,-9 3 0 16,0-1 1-16,3-5 0 16,-3-10 6-16,0 7 4 0,-3 3 1 15,-6-2 4-15,-3-9-5 16,-3 6 0-16,-3 0-8 16,0 3-2-16,0-1-2 15,-3 6-2-15,0 5-8 16,3 0-3-16,0 3-25 15,3 2-11-15,3 0-36 16,0 3-14-16,3 0-35 31</inkml:trace>
  <inkml:trace contextRef="#ctx0" brushRef="#br0" timeOffset="65">10703 4911 184 0,'0'-14'68'0,"0"14"-36"0,0 3-13 0,0-3 21 15,0 0-9-15,0 5-3 16,0 6-5-16,0 0 0 15,9 4-13 1,-4 9 3-16,1 0 1 0,-3 0-1 16,0 0 2-16,0-3-6 0,0 3-1 15,3 5-4-15,-3-5-1 16,-3-3-1-16,0-5-2 16,0-3-2-16,0-3-1 15,0 1-36-15,0-3-14 16</inkml:trace>
  <inkml:trace contextRef="#ctx0" brushRef="#br0" timeOffset="66">5098 5056 192 0,'-15'0'74'0,"15"3"-40"0,3 2-27 0,-3 0 20 15,0 6-3-15,0 2 3 16,0 0-9-16,0 3 0 16,0 6-11-16,0-4-2 0,0-2-1 15,6 0 0 1,0-3-5-16,0-5-1 15,0 0-28-15,-3-5-12 16,3-6-39 0,0-8-46-16,-4-5 36 15</inkml:trace>
  <inkml:trace contextRef="#ctx0" brushRef="#br0" timeOffset="67">5122 4948 236 0,'-6'0'88'0,"-9"2"-48"0,9 1-38 15,6-3 17-15,0 0-12 16,0 0-13 0,9 5-4-16,-3 3-52 15,0-2-24-15,3-1 0 16,-1 0 3-16</inkml:trace>
  <inkml:trace contextRef="#ctx0" brushRef="#br0" timeOffset="68">5196 5067 208 0,'-3'10'79'0,"3"1"-42"0,3 5-30 0,-3-8 20 16,0 5-10-16,0 6 1 15,0-4-13-15,0 1-6 16,0 0 1 0,3-3 3-16,-3 1 3 0,0-4-2 0,0-2-1 15,0 0-1-15,0-3 1 16,0-5 0-16,0 0 1 16,3-2-2-16,0-4 1 0,0-7-4 15,3-3-2 1,0-2 4-16,0-1 1 0,0 1 0 15,6 2-2 1,-3 3-2-16,2 2 1 0,-2 3 3 16,0 5 1-16,0 3 1 15,0 6 0-15,-3 2 2 16,0 5 3-16,0 5-2 16,0 1 1-16,-3-3-5 15,3 0-2-15,-3-3 0 16,0 0-1-16,3-5-22 15,0 0-10-15,0-3-26 16,3-2-9-16,3-3-32 16</inkml:trace>
  <inkml:trace contextRef="#ctx0" brushRef="#br0" timeOffset="69">5628 5083 208 0,'-18'-3'79'0,"12"6"-42"0,-6-3-19 0,3 2 25 15,-6 4-22-15,0-1-6 16,0 3-8-16,3 0-2 16,0 8-3-16,4 5-4 0,2 0 1 15,0 0 1-15,3 0 0 0,3-2-5 16,0-3 1-16,3-6 0 15,6 1 2-15,-4-3-6 16,1-6 1-16,6-2-2 16,0-2 3-16,-3-3 4 15,0-3 1-15,0-3 1 16,0-5 2-16,0-5-1 16,-3-3-1-16,0 0 3 15,-3-2 0-15,0-3-1 16,-3 0-2-16,0 0-2 15,0-1 1-15,-3 4-1 16,3 2 0-16,-3 0 4 16,3 8 3-16,0 3 2 0,-3 3 3 15,3 2-5-15,0 2-1 16,0 6-4-16,3 11-1 16,0 5 3-16,-3 8 3 15,3 10 0-15,0 1 0 16,3-1-3-16,0 6-2 15,0-3 1-15,0-6 1 16,2-4-17-16,1-3-6 16,0-3-23-16,0-5-10 15,3-11-44 1</inkml:trace>
  <inkml:trace contextRef="#ctx0" brushRef="#br0" timeOffset="70">5759 5096 184 0,'-15'3'71'0,"24"-3"-38"0,-12 2-28 15,6 1 19-15,0-1-9 16,3 1 0-16,-1 0-7 16,1 2 0-16,3-2-5 15,0-1 0-15,3 1 1 0,0 0 0 16,0-3 0-16,0-3-2 15,0 0 1-15,0-2 0 0,0-3 3 16,-3 0-1-16,-4 0 0 16,-2-2-6-1,-3-1 1-15,-3 0 0 0,-2 4 0 16,-1 1-3-16,-3 4 2 16,-3 2-1-16,0 2 0 15,0 6 0-15,0 3 0 16,-3 2 2-16,6-2 0 15,3 7 0-15,0 6 2 16,3 0-1 0,3-3-1-16,3-3 1 15,3-2 1-15,3-2-1 0,0-1-1 16,3-5-17-16,3-3-9 16,3-2-30-16,0-3-13 15,5-6-12 1</inkml:trace>
  <inkml:trace contextRef="#ctx0" brushRef="#br0" timeOffset="71">6140 5048 256 0,'-12'8'96'0,"6"3"-52"0,-3 5-40 15,3-8 19-15,0 7-15 16,-3 7-2-16,-3-1-6 15,0-3-1-15,3 3 1 16,-3-2-33-16,6-3-15 0,-3-3-62 16,6-5-27-1,0-3 72-15</inkml:trace>
  <inkml:trace contextRef="#ctx0" brushRef="#br0" timeOffset="72">5967 5040 228 0,'12'0'85'0,"-6"6"-46"0,12 2-32 0,-9-1 20 15,-1 4-5-15,4 2 1 0,6 6-12 16,0 5-4 0,0 2-5-16,3 1 1 0,0-4 0 0,-1 1-26 15,-2-3-9-15,0-5-88 16</inkml:trace>
  <inkml:trace contextRef="#ctx0" brushRef="#br0" timeOffset="73">13242 5035 160 0,'-15'0'63'0,"12"0"-34"0,0-3-14 0,3 3 20 16,0 0-4-16,-3 0-1 15,0 0-1-15,0 0-1 16,0 0-15-16,0 0 3 0,0 0 2 16,0 0-4-16,-3 0 2 15,0 0-9-15,0 0-2 16,0 0-5-16,0 0-1 0,0 0 3 16,3 0 1-16,0 0-4 15,0 0-1-15,0 0 3 16,0 0 1-16,0 0-3 15,3-2 1-15,0-1 2 16,0 0 3-16,3-2 2 16,3 0 3-16,0 0-5 15,3-1-1-15,3 1 0 16,0 0 0-16,6-3 0 16,3 0 0-16,0 3-5 15,-4 2-1-15,1 0 3 16,3 3 1-16,-6 3 0 0,0 2-2 15,-6 0-2-15,0 3 1 16,-3 3 3-16,-3 2 1 16,-3 3 1-16,-3 0 2 15,-6 2-3-15,0 1 0 16,-6 2-3-16,-3 6-1 16,0-4 1-16,-3-1 0 15,3-1 0-15,1 0 0 16,2-3 0-16,0-2 0 15,3-2-3-15,0-4 2 16,3 1 1-16,6-6 0 16,0 0 0-16,0 1 2 0,0-1-1 15,3-5-1-15,6 3 5 16,3-3 4-16,0-3-1 16,3 3 3-16,9-3-2 15,0 1 2-15,-1-1-6 0,4 0-3 16,3 3-1-16,-3 0-1 15,-3 0 0-15,3 3 2 16,-1 0 3-16,-2 2 2 16,-3-2-3-16,-6-1-1 15,-3 1-1-15,0-1 1 16,0 1-4-16,-3 0-2 16,0-1-40-16,3-2-19 15,5 0-105 1,1-2-49-16,0-4 110 15</inkml:trace>
  <inkml:trace contextRef="#ctx0" brushRef="#br0" timeOffset="74">15757 4987 120 0,'-3'-5'46'0,"12"8"-24"0,-15-6 3 0,0 0 20 15,6 3-2-15,-6 0 1 16,0-2-2-16,3-1 1 16,-3 1-24-16,3-1 5 0,0 0 3 15,0-5-6-15,3 6-2 16,0-4-11-16,12-4-3 16,3-1-1-1,3 3 0-15,0 0 0 16,2 0 0-16,4 3 2 15,0 2-8-15,0 3 0 16,-3 0 0-16,3 8 3 16,-7 3 0-16,-2 0 2 15,-3-1 0-15,-3 1 1 0,-3-1 0 16,-9 6 2 0,-3-3 1-16,-3 1 1 0,-3-1-4 15,-3 0-1-15,-2-2-1 16,-1-3 1-16,3 0-2 15,0-3 2-15,3 0-4 16,0-2 0-16,3-1-1 16,3 1-2-16,0 0 0 15,6-1 0-15,0-2 0 16,9 3 3-16,3 0-2 16,3 2-1-16,3 0 3 0,0 3 2 15,-3 0 0-15,-1 8 2 16,4 3 2-16,-3-1 2 15,-3 1 5-15,-3-4 3 16,-3 1 0-16,-6 0 1 16,-3-3-4-16,-3 1-2 15,0-4-6-15,-6-2-1 16,-3 0-3-16,-3-3-1 16,-2 1-15-16,-1-4-6 15,3 1-27-15,3-3-11 16,-3 3-54-16,12-3-22 15,-3 0 18-15</inkml:trace>
  <inkml:trace contextRef="#ctx0" brushRef="#br0" timeOffset="75">18218 4876 144 0,'3'-10'55'0,"0"10"-30"0,0-6-5 0,0 6 21 16,0 0 0-16,0-2 0 15,-3 2-5-15,0 0 0 16,3 2-20-16,0 6 2 0,-3 6 2 16,-3 4-2-16,0 3 1 15,-3 3 3-15,-3 5 1 16,0-2-6-16,1-1-2 0,-1-2-7 16,0-3 0-16,3 3-1 15,0-6-1 1,3-4-1-16,0-1-1 15,3-5 0-15,0-8-5 16,9 0 1-16,3 0 0 16,0-3 0-16,5-2 0 15,7 0 2-15,0-1-3 16,0 1 0-16,0 0-1 16,-3 2 0-16,-4 0 0 0,1 3-2 15,-3 0-11-15,3 0-5 16,-3-2-9-16,-3 2-3 15,-3 0-15-15,0 0-6 16,-9-3-66 0</inkml:trace>
  <inkml:trace contextRef="#ctx0" brushRef="#br0" timeOffset="76">18436 4895 264 0,'0'-3'101'0,"-3"1"-54"0,3 2-35 0,0 0 26 0,0 0-13 16,0 5-3-16,0 5-8 16,0 4-1-16,0 4-8 15,0 11 1-15,0 6 1 0,-3 12 5 16,0-2 5-16,0-2-7 15,0-1-1-15,3-5-5 16,0-3-3-16,0-2 2 16,0-5 0-16,0-6-4 15,0-5-1-15,0-3-32 16,0-3-13-16,3-15-128 16,-3-5 35-1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0:06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3395 12951 84 0,'-3'-2'33'0,"6"-4"-26"0,3 4 18 0,-3-1 8 15,0 3-4-15,3 3-2 16,-3-1-9-16,0 4-1 16,3 2-10-16,-3 0 9 0,0 2 6 15,0 3-5-15,0 1-2 16,0-1-6-16,0 0-4 15,0-2 0-15,0-3-1 16,-3 0-2-16,0-3 1 0,0 0-4 16,0-2 0-16,0-3 3 15,0 0 1-15,0 0-1 16,0 0 1-16,0-3 0 16,0 0 1-16,0 1-5 15,3-3 1-15,0-1-2 16,0 1 0-16,3-3 2 15,0-3 0-15,0 1 0 16,2-3 0-16,1-1 0 16,0 4 0-16,0 2 0 15,0 3 0-15,0-1-5 16,0 4 1-16,3-1 2 16,-6 8 1-16,0 3 3 0,0 3 1 15,0 2 1-15,-3 0 2 16,0 1-3-16,-3-4 0 15,0 1 3-15,0-1 1 16,0-2-8-16,0-3-4 16,0-2 7-16,0-3 3 15,0 0 0-15,3-3 0 16,-3-2-6-16,3-3 1 16,0-2 0-16,0-4 0 15,6 1 0-15,-4-3 0 16,4 3 0-16,3 0 0 15,0 2-3-15,3 3 2 16,0 3-1-16,0 2-2 16,0 6 0-16,0 2 0 15,0 6 5-15,-4 2 1 0,1 0-3 16,-3 3 1-16,0 0 0 16,-6-3 0-16,0 1 2 15,0-4 1-15,-6-2-1 16,0 0 1-16,3-3-20 15,0 1-8-15,0-6-23 16,0 0-9-16,6 0-32 16</inkml:trace>
  <inkml:trace contextRef="#ctx0" brushRef="#br0" timeOffset="486.4722">3910 12991 168 0,'-3'5'66'0,"6"-2"-52"0,-3 0 8 0,3-1 1 15,3 1-10 1,0 0 0-16,0-1-3 15,3 1 1-15,0 0-6 16,0-3-1-16,3 0 0 0,0-3-2 0,-1 0-2 16,-2-2 3-16,0 0 0 15,0-3-1-15,-3 2 1 16,-3-2-2-16,-3 3-1 16,-3 0 1-16,-3 0-1 15,-3-1-5-15,0 4-1 0,-6 2 3 16,1 2 1-16,-7 4-1 15,0 2 0-15,0-1 4 16,3 4 1-16,3 0-5 16,6-1 0-1,3 3 5-15,6-2 6 0,3 2-4 0,3-2 0 16,6-1 0-16,0 1 0 16,3-6-2-16,0 1-2 15,0-6-6-15,0 0-1 16,0-3-30-16,-1 0-11 15,-2-2-39 1</inkml:trace>
  <inkml:trace contextRef="#ctx0" brushRef="#br0" timeOffset="1086.3125">4068 12954 104 0,'-3'-5'38'0,"6"5"-29"0,-3 2-5 0,0-2-3 0,0 0 16 16,3 6 11-16,-3 2 6 16,3 2 4-16,-3 3-10 15,0 1-2-15,0-1-15 16,0 0-7-16,0 0 0 0,0-2-3 16,0-1 2-16,0-2-2 15,0-2 2-15,0-4-2 16,0-2-1-16,0-2 1 15,3-1-1-15,0-5-3 0,0 0 0 16,3-2-5-16,0-4-2 16,0 4 5-16,0-1 2 15,2 1 0-15,1 4 0 16,0 4-1-16,0 2 3 16,3 5 2-16,-3 3 4 15,0 0 0-15,0 2 2 16,-3 1-2-16,-6 0 0 15,0-3 1-15,-3-1 1 16,0-1-3 0,0-1-3-16,3-2 2 15,-3-3 0-15,3-3-1 0,3 0 1 0,3-2-9 16,3-3-1-16,3 0-1 16,3 0 2-16,3 3 2 15,-4 2 2-15,1 3-4 16,-3 3 2-16,0 2 8 15,0 3-2 1,-3 5 4-16,-3 1-1 0,0-4 0 16,-3 4-3-16,0-4-2 15,0 1 1-15,3-3-6 0,-3-3-1 16,3-2-22-16,3-1-6 16,-1-4-23-1,1-4-37-15,3 1 21 16</inkml:trace>
  <inkml:trace contextRef="#ctx0" brushRef="#br0" timeOffset="1391.1846">4499 12999 124 0,'-3'-3'49'0,"0"3"-38"0,1 3-1 0,2-3-1 15,-3 5 3-15,0 1 2 0,-3 2 8 16,0 2 6-1,3 3-15 1,0 3 2-16,0 0-1 0,3 0-7 16,3 0-2-16,3 0 1 15,3-6 3-15,2-4 5 16,1-6 1-16,3-6-6 16,0-2-1-16,-3-5-4 15,0 0-1-15,-3 0 1 0,-6-1 2 16,-6 1-5-1,-3 0-1-15,-3 0 0 0,0 2 2 0,-3 3-1 16,0 3 2 0,-3 2-15-16,1 3-5 15,-1 6-11-15,3-1-3 0</inkml:trace>
  <inkml:trace contextRef="#ctx0" brushRef="#br0" timeOffset="1780.7618">4568 13007 116 0,'6'-5'46'0,"-3"7"-35"0,6 1 1 16,-3 0 0-16,0 2 9 15,0 3 9-15,3 0 0 0,-1 2 0 16,-2 1-17-16,-3-1-1 0,0 1-1 15,-3 0-6 1,0-3-3-16,-3 0-1 0,3-3 1 16,0-5 3-16,-3 0 2 15,0 0-1-15,0-3 1 16,3-2-4-16,0-3-2 16,0-3 0-16,6 1 1 15,0-1-1-15,3 1-1 16,3 2 3-16,-3 0 0 15,0 2-4-15,3 4-1 16,3 2 1-16,-3 0 0 16,-3 0-19-16,3 2-9 15,-3 1-16-15,5 0-62 32</inkml:trace>
  <inkml:trace contextRef="#ctx0" brushRef="#br0" timeOffset="1986.6577">4842 13010 172 0,'0'0'66'0,"3"2"-52"0,0 4-1 16,0-1-3-1,-3 0 4-15,3 3 3 16,3 3-4-16,0-3 0 0,0 2-8 0,-1 1-5 0,1-3-1 16,-3 0 3-16,0 0 3 15,0-3-26-15,0-3-13 16,0 1-12-1,3-3-46-15,0-3 8 16</inkml:trace>
  <inkml:trace contextRef="#ctx0" brushRef="#br0" timeOffset="2158.3792">4985 12994 132 0,'0'2'49'0,"0"4"-38"0,-3 4 12 0,0-2 3 16,-3 5 3-16,-3 9 5 15,0 4-4-15,-6 8 2 16,0 3-18-16,3 0-6 0,0 1-3 0,3-7-10 16,3-4-2-1,0-9-51-15,3 3-22 16,9-7-8-16</inkml:trace>
  <inkml:trace contextRef="#ctx0" brushRef="#br0" timeOffset="2790.8713">5291 13015 116 0,'-12'5'44'0,"9"3"-35"0,-3 5 9 15,6-5 2-15,0 3 5 16,0 2 5 0,0 3-14-16,6 0-4 15,3 0-8-15,0 0 6 0,6-6 3 16,0-7 0-16,3-8 2 16,0-6-6-16,3-2-1 0,-1-3-4 15,-5 3-1 1,-3-1 10-16,-3 1 3 15,-9 0-1-15,-3 0 1 0,-6 2-9 16,0 3-2-16,0 3-10 16,-3 2-2-16,0 3-18 15,1 3-9-15,-1 0-26 16,6 2-10-16,3 0-14 16</inkml:trace>
  <inkml:trace contextRef="#ctx0" brushRef="#br0" timeOffset="3283.5392">5529 12994 104 0,'-3'5'41'0,"3"3"-32"0,0 5 20 16,0-5 8-16,0 5 0 15,-3 8 0-15,0 9-12 16,0 7-5-16,0 5-11 0,0 0-6 16,3-7 0-16,0-6-2 15,0-5-1-15,0-9 1 0,0-4 1 16,0-6 3-16,0-10 4 16,0-11-2-16,0-5-2 15,-3-8-2-15,3-3-3 16,0-5-2-1,0 3 1-15,3-1-12 0,3 4-5 16,6-1 10-16,3 8 6 16,9 3-3-16,0 5 2 15,0 8 1-15,-1 5 3 16,-2 6 4-16,0 5 2 16,-6 5 5-16,-6 3 5 15,-9 0-7-15,-6 0-1 0,-9 0 1 31,-6-3 4-31,-3 0-10 16,4-5-5-16,-4-3-17 16,3-2-6-16,6-3-12 15,0-3-3-15,6-2-54 16</inkml:trace>
  <inkml:trace contextRef="#ctx0" brushRef="#br0" timeOffset="3628.7559">5794 13015 208 0,'0'8'79'0,"9"-3"-61"0,-3 0-5 16,0 1-5-1,0-1-7-15,0 0 2 16,0-2 9-16,0-3 7 0,3 0-10 0,0-3-2 16,0-2-1-1,0-3-1-15,0 0 0 0,-1 0-3 0,1-2 1 16,-6-1-2-16,-3 0-1 15,-3 1-10-15,-3 2-4 0,-2 5 2 16,-7 3 3-16,0 6 2 16,-3 1 3-16,-3 4 2 15,6 2 1-15,3 3 5 16,3 0 2-16,3 3 0 16,3-1 1-16,6-2-4 31,3 0 0-31,6-6-3 15,3-2-1-15,3-2-19 16,0-6-7-16,3-3-43 16,-3-2-44-16,-1-1 35 0</inkml:trace>
  <inkml:trace contextRef="#ctx0" brushRef="#br0" timeOffset="3971.0848">5946 13004 124 0,'0'8'49'0,"0"-2"-38"0,0 7 8 16,0-5 1-16,0 2 3 16,3 1 3-16,-3 2-5 0,0-2 0 15,3-1-12 1,-3-2-5-16,0-3-3 0,0-2 1 0,0-3 1 16,0 0 3-16,0-3 1 15,0-2 1-15,0-3 2 16,0 0-5-16,3-2-1 15,0-1 0-15,0 3 0 16,3-2 0-16,0 2 2 16,0 0-3-16,3 2 0 15,3 1-3 1,3 3-1-16,5-1 1 16,4 0 0-16,-3 1-7 0,0-1 0 15,-3 3-24-15,0 0-9 16,-1 3-28-16,-2-1-40 15,0 6 31 1</inkml:trace>
  <inkml:trace contextRef="#ctx0" brushRef="#br0" timeOffset="4361.663">6273 13031 164 0,'-5'-8'63'0,"2"3"-49"0,0-1-6 15,3 6-5-15,-3-2 1 16,-3-1 2-16,0 3 2 15,-3 3 0-15,-3-1-4 16,-6 4-3-16,0 1 2 0,0 4-4 16,3 2 0-16,3 3 5 15,4 3 2-15,2-3 0 16,6 2-1-16,3-2-1 0,8-3 0 16,1-2-5-16,3-6 1 15,3-5 0-15,0-5 0 31,0-3 0-31,-3-3 0 16,-3-2 0-16,-3 0 0 0,-3 0 4 16,-4-3 2-16,1 2 4 15,-3 4 1-15,0 2-3 16,0 5-3-16,0 3-5 16,0 0 0-16,0 8 0 15,0 0 0-15,3 3-3 16,0-1 2-16,0 1 1 0,0 2 0 15,0-2-25-15,3-3-10 16</inkml:trace>
  <inkml:trace contextRef="#ctx0" brushRef="#br0" timeOffset="4738.9785">6372 13031 124 0,'0'0'49'0,"0"5"-38"0,3 6-5 16,-3-6-4-16,0 3 18 16,0 2 10-16,0 1-1 15,-3 0 0-15,3-1-14 16,-3-2-4-16,3-3-7 16,0-2-3-16,0-3 0 0,0 0 1 15,0-3 1-15,3-2 1 0,3-3 0 16,0 0-2-16,0-2-2 15,2-1 1 1,1 0 1-16,3 1-3 0,0 2 0 16,3 3 3-16,-3 2 1 15,3 3 1-15,0 3 0 16,3 5 2-16,-3 0 3 16,-4 2-2-16,1 1 1 15,0-1-5 1,-6-2-2-16,0 0-7 0,0 0-4 0,0-3-32 15,3 1-12-15,3-4-39 16</inkml:trace>
  <inkml:trace contextRef="#ctx0" brushRef="#br0" timeOffset="5200.6536">6777 13020 184 0,'-6'-10'68'0,"3"7"-52"0,-3 0-1 15,3 3-4-15,-3 0-5 16,0 3 1-16,-6 2-4 16,-6 3-2-16,0 3 0 15,0 2 1-15,0 3 1 0,6 0-4 16,1 2 1 0,2 3-2-16,6-2 0 15,3-3 6-15,6-3 2 0,6-5 9 0,2-8 4 16,4-5-7-16,0-6-2 15,0-5-8-15,0-2-4 16,-3-3 3-16,-3-1 3 16,0-1-1-16,-6-7-2 15,-1-1-3-15,-5-9 1 16,0-2-4 0,-3 2 1-16,1 6 0 15,-1 4 2-15,0 9-1 16,0 5 1-16,0 3 0 15,0 16-2-15,0 13 3 16,0 13 0-16,0 5 5 16,0 6 2-16,3 2 4 0,0 1 4 15,3-1-8-15,0 0-3 16,3-5-2-16,3 0-1 16,2-5-16-16,1-11-6 15,3-5-84 1</inkml:trace>
  <inkml:trace contextRef="#ctx0" brushRef="#br0" timeOffset="13902.6992">7393 13010 108 0,'3'-3'41'0,"0"3"-32"16,-3-3 13-16,0 3 3 0,0 0-2 31,-3 0-2-31,3-2 0 16,-6 2-1-16,-3-3-11 15,0 3-5-15,-3 5-1 0,-6 3-2 16,0 3 2-16,0 5-7 15,0 2 1-15,7 3 1 16,2 3 1-16,3 0 1 0,6-3 0 16,3-2 0-16,6-6 0 15,3-5 2-15,5-11 3 16,4-5 0-16,3-5 2 16,-3-5-6-16,3-1-1 0,-1-2 0 15,-2-3 0-15,-6-2 0 16,-3-4 0-16,-6-4-3 15,-6 0 2-15,-3-1 1 16,-3 1 2-16,0 7 5 16,0 6 4-16,0 5-4 15,3 6-2-15,0 2-2 16,0 10-3-16,3 9-2 16,3 10 1-16,0 3 3 15,6 5 1-15,0 3 1 16,0 0 0-16,0-3-2 0,3 0-2 15,-3-3 1-15,0-2 1 16,0-3-1 0,-3-5-1-16,0-5-35 0,0-3-16 15,0-3-40 1</inkml:trace>
  <inkml:trace contextRef="#ctx0" brushRef="#br0" timeOffset="14448.542">7580 13036 92 0,'30'11'35'0,"-33"-11"-27"0,6 2 7 0,-3 1 2 15,0 2 6-15,3 0 6 16,0 1-3-16,3-1-1 16,3 0-9-16,0 1-5 15,3-1-6-15,0-5-4 0,-1 0 2 0,1-3-2 16,0-2 2-1,0 0-2-15,-3-3 2 0,0 0-2 16,-3-3-1-16,-3 3-2 16,-6 0 1-16,-3 0 1 15,-3 3 0-15,0 3-5 16,-3 2-1-16,-3 2 0 16,0 3 4-16,1 1-1 0,-1 2-1 0,3 2 5 31,3 1 1-31,3 2 0 15,3 0 1-15,3 1 0 0,3-1 1 0,6 0 0 32,0 0 0-32,3 0-2 0,3-2 1 0,-1 0-9 0,1-3-1 31,0-3-18-31,0-5-9 0,-3 0-29 16,3-5-23-16,3-3 32 31</inkml:trace>
  <inkml:trace contextRef="#ctx0" brushRef="#br0" timeOffset="14782.0685">7836 13012 116 0,'0'3'44'16,"6"2"-35"-16,-6 6 9 0,0-3 2 0,0 2 1 15,6 3 4-15,-3 3-4 16,3 3-1-16,-3-1-11 16,3-2-3-16,-6-2 0 0,3-4-3 15,-3-2-2-15,0-3 2 16,-3-5 0-16,3-2 1 16,0-6 0-16,0-3 0 15,3-2 2-15,3 0-3 16,6-3 0-16,3 0-1 0,5 0-2 15,1 0 3-15,-3 6 0 16,-3-1-4-16,3 6-1 16,-3-1-10-16,0 4-5 0,0 2-29 15,-4 2-10 1</inkml:trace>
  <inkml:trace contextRef="#ctx0" brushRef="#br0" timeOffset="15200.5104">8048 13068 108 0,'29'-3'44'0,"-23"6"-35"0,-3-1-2 16,0 1-3-16,3 2 7 16,0-2 7-16,3 0 6 0,0-1 5 15,3-2-13-15,-3-2-4 16,3-1-8-16,0 0-3 0,-1-2 2 15,-2 0-2-15,-3-1-1 16,0-1 1-16,-3-1 1 16,-3 0-1-16,-3 0 2 15,0 0-4-15,-3 3-2 16,-3-1-3-16,-2 4-1 16,-1 2-1-1,-3 5 2-15,0 0 2 16,0 6-1-16,3 2 4 15,0 3 0-15,3 0 7 16,3 0 4-16,3 2-5 0,3 1-1 16,3-3-2-16,6-1 1 15,3-1-4-15,3-4 0 16,0-5-17-16,3-2-5 16,3-6-31-1,2-2-30-15,1 0 24 16</inkml:trace>
  <inkml:trace contextRef="#ctx0" brushRef="#br0" timeOffset="15502.1444">8506 12859 136 0,'-9'-29'52'0,"3"18"-41"0,-6-5 15 0,6 14 6 16,-3-1-18-16,-6 3-5 15,0 10-6-15,-5 9 0 16,2 2-2-16,0 6 4 0,3-1 1 16,6 3 6-16,0 0 3 15,0 3-8-15,3-3-2 16,3 0-5-16,3 0-1 15,0 0 1-15,0-5 2 0,0-3-14 16,0-2-7 0,-3-8-34-16</inkml:trace>
  <inkml:trace contextRef="#ctx0" brushRef="#br0" timeOffset="15702.8928">8184 13031 192 0,'-6'-11'71'0,"6"11"-55"0,3-2 0 15,3 2-2-15,3-3-8 16,6 0 2-16,6 1-5 16,6-1-2-16,6 3 0 15,-1 3-1-15,1-1 0 0,-3 4-36 16,-3-1-13-16</inkml:trace>
  <inkml:trace contextRef="#ctx0" brushRef="#br0" timeOffset="16104.271">8515 13049 140 0,'-6'0'55'0,"9"3"-43"0,0 0-6 0,-3-3-3 15,3 5 14-15,3 0 9 16,3 0-2-16,0-2 0 16,3 0-13-16,-1-3-4 0,7 0-1 15,-3-3-3-15,-3 0 0 0,0-2-1 16,-3 0 1-16,-3 0-2 16,-3-1 2-16,-3-2-2 15,0 0 2-15,-3 3-15 16,-6 0-5-16,-3 0 2 15,0 2 4-15,-3 3-1 0,-3 3 1 16,3 2 6-16,1 3 4 16,-1 0 0-16,3 2 0 15,3 3 3-15,3 1 1 16,3-1 3-16,3 3 3 16,3 2-2-1,3-2-2 1,3 0-2-16,3-3-3 0,0-2-24 15,3-3-9-15,-1-6-43 16</inkml:trace>
  <inkml:trace contextRef="#ctx0" brushRef="#br0" timeOffset="16419.9928">8684 13033 40 0,'0'0'16'0,"0"6"-12"0,0 2 25 16,0-3 13-16,0 5-5 16,0 4-1-16,0 2-9 15,0 2-5-15,0 1-12 16,3-3-6-16,0-1-3 0,0-1 3 0,0-6 2 16,0-3-2-16,-3-5-3 15,3-3 4-15,-3-2 1 0,0-3 0 0,3-5-1 16,0-3-1-16,3 0 0 15,0 3-2-15,6 0 1 16,3 2-7-16,0 3 1 16,0 0-6-16,3 3 1 31,2 2-25-31,-2 3-8 16,0 0-30-16</inkml:trace>
  <inkml:trace contextRef="#ctx0" brushRef="#br0" timeOffset="16775.6828">8917 13113 124 0,'3'8'49'0,"3"-3"-38"0,0-2 8 16,-1-1 1-16,1 1-4 16,3-3 3-16,0-3-6 15,3 1-3-15,0-4-5 16,-3-2-4-16,0 0 2 0,0 1-4 15,-3-1 0-15,-3-3-1 16,-3 3-2-16,-3 0 3 16,-3 3 0-16,-3 0-6 15,-3 2 0-15,-3 3 1 0,-3 5 1 16,0 3 3-16,1 3 1 16,5 2 1-16,3 3 0 15,0 0 2-15,6 0 1 16,3 2 1-16,6-2 0 15,6-3-2-15,0-2-2 16,0-3-10-16,2-6-6 16,1-2-30-1,-3-2-36-15,0-1 18 16</inkml:trace>
  <inkml:trace contextRef="#ctx0" brushRef="#br0" timeOffset="17153.6133">9057 13068 36 0,'3'-3'16'0,"0"6"-12"0,-1 2 23 16,1 0 9-16,-3 1 1 15,3 2 1-15,-3 5-10 16,0 0-3-16,0 3-12 16,0 0-5-16,-3-6-5 15,0 4-3-15,1-4 1 0,-1-5 1 16,3-2 1-16,0 0 1 15,0-3 2-15,0-3-1 16,3-5 0-16,-1-2-6 16,4-4 1-16,0 1 0 15,3 0 0-15,0 0-3 16,3 2 2-16,0 3-1 0,0 3-2 16,0 2 5-16,3 3 3 15,-3 6 3-15,3-1 3 16,-4 3-3-16,-2 2 1 15,-6 1-5-15,-3 0 0 16,0 4-1-16,0-4 1 0,-3 0-18 16,3-1-4-16,0 3-18 15,0-5-4-15,0 3-31 16</inkml:trace>
  <inkml:trace contextRef="#ctx0" brushRef="#br0" timeOffset="17452.286">9372 13047 104 0,'30'0'41'0,"-33"0"-32"0,0-6 6 16,3 6 1-16,-3 0 8 0,-3 3 7 0,-3 2-16 15,0 1-6-15,-9 4-4 16,0 3-1-16,1 6-2 16,5-1 3-16,0 4 1 0,9 1-2 15,9-1-1-15,3-1 1 16,5 3 0-16,4-11-5 16,0-5 1-1,6-6-22-15,-3-2-10 0,3-5-44 31</inkml:trace>
  <inkml:trace contextRef="#ctx0" brushRef="#br0" timeOffset="17872.8486">9503 13062 96 0,'0'6'38'0,"3"-4"-29"0,3 6 17 0,-3-2 7 16,3-1-4-16,3 0 0 0,0 1-7 16,3-1-4-16,0-3-10 15,2-2-3-15,1 0 1 0,0-2-3 16,0-1 0-16,0-2-1 16,-3 0 1-16,-12 5-2 31,-3-14-5-31,-3 1-2 15,-6 3-2-15,-3 2 0 16,0 2 7-16,0 4 2 16,-2 4 1-16,2 4-6 0,0 2-2 15,3 2 3-15,0 1 1 16,3 5 2-16,3 2 2 16,3 3-1-16,3 3-1 15,0 0 1-15,6 0 1 16,3 0 1-16,3-6 3 15,3-5-5-15,3-5-3 16,2-5-19-16,7-6-9 16,3-7-48-16</inkml:trace>
  <inkml:trace contextRef="#ctx0" brushRef="#br0" timeOffset="18320.0385">9860 13044 120 0,'0'0'46'0,"0"3"-35"0,-3-3 16 16,3 0 5-16,-3 2-2 0,0 1 0 15,-3 0-6-15,-6-1-3 16,1 1-11-16,-4-1-6 0,6 1-1 16,3 2-4-16,3 1 0 15,0-1-1-15,9 3 0 16,3 3 2-16,3 2 0 15,2 0 0 1,1 3 2-16,-3 2-1 0,-3 1-1 16,-3-1 7-16,-6-2 5 15,-3 0 0-15,-6-5 3 16,0-6-8-16,-6-8-2 16,1-2-38-16,-1 0-16 15,0-3-54-15</inkml:trace>
  <inkml:trace contextRef="#ctx0" brushRef="#br0" timeOffset="19102.8708">10348 13004 116 0,'-20'14'44'0,"5"-9"-35"0,-3 13 9 16,9-10 4-16,0 5-7 15,-3 3 0-15,0 3-9 16,6-1-2-16,3 1-2 0,9-1 5 0,3-2 5 16,3-5-6-16,3-6-3 15,0-2 0-15,0-8 0 16,0-3-6-16,-1-3-2 16,-2-2-5-16,0-3 1 15,-3 0 9-15,-3 0 5 16,-3 0-2-16,-3 3 0 15,0 0 5-15,0 5 3 16,0 3-2-16,0 2 2 16,0 3-4-16,0 5-2 15,3 3 4-15,0 3 4 16,3 2-7-16,3 0-1 0,0 0-3 16,3 1-2-1,0-1-8-15,3-2-5 16,-1-4-29-16,4-4-12 0,0 0-25 15</inkml:trace>
  <inkml:trace contextRef="#ctx0" brushRef="#br0" timeOffset="19512.5206">10717 12996 164 0,'-23'-13'63'0,"11"13"-49"0,-15 0-6 0,15 3-5 16,-3 2-5-16,-3 3 0 15,0 3 2 1,1 2 0-16,2 3 0 16,3 0 4-16,6 2 2 0,3 1-2 0,6-1-1 15,3-2 1 1,6-5 2-16,9-6-1 16,2-2 0-16,1-6-1 15,-3-5 0-15,0-3 0 0,-3-2 0 16,-6-3-5-16,0-2 1 15,-4-3 2-15,-5-3 1 16,-3-5-1-16,-3-8-2 16,-5 0 3-16,2 5 2 15,-3 8 4-15,3 8 2 16,0 8-8-16,0 13-3 16,-3 9-1-16,3 10 0 15,3 2 1-15,0 3 0 0,6 0 0 16,-3 0 2-16,3 0-1 15,6-2-1-15,3-3-10 16,0-3-4-16,3-5-28 16,2-6-13-16,4-4-20 15</inkml:trace>
  <inkml:trace contextRef="#ctx0" brushRef="#br0" timeOffset="19938.1917">10905 13023 168 0,'-12'-8'66'0,"6"5"-52"0,-6 3-1 16,6 3-5-16,0 0-6 16,-6 2 1-16,-2 5 0 15,-1 4 3-15,0 1-3 16,3 4 3-16,3 2 0 0,0 0-2 0,6-2-3 16,6-3-3-16,3-3 1 15,3-8 5-15,3-5 2 16,3-5 0-16,0-6-1 0,-1-2-3 15,-2-3 1-15,-3-2-2 16,-3-3 2-16,-3-3-2 16,-3 3-1-1,0 21 1 1,-3-53-4 0,0 8 0-16,0 13 4 15,0 6 3-15,0 10-3 16,0 8-3-16,0 18 1 15,3 6 4-15,0 5 3 0,0 3 0 16,0 3-1-16,3-1-3 16,3 1 1-16,0-1-2 15,0 0 2-15,0-2-11 16,3-5-2-16,3-3-30 0,0-6-14 16,0-2-27-1</inkml:trace>
  <inkml:trace contextRef="#ctx0" brushRef="#br0" timeOffset="20274.0709">11051 13039 124 0,'-3'2'46'0,"9"4"-35"0,-12 7-6 0,6-5-3 15,-3 2-2-15,3 1 2 16,0 0 8-16,0-1 3 15,0 1-4-15,3-3-1 16,-3 0-4-16,0-3-1 16,0-5-1-16,0 0 1 0,0-3 2 15,0-2-2-15,3-3 0 16,0-3 8-16,0 1 2 0,0-3 0 16,0 2 0-16,3-2 1 15,3 2 2-15,3 1-7 16,2-1-1-16,1 3-4 15,3 0-3 1,-3 3-11-16,3 0-6 16,0 2-28-16,0 0-11 15,-3 3-22 1</inkml:trace>
  <inkml:trace contextRef="#ctx0" brushRef="#br0" timeOffset="20620.2177">11274 13039 124 0,'-6'5'49'0,"6"-2"-38"0,0 7 1 15,3-5 1-15,0 1 0 16,3-1 2-16,0-2 0 16,3-1 4-16,0-2-11 15,3-2 0-15,0-1 2 0,0-2-4 16,-1-1-1-16,-2 1-5 16,0-3 0-16,-3 0 2 15,-3-2 1-15,-3-1-1 0,-3 1-2 16,-6 2-4-16,-3 2-2 15,-2 4 0 1,-4 2 2-16,0 5-1 16,0 3 4-16,0 3-2 0,6-1 1 0,0 3 4 15,6 1 3-15,3-1-2 16,3 0 0-16,6 0 1 16,3 0 2-16,3-2-5 15,0 0-1 1,3-3-22-16,3-6-8 0,3-2-42 15,0-2-26 1,-1-1 48-16</inkml:trace>
  <inkml:trace contextRef="#ctx0" brushRef="#br0" timeOffset="21023.9663">11640 12994 144 0,'-6'-3'55'0,"-3"6"-43"0,-6-3 8 0,7 2 2 16,-4 4 2-16,0-4 5 15,0 1-13-15,0 2-4 16,3 1-8-16,0-1-5 0,3 3 0 15,0 0-1 1,3 0 0-16,6 2 2 0,3 1 0 0,0-1 0 16,3 1 0-1,0 0 0-15,-3-1 0 0,-6-2 0 16,0-3 2-16,-3 1 3 0,-6-4 2 16,-3-2-3-16,-3 0-3 15,0 0 0-15,0-2 1 16,-2-1-1-16,2 0-1 15,0-2-24-15,3 2-9 16,3 1-49 0,0-1-29-16,6 3 49 15</inkml:trace>
  <inkml:trace contextRef="#ctx0" brushRef="#br0" timeOffset="24783.2598">11828 13010 88 0,'6'-3'33'0,"-3"6"-26"0,-3-3 25 0,0 0 8 15,0 0-3-15,0 0-2 16,-3 2-11-16,-3 1-4 15,-3 0-12-15,-6-1-3 0,0 3 1 0,-3 1-1 16,3 2 0-16,0 0-6 16,6-3-1-16,4 0 1 15,5 3 0-15,5-3 1 16,4 3 0-16,3 0 0 31,3 3 0-31,-3 2 0 16,0 0 0-16,-3 3 4 15,-6-3 5-15,-6 1 1 0,-3-1 2 0,-6 0-4 16,-6-5 0-16,-3-3-14 16,-5-2-3-16,-1 0-36 15,-3-1-15-15,-3 1-31 16</inkml:trace>
  <inkml:trace contextRef="#ctx0" brushRef="#br0" timeOffset="26511.9688">3231 12904 68 0,'0'0'27'0,"0"-6"-21"0,0 9 5 0,0-3 3 0,0 0-8 0,0 0-1 15,3-3-3-15,-3 3 1 16,0 0 0-16,3-2 1 16,-3 2-5-16,0 0 1 15,0 0 9-15,0 0 5 16,0 0-2-16,0 0 1 16,0 0-2-16,3 5 3 0,-3-5-3 15,-3 3 1-15,0 2-7 31,0 0 1-31,-3-2 4 0,1 0-4 16,-1-1-1-16,0 1 0 0,0 2-1 16,-3-5 2-16,0 3 1 15,0-1-1-15,0 1-1 16,0-3-1-16,0 0 0 16,-3 0 0-16,0 0 0 15,0 0 0-15,0-5 2 0,1-3 1 16,-1-3 1-16,-3-2-4 0,3-8-1 15,0-3 1 1,3 3 2-16,-3 0-3 0,3-3-2 16,0 0 0-16,3-2 1 15,0 2-3-15,3 0 0 16,0 0 1-16,3 0 0 31,0 3-5-31,0 0 1 0,3 3 2 16,-3 4 1-16,3 4-2 15,-3 2 0-15,-3 3-1 16,0 2 3-16,0 6-2 16,-3 2 1-16,-5 3 2 15,-4 2 0-15</inkml:trace>
  <inkml:trace contextRef="#ctx0" brushRef="#br0" timeOffset="26738.1875">2847 12594 212 0,'12'-13'79'0,"-6"5"-61"0,21-8-7 0,-15 11-7 16,-3-6-4-16,0-2 0 15,3 0-3-15,-3 2 0 16,3 3 2-16,0 6-2 0,-4 2-1 16,4 5 5-16,0 3 1 15,0 2 2-15,0 1 0 16,0 0 0-16,0-1 0 0,0-2-9 0,6 0-2 31,0-5-82-15</inkml:trace>
  <inkml:trace contextRef="#ctx0" brushRef="#br0" timeOffset="29624.9651">6053 12920 72 0,'6'2'27'0,"-3"-4"-21"0,-3 2 5 0,0 0 1 15,0 0-1-15,3 0 3 16,0 0 2-16,0-3-1 0,-3 0-3 16,3 1 0-16,-3-4-5 15,0-2-2-15,6-7 0 16,0-1-1-16,3-5-2 16,0-3-2-16,0 0 1 0,3-3-1 15,0-2 0-15,2 6 0 16,1-1 0-16,0 0 2 15,0 0 1-15,0 0-1 16,3 3-2-16,-3 0-2 16,-3 0 1-16,0 2 3 15,-4 6 1-15,1 2 1 16,-3 4 0-16,-3-1-2 16,0 2 1-16,0 4-2 0,-3-4 2 15,0 4-2-15,0 2 2 16,-3 2-2-16,-3 4 2 15,-3 2 0-15,-3 0 1 0,-2 2-2 16,-1 1-2 0,-6-1 1-16,-3 1 1 0,3-3 1 15,0 0 1-15,4-3-2 16,2 0-2-16,6-2 1 16,0 0-1-16,3-3 0 15,12-3-7 1,6 0 0-16,3-5 1 15,2 0 1-15,1-2-2 0,0-1 0 16,0 1 4-16,3-1 3 16,-3 3 1-16,-3 3 2 15,-3 2-2-15,-1 3-1 16,-2 0 7-16,0 6 3 16,-3 1-1-16,-3 4 2 15,0 0-4-15,-3-1 1 16,0 1-3-16,0-1 0 15,0 1-10 1,0-3-4-16,3-3-75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2:29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14144 8747 148 0,'0'-5'55'0,"2"2"-43"0,-2 1 10 16,3 2 3-16,-3 0-3 15,0 0 1-15,0-3-6 16,0 0 0-16,0 1-10 15,-3-4-2-15,1 1-1 0,-4-3 2 16,-3 3 1-16,-3-3 8 16,-3 0 2-16,-9 3-8 15,0-1-5-15,-6 1 3 16,4 0 5-16,-4 2-4 16,-3 3-2-16,-3 3-1 15,1 2-1-15,-7 6-7 16,-3 5 0-16,-2 2 1 0,-1 3 1 15,1 8 1-15,-4-2 2 16,0 2-1-16,4 3 2 16,-1 5-4-16,3 8-2 15,1 8 2-15,5 5 0 16,0 5 3-16,10 1 3 16,5 7-2-16,6 6 0 15,9 5-1-15,9-5-2 16,9-3-4-16,12-5-2 15,9-3-2-15,17-3 2 16,7-2 2-16,11-11 2 16,13-10 5-16,11-11 3 15,0-10 6-15,9-17 3 0,4-12-2 16,-7-11 0-16,-3-11 1 16,-6-13 2-16,-11-5-3 15,-10-22 0-15,-11-10 1 16,-18-5 4-16,-15-14-6 15,-16-2 1-15,-10 8 7 16,-19 13 5-16,-18 8-5 16,-12 8-1-16,-8 15-20 15,-7 12-7 1,1 7-47-16,-3 5-19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0:56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18846 3204 72 0,'-3'-3'27'0,"9"3"-14"0,0-2-18 0,-3-1 4 16,0-5 8-16,3 3 5 15,-3 0 3-15,0-1 4 16,3 4-11-16,-3-6-4 16,0 0-14-16,0 0-4 15,0 3-6-15,0 2-1 0,0-5 10 16,0 3 3-16,0-3 14 16,0 3 9-16</inkml:trace>
  <inkml:trace contextRef="#ctx0" brushRef="#br0" timeOffset="1">18909 3098 185 0,'9'-8'62'0,"-3"0"-10"15,0 3-7-15,-3 0-12 16,0 2 0-16,0 1-19 16,-3-1 1-16,-9 8-1 15,0 11-7-15,-3 11-2 16,-6 2 1-16,-3 10 8 16,-11 20 5-16,-7 4 0 0,-9 11-2 15,1-2 2-15,5-1 0 16,-6 14-2-16,7-11 0 15,2-8-9-15,6-11-3 16,3-7-1-16,7-6 0 16,5-5-2-16,3-7 1 15,3-7-4-15,3-4 0 16,3-6-10-16,0-2-5 16,3-1-17-16,0-4-4 15,0-6-13-15,3-3-4 16,3-5-20-16,3-3-5 15,3-7-20 1</inkml:trace>
  <inkml:trace contextRef="#ctx0" brushRef="#br0" timeOffset="2">18966 3138 132 0,'-18'-24'52'0,"18"24"-28"0,12-2-17 0,-9 2 13 16,0 0 3-16,0 0 3 15,-3 0-7 1,2-6-1-16,-2 6-11 0,0 0-2 16,6 0-1-16,-6 0 2 0,6 6 1 15,-3-1 3-15,3 3 1 16,0 10 3-16,0-2 2 16,3 8-1-16,0 10 1 15,3 17-2-15,3 2 1 16,0 5-4-16,0 0-1 15,0 3-4-15,5 2 1 16,4 1-2-16,0 2 0 16,-3-8-1-16,0-2 0 15,-3-6-2-15,-4-2-2 16,1-9 3-16,0-2 0 0,-3-5-1 16,0-3-2-16,-3-2 3 15,0-6 0-15,-3-5 1 16,0-3 0-16,-3-2-5 15,0-4 1-15,0 1 4 16,0-2 2-16,-3-1 4 16,-3-2 4-16,0-1-6 15,-3-2 0-15,-3 0 0 16,-3 0 0-16,0-2-4 16,-9-1-1-16,-6 0 1 15,-5 1 2-15,-4-1-1 16,-3 3 0-16,-11 0 3 0,-7 0 3 15,-8 0-2-15,-4 0 0 16,-2 0 1-16,2 3 4 16,1-3-4-16,8 2 0 15,4-2-6-15,8 0-3 16,6 0 0-16,7 3-1 16,8 0-9-16,6-1-2 15,6 1-43-15,3 2-16 16,6 0-33-16,6-5-14 15,3 0-9 1</inkml:trace>
  <inkml:trace contextRef="#ctx0" brushRef="#br0" timeOffset="3">16560 5562 176 0,'3'-3'66'0,"3"3"-36"0,-6 0-15 15,0 0 18-15,3-3 4 16,0 1 4-16,0-4-11 16,0 1-3-16,-3-3-16 15,0 0 0-15,3 0 0 0,-3-2 5 16,0-1 2-16,-3 0-3 15,0 1 1-15,-3-1-3 16,0 3 0-16,-3-2-5 0,-2 2 0 16,-7 0-3-16,-3 3 0 15,0-6-3-15,0 3-2 16,0 0 3 0,-5-2 0-16,2-1-1 0,3 3-2 15,0 3-2-15,0-1 1 16,3 4 1-16,-2 2 2 15,-4 2-1-15,0 4 2 16,3-1-4-16,-3 3 0 16,0 3-1-16,1 2-2 15,-1 3 0-15,-3 7 0 16,-3 1 3-16,4 3 0 16,-1 12 1-16,3 1 0 15,0 0-3-15,3 5 2 16,0-3 1-16,4 0 0 0,2 6-3 15,6 0 0 1,3 5-1-16,3 2 3 0,6-2-2 16,3-5 1-16,6 2 2 15,3-5 0-15,11-5-3 16,1-1 2-16,6-2-1 16,3-2 0-16,5-6 2 15,-2-3 2-15,3-7 1 16,2-9 1-16,4-4-5 15,3-9 1-15,2-5 2 16,-2-5 3-16,-1-3 0 16,-2-8 0-16,-6-2 1 15,-4-6 1-15,-5-8-1 0,-6-7 1 16,-6-9 0-16,-6 1 3 16,-7-6-1-16,-5 3 0 15,-3-1-3-15,-8-7-1 16,-4 11 1-16,-6 2 1 15,-3 5 5-15,-6 6 5 16,-9 7-3-16,4 6 0 16,-1 5-11-16,0 6-1 15,-3 5-9-15,7 2-3 16,5 3-23-16,3 3-9 16,6 2-38-16,6 3-14 0,9 0-62 15</inkml:trace>
  <inkml:trace contextRef="#ctx0" brushRef="#br0" timeOffset="4">10810 7739 212 0,'-3'-5'79'0,"3"2"-42"0,3 3-39 0,-3 0 14 15,0 0 3-15,3 3 2 16,0 5 0-16,0 5 0 16,0 13-9-16,-3 11 6 0,0 16 3 15,-3 14-3-15,0 12 2 16,-3 8-7-16,0 6-3 16,3-14-1-16,0-2-1 15,0-8 0-15,0-11 0 16,3-10-5-16,-3-9 1 15,3-4-2-15,0-9 0 16,-3-2-20-16,0-16-57 16,-3-6-6-16,0-4-26 15</inkml:trace>
  <inkml:trace contextRef="#ctx0" brushRef="#br0" timeOffset="5">10801 7652 232 0,'-6'-6'88'0,"6"6"-48"0,3 0-45 0,-3 0 17 16,6 0-3-1,3 0 2-15,6 0 3 0,5 0 4 16,7 0-10-16,9 0-4 0,12 0-1 16,2 0 0-16,4 0 3 15,5 0-3-15,4-2-2 16,-1-1 0-16,-2 3-1 16,-7 0 0-16,-8 3 0 15,-9-1 2-15,-6 1 1 16,-7 0-1-16,-5-1 1 15,-3 1 0-15,-3 0 1 16,-3-3 0-16,0 0 0 0,-3 0 0 16,0 0 0-1,0 2-5-15,0 1-1 0,-3 2 1 16,0 3 0-16,0 3-2 16,0 2 2-16,0 6 1 15,0-1 0-15,0 3-3 16,-1 8 2-16,4 8 1 15,-3 8 2-15,3 6 1 16,-6 15 1-16,-3 16 0 16,3 5 2-16,-3 3-1 15,0 0 2-15,0-3 0 16,3 1 3-16,0-9-5 16,0-5-1-16,0-13 4 15,0-11 5-15,3-10-5 0,-3-8 0 16,0-9-4-16,0-4-1 15,-3-3-12-15,-2-8-4 16,-1-8-60-16,-3-5-24 16,-3-3-33-1</inkml:trace>
  <inkml:trace contextRef="#ctx0" brushRef="#br0" timeOffset="6">10655 8768 176 0,'-6'-2'66'0,"6"2"-36"0,6-3-29 15,0 3 16-15,0 0 13 16,3-5 8-16,6 2-6 16,3 0-4-16,5-2-16 15,10 0 1-15,12 0 3 0,8 2-6 16,7 3-3-16,8-3 0 16,1 3 2-16,8 0 0 0,1 3 2 15,-4 0-6 1,-3 2-1-16,-5 3 0 15,-7-8 0-15,-8 0 2 0,-3 0 1 16,-10 0-1-16,-5-6-1 16,-6 1-3-16,-6-3 1 15,-6 0-26-15,-1 0-10 16,-8-2-91 0,0-1-63-16</inkml:trace>
  <inkml:trace contextRef="#ctx0" brushRef="#br0" timeOffset="7">2023 8919 180 0,'-3'-16'68'0,"3"16"-36"0,0-2-24 0,0 2 18 0,0 0-2 16,3 5 1-16,0 5-1 16,-3 4 2-16,3 4-14 15,0 9 4-15,-3 4 2 0,3 12-8 16,3 4-1-16,-6-4-5 15,0-1-1-15,0 0-1 16,0-5-2-16,0-7 3 16,0-7 0-16,0-4-30 15,0-3-12-15,-9-8-75 16,6-8 0 0</inkml:trace>
  <inkml:trace contextRef="#ctx0" brushRef="#br0" timeOffset="8">2032 8938 208 0,'9'-24'79'0,"-3"11"-42"0,18-1-34 0,-18 12 17 15,2-4 1-15,4 1 4 16,3 2-7-16,-6 3-3 15,6 3-8-15,0 2 2 0,-3 6 1 16,-3 5-1-16,-6 0 2 0,-6 2-6 16,-3 1-1-16,-3 2 0 15,-3-3 0 1,0 1-2-16,0-3-2 0,-6-3 1 16,6-2 1-16,0-3-1 15,4 0-1-15,2-3 1 16,3 0-1-16,3 0-3 15,0 6 0-15,9-3 2 16,-6 5 2-16,5 0 0 16,1 9-1-16,0-4 5 15,3 3 1-15,3 0 0 16,0-2 1-16,0-3-6 16,0 2-3-16,0-2 3 15,-3 3 3-15,-4-6-6 16,1 0 0-16,-3-5-29 0,0 0-9 15,-3-3-13-15,0-7-5 16,-3-4-48 0</inkml:trace>
  <inkml:trace contextRef="#ctx0" brushRef="#br0" timeOffset="9">2300 8914 220 0,'0'10'82'0,"3"-18"-44"0,0 16-36 0,0 0 19 0,3 3-4 15,-6 7 1-15,3 9-5 16,0 5 0-16,0 10-8 15,0 0 6-15,0-5 2 0,0 0-4 16,-1-7-1-16,-2-7-4 16,3-4-1-16,-3-6 1 15,6-2 0-15,-12-6 2 16,3-2 1-16,3-3-8 16,0-6-4-16,0-4-2 15,12-9 1-15,-3 1-1 0,3-1 2 16,3 6 3-16,3 2 1 15,0 3-4-15,3 14-1 16,-1 4 3-16,1 4 1 16,-3 1 8-16,-6-1 6 15,-3 1 7-15,-3-1 3 16,-6 2-3-16,-6-3-1 16,-6 3-6-16,0-3-2 15,-12-8-11-15,1 1-4 16,-4-6-19-16,3 0-8 15,3 0-21-15,3 0-6 16,3-3-156 0,24-8 115-16</inkml:trace>
  <inkml:trace contextRef="#ctx0" brushRef="#br0" timeOffset="10">3312 8914 232 0,'-6'-3'88'0,"0"6"-48"0,6 5-47 0,0-3 14 16,3 3 4-16,-3 3 7 16,0 4 11-16,0 12 4 0,0 5-17 15,0 5-3-15,0 5 1 16,0-5-8-16,3 0-3 0,0-5-2 16,0-3 1-16,0-5-8 15,0-6-1-15,0-7-27 16,-3-3-10-16,0-8-7 15,-3-3-1-15,0-5-46 16</inkml:trace>
  <inkml:trace contextRef="#ctx0" brushRef="#br0" timeOffset="11">3255 8988 180 0,'0'-8'68'0,"6"5"-36"0,12-5-29 16,-9 6 15-16,3-4 0 15,0 1 1-15,6 0 3 0,0 2 1 16,-1 3-12-16,7 6 0 0,-3-1 2 16,-3 3-1-16,0 2 1 15,-6 4-1-15,-3 1 2 16,-6 1-7-16,-6 0-4 16,-6-3-5-16,0 1 1 15,-3-4-6-15,-3-2 0 16,0-3 3-16,3 3 4 15,0-5 1-15,3 0-1 16,3-1 1-16,3 1-1 16,0 0 2-16,3 2 3 15,3 3 7-15,3 2 4 16,3 4-4-16,3 2-2 0,3 2 6 16,0-2 3-16,0 0-7 15,0-3-4-15,3 0-3 16,-1-2 1-16,-2-1-3 15,0-2 0-15,0 0-17 16,3-2-7-16,-9-1-23 16,3-5-10-16,0 0-42 15,0-3-62 1,-1-5 42-16</inkml:trace>
  <inkml:trace contextRef="#ctx0" brushRef="#br0" timeOffset="12">3711 9176 296 0,'-3'5'110'0,"3"16"-60"0,0 0-56 0,-3-10 19 16,3 0-4-16,-3-1 2 15,6 3-5-15,-6-2-2 16,0 0-2-16,3-4-39 0,0-1-17 16</inkml:trace>
  <inkml:trace contextRef="#ctx0" brushRef="#br0" timeOffset="13">3726 8993 324 0,'-15'-5'121'0,"9"8"-66"0,24-6-75 0,-18 3 15 0,6 0-20 16,-1 3-4-1,4 2-79-15,3 0-36 0,0 3 58 16,3 0 32-16</inkml:trace>
  <inkml:trace contextRef="#ctx0" brushRef="#br0" timeOffset="14">4904 8882 180 0,'3'-5'68'0,"-3"7"-36"0,-3-4-2 16,0 2 28-16,-3-3-5 15,-3 0-1-15,-3 3-21 16,-8 3-6-16,-1 0-15 15,-3-1-6-15,-3 4-1 0,-3-1-4 16,1 11-2-16,2-3-1 16,6 0 3-16,3 1 0 0,3 1 1 15,6 4-7 1,9-1-3-16,9 4 1 0,15 1 0 16,0 4 3-16,12 7 4 15,-1-2-4-15,1-3 2 16,-6 0 6-16,-6-5 4 15,-6-3 10-15,-7 0 5 16,-11 3 8-16,-8-5 5 16,-10-3-10-16,-6-6-4 15,-6 1-11-15,0-6-6 16,-2 0-22-16,2-7-10 16,3-1-36-16,6 0-16 15</inkml:trace>
  <inkml:trace contextRef="#ctx0" brushRef="#br0" timeOffset="15">4735 9567 160 0,'0'0'63'0,"0"3"-34"0,3 0-14 16,-3-3 20-16,0 2 16 15,0 6 10-15,0 3-15 16,-3 5-7-16,0 0-22 16,-3 2-7-16,3 1-2 0,-3-1 0 15,0 3 0-15,-3-2-7 16,0-3-2-16,3 2 2 15,-3-2 3-15,3 0 1 16,0-5 0-16,6-4-10 16,0 1 5-1,3-2 2-15,3-1 1 16,3 0 3-16,3-5-3 0,3 0-2 16,3 0 0-16,2 0-1 15,1-2 0-15,-3 2 0 16,0 0-5-16,-3-8 1 15,0 2-16-15,-3 1-6 16,0 0-31-16,-3-3-14 16,-1 0-50-1,1 3-28-15,0-3 75 16</inkml:trace>
  <inkml:trace contextRef="#ctx0" brushRef="#br0" timeOffset="16">4889 9665 220 0,'-9'0'82'0,"12"-18"-44"0,-3 7-44 16</inkml:trace>
  <inkml:trace contextRef="#ctx0" brushRef="#br0" timeOffset="17">4883 9660 399 0,'0'21'51'0,"0"3"-24"16,0 8 1-16,0 2-4 0,3 3-10 16,0 3-5-16,0-3-4 15,-3 0-1-15,0 3-2 16,0-9 1-16,0-2-11 15,0-10-4-15,0-6-47 16,0-2-21-16</inkml:trace>
  <inkml:trace contextRef="#ctx0" brushRef="#br0" timeOffset="18">3348 9681 160 0,'-3'-5'63'0,"6"0"-34"0,-3 5-14 15,0 0 18-15,0 0-10 16,2 0-3-16,1-3-7 15,3-5-3-15,3 0-6 16,3-3-1-16,0 1 1 0,3 7-2 16,3 1-2-16,-3 2 1 15,0 2-1-15,-3 14 0 16,-3 0 13-16,-4 0 6 16,-5 0 4-16,-3 0 1 15,1-1-16-15,-1-4-4 16,0 0-5-16,3-1-3 15,3-2-6-15,2 5-2 16,4 3 5-16,3 0 3 16,3 0 1-16,0 0 1 15,0 0 11-15,-3 2 3 16,-3 1 14-16,-6-1 6 16,-6 1 1-16,-6-1 2 15,-3-2-17-15,0-3-6 16,-3-2-12-16,-3-3-5 15,0-3-33-15,-2-2-12 16,2-3-50-16,0 0-19 0,3-3 8 16</inkml:trace>
  <inkml:trace contextRef="#ctx0" brushRef="#br0" timeOffset="19">1954 9805 164 0,'-2'-13'63'0,"2"13"-34"0,0 0-16 0,0 0 19 16,-3 6-7-16,0 1-2 15,-3 7-5-15,-3 2 1 16,3 7-10-16,0 4-1 0,6 2-1 15,0 0-1-15,6-2 1 16,0-4-2-16,3 1 2 16,0-8-4-16,2-3 0 0,-2-5 3 15,3 0 1 1,-3-11-1-16,0-4-1 0,3-4-3 16,-3-2 1-16,-3-6-2 15,0 1-1-15,3-3 1 16,-9 2 1-16,6 3-1 15,-3 3 2-15,0 2-4 16,-3 3 0-16,3 3 1 16,-3 0 0-16,0 5 0 15,0 5 0-15,6 6 2 16,-6 5 3-16,0 2-2 16,3 1 0-16,3 10-1 0,-6-6-2 15,6-1-8-15,-1-4-5 16,4-5-37-16,-3-2-15 15,9-3-51 1</inkml:trace>
  <inkml:trace contextRef="#ctx0" brushRef="#br0" timeOffset="20">2207 9858 216 0,'-8'-2'82'0,"8"4"-44"0,3 1-44 0,-3 0 12 16,0 2 18-16,0 6 13 0,0 2-9 16,0 3-4-16,3 0-14 15,-1 2-6-15,4-2-1 16,3-3-2-16,-6-2 2 0,6-3-2 16,0-3-1-16,0-5-4 15,3-3-2-15,-6-2-13 16,3-6-5-16,6 1 13 15,-12-1 5-15,0 3 5 16,0 3 1-16,0 2 0 16,-3 3 2-16,3 8-3 15,3 3-2-15,0 2 6 16,3 0 3-16,5 1 1 16,-2 1 3-16,3-4 1 15,3-3 1-15,0-5 11 0,0-6 5 16,3-5 1-16,-7-8 2 15,-2 0-4-15,0-5-2 16,-6 0-7-16,0 0-3 16,-6 0-9-16,0-1-4 15,-6 1-26-15,3 3-9 16,0 2-67-16,9 0-27 16,-6 0-8-1</inkml:trace>
  <inkml:trace contextRef="#ctx0" brushRef="#br0" timeOffset="21">7149 11668 92 0,'-6'0'35'0,"6"0"-18"0,-3 0 0 0,3 0 14 16,0 0 6-16,0 0 2 15,-3 0-2-15,0 0 0 16,0-3-3-16,0 3 1 16,3 0-8-16,0-2-2 15,0-1-12-15,3-2-5 16,0 0-5-16,3-1-3 15,3-2 1-15,2 0-1 16,4 6 0-16,3-1 0 0,0 3-5 16,0 5 1-16,-3 6 0 15,-3 5 2-15,-6 2 5 16,-6 6 6-16,-6 0 1 16,-3 0 4-16,-3 0-7 15,0-1-2-15,3-1-1 16,0-6 0-16,3-3-5 15,3 0 1-15,3-13-5 16,9 8-1-16,3 3 0 16,6-1 4-16,0 3-1 15,0 3 1-15,-3 0 2 16,-4 3 2-16,-2-1 5 16,-6 1 6-16,-6-1-3 0,-6-2 2 15,-5-3-1-15,-7 0 3 16,0 1-7-16,0-4-2 15,3-2-5-15,3 0-1 16,0-3-10-16,3-2-5 16,4 0-19-16,-1-3-7 15,3-3-25-15,9 0-7 16,3-4-38 0</inkml:trace>
  <inkml:trace contextRef="#ctx0" brushRef="#br0" timeOffset="22">7559 11671 148 0,'0'-6'55'0,"0"6"-30"0,-3-2-3 15,3 2 42 1,-6 2-12-16,0 1-14 16,1 2-8-16,-7 6-18 15,0 5-1-15,-6 5 0 0,-3 13 2 16,0 3 3-16,0 6-5 16,3 2-1-16,7-3-4 0,2-5 1 15,6-2-2-15,9-1 0 16,6-2-3-16,5-6 1 15,4-5 0-15,6-7 3 16,-3-9 1-16,3-8 1 16,-4-2 2-16,1-3 1 15,-6 0 3-15,-6 0 4 16,-6-2 3-16,-9-4 2 16,-3 1-4-16,-9 5 1 15,-6 0-11-15,0 3-3 16,-2 0-9-16,-4 2 0 15,6 0-21-15,-3 3-7 16,6 0-13-16,3 6-3 0,10-1-16 16,5 0-5-1,5 0-17-15,7-2-6 0,6-8-4 16</inkml:trace>
  <inkml:trace contextRef="#ctx0" brushRef="#br0" timeOffset="23">7991 11726 140 0,'15'-13'55'0,"-12"10"-30"0,0-2 6 0,-3 5 26 15,0 0-8-15,3 0-2 16,-3 3-22-16,0 5-8 16,0 8-10-16,0 2 6 0,0 14 4 15,0 0-1-15,-3 5 1 16,3-3-7-16,0 0-4 15,0-4-3-15,0-4-3 16,0-2 1-16,3-6 1 16,-3-2-30-16,0-3-13 15,0-5-39-15,0-8-76 16</inkml:trace>
  <inkml:trace contextRef="#ctx0" brushRef="#br0" timeOffset="24">7875 11919 280 0,'-15'-2'107'0,"21"2"-58"0,-3 2-48 16,-3-2 21-16,6 0-5 15,3 3 1-15,6-3-5 16,6 0-3-16,2 0-5 16,1 0-4-16,3 0 0 0,0 0 1 0,0 0 3 15,-1 0-46 1,-2-3-22-16,0 1-72 15</inkml:trace>
  <inkml:trace contextRef="#ctx0" brushRef="#br0" timeOffset="25">8363 11732 144 0,'-6'-3'55'0,"6"3"-30"0,-3 0-14 16,3 0 15-16,0 0 1 0,0 0 1 16,-3 0-4-16,0-3-3 15,0 1-11-15,0-1 5 0,0 0 2 16,0 1-1-16,0-1 1 16,0 0-1-16,3 1 0 15,0-1 0-15,-3 1 3 16,3-1-7-16,0 0-2 15,-3 1-5-15,3-4-2 16,3 1-3-16,3 0-1 16,3-1-1-16,3 4 0 15,3-1 0-15,0 0-2 0,3 6-2 16,-3 2 1 0,-1 3 5-16,-2 6 2 0,-3-1 0 15,-3 3 1-15,-6 0 0 16,-6 2 1-16,-3 1 0 15,-3 2 0-15,1-3-5 16,-1-2-1-16,3-5-2 16,3 2 3-16,3-5-9 15,3-3-3-15,6 3 4 16,3-3 5-16,0 3-2 16,6 6 2-16,-1-1 2 15,1 3 1-15,0 0 5 16,-3 5 5-16,-3-3 8 15,-6 1 7-15,-3-1-4 0,-3-2-2 16,-9 0-6-16,0-3-2 16,-6 1-6-16,-3-4-1 15,-2-5-1-15,-4 1-2 16,3-4-10-16,3-2-6 16,3 0-12-16,3-2-5 15,4-1-22-15,5 0-8 16,9-5-37-1,6 1-40-15,5-4 50 16</inkml:trace>
  <inkml:trace contextRef="#ctx0" brushRef="#br0" timeOffset="26">8667 11695 212 0,'3'-6'79'0,"0"6"-42"0,0 3-28 15,-3-3 22-15,3 5-4 16,2 1 4-16,1 4-2 16,0 6 2-16,0 3-17 15,0-1 1-15,0 8-1 0,-3-2-5 16,0 0-3-16,-3 0-3 15,-3-6 0-15,0 1-11 16,0-6-2-16,0-2-30 0,3-3-12 16,3-3-35-16,-3-5-15 15</inkml:trace>
  <inkml:trace contextRef="#ctx0" brushRef="#br0" timeOffset="27">8839 11766 260 0,'-3'0'96'0,"3"3"-52"0,0 2-40 0,0-2 21 16,-3 2 4-16,-3 3 6 15,-3 2-14-15,-2 4-4 16,-4 2-11-16,0 2-4 0,0-5-1 16,-3 1-12-16,0-4-3 0,0-2-39 15,0-3-18-15,4-2-56 16</inkml:trace>
  <inkml:trace contextRef="#ctx0" brushRef="#br0" timeOffset="28">8595 11753 224 0,'-3'0'85'0,"6"2"-46"0,3-2-46 16,-3 3 16-16,3 0 3 15,3 2 7-15,3 0 1 16,3 3 0-16,0 0-10 15,6 3-6-15,-1-1-1 0,1 1 0 16,0 2 1-16,0-2-13 16,-3 2-4-16,0-5-104 15,-1-3-49-15</inkml:trace>
  <inkml:trace contextRef="#ctx0" brushRef="#br0" timeOffset="29">9045 11679 232 0,'0'5'88'0,"3"6"-48"0,-3 10-25 0,0-11 26 16,-3 6-11-16,0 3 0 15,0 2-15-15,-3 5-6 0,0-4-6 16,3 1-3-16,0-4 1 15,0-3-1-15,3-3 0 0,3-2 0 16,0-4 2-16,3-1 1 16,3-4 1-16,3-2-2 15,2 0 1-15,4 0-4 16,0 0 0-16,0 0-4 16,0-2-1-16,0-1-24 15,0 3-8-15,-3 0-24 16,-4-3-11-16</inkml:trace>
  <inkml:trace contextRef="#ctx0" brushRef="#br0" timeOffset="30">9247 11700 180 0,'-3'-3'68'0,"3"6"-36"0,0 0-31 0,0-1 16 16,0 6 6-16,0 3 8 15,0 7-1-15,3 11 0 16,0 6-17-16,-3 2 12 0,0 5 5 16,3-5-11-16,-3-2-3 15,0-4-10-15,0 1-2 16,0-3 0-16,0-5 0 16,0-3-5-16,3-5 1 15,-3-3-33-15,3-5-13 0,-3-3-43 16,6-2-19-1,0-6 9-15</inkml:trace>
  <inkml:trace contextRef="#ctx0" brushRef="#br0" timeOffset="31">9566 11851 320 0,'-9'0'121'0,"9"0"-66"0,3 0-49 16,-3 0 28-16,6-3-11 16,0 6 1-16,2-6-9 15,4-2-2-15,6 2-7 16,3 0-6-16,3 1-1 0,0-1 1 16,-1 1 0-16,-2-1-7 15,3-2-3-15,-6 2-21 16,0 0-7-16,0-2-36 15,-9 2-13-15,0 9-38 16</inkml:trace>
  <inkml:trace contextRef="#ctx0" brushRef="#br0" timeOffset="32">9586 11980 288 0,'0'3'107'0,"3"-3"-58"0,3 3-51 0,0-3 22 16,3 2-5-16,6 4 3 16,3-6-6-16,3 0-2 15,6-3-5-15,5 0-4 0,-2 1 0 16,-3-1 1-16,0-2 1 16,-7-1-21-16,-2 4-10 15,0-1-61-15,-3 3-27 16,0-3 9-1</inkml:trace>
  <inkml:trace contextRef="#ctx0" brushRef="#br0" timeOffset="33">10235 11644 272 0,'3'0'101'0,"3"6"-54"0,-9 4-48 0,3-2 18 16,-3 5 3-16,-3 3 7 15,-3 5-10-15,0 1-2 16,-2 1-9-16,-1 4-2 0,0-3 0 16,0-3-2-16,0 0-2 15,-3-5 1-15,6-3-1 16,3-2 0-16,0-1 0 16,9-2-5-1,3-3 5-15,6-2 5 16,6 0-3-16,0-3-1 15,6-3 0-15,-1 0 1 16,1 1-1-16,0-1-1 0,3 1 1 16,0-1-1-16,-1 0 0 15,-5-5 0-15,-3 0-25 16,-3 0-8-16,-3 1-29 16,-3 1-14-16</inkml:trace>
  <inkml:trace contextRef="#ctx0" brushRef="#br0" timeOffset="34">10360 11671 164 0,'-6'-3'63'0,"9"3"-34"0,-3 3-27 15,0-3 14-15,3 5 10 0,-3 0 5 16,3 6-4-16,0 7-2 15,3 6-14-15,0 11 13 0,0 2 8 16,-3 0-7-16,0 0-5 16,0-3-9-16,0-2-3 15,-3-6-4-15,0-2-1 16,0-3-1-16,0-5 1 16,0-3-13-16,0 1-3 15,0-4-34-15,0-2-12 0,3-2-57 31,3-1-35-31</inkml:trace>
  <inkml:trace contextRef="#ctx0" brushRef="#br0" timeOffset="35">10950 11724 188 0,'6'-8'71'16,"-3"5"-38"-16,-3-2-12 0,0 2 22 0,-3 1-1 16,0-4 1-16,-6 1-10 15,-9 0-3-15,-3-1-17 16,-3 1 1-16,-12 0 0 0,-2 2-7 16,-1 3-2-16,0 0-5 15,1 3-1-15,2 2 1 16,6 3 0-16,6 0-3 15,7 3 2-15,2 2-4 16,6 0 1-16,6 6 2 16,6 7 1-16,9 3-2 15,8 0 0-15,7 3-1 16,6-3 0-16,3 3 3 0,-4 0 0 16,1-6 1-1,-6-5 0-15,-6-2 8 0,-6-3 5 16,-9-1 7-16,-6-1 4 15,-9-1-8-15,-3-3-2 16,-9-2-8-16,-3-2-4 16,-3-4-4-16,1-4 1 15,2-1 1-15,3-2 0 16,6-3-11-16,3 0-5 16,6-3-6-16,6-2 1 15,3-3 10-15,6-2 5 16,6-3 0-16,3-3 0 15,3-3 3-15,3-5 3 16,-1 1 7-16,-2 2 6 0,0 0-3 16,-3 2 0-16,-6 3-9 15,-6 3-2-15,-3 5-25 16,-6 3-7-16,0 2-46 16,0 3-19-16,3 6-17 15</inkml:trace>
  <inkml:trace contextRef="#ctx0" brushRef="#br0" timeOffset="36">10851 11486 148 0,'0'-3'57'0,"0"0"-30"0,0 1-12 0,0 2 20 16,0-3-10-16,-3 0-3 15,0 1-1-15,-2-4-1 16,-1 4-11-16,-3-9 6 0,0-5 2 16,0 0-1-16,-6 3 3 15,-3 0-1-15,0-3-2 0,-3 6-2 16,1-1-1-16,-1 0-3 16,-3 1-1-16,0-1-3 15,-3 1 1-15,3 2-2 16,-2 0 0-16,-4 2-6 15,-3 1 1-15,0 5-2 16,1 3 0-16,2 2 0 16,-3 3 0-16,0 3 2 15,-2 2 0-15,-1 11-3 16,0-3 2-16,1 5-1 16,2 1-2-16,-3-1 3 15,0 6 2-15,4 0 2 16,-1-1 1-16,0 4-5 0,3 5 1 15,7 2 0-15,2 11 0 16,3 0 0-16,3 0 2 16,6 2-1-16,3-7 2 15,3 2-2-15,6 3 2 16,6-3-2-16,9 1 2 16,9-1-2-16,2 0 2 15,10-5 0-15,6-3 1 16,5-5-5-16,7-2 1 15,8-9 0-15,4-5 0 16,2-7 2-16,1-6 1 16,-4-8 5-16,1-6 3 15,-1-2 2-15,1-8 5 16,-7-5-4-16,-5-8 0 0,-7-5-2 16,-5-9 2-16,0 1-3 15,-10 0 1-15,-5-3-3 16,-6-8 2-16,-9-8-4 15,-6-5-2-15,-9 0 0 16,-6 2-1-16,-9-2 2 16,-3 11 1-16,-3 4-8 15,-9 4-4-15,-5-1 5 16,-7 3 4-16,0 8-7 16,1 5 1-16,-1 6-18 15,0 5-6-15,1 2-23 16,2 6-6-16,3 2-39 15,6 17-16-15,4 7-25 16</inkml:trace>
  <inkml:trace contextRef="#ctx0" brushRef="#br0" timeOffset="37">7140 12676 140 0,'-3'0'55'0,"-9"3"-30"0,6-1-5 16,6-2 21-16,0 0-7 15,-3 0-2-15,0 0-3 16,3-2 1-16,0-1-16 16,0 1-4-16,0-1 1 0,6-2-5 0,3-3-1 15,6-3-2-15,2 1-3 16,4 2-4-16,3 5 0 16,-3 6 2-16,-3 5 1 15,-3 2-2-15,-3 3 2 16,-3 11 3-16,-9 3 1 15,-6-1 1-15,-3-2 0 16,-3 0-2-16,-3-3-2 16,3-5 1-16,3-3-1 15,3-2-5-15,3-1 1 16,9-2-3-16,6 5 2 16,3 1 3-16,3 1 1 15,0 1 1-15,-1 0 0 0,-2 0-3 16,-3 0 2-1,-6 0 10-15,-6 0 3 0,-6 0 1 16,-6-3 0-16,-6-3-10 16,-2 1-1-16,-4-3-2 15,-3 0 0-15,3-3-11 16,0 0-5-16,4-2-30 16,5-3-12-16,3-3-54 15</inkml:trace>
  <inkml:trace contextRef="#ctx0" brushRef="#br0" timeOffset="38">7562 12660 184 0,'-6'3'71'0,"6"2"-38"0,-17 8-28 0,11-2 19 16,-3 10-2-16,-3 6 2 15,0 4-7-15,0 4 0 16,0 2-10-16,3 0 2 0,3 0 4 0,6 0-1 16,6-3 1-1,0-2-1-15,6-5 2 0,9-9-3 16,3-7-1-1,-1-6-2-15,4-8 0 0,-3-5-2 16,-3-2 1-16,-6-3 0 16,-9-1 1-16,-6 1 2 15,-9 3 4-15,-6 2-6 16,-9-3 0-16,0 6-6 16,0 2-2-16,1 3-18 15,2 0-5-15,6 3-18 16,3-1-6-16,6 1-24 15,6-3-7-15,6 3-27 16</inkml:trace>
  <inkml:trace contextRef="#ctx0" brushRef="#br0" timeOffset="39">7931 12745 212 0,'0'13'79'0,"-3"-13"-42"0,6-10-37 0,-3 15 16 16,3 3 4-16,0 10 7 16,-3 4-5-16,0 1-1 15,0 4-12-15,0-1-3 0,0 1-2 16,0-3-2-16,0-1 1 0,0-1-4 15,0-7 0 1,0-1-48-16,0-4-19 0,0-2-43 16</inkml:trace>
  <inkml:trace contextRef="#ctx0" brushRef="#br0" timeOffset="40">7777 12906 228 0,'-18'-2'85'0,"18"2"-46"0,3 0-41 16,3 0 17-16,3 0 4 16,11 2 8-16,4-2-3 15,6 3-2-15,0-3-12 0,6 0-4 0,-1-3-2 16,-2 3-18-16,0 0-5 16,-6 0-101-1,-7-2-52-15,-2-4 81 16</inkml:trace>
  <inkml:trace contextRef="#ctx0" brushRef="#br0" timeOffset="41">8405 12679 152 0,'3'-5'57'0,"0"2"-30"0,-3 3-5 0,0 0 20 16,0 0-7-16,0 0-3 15,-3-3-3-15,0 3 1 16,0 0-16-16,-3 3-1 0,0 0-2 15,-3 10-9-15,-3 3 0 16,-3 5-4-16,-9 8-2 16,3 5 3-16,4 6 0 15,2 0 1-15,3 2 0 16,3 0 0-16,6-2 0 16,12 0 0-16,6-1 2 15,3-7 3-15,5-8 4 16,1-5 0-16,3-12 2 15,0-9 0-15,-3-3 3 16,-1-6-1-16,-2-5 0 0,-6-2 1 16,-3-1 2-16,-6 0-1 15,-6 4 1-15,-12-4-8 16,-3 3-5-16,-6 6 4 16,-2 2 5-16,-10 2-8 15,0 6-2-15,3 0-2 16,3 0 0-16,4 0-14 15,8 3-3-15,3 0-26 16,6-1-13-16,12-2-14 16,9 0-5-16,3 3-45 15</inkml:trace>
  <inkml:trace contextRef="#ctx0" brushRef="#br0" timeOffset="42">8753 12631 260 0,'0'-5'99'0,"3"8"-54"0,-6-1-42 0,3-2 23 16,3 6-8-16,0 4 1 16,0 3-4-16,0 8-1 0,0 3-8 15,0 0-4-15,0 0 1 0,-3 5 0 16,0-5 1-16,0-3-11 16,3-5-5-16,0-3-49 15,0-2-23-15</inkml:trace>
  <inkml:trace contextRef="#ctx0" brushRef="#br0" timeOffset="43">8878 12692 264 0,'-3'0'101'0,"3"0"-54"0,-6 3-46 15,3 5 19-15,-3 5-9 16,-6 0 1-16,-3 3-7 0,3-3-3 15,-8 6-1-15,-1-3-6 0,0-3 1 16,3-3-40-16,0-2-18 16,0 0-50-1</inkml:trace>
  <inkml:trace contextRef="#ctx0" brushRef="#br0" timeOffset="44">8628 12734 220 0,'3'0'85'0,"3"0"-46"0,6 19-30 0,-3-14 19 16,3 3-5-16,5 0-2 15,4 0-11-15,0 3-4 0,0-1-4 16,3-2 1-16,-3 0 0 0,2 0-32 16,1 0-13-16,-3-3-69 15,-3-2-36 1,-3-3 75-16</inkml:trace>
  <inkml:trace contextRef="#ctx0" brushRef="#br0" timeOffset="45">9036 12679 212 0,'-6'-3'79'0,"6"6"-42"0,0 2-43 16,0 14 47-1,-3-1-5-15,0 3-9 0,-3 3-6 16,0-3-12-16,0 0-6 16,0-2 0-16,3-3-2 0,0 2 2 15,0-2-2-15,3-2 2 16,0-4-2-16,3-2 2 16,3 0 0-16,3-3 3 15,3 1-1-15,3-4 0 16,3-7-3-16,-1 0-2 15,1 2 1-15,0 0-1 16,0 3-22-16,0-2-8 0,-3 2-23 16,0-3-8-16,-3 0-45 15</inkml:trace>
  <inkml:trace contextRef="#ctx0" brushRef="#br0" timeOffset="46">9188 12782 152 0,'-12'-5'57'0,"12"5"-30"0,0 0-18 16,0 0 14-16,0 0-9 15,0 5-3-15,0 3 11 16,3 3 8-16,-3 4-16 16,0 12 10-16,3 2 4 0,-3-3 0 15,0 4 1-15,0 1-12 16,0 1-3-16,0-3-8 0,0-2-4 15,6-6-1-15,-3-3-1 16,-1-2-18-16,1-5-8 16,3-6-41-16,0-2-18 15,0-9-23 1</inkml:trace>
  <inkml:trace contextRef="#ctx0" brushRef="#br0" timeOffset="47">9441 12856 192 0,'-6'-5'71'0,"6"7"-38"0,0-2-10 16,0 0 24-16,0 0-7 16,0 0 2-16,0 0-11 15,3 0-4-15,3 0-15 16,2-2-1-16,4 2 2 0,3-3-3 16,3 1 0-16,3-1-6 15,-3 0-3-15,9 1 0 0,-4-4 1 16,1 4-6-1,-6-1 1-15,0 0-23 16,-6 3-8-16,0 0-29 0,-3 3-11 16,-6 2-46-1</inkml:trace>
  <inkml:trace contextRef="#ctx0" brushRef="#br0" timeOffset="48">9438 12996 220 0,'-9'0'82'0,"12"0"-44"0,0 0-36 0,0 0 17 0,3 0 10 15,2 0 8 1,7-2-10-16,3 2-6 16,6 0-12-16,3 0-4 0,6 0-1 0,-4 0-2 15,-5 2 1-15,-3 1-9 16,-3 0-1-16,0-1-64 15,-3 4-28-15</inkml:trace>
  <inkml:trace contextRef="#ctx0" brushRef="#br0" timeOffset="49">10351 12655 104 0,'0'0'41'0,"0"0"-22"0,-3 0-3 15,3 0 16-15,0 0-2 0,-3 3 0 16,0-1-9-16,-3 4 0 16,-2 2-12-16,-4 5-1 0,-3 8-1 15,-3 3 3-15,0 2 4 16,0 9-2-16,0-1 3 16,3 0-4-16,4 1 1 15,-1 2-7-15,6 0-1 16,6-3 0-16,3-5 0 15,6 0-5-15,2-5 1 16,10 3 0-16,0-11 0 16,0-6 4-16,0-7 5 15,-3-3-1-15,0-3 1 0,-1-5-1 16,-2-2 2-16,-3-1-3 16,-3-2 1-16,-6 0 1 15,-6-1 2-15,-3 1-3 16,-3 3 0-16,-6-1 4 15,-8 3 4-15,-4 3-6 16,0 2-3-16,0 1-9 16,3 2-3-16,4 0-7 15,5 2 0-15,3 3-40 16,6 1-7 0,3-1-3-16,6 0-42 15,6-2-30-15,0-3 57 16</inkml:trace>
  <inkml:trace contextRef="#ctx0" brushRef="#br0" timeOffset="50">10697 12681 152 0,'0'-7'57'0,"-3"4"-30"0,3-2-5 15,0 5 23-15,0-3-14 16,-3 3-3-16,0-3-3 16,-3 3-1-16,-3 0-13 15,-3 6-2-15,0-1-2 0,-3 8-10 16,-12 11-5-16,4 2 4 16,2 1 3-16,3 5 0 15,3 7 0-15,6-2 1 16,6 0 0-16,9-2 0 15,12-3 0-15,3-3 0 0,3-6 0 16,8-4 4 0,4-8 2-16,0-6 6 15,2-10 5-15,-2-6 2 0,-3-5 3 16,-3-10 1-16,-10-3 1 16,-5-3 4-16,-9-3 3 15,-12-7-2-15,-6 2 0 16,-5 6-14-16,-10 0-4 15,0 7-23-15,0 6-6 16,0 5-49-16,1 8-19 16,2 3-77-1</inkml:trace>
  <inkml:trace contextRef="#ctx0" brushRef="#br0" timeOffset="51">9902 12557 148 0,'-3'-3'55'0,"3"3"-30"0,3 3-29 0,-3 2 8 0,0 3 9 15,0 8 8-15,0 16 1 16,0 13-1-16,0 8-11 15,0 13 2-15,-3-2 4 0,3-4-2 16,0 1 0-16,0-3-8 16,0-5-2-16,0-8-2 15,0-8-2-15,0-5-13 16,0-8-6-16,0-3-43 16,0-8-57-1,3-7 23-15</inkml:trace>
  <inkml:trace contextRef="#ctx0" brushRef="#br0" timeOffset="52">9950 12589 184 0,'-3'-11'68'0,"6"9"-36"0,2-1-26 0,1 3 17 15,3-3-1-15,3 1 2 16,12-1-7-16,9 0 0 16,6 1-10-16,11-1-2 0,10-2 1 15,5-6-5-15,13 3-1 16,-1-5-2-16,9 0 0 16,-5 0 2-16,-4 2 2 0,-9 3-1 15,1 5-1-15,-13-2 1 16,-11 3-1-16,-12 2 2 15,0 7 1 1,-10 7-1-16,-5 2 1 16,-3 5 0-16,-3 8 7 15,0 8 4-15,0 13-1 16,-3 6 2-16,-3 7-6 16,0 1-1-16,-3-3-4 15,0-6-1-15,-3-5 1 16,0-2 0-16,0-6-2 15,0-7 1-15,0-6-31 16,0-8-11-16,-3-5-40 16,-3-3-17-16,-9-5-4 15</inkml:trace>
  <inkml:trace contextRef="#ctx0" brushRef="#br0" timeOffset="53">10012 13354 128 0,'-6'-6'49'0,"6"9"-26"0,-3-3-14 16,3 0 16-16,-3 0-5 15,0 0 0-15,0 0-7 16,0 0 0-16,3-3-8 16,-3 3-3-16,0-2 1 0,0 2-2 15,0 0-1-15,-3 0 1 16,3 0 1-16,0 0-6 15,0 0 1-15,0 0 1 16,0 0 3-16,0 0 9 16,3 0 3-16,0 0 0 15,0 0 2-15,6 2 3 16,6-2 3-16,3 3 2 0,15 0 3 16,9-3-8-16,8 2 0 15,13-2-7-15,5 0 1 16,19 5-7-16,2-2-1 15,6 2-2-15,1 1 1 16,2-9-2-16,-3 3-1 16,-9 0 3-16,-14-3 0 15,-4 3-1-15,-8-2-2 16,-12-1-35-16,-7 0-16 16</inkml:trace>
  <inkml:trace contextRef="#ctx0" brushRef="#br0" timeOffset="54">7110 13756 136 0,'-3'-3'52'0,"0"3"-28"0,3 0-8 16,0 0 18-16,0 0-1 15,0 0 1-15,0 0-6 16,0-3-3-16,3 1-13 16,3-4-3-16,0-1 1 0,3-1-2 15,3-3 3-15,3 3-6 16,5-5-3-16,1 10-1 16,3 3-1-16,-3 5-3 15,-3 6 0-15,-6 2 4 16,-3 3 1-16,-6 3 4 15,-3 5 1-15,-3-6 1 16,-3-2 0-16,0 0-7 16,3-6 0-16,0 1-1 0,6-3 2 15,6 0-6-15,3 0 1 16,2 0 1-16,7 2 1 16,0 4-2-16,-6 1 2 15,-3 1 5-15,-3 0 2 16,-6 3 6-16,-6-3 3 15,-6-3-4-15,-3 3-1 16,0-3-6-16,-3-3-1 16,-3-2-1-16,0-2 1 15,1-9-13-15,2 0-6 16,0 1-16-16,6-1-5 16,3-2-26-16,3 0-11 15,6-3-26-15</inkml:trace>
  <inkml:trace contextRef="#ctx0" brushRef="#br0" timeOffset="55">7613 13695 164 0,'-6'2'63'0,"3"1"-34"0,0-3-14 0,0 3 20 16</inkml:trace>
  <inkml:trace contextRef="#ctx0" brushRef="#br0" timeOffset="56">7577 13713 390 0,'-12'8'43'0,"-3"6"-14"15,-2 1-14-15,-1 7-6 16,3 1-5-16,0 4-3 16,3 2 0-16,3 5-1 15,3 1 0-15,6-1 0 16,3 3-5-16,6-5 1 0,3-6 4 16,6-4 2-16,0-4 0 15,0-5 1-15,-1-7 4 16,1-4 4-16,0-7-2 15,0-6 0-15,0-2-3 16,-3 0-1-16,-6 0-1 16,-3-1 2-16,-3-1-1 15,-6 1 0-15,-6 1 1 16,-3 3 1-16,-6 2-3 16,-6 5-3-16,0 0 2 15,0 3 0-15,1 3-4 16,-1 0-1-16,6-1-15 0,3 1-6 15,6 0-21 1,6-1-10-16,3-2-24 16,9 0-11-16,3-2-10 15</inkml:trace>
  <inkml:trace contextRef="#ctx0" brushRef="#br0" timeOffset="57">7955 13727 140 0,'-3'2'52'0,"6"4"-28"0,0 1-11 16,-3-1 17-16,0 4-2 15,0 6 1-15,3 5-10 0,0 1-4 16,-3 1-8 0,0 4-3-16,0-1 0 0,0 1-2 15,3-3-2-15,-3-6-8 0,0-2-5 16,3-5-57 0,0-4-55-16,-3-7 39 15</inkml:trace>
  <inkml:trace contextRef="#ctx0" brushRef="#br0" timeOffset="58">7851 13867 224 0,'0'-3'85'0,"6"3"-46"0,3-2-28 0,0 2 21 0,6 0-2 15,3 0 2-15,5 0-13 16,4 0-6-16,0 0-8 15,0 0-8-15,3 0-3 0,-4 0-52 16,4 2-22-16,-9-4-36 16</inkml:trace>
  <inkml:trace contextRef="#ctx0" brushRef="#br0" timeOffset="59">8527 13570 124 0,'-3'-2'49'0,"0"2"-26"0,0-3-7 16,3 3 16-16,-3 0-2 16,0 3 0-16,-6 2-6 15,-6 14-1-15,-3-1-12 16,-3 6-2-16,-2 8-2 0,-4 7 1 0,0 4 2 16,-3 4-5-16,9 4-3 15,6 10 1-15,12-3 0 16,9-3-1-16,12-4-2 15,3-9-4-15,9-5 0 16,0-11 0-16,2-4-1 16,1-15-36-16,0-4-17 15,0-8-40 1</inkml:trace>
  <inkml:trace contextRef="#ctx0" brushRef="#br0" timeOffset="60">8473 13909 252 0,'-15'0'93'0,"15"0"-50"0,3 0-50 15,3 0 38 1,3 0-9-16,3 0-8 15,3-2-4-15,6-1-6 16,6 0-16-16,2-2-5 0,1 0-46 16,6-6-19-16,0-2-20 15</inkml:trace>
  <inkml:trace contextRef="#ctx0" brushRef="#br0" timeOffset="61">8824 13772 228 0,'-12'2'85'0,"10"4"-46"0,-1 4-41 0,3 1 14 15,0 5 5-15,-3 2 6 16,3 6-10-16,0 2-2 16,0 3-7-16,3-2-3 0,0-1 2 15,2 1-4-15,-2-6-2 16,3-2-69-1</inkml:trace>
  <inkml:trace contextRef="#ctx0" brushRef="#br0" timeOffset="62">8932 13645 260 0,'-3'-19'99'0,"3"19"-54"0,8 0-55 16,-2 3 16 0,3 13-6-16,3 7 17 15,0 14 9-15,0 3-13 16,-3 8 4-16,-3 5 3 0,-6 5-5 0,-3 0 2 16,-3-8-10-1,0-5-2-15,-3-5-1 0,-3-8 0 16,-3 0-24-16,0-14-12 15,-2-2-25-15,2-6-10 16,3-7-52 0</inkml:trace>
  <inkml:trace contextRef="#ctx0" brushRef="#br0" timeOffset="63">9193 13711 184 0,'0'0'68'0,"0"2"-36"0,0-2-18 16,3 3 22-16,-3 2-5 16,3 3-1-16,0 3-3 0,0 2-2 15,0 3-14 1,3 2-2-16,-3-2 1 0,3 0-6 0,-3 0-2 15,0 0-4-15,0-3 1 16,0 0-39-16,0-2-18 16,0-3-63-1</inkml:trace>
  <inkml:trace contextRef="#ctx0" brushRef="#br0" timeOffset="64">9310 13713 264 0,'-6'-2'99'0,"3"7"-54"0,-3 3-48 0,3-3 19 15,-6 6-6-15,-3 2 4 0,-6 3-7 16,3 2-2-16,-3 1-3 16,0-3-17-16,1-3-7 0,2-2-38 15,3-3-14-15,3 0-25 16</inkml:trace>
  <inkml:trace contextRef="#ctx0" brushRef="#br0" timeOffset="65">9113 13719 260 0,'0'0'99'0,"3"2"-54"0,3 1-42 0,0 0 21 15,0 2 1 1,6 3 5-16,3 2-14 0,3 1-4 15,2 2-8 1,1 0-3-16,0 1 0 0,-3-1-23 0,0-3-10 16,-3 1-44-16,6-3-16 15,-4-8-14 1</inkml:trace>
  <inkml:trace contextRef="#ctx0" brushRef="#br0" timeOffset="66">9479 13674 252 0,'0'-3'93'0,"0"6"-50"0,0 2-39 15,0 3 19-15,0 0-7 16,-3 5 3-16,0 0-4 15,0 8-1-15,-3 3-8 16,0-5-4-16,0-1-1 0,3-2-1 16,0-3 0-16,1-2 0 15,2 0 0-15,0-3 0 16,2-3 2-16,1-3 3 16,3-2 2-16,3 0-1 15,3-2 1-15,3-1-6 0,0 3-1 16,0 0-7-1,0 0 0-15,0 0-21 16,3 0-9-16,-4 0-21 0,4 0-6 16,0-5-39-1</inkml:trace>
  <inkml:trace contextRef="#ctx0" brushRef="#br0" timeOffset="67">9652 13676 196 0,'-18'-5'74'0,"18"5"-40"0,-3 0-31 0,3 0 15 15,0 5 0-15,0 6 3 16,0 2 4-16,0 6 2 16,0 7-14-16,0 3 12 0,-3 8 5 0,0 3-7 15,0 0-3-15,0 2-9 16,3 3-3-16,3-8-4 15,0-3-3-15,0-7-7 16,6-6-34 0,-3-8-8-16,0-7-39 15,3-6-15-15,0-14 1 16</inkml:trace>
  <inkml:trace contextRef="#ctx0" brushRef="#br0" timeOffset="68">9896 13827 280 0,'-6'0'107'0,"6"0"-58"0,3 0-42 0,-3 0 26 16,6 0-4-16,0 0 3 15,6-5-9-15,3 0-1 0,3-1-13 16,2 1-5-16,1 0-1 0,0 2-2 16,3 0-1-1,-3 1-17-15,0-1-9 0,-4 0-28 16,-2 3-13-16,0-2-56 15</inkml:trace>
  <inkml:trace contextRef="#ctx0" brushRef="#br0" timeOffset="69">9893 13909 264 0,'-3'0'99'0,"6"0"-54"0,3 3-37 0,0-3 24 16,6 0-9-16,6 0-1 16,2 0-15-16,10-3-4 15,3 1-2-15,0 2-34 0,-1 0-15 16,1 2-82 0</inkml:trace>
  <inkml:trace contextRef="#ctx0" brushRef="#br0" timeOffset="70">10613 13785 64 0,'0'2'24'0,"3"-2"-12"0,-3 0-12 0,0 0 7 15,0 0 2-15,0 0 2 16,0 0 1-16,0 0 0 16,0 0 5-16,0 0 3 15,0 0-4-15,0 0 1 16,0 3-6-16,-3 0 1 16,0-3-7-16,0 0 10 0,3 2 5 0,0 1 3 15,-3-3 1-15,3 0 0 16,-3 0 0-1,0 0-5-15,3 0 1 0,0 0-2 16,0-3-2-16,3 1-4 16,3-1-2-16,0-2-4 15,3 0 1-15,6-1-4 16,0 1-2-16,3 2-3 16,3 3 1-16,-3 3 1 15,-4 0 2-15,-2 2-1 16,0 5 2-16,-6 1 2 15,-6 2 2-15,-3 0-3 16,-6-2-1-16,-3 0 1 16,0-1 0-16,4-2-5 0,-1-3-1 15,3 1-10 1,6-1-5-16,3-2 0 0,6 2 0 16,5 0 7-16,1 3 6 15,3 3 1-15,-3-1 1 16,0 6 8-16,-3 0 6 15,-6 0 9-15,-6 0 7 16,-3 2-6-16,-3 6-3 16,-12-5-5-16,0-3-1 15,-6-3-10-15,1-3-1 16,-4-2-2-16,3-2 0 16,0-4-11-16,6-2-5 15,3 0-28-15,3-13-68 16,12 0 2-16,9 0 1 31</inkml:trace>
  <inkml:trace contextRef="#ctx0" brushRef="#br0" timeOffset="71">10953 13867 164 0,'-6'-3'63'0,"6"3"-34"0,0-2-3 0,0 2 23 16,0 0 0-16,3 0 1 16,3-6-22-16,0 1-9 15,2 0-11-15,7-3-6 0,0 0 1 16,3 0-2-16,0 3-1 16,0 2 1-16,0 3-1 15,-3 5-3-15,-4 3 2 0,-2 3 3 16,-3 5 1-16,-6 7-1 15,-6 4 1-15,-3 2 0 16,-8 8 3-16,-4 0-5 16,0-3-3-16,0-2 1 15,0-5 2-15,3-6 2 16,4-5 1-16,2 0-2 16,3-6 1-16,3-2 2 15,6 0 2-15,3-3-1 16,3-2 1-16,6 0-2 15,5-1 0-15,4 1-6 16,3 0 1-16,0-3 2 0,0 2 1 16,0 1 1-16,-1-1 0 15,-2-2 0 1,-3 0 0-16,-3 0-18 0,-6 0-7 16,-3-2-54-16,0 2-21 15</inkml:trace>
  <inkml:trace contextRef="#ctx0" brushRef="#br0" timeOffset="72">10896 13459 160 0,'0'-5'60'0,"0"5"-32"16,0 0-17-16,0 3 18 0,-3 2-8 15,-6 6-2-15,-3 7-3 16,-6 11 3-16,-5 14-11 15,-10 7 7-15,-6 5 2 0,0 4-1 16,-5-1 1-16,-1 0 2 16,1 3 0-16,2-3-10 15,3-5-5-15,6-11-3 16,7-2 1-16,2-11-1 0,6-2-1 16,3-9-21-1,6-5-9-15,0-2-29 0,6-6-13 16,3-5-32-1</inkml:trace>
  <inkml:trace contextRef="#ctx0" brushRef="#br0" timeOffset="73">10923 13465 200 0,'6'-8'74'0,"-3"2"-40"0,6 4-16 16,-3 2 25-16,-3 0-11 15,3 0-3-15,0 0-15 16,0 2-4-16,2 6-6 15,4 6-3-15,3 7 2 0,3 8-2 16,6 11-1-16,3 7-2 16,-1 3 1-16,4 9 7 15,0 7 4-15,0 0-3 16,5 5-2-16,1-2 0 16,-3-5 1-16,-3-11-1 0,-1-6 2 15,-5-10-2-15,-3-8 2 16,0-5-4-16,-3-8 0 15,-3-3 1-15,-3-2 0 16,-3-3-2-16,-3 0-2 16,-1-3 1-16,-2 0-1 15,0-2 2-15,-3-3 1 16,0 0-6-16,-6 3-2 16,-2-1 2-1,-4 1-3-15,0 0-1 16,-3-1 4-16,-9-2 1 15,-6 3-1-15,-8-1 2 16,-10 1 1-16,-6-3 2 0,-8 0 1 16,-7 0 3-16,-2 0 6 15,-9 0 4-15,-1 0-6 16,7 0-1-16,5 0-5 16,7 0-3-16,8 0-3 15,7 3-1-15,8-1-20 16,9-2-10-16,6 3-65 15,12 2-81 1</inkml:trace>
  <inkml:trace contextRef="#ctx0" brushRef="#br0" timeOffset="74">7211 14626 116 0,'-3'3'46'0,"3"2"-24"0,-3 6-8 0,3-3 17 0,0 13-2 15,-3 0 1-15,0 5-6 16,0 9-3-16,0 2-11 15,0 10-4-15,0-2 0 0,0-2-1 16,0-6 0-16,3-5-3 16,0-6 1-16,0-2-2 15,0-3 2-15,0-8-2 16,0-2-1-16,0-3-21 16,0-3-9-16,0-5-23 15,0 0-8-15,6-3-12 16</inkml:trace>
  <inkml:trace contextRef="#ctx0" brushRef="#br0" timeOffset="75">7479 14671 140 0,'-3'0'52'0,"-3"3"-28"0,6 2-15 0,0 0 16 16,-3 3-3-16,-3 6 1 16,0 1-1-16,-6 4 1 15,3 5-13-15,0 5 1 0,-3 8 0 16,1 5-2-16,2-2 0 0,9 0-5 15,3-3-1-15,3-6 3 16,3-4 1-16,5-1-1 16,4-7 1-16,6-9-2 15,6-4 0-15,-3-6-3 16,-1-6-2-16,1-2 1 16,-6-2 1-16,-3-3 1 15,-6-8 1-15,-6-3 0 16,-6 3 0-16,-6 5-2 15,-6 2 1-15,-9 6 7 16,-3 1 3-16,-6 4-6 16,4 6-4-16,-1 2-5 15,0 5 1-15,6-2-6 0,3 0-3 16,4 0-25-16,11 0-10 16,3-3-37-1,6-2-52-15,5 0 34 16</inkml:trace>
  <inkml:trace contextRef="#ctx0" brushRef="#br0" timeOffset="76">7943 14716 176 0,'0'-16'66'0,"3"16"-36"0,-3 11-15 0,0-6 18 15,0-5-10-15,0 5-3 16,0 6-5 0,0 5-2-16,0 8-7 0,0 2-2 0,0 3 2 15,-3 8-8-15,3-2 0 16,0-4 4-16,0-4 4 15,0-1-17-15,-3-7-4 16,3-6-86 0,-3 0-46-16,3-5 66 15</inkml:trace>
  <inkml:trace contextRef="#ctx0" brushRef="#br0" timeOffset="77">7792 14872 216 0,'-15'-5'82'0,"30"5"-44"0,-4-3-33 16,1 3 17-16,3 3 3 15,9 0 5-15,3 2-14 16,9-2-7-16,-1-1-5 16,1 1-12-16,0-3-3 0,-1 0-104 15,-5-3-52 1,3-2 80-16</inkml:trace>
  <inkml:trace contextRef="#ctx0" brushRef="#br0" timeOffset="78">8384 14692 160 0,'-6'-2'63'0,"9"2"-34"0,0 0-23 0,-3 0 15 0,0 0-5 15,3 2 1-15,0 9 4 16,0 2 1-16,0 8-11 15,-3 8 11-15,3 6 7 0,-3 2-11 16,0 10-4-16,0-4-9 16,0-1-4-16,0-10 2 15,0 0 0-15,-3-6 1 16,3-5 0-16,-3-8-5 0,3 1 1 16,-3-6-24-1,3-3-12-15,-3-2-47 16,3-3-60-16,-3-6 39 15</inkml:trace>
  <inkml:trace contextRef="#ctx0" brushRef="#br0" timeOffset="79">8580 14777 216 0,'-3'-5'82'0,"6"7"-44"0,-3 4-42 0,0-1 15 0,0 3 12 16,0 2 7-16,-3 4-4 16,-3-1-1-16,3 3-14 15,0-3-4-15,3-2-1 0,0-3-3 16,0-1 0-16,3-1-1 16,6-1 1-16,0-2-2 15,6-1 2-15,3-2-4 16,6 0-2-16,3 3 2 15,-1 0 0-15,-2 2 1 16,0 8 0-16,-3 6 2 16,-6-1 1-16,-6 3 3 15,-3-2 3-15,-6-1 5 16,-6 4 1-16,-6-4-11 0,-6-5-1 16,-3-2-3-1,-3-3 0-15,-3-3-22 0,1-2-8 16,-1-1-20-16,3-2-7 15,-3-2-35 1,3-4-43-16,1-4 48 16</inkml:trace>
  <inkml:trace contextRef="#ctx0" brushRef="#br0" timeOffset="80">8565 14758 232 0,'0'-5'88'0,"12"-8"-48"0,3 2-40 0,-3 9 16 16,3-6 6-16,0 2 8 0,3 4-13 15,3-1-5-15,-1 1-7 16,4 2-6-16,-3 5 0 0,0-8-39 16,-3 1-15-16,0 7-61 15</inkml:trace>
  <inkml:trace contextRef="#ctx0" brushRef="#br0" timeOffset="81">9039 14674 232 0,'-6'8'88'0,"6"13"-48"0,-3 11-42 0,3-19 14 16,0 3-6-16,0 2 1 16,-3 1-2-16,3-1 0 15,0-2-3-15,0 0-2 0,0-3 3 16,3-5-51-16,0-2-21 15,0-4-28 1</inkml:trace>
  <inkml:trace contextRef="#ctx0" brushRef="#br0" timeOffset="82">9134 14782 228 0,'-6'-2'88'0,"3"4"-48"0,-6 1-36 16,3 2 19-16,-6 1 0 15,-3-1 6-15,-3 3-16 16,1 0-5-16,-1 0-5 16,-3-3-7-16,-3 0-2 0,0 0-41 15,3-2-17-15,4-3-46 16</inkml:trace>
  <inkml:trace contextRef="#ctx0" brushRef="#br0" timeOffset="83">8887 14721 220 0,'0'-2'85'0,"3"2"-46"0,15 2-37 0,-12 1 35 16,6 8-5-1,-1-1-10-15,4 1-3 16,0-1-11-16,3 1-5 0,0 0 0 16,3-1-2-16,-3-2 2 15,0 0-35-15,-4-3-16 16,7 1-72-1</inkml:trace>
  <inkml:trace contextRef="#ctx0" brushRef="#br0" timeOffset="84">9360 14674 212 0,'-15'2'82'0,"30"-2"-44"0,-21 3-44 0,6 2 14 16,-3 3 2-16,0 6 5 16,0 1 4-16,-3 4 3 15,0 2-12-15,0 3-3 0,0 0-1 16,-2 0-3-16,2-3 0 15,0 3-1-15,0-6 1 0,3-5-2 16,0-2-1 0,3-3 5-16,6-6 4 0,0-4-3 15,3-1-1-15,5-2-2 16,7 0-3-16,6-1 3 16,-3 1 0-16,3 0-4 15,-4 2-1-15,1 0-10 16,-3 1-3-16,-3-1-27 15,-6 0-11-15,0 3-56 16</inkml:trace>
  <inkml:trace contextRef="#ctx0" brushRef="#br0" timeOffset="85">9527 14684 160 0,'-3'-2'60'0,"6"-1"-32"0,-3 6-22 0,0 5 15 15</inkml:trace>
  <inkml:trace contextRef="#ctx0" brushRef="#br0" timeOffset="86">9530 14713 329 0,'3'19'42'16,"-3"7"-20"-16,0 6-2 0,0 8-2 15,-3 5-8-15,3-3-1 16,0-2-5-16,0-3-1 15,0-5-1-15,0 2 1 16,0-10-9-16,0-6-1 16,0-2-53-16,0-16-89 15</inkml:trace>
  <inkml:trace contextRef="#ctx0" brushRef="#br0" timeOffset="87">9842 14864 256 0,'-6'-2'96'0,"9"4"-52"0,-3 1-43 0,0-3 41 15,9 0-6 1,0 0-4-16,3 0-5 16,3 0-15-16,6 0-8 0,3 0 0 15,2 0-5-15,4 0 0 16,3-3-1-16,0 1 0 16,-4-1-33-16,-5 0-15 15,-3 1-49 1,-6 2-62-16,-3 2 44 15</inkml:trace>
  <inkml:trace contextRef="#ctx0" brushRef="#br0" timeOffset="88">9845 15050 252 0,'-3'-3'93'0,"6"6"-50"0,12-1-44 16,-9-2 20-16,3 0-11 15,6 0 0-15,6 0-11 16,6-2-3-16,5-1-76 16,4-2-33-16,-3 2 25 15,-3 0 14-15</inkml:trace>
  <inkml:trace contextRef="#ctx0" brushRef="#br0" timeOffset="89">10557 14769 200 0,'-21'-3'74'0,"21"6"-40"0,-3 0-27 16,3-3 18-16,0 0-7 0,0 0 2 15,9 0 0-15,3 0 0 16,3 2-11 0,3-2-3-16,5 0 0 0,4-2-3 0,6 2-2 15,0-3 0-15,-1 0-1 16,-2 1 0-16,-6-1 2 16,-3 3-3-16,-3 0 0 15,-4 3 1-15,-2 5 0 16,-3 5 0-16,-6 5 2 15,-3 6 5-15,-3 16 4 16,-3 0 0-16,-3-3 3 16,1 0-5-16,-1-3-3 15,3 1-3-15,0-1-3 0,3-8-2 16,0-2 1 0,0-5-37-16,0-6-16 0,3-2-147 31,-9-17 82-31</inkml:trace>
  <inkml:trace contextRef="#ctx0" brushRef="#br0" timeOffset="90">10592 15047 256 0,'-8'-8'96'0,"11"11"-52"0,5-3-54 15,-2-3 16-15,6 0 5 16,0-2 7-16,6 0 8 15,12 2 7-15,3-8-18 16,2 4-4-16,4 1-3 0,-3 1-9 0,2 0-4 16,1-1-37-16,-3 4-15 15,-3-4-48 1,-7 1-43-16,-2-11 57 16</inkml:trace>
  <inkml:trace contextRef="#ctx0" brushRef="#br0" timeOffset="91">11256 14777 232 0,'-3'0'88'0,"0"3"-48"0,0-1-45 16,-3 1 17-16,0 2 0 16,-8 3 4-16,-1 3-2 15,0 5 0-15,0 5-8 16,0 13-4-16,0 3-1 0,0 0 1 16,0 3 3-16,3 0 4 15,4 2 2-15,2-8-3 16,6 1 0-16,0-9-5 15,11 3 0-15,4-5-1 16,12-5 1-16,3-6 0 16,3-5 1-16,2-8-5 0,1-3-1 15,3-5-4-15,-4-2 1 16,-5-1 7-16,-9-2 4 16,-12-3 3-16,-9 0 2 15,-9 0 6-15,-9 3 1 16,-6 0 4-16,-14 2 3 15,-4 3-11-15,0 6-5 16,4 2-6-16,-4 2-3 16,6 1-8-16,4 0-3 15,5-1-34-15,21 9-136 16</inkml:trace>
  <inkml:trace contextRef="#ctx0" brushRef="#br0" timeOffset="92">15358 11538 140 0,'3'-5'55'0,"0"3"-30"16,0-4-10-16,0 4 20 0,-3-1 3 15,0-2 2-15,0-1-5 16,-3 1 1-16,0-3-20 16,-3 0 6-16,0 0 2 0,-12-8 1 15,0 3 2-15,-3 3-13 16,-2 2-3-16,-4 10-9 15,-6 4-2-15,-3 7-2 16,1 3-2-16,-1 5 0 16,3 11 0-16,6-1-2 15,7 4 1-15,5-1 1 16,9 1 2-16,9-1-1 16,6 0 1-16,6 1 4 0,5-6 1 15,4-5-4-15,0-8 1 16,0-11 2-16,0-8 3 15,-4-5-2-15,1-2-2 16,0-6 0-16,-3-3-1 16,3-2-3-16,-6 0 0 15,-3 2-1-15,-6-2 3 16,2-5 0-16,-5 7 1 16,0 3 0-16,-3 3 2 15,0 3-1-15,0 2-1 16,0 2-2-16,0 14-1 15,0 3 2-15,0 5-2 16,0 10 1-16,0 14 2 16,0 10 2-16,0 6-1 15,-6 5 2-15,6-6-2 16,-5 1 2-16,-1-3-2 16,3 0 2-16,0-1-2 15,0-4 2-15,0-8-2 16,0-6 2-16,0-7-26 15,0-1-10-15,0-7-197 32,-3-11 88-32</inkml:trace>
  <inkml:trace contextRef="#ctx0" brushRef="#br0" timeOffset="93">15025 12547 168 0,'0'-6'63'0,"3"6"-34"0,-3 0-16 0,0 0 17 0,0 0-6 16,0 3 0-16,0 5 0 15,-3 5 0-15,-3 8-13 16,-3 6 13-16,-3 12 6 0,0 1-7 15,0-3 0-15,0 0-10 16,0 0-3-16,0 0-3 16,3-8 0-16,0-5-4 15,3-3-2-15,0-2 2 16,1-6 2-16,2 0-4 16,0-2-1-16,3-3 0 15,0-3 0-15,6 0 0 16,2-2 2-16,7-3 1 0,6-3 1 15,3 1 0-15,9-1 2 16,2 0-3-16,1 1 0 16,0 2-1-16,-3-3 1 15,-1 3-2-15,-5 0-1 16,0 0-2-16,-6 0 1 16,-6 0-15-16,-3 0-6 15,-1 0-27-15,-2-5-70 16,0-8 2-1,-9-1 10 1</inkml:trace>
  <inkml:trace contextRef="#ctx0" brushRef="#br0" timeOffset="94">15289 12594 200 0,'0'-10'77'0,"3"7"-42"0,-3 3-32 15,0 0 15-15,0 0-7 16,0 0-1-16,0 5 2 16,0 8 3-16,0 6-8 15,0 21 9-15,0 5 4 0,-5 10 7 16,-1 3 4-16,0 3-11 16,3 0-2-16,6 3-10 15,0-4-3-15,6-7-1 16,-4-5 0-16,1-8 0 15,0-6 0-15,0-10-9 0,-3-6-2 16,-6-4-95 0,-6-9-42-1</inkml:trace>
  <inkml:trace contextRef="#ctx0" brushRef="#br0" timeOffset="95">15007 13832 152 0,'-6'0'57'0,"3"3"-30"0,3-3-16 15,0 0 18-15,0 0 0 16,0 0 3-16,0 0 2 16,0 0 2-16,0 0-20 15,-3-3 2-15,3 3 0 0,0-5-4 16,0-3 0-16,3 0-4 15,3-2 1-15,3-1-4 0,3-2 1 16,8-6-3 0,4 1 2-16,0-6-2 15,3 5 0-15,-3 1-1 0,-1 2 0 16,4 3-5-16,0 8 1 16,-3 13 0-16,-3 2 0 15,0 3-3-15,-7 8 2 16,-2-2 1-16,-6 13 2 15,-6-6 1-15,-6 1 1 16,-9-4-2-16,-2 1 1 16,-4-3-2-16,-3-2-1 15,0-6 3-15,6-2 0 0,3-3 1 32,3 0-5-32,4-3 1 0,10 0-9 15,10-2 0 1,6 0 3-16,9 2 3 15,3 0 4-15,0 6-2 16,2 5-2-16,-2 13 4 16,-3 0 1-16,-6 5 6 15,-6-2 5-15,-6 5-1 16,-9-5 3-16,-6-3 3 16,-6-5 1-16,-9-3-6 15,-9-3-3-15,-6-4-5 16,-2-6-4-16,-10-3-7 15,3-3-4-15,4 1-27 16,2-6-12-16,3-7-38 0,9-1-15 16,7 1-25-1</inkml:trace>
  <inkml:trace contextRef="#ctx0" brushRef="#br0" timeOffset="96">15045 14571 104 0,'0'-6'41'0,"0"4"-22"0,0 2-9 0,0 0 12 0,0 0-4 15,3 2 0-15,0 1 3 16,0 2 3-16,-3 6-12 15,0 2 4-15,3 3 2 0,0-3-2 16,0 6 1-16,3-1-1 16,-6 1 0-16,0-3-4 15,0-3 0-15,0-3-3 16,0 1 0-16,-3-3-1 16,3-3 0-16,0 1 0 15,0-4 2-15,0 1-3 16,0-3-2-16,0 0 2 15,0 0 0-15,0-5-3 16,0-1-3-16,6-7 2 16,3 0-2-16,3 0 2 15,0-1-4-15,3-2-2 16,0 1 2-16,3-1 0 16,-1 2 1-1,4-1 0-15,3 4 0 0,0 0 0 16,0 6 0-16,0 2 0 15,-1 3-3-15,1 0 2 16,0 3 1-16,-3 2 0 16,-3 3 0-16,-6 0 0 15,-4 3 0-15,-5 2 0 16,-6 6 4-16,-5 2 2 16,-4 0 0-16,-3 3-1 15,-3 0-3-15,-3 2 1 16,0 3-2-16,0 0 2 0,1 3-2 15,2 2-1 1,6-2 3-16,3-3 0 0,3 0-4 16,6-5-1-16,3 0 1 15,3-5 2-15,6-4-31 16,6-4-12-16,-1-6-76 16,1-5-51-1,0-2 70-15</inkml:trace>
  <inkml:trace contextRef="#ctx0" brushRef="#br0" timeOffset="97">15239 15306 132 0,'3'0'52'0,"0"0"-28"0,0 0-15 16,-3 0 16-16,0 0 6 15,0 0 3-15,3 3-5 16,-3-3-3-16,0 0-14 16,0 0 1-16,0 0 3 0,0 0-4 15,0 0 1-15,0 0-4 16,-3 0 2-16,3-3-6 16,0 1-3-16,0-4-4 15,3 4-1-15,0-1 2 0,6 0 0 16,0 1 1-16,0 2 0 15,-1 0 0-15,1 2 0 16,-3 4 4-16,0-1 2 16,-3 0 4-16,-9 3 12 15,-3 0-3 1,0-3-5-16,1 1-3 16,-1-4-5-16,0-2-1 0,3 0-3 15,0-2-2-15,3-1-2 16,3 0-1-16,0-2-1 15,3 2 3-15,0 1 0 16,3 2-2 0,-6 0-20-1,0-3-7-15,0 0-111 16</inkml:trace>
  <inkml:trace contextRef="#ctx0" brushRef="#br0" timeOffset="98">19055 11467 148 0,'-3'-8'55'0,"3"5"-30"0,3 1-3 0,-3 2 23 15,0 0-12-15,3 2-4 16,3 1-12-16,6 2-4 16,3 3-7-16,-1 6 5 0,4 1 4 15,3 4-1-15,0-1 0 16,0-2-8-16,3 0-2 15,-4-3-2-15,-2 1-2 16,-3-1 1-16,0 0 1 16,-3-2-1-16,0-1 2 15,-3 1-22-15,-3-3-9 16,0 0-19-16,-3 0-6 16,0-3-49-1</inkml:trace>
  <inkml:trace contextRef="#ctx0" brushRef="#br0" timeOffset="99">19600 11472 176 0,'-3'-8'66'0,"3"8"-36"0,-3 0-22 16,0 3 16-16,-6 2-10 15,-6 3-3-15,-6 6 2 16,-3 1 4-16,0 7-9 16,-2-1-2-16,-1-3-2 0,3 3-2 15,3 1 1-15,0-4-15 16,3 1-5-16,4-4-48 16,-1 1-58-16,3 0 29 15</inkml:trace>
  <inkml:trace contextRef="#ctx0" brushRef="#br0" timeOffset="100">19317 11655 164 0,'0'0'63'0,"3"5"-34"0,0 8-10 0,0-2 23 16,0 8 3-16,0 7 5 15,0 6-21-15,0 5-9 0,0 2-12 16,3 1-4-16,-1-5 0 0,1-4-2 16,0-4-2-16,3-1-2 15,0-5-1-15,-3-2-34 16,0-3-15-16,0-3-55 16,0-2-37-1,3-1 64-15</inkml:trace>
  <inkml:trace contextRef="#ctx0" brushRef="#br0" timeOffset="101">19650 11927 228 0,'-9'-2'85'0,"9"4"-46"0,3 1-48 0,3 0 12 16,3-1 7-16,3 1 5 15,3-3-3-15,3-3 1 16,3 1-8-16,5-1-1 0,1-2 0 16,-3-3-7-16,0-5-2 15,-3-3 6-15,-4 3 6 16,-5-1-1-16,-3 1-1 15,-3-3 0-15,-6 3-1 16,-9 2-7-16,0 1 0 0,-8 4 1 16,-4 4 1-16,-6 4-2 15,0 4 2-15,-3 4-1 16,4 9 0-16,2 5 0 16,3-3 0-16,3 0 8 15,6 0 6-15,6 3 3 16,6 0 3-16,3-6-6 15,9 1-2-15,6-3-5 16,6 0-2-16,6-3-6 16,2-3-2-16,1-2-31 15,3-2-12-15,-4-1-50 16,1-2-44-16,-6-6 50 16</inkml:trace>
  <inkml:trace contextRef="#ctx0" brushRef="#br0" timeOffset="102">20248 11790 148 0,'0'-5'57'0,"0"2"-30"0,-3 0 1 15,3 3 25-15,-3 0-7 16,-2 0 0-16,-4 0-20 16,-6 3-5-16,-6 2-13 15,0 0-3-15,0 3-1 0,0 3-2 16,4 8-2-16,5-1-2 15,6 1-1-15,6-1 4 16,9 3 1-16,8 0-3 16,10 3-1-16,0-3-2 15,3 1 3-15,-6-1 2 16,-7-3 4-16,-2 1 7 0,-9-3 2 16,-9 0 1-1,-9-1 4-15,-8-4-9 0,-7-3-1 16,-3-3-14-16,-9 1-6 15,1-1-31-15,-1 0-10 16,3 3-52 0</inkml:trace>
  <inkml:trace contextRef="#ctx0" brushRef="#br0" timeOffset="103">19251 14735 88 0,'6'-40'35'0,"0"27"-18"0,0-3 11 0,0 11 21 0,0-3-3 16,-3 0 0-16,0 5-17 15,0 0-8-15,-3 3-12 16,6 11-4-16,-3 10 1 0,-3 14 1 15,-6 12 3-15,-3 17-1 16,0 2 2-16,0-3-4 16,0-4-2-16,3-4-2 15,0-7 0-15,0-9-2 16,3-7 2-16,3-8-20 16,0-6-8-16,0-7-12 15,0-11-4-15,6-5-40 16,0-14-33-1,0-7 43-15</inkml:trace>
  <inkml:trace contextRef="#ctx0" brushRef="#br0" timeOffset="104">19263 14809 168 0,'0'-45'66'0,"-3"26"-36"0,6-10-20 0,3 21 17 16,0-2-2-16,0-1 2 16,0 0-6-16,0 1-1 15,3 7-11-15,0 6 1 0,0 13 1 16,12 8 0-16,-4 15 1 15,4 19 0-15,0 6 2 16,3 2-7-16,0-5-2 16,3-3-1-16,-4-2 0 15,1-11 4-15,-3-8 3 0,3-8 2 16,3-11 3 0,-4-10-1-16,1-13 1 0,-3-14-2 15,0-10-1-15,-3-18-5 16,-6-17 0-16,-3-10-3 15,-6-3 0-15,-3 1-1 16,-3 2 2-16,-3 5-1 16,0 13 2-16,3 9-6 15,-3 7-3-15,3 11-17 16,-3 5-7-16,6 8-23 16,0 8-8-16,3 6-36 15,3 20-14-15,3 1-3 16</inkml:trace>
  <inkml:trace contextRef="#ctx0" brushRef="#br0" timeOffset="105">20183 14885 288 0,'-15'-15'107'16,"12"9"-58"-16,-3-2-55 0,3 6 19 0,0-1-8 15,0 3 6 1,-12 5 3-16,-3 3-7 15,-2 6 2-15,2 15 2 0,0 5-4 16,3 3-2-16,6 3-2 16,9-3 0-16,6-3 2 15,9-7 4-15,9-6 2 16,6-5 3-16,2-11-1 16,7-10 2-16,0-9-6 15,-7-4-3-15,-5-3 10 16,-12-16 6-16,-12-3 0 15,-18 0-1-15,-9 3-5 0,-8 3 0 16,-4 5-16-16,0 8-6 16,3 5-51-16,7 8-22 15,5 8-101 1</inkml:trace>
  <inkml:trace contextRef="#ctx0" brushRef="#br0" timeOffset="106">19302 12396 148 0,'-6'-13'57'0,"6"10"-30"0,0 3-12 15,0 0 20-15,0 0-15 16,0 5-6-16,0 8-8 16,0 6-3-16,-3 5-1 15,-3 10 7-15,0 16 4 0,0 14 0 16,0 2 2-16,0-2-2 16,0-6 0-16,3-5-5 15,0-6-3-15,0-2-2 16,0-8 0-16,0-5 0 15,3-8 1-15,-3-8-5 0,0-3 1 16,0-5-31-16,0-5-14 16,0-6-43-1,0-5-39-15,3-3 47 16</inkml:trace>
  <inkml:trace contextRef="#ctx0" brushRef="#br0" timeOffset="107">19302 12465 116 0,'-6'-35'44'0,"6"22"-24"0,-3-6 1 0,6 17 19 16,-3-4 1-16,0 1 2 0,3 3-23 15,-3 2-9-15,3 7-8 16,3 9 0-16,3 3 0 0,3 7 14 15,3 14 6-15,-1 8 4 16,1 10 1-16,6 3-11 16,3-3-3-16,3-5-6 15,3-8-3-15,-1-6 2 16,-2-1 2-16,-3-9-2 16,-3-6-2-16,0-7 0 15,-7-5 1-15,1-6 1 16,-3-5 3-16,0-5 1 15,0-8 1-15,-3-9-4 0,0-7-3 16,-3-13 2-16,-3-8 2 16,-3-6 0-16,0 6 2 15,-3 5 0-15,0 0 1 16,-3 3 0-16,0 5 0 16,3 5-6-16,-3 8-4 15,3 3-6-15,0 5-2 16,0 3-15-16,0 2-4 15,0 6-22-15,6 5-10 16,3 5-39-16,6 11-16 16,3 0-4-1</inkml:trace>
  <inkml:trace contextRef="#ctx0" brushRef="#br0" timeOffset="108">20055 12668 192 0,'-9'-2'74'0,"3"2"-40"0,-6 2-22 16,6 4 21-16,-6 1-8 15,-6 15 0-15,-2-1-5 16,-1 3-1-16,3 7-10 16,3 1-1-16,6 3-1 0,3-4 5 15,9 1 3-15,9 0-2 0,12-3 2 16,3-5-2-16,2-6 0 16,4-10-3-16,3-8 1 15,-3-5-2 1,-4-6 0-16,-5-5 1 0,-3-5 4 15,-9-8-2-15,-9-3 1 16,-6-2-1-16,-9 2 2 16,-6 3-7-16,0 5-4 15,-6 6-27-15,1 2-9 16,-4 21-34-16,0 8-12 16,6 6-69-1</inkml:trace>
  <inkml:trace contextRef="#ctx0" brushRef="#br0" timeOffset="109">19299 13507 236 0,'-6'-8'90'0,"9"11"-48"0,-3-1-49 0,0 6 16 16,3 6-2-16,0 17 4 16,-3 12 11-16,-3 12 6 15,-6 14-14-15,0 8-4 0,-3 5 1 16,0-3-3-16,0-7 3 16,3-12-8-16,6-7-2 15,0-10-1-15,0-9 0 0,3-8-14 16,0-7-5-16,-3-8-19 15,3-6-8-15,3-13-62 16,0-8-34 0,3-13 65-16</inkml:trace>
  <inkml:trace contextRef="#ctx0" brushRef="#br0" timeOffset="110">19314 13690 228 0,'-3'-22'88'0,"6"20"-48"0,0-4-36 16,-3 6 19-16,0 0 2 16,3 3 5-16,3 2-8 0,0 11 0 15,3 8-13-15,2 8-3 0,4 8 0 16,3 7-3-16,3 3-2 16,0 6 2-16,3-6 2 15,3-2 0-15,-1-8 2 16,-2-6-2-16,-3-8 2 15,3-2 0-15,0-11 1 16,-4-7 4-16,-2-9 5 16,0-5-5-16,-3-10-2 15,0-9 3-15,-3 1 4 16,0-6 0-16,-3-2 1 16,-3-1-3-16,0-2 1 15,-1-5-7-15,-2-1-3 0,0 1-3 16,0-5-3-1,-3 4-2-15,0 6 1 0,0 3-1 16,0 10-2-16,0 5-17 16,0 6-9-16,0 5-17 15,3 6-9-15,0 10-33 16,-3 13-16-16,3 0-21 16</inkml:trace>
  <inkml:trace contextRef="#ctx0" brushRef="#br0" timeOffset="111">20120 13967 92 0,'15'-16'35'0,"-12"9"-18"0,-6-7 15 16,3 9 22-16,-6 0-6 16,0-1-1-16,-5 1-12 15,-1 3-4-15,-3 2-17 16,-6 2-4-16,-3 9 0 0,0 7-2 15,-3 6 1-15,4 16 3 16,5-3 5-16,3 5 2 16,6-2 1-16,9 0-5 15,9-9-1-15,12-4-2 16,6-6 0-16,8-8 0 0,1-5 2 16,0-11-3-16,-4-7-1 15,-5-6 0-15,-3-11 4 16,-6-7-2-16,-9-6 3 15,-6 1-2-15,-6-1 2 16,-6 6-8-16,-6 5-4 16,-3 5-22-16,-3 5-8 15,0 9-43-15,4 4-18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2:02:00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6068 10480 160 0,'3'-8'60'0,"3"11"-47"0,9 0 13 16,-3-3 0-16,6 2 5 16,5 1 4-16,7-3-4 15,15-3-1-15,11 3-17 16,28 0 1-16,8 0 2 0,18-2-4 0,18 4 1 16,6-2-8-16,21 0-1 15,6 3 0 1,-1-1 2-16,13 6 6 15,-9 0 2-15,2-2-3 16,-2 4 1-16,-15-2-12 0,-15-3-2 16,-15-2 5-16,-15-3 3 15,-18 0-3-15,-14-3-2 16,-21-2 2-16,-13-3 0 16,-17-5-21-16,-15-3-10 15,-24 0-123 1</inkml:trace>
  <inkml:trace contextRef="#ctx0" brushRef="#br0" timeOffset="751.5503">6128 15274 320 0,'-3'-29'121'0,"-9"27"-95"0,3-1-4 16,9 3-10-16,3-3-4 16,6 3 5-16,3 0 2 15,8-2 0-15,16-4-7 16,24-4 8-16,29 5 4 0,27-3-2 16,33 5 2-16,27-2-9 15,29 7-4-15,24 4-4 16,3 2 0-16,-3-3 2 15,-8 3 4-15,-22-3 0 16,-17 0 2-16,-22 1-6 16,-26-4-3-16,-20-2-43 0,-25-2-20 15</inkml:trace>
  <inkml:trace contextRef="#ctx0" brushRef="#br0" timeOffset="1610.1118">6410 9840 248 0,'-20'40'93'0,"17"-9"-72"0,-6 30 16 0,6-29 2 0,0 10-12 16,3 1-3-16,0-6-10 15,0-8-1-15,3-5-8 16,0-6 1-16,0-5 4 0,0-7-4 16,3-14 2-16,2-14-7 15,4-7-1-15,3-10 0 0,3-4 0 16,6 1-3-16,0 2 2 16,0 11-1-16,-1 8-2 15,-2 10 0-15,-3 11 3 16,-3 11 4-16,-3 10 3 15,-3 8 0-15,0 11 1 16,-3-3-6-16,0-3-1 0,0-2 2 16,0-5 1-1,-1-9-30-15,4-5-12 16,3-7-26-16,6-14-12 16,3-13-41-16</inkml:trace>
  <inkml:trace contextRef="#ctx0" brushRef="#br0" timeOffset="1936.4231">6967 9866 272 0,'-24'-8'104'0,"9"8"-81"0,-6 6 14 15,13-1 1-15,-4 6-18 16,-6 7-3-16,0 6-11 16,0 5-2-16,3 3-2 15,6 5-2-15,6-8 1 0,6-3-4 0,6-7 0 16,6-9-5-16,6-10-2 15,3-10-4-15,3-6 1 16,-4-3 5-16,1 1 2 16,-3-1 4-16,-6 1 3 15,-3 7 17-15,0 3 11 16,-6 6-6-16,-3 10-4 16,0 2-10-1,-3 9-6-15,3 2-5 16,0 0 1-16,2-2-6 0,4-3-3 15,0-6-30-15,3-5-11 16,0-5-31-16,3-5-12 16,3-8-4-1</inkml:trace>
  <inkml:trace contextRef="#ctx0" brushRef="#br0" timeOffset="2596.6472">7205 9959 288 0,'-9'32'110'0,"9"-16"-86"0,-3 15 7 16,3-17-4-16,0 1-11 16,0 1 1-16,0-2-6 15,0-1-1-15,3-8-6 16,3-8-3-16,3-5 0 0,3-7-6 16,3-9-1-16,3-3 0 15,3-2 2-15,2 5 2 16,1 6 1-16,-3 7 5 15,-3 9 2-15,0 7 13 16,-6 6 5-16,-3 2-4 16,-3 3-1-16,-1-1-7 15,1-1 0-15,0-6-9 0,3-3-4 16,3-5-3-16,6-5 3 16,6-6-9-16,0 0-1 15,0 1 6-15,-4 7 2 16,-2 6 5-16,-3 7 1 15,-3 4 12-15,-3 2 5 16,0-1-6-16,-3-1-1 16,0-4-12-16,0-4-3 0,0-6-30 15,3-6-14 1,0-4-12-16,2-4-4 16,7-4-4-16,3-3 1 0,6 0 16 15,0 7 9 1,2 6 33-16,-8 3 13 15,3 5 43-15,0 3 18 16,-3-1-17-16,3 4-6 16,-1-4-17-16,-2-2-5 0,3-2-13 15,-3-4-3-15,-3-4-4 16,0-1-2-16,-3-2-2 16,-7 0 1-16,-8 2 1 15,-6 6 0-15,-11 5 4 16,-16 8 5-16,-3 8 4 0,6 13 4 15,10 5 13-15,8 11 8 16,21-2-14-16,17-4-5 16,16-7-43-1,12-6-19-15,17-7-55 0,21-6-26 16,-5-13-14 0</inkml:trace>
  <inkml:trace contextRef="#ctx0" brushRef="#br0" timeOffset="3331.677">6506 14465 252 0,'-12'26'96'0,"12"19"-75"0,-6 37 12 0,3-50 2 16,-3 5-1-16,0 0 1 15,0 0-12-15,0-2-4 16,3-9-11-16,0-8-1 0,3-4 3 15,-3-9-8-15,6-8-3 16,3-10-7-16,0-8-2 16,6-11-2-16,9-15 0 0,5-4 4 15,4 6 3-15,0 14 0 16,-3 7 1-16,0 16 5 16,-4 13 1-16,1 16 4 15,-3 6 3-15,-3 2 2 16,-6 0 1-16,-3 0-6 15,-3-2-2-15,0-9-7 16,0-5 0-16,3-5-34 16,2-5-16-16,10-8-32 15,9-3-12-15,15-6-5 16</inkml:trace>
  <inkml:trace contextRef="#ctx0" brushRef="#br0" timeOffset="3646.8666">7110 14497 252 0,'-24'0'96'0,"9"7"-75"0,-18 12 17 16,16-3 3-16,-7 10-9 0,0 6-1 16,3 5-11-16,0 0-2 15,6 0-11-15,9-5 0 0,6-6 3 16,12-4-11-16,12-7-1 16,6-7-4-16,3-10 1 0,-7-6-6 15,1-5-3-15,-6-9 5 16,-3-4 5-16,-6-1 3 15,-3 4 3-15,-3 7 14 16,-6 8 7-16,0 11-7 16,-3 7-4-16,3 6-5 15,-3 5 0 1,3 0-6-16,3 0-1 0,3-2-13 16,3-6-5-1,0-5-19-15,2-3-6 16,4-5-27-16,0-5-8 0,3-5-37 15</inkml:trace>
  <inkml:trace contextRef="#ctx0" brushRef="#br0" timeOffset="4059.997">7315 14512 268 0,'-6'0'101'0,"6"11"-78"0,0 10 0 0,0-5-4 16,0 13 4-16,0 6 8 15,0-4-10-15,-3 1-2 16,3-3-11-16,0-5-5 0,3-6-2 15,0-2-4-15,6-8 2 16,0-5-4-16,6-6-1 16,0-7-8-16,3-9-2 15,3-10-2-15,-1-3 1 16,1 6 4-16,0 10 6 16,-6 8 8-16,-3 16 7 15,0 5 7-15,-6 6 3 16,-3-1-1-16,0 1 2 15,0-3-4-15,0-3-1 16,9-8 5 0,2-7-11-16,1-6-4 0,3-3-9 15,3 0-2-15,0 6 3 16,0 8 2-16,-3 2 10 16,-1 6 5-16,-2 2 2 15,-3-3 4-15,0-2-13 16,0-5-4-16,3-6-30 15,6 1-14-15,9-6-29 16,5-5-11-16,4-11-49 16</inkml:trace>
  <inkml:trace contextRef="#ctx0" brushRef="#br0" timeOffset="4325.7824">8068 14586 308 0,'-12'64'115'0,"12"-40"-89"0,0 2 5 0,3-13-1 16,3-2-8-1,3 0 1-15,3-3-14 0,3-6-8 16,6-2-1-16,3-5-10 0,3-3-3 16,-1-5-2-16,1-14 1 15,-6-4-1-15,-9-4 2 16,-12-2 7-16,-9 8 3 16,-12 8 9-16,-9 16 6 15,-8 15 5-15,-7 22 4 16,0 10 6-16,7 9 4 0,20 1 7 15,15 7 3-15,18 4-21 16,14-5-12-16,13-7-32 16,24-9-12-16,14-10-57 15,3-24-23-15</inkml:trace>
  <inkml:trace contextRef="#ctx0" brushRef="#br0" timeOffset="30072.9439">7711 17084 200 0,'-6'0'77'0,"6"0"-60"0,-3 0 26 0,3 0 9 16,9 0-17-16,9 0-5 16,15 0-7-16,17 0-3 15,13 0-10-15,20-5-4 0,18 2-2 0,13-2-5 16,5 0 1-16,0-3 0 15,-6 2 2-15,-9 4-10 16,-15-9-4-16,-14 6-45 16,-16-3-20-16,-17 8-44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1:14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10786 7527 100 0,'-3'-2'38'0,"3"-4"-20"0,-15 6-4 0,12 0 15 0,0-2 1 15,3 2 4-15,0 0-3 16,0 0-1-16,0 0 7 15,3 2-21-15,3 4-3 16,-3 2-2-16,3 13-1 16,-3 0 2-16,0 3 0 15,0 5 0-15,0 0-2 16,-3-2-1-16,0-4-3 16,3 1-1-16,-3-5 1 15,3-3 1-15,0 2 8 16,-3-5-7-1,0-2 1-15,0-3-5 16,0 0 4-16,3-3 2 16,0-2-8-1,0-3 0-15,0 2 2 16,3-4 2-16,0-1 0 0,3 0 1 16,2 1-9-16,7-1-3 15,0 0 7-15,3-2 3 16,6 0-2-16,3 0 0 15,-4-1-3-15,-2 1-1 16,-3 0 3-16,-3 2 1 16,0-2-1-16,-3 2 1 15,-3 0-2-15,-4 1-1 16,-2-1-26-16,-3 1-12 0,0-1-34 16,0 0-15-1,-3 1-35 1</inkml:trace>
  <inkml:trace contextRef="#ctx0" brushRef="#br0" timeOffset="1">10851 7781 116 0,'-3'6'46'0,"3"-4"-24"0,0-2-13 0,0 0 16 16,0 0 3-16,0 0 3 16,0 0-1-16,0 0-1 15,0 0-16-15,0 0 3 0,3 0 4 16,3-2-5-16,0-4 0 16,0-2-1-16,0-2 2 0,3-3-5 15,0-3-1-15,3-5-2 16,0-3 0-16,9-5-4 15,0-3-1-15,2-5 1 16,1-3 2-16,3-2-3 16,0 0 0-16,3-3 3 15,2 2 1-15,1 1-1 16,3-6-1-16,-1 1-1 16,4-1 0-16,3-2-2 15,8-3-2-15,1 0 1 16,3 3-1-16,-1 2 0 15,-2 3 2-15,-1 0-3 16,-2 5 0-16,-3 3 1 16,-1 8 2-16,-2 5 5 15,-6 3 4-15,-7 3-6 16,-2 2-3-16,-3 3 1 0,0 2 0 16,-3 0-1-16,-3 1 1 15,-4 2-2-15,1 0-1 16,-6 0-15-16,0 5-7 15,-3 3-58-15,0 0-22 16,-6-2-25 0</inkml:trace>
  <inkml:trace contextRef="#ctx0" brushRef="#br0" timeOffset="2">12542 6400 128 0,'15'-10'49'0,"-30"4"-26"16,24 1 2-16,-15 2 22 0,0 1-8 15,0-1-2-15,-3 1-15 16,-3 2-4-16,-6 2-10 15,4 6-3-15,-10 8 1 0,-3 3-5 16,0 15-1-16,3 0 0 16,7 1 2-16,5-4-3 15,6 4-2-15,6-9 2 16,12-2 0-16,2-3 3 0,1-7 1 16,3-4-1-16,0-10 1 15,0-3 2-15,0-7 2 16,3-3-1-16,-1-6-1 15,-2-7-3-15,0-3-2 16,-9-1 3-16,-3 4 2 16,-3 5 2-16,0 2 1 15,-6 6 4-15,0 2 5 16,6 6-11-16,-3 3-4 16,0 2-3-16,3 13-1 15,0 5 2-15,6 3 2 16,0 1-1-16,0-4-1 15,3-2-2-15,0 0 1 0,0-6-26 16,-1-2-11-16,4-2-28 16,-3-4-10-16,3-4-24 15</inkml:trace>
  <inkml:trace contextRef="#ctx0" brushRef="#br0" timeOffset="3">12739 6361 184 0,'-9'0'71'0,"6"2"-38"0,3 6-43 16,0-3 9-16,3 6 11 15,0 5 7-15,0 2 10 16,0 12 6-16,0-1-18 16,0 2 3-16,-1-1 2 0,1-4-11 0,0-5-5 15,0-2 0-15,0-3 1 16,-3-6-2-16,0-2 0 15,0 0 10-15,0-5 3 16,0-3-5-16,-3-6-4 16,0-4-4-16,0-6 0 15,3-13-4-15,0 2 0 16,3-2-1-16,3 3 0 16,0-1 0-16,6 3 0 15,-3 6 2-15,6 2 2 16,0 3-14-16,0 2-7 15,0 3-21-15,-3 3-8 16,0 2-14-16,-4 1-4 0,1 2-17 31</inkml:trace>
  <inkml:trace contextRef="#ctx0" brushRef="#br0" timeOffset="4">12914 6474 176 0,'-3'29'68'0,"6"-5"-36"0,0 3-18 15,-3-14 22-15,3 3-9 16,0 0-1-16,0-3-4 16,0 0-2-16,-3-2-10 15,3-3 0-15,-3-3 1 0,0-5 9 16,0 0 5-16,0-3-9 16,0-7-2-16,3-6-8 15,0-5-2-15,0-6-4 0,0 3-1 16,3 1 1-1,0 4 0-15,0 3-5 0,6 3 1 16,0 5 0-16,3 3-1 16,-4 2-14-16,1 0-7 15,3 3-20-15,0 0-7 16,0 0-22 0,0 0-49-16,3-2 24 15</inkml:trace>
  <inkml:trace contextRef="#ctx0" brushRef="#br0" timeOffset="5">13191 6408 216 0,'-12'-5'82'0,"6"2"-44"0,-3 1-31 15,6 2 18-15,-3 2-4 16,-3 4 2-16,0 4-15 16,0 3-7-16,1 14-1 15,-1-1-3-15,3 1-1 0,3-1 3 16,3-2 2-16,3-5 0 15,3-4 2-15,0-4-2 16,3-3-1-16,-1-5-4 16,4-3 0-16,-3-3-9 15,0-5-2-15,0 0-1 16,0-8 2-16,-3-8 3 16,-3 1 2-16,0 1 1 0,0 1 0 15,-3 3 7-15,0 4 2 16,0 4 12-16,3 2 3 15,0 5 6-15,3 6 1 16,0 5 1-16,6 8 0 16,3 5-5-16,-3 3-1 15,-1 0-10-15,4-3-5 16,0-3-2-16,0 1 1 16,-3-3-6-16,0-3 1 15,-3-3-28-15,0-4-9 16,0-6-33-16,0-3-11 15,3-7-9 1</inkml:trace>
  <inkml:trace contextRef="#ctx0" brushRef="#br0" timeOffset="6">13432 6400 228 0,'-3'0'85'0,"3"0"-46"0,3 3-46 15,-3-3 14-15,3 5 8 16,3 1 10-16,0 1-4 15,0 4-2-15,0 5-11 16,-3 5-7-16,6 3-2 0,-3-3 1 16,0 0 2-16,0-2-1 15,0-1 2-15,0-5-24 16,0 1-8-16,-1-4-32 16,1-4-12-16,3-6-18 15</inkml:trace>
  <inkml:trace contextRef="#ctx0" brushRef="#br0" timeOffset="7">13670 6374 200 0,'0'2'74'0,"0"6"-40"0,-6 11-24 0,3-6 17 0,-6 16 4 16,-6 6 6-16,-5 4-7 15,-1 12-3-15,-6-4-15 16,-6 1-3-16,4-1 1 0,2-2-4 16,3 0-1-16,3-5-2 15,3-5-3-15,0-6-35 16,6-6-16-16,4-4-80 16</inkml:trace>
  <inkml:trace contextRef="#ctx0" brushRef="#br0" timeOffset="8">14126 6342 192 0,'-3'3'71'0,"3"7"-38"0,0 11-34 0,3-7 12 16,0 4 6-16,0 14 6 16,0-3-3-16,0-2 0 15,0-4-11-15,-3 1-1 0,0-3 2 16,0-2-4-16,0-3-1 0,-3-3-5 16,0-2-2-16,0-4-35 15,0-1-15-15,-3-4-53 16</inkml:trace>
  <inkml:trace contextRef="#ctx0" brushRef="#br0" timeOffset="9">14129 6294 200 0,'-6'-7'77'0,"6"-4"-42"0,3 3-34 16,0 3 16-16,0-1 0 15,0 1 2-15,0 2-13 0,0 1-5 16,0-1-1 0,-1 1-6-16,1 2 2 0,12 5-91 15,0 0 0 1</inkml:trace>
  <inkml:trace contextRef="#ctx0" brushRef="#br0" timeOffset="10">14334 6347 144 0,'-3'-2'55'0,"6"2"-30"0,-3 0-1 0,0 0 22 16,0 0-3-16,0 2 1 15,-3 1-11-15,-3 2-5 0,0 1-16 16,-3 2-8-16,3-1 0 0,0 1-5 15,3 0 0-15,3 3 1 16,3 0 0-16,3-1-3 16,3 1 2-16,6 5-1 15,-3-1-2-15,3 7 0 16,-3-4 3-16,-3 1 6 16,-6-3 7-16,-6-1 0 15,-3-1 3-15,-3-1-6 16,-3-3-1-16,0-4-4 15,0-1-1-15,-3-5-28 16,3 0-10-16,3 0-32 0,3-3-10 16,6 1-27-1</inkml:trace>
  <inkml:trace contextRef="#ctx0" brushRef="#br0" timeOffset="11">14879 6414 132 0,'-3'-11'49'0,"3"6"-26"0,-3-1-3 16,3 4 21-16,-9-4 0 16,-3 1 2-16,0 2-14 15,-3 3-8-15,0 6-12 16,-3 4-8-16,-2 9-2 0,-1 10 1 16,0 0 2-16,3 3-3 15,6-3 0-15,6-3-1 16,3-2 0-16,6-3 2 15,3-5 0-15,3-5 4 16,3-9 5-16,3-4-5 16,0-6 0-16,3-3-2 0,-4 1-2 15,1-9-2 1,-3-5 1-16,0 1 3 0,-3 1 3 16,0 7-2-16,-3 1-2 15,0 4-3-15,-3 4 1 16,-3 6 1-16,3 14 2 15,0 7-1-15,0 3 2 16,3-1-2-16,0 1 2 16,-3-3-4-16,3 3 0 15,0-5 1-15,0-3 2 16,0-3-23-16,-1-10-8 0,4-3-35 16,0-6-11-1,0-2-14 1</inkml:trace>
  <inkml:trace contextRef="#ctx0" brushRef="#br0" timeOffset="12">14983 6165 224 0,'-3'-5'85'0,"6"7"-46"0,0 3-50 15,0 1 13-15,3 2 9 16,0 13 9-16,0 3 0 15,0 7 0-15,-3 9-11 16,0 8-3-16,0 2 0 0,0-2-5 16,0-6-1-16,0-5 0 0,-1-3 2 15,1-7-10 1,-3-6-4-16,0-8-52 0,0-2-20 16,0-11-12-1</inkml:trace>
  <inkml:trace contextRef="#ctx0" brushRef="#br0" timeOffset="13">15132 6165 220 0,'6'-11'82'0,"0"17"-44"0,0-6-49 0,-3 5 13 15,0 5 11-15,0 9 9 0,2 5 2 16,-2 5 3-16,0 8-15 15,-3 5-2-15,0 8-3 0,0 1-6 16,0-6 0-16,0-6-1 16,0-4 0-16,0-9-31 15,3-5-12-15,0-5-71 16</inkml:trace>
  <inkml:trace contextRef="#ctx0" brushRef="#br0" timeOffset="14">15307 6445 212 0,'-20'13'82'0,"20"9"-44"0,0 15-47 16,-3-24 14-16,3 5 8 0,3 1 6 16,2-1 4-16,1 1 3 15,3-3-14-15,3-3 2 0,3-2 2 16,6-6 3-16,0-5 1 15,0-3 0-15,-1-5 2 16,-2-5-10-16,-3-8-2 16,-3-5-6-16,-6-1-1 15,-6-2 1-15,-6 3 2 16,-6-1-10-16,-3 6-4 16,-3 2-5-16,1 9 0 15,-4 5-20-15,-3 2-5 16,3 6-34-16,3 2-12 15</inkml:trace>
  <inkml:trace contextRef="#ctx0" brushRef="#br0" timeOffset="15">15673 6379 204 0,'-5'-5'77'0,"7"5"-42"0,-7 0-32 16,5 0 15-16,-6 2 11 15,-6 4 8-15,3 4-17 0,-3 4-6 16,-3 7-9-16,-3 10-6 0,3-1 0 16,6-1-1-16,3 0 0 15,3-3 0-15,9-2 0 16,3 0 0-16,3-6 0 15,0-7-22-15,6-3-12 16,0-3-32 0,3-5-56-16,11-5 24 15</inkml:trace>
  <inkml:trace contextRef="#ctx0" brushRef="#br0" timeOffset="16">15849 6448 248 0,'-18'-8'93'0,"12"8"-50"0,-6 0-37 0,6 3 20 0,-6 2-12 16,1 8-1-16,-4 8-5 16,0 0 0-16,3 3-5 15,3-3-4-15,0 1-2 0,6-1 2 16,3-3 0-16,6-4 3 16,6-4 1-16,0-5-4 15,0-5 1-15,3-2-7 16,0-4 0-16,-4-1 3 15,1-1 2-15,-3-3 2 16,-3-8 2-16,-3 6 8 16,0-5 3-16,-3 5-6 15,0 2-4-15,0 19-5 16,0 2-1-16,3 6 2 16,3 3-2-16,3-3 1 15,0 0 2-15,3 2 2 16,0-2-1-16,0-3-1 15,0-2-21-15,-1-3-11 16,4-11-44-16,0-2-16 16,6-3-1-1</inkml:trace>
  <inkml:trace contextRef="#ctx0" brushRef="#br0" timeOffset="17">16004 6194 236 0,'-3'-5'90'0,"6"7"-48"0,0-2-49 16,3 13 16 0,0 3-2-16,0 6 8 15,0 7 5-15,3 8-10 16,0 2-1-16,-4 9 1 0,1-3-8 16,-3-3-1-16,0-2-1 15,-3-6 2-15,0-2-34 16,0-5-16-16,3-4-66 15</inkml:trace>
  <inkml:trace contextRef="#ctx0" brushRef="#br0" timeOffset="18">15876 6408 324 0,'-3'-2'123'0,"9"2"-66"0,6-3-69 0,-3 3 18 16,3-3-7-16,2 1 0 15,10-4-4-15,6 1-1 16,-3 0 3-16,0 2-39 0,-1 0-13 16,-2 3-6-16,3 0 1 15,-6 3 21-15,-3 2 8 16,0 3 19-16,-10 0 9 0,1 3 31 15,0-1 17-15,-3 1-1 16,0 5 1 0,3 0-10-16,0-3-4 0,0-2-4 15,3-6-2-15,0-8-8 16,3-2-2-16,3 0-9 16,-4-3-2-16,1-3-2 15,-3-2-2-15,-3 0 3 16,-3-1 2-16,-6 1 0 15,-6 3 0-15,-3 4-10 16,-6 6-2-16,1 6-1 16,-4 4 2-16,-3 6 2 15,3 8-1-15,3 2 1 16,6 3 0-16,6-2 3 16,6-1 0-16,3-2 1 0,3-5 2 15,3-3-6-15,6-3-1 16,6-5-34-16,2-6-11 15,13-4-35 1,0-6-46-16,-1-3 37 16</inkml:trace>
  <inkml:trace contextRef="#ctx0" brushRef="#br0" timeOffset="19">16611 6453 268 0,'-3'-10'101'0,"-3"7"-54"0,-6-2-42 0,6 5 24 15,-6 2-14-15,-3 6-3 16,-2 5-10-16,-4 9-3 15,3 1 0-15,3 4-2 0,3-1 1 16,6-2 0-16,6 3 0 16,6-6 4-16,3-5 1 0,3-6 3 15,3-4 3-15,3-6 0 16,0-8 2-16,-1-8-8 16,-2-11-4-16,-3-7 0 15,-3-6 0 1,-3-5-2-16,-3 0 2 0,-3-2-4 15,-3-4 1-15,-6-2 4 16,3 11 2-16,0 8 4 16,0 10 3-16,0 5-4 15,3 11-3-15,0 14-8 16,3 15-4-16,3 11 3 16,3 15 4-16,3 14 2 15,6 3 1-15,0-9 0 0,3 1 2 16,0-6-3-16,3-8-2 15,-1-5-95 1,4-5-81-16,-6-29 56 16</inkml:trace>
  <inkml:trace contextRef="#ctx0" brushRef="#br0" timeOffset="20">17186 6416 108 0,'-9'-2'44'0,"6"2"-24"0,0 0-4 0,3 0 18 15</inkml:trace>
  <inkml:trace contextRef="#ctx0" brushRef="#br0" timeOffset="21">17159 6419 284 0,'-6'5'40'16,"0"3"-21"-16,-6 8-5 0,0 8-3 15,3 2 0-15,0 3 1 16,3 0 2-16,3 0 2 16,6 6-7-16,9-3-1 15,0-9 0-15,0-4 2 16,3-6 1-16,3-10 3 15,0-11 2-15,-1-3-1 16,-2-2-5-16,3-5-4 16,-9-1-1-16,-3 1-1 15,-3-6 2-15,-6-3 3 0,-3 6-6 16,-6 3-2 0,-3 2 5-16,3 2 6 0,0 4-11 15,-2 2-2-15,2 3-20 16,3-1-7-16,12 1-75 15,6 0 15 1,3-1 5-16,2-1-7 16</inkml:trace>
  <inkml:trace contextRef="#ctx0" brushRef="#br0" timeOffset="22">17427 6406 200 0,'0'10'74'0,"6"1"-40"0,-3 5-33 0,-3-3 16 15,3 5 6 1,0 4 6-16,-3-1 0 0,0-3 0 16,0 1-16-16,-3-3-3 0,0-1 0 15,3-1-6-15,-3-4-2 16,3-2 1-16,0-2 0 16,-3-4-1-16,3-2-2 15,-3-2-4-15,3-6-2 16,-3 0 0-16,3-3 4 15,0-5 1-15,3 0 1 16,3-5-3-16,3 3 2 16,-1-1-1-16,4 3 0 15,3 3 4-15,0 2 1 0,6 6-1 16,3 5 1-16,-3 21 4 16,-1 0 4-16,-2 1 0 15,-3-1 3-15,-3 0-7 16,-3-3-2-16,0-2-3 15,0 0 1-15,0-5-18 16,0-1-4-16,0-2-40 16,0-5-14-16,0-6-46 15</inkml:trace>
  <inkml:trace contextRef="#ctx0" brushRef="#br0" timeOffset="23">18212 6387 164 0,'-3'-3'63'0,"3"1"-34"0,0 2-8 0,0 0 25 15,-2 0-2-15,-1 0 1 16,-3 2-9-16,-3 1-5 16,-3 2-17-16,0 3-2 0,-3 0-1 15,3 0-6-15,0 0-3 16,3 0-4-16,3-3 1 16,0 3-6-16,3-2 0 15,6 7 1-15,6-3 1 0,6 1 3 16,3 5 1-16,0 0-2 15,3 0 2-15,-3-1 1 16,-4 1 0 0,-2-2 13-16,-3-1 6 15,-15 0 21-15,-3-5-19 16,-3 0-6-16,-5-3-7 16,-4 0-3-16,0-2-6 15,3-3 1-15,-3-3-18 16,3-2-8-16,-2-3-22 15,5 0-7-15,9-2-15 16,3-9-6-16,12-7-30 16</inkml:trace>
  <inkml:trace contextRef="#ctx0" brushRef="#br0" timeOffset="24">18352 6191 244 0,'0'0'93'0,"0"6"-50"0,0-1-41 0,0 3 17 16,0 5 5-16,0 11 7 15,3 5-5-15,0 8-3 16,0 8-13-16,0 0-2 0,0 0 2 16,0-3-6-16,3-5-2 15,0-5-6-15,-3-8-2 16,3-6-46-16,-3-4-20 15,0-6-58 1</inkml:trace>
  <inkml:trace contextRef="#ctx0" brushRef="#br0" timeOffset="25">18272 6411 320 0,'-33'0'121'0,"33"0"-66"0,15-3-60 15,-9 3 20-15,6-2-3 16,0-1 5-16,3 0-9 16,3-2-2-16,2 0-4 15,10-1-17-15,3 4-7 0,0-1-40 16,-1 0-15-16,-2 1-20 16,-3-1-33-16,-3 1 44 15</inkml:trace>
  <inkml:trace contextRef="#ctx0" brushRef="#br0" timeOffset="26">18626 6366 224 0,'-15'5'85'0,"9"0"-46"0,-9 3-24 0,10 0 24 16,-4 3-10-16,0 2 0 15,-3 8-3-15,-3 6 1 16,3-1-15-16,9-2-7 0,3 0-3 16,0-6-5-16,6-2 2 15,0-3 1-15,3-2 2 16,3-6-6-16,0-5 1 15,3-5-8-15,-4-3-3 0,1-5 3 16,0-8 4 0,-3 0 4-16,-3 2 2 0,-3 6 1 15,0 2 2-15,0 1 10 16,-3 4 7-16,0 4-8 16,0 2-3-16,0 10-3 15,0 6 1-15,3 0-3 16,0-3-2-16,3 1-3 15,0-1-1-15,6-3-18 16,9-4-7-16,0-4-18 16,-1-2-7-16,4-5-9 15,0 0-1-15,3-9-8 16,-6-7-7-16,-7 5 38 16,10-5 59-1,-6 3 30-15,-3-1 15 0,-6 3 4 16</inkml:trace>
  <inkml:trace contextRef="#ctx0" brushRef="#br0" timeOffset="27">18918 6414 386 0,'-6'-6'69'16,"-3"6"-35"-16,-3 6-15 0,0 1-5 16,3 12-8-16,0 5-3 15,3 0 2-15,3-1 4 16,6 1-7-16,3 0-3 16,3-3-3-16,6-5 3 15,6-5-2-15,0-3 1 16,0-6-14-16,2-4-6 15,-2-9-18-15,0-8-7 16,-3-7-17-16,-6-3-7 16,-3-5-24-1</inkml:trace>
  <inkml:trace contextRef="#ctx0" brushRef="#br0" timeOffset="28">19022 6160 236 0,'-9'-3'90'0,"9"6"-48"0,0-1-47 16,0-2 35-1,3 11 2-15,0 7-4 16,3 9-2-16,0 4-15 16,0 9 0-16,0 0 2 0,0 15-3 15,0-7 0-15,0-6-4 16,-3-5-1-16,0-5-14 16,0-8-7-16,0-3-31 15,0-5-12-15,0-5-27 0,3-6-9 16,0-8 7-1</inkml:trace>
  <inkml:trace contextRef="#ctx0" brushRef="#br0" timeOffset="29">19308 6334 260 0,'-6'-5'99'0,"6"7"-54"0,-3-2-55 0,0 3 16 16,-3 0 5-16,-6 5 5 15,-9 0 5-15,-6 2 2 0,1 3-12 16,-1 3-7-16,6-2 0 16,0-1-3-16,6-3 2 0,6 17 2 15,9-3 4 1,6-3 2-16,15-3-3 16,3 1 0-16,6-1-5 15,0 1-2-15,5-3 2 16,1-3 2-16,-6 0-24 15,-3-2-12-15,-4-1-50 16,-5-2-23-16</inkml:trace>
  <inkml:trace contextRef="#ctx0" brushRef="#br0" timeOffset="30">21600 1199 140 0,'-3'0'55'0,"6"2"-30"0,3 30-32 0,-3-6 10 0,3 19 10 16,3 19 8-16,0 23-1 15,-4 8-2-15,1 11-10 16,0 11-3-16,3-17 1 0,-3-7-3 15,0-16 0-15,3-14 3 16,-3-10 1-16,0-19-32 16,0-2-15-16,-3-11-42 15</inkml:trace>
  <inkml:trace contextRef="#ctx0" brushRef="#br0" timeOffset="31">21606 1140 152 0,'3'-53'57'0,"18"40"-30"0,11-5-34 0,-14 7 10 15,12-2-1-15,12 5 3 16,17-5 0-16,16-1 2 15,23 7-4-15,15-7 0 0,21 9 1 16,21-3-5-16,14-2 1 16,13 4 0-16,2 4 2 15,-2-4-6-15,-9-2 1 16,-22 8 1-16,-20 0 3 16,-18 0-2-16,-23 3 0 15,-19 2 10-15,-11-5 5 16,-19 0 7-16,-5 6 4 0,-12 2-4 15,-6 10-3-15,-9 14-2 16,-6 21 0-16,-6 13 0 16,-3 0 3-16,3 24-7 15,-3 8 1-15,6-8-6 16,9-6-2-16,-3-4-2 16,3-9 0-16,-3-2 0 15,0-5 3-15,-3-6-41 16,-3-11-15-16,-3-4-73 15</inkml:trace>
  <inkml:trace contextRef="#ctx0" brushRef="#br0" timeOffset="32">21546 2336 180 0,'-6'-2'68'0,"12"2"-36"0,6 0-26 0,0 0 15 16,9-3 9-16,9 0 8 16,20-2-7-1,22-3-1-15,20 3-17 0,24 0 1 16,12-3 0-16,12 2-3 0,12 4-1 16,3-4-2-16,5 6 0 15,-2 0 2-15,-9-5 1 16,-9 2-5-16,-6-2-2 15,-15 0-2-15,-18 0 1 16,-15-3 0-16,-20 2 1 16,-10-2-18-16,-14 0-7 15,-18-5-87 1,-6 3-78-16,-15-1 54 16</inkml:trace>
  <inkml:trace contextRef="#ctx0" brushRef="#br0" timeOffset="33">22100 1603 132 0,'12'0'49'0,"-9"0"-26"0,0 3-27 16,-3 8 45-1,3 4-11-15,0 9 2 0,-3-3-3 16,3 3-16-16,0-3 8 0,0 3 5 16,-3-3-10-16,0-2-3 15,0-6-6-15,0 0-2 16,0-5-1-16,0 0 2 15,0-2-3-15,3-1 0 16,-3-2-1-16,0-3 1 16,0 0 2-16,0 0 4 15,0 0 0-15,0 0 0 16,0-3-1-16,3-2 0 16,-3-3-4-16,3-6-3 15,0 1 0-15,-1-5-1 16,1 4-3-16,3-9 2 0,0 7 1 15,3-3 2 1,0 1-3-16,0 2 0 0,0 0-1 16,3 3-2-16,0 10 0 15,0-2 3-15,0 13-2 16,0 5-1-16,0 3 3 16,-1 5 2-16,-2-2-2 15,-3-1 0-15,-3 3 1 16,0-5 2-16,-3 0-1 15,0-8 2-15,0 5-2 16,0-8 2-16,0 1 2 16,0-6 4-16,3-3-4 15,0-5-1-15,3 0-2 0,0-10 1 16,3 4-4 0,3-9-2-16,0 1-1 0,0 9 3 15,-3 0-2-15,9 5 1 16,-4 8-3-16,1-5 1 15,-3 10 2-15,0 8 3 16,0 1 0-16,-3-1-1 16,0 3 1-16,-3 2-1 15,0-5 0-15,-3 1 2 16,3-1-6-16,-3-3-1 16,0 4-29-16,3-9-10 15,0 3-24-15,0-5-8 0,5 2-19 31</inkml:trace>
  <inkml:trace contextRef="#ctx0" brushRef="#br0" timeOffset="34">22761 1704 184 0,'-6'-8'68'0,"6"3"-36"0,0 2-35 15,0 3 13-15,-6-5 8 16,3 5 8-16,-9 5-11 15,-6-2-3-15,3 7-8 16,0-2-5-16,0 5-2 0,0 6 2 16,4 7 2-16,2-7-2 15,6 2 0-15,3-2 3 16,3-6 3-16,6 0 4 16,2 0 2-16,4-7-1 15,3-4-1-15,0-2-3 0,-3-2-1 16,3-4-3-1,-9 1 1-15,6-11-4 0,-6 0-2 16,-3 0-7-16,-1-2-2 16,1-3 5-16,-3 5 3 15,0 0 5-15,0 5 4 16,-3 3 13-16,6 3 6 16,-3 3-12-16,0 4-5 15,0 9 0-15,0-3 2 16,3 5 2-16,0 5 1 0,0-4-4 15,3-1-3 1,-3 0-2-16,6-2 0 0,-3 2-4 16,0-2-2-16,3-1-38 15,-3-2-15 1,2-3-62-16,1-5-36 16,-6 0 72-16</inkml:trace>
  <inkml:trace contextRef="#ctx0" brushRef="#br0" timeOffset="35">23023 1728 236 0,'-6'0'90'0,"9"2"-48"0,0 1-49 15,3 5 27-15,-3 0 3 16,-3 10-7 0,5-4-1-16,1 4-9 15,-3-5-4-15,0 1-1 0,0-1-1 0,-3-5 2 16,6 2-54-16,-3-2-24 15,3 0-33 1</inkml:trace>
  <inkml:trace contextRef="#ctx0" brushRef="#br0" timeOffset="36">22996 1580 260 0,'-27'-19'99'0,"27"16"-54"0,0 3-50 0,0 0 15 0,0 0-4 16,0 0 1 0,0 0-10-16,0 0-3 15,6 0 3-15,0 0-43 0,6 0-16 0</inkml:trace>
  <inkml:trace contextRef="#ctx0" brushRef="#br0" timeOffset="37">23127 1715 208 0,'6'18'77'0,"0"-7"-42"0,0 12-30 16,-3-15 17-16,-3 6 1 15,3-4 3-15,-3 3-9 16,0-7-5-16,0 2-7 16,0-3-4-16,0 3 0 0,0-8 3 0,0 0 2 15,3-8 0-15,3 3 1 16,-1-9-9-16,4-4-3 15,0-3-2-15,9 2-1 16,-3-5 2-16,3 9 4 16,0-4 1-16,3 11 3 15,-1 3 3-15,1 5 4 16,0 5 7-16,0 11 4 16,0 2-4-16,-6 1-1 15,-3-1-7-15,-3 4-3 16,2-4-2-16,1-2 0 15,-3 0-44-15,0 0-17 0,-9 2-75 16</inkml:trace>
  <inkml:trace contextRef="#ctx0" brushRef="#br0" timeOffset="38">21579 2342 76 0,'9'-14'30'0,"-6"14"-16"0,9 0-8 16,-9 0 11-1,3 6 15-15,3 4 7 0,0 9-5 16,-1 20-3-16,-2 14-2 16,-3 11 1-16,0 13-16 15,0 20 10-15,-3-4 5 0,-3-3 2 16,3 0 2-16,0-5-12 15,3-3-3-15,0-6-8 16,0-15-4-16,0-10-1 16,0-12-1-16,-3-7-13 15,6-11-59 1,3-10-17-16,3-6-41 16</inkml:trace>
  <inkml:trace contextRef="#ctx0" brushRef="#br0" timeOffset="39">21680 3527 164 0,'-15'-3'63'0,"15"3"-34"0,0 3-32 0,0-3 29 16,9 3-1-16,6-3-2 15,6-3 1-15,12 0-13 16,11-2 9-16,10-3 3 0,14 0 2 16,19-8 2-16,11-5-9 15,12-3 0-15,15 3-13 16,9 0-3-16,6 5-2 15,6 5 2-15,-6 6-3 16,-12 10-2-16,-3 11 10 16,-6 0 8-16,-9-3-2 15,-3-2 1-15,-9 0-2 16,-8-3 0-16,-16-3-4 16,-6-3-3-16,-14-2 0 15,-6 0-1-15,-13 0 4 0,-8-2 5 16,-3-1-7-16,-9-5-23 15,-6 0-13 1,-3 0-54-16,-3-10-104 31</inkml:trace>
  <inkml:trace contextRef="#ctx0" brushRef="#br0" timeOffset="40">24085 2180 112 0,'0'0'44'0,"0"0"-24"0,6 5-4 0,-6-5 16 16,3 6 0-16,0-4 14 16,3 22-12-1,3-3-18-15,0 14 4 0,0 7 2 16,-3 24 0-16,3 6 1 15,-6-1 1-15,0 9 0 16,0 15-2-16,0-8 1 16,-3-8-4-16,6-2 0 0,-3-13-8 15,6-6-4 1,-7-8 0-16,4-5 2 16,-3-8-6-16,-3-10-4 0,0-9-3 15,0-5 0-15,0-5-44 16,0-5-20-16,0-3-82 15</inkml:trace>
  <inkml:trace contextRef="#ctx0" brushRef="#br0" timeOffset="41">24183 3035 64 0,'0'-6'24'0,"0"9"-12"0,0-3 12 0,0 0 16 15,0 0-3-15,3 3-2 16,-3-3-8-16,9 5-5 15,-6 3-6-15,0 0-2 16,0 3-8-16,0 4-2 0,-3 4 2 16,6-1 3-16,-3 9 5 15,-3-1-4-15,0 1 2 16,-3-1 2-16,-3 1 1 0,6-3-2 16,-3 2 2-16,0 0-6 15,6-4-1 1,-3-4-4-16,3-5-1 0,-3 1-1 15,6-4-2 1,-6-2 1-16,3 0 1 0,-3-3-1 16,0 1-1-16,0-4-2 15,0-2 1-15,0 0 1 16,0 0 2-16,0 3-1 16,0-3 2-16,0 0-2 15,0 0 2-15,0 0-2 16,0 0-1-16,-3 0 5 15,-3 0 1-15,-3 0 2 16,-6 3 0-16,-2-1 9 0,-7 1 4 16,-6 2-3-16,0-2 2 15,-5-1-5-15,2 1-1 16,3-3-8-16,0 0-2 16,3 0-20-16,4 0-7 15,8-3-34-15,0 3-14 16,3 3-71-1</inkml:trace>
  <inkml:trace contextRef="#ctx0" brushRef="#br0" timeOffset="42">22677 2693 180 0,'9'-31'68'0,"-6"20"-36"0,0-5-18 16,-3 8 22-16,0-2 0 15,-3 2 2-15,-3-5-3 0,-6-6-1 16,0 6-19-16,-5 2-2 0,-7 9-2 16,3 4-13-16,0 9-3 15,0-1-5-15,3 12 1 16,7 9 5-16,2 6 2 15,6 8 6-15,0 6 5 16,3 2-3-16,3-3 2 16,0-3-5-16,0-4 0 15,0-1-1-15,0-8 1 16,-3-7-18-16,0-1-4 16,0-10-29-16,-3-2-11 15,3-1-46 1,-6-21-34-16,0-3 60 0</inkml:trace>
  <inkml:trace contextRef="#ctx0" brushRef="#br0" timeOffset="43">22424 2879 260 0,'-3'-6'99'0,"3"6"-54"0,3 0-44 16,-3 0 21-16,6 0-3 16,6-2 1-16,3-1-11 15,3-2-5-15,6 2-3 16,3 1-8-16,-1 2-3 0,4 0-32 15,-3 2-15-15,0 1-12 16,-4-1-3-16,-5-2-7 16</inkml:trace>
  <inkml:trace contextRef="#ctx0" brushRef="#br0" timeOffset="44">22725 2942 200 0,'-18'48'74'0,"12"-38"-40"0,-3 4-35 0,6-6 15 15,3 2 1 1,0 1 3-16,6-1-3 0,3 1 1 15,3-3-9-15,6-3 2 0,-3-2 2 16,12-6 2-16,-7-2 5 16,-2-3-4-16,-3-3 0 15,3-2-2-15,-6-5 2 16,-6-4-1-16,-6-4 2 16,-3 2-6-16,-12 3-3 15,-3-3-1-15,0 8 1 16,-3-2-5-16,1 7-3 15,5 3-28-15,0 3-10 16,3 5-40-16,9 3-14 0,6-3-14 16</inkml:trace>
  <inkml:trace contextRef="#ctx0" brushRef="#br0" timeOffset="45">23070 2858 212 0,'-9'5'79'0,"-6"3"-42"0,6 23-43 16,4-12 12-16,-1 2 11 16,0 3 11-16,0 0-1 15,9 0 1-15,6-3-15 16,2 3-3-16,4-6 0 0,12-10 3 0,-3-3 4 16,6-7 2-16,2-6 1 15,1-3-3-15,-6-5 2 16,-6-8 5-16,-6-5 2 15,-12-5-7-15,-12 2-1 16,-6 0-13-16,-6 6-3 16,-3 2-24-16,0 8-10 15,-5 3-57-15,-4 8-25 16</inkml:trace>
  <inkml:trace contextRef="#ctx0" brushRef="#br0" timeOffset="46">20695 3106 144 0,'-9'0'55'0,"6"-2"-30"0,0 2-21 0,0 0 15 15,0 2-11-15,0-2-2 16,0 0-4-16,-3 6 1 0,0-6-2 16,0 0-3-16,0 0 1 15,0 0 1-15,0 0 2 0,0 0 5 16,3 0 6-16,1 0 4 16,-1 0 2-16,0 2 1 15,0-2 0-15,3 0 0 16,0 0 2-16,0 0-10 15,0 0-4-15,3 3-5 16,5-3 0-16,4 2 2 16,3 4 4-16,12 2 2 15,6-11 3-15,5-2-1 16,10-1 0-16,12 4-5 16,-1-1-3-16,7 1-2 15,-7 2 0-15,-2-6-2 16,-4 4-1-16,-2-1 1 0,-6 3-1 15,-10 0 0-15,-2 0 2 16,-6 0-1-16,-6-3 2 16,-3 3 0-16,-7 0 1 15,-2 0 0-15,-3 0 2 16,-3 0-8-16,-3-5 0 16,0 2-29-16,-3 1-9 15,0-1-37-15,0 0-16 16,0 1-13-1</inkml:trace>
  <inkml:trace contextRef="#ctx0" brushRef="#br0" timeOffset="47">21374 2945 220 0,'-18'-3'82'0,"15"6"-44"0,0-3-44 16,3 0 18-1,0 0 2 1,6 13-7-16,3 0-3 16,3 1-3-16,5 1-1 0,7-1 0 15,-3-1 0-15,-3 0 0 16,0-2 0-16,-6 2 2 16,-3-3 3-16,-6 1 7 15,-6 2 4-15,-6 3 1 0,-6 3-1 16,0-9-11-16,0 1-2 15,3-3-19-15,0 0-4 16</inkml:trace>
  <inkml:trace contextRef="#ctx0" brushRef="#br0" timeOffset="48">19445 3003 116 0,'-12'-3'44'0,"9"3"-24"0,-6 8 1 0,3-2 17 15,-6-6-14-15,0 5-3 16,0 3-9-16,3 0 0 15,0 0-7-15,3 0-5 0,3 0-3 16,3 0 4-16,9 2 3 16,3-2-1-16,0 5 0 15,0 3-1-15,0 0-2 16,-3-3 7-16,-3-2 5 0,-3-1 11 16,-3 1 6-16,-3 0-11 15,0-1-3-15,-6-7-9 16,-3-1-4-16,0 1-10 15,0-3-5-15,0 0-13 16,3-3-4-16,4-2-15 16,5-11-6-16,2 0-35 15</inkml:trace>
  <inkml:trace contextRef="#ctx0" brushRef="#br0" timeOffset="49">19576 2850 140 0,'-3'0'52'0,"6"2"-28"0,-3 4-15 0,0-4 14 16,3 6 6-16,0 3 5 16,3 15-12-16,-3 3-3 15,0 3-11-15,-3 5-3 0,0 0-1 16,3-5-2-16,0-3 1 15,0 0-4-15,-1-5 0 16,-2-6-34-16,0-2-15 16,0-5-42-1</inkml:trace>
  <inkml:trace contextRef="#ctx0" brushRef="#br0" timeOffset="50">19492 3069 232 0,'-3'0'88'0,"6"0"-48"0,3-2-36 16,0 2 21-16,6-3-16 16,3 0-5-16,3 1 0 15,6-4-1-15,6 4-1 16,-4-1-15-16,1 3-4 0,-3-3-35 15,-3 1-16-15,0 2-23 16</inkml:trace>
  <inkml:trace contextRef="#ctx0" brushRef="#br0" timeOffset="51">19784 3074 152 0,'-3'8'57'0,"3"0"-30"0,3 6-16 0,-3-6 31 16,3 5-11-1,-3 0-13-15,3 0-8 16,-3-2-7-16,0-3-3 0,0 0 3 16,0-3-2-16,0 0 2 0,0-5 2 15,0 0 4 1,0-2-2-16,0-9 1 0,0 0-3 15,0 1 0-15,3-3-6 16,6-3 1-16,0 3 0 16,3 2 0-16,0 0-5 15,0 3 1-15,0 3 2 16,2 2 1-16,-2 1-19 16,0 2-7-16,0 2-30 15,0 1-56 1,0 0 19-16</inkml:trace>
  <inkml:trace contextRef="#ctx0" brushRef="#br0" timeOffset="52">19966 3080 168 0,'-3'5'66'0,"3"-2"-36"0,3 2-35 0,0 0 12 16</inkml:trace>
  <inkml:trace contextRef="#ctx0" brushRef="#br0" timeOffset="53">19972 3114 282 0,'0'16'10'16,"0"-5"-5"-16,3-1-14 0,-3-2-4 15</inkml:trace>
  <inkml:trace contextRef="#ctx0" brushRef="#br0" timeOffset="54">19951 2990 208 0,'-3'0'79'0,"3"-16"-42"0,3 5-45 16,0 11 10-16</inkml:trace>
  <inkml:trace contextRef="#ctx0" brushRef="#br0" timeOffset="55">19963 2971 207 0,'6'8'-113'0</inkml:trace>
  <inkml:trace contextRef="#ctx0" brushRef="#br0" timeOffset="56">20049 3061 140 0,'0'13'55'0,"3"-5"-30"0,0 0-25 16,0 0 13-16,0-5 4 16,-3 8 7-16,0-4-7 15,3-1-2-15,-3 2-8 16,0-3-3-16,0-5 0 0,3-5 4 16,3-3-4-16,0-3-2 15,3 1-1-15,3-4-1 16,0-2-3-16,-1 3 0 15,1 3-1-15,0 2 0 16,3 5 3-16,-3-5 2 16,3 11 2-16,-3 2 3 15,0-2-1-15,0 5 2 16,-3 0-2-16,-3 2 0 16,-1-2-3-16,-2 0 1 15,0 0 0-15,-3-3 1 16,0 9-29-16,0-12-10 0,0 9-23 15,0-6-44 1,3 3 20-16</inkml:trace>
  <inkml:trace contextRef="#ctx0" brushRef="#br0" timeOffset="57">20382 3000 148 0,'-15'-5'57'0,"13"10"-30"0,-7 3-16 16,6-2 18-16,0 2-6 16,-3 5 1-16,3 0-7 0,-3 8-2 15,0-2-9-15,6 5-6 0,0-6-1 16,3-2 3-16,0-6 1 15,6-2 1-15,3-2 2 16,-1-4-3-16,7-7 0 16,-3-6-8-16,0 1-2 15,-3 2 4-15,0-11 1 16,-3 6 2-16,-6 5 2 16,-3-5 1-16,-3 2 1 15,0 1-2-15,0 2-2 16,-3 0 1-16,3 3-1 0,0 2 0 15,0 3 0-15,3 0-5 16,0 8 1-16,6 5 0 16,3 11-1-16,3 3 10 15,3 2 4-15,0 2 11 16,-4 1 7-16,-2 0-3 16,-3-6 0-16,-6 6-7 15,-3-11-2-15,-9 6-5 16,-8-1-1-16,-10-5-12 15,-6-5-5-15,-6-3-36 16,4-5-16-16,2-2-66 16</inkml:trace>
  <inkml:trace contextRef="#ctx0" brushRef="#br0" timeOffset="58">24344 3286 88 0,'0'-3'33'0,"6"3"-18"0,-6-2-11 0,0 2 10 16</inkml:trace>
  <inkml:trace contextRef="#ctx0" brushRef="#br0" timeOffset="59">24365 3278 182 0,'3'-2'19'16,"6"-1"9"-16,-6 0 1 15,-3 1 2-15,0 2 1 16,0 0-17-16,0 0 11 0,0 0 4 16,0 2-7-16,-3 1-3 0,-6 5-5 15,0 0 0-15,3 2-4 16,-9 12-1-16,6-4-6 15,-3 3-1-15,0-2 1 16,-5-1 0-16,8-2-5 16,6 0 1-16,-6 0-2 15,9-6-2-15,0 1 3 16,0 0 0-16,0-3-2 16,9 2 2-16,0-2-1 15,0 0 0-15,2 0-3 16,-2 0-1-16,0-3-11 0,-3 0-3 15,0 1-19-15,-3-4-5 16,12 1-32 0,-12-3-47-16,6-3 35 15</inkml:trace>
  <inkml:trace contextRef="#ctx0" brushRef="#br0" timeOffset="60">24317 3448 124 0,'0'0'49'0,"-3"0"-26"0,-3 0-14 0,6 0 16 16,0 0-5-16,0 0-2 0,0 0 1 15,0 0 0-15,0 0-10 16,0 0 3-16,0 0 4 0,0 0 1 15,0 0-1-15,9 2 3 16,-3-2 0-16,0 0-4 16,3 0 1-16,3 0-3 15,6 0 0-15,-6 0-3 16,6 0-1-16,-6 0-5 16,6 0-3-16,-7 0 0 15,7 3 1-15,-6-3 1 16,0 0 1-16,3 0-2 15,-6 0-2-15,-3 0 3 16,3 0 0-16,0 0 1 0,-6 0 0 16,6 0-2-16,-9 0-2 15,0 0 3-15,0 0 0 16,0 0-4-16,0 0-1 16,0 0-19-16,0 0-7 15,0 0-27-15,0 0-12 16</inkml:trace>
  <inkml:trace contextRef="#ctx0" brushRef="#br0" timeOffset="61">24684 3236 84 0,'0'0'33'0,"0"0"-18"0,-3 0-2 0,3 0 11 16,0 0 5-16,0 0 5 15,0 0-4-15,0 0 2 16,0-5-5-16,0 2 1 16,-9 3-16-16,6 0 0 0,-3 3-1 15,-6 2 0-15,3 0 3 16,0 6-5-16,-3-1-3 15,9 1-1-15,-3-1 1 16,3 1-8-16,3-3 0 16,0 0 0-16,3-3 3 15,6 1 0-15,-3-4-1 16,0-2 1-16,3-2 1 0,3 2-1 16,-6-8 2-16,-3 2-2 15,6-2 2-15,-9 3 4 16,6-6 4-16,-6 4 0 15,-6-1 1-15,-3 0 2 16,6 0 2-16,-3 0-5 16,6 3-1-16,-3 2-9 15,0-2-2-15,3 2-3 16,0 3 0-16,6 0 0 16,3 0 3-1,0 0 0-15,3 3-2 16,2 2 0-16,-2-5-1 15,-3 3 3-15,0-1-2 16,-3 1 1-16,0 2 2 16,-3 0 2-16,6 3-1 0,-9 3-1 15,0 2 3-15,0 8 0 16,-3 6 1-16,-3-3 0 16,-3 2 0-16,-3 0 2 15,9-2-3-15,-6 0 0 16,3-3 1-16,0-5 0 15,0-3-13-15,6 1-7 16,-3-6-29-16,3-3-11 16,3 0-17-16,-3-5-8 15,6 0-13 1</inkml:trace>
  <inkml:trace contextRef="#ctx0" brushRef="#br0" timeOffset="62">24761 3479 200 0,'0'0'77'0,"0"6"-42"0,-6-1-32 16,6 0 17-16,0 3 1 15,0 0 2-15,0 0-4 16,6 0 1-16,-3 0-11 16,3 0 8-16,3-3 3 0,-3 0-2 15,3-2 2-15,3-6 2 16,2-2-6-1,1 0 1-15,-9-3-4 16,-3 0 2-16,-3 0-4 16,-3-5-1-16,-3 2-9 15,-6 1 0-15,3 2-8 0,1 0 0 16,2 2-21-16,-3 1-9 16,0 0-28-16,0 2-8 15,9 3-55 1</inkml:trace>
  <inkml:trace contextRef="#ctx0" brushRef="#br0" timeOffset="63">24892 3334 204 0,'0'2'77'0,"0"1"-42"0,3 0-41 0</inkml:trace>
  <inkml:trace contextRef="#ctx0" brushRef="#br0" timeOffset="64">24901 3379 390 0,'3'21'50'0,"0"-3"-23"16,-3-2-11-16,6-2-9 0,-6-4-1 15,0 1 1-15,0-3-6 16,0 0-1-16,0-3 2 15,0-5 1-15,0 0-4 16,0 0 1-16,0 0-2 16,0-3 0-16,0-2 2 0,0 0 2 15,0-3 5-15,0-8 4 16,0-5-6-16,0 2-3 16,0 3 1-16,0 3 0 15,0 0-4-15,3 2-1 16,-3 1 1-16,6 2 2 15,-3 0-2-15,6 0 0 16,-6 3-8-16,5-1-2 16,-2 4-23-16,0-1-10 15,0 3-35-15,-3 0-14 16,6 0-4 0</inkml:trace>
  <inkml:trace contextRef="#ctx0" brushRef="#br0" timeOffset="65">25076 3321 236 0,'-11'0'90'0,"11"0"-48"0,-6 0-27 16,6 0 24-16,0 0-17 16,-3 5-2-16,-6 3-10 15,6-6-4-15,-3 4-3 16,0 4-3-16,0 1 3 0,6 5-7 15,0-3 1-15,0 0 1 16,6 0 1-16,0 3-2 16,3-5 0-16,3-1 2 15,-4 1 2-15,-8 0 4 0,0-1 2 16,-2-2 5-16,-4 0 5 16,3-3-7-16,-6 3-1 15,0-8-5-15,3 0-3 16,-3 3-18-16,0-6-6 15,3 3-29-15,0-5-9 16,0 0-32 0,6 2-40-16,6-5 43 15</inkml:trace>
  <inkml:trace contextRef="#ctx0" brushRef="#br0" timeOffset="66">25169 3342 192 0,'-3'0'71'0,"6"2"-38"0,-3 14-21 15,0-8 19-15,0 5-5 16,0 3-1-16,0 5 0 16,0 1-1-16,0 1-13 15,0 4 2-15,0 2 1 0,0-3-5 16,0-2-3-16,0 0-1 15,0-3-1-15,0-8-2 16,0 1-2-16,0-4 1 16,0-2 1-16,0-5 5 0,0-3 4 15,6-3-6-15,-3-7-3 16,-3-6-1-16,0-3 1 16,3-2-1-16,-3-3-1 15,0 0-2-15,0 1 1 16,0-4 1-16,0 3 2 15,0-2-1-15,6 2 2 16,-3 3-4-16,-3 2 0 16,8 4 1-16,1 1 0 15,0 1-3-15,0 8 2 16,-3-3-1-16,3 8 0 16,9 8 8-16,-6 10 4 15,0 3 1-15,-3-2 3 16,-3-1 2-16,-3-2-1 0,-6-2-3 15,-3-1 0-15,-3-5-5 16,3 0-2-16,-3-6-27 16,-3 1-12-16,-3-6-25 15,0 1-11-15,0-4-72 16</inkml:trace>
  <inkml:trace contextRef="#ctx0" brushRef="#br0" timeOffset="67">24931 3098 44 0,'0'0'16'0,"0"3"-8"0,3 0 6 0,-3-3 12 0,0 0 3 15,0 0 3-15,0 0-6 16,0 0-4-16,0 0-1 16,0 0-1-16,0 0-3 15,0 0 0-15,0 0-9 16,0 0 4-16,0 0 3 0,0 0-5 15,0 0-1-15,0 0-1 16,0 0 2-16,3 0-5 16,-3 0-1-16,0 0 0 15,0-3 0-15,0 0 0 16,0 3 2-16,0-5 1 16,0 2 1-16,0-2 0 15,0 0 2-15,0-1-3 0,0 1 1 16,0-3-3-16,0 0 2 15,0 0-4-15,0 3-2 16,0-3 2-16,0 3 0 16,-3-8-1-1,3-9-2-15,0 7 3 16,0-1-2-16,0 2 2 16,0 1-2-16,0 3-1 15,0 2 3-15,0-6 0 16,0 4-1-16,0-1-2 15,0-2 3-15,0 3 0 16,0-4-1-16,0 1 1 16,0 0-4-16,0 0 0 15,-3-1 1-15,3 4 0 16,0-3 0-16,-6-1 0 0,6-2 0 16,0 1 2-16,-3-1-1 15,3 2 2-15,-6-4-4 16,6-1 0-16,0 4-1 15,0-1 0-15,0 2 2 16,0-7 0 0,0-3 0-16,0 3 2 15,0 0 3-15,-3 3-2 16,3-1-2-16,0-2 0 16,0 0 1-16,0 2-1 15,-6 1 2-15,6 2-4 16,0 0-2-16,0 0 2 15,0 3 2-15,-3 0 0 16,3-3-1-16,0-5 1 0,-3 7-1 16,3-7 0-16,0 5 0 15,0 3 0-15,0 0 0 16,0 0 0-16,0 2 0 16,0 6 0-16,-6-6 2 15,6 3-3-15,0 3 0 16,0 0 1-16,0 2 2 15,0-2-3-15,-3 2 0 16,3 0 1-16,0 3 2 16,-6-2 1-16,6 4 1 15,-3 4-5-15,-6 2 1 0,6 5 0 16,-12 3 0-16,3 2 2 16,3 6 1-16,-3-5-4 15,1-1 1-15,2 1 0 16,0-3 0-16,0-1 0 15,3-1 2-15,0-4-3 16,6 1 0-16,-3-9 1 16,-3 1 0-16,6-3 0 15,0 0 0-15,9-3 0 16,-3-4 0-16,0-1 0 16,0-3 2-16,6-10-1 15,-1 2 2-15,4 1-4 16,-3 2 0-16,-3-5 1 15,-3 2 0-15,3 1 0 16,0 4 0-16,-3 4-3 0,-3 2 2 16,0 0 1-16,-3 8 0 15,6 5 0 1,3 3 2-16,-3 5 3 16,9 6 4-16,0 0 5 15,2-4-6-15,1 4 0 16,-3-6-2-16,0 6-1 15,-3-6-3-15,0-5 1 16,-3-3-40-16,0-2-16 16,3-3-76-1,5 0-51-15,-5-8 74 0</inkml:trace>
  <inkml:trace contextRef="#ctx0" brushRef="#br0" timeOffset="68">10902 9554 88 0,'0'0'33'0,"0"0"-18"0,0 0-7 0,0 0 13 16,0 0 3-16,0 0 5 16,0 0-2-16,0 5-2 15,0 3-9-15,0 6-3 16,-3 7-7-16,-3 3 0 0,-3-1 4 15,0 1 3-15,0-5 2 0,3-1-6 16,0-5-3-16,0 1-3 16,3-6-3-16,0 0 3 15,1-3 0-15,2-3-1 16,0-2 1-16,2-2-2 16,1-3-1-16,3-3 1 15,0-3 1-15,3-2-1 16,0-6-1-16,0-5 3 15,3 3 0-15,-3 5-4 16,0 3 1-16,0 3 2 16,0 2 1-16,15 5 5 15,-7 8 5 1,1 6 2-16,0 5-6 0,0 0-3 16,-3 0-1-16,0-1-1 15,-3-1-2-15,0-4-2 16,0-2 1-16,-1 0-1 15,-2-5-40-15,0-6-18 16,0-2-56 0</inkml:trace>
  <inkml:trace contextRef="#ctx0" brushRef="#br0" timeOffset="69">10953 9575 120 0,'0'-2'46'0,"0"2"-24"0,3 2-17 0,-3-2 13 15</inkml:trace>
  <inkml:trace contextRef="#ctx0" brushRef="#br0" timeOffset="70">10956 9610 265 0,'0'26'34'0,"-3"1"-6"15,0 7-7-15,0 6-3 16,-3 5-5-16,-3 2-3 15,6 4 1-15,0 4 0 16,0-2-5-16,3-3-4 16,6-2 1-16,6-3 0 15,6-11-4-15,5-2-1 16,4-5 3-16,3-4 3 16,12-4 3-16,-4-6 1 15,7-5-2-15,0-3-1 16,-1-2-3-16,7-3-2 15,-6 3-4-15,-4-3-2 0,-5 2-55 16,-3-7-23-16,-10-8-22 16</inkml:trace>
  <inkml:trace contextRef="#ctx0" brushRef="#br0" timeOffset="71">11715 10160 140 0,'-3'-3'55'0,"3"6"-30"0,0-3-16 16,3 3 14-16,0 5 2 15,3 5 4-15,0 11-2 0,-1-1-2 16,1 1-13-16,-3 3-1 0,0-1 2 15,3 1 2-15,-3-4 0 16,0-4-5-16,0-3-4 16,0-3 1-16,0-5 0 15,-3 0 5-15,0-3 3 16,0-5-4-16,0 0-1 16,0-2-4-16,-3-4-1 15,0-2-1-15,0-2 2 16,0-3-3-16,3-3-2 15,0 0 0-15,3-5-1 16,3-6-3-16,3 1 2 16,3 2-1-16,3 3 0 15,3 5 0-15,0 0 0 0,3 3 2 16,-1 5 0-16,1 5 0 16,-3 3 0-16,0 5-7 15,0 1-3 1,0 2-25-16,-4-3-10 0,1-2-41 15,0-1-57 1,-3-4 34-16</inkml:trace>
  <inkml:trace contextRef="#ctx0" brushRef="#br0" timeOffset="72">12030 10274 140 0,'-3'-3'55'0,"3"6"-30"0,3-3-12 0,-3 5 19 0,0-5-14 15,3 5-2-15,0 1-4 16,0-1 2-16,3 0-7 16,6 3 2-16,6-3 2 0,-3 1-2 15,0-4 0-15,-1-2 1 16,1-2 4-16,0-1-8 15,0 0-3-15,0-7-2 16,-3-3 1-16,-3-1 1 16,0 1 1-16,-3 3 0 15,-6-1 2-15,-3 0-3 16,0 4 0-16,-3-1-1 16,-3 2 1-16,0 4 0 0,-6 2 3 15,-6 2-1-15,3 4 0 16,0 4-1-16,1 6 0 15,2 0-2-15,3 2-2 16,3 1 5-16,3 2 1 16,3 0 0-16,3 0-1 15,12 1-6-15,3-7-1 16,0-1-2-16,3-1 3 16,2-2 0-16,4-4 3 15,3-4-6-15,-3-3-1 16,0-3-31-16,2-4-12 0,-5-7-54 15,6-2-40 1,-3 1 59-16</inkml:trace>
  <inkml:trace contextRef="#ctx0" brushRef="#br0" timeOffset="73">12405 9954 184 0,'-3'0'68'0,"6"5"-36"0,-3 6-26 15,3-1 17-15,0 11 1 16,0 8 3-16,0 6-10 0,0 2-5 16,0 5-7-16,0 0-2 0,-3-2 1 15,3 0 0-15,-3-3 2 16,0-5-10-16,0-6-2 15,0-5-46-15,-3-5-18 16,3-8-26 0</inkml:trace>
  <inkml:trace contextRef="#ctx0" brushRef="#br0" timeOffset="74">12262 10189 244 0,'-9'0'93'0,"12"-5"-50"0,3 5-39 0,-3 0 19 0,3 0 0 16,3 0 6-1,6 0-16-15,6-3-7 0,3 3-4 16,2-2-5-16,1 2 2 0,0 0-26 16,6 0-9-16,-6 0-42 15,5-3-17-15,-14 3 3 16</inkml:trace>
  <inkml:trace contextRef="#ctx0" brushRef="#br0" timeOffset="75">12542 10202 200 0,'-21'6'74'0,"21"-1"-40"0,0 8-35 0,3 0 15 15,-3 6 3-15,9 2 7 16,-3 3-7-16,0 2-2 15,6-2-8-15,-3-3-5 0,3 0 1 16,0-5-2-16,0-5 2 16,3-3 0-16,-1-8 1 15,1-5-2-15,0-6 1 16,0-5-4-16,-3 0-2 16,-3-5 4-16,-3-5 3 15,-3 2-3-15,0 0-3 16,-3 3 3-16,0 5 3 15,0 3 1-15,0 2 2 0,0 3-4 16,0 6-2 0,0 2 2-16,0 10 0 0,3 6 1 15,0 0 2-15,3 0-1 16,0 2 0-16,0 1-3 16,0-1-2-16,2-2 1 15,-2-3-1-15,0 1-25 16,6-6-10-16,0-3-42 15,6-5-16-15,-3-3 3 16</inkml:trace>
  <inkml:trace contextRef="#ctx0" brushRef="#br0" timeOffset="76">12831 10263 192 0,'-18'0'71'0,"18"3"-38"0,3 13-41 0,3-11 10 15,0 3 19-15,0 5 10 16,0 3-2-16,-3 0-2 16,0 2-15-16,0 1-5 0,0-3-3 15,-3-3-2-15,3-2 1 16,0-3 0-16,-3-3 1 16,0-2 0-16,0-3 0 15,0-6-2-15,0-2-2 16,0-5 1-16,0-3 1 15,0 0 1-15,3 0 1 16,0-2-5-16,3-3-1 16,-1 2 1-16,4 3 0 0,3 0 1 15,0 3 0-15,0 3 0 16,0 2 0-16,0 5-25 16,6-2-10-16,-3 7-31 15,-3-2-13-15,0-2-9 16</inkml:trace>
  <inkml:trace contextRef="#ctx0" brushRef="#br0" timeOffset="77">13042 10247 188 0,'-18'19'71'0,"18"-17"-38"0,12 20-39 0,-9-14 12 15,0 2 13-15,0 3 10 16,0 3 1-1,0 0 0-15,0-3-17 0,0 1-8 0,-3-4-1 16,0-2-3-16,0-3 2 16,0-5 7-16,0 0 5 15,0-2-5-15,0-4-1 16,0-1-5-16,3-4-3 16,0-2 0-16,0-8-1 15,3-9-3-15,3 7 0 16,3 1-1-16,3 4 0 15,0 2 3-15,2 6 0 16,1 4 3-16,-3 6 3 0,3 11 4 16,-3-1 5-16,0 6-4 15,0 0 2-15,-6 0-5 16,-3 3-2-16,-1-1-2 16,-2-2 0-16,0-3-13 15,0 0-3-15,-3-2-38 16,0-3-14-16,0-3-130 31,12-10 84-31</inkml:trace>
  <inkml:trace contextRef="#ctx0" brushRef="#br0" timeOffset="78">13468 10200 280 0,'0'-3'107'0,"-15"0"-58"0,6 6-37 0,9-6 26 15,-3 3-9-15,-3 0 0 16,0 3-14-16,-3 2-4 16,3 1-7-16,0 2-5 0,3 2 0 15,0 3-4-15,6 3-1 16,3 0 0-16,6 3 4 16,3 2-1-16,0 0 1 15,-3 0 2-15,-3 0 2 16,-3-2 5-16,-15 5 6 15,0 2-3-15,-6-5 2 16,-6 0-20-16,0-7-9 16,0-4-50-16,-2-7-21 15,2-6-49-15</inkml:trace>
  <inkml:trace contextRef="#ctx0" brushRef="#br0" timeOffset="79">14295 10157 148 0,'9'-10'57'0,"-9"7"-30"0,0 3-3 0,0 0 22 0,-3 0-8 16,-3 3-2-16,-3 2-14 16,-3 3-4-16,-8 3-10 15,-1-1-5-15,3 1 0 0,3 5-2 16,3-6 2-16,3 3-4 16,6 1 0-16,6-4 1 15,9 1 0-15,0 2-5 16,3 3-1-16,3 0 3 15,-3 0 3-15,-3 0 5 16,-4-1 4-16,-2 1 9 16,-6-2 6-16,-6-4-9 0,-2-2-1 15,-7-3-8-15,-6-2-2 16,0-3-2-16,0 0-2 16,3-3-2-16,0-2 1 15,4-3-26-15,5 0-9 16,3-2-31-16,6-1-10 15,3-2-27 1</inkml:trace>
  <inkml:trace contextRef="#ctx0" brushRef="#br0" timeOffset="80">14453 9895 192 0,'0'-5'71'0,"3"8"-38"0,0-1-30 0,-3 4 15 0,0 4 8 16,0 9 6-16,0 5-1 15,0 13-1-15,-3 13-17 16,0 3-1-16,0-6-1 0,0 1-4 16,0 0-2-16,3-3-2 15,0-6-3-15,0-4 1 16,0-9 1-16,0 1-36 15,0-6-15-15,0-5-43 16</inkml:trace>
  <inkml:trace contextRef="#ctx0" brushRef="#br0" timeOffset="81">14331 10231 256 0,'-6'-7'96'0,"9"7"-52"0,3-3-34 0,-6 3 23 16,6 0-12-16,3-3-1 16,0 1-10-16,3-1-4 15,3 0-3-15,2 1-5 0,7-1 1 16,0 0 1-16,0 1 2 16,0-4-28-16,0 4-11 0,-7-4-26 15,4 4-9-15,-3-1-27 16,3 3-13-1,-3-2 58-15</inkml:trace>
  <inkml:trace contextRef="#ctx0" brushRef="#br0" timeOffset="82">14673 10173 192 0,'-6'0'74'0,"6"-2"-40"0,-12 4-29 16,9 1 19-16,-2 0-6 16,-4 2-1-16,0 3-7 15,-3 8-4-15,0 5-3 16,0 0-5-16,3 3-1 0,0 2-1 15,6-2 3-15,3-3 0 0,3-2 3 16,3-6 3 0,3-2 4-16,3-6 0 15,0-5 2-15,3-3-6 16,-3-5-3-16,-1-2-1 0,-2-1 1 16,0-2 3-16,-3 0 4 15,0-1-4-15,-3-1-1 16,0 1 2-16,0 4 1 15,0 2-3-15,-3 5-1 16,0 3-1-16,0 0-2 16,3 5 3-16,0 3 0 15,0 3 1-15,0 2 0 16,3 3-5-16,0 0 1 16,0 0 0-16,-3 0 2 15,3-3-17-15,0-3-4 0,0-2-31 16,3-2-12-16,0-6-45 15</inkml:trace>
  <inkml:trace contextRef="#ctx0" brushRef="#br0" timeOffset="83">14923 10192 200 0,'-9'-6'77'0,"6"-1"-42"0,0 4-30 16,1 3 17-16,-1 0-6 15,-3 3 1-15,-3 2-5 16,-6 5-2-16,-3 4-6 16,3 4-5-16,0 3 0 0,3 0 1 15,3 3 0-15,6 0-3 0,3 0 2 16,6-3-1-16,6-2 0 16,0-6 4-16,3-3 1 15,3-2-1-15,6-5 1 16,-4-6-9-16,1-5-3 15,-3-2-15-15,0-3-5 16,-3-3-23-16,0-13-6 16,-3-3-19-1</inkml:trace>
  <inkml:trace contextRef="#ctx0" brushRef="#br0" timeOffset="84">15028 9903 192 0,'-3'0'71'0,"6"3"-38"0,0 8-43 0,-1-1 11 0,1 6 6 16,0 11 7-16,-3 12 8 16,0 6 4-16,0 5-13 15,0-5-1-15,0-2-1 0,0-4-4 16,0 1 1-16,-3-3-3 16,0-5 0-16,1-3-12 15,-4-5-5-15,3 0-41 16,0-6-17-16</inkml:trace>
  <inkml:trace contextRef="#ctx0" brushRef="#br0" timeOffset="85">15200 10192 140 0,'3'-8'52'0,"3"0"-28"0,-3 0-28 0,0 5 10 16,-3 3 15-16,0 0 10 15,-3 3-13-15,-3 0-7 16,-6 5-7-16,-9 2-1 0,1 6 0 16,-1-3-1-16,0 6 1 15,3-3-7-15,6-3 1 16,3 0 3-16,3 0 2 0,3 1 2 15,6-1 2-15,6 0 3 16,6 0 5-16,3 0-8 16,3 1-1-16,3-4-5 15,-4 3-3-15,4-2-51 16,-3-3-66 0,-3-3 21-16</inkml:trace>
  <inkml:trace contextRef="#ctx0" brushRef="#br0" timeOffset="86">15697 10181 216 0,'-9'-8'82'0,"9"14"-44"0,-9-4-40 0,6 1 17 15,-3-1-11-15,-5 6-2 0,-4 6-1 16,-3 4-1-16,0 3 0 15,0 3 0-15,3 3 2 0,6-1 3 16,3-2 2-16,3 0 1 16,9-3 2-16,0-5-1 15,3-3 2-15,3-5 0 16,0-8 1-16,3-5-2 16,-3-6-1-16,3-5-5 15,0-2-1-15,-6-4-1 16,-1 4-2-16,-2-9 5 15,-3 4-3 1,-3 7-1-16,0 3 4 16,3 2 1-16,0 6-2 15,0 13-5 1,0 5-2-16,3 3 4 16,-3 2 3-16,6 1-3 0,0-1-3 15,3 1-10-15,0-3-5 16,0-3-38-16,0-3-16 15,3-4-38 1</inkml:trace>
  <inkml:trace contextRef="#ctx0" brushRef="#br0" timeOffset="87">15986 10224 176 0,'-12'-8'66'0,"21"8"-36"0,-15-3-35 0,6 3 12 15,-3-3 5-15,-3 3 4 16,-3 3-3-16,-3 8 0 0,-3-1-8 16,-2 6-5-16,-1 0-3 15,0 5 2-15,3 0 0 0,3 3-2 16,6-3 2-16,3 0 3 16,3-2 1-16,6-3 5 15,3-6 5-15,3-2 8 16,3-8 7-16,0-5-9 15,0-3-1-15,2-8-4 16,1-2-1-16,0-6-5 16,-3-3 0-16,-3-4-3 15,-6-6 0-15,-3-11-6 16,-6-2 1-16,-3-1 0 0,0 6 2 16,0 8-1-16,0 3-1 15,0 10 7-15,3 6 5 16,0 4-8-16,3 14-5 15,3 14-2 1,0 9 2-16,3 14 2 16,3 1-2-16,-3 1 0 15,6 1 1-15,-3-3 0 16,0-3 2-16,0-5 1 16,3-2-34-16,-1-6-17 15,1-2-46-15,0-6-58 16,3-5 44-16</inkml:trace>
  <inkml:trace contextRef="#ctx0" brushRef="#br0" timeOffset="88">16230 10192 228 0,'-15'-6'85'0,"12"9"-46"0,-15 2-41 16,12-2 14-16,-3 5-8 15,-2 8-1-15,-7 5-3 16,3 5-1-16,0 4 1 15,6-1 0-15,3-3 2 0,3-2 1 16,6-3 3-16,3-5 6 16,3-3 2-16,0-7 4 15,3-6 3-15,3-8-5 16,3-6 1-16,-4-4-6 16,-2-6-1-16,0-8-4 0,-3-5 1 15,-3-2-6-15,-6-12-1 16,-3 1 2-16,0 2 1 15,-6 6-1-15,3 8-2 16,0 2 1-16,0 11 1 16,3 5-1-16,0 5 2 15,0 6-4-15,3 13-2 16,0 8-1-16,3 13 3 16,0 8 2-16,3 0 2 15,0 5-4-15,0 1 1 16,0-6 0-16,0-3 2 15,3-2-6-15,0-6-1 16,0-2-23-16,0-5-6 0,0-6-23 16,3-5-9-1,0-8-11-15,0-5-35 16,-1-3 32-16</inkml:trace>
  <inkml:trace contextRef="#ctx0" brushRef="#br0" timeOffset="89">16370 10205 184 0,'6'-8'68'0,"-3"13"-36"0,0 1-31 15,0-4 27 1,3 19-6-16,-3 1 0 16,0-1 1-16,0 0-13 15,0-3 8-15,0-2 2 0,-3-2 1 16,0-4-1-16,0-2 3 16,0-3 2-16,0-5-7 15,-3-2-3-15,0-4-2 16,0-1 1-16,3-4-7 0,0-5-2 15,3-5-8-15,3 0 0 16,6 0 1-16,2 5 1 16,4-3-2-16,0 6 2 15,3 2-4-15,0 3-1 16,0 3-11-16,0 0-1 16,2 2-44-16,-2 3-19 15</inkml:trace>
  <inkml:trace contextRef="#ctx0" brushRef="#br0" timeOffset="90">16983 9874 240 0,'-12'0'90'0,"9"6"-48"0,3 9-53 0,0 1 13 0,0 11 0 16,-3 15 4-16,0 11 5 16,3 3 6-16,-3-1-9 15,0 1 0-15,3-3-1 0,0-6-3 16,0-2-1-16,0-8-3 15,0-10-3-15,0-11-34 16,0-6-15-16,0-10-35 16,0-5-35-1,-3-8 47-15</inkml:trace>
  <inkml:trace contextRef="#ctx0" brushRef="#br0" timeOffset="91">16816 10216 236 0,'-14'-6'90'0,"11"6"-48"0,3 3-40 0,0-3 19 15,0 0-9 1,6 0-2-16,2 0 3 0,4-3 4 16,6 1-9-16,6-4-4 0,3 4-3 15,3-4-1-15,-1 1 2 16,4 2-25-16,3-2-12 16,-6-3-57-1</inkml:trace>
  <inkml:trace contextRef="#ctx0" brushRef="#br0" timeOffset="92">17153 9927 220 0,'-9'3'85'0,"6"5"-46"0,3 8-52 0,-3-3 12 0,6 19 6 15,-6 5 6-15,3 2 12 16,-3 9 6-16,0-6-15 15,0-2 1-15,0-3-1 0,0-3-5 16,0-4-3-16,0-7-3 16,0-7 2-1,-3-3 1-15,6-7 2 16,0-6 0-16,0 0-7 16,9-11-2-16,3-15-3 15,3 5 0-15,0-1 0 16,3 4 3-16,2 5-2 15,1 5-1-15,3 10 5 0,-3 6 3 16,-3 3-1-16,-3 2-2 16,-3 3 0-16,-3 5-1 15,2 0 0-15,-2-2 2 16,0-3-3-16,0-3-2 16,3-3-40-16,3-4-17 15,0-6-18 1,0-3-46-16,3-2 27 15</inkml:trace>
  <inkml:trace contextRef="#ctx0" brushRef="#br0" timeOffset="93">17516 10292 160 0,'3'-21'60'0,"-3"18"-32"0,-6-15-9 0,6 15 36 16,-9 9-12-16,0-4-9 16,-3 4-4-16,0 4-18 15,0 3-5-15,-5 6 0 0,5 2-4 16,3 3 0-16,3 0 1 15,6-1 2-15,3-4-3 16,3 0 0-16,3-4-1 16,3-7 1-16,-1-5-2 15,4-6 2-15,-3-5-4 16,0-2 0-16,-3-3-1 16,0-3 0-16,-3-3 2 15,-3 1 0-15,0 2 0 16,-3 5 0-16,0 1 2 0,0 4 1 15,0 4-6 1,0 2 0-16,3 8-1 16,3 5 2-16,3 3-1 0,0 2-1 15,3-2 3-15,-1 0 2 16,1-3-9-16,0-2-4 16,3-6-27-16,0-5-13 15,0-8-23 1</inkml:trace>
  <inkml:trace contextRef="#ctx0" brushRef="#br0" timeOffset="94">17718 9940 236 0,'-9'-13'88'0,"9"16"-48"0,0 2-40 0,0 0 16 0,0 3-9 15,3 8 1-15,0 11 4 16,0 12 4-16,0 9-8 15,0 2-2-15,-3 1-2 0,0-1 0 16,0 0 2-16,0-5-3 16,-3 5-2-16,0-7-11 15,0-12-4-15,0-4-53 16,0-9-20-16</inkml:trace>
  <inkml:trace contextRef="#ctx0" brushRef="#br0" timeOffset="95">17534 10186 260 0,'-3'-5'99'0,"0"5"-54"0,9 0-55 0,0 0 16 16,6 0 11-16,6 0 11 15,5 0-8-15,7 0-1 16,3 0-11-16,9 0-3 0,-1 0-1 15,1 0-5-15,-3 3-1 16,-4-3-54-16,-5 2-25 16,3-2-41-1</inkml:trace>
  <inkml:trace contextRef="#ctx0" brushRef="#br0" timeOffset="96">18215 10268 212 0,'-3'40'82'0,"6"-29"-44"0,-3 7-38 16,0-7 18-16,0 2-3 0,0 0 3 15,0 1-6 1,0-4-2-16,0-2-5 16,0-3-15-16,0-5-5 0,0-2-59 15,3-4-62 1,-3-4 36-16</inkml:trace>
  <inkml:trace contextRef="#ctx0" brushRef="#br0" timeOffset="97">18198 10083 280 0,'-12'-18'104'0,"9"18"-56"0,3 0-54 0,0 0 19 15,0 0-8-15,3-3 2 16,-3 3-9-16,3-3 0 16,3 6 0-16,0 0-8 0,2 5-3 15,4-3-66-15,0 3-69 16,-3 3 36-16</inkml:trace>
  <inkml:trace contextRef="#ctx0" brushRef="#br0" timeOffset="98">18382 10168 68 0,'3'-3'27'0,"0"3"-14"0,3 0-44 16,-6 0-9-16</inkml:trace>
  <inkml:trace contextRef="#ctx0" brushRef="#br0" timeOffset="99">18427 10149 164 0,'3'-2'63'0,"-6"-1"-34"0,3 6-3 0,0-3 23 16,0 0-2-16,-3 5 1 15,0 0-13-15,-3 1-4 16,0-1-18-16,-3 0-1 0,3 1-1 16,0-1-9-16,3 0 0 15,0 0-4-15,3 3-2 0,3 0 0 16,6 6 3-16,0 1-2 15,9 1-1-15,3 3 3 16,-1-1 2-16,-5 1 0 16,-3-1 2-16,-3 1 13 15,-3-1 7-15,-9 1 6 16,-9-3 5-16,-3-3-19 16,-2-2-6-16,-1-3-8 15,0-3-2-15,0-3-26 16,3-2-11-16,3-2-54 15,3-1-23-15,0-2-17 16</inkml:trace>
  <inkml:trace contextRef="#ctx0" brushRef="#br0" timeOffset="100">19457 9853 192 0,'3'-3'71'0,"-3"-7"-38"0,0 18-12 0,-3-6 22 16,0 4-4-16,-9 4 0 0,-9 6-9 15,-6 8-2-15,-6 2-15 16,-8 12-6-16,-1-1-2 16,0 0 1-16,4-6 3 0,-1-2 0 15,6-5 0-15,4 3-3 16,5-3-1-16,6-6-1 16,3-2 0-16,3-3-5 15,9 6 1 1,6-3 2-16,9-1 1 15,6 1 1-15,6 3-2 16,5 2-2-16,4 3 1 16,0 0 1-16,-3-3-1 0,-4 3 2 15,-5-1-2-15,0 1-1 16,-6-5-24-16,-3-3-9 16,0-3-32-16,6-5-103 31</inkml:trace>
  <inkml:trace contextRef="#ctx0" brushRef="#br0" timeOffset="101">19986 9946 108 0,'-2'0'44'0,"2"0"-24"0,-3 0-10 16,3 0 12-16,0 0 10 16,0 0 4-16,0 0 1 15,-3 0 2-15,3 0-21 16,-3 0 7-16,0 0 5 0,-3 2-3 15,0 1-1-15,-3 0-8 16,0 2-1-16,0 0-8 16,0 1-3-16,0-1-1 15,3 0-1-15,0-2 2 16,0-1 1-16,3 4-3 16,0-1-1-16,-6 3-6 15,9 2 0-15,0 4-1 0,0 4 2 16,3 1 3-16,3-3 2 15,0-3-4-15,3-3-1 16,3-2 3-16,0-2 1 16,3-4 6-16,0-2 3 15,0-2-9-15,-1-9 0 16,-2-5-4-16,-3 0 0 16,-3-2 6-16,-3-1 5 15,-6-2-3-15,-3 0 2 16,-3 2 1-16,-3 4 5 15,-2 1-4-15,2 4 0 0,0 2-9 16,3 3 0-16,0 2-6 16,3 0-1-16,6 3 0 15,3 3 2-15,6 0-1 16,6 2 4-16,3 0-5 16,2 3 2-16,4 0-3 15,0 3 2-15,-3-1 3 16,-3 1 1-16,-3 5 1 15,-6 7 2-15,-9 4-1 16,-6-1-1-16,-3 6 3 16,-9 8 0-16,-3-3-1 15,0-3 1-15,0-5-2 16,3 0-1-16,7-5-4 16,-1-5 0-16,6-3-29 0,3-3-13 15,3-5-20-15,6-3-10 16,6-5-27-1,2-3-29-15,7-2 52 16</inkml:trace>
  <inkml:trace contextRef="#ctx0" brushRef="#br0" timeOffset="102">20147 10292 212 0,'-9'19'82'0,"3"-11"-44"0,3 8-36 0,0-6 17 15,0 1 1-15,6 2 2 16,3 0 0-16,0-2-2 15,6-3-10-15,3-3 5 0,0-5 4 0,0-5-4 16,0-3 0 0,-3-5-3-16,-3-1 0 0,-3 1 2 15,-3-3 4-15,-6-5-6 16,-6 3-2-16,-3-1-1 16,-3 6 1-16,-6-3-12 15,3 5-3-15,-3 6-27 16,3 0-11-16,4-3-25 15,2 8-9-15,6 0-47 16</inkml:trace>
  <inkml:trace contextRef="#ctx0" brushRef="#br0" timeOffset="103">20338 10165 208 0,'-3'3'77'0,"6"0"-42"0,-3 2-17 0,3 3 25 15,0 2-7-15,0 6 2 16,0 5-16-16,0-2-3 16,3-1-11-16,0 1-3 0,-4-3-1 15,4-3-5-15,-3-2 1 16,0-3 6-16,-3-3 6 15,0 0 0-15,0-5 1 0,-3 0 1 16,3-5 4-16,-3 0-4 16,-3-3 2-16,6-13-7 15,0-1-3-15,6-1-3 16,-3 4 0-16,3-2-2 16,3 2 2-16,0 3-7 15,3 3-1-15,0 3-3 16,0 2 2-16,0 2-5 15,0 1-3-15,0 2-28 16,3 1-10-16,2-1-35 16,1 3-15-16,0 3-9 15</inkml:trace>
  <inkml:trace contextRef="#ctx0" brushRef="#br0" timeOffset="104">20671 10144 260 0,'0'3'99'0,"-3"-3"-54"0,-3 0-26 0,6 0 26 15,-6 2-8-15,-3 4-2 16,-3-1-15-16,0 0-5 16,-2 3-9-16,-1 0-6 0,3 0-1 15,6 8-8 1,12 5-2 0,6-2-1-16,0-1 2 15,3 1 6-15,-1-3 2 16,-2-1 2-16,-3 1 0 15,-3-2 4-15,-6-1 2 16,-6 0 11-16,-3-2 4 16,-3-3-7-16,-2-3-1 0,-4-5-7 15,0-3-2 1,0 1-15-16,0-4-6 0,3 1-26 16,3 0-13-16,3-1-32 15,3-2-12-15,3 3-9 16</inkml:trace>
  <inkml:trace contextRef="#ctx0" brushRef="#br0" timeOffset="105">20760 10179 192 0,'0'5'74'0,"0"-3"-40"0,18 14-35 0,-12 0 15 16,0 8 10-16,-6 5 9 15,0 6 3-15,0 2 2 16,0 10-20-16,0-2-6 0,0-2-1 16,0-6-7-16,0-6 0 15,3-4-2-15,0-6-2 16,-3-5 1-16,3-3 1 16,-3-2 1-16,0-11 3 15,0-6-1 1,0-4-3-16,0-11-1 15,-6-6 0-15,0-5 1 16,0-2-1-16,0-3-1 16,3 3 1-16,0-9-1 0,3 9 4 15,6-1 5-15,0 6-1 16,3 0 1-16,3 5-5 16,3 3-3-1,6 0 2-15,3 5 0 0,-1 6 3 16,10 7 3-16,-3 3-4 15,-3 8-1-15,-3 5 7 16,-4 11 2-16,-5-6 2 16,-6 6 4-16,-3 0-5 15,-9 0 2-15,-3-3-7 16,-9-5-1-16,-6 0-15 16,-5-6-6-16,-7-2-11 15,3-5-3-15,-3-3-31 0,7-3-15 16,-4 1-70-1</inkml:trace>
  <inkml:trace contextRef="#ctx0" brushRef="#br0" timeOffset="106">22624 3699 140 0,'-3'-3'55'0,"3"3"-30"0,0 0-16 0,0 0 16 0,0 0-8 16,0 6-2-16,-3 4-6 15,-6 3-4-15,3 11-2 16,-6 5 0-16,-3 3 0 0,6 0-1 16,0-3 1-16,0-3-2 15,3-5-1-15,3-2-2 16,0-6 1-16,0-2 1 16,3-3 2-16,3-6-1 15,6-4-1-15,6-6 3 16,-3 0 0-16,0-13-1 15,0-6 1-15,0 1-4 16,0 2 0-16,0 0 3 16,-3 3 1-16,0 2 1 15,-4 4 0-15,1 4-2 0,0 3 1 16,0 8 4-16,-3 5 6 16,6 6 2-16,-3 5 0 15,3 8-3-15,0-1-2 16,0-1-9-16,0-1 0 15,6-3-1-15,-3-2 2 16,0-3-8-16,5-2-1 16,-2 0-36-16,0-3-16 15,-3-1-41 1</inkml:trace>
  <inkml:trace contextRef="#ctx0" brushRef="#br0" timeOffset="107">22683 3908 148 0,'-6'0'55'0,"6"-3"-30"0,0 11-16 0,0-3 14 15,0 3 0-15,0 8 1 16,0 13-7-16,0 6 0 15,-3 12-10-15,0 17 9 0,0 2 6 16,0 8-9-16,3-5-2 16,0-3-3-16,0-2 0 15,0-1-4-15,3-5-3 16,0-7-18-16,3-9-9 16,0-10-59-16,3-9-53 15,-3-7 43-15</inkml:trace>
  <inkml:trace contextRef="#ctx0" brushRef="#br0" timeOffset="108">22338 5106 124 0,'-21'-5'49'0,"18"5"-26"0,-6-2-9 0,6 4 15 0,-3 1-12 16,-3 2-4-16,0 8-6 15,1 11 0-15,2 3-4 16,0-1-6-16,6-7-3 0,0-4 3 15,6 7 1-15,-3-4 2 16,2-2 0-16,7-3 0 16,3-5 2-16,-3-3 1 15,0-7 3-15,9-9-1 16,-6-2 0-16,-3-8-1 16,-3-8 2-16,-3-3-1 15,-9-2 0-15,-6-3-1 16,3 2 2-16,-3 1 3 15,0 7 2-15,3 6-1 16,0 5-1-16,3 3-3 16,0 16-1-1,0 7-3-15,3 11-4 16,6 6 1-16,0 10 1 0,6-3 0 16,0 1 0-1,-3-4 2-15,3-1-1 0,-6-12-1 16,0-2-15-16,-1-3-7 15,1 0-47 1,3-7-48-16,6-1 30 16</inkml:trace>
  <inkml:trace contextRef="#ctx0" brushRef="#br0" timeOffset="109">22627 5144 176 0,'-6'-27'66'0,"3"24"-36"0,0-2-15 15,0 2 20-15,-3 1-10 16,0-1-3 0,-6 6-10-16,-3 5-7 15,3 5-4-15,0 11 2 0,3 2-4 16,3 1 0-16,-2-3-1 16,8-6 0-16,0-2 0 15,8-3-2-15,-2-2 3 16,6-6 0-16,3-2 1 15,0-3 0-15,-3-3 0 16,-3-5 0-16,0-2 0 16,-3-6 0-16,-3 0 2 15,0-5 1-15,-3 5 1 0,0 10 2 32,0 20-5-32,0-1-3 15,3 3 1-15,-3 0 0 16,9 0-2-16,-3-6 2 15,0 1-6-15,2-3 0 16,-2 0-19-16,3-6-8 16,-3 1-33-1,6-6-41-15,0-7 31 16</inkml:trace>
  <inkml:trace contextRef="#ctx0" brushRef="#br0" timeOffset="110">22719 4895 160 0,'-3'2'60'0,"3"14"-32"0,0 8-22 0,0-13 15 0,3 10-9 15,0 5 1-15,0 6-6 16,6 10-2-16,-3 1-2 16,0-4-3-16,-3-4 1 0,3-6-4 15,-3-3 2-15,-3-4-39 16,0-12-18-16,0 1-17 15</inkml:trace>
  <inkml:trace contextRef="#ctx0" brushRef="#br0" timeOffset="111">22636 5077 224 0,'-9'-8'85'0,"9"8"-46"0,0-2-24 0,0 2 24 15,0-3-19 1,9 0-3-16,0 1-11 0,2-1-4 16,4 1-1-16,3-1-6 0,3 0 1 15,12 1-36-15,-3 2-13 16,-4 0-57 0</inkml:trace>
  <inkml:trace contextRef="#ctx0" brushRef="#br0" timeOffset="112">23002 5056 148 0,'-21'-5'57'16,"18"8"-30"-16,-6 2-21 0,6 0 17 0,-3 3-14 16,-3 3-2-16,6 7-5 15,-3 6-2-15,0 2 1 16,0 1-6-16,6-3 1 0,0-3 2 15,0-3 1-15,9-4 3 16,0-4 3-16,0-4-2 16,-3-6-2-16,0-3 4 15,6-2 1-15,0-3-2 16,3-8-3-16,-9-5 0 0,0 2-1 16,-3 3 8-16,0 3 5 15,0 2-2-15,-3 3-1 16,0 3-4-16,3 3 1 15,5 17-2-15,-2 1 0 16,0 0-6-16,0 0 1 16,0-3 2-16,3 0 1 15,0 1-10-15,0-4-3 16,3-2-41-16,3-5-17 16,0-3-14-1</inkml:trace>
  <inkml:trace contextRef="#ctx0" brushRef="#br0" timeOffset="113">23538 5083 140 0,'0'-3'52'0,"0"3"-28"0,-3-3-4 0,3 3 21 16,0 0-13-16,0 0-4 15,0 0-16-15,0 0-6 16,0 6-1-16,0 2-4 0,3 10 2 15,-3 6 5-15,5 0 2 16,-2 0 2-16,0-1 0 16,-3-1 0-16,3-4 2 15,0-2-5-15,0-3-3 0,-3-2 1 16,6-3 0 0,-3-3-1-16,-3-5-2 0,6 0-4 15,0-5 0-15,0-1-5 16,-3-4 1-16,6-1-1 15,-6-5 3-15,0 3 6 16,0 5 0 0,-3 8 0-16,0 3 1 15,3 2-1-15,-3 3 0 16,9 0 0-16,-3 3 2 16,0-1 1-16,3 1 1 0,0-1 0 15,0-2 2 1,0-2 1-16,-1-4 8 15,7-2 2-15,-3-2 0 0,3-4 0 16,-3-2-9-16,-3-2-3 16,0-3-3-16,-3-3-2 15,-9-6 3-15,0 7 2 16,-6-1-20-16,0 2-9 16,3 4-30-16,0-1-13 15,0 3-36 1</inkml:trace>
  <inkml:trace contextRef="#ctx0" brushRef="#br0" timeOffset="114">23829 5120 180 0,'3'16'68'0,"-3"2"-36"0,6 14-29 15,-3-19 15-15,-3 3-11 16,0 0-2-16,0-3-3 15,6-2-2-15,-3-1-35 16,-3-2-14-16,3-3-28 16,3-5-10-16</inkml:trace>
  <inkml:trace contextRef="#ctx0" brushRef="#br0" timeOffset="115">23799 4945 160 0,'0'5'63'0,"3"-5"-34"0,-3 0-30 0,6 0 12 15,-3-2-12-15,9-1-4 16,-3 0-22-16,0-2-9 16,0 0 4-16,0 5 4 15,-6 8 17-15,6 2 8 16,-3 12 14-16,0 4 8 15,0 11-8-15,-3 5-3 0,6 1 8 16,-6-4 4 0,6-4-10-16,0-6-3 15,-4-5-3-15,1-6 0 0,-6-2-29 16,9-5-10-16,-6-6-21 16,6-5-7-16</inkml:trace>
  <inkml:trace contextRef="#ctx0" brushRef="#br0" timeOffset="116">24011 4932 192 0,'-6'0'74'0,"12"0"-40"0,-6 13-20 16,3-8 20-16,-3 6-2 15,6 7 1-15,-3 9-14 0,3 5-4 16,0 13-9-1,3-3-4-15,-3-2 1 0,-1-6-2 0,4-2-1 16,3 0-10-16,-6-9-6 16,3-4-43-16,0-11-16 15,-3-6-28 1</inkml:trace>
  <inkml:trace contextRef="#ctx0" brushRef="#br0" timeOffset="117">24469 5112 188 0,'-12'-3'71'0,"6"6"-38"0,-6 2-28 15,4 6 17-15,-4 7-12 16,0-2-1-16,0 5-5 16,-3 0-3-16,9 1 0 15,0-4 3-15,3 1 2 0,6-6-2 0,6-3-3 16,3-2 4-16,0-2 1 15,-3-6 0-15,6-3 1 16,-4-2-2-16,-2-1 0 16,0-2-6-16,-3 1-1 15,0-1 1-15,-3-8 0 16,-3 2-2 0,0 4 2-16,0 2 3 15,0 19-8 1,6 4 4-16,-3 7 0 15,0 7 15-15,3 0 8 16,-6 0 7-16,-6 3 6 0,3-3-8 16,-6 0-3-1,0-5-9-15,3-6-4 0,-9-2-3 16,1-5-2-16,-4-9-23 16,0-4-8-16,3-6-22 15,0-3-8-15,3-2-38 16,9-14-49-1,3-4 44-15</inkml:trace>
  <inkml:trace contextRef="#ctx0" brushRef="#br0" timeOffset="118">24508 5223 228 0,'3'3'85'0,"6"2"-46"0,0 5-26 0,-6-4 22 16,6-1-7-16,3 0-2 15,-4 1-10-15,7-4-3 16,0-2-7-16,3-2-4 0,0-1 1 16,-3-2-2-16,-3-3-1 15,3-6-8-15,-6 1-3 16,-6-3-1-16,0 0 2 16,-9 3-3-16,-3 3-2 15,-6 2 2-15,3 2 2 16,-3 12 5-16,0 10 3 15,0-1 4-15,0 4 2 16,9 0 7-16,0-1 4 0,6 1-5 16,9-4-3-16,0-1 1 15,3-1 0-15,6 0-1 16,-3-8 1-16,6-2-15 16,3-6-7-16,-10-2-23 15,7-5-9-15,-3-6-37 16,0-11-42-1,6-10 42-15</inkml:trace>
  <inkml:trace contextRef="#ctx0" brushRef="#br0" timeOffset="119">24806 4874 204 0,'0'-3'77'0,"0"8"-42"0,0-5-28 16,0 6 20-16,0 7 1 0,0 5 6 15,0 11-13 1,-3 14-4-16,3 10-10 15,0 0-5-15,3-6 1 0,-3-4-2 0,0-6-1 16,0-3-8-16,0-5-5 16,0-5-35-16,0-6-16 15</inkml:trace>
  <inkml:trace contextRef="#ctx0" brushRef="#br0" timeOffset="120">24606 5085 248 0,'0'-5'93'0,"15"2"-50"0,15-2-28 15,-18 2 26-15,9-2-11 16,8 0-2-16,10 0-16 16,0-1-8-16,2 1-2 15,1 0-46-15,9-3-18 0,-4 5-68 16</inkml:trace>
  <inkml:trace contextRef="#ctx0" brushRef="#br0" timeOffset="121">22287 5696 132 0,'-3'-2'52'16,"3"2"-28"-16,0 2-11 0,0-2 19 0,0 0-5 15,0 0 1-15,-3 0-2 16,3 0-1-16,-3 0-14 16,-3 0 7-16,1 0 4 0,-1 0 0 15,-6 6-1-15,3-4-11 16,-3 9-4-16,3-3-4 16,-3 10 1-16,0-2-2 15,6 6-1-15,0-4-2 16,3 3-1-16,3-2-1 15,6-3 0-15,0-3 3 0,9-5 0 16,-3 2-2-16,3-10 2 16,0 0 3-16,0-10 1 15,-7 2 1-15,4-8 2 16,-6 3 6-16,-6-6 2 16,0 3 6-16,-6 0 2 15,0 3-5-15,-5 0 0 16,2 2-8-16,-3 3-1 15,3 3-15-15,0 3-8 16,0-1-17-16,3 3-7 16,3 0-30-16,3 3-13 15,0-1-34 1</inkml:trace>
  <inkml:trace contextRef="#ctx0" brushRef="#br0" timeOffset="122">22386 5681 200 0,'-15'5'74'0,"15"-5"-40"0,12 0-29 16,-9 0 17-16,3 8-8 16,-3-3 2-16,5 8 2 15,-2 1 1-15,3 4-10 16,-3-2 1-16,6 3 3 0,-3-4-9 15,0 1-2-15,-3-3 2 0,0-2 2 16,0-3 4-16,-3-3 4 16,6 1 5-16,-3-6 5 15,-3 0-6 1,3-11-3-16,-3 0-6 0,0-4-4 16,0-1-2-16,0-3-3 15,0 3-4-15,0 3 0 16,0 2-20-16,0 1-7 15,0 2-13-15,-3 0-5 16,5 3-13-16,4 2-4 16,-3 0 3-1,0 3 1-15,0 0 32 16,3 3 42-16,0 0 19 16,-3 2 9-16,0 0 0 0,0 3-8 15,0-2-5-15,3 1-9 16,-3 1-3-16,6 0-9 15,-3-2-2-15,3-4 0 0,-1 1 0 16,1-3 2-16,0 0-3 16,-3-3 0-16,0 1-3 15,-3-4-1-15,0 1-4 16,-6 0-1-16,0-1 0 16,-6 1 4-16,0 0 1 15,-3 2 1-15,3 1 4 16,-3 4 5-16,3 1-3 15,0 5 2-15,0-3-5 16,3 8 0-16,0-2-3 0,3 5-1 16,0-3-1-16,6 0 0 15,0-2-5-15,3-3 0 16,0 0-26-16,0-3-10 16,0 0-29-1,0-7-30-15,0-1 35 16</inkml:trace>
  <inkml:trace contextRef="#ctx0" brushRef="#br0" timeOffset="123">22770 5734 120 0,'0'7'46'0,"0"-7"-24"0,9 19-10 0,-9-16 16 16,5 13 1-16,-2-3 5 15,3 0-9-15,0-2-3 16,-6-1-13-16,6-2 1 0,-3 0 3 0,0 0 10 15,0-3 6-15,0-2-13 16,-3-3-7-16,0 0-1 16,0-8-1-16,0 0-3 15,3-5-1-15,-3 2-1 16,6-5 1-16,-3 3-4 16,12-3-2-16,-9 3-5 15,12 0 0-15,-6 2-36 16,3 3-13-16,-3 3-55 15</inkml:trace>
  <inkml:trace contextRef="#ctx0" brushRef="#br0" timeOffset="124">23011 5712 148 0,'-18'8'57'0,"18"-8"-30"0,15 16-12 0,-12-13 20 16,3 10-10-16,0 0-5 16,3 6-9-16,-4-3-5 15,4 0-3-15,-3-1-3 0,3-1 1 16,0-4 1-16,3-2 1 0,-3 0-4 15,3-5 1-15,-3-3-2 16,0-3-2-16,0 0 0 16,0-10 3-16,-3 3 0 15,0-4 3-15,-3-1 1 16,3 7 1-16,-4 0-2 16,1 5 1-16,-3 0-2 15,3 9-1-15,0-1 5 16,3 3 1-16,-3 0 4 15,0 2 1-15,6-2-3 16,0 0-3-16,0 0 4 16,6-5 4-16,-6 0 8 15,9-3 7-15,-6 0-4 16,0-6-2-16,-3 1-10 0,2-6-3 16,-2 1-3-16,-3-6-1 15,-3-8-3-15,-3 3-2 16,-9 2-13-16,6 6-6 15,-3 5-15-15,0 3-6 16,-2 2-16-16,-1 3-7 16</inkml:trace>
  <inkml:trace contextRef="#ctx0" brushRef="#br0" timeOffset="125">23377 5720 156 0,'9'8'57'0,"-9"3"-30"0,9 7-5 16,-6-12 23-16,0 7-8 15,0 0-1-15,0 0-14 16,-3 1-6-16,6-1-9 16,-4 3-3-16,1-8 2 0,-3 0 1 15,0-3 1-15,0 0 4 16,0-5 5-16,0 0-7 15,3-5-1-15,-3 0-1 16,3-9 0-16,0 4-7 0,3-6 0 16,9-5-1-1,0 2 0-15,-3 6-3 0,0 0 2 16,0 2-10 0,-3 3-3-16,9 3-22 0,-6 0-9 15,-4 2-27-15,1 0-10 16,0 1-9-1</inkml:trace>
  <inkml:trace contextRef="#ctx0" brushRef="#br0" timeOffset="126">23597 5723 200 0,'0'8'77'0,"3"-3"-42"0,3 6-23 0,-3-3 21 16,6 5-10-16,-3 3-4 15,0 0-8-15,-6-3-5 16,6 0-3-16,-3-2-18 0,-3-1-5 0,0-2-58 15,6-2-60 1</inkml:trace>
  <inkml:trace contextRef="#ctx0" brushRef="#br0" timeOffset="127">23570 5596 244 0,'-12'-16'90'0,"12"19"-48"0,0-6-34 15,0 3 21-15,0 0-20 16,0 0-6-16,9 0-30 16,0-3-12-16,0 1-20 0,3-4-8 15,0 1 5-15,0-3 5 16,-3 3 34-16,6 0 18 16,-3 2 40-16,-3 0 18 15,-1 3-5-15,7 8-1 16,3 6-12-16,-3 12-4 15,0 3-17-15,-3 3-2 0,-3 0 1 16,0 2-5-16,0-5 0 16,-3-5-4-16,3-3-1 15,-4-5-17-15,1-3-7 16,0-2-37-16,-3-6-12 16</inkml:trace>
  <inkml:trace contextRef="#ctx0" brushRef="#br0" timeOffset="128">23841 5511 268 0,'6'-8'101'0,"-3"8"-54"0,-3 3-46 16,3 0 21-16,-3 5-5 16,6 5-1-16,-3 11-2 15,3 2-1-15,0 8-7 16,0 4 0-16,-3-1 1 0,6-3-3 15,-3-2-1-15,0-3-6 16,3-5 0-16,-3-6-28 16,-1-2-9-16,-2-5-31 15,3-6-76 1</inkml:trace>
  <inkml:trace contextRef="#ctx0" brushRef="#br0" timeOffset="129">23660 5704 308 0,'-6'-2'115'0,"9"4"-62"0,0 1-42 0,-3-3 28 16,6-3-19-16,2 1-6 16,13-6-11-16,6 3-2 15,0-1-1-15,0 4-7 0,-1-1-3 16,4 0-27-16,0 3-12 15,-3 3-45-15,-3-3-17 0,-4 3 12 16</inkml:trace>
  <inkml:trace contextRef="#ctx0" brushRef="#br0" timeOffset="130">23981 5739 200 0,'-6'10'74'0,"6"-4"-40"0,0-1-11 15,3 0 24-15,0 1-9 16,0-1-2-16,9-2-12 15,-3-3-4-15,9 0-12 16,-6-3-3-16,8 0 1 0,-2-2-5 16,-6-3-3-16,6 0-6 15,-9 0 0-15,0 0-3 16,-6 0 2-16,-3-2 0 16,-9 2 3-16,0 0 4 0,0 2 3 15,-3 4 0 1,-3 4-1-16,0 4 1 0,7-1 1 15,-4 3 1-15,9 3 3 16,0 7 1-16,3-2 3 16,3 3-5-16,0-1-3 15,6-2-1-15,-1-3-1 16,4-2-11-16,0-3-3 16,-3-3-28-16,6-2-11 15,-3-9-27 1</inkml:trace>
  <inkml:trace contextRef="#ctx0" brushRef="#br0" timeOffset="131">24204 5728 176 0,'0'8'68'0,"3"-3"-36"0,-3 11-11 16,0-8 22-16,6 6-6 16,-3-1-2-16,-3 0-11 15,6-2-4-15,-6-1-12 16,0-2-1-16,0-3 0 0,0 1-3 15,0-6-1-15,0 0 1 16,3-3 0-16,0-2-9 16,-3-9-4-16,6 1-2 15,-3-3-1-15,9-2 4 16,-3 2 3-16,9 3 5 16,-6 5 2-16,14 3 4 15,-11 7 1-15,9 6 5 16,-9 3 3-16,-3 5-2 15,3 2 2-15,-6 1-6 0,-3-4-3 16,0-1-10-16,-3-1-5 16,6-5-37-16,-6 0-15 15,5-3-20-15,4-5-7 16,3-8-1 0</inkml:trace>
  <inkml:trace contextRef="#ctx0" brushRef="#br0" timeOffset="132">24704 5440 220 0,'0'2'85'0,"0"4"-46"0,6 7-21 16,-3 0 25-16,-3 8 0 15,9 14 2-15,-9 2-14 16,6 3-4-16,-3-3-16 16,0 0-7-16,-3-3-2 0,0-5-2 15,0-5 2-15,0-6-1 16,0-2 2-16,0-2-7 16,-3-4 1-16,3-2-6 15,-3-5-1-15,3-6-4 16,0-5-1-16,3-2 1 0,0-1 3 15,6 0 5-15,3 1 1 16,-3 2 0-16,12 0 1 16,0 5 3-16,-4 3 0 15,-5 3 12-15,3 2 7 16,-9 6 4-16,3 2 4 16,-9 0-3-16,0-2-2 15,-12-1-9-15,-6-2-5 16,6 0-11-16,-5-2-5 15,5-1-22-15,-3-2-10 16,0-1-18-16,6-2-8 0,-3 0-116 31,12-13 60-31</inkml:trace>
  <inkml:trace contextRef="#ctx0" brushRef="#br0" timeOffset="133">24871 5712 236 0,'15'0'90'0,"-9"6"-48"0,-3-4-25 15,-3 4 27-15,9 2-10 16,-6-1 0-16,6 9-13 16,0 3-3-16,0-3-10 15,-1 0-5-15,1-3-2 0,-3-3-8 16,3 1 0-16,0-3-24 16,3-3-7-16,-3-2-18 15,3-3-7-15,-3-5-17 16,0-9-38-16,9 4 33 15</inkml:trace>
  <inkml:trace contextRef="#ctx0" brushRef="#br0" timeOffset="134">25094 5755 200 0,'-6'2'77'0,"-6"6"-42"0,3 19-12 0,7-11 26 16,-7 5-10-16,-3 5 0 16,-6 6-13-16,6-3-7 15,0 3-10-15,-3-6-15 0,3 6-6 16,3-8-47-16,0-3-19 15,6-2-42 1</inkml:trace>
  <inkml:trace contextRef="#ctx0" brushRef="#br0" timeOffset="135">22424 6128 128 0,'6'-3'49'16,"-6"3"-26"-16,6-5-16 0,-3 5 13 0,0 0 5 16,-3 0 7-16,0-3 0 15,0 1 3-15,-3-6-19 16,3 0 4-16,-9-3 3 0,0 3-3 16,-6 0-2-16,4 0-8 15,-10 11-2-15,9 0-4 16,-6 7-1-16,3-2-3 0,0 13-3 15,3-5-1 1,6 16 0-16,0-6 3 0,6 14 2 16,0-8 2-16,3 7 1 15,0-4-2-15,0 7-2 16,0-10-4-16,0-3-2 16,0-5-30-16,-3-6-14 15,0-2-14-15,-3-13-3 16,0 0-17-1</inkml:trace>
  <inkml:trace contextRef="#ctx0" brushRef="#br0" timeOffset="136">22168 6342 228 0,'-6'-8'85'0,"6"8"-46"0,3 0-35 0,-3 0 19 0,3 0-9 16,0 0 2-16,6-3-9 15,0 3-2 1,9-2-3-16,-3-1-2 0,6 3 1 0,-3 0-28 15,5 0-11-15,-2 0-28 16,-3 0-8-16,3 0-1 16,-6 0 21-1,-3 0 50-15,-3 0 44 16,0 0 21-16,-3 5-6 16,-1 1-6-16,1 10-14 15,0-6-7-15,0 11-16 16,0-2 3-16,3 5 5 0,0-6-11 15,3 3-5-15,-3-5-2 0,3-2 0 16,0-1-3-16,3-5-2 16,-3-3-7-16,0-16-2 15,2 1-2-15,-2-6-1 16,-3 3 3-16,-6-6 3 16,0 3 7-16,0 0 3 15,-3 3 12-15,0 3 3 16,0-1 4-16,0 6 2 15,0-1-8-15,3 12-3 16,0-1-4-16,3 6 0 16,-3-1-4-16,3 14 0 15,0-5-1-15,3-1-2 16,-3-2-13-16,3-3-6 16,-3 0-26-16,6-13-11 15,-3 0-47-15</inkml:trace>
  <inkml:trace contextRef="#ctx0" brushRef="#br0" timeOffset="137">22725 6128 260 0,'-3'-11'99'0,"3"19"-54"0,0 13-42 15,0-15 21-15,3 9-12 0,0 1 1 16,3 11-8-1,-3-6-3-15,0 11-1 0,0-6-1 0,0 9 2 16,0-4-28-16,-3 1-11 16,6-5-40-16,-6-4-15 15,0-2 4 1</inkml:trace>
  <inkml:trace contextRef="#ctx0" brushRef="#br0" timeOffset="138">22636 6308 220 0,'0'-3'85'0,"0"3"-46"0,6-3-37 0,-3 3 17 0,5-2-10 16,1 2-3-1,6-6-8-15,0 1-3 0,6-3 2 16,0 3-41-16,0 0-17 15,-3-1-29-15</inkml:trace>
  <inkml:trace contextRef="#ctx0" brushRef="#br0" timeOffset="139">22862 6297 156 0,'-6'11'57'0,"6"-11"-30"0,0 26-7 16,0-18 19-16,3 5-6 15,0 1-2-15,3 1-6 16,0-1-2-16,0 7-12 15,3-3-7-15,0-2 0 0,0-3-1 16,-1-13 3-16,1 0-8 0,-3-5-3 16,6 0-11-1,-3-6-4-15,-3 1 3 0,0-6 3 16,0 3 5-16,-3-3 6 16,0 2 6-16,-3 4 3 15,0-1 6-15,3 6 3 16,0 0 0-16,-3 7 1 15,0-2-2-15,9 8-1 16,-3 0-7-16,0 5-4 16,0-2-1-16,3 0-1 15,-3-3-18-15,3 0-8 16,-4-3-24-16,4-3-11 0,-3 1-38 31</inkml:trace>
  <inkml:trace contextRef="#ctx0" brushRef="#br0" timeOffset="140">23124 6353 156 0,'-3'10'57'0,"6"1"-30"0,0 5-7 15,-3-14 19-15,3 6-6 16,-3 3-2-16,0-3-9 16,0 0-1-16,0-3-12 15,0 3-1-15,0-5-1 0,0-1 5 16,0-2 5-16,0-2-9 15,0-1-2-15,0 0-4 16,0-7 1-16,0-1-2 16,3-5-1-16,3-5-2 15,3 0 1-15,3-6-1 0,-1 6 0 16,1 5-16-16,-3 9-8 16,-3-1-19-1,0 8-8-15,6 5 9 0,-3 0 6 16,0 3 22-16,3 3 11 15,-3-1 20-15,3 3 8 16,-3 3 0-16,0-2 0 16,2-4-3-16,-2-2-1 15,6-3-6-15,-3-2-3 16,0-3-3-16,0-3-2 16,0-2-8-16,-3-3-2 15,-3 0-7-15,-3 0 0 0,-3-2-3 16,-3-1 2-16,-3 3 9 15,0 3 5-15,-3 2 6 16,-3 3 4-16,-3 8 0 16,3 8 1-16,0 3 9 15,6 2 6-15,3 0-3 16,6 3 0-16,9 2-13 16,-3-7-4-16,9-3-14 15,0-3-3-15,6-11-30 16,-3-2-14-16,14-13-60 15</inkml:trace>
  <inkml:trace contextRef="#ctx0" brushRef="#br0" timeOffset="141">23939 6231 200 0,'-6'-3'77'0,"-3"9"-42"0,-2 4-17 15,8-5 25-15,-3 3-7 16,-6 0-1-16,3 0-11 16,-3 0-4-16,0 0-12 15,3-3-7-15,6 1-2 0,3 2-4 16,3 0 1-16,6 0-3 0,3-1 2 16,0 4 3-16,9 0 1 15,-6-1 1-15,-4 1 0 16,-8-1 8-16,3 1 5 15,-6 0 5-15,-6-1 1 16,-3-2-10-16,-2-3-3 16,2 1-4-16,-3-4-2 15,0-2-19-15,0 0-10 16,3-2-23-16,3-1-7 16,3-2-24-1,3-3-50-15,3-3 35 16</inkml:trace>
  <inkml:trace contextRef="#ctx0" brushRef="#br0" timeOffset="142">24061 6109 244 0,'3'-8'93'0,"-3"-5"-50"0,0 24-33 15,0-6 25-15,0 3-15 16,6 10-1-16,-3 4-7 15,-3 9 0-15,0 6-7 16,0 3-1-16,0 2 0 0,0-2-2 16,3-3-2-16,0 0-15 15,0-5-5-15,0-8-30 16,-3-6-10-16,6-5-125 31,0-23 87-31</inkml:trace>
  <inkml:trace contextRef="#ctx0" brushRef="#br0" timeOffset="143">24020 6329 252 0,'-9'-5'93'0,"9"2"-50"0,0 3-24 0,0 0 29 16,3 0-22-16,3-3-6 16,3 1-12-16,3-1-4 15,2-2-2-15,4 2-4 0,0 0 1 16,3 1-1-16,3-4 0 15,3 1-18-15,-4 5-9 0,-2-2-16 16,0-1-5-16,0 6 9 16,-6-1 7-16,-3-2 18 15,-3 0 7-15,-6 0 17 16,-3 0 7 0,0 3 6-16,-3-1 4 0,-3 4 2 15,-6 2 3-15,3 5-7 16,-3 3-2-16,0 8-10 15,3-3-2-15,0-3-3 16,9 1 1-16,6-3-2 16,-3 0 0-16,0-6-3 15,6-5-2-15,3-5-2 16,-3-2 1-16,6-4-1 0,-3-1-2 16,-3-4 3-1,2 0 2-15,-8 1 0 0,6-1 2 16,-9 1-2-16,6 2-1 15,-3 2 3-15,0 4 0 16,-3 2-1-16,0 5 1 16,0 3-2-16,6 3-1 15,-3-1-2-15,-3-2-1 16,15-3-23-16,0 1-10 16,-3-6-12-16,6-3-6 15,0 0 3-15,2-2 4 16,1-3 8-1,0-2 7-15,-3-4 20 16,-3 1 29-16,-6 3 14 0,0-1 14 16,-6 0 7-16,-6 1-6 15,-6 4-3-15,0 1-24 16,0 5 4-16,-3 3 4 0,0 5-11 16,3 5-3-16,0 0-8 15,3 3-2-15,3 0 1 16,3 0 0-16,6 5 0 15,6-5 0-15,0-3-2 16,9-2 1-16,-3-9-4 16,0-2-2-16,-3-2-12 15,-1-4-2-15,1-2-21 16,-6-5-8-16,6-3-26 16,-9-5-10-16,3 0 0 15</inkml:trace>
  <inkml:trace contextRef="#ctx0" brushRef="#br0" timeOffset="144">24597 6107 160 0,'0'-6'60'0,"3"9"-32"0,0 0-11 0,0-1 22 15,0 6 0-15,0 3 4 16,6 7-11-16,-3 11-4 16,0 0-16-16,0 3 1 0,-3 3 1 15,-3 2-7-15,0 0-4 16,9-3-5-16,-9 3-1 15,0-5-31-15,0-8-15 0,0-6-24 16</inkml:trace>
  <inkml:trace contextRef="#ctx0" brushRef="#br0" timeOffset="145">24779 6326 200 0,'-6'-2'74'0,"3"2"-40"0,-6 0-31 16,3 2 17-16,0 1-1 15,-3-1 1-15,-3 4-7 16,-3 4 0-16,6-2-8 16,-3 3 1-16,4-1 4 0,5 4-4 0,6-1 2 15,2 0-5 1,4 0 0-16,6 3-3 15,0 3-3-15,0-1-25 0,-3-4-11 16,15-1-73 0</inkml:trace>
  <inkml:trace contextRef="#ctx0" brushRef="#br0" timeOffset="146">23100 6734 160 0,'3'-22'63'0,"-3"20"-34"0,0-19-12 16,0 18 22-16,-3-2-9 16,-3-3 0-16,-6 0-6 15,-6 3-1-15,0 2-12 16,1 0 2-16,2 6 1 0,3 0-10 15,0 10-1-15,0-3-5 16,6 14 0-16,0-3 2 16,6 19 0-16,3 24 0 15,0-22 2-15,0-5-3 16,3 3 0-16,0-9 1 16,0 1 2-16,0-5-28 15,-6-9-9-15,0-2-21 16,-3-8-5-16,0 0-31 15</inkml:trace>
  <inkml:trace contextRef="#ctx0" brushRef="#br0" timeOffset="147">22835 6948 188 0,'9'0'71'0,"-9"0"-38"0,12-5-21 0,-9 5 19 15,9 0-10-15,-3 0-1 16,6-6-10-16,-1 4-4 15,7-4-3-15,0 4-5 0,3-1-1 16,3 1-53-16,-9-1-25 16,-6 0-10-1</inkml:trace>
  <inkml:trace contextRef="#ctx0" brushRef="#br0" timeOffset="148">23148 7006 184 0,'0'11'71'0,"3"-1"-38"0,0 19-17 15,3-23 24-15,-4 7-8 16,1 0-1-16,0 3-11 16,0-3-2-16,0-2-11 15,0-1-2-15,0-2 1 0,0 0 6 16,-3-2 4-16,6-4-6 16,-3-7-1-16,0 0-5 15,0-9-1-15,3-4-1 16,0-1-2-16,0 1-2 15,3-1 1-15,0-2-1 16,3 3 0-16,3 4-14 0,0 4-4 16,2 7-25-16,1 1-9 15,-3 2-21 1,6 0-51-16,-3 0 26 16</inkml:trace>
  <inkml:trace contextRef="#ctx0" brushRef="#br0" timeOffset="149">23436 6996 176 0,'-3'0'66'0,"-3"0"-36"0,3-3-9 0,0 6 25 16,-3-3-9-16,-2 0 1 16,2 2-12-16,-3 4-7 15,0 1-10-15,0 7-8 0,3-1-4 16,3-2 4-16,0 4 1 16,-3-1 0-16,12 1 1 0,-3-1-4 15,3-1 0-15,0-2 3 16,3-6 1-16,0 0-1 15,3-8 1-15,2 1-4 16,-2-6 0-16,0-8 3 16,-3 3 1-16,-6 0 1 15,-3 2 0-15,0 0 2 16,0 3 1-16,0 3-1 16,0 5 3-1,0 5-3-15,0 3-3 16,6 3-2-16,-3-3 0 15,0 5-1-15,6 6 0 16,-3-6 0-16,-3-3 0 0,9-2 0 16,-3 3-22-16,9-3-8 15,-6-8-29-15,-1 0-10 16,-2-8-46 0</inkml:trace>
  <inkml:trace contextRef="#ctx0" brushRef="#br0" timeOffset="150">23627 6956 184 0,'0'-3'71'0,"3"6"-38"0,-3 0-17 0,0-3 44 16,9 10-15-16,-3 3-8 15,0 3-9-15,0 3-16 16,-3-1-1-16,-3-2 2 0,0 0-5 15,0-3 0-15,0-2-4 16,0-3-3-16,0 2 2 16,0-10-4-1,0 0 0-15,6-2-6 16,-3-4-3-16,2-4-3 16,1-3 0-16,0-11-4 15,6 3 0-15,6-1 8 16,-3 7 4-16,0 7 4 15,0 8 1-15,0 5 0 16,-3 6 2-16,-9 4 12 0,5 1 6 16,-5 0-2-1,-3 0 0-15,0-3-8 0,0-2-4 16,6-3-1-16,-6-3-1 16,0 0-5-16,3-7-1 15,6-6 1 1,-3-3-5-16,0-5 2 15,3 3-3-15,3 0 2 16,9-6 3-16,-6 11 1 16,0 6 1-16,0 4 0 15,-4 4 6-15,1 2 4 0,-3 5-1 16,-6 0 2-16,6 0-8 16,-9 3-2-1,6-8-17-15,-3 0-4 16,0-3-32-16,0 1-14 0,3-4-18 15,0-2-48 1,0-2 30-16</inkml:trace>
  <inkml:trace contextRef="#ctx0" brushRef="#br0" timeOffset="151">24085 7017 208 0,'9'2'77'0,"-3"4"-42"0,0-1-15 15,3-2 27-15,-3 2-10 0,3 0 1 16,3 1-12-16,3-4-7 16,0-4-10-16,-1-1-6 0,7 0-2 15,-6-2 1-15,0-3 1 16,-6-3-1-16,0-2 1 16,-6-3-2-16,-3 0-1 15,0 3-2-15,-9 0 1 16,-3 2-4-16,-9 3 1 15,6 3 0-15,-3 3 2 16,1 2 3-16,2 7 2 16,0 9-1-16,3 0 1 15,3 3 4-15,0-1 6 16,9 1 2-16,0 2 0 0,0 3-5 16,9-3-2-16,0-3-4 15,0 1-3-15,3-6-7 16,0-5-4-16,6-3-16 15,-1-2-9-15,-2-8-28 16,6-1-12-16,6-1-48 16</inkml:trace>
  <inkml:trace contextRef="#ctx0" brushRef="#br0" timeOffset="152">24439 6884 172 0,'0'-7'66'0,"0"4"-36"0,0 0-11 0,0 1 21 15,0 2-3-15,-3 0 1 16,-2-3-4-16,5 3-1 16,-12 0-18-16,3 3 2 0,0 2 1 15,-3 0-8-15,3 3-3 16,6 0-4-16,0 5-3 15,6 6-4-15,0-1 0 16,6 3 2-16,0 1 3 16,3-4 0-16,-3 3-1 15,0 1 5-15,-6 1 1 16,-3 1 13-16,0 0 7 16,-15-6-7-16,-3 1-1 15,-6-3-19-15,0-6-9 16,3-2-57-16,0-2-26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1:31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19912 13375 124 0,'-12'-19'46'0,"9"19"-24"0,-3-2-26 16,-12 9 49-1,-2 4-8-15,-7 5-7 16,-6 10-5-16,-6 14-15 15,1 21 5-15,2 18 2 0,6 6-1 16,9 16 3-16,15-1-6 16,18-5-3-16,12-5-8 15,9-2-1-15,14-17-41 16,4-5-15-16,-3-5-52 16</inkml:trace>
  <inkml:trace contextRef="#ctx0" brushRef="#br0" timeOffset="1">20007 13687 84 0,'3'-8'33'0,"-3"8"-18"0,0-3-9 16,0 3 9-16,0 0-2 15,0 0 2-15,0 0-2 16,3 0 0-16,-3 0 1 16,0 0 2-16,0 0 2 15,0-2 1 1,-3 2-4-16,0 0 1 0,0 0-5 15,0 0-1-15,0 0-4 16,0 5 1-16,-3 6-6 16,1-4-1-16,-1 7 0 15,3-1 2-15,0 0-1 16,6 0-1-16,3 3 3 0,-1-2 0 16,4-9 1-16,0-3 2 15,0-2-1-15,6 0 2 16,0-5 0-16,-3-3 3 15,-3 0-5-15,-3-2-3 16,-9-1-1-16,0 1 1 16,-3 2-1-16,0 0-1 15,0 0 1-15,0 2 1 16,0 1 1-16,0 0 1 16,3 2-7-16,3 1 0 15,0-1 1-15,6 0 1 16,0-2 1-16,6 5 0 15,9 0-3-15,-3 5 0 16,0 1 2-16,-4 1 2 16,-2 1 0-16,-3 6 2 0,-6 2 0 15,-6 10 1-15,-6 3 4 16,-9 3 3-16,1 0-9 16,2-3 0-16,0-3-2 15,3-5 2-15,3-2-10 16,3-3-4-16,3-6-32 15,3-2-11-15,9-2-34 16,9-6-24 0,0-6 49-16</inkml:trace>
  <inkml:trace contextRef="#ctx0" brushRef="#br0" timeOffset="2">20171 13922 200 0,'-18'8'74'0,"15"3"-40"0,-6 10-31 0,0-10 15 15,3 2 6-15,0 11 7 16,3 0-7-16,9-1-5 16,0-2-10-16,6 1-2 0,3-9 0 15,3-3-1-15,0-4-1 16,0-4 1-16,0-4 1 16,-4-9 3-16,-8-5 1 15,-3 0-3-15,-6 1 0 16,0-4-10-16,-5 3 0 15,-1 3-5-15,-3 2 2 16,0 3-19-16,0 3-7 0,3 0-24 16,3 2-8-16,0 1-111 31,12-6 89-31</inkml:trace>
  <inkml:trace contextRef="#ctx0" brushRef="#br0" timeOffset="3">20305 13896 180 0,'0'5'68'0,"0"6"-36"0,0 7-18 16,6-7 22-16,0-1-7 0,0 4-2 15,-3-1-11-15,0 5-5 16,0-2-6-16,0-2-4 0,0-4 0 15,0-2 1-15,0-3 1 16,-3 1 10-16,0-14 10 16,-3-3-5-1,3-2-5-15,-6-3-3 16,6 0-2-16,0 0 0 16,0 3-2-16,3 0-1 15,0 0-6-15,3 2 1 16,3 3-2-16,0 0 0 0,5 3-11 15,1 2-5-15,3 1-19 16,0 2-9-16,0 2-33 16,9-2-12-1</inkml:trace>
  <inkml:trace contextRef="#ctx0" brushRef="#br0" timeOffset="4">20615 13888 200 0,'-15'-3'74'0,"9"6"-40"0,-6 0-44 16,3 2 11-16,-3 0 1 15,0 3 6-15,0 5-4 16,0 3 0-16,3 3-2 16,3 5-2-16,3 5 3 0,3-5-4 0,6-6 0 15,3-2 10 1,6-6 5-16,0-4 3 0,0-12-1 15,-3-4-6-15,0-3-2 16,-3-3 0-16,0-5 0 16,-6-3-2-16,-3 0 1 15,0-10-6-15,-3-1-1 16,-3-2-2-16,0 3 0 16,-3 5 6-16,6 2 2 15,0 6 4-15,0 5 1 16,3 6-3-1,0 7-5-15,0 8-2 16,0 8 2-16,6 9 0 0,0 4 1 16,0 6 0-16,3 0-2 15,0-1-2-15,-1 1-2 16,1 0-1-16,0 0-23 16,0-3-10-16,0-8-41 15,0-5-16-15</inkml:trace>
  <inkml:trace contextRef="#ctx0" brushRef="#br0" timeOffset="5">20757 13946 240 0,'-6'8'90'0,"6"0"-48"0,0 8-53 16,0-8 13-16,0 8-2 15,0 5 2-15,3-5 0 0,-3 0-2 16,0-3 1-16,3-3-26 0,0-2-8 15</inkml:trace>
  <inkml:trace contextRef="#ctx0" brushRef="#br0" timeOffset="6">20674 13761 272 0,'-12'-11'104'0,"12"9"-56"0,3-1-69 0,-3 3 9 15,0 0-33-15,3 3-11 16,3-3-39-16,0 0-14 0</inkml:trace>
  <inkml:trace contextRef="#ctx0" brushRef="#br0" timeOffset="7">21177 13872 140 0,'0'-8'52'0,"18"11"-28"0,-27-14-6 16,9 9 18-16,-3 4-3 16,0-4 3-16,-3-1-16 15,-3 6-4-15,-6 2-10 16,0 3 0-16,1 2 1 0,-1 9-3 15,3 5-3-15,3 2-3 0,6 9 1 16,6-1-1-16,6-2-2 16,3-6 3-16,3-5 0 15,11-5-4-15,1-5 1 16,-3-3-22-16,0-8-11 16,-3-3-13-16,-1-15-7 15,-2-4-16 1</inkml:trace>
  <inkml:trace contextRef="#ctx0" brushRef="#br0" timeOffset="8">21347 13885 160 0,'-6'-10'60'0,"3"10"-32"0,-3 0-20 0,3 2 18 16,-3 4-11-16,-3 2-1 0,0 5-4 16,-3 3 1-1,3 5-6-15,-3 8-1 0,6 5 2 0,3-2-1 16,0-5 2-16,3-6-6 15,6-3-1-15,0-4 6 16,3-7 4-16,3-4-1 16,0-6 0-16,0-7-5 15,-3-9-3-15,0 1 2 16,-3-1 2-16,-6-2-2 16,0 0-2-16,-3 2 6 15,0 6 3-15,0 3-3 16,0 2-2-16,0 5-7 0,0 8-3 15,0 6 2 1,3 2 3-16,3 11-4 0,3-3-1 16,3 0 2-16,0-2 3 15,3-3-10-15,0-3-3 16,0-2-32-16,-4-6-10 16,7-5-36-1,3-11-19-15,-3-5 54 16</inkml:trace>
  <inkml:trace contextRef="#ctx0" brushRef="#br0" timeOffset="9">21433 13922 192 0,'-15'-2'71'0,"15"4"-38"0,0 6-41 0,3 0 10 16,0 3 10-16,0 2 8 16,-3 0 2-16,0 6 1 0,0-3-12 15,3 5-4-15,-3-5-1 0,0-8-3 16,0 2-2-16,0-2 6 15,6-16 9 1,0-2 1-16,3-6-9 16,3-3-2-16,3 1-6 15,0-1-3-15,2 3 6 16,1 6 5-16,3 4-4 16,-3 9 0-16,6 5 0 15,-9 5 2-15,-3 3-1 0,3 11 0 16,-4-4-3-1,1-1-2-15,-3-1-17 0,0-5-9 16,-3-3-22-16,0-3-7 16,3-4-53-1</inkml:trace>
  <inkml:trace contextRef="#ctx0" brushRef="#br0" timeOffset="10">22008 13872 168 0,'-12'0'66'0,"3"5"-36"0,-3 3-24 15,3 0 17-15,-3 6 3 0,-6 7 5 16,6 2-13-16,3 12-3 15,9-1-9 1,9-2-4-16,3-3 1 0,9-8 11 16,0-5 6-16,3-8-4 0,2-8 1 15,1-10-6-15,-6-6-1 16,-3-3-2-16,-6 1 0 16,-9-4-2-16,-9 1 1 15,-3 0-2-15,-3 0 0 16,-3 2-3-16,0 4-2 15,0 1-8-15,0 6-5 16,4 3-26-16,2 2-10 16,3 3-30-16,3 6-13 15,3-1 1 1</inkml:trace>
  <inkml:trace contextRef="#ctx0" brushRef="#br0" timeOffset="11">22082 13944 184 0,'-3'10'71'0,"6"3"-38"0,12 3-39 16,-9-8 12-16,-3 8 5 15,0-3 5-15,0 6 3 16,0-3 3-16,0-3-12 16,0-3-6-16,-3-2-2 0,0-2-2 15,0-1 2-15,0-18 14 16,0-3-6-1,0-3 0-15,0-2-11 16,0 0-1-16,0 3 2 0,6 2 4 16,0 0 3-16,0 3 3 15,2 2-5 1,1 6-3-16,3 2 3 0,0 8 4 16,0 6-1-16,0 5 3 15,-3 0-4-15,0 5 1 16,-3 5-5-16,0-2 0 15,-3-3-14-15,0-2-6 16,0-6-13-16,-3-2-6 16,0-3-30-16,0-3-12 15,3-8-12 1</inkml:trace>
  <inkml:trace contextRef="#ctx0" brushRef="#br0" timeOffset="12">22311 13647 184 0,'3'-21'68'0,"0"24"-36"0,0 15-26 16,0-10 17-16,-3 0 3 16,9 5 7-16,0 8-7 15,-3 6-1-15,0 5-14 16,0 2-7-16,-3 3 0 0,0 0-1 0,0 0 1 15,3 6-5 1,0-9-1-16,0-8-24 16,-3-2-7-16,0-8-39 0,0-5-14 15,2-11 1 1</inkml:trace>
  <inkml:trace contextRef="#ctx0" brushRef="#br0" timeOffset="13">22451 13880 228 0,'6'8'85'0,"0"5"-46"0,3 11-48 0,-6-11 12 15,3 3 4-15,3-3 5 16,-3 1-3-16,3 1-3 16,-3-1-19-16,6-9 7 15,-1-5-44-15,1-3-17 0,6-5-18 16</inkml:trace>
  <inkml:trace contextRef="#ctx0" brushRef="#br0" timeOffset="14">22618 13891 216 0,'-9'5'82'0,"6"8"-44"0,-12 16-33 16,9-10 17-16,-3 20 8 16,-3 6 6-16,0 0-11 15,0-2-4-15,-2-1-12 16,8-8-8-16,0-4-4 0,3-7-67 15,3-1-27-15</inkml:trace>
  <inkml:trace contextRef="#ctx0" brushRef="#br0" timeOffset="15">23290 13576 180 0,'-14'-19'68'0,"11"11"-36"0,-15-5-24 15,18 8 18-15,-6 0 5 16,-9-1 3-16,6 1-7 16,-6 5-2-16,-3 5-14 15,0 8-7-15,-2 17-2 0,8 7-5 16,0 5 2-16,3 13 1 15,0 4 2-15,0-1-1 16,9-3-1-16,0 1 3 16,6-8 0-16,-3-6-6 15,0-10 0-15,0-8-26 16,0-6-10-16,0-10-24 0,-3-8-9 16,3-16-14-1</inkml:trace>
  <inkml:trace contextRef="#ctx0" brushRef="#br0" timeOffset="16">23008 13875 228 0,'-21'-11'88'0,"21"11"-48"0,0 0-34 0,0 0 27 15,9 0-10 1,6 3-7 0,0-3-9-16,-1 0-5 0,-2 0-1 15,9 0-6-15,0 0 1 0,0 0-22 16,-3 0-11-16,0 0 2 15,-1 0 1-15,-2 2 16 16,-3 1 9-16,-3 0 6 16,0 5 2-16,-3 2 16 15,0 6 7-15,0 3-6 16,-3 2-4-16,3 3-5 16,0 2-2-16,0-2-3 15,-3-3-2-15,3-2-8 16,0-4-3-16,-3-1-135 31,3-12 44-31</inkml:trace>
  <inkml:trace contextRef="#ctx0" brushRef="#br0" timeOffset="17">23225 13769 280 0,'-9'-8'107'0,"9"8"-58"0,3 0-79 0,-3 0 8 15,3 0-13-15,0-3 1 16,6 1 3-16,3-1 2 16,3-2-19-16,0-3-6 15,-1 0-3-15,1-3 2 16</inkml:trace>
  <inkml:trace contextRef="#ctx0" brushRef="#br0" timeOffset="18">23365 13676 212 0,'0'8'82'0,"3"0"-44"0,-3 11-42 0,3-6 13 0,0 11-1 15,0 5 5-15,-3 5-3 16,6 6 2-16,-3 0-7 16,3 7-1-16,0-2 2 0,0-2-3 15,-3-6-2-15,3-6-22 16,-4-7-11-16,-2-8-72 16</inkml:trace>
  <inkml:trace contextRef="#ctx0" brushRef="#br0" timeOffset="19">23276 13885 288 0,'-6'-5'107'0,"12"5"-58"0,8-3-55 16,-5 3 17-16,3 0-9 0,3 0 1 15,9 0-9-15,3 0-1 16,3 3 4-16,-1-3-43 0,1 0-18 15,3-5-43 1</inkml:trace>
  <inkml:trace contextRef="#ctx0" brushRef="#br0" timeOffset="20">23978 13697 140 0,'-6'-2'52'0,"-6"-1"-28"0,3-5-2 16,9 8 23-1,-3-5-5-15,0 2-1 0,-3 3-3 16,-3-2 0-16,1 2-19 16,-4 0-1-16,0 2 0 0,-3 6-6 15,6-2-3-15,-3-1-7 16,3 3 0-16,6 2-2 15,3 4 0-15,3-1 0 16,6 3 0-16,3 5 0 16,6 3 0-16,3-1 2 15,-1 4 0-15,-2-6-3 16,0 8 2-16,-6 0 3 16,-3 3 3-16,-6 2-2 15,-3-4 0-15,-9-7 1 0,3-1 0 16,-9-9 0-16,-3-3 2 15,0-7-5-15,4-3-1 16,-1-11-2-16,6-4-2 16,3-7-4-16,6-1-2 15,6-7 2-15,6 4 3 16,6-11 0-16,2 5 1 16,-5 3 3-16,6 3 2 15,-3 2 2-15,-6 3 1 16,-3 2 4-16,-9 3 3 0,0 3-6 15,0 0-1-15,-3 5-15 16,-3 0-8-16,0 3-10 16,3 2-5-16,0 0-50 15,3 3-59 1,6 0 37-16</inkml:trace>
  <inkml:trace contextRef="#ctx0" brushRef="#br0" timeOffset="21">24222 13629 176 0,'-6'2'66'0,"6"14"-36"0,0 3-29 0,6-6 14 16,-6 5 9-16,3 6 8 16,-3 5-2-16,0 1 2 15,0 1-18-15,-3 1 1 0,3 0 1 16,-6 0-8-16,6-6-2 16,-3 0-4-16,-3-2 1 15,6-5-2-15,-3-6 2 16,0-2-7-16,0-3-1 0,6-8-20 15,0-6 4 1,0-2 2-16,3-2 8 16,-3-4 5-16,6 1 1 15,0 3 4-15,0-1-2 16,3 3 1-16,0 3 6 16,0 2 2-16,-3 6 0 15,8 2 1-15,-5 3 7 16,-6 3 3-16,-3-1 7 15,-6 1 2-15,-3 2-9 16,-3 0-3-16,-5 3-8 16,-1 0-2-16,3-5-15 15,-3-1-6-15,-3-2-15 16,0-3-8-16,6 1-25 16,6-14-70-1</inkml:trace>
  <inkml:trace contextRef="#ctx0" brushRef="#br0" timeOffset="22">24338 13888 212 0,'0'-3'82'0,"0"9"-44"0,9 4-44 0,-6-2 12 15,6 5 2-15,0 3 5 16,3 3 7-16,-3 5 2 15,3 2-11-15,-3-2-4 0,0 0-3 0,0-6-7 16,-6-2 0-16,5 0-32 16,-2-5-14-16,0-6-24 15,3-3-40 1</inkml:trace>
  <inkml:trace contextRef="#ctx0" brushRef="#br0" timeOffset="23">24538 13914 208 0,'-9'3'79'0,"9"5"-42"0,-9 13-48 15,9-8 13-15,-9 11 7 16,0 13 6-16,-6 6 19 16,-3 2 8-16,0 2-21 15,-2-7-12-15,5-3-6 0,0-3-3 16,3-5 0-16,3-5-27 0,-3-5-9 15,9-3-35-15,6-14-59 32</inkml:trace>
  <inkml:trace contextRef="#ctx0" brushRef="#br0" timeOffset="24">24600 13687 228 0,'3'-16'88'0,"0"13"-48"0,-3 3-47 0,3 8 33 15,-3 13 5-15,0 14 0 16,-3 2 2-16,0 5-19 16,0 3-4-16,0 11-2 0,-3-6-4 15,6-2-3-15,0-6-7 16,0-8-1-16,0-4-39 15,6-4-14-15,-3-7-63 16</inkml:trace>
  <inkml:trace contextRef="#ctx0" brushRef="#br0" timeOffset="25">24451 13888 280 0,'-3'-5'104'0,"6"5"-56"0,6-3-58 0,0 3 16 15,3-3-2-15,6 1 5 16,3-1-5-16,0 3-2 16,-1-3-1-16,7 3-30 0,-3 0-10 15,-6 3-25-15,0 0-8 16,-6 2 6-1,-3 0 31-15,-6 3 51 16,6 3 14-16,-6-1 9 0,-3 4-4 16,5 2-1-1,-2-1-4-15,9-1-1 0,-3-1-16 16,0-3 1-16,3-2 2 16,6-2-4-16,-6-4-2 0,3-2-1 15,0-2-1-15,-3-4-4 16,-4-2-1-16,1 1-1 15,-3-4-2-15,-12 0-4 16,3 1 0-16,-11 2-7 16,2 3-1-16,-3 2 5 15,-3 3 3-15,0 3 1 16,3 4 1-16,0 4 6 16,0 2 2-16,6 8 0 15,4 3 1-15,5 0-4 0,5 0 0 16,4 0-3-16,3-3-1 15,0-3-4-15,0 1 1 16,9-8-38-16,-3-4-16 16,15-7-46-1</inkml:trace>
  <inkml:trace contextRef="#ctx0" brushRef="#br0" timeOffset="26">24993 13907 204 0,'-12'-8'77'0,"6"5"-42"0,3 3-32 0,-3 0 17 0,3 0-1 15,-3 3 3-15,-6-1 12 16,4 4 6-16,2-1-21 16,0 0-11-16,3 3-3 0,3 3-6 15,3 2 0-15,9 3-1 16,-4 5-2-16,10 5 3 15,0 1 0-15,-3-1 5 16,-3-2 5-16,-6-3 1 16,-6 0 4-16,-6 1 2 15,0-7-1-15,-9-1-5 16,0-4-2-16,-3-2-13 16,-2-3-4-16,-7-5-27 15,6-2-9-15,9-3-39 16,0-3-16-16,12-6-5 15</inkml:trace>
  <inkml:trace contextRef="#ctx0" brushRef="#br0" timeOffset="27">25106 13414 264 0,'0'-5'101'0,"18"2"-54"0,-3 6-57 15,-6 0 16-15,3 2-4 16,3 6 1-16,0 7 14 15,5 11 6-15,1 22-11 16,6 7 11-16,-9 13 4 0,-3 11-3 16,-6 11-2-16,-9-3-8 15,-9-6-1-15,-3-10-4 16,-9-2 2-16,-9-9-6 16,0-7-1-16,-8-8-37 15,5 5-16-15,0-8-32 16,4-3-13-16,8-13-28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2:06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10837 4426 112 0,'-21'-5'44'0,"15"8"-24"0,0-8 3 0,3 7 18 16,3-2-10-16,0 0-4 15,0-2-13-15,3-1-4 16,6 0-6-16,6 1-3 0,8-1 2 15,7 0-4-15,9 3 0 16,6 3 1-16,-7 8 0 0,4 4 0 16,0 12 0-1,-10 5 0-15,-5 7 0 0,-6 14 0 16,-12 3 0-16,-12 7 2 16,-3 1 3-16,-3 2 0 15,-3 0 2-15,-3 19-2 16,0 2 0-16,0-2-1 15,4-1 2-15,5-2 1 16,3 0 3-16,6-2-5 16,9-14-1-16,2-3-2 15,7-7 1-15,3-11-2 16,0-8-1-16,3-5 1 16,-4-6 1-16,1-5-1 15,-3-2-1-15,-3-3 3 0,-3-3 0 16,-3 0-1-1,0-5 1-15,-3-2-2 0,-3-1 2 16,-3-3 0-16,-1 1 1 16,-2-3 0-16,0 0 2 15,0 0-5-15,0 0-3 16,0 3 3-16,-2-1 1 16,-1-2 2-16,0 0 0 15,-3 0 0-15,-3 0 0 16,-3 3-5-16,0 2-1 15,-3 1 3-15,-9 4 1 16,0 6 0-16,1 5-2 16,-4 8 3-16,3 3 0 15,0 5-4-15,3 5-1 16,6 6-4-16,6 8 1 16,4 5 3-16,5 10 1 0,5-2-2 15,4 2 2-15,3 1 1 16,0-1 2-16,-3-2 3 15,-3 0 2-15,-3-1 12 16,-9-4 5-16,-6-3-6 16,-15-6 0-16,-8 1-7 15,-7-6-1-15,-3-7-4 16,4-9-1-16,-13-2-17 16,9-6-6-16,4-10-31 15,5-5-11-15,9-11-70 16,6-8-34-16,4-11 84 15</inkml:trace>
  <inkml:trace contextRef="#ctx0" brushRef="#br0" timeOffset="1">11709 5720 232 0,'-12'-5'88'0,"9"2"-48"0,6-5-45 16,0 3 17-16,3-3-7 15,6-5 2-15,5-6-6 16,1 12-1-16,3 1 0 15,0 14 4-15,3 8 2 0,-6 13-2 16,-9 11-3-16,-6 5-5 0,-9 2 0 16,-6 17 0-16,-3-9 2 15,-3-4 1-15,0-6 3 16,0-8 10-16,3-5 4 16,3-9 10-16,4-4 4 15,-1-6-8-15,3-2 0 16,6-3-13-16,6-3-3 15,8-2-2-15,7-1 0 16,3 1-5-16,9-1 1 16,3 1 0-16,-1 2 0 15,1 1-3-15,-6-4 0 16,-3 1-16-16,-4-3-5 16,1 0-23-16,-6-3-10 15,-3 1-28 1,-3-4-44-16,-9-4 34 15</inkml:trace>
  <inkml:trace contextRef="#ctx0" brushRef="#br0" timeOffset="2">12134 5726 244 0,'-3'-3'93'0,"3"3"-50"0,3 3-50 16,0 5 14-16,0 7 10 0,-3 12 11 16,0 10-10-16,0 8-2 15,0 16-10-15,0-6-2 0,0-4 0 16,0-1-2-16,0-8 1 16,0-5-4-16,3-13-2 15,0-5-34-15,-3-19-41 16,3-3 14-1,-3-10-25 1,0-14-16-16,-6-10 46 16</inkml:trace>
  <inkml:trace contextRef="#ctx0" brushRef="#br0" timeOffset="3">12090 5800 220 0,'12'-24'85'0,"-12"13"-46"0,6 1-30 0,2 4 19 15,1-2-8-15,6-2-1 0,9 2-9 16,9 5-4-16,3 11-3 15,5 13 6-15,1 6 4 16,-9 10 2-16,-4 5 4 0,-8 6-2 16,-9 2-1-16,-9-2-2 15,-12-6 1-15,-9-2-4 16,-5-3-1-16,-7-8-17 16,-3-5-6-16,3-11-13 15,3-5-4-15,1-3-19 16,5-5-9-16,3 0-130 31,18-5 71-31</inkml:trace>
  <inkml:trace contextRef="#ctx0" brushRef="#br0" timeOffset="4">13018 5943 140 0,'0'-11'55'0,"0"6"-30"0,-15-3-5 0,10 5 21 15,-1 0-2-15,-3 3 1 16,-3 0-11-16,-3 6-5 16,-3 7-14-16,-6 8-9 0,3 14-3 15,1 4 1-15,2 1 0 16,9 0-6-16,6-3-3 15,9-8 10-15,3-5 6 16,3-6 4-16,2-7 2 16,1-11-2-16,3-8 1 15,3-8-6-15,-3-5-1 16,0-6-4-16,-3-7-1 16,-6 2 1-16,-4 0 2 15,-7 6-1-15,4 5-1 16,1 5 3-16,-6 5 0 15,1 9-1-15,-1 7 1 16,6 11 0-16,-1 8 1 0,1 2 4 16,6 3 3-16,0 0-4 15,0-2-2-15,0-1-5 16,3-5 0-16,0-2-13 16,3-6-5-16,0-10-25 15,0-6-13-15,0-2-63 16</inkml:trace>
  <inkml:trace contextRef="#ctx0" brushRef="#br0" timeOffset="5">13164 5961 184 0,'-3'5'71'0,"6"3"-38"0,3 8-25 0,0-8 16 15,0 8 10-15,0 8 6 16,0 0-8-16,0-3-4 15,0-3-16-15,0-2-3 0,-3-3-2 16,0 1-3-16,0-4-1 16,-3-4 10-16,0-6 3 15,0 0-3-15,0-6 0 16,0-2-8-16,0-8-1 16,3-5-2-16,0 0-2 15,3-3 1-15,3 0-1 16,3 1-3-16,2 1 2 15,1 7-4-15,3 1 1 0,-3 4-18 16,0 2-8-16,0 3-33 16,0 2-12-16,0 0-43 15</inkml:trace>
  <inkml:trace contextRef="#ctx0" brushRef="#br0" timeOffset="6">13414 5972 208 0,'0'8'79'0,"3"0"-42"0,0 7-30 16,0-1 20-16,0 4-1 15,0 1 4-15,0-1-7 16,0 1-4-16,0-3-11 0,3-3-3 0,0-3 1 16,-3-2 12-16,0 0 6 15,-6-10 10 1,0-4-14-16,0-10-7 15,6-5-7-15,0 0-5 16,0-3 2-16,6 3 0 16,0 3-6-16,0-1 0 15,0 3 1-15,3 0 1 16,-1 6-8-16,4-1-2 16,3 3-18-16,0 3-7 15,3 2-30-15,-3 1-12 16,0 2-41-1</inkml:trace>
  <inkml:trace contextRef="#ctx0" brushRef="#br0" timeOffset="7">13813 5892 272 0,'-3'-2'101'0,"0"2"-54"0,0 2-44 15,0 4 21-15,-3 2-12 16,-6 5-2-16,-6 5-5 15,1 3-4-15,2 14 0 16,3-1-1-16,3-2 2 0,3-3-1 16,3-5-1-16,3-6 1 15,6-2-1-15,0-5 0 0,6-8 2 16,3-9-1 0,0-4 2-16,-1-9-2 0,1-2 2 15,-3 0-2-15,-3-3 2 16,-3 0 0-1,0 3 1-15,-3 2-2 0,0 6 1 16,-3 3 0-16,3 4 1 16,-3 6-5-16,3 8 1 15,3 6 2-15,3 7 3 16,3 3-2-16,3-1 0 16,0 1 1-16,-1-3 0 15,-2-5-5-15,0 0 1 16,0-5-22-16,0-3-8 15,-3-3-51-15,0-2-23 16,3-6-5-16</inkml:trace>
  <inkml:trace contextRef="#ctx0" brushRef="#br0" timeOffset="8">14018 5937 288 0,'0'3'110'0,"3"0"-60"0,3 7-52 16,0-2 20-16,3 5 6 15,3 3 10-15,0 11-16 16,6-1-5-16,-3 1-8 16,0-4 1-16,0-1 0 0,5-4-5 15,-2-5 0-15,-3 1-21 16,0-9-7-16,0-3-24 16,0-4-10-16,3-6-33 15,-3-13-49-15,-1-8 41 16</inkml:trace>
  <inkml:trace contextRef="#ctx0" brushRef="#br0" timeOffset="9">14358 5911 300 0,'-3'2'112'0,"-3"4"-60"0,3 10-50 0,0-3 23 15,-6 19-6-15,-6 13 3 16,-12 13 3-16,-5 5 2 16,-4 9-14-16,0 7 3 0,0 0 2 15,4-10-13-15,2-3-4 16,3-10-19-16,6-11-8 15,0-8-58-15,13-5-22 16,-4-8-34-16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2:15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12006 6519 160 0,'-6'-2'63'0,"3"4"-49"0,6 1-4 0,-3-3-3 16,0 0-8-16,0 0 0 16,0 0 1-16,0 0 2 15,0 5-1-15,3 1-3 0,-3-1-1 16,0 3 4-16,0 8 1 0,0 2 2 16,-3 1 2-16,0 5-1 15,-3-1 0-15,0 4-3 16,1-1-2-16,-1 1 1 15,0 2-1-15,0 0 0 16,3 8 0-16,0 0 0 16,0 5 0-16,3 3 0 15,0-2 0-15,0-1 0 16,3-5 2-16,-3 0-3 16,0-3 0-16,0-2-1 15,0 0 0 1,-3 2 2-16,0 6 2 15,0-3-1-15,-3 5 2 0,-3 3-2 0,0-2 2 16,-3-1-2-16,-3-5-1 16,0-2-2-16,-3-1 1 15,1 0 1-15,-4 3 0 16,0 3 4-16,-6 10 2 16,0 3 0-16,-8 0 1 15,-4-3-4-15,-3-5 0 16,1-5-1-16,-1 0 1 15,0-3-2-15,1 2-1 16,-1 1 5-16,-3 5 4 16,1 8-5-16,-10-5-2 0,-6-3 1 15,4-8 0-15,-1-3-1 16,4 1-2-16,-1-4 1 16,1 1 1-16,-10 2-3 15,-2-2-2-15,-4 3 4 16,4 4 3-1,2 4-3-15,-2 2-3 16,-1 0 3-16,-8-3 1 16,-1-2-3-16,1-6-1 15,3 0 1-15,-4 3 0 16,7-2 1-16,-13 2 2 16,-2 3-1-16,6 7 2 15,2-2-2-15,1 3 2 0,-4-1-2 0,-8-7-1 16,6-6 1-16,2-2-1 15,7 0 0-15,2 2 0 0,4 1 0 16,-7 2 0 0,-5 5 0-16,3-2 2 15,5 5-3 1,4-3 0-16,2-2 3 16,-2-3 1-16,-7-3-1 0,1-5 1 15,5 0-4-15,7-2 0 16,2 2 1-1,4 0 0-15,2 8 2 16,-2 0 1-16,-13 11 1 0,-2-1 0 0,2-7-5 16,7 0-1-16,5-6 5 15,6-2 3-15,1 0-6 16,5-1 1-16,0 1-1 16,1 0 2-16,-10 5 1 15,1 5 1-15,2 11 0 16,0-5 0-16,4 0-5 15,5-4-1-15,3-4 7 16,3-3 4 0,4-5-2-16,2 0 1 15,3-6-7-15,3-2-1 16,3-5 2-16,4-6 1 0,2-3-1 16,3-4 1-16,3-1-4 15,0-2 0 1,0-1 1-16,3-4 0 0,0-1 0 15,3-2 0-15,0-6-3 16,0-2 2-16,3-3-8 16,3-3-4-16,0-2 11 15,0-5 5-15,3-1-9 16,-3-2-3-16,0 3 4 16,-3 2 4-16,-1 3 2 15,1 5 2-15,-3 3 2 16,0 7 2-16,-3 4-1 0,3 2-1 15,-2 10-10-15,-4 6-2 16,0 8 6-16,-6 5 5 16,-6 3-2-1,-3 5-1-15,-3 5-5 0,0 1 0 16,4 4 6-16,2-2 6 16,3-8-6-16,6-5-1 15,6-11-3-15,9-5 0 16,15-11 6-16,5-10 5 15,7-6 4-15,6-12 4 16,6-9-11-16,5 0-4 0,10 0-1 16,2 6-1-16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2:37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4625 148 0,'0'-3'57'0,"0"6"-30"0,3 0-21 16,-3-3 17-16,0 0-1 15,0 5 2-15,0 3-5 16,-3 0-1-16,-3 2-10 15,-3 6-1-15,-3 5 0 0,-3 3-1 0,-2-3-1 16,-10 3-3-16,-3-3 1 16,6-2-2-16,0-1 2 15,4-2-2-15,2-3-1 16,3-2 1-16,0 2-1 16,3-2 0-16,3-1 0 15,3-2 0-15,3 3 2 16,6-3-3-16,3 0 0 15,6 2 1-15,6 1 0 16,6 5 0-16,2 2 0 16,-2 1 0-16,0-1 2 15,0 1-1-15,-6-1 2 16,-3-2-4-16,-3-2 0 0,-4-4 5 16,1-2-31-1,-3-5-11-15,0-3-63 16</inkml:trace>
  <inkml:trace contextRef="#ctx0" brushRef="#br0" timeOffset="1">10140 4934 132 0,'-3'0'49'0,"0"8"-26"0,0-5-9 0,3-3 15 0,0 0-5 16,0 0-2-16,0 0-4 16,6 3 1-16,0-1-10 15,9 1 6-15,0 0 2 0,3-3-5 0,8 2 1 16,4-2-2-16,6 0 3 15,6 0-3-15,2-5-1 16,7 0 0-16,-1 2 1 16,1 0-5-16,6 1-2 15,-7-1 2-15,1-5 3 16,-4 3-2-16,-5 0 1 0,-6 2-3 16,-3 0 2-16,-7 1-4 15,-5-1 0-15,-3 0-1 16,-3 1-2-16,-3 2 3 15,0 0 0-15,-3 0-17 16,-3 0-5-16,0 0-20 16,-3-3-7-16,2 3-31 15,1-3-12-15,6 1-1 16</inkml:trace>
  <inkml:trace contextRef="#ctx0" brushRef="#br0" timeOffset="2">11122 4847 168 0,'0'3'66'0,"6"5"-36"0,-3 5-20 0,0-5 20 0,0 5-5 16,0 3 0-16,0 0-7 15,0 0-1-15,0 2-10 16,0 3-4-16,-3-5 0 0,0 0 0 15,0 0 3-15,0-3-1 16,0-2 0-16,0-3-1 16,0-3 0-16,0-5 0 15,0 0 0-15,0 0 0 16,0-3 2-16,0-2 1 16,0-3 3-16,0-2-1 15,0-1 0-15,3 1-3 16,0-4-1-16,6 1-1 15,0-3 2-15,3-2-5 0,0 2-1 16,0 3 0-16,-1 2 2 16,1 0 1-16,0 3 1 15,3 3-5-15,0 0-1 16,0 2 1-16,0 1 2 16,-3-1 0-16,0 3-1 15,0 0-24-15,-1 3-9 16,-2-1-29-16,0 1-12 15,6 0-33 1</inkml:trace>
  <inkml:trace contextRef="#ctx0" brushRef="#br0" timeOffset="3">11485 4929 152 0,'-3'0'57'0,"6"8"-30"0,0-8-14 16,0 3 17-16,0 2-6 16,3 0 0-16,0-2-7 15,0 0 0 1,3-1-10-16,0 1 0 0,0-3 0 16,0 0-1-16,0 0-1 0,0 0-1 0,0-5 0 15,-3-1-2-15,0 1-2 16,-3-3-2-1,0 0 1-15,-3 0 3 16,-3 3-3-16,-3 0 0 16,0-1-4-16,-3 4 1 15,-3 2 2-15,0 5 3 16,-6 0-2-16,-3 6 0 16,3-1 1-16,1 1 0 15,2 0-3-15,3 2 2 16,3 0-1-16,3 0-2 0,3 1 3 15,3-1 0-15,12 0 3 16,3 0 1-16,3-2-1 16,-1-1-2-16,4-2-4 15,0-2-2-15,3-4-11 16,3-4-3-16,-1-4-17 16,1 1-6-16,-3-3-39 15</inkml:trace>
  <inkml:trace contextRef="#ctx0" brushRef="#br0" timeOffset="4">11840 4945 192 0,'0'-16'74'0,"0"16"-40"0,-3 0-24 16,3 0 20-16,-3 0-9 0,-3 0-2 31,-3 5-9-31,0 1-4 0,-3-1-3 16,0 3-5-16,0 0 1 0,0 5-4 15,3-2 1-15,0 2 2 16,3 3 1-16,3 0 1 16,6 0 0-16,3-3 0 0,3-3 0 15,3-2-3-15,0-2 2 16,3-6 3-16,-3-6 1 16,0-2 1-16,0-2 0 15,0-3-5-15,-3-1-1 16,2-1 1-16,-2-9 0 15,-6 0 1-15,-3-3 0 16,0 1 0-16,0 0 0 16,0-6 0-16,0-3 0 15,0 6 6-15,0 5 4 16,-3 3-5-16,0 5-1 16,3 6-2-16,-3 2-2 15,0 3-4-15,1 10 0 16,2 11 4-16,0 2 2 15,0 3 0-15,2 3 1 0,4 5 2 16,3 3 2-16,0 0-3 16,3 0-1-16,3-1-1 15,0 4 1-15,0-6-2 16,-3-3 2-16,0 1-33 16,0-6-14-16,-4-5-69 15</inkml:trace>
  <inkml:trace contextRef="#ctx0" brushRef="#br0" timeOffset="5">10128 5458 140 0,'0'0'55'0,"0"3"-30"0,-3 2-10 0,-3 1 18 15,0-1-5-15,-6 3 0 16,0 0-9-16,-2 2-4 16,-4 1-8-16,0 0 2 0,-3-1 3 15,3-2-4-15,0 0-2 16,3 5-1-16,3 0-1 16,1 6-2-16,2-3 1 15,3-3-2-15,3 0-1 16,3 1 1-16,3-1 1 15,3 0-1-15,3 0 2 16,2 0 0-16,1 1 1 16,0-1-2-16,0-3 1 0,0-2-2 15,0 0-1-15,-3 0-17 16,0 3-9-16,3-1-17 16,-3-2-8-16</inkml:trace>
  <inkml:trace contextRef="#ctx0" brushRef="#br0" timeOffset="6">9988 5667 172 0,'-3'0'66'0,"3"6"-36"0,0-9-22 0,0 3 18 15,0 0-6-15,6 5 0 16,3-2-5-16,3 0-1 16,6-1-8-16,6-2 0 0,8 3 1 15,10-3 5-15,6 3 5 16,5-3-3-16,10 0 0 15,5-3-6-15,7 0-3 0,5 3 0 16,3 0 1 0,1 0 3-16,-4 0 2 0,-8-2-1 15,-10-1 1-15,-2 0-2 16,-7 3 2-16,-11-2-4 16,-3 2-2-16,-7 0-2 15,-5 0-3-15,-6 0-13 16,-6-3-4-16,-3 0-55 15,0 3-23-15,-6-2-26 16</inkml:trace>
  <inkml:trace contextRef="#ctx0" brushRef="#br0" timeOffset="7">11390 5662 172 0,'3'-8'66'0,"0"8"-36"0,0 3-13 0,0-3 22 16,3 2-7-16,0 4 1 15,3 2-9-15,0 2-3 16,3 3-12-16,0 1-3 0,-3 2-2 16,3 2-2-16,-4-2 1 15,1 0-2-15,0-3 2 0,0 0-13 16,0-2-6-16,0-3-18 16,0-3-8-16,-3-5-29 15,3 0-50 1,0-8 26-16</inkml:trace>
  <inkml:trace contextRef="#ctx0" brushRef="#br0" timeOffset="8">11649 5670 188 0,'-3'-5'71'0,"3"7"-38"0,0-2-30 16,0 0 15-16,-6 6 2 0,0 4 4 15,0 3-6-15,-3 6 0 16,0 5-11-16,-2 0 2 0,-1-1 4 15,0 1-12-15,0 3-2 16,3-3 2-16,0 2 3 16,3-7-10-16,0-4-5 15,3-1-24-15,0-4-8 16,3-5-32 0,6-5-41-16,0-2 35 15</inkml:trace>
  <inkml:trace contextRef="#ctx0" brushRef="#br0" timeOffset="9">11715 5736 200 0,'0'0'77'0,"0"5"-42"0,3-2-28 16,-3-3 18-16,6 3-4 0,-3-1 2 0,2 1-11 15,1 0-2-15,3-1-6 16,0-2 2-16,0 0 0 0,3 0-5 16,-3-5 0-16,0 0 1 15,0-1 1-15,0 1 1 16,-3-3 0-16,-3 0-7 16,-3 3 0-16,-3 0-1 15,-3-1-1-15,0 4-3 16,-3 2 0-16,-3 0 2 0,0 5 1 15,0 3 3 1,0 0 1-16,0 0-2 0,4 2 2 16,-4 6 1-16,6 0 2 15,3 3-3-15,0-3 0 16,3-3 1-16,3 0 0 16,6-2 0-16,5-1 2 15,1-2 3-15,0-3 2 16,3 1-17-16,0-4-5 15,-3-2-20-15,0 0-5 16,3-5-54 0</inkml:trace>
  <inkml:trace contextRef="#ctx0" brushRef="#br0" timeOffset="10">11977 5509 200 0,'-3'2'74'0,"0"6"-40"0,0 11-29 15,3-6 19-15,0 13-6 16,0 4 1-16,0 1-6 16,0 6-3-16,3-2-5 15,0-4-4-15,0-4 0 0,0-3 1 16,0-3 3-16,-1-3-15 15,1-4-6-15,0-4-27 0,0-2-13 16,0-3-36 0</inkml:trace>
  <inkml:trace contextRef="#ctx0" brushRef="#br0" timeOffset="11">12060 5535 220 0,'3'-8'82'0,"-3"6"-44"0,0 2-27 0,0 0 21 15,0 0-19-15,0 5-5 0,0 5 1 16,3 14 2-16,-3 3-6 16,0 4 4-16,0 4 1 0,0 2-8 15,0-3-2-15,0-5-1 16,3-2 2-16,6-3-11 15,-3-6-3-15,0-2-27 16,6-3-9-16,-1-5-57 16</inkml:trace>
  <inkml:trace contextRef="#ctx0" brushRef="#br0" timeOffset="12">12250 5760 196 0,'-3'0'74'0,"0"5"-40"0,0 3-24 0,3 3 17 16,-2-3-7-16,-1 5 1 15,3 0-8-15,0 0 0 16,3 1-8-16,2-1-1 0,4-3 0 16,0 1 2-16,3 0 3 15,0-6 5-15,6-5 3 16,3-5-7-16,-6-6-1 15,0 3-3-15,-4-2-1 16,-2-6-1-16,-3 2 0 16,-3-1 0-16,-6 1 2 15,0 1-3-15,-6 3 0 0,-2-1 1 16,-1 3 0-16,0 3-11 16,-3 2-3-16,3 3-30 15,0 0-14-15,3 3-54 16,6-1-43-1,3-2 58-15</inkml:trace>
  <inkml:trace contextRef="#ctx0" brushRef="#br0" timeOffset="13">12569 5744 204 0,'-3'3'77'0,"0"5"-42"0,0 5-26 0,-3-2 19 16,0 2-3-16,3 3 2 15,0-1-9-15,0 1 0 16,9 0-11-16,-3 0-4 0,6 0 0 16,0-5-2-16,0-3 2 15,-3-3 0-15,3-3 1 16,0-2-5-16,0-2-1 15,0-3-6-15,-1-1 0 16,-2 1-5-16,0 0-2 16,0-1 6-16,0 1 5 15,0 2 5-15,0 3 2 0,0 3-6 16,3 5-2-16,0 0-1 16,3 0 2-16,3 0 10 15,0-3 6-15,3-2 8 16,-1-3 4-16,7-6-6 15,-3-1 0-15,-3-4-2 16,0-5-1-16,-3-2-7 16,-6 2-5-16,-3 0-7 15,-4 3-2-15,-2-1-26 16,-2 4-11-16,-4-1-91 16</inkml:trace>
  <inkml:trace contextRef="#ctx0" brushRef="#br0" timeOffset="14">10119 6257 116 0,'0'-2'44'0,"-3"-6"-24"0,6 13-8 16,-3-5 27-1,0 0-9-15,0 0-4 16,0 0-4-16,0 0-12 15,0 0 0-15,0 0 3 0,0 3-3 16,-6 5 2-16,-3 0-3 16,-3 0 0-16,-2 0-3 0,-4-1 1 15,0 1-2-15,0 0 2 16,3 0-4-16,0 0 0 16,3 0-1-16,0 3-2 15,3-3-4-15,3 0 0 16,6 2 2-16,3 3 1 15,6 1-2-15,3-1 2 16,3 8 1-16,0-2 0 16,6 4 0-1,0-4 2-15,-3-3-1 16,-4-3 2-16,-2-2-24 16,0-3-11-16,-3-1-25 0,0-4-12 15,-3 0-12 1</inkml:trace>
  <inkml:trace contextRef="#ctx0" brushRef="#br0" timeOffset="15">10018 6379 220 0,'-3'-3'82'0,"3"3"-44"0,3 0-31 15,-3 0 18-15,6 3-13 16,3 0-4-16,12-1 3 16,5 1 3-16,7 0-7 15,12-1 0-15,5-2 0 0,16 0 1 16,8-2 2-16,7-1-1 0,8 0 0 16,6-2-3-1,1 2-1-15,-4 1 1 0,-3-1 1 16,-6 1-1-16,-14-1 1 15,-10 3-4-15,-11 0 0 16,-9 0 1-16,-9 0 2 16,-10 0-5-16,-5 0-3 15,-6 0-26 1,-3 0-9-16,-6 0-38 0,0 0-18 16,0 0-12-1</inkml:trace>
  <inkml:trace contextRef="#ctx0" brushRef="#br0" timeOffset="16">11485 6281 152 0,'-3'-16'57'0,"-8"14"-30"0,5-14-12 0,12 13 20 16,-3 1-10-16,0 2-5 15</inkml:trace>
  <inkml:trace contextRef="#ctx0" brushRef="#br0" timeOffset="17">11479 6247 344 0,'3'10'10'0,"0"6"-2"16,-3 8 2-16,0 5 4 15,0 6-2-15,0 7 3 16,0-2-4-16,0-3-1 16,0-6-2-16,3-4 0 15,0-6-2-15,-3-5 1 0,3-3 0 16,-3-5 1-1,3-5 0-15,0-3 2 0,0-6-3 16,3-4-2-16,0-14-2 16,3 3-3-16,0 0-2 15,3 2-1-15,3 3-1 16,3 3 3-16,3 5-5 16,2 5 2-16,-2 6 2 15,0 8 3-15,-3 7 2 16,-3 1 3-16,-3-1 3 15,-6-2 2-15,-6 0 1 16,-6 0 0-16,-6-6-4 16,-6 4-3-16,0-6 0 0,-3-3-1 15,-3-5-9-15,4 0-2 16,-1-3-9-16,3-2-3 16,6 0-10-16,0-3-4 15,6 0-15-15,0-5-8 16,3-1-22-1,6-7-44-15,6 0 35 0</inkml:trace>
  <inkml:trace contextRef="#ctx0" brushRef="#br0" timeOffset="18">11804 6228 240 0,'3'0'90'0,"-3"14"-48"0,3-4-36 16,-3-2 20-16,0 3-5 16,0 2-1-16,0 5-6 15,0 6-4-15,0 8-5 16,0 2-4-16,0 3 2 0,3-2 0 0,3-6 1 16,0-3-7-16,0-4 0 15,0-4-39-15,0-5-16 16,0-5-62-1</inkml:trace>
  <inkml:trace contextRef="#ctx0" brushRef="#br0" timeOffset="19">11977 6416 156 0,'-3'3'60'0,"3"2"-32"0,-3 6-15 0,3-6 17 15,0 8-6-15,0 6 0 0,3 2-7 16,0-3 0-16,3 1-10 16,-1-3-2-16,1 0-1 0,3-3 0 15,0-5 0-15,0-3 2 16,3-5 3-16,-3-3-6 16,6-2-2-16,-3 0-6 15,3-16 1-15,-3 2 2 16,0 1 3-16,-4-1 0 15,1 3 2-15,-3 3 0 16,0 5 3-16,0 3 1 16,-3 2 1-16,0 6 4 15,0 10 5-15,0 8 0 0,0-2-1 16,3 2-8 0,0-3-5-16,0-2 0 0,0-2 2 15,3-1-11-15,0-3-3 16,3-2-38-16,3-2-16 15,-1-4-61 1</inkml:trace>
  <inkml:trace contextRef="#ctx0" brushRef="#br0" timeOffset="20">12364 6498 188 0,'0'0'71'0,"0"-13"-38"0,0 24-25 0,2-6 16 15,-2-5 3-15,6 8 4 16,0 0-9-16,3-3-2 0,3 0-12 16,0-2-1-16,0 0 3 0,0-9-4 15,0 1-1-15,-3-6-2 16,0 3-3-16,-3 1 3 16,-3-1 0-16,-3 0-6 15,-3 0 0-15,-3 0-1 16,-3 0 2-16,-3 3-1 15,-9-1-1-15,0 6 0 16,0 3 3-16,-2 2-2 16,-1 16 1-16,3 3 2 15,0 0 0-15,6 0 6 16,6 0 6-16,6-1 0 0,9 1 1 16,6 0-1-1,9-3 0-15,6-5-4 0,6-3-3 16,-1-7-42-16,7-9-18 15,9-2-78 1</inkml:trace>
  <inkml:trace contextRef="#ctx0" brushRef="#br0" timeOffset="21">10351 7035 192 0,'0'0'71'0,"0"0"-38"0,0 0-19 15,0 0 22-15,0 3-7 16,-3 2 0-16,-3 3-7 15,-2 0-4-15,-7 0-10 16,0 3-1-16,-6-3 3 0,3-1-6 16,0 1 0-16,0 0-2 15,3 3-2-15,4-3-2 16,-1 2-1-16,6 1 2 16,3 2 0-16,6 3-2 15,6 5 0-15,3 0 2 16,-1 1 2-16,10 1-2 0,-3-4 0 15,-3-3 3-15,-3-3 3 16,0-2-9-16,-3-3-2 16,0-3-28-16,-3-2-10 15,-3-3-31 1,3-3-54-16,0-2 27 16</inkml:trace>
  <inkml:trace contextRef="#ctx0" brushRef="#br0" timeOffset="22">10223 7202 208 0,'-6'0'79'0,"9"0"-42"0,-3 0-26 15,0 0 23-15</inkml:trace>
  <inkml:trace contextRef="#ctx0" brushRef="#br0" timeOffset="23">10229 7205 403 0,'18'2'22'15,"6"1"-12"-15,12-3-2 16,8 0 2-16,16 0-2 0,5 0 1 16,10 0-1-16,5-3 0 15,4 1-7-15,-1 2 0 16,-9-3 1-16,1 3 3 16,-13 0 0-16,-8-3 0 15,-13 3-1-15,-5-2 0 16,-6 2-5-16,-6 0-1 15,-6 0-21-15,-4 0-8 16,-2 0-35-16,0 0-13 16,-3-6-26-1</inkml:trace>
  <inkml:trace contextRef="#ctx0" brushRef="#br0" timeOffset="24">11646 7205 112 0,'3'-6'44'0,"0"4"-24"0,12 4-8 0,-9-2 13 16,0 0 2-16,-3 0 14 16,0-8-7-1,0 0-18-15,-3 3-2 0,0 0-1 16,-6-6 8-1,0 3-9-15,-6 3-1 16,-3 2-5-16,0 6-1 16,-3 0-6-16,1 2 1 15,-4 3-2-15,3 0 0 0,-6 2 2 16,0 4 0-16,3-1-3 16,7 3 2-16,2 0-1 15,9 2 0-15,9 1 0 16,3-3-2-16,5-1 3 15,4-4 0-15,0 2 1 16,6-7 2-16,0-6-6 16,0-3-1-16,-4-2-1 15,-2-3 2-15,-3-3 2 16,0-2 1-16,-3 0 1 0,-3-1 0 16,-3 1 0-16,-3-3 2 15,0 6-1-15,-3-1-1 16,0 3 5-16,0-2 1 15,0 2 0-15,0 8-1 16,0 0-3-16,0 0-2 16,0 5 3-16,0 3 2 0,0 2 0 15,0 6 0-15,3 8-3 16,0 5-2-16,0 8 3 16,0 0 2-16,-3 0 2 15,-3-2 1-15,0 2 4 16,-6-3 3-16,-9-5-2 15,0-5 0-15,0-5-7 16,0-6-4-16,-3-3-8 16,1-4-4-16,2-6-16 15,3-6-9-15,3-1-14 16,3-4-5-16,6-5-48 31</inkml:trace>
  <inkml:trace contextRef="#ctx0" brushRef="#br0" timeOffset="25">11843 7213 196 0,'-3'0'74'0,"6"2"-40"0,-3 6-27 0,3 0 20 0,-3 3-7 0,0 2-2 32,3 5-8-32,0-2-2 0,-3-2-4 0,3-1 4 0,-3-3 4 0,3 1-6 15,-3-3-1-15,0-3-1 16,0-5 0-16,0 0 0 31,0-3 0-31,2-2-2 16,1-3-2-16,0 0 7 15,-3-2 3-15,3-3-3 16,0-1 1-16,0 1-3 0,6 0 2 16,3-3-6-16,0 5-1 15,-3 1-2-15,3 2 0 16,0 3 2-16,-3-1 0 16,0 4-25-16,3 2-8 15,-3 2-34-15,-1 1-15 16,1 2-16-1</inkml:trace>
  <inkml:trace contextRef="#ctx0" brushRef="#br0" timeOffset="26">12063 7271 164 0,'3'5'63'0,"0"0"-34"0,12 3-23 16,-9-2 17-16,0-1-5 15,3 0 1-15,-1-2 1 16,1-1 0-16,0-2-11 16,0 0-5-16,3-2-3 0,-3-3-1 15,3-1 2-15,-3 1-1 16,0-3 2-16,0 0-4 15,-3 3-2-15,-3-3 2 16,-3 0 2-16,-3 3-5 16,-3-1 1-16,-3 4 1 15,0-1 1-15,0 3 1 0,-3 0 0 16,-3 3 0-16,0 2 0 16,0 3 2-16,4 5 3 15,-1 0 4-15,3 1 2 16,3-1-3-16,3 3-3 15,3 0-2-15,6 2 0 16,3 1 0-16,3-4 1 16,-1-1-5-16,4-4-1 15,0-4-26-15,0-1-11 0,0-10-38 16,0-1-46 0,0-10 36-16</inkml:trace>
  <inkml:trace contextRef="#ctx0" brushRef="#br0" timeOffset="27">12286 7300 176 0,'0'3'68'0,"3"-1"-36"0,0 1-22 16,0-1 20-16,3 1-3 15,0 0 4-15,3-1-13 16,3-2-3-16,3 0-9 15,0-2-4-15,-1-1-1 0,-2-2-1 0,0 0 2 16,0-3-1-16,-3 0-1 16,0 0 1-16,-3 0-1 15,-3 0 0-15,-3-3 0 16,0 6 0-16,-3 0 2 16,-3-1-3-16,-6 4 0 15,0 2-1-15,-3 2 0 16,0 4 0-16,1-1 0 15,-1 3 4-15,3 5 1 16,3-2 1-16,0 2 0 16,3 0 0-16,3 0 0 15,3 6 0-15,6 5 0 16,3-6-2-16,3-2-2 16,3-3 3-16,0-5 0 0,-1-2-26 15,4-4-11-15,0-7-41 16,-3-8-58-1,0-1 28-15</inkml:trace>
  <inkml:trace contextRef="#ctx0" brushRef="#br0" timeOffset="28">12524 7239 188 0,'-3'0'71'0,"18"3"-38"0,-18 2-21 16,3 0 19-16,6 6-3 15,-3-1 3-15,0 4-6 0,0-1-3 16,0 0-12-16,0 6-2 0,-3-4-1 16,0-1-3-16,0-6-3 15,0 0 2 1,3-3 0-16,-3-5 3 16,9-8-3-1,0-3-2-15,0-2 2 16,3-5-2-16,0-1-1 15,2 3-2-15,1 0 1 16,0 6-1-16,0 2 0 16,0 0 2-16,0 8 0 15,0 10 2-15,-3 4 3 16,0 2 2-16,-1-1 1 16,-2 7-7-16,0 1 0 0,-3-1-10 15,-3-7-2-15,0 1-73 16,-6-5-32-16,-3-3 6 15</inkml:trace>
  <inkml:trace contextRef="#ctx0" brushRef="#br0" timeOffset="29">3603 12245 148 0,'3'-5'55'0,"0"5"-30"0,-3 0-12 15,0 0 19 1</inkml:trace>
  <inkml:trace contextRef="#ctx0" brushRef="#br0" timeOffset="30">3606 12263 311 0,'-5'24'31'0,"-4"8"-16"15,-3 5-1-15,0 3 2 0,-3-3-4 16,3 0 1-16,0-3-6 15,3-2-2-15,3-6-2 0,0-2 0 16,0-5 0-16,0-1 1 16,3-4-2-16,-3-4 1 15,6-2-2-15,-3 0-1 16,3-3 3-16,0-5 2 16,0 0-2-16,0-2 0 15,3-6-1-15,3-6 1 16,0-1-2-16,0-1-1 15,3-3 1-15,0-2 1 16,3-5-1-16,3-4 2 16,-9-1-4-16,6 2 0 15,-3-3-1-15,0-3 0 0,0 6 2 16,-1 6 2-16,1 4 1 16,0 3 1-16,-3 6-5 0,0 4-1 15,3 27-4 1,0 3 6-16,3 11 4 15,0 2-2-15,0 0 1 16,0 2-1-16,3 1 1 16,0 0-2-16,-1-3-1 15,-2-5 3-15,0-1 2 16,-3-7-2-16,0-3 0 16,-3-7-12-16,-3-4-4 31,-3-18-54-16,-3-2 0-15,-3-4-5 0,-9-2-20 0</inkml:trace>
  <inkml:trace contextRef="#ctx0" brushRef="#br0" timeOffset="31">3609 12549 184 0,'-20'-10'68'0,"11"10"-36"0,0-3-13 16,6 3 21-16,0 0-7 16,0 0 0-16,0 0-12 15,3 0-3-15,0 0-10 31,9 0-1-31,6 0 0 0,5 0-3 0,13-3-3 0,3 3 0 32,0 0-1-32,-1 0-31 15,4 3-12-15,0 0-79 0</inkml:trace>
  <inkml:trace contextRef="#ctx0" brushRef="#br0" timeOffset="32">4098 12520 220 0,'-9'-3'85'0,"3"3"-46"0,-6 0-30 16,6 0 19-16,-3 3-12 0,-3 0-4 16,0-1-12-16,0 4-5 15,0 2 3-15,0 2 2 0,3 6 3 16,1 3-4-16,2-1 1 15,3-2-2-15,3 0-2 16,3-3 7-16,3-2 3 16,2-6-8-16,1-5 0 15,3-5-7-15,0-6-1 16,0-2 2-16,-3-3 5 16,0 0 2-16,-3 0 1 15,-3-2 0-15,-3-6 0 16,0 0 0-16,-3 0 0 0,0-5 4 15,0 0 5-15,0-8 4 16,0 8 2 0,0 5 0-16,0 6 4 15,3 4-16-15,3 22-7 16,0 8-2-16,3 5 7 16,3 6 7-16,0 2-4 15,0-3-2-15,3 1 1 16,0-1 0-16,-1 1-4 15,1-6 1-15,6 0-35 16,0-5-17-16,0-5-37 16,3-6-43-16,3-3 44 15</inkml:trace>
  <inkml:trace contextRef="#ctx0" brushRef="#br0" timeOffset="33">4315 12536 184 0,'-15'-5'71'0,"6"5"-38"0,-3 2-23 0,6 1 17 16,-3 0-9-16,0 2-3 16,-3 0-11-16,1 3-2 15,-1 3-2-15,3 5 0 0,3-1 0 16,9 1 0-16,3 0 2 16,3-3-1-16,6-5 2 0,-1-2 0 15,1-6 1 1,0-3-2-16,3-5-2 0,-3-5-2 15,-3 0 1-15,0-3-1 16,-3 0 0-16,-3-3 2 16,-6-4 2-16,0-4-3 15,-3-2 0-15,0 0 3 16,0 2 3-16,0 4 9 16,0 4 3-16,3 3-6 15,-3 6-4-15,3 7-9 16,-3 6-3-16,3 7 4 15,0 6 2-15,6 5 1 16,0 3 1-16,0 3 0 0,3-1 3 16,-1 0-3-16,1-2 0 15,3 0-21-15,0-5-8 16,3-4-38-16,0-7-16 16,3-2-11-1</inkml:trace>
  <inkml:trace contextRef="#ctx0" brushRef="#br0" timeOffset="34">4574 12539 204 0,'0'8'77'0,"0"2"-42"0,3 6-30 0,-3-8 17 15,3 3-8-15,0-1 2 0,-3 1-9 16,3-3-2-16,-3 0-3 15,0-3 3-15,0-5 1 0,0 0 9 32,0-3 2-32,0 1-6 15,0-4-2-15,0-2 4 0,0-2 1 0,0-1-1 16,0 1 2-16,3-1 1 16,0 0 2-16,0 3-6 15,3 1 1-15,3-1-13 16,2 0-2-16,4 0 1 15,6 2 0-15,-3 4-2 16,0-1 2-16,-3 1-19 0,3 2-9 16,-3 2-40-16,2 1-19 15,1-3-30 1</inkml:trace>
  <inkml:trace contextRef="#ctx0" brushRef="#br0" timeOffset="35">4869 12568 220 0,'-6'0'82'0,"6"2"-44"0,0-2-40 0,0 0 14 15,0 0-8-15,0 6-3 0,0-4-33 16,3 4-14-16,-3-6-43 15,3 5-16-15</inkml:trace>
  <inkml:trace contextRef="#ctx0" brushRef="#br0" timeOffset="36">4874 12684 220 0,'-2'8'85'0,"2"13"-46"0,0-10-43 15,0-11 6 1,5 2-10-16</inkml:trace>
  <inkml:trace contextRef="#ctx0" brushRef="#br0" timeOffset="37">18531 11917 36 0,'-3'-3'16'0,"3"6"-8"0,0-6-7 16,0 3 3-16,0 0-20 15,0-2-9-15</inkml:trace>
  <inkml:trace contextRef="#ctx0" brushRef="#br0" timeOffset="38">18528 11898 92 0,'0'0'35'0,"0"-2"-18"0,0 2-7 16,0-3 12-16</inkml:trace>
  <inkml:trace contextRef="#ctx0" brushRef="#br0" timeOffset="39">18528 11885 234 0,'0'-8'44'0,"0"3"-15"16,0 0-10-1,0-6-1-15,0 3 0 0,0-3-1 16,0 4 2-16,-3 1-4 16,0 1 1-16,-3 2-3 0,0 1 2 15,0-1-2-15,-6 3 4 16,-3 3-2-1,3-1-4-15,-2 6 0 16,2 5-8-16,0 1-2 16,0-1-1-16,0 3 2 15,3 2-1-15,0 3-1 16,3 1 1-16,3-4-1 16,0-2-5-16,3 5 1 15,0 8 4-15,3-10 4 16,0-3-3-16,3 0-3 15,0-3 1-15,9-3 2 0,6 1 0 16,-6-6 2-16,0-2-2 16,2-6 2-16,-2 1 0 15,3-6 1-15,6-11-2 16,-9 6 1-16,-3 2 4 16,-3-5 6-16,3-7-3 15,-6 2 0-15,-3-1-2 16,-3-1 0-16,-3-4-2 15,-3 6 1-15,-3 0-2 16,0 2 0-16,-6 6-1 16,0-3 2-16,-6 8-3 15,3 3 0-15,0 2-1 16,4 1 1-16,-1-1-7 0,3 3 1 16,3 0-23-16,6 0-8 15,3 0-27-15,6 0-11 16,9-5-70-1</inkml:trace>
  <inkml:trace contextRef="#ctx0" brushRef="#br0" timeOffset="40">19233 11787 192 0,'3'0'71'0,"-3"3"-38"0,0-1-23 0,0-2 17 16,0 0-2-16,0 6 2 15,0-1-4-15,0 0 0 16,0 3-12-16,0 6 0 0,0 7 2 15,0 0-1-15,3 3 3 0,-3-3-2 16,3 0 2-16,0 3-6 16,0 0-3-16,0-3-1 15,0-8 1-15,0-2-3 16,-3-1 0-16,3 3-1 16,-3-5 1-16,0 0-2 15,0-2 2-15,0-1-13 16,0-2-6-16,0-1-24 15,0-2-12-15,0-5-64 16,6-6-47 0,0-2 66-16</inkml:trace>
  <inkml:trace contextRef="#ctx0" brushRef="#br0" timeOffset="41">19957 11848 200 0,'-3'0'74'0,"3"0"-40"0,3 0-40 16,-3 0 56-1,0 0-15-15,6-11-7 16,0 4-16 0,3 1 1-16,2-2 0 0,1 3 0 0,0-3 0 15,6 3-3-15,3-1 1 16,0 4-4-16,-3-1-2 16,-3 1-5-16,-1 2 0 15,1 2 2-15,-3 1 1 16,0 2 1-16,0 0 0 15,-3 6 0-15,-3 0 0 16,0 2 0-16,-3 5 2 16,-3-2-3-16,-3 0 0 15,0 0-1-15,-3 0 1 16,0 2-2-16,-3-2 2 16,-3 0-2-16,0 0 2 0,-6 0 0 15,4 2 1-15,-1-2-2 16,0-3-2-16,0 1 1 15,3-4-1-15,0 1-3 16,0-3 0-16,3 0 8 16,3-3 4-16,0 0-2 15,3-2-2-15,0 0-2 16,3-3-3-16,3 0 1 16,3 0 1-16,3 0 1 15,6-3 3-15,6 0-1 16,0 1 2-16,0-1 0 15,2 0 3-15,-2 3-3 16,0 0-2-16,0 0-2 0,3 0 0 16,-3 3-2-16,-7 0-1 15,-2-1 1-15,3 1-6 16,-6-3-1 0,3 3-28-16,0-3-10 15,-3 0-35-15,0 0-13 16</inkml:trace>
  <inkml:trace contextRef="#ctx0" brushRef="#br0" timeOffset="42">20356 10311 120 0,'3'-3'46'0,"0"3"-24"0,0 0-8 16,-3 0 17-16,0 0 0 15,0 0 2-15,0 0-7 16,0 0-2-16,0 0-13 15,0 0 2-15,0-2 3 0,-3-6 18 16,0-6 0 0,0 1-9-1,0 0-5-15,-3 0-8 0,-3-1-2 16,3 4-4-16,-6-6 3 16,0 0-3-1,0 3-1-15,0 0 0 16,0-6-1-16,0 9 0 15,0-1-2-15,1-5-2 16,-1 3 3-16,0 2 2 16,0 3-2-16,0 0 0 15,-3 3-3-15,0 0-1 16,-3 0 1-16,0 7 2 16,4 1-3-16,-4 7 0 0,0 1 1 15,0 2 0-15,-3 3 0 16,0 3 0-16,0-1-3 15,4 6 0-15,-1 5 2 16,3-2 0-16,0-1 1 16,3 3 0-16,3 3 0 15,-6 0 0-15,3 5 0 16,-3 5 0 0,4 0 0-16,2 3 0 15,0-2-3-15,0-1 2 0,3-2 1 16,0 2 2-16,0 0-1 0,3-2 2 15,0 2-4-15,3 1-2 16,0-1 2-16,9-5 2 16,0 3-2-16,3-9 0 15,0 4 1-15,3-1 0 16,2-5-3-16,4-5 2 16,3-3 1-16,3-2 0 15,6-3 2-15,5-6 1 16,4-2-1-16,-3-5-2 15,2-3 1-15,1-5 1 16,-3-9-1-16,-4 1-1 16,1-5 3-16,-3-4 0 0,-3-1 1 15,-1-14 0 1,-5-3 0-16,-3-2 0 0,-3-3 0 16,-6-6 2-16,-3 1-1 15,-3 0 0-15,-6-6-6 16,-3 1 1-16,-6-1 4 15,-3 3 2-15,-3 0 0 16,-3 6 1-16,0-4-4 16,-3 12 0-16,-5 4-1 15,8 6-2-15,3 3 1 16,3 5-1-16,0 2-25 16,3 3-10-16,3 3-35 15,3 2-14-15</inkml:trace>
  <inkml:trace contextRef="#ctx0" brushRef="#br0" timeOffset="43">20579 9205 132 0,'-3'3'52'0,"3"-19"-28"0,0 21-8 0,0-5 16 16</inkml:trace>
  <inkml:trace contextRef="#ctx0" brushRef="#br0" timeOffset="44">20576 9197 312 0,'0'0'40'0,"0"0"-21"16,0 0-5-16,0 0-3 0,6 3 2 16,0-1 5-16,0 1-4 15,9-3 2 1,2 0-7-16,1 3-3 16,6-3-1-16,3-6-1 15,0 1 2-15,-1 2-3 16,1 1-2-16,0-1 0 15,3 0 1-15,-3-5-3 16,-1 8-2-16,1 0 2 16,0 0 2-16,-3 0 0 15,-3 0 2-15,-3 0-2 0,-7 0-1 16,1 0 3-16,-3 0 0 16,-3 0 3-16,-6 0 3 15,0 0-4-15,-6 6-1 16,0-1-2-16,-3 3 1 15,-3-3-2-15,1 1-1 16,-7-4 1-16,-3 3-1 16,-3-2-3-16,-3 2 2 15,-3 1 1-15,-5-1 0 16,-1 0 0-16,0 1 2 16,4-1-1-16,-1 0 2 15,6 0-4-15,0-2 0 16,3 0 1-16,4-1 2 0,5-2-1 15,3 3 2-15,3-3-4 16,0 3-2-16,6-3-1 16,3 0 0-16,6 0 3 0,3 0 0 15,3 0 1 1,6 0 0-16,2-3-3 0,7 3 2 16,0-3 1-16,0 3 0 15,0-2 0-15,-1 2 2 16,1-3-3-16,-3 3 0 15,-3 0 1 1,-3 0 2-16,-3 0-14 16,-3 0-5-16,-4 3-37 0,-2-3-16 15,-3 5-49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2:37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2583 15293 136 0,'-15'11'52'0,"9"-6"-41"0,0 3-4 0,3-6-5 0,0 1-2 15,0-3 0 1,3 0 24-16,-9 0 11 15,6-3-17-15,0 1 10 0,0 2 5 0,0 0-2 16,3 0 2-16,-3 0-8 16,3 0-3-16,0 0-1 15,0 0-1-15,0 0-3 16,0 0 0-16,0 0-3 16,0 0 1-16,0 0-4 15,6 2 1-15,0 4-5 16,6-1-2-16,-6 0 2 15,9 1 0-15,-3-1 1 16,5 0 0-16,4 0-2 0,-3-2 1 16,6 0-2-1,3-3 0-15,0 0-1 0,-1 0 0 16,4 0 0-16,-3 2 2 16,3 1-5-16,-1 0-3 15,1-1 1-15,0 1 0 16,-3 2 1-1,2-2 2-15,1 0 1 0,0-3 1 16,3 0-2-16,2 0 1 16,-2-3-2-16,3 0 2 15,0 1-2-15,2-1-1 16,-2 3 1-16,0 0 1 16,-1 3-1-16,1-1-1 0,3 4-2 15,0-4 1-15,-1-2 3 16,1 0 3-16,3 0-2 15,-1-2-2-15,4-1 0 16,-3 0-1-16,2 1 2 16,-2-1 1-16,3 0-1 15,2 1 1-15,-2 2 0 16,0 0 1-16,-1 0-5 16,1 0 1-16,-1 0 0 15,1 0 2-15,-3 0 1 16,2 0 1-16,-2 0-2 15,3 0 1-15,-1 0 0 16,1 0 1-16,0 0 0 16,-1 0 2-16,1 0-5 15,0 2-1-15,-1 4 0 0,1-1 0 16,0 0-3-16,2 0 2 16,1 1 1-16,-1-1 2 15,4-2 1-15,-3-1 3 16,2-2-1-16,-2 3 0 15,3-3-3-15,-1 0-2 16,1 3 1-16,-1-3-1 16,4 2-3-16,-3 1 2 15,-1 2 1-15,7 1 2 16,-7-4 3-16,1 3 2 0,-1-2-1 16,4 0 1-16,0-3-4 15,-1-3 0-15,1 0 1 16,-1-2 0-16,13 3 0 15,-7-4 0 1,-2 1-2-16,-3 0 1 16,-4 2 0-16,4 0 3 0,-19 1-1 15,13-1 0-15,-3-2-3 16,-1 2-2-16,1 0 1 16,-3 3 1-16,-1-2-1 15,1 2 2-15,0-3-4 16,-1 3 0-16,-2-2 1 15,-3-1 0-15,-9 3-11 0,-7-3-3 16,-5 1-24 0,-3-4-8-16,-6-2-22 0,-9-8-10 15,-9-18-104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2:46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 13443 156 0,'-6'-5'60'0,"9"5"-32"0,-3 0-33 0,0 0 10 15,0 3 1-15,0 5 6 16,0 5 9-16,-3 8 7 15,3 11-15-15,-9 13 2 0,3 3 1 16,0 2-2-16,-3 0 0 16,0-5-4-16,-3 0-1 15,4-3-3-15,2-5 1 16,0-5 2-16,0-8 2 16,6-3-5-16,-3-5-4 15,3-3 5-15,0-2 3 0,0-11 14 16,-6-5-12-1,12-6-4 1,-6-5-3-16,3-2-1 0,3-4-2 16,0-1-2-16,0-4 1 15,2-5-1-15,-5-2-3 16,6-8 0-16,-6-1 2 16,6-2 0-16,0 3-2 15,0 2 2-15,0 6 1 16,3 5 2-16,-3 5-3 15,0 3 0-15,-3 5 1 16,0 3 0-16,3 2-5 0,3 6 1 16,-4 7 0-1,1 9 2-15,3 8 5 0,0 7 3 16,0 14 0-16,3 5-1 16,0 0-1-16,3 2 0 15,-6-2-2-15,6-2 1 16,-7-1-2-16,7-2 2 15,-9-3-2-15,3-6-1 16,-3-4 1-16,3-9 1 16,-9-2-1-16,3-2 2 15,-3-4-7-15,-3-5-1 16,-3 1-7-16,3-4 0 16,-9-2-12-16,0-2-4 15,0-4-5-15,-3-2 0 0,0-2 0 16,3-1 1-16,-3 1 0 15,-5-4 0-15,-1 1 2 16,3 0 1-16,-6-3 12 16,3 0 7-16,-3-2 9 15,3 2 3-15,1 0 13 16,2 5 5-16,-3 3 9 16,6 3 5-16,3 0 4 15,6 0 1-15,-3 2-4 16,3 0-1-16,3 1-13 15,9 2-5-15,3-3-3 0,0 0 1 16,9 1-7-16,0-1-4 16,5 0-2-16,4-2 1 15,-6 3-1-15,3-1-1 16,2 0-41-16,-8 1-18 16,0-1-65-1</inkml:trace>
  <inkml:trace contextRef="#ctx0" brushRef="#br0" timeOffset="1">960 13761 124 0,'-12'0'49'0,"9"3"-26"0,3-1-7 0,0-2 16 0,0 0-2 16,0 0 2-16,0 0-3 15,0 0 0 1,0 0-16-16,0 0 5 0,0 0 3 0,0 0-5 16,0 0-1-16,3 0-7 15,6-2-3-15,0-1 0 16,-3 0 1-16,9 3-5 16,-3-2-1-16,6-1 0 15,-3 3 0-15,3 0 0 16,2 0 0-16,1 0 0 15,-3 3 2-15,3-1-1 16,-6 1-1-16,0 2 1 16,6 1-1-16,-7 4 2 15,4 3 3-15,0-2 0 0,-6 0 2 16,6-1-4 0,-9 1-2-16,3 2 0 0,-3 3 1 15,0 2-1-15,3 4 2 16,-9 1 0-16,2 1 1 15,1 0-2-15,0 5-2 16,-6 3 3-16,3-3 0 16,-3 0 1-16,0 0 0 15,0 6-2-15,0-6 1 16,-3-3-2-16,3 3-1 16,-6 3 5-16,3 2 1 15,0 1 0-15,0-4 1 0,1 1 0 16,-1 3 1-16,3-4 0 15,0-2 0-15,0-2-4 16,0-3-1-16,-6-6 1 16,3 1 0-16,3-3 0 15,0-3 0-15,0-3-5 16,0-2 1-16,0-2 0 16,0-1 2-16,0-2-1 15,0-1-1-15,0-2 3 16,-3 3 2-16,0-6-4 15,0 1-1-15,0-4-11 16,-3 1-5-16,3-3-1 16,-6 0 0-16,6 0 1 0,-6-2 0 15,3-9 2-15,0-2 1 16,0 2 8 0,3 1 2-16,-6 5 3 0,-3-1 0 15,6 4 0-15,3-1 0 16,-6 3 0-16,6 3 0 15,0 0-3-15,0 2 2 16,1 6-4-16,2 2 1 16,0 8 2-16,2 11 3 15,1 3 6-15,0-1 4 16,3 0-2-16,0 6 0 16,3-5-1-16,3-6 2 0,-3-3-1 15,-3-4 0-15,9-4-1 16,-6-2 0-16,3-3 0 15,3-2 2-15,0-6-3 16,-1-5 1-16,1-5-3 16,0-3 2-16,0 1-6 15,-3-1-3-15,0 0 1 16,-6 3 0-16,0 2-13 16,0 3-5-16,-6-3-28 15,0 6-10-15,0 2-87 16,0 3-38-1,9 0 91-15</inkml:trace>
  <inkml:trace contextRef="#ctx0" brushRef="#br0" timeOffset="2">21796 13044 108 0,'0'-19'44'0,"6"12"-24"0,-3-1-2 0,-3 5 18 15,0 0 4-15,0 1 3 16,0 2-19-16,0 0-7 15,-3 10-10-15,-3 14-1 0,-3 16 1 16,-6 10 3-16,1 8 4 16,-1 0-2-16,0-2 3 15,3-3-4-15,0-5 1 16,6-9-5-16,3-4-2 0,0-9-2 16,0-7-3-16,3-4 5 15,0-4 1-15,0-6 2 16,3-7 0-16,0-9-4 15,3-5-1-15,3-5 1 16,0-8 0-16,3-5-2 16,3-6-2-16,0-5 1 15,-1-5-1-15,1-3-3 16,3 0 0-16,-3 8 2 16,0 5 0-16,0-2 1 15,-3 13 0-15,0 2 0 16,-3 11 2-16,-1 6-6 15,1 4 1-15,3 12 1 16,-3 15 1-16,3 13 1 0,0 11 0 16,-3 11 2-16,3-3 1 15,0 0 1-15,-3-3 0 16,3-2-2-16,0-1-2 16,-4-4 1-16,1-4 1 15,-3-4-6-15,0-4-1 16,0-4-31-16,-3-6-12 15,-3-5-28-15,-3-3-10 16,-6-13-5 0</inkml:trace>
  <inkml:trace contextRef="#ctx0" brushRef="#br0" timeOffset="3">21758 13417 244 0,'-30'-8'90'0,"24"8"-48"0,0 0-36 16,6 0 20-16,0 0-8 15,0 0 2-15,3 0-9 16,6-5-2-16,6 2-5 16,8 1-3-16,4-1 0 0,9 0-1 15,0 3 0-15,2 0-33 16,-2 0-15-16,15-5-73 16</inkml:trace>
  <inkml:trace contextRef="#ctx0" brushRef="#br0" timeOffset="4">22335 13182 140 0,'0'0'55'0,"0"15"-30"0,3 1-27 16,0-5 11-16,-3 2 11 15,3 6 7-15,-3 2-9 16,0 8-3-16,0-3-9 15,0 1-4-15,3-1-1 0,3-2 1 16,0-3 3-16,-3-2-4 0,0-3-1 16,-6-3-33-16,6-3-15 15,-9 1-31 1</inkml:trace>
  <inkml:trace contextRef="#ctx0" brushRef="#br0" timeOffset="5">22225 13399 228 0,'-18'-16'85'0,"18"16"-46"0,0 0-41 0,0 0 23 16,6-6-5 0,3 1-1-16,6 0 0 0,3-1-8 15,-1 1-4-15,13 0-2 0,0 0-4 16,-3 2 0-16,0 0-56 15,-4-2-22-15,-2 2-20 16</inkml:trace>
  <inkml:trace contextRef="#ctx0" brushRef="#br0" timeOffset="6">22621 13100 164 0,'-3'2'63'0,"3"3"-34"0,0 6-27 0,0-3 12 16,0 5 2-16,0 8 4 16,-3 1-6-16,-3 1-3 15,3 1-6-15,-3-3 1 0,3-2 0 16,0-3-2-16,3-3-1 15,0-2-1-15,3-4 1 16,0-1 4-16,3-4 4 16,0 1-4-16,6-3 1 15,3-3-5-15,2 1-2 16,1-1 2-16,0 0 2 0,0 1-7 16,-3-1 0-16,3 1-29 15,-6-1-11-15,0 0-61 16</inkml:trace>
  <inkml:trace contextRef="#ctx0" brushRef="#br0" timeOffset="7">22734 13121 160 0,'-9'-6'60'0,"9"6"-32"0,0 0-33 16,0 0 10-16,3 6 3 15,3 2 5-15,-3 15 13 16,3 7 9-16,0 7-19 0,-6 5 5 16,6-2 0-16,-3-1-9 15,3 4-2-15,0-6-6 16,0-3-3-16,-3-5 2 0,5-5 0 16,1-5-41-16,3-6-19 15,0-8-48 1</inkml:trace>
  <inkml:trace contextRef="#ctx0" brushRef="#br0" timeOffset="8">22915 13076 140 0,'0'-6'55'0,"3"4"-30"0,0-1-16 0,-3 3 14 16,0 0-5-16,0 0 2 16,0 0-7-16,0 0-3 15,3 5-5-15,-3 3-2 0,0 6 3 16,3 1 3-16,-3 9 5 16,0 0-2-16,3 0 1 0,-3 0-7 15,0 0-2-15,6-3 0 16,-3-3 0-16,0-2-2 15,0-3 1-15,-3-2-2 16,3-1-1-16,-3 1 1 16,0-3 1-16,0 0-1 15,0-3-1-15,0-5 1 16,0 0-1-16,0 0-22 16,0-2-8-16,0-1-38 15,0-2-51 1,0-3 25-16</inkml:trace>
  <inkml:trace contextRef="#ctx0" brushRef="#br0" timeOffset="9">23067 13102 160 0,'-3'-5'60'0,"3"5"-32"0,-3 3-26 0,3-3 12 15,0 5-1-15,-9 3 5 16,-6 5 1-16,1 3 3 15,-7 2-12-15,6 4-6 0,-3-1 0 16,0 0-3-16,-3-3-1 16,12-2-6-16,-5-5-1 15,-1-3-35-15,3 0-12 16,0-3-27 0</inkml:trace>
  <inkml:trace contextRef="#ctx0" brushRef="#br0" timeOffset="10">22835 13142 172 0,'-9'-5'66'0,"12"5"-36"0,6 2-31 16,-6 1 12-16,3 0-1 15,-3-1 4-15,9 3 3 16,0 6 4-16,3 2-11 16,3 0-3-16,-1 1-1 0,7-1-3 15,3 3-2-15,0-3 0 16,-3 0 1-16,-4-2-36 15,1-3-17-15,-6-3-40 16</inkml:trace>
  <inkml:trace contextRef="#ctx0" brushRef="#br0" timeOffset="11">23180 13160 128 0,'0'11'49'0,"3"-22"-26"0,-3 6-27 15,6 21 30-15,-3 2 6 16,-3 6-8-16,0 11-1 16,0 2-13-16,0-3-9 0,0-2-1 15,0 0 0-15,0-1 2 16,0-2-1-16,0-5 2 16,0-3 0-16,0-5 1 15,0-2-35-15,0-6-14 0,0-3-35 16</inkml:trace>
  <inkml:trace contextRef="#ctx0" brushRef="#br0" timeOffset="12">23201 13242 124 0,'-6'-8'46'0,"3"6"-24"0,0-3-6 16,3-6 18-16</inkml:trace>
  <inkml:trace contextRef="#ctx0" brushRef="#br0" timeOffset="13">23189 13195 304 0,'3'-13'38'0,"6"-3"-20"0,3 0-11 15,0 0-4-15,15 3 0 0,-3 2 3 16,-1 6-5-16,-2 5-1 16,-6 5-2-16,3 3 0 15,-6 11 2-15,-6 4 0 16,-6 4 2-16,-6-1 3 16,-3 3-2-16,-6-5 0 15,-3 0-3-15,0-3-1 16,3-5 1-16,1-3 2 0,5-2 1 15,-3-3 1-15,9 2-5 16,0-2 1-16,0 0-2 16,6 0 0-1,3 0 4-15,9 0 1 0,0 3 3 16,2 2 1-16,1 3 3 16,3 2 4-16,-6 1-4 15,3-1 0-15,0-2-6 16,-6 0-3-16,-3-3 0 15,5-2 1-15,-5-3-1 16,3-3-27 0,-12 0-12-16,6-5-28 15,-6 0-8-15,-3-5-16 16</inkml:trace>
  <inkml:trace contextRef="#ctx0" brushRef="#br0" timeOffset="14">23499 13102 200 0,'9'-8'74'0,"0"8"-40"0,-6 3-38 0,0 0 15 15,0 4 1-15,0 4 4 0,3 10-4 16,-3 3 1 0,5 2-8-16,-5-2-3 0,3 3-1 15,-3-6 1-15,-3 0 1 0,6 0-4 16,-6-2-1-16,3-6-30 16,-3-2-12-16,0-11-50 15</inkml:trace>
  <inkml:trace contextRef="#ctx0" brushRef="#br0" timeOffset="15">23627 13174 200 0,'-9'-3'77'0,"6"-8"-42"0,-3 19-39 0,3-2 13 16,-3 4-10-1,-6 3 1-15,3 1 2 0,-3 2 3 16,-3-3-2-16,-8-3-6 0,2 1-1 15,9-3-44 1,-6-3-60 0,6 0 16-16</inkml:trace>
  <inkml:trace contextRef="#ctx0" brushRef="#br0" timeOffset="16">23395 13211 204 0,'0'-6'77'0,"0"6"-42"0,6 6-41 0,0-1 12 15,2 6 5-15,4-4 5 16,9 4-8-16,-3 0-2 0,3-1-4 16,0-2 1-16,9 0 2 0,-10 0-2 15,7 0 0-15,-6-3-56 16,0 1-27-16,0-6-8 16</inkml:trace>
  <inkml:trace contextRef="#ctx0" brushRef="#br0" timeOffset="17">23993 13195 108 0,'0'-21'41'0,"3"5"-22"0,-3 3-11 0,0 10 11 16,0-2 13-16,-3-3 9 15,0 0-4-15,-6 0 1 16,-9 0-22-16,6 0 0 0,-6 5 0 16,-2 3-6-16,-4 6-3 15,-6 4-7-15,0 14-2 16,-3 2 1-16,-2 6 0 15,5 8 9-15,9 0 5 16,0-3-4-16,12 0-1 0,9-3 2 16,15 0 1-1,6-5 3-15,9-5 4 0,6-3-6 16,8-7-2-16,1-6-3 16,-3-8 0-16,5-3-17 15,-8-2-8-15,-3-3-64 16,-7 0-28-16,-8-16-6 15</inkml:trace>
  <inkml:trace contextRef="#ctx0" brushRef="#br0" timeOffset="18">23680 13671 140 0,'0'-5'52'0,"0"5"-28"0,0 0-28 16,0-8 76-16,0 3-21 16,0-1-8-16,0 4-9 15,0-1-21-15,0 0-1 0,0 3-1 16,6-2-6-16,-3 2-1 16,9 0 2-16,6 5 3 15,-6 3-2-15,6 0 1 16,-6 0-5-16,6 2 0 15,-6 4 1-15,5-1 2 16,-2-3 1-16,-6 4 1 16,6-1-2-16,-3 0-1 15,0 0-3-15,0 3 1 0,3 5 0 16,0-2 1 0,-1-1 0-16,-2 1 2 0,0-1-5 15,0 1-1-15,0-1 2 16,-3 1 1-16,6-3-1 15,-9 0 1-15,9 0 0 16,-6 5 1-16,-3 3-2 16,6-3 1-16,-4 0-2 15,1-3-1-15,-3 1 1 16,0-1 1-16,0 4-3 16,-3-6 0-16,3-1 3 15,-3 7 1-15,0-1-1 16,-3-3-2-16,0 1 1 15,0-1 1-15,0 3-1 16,0 1-1-16,0 1 1 16,0 4 1-16,3-3-3 0,-3 5 0 15,0 0 3-15,0-3 3 16,0-2 2-16,-3-3 1 16,0-2-4-16,0-3-3 15,-3 0 2-15,6-6 2 16,0-2-4-16,0 0-1 15,0 0 0-15,0-3 2 16,0-2-3-16,-3 0-2 16,3-3-20-16,-3-3-8 15,0 0-15-15,0-5-4 16,0-2-30-16,-3-6-76 16</inkml:trace>
  <inkml:trace contextRef="#ctx0" brushRef="#br0" timeOffset="19">23975 14430 172 0,'-3'0'66'0,"-9"3"-36"0,15-3-24 0,-3 0 15 15,6 5-2 1,-3 3 3-16,0 8 5 0,0 8 4 16,0 0-17-1,0 0 5-15,-3-1 2 0,9 1-7 0,-3 0-3 16,0 0-6-16,0 2-4 16,-3-2 4-16,3-5 4 15,-3-4-5-15,0-1 0 16,3-1-2-16,-3-5-2 15,-3 0 5-15,6-3 4 16,0-2-1-16,-1-3 3 16,4-8 3-16,0-8 1 15,3-3-8-15,0-2-2 16,0 0-5-16,3-3-1 16,0-2 1-16,0 2 0 0,0-2 0 15,-4 4 2-15,-2 7-3 16,0 1 0-16,-3 4-10 15,0-1-5-15,-6 3-25 16,6 3-11-16,-3-3-50 16,-3 0-58-1,6-3 48-15</inkml:trace>
  <inkml:trace contextRef="#ctx0" brushRef="#br0" timeOffset="20">9065 13901 120 0,'0'0'46'0,"0"0"-24"0,0 0-13 0,0 0 16 16,0 0-1-16,0 0 1 16,0 0-12-16,0 0-3 15,3 3-6-15,3 2-3 0,0-2 2 16,3-1 2-16,0 1 2 16,0-3 1-16,0 0 0 15,6 0-2-15,0-3-1 16,0 1-3-16,0-3 1 15,0-1-4-15,-4 1 0 16,1 0 3-16,-3-1 1 16,-3 1-1-16,-3 2 1 15,-3-2-2-15,0 0-1 16,-3 0 1-16,-3-1-1 16,-3 1 0-16,-3 0 0 15,1 2 0-15,-1 0 0 0,-3 6-3 16,0 2 2-16,-3 1 3 15,0 2 1-15,0 2-4 16,0 3-1-16,4 1 1 16,-1 1 0-16,3 4 3 15,3 2 1-15,6-2-1 16,3 2-2-16,6-3 3 16,3-4 0-16,6-4-1 15,2 1-2-15,4-6 3 16,3-2 0-16,0-1-4 0,0-4-1 15,0-4-37-15,-4 1-14 16,1 2-37 0</inkml:trace>
  <inkml:trace contextRef="#ctx0" brushRef="#br0" timeOffset="21">9313 13914 116 0,'3'0'44'0,"-6"0"-24"0,3 3-13 16,0-3 13-16,0 0-6 15,0 5 0-15,3 3 3 16,2 0 1-16,1 3-9 0,-3 2-3 0,6 0 0 15,0-2 1-15,3-1 1 16,3-2 0-16,-6 0 2 16,0-2-1-16,0 4 0 15,0-7-5-15,-3 0-3 16,0-1 0-16,0 1 1 16,-6-3 1-16,0 0 1 15,3 0 4-15,0-3 5 16,0 1-7-16,-3-4-3 15,0 1 0-15,0 0 0 16,0-3-1-16,3 0 1 16,0-3 0-16,-1 1 3 15,1-4-8-15,0 1 0 16,0 3 4-16,0-1 4 0,0 0-6 16,0 3 1-16,0 1 1 15,0 1 1-15,0 1-26 16,3 0-11-16,0 2-23 15,0 0-9-15,0 1-16 16</inkml:trace>
  <inkml:trace contextRef="#ctx0" brushRef="#br0" timeOffset="22">9518 13904 96 0,'-3'3'35'0,"3"-1"-18"0,3 6-9 0,0-3 11 15,0 1 0-15,3-1 3 16,0 3-6-16,3-3-1 16,3 0-3-16,0-2 0 15,2 0-6-15,-2-3-4 0,3-3-1 16,3 0 1-16,-6-2 1 16,0 0-1-16,-3 0-2 15,-3-3 1-15,0 0-1 16,-3 0-3-16,-3 0 2 15,-6 3 1-15,-3-1 0 16,-3 4-3-16,0 2 2 16,0 0-4-16,0 2 1 15,0 4 2-15,0 2 1 0,0-1 1 16,4 4 2-16,-1 2 1 16,3 0 3-16,3 1-1 15,3 2 2-15,3-3-4 16,6 3 0-16,0 5 1 15,2-11 2-15,7 4-5 16,0-9-1-16,0-2-16 16,0-3-6-16,-3-6-58 15</inkml:trace>
  <inkml:trace contextRef="#ctx0" brushRef="#br0" timeOffset="23">9744 13925 116 0,'-3'5'44'0,"6"6"-24"0,-3 2-8 0,0-5 16 16,0 3-5-16,3-1 1 16,0 1-11-16,0-1-5 15,0-2-5-15,-3 3 0 0,0-6 0 16,3 3-4-16,-3-3 1 15,0 1 2-15,0-9 3 16,0-2 0 0,0 0-3-16,0-3-1 0,0 0 4 15,0 0 1-15,0-3 0 16,3 1 1-16,3-1-4 16,0 0-2-16,0 1 0 15,0 2-1-15,6 0-7 16,-3 3-3-16,3-1-23 15,-1 4-11-15,1-1-35 16</inkml:trace>
  <inkml:trace contextRef="#ctx0" brushRef="#br0" timeOffset="24">9905 13917 132 0,'-3'3'49'0,"6"-1"-26"0,0 6-27 0,3-2 10 16,0 2 1-16,0 2 4 16,0 1-4-16,3 2-2 15,0-2-2-15,-1-1 0 0,1-2 2 16,0-3-9-16,0 1-4 16,-3-4-54-1,3-2-28-15,-3-2 42 16</inkml:trace>
  <inkml:trace contextRef="#ctx0" brushRef="#br0" timeOffset="25">10066 13930 108 0,'-12'3'41'0,"12"5"-22"0,-3 5-14 0,3-5 13 15,-3 5 10-15,-3 8 4 16,0 6-3-16,-3 2-3 0,0 0-14 15,0-2-8-15,0-4-2 0,3 4-2 16,0-9 2-16,3 4-14 16,0-7-7-16</inkml:trace>
  <inkml:trace contextRef="#ctx0" brushRef="#br0" timeOffset="26">10298 13742 108 0,'0'14'41'0,"3"-1"-22"0,6 32-5 16,-6-27 17-16,0 6-6 16,0 3 0-16,0 2-12 15,0 3-3-15,0 2-6 16,0-2-3-16,0-8 2 0,-1-6 0 16,1-2 1-16,-3-6-2 15,0-2 1-15,0-18 2 16,0-3 0-1,0-1 0-15,0-1-6 16,0-1 1-16,3 0 0 0,3 0 2 16,3 3-3-16,0 2-2 15,3 3 2-15,3 3 0 16,0 5 1-16,0 5 0 16,-3 3 0-16,0 3 2 15,-3-1 5-15,-4 3 4 16,-5 3-4-16,-2 6 1 15,-7-7-5-15,-3 1 0 16,-3 0 1-16,0-3 0 16,0-2-18-16,3-6-7 15,-3-2-30-15,6-3-10 0,0-3-14 16</inkml:trace>
  <inkml:trace contextRef="#ctx0" brushRef="#br0" timeOffset="27">10464 13925 124 0,'3'0'46'0,"0"3"-24"0,3 2-17 16,-3 0 13-16,3 3 3 16,0 3 4-16,0 2-9 15,3 8-2-15,0 3-8 16,0 0-2-16,3-3 0 0,-3-3 0 15,0-4 0-15,0-4-7 0,-3-2-2 16,3-5-51 0,-3-3-51-1,-1-3 26-15</inkml:trace>
  <inkml:trace contextRef="#ctx0" brushRef="#br0" timeOffset="28">10619 13973 148 0,'-6'2'55'0,"6"4"-30"0,-3 9-16 0,0-1 14 16,0 7-2-16,-3 5-1 16,-5 3-4-16,-4 1-2 15,0 1-8-15,3-2-4 0,0 0 1 16,0-5-4-16,3-3 0 0,0-2-10 16,3-6-5-1,0-2-43-15,3-3-49 16</inkml:trace>
  <inkml:trace contextRef="#ctx0" brushRef="#br0" timeOffset="29">10688 13790 124 0,'0'-8'46'0,"0"6"-24"0,6 4-15 16,-6-2 13-16,3 5-1 0,0 6 1 16,0 2-3-16,-3 6 2 15,3 7-10-15,-3 6-3 0,3 0 0 16,0 7-5-16,-3-2-1 16,0 1 0-16,0-7 2 15,8-4-1-15,-2-6 2 16,-9-3-158-1,0-7 64 1</inkml:trace>
  <inkml:trace contextRef="#ctx0" brushRef="#br0" timeOffset="30">10610 13933 160 0,'-3'-5'60'0,"3"5"-32"0,3 0-28 15,-3 0 10-15,3 0 7 16,3 0 6-16,0 0-6 16,6-3-2-16,0 0-8 15,6 1-7-15,6 2-1 0,0-3 1 16,-1 0 2-16,1 1-45 16,-3-1-18-16,-3 3-21 15</inkml:trace>
  <inkml:trace contextRef="#ctx0" brushRef="#br0" timeOffset="31">10840 13959 148 0,'0'6'57'0,"2"-1"-30"0,4 0-23 0,0-2 13 16,0 0-2-16,3-1 4 16,0-2-5-16,3 0 0 15,-3-2-8-15,0-4-2 0,0 1 0 16,0-3-5-16,-3 0 1 15,3 0 0-15,-6 0 0 16,-3-2-3-16,-3 2 0 16,-6 0-1-16,0 3 3 15,0-1-2-15,-3 4 1 16,-3 2 2-16,0 2 0 0,0 6 0 16,0 3 2-1,4 2 5-15,2 3 4 16,3 0 2-16,0 5 3 0,6 5-1 15,6-4 1-15,6-1-4 16,5-5-2-16,7-6-6 16,3-5-1-16,3-7-78 15,3-4-74 1,-7-1 37-16</inkml:trace>
  <inkml:trace contextRef="#ctx0" brushRef="#br0" timeOffset="32">11289 13727 148 0,'-3'0'55'0,"3"2"-30"0,0 6-27 0,0 0 9 15,3 3 8 1,0 13 5-16,0-1-2 0,0 4 0 15,0 2-10-15,0 0-1 0,0-3 0 16,0-2-3-16,0-5-3 16,0-3 2-16,0-6 2 15,-3 1 0-15,0-6 0 16,0-2 3-16,0-6 3 16,0-2-9-16,0-6-2 15,0-2-1-15,3-3 0 16,3 3 1-16,3 0 0 0,3 2 0 15,-1 3 0-15,4 3-3 16,3 2 0-16,3 3-1 16,0 6 0-1,-6 4 3-15,0 1 2 0,-6 2 4 16,-4 0 4-16,-5 3 0 16,-8-3 2-16,-4-2-6 15,0-1-1-15,-3-2 0 16,-3-2 2-16,0-4-5 15,0-2-3-15,3-2-24 16,3-4-10-16,4-2-30 16,5-2-50-1,3-1 24-15</inkml:trace>
  <inkml:trace contextRef="#ctx0" brushRef="#br0" timeOffset="33">11491 13920 132 0,'3'8'49'0,"3"-3"-26"0,3 6-18 0,-3-6 11 16,3 0 4-16,0 0 2 15,3 1-3-15,0-1-1 16,0-2-10-16,6-3-5 0,-3-3-2 16,2-2-1-16,-2-1 2 15,-3-2-1-15,-3 1 2 16,-9-1 0-16,0-3 1 15,-9 0-5-15,0 4 1 16,-3 1-2-16,-3 4-2 16,1 4 0-16,-1 4 3 0,0 4 0 15,3 3 3-15,0 3-1 16,3 0-1 0,6 5 5-16,3-2 1 0,6 2-2 15,3-5-1-15,3-3 1 16,3-2 0-16,3-9-2 15,5-2-2-15,1-8-30 16,0-2-13-16,0-3-44 16</inkml:trace>
  <inkml:trace contextRef="#ctx0" brushRef="#br0" timeOffset="34">11819 13697 180 0,'-6'-2'68'0,"6"4"-36"0,0 1-42 0,0 2 11 16,0 3 1-16,0 6 4 15,0 7 8-15,3 5 5 16,0 1-9-16,0 2-3 0,0 3-1 16,-3-1-3-16,0-4 0 15,0-3-1-15,0 2-2 16,0 3-28-16,0-13-14 15,-3 5-44-15</inkml:trace>
  <inkml:trace contextRef="#ctx0" brushRef="#br0" timeOffset="35">11691 13872 224 0,'-3'-3'85'0,"9"3"-46"0,3-2-43 16,-3 2 13-16,9-3-3 16,-1-2 3-16,4 0-6 15,3 2-2-15,0 0-1 16,3 1-14-16,3 2-5 0,-4 0-78 16</inkml:trace>
  <inkml:trace contextRef="#ctx0" brushRef="#br0" timeOffset="36">11926 13875 124 0,'-15'0'49'0,"30"0"-26"0,-9 2-27 0,-3 4 10 16,0 2 1-16,0 2 6 15,0 3 10-15,0 1 6 16,3-1-11-16,0 0-3 15,0 0-9-15,3-2-2 0,-3-3 0 16,-1-3 0-16,1-5 2 0,0-2-5 16,0-4-1-16,0-2 0 15,0-2 0-15,-3-1 0 16,0 1 0-16,0-1 2 16,0 3 1-16,-3 3-4 15,0 2-1-15,0 3-2 16,0 5 0-16,3 3 5 15,0 0 1-15,3 0 4 16,0 3 1-16,0-3-1 16,6 0 1-16,-3-3 0 15,0-2 1-15,6-3-2 16,-3-3 1-16,-1-2 0 16,-2-3 1-16,-3 0 0 15,0 0 0-15,-3-3-2 0,0 3-1 16,-3-2-6-16,0 2 1 15,0 0-11-15,0 0-3 16,0 3-26-16</inkml:trace>
  <inkml:trace contextRef="#ctx0" brushRef="#br0" timeOffset="37">12200 13909 160 0,'3'0'63'0,"3"3"-34"0,3 2-34 0,-3-5 12 0,3 3 3 15,-1-3 5-15,4 0-3 16,0-3 1-16,0 0-8 16,-3 1-3-16,0-3 1 0,0-1 0 15,-3 1 1-15,-3 0-2 16,0-6 1-16,-3 3 0 15,-3 0 1-15,-6 3-7 16,-3 0 0-16,0 7-1 16,-3 4-1-16,0 1 1 15,1 4 3-15,2 0 2 16,0 2 4-16,3 3 2 16,3 0 3-16,6-1-3 15,3-1 1-15,6-4-5 16,3 1 0-16,0-6-1 0,2-2-2 15,1-3-39-15,0-3-19 16,9 1-30 0</inkml:trace>
  <inkml:trace contextRef="#ctx0" brushRef="#br0" timeOffset="38">12361 13920 176 0,'-6'0'68'0,"6"2"-36"0,3 4-37 0,0-1 12 0,0 0 3 15,5 1 3 1,1-1 5-16,0 0 3 0,3-2-11 16,0-3-1-16,0-3 1 0,0 0-6 15,0-2 0-15,-3 0-2 16,0-3 1-16,-6 0-2 16,-3 0-1-16,-3 0 1 15,-3 0-1-15,-3 3-5 16,-3 0 1-16,-3 2-3 15,-6 6 2-15,3 2 3 16,3 0 1-16,4 3 1 16,2 3 0-16,3 2 0 15,3 0 0-15,9 0 2 16,3 1 1-16,2-1-1 16,1-3-2-16,0-2-4 15,3-2-2-15,0-4-33 0,-3-2-13 16,0-5-36-1</inkml:trace>
  <inkml:trace contextRef="#ctx0" brushRef="#br0" timeOffset="39">12509 13925 124 0,'0'11'46'0,"6"2"-24"0,-6 3-8 0,0-8 15 16,0 2-1-16,0 1 3 15,0-3-15-15,0 0-7 16,0-3-5-16,0 0-1 0,0-2 0 16,0-3 1-16,0 0 0 0,0-3-2 15,3-2 1-15,0-6-2 16,9-4-1-16,3-1 1 16,0 2-1-16,0 1 0 15,3 3 0-15,0 4 0 16,-1 4 0-16,1 7 8 15,0 3 5-15,0 5 0 16,-3 3 0-16,0 5-7 16,-3-2-2-16,-3 5 2 15,-3-3-41 1,-1-5-15-16,-2-1-53 16</inkml:trace>
  <inkml:trace contextRef="#ctx0" brushRef="#br0" timeOffset="40">13075 13690 172 0,'-3'-3'66'0,"3"6"-36"0,0-3-24 16,0 0 15-16,0 5-2 15,0 5 1-15,-3 6 4 0,0 16 2 16,0 0-13-16,-3 0-3 0,0 2-3 16,6-2-3-16,-3-1-3 15,3 1-3-15,3 3 1 16,-3-9-15-16,3-5-6 16,0-5-33-16,3-24-70 31</inkml:trace>
  <inkml:trace contextRef="#ctx0" brushRef="#br0" timeOffset="41">12965 13891 228 0,'-9'-8'85'0,"9"5"-46"0,0 3-48 0,0 0 14 15,6 0-3-15,0-3 1 16,6 3-1-16,3 0-2 15,2 0 1-15,1-8-1 0,3 3 2 0,0 0-10 16,0 0-2-16,-3-6-46 16,-1 0-60-1,-2 1 21-15</inkml:trace>
  <inkml:trace contextRef="#ctx0" brushRef="#br0" timeOffset="42">13176 13729 204 0,'-6'-2'77'0,"6"4"-42"0,0 1-39 0,0 2 13 16,0 6 1 0,0 7 6-16,0 6-6 0,0 3-1 15,0-1-5-15,0 0-1 0,0-2 3 16,0-3-3 0,0-2 0-16,0-3-1 0,0-6 1 15,3-2 0-15,-3-2 3 16,0-6-1-16,6-6 0 15,0-2-6-15,0-2-1 16,3-1-2-16,3 1 3 16,0 2-2-16,3 2 1 15,0 4 0-15,-1 4-2 16,-2 6 3-16,3 0 2 16,-3 3 0-16,0-1-1 15,0-2-6-15,-3 0-4 0,0-2-52 16,3-6-21-16,-3 0-2 15</inkml:trace>
  <inkml:trace contextRef="#ctx0" brushRef="#br0" timeOffset="43">13471 13914 120 0,'-3'0'46'0,"6"0"-24"0,-3 0-19 0,0 0 12 15,3 3 6-15,3 2 5 0,0 1-3 16,3-1-2-16,0 0-11 15,-1 1 0-15,1-4 1 0,3 1 0 16,0-3 1-16,0 0-4 16,0-3 0-16,0 1-1 15,-3-4 1-15,0 1-2 16,-3 0 1-16,-3-1-6 16,-3-2-1-16,0 1 0 15,-3 1 2-15,-3 1-1 16,-3 0-1-16,-3 2 1 15,0 3 1-15,-6 0-3 16,3 5 0-16,-6 1 1 0,4 2 0 16,2 2 0-1,3 3 0-15,3 1 0 0,3 1 0 16,0 1 2-16,12 3 1 16,6-1-1-16,0 4 1 15,3-4-7-15,5-2-1 16,4-6 6-16,3 1 6 15,-3-6-21-15,0-10-7 16,2-6-34-16,1 1-13 16,0-3-19-1</inkml:trace>
  <inkml:trace contextRef="#ctx0" brushRef="#br0" timeOffset="44">13870 13875 188 0,'-3'-3'71'0,"0"3"-38"0,-3 0-21 16,3 0 19-16,-3 3-7 0,0-1 0 16,-3 1-15-16,0 2-6 15,3 1-2-15,0-1-4 0,0 3 0 16,6 2 2 0,3 1 0-16,3 0-2 0,3 2 2 15,3 0 1-15,0 0 0 16,-3 1 0-16,-3-1 0 15,0 0 4-15,-6 0 5 16,-3 3 1-16,-6-5 4 16,0-1-7-16,-3-7-2 15,-3 2-5-15,-3-5-1 16,3-2-26-16,3-1-11 16,12-8-138-1,6 1 69-15</inkml:trace>
  <inkml:trace contextRef="#ctx0" brushRef="#br0" timeOffset="45">14001 13949 156 0,'0'2'57'0,"0"4"-30"0,3-1-23 16,0-2 15-16,3 2 2 15,-1 0 2-15,4-2-6 16,3 0 0-16,3-1-10 16,0-2-4-16,3-2-2 0,-6-4-1 0,0 1 2 15,0-3-1 1,-3 0-1-16,-3-2 1 0,-3 2 1 16,-6-3-1-1,-3 3-1-15,-6 0-2 0,-3 3-1 16,-3 2 2-16,-6 6 0 15,3 5 3-15,-3 2 1 16,7 6-6-16,-4 3-2 16,3 5 8-16,6 2 5 15,9 1 5-15,6-1 5 16,6-2-4-16,6-3 2 16,9-5-7-16,2-6-3 15,7 1-3-15,9-8 0 16,-3-3-59-16,-1-11-27 0,-5-7-22 15</inkml:trace>
  <inkml:trace contextRef="#ctx0" brushRef="#br0" timeOffset="46">8943 14348 144 0,'-11'-5'55'0,"11"5"-30"0,-3 0-14 0,3 0 18 15,-6 0-11-15,0 0-2 16,0 3-7-16,-3 2-1 15,-3 3-5-15,-3 5-2 0,0 6 0 16,3 2-1-16,0 3 2 0,3 2-1 16,3 1 2-16,6-4-4 15,3-1 0-15,3-7 1 16,6-4 2-16,0-3 5 16,3-8 4-16,3-3-9 15,-3-13 0-15,0 1-4 16,-3-1 0-16,-4 0 4 15,1 0 1-15,-3 3-4 16,-3-1 1-16,0 4 2 16,-3 2 3-16,0 0 2 15,0 3 1-15,0 5-7 16,3 5-2-16,0 3 0 0,0 3 2 16,0 4 0-16,3 7-1 15,0-1 1 1,3-3 1-16,0-4-12 0,3-1-3 15,0-5-78 1,3-3-43-16,0 0 60 16</inkml:trace>
  <inkml:trace contextRef="#ctx0" brushRef="#br0" timeOffset="47">9188 14404 152 0,'-15'-13'57'0,"6"10"-30"0,0 0-27 0,6 3 13 0,-3 0-3 16,-3 6 4 0,0 2-5-16,-3 2-1 15,0 6-4-15,3 5-1 0,3 8 1 0,3-2-5 16,3-3 1-16,6-6 0 16,3-2 0-16,0-5 6 15,0-6 4-15,3-5-1 16,3-11 0-16,0-5-5 15,-3-2-1-15,-3-3-1 16,-3-3 1-16,-1-3-2 16,-2 1-1-16,-3 0 1 15,-3 2 1-15,1 3-1 16,-4-3 2-16,0 5 2 0,0 11 2 31,3 6-3-31,0 2-5 16,3 8-2-16,0 7-1 0,0 7 3 15,3 1 2-15,0 1 2 16,6 3-1-16,-3-1-2 16,2-2-26-16,1-5-12 15,3-6-41 1,0-11-32-16,0-2 45 16</inkml:trace>
  <inkml:trace contextRef="#ctx0" brushRef="#br0" timeOffset="48">9316 14412 156 0,'-6'-8'57'0,"0"8"-30"0,0 0-21 0,3 3 17 16,-3 2-14-16,-3 5-2 0,0 6-3 15,0 8 0-15,0 3-2 16,3-1-2-16,3 1 3 0,3-4 0 16,6-4 1-16,3-6 0 15,3-2 2-15,0-9 3 16,0-7 2-16,3-6-3 15,-1-10-3-15,-2-3-2 16,-3 1-3-16,-3-4 1 16,0 1 1-16,-9-3-1 15,0 0-1-15,0 2 1 16,-3 1-1-16,0-1 0 16,-3 3 2-16,0 8-1 0,4 3-1 15,-1 8-2-15,0 8 1 16,3 5-1-16,0 5 0 15,3 8 2 1,3 5 0-16,3 3 0 0,0 11 2 16,0-3 1-16,5-5 3 15,1-3-5-15,0-5-1 16,6-6-35-16,-6-2-15 16,3-5-40-1</inkml:trace>
  <inkml:trace contextRef="#ctx0" brushRef="#br0" timeOffset="49">9488 14436 68 0,'0'5'27'0,"3"6"-14"0,-3 4 9 0,3 4 17 0,-3 2 2 16,3-2 0-16,0-1-16 15,0 1-7-15,0-3-9 16,-3-3-1-16,3-3-5 16,-3-2 3-16,0-2 0 0,0-6 6 15,0-3 5-15,0-2-5 16,0-6 1-16,0-5-6 16,3-5 1-16,0 3-5 15,3-1 0-15,0 3-3 0,3 3-1 16,0 2-6-1,3 3-3-15,3 6-30 0,2-1-11 16,1 3-42 0</inkml:trace>
  <inkml:trace contextRef="#ctx0" brushRef="#br0" timeOffset="50">9705 14494 160 0,'-6'16'60'0,"9"-11"-32"0,0 0-33 16,0 6 34-16,3-3-5 16,3-3-5-16,0 0-1 0,0-2-11 15,0-3-2-15,0-5 1 16,0 0-3-16,0-6-2 0,-3 0 2 16,-3 1 0-16,-3-1-1 15,0 3 1-15,0 0-4 16,-3 0 0-16,-3 0-1 15,-3 3-2-15,0 2 0 16,-6 3 3-16,3 3-5 16,0 2 0-16,-6 6 5 15,7 8 2-15,-1-4-4 16,3 1 0-16,9 0-1 16,0 3 2-16,3-1 3 0,3 3 4 15,3-5-4-15,2-3-3 16,4-2 1-16,-3-3 0 15,3-3-32-15,0-5-13 16,6 0-37 0</inkml:trace>
  <inkml:trace contextRef="#ctx0" brushRef="#br0" timeOffset="51">9947 14420 140 0,'0'0'52'0,"0"0"-28"0,-3 2-11 0,0 1 17 0,0 0-4 16,-3 2-1-16,0 0-2 15,-3 1-3-15,0 2-10 16,3-1-6-16,0 1-3 0,3 6 1 16,3 4-3-1,3-2 0-15,3 0 1 16,3 0 0-16,0-3 0 16,0 0 0-16,-3 0 0 15,-3-2 0-15,-3 2 2 0,-3-2 1 16,-3-3 1-16,-3 0 2 15,0 0-5 1,0-3-1-16,0-2-13 0,0-1-7 16,0-2-36-16,3 0-13 15</inkml:trace>
  <inkml:trace contextRef="#ctx0" brushRef="#br0" timeOffset="52">10033 14422 168 0,'-3'-2'66'0,"3"2"-36"0,-3 2-26 0,3 1 15 0,-3 2-5 16,0 1 2-16,3 2-7 15,0 0-3-15,3 7-3 16,3 9-3-16,0-5 1 0,0-1 1 15,0-2 1-15,-3 0 7 16,0 0 4-16,-3-3-1 16,-3 0 0-16,-3-5-10 15,0 0-1-15,-3-2 4 16,0-4 4-16,0 1-10 16,3-3-4-16,0 0-40 15,3-3-16-15,3 1-41 16</inkml:trace>
  <inkml:trace contextRef="#ctx0" brushRef="#br0" timeOffset="53">10143 14510 172 0,'-3'0'66'0,"3"0"-36"0,3 5-37 0,-3 3 10 15,3 0 1-15,3-3 16 16,3 3 2-1,0 0-11-15,0 0 3 0,3-5 0 16,0 2-5-16,-1-2-3 16,-2-3-3-16,0-3 0 0,0-8-2 15,0-2 2 1,0 5-4-16,-3-5 0 0,-6 0 3 16,0 2 1-16,-3 1-4 15,0-1-1-15,-3 0 1 16,-3 3 2-16,0 3-2 15,-3 5-2-15,0 3-1 16,-2 2 0-16,2 8 3 16,0 3 0-16,3 3 1 15,3-1 0-15,3 1 0 16,0-3 0-16,6 2 2 16,3-2 1-16,3 3-1 15,0-9 1-15,3-2-4 16,0 0 0-16,-1-5-23 15,7-3-12-15,-3-3-58 16</inkml:trace>
  <inkml:trace contextRef="#ctx0" brushRef="#br0" timeOffset="54">10396 14415 156 0,'-3'-3'57'0,"0"6"-30"0,0-1-7 0,0 1 19 16,0 2-6-16,0 0-2 15,-3 3-13-15,0 0-6 0,3 3-7 16,0 10-4-16,3-2 0 16,0 2-1-16,3-3 2 0,3-2 1 15,0 3 1-15,0-4 2 16,-3 4 3-1,-3-6 0-15,-3 0 2 0,0-5-4 16,-3 0 1-16,0-2-5 16,0-1-2-16,0-2-49 15,-3-1-20-15,3-2-45 16</inkml:trace>
  <inkml:trace contextRef="#ctx0" brushRef="#br0" timeOffset="55">10798 14415 140 0,'0'5'55'0,"3"3"-30"0,-3 5-12 0,0-2 19 15,0 12-12-15,0 4-1 16,0-1-9-16,0-2-2 16,0-3-4-16,0 0-3 0,3-2 2 15,-3-3 0-15,0-6 1 16,3-2-35-16,-3-2-14 0,0-6-40 16</inkml:trace>
  <inkml:trace contextRef="#ctx0" brushRef="#br0" timeOffset="56">10831 14338 208 0,'-9'-8'79'0,"12"8"-42"0,0-3-43 16,-3 3 12-16,0 0-6 15,0 0 0-15,0 0-3 16,6 3 0-16,0-1 2 15,-1 4-20-15,4-1-6 0,0 3-54 16</inkml:trace>
  <inkml:trace contextRef="#ctx0" brushRef="#br0" timeOffset="57">11027 14407 180 0,'0'0'68'0,"-9"0"-36"0,0 0-20 0,9 2 32 15,-6 4-10 1,-3-1-10-16,3 0-8 0,0 3-9 15,0-3-7-15,3 3-1 0,3 0 1 16,3 0 2-16,6 5 1 16,3 3 1-16,0 0 0 15,0 0 0-15,-6 0 2 16,0 0 3-16,-6 0 0 16,-3-3 2-16,-6-3-2 15,0 4 0-15,-3-6-12 16,0-3-3-16,0 0-39 15,1-2-15-15,2-1-58 16</inkml:trace>
  <inkml:trace contextRef="#ctx0" brushRef="#br0" timeOffset="58">11372 14444 152 0,'0'0'57'0,"0"0"-30"0,0 2-21 15,0-2 15-15,0 8-9 16,3 8-2-16,0 8 3 16,0 2 4-16,-3 9-9 15,0 4 4-15,-3 1 2 0,0-5-3 0,3-4-1 16,0 1-4-16,0-6 1 16,0-4-2-16,0-6 2 15,0-3 5-15,0-5 4 16,-3-6-2-16,0-4 2 15,0-6-9-15,0-3-4 16,0-13 0-16,0 1 0 16,0-7-1-16,3-1-2 15,3-12-2-15,3 4 1 16,3 2-1-16,0 5 0 16,3 3 0-16,3 8 0 15,6 5 2-15,-3 5 0 16,0 8-3-16,-4 9 2 15,1 2 3-15,-3 8 1 0,-3 2 1 16,-6 3 0-16,-3 0 0 16,-3 1 0-16,-3-4 0 15,-6 1 0-15,-3-6-2 16,4-3-2-16,-1-2-13 16,0-2-4-16,3-4-20 15,3-2-9-15,9-5-24 16,3 0-8-16,9-3-5 15</inkml:trace>
  <inkml:trace contextRef="#ctx0" brushRef="#br0" timeOffset="59">11646 14444 172 0,'-3'-3'66'0,"-9"6"-36"0,3-3-24 0,6 0 15 15,-3 2 0-15,0 1 2 16,-2 2-6-16,-4 0 0 15,0 3-10-15,0 11-4 0,3 2-2 16,0 3-4-16,3 0 0 16,3 0 2-16,3-1 0 15,3-4 3-15,3-3 1 16,3-3 1-16,3-5 2 16,0-8 1-16,3-3 3 15,2-5-5-15,-2-2-1 16,-3-3-2-16,-3-1-2 15,0-7 1-15,-3-3-1 16,-3 3 0-16,-6 5 2 16,3 3-3-16,-3 5-2 0,0 3-1 15,3 2 3-15,0 16 0 16,0 3 3-16,0 0-3 16,6 0-2-16,0 0 4 15,0 0 1-15,0 0-9 16,0-3-3-16,3-5-39 15,0 0-18-15</inkml:trace>
  <inkml:trace contextRef="#ctx0" brushRef="#br0" timeOffset="60">11771 14454 132 0,'0'5'52'0,"3"6"-28"0,0 18-28 0,0-13 10 16,0 3 10-16,0-4 9 16,0 1-6-16,0-2-3 15,0-1-9-15,0-3-3 0,-3-2 0 16,0-2 0-16,0-1 2 16,0-5 6-16,0-3 4 15,0-2-4-15,0-3 1 16,3-18-6-16,3 4 1 15,0 1-3-15,0 0 0 0,3 5-3 16,0 0 1 0,0 6-4-16,5 2-2 0,4 2-1 15,-6 4 0-15,3-1-24 16,-3 1-11-16,-3-1-57 16</inkml:trace>
  <inkml:trace contextRef="#ctx0" brushRef="#br0" timeOffset="61">12021 14221 196 0,'-3'-5'74'0,"9"8"-40"0,-3 2-40 16,0 11 14-16,0 2-3 15,-3 12 7-15,0 7 4 16,0 5-8-16,-3 3-4 0,3 0-1 15,0-5-2-15,0-3-1 16,0-11-2-16,0-2-1 16,0-6-78-1,3-4-50-15,0-9 51 16</inkml:trace>
  <inkml:trace contextRef="#ctx0" brushRef="#br0" timeOffset="62">11905 14370 200 0,'0'0'77'0,"3"2"-42"0,12-2-21 16,-6 0 20-16,3 0-4 16,6 0 2-16,5-2-18 15,7-1-8-15,0-2-4 16,3-1-20-16,0 4-5 0,-4-1-60 15,4 3-60 1,-9 3 41-16</inkml:trace>
  <inkml:trace contextRef="#ctx0" brushRef="#br0" timeOffset="63">12539 14417 140 0,'-18'0'55'0,"15"3"-30"0,0 2-29 0,0 0 8 16,-6 3 11-16,3 3 7 15,1 10 3-15,-1 0 2 16,3 0-15-16,3 1-5 0,3-1 0 16,3-3-4-16,2-2-2 0,13-3 4 15,0-7 1-15,0-4 0 16,-3-4 1-16,0-4-4 16,-3-10 0-16,-7 3 1 15,-2-8 2-15,-9 3 1 16,-2-1 3-16,-13 3 1 15,-3 0 1-15,0 3-6 16,0 2-2-16,3 1-13 16,0 2-4-16,9 3-36 15,4-1-13-15,5 1-36 16</inkml:trace>
  <inkml:trace contextRef="#ctx0" brushRef="#br0" timeOffset="64">12873 14174 236 0,'-9'-16'90'0,"3"11"-48"0,-15 5-45 0,12 2 16 16,-3 4-5-16,0 4 2 16,0 3-1-16,0 8 0 15,0 3-5-15,6 8-1 0,3 8 3 16,3-1-3-16,3 12 0 15,0-6-3-15,3-3-1 16,0-5-1-16,3-5 0 16,-3-8-44-16,0-6-20 15,-3 1-39-15</inkml:trace>
  <inkml:trace contextRef="#ctx0" brushRef="#br0" timeOffset="65">12617 14430 248 0,'17'-2'93'0,"10"-1"-50"0,15-2-55 15,-18 2 15-15,8 1-14 16,7-1-1-16,0-2-83 16,8-1-39-16</inkml:trace>
  <inkml:trace contextRef="#ctx0" brushRef="#br0" timeOffset="66">13512 14274 176 0,'-3'-2'68'0,"3"4"-36"0,-2 17-29 16,-4-11 15-16,-6 5 0 16,0 11 1-16,-3 8-2 15,0 13 2-15,0-3-10 16,0 0 3-16,3-5 2 0,0-5-7 16,3-6-4-16,4 4-2 15,-1-15-1-15,3-4 6 16,3-3 6-16,0-5-4 15,3-3 0-15,3-8-6 0,2-6-2 16,1-9-5 0,6-14 1-16,6 0 0 0,-3-3 2 15,0 0-1-15,-3 0 1 16,-3 3 2-16,-3 6 2 16,-1 4 5-16,-2 6 4 15,0 5 0-15,0 6 1 16,0 4-9-16,0 6-1 15,3 6 4-15,0 7 6 16,3 11 0-16,3 10 1 16,3 14-7-16,0-6-2 15,-1 0-2-15,-2-2 1 16,0-3-2-16,0-3 2 0,-3-4-4 16,-3-4 0-16,-3-5-15 15,0-5-4-15,-3-8-34 16,-3-8-13-16,-6-3-25 15,0 1-40 1,-6-6 40-16</inkml:trace>
  <inkml:trace contextRef="#ctx0" brushRef="#br0" timeOffset="67">13489 14589 240 0,'-27'0'90'0,"12"-3"-48"0,3-2-34 15,12 5 21-15,0 0-13 16,0 0-2-16,15 0-6 15,3 0-3-15,6 0-2 16,8 0 0-16,4 0 0 0,6 0-32 0,-4-2-15 16,1-1-75-1</inkml:trace>
  <inkml:trace contextRef="#ctx0" brushRef="#br0" timeOffset="68">14766 14195 44 0,'20'0'19'0,"10"-3"-10"0,12-2-4 0,-15 5 6 16,5-3-6-16,16 1-1 15,12-1-2-15,14-2-2 0,12-3 3 16,16-3 2-16,20 1-2 15,9-22-2-15,23 8 2 16,10-2 2-16,15 2-2 16,8-3-2-16,13 4 0 15,14-1 1-15,6 0 1 16,6-3 1-16,9-2-5 16,-2-2 1-16,14 1 2 15,-12 4 1-15,9 0-4 16,-24 2-1-16,-5-5 3 15,-4-11 1-15,-21 14 0 16,-14 2-2-16,-21 3-2 0,-21 5-1 16,-12 2-34-16,-18 4-15 15</inkml:trace>
  <inkml:trace contextRef="#ctx0" brushRef="#br0" timeOffset="69">20109 13457 64 0,'50'5'27'0,"-41"0"-14"0,3 1-4 16,-9-1 11-16,-6 0 4 15,-3 3 3-15,-15 0-14 16,-3 0-8-16,-5 3-3 15,-1-1 0-15,0 9-19 16,0 7-8-16,4 1-27 16,-1-6-10-16</inkml:trace>
  <inkml:trace contextRef="#ctx0" brushRef="#br0" timeOffset="70">19739 13422 60 0,'-3'0'24'0,"6"0"-12"0,-3 3-16 0,0-3 2 15,0 0 7-15,3 0 6 16,3 3-1-16,6-3 2 0,6 2-5 15,6 1 1 1,3 0-5-16,5-1-2 0,1 1 0 16,3-1-1-16,0 1 0 15,2 0 0-15,-5-1 0 16,-6 1 0-16,-6 0 4 16,-6 2 2-16,-3 0 9 15,-7 3 2-15,-8 3-4 16,-8-1-3-16,-7 4-3 15,-6 2 0-15,-6 5-4 16,0 8-4-16,-2-3 0 0,5-2 1 16,-3 0 0-16,6-6-62 15</inkml:trace>
  <inkml:trace contextRef="#ctx0" brushRef="#br0" timeOffset="71">8503 14306 40 0,'0'-5'16'0,"0"-6"-8"0,-3 9-10 16,3 2 4-16,-6 0-5 15,-3-6 0-15,-3 4 19 16,0-4 9-16,0 4-10 16,-3-4-6-16,-5 4-1 15,-1-1 1-15,-3-2-2 16,-3-1 1-16,0 1-1 16,-2-3 3-16,-4 3-3 15,-3-3-2-15,-3 3-2 16,-5-1 0-16,-4-2-2 0,-5 1 2 15,-1-1 2-15,0-3 2 16,-2 3-3-16,-1 0-3 16,-11-2 2-16,2 2 0 15,4-3-1-15,-4-2-2 0,1 0 1 16,-4-3-1-16,1 2 2 16,-6 1-3-16,-1 0-2 15,4-3 6-15,-7 3 5 16,-2 0-4-16,-3 2-2 15,2 1-1-15,-2-1-1 16,0-2 0-16,-4 2 0 0,-2 1 0 16,-3-1 0-16,2 3 0 15,-2-3 2-15,3 4-1 16,-3-1-1-16,-1-6 3 16,1 4 0-16,0-6-1 15,-1 0-2-15,-2 5 1 16,-21 1-1-16,9-6-3 15,3 5 2-15,0 1 3 16,2 2 1-16,7-3-1 16,6 1 1-16,0-1-4 15,2 1 0-15,-2-1 1 16,3 0 0-16,-1 3 0 16,7-10 2-16,-3-1-1 0,-1 9-1 15,1-1 1 1,3-5-1-16,-1 0 0 0,-2 3 0 15,2 3 2-15,1 2 3 16,3 2-2-16,2-2-2 16,1 1 0-16,-1-1-1 15,1 2-3-15,3 1 0 16,2 2 2-16,4-2 2 16,2 0 2-16,4-3 1 15,2 0-5-15,3 3 1 16,4-1-2-16,2 1-2 15,4 2 5-15,-4 1 3 0,6-1-1 16,7 3-2-16,2-3 0 16,3 3-1-16,3-2 0 15,9-1 0-15,-2 1 0 16,5 2 2-16,3 0-1 16,9 0 2-16,-6 0-4 15,6 0-2-15,3 0-1 16,12 0 3-16,-3-3-9 15,12 0-1-15,-1 1 1 16,4-4 1-16,6 1 1 16,0 0 0-16,0-1 5 15,-1 1 1-15,-5 2 2 16,-3 1 0-16,-6-1 0 16,-6 3 2-16,-9 0-1 15,-6 0 2-15,-9 3 0 16,-3 2 1-16,-9-2 2 0,-5 2 3 15,-1 0-2-15,-6 1-2 16,0-1 0-16,4 3 1 16,2-3-3-16,6 0 0 15,3 1-3-15,7-1-3 16,2 0 2-16,6 1 2 16,3-1-2-16,6 0-2 15,6 1 2-15,9 1 2 16,5 4-2-16,10 0 0 15,3 7 1-15,6 9 0 16,-1-4-40-16,1 4-46 16,0-1 13-16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2:55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16593 6691 160 0,'-6'-2'63'0,"0"2"-49"0,6 2 16 0,0-2 3 16,0 0-5-16,0 0 0 16,0 0-11-16,6 0-3 15,0 0-8-15,3 0 0 0,0 0 4 16,3-2-4-16,3 2 2 15,6-3-5-15,3 0 0 16,-1 3-1-16,4 0-2 16,0 0 1-16,0 0-1 15,-1 0-3-15,-2 0 2 16,-3 0 3-16,-3 0 1 16,0 0-1-16,-3 0 1 0,-3 0-9 15,-3-2-1 1,-3-1-18-16,-1 3-7 0,-2 0-12 15,0 0-5-15,-3 0-39 32</inkml:trace>
  <inkml:trace contextRef="#ctx0" brushRef="#br0" timeOffset="1">16974 6580 232 0,'-15'-8'88'0,"12"11"-69"0,6-6 0 0,-3 3-7 15,0 0-4-15,3 3 2 16,3 0-7-16,3 2-4 16,3 3 0-16,0 2-2 0,3 1 1 15,0 0 0-15,0-1 0 16,0 1 2-16,-4-1 2 15,-5 1 1-15,-3-1 3 16,-6 1 6-16,-3 0 4 16,-5-1-6-16,-4 3-1 15,0-2-5-15,0 0-3 16,3-3-14-16,3-1-4 16,3 1-31-16,3 0-14 15,6-2-38-15</inkml:trace>
  <inkml:trace contextRef="#ctx0" brushRef="#br0" timeOffset="2">17558 6712 172 0,'0'3'66'0,"3"8"-52"0,0 5 19 0,0-3 6 16,0 5 2-16,0 11 3 16,-3 3-9-16,0 0-4 15,-3 0-17-15,0-1 0 0,-3-1 0 16,0-4-5-16,-3-2-1 16,0-3-2-16,-3-5-1 15,0-3-8-15,0-5-2 16,-3-5-23-16,0-3-6 15,-3-6-14-15,1-4-3 16,-1-3-12-16,0-9-5 16</inkml:trace>
  <inkml:trace contextRef="#ctx0" brushRef="#br0" timeOffset="3">17516 6556 260 0,'3'-8'99'0,"0"8"-77"0,-3-2-7 16,0 2-7-16,0 0-11 15,0 0 2 1,0 0-12-16,0 0-5 16,6 2-39-16,0 1-17 0,0 2-11 15,3 1-3-15</inkml:trace>
  <inkml:trace contextRef="#ctx0" brushRef="#br0" timeOffset="4">17608 6726 208 0,'-9'13'79'0,"12"3"-61"0,0 8-3 0,0-14-4 15,0 6 5-15,0 0 5 16,3 0-7-16,0 0-3 15,0-3-6-15,3-2-4 0,0-4 2 16,0-1-2-16,0-6 2 16,0-6-4-16,0-1 0 15,0-7-1-15,-1-4 0 16,-2-3 0-16,0 2-2 16,0-2 0-16,-3 5 3 15,0 3 4-15,0 5 3 16,0 3 2-16,0 2 0 15,0 3-2-15,3 5-1 0,0 3 1 16,0 3 3-16,0 2-9 16,0 0-2-16,3 3-1 15,0-3 1-15,0-2-28 16,3-3-9-16,0-3-41 16,2-5-47-1,1-3 37-15</inkml:trace>
  <inkml:trace contextRef="#ctx0" brushRef="#br0" timeOffset="5">17980 6731 248 0,'-3'-11'93'0,"0"9"-72"0,-3-1 11 15,3 3 1-15,0 0-12 16,-3 3-1-16,-2-1-10 0,-1 1-2 16,3 2-4-1,3 1-7-15,3-1-1 0,3 3-3 16,6 2 2-16,3 4 1 0,-1-1 2 15,1 5 3-15,-3-2 2 16,0 0-1-16,-3-3-2 16,-6 1 12-16,-3-4 6 15,-3 1-7-15,-3-3-1 16,-6-3-11-16,-2-2-1 16,-4-6-18-16,0 0-4 0,3-2-19 15,3-3-5-15,3-5-37 31,6-3-48-31,3-2 38 0</inkml:trace>
  <inkml:trace contextRef="#ctx0" brushRef="#br0" timeOffset="6">18141 6490 260 0,'-3'13'96'0,"3"3"-75"0,3 11 10 16,-3-9-2-16,0 9-9 16,0 5-1-16,0 7-9 15,0 6-2-15,3 3-4 16,0-6-3-16,0-2 2 0,0-8-22 16,0-6-7-16,-3-5-62 0,-3-8-27 15,0-10 15 1</inkml:trace>
  <inkml:trace contextRef="#ctx0" brushRef="#br0" timeOffset="7">18034 6699 296 0,'18'-10'112'0,"0"2"-87"0,14-3-7 0,-17 9-7 16,9-4-10-16,3 1 2 15,6 0-44-15,-1-1-17 16</inkml:trace>
  <inkml:trace contextRef="#ctx0" brushRef="#br0" timeOffset="8">18784 6723 172 0,'3'-8'66'0,"-3"5"-52"0,-3-4 12 0,3 4 4 15,-3 0-3-15,0 1 4 16,-3-1-8-16,-3 0-2 15,-3 3-12-15,-3 3-3 16,-3 5 0-16,-2 5-5 0,-1 8-3 16,3 8-2-16,3 3 3 15,3 3-2-15,6-4-1 16,6-4-2-16,3-3-1 16,6-6 8-16,6-5 4 15,0-7-5-15,3-6 1 16,0-6-8-16,-1-7-3 15,1-3 6-15,-3-2 1 16,-3-1 5-16,-3 1 1 0,-3 2-1 16,-3 3 1-16,0 2 2 15,-3 3 4-15,0 5 0 16,0 6 2-16,-3 2-6 16,3 6-1-16,0 2-4 15,3 6-3-15,3-1 2 16,3-2 0-16,0-3-19 15,0-2-7-15,0-3-24 16,0-3-10-16,-1-8-31 16</inkml:trace>
  <inkml:trace contextRef="#ctx0" brushRef="#br0" timeOffset="9">18933 6750 180 0,'-3'2'68'0,"6"6"-52"0,0 8 6 0,-3-8 1 16,0 3-1-16,0 4 2 16,0 1-7-16,0 0-2 15,0-3-9-15,0-2-2 0,0-3 0 16,0 0 0-16,0-3 2 16,0-5 3-16,0-3 5 15,0-2-8-15,3-5-1 0,3-6-8 16,0-3 0-16,3 1-1 15,2-3 2-15,1 5-1 16,3 2 1 0,3 6 0-16,0 6-2 0,0 7 5 15,-3 6 3-15,0 5 5 16,-3 7 5-16,-4-1-8 16,1-1-3-1,0-3-16-15,-3-2-4 0,0-3-42 16,3-5-16-16,0-8-26 15</inkml:trace>
  <inkml:trace contextRef="#ctx0" brushRef="#br0" timeOffset="10">19695 6697 200 0,'-9'-11'77'0,"6"8"-60"0,-9 1 8 15,6 2 0-15,-3 2-7 0,-3 4 2 16,-6 4-13-16,-3 6-7 15,-2 5 0-15,5 6-1 0,0-1 1 16,6 3-3-16,6-2 2 16,6-3 3-16,6-6 1 0,3-5 3 15,6-5 3-15,3-8-6 16,3-5-2-16,-4-6-6 16,1-4 1-16,-3-4 0 15,-3-2-1-15,0 0 4 16,-6-3 0-16,0 5 3 15,-3 3 1-15,3 6 5 16,-3 2 5-16,-3 5-3 16,0 3 0-16,3 8-6 15,0 5-1-15,3 3-3 16,0 0-1-16,0 3-6 16,6-3-3-16,2-3-27 15,1-3-12-15,3-4-56 16</inkml:trace>
  <inkml:trace contextRef="#ctx0" brushRef="#br0" timeOffset="11">19960 6712 260 0,'-15'-13'99'0,"6"13"-77"0,0-2-2 0,3 2-4 16,0 2-12-16,-3 4-2 15,-3 4-4-15,0 6 1 16,0 5 1-16,3 0 0 0,4 8 0 15,2-5 0-15,6 0 0 16,2-5 0-16,4-4 2 16,3-4 1-16,0-6 1 0,3-7 2 15,0-9 3-15,0-5-4 16,-3-8-1 0,-3-5-2-16,-3-5 1 15,-3-3-7-15,-3-5 1 0,-3-3-4 16,0 2 0-16,0 9 4 15,0 5 3-15,0 8 12 16,0 7 7-16,0 9-8 16,3 10-3-16,0 11-5 15,3 8 0-15,3 5-4 16,0 3 0-16,0 2 1 16,3 1 2-16,-1-1-10 15,4-2-4-15,3-6-38 0,0-2-15 16,3-13-51-1</inkml:trace>
  <inkml:trace contextRef="#ctx0" brushRef="#br0" timeOffset="12">20237 6726 288 0,'-18'-8'107'0,"6"8"-83"0,-6 0-7 0,9 2-7 16,-3 6-9-16,-3 3-1 15,0 2 1-15,0 3-1 16,4 5 0-16,5 3-3 0,3-3 2 16,6-2 1-16,5-3 0 15,7-6 0-15,3-5 0 0,0-7 2 16,3-9 1-16,-3-5-1 16,0-5 1-16,-6-5 0 15,-1-6 1-15,-5-5-2 16,-3-5 1-16,-6-3-4 15,-3 0 0-15,-2 5 1 16,2 8 2-16,0 8 1 16,-3 11 1-16,3 8-5 15,0 13-1-15,6 10 1 16,3 11 2-16,3 6 4 16,3 5 4-16,0 5-4 15,2-1-3-15,1-1 1 16,0-6 0-16,0-3-26 15,3-10-9-15,0-8-57 16,3-11-64 0,0-10 38-16</inkml:trace>
  <inkml:trace contextRef="#ctx0" brushRef="#br0" timeOffset="13">20427 6707 232 0,'-3'11'88'0,"9"2"-69"0,-3 6 6 0,0-9-2 16,0 1 4-16,0 2 8 16,0-2-12-16,0-1-5 0,0-2-11 15,0-3-3-15,-3-5 0 16,0 0 9-16,0-2 3 0,0-4 1 16,3-7 2-1,0 0-10-15,0 0-5 16,0-1-6-16,0 1 1 0,3 3-1 15,0-1 0-15,3 0-18 16,2 4-7-16,1 1-26 16,3 1-9-16,0 2-68 15</inkml:trace>
  <inkml:trace contextRef="#ctx0" brushRef="#br0" timeOffset="14">20680 6726 252 0,'-12'2'93'0,"15"1"-72"0,6 0-6 0,-9-3-8 16,6 2 4-16,0 1 7 15,0 0-3-15,3-3 0 16,0 0-9-16,0-3-2 16,0-2 0-16,0-1-2 15,-1 1 1-15,-2-3-2 16,0 3 2-16,-3-3-2 0,-3 0 2 15,-3 3-2-15,0-1 2 16,-9 1-4 0,1 5-2-16,-4 3 2 15,-3 2-5-15,0 3 2 0,3 0 2 16,0 2 3-16,3 4 2 16,3 2 3-16,3 2-3 15,6 1-2-15,6-1 0 16,6 3-1-16,3-5-11 15,6-5-5-15,6-3-34 16,0-6-13-16,2-4-46 16</inkml:trace>
  <inkml:trace contextRef="#ctx0" brushRef="#br0" timeOffset="15">20990 6670 236 0,'6'-2'90'0,"-3"-1"-70"0,-3 0 24 0,0 3 4 16,-3 0-10-16,-3 0-2 16,-6 3-18-16,-3 0-6 15,0 2-8-15,0 3-3 0,3 0 2 16,0 0-7-16,6 0-1 0,3 2-5 15,9 3 1-15,3 1 0 16,3 1 3-16,0 1 2 16,0 0 2-16,-3 3 3 15,-6-3 2-15,-3-3 5 16,-6 0 3-16,-3-2-4 16,0-3-2-16,-3-3-9 15,0 0-3-15,-3-5-18 16,3 0-9-16,3-2-46 15,6-6-21-15,3 0-5 16</inkml:trace>
  <inkml:trace contextRef="#ctx0" brushRef="#br0" timeOffset="16">21153 6662 284 0,'-15'3'107'0,"6"-3"-83"0,-5 3-1 0,8-1-5 16,0 3-11-16,0 1 1 15,3-1-7-15,3 3-3 16,6 3 1-16,6 2-2 0,3 3-1 0,-1 2 5 16,4 3 1-16,-6 1 11 15,-3-1 3-15,-6-5 8 16,-3-3 5-16,-6-3-5 15,-6 1 0-15,-6-3-11 16,0-3-3-16,1-5-17 16,-1 0-8-16,3-2-34 15,3-1-16 1,6-2-85-16</inkml:trace>
  <inkml:trace contextRef="#ctx0" brushRef="#br0" timeOffset="17">21383 6850 312 0,'0'5'115'0,"0"-2"-89"0,-3 0-6 0,3-3-8 15,0 2-10-15,-3-2 1 16,3 0-24-16,0 0-11 15,0-2-63-15,0-4-28 16,0-2 31-16,0-2 15 16</inkml:trace>
  <inkml:trace contextRef="#ctx0" brushRef="#br0" timeOffset="18">21460 6170 296 0,'3'3'112'0,"0"7"-87"0,-6 11 2 15,3-5-6-15,-3 16-8 16,-6 13 2-16,-3 11-8 16,0-3-2-16,0-3-3 15,3-5-6-15,3-8-2 0,6-5-70 16,3-9-29-16,0-12-15 15</inkml:trace>
  <inkml:trace contextRef="#ctx0" brushRef="#br0" timeOffset="19">1597 16740 184 0,'0'-8'68'0,"-3"8"-52"0,3 0 6 0,0 0-1 15,0 0-5-15,0 0 3 0,0 0-6 16,3 6 0-16,0 1-8 16,3 4-1-16,-6 2 0 0,9 6 0 15,-6-3 2-15,3 8-3 16,6-3 0-16,-3 0 1 15,6-3 0-15,6 9-2 16,5-1 1-16,7-2-2 16,3-3-1-16,6 3 1 15,-7-8 1-15,4-3 1 16,0-2 1 0,2-9 0-16,7-2 0 0,3 0 0 15,2-5 2-15,7-3-3 16,-1 0-2-16,1-2 2 15,-4-4 2-15,4 1-2 16,8 0 0-16,4 0-1 16,-1 0-2-16,1-1 3 0,-1 1 0 15,3 0-1 1,7 0 1-16,5-3 0 0,3 2 3 16,-2-1-3-16,8 1 0 15,3 9-3-15,-3-3-1 16,-5 3-1-16,-4 5 0 15,6 5 2-15,4 6 2 16,-1 5 1-16,-9 2 1 16,-5 9-5-16,-4-1 1 15,-6 6 4-15,-5 2 5 16,-10-2-3-16,-5 0 2 16,-9-6-3-16,-10 1 0 15,-5-6-3-15,-3-3-2 16,-6-4 1-16,-3 1-1 15,-3-4 2-15,-3-6 1 0,-3 6-1 16,0-8-2-16,-1 4 1 16,-5-7-1-16,6 0 0 15,0-2 0-15,3-6 4 16,6-3 2-16,0-7-2 16,6-3-3-16,6-6-3 15,8-5 1-15,10 6-1 16,12-6 0-16,2 6 2 15,7 5 2-15,2-3-3 16,9 5 0-16,13-2 1 16,2 8 0-16,3 0 0 15,9-1 0-15,4 9 0 0,-4-3 0 16,0 8 0-16,3 5 0 16,6 1 0-16,-3 4 0 15,1 1-3-15,-4-3 0 16,6 2 2-16,-3 4 0 15,0-1 1-15,0-5 0 16,6-3 0-16,0-2 2 16,12-3 1-16,-15-8 3 15,-11-3-3-15,-13-10-2 16,-18 0-18-16,-17-19-6 16,-18-10-73-16,-9-8-31 15,-16 5 12-15</inkml:trace>
  <inkml:trace contextRef="#ctx0" brushRef="#br0" timeOffset="20">4047 17463 112 0,'6'-8'44'0,"-3"2"-35"0,6 1-8 0,-3 5-5 0,0 0 4 16,0-3 7-16,0-2 21 15,-3 5 12-15,0 0-15 16,0-5-3-16,0 5-1 16,0-3 3-16,-3 0-12 15,0 1 9-15,-3-3 2 0,-3-1 6 16,-3-2 2-16,0 6-5 15,-6-4-4-15,-3 1-4 16,-3 10-1-16,-3 1-7 16,1 4-2-16,-7 6-6 15,0 5-2-15,0 14 0 16,6 2 0-16,4 2 0 16,11 9 0-16,12-3-3 15,12 0 0-15,8-5 2 16,7-9 0-16,9-7 1 0,8-11 0 15,13-5-16-15,2-8-4 16,-2-18-47-16,-3-1-19 16,-7-7-33-1</inkml:trace>
  <inkml:trace contextRef="#ctx0" brushRef="#br0" timeOffset="21">4428 17373 228 0,'-3'-8'88'0,"6"2"-69"0,0-2 4 0,0 8-2 16,-3 0 4-16,0 0 7 16,6 8-8-16,0 3-5 0,3 5-10 15,-3 2-2-15,3 9 0 0,-3 5-1 16,3-6-1-16,-1 0-3 16,-2-7-2-16,0 2-15 15,0-8-7-15,0 3-22 16,0-8-10-16,0-3-48 15,3-7-38 1,-3-6 59-16</inkml:trace>
  <inkml:trace contextRef="#ctx0" brushRef="#br0" timeOffset="22">4630 17404 292 0,'-9'0'110'0,"4"0"-86"0,-1 0 0 0,0 8-4 16,-3-2-12-16,-3 7-2 15,-6 0-1 1,0 0-1-16,-3 6-2 0,0-6-8 0,1 0-1 16,2 0-28-16,0 1-9 15,0-9-55 1,3 0-48-16,3-5 55 16</inkml:trace>
  <inkml:trace contextRef="#ctx0" brushRef="#br0" timeOffset="23">4333 17436 272 0,'3'-5'104'0,"3"5"-81"0,0-6-8 0,0 6-11 0,3-2-3 16,2 2 3-16,7 0 1 15,3 2 2-15,3 4-4 16,3 4 0-16,2 4 1 0,1-1-5 16,3 0 1-16,0-5-64 15,5 3-27 1,-2-9-14-16</inkml:trace>
  <inkml:trace contextRef="#ctx0" brushRef="#br0" timeOffset="24">4943 17359 224 0,'-3'-13'85'0,"3"13"-66"0,-3 0 8 0,3 0 0 16,0 11-5-16,0-3 1 15,-3 5 1-15,0 0 0 16,-3 14-13-16,0-1-4 0,0 0-3 15,0 1-2-15,3-3 1 16,0-6-2-16,0-2 2 0,3-3 0 16,3-2 3-16,0-3-3 15,3-8 0 1,6 0 1-16,3 0 0 0,3-5-5 16,6-3-1-16,-1 2-4 15,4 4-1-15,0-4-18 16,-3 6-7-16,-3-5-23 15,0 5-10-15,-4 0-45 16</inkml:trace>
  <inkml:trace contextRef="#ctx0" brushRef="#br0" timeOffset="25">5119 17351 276 0,'-9'-5'104'0,"9"5"-81"0,0 11-6 0,0-9-9 16,0 12 0-16,0 1 7 16,0 12 6-16,0 2 4 15,0 11-13-15,0-1-5 0,3-2-2 16,0-5-6-16,0-3-1 16,5-5-39-16,1-3-15 15,3-8-76 1</inkml:trace>
  <inkml:trace contextRef="#ctx0" brushRef="#br0" timeOffset="26">5476 17359 200 0,'0'0'77'0,"0"11"-60"0,0 5 4 0,0-6-1 16,0 9-3-16,0 2 1 15,0 6 4-15,0-1 1 16,-3-2-12-16,0-3-2 0,0-3 1 16,0-2-4-16,0 3-1 15,-3-9-2-15,3-2-3 16,0 0 1-16,0-8 1 15,0 0-1-15,3 0-1 16,0-5-4-16,3-3-2 0,3 3 0 16,3-3 4-16,3 0-1 15,3-3 1-15,3 9 0 16,-1 2 0-16,4 2 2 16,0 4 0-1,-3 2 2-15,-3 2 3 0,-3-2 7 16,-6 5 4-16,-6 1-2 15,-6-1 0-15,-3 0-4 16,-6-2-1-16,-3-9-16 16,0 4-6-16,0-1-24 15,0-5-9-15,1 0-7 16,2-5 0-16,3-1-46 16</inkml:trace>
  <inkml:trace contextRef="#ctx0" brushRef="#br0" timeOffset="27">5663 17529 268 0,'6'0'101'0,"-3"10"-78"0,3-2-7 0,0 0-8 16,0 5-8-16,0-2 2 15,0-3-1-15,0 5-1 16,0-2 1-16,3-3 1 0,-3-3 3 16,3-2-40-16,0 2-15 15,-3-5-58 1</inkml:trace>
  <inkml:trace contextRef="#ctx0" brushRef="#br0" timeOffset="28">5800 17542 240 0,'-3'0'90'0,"3"5"-70"0,-6 8-3 16,3-5-5-16,0 8 0 15,-3 0 4-15,-3 11-2 16,1-1 0-16,-4 0-8 16,0 1-4-16,0-3 1 0,3-3-9 15,3-8-1-15,0 0-25 16,3 1-9-16,6-9-146 31,3-5 90-31</inkml:trace>
  <inkml:trace contextRef="#ctx0" brushRef="#br0" timeOffset="29">5946 17304 260 0,'-6'-6'96'0,"6"12"-75"0,0-4-1 0,0 6-7 0,0 3 2 15,0 2 2-15,-3 8 5 16,0 3 1 0,0 5-12-16,3 3-2 0,0 5-2 15,0-3-3-15,0-2-3 16,3-5-14-16,0-6-4 15,0-3-24-15,0-4-9 16,0-1-73-16</inkml:trace>
  <inkml:trace contextRef="#ctx0" brushRef="#br0" timeOffset="30">5773 17457 244 0,'-6'0'90'0,"9"0"-70"0,0-8-5 0,3 8-6 16,3 0 3-16,3-5 4 16,3 2-10-16,3-2-3 15,3 0-2 1,6 5-4-16,-1-3 2 0,4 3-32 15,0 0-15-15,3 3-56 16</inkml:trace>
  <inkml:trace contextRef="#ctx0" brushRef="#br0" timeOffset="31">6053 17502 260 0,'-15'0'96'0,"12"5"-75"0,3-2-5 16,0-3-9-16,3 5-12 15,3 1-1-15,3-1 5 16,0-2 5-16,3 2-2 16,3-5 4-16,0 0 3 0,0 0-5 15,0 0 0-15,-4-5-2 16,1 5 1-16,-3-6 0 16,0-2 1-16,-3 6-2 15,0-4 1-15,-3-1 0 16,-3-4 3-16,-3 8-8 15,-3-2-3-15,-6 0-2 16,-3-1 1-16,1 6 4 16,-1 0 1-16,-3 6 1 0,0 2 0 15,3 2-3-15,0 3 2 16,3 3 5-16,3 0 5 16,6 0-3-16,0-3-1 15,6 6-2-15,6-6 0 16,6 6-4-16,3-6 0 15,3-5-37-15,3 2-16 16,-1-7-57 0</inkml:trace>
  <inkml:trace contextRef="#ctx0" brushRef="#br0" timeOffset="32">6390 17470 212 0,'-3'-7'79'0,"3"7"-61"0,-3-6-1 16,0 6-5-16,0 0 18 15,-3 6 12-15,-3-6-8 16,0 7-5-16,0-1-16 16,0-1-11-16,3 0-2 0,3 3-2 15,3 0-2-15,3 5 3 16,3 1 0-16,3 4-2 0,0-5 2 15,-3 6 3-15,0-6 3 16,-6 0 2-16,-3 1 3 16,-6-6-1-16,-3 5 2 15,-3-8-8-15,-3-5-4 16,0 0-29-16,3-5-10 16,4-3-66-1,5-3-57-15,6-5 56 16</inkml:trace>
  <inkml:trace contextRef="#ctx0" brushRef="#br0" timeOffset="33">6741 17484 192 0,'-6'0'71'0,"3"5"-55"0,0 6 0 0,3-4-2 16,0 7 1-16,0-1 3 15,0 8-5-15,3 3-3 16,0-3-5-16,3-2-4 0,3-6 2 16,0 0-2-16,0 0-1 15,0-5-2-15,-1-8 1 0,1 0-1 16,0-2 0 0,0-4-5-16,-3-2-3 0,0 3 3 15,-3 0 4 1,-3 2 2-16,3-2 1 15,-3 5 0-15,3 8 0 16,0-3-3-16,3 3 2 16,3-3 3-16,3 3 3 0,3-8 4 15,0 0 5-15,-1 0 3 16,1-8 2-16,-3 3 1 16,0-3 0-16,-3 0-5 15,-6-2 1-15,-3-4-5 16,-3 6 1-16,-3-2-7 15,0-1-3-15,-3 1-8 16,0 4-4-16,0-2-23 0,0 3-11 16,4 5-35-16,2-3-12 15,6-2 2 1</inkml:trace>
  <inkml:trace contextRef="#ctx0" brushRef="#br0" timeOffset="34">7050 17513 280 0,'-3'2'104'0,"6"6"-81"0,0 8-6 0,0-8-9 15,0 5-6-15,0 1 1 16,0 4-4-16,0-2 1 16,0-3 0-16,0-2-22 0,0 2-10 0,0-5-81 15</inkml:trace>
  <inkml:trace contextRef="#ctx0" brushRef="#br0" timeOffset="35">7015 17365 304 0,'-6'-14'112'0,"12"9"-87"0,-6 5-13 16,0 0-14-16,0 0-20 15,0 0-6-15,6 5 1 16,0 3 2-16,5 3-74 16,1-3-34-16,6 5 65 15,6 0 33-15</inkml:trace>
  <inkml:trace contextRef="#ctx0" brushRef="#br0" timeOffset="36">7291 17481 264 0,'-11'0'101'0,"5"0"-78"0,-6 3-11 0,6-1-11 16,-6 1-7-16,-3 8 2 16,0-1 10-16,-3 3 6 15,3 3-5-15,3 0-6 0,3 3-2 16,1 2 1-16,5-3 0 16,3 1-3-16,6-1 2 15,2-4-4-15,7-6 1 0,0-3 0 16,3-10 2-1,0-1-1-15,0-7-1 16,-3-8 5-16,-3 0 1 16,-3-6 0-16,-4-5 1 0,-2 1-7 15,-3-4-1-15,-3-2 4 16,-2-2 2-16,-1 2 1 16,0 2-2-16,3 11 12 15,0 8 4-15,0 3-8 16,3 8-2-16,0 5 0 15,3 13 3-15,3 8-2 16,0 3-2-16,3 11 0 16,-1 4-1-16,1-2-2 0,0 3-2 15,0-8-26 1,3-6-10-16,0 1-68 16,0-6-47-16,3-8 60 15</inkml:trace>
  <inkml:trace contextRef="#ctx0" brushRef="#br0" timeOffset="37">7476 17500 240 0,'9'2'90'0,"0"6"-70"0,0-3-7 0,-3-5-10 15,6 6 0-15,-3-6 3 0,2 0 10 16,1-6 5-16,0 1-11 15,0-3-6-15,0-5 0 0,0 5-3 16,-6-5 2-16,-3 0-4 16,-3-1-2-16,-6 4-1 15,-3 2 0-15,-6 3-2 16,-3 5-1-16,-5 7 4 16,-1 4 1-16,0 8 2 15,3 2 2 1,6 3 8-16,6-1 3 0,9 1 0 15,9-3 0-15,12 3-5 16,3-5-3-16,12-6-22 16,5-5-11-16,7-3-96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3:12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4604 12020 44 0,'0'-3'19'0,"0"6"-15"0,0-3 12 0,0 0 7 0,0 0-1 15,-3 0 1-15,3 3-1 16,-3-3-2-16,0 0 1 16,0 0-1-16,0 0 2 15,0 0 1-15,0 2-12 16,0-2-2-16,0 0 1 15,0 3-4-15,0 0 2 16,0-1-3-16,0 1 2 16,0 0 2-16,3-1 5 15,-3-2-2-15,3 0 3 16,0 5-6-16,0-2-3 16,0 0-6-16,0-1 0 15,0 1 0-15,0-3 0 0,0 0 4 16,0 0 5-16,6 3-1 0,0-3 3 15,3 0 0-15,6 2 1 16,3 1-4-16,5-3-3 16,7 3-2-1,3-3 0-15,0 0-2 0,-1 0-1 16,1-3 3-16,0 0 2 16,-3-2-2-1,-1 0 0-15,-2 2-3 16,-3-2-1-16,-9 0 3 31,3 2-1-31,-6-2 2 0,-3 5-2 0,-3-3 2 16,-1 0-37-16,-2 3-15 15,0-2-32-15,0-1-13 16,3 3 5-16</inkml:trace>
  <inkml:trace contextRef="#ctx0" brushRef="#br0" timeOffset="1256.6502">7009 12070 112 0,'-12'0'44'0,"24"-2"-35"0,-12 2 18 0,0 0 7 16,6 2-5-16,0 1-2 15,0 0-9-15,-1 2-1 16,1-2-10-16,6-1 5 0,3 1 1 16,3-3-2-16,3 0 1 15,3-3-3 1,3 1 0-16,-1-1-5 0,1 0-1 15,-3 1-3-15,-3-1-1 16,-3 3 1-16,-1 0 0 16,-5 0 0-16,-3 0 2 15,0 0-3-15,-3 0 0 0,0 0-26 16,0 0-11-16,-3 0-32 16,3 0-44-1,6 5 30-15</inkml:trace>
  <inkml:trace contextRef="#ctx0" brushRef="#br0" timeOffset="2105.9965">9435 12060 88 0,'-3'2'35'0,"0"1"-27"0,3-3 20 16,0 0 9-16,0 3-7 15,0-3-2-15,0 2-3 16,0-2 1-16,3 6-14 15,-3-6 4-15,3 5 2 0,3-2-4 16,2-1 0-16,4-2 0 16,3 0 2-16,3 0-5 15,6 0 1-15,3 0-3 16,5 0 0-16,4 0-8 0,3 0-2 16,-6 0 0-16,-1 0 2 15,-5 0-2 1,-3 0 0-16,-3 0 1 15,-3 0 0-15,-3 0 0 0,-4 0 2 32,-2 3-8-32,0-3-1 15,-3 0-38-15,0 0-15 0</inkml:trace>
  <inkml:trace contextRef="#ctx0" brushRef="#br0" timeOffset="9505.8375">2207 15317 80 0,'-2'0'33'0,"-1"5"-26"0,0 0 16 15,3-2 5-15,0 2 11 0,-3 1 6 16,0-1-5-16,3-5-1 16,0 0-16-16,0-3-4 15,3-5-11 1,3-5-3-16,5-8 1 0,1-6-3 16,6-10-2-16,6-16 0 0,6-10-1 15,3-3-3-15,5 2 2 16,1-4 1-16,0-9 0 15,-10 0-5-15,-2 8 1 16,-3 8 0-16,-3 6 2 16,0 10 10-16,-9 8 4 15,-1 8-5-15,1 8-4 16,3 7-9-16,-9 6-4 16,3 14 10-16,0 15 4 0,0 26-4 15,0 12 1-15,0 9-1 16,0 9 0-16,0 13 0 15,3-3 2-15,0-7-1 16,-1-9 2-16,1-2 0 16,-3-11 1-16,0-7-2 0,-3-9-2 15,-3-10 5 1,-3-9 1-16,-3-7 0 16,-3-8 1-16,-3-8-9 0,-6-5-3 15,-2-6 3 1,-4-2 0-16,-6-5 2 0,-6-4 0 15,-14-4-3-15,-4-6 0 16,-3-5 2-16,-2-2 2 16,-1-1 0-16,1 3 2 15,-7 5-2-15,1 3-1 0,2 2 3 16,10 6 2-16,11 5 0 16,9 3 0-16,15 3-8 15,6 2 0-15,21 0-4 16,15 0 2-16,15-3 1 15,8 1 2-15,25-4 3 16,17 4 4-16,9-6-7 0,3 0 0 16,12 6 0-16,-11-1 1 15,-13 3-2-15,-15 5 0 16,-14 1-3-16,-13 2 1 16,-14 2 5-16,-12 6 4 15,-12 6 8-15,-15 4 2 16,-18 6-3-16,-24 10-1 15,-17 14-4-15,-13 13 1 16,-8 0 0-16,-15-6 1 16,6-5 0-1,8 1 0-15,10-6-4 16,11-8-1-16,13-3-14 16,8-13-8-16,18-2-56 0,9-14-24 15</inkml:trace>
  <inkml:trace contextRef="#ctx0" brushRef="#br0" timeOffset="11197.294">8655 15663 148 0,'-6'-5'57'0,"3"2"-44"0,-3-2 7 0,3 2 3 16,-3-2 45 15,-15-8-30-31,-3 2-8 16,-3-5-24-16,-2-2-9 15,-10 2 5-15,-3 3 5 16,-2 2-3-16,-1 6 0 0,0 2 2 0,1 11-14 16,-1 3-7-16,-3 7 19 15,1 1 8-15,-7 2-8 16,1 3-3-16,2 5-4 15,3 8 2-15,7 13-2 16,2 9 1-16,6 7 2 16,1 0 0-16,11 5-5 15,6 6 1-15,6 8 2 16,6-6 1-16,9-10 1 16,9-3 0-16,15-5 2 15,23-3 1-15,4 0-1 0,2-5 1 16,13-8 0-16,23-5 1 15,0-14-5-15,-6-5 1 16,1-18 2 0,11-14 3-16,6-10 2 0,-12-10 1 0,-11-6 0 15,-10-24 2-15,-8-13 4 16,-13-11 3-16,-14-13 8 31,-12-37 5-31,-21 5-1 16,-15 11 0-16,-18 11-8 0,-21 10 0 0,-20 8-12 15,-1 21-3-15,7 16-22 16,8 8-9-16,7 11-53 16,8 15-25-16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3:11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17450 4186 160 0,'0'0'63'0,"0"0"-49"0,-3 0 3 0,3 0-1 15,0 2-12-15,0 1-2 16,-2-3-2-16,-1 3 2 16,0-1-1-16,0-2 2 0,-3 0 2 15,0 0 0-15,0 0 0 16,0 0-1-16,0 0 0 15,0 0-2-15,0 0 1 16,0 0 2-16,-3 0 2 16,0 0 3-16,-3 0 1 15,0 0-5-15,-3 0-2 16,-2 0 0-16,-4 0 2 0,0 0-3 16,0 0 0-16,-3 0 1 15,-3 0 2-15,4 0-1 16,-1 0 2-16,-6 0-4 15,0-2 0-15,1-1-1 16,-4 0-2-16,-3 1 1 16,0-1-1-16,-2 0 2 15,-1-2 3-15,0 0-2 16,4 0 0-16,-1 2-6 16,0 0 0-16,-3-2 3 15,-2 0 2-15,-1-1 0 16,-3 1-2-16,1 2-4 15,-4 1 0-15,1-1 2 16,2 1 3-16,3 2 0 0,1 0 2 16,-1-3-2-1,-3 3-1-15,1 0 1 16,-1 0-1-16,-3 0 0 16,1 3 2-16,-1-1-6 0,3 3 1 15,1 3 1-15,2 0 3 16,0 3-2-16,1 2 0 15,2 0 1-15,0 1 0 16,4 1-5-16,-4 4 1 16,6 2 0-16,0 3 2 15,1 2-1-15,2 1-1 16,3 2 0-16,3 0 3 16,3 5-2-16,1 6 1 15,2 8 0-15,3-1-2 16,3 4 3-16,3 2 0 0,3-3-2 15,0 3 2-15,3 2 1 16,0 12 0-16,3 1 0 16,0 6 2-1,-3-5-1-15,3 0-1 16,0 5-2-16,0 3 1 0,0 2 1 16,0 1 0-16,0-6 0 15,-3-3 0-15,0 3 0 16,3 0 0-16,0-2-3 15,0 2 2-15,0-8 1 16,0 0 2-16,0-2-1 16,0 4 2-16,0 17-2 0,0-6 2 15,0-5-2-15,0-7 2 16,0-7-2-16,0 1-1 16,0 0 1-16,0 0 1 15,3 0-1-15,0-3-1 16,0-5 1-16,0-5 1 15,0-3-1-15,0-6-1 16,0-2 3-16,0 0 0 16,0-2-1-16,3-1-2 15,0 1 1-15,3-4 1 16,3 4 1-16,3-9 1 16,3-2-2-16,2-3-2 15,1-2 1-15,3-3-1 16,0-3 0-16,3 0 2 0,-1-2-3 15,7 2 0-15,3-3 3 16,3-2 1-16,-1 0 1 16,7-2 0-16,3-1-2 15,2-3-2-15,1 1 1 16,2 2-1-16,4-2 0 16,-7 2 2-16,-2-2-1 15,0 2-1-15,2-2-2 16,1 0 1-16,3 2 1 15,-4-2 0-15,1 2 2 0,5-5 1 16,-5-3 1-16,-1 3 0 16,1-2-2-1,3 2-2-15,-1-3 1 16,4 3 1-16,-4 0-3 16,4 0 0-16,-4 0 1 15,4 0 0-15,-3 0 0 0,2 0 0 16,1 0 0-16,2-3 0 15,7 1 0-15,-7-1 0 16,1 0 0-16,-1 1 0 16,1-1 0-16,2 3 0 15,1 0 0-15,-1 0 2 0,4 3-3 16,-4-3 0-16,-2 0 1 16,2 0 0-16,4 2 0 15,-4-2 0-15,1 0 0 16,2 3 2-16,-2-3-1 15,-4 0-1-15,-2 0 1 16,3 0 1-16,-1 0-3 16,4 3 0-16,-1-1-1 15,4 1 0 1,-4-3 2-16,4 0 2 0,-1 0-1 16,4 0 2-16,-1 0-2 15,3 3-1-15,-2-3-2 16,-4 0-1-16,-2 0 4 15,-4 0 1-15,4 2-3 16,-1 3 1-16,4-2 0 16,2 0 2-16,-2-3-3 15,-4 0-2-15,4 0 2 0,-1-3 2 16,1 3 0-16,-1 0-1 16,1 0 1-16,-4 0-1 15,1 0 0-15,-1 0 0 16,1 3 0-16,2-3 0 15,-2 2 0-15,5-2 2 16,-2 3-1-16,-1-3 2 16,4-3-2-16,-1 3-1 15,1 0 1-15,-1 3-1 16,-2 0 0-16,-4-1 0 16,1-2 0-16,-1 0 0 15,-2 0-3-15,-4 0 2 16,1 0 1-16,-1 3 0 15,1-3 2-15,-4 0 1 16,1-3-4-16,-3 1-1 0,-1-1 1 16,1 3 2-16,-4 0 0 15,1-3-1-15,0 3 1 16,-1 0 1-16,4-2-1 16,-6-1 2-16,-4 0 0 15,1 3 1-15,0-2-2 16,-1-1-2-16,1 3 1 15,0 0-1-15,-1-2-3 16,1 2 2-16,0-3 1 16,-1 0 2-16,1 1-1 15,-3-1 2-15,-1 0-4 16,1 1 0-16,0-1 1 16,-1-2 0-16,-2 2 2 0,3 0 1 15,-3-2-1 1,-1 0 1-16,4-3 0 0,0 0 1 15,-7 0-2-15,-2 0 1 16,6 0 0-16,-6 0 1 16,-1 0-2-16,1-2-2 15,-3-4 1-15,-3-1 1 16,0-4 1-16,-4-2 1 16,1-6 2-16,-3 1 3 0,-3-6 0 15,0 3 0-15,-3 0-3 16,-3 0 1-16,0-3-6 15,-3 0-1-15,0 1 0 16,-3-1 2-16,-3-5 1 16,0-3 1-16,0 1-5 15,0-4-1 1,0 1 1-16,0 0 2 16,5 4 0-16,-5-1 2 0,0-1-4 15,3 0 0-15,0 1 3 16,0-1 3-16,-3-2-2 15,3-3-2-15,0 0-3 16,-3 2 1-16,6 1 1 16,-3-3 2-16,0 0-1 15,0-3-1-15,0-4-2 0,0-4 1 16,6 0 3-16,-9 1 1 16,6 5-4-16,-3-1 1 15,-3-2 0-15,0 3 2 16,0-3-1-16,0-2-1 15,-3-1 1-15,-3 1-1 16,6 2 0-16,-3 2 0 16,-3 1 0-16,0 0 2 15,0 0-6 1,-3-3 1-16,6 0 1 0,-3 2 3 16,0 1 0-16,1 3-1 15,-4 4 1-15,6 4 1 16,-3-4-3-16,0 4-2 15,0-1 4-15,0-3 1 0,0 1-3 16,-3 0-1-16,0-1 1 16,-3 1 0-16,0 5-2 15,0 3 2-15,-3 2 1 16,1 6 0-16,-4-1 0 16,0 1 2-16,-3-1 1 15,6 1 1-15,-3-1-5 16,-3-2-1-16,1 0-2 15,-7 3 3-15,3-1 0 16,-6 1 1-16,-3 2-3 16,-5 3 2-16,-10 2-1 15,-2 6 0-15,-10 5-3 16,-3 0 1-16,-2 0 2 16,-9 0 3-16,-10 0-2 15,-2 3 0-15,-6 2 1 16,-4-2 0-16,-5 0 0 0,-6 2 0 15,0 3-3-15,3 0 2 16,-9 0 1-16,-1 5 0 16,4 3 0-16,0-5 2 15,-6 0-3-15,0 2-2 16,6 0 2-16,6-2 2 16,-3-1 0-16,-1 1 2 15,10 2-4-15,3-2 0 16,0-3 1-16,-1 0 0 0,1 0 0 15,6 3 0-15,3-1 0 16,2 1 0-16,-2-3-3 16,-3 0 2-16,2 3 1 15,4 2 2-15,0-2-3 16,-1-1 0 0,-5 1 3-16,-3 2 1 15,5 0-4-15,-2 1 1 0,-6-1-2 16,-3 3-2-16,-4-3 5 15,7 3 1-15,0-3-3 16,-9 3-1-16,-3 0 1 16,2 0 2-16,-2 0-7 15,-6-2-3-15,3 1-6 0,9 1-4 16,0 0-25-16,2 0-9 16,7 3-65-1</inkml:trace>
  <inkml:trace contextRef="#ctx0" brushRef="#br0" timeOffset="1">20731 7657 132 0,'-6'-8'52'0,"3"8"-41"0,3-5 0 0,0 5-2 0,0 0-6 16,0 0-2-16,0 0-3 15,0 0 1-15,0 0 1 16,0 8 2-16,0 5 3 0,-3 6 4 16,-3 4 2-16,-3 14-3 15,0 11-3-15,-3 5-2 16,0 5-3-16,-3 11 1 15,0 10-1-15,3 9 2 16,1 4 1-16,-1 9 1 16,0 10 0-1,0 3 0-15,0 7 0 0,0 12 0 16,3-4 0-16,-3 4-2 16,0 7 1-16,0-3 0 15,0-4 1-15,1 7 2 16,-1-3 3-16,0-4 0 15,-3 10 2-15,0-6-4 16,0-4-2-16,0 1 4 0,0 7 2 16,0-4 0-16,-2 1 1 15,5-1-9-15,0-2-1 16,0-8-2-16,0 0 2 16,-6-2 1-16,0-6 1 15,-9-3 0-15,-2 6 2 16,-7-3 1-16,-3-5 3 15,-5-3-3-15,-1 3-2 16,-3-9 0-16,-2-1 1 16,-22 12 1-16,-2-10 1 15,-1 0-4-15,-2-8-1 16,0-8-1-16,-7-6-2 0,-8-4 3 16,-6 4 2-1,0-4 4-15,-7-6 2 0,-2-3-1 16,-3-5-1-16,0-5-5 15,0-3-3-15,-3-10 0 16,-3-3 1-16,6-3-1 16,-7-5-1-16,-2 0 1 15,-3-5-1-15,3-3 0 16,-3 0 2-16,-3 1 1 16,3-4 1-16,3-2 0 15,-6-3 0-15,-3-5-2 16,6 0-2-16,-6 0-2 0,-3-3-1 15,0-5 2-15,-3 2 0 16,-12-2 1-16,3 3 0 16,4-1 2-1,-10 1 1-15,0 0 3 0,-3-1 3 16,-6 1 0 0,4-1 0-16,2 4-5 15,-3-1-1-15,0 3-1 0,9 0-2 16,1-3 1-16,5 0 1 15,6-2-1-15,-3-1-1 16,0-5-4-16,9 1 0 16,6-1 2-16,-3 0 3 15,0 1-2-15,9-1 0 0,3 0 1 16,2-2 2-16,4 0-1 16,9-3-1-16,6 0 1 15,11 0 1-15,7 0-6 16,6 0 1-16,8-3 1 15,9 0 1-15,16 1-8 16,11-1-4-16,15-5-18 16,15 0 6-1,15-5 4-15,9-6 7 16,11-2 5-16,7-5 0 16,5-3 3-16,10-6 2 15,5 1-1-15,-2 5 1 16,-7 0 0-16,-5 5-6 15,-9 5-4-15,-10 9 8 16,-8 2 5-16,-9 2 3 0,-9 4 4 16,-9 4 6-16,-12 6 4 15,-9 3-4-15,-21 7-2 16,-11 12-3-16,-10-4 0 16,-8 8-4-16,-3 3 0 15,-7 3-1-15,-5 2-2 16,0 1 3-16,8-3 0 15,13-6 3-15,11-8 1 16,12-2-3-16,16-8-3 16,8-5-9-16,15 2-5 15,15-3 2-15,14 1 4 16,19 0-1-16,21 2 1 16,5-3-18-16,15 4-7 15,10-1-84-15</inkml:trace>
  <inkml:trace contextRef="#ctx0" brushRef="#br0" timeOffset="2">1505 12240 140 0,'-30'2'55'0,"21"6"-43"0,-9 8-1 15,13-5-2-15,-10 5 5 16,0 5 5-16,-6 3 0 16,6-1-2-16,3 1-9 15,3-3 1-15,6-2 2 0,6-6-4 0,3-2 1 16,3-3-5-16,3-6-2 15,3-2-9-15,0-5-3 16,0-6 4-16,0-5 1 16,-4-2 4-16,-2-3 3 15,0 0 2-15,-3 2 1 16,0 3 6-16,-3 6 6 16,-3 4-4-16,0 6 1 15,0 8-6-15,0 3 1 16,0 5-5-16,6 2 0 15,-3 1-1-15,6-1 1 16,0 1-2-16,-3-1-1 16,9-2-30-16,-3-5-13 15</inkml:trace>
  <inkml:trace contextRef="#ctx0" brushRef="#br0" timeOffset="3">1696 12322 216 0,'-27'-8'82'0,"18"10"-64"0,-6 4-4 15,9-1-8-15,-3 6-4 16,-3 4 1-16,0 7 1 16,0-1 2-16,3 3-3 0,0-1 0 15,12-1 3-15,3-4-1 0,3-5 2 16,3-5 0-16,3-5 1 15,0-6-7 1,0-5 0-16,0-2-6 0,0-6-1 16,0-8 3-16,-10-2 1 15,1-9 2-15,-3-5 2 16,3-5-1 0,-6 3 2-16,0 5 4 0,-6 5 6 15,3 9 4-15,3 4 2 16,-9 8-10-16,7 9-3 15,-7 12-9-15,3 14 0 16,0 5 1-16,3 3 3 16,3 5-2-16,3-3 0 15,3 1-15-15,9-6-6 0,-4-5-22 16,1-3-10 0,9-3-44-16</inkml:trace>
  <inkml:trace contextRef="#ctx0" brushRef="#br0" timeOffset="4">1919 12327 228 0,'-9'-16'85'0,"0"13"-66"0,0-2-8 15,6 5-6-15,-9 8-3 16,3 0 1-16,-9 3 3 16,0 4 1-16,4 7-3 15,-1-1-3-15,6 0 0 0,3-3-1 16,6 1 2-16,6-6-1 15,3 0-1-15,6-5 3 16,-4-5 0-16,4-6-4 0,0-2-1 16,-6-5 1-16,0-6 0 15,3-6 1-15,-9-1 0 16,0-9 2-16,0-2 3 16,-3-6 2-16,-3 3 1 15,0 5 0-15,0 8 0 16,3 6 2-16,-6 4 4 15,3 9-8-15,0 13-3 16,0 8-7-16,0 8 0 16,3 5 0-16,3 3 2 15,0 2 1-15,3-2 3 16,3-3-17-16,3 0-4 16,3-5-24-16,-6-6-10 15,9-2-45-15</inkml:trace>
  <inkml:trace contextRef="#ctx0" brushRef="#br0" timeOffset="5">2041 12340 176 0,'-9'8'66'0,"9"3"-52"0,0 7 8 16,0-10 1-16,3 5-1 15,3 1 4-15,-6-1-10 0,0 0-2 16,3-2-8-16,0-3-2 15,-3 0 0-15,3-3-2 0,-3 0-2 16,0-5 3-16,0 0 0 16,0-3-1-16,-3-4 1 15,0-4 0-15,0-5 1 16,3 0 0 0,0 0 2-16,0 0-3 15,3 3 0-15,0 3-3 0,3 2-1 16,3 0-19-16,3 2-7 15,-1 4-85 1</inkml:trace>
  <inkml:trace contextRef="#ctx0" brushRef="#br0" timeOffset="6">2199 12404 224 0,'-6'0'85'0,"6"5"-66"0,3-2-12 15,-3-3-8-15,6 2 3 16,-1-2 8-16,4 0 0 16,3 0 2-16,3-2-7 15,-6-4-3-15,6-2-1 0,-3 0-1 16,3 1 0-16,-9-1 2 16,0-3 1-16,-6 0-4 15,-3 3-1-15,-3 3-4 16,-9 3-1-16,0-1-1 15,-3 6 2-15,0 2 4 16,0 3 1-16,1 5 1 16,2 0 2-16,6 0 8 0,0 1 3 15,0 2 0-15,9-3 2 16,9 0-8-16,0 0-2 16,6 0-8-16,5-2 0 15,4-3-17-15,0-3-4 16,0-2-43-1,3-3-56-15,0-3 25 16</inkml:trace>
  <inkml:trace contextRef="#ctx0" brushRef="#br0" timeOffset="7">2499 12319 184 0,'-3'-3'68'0,"3"6"-52"0,-6 0 12 15,3-1 5-15,-3 1-8 0,0 2 0 16,-3 1-10 0,1 1-4-16,-1 1-6 15,0 3-6-15,3 0-2 0,3 2 2 0,3 0 2 16,6 0-2-16,3-2 0 16,0 2 1-16,2 0 0 15,-2-2 4-15,-3-1 2 16,-3-2 2-16,-3 0 2 15,-3 0-1-15,-6-2 2 16,-3-1-13-16,-2-2-5 16,-1-3-17-16,0 0-7 15,0 0-17-15,9 0-8 16</inkml:trace>
  <inkml:trace contextRef="#ctx0" brushRef="#br0" timeOffset="8">2633 12351 264 0,'-6'-3'99'0,"6"3"-77"0,-3 0-4 15,3 3-8 1,0-1-8-16,-3 4 1 0,0-1 0 16,3 3 1-16,0 0-2 15,0 2-6-15,3 1 0 0,3 2 2 16,0 0 3-16,0 1 6 15,-3-4 6-15,-3 1-1 16,-3-1 3-16,-6 1-2 16,-3 0 0-16,-3-3-5 0,0-3-3 15,1 0-16-15,-1-2-7 16,3-1-27-16,3-2-11 16</inkml:trace>
  <inkml:trace contextRef="#ctx0" brushRef="#br0" timeOffset="9">3095 12401 228 0,'-9'3'85'0,"3"-1"-66"0,-9 4 10 16,12-1 2-16,-3 3-10 15,-3 0-2-15,0 2-7 16,3 4-2-16,3 1-6 16,3 1-3-16,3 0 2 0,6 0 2 15,6-3 2-15,9-5 1 16,-1-2 0-16,1-6-4 15,0-3-1-15,-6-2 3 16,-3-3 1-16,-6 0 3 16,-6-3 1-16,-9 1-3 15,-3-4 0-15,-6 1-5 0,0 0-2 16,0 2-22 0,3 1-9-16,3-1-23 15,6 1-8-15,9-1-37 16,6-2-39-16,9-3 49 15</inkml:trace>
  <inkml:trace contextRef="#ctx0" brushRef="#br0" timeOffset="10">3449 12136 248 0,'0'-23'93'0,"-3"17"-72"0,-6-2 20 0,3 6 4 0,0 2-17 16,-6 0-3-1,0 2-17-15,-3 6-6 0,0 11-1 16,0 7-4-16,4 11 2 0,2 3 3 15,3 2 1-15,3 1-1 16,3-4 1 0,0-2-7-16,3-2-1 0,0-3-34 15,0-6-11 1,3-5-79-16</inkml:trace>
  <inkml:trace contextRef="#ctx0" brushRef="#br0" timeOffset="11">3127 12330 316 0,'15'-8'121'0,"12"2"-95"0,21-2-6 0,-25 3-11 16,10 0-16-16,6 2-3 16,2 1-58-16,7-4-25 15,3 1-19-15,-4-6-5 16</inkml:trace>
  <inkml:trace contextRef="#ctx0" brushRef="#br0" timeOffset="12">4083 12332 196 0,'-24'-5'74'0,"15"10"-58"0,-15 1 3 0,15 1-4 16,-6 4-6-16,0 5 0 15,1 2 3 1,2 4 5-16,0-1-9 0,6-3 2 0,6 1 1 16,3-3-4-1,6-6 1-15,6-4-3 16,2-6 2-16,1-3-6 15,0-2-3-15,0-3 1 0,-6-3 0 16,0-2 5-16,-6 0 5 16,0-1 6-16,-3 4 3 15,0 5-1-15,-3-1 2 16,0 6-12-16,0 0-7 16,3 11-5-16,3 2 0 15,3 3 3-15,2 0 1 0,1 2-8 16,3 1-4-1,0-3-26-15,0-3-13 16,3-2-67-16</inkml:trace>
  <inkml:trace contextRef="#ctx0" brushRef="#br0" timeOffset="13">4279 12396 196 0,'-18'-6'74'0,"18"12"-58"0,-3 2-6 15,3-3-8-15,0 6 14 16,0 2 9-16,0 0 3 16,0 0 1-16,3 0-16 15,0 1-3-15,0-4-3 0,3-2-1 0,-3 0 1 16,3-3 0-16,-3-5 3 16,0 0-1-16,0-5 2 15,3-3 0-15,-3-2 1 16,0-6-4-16,0-3 0 15,0 3-3-15,3 0 0 16,0 3-8-16,0 3 0 16,0-1-26-1,3 6-8-15,0 0-3 0,3 2 1 16,-1 0 6-16,1 3 6 16,0 3 10-16,-3 2 6 15,0 3 4-15,0 0 5 16,-3 3 5-16,0 2 6 15,0 0 4-15,-3 0 4 16,0 1 0-16,0-4 1 0,0 1-3 16,-3-3 1-16,0-3 8 15,0-2 5-15,0-3-4 16,0 0-3-16,-3-3-4 16,0-2 1-16,3-3-10 15,3-3-5-15,3 1-6 16,0-4-1-16,3 1-14 15,3 2-4-15,2 4-22 16,4 1-8-16,0 4-15 16,3-1-4-16,0 3-19 15</inkml:trace>
  <inkml:trace contextRef="#ctx0" brushRef="#br0" timeOffset="14">4732 12398 244 0,'0'-5'90'0,"-3"5"-70"0,-3 0 19 0,3 0 3 16,0 0-20-16,-3 3-7 15,-3 2-12-15,0 0-2 16,0 3-1-16,0 3 0 0,0-1 2 16,3 1-1-16,3 2-1 15,0-2 1-15,6 2-1 16,3-2-3-16,0-3 2 16,3 0-8-16,0-6-4 15,3 1-9-15,0-6-3 16,-3-2 13-16,0 0 6 15,0-3 2-15,-3-3 3 16,-1 0 3-16,1 1 1 16,-3 2 1-16,3 3 0 0,0 5-2 15,-3 2 1-15,3 4 4 16,3 2 6 0,0 2-3-16,3 1 0 15,0 2-6-15,0-2-3 0,3-1 2 16,0-2 0-16,2-3-23 15,1-2-12-15,0-3-25 16,0-5-12-16,0-1-25 16,-3-2 145 15,0-13-13-31,-3 3 5 16,-4 5-17-16,-2 5-8 15,0 2-9-15,0 6-3 16,0 3-3-16,3 2 2 15,0 1 1-15,0 1-2 0,0 1-3 16,0-2 0-16,3-1 1 16,3-2-10-16,0-3-2 15,5-3-28-15,-2-2-13 16,0-1-6 0,-3-2 23-16,-3 1 43 15,0 1 28-15,-6 4 16 16,-3 2-18-16,-3 5-11 15,-3 5-14-15,-3 6 15 0,-6 8 8 0,-3 5-2 16,0 3-1-16,0 2-16 16,0 1-7-16,1-3-4 15,-1-1 0-15,0 1-26 16,3 0-10-16,3-8-80 16,3-1-56-1</inkml:trace>
  <inkml:trace contextRef="#ctx0" brushRef="#br0" timeOffset="15">5613 12449 228 0,'-15'0'88'0,"12"-3"-69"0,6 3-3 0,-3 0-4 15,0 0-9-15,3 3 0 16,6 2 5-16,6-2 5 16,2 2-7-16,10 0 8 0,9-2 3 15,15-3-7-15,8 2-3 16,10 1-4-16,5-3 0 16,9 0-2-1,4 0-1-15,-4 3-2 0,0-1 1 16,-8-2 1-16,-4 0 2 15,-5 0-1-15,-7 0 2 16,-5-2-2-16,-7-1-1 16,-5 0 1-16,-6 3 1 0,-6 0-12 15,-7-2-6-15,-5 2-16 16,-6-3-5-16,-3 1-62 16,0 2-36-1,-3 2 59-15</inkml:trace>
  <inkml:trace contextRef="#ctx0" brushRef="#br0" timeOffset="16">6741 12353 312 0,'-12'-8'118'0,"12"6"-92"0,6 2-14 0,-3 0-13 15,6 2-6 1,3 1 4-16,3 0 2 15,5 5 1-15,4 2 0 16,0 4-3-16,-6-1 0 0,0 0 2 0,-6-2 2 16,-6-1 2-16,-6 1 1 15,-6-1-9-15,-6 1-2 16,-3 2-49-16,0 0-20 16,0 3-30-1</inkml:trace>
  <inkml:trace contextRef="#ctx0" brushRef="#br0" timeOffset="17">20796 10292 240 0,'-6'0'90'0,"6"0"-70"0,0 0 6 15,0 0-1-15,0 0-14 16,6 0-1-16,0 3-6 15,3 0-1-15,3-1-1 16,3-2-2-16,3 0 3 0,2-2 0 16,1-1 1-16,-3-2-2 0,0-3-2 15,-6 0 3-15,-3 0 0 16,-3 3 1-16,-6-3 0 16,-6 0 0-16,-3 2 2 15,-6 4 6-15,-3 2 4 16,-3 5-8-16,1 3-2 15,-1 8-6-15,3 5-1 16,3 3 1-16,3 5 2 16,6 0-3-16,6 0 0 15,9-2-1-15,6-6 0 16,6-3 2-16,6-4 2 16,2-9-25-16,1-8-12 0,0-5-24 15,-3-8-11 1,-1-2-35-16</inkml:trace>
  <inkml:trace contextRef="#ctx0" brushRef="#br0" timeOffset="18">21073 10250 260 0,'-15'-5'99'0,"15"5"-77"0,-3 5-4 0,3 0-8 0,0 3-4 16,3 5 1-16,-3 3 3 15,0 5 4-15,0 1-8 16,0-1-3-16,0-3 0 0,0-4-2 15,0-4 2-15,0-2-2 16,0-8 2-16,3-3 0 16,0-5 1-16,3-5-2 0,3-5-2 15,3-3-2-15,3 2 1 16,0 3-1-16,-1 3 0 16,1 2 0-16,6 9 0 15,-6 7 0-15,0 8 0 16,0 6 2-16,-3 5 2 15,-3-1-3-15,0 1 0 16,-3-5-21-16,2-3-8 16,1-6-23-16,0-7-8 15,6-6-37 1</inkml:trace>
  <inkml:trace contextRef="#ctx0" brushRef="#br0" timeOffset="19">21415 10258 224 0,'-24'-8'85'0,"13"13"-66"0,-7 1 5 16,9-1-1-16,-3 5-13 16,0 6-3-16,0 5-4 15,0 6-3-15,3 2 1 16,6 3-4-16,6-3 2 0,6-3 1 16,6 1 2-16,3-11-1 15,3-3-1-15,0-8 5 16,-1-7 4-16,-2-9-3 15,-3-8 2-15,-3-10-7 16,-6-2-3-16,-6-4 3 16,-3-2 3-16,-3-3-1 0,-3 1-2 15,-3 4 0-15,3 6-1 16,0 5 6 0,3 6 6-16,3 5-6 15,0 7-1-15,3 6-3 16,9 11-2-16,3 5 1 0,0 8-1 15,6 5 0-15,-3 3 0 16,3 2-9-16,0-2-4 16,2-1-24-16,1-7-9 15,0-8-44 1,3-11-40-16,3-7 49 16</inkml:trace>
  <inkml:trace contextRef="#ctx0" brushRef="#br0" timeOffset="20">21719 10263 288 0,'-27'3'107'0,"21"2"-83"0,-6 0-3 16,9 1-4-16,0-1-7 15,0 0 2-15,0 3-11 16,3 3-5-16,3 5 2 16,3 2 0-16,0 6 2 0,-3 0 0 15,-3 0 2-15,-3-1 5 16,0-7 6-16,0 0-7 15,-6-3-3-15,-6 1-16 16,-2-6-4-16,-1-3-37 16,0-5-16-16,9-8-45 15</inkml:trace>
  <inkml:trace contextRef="#ctx0" brushRef="#br0" timeOffset="21">22046 10290 184 0,'3'0'68'0,"-3"2"-52"0,3 6 10 0,-3-2 1 0,0 4 0 16,0 6 1-16,3 5-4 15,-3 6-3-15,3 2-11 16,0 0-2-16,3-3 2 0,0 1-6 16,3-6 0-16,0-5-2 15,3-3-2-15,0-5-6 16,0-8-1-16,0-5-6 15,-1-3 1-15,1-6 4 16,-3-4 2-16,0-3 6 16,-3-6 2-16,-3 4 2 15,-3 1 2-15,0 4 3 0,0 2 2 16,0 5-3-16,0 3 0 16,0 6-7-1,0 7-1-15,3 8 0 16,0 6 0-16,3 5 0 15,3-1 0-15,0-1-7 0,3 1 0 16,0-7-28-16,3-2-9 16,-1-7-68-1</inkml:trace>
  <inkml:trace contextRef="#ctx0" brushRef="#br0" timeOffset="22">22362 10430 220 0,'-15'34'85'0,"12"-2"-66"0,0 8 16 16,3-19 6-16,-3 3-13 15,3 0-1-15,0-1-16 16,0 1-7-16,3 0-2 16,0-3-2-16,0-5 0 0,0-3-14 15,-3-5-3-15,0-3 2 16,0-5 1-16,-3-7 6 15,0-7 5-15,0-4 4 16,-3-6 4-16,0-5 0 16,0-3 0-16,3-5-6 15,3-3 1-15,3-2 2 16,12 0 3-16,3 5-2 0,0 5 0 16,11 3-1-16,-2 10-2 15,-3 9 7-15,-3 4 5 16,-3 9 3-16,-6 10 3 15,-6 6 1-15,-6 2 1 16,-6 3-11-16,-9 0-3 16,-6-1-35-16,-3 1-13 15,0-11-98 1</inkml:trace>
  <inkml:trace contextRef="#ctx0" brushRef="#br0" timeOffset="23">22907 10279 220 0,'-6'-5'82'0,"12"7"-64"0,-1-2 9 0,-2 3-2 0,0 2-2 16,0 6 3-16,0 5-3 15,0 5-2-15,0 5-11 16,-3 1-6-16,0-1-3 0,9-2 1 16,-6-5 3-16,-3-1-7 15,0-5 0-15,0-5-35 16,0-8-16-16,0-2-67 16,3-6-33-16,-3-11 80 15</inkml:trace>
  <inkml:trace contextRef="#ctx0" brushRef="#br0" timeOffset="24">23014 10250 260 0,'-6'-3'96'0,"9"6"-75"0,0 0-10 0,-3-3-8 16,3 5-5-16,0 3 1 16,0 5 1-16,0 3 0 15,0 2 0-15,-3 4 0 0,0-4 0 16,0-2 2-16,0-3 1 15,0-2-1-15,0-3-2 16,0-3 1-16,0-5 1 16,3-5-6-16,2-3-1 0,1-5-1 15,3-3 4-15,3 0-1 16,0 3-1-16,0 2 5 16,0 3 3-16,-3 3 14 15,3 7 6-15,-3 6 1 16,0 8 0-1,0 5-12-15,-3 1-3 0,-6 1-6 16,6-1-1-16,-6-4-1 16,0-2 1-16,0-3-22 15,0-5-9-15,0-3-41 16,0-7-16-16,0-9-22 16</inkml:trace>
  <inkml:trace contextRef="#ctx0" brushRef="#br0" timeOffset="25">22886 10089 348 0,'-30'-3'129'0,"24"3"-100"0,6-3-11 0,0 3-12 15,0 0-34-15,0 0-9 16,12-2-100-16,0-4-45 15</inkml:trace>
  <inkml:trace contextRef="#ctx0" brushRef="#br0" timeOffset="26">20817 11073 176 0,'-3'-5'68'15,"3"-1"-52"-15,0 4 8 0,0 2 2 0,0 0-2 16,3 2 3-16,0 1-6 15,-3 2-1-15,3 3-11 16,-3 5 1-16,0 1 3 0,0 1-1 16,0 1 1-16,0 3-3 15,0-1 1-15,0 1-6 16,0-3-1-16,-3-3-2 16,3-2 1-16,0-3 0 15,0-3 1-15,0-3 0 16,-3 1 0-16,0-3 2 15,0-5 3-15,0-3-6 16,3 0-2-16,0-3-3 16,0-2 0-16,3 0 0 0,3 2 0 15,0 1 0-15,0 2-2 16,3 5-2-16,0 3 1 16,0 3 3-16,0 5 1 15,0 2 1-15,-4 4 0 16,1 1 2-16,-3-1 1 15,0-1-1-15,-3-5 1 16,0-3-4-16,0-5 0 16,0 0 1-16,3-5 2 15,3-3-3-15,0-5 0 16,3-3-4-16,0-3 1 16,3 3 2-16,0 3 1 0,3 5-2 15,0 6 0-15,0 2 2 16,-1 7 0-1,1 4 1-15,-3 5 2 0,0 2 1 16,-3 4 3-16,-3-4-3 16,0-2-2-1,-3-3-29-15,0-2-14 16,3-3-18-16,0-6-8 0,6-4-34 16</inkml:trace>
  <inkml:trace contextRef="#ctx0" brushRef="#br0" timeOffset="27">21213 11168 232 0,'0'3'88'0,"3"-1"-69"0,0 4 4 0,0-4-2 16,3 1-2-16,3 0 1 15,0-1-7-15,2-2 0 16,4 0-8-16,0-2-3 0,0-4 1 15,0 1-4-15,-3-3 0 16,-3 3-4-16,-3-3 1 16,-6 0 0-16,-3 0-1 15,-6 3-7-15,-6-1-3 16,0 4 8-16,-3 2 3 16,-3 8 4-16,1 0 2 15,2 5 1-15,0 3 1 16,6 0 2-16,3 5 1 15,6-3-1-15,3 3 1 0,6-2-2 16,6-1 0-16,6-4-10 16,6-4-2-16,2-4-27 15,1-6-10-15,3-6-66 16</inkml:trace>
  <inkml:trace contextRef="#ctx0" brushRef="#br0" timeOffset="28">21403 11150 220 0,'-6'7'82'0,"9"1"-64"0,0 6 11 0,-3-6-1 16,3 2-12-16,0 3-2 15,0 3-8-15,0 0-2 16,0-3-2-16,0-2-2 0,0-3 1 15,0-3-6-15,-3-5-1 16,3-2 0-16,3-6 4 16,0-6-4-16,0-1 2 15,3-1 2-15,0 0 3 16,0 5-2-16,0 3 0 16,3 3 1-16,0 5 0 0,-1 5 8 15,-2 6 5-15,-3 2 0 16,0 0 2-16,-3 1-6 15,-3-1-1-15,3-3-4 16,-3-4-3 0,3-4 0-16,3-2-1 0,6-5-5 15,0-3 1-15,3-3-3 16,0 1 2-16,0 2 1 16,-1 3 2-1,1 2-4-15,-3 6 2 0,-3 5 4 16,0 2 4-16,0 3-1 15,-3-2-2-15,0 0-18 16,3-4-9-16,0 1-39 16,3-8-16-16,0-2-7 15</inkml:trace>
  <inkml:trace contextRef="#ctx0" brushRef="#br0" timeOffset="29">21814 11187 248 0,'-18'8'93'0,"12"-3"-72"0,3 8-8 0,3-5-10 16,0 5 2-16,0 3 4 15,3 0 4-15,3 0 5 16,3 0-10-16,6-6-2 0,3-2 0 0,3-5-1 16,3-6 0-1,-4-5-8-15,-2-2 0 16,-6-1-1-16,0-2 2 15,-9 0-1-15,-6-1 1 0,-9 1-9 16,-3 3-3-16,-3-1 2 16,1 0 5-16,2 4-16 15,0 1-7-15,3 4-28 16,6-4-55 0,6 1 18-16</inkml:trace>
  <inkml:trace contextRef="#ctx0" brushRef="#br0" timeOffset="30">22031 11152 240 0,'3'11'90'0,"3"-1"-70"0,3 12 2 0,-3-9-4 16,0 3-1-16,0 2 4 16,0 1-5-16,0-1 1 15,0-2-10 1,0-3-4-16,-3-2 0 0,0-3 0 0,-3-3 1 15,0-5 4 1,0 0 3-16,0-5-6 0,0-3-3 16,0-5-6-16,3-6 0 15,3-2-3-15,0 2 0 16,3 1-12-16,3 2-3 16,0 3-26-16,2 2-9 0,1 3-52 15</inkml:trace>
  <inkml:trace contextRef="#ctx0" brushRef="#br0" timeOffset="31">22305 11168 252 0,'3'3'96'0,"0"5"-75"0,3 2 8 16,0-2-3-16,0 5-10 16,3 3-1-1,0 3-7-15,0-1-3 0,3 1-2 16,0-3-3-16,0-3 1 0,-1-2-12 15,1-4-3-15,3-4-20 16,0-6-7-16,3-4-48 16,3-4-44-1,0-5 46-15</inkml:trace>
  <inkml:trace contextRef="#ctx0" brushRef="#br0" timeOffset="32">22561 11165 252 0,'-9'6'93'0,"6"2"-72"0,-3 8 0 0,3-3-4 15,-3 8 5-15,-5 8 8 16,-4 5-2-16,-3 6-2 16,-3 2-14-16,3 3-8 0,3-8 0 15,3-2-14-15,3-6-3 16,3-5-29-16,3-6-13 16,6-7-73-1</inkml:trace>
  <inkml:trace contextRef="#ctx0" brushRef="#br0" timeOffset="33">22743 11385 252 0,'-3'11'93'0,"6"-6"-72"0,-3 3-6 15,0-3-8-15,-3 0-5 16,0-2 1-16,3-3-17 15,0 0-7-15,0 0-83 16,0-5-36-16</inkml:trace>
  <inkml:trace contextRef="#ctx0" brushRef="#br0" timeOffset="34">22677 10790 284 0,'0'2'107'0,"0"6"-83"0,9 16-5 0,-6-5-8 16,0 12-1-16,0 6 4 15,-3 6-10-15,3-6-1 16,0-3-3-16,3-2-58 0,3-3-25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3:19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17849 3201 200 0,'0'-5'77'0,"3"5"-60"0,0 0 15 0,-3 0 2 0,3 0-11 16,0 5-3 0,0 6-3-16,3 8 2 0,-3 10-11 15,0 8 9-15,-3 2 3 0,0-2-4 16,0 0-1-16,0-2-9 16,0-3-4-16,0-6-1 15,0-2-1-15,0-6-22 16,0-2-10-16,0-5-35 15,3-6-12-15,3-7-32 16</inkml:trace>
  <inkml:trace contextRef="#ctx0" brushRef="#br0" timeOffset="1">17802 3225 232 0,'-12'-8'88'0,"12"6"-69"0,3-4 6 0,0 6 0 16,3-8-5-16,6 3 0 0,2-3-10 15,7 0-4-15,3 3-4 16,0 2-2-16,0 3 1 0,0 3-1 16,-4 5 0-16,-2 5 0 15,-3 3 0-15,-6 8 6 16,0-6 4-16,-9 4-1 16,-3 1 0-16,-9-1-5 15,0-4-1-15,-3-2-1 16,0-3-2-16,1-5-2 0,2 0 1 15,3-3 1-15,6 1 0 16,3 4-5-16,6-7-1 16,3 7 3-16,3-2 3 15,2 3 1-15,4 2 2 16,0 0 4-16,3 1 6 16,-3 2-3-1,0-1 0-15,-3 1-4 0,-4 0-1 16,1-3-6-16,-3-2-1 15,-3 0-50-15,0-6-22 16,3 0-56 0</inkml:trace>
  <inkml:trace contextRef="#ctx0" brushRef="#br0" timeOffset="2">19141 3283 164 0,'6'-13'63'0,"0"8"-49"0,0-6 16 16,-3 9 5-16,0-4 1 15,-3 1 0-15,0 0-4 16,-3-6-2-16,-6 3-17 15,-3 0 1-15,-3 0 0 0,-6 6-5 16,-2 4-1-16,-4 6-4 16,-3 8-1-16,0 8-3 0,4 5-3 15,5 3-1 1,3 0 0-16,9-1 3 16,6 1 0-16,9-8 1 15,12 0 2-15,9-6 1 16,11-2 1-16,4-5-2 0,0-3-2 15,-1-6-26-15,1-7-10 16,0-16-94 0</inkml:trace>
  <inkml:trace contextRef="#ctx0" brushRef="#br0" timeOffset="3">14834 9446 116 0,'6'-8'44'0,"0"5"-35"0,0-5 20 0,-3 5 7 15,0 1 2-15,0-1 4 16,-3 1-6-16,0-1 1 15,-3-2-21-15,0 2 11 0,0 0 5 16,-3-2-1-16,-3 2 2 0,0 1-6 16,-3 2-2-1,-6 2-11-15,-2 4-4 0,-4 4-8 16,-3 6-4 0,0 8-2-16,0 5 0 15,4 3-2-15,5-3 1 0,3 0-4 16,9-5 1-16,3-3 4 15,6-8 4-15,6-2 1 16,3-6-1-16,3-5-4 16,2-5 0-16,1-3-3 15,0-5 0-15,-3-3 1 16,-3-3 4-16,-3 1 1 16,-3-6 3-16,0 5 5 0,-3 3 6 15,-3 1-5-15,0 1-2 16,0 6 1-16,0 3 0 15,0 5-6-15,3 8-2 16,3 5 2-16,0 6 1 16,0 5 2-16,2 2 0 15,1-5-5-15,3-2 1 16,0-3-2-16,0-6-2 16,0 1-24-16,0-6-11 15,0-5-42-15,6-3-16 16,-3-2-22-1</inkml:trace>
  <inkml:trace contextRef="#ctx0" brushRef="#br0" timeOffset="4">15176 9427 192 0,'-3'-5'71'0,"3"0"-55"0,-3-1 11 15,3 4 3-15,-3-1 10 0,0 0 8 16,-2-2-8-16,-4 2-2 16,-3 3-21-16,-3 0-6 0,-6 6 0 15,0 4-9-15,-3 9-1 16,0 7-3-16,4 6 0 16,2 2 0-16,3-2-2 15,9-5-2-15,6-6 1 16,6-3 3-16,3-7 3 15,6-3 4-15,0-6 2 16,2-4-1-16,-2-6-1 0,0-5-1 16,0-9 2-16,-3-1-3 15,-3-9-2-15,-3 0 2 16,-3-2 0 0,-3-3-6-16,0-3-2 15,-3 0 2-15,0 9 1 16,0 4 4-16,0 6 1 0,0 8 3 15,0 5 3-15,3 8-9 16,0 13-2-16,3 8-1 16,0 8-2-16,3 8 6 15,0 3 1-15,0 2 0 16,3-2-2-16,0-6-6 0,6-4-1 16,2-4-35-16,4-7-12 15,3-6-47 1,6-8-58-16,3-10 45 15</inkml:trace>
  <inkml:trace contextRef="#ctx0" brushRef="#br0" timeOffset="5">15450 9469 316 0,'-24'-2'121'0,"15"2"-95"0,-5 2-4 15,5 4-8-15,-3 2-9 0,-3 5 2 16,0 3-4-16,0 5-2 15,6 0 0-15,0-2-4 0,6-1 0 16,3 1 2-16,3-3 0 16,3-3-2-16,6-8 2 0,0-2 1 15,3-9 2-15,0-4-1 16,0-11-1-16,0-6 1 16,-4-7-1-16,-2-1 4 15,-6-2 2-15,-3-8-2 16,-3 0-3-16,0-5-3 15,-3 5 1-15,0 5 1 16,1 9 2-16,-1 7 1 16,3 11 3-16,0 10-5 15,0 14-1-15,3 10 0 16,3 8 2-16,3 3-1 16,0 7 2-16,2 4-2 15,1-1 2-15,3-2-2 16,0-3 2-16,0-6-18 15,3-7-6-15,0-5-37 16,0-6-12-16,6-10-54 16</inkml:trace>
  <inkml:trace contextRef="#ctx0" brushRef="#br0" timeOffset="6">15632 9398 252 0,'0'5'93'0,"3"9"-72"0,0 4 18 0,0-5 3 16,0 6-2-16,0 2 3 0,6 3-18 15,-6 0-4-15,3-1-13 16,-1-4-3-16,-2-6-1 16,0-2 2-16,0-3 1 15,0-3-3-15,-3-5-1 16,0 0 5-16,0-5 5 0,-3-6-9 15,3-5-2-15,0-2-4 16,0-3-2-16,6 2 0 16,0 0 3-16,3 4-5 15,0 1 0-15,0 1-15 16,3 3-6-16,3-1-35 16,0 6-15-16,3-1-61 15</inkml:trace>
  <inkml:trace contextRef="#ctx0" brushRef="#br0" timeOffset="7">15879 9459 260 0,'-3'16'99'0,"3"-6"-77"0,3 1 7 0,0-3-1 15,0 0-4-15,3 0 3 16,0 0-6-16,0-3-3 16,3-2-10-1,2-3-1-15,1-3 0 0,3 0-1 0,-3-5 1 16,0 0-4-16,0-2-2 15,-3-1 2-15,-3 1 0 16,-3-4-1-16,-6 1 1 16,-3 3-9-16,-6-1-1 0,-3 6 2 15,-3 2 2-15,0 8 0 16,-2 6-1-16,2 2 0 16,0 6 0-16,3 2 3 15,6 0 0-15,3 3 1 16,3 2 0-16,6-2 0 15,3-3 2-15,6-5-10 16,3 0-2-16,3-5-19 16,0-3-7-1,5-3-21-15,1-8-6 0,6-5-46 16</inkml:trace>
  <inkml:trace contextRef="#ctx0" brushRef="#br0" timeOffset="8">16153 9422 228 0,'-6'-3'85'0,"3"1"-66"0,0 2-3 0,3 0 2 16,-3 5-2 0,0 0 4-16,-3 0 2 15,0 1-12-15,0 2 5 0,-3 0 3 16,0 2 1-16,3 1 1 15,0-1-11-15,3 1-3 16,3 2-2-16,6 0 0 16,3 1-2-16,3-1 1 0,3 5-2 15,0-2 2 1,-3 0 0-16,0-3 3 0,-3 1 3 16,-4-4 5-1,-5 3 1-15,0-2 3 16,-5 2-8-16,-4-2-3 0,-6-3-13 15,0-3-6-15,-3 0-21 16,3-5-8-16,3-2-23 16,3-1-8-16,9-8-54 15</inkml:trace>
  <inkml:trace contextRef="#ctx0" brushRef="#br0" timeOffset="9">16388 9411 364 0,'-9'-2'137'0,"6"2"-106"0,-3 2 10 0,3 4-2 15,-3-1-18 1,-3 0-2-16,0 3-16 0,0 3-4 16,3-1 0-1,3 3-5-15,3 3 0 0,3 3 0 16,3-1 4-16,3 4 3 0,0 1 2 15,-3-1-4-15,-3 1-1 16,-3-2 5-16,-6 1 3 16,-6-1-1-16,-6-3 2 15,-8 4-31-15,-4-7-10 16,-3 1-59-16,-3-3-23 0,1-5-21 16</inkml:trace>
  <inkml:trace contextRef="#ctx0" brushRef="#br0" timeOffset="10">1943 4210 164 0,'-3'-3'63'0,"-3"3"-49"0,3-3 7 0,3 3 2 16,0 0-8-16,0 0 0 0,0 0-1 16,-3 0 2-16,3 0-9 15,0 0 0-15,0 0 0 0,0 0-1 16,0 0 1-16,3 3-2 15,6 0 2-15,-6-1-2 16,3-2 2-16,5 3 0 16,-2-1 3-16,0 1-5 15,3 0-1-15,0-3 0 16,0 0 0-16,3 0 2 16,-3 0 1-16,3 0 1 15,0-3 2-15,5 0-1 16,1 1 0-16,0-1-5 15,3 1-1-15,0-4 1 16,0 4 2-16,2-1-1 16,-2 0 0-16,3 1-1 0,0-1 0 15,-3 0 0-15,-1 3 0 16,-2 0-2-16,0-2-2 16,0 2-2-16,-3 0 1 15,0 0 1-15,-1 0 2 16,1-3 1-16,0 0 3 15,0 1-3-15,3-1-2 16,0 0 0-16,-3 1 1 16,2-1-1-16,4 3 2 15,0 0-2-15,0 0-1 16,0 0 1-16,-1 0-1 0,1 0 0 16,-3 3 2-1,0-3-3-15,0 0 0 16,3 2 1-16,-1-2 0 15,-2 0 2-15,0 0 3 0,0 0 0 16,3 0 2-16,-3-2-9 16,-1-1 0-16,4 3 2 15,-3 0 4-15,0 0-1 16,3 0-2-16,-4 0 2 16,1 0 0-16,3 0-4 15,0 0 1-15,-3 0 0 0,0 0 2 16,-1 0-1-16,-2 0-1 15,0 0 1 1,-3 0-1-16,0 0 0 0,-3 0 2 16,-3 0-1-16,0 0 2 15,0 0-4-15,0 0 0 16,-1 0-10 0,1 0-3-16,-3 0-42 15,3 0-15-15,0 0-68 16</inkml:trace>
  <inkml:trace contextRef="#ctx0" brushRef="#br0" timeOffset="11">1746 4374 136 0,'-15'2'52'0,"12"1"-41"0,-3 0 0 16,3-1-2-16,0 1-2 16,3-1 1-16,-6-2 4 15,3 0 3-15,3 0-8 16,0 0 2-16,0 0 2 0,0 0-2 15,3 0 0-15,6-2-5 16,3-3-3-16,3-1 0 16,6-2 1-16,0 0-3 15,9-2 0-15,-7-1 1 0,4 1 0 16,-3 2 0-16,-6 0 0 16,-3 2 0-16,0 4 0 15,-9-1 2-15,0 6 1 16,2 2 1-16,-8 6 0 15,0 2 0-15,-6 5 2 16,4 1-3-16,-1 5 0 16,-3 2-1-16,3 3-2 15,3 0 1-15,-6 6-1 16,3-6 2 0,3-3 3-16,0-2-2 0,3-3-2 15,3-5-20-15,-6-5-10 16,6-3-62-1</inkml:trace>
  <inkml:trace contextRef="#ctx0" brushRef="#br0" timeOffset="12">1922 4400 172 0,'0'-3'66'0,"0"3"-52"0,0 3 3 0,0-3-2 0,0 0-6 15,-3 5 2 1,-3 1-8-16,-3 2-2 0,-3 2-1 16,-3 6 2-16,-3 5 1 0,-3 6 1 15,1 7 2-15,-7 0-5 16,3 3-1 0,3 1 0-16,-3-1 2 0,3 0-1 15,1 0-1 1,5-3 1-16,-6 3 1 0,3 0-3 15,6 0 0-15,-6 5 3 16,6 6 1-16,-5-3-1 16,5 0 1-16,-6-3-2 15,3 1-1-15,-3-4 1 16,-3 4 1-16,3 2 1 0,0 8 1 16,-2 2-2-16,5 1-2 15,-6-6-2-15,3-2 1 16,0-3 3-16,3-3 1 15,0-2 3-15,1 2 1 16,-1 6-6-16,3 5 0 16,0 2-1-16,0 1 2 15,0-6-1-15,3 0-1 16,0-2 3-16,0-1 2 16,0 4-2-16,0 4 0 15,3 4-1-15,3-1-2 16,0-5 3-16,1-6 0 15,2 1 1-15,0-6 0 16,2 1-2-16,1-1-2 0,3 3 3 16,3 2 2-16,0 1-2 15,-3 0-2-15,9-6 0 16,-3-2-1-16,6-3 0 16,3-5 0-16,0-3 0 15,-1 0 2-15,4-3 1 16,3 1 1-16,3 2-2 15,-6 0-2-15,2 3 3 16,4-1 0-16,-3 4-1 16,3 2 1-16,-1-5-4 15,7-1 0-15,6-2 1 16,-1 1 2-16,7-1-1 16,3-3-1-16,-1 1 1 0,-2-1 1 15,3-2-1-15,2 2 2 16,10 1-4-1,5 4 0-15,1 1 1 0,-4 3 0 16,1-1 0-16,2 3 0 16,6-5-3-16,7-3 2 15,-1-3 1-15,-2 1 2 16,-1-6-1-16,9 0-1 16,7-2 1-16,-4-1-1 15,0 1 0-15,-6-3 0 16,28 2 0-16,-1 1 2 15,-9 2-1-15,-9 0-1 0,-3-2 1 16,7-1-1-16,8 3 0 16,-6-2 0-16,-9-3 0 15,7-1 0-15,5 1 0 16,3 0 2-16,-9-5-1 16,-5 2-1-16,11-2 1 15,0-1-1-15,0-2-3 16,-11-3 2-16,-1 3 1 15,9-2 0-15,6-4 0 16,-6 1 0-16,-2-3 2 16,-4 3 1-16,6-3-1 15,3 0-2-15,-5-3-2 16,-7 3 1-16,3 0 1 16,6-3 2-16,4 1-1 0,-10-1-1 15,-6 0 1 1,7 3-1-16,5 0 0 0,0-2 0 15,-9-1 0-15,1 3 0 16,5 0 0-16,9 0 2 16,-6-3-6-16,-3 1 1 15,1-1 3-15,5 0 4 16,3 1-3-16,-3-1-3 16,-8 1 1-16,8-1 2 15,6 0 0-15,-6-2-1 16,-6 2 1-16,1 1 1 15,5-1-3-15,3 0 0 16,-3-2 1-16,-8 0 0 16,5 0 0-16,6-1 0 0,-3 1 0 15,-3-3 0-15,-5 0-3 16,8 0 0-16,9 0 4 16,-6 3 1-16,-12-3 0 15,7-3-2-15,5 1 1 16,0 2-1-16,-6 3 0 15,-8-6 0-15,5 0 0 16,3 1 0-16,-3 5 0 16,-5 2 0-16,-10-2 0 15,6-3 0-15,4 2 0 16,2 4 0-16,-6 2 0 0,-3 0 2 16,1-3-1-1,5 0-1-15,0 3-2 0,-5 3 1 16,-4 0 1-1,-2-3 0-15,5 0 0 16,6 0 0-16,3 2 0 0,-8 1 2 16,-4-3-3-16,3 0 0 15,10 0 1-15,-4 3 0 16,-6 2 0-16,-5-2 0 16,-4-1 0-16,4 1 0 15,5 0 0-15,-6 2 0 16,1 3 0-16,-7-3 0 15,-2-2 0-15,2-1 0 0,3 4 0 16,1-1 2 0,-4 3-3-16,-5 0 0 0,-7-3 1 15,-2 0 0-15,-4 1 0 16,1-1 2-16,3 0-3 16,-1 1 0-16,-2 1 1 15,-4 1 0 1,-5 0-3-16,-3 3 2 15,-4-6 1-15,1 3 0 0,0 0 0 16,-1 0 2-16,4-3-1 16,0 3 2-16,2 0-2 15,-2 0-1-15,3 0 1 16,-7 0-1-16,-2-3-3 16,0 3 0-16,-3 0 2 0,-1 0 2 15,1 0-2-15,0 0 0 16,3 0 1-16,-1 0 2 15,4 0-1-15,-3 0-1 16,-1 0 1-16,1 0-1 16,-3 0 0-16,-3-1 2 15,-4 4-3-15,1-3 0 16,-3 0-1-16,-3 0 0 16,-3 0 2-16,0 0 2 15,-1 0 1-15,1 0 1 16,0 0-2-16,0 2-2 15,0 1 1-15,3 2 1 16,-3 3-1-16,-1 0-1 16,1 0-2-16,-3 2 1 15,0 1 1-15,0 2 0 0,0 0 2 16,0 0 1-16,-3 6-4 16,2-4 1-16,1-1-2 15,-3-1 0-15,0 0 2 16,0-3 2-16,-3 1-3 15,0-1 0-15,0-2 3 16,0-2 1-16,0-1-4 16,-3 0 1-16,0 0 0 15,0-2 2-15,-3-1-1 16,3-2-1-16,-3 0 1 16,-1 0-1-16,-2 0-3 0,3 0 2 15,-3-3 3 1,0 3 1-16,0-2-1 15,3-1-2-15,0 0 1 16,-3 1 1-16,0-6-1 0,0 0-1 16,0 0 3-16,0 0 0 15,0 0-4-15,0 0 1 16,3 5 0-16,-3-5 2 16,0 0-1-16,0 0 2 15,0 0-2-15,0 0 2 16,0 0 2-16,0 0 2 15,0 0-1-15,3-3 1 16,3 1-4-16,-3-1 0 0,3-2 1 16,0-3 0-16,0 0-5 15,0 0 1 1,0-3 0-16,0 1 0 0,0-1 0 16,0 0 2-16,0-2-3 15,0 3 0 1,0-1 1-16,-3 3 0 15,0 3 0-15,0 0 2 0,-3-1-6 16,0 4 1-16,0 2-1 16,0 5 2-16,0 3-1 15,0 5-1-15,-3 6 3 16,0 2 2-16,0 3-5 16,0 2 1-16,0 0 1 15,0 1 3-15,0-3 2 16,0-6 1-16,0-2-2 0,0-3-2 15,0-5 1-15,0 0 1 16,0-2-1-16,0-4-1 16,-3-2-2-16,0-2 1 15,0-6 1-15,-3-3 2 16,-6-2-1-16,0-6-1 16,-2 1 1-16,-4-1-1 15,0 1 0-15,0 2 0 16,0 0 0-16,0 3 2 15,4 2-3-15,2 3-2 16,0 3-3-16,3 0-1 16,3 2-25-16,3 3-11 15,0 0-20-15,3 5-6 16,0 6-31-16</inkml:trace>
  <inkml:trace contextRef="#ctx0" brushRef="#br0" timeOffset="13">9021 10144 180 0,'-6'5'68'0,"3"9"-52"0,-3 2 6 15,3-6 1-15,0 6-5 16,-3 8-1-16,-3 13 4 16,-3 10 1-16,-3 6-11 15,-3 3 2-15,1 2 1 0,-1-8-1 16,3-2 2-16,0-8-8 16,6-9-4-16,3-4 0 0,0-9 0 15,3-2-1-15,3-8 1 16,0-8 2-1,6-2 2-15,0-9-3 16,3-5-3-16,3-8 0 16,0-5-1-16,0-8-7 0,0-8 0 15,3-5-4-15,-1-3 0 16,4 3-1-16,-3 5 2 16,0 0 4-16,0 5 3 15,-3 6 2-15,-3 5 3 16,0 7 3-16,0 7 2 15,-3 4 1-15,0 6 2 16,2 7 1-16,1 6 3 16,0 11-7-16,0 7-4 15,0 17 2-15,0 12 4 0,0 1-3 16,0-1-1-16,0 4-2 16,0-12-3-1,0-5 1-15,0-4 1 16,0-7-1-16,-3-4-1 0,-3-6-17 15,0-5-9-15,-3-6-26 16,-6-4-12-16,-3-6-52 16</inkml:trace>
  <inkml:trace contextRef="#ctx0" brushRef="#br0" timeOffset="14">8881 10504 296 0,'-12'-5'112'0,"15"7"-87"0,3 1-9 0,0-3-11 16,3 0-2-16,3 0 3 15,6 0-6-15,5-3 1 16,7 1-1-16,3-1-20 0,3-2-7 16,-4-1-94-1</inkml:trace>
  <inkml:trace contextRef="#ctx0" brushRef="#br0" timeOffset="15">9402 10284 240 0,'-3'0'90'16,"6"3"-70"-16,-3 5 13 0,0 0-1 0,0 5-6 15,0 8 2-15,0 8-14 16,0 6-5-16,0-3-6 15,3-1-5-15,0 1 1 0,0-8 1 16,0-6 2-16,0-4-39 16,0-4-16-16,-3-5-71 15,-3-5-33-15,0-2 82 16</inkml:trace>
  <inkml:trace contextRef="#ctx0" brushRef="#br0" timeOffset="16">9250 10456 252 0,'-6'-5'96'0,"3"2"-75"0,6 3-3 0,0 0-6 0,3-2-3 16,3-1 2-16,6 0 3 15,6 1 4-15,2-1-10 16,4 1-2-16,6-1-2 0,-3 0-16 16,3 3-4-1,-4 0-109-15</inkml:trace>
  <inkml:trace contextRef="#ctx0" brushRef="#br0" timeOffset="17">9932 10382 148 0,'6'-2'57'0,"0"-1"-44"0,0-2 12 0,-1 5 4 16,1-3-2-16,0-2 4 15,0-1-8-15,0-1-4 16,3-4-11-16,-3 0 10 0,0 1 8 16,-3-1-5-16,-6 1 0 0,-3-1-3 15,-3 0-2-15,-6 3-2 16,-2 3-1-16,-4 3-7 16,-3 4-4-16,0 6-1 15,-6 3-1-15,1 7-3 16,-1 14 2-16,0 5-4 15,3 8 1-15,6 0 0 16,9 3 2-16,6-6 1 16,9-2 1-16,9-3-3 15,6-3 0-15,6-7 2 16,6-6 0-16,9-8-6 16,2-8 0-16,4-5-26 15,-1-5-8-15,1-8-34 16,0-3-13-16,-4-8-6 15</inkml:trace>
  <inkml:trace contextRef="#ctx0" brushRef="#br0" timeOffset="18">10265 10192 244 0,'-3'5'93'0,"3"-2"-72"0,3-1-6 0,-3 4-8 0,3-1 8 15,-3 6 10 1,0 4-4-16,0 1 0 0,0 5-12 15,0 1-1-15,3-1-1 16,0 0-3-16,0-3-1 0,0-2-23 16,0-5-9-16,0-3-50 15,3-6-19-15,3-4-2 16</inkml:trace>
  <inkml:trace contextRef="#ctx0" brushRef="#br0" timeOffset="19">10357 10271 272 0,'-12'-3'101'0,"12"3"-78"0,-6 3-9 0,3 2-8 15,-2 1 0-15,-1 2 4 16,-3 2-3-16,-3 3-2 16,0 1-2-16,0-1-16 0,0 0-6 15,-3-2-50-15,0-3-20 16,3-3-5-1</inkml:trace>
  <inkml:trace contextRef="#ctx0" brushRef="#br0" timeOffset="20">10128 10276 280 0,'-6'-2'104'0,"12"2"-81"0,0 0-8 0,0 0-9 0,9 2 3 16,0 1 3-16,3 2 3 15,0 3 1-15,2 6-8 16,4-1-7-16,3 3-2 0,-3 0 1 16,0-3 2-16,-7 0-34 15,1 0-16-15,0-5-77 16</inkml:trace>
  <inkml:trace contextRef="#ctx0" brushRef="#br0" timeOffset="21">10592 10496 240 0,'3'-5'90'0,"-3"5"-70"0,0-3 19 0,0 3 5 16,-3 0-12-16,-2 0-1 16,-4 3-16-1,0-1-6-15,-3 6-6 16,0 0-5-16,0 0-1 0,3 3 2 0,0-1 0 16,6 1-4-16,3 0 1 15,6 2 2-15,6 0 1 16,3 0-4-1,0 0 1-15,0 1 2 16,-3-1 1-16,-7-3 5 0,-2 1 2 16,-6 0 4-16,-5-3 4 15,-4 0-8-15,-6-3-1 16,-3 0-5-16,-3-2-3 16,3-1-12-16,0-2-5 15,7 0-11-15,2 0-6 0,3-2-40 16,9-4-17-16,6 1-2 15</inkml:trace>
  <inkml:trace contextRef="#ctx0" brushRef="#br0" timeOffset="22">10694 10533 192 0,'0'0'71'0,"3"3"-55"0,-3-1 6 15,0-2 0-15,3 6 8 16,0 2 8-16,0 2-7 16,-3 3-1-16,3 3-17 15,0 0-3-15,-3 0-3 0,0 0-3 16,0 0-1-16,0-3-10 16,0-2-3-16,0-1-35 0,0-2-13 15</inkml:trace>
  <inkml:trace contextRef="#ctx0" brushRef="#br0" timeOffset="23">10682 10419 280 0,'-9'-5'107'0,"9"5"-83"0,0 0-5 0,0 0-6 15,0 0-10-15,0 0-2 16,0 0-11-16,6 0-4 16,0 0 7-16,3 0-43 0,3 0-16 15,2-3-34-15</inkml:trace>
  <inkml:trace contextRef="#ctx0" brushRef="#br0" timeOffset="24">10801 10496 248 0,'-3'5'93'0,"3"-2"-72"0,0 0 22 0,0-3 6 16,3 5-15-16,3-2-2 16,0-1-17-16,3 1-4 15,0-1-7-15,2-2-5 0,4-2 0 16,3-1 1-16,3 1 0 15,-3-1-3 1,0 0 2-16,0 3-1 0,-3 3 0 16,-4 0 0-16,-2 2 0 15,-6 3 0-15,-6 2 0 16,-3 4 0-16,-5 1 0 16,-4 1 0-16,-6 3-2 0,3-3 5 15,3-3 1-15,3 0-3 16,0 0 1-16,3-2 0 15,3 0 2-15,3-3-3 16,6-1 0-16,3-1 1 16,6-1 0-16,6-2 2 15,3-1 1-15,3 1-1 16,-3-3-2-16,-4 3-8 16,1-3-5-16,-6 0-20 15,0 0-8-15,-3 0-26 16,-3 0-7-16</inkml:trace>
  <inkml:trace contextRef="#ctx0" brushRef="#br0" timeOffset="25">10863 10612 264 0,'-9'3'101'0,"12"0"-78"0,0-3 0 0,-3 0-6 15,6 2-10-15,0-2 1 16,3 0-7-16,6 0-1 16,6 0 0-16,6-2-22 0,-1-1-8 15,1 3-64 1,6-8-49-16,-3-2 53 16</inkml:trace>
  <inkml:trace contextRef="#ctx0" brushRef="#br0" timeOffset="26">11131 10612 288 0,'0'0'110'0,"0"3"-86"15,3 0 2-15,0 2-5 0,3-2-1 16,0-1 2-16,3 1-9 16,3-3-3-16,0 0-6 15,3 0-1-15,3-5 1 0,-1-1-2 16,-2-2-2-16,-3 1-2 15,0-1-1-15,-6-3-3 16,-3 3 1-16,-6 0 1 16,-3 0-1-16,-3 0-1 15,-6 3 1-15,0 2-2 0,-5 6 2 16,-1 5 1 0,3 5-1-16,0 0 4 15,6 3 0-15,6-3 5 16,3 3 2-16,3 0-2 15,6 0-1-15,3-3-3 16,3 1-1-16,3-4-21 0,6-5-8 16,3-2-36-16,2-3-13 15,4-5-26 1</inkml:trace>
  <inkml:trace contextRef="#ctx0" brushRef="#br0" timeOffset="27">11462 10565 288 0,'-15'0'110'16,"9"2"-86"-16,-6 4-6 0,6-1-10 0,-3 3-2 16,0 3 6-16,0 2 3 15,0 0 3-15,3 0-10 16,3 0-2-16,3 1-2 0,6-1-2 16,6-2 1-16,3-4-2 15,3-1 2-15,3-6-4 16,3-3-2-1,-7-2 2-15,1-3 2 0,-6 0 2 16,-6-3 3-16,-6-2 3 16,-6-3 5-16,-3 0-10 15,-3-2-5-15,-3-1-26 16,1 6-10-16,2 0-32 0,6 0-13 16,6 2-34-1</inkml:trace>
  <inkml:trace contextRef="#ctx0" brushRef="#br0" timeOffset="28">11712 10308 288 0,'3'-13'110'0,"-3"5"-86"0,-9 3 11 0,6 2 1 16,-6 0-5-16,0 1 2 16,-3 2-16-16,-3 2-8 15,-3 4-5-15,3 4-6 0,-3 9-1 16,4 7-3-16,2 11 1 15,6 6 1-15,6-1 2 16,3 3 1-16,3-5 1 16,0-3-16-16,6-3-6 15,-1-5-20-15,-2-5-9 0,0-5-49 16,0-6-54 0,0-5 50-16</inkml:trace>
  <inkml:trace contextRef="#ctx0" brushRef="#br0" timeOffset="29">11429 10528 316 0,'-24'2'118'0,"21"-2"-92"0,6-2-11 15,3 2-13-15,3 0-5 16,3-3 3-16,6 0-1 16,6 1 0-16,2-1 1 15,7-2 0-15,0 0 0 0,3-1-38 16,5 1-14-16,1-6-67 15</inkml:trace>
  <inkml:trace contextRef="#ctx0" brushRef="#br0" timeOffset="30">12102 10239 204 0,'-9'-13'77'0,"0"13"-60"0,-3-2 21 0,6 4 6 0,-9 3-16 16,-9 1-5-16,-6 4-6 16,-2 9-1-1,-1 10-8-15,0 11 4 0,6 2 1 16,7 3 2-16,8-3 4 0,12 1-9 16,9-6-1-16,5-6-12 15,10 1-5-15,6-5-25 16,3-6-11-1,2-5-74-15,4-6-53 16,-3-4 69-16</inkml:trace>
  <inkml:trace contextRef="#ctx0" brushRef="#br0" timeOffset="31">12236 10345 280 0,'-6'-5'104'0,"9"8"-81"0,3 5-15 0,-4-3-13 16,1 8 27-16,0 13 17 16,0 9-8-16,-3 2-3 15,0 5-16-15,0-5-8 0,0-2-2 16,0-4 0-16,3-1 1 16,0-4-17-16,0-5-7 15,0-5-45-15,0-5-20 16,0-6-37-1</inkml:trace>
  <inkml:trace contextRef="#ctx0" brushRef="#br0" timeOffset="32">12054 10353 332 0,'-6'-8'126'0,"9"6"-98"0,6-6-5 16,-3 5-11-16,3-2-4 15,3-1 3-15,6 1-6 16,8 0-3-16,7 0-1 16,6-1-19-16,-1 4-5 0,1-1-46 15,0 0-18-15,0 1-32 16</inkml:trace>
  <inkml:trace contextRef="#ctx0" brushRef="#br0" timeOffset="33">12480 10242 292 0,'-9'-3'110'0,"12"6"-86"0,9 5-20 0,-4-3-13 16,1 8 10-16,6 14 9 15,0 15 23-15,0 9 12 16,-3-1-24-16,-6 3 9 0,-6-6 1 16,0-10-8-16,-15 11 0 15,-12-3-12-15,-11-3-2 16,-7-5-45-16,-3-5-18 15,4-11-116 1</inkml:trace>
  <inkml:trace contextRef="#ctx0" brushRef="#br0" timeOffset="34">12932 10306 276 0,'-9'-3'104'0,"9"8"-81"0,3-2-2 16,-3-3-4-16,3 5-2 15,0 6 5-15,-3 7 7 16,0 11 4-16,-3 6-17 16,3 2-6-16,-3 0-3 0,0-5-1 15,0-3 2-15,3-6-3 16,0-4-2-16,3-6-25 16,-3-2-9-16,3-6-36 15,3-2-16-15,6-11-37 16</inkml:trace>
  <inkml:trace contextRef="#ctx0" brushRef="#br0" timeOffset="35">13015 10409 296 0,'-6'0'112'0,"6"2"-87"0,0 4-2 0,0-1-6 15,-3 3-2-15,-2 2 5 16,-1 4-4-16,-3-1 1 15,-3 5-10-15,-3-4-4 16,0-1-2-16,0-3-26 0,0-2-8 16,0-2-43-16,0-4-18 15,1-4-20 1</inkml:trace>
  <inkml:trace contextRef="#ctx0" brushRef="#br0" timeOffset="36">12733 10438 360 0,'0'2'134'0,"9"1"-104"0,5 0-6 16,-2 2-11-16,6 3-3 16,3 0 4-16,3 5-5 15,3 0-1-15,5 1-4 16,1-1-5-16,0 0 0 0,-3-2-15 16,-1-1-4-16,-2 1-32 15,-3-3-12-15</inkml:trace>
  <inkml:trace contextRef="#ctx0" brushRef="#br0" timeOffset="37">13256 10414 156 0,'0'-3'57'0,"0"6"-44"0,0 0 12 16,0-3 1-16,0 0-3 16,0 0-2-16,0 0-3 0,0 0 1 15,0 0-10-15,0 0 6 0,0 0 2 16,0 0-1-16,0 0 1 15,3 2-3-15,-3-2 1 16,0 0-6-16,0 0-1 16,0 0-6-16,3 3-2 15,0 0 0-15,-3-3 0 16,0 0 0-16,6 2 2 16,0 1-1-16,0-3-1 15,0 0 3-15,3 0 0 16,-3 0-1-16,-3 0-2 15,0 0-2-15,-3 0 1 16,0 0 3-16,0 0 1 16,0 0-1-16,0 0 1 15,0 0-2-15,-3 0 2 0,-3 0-4 16,3 0-2-16,0 0 4 16,-3 0 1-16,3 0 0 15,0 0-2-15,0 0 1 16,0 0-1-16,0 0-5 15,3 0 1-15,0 0 2 16,0 0 3-16,0 0-2 16,0 0 0-16,0 0-1 15,0 0 0-15,0 0 2 16,6 3 0-16,0-1 0 16,-3 1 0-16,6-3 0 15,-9 0 0-15,6 0 0 16,-3 0 2-16,-3 0-3 0,0 0 0 15,0 0 1-15,0 0 2 16,3 0-3-16,-3 0 0 16,3 0 1-16,-3 0 2 15,0 0-1-15,0 0 2 16,0 0-4-16,0 0 0 16,0 0 1-16,0 0 2 15,0 0-1-15,0 0-1 16,0 0-2-16,0 0 1 15,0 0 1-15,0 0 0 16,0 0-3-16,3 2 2 16,-3 4 3-16,3-1 1 0,0 3-6 15,0 0 0-15,-3 5 3 16,0-2 4-16,0 2 1 16,0 0 0-16,-3 3 1 15,3 0 3-15,-3 0-2 16,0 0-2-16,0-6 0 15,3 1-1-15,0-3-2 16,0 0-2-16,0-3 1 16,0 0-1-16,0-5 0 15,0 6 2-15,0-6-3 16,0 5 0-16,0-5 1 16,0 0 2-16,0 0 1 15,0 0 1-15,0 0-11 16,0 0-3-16,0-3-24 15,0 1-8-15,0-1-51 16,0 3-66 0,0-3 42-16</inkml:trace>
  <inkml:trace contextRef="#ctx0" brushRef="#br0" timeOffset="38">13176 10636 172 0,'-3'0'66'0,"3"0"-52"0,0 3 12 15,0-3 4-15,0 0-3 16,-3 3 2-16,0-3-5 16,3 2-1-16,0 1-12 15,0-1 2-15,0-2 3 0,0 0-2 16,0 0 2-16,6 0-5 0,0 0-1 15,6 0-2-15,3 0 2 16,3 0-5-16,3-2-1 16,2 2-2-16,7 0-2 15,-3 0 1 1,0 0-1-16,-6 0 0 0,-1 0 0 16,-2 0 4-16,-6 0 2 15,-3 0 2-15,0 0 0 16,-3 0 2-16,0 0 1 15,-6 0-3-15,0 0 0 16,0 0-5-16,0 0 0 16,0 0-3-16,0 0-1 15,0 0 1-15,0 0 0 16,0-3-29-16,3 3-13 0,0-2-115 31</inkml:trace>
  <inkml:trace contextRef="#ctx0" brushRef="#br0" timeOffset="39">13298 10266 176 0,'0'-3'66'0,"3"1"-52"0,3-1 3 0,0 3 0 0,0 0 2 16,-6 0 5-16,0 0 1 15,0 0 0-15,0 0-14 16,0 0 4-16,0 0 5 0,-3 3-2 16,-3-3-1-16,0 0-5 15,0 0 0-15,-3 0-5 16,3-3-2-16,3 0-2 0,0 1-3 15,3-1-2-15,3 0-1 16,0 1-3-16,0-1 1 16,6 6 3-16,-3-1 3 15,0 4 0-15,-6-6 2 16,0 5 4-16,0-5 6 16,-3 3-1-16,0-1 1 15,0 1-5-15,0-3-3 16,-3 0-2-1,3-3-3-15,3 1-6 0,0-4-1 16,3 4-2-16,6-1 3 16,-6 0 2-16,0 3 2 15,0 0 1-15,-3 0 1 16,0 0 0-16,-3 0 2 16,0 0-30-16,-3 0-11 15,-3 3-95-15</inkml:trace>
  <inkml:trace contextRef="#ctx0" brushRef="#br0" timeOffset="40">13873 10435 196 0,'-6'0'74'0,"0"3"-58"0,6-3 12 0,0 0-1 15,0 0 2-15,0 0 2 16,0 0-8-16,0 0-1 16,0 0-13-16,6 2 1 0,3 1 1 15,3-3 2-15,2 0 3 0,7 0-5 16,6 0-1-1,6 0-2-15,5-3 2 0,7 3-3 16,9-2 1-16,-4 2-5 16,-2 0-2-16,-3 0 4 15,-4 0 4-15,-5 2-3 16,-3 1 2-16,-7 0 4 16,-2-3 2-16,-3 0 1 15,-3 0 1 1,-3 0-6-16,-3 0-2 0,-3 0-2 15,-3 0-1-15,0 0-1 16,-6 0 0-16,0 0-2 16,0 0-2-16,0 0-4 15,0 0 0-15,0 0-18 16,0 0-6-16,3-3-9 16,0 0-5-16,0 1-21 15,0-1-10-15,2 1-60 16</inkml:trace>
  <inkml:trace contextRef="#ctx0" brushRef="#br0" timeOffset="41">14423 10282 100 0,'-3'2'38'0,"3"-4"-29"0,0 2-14 16,0 0-6-16,0 0-29 15,0 0-9-15</inkml:trace>
  <inkml:trace contextRef="#ctx0" brushRef="#br0" timeOffset="42">14429 10284 148 0,'-3'3'55'0,"3"-3"-43"0,0-3-6 15,0 3-3-15,0 0 3 0,0 0 4 16,0 0 12 0,0 0 8-16,0 0-15 0,0 0 9 0,0 0 6 15,0 0 1 1,0 0 2-16,-3-2-7 15,3 2-2-15,-3-3-4 16,0 0-3-16,0 1-1 16,0-1 3-16,0 0 2 15,0 3 4-15,0-2-2 0,3-1-2 16,0 3-5-16,0 0 0 16,0-2-11-16,0 2-3 15,6 2-9-15,3 1 0 16,3 2 3-16,0 0 4 15,6 1-1-15,0 2-2 0,-3-3 2 16,9 3 0-16,-1 2 3 16,1 1 1-16,-3 0-4 15,0-1 1-15,-3 1 0 16,-3-1 0-16,-1-2 0 16,-5 0 0-16,0 0 2 15,-3 0 1-15,-3 0 1 16,-3 0 0-16,0 0-5 15,-6 3 1-15,-3-1 0 16,-3 3 2-16,-5 6 1 16,-4-1 3-16,0 1 1 15,0 2 1-15,0 0-2 16,0-2 1-16,7-3-4 16,2-3-2-16,3-3-5 15,0 1 0-15,3-3-27 0,3-3-11 16,3 1-32-16,0-6-13 15,6 2-64 1</inkml:trace>
  <inkml:trace contextRef="#ctx0" brushRef="#br0" timeOffset="43">15141 10430 120 0,'3'-3'46'0,"3"-2"-35"0,0 0 1 0,-3 2 0 15,2 0 12-15,1-2 7 16,-3 0 3-16,0-1 5 15,-3 1-22-15,-3 0 10 0,-3 2 4 16,-2 1-8-16,-4 2-3 16,-3 5-7-16,-3 0-1 15,-3 3-5-15,3 0-2 0,3 0-2 16,3 0 0-16,3 3-4 16,6-1-2-16,6 3-1 15,6 3 0-15,6-3-2 16,6 1 1-16,3 2 3 15,3-1 3-15,-3 4 0 16,-4-1-1-16,-5-2 9 16,-3-2 4-16,-6-1 7 15,-6-3 2-15,-6 1-7 16,-6-3-2-16,-6-3-5 16,-5-2 0-16,-1-3-7 15,0-3-1-15,3 1-9 16,3-1-2-16,3 0-23 0,12-7-54 15,6-4 3 1,6-1-35 0</inkml:trace>
  <inkml:trace contextRef="#ctx0" brushRef="#br0" timeOffset="44">15304 10485 228 0,'-9'0'88'0,"6"3"-69"0,3 0 6 0,0-3-2 0,3 2 0 16,0 4 6-1,0 2-7-15,3 0-1 16,3-1-12-16,0 1-5 0,3-2-1 16,3-1 0-16,0-2 1 0,3-3 0 15,-3 0 2-15,-1-3-1 16,1-2 2-16,-3-3-4 15,-3 0 0-15,-3-3-1 16,-3 1 1-16,-6-1 0 16,-3 1 3-16,-3-4-5 15,-3 4-3-15,0 2 1 16,-2 5 0-16,-1 3-2 16,0 5 0-16,-3 3-1 15,3 3 0-15,0 5 5 0,3 0 1 16,3 2-3-16,3 3-1 15,3 1-4-15,3-4 1 16,6 1 3 0,6-4 3-16,6-1-16 15,6-6-6-15,3-3-28 16,3-5-9-16,-1-8-59 16</inkml:trace>
  <inkml:trace contextRef="#ctx0" brushRef="#br0" timeOffset="45">15679 10438 232 0,'-11'-19'88'0,"2"14"-69"0,-9 0 15 0,12 5 1 0,-6 0-7 15,-3 2-2-15,-3 6-12 16,-3 3-6-16,0 5-5 16,1 5-5-16,2 3-1 0,3 0 4 15,6-3 1-15,6 0-3 16,6-3-1-1,6-2 1-15,3-2 0 16,3-7 1-16,3-1 0 0,-1-6-3 16,1-6 0-16,0-1-3 15,-3-4 1-15,0 0 7 16,-6-2 4-16,0-3 3 16,-3 3 2-16,-3 0-1 15,3 2 1-15,-3 3-4 16,0 3 1-16,-3 5-5 0,3 8 0 15,2 5-3-15,4 3-1 16,0 0 1-16,3 2 2 16,3 1-1-16,3-3 2 15,3 0-11-15,3-6-4 16,2-2-71-16,1-8-30 16,-6-8-5-1</inkml:trace>
  <inkml:trace contextRef="#ctx0" brushRef="#br0" timeOffset="46">16147 10276 236 0,'0'6'88'0,"-3"-4"-69"0,3 12 11 0,0-4 1 0,0 6-2 16,0 8 3-16,0 2-13 16,0 3-6-16,0 1-8 15,3-4-4-15,0 3 2 0,0-2 0 16,0-6 1-16,0-5-13 15,0-3-4-15,0-3-27 16,0-2-12-16,0-5-23 16,-3-3-8-16,0-5-5 15</inkml:trace>
  <inkml:trace contextRef="#ctx0" brushRef="#br0" timeOffset="47">16004 10443 260 0,'-15'-10'96'0,"12"7"-75"0,3 0 12 0,0 3 2 16,0 0-8-16,6 0-1 16,3 0-6-1,3 3-2-15,3-3-10 16,6 0-5-16,-1 0 0 0,4 0-2 16,0 0-1-16,0 0 1 0,-3-3 1 15,-1 1-21-15,-2-1-7 16,0-2-38-16,0-3-16 15,0 0-42 1</inkml:trace>
  <inkml:trace contextRef="#ctx0" brushRef="#br0" timeOffset="48">16465 10192 176 0,'6'-3'68'0,"0"3"-52"0,0 0 17 16,-6 0 4-16,0 0 1 15,3 5 2-15,3-2-7 16,-3 2-3-16,3 3-16 16,-3 3 2-16,0 2 4 0,-3 3 2 15,0 0 4-15,0 2-10 16,-3-2-2-16,3 0-8 15,-3-3-2-15,3-2-2 16,0-3 1-16,0 0-4 16,0-3 0-16,0-5 3 15,6 0 3-15,3-3-7 16,0-2 0-16,3 0-2 16,3 0-1-16,2-1 1 0,1 4 3 15,3 2 0-15,0 2 1 16,3 6-3-16,0 5 2 15,-1 3 1-15,-2 5 2 16,-3 1 1-16,-3-1 3 16,-6 3 6-16,-3-1 2 15,-6-1-3-15,-6-4-1 16,-3-2-6-16,-3 0-3 16,-3-3-16-16,-3-2-5 15,-3-3-19-15,1-6-5 16,-4-2-12-16,-3-2-5 0,0-4-33 31,-3-7-53-31,4-3 42 16</inkml:trace>
  <inkml:trace contextRef="#ctx0" brushRef="#br0" timeOffset="49">16441 10208 260 0,'6'-3'96'0,"9"-2"-75"0,3-1 12 0,-6 4 2 16,6-1-10-16,0 0-2 16,6 1-13-16,-1 2-6 15,1-3-3-15,0-2-15 0,3 2-3 16,-3 1-55-16,2-6-23 15,-2-6-15 1</inkml:trace>
  <inkml:trace contextRef="#ctx0" brushRef="#br0" timeOffset="50">17058 10123 236 0,'0'0'90'0,"3"8"-70"0,-3 2 17 0,3-2 2 15,2 6-6-15,-2 2 3 16,3 2-11-16,0 3-3 16,0 0-13-16,0 3-1 0,0 0-1 0,-3-3-3 15,0 0-1 1,0-2-3-16,0-3-1 0,0-3-8 15,-3-2-2-15,3-4-23 16,-3-1-10 0,0-6-17-16,0 0-5 15,3-6-46 1</inkml:trace>
  <inkml:trace contextRef="#ctx0" brushRef="#br0" timeOffset="51">17218 10221 280 0,'-6'0'107'0,"6"-3"-83"0,-6 9 2 16,3-1-4-16,-3 0 1 15,-5 6 3-15,-1-1-9 0,-3 3-3 16,0 1-8-16,0 2-4 0,0-3 1 16,3 0-11-16,0-2-2 15,0-3-41-15,3-3-17 16,-2-2-64-1</inkml:trace>
  <inkml:trace contextRef="#ctx0" brushRef="#br0" timeOffset="52">16924 10250 268 0,'0'0'101'0,"3"-3"-78"0,8 3-2 0,-2 0-8 0,3 3 4 16,-3-3 6-1,12 5-3-15,3 3 0 0,0 3-11 16,3-1-5-16,-4 4-1 0,1-1-2 16,0 0 2-16,0-2-46 15,-3-3-18-15,-4-3-71 16</inkml:trace>
  <inkml:trace contextRef="#ctx0" brushRef="#br0" timeOffset="53">17549 10107 252 0,'0'-3'96'0,"6"9"-75"0,-6-6 14 0,0 0 1 15,0 2-13-15,0 4 0 16,-3 7-8-16,-3 3 1 16,0 5-9-1,-6 5 7-15,0 1 3 0,-3 2-3 0,0 0 2 16,3 0-7-16,0-2-1 16,3-4-2-16,3-1 1 15,1-7-4-15,2-1 0 16,3-4-1-16,0-2-2 0,6-2-2 15,5-4 1-15,4-2-1 16,3-2 0-16,6-4 2 16,0 1 0-16,3-3-9 15,-1 0-4-15,-2 0-9 16,0 0-1-16,-3 0-26 16,-3 0-10-16,-3 0-38 15,-4 3-55 1,-5-3 41-16</inkml:trace>
  <inkml:trace contextRef="#ctx0" brushRef="#br0" timeOffset="54">17671 10149 268 0,'-3'-2'101'0,"6"12"-78"0,-3 1 6 0,0-3 0 15,0 5 2-15,3 8 3 16,0 14-10-16,0 10-1 16,0 2-14-16,0 4-3 0,3-6-2 15,0 0-5-15,-1-8 1 16,1-6 0-16,0-2 2 16,0-5-6-16,-3-5 1 15,0-6-30-15,0-5-11 16,0-3-43-16,0-10-20 15,0-11-5 1</inkml:trace>
  <inkml:trace contextRef="#ctx0" brushRef="#br0" timeOffset="55">18019 10123 244 0,'0'5'93'0,"0"3"-72"0,0-3-6 16,3 9 31-16,0 2-8 15,0-1-7-15,0 1-6 16,0 3-15-16,3-1-6 0,-3 1-3 16,0-3-1-16,0 0 2 15,-3 0-3-15,3-3 0 16,-3-3-26-16,3 1-11 16,-3-3-41-16,3 0-17 15,3-3-9 1</inkml:trace>
  <inkml:trace contextRef="#ctx0" brushRef="#br0" timeOffset="56">18233 10173 304 0,'-6'-2'115'0,"3"4"-89"0,-3 6-1 16,3-3-5-16,-5 1-3 15,-7 2 4-15,-6 2-9 16,0 1-2-16,0 2-6 16,0 0-9-16,0 1-2 0,1-1-30 15,-1-3-11-15,0-2-54 16,-6 0-60 0,3-2 50-16</inkml:trace>
  <inkml:trace contextRef="#ctx0" brushRef="#br0" timeOffset="57">17903 10234 288 0,'6'-3'107'0,"6"3"-83"0,3 8 2 0,-6-2-6 16,2-1 0-16,4 3 2 16,3 0-7-16,9 2-4 15,0 1-6-15,0 0-4 0,-1-1 0 16,-2-2-34-16,-3 0-15 15,-3 0-91 1</inkml:trace>
  <inkml:trace contextRef="#ctx0" brushRef="#br0" timeOffset="58">18433 10401 280 0,'-6'8'104'0,"9"0"-81"0,-3 8 14 0,0-6 1 0,0 3-13 16,0 6-3-16,0-3-12 15,0 0-4-15,0-3-4 16,0 0-2-16,0-2 1 0,0-3-19 15,3-3-8-15,-3 0-37 16,3-10-98 0</inkml:trace>
  <inkml:trace contextRef="#ctx0" brushRef="#br0" timeOffset="59">18400 10321 288 0,'-9'-8'107'0,"12"6"-83"0,3 2-9 0,-6 0-9 16,0 0-11-16,0 0 1 15,3 2-33 1,-3-2-13-16,6 6-59 16,0-4-22-16</inkml:trace>
  <inkml:trace contextRef="#ctx0" brushRef="#br0" timeOffset="60">18495 10427 260 0,'-6'16'96'0,"12"0"-75"0,-3 8-1 0,0-14-4 0,0 4 14 16,0-1 13-16,-3-3-11 16,0 1-6-16,0-3-15 15,0 0-7-15,0-3-1 0,0-5-2 16,0 0-1-16,0 0 5 15,3-5 4 1,0-3-12-16,0-3-2 16,3-5-5-16,0-5 1 0,3-2 0 15,0-4 3-15,3 6 2 16,3 0-1-16,2 2 6 16,1 6 1-16,0 2 0 15,0 6-2-15,0 5 9 16,0 8 6-16,-3 8-1 15,0 5 0-15,-1 3-4 16,-2 0-1-16,-3 0-5 0,0-3-3 16,-3-3 0-16,-3-2 1 15,0-3-19-15,3-2-8 16,0-3-38-16,3-6-15 16,9-7-60-1</inkml:trace>
  <inkml:trace contextRef="#ctx0" brushRef="#br0" timeOffset="61">19001 10377 276 0,'-9'-13'104'0,"3"5"-81"0,-3 3 3 0,3 2-4 0,-2 3-8 16,-4 0 2-16,-3 3-9 16,-3 2-4-1,-3 5-2-15,0 4-6 0,3 4 1 0,3 3 4 16,7 3 2-16,2 0 4 15,6 2 1-15,9-7-1 16,2-3 1-16,4-3-4 16,3-8 0-16,3-5-6 15,0-5 0-15,0-6 3 16,-3-4 4-16,-4-7-3 16,-2-9-1-16,-3-4 9 15,-3 1 3-15,-6-3-3 16,-3 0-1-16,0 0 0 15,0 8 2-15,-3 5-3 16,3 5 1-16,0 9-7 0,0 4-3 16,0 6-2-16,0 11 3 15,3 2 0 1,3 11 1-16,3 5 0 16,3 6 0-16,3 2 0 0,3-3 0 15,0-2-9-15,0-3-2 16,0-5-36-16,0-1-14 15,3-9-79 1</inkml:trace>
  <inkml:trace contextRef="#ctx0" brushRef="#br0" timeOffset="62">19239 10430 280 0,'6'-3'104'0,"6"3"-81"0,-3 3 1 16,-3-3-7-16,3 0 3 15,0 0 5-15,3 0-9 16,0 0-4-16,0-3-7 16,-3-2-4-16,0 0 2 0,-1-3 2 15,-2 0 4-15,-3 0-2 16,-3-3-2-16,0 1-2 16,-3-1 0-16,-5 1-7 15,-4 2 1-15,-3 2-4 16,-3 4 2-16,0 4 1 15,-3 6 2-15,0 5-1 16,3 3 1-16,7 5 6 16,5 3 5-16,6 3 1 0,6-1 2 15,5-2-6-15,10-3-2 16,3-2-11-16,3-3-5 16,0-6-36-16,2-5-14 15,4-7-78 1</inkml:trace>
  <inkml:trace contextRef="#ctx0" brushRef="#br0" timeOffset="63">19731 10319 360 0,'-6'-8'134'0,"9"8"-104"0,-3-3-4 0,0 3-10 0,-3 3-4 15,-3 5 3-15,-6 5 3 16,-9 8 1-16,-3 3-10 15,-3 5-3-15,0 0 0 0,-2 0-5 16,2 0-3-16,6-7-10 16,3-4-3-16,3-2-36 15,3-3-14-15,4-8-79 16,5-5-48 0,3-10 89-16</inkml:trace>
  <inkml:trace contextRef="#ctx0" brushRef="#br0" timeOffset="64">19448 10321 324 0,'-6'-2'121'0,"12"4"-95"0,3 1-6 0,0 2-11 15,3 3 10-15,8 11 10 16,10 7-1-16,3 3-2 16,6 3-14-16,-4 3-8 0,1-6 0 15,-3-3-16-15,-4-2-5 16,1-8-75-16,3-8-31 15,-6-16-15 1</inkml:trace>
  <inkml:trace contextRef="#ctx0" brushRef="#br0" timeOffset="65">3505 13311 92 0,'6'0'35'0,"0"0"-27"0,0-2 24 16,-6 2 9-16,0 0 5 15,0 0 2-15,0 0-9 16,0 0-4-16,0 0-19 15,0 0 1-15,0-3 1 0,0 0-2 16,-3 3 3-16,0 0-1 16,0-2-2-16,0-1-2 15,0 0 1-15,-3 1-2 16,0-4 2-16,0 1 1 0,-3 0-1 16,1 0-1-16,-4-1 1 15,0-2-2-15,0 0 0 16,-3 0-5-16,0 0 0 15,-3 1-3-15,-3-4 0 16,3 3-1-16,-2 3 2 16,-1-1-5-16,0 1-1 15,-3 2-2-15,0 1 0 16,1-1 2-16,-1 1 2 16,0 2-3-16,-3 0-2 15,3 0 2-15,1 0 0 16,-4 2 1-16,3 1 2 15,3 2-3-15,-3-2 0 16,-3 2-1-16,4 0 0 16,-1 1 2-16,0-1 0 15,0 3 0-15,0-3 0 16,4 0 2-16,-1 1 1 16,0 2-4-16,0 0-1 0,0 0-2 15,0 2 3-15,1 1 0 16,-1-1 1-16,3 1 0 15,0-1 0-15,3 4-3 16,0-1 2-16,0 0 1 16,6 0 2-16,-5 3-3 15,2 3-2-15,3-1 4 16,0 3 1-16,3 1 0 16,-6-1-2-16,6-3 1 0,0 1 1 15,3-1-1 1,0 1-1-16,3-1-2 0,0 1 1 15,0-1 3-15,3-2 3 16,-3 0-2-16,3 3-2 16,0-1-3-16,3 1 1 15,0-1 3 1,3-2 1-16,-6 0-4 0,6-3 1 16,0 3 0-16,3-3 0 15,-1 3-3-15,4 0 2 16,0 0 1-16,3 3 2 15,3-1-1-15,3 1-1 16,0-1 1-16,2 1-1 16,4-1 0-16,0 1 2 0,0-1-1 15,-1-2 2-15,1 0-2 16,0 0-1-16,3-3-2 16,-1 0 1-16,1-2 3 15,3-1 1-15,14 4-4 16,-5-4 1-16,0-4 0 15,-1 1 0-15,1 1 0 16,-3-2 2-16,-4-1-1 16,1 0 2-16,0-5-2 15,3 3-1-15,2-3 1 16,1 3 1-16,2-3-3 16,1 0 0-16,0-3 1 15,-4 0 0-15,1 1 0 16,-3-1 0-16,2-5 0 15,-2 3 0-15,0-3 0 0,-1 3 2 16,-2-3 1-16,-3 0 1 16,-1 0-2-16,-2-3-2 15,0 1 1-15,-3-4 1 16,-1 1-1-16,-2-3-1 16,-3-2 3-16,0-6 0 15,-3 0 1-15,0 0 0 16,-4-2 2-16,1 2 1 15,-6 0-1-15,0-2 1 16,-3-1 0-16,-6-2 1 16,-3-3-4-16,-3 1-1 15,-3-4-1-15,0-2-2 16,-3 3 3-16,-3-3 2 16,0 2-2-16,-6 1 0 15,-2 2 1-15,-4 3 0 0,0 3-2 16,-3-1 1-16,-3 1-2 15,-2 2 2-15,-7 3 0 16,-6 0 1-16,-2 2-5 16,-4 1-1-16,-8 4-2 15,-7 1 3-15,-8 3-5 16,-1-1 2-16,1 8 4 16,5 1 4-16,1 2-3 15,5 0-3-15,4 2-2 0,5 1 0 16,10 5-17-1,5-5-7-15,6 2-29 0,9 3-14 16,7 10-110 0</inkml:trace>
  <inkml:trace contextRef="#ctx0" brushRef="#br0" timeOffset="66">5366 13914 160 0,'-3'-10'60'0,"0"7"-47"0,0 1 15 15,3 2 2-15,0 0-2 0,0 0 3 16,-3 0-11-16,3 2-4 16,-3 6-9-1,0 3-3-15,-3 5 0 0,0 2 2 0,0 1 1 16,-3 2-1-16,3 0 1 15,0-2-4-15,0-4 0 16,0-1-1-16,3-4 1 16,0 1-2-16,0-6 2 15,3 0-4-15,0-2-2 16,0-3 2-16,0 0 0 16,3-3 3-16,3-5 3 15,0-2-4-15,3-3-1 16,0-6-2-16,0-5 0 15,0 0 2-15,0 3 2 0,0 3-1 16,-3 2-1 0,0 3 1-16,0 2 1 0,-3 6-3 15,2 2 0-15,1 6 1 16,0 5 2-16,0 2 1 16,3 4 1-16,0 1-2 15,6 1-2-15,-3 0 1 16,0-3-1-16,0 1 0 15,0-4 2-15,0-2-14 16,0-3-7-16,-7-2-52 16,1 0-21-16</inkml:trace>
  <inkml:trace contextRef="#ctx0" brushRef="#br0" timeOffset="67">5375 14047 156 0,'0'-13'57'0,"0"7"-44"0,0-2 5 0,3 6 1 15,0-1 0-15,-1 0 1 0,1 1-5 16,0-1 1 0,-3 3-9-16,3 5 2 0,0 3 4 0,0 8 2 15,-3 5 3-15,0 8-4 16,-3 3 0 0,0 5-4-16,0 0-1 15,0 6-5-15,3 2-1 0,6 0 1 16,3-3 0-16,6-2-2 15,9-6-2-15,3-8 1 16,6-4 1-16,8-7 1 16,4-4 3-16,3-6-1 15,2-5 0-15,4-5-6 16,-4-3 1-16,-2 0-42 16,-3 0-17-16,-10 0-60 15</inkml:trace>
  <inkml:trace contextRef="#ctx0" brushRef="#br0" timeOffset="68">6154 14433 208 0,'-6'-3'79'0,"9"6"-61"0,-6 0 4 0,3-1-2 15,0 4-8-15,-3 4-2 16,1 6-3-16,-1 5 0 15,3 3-4-15,0 3 0 0,0-1 3 16,3-2-3-16,2 0-2 16,4-9 0-16,0 1 1 0,3-5 3 15,0-3 2-15,0-3-1 16,6-2 1-16,-3-6-2 16,-3-2 2-16,0-6-6 15,-1-2-1-15,-2-5-2 16,0-1 0-16,-3-5 4 15,-3 6 1-15,-3 2-1 16,0 3 1-16,0 2 0 16,0 6 1-16,0 2-5 15,0 3 1-15,3 8-2 16,3 3 0-16,0 2 2 16,6 0 2-16,0 3-1 15,3 0-1-15,0 0-8 16,0-3-5-16,0-3-20 15,-4 1-6-15,1 0-136 32,3-3 73-32</inkml:trace>
  <inkml:trace contextRef="#ctx0" brushRef="#br0" timeOffset="69">6604 14459 164 0,'3'-10'63'0,"-3"7"-49"0,0 3 27 0,0 0 8 0,0 0-9 16,-3 3-1-16,-6 2-18 16,0 3-5-16,-3 3-10 15,-3-1-2-15,3 4 0 16,0-1-5-16,3-3 1 0,4 1 0 15,5 0 0-15,3-1-3 16,2 3 2-16,7 1 1 16,0-1 0-16,0 3-3 15,0-3 2-15,-3-3 3 16,-3 1 1-16,-3 0-1 16,-3-1 1-16,-3-2 0 15,-3 0 3-15,-6-3-12 16,0 1-3-16,-3-4-16 15,0 1-6-15,1-3-11 0,2-3-3 16,6-2-53 0</inkml:trace>
  <inkml:trace contextRef="#ctx0" brushRef="#br0" timeOffset="70">6750 14512 228 0,'-3'3'85'0,"3"5"-66"0,0 3 5 0,0-3-1 0,0 2-9 15,0 3 2-15,0 1-7 16,0-1-3-16,3 3-3 16,0-3-3-16,0 0 3 0,0-2-33 15,0-1-14-15,3-2-66 16</inkml:trace>
  <inkml:trace contextRef="#ctx0" brushRef="#br0" timeOffset="71">6708 14441 264 0,'-6'-11'101'0,"6"9"-78"0,3-1-29 0,-3 3-18 15,3 0-8-15,3 0 4 16,3 0-22 0,0 0-9-16,3 0-9 0,0 0-1 15</inkml:trace>
  <inkml:trace contextRef="#ctx0" brushRef="#br0" timeOffset="72">6836 14491 192 0,'-3'19'74'0,"3"-9"-58"0,3 9-4 0,-3-9-4 15,0 1 2-15,0 2 3 16,0 0 0-16,0 3 2 16,0-5-8-16,0 0-4 0,0-4 0 15,0-1-2-15,0-1-1 16,0-5 1-16,0 0-1 16,0-3 0-16,0-5 2 15,3-2-3-15,0-1 0 16,3-5-4-16,0 3-1 15,3 0 5-15,3 2 2 0,0 3 5 16,3 3 1-16,-1 3 1 16,1 4 0-16,0 3 2 15,0 3 4-15,-3 6-4 16,-3-1 0-16,0 0-4 16,-3 6-1-16,-6-6-3 15,3 3-2-15,-3 0-17 16,0-6-6-16,0 1-22 15,0-3-9-15,6-3-44 16</inkml:trace>
  <inkml:trace contextRef="#ctx0" brushRef="#br0" timeOffset="73">7163 14536 252 0,'-14'0'93'0,"8"6"-72"0,-6 4-8 0,6-5-8 16,-3 6 1-16,0 2 4 16,0 0-3-16,0 6 1 15,3-6-5-15,3 0-2 0,3-2 0 16,3 0-1-16,3-3 0 0,0-3-5 16,3-3-1-16,0-2-2 15,0-2 0-15,0-3 0 16,0-1 2-16,-3-2 4 15,0 0 1-15,0 0 1 16,-4 0 0-16,1 1-3 16,0-1 0-16,0 2-5 15,3 6 0-15,0 6 4 16,3 2 2-16,0 5 6 16,0 3 5-1,0 0 10-15,-3 5 8 0,-6 2 6 16,-3 1 4-16,-6 3-11 15,-6-1-4-15,-6-2-10 16,-2-3-3-16,-4-5-3 16,-3-8-1-16,3-3-28 15,-3-7-11-15,4-6-63 0,2-6-24 16,6-4 11 0</inkml:trace>
  <inkml:trace contextRef="#ctx0" brushRef="#br0" timeOffset="74">7786 14557 192 0,'-15'-5'74'0,"9"5"-58"0,-9 3 1 0,9-1-6 15,-6 6-3-15,-3 6 2 16,0 1-1-16,-3 7 0 16,3-1-5-1,4 0-1-15,2 3 1 0,6-3 4 0,3-3 3 16,6-2 0-16,6-5 1 15,2-6-2-15,4-5-1 16,3-5-10-16,0-6-1 16,0-2-9-16,-3-3-3 15,-1-5 10-15,-8 0 4 16,-3 0 1-16,-6 5 2 16,0 3 4-16,-3 5 6 15,3 5-5-15,-3 8 0 0,3 6-2 16,0 2-1-16,6 3-3 15,3 3 1-15,3 2-2 16,3 0 2-16,6 0-20 16,3-5-8-16,6-6-93 15</inkml:trace>
  <inkml:trace contextRef="#ctx0" brushRef="#br0" timeOffset="75">8414 14295 244 0,'-3'0'90'0,"0"3"-70"0,0 5-7 15,3 0-8-15,0 8 4 16,-3 13 3-16,0 11 10 16,0 5 6-16,-3 0-15 15,3-3 0-15,0-2 0 0,0-1-7 16,3-4-1-16,0-4-14 15,3-4-7-15,0-6-29 16,0-2-13-16,3-6-58 16</inkml:trace>
  <inkml:trace contextRef="#ctx0" brushRef="#br0" timeOffset="76">8637 14594 196 0,'-12'-5'74'0,"9"0"-58"0,-6 2 5 0,3 6-1 16,-3-1 1-16,-3 4 2 16,-6 7-10-16,4 0-5 15,-1 3-5-15,3 3-3 0,3-1 1 16,3 1-1-16,3-1 0 0,6-2 0 15,3-3 0-15,3-5 0 16,3-5 2-16,3-3-3 16,-1-5 0-16,4-3-4 15,-6-3 1-15,-3-2 2 16,0 0 3 0,-3-1 0-16,-3-4-1 0,-3-1 1 15,0 3 1-15,-3 3 1 16,0 5 1-16,3 3-2 15,0 8 1-15,0 2-2 16,0 6-1-16,3 2-2 16,0 0-1-16,3 3-1 15,3 0 3-15,3-3-13 16,0-2-6-16,0-4-29 16,2-1-13-16,4-9-23 15</inkml:trace>
  <inkml:trace contextRef="#ctx0" brushRef="#br0" timeOffset="77">8765 14380 200 0,'-9'-5'77'0,"6"7"-60"0,0 4-9 0,3 2-7 16,0 5 1-16,3 11 4 0,-3 10 3 15,0 8 5 1,3-2-8-16,3-3 6 0,0 0 3 15,0-5-3-15,0-6-2 16,-3-4-3-16,0-7-2 16,0-1-6-16,-3-6 1 0,3-3-5 15,-3-5-1-15,3-5-4 16,3-3-1-16,0-6-3 16,2-1-1-16,4-4 8 15,0 3 3-15,3 3 1 16,0 5 2-16,0 5 5 15,3 3 2-15,-3 6 6 16,0 2 5-16,-4 0 6 16,-2 2 3-16,-6 1 0 15,-3-1 1-15,-6 4-13 0,-3-1-3 16,-2-3-9 0,-4 1-2-16,0-3-16 0,-3-3-6 15,-3 0-20 1,3-2-9-16,3-3-60 15</inkml:trace>
  <inkml:trace contextRef="#ctx0" brushRef="#br0" timeOffset="78">9098 14637 236 0,'-9'-6'90'0,"6"6"-70"0,-3-5-5 0,3 5-8 0,-3 0-5 16,-2 3 1-16,-4 2 5 16,0 0 3-16,0 1-6 15,0 2-5-15,3 0-1 0,3 0-4 16,3-1 1-16,0 1 2 16,3 0 3-16,6 0 2 15,3 0 3-15,3 0 1 16,0-3 3-16,3-2-3 15,2-3 1-15,1-3-3 16,0-2 0-16,0-3-3 16,-3 0-2-16,-3 0 1 15,-6 0 1-15,-3-2 1 16,-6-3 3-16,-3 2-3 0,-6 0 0 16,-3 3-1-16,-3 6-2 15,-3 2 1-15,1 5-1 16,-1 3-3-16,3 3 0 15,3 2-1-15,3 3 3 16,3 0 0-16,6 2 1 16,6 3 2-16,6 0 1 15,6 1-1-15,6-6 1 16,3-6-4-16,2-2 0 16,4-5-19-16,0-6-9 15,3-5-36-15,2-5-14 16,-2 0-13-1</inkml:trace>
  <inkml:trace contextRef="#ctx0" brushRef="#br0" timeOffset="79">9313 14372 224 0,'-3'3'85'0,"3"7"-66"0,-3 20 14 15,3-9 2-15,0 13-3 16,0 3 1-16,0 3-18 16,0-1-7-16,3 4-5 15,0-6-14-15,2-3-2 0,1-5-38 16,3-2-17-16,0-9-44 16</inkml:trace>
  <inkml:trace contextRef="#ctx0" brushRef="#br0" timeOffset="80">9970 14690 132 0,'6'-8'52'0,"-3"2"-41"0,6 1 7 0,-3 3 0 15,-3-1 12-15,0-2 6 16,0 2 5-16,-3 0 4 16,-3 1-24-16,-3-1-3 15,-3 3-1-15,-6 3-7 0,-2 5-3 16,-4 2-7-16,3 6 0 15,0 5-2-15,6 3-2 16,3-3 0-16,6 0 3 16,6-2 0-16,6-3 1 15,3-8 0-15,3-6 2 16,3-4-1-16,0-6-1 0,-1-3-4 16,-2-2-2-16,-3 0 3 15,0-1 1-15,-3 1 6 16,-3 0 2-16,-3 2 2 15,0 3 2-15,0 3 1 16,0 0 3-16,0 5-7 16,-3 0-2-16,6 8-3 15,0 2-2-15,3 4 1 16,0 2 1-16,0-1-3 16,-1-1-2-16,4-1-16 0,0-3-5 15,0-2-23 1,3-2-10-16,0-4-54 15</inkml:trace>
  <inkml:trace contextRef="#ctx0" brushRef="#br0" timeOffset="81">10316 14663 220 0,'-3'-8'82'0,"3"6"-64"0,0-1 13 0,0 3 3 15,-3 0-3-15,0 0 4 16,-3 0-4-16,-3 3 1 0,-3-1-18 16,0 4-6-16,0-1-1 0,3 0-6 15,3 3-3-15,3 0-2 16,3 3 0 0,6-1 0-16,6 3 3 0,3 3-2 15,0 0 1 1,0 0 2-16,0 0 2 0,-6-3 1 15,-6 0 1-15,-6-5 0 16,-3-2 2-16,-6-4-3 16,-3-2 0-16,0-2-14 15,-6-1-6-15,0-2-24 16,3-1-9-16,4 4-45 16,-1 2-54-1,6 2 42-15</inkml:trace>
  <inkml:trace contextRef="#ctx0" brushRef="#br0" timeOffset="82">10804 14486 268 0,'-6'8'101'0,"6"0"-78"0,0 8 0 0,0-6-4 16,0 9 0-16,-3 5 3 0,0-1-5 15,-3 7-2-15,0-4-9 16,0 3-6-16,3 0-3 0,0 0 2 15,3-5 0-15,0-5-10 16,0-3-5-16,3-3-25 16,3-5-9-16,0-6-56 15,3-4-39 1,0-4 63-16</inkml:trace>
  <inkml:trace contextRef="#ctx0" brushRef="#br0" timeOffset="83">10756 14478 184 0,'-6'-5'68'0,"3"2"-52"0,0 0 14 0,3 3 6 16,-3-2 2-16,0-1 4 16,0 0-3-16,0-2-2 0,3 0-20 15,0 0-6-15,0-1 0 0,3-2-7 16,3 0 0-16,3-2 0 16,3-1 2-1,6 1-1-15,9-1 0 16,6 6-8-16,2 7 0 15,4 9 1-15,3 10 3 0,-4 8 0 16,-2 6 2-16,-6 2 0 16,-3-3 3-16,-10 1 3 15,-5 2 2-15,-6 0 6 16,-6 0 3-16,-9-3 7 16,-11 0 6-16,-13-2-9 15,-9-5-5-15,-8-6-8 0,-4-8-3 16,6-5-15-16,7-5-6 15,2-3-24-15,6-3-9 16,9 0-58-16,15-5-108 31</inkml:trace>
  <inkml:trace contextRef="#ctx0" brushRef="#br0" timeOffset="84">14209 9700 156 0,'0'0'57'0,"0"0"-44"0,0 0 14 0,0 0 3 0,0 0-6 16,0 0 0-16,3 2-11 15,3-2-3-15,0 0-6 16,0 3 2-16,0-3 0 0,0 0-2 15,0 0-3-15,3 0 2 16,3 0 0-16,2 0-4 16,1-3 1-16,0 3 0 15,3-2 0-15,0-1-3 16,0 3 2-16,-3 0 3 16,0 0 1-16,-4 0-1 15,-2 0-2-15,0 0 1 16,-3 0-1-16,-6 0 4 15,0 0 2-15,-3 5-2 16,-3 3-1-16,-3 3 1 16,0-1 0-16,1 6 2 15,-1 0 3-15,0 0-4 0,0 0-1 16,0 0-2-16,3-3 1 16,0 0 0-16,3 0 1 15,0 1-33-15,3-4-15 16,6-2-71-1</inkml:trace>
  <inkml:trace contextRef="#ctx0" brushRef="#br0" timeOffset="85">14289 9779 140 0,'-6'0'52'0,"6"3"-41"0,-3-1 7 15,0 1 0-15,0 0 3 16,-2-1 2-16,-1 4-6 0,-3-1 0 16,0 0-10-16,-3 0-2 0,0 1 1 15,-3-1 6-15,-3 3 2 16,-3 0-3-1,0 0-1-15,-2 0-6 16,-4 2-1-16,-3 1 1 0,3-1 0 16,4 1-2-16,-1 0-2 15,3-3 1-15,0 0-1 16,0-1 8-16,0-1 5 16,3-4-4-16,1 1-1 0,-1-3-4 15,0 0-1-15,-3 0-1 16,0 3 1-1,-3-1-4-15,-2 1 0 0,-4 0 3 16,0-1 1-16,-3 1-4 16,4 0-1-16,-1-1 1 15,3 1 0-15,0-3 3 16,3 0 1-16,1 0-1 16,-1 0-2-16,0-3 1 15,0 1-1-15,0 2 0 16,-2 0 0-16,-4 0-3 15,0 0 0-15,-6 0 2 16,-5 0 2-16,-4 2 0 16,3-2 2-16,4 0-2 15,-4-2-1-15,3-1 1 16,-2 3-1-16,-4 0 0 0,-6 0 2 16,-5 3-6-16,-1 2 1 15,1 0-4-15,-4 0 0 16,1 1 4-16,-4-1 1 15,-5 0 2-15,2 1 0 16,1-1 0-16,5-2 2 16,4-1-3-16,2 3-2 15,-3-2 2-15,-2 2 0 16,-1 1 1-16,-2-1 0 16,2-2 0-16,4-1 0 15,2 1-3-15,-2 0 2 16,-1-1-1-16,-2 1 0 15,-1-3 2-15,1 3 0 16,-1-3 0-16,3 0 2 0,1 0-1 16,-1 2-1-16,-2 1-2 15,-4-1 1-15,1 1 1 16,-4 0 2-16,4-1-3 16,2 1 0-16,1 0-4 15,-4-1 1-15,-2 1 0 16,-4 0 2-16,1-3 3 15,2 0 2-15,1 0-6 16,-15 0 0-16,2 0 1 0,4 0 3 16,-4 0-5-16,7 0 1 15,8 0 1-15,1 0 3 16,-1 0-5-16,1 0 1 16,-1 0 1-16,1 0 3 15,-1 0 0-15,4 0-1 16,5 0 1-1,1 0-1-15,2 0 0 16,-3 0 0-16,1 0 0 0,-1 0 0 16,1-3 0-16,-4 3 0 15,4-3-3-15,-1 1 2 16,3-1 1-16,-2 0 2 16,-4 1-3-16,1-4 0 15,-4 1 1-15,1 3 0 16,2-1 0-16,1-2 2 0,2 2-1 15,0 0-1 1,-2 1 1-16,-4-4-1 0,-2 1 2 16,2 0 1-16,4-1-4 15,-1-1-1-15,7 1 1 16,-4 4 0-16,0-1-2 16,-2 0 2-1,-4 1 1-15,19 2 2 16,11 0-3-16,-15 0 0 0,-29 0 1 15,2 0 0-15,4 2 0 16,-4-2 2-16,1 0-3 16,29 0 0-16,10 0 1 15,-13 0 2-15,9 0-3 16,-14 3 0-16,-34-3 1 0,4 0 0 16,6 0 0-16,5-3 2 15,7 1-1-15,2-1-1 16,3-2 1-16,1-3-1 15,-7 0-3-15,-2 0 2 16,-4-3 1-16,4 1 2 16,2-1 1-16,-2-2 1 15,2-3-5-15,-2 0-1 16,0 3 1-16,-4 2 0 16,7 3 1-16,2 1 2 15,3-1-3-15,1 0 0 16,-4 2 1-16,-2 1 2 15,-1 2-3-15,4 3 0 16,-1 0 1-16,10 0 2 16,-1 0-1-16,3 0 2 0,-2-2-4 15,-4-1 0-15,-2 0-1 16,-4 1 0-16,4 2 2 16,2 0 0-16,0-3 0 15,4 1 0-15,-1-1 0 16,-2 0 0-16,-4 1 0 15,-2-1 0-15,2 3 0 16,3 0 0-16,4 0 2 16,2-3 1-16,4 1-4 0,-1-1-1 15,0-2 1 1,1 2 0-16,2 0 1 0,0 1 0 16,4 2-3-16,-1 0 2 15,3 0 1-15,3 0 0 16,1 0 0-1,-1-3 2-15,0 3-1 16,-2 0-1-16,-1 0 3 0,-6 0 0 16,-3 0-4-16,-2 0 1 15,-1 3 0-15,1 2 2 16,2 0-6-16,3-2 1 16,1 0 1-16,-1-3 3 15,-3 0 2-15,-2 0 1 16,-1 0-5-16,-3 0-1 0,1 0 1 15,2 2 0-15,4 1 3 16,2-3 1-16,3 0-4 16,6-3-1-16,-2 3 1 15,2-2 0-15,0-1 1 16,1 0 2-16,-4 1-1 16,3 2 2-1,-9 0-4-15,4 2 0 0,-4 1 1 16,3 0 0-16,-2-1 0 15,2 4 2-15,0-4-1 16,1-2 2-16,2 0-2 16,-3 0 2-16,6 3 0 15,-2-3 1-15,2 3-5 16,3-1-1-16,0 3 1 0,1 1 0 16,-1-1 1-16,0 3 0 15,0 0 0-15,-2 0 2 16,-1-3 3-16,3 0 2 15,-3 1-3-15,4-1-3 16,-10 3-3-16,6 0 1 16,-3 0 1-16,1 5 0 15,-1 3 0-15,0 2 0 16,1 4 0-16,2-1 0 16,-6 0 0-16,6 5 2 15,-5-2-1-15,5-3 2 16,-9-2-4-16,4 2-2 15,2-5 4-15,0 0 1 16,0 0 0-16,1 2-2 16,-1 1-2-16,3-1-1 0,1 1 2 15,2-1 2-15,0-2 0 16,0 0-1-16,0 0-2 16,4 2 1-16,-1 6-1 15,0 5 0-15,3 3 2 16,-3 3 0-16,4-1 0 15,-1 3 2-15,0-3-3 16,3 1 0-16,0-3-1 16,4-1 0-16,-4 4 2 15,3 4 2-15,3 6-1 16,-3 6-1-16,6 2 1 16,-9-1-1-16,9 1-3 15,3-5 2-15,1-3 1 0,-4 3 2 16,3 2-1-16,0 3 2 15,6 0-4 1,-6 2-2-16,3-2 2 16,3 0 2-16,-3-8 0 0,3 0-1 15,3 0-2-15,0 3 1 16,3 5 5-16,3-1 2 16,-6 1-2-16,3 0-1 15,3 0-1-15,-6-5 1 16,3 2 0-16,3 0 1 0,0 3-5 15,0 0-1 1,3-3 1-16,-3-2 0 0,3-6 1 16,-1-2 2-16,1 0 3 15,3-8 2 1,6-3-3-16,-9 0-3 0,3 0 0 16,6 3 1-16,3 5-1 15,0 0 2 1,2 0-2-16,4-3 2 15,-3 1 0-15,3-6 3 0,-3 0-3 16,2-5-2-16,-5 2 2 16,0-2 0-16,0-3-1 15,3-2-2-15,-1-1 1 16,-2-2 1-16,0 0-1 16,0 0 2-16,0-3 0 0,3 0 1 15,-1 0-2-15,1 3 1 16,3 0-2-16,6 3-1 15,-3-1-2-15,5-2-1 16,1 0 4-16,-3 0 3 16,2-3-3-16,-2 3-1 15,0-3 2-15,-6 0 1 16,0 1-1-16,2-1-2 16,7 3 1-16,-6-3-1 15,2 0 0-15,-2-2 2 16,0-3-1-16,0 0-1 15,0 2 1-15,-1-2-1 16,1 0 0-16,-3 0 2 16,0 0-1-16,2 0-1 15,-11 0 1-15,0-3-1 0,-3 0 0 16,-3 1 0-16,0-1 0 16,-3 0 2-16,0 1-1 15,0-4 2-15,0 1-2 16,-6-1-1-16,2 1 1 15,1-3-1-15,-6 0 0 16,6 0 2-16,-6 0-1 16,6 3 2-16,-6-3-7 15,0 0 1-15,6 2 3 16,-6-2 2-16,0 0 0 0,0 0-2 16,0 0 1-1,0 0 1-15,0 0-1 16,0 0-1-16,0 0 3 15,0 0 0-15,-3-2-1 16,0-1-2-16,0-2 1 16,0-3 1-16,-6 0-1 0,4-3 2 15,-1-4 0-15,-3-1 3 16,-3-6-1-16,3-1 0 16,0-1-3-16,3 3 1 15,0 2-2-15,0 3-1 16,3 3 1-16,3 2-1 15,0 4-3-15,0 1 2 0,0 6-4 16,3 6 1 0,3 4 0-16,0 6-1 15,3 5 4-15,3 3 0 0,3 0-2 16,-6 5 2-16,5-3 3 16,1 1 1-16,0-3-1 15,0-1-2-15,0 1 1 16,3-3-1-1,-6-2-3-15,0-3 2 0,-3-6 3 16,-3-2 3-16,-3-2 0 16,-6-6 0-16,-6-3 1 15,-6 0 1-15,0-2-1 16,-6 0-1-16,0-1-3 16,-6 4 1-16,7-1-4 15,2 3-2-15,3 0-3 16,0 5-1-16,9 3-38 0,0 6-18 15,12 1-84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3:50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11822 72 0,'0'-3'30'0,"0"3"-24"0</inkml:trace>
  <inkml:trace contextRef="#ctx0" brushRef="#br0" timeOffset="247.2866">3136 11827 132 0,'0'8'49'0,"3"5"-38"0,-3 11-1 15,0-6-1-15,3 9 0 0,0 2 2 16,0 3 3-16,0 2 2 15,-3-2-9-15,0-3 0 0,0 0 0 16,0-2 1-16,-3-4 2 16,-3-2-1-16,0-2 2 0,0-3-4 15,0-3-2-15,-6-5-2 16,0-3-3-16,-2-5 3 16,-4-2 0-16,18 2-39 46,-24-19 2-46,6-2-1 16,6 0-8-16,3 0 1 16,6-6-11-16,3-2-2 0</inkml:trace>
  <inkml:trace contextRef="#ctx0" brushRef="#br0" timeOffset="404.8256">3133 11724 48 0,'0'2'19'0,"3"4"-15"0</inkml:trace>
  <inkml:trace contextRef="#ctx0" brushRef="#br0" timeOffset="869.2363">3255 11819 80 0,'-3'8'30'0,"3"5"-24"0,3 8 13 16,-3-7 4-16,0 4-1 0,3 8-1 16,0 1-9-16,0-3-3 15,0-3 4-15,3-3 3 16,0-4-8-16,3-4 0 0,0-2 2 16,9-5-2-16,0-6 1 15,-1-7-10-15,1-6-4 16,0-5 0-1,-6-1 1-15,0-1-1 16,-3-1 4-16,-3 3-2 31,3 2 1-31,-3 3 2 0,-3 6 0 0,0 2 0 16,0 0 2-16,-3 5 3 16,3 6-2-16,0 10-2 0,0 3 2 15,-3 2-2-15,3 6-1 16,0 0 1-16,3-3-1 15,0-2-9-15,-1-3-4 16,4-3-20 0,0-3-50-16,0-4 2 15</inkml:trace>
  <inkml:trace contextRef="#ctx0" brushRef="#br0" timeOffset="1208.3053">3636 11798 160 0,'-9'-3'60'0,"6"6"-47"0,-3 2 4 0,3 0-3 15,-3 3-3-15,0 0 1 16,4 0-4-16,-7 0-3 16,6 8-5-16,3 3-2 15,3-4-2-15,6 4 3 0,-1-1 6 16,1 4 5-16,0-4-5 15,-3-2-1-15,-3 0 7 16,-3 0 4-16,-6-3-5 16,-3-2-3-16,0-4-2 15,-2 1-1-15,-1-2-7 0,0-1 0 0,0-5-17 16,3 0-4-16,3-3-17 16,-3-5-4-16,9-5-22 15,3-8-19 16,3-5 39-31</inkml:trace>
  <inkml:trace contextRef="#ctx0" brushRef="#br0" timeOffset="1424.4813">3758 11668 128 0,'0'-3'49'0,"0"3"-38"0,3 6-5 0,3-1-4 16,-3 3 13-16,0 3 7 15,-3 7 1-15,0 9-2 16,0 12-14-16,0 9-4 0,3 2-2 16,-3-2 1-16,0-9 1 0,0-4-1 15,0-3 1-15,0-6-37 16,-3-5-15-16,0-5-24 16</inkml:trace>
  <inkml:trace contextRef="#ctx0" brushRef="#br0" timeOffset="1596.399">3672 11859 160 0,'-3'-6'60'0,"6"4"-47"0,3-1-3 16,0-2-3-16,6 2 7 16,3-2 8-16,8 0-11 15,10-1-4-15,0-2-171 31</inkml:trace>
  <inkml:trace contextRef="#ctx0" brushRef="#br0" timeOffset="2416.6414">4297 11824 104 0,'-6'-8'38'0,"6"8"-29"0,-18-2 12 16,9 2 13 0,3 2-19-16,-9 4 7 15,1 2-14-15,-10 13 2 16,6 0-6-16,-6 8-2 0,9 0-1 15,0 0-8-15,6-2 4 0,3-4 3 16,3-1 1-16,9-7-9 16,3-1 4-16,12-6-54 15,6-3 33-15,12-5-30 0,-4-5 12 16</inkml:trace>
  <inkml:trace contextRef="#ctx0" brushRef="#br0" timeOffset="2771.3743">4467 11861 132 0,'-3'-13'49'0,"0"13"-38"0,-6-8 6 0,6 8 1 16,-3 3-4-16,-3 2 0 16,0 3-8-16,-6 5-4 15,6 6-1-15,-6 5 1 16,6-1-1-16,0 4-1 16,4-3 1-16,2-6-1 31,3 1 0-31,5-6 2 0,4-3-1 0,-3-7-5 15,6 2 2-15,0-10-3 16,0 0 2-16,-3-11 4 16,0 3 0-16,-3-8-3 15,3 2 1-15,-6-5 1 16,3 8 0-16,-6 0 2 16,3 9-1-16,-3 1 4 15,0 9-3-15,0 5-1 16,0 2 0-16,0 9-1 15,3 2 0-15,0-2 0 32,3-1 0-32,-3-2-27 15,3-3 15-15,0-5-65 0,-1 0 42 0</inkml:trace>
  <inkml:trace contextRef="#ctx0" brushRef="#br0" timeOffset="3002.5481">4556 11650 124 0,'-6'-6'49'0,"6"6"-38"0,0 6-3 0,0-4 7 16,3 6-10-16,-3 5 17 16,0 3-12-16,-3 11 13 15,3-1-13-15,-6 9 4 16,6-1-9-16,-3 6-2 15,6-6-2-15,-3-2-32 16,3-3 17-16,0-5-76 16,3-3 50-16</inkml:trace>
  <inkml:trace contextRef="#ctx0" brushRef="#br0" timeOffset="3272.1161">4800 11856 116 0,'-3'-16'44'0,"3"16"-35"0,-9-8 3 16,3 6 6-1,6 4-11-15,-12-2 13 16,3 5-12-16,-8 9 1 31,2-1-6-31,-6 13-2 0,3 3 0 0,3-5-1 0,3 3 0 0,3-6 0 16,9 0 0-16,3-2-7 15,6-4 4-15,6-4-30 32,3 0 19-32,3-9-54 15,0 1 38-15</inkml:trace>
  <inkml:trace contextRef="#ctx0" brushRef="#br0" timeOffset="3631.5977">4860 11832 92 0,'-6'5'35'0,"6"-5"-27"0,-3 27 11 0,0-11 14 0,3 0-18 0,-3 7 8 15,3 1-14-15,0 3 2 16,3-3-7-16,0-3 2 16,3-3-3-16,0-5-4 31,3-2 0-31,-1-8-8 15,4-1 5-15,-3-10-12 16,3 3 9-16,-3-13-3 0,0 2 6 0,-3-13 2 16,0 5 2-16,-3-3 8 15,3 6-4-15,-6 3 5 16,0 7-5-16,0 3 2 16,0 8-3-16,0 8 3 15,0 5-4-15,0 11-1 16,0 0 0-16,0 0-8 15,6 0 4-15,0-6-21 16,0 1 14-16,3-6-58 16,0 0 38-16</inkml:trace>
  <inkml:trace contextRef="#ctx0" brushRef="#br0" timeOffset="3852.5656">5110 11671 132 0,'-3'-3'49'0,"3"3"-38"0,0 3-5 16,0-1 7-1,3 6-8-15,-3 6 20 16,3 1-14-16,-3 12 3 16,0-1-8-16,0 9-3 15,3 2-2-15,-3 5-6 16,3-2 3-16,-3-8-30 15,3-3 18-15,0-5-65 0,5-3 44 0</inkml:trace>
  <inkml:trace contextRef="#ctx0" brushRef="#br0" timeOffset="4257.3272">5351 11843 132 0,'-9'-16'52'0,"9"16"-41"0,-9-3 2 0,3 3 4 15,3 3-11-15,-12 5 2 16,3 5-5-16,-9 6 0 16,3 2-1-16,-2 5 5 15,8 1-4-15,0-4 8 16,9 1-7-16,3-5 5 16,6-1-5-16,3-7 0 15,3-1-2-15,0-7-2 16,2 0 1-16,-2-11-6 15,3 3 3-15,-3-14 3 16,0 3 0-16,-6-10 4 16,3 5-3-16,-3-3-3 15,0 8 0-15,-3 0-1 16,0 8 0-16,-3 5 2 16,3 6 0-16,-3 10 0 15,0 3 0-15,0 5 2 16,3 3-1-16,0 0-1 15,3-3 1-15,-3-2-10 16,3-4 5-16,3-1-10 0,-1-4-22 0,-2-7-49 31,3 2 44-31</inkml:trace>
  <inkml:trace contextRef="#ctx0" brushRef="#br0" timeOffset="4476.0722">5497 11634 160 0,'-6'-6'60'0,"6"6"-47"0,-3 6-5 0,0-1-7 15,6 3-2-15,-3 8 15 16,0 2-7-16,0 14 17 16,0 0-14-16,0 13-2 15,3 0-5-15,0 2-9 16,3-4 3-16,-3-6-41 15,2-5 25-15,-5-6-67 16,3-5 48-16</inkml:trace>
  <inkml:trace contextRef="#ctx0" brushRef="#br0" timeOffset="4694.7131">5381 11830 156 0,'-9'-3'57'0,"9"3"-44"0,6 0 5 0,-3-3 10 16,2 3-16-16,4-2 9 15,3-1-12-15,3-2 0 16,6-1-6-16,0 1-37 16,3 2 18-16,2 1-81 15,1 2 54 1</inkml:trace>
  <inkml:trace contextRef="#ctx0" brushRef="#br0" timeOffset="4856.536">5678 11869 172 0,'-15'21'66'0,"15"-21"-52"0,6 43-8 0,-6-27-3 15,3-3-4-15,-3 3 5 16,0 0-2-16,0 2-12 15,3 1 6-15,-3-4-72 16,0-1 42-16</inkml:trace>
  <inkml:trace contextRef="#ctx0" brushRef="#br0" timeOffset="5037.2327">5550 11792 204 0,'-6'-5'77'0,"6"5"-60"0,12 0-5 16,-9 0-11-1,3 0-3-15,0 0-21 16,6 0 13-16,3 0-76 16,3 0 48-16</inkml:trace>
  <inkml:trace contextRef="#ctx0" brushRef="#br0" timeOffset="5429.6662">5773 11867 128 0,'-6'31'49'0,"6"-31"-38"0,0 48 6 0,0-32 10 15,0 0-15-15,0 0 5 16,0 2-10-16,0-5 0 16,0 1-4-16,0-7 0 15,3 4-1-15,-3-8 3 16,0 2-3-16,0-8 4 15,3 1-4-15,0-9-1 16,3 1 0-16,0-12-6 16,3 1 3-16,-3-5-3 15,3 2 2-15,0 0 2 16,0 6 1-16,0 2 0 16,0 8 0-16,0 0 6 15,0 5-3-15,-3 3 12 16,3 6-8-16,-1 4 7 0,1 6-7 15,-3 2 2-15,0 1-5 16,-3 0 0-16,3-4-2 16,-3 1-2-16,0-2 1 15,0-4-37 1,0-2 20-16,0-5-75 0,3 2 51 16,0-5-46-16,3 0 50 0</inkml:trace>
  <inkml:trace contextRef="#ctx0" brushRef="#br0" timeOffset="5805.9753">6101 11827 144 0,'-9'-13'55'0,"9"13"-43"0,-3 0 10 0,0 0 5 15,0 2-15-15,-6 1 1 16,0 5-9-16,-6 2 0 16,6 9-2-16,-3 0 1 0,3 2-2 15,1 0 2-15,2-3-2 0,3 1 4 16,3-3-3-16,0-3 1 15,6-2-1-15,0-3-2 16,2-3 1-16,1-5 1 16,0 0-1-16,-3-5-1 15,3-1 1-15,-6-4-4 16,3 2 2-16,-6-3-4 16,3 6 3-16,0 0-6 15,0 2 5-15,3 8-1 16,0 6 2-16,9 26 55 31,-18 0-19-15,-6-11-3-1,0 3-18-15,-12-10-38 32,3-3 13-32,-6-6-115 15,7-2 71-15</inkml:trace>
  <inkml:trace contextRef="#ctx0" brushRef="#br0" timeOffset="6508.7376">6711 11843 68 0,'-6'-8'27'0,"6"8"-21"0,-12 0 7 0,6 0 13 16,6 5-14-16,-9 6 14 15,0-1-16-15,-9 9 9 16,4 5-11-16,-7 2 4 16,6 1-7-16,3-4 7 15,6 1-8-15,6-3 10 16,6-2-8-16,0-3-1 0,9-6-3 15,-3-7 1 1,3 2-2-16,-3-7-1 16,-1-1 1-16,-2-8-1 15,3 3 0-15,-6-7 2 16,3 1-1-16,-6-2-1 16,3 3 1-16,-3 3 1 15,0 4-1-15,-3 4-1 16,3 4 1-16,-3 6-4 15,0 6 2-15,0-1 1 16,3 3 0-16,0-1-3 16,3 4 2-16,-3-6-37 15,3-2 21-15</inkml:trace>
  <inkml:trace contextRef="#ctx0" brushRef="#br0" timeOffset="6854.9951">6830 11906 72 0,'0'8'30'0,"0"-8"-24"0,6 21 17 0,-3-13 20 15,0 3-23-15,0-1 17 16,0 4-22-16,-3-4 5 16,3 1-11-16,-3-3-1 15,0 2-5-15,0-7 3 16,0 2-4-16,0-5-1 15,0 0 0-15,0-8-1 16,3 0 0-16,0-10 0 16,3 2 0-16,0-5-3 15,6 2 2-15,0 3 1 16,2 6 0-16,1 7 13 16,3 9-7-16,0 9 6 15,0 4-7-15,-3 2 0 16,6 0-3-16,-6-2-21 15,-1-1 10-15,-2-4-89 0,3-1 54 0</inkml:trace>
  <inkml:trace contextRef="#ctx0" brushRef="#br0" timeOffset="12369.3811">7589 11824 152 0,'-3'-13'57'0,"-3"10"-44"0,0-2 12 0,0 5 4 16,-3 0-13-16,-3 5-3 15,-11 3-8-15,-1 8-4 0,-6 13 0 0,3 8-4 0,0 0 2 16,10-2 1-16,2-1 0 16,9-5 0-16,6-2 0 31,9-6 0-31,6-5 2 16,8-6 1-16,1-7 1 0,-3-6-7 15,3-5 0-15,-6-5 1 16,0-5 3-16,-4-9-2 15,-2-2-2-15,-3-3-1 16,-3 3 0-16,-3 5 0 16,0 3 3-16,-3 5 4 15,0 8 6-15,0 3-3 16,-3 10 2-16,-3 14-7 0,3 7-3 16,3 4 1-16,3-1 0 15,3-3 1-15,0-2 2 16,0-3-14-16,0-2-7 15,3-4-41 1,0-4-43-16,0-3 32 16</inkml:trace>
  <inkml:trace contextRef="#ctx0" brushRef="#br0" timeOffset="12793.6331">7762 11867 96 0,'-9'-19'35'0,"6"11"-27"0,-6 3 5 16,6 2 1-16,-3 3 7 16,-3 5 7-16,-3 9-11 15,-3 2-4-15,0 13-8 0,-2 5-4 16,5 3 0 0,3 0-1-16,6-5 0 0,3-3 0 15,6-8 0-15,3-5 6 16,3-5 4-16,-1-9-1 0,4-7 0 15,0-3-8-15,0-10 0 16,-3-9-1-16,-3-13 2 16,-3-5-1-16,-3 0-1 15,-3 0 1-15,0 0-1 16,-3 6 0-16,0 4 2 16,0 9 5-16,0 7 6 15,3 9-7-15,0 5-1 16,0 10-5-16,3 11-1 0,0 10 3 15,0 14 1 1,3 7-4-16,0-2-1 16,0-5 1-16,3-3 2 0,0-8-18 15,8-5-6-15,1-5-17 16,3-9-7-16,3-2 260 16,0-8 121-16</inkml:trace>
  <inkml:trace contextRef="#ctx0" brushRef="#br0" timeOffset="13200.6544">8000 11859 124 0,'-18'-32'49'0,"3"32"-38"0,3-3 10 16,3 6 2-16,-9 5-13 15,-2 10-3 1,-1 9-3-16,-3 5 2 16,3 2-3-16,6 3-2 0,3-3 2 0,6-5 0 0,6-2 3 15,3-6 1-15,9-5 3 16,-12-16 10 15,39-8-11-15,-6-5-2-16,-7-11-2 15,-2-10-1-15,-9-9-7 16,0-2-2-16,-6 0 2 16,-6 3-1-16,-3 0 2 0,-3 7 2 15,0 6 0-15,0 8 4 0,0 5 5 16,-3 8-5-16,3 8-2 15,0 8 1-15,0 11 2 16,3 12 2-16,0 12 1 0,6 7-4 16,0-5-1-1,3-5-1-15,0-6 1 0,0-2-2 16,0-8 2-16,0-3-33 16,0-8-14-16,0-2-31 15,3-6 249 1,-1-5 165-16</inkml:trace>
  <inkml:trace contextRef="#ctx0" brushRef="#br0" timeOffset="13514.1341">8101 11880 144 0,'-3'10'55'0,"3"1"-43"0,0 18 3 15,3-13-1-15,-3 5 17 0,3 3 12 16,0 0-16-16,0-3-7 15,0-3-12 1,0 1-2-16,0-3 1 0,0-6-3 0,0-2-3 16,0-2 2-16,-3-6 2 15,3-3 0-15,0-5 0 16,-3-5-3 0,0-8 1-16,3-8-2 0,0-3 2 0,0 0-2 15,3 6-1-15,0 2-6 16,0 3-4-16,3 5-19 15,-1 5-6-15,1 3-17 16,3 3-6-16,0 0-17 16,0 2-7-1,0 3 41-15</inkml:trace>
  <inkml:trace contextRef="#ctx0" brushRef="#br0" timeOffset="13810.8397">8274 11933 160 0,'-3'31'60'0,"3"-15"-47"0,0 3 8 16,3-14 2-16,3 0-8 15,0 1 2-15,3-1-4 16,-1-2 2-16,4-6-8 16,0-2-2-16,3-3-1 0,0-5 0 15,-6-3 2-15,0-3-5 0,-9 3-3 16,-3-2 1-16,-6 5 2 16,-6 2-2-16,-3 6 0 15,-3 5-4-15,1 10-1 16,2 9 3-16,0 2 1 15,6 3-1-15,3 0 2 16,3-1 1-16,3-1 0 16,6-4 2-16,3-2 1 15,3 0-8-15,3-6-4 16,3 1-24-16,3-3-11 16,2-5-37-1</inkml:trace>
  <inkml:trace contextRef="#ctx0" brushRef="#br0" timeOffset="14221.8437">8515 11869 128 0,'3'0'49'0,"0"0"-38"0,0 3 15 0,-3-3 5 16,0 0-2-16,0 0 1 15,-3 5-11-15,0 3-1 16,-3 3-11-16,0 2-2 0,0 3 1 16,-3 0-1-16,3 0 0 0,3-1-3 0,0-1-2 15,3 2 1-15,0-1-1 0,0-1 0 16,3 1 2-1,0 1-3-15,3-2 0 16,0-1 1-16,-3 0 2 0,0-2-3 16,-3-3 0-1,0-3 3-15,-3 0 3 16,-3-2-2-16,0-1-2 0,-3-2-9 16,0 0-3-16,0 0-18 15,0-2-7-15,-3-1-27 16,6 1-41-1</inkml:trace>
  <inkml:trace contextRef="#ctx0" brushRef="#br0" timeOffset="14511.8675">8628 11880 188 0,'3'-11'71'0,"-3"9"-55"0,0-4 9 0,0 6-1 16,0 0-6-16,-3 3 0 15,-3 2-6-15,0 3-2 32,0 5-6-32,0 3-3 0,0 3 0 15,3 2-4-15,3 0 2 0,6 3-1 0,0-3 0 32,0 0 0-32,0-2 0 15,-3-3 4-15,-3 0 1 16,-3-3 3-16,-3 0 1 0,-3-5 1 0,0 0 0 15,0-3-18-15,0-2-5 16,0-3-39-16,6 0-18 16,3 0-17-1</inkml:trace>
  <inkml:trace contextRef="#ctx0" brushRef="#br0" timeOffset="14652.4367">8762 12152 244 0,'-6'16'93'0,"3"-8"-72"0,-12 5-6 0,9-5-8 16,-6 0-5-16,-3 0 1 15,0 0-23-15,1-3-12 0,-1-2-67 16,0 0-31-16</inkml:trace>
  <inkml:trace contextRef="#ctx0" brushRef="#br0" timeOffset="15422.0711">9167 11800 92 0,'3'-8'35'0,"0"8"-27"0,-3-2 24 15,0 2 9-15,0 0-4 16,-3 2 1-16,-3 1-18 16,0 2-6-16,0 1-9 15,0 2-2-15,0 0 1 0,3 0-5 0,3 2 1 16,6 6 0 0,3 0 0-16,3 5 2 0,0 3 3 15,0 0 0-15,-7-3 2 16,-2-3 5-16,-6 1 2 15,-2-3-1 1,-4-3 0-16,-3-2-10 16,0-6-1-16,0 0-4 15,0-2-2-15,3-6-26 0,0 0-10 16,3-2-37 0,6-3-41-16,6-2 41 15</inkml:trace>
  <inkml:trace contextRef="#ctx0" brushRef="#br0" timeOffset="15672.0149">9369 11930 168 0,'-15'34'66'0,"12"-12"-52"0,-9 9-3 0,9-17-4 16,0 1 9-16,0 4 7 16,6-3 6-16,3 0 2 15,3-3-16-15,3-5-2 0,6-3-2 16,0-7-2-16,0-4 0 15,-3-4-3-15,-3-6 1 16,-4-5-2-16,-5-3 2 16,-6-5 0-16,-5 2 1 15,-7 1-4-15,-3 7-1 16,-6 3-12-16,-3 6-4 16,0 5-29-16,4 5-11 15</inkml:trace>
  <inkml:trace contextRef="#ctx0" brushRef="#br0" timeOffset="16439.251">9845 11819 112 0,'-3'-5'44'0,"9"5"-35"0,-6 8 5 31,3-3-1-31,3 5 14 0,0 12 9 16,0 4-3-16,-3 3 0 15,3 0-12-15,-3-2-3 16,-3-3-10-16,0-6-5 0,0 1 0 15,0-6 0-15,0-3 3 16,0-2-5-16,0-2-1 16,0-9 4-16,0-5-6 15,0-5-4-15,0-8-1 16,3-3-1-16,3-3 2 16,3 1 4-16,3 5-4 15,0 0 2-15,0 5 4 0,3 5 4 16,-1 9-1-16,1 2-2 15,-3 7 4-15,-3 7 1 32,-3 4 0-32,-3 1 1 15,-3-1-4-15,0 1 0 0,-3-3-8 16,0-3-2 0,0-5-122-1,3 2 71-15,3-4-36 0,-3-6 46 16,6-3 22-16</inkml:trace>
  <inkml:trace contextRef="#ctx0" brushRef="#br0" timeOffset="16736.1374">10089 11848 140 0,'-14'16'55'0,"8"2"-43"0,-3 19 8 16,6-18 0-16,3 5 5 15,0 0 5-15,0-1-1 16,6-1 0-16,3-4-16 15,2-5 1-15,7-2 0 0,9-8-7 16,6-6-2-16,-6-5-3 0,-4-5-2 16,-5-8 3-1,-9-3 2-15,-3-5-2 16,-15 0 0-16,-6 2 1 0,-5 3 2 16,-4 6-3-16,0 2-2 15,0 5-18-15,6 1-6 16,3 4-27-16,3 6-8 15,7 0-37 1</inkml:trace>
  <inkml:trace contextRef="#ctx0" brushRef="#br0" timeOffset="17688.0727">10485 11785 112 0,'0'7'44'0,"3"7"-35"0,0 7 23 0,0-5 8 16,0 10-8-16,0 1-3 0,-3 2-11 15,3-3-1-15,-3-2-10 16,0-3-2-16,0-5 1 0,0-3-3 31,0-2-2-31,0-3 0 16,0-3 1-16,0-5-1 0,0 0 2 15,0-8-9 1,0-2-3-16,0-4-2 0,3-9-1 16,0-4-2-16,3 1 1 0,-3-1 2 15,6 6 5-15,0 3 3 16,0 4 4-16,0 4-2 16,0 7 0-1,0 6 5-15,3 7 2 16,-7 9 6-16,4 7 5 15,-3-2-3-15,-6 0 0 0,0-3-2 0,-3-5 2 16,0-3-5-16,3-5-3 16,0-3-3-16,0-5 0 15,6-2-2-15,3-9 2 16,3-7-7-16,3-6-1 16,3-5-5-16,0 2-1 15,0 3 3-15,0 6 5 16,-1 5 0-16,-2 2 1 15,0 11 4-15,-3 11 1 16,0 5 5-16,-3 10 5 16,-3 0-5-16,0 1-2 15,-3-3 1-15,-3-6 2 0,0-2-11 16,0-5-5-16,3-3-35 16,0 0-12-16,3-6-44 15</inkml:trace>
  <inkml:trace contextRef="#ctx0" brushRef="#br0" timeOffset="18066.2575">10860 11872 184 0,'-6'5'71'0,"9"3"-55"0,0-3-7 0,0 1-5 16,0 4 7-16,0-2 18 15,3 0-15-15,0-3 7 16,3 1-13-16,0-9-2 15,3 3-4 1,-3-8-4 0,3 3 1-16,0-8-1 15,-3 5 0-15,-3-6-3 16,0 4 3-16,-9-3-10 16,0 5 7-16,-6-3-5 0,-3 6 4 15,-3 7 1-15,0 9 0 16,0 2 1-16,3 6 3 15,0 2 9-15,3 3 4 0,3 0-3 16,3-1-1-16,3-4-2 16,3-1 1-16,3-4-2 0,3-1 0 15,3-5-12 1,0 0-5-16,0-6-113 31,0 1 68-31,0-3-36 0,3-5 51 16,-3-1 19-16</inkml:trace>
  <inkml:trace contextRef="#ctx0" brushRef="#br0" timeOffset="18610.6665">11033 11819 128 0,'0'5'49'0,"0"-5"-38"0,3 16 15 0,-6 0 18 15,3-3-24-15,-3 11 17 16,6 0-22-16,-3 2 8 15,0-2-14-15,-3-3 2 16,3 0-7-16,-3-5 0 16,6-2-2-16,-3-7-2 0,0 1 1 0,0-8-1 15,3 0-5-15,3-5 1 16,0-5-7-16,0-6-5 16,3-3 8-16,3-13 0 15,0 3 5 1,0 8 0-16,2 3 1 0,-2 4-3 15,0 9 5-15,-3 8 11 16,0 5-6-16,-3 13 10 16,0 3-5-16,-3-1-1 15,0-1-4-15,-3-6-4 16,0-3 0-16,0-3 1 0,0-4 1 16,3-1-1-16,6-13-2 31,3-3 3-31,3-10-7 15,2 0 1-15,-2 3 1 0,3 2 1 0,-3 8-2 16,0 5 0-16,-6 8 17 31,3 3-8-31,-6 11 3 0,0 2-6 0,-3-2-2 16,0-4 0-16,-3-1 1 16,3-4-19-1,0-5-34-15,0 3 26 16,0-8-63-16,6 0 50 15,2-8-49-15,1 1 51 0</inkml:trace>
  <inkml:trace contextRef="#ctx0" brushRef="#br0" timeOffset="18876.154">11477 11824 164 0,'-9'3'63'0,"9"-3"-49"0,-12 16 9 0,3 0 14 15,6 0-21-15,-6 7 14 16,3 4-17-16,0-1 8 15,3 1-12-15,3-3 4 16,3-1-8-16,6-4 7 16,6-3-8-16,6-6 3 15,5-2-4-15,4-8 0 16,-3 0-1-16,-6-8 3 16,-3 0-3-16,-12-8 4 15,-3 1-4-15,-15-9-3 16,-3 5 0-16,-12-5-10 15,3 6 6-15,-6 2-53 16,7 5 32-16,-1 1-99 16,6 7 70-16</inkml:trace>
  <inkml:trace contextRef="#ctx0" brushRef="#br0" timeOffset="19535.2713">11602 11861 168 0,'5'8'66'0,"-5"-8"-52"0,9 24 6 0,-6-11 17 15,3 3-22-15,-3 5 27 16,3 0-24-16,-3 1 8 16,3-4-15-16,-6 1-4 15,3-3-4-15,-3-3 0 0,0-3-2 0,-3-4 4 16,3 2-3-16,-3-8 6 15,6 2-5-15,-3-10 3 16,0 0-3-16,0-13 0 16,6 3-1-16,0-9-2 15,3 6 1-15,-3-3-1 16,3 6 0-16,-3-1-11 31,3 9 6-31,0-4-27 16,0 6 18-16,3 1-42 15,-4 1 31-15,1 1-45 16,0 5 39-16,-3-5-41 16,3 5 40-16,-3-3-1 0,0 3 20 0,0-3 57 15,0 6-24-15,-3-3 50 16,0 5-39-16,0 1 20 16,0 2-30-16,0 7 15 15,3 7-21-15,0 1 8 16,3 1-14-16,-3-3-3 15,3-2-3-15,0-3-7 16,0-3 2-16,-4-5-23 16,4 0 13-16,3-8-40 15,0 0 28-15,6-11-28 16,3 1 30-16,3-11-2 16,0-1 14-16,-4-4 38 15,-2 5-16-15,-6 5 36 16,-3 5-27-16,-12 14 21 15,0 10-25-15,-18 14 29 16,3 4-26-16,-11 9 12 16,5 0-18-16,-6-1-4 15,9 1-6-15,-3 2-1 0,7-10-54 16,5-8-25-16,3-8-39 16</inkml:trace>
  <inkml:trace contextRef="#ctx0" brushRef="#br0" timeOffset="24819.158">12649 11832 140 0,'-3'-2'55'0,"0"-1"-43"0,-6 0 3 15,6 3 1-15,-6 3-1 32,-2 2 0-32,-7 6-3 15,-6 5-2-15,-3 7-6 16,3 7-3-16,3-1 0 0,10-3-1 0,11 1 0 15,8-6 0-15,7-3 0 16,3-5 2-16,3-7 1 16,0-4-8-16,0-4-2 15,0-9-7-15,-4-2-2 16,-2-8 18-16,-3 0 7 16,0-3-1-16,-6 0 0 15,-6 24 42 16,0-13-25-31,-3 10-7 16,0 11-5-16,3 8 1 16,0 2-10-16,3 1-2 15,3 0-2-15,0-4-5 0,3 1 1 0,0-3-5 16,3-2-1-16,0-3-31 16,-3-3-10-16,0 1-29 15,2-6-26 1,1 0 44-16</inkml:trace>
  <inkml:trace contextRef="#ctx0" brushRef="#br0" timeOffset="25094.1389">12971 11853 148 0,'-9'-10'55'0,"-3"7"-43"0,-3 0 25 16,6 3 11-16,-6 6-17 16,-3 4-8-16,-2 4-11 15,2 9-6-15,0 1-3 0,3 3-3 0,6-4 1 16,6 1-1-16,9 0 0 16,3-5-7-16,12-4 0 15,6-1-21-15,5-4-9 16,1-7-23-16,-3-3-41 15,-3-5 24-15</inkml:trace>
  <inkml:trace contextRef="#ctx0" brushRef="#br0" timeOffset="25296.8089">13108 11822 220 0,'-15'-6'82'0,"0"6"-64"0,0 6 4 15,6-1-1-15,-3 5-4 16,-6 6 1-16,0 8-5 15,1 3 0-15,8 2-8 16,6-3-3-16,6 1-1 0,6-4-1 0,3-1 2 16,2-4-8-16,4-5-3 15,6-2-31 1,0-6-13-16,0-5-50 16</inkml:trace>
  <inkml:trace contextRef="#ctx0" brushRef="#br0" timeOffset="25679.5931">13224 11917 140 0,'-3'2'55'0,"0"4"-43"0,6-4 19 16,0 4 5-16,0-1-3 16,3 0 1-16,6 1-15 15,-1-1-4-15,7-2-9 16,6-3-4-16,3-6-1 0,0 1 1 15,-3-3 1-15,-7 0-1 16,-2-3 1-16,-6-2-2 0,-6 3 2 16,-9-1 0-16,-9 1 3 15,-8 2-8 1,-4 2 0-16,-3 6 0 0,-3 6 1 31,6 4 3-31,4 6 3 16,2 3-4-16,6 2-1 0,6 0-2 15,6 0-2-15,6-2 7 16,6-1 3-16,6-2-1 16,3 0 0-16,3-3-10 15,2-2-4-15,7-3-13 16,-3-3-4-16,-3-2-24 0,0-3-10 16,-4 0-23-1</inkml:trace>
  <inkml:trace contextRef="#ctx0" brushRef="#br0" timeOffset="26225.1172">13599 11819 168 0,'0'-3'63'0,"3"3"-49"0,-6 0 20 16,3 0 6-16,-3 3-3 15,-3 0 1-15,-3 2-17 16,-3 0-5-16,-3 0-10 16,0 6-4-16,3-3 1 0,6 0-4 15,3 3-2-15,6 2-9 16,6 3-5-16,3-1 9 15,6 4 6-15,-3-3 4 16,0 0 0-16,-3 0 1 31,3 0-2-31,-9-3 13 0,-3 0-8 0,-9 0 6 0,-6-2-4 16,-3-3-1 0,-6 0-5-1,0-3-4-15,0-2 1 0,3-3-24 0,4 0-9 16,2 0-31-16,3 0-11 15</inkml:trace>
  <inkml:trace contextRef="#ctx0" brushRef="#br0" timeOffset="26509.8658">13718 11843 232 0,'-6'-11'88'0,"6"11"-69"0,-9-2 15 16,3-1 10 0,6 6-26-16,-6-3-4 15,0 2-9-15,0 3-8 16,3 6 1-16,6 2 1 16,3 3 1-16,3 8-3 15,6 0 2-15,-3 2 7 16,3 1-3-16,-9-6 14 15,0 0-9-15,-12-2 3 0,-3-4-7 0,-9-1-31 16,0-4 15-16,-6-2-22 16,0 0-89-16,1 0-41 15</inkml:trace>
  <inkml:trace contextRef="#ctx0" brushRef="#br0" timeOffset="28539.5548">3431 11695 104 0,'0'0'41'0,"0"2"-32"0,0-2 11 0,0 0 4 16,0 0-2-16,0 0-1 16,0 0-3-16,-3 0 1 0,3 0 3 31,-6-2-12-31,0-4-3 0,0 1-3 0,-3-3 2 16,0-3 1-16,0-2-6 15,0-5-2-15,3-11 0 16,0-8 2-16,-3-6 0 15,1 1-1-15,8 42 1 32,-6-48-4-17,0 11 2-15,0 6 1 16,3 7 0-16,0 5-3 16,0 6 2-16,-3 2 1 15,0 6-3-15,-3 5 2 0,-3 3 1 16,-3 5 0-16,0 2 0 0,0 1 0 15,3-1-3-15,1 1 2 16,2-3-1-16,3-3 0 16,0 1 4-16,3-9 3 15,6-8 0 1,6-2-5 0,3-3-2-16,-1-2-2 15,4-1 0-15,3 3 3 0,-6 3 2 16,0 2 0-16,0 6-1 15,0 3-2-15,3 4 1 16,0 3 3-16,-1 3 3 16,4 0 0-16,0 0 0 15,0 0-3-15,0-3 1 16,3-2-57 0,3-3-63-16,-1 0 23 0</inkml:trace>
  <inkml:trace contextRef="#ctx0" brushRef="#br0" timeOffset="29965.7367">6026 11716 104 0,'3'2'38'0,"3"1"-29"0,-6-3 8 0,0 0 2 16,0 0-3-16,6 0 3 15,0 0-4 1,0 0 1-16,0 0-3 16,3-3 2-16,0 1-8 0,0-4-2 0,0 1 1 0,3-3-5 15,0-2-1-15,0-1 2 16,2-2 1-16,-2-6-1 16,0-2-2-16,0-5 1 15,0-1 1-15,0 1-1 16,3-3 2-16,-6 0-4 15,3 2 0 1,-3 3 1-16,0 0 2 16,-3 3-1-16,-1 0-1 15,1 5 1-15,-3 3-1 0,-3 2-3 16,0 1 0 0,0 2 2-16,-3 3 2 0,0 2 0 15,-2 0 2 1,-4 3-2-16,-3 6-1 15,-3 2 1-15,-3 0-1 16,0-1 0-16,3 1 0 16,0-2 2-16,0-1 1 15,4-2-4-15,5-3 1 16,3 0 0-16,3 0 2 0,6-6-3 16,2-2-2-16,4 0 2 15,3-2 2-15,0-1-2 16,0 1 0-16,3 2 1 15,-3 2 2-15,-3 1-3 16,0 3 0-16,-1 2 5 16,1 2 2-16,-3 3 4 15,0 1 1-15,0-1-5 16,-3 3-2-16,0-3-2 0,-3 1 1 16,0-1-2-16,0 0 2 15,0 0-40-15,3 1-14 16,0-1-39-1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5:26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7071 6440 60 0,'-30'11'24'0,"10"4"-18"0,-19 9 18 16,24-5 6-16,-6 13 2 15,-3 10 3-15,1 8-2 16,-1 14 2-16,0 28-8 16,3 11-4-16,6 9-13 31,42 62-17-31,24-36-6 15,5-35-161 17</inkml:trace>
  <inkml:trace contextRef="#ctx0" brushRef="#br0" timeOffset="956.9564">8917 6522 76 0,'3'-3'30'16,"-3"3"-24"-16,0 6 10 0,6-4 5 0,-3 4-6 15,3 2 2-15,2 5-8 16,1 11-1-16,3 7 5 15,3 6 1-15,0 11 6 32,0 10 4-32,0 22-12 15,-3-4 9-15,-6-2 2 0,-9-2 0 0,-9-3-2 0,-6-3-11 16,-9-3-4-16,-15 1-11 16,-2-14-2-16,2-10-49 15,6-9-23-15,7-7-8 16</inkml:trace>
  <inkml:trace contextRef="#ctx0" brushRef="#br0" timeOffset="9627.8812">7050 7654 44 0,'0'0'19'0,"-6"-2"-15"0,9-1-1 0,-3 0 1 15,-3 3 6-15,-3 0 5 0,0-5 6 16,-5 5 2-16,-1 0-6 15,-9 0 11 1,6 3-16-16,-6 5 5 0,0 2-8 16,0 4-1-16,4 1-2 15,5 7 1-15,0 1-4 16,3-4 3-16,12-3-6 16,3-6-7-16,6 4 13 15,0-9 7-15,5-2-8 16,-2-9-3-16,6-2-1 0,-6 3 1 15,0-8-3 1,0 0 2-16,-15-1 2 16,9 4 1-16,-3-1 2 15,-6 1 12 1,0 4-9-16,-6 4-3 16,3 4-3-16,0 4 0 15,3 4-2-15,3 1-3 16,6 5 1-16,6 0-1 15,-1-3-13-15,1 0-2 16,-3-8-41 0,3 3-16-16</inkml:trace>
  <inkml:trace contextRef="#ctx0" brushRef="#br0" timeOffset="10039.4248">7214 7644 128 0,'-9'-5'49'0,"9"5"-38"0,-9-3 6 0,6 8 1 15,-3-5-1-15,-3 8-1 16,0 3-8-16,0 2-5 16,-2 5-2-16,2 4-6 0,3-1-1 15,9-3 7-15,0 1 4 16,3-1-9-16,3-2-2 15,-1-10 1-15,4-6 0 16,0 0 14-16,0-11 6 16,0-5-7-16,-3-2-2 15,0-4-2-15,-6-1 0 16,-3-7-2-16,0 4 1 0,-3-3-4 16,0-11 0-16,3 8 1 15,-3 9 2-15,3 4-1 16,0 6 2-16,-3 29 0 15,3 2-4 1,0 9 1-16,3-1 2 16,0-2 1-16,0 0-1 15,0 2 1-15,3 1-15 16,0-3-7-16,0-11-28 16</inkml:trace>
  <inkml:trace contextRef="#ctx0" brushRef="#br0" timeOffset="10452.86">7428 7668 172 0,'-6'-11'66'0,"-11"6"-52"0,-1-8 3 0,12 13 0 16,-3 5-11-16,-3 0-3 16,0 6-2-16,0-1-1 15,0 6 0-15,3 0 0 0,0 5 2 0,6-2-6 0,3-6 1 16,0 3 3-1,6-6 2 1,3-4-3-16,6-9 1 16,3-2-5-16,6-6-1 15,-6-2-6-15,-6-6 0 16,5-7 4-16,-11 2 2 0,3 0 4 16,-12-13 3-1,-3 3 0-15,-3 0 2 16,3 4-2-16,4 9-1 15,-7 8 16-15,3 8 6 0,3 10-8 0,0 19-5 16,0 0 2-16,0 7 3 16,3-2-5-1,0 1-5-15,-3 1-3 16,12-2 0-16,-3 6 1 16,6-9-36-16,-1-5-17 15,-2-7-34-15,9-9-14 16</inkml:trace>
  <inkml:trace contextRef="#ctx0" brushRef="#br0" timeOffset="10741.6911">7577 7660 128 0,'3'13'49'0,"-3"-13"-38"0,0 18 6 15,3-7 1-15,-6 2 10 16,6 3 6-16,0 3-4 15,-3-1-3 1,3-5-15-16,-3 1-5 0,0-14-3 0,3 2-2 16,0-2-2-16,-3 0 3 15,3-10 4 1,0-6-1 0,3 0-3-16,0 0-2 0,0 3-5 15,0 0 0-15,0 2 0 16,0 6 2-16,3-1-23 15,0 6-11-15,3 0-111 32,2 6 55-32</inkml:trace>
  <inkml:trace contextRef="#ctx0" brushRef="#br0" timeOffset="11116.639">7750 7702 156 0,'-3'3'60'0,"3"2"-47"0,0-8 8 16,6 6 2-16,0 0 1 15,-3-3 5-15,6 8-15 0,0-3-6 16,8-8-3-16,-2 1 1 16,0-6-3-16,0 2-2 15,6-2 0-15,-3 0-1 0,-3 3 2 16,-9 0 1-16,-9 0 3 15,3-1-3-15,-6 1-2 16,-12 2-5-16,-3 3 0 16,0-2 2-16,-3 10 3 15,1 2-13 1,8 3 6-16,-3 9 3 0,6-4-1 16,6-2 6-1,3 3-2-15,6-4 5 0,3-1-3 16,6-1 1-16,0-5-1 15,6 0-2 1,11-3 1-16,-5-8-19 0,0 1-8 16</inkml:trace>
  <inkml:trace contextRef="#ctx0" brushRef="#br0" timeOffset="11773.5109">8104 7607 168 0,'12'24'66'0,"-18"-14"-52"0,-6-2 17 0,6-5 15 31,6 2-25-31,-6 3 3 0,-3-3-15 16,6 1-6-16,-3-1-4 15,9 3-2-15,0 0 2 16,0 0-2-16,9 2 4 0,-3 6 1 16,3-3-3-16,-3-2-1 15,-6 2 12 1,-3 0 5-16,-6-5 6 15,-3-2-11-15,-3-1-6 16,-3-5-16-16,0 0-5 16,0 3-4-16,-5-9-3 15</inkml:trace>
  <inkml:trace contextRef="#ctx0" brushRef="#br0" timeOffset="12101.0193">8399 7636 160 0,'3'3'60'0,"0"-1"-47"0,-18 1 30 15,12-1 16-15,-12-2-16 32,0 6-23-32,0-1-5 15,3 3-11-15,6 0-4 0,3 3-3 0,0 2 2 16,12 0-5-16,-3 5 2 16,3-2 2-16,-9 3 12 0,-6 5 8 15,-9 0-5-15,-5-9-2 16,-1-4-31-1,0 2 11 1,-6-5-28-16</inkml:trace>
  <inkml:trace contextRef="#ctx0" brushRef="#br0" timeOffset="16517.3386">10795 3924 144 0,'-9'-6'55'0,"12"14"-43"0,0 0 3 0,-3-8 25 16,3 11 23 0,9 31-12-1,-3-2-27-15,0 0-12 0,-3-9-7 0,0-7-1 16,-3 0 2-16,-1-8-3 15,1-3-2-15,-3-5 6 16,3-3 5-16,-3-7-2 31,0 2-5-31,-3-8-5 0,3-3-1 16,-3-13-1-16,3 3 0 0,3-11 2 16,6 1 0-16,0-9 2 15,6 3-1-15,3 3-3 0,0 10-1 16,-3 8-1-16,6 0 3 15,-1 11-13-15,-2-1-4 16,-6 4-21-16,9 12-8 16,0-4-19-1</inkml:trace>
  <inkml:trace contextRef="#ctx0" brushRef="#br0" timeOffset="16611.8841">11122 3977 220 0,'-6'21'82'0,"24"-5"-64"0,-36-29 7 32,21 18-1-32,3 3-6 15,6 0 1-15</inkml:trace>
  <inkml:trace contextRef="#ctx0" brushRef="#br0" timeOffset="16911.8348">11164 4032 424 0,'15'6'10'0,"3"-6"-4"0,0-3-6 16,-1-2-2-16,-2-14 5 15,0 14 3-15,-3-6-6 16,-6-2-1-1,-3-3-3-15,0 6 3 16,-6 2 0-16,-6 0 1 16,-9 10-5-16,0-2-1 0,-17 8 5 15,-1 5 2 1,3 1-2-16,6 4 1 0,1 1 4 0,5 2 5 16,6 3-3-16,6 0 2 15,9-6 4 1,6 6-7-16,18 2 0 15,6-7-3-15,-4-9-13 16,7 1 7-16,0-11-10 16,0-3-153-1,5-18 51 1,-2 0 14-16</inkml:trace>
  <inkml:trace contextRef="#ctx0" brushRef="#br0" timeOffset="17391.7844">11357 3948 180 0,'-3'-16'68'0,"6"24"-52"0,3 29 14 15,-6-24 6-15,0 3-5 16,0 0 2-16,0 0-17 16,0 5-4-16,0-5-8 0,0-6-1 15,0 1 1-15,0-3-2 16,0-3-2-16,-3-2 3 15,6-6 2-15,-3-2-11 0,3-6-3 16,3-5-3-16,0 0 0 16,3-5 2-16,0 0 4 15,0 5 3-15,3 8 4 16,0 11 9-16,-3 7 3 16,-3 1-4-16,0 5-3 15,6 2 3-15,-9-2 2 16,-3-5-4 15,3 2-4-31,3-5-2 0,-6-3 0 16,8-5-1-16,-2-5 0 15,3-3 0-15,3-2 0 16,15-4-3-16,-6-7 0 0,3 3-1 16,-6 7 0-16,2-7 0 15,-5 20 3-15,0 1 6 16,-3 7 5-16,-3-2 1 15,-3 8 3 1,3 8-7-16,-3-8-31 16,0 0 13-16,0-3-18 0,0-2-30 15,-3-6-14-15</inkml:trace>
  <inkml:trace contextRef="#ctx0" brushRef="#br0" timeOffset="17575.403">11807 3895 240 0,'0'-6'90'0,"0"33"-70"0,0-32-3 0,3 20-7 16,0-1 3-16,0 4 3 15,-3 1-1-15,0-1 1 16,0 1-9 0,0-3-4-16,0 2 0 0,-3-5-26 0,3-5-12 15,0-2-40 16</inkml:trace>
  <inkml:trace contextRef="#ctx0" brushRef="#br0" timeOffset="17742.8008">11744 3839 272 0,'3'-29'104'0,"-3"18"-81"0,3 14-8 0,-3-3-9 0,3 0-17 31,-3 0-3-31,6 3-17 16,0-6-8-16,3 0-61 16,0 3-25-16</inkml:trace>
  <inkml:trace contextRef="#ctx0" brushRef="#br0" timeOffset="18058.8898">11908 3897 196 0,'-3'24'74'0,"12"-21"-58"0,-9 42 3 0,3-35 11 15,-6 12-3 1,3-9-2-16,0 0-1 16,0 0-13-16,-6-2-4 0,6-6-3 15,-3 0-2-15,3-5 1 16,0-5-4-16,9-8-2 16,6-14-12-16,-3 9-2 15,9-9 28-15,2 4-7 16,1 7 1-16,-6 10-1 15,0 12 1-15,-3 7 2 16,0 5 1-16,-6 6-4 16,3-8-1-16,0 0-6 15,-4 0 0-15,4-3-26 0,-3-2-8 16,0-3-25-16,3-6-9 16,3-2-15-1</inkml:trace>
  <inkml:trace contextRef="#ctx0" brushRef="#br0" timeOffset="18449.2374">12301 3897 212 0,'-6'-16'82'0,"6"16"-64"0,-12 14 7 0,6-9-3 16,-3 6-1-16,0-1 2 16,0 9-15-16,-2 4-4 15,2 1-3-15,-3 3-4 0,6-1 2 16,3 1-4-16,3-6 1 15,3 3 0-15,3-8-1 16,3-6 4-16,3-5 2 16,2-7 6-16,1-6 4 15,0-8-9-15,-3-5 0 16,0-3-7-16,-3-16-1 16,-3 3 3-16,-6-10 1 15,-3 2-3-15,0-3-1 16,-3 3 3-16,3 3 1 0,0 10 4 15,0 3 3-15,0 13 7 16,6 8 4-16,-3 8-6 16,6 16-3-16,-3 16 0 0,3 10 2 15,-3 8-4-15,3-2-3 16,3-6-1 0,0-5 1-16,0-5-12 15,-3-8-3-15,0-3-43 16,2-5-17-16</inkml:trace>
  <inkml:trace contextRef="#ctx0" brushRef="#br0" timeOffset="18558.4815">12518 4006 220 0,'-15'13'82'0,"24"8"-64"0,9-29-9 0,-3 8-9 16</inkml:trace>
  <inkml:trace contextRef="#ctx0" brushRef="#br0" timeOffset="18821.7968">12584 4024 361 0,'15'-10'25'0,"0"-3"0"0,-1-3-24 16,-2 0-11-1,-3-3 15-15,0-2 7 16,-6 5-7-16,-6 0-2 16,-3 0 0-16,0 6 2 15,-15 13 2 1,1-3-1-16,-1 15-1 0,-6 7-6 15,3 7 1 1,9-3 13 0,6 1-7-16,0-1 2 15,12-2-5-15,6 2-6 16,0-2 1-16,3-5-32 16,3-3 19-16,0-9-80 15,3-1 53-15,3-9-78 16,-1 0 68-16</inkml:trace>
  <inkml:trace contextRef="#ctx0" brushRef="#br0" timeOffset="19149.7536">12742 3958 244 0,'-9'13'93'0,"15"3"-72"0,-6-10-11 16,3 2 0-16,0-1-10 0,-1 7 28 15,4 2-16-15,0 2 17 16,0-2-16-16,-6-3-5 15,3 0-5-15,-3-5 0 16,0 0-2-16,0-5 6 16,0 2-4-16,0-7 1 15,0 2-2-15,0-11 1 16,0 3-2-16,0-3 2 16,0-7-2-16,6-3 2 15,-3 8 0-15,0-14 3 0,3 14-3 16,6 2-2-16,3-5 2 0,0 1-2 31,6 1-1-31,0 4-8 16,2 4 4-16,-2-2-56 15,0 3 33-15,-6-5 159 16,-3 4-70-16</inkml:trace>
  <inkml:trace contextRef="#ctx0" brushRef="#br0" timeOffset="19378.9758">13224 3881 268 0,'0'-15'101'0,"0"15"-78"0,3 8 28 0,-3-6 23 15,3 1-41-15,-3-1-7 16,0 1-18-16,-3-3-45 15,3 3 20-15,-3-1-104 16,0 1 68-16,-3 2 179 0,6 3-65 16</inkml:trace>
  <inkml:trace contextRef="#ctx0" brushRef="#br0" timeOffset="19569.3533">13209 4117 316 0,'3'-5'121'0,"-3"5"-95"0,3 0 3 0,0 0 1 16,0 0-20-16,0 0-4 16,0 0-4-16,0-3-40 31,0 0 21-31,0-5-110 16,0 6 71-16,-3-1-86 15,3 3 82-15</inkml:trace>
  <inkml:trace contextRef="#ctx0" brushRef="#br0" timeOffset="50637.9116">14349 3831 44 0,'18'0'19'0,"-15"0"-15"0,-6 0 6 15,9 3 3-15,-3-6 8 16,-3-7 7-16,6 4 0 16,-6 4 1-16,3-1-1 15,-3-8 2-15,-3 3-7 16,-6 1-2-16,-6 1-12 15,-3 6 3-15,-12 0 2 0,0 13-3 0,1 1 1 16,2 12-7-16,0 9-1 16,6-4-4-16,3 4-3 15,6-4-1-15,7-1 3 16,8-1 0-16,5-3 1 16,13-7-3-16,6-3 2 15,12-6 3-15,-7-7 1 0,1-6-1 0,-6-5-2 16,0-5-4-16,-6-6 0 15,-3-7 4-15,-4-6 2 16,-5 0 0-16,-3 9 1 16,-3-1-2-16,-6 3-1 15,3 10 5-15,0 3 1 16,-3 13 11 0,0 11-5-16,3 11-2 15,3-3-8-15,3 2-1 16,0 1-1-16,0-4 0 15,3 4-5 1,0-11-1-16,-3-6-90 16,6 3 53-16,0-7-34 15</inkml:trace>
  <inkml:trace contextRef="#ctx0" brushRef="#br0" timeOffset="50987.4347">14584 3791 116 0,'-3'0'44'0,"6"3"-35"0,3 29 27 0,-3-22 9 16,0 9-2-16,3 7 1 15,-3 1-18-15,3-1-7 16,-3-4-12-16,0-1 2 0,0-5 1 15,0-3-3-15,0-5-2 16,-3-3-2-16,0-5-3 16,-3 0 5-16,3-3 1 0,-3-7-2 15,0-1-3 1,3-18 0-16,6 3-1 16,3-3 0-1,3 2-3-15,8 3 0 0,7 6 2 0,0 5 0 16,-3 2-2-16,0 6 2 15,-7 2-30-15,1-5-12 16</inkml:trace>
  <inkml:trace contextRef="#ctx0" brushRef="#br0" timeOffset="51676.1187">15019 3511 188 0,'-3'13'71'0,"6"8"-55"0,3-7-5 16,-6 4 39-1,-3 14-6-15,0 10-30 16,0 6-16-16,-3 5-2 16,0-3-2-16,0 3 4 0,0-5 19 15,0-3 9-15,0-8-13 16,0-6-5-16,3-9-5 16,3-1-3-16,6-8 5 15,3-5 4-15,6-3-5 16,3-5-2-16,5-2-1 15,4-1-1-15,-6 0-3 0,9 1-24 32,-3-1-8-17,-4-5-11-15,-5 0-1 0,-12 0-109 16,3-2 72 0</inkml:trace>
  <inkml:trace contextRef="#ctx0" brushRef="#br0" timeOffset="51918.8637">15036 3448 208 0,'-8'-22'79'0,"13"51"-61"0,-2-34 4 16,0-3-2-16,6 14-3 15,3-9 1-15,9 0-3 32,6 3 1-32,6-2-9 0,-4-6-6 0,1 8-2 0,-3-8-21 15,0 2-10-15,-6 12-77 16</inkml:trace>
  <inkml:trace contextRef="#ctx0" brushRef="#br0" timeOffset="52489.1651">15361 3805 124 0,'3'-6'49'0,"-6"17"-38"0,6-3 10 0,-3-8 4 15,3 5 6-15,0 14 3 16,-3 2-5-16,0 13-1 15,0 1-15-15,0-4 5 0,0 1 3 0,0 0-7 16,-3 0-3-16,3-6-4 16,-3-2 0-16,-3-8-4 15,-3-3-2-15,0-5 2 16,0 3-2-16,-12-9-18 16,3-2 9-16,-5-5-12 31,-7-6-13-31,6-10-6 15,0 8-13-15,0-8-5 0,13 5-18 0,2-5-5 0</inkml:trace>
  <inkml:trace contextRef="#ctx0" brushRef="#br0" timeOffset="52763.8379">15355 3630 4 0,'3'-5'0'0</inkml:trace>
  <inkml:trace contextRef="#ctx0" brushRef="#br0" timeOffset="53181.3593">15367 3622 124 0,'3'0'49'0,"-3"5"-38"0,0-10 12 0,0 10 3 16,3 1-1-1,-3-6 2-15,3 2-11 16,-3 1-2-16,0 2-8 15,0-2 7-15,0 0 4 0,-3-3-7 0,0 2-1 0,0-2-5 16,3-2-3-16,-3-1 0 16,3 3-1-16,0 0-3 15,3-3 2-15,-3 1-4 16,3 2 1-16,-3 0 2 16,6 0 1-16,-3 0 3 15,0 2 3-15,0 4 4 16,-3-6 5-16,0 2-2 0,-3-2 3 15,3 3-8 1,0-3-4-16,-3 0-13 0,0-3-4 16,0 1-112 15,3 2 69-31,0 0-62 0,3 5 67 0</inkml:trace>
  <inkml:trace contextRef="#ctx0" brushRef="#br0" timeOffset="53943.6744">15531 3479 172 0,'-6'-26'66'0,"3"28"-52"0,3 17 23 0,0-16 15 16,3-3-29-16,0 0 9 16,3 0-20-16,2-3 5 0,7 0-15 15,3-2-3-15,9 0 0 16,-3 2 0-16,0-5 1 15,-4 3 2 1,1 2-1-16,-3 1-3 16,-6 25-1-16,-3 4 2 15,-12 2 0-15,0 5 1 16,-3 9 0-16,0 4 2 0,-6-2-10 16,9 16-2-16,3 0 11 0,3-5 6 15,3-9-11-15,0-7-4 16,0-3 16-16,3-8 11 15,-6-10 6 1,0 4-12-16,-6-15 3 16,0 0-9-16,-3-5-2 15,-9-3-3-15,-6-3 1 0,-2 1-11 0,-4-1-2 16,6 0 5-16,3 3-37 0,3-2-14 31,3 4-62-15</inkml:trace>
  <inkml:trace contextRef="#ctx0" brushRef="#br0" timeOffset="54739.4835">16126 3683 204 0,'-6'3'77'0,"6"-3"-60"0,3 5 4 0,3-2 15 16,6-1-22-16,9 4 14 16,2-6-12-16,1 0-4 15,3 0-7-15,0-3-4 16,0-2 0-16,-1 2-6 0,-2 0 1 15,0-2-29-15,-3 2-13 16,-6 1-23 0</inkml:trace>
  <inkml:trace contextRef="#ctx0" brushRef="#br0" timeOffset="54950.0124">16218 3821 236 0,'-3'5'90'16,"12"-10"-70"-16,9 5-5 0,-9 2-6 15,6-2-6-15,6 3 3 0,5-6-1 16,4 3 0-16,3 0-69 16,12 6-32-16,-4-4 7 15,1-4 6 1</inkml:trace>
  <inkml:trace contextRef="#ctx0" brushRef="#br0" timeOffset="55491.1565">17138 3397 148 0,'-6'-5'57'0,"0"0"-44"0,9 5 14 0,0 8 5 15</inkml:trace>
  <inkml:trace contextRef="#ctx0" brushRef="#br0" timeOffset="55633.2314">17141 3432 333 0,'6'34'37'0,"0"3"-19"16,-3-3-3-16,3 1-1 0,-6-1-7 15,6-2-2-15,-6-6-3 16,3 1-2-16,-3-6-10 15,3-5-6-15,-3-5-69 32,3-1 46-32,0-7 208 15,0-1-89-15,0-7 205 0</inkml:trace>
  <inkml:trace contextRef="#ctx0" brushRef="#br0" timeOffset="55851.5765">17331 3540 220 0,'-6'3'85'0,"9"-3"-66"0,-12 0-3 16,4 2-7-16,-1 9 4 15,-3 2 3-15,-6 3 6 16,-3 3 3-16,-3-1-13 16,-3-2-7-16,9-3-3 0,-2-2-130 15,2-1 70 1,-9-2-34-16,6-8 26 0,3 3 9 15</inkml:trace>
  <inkml:trace contextRef="#ctx0" brushRef="#br0" timeOffset="56006.9969">17058 3572 236 0,'3'10'88'0,"-3"-10"-69"0,20 8-5 15,-11-2-5 1,6-1 5-16,3 0 8 0,6 3-9 15,6 3-4-15,2-1-6 16,7-2 0-16,0 3 0 0,-7-3-142 31,4 2 76-31</inkml:trace>
  <inkml:trace contextRef="#ctx0" brushRef="#br0" timeOffset="56509.7186">17784 3297 172 0,'-15'-11'66'0,"12"6"-52"0,-6 10 10 16,3-5 13-1,3 8-21-15,-12 5 3 0,-3 8 4 16,-2 17 5 0,-7 17-17-1,0 3-8-15,0 6-3 16,9 7 5-16,9 6 7 0,12 2 0 0,3-5 3 15,9-10-10-15,6-11-3 16,9-11-24-16,11-10-8 16,16-6-49-1</inkml:trace>
  <inkml:trace contextRef="#ctx0" brushRef="#br0" timeOffset="57410.1282">18126 3741 140 0,'0'-16'52'15,"-6"14"-41"-15,0-4 7 0,3 6-2 0,3 0 10 16,-6-2 20-1,3 2-25-15,-9 2 3 0,1 4-15 16,-7 4-6-16,-9 9-1 16,-9 7 0-16,12 9-1 15,-5 10 4-15,8-6 4 0,9-2-5 16,18-5-2-16,3-8 1 16,9-3 0-16,-1-5 1 0,4-8 2 15,-3-3-8-15,9-15 4 31,-3-19 5-31,-3-1-6 16,-7 4 0-16,-2 2-1 0,-3 0 0 0,-3 1 0 16,-3 4 0-16,-3 3 0 15,3 3 0-15,-3 5 4 16,0 8 5 0,3 5-3-16,0 16 2 0,0-7-1 15,3 17 8 1,6 6-7-1,0-5-3-15,3-8-6 0,0-8 0 16,0-3-21-16,-1-5-8 16,1-8-27-16,6 0-9 15</inkml:trace>
  <inkml:trace contextRef="#ctx0" brushRef="#br0" timeOffset="57731.5701">18314 3744 172 0,'-18'-3'66'0,"24"6"-52"0,0 13 3 15,-3-6-2-15,3 6 12 16,-6 8 7-16,3 8 0 16,12 7 2-16,-7-4-20 15,4-6-5-15,-9-5 0 0,9-3-5 16,-9-5-1-16,-3-6-2 0,6 1-3 15,-12-3 12-15,15-8 6 16,-15-11-9-16,6-5-5 16,9-10 0-16,-12 0-1 15,3-6-4-15,9 3 1 16,3 2 0-16,-3 3 0 16,6 6-3-16,0 2 2 0,3 3-1 15,-4 5-2 1,4 3-37-16,-3 2-17 0,-3 0-154 31,6 3 115-31,0-2 30 0</inkml:trace>
  <inkml:trace contextRef="#ctx0" brushRef="#br0" timeOffset="58057.1408">18995 3606 220 0,'-6'0'82'0,"9"-5"-64"0,0 18-4 0,0-7-6 16,-3 9 6-16,0 7 8 15,0 4 0-15,0 8-1 16,0 1-11 0,0-3-4-16,0-6-2 0,0 16 0 15,0-15-33-15,0-6-13 16,-3-10-69 0</inkml:trace>
  <inkml:trace contextRef="#ctx0" brushRef="#br0" timeOffset="58237.7354">18817 3731 264 0,'-27'-3'101'0,"48"6"-78"0,11-6-7 16,-20 6-6-16,12-3-7 16,3 0 3-16,0 0-1 15,0-3 2-15,-1 3-20 16,-2-3-76-1,0 1 47-15,0-1-87 16,0 3 73-16</inkml:trace>
  <inkml:trace contextRef="#ctx0" brushRef="#br0" timeOffset="58766.8857">19355 3749 104 0,'3'3'38'0,"-3"-3"-29"0,0 13 19 0,0-16 42 31,3 1-38-31,6-1 47 16,3 3-46-16,0 0 17 15,0 3-29-15,-3 2 3 16,0 6-14-16,-3 10 3 16,3 5-8-16,-6 11 7 15,3 3-8-15,-6 2 3 0,0 1-4 0,0-1-4 16,0-2 0-16,-3-6 5 31,3-5-2-31,-6-5 1 16,0-3-1-16,-6-10-19 0,3-3 9 0,-12-11-41 15,3 0 28-15,-11-7-51 16,5-1 41-16,-9-7-66 16,9 2 54-16,0-8 230 15,7 5-99-15</inkml:trace>
  <inkml:trace contextRef="#ctx0" brushRef="#br0" timeOffset="59064.4614">19382 3577 184 0,'9'-5'68'0,"-9"5"-52"0,9 5 32 0,-9-5 25 16,0 3-40-16,-3-1 4 15,3 9-24-15,-6-8-5 16,3 2-5-16,-6-5-3 15,0 0 1-15,0 0-10 16,6 3 5-16,3-3-12 16,3 2 9-16,0-2-7 15,0 3 8-15,-3-6-33 16,0 3 22-16,0-2-107 16,0 2 69-16</inkml:trace>
  <inkml:trace contextRef="#ctx0" brushRef="#br0" timeOffset="59668.9843">19704 3307 160 0,'-6'3'60'0,"6"-3"-47"0,-24-8 17 15,21 5 19 1,3 6-28-16,0-3 6 16,6 5-17-16,0 1 5 15,3 4-8-15,3 14 13 16,6 2-11-16,2 14 11 15,1 0-11-15,0 13 17 16,-3 0-14-16,-9 8 13 16,-3-9-14-16,-15 4-1 15,0-6-6-15,-12 1-16 16,0-6 6-16,-5-8-63 16,5-6 38-16</inkml:trace>
  <inkml:trace contextRef="#ctx0" brushRef="#br0" timeOffset="63991.0437">10842 4368 116 0,'9'-2'46'0,"-9"-4"-35"0,3 22 14 0,0-5 4 16,-3-1-5-16,3-2-2 0,3-2-4 15,0-4 12 1,3 1-16-16,6-3 10 16,0 3-14-16,18-3 10 15,2 0-11-15,16-6 4 16,3 4-8-16,20-9 2 15,-3 3-4-15,25-5 3 16,-7 2-4-16,30-5-1 16,-6 6 0-16,24-9-1 15,-18 3 0-15,18 1 2 16,-15 4-1-16,3-2 13 16,-18 5-8-16,-8-5 11 15,-19 5-10-15,-15 0-4 16,-14 2-1-16,-9-2-5 15,-10 6 2-15,-8-3-15 16,-3 2 9-16,-6-2-48 16,-3 5 31-16</inkml:trace>
  <inkml:trace contextRef="#ctx0" brushRef="#br0" timeOffset="68118.9947">12197 6501 108 0,'3'-16'44'0,"-3"21"-35"0,-3-15 16 0,0 10 6 0</inkml:trace>
  <inkml:trace contextRef="#ctx0" brushRef="#br0" timeOffset="68298.1882">12182 6490 264 0,'-9'6'37'0,"-12"4"-19"15,-6 6 0-15,-8 10 0 0,-4 9-2 16,-3 5 1-16,4 10 4 15,-1 19 1-15,6 21 2 16,9 2 2-16,12-5-10 0,12 1-4 16,9-11-7-16,24 2-2 0,12-10-14 15,-1-19-6-15,1-8-31 32,-3-15-11-32</inkml:trace>
  <inkml:trace contextRef="#ctx0" brushRef="#br0" timeOffset="69403.2387">12286 7244 176 0,'-3'11'66'0,"0"-14"-52"0,6 3 19 0,-3 0 6 16,3 3 0-16,0-3 1 16,-3 0-4-16,6 0 0 15,0-3-20-15,0-2-5 0,-3-8-3 16,3-1-4-16,6-4-3 15,-3 5 0-15,3-30 1 16,3-7 1 0,5 3-4-16,-5-1 1 15,6 3-2-15,-9 5 0 16,0 11 2-16,0-3 2 16,0 6-3-16,-6 5 0 15,6 2 1-15,-6 6 2 0,2 5-6 16,4 0 1-1,-3 3 1-15,-3 5 3 16,6 5-5-16,-3 0 1 16,3 17 3-16,3 12 0 0,0 14 3 31,0 10 4-31,-3 3 6 16,-1 0 2-16,1-1 0 0,0-4-12 0,0-3-4 15,-3-8-2-15,0-5 1 16,-3-14 1-16,0-8 3 15,-3-2-23-15,0-10-8 16,-3-9-17-16,-3-2-6 16,0-6 160 15,0 1-60-31,-6-9 212 0</inkml:trace>
  <inkml:trace contextRef="#ctx0" brushRef="#br0" timeOffset="69576.957">12399 7104 224 0,'-6'-5'85'0,"21"13"-66"0,-12-3 19 0,-3-5 14 16,15 3-18-16,6-9-13 16,6 9-9-16,-1-8-7 15,10-16-8-15,-6 26-1 0,-3-16-29 16,0 11-11-16</inkml:trace>
  <inkml:trace contextRef="#ctx0" brushRef="#br0" timeOffset="70160.8289">13137 6871 96 0,'0'-10'38'0,"9"-1"-29"0,-6 6 23 0,0 5 9 16,0-3 5-16,0 0 24 16,0 6-38-16,0 2 3 15,3 6-11-15,-3 8 0 16,0 18 0-16,0-6 2 16,0 6-14-16,0 3-5 0,-3-6 0 15,3-4-6-15,-3-4-1 16,0-5 0-16,-3-2 0 15,0-3-25-15,0-6-10 16,0-2-24-16,0-5-9 16,-3-3-18-1,0-6 249-15,-3-4 167 0</inkml:trace>
  <inkml:trace contextRef="#ctx0" brushRef="#br0" timeOffset="70284.7766">13045 7022 216 0,'-21'8'82'0,"24"-11"-64"0,-6 11 20 31,6-2 5-31,3-4-15 16,3-7-4-16,3 5-3 0,9-3 1 16,3 1-12-1,5-9-1-15,10 6-2 0,3 5-6 16,3-6-2-16,-1 9-29 0,-11-11-12 16</inkml:trace>
  <inkml:trace contextRef="#ctx0" brushRef="#br0" timeOffset="73114.8101">13632 6953 56 0,'3'-8'22'0,"-6"8"-18"0,3 19 18 0,0-19 7 15,0-3 7 1,0 3 3-16,0 0-4 0,0 0-1 0,0 5-6 16,0-5 0-16,3 6-16 15,-3-6 0-15,2 5-1 0,1-8-6 16,3 6-1-16,0-3-7 15,0 0 0-15,0 0 1 16,3-5 3-16,0-1 0 16,-3 4-1-16,6 7 1 15,-6-10-1-15,0 2-3 16,-3 1 2-16,0-1 3 16,0 3 1-16,-3 0-1 15,0-3-2-15,0 3 1 16,0 0 1-16,0 0-1 15,0 6 2-15,0 1-4 0,0 1-2 16,0 3 2-16,0 5 0 16,0 8 12-16,3 0 5 15,-3-1-13-15,0-2-5 16,0-5 0-16,0 6 0 16,-3-7-1-16,3-4 2 15,0 0 1-15,3-3 2 16,-3-1-21-16,-3-1-9 15,3-4-39 1</inkml:trace>
  <inkml:trace contextRef="#ctx0" brushRef="#br0" timeOffset="73653.3179">13637 7215 80 0,'3'0'30'0,"-3"0"-24"0,3-5 13 16,-3 5 2-16,0 0 0 15,0 0-1-15,0 0 9 16,0 0 4-16,0 0-11 16,6 0-3-16,0 3-11 0,0-3-3 0,0 2 1 15,0 1 3 1,3-1 5-16,3 1 9 0,3-6 6 16,6 1-18-16,-6 2-5 15,3 0-5-15,-1 0 1 16,-2 2-1-16,3 1 2 15,-9-3-2 1,3 3-1-16,0-3-6 0,-3 0-1 16,-3-3-70-1,-9-2-30 1</inkml:trace>
  <inkml:trace contextRef="#ctx0" brushRef="#br0" timeOffset="74326.877">13721 6789 96 0,'3'8'38'0,"-12"-3"-29"0,15-5 23 0,-6 0 12 0,0 6-4 15,0-6 1-15,0 0-17 31,0 0-4-31,-3 5-12 0,0-5-3 0,3 3 1 0,-3-3-3 16,0-3-2-16,3 0 0 16,-6 1-1-16,6-4-3 0,0 6 2 15,0-5-1 1,6 0-2-16,0 0 3 0,0 7 0 16,0 4-2-1,3-4 2-15,-6 6 1 16,3-3 2-1,-3-2 3-15,-9 0 9 16,0 2-1 0,0-2-9-16,0-3-2 15,3 2-2-15,0-4 2 0,3-1-10 16,-3 0-2-16,3 1-2 16,0-4-2-1,0 6-1-15</inkml:trace>
  <inkml:trace contextRef="#ctx0" brushRef="#br0" timeOffset="75923.8553">14123 6768 124 0,'0'5'49'0,"3"1"-38"0,3 4 26 16,-3 3 8-1,-3 3-5-15,3 3 0 0,0 10-23 0,-3-5-8 16,0 0-6-16,0 5-5 0,3-6 1 0,-3-9 1 15,2-4 0-15,-2 11-36 32,3-13-13-32,-3-8-15 15,3-5-34 1,-3 2 27 0</inkml:trace>
  <inkml:trace contextRef="#ctx0" brushRef="#br0" timeOffset="76127.1715">14212 6839 160 0,'-9'3'60'0,"9"8"-47"0,-15 7 17 16,9 3 3-16,-3-5-5 15,-3 0 0-15,0-3-15 16,-2 14-8-16,2-14-3 15,0-2-29-15,0-6-11 0,3 0 170 16</inkml:trace>
  <inkml:trace contextRef="#ctx0" brushRef="#br0" timeOffset="76287.6016">14051 6871 200 0,'3'8'77'0,"0"-18"-60"0,3 10-3 0,0 5-5 0,3-2 4 16,3 4 3 0,0-1-7-16,6 2-3 0,0-3-4 15,8 3 1-15,7 0 0 0,-6-3-52 16,0-5-24-16,2 3 265 16,-8-11 125-16</inkml:trace>
  <inkml:trace contextRef="#ctx0" brushRef="#br0" timeOffset="82379.5218">14873 6776 56 0,'12'8'22'0,"-3"-11"-18"0,0-2 18 0,-4 2 7 16,-2 3 5-16,-3 0 4 16,3 0 10-16,-3-2 9 15,3 2-31-15,0-3-7 16,-3 0-4-16,0 1 0 16,-3-6-2-16,-3-3 0 0,-2-2-7 15,-1 0-2-15,-6 7 2 16,-6 1-1-16,-3 0 2 15,-6 0-2-15,1 5 2 16,-4 8-2-16,0 2 0 16,3 3-3-16,1 11 1 15,2 13-4-15,3 6 0 16,3-4 1-16,6 17 0 16,6-9 6-1,3 1-3-15,15-3 1 16,9-5 2-16,12-9 1 0,6 1-3 0,11-11-16 15,1-5 6-15,2-10-10 16,-5-4-29-16,-3-10-13 0</inkml:trace>
  <inkml:trace contextRef="#ctx0" brushRef="#br0" timeOffset="89301.7324">15254 6765 116 0,'12'3'46'0,"-12"-3"-35"0,0 11 12 0,0-11 5 16,0 8-1-16,3 0 4 15,0 7-13-15,-3 9-3 31,3 0-9-31,-6 2 3 0,3-7 1 16,-3 10-3-16,6-10-2 0,-3-1-2 16,6 6-3-16,-6-3-13 15,3-10-6-15,3-14-34 16,-4-2-54 0,4-3 18-16</inkml:trace>
  <inkml:trace contextRef="#ctx0" brushRef="#br0" timeOffset="89429.2157">15316 6824 160 0,'-21'26'63'0,"7"-5"-49"0,37-18 9 0,-23 7 1 15,-6 6-3 1,-8-2 2-16</inkml:trace>
  <inkml:trace contextRef="#ctx0" brushRef="#br0" timeOffset="89485.8068">15254 6929 338 0,'-18'6'-33'0,"0"-1"-20"16,-3-5-32 0</inkml:trace>
  <inkml:trace contextRef="#ctx0" brushRef="#br0" timeOffset="89673.4085">15170 6845 196 0,'-3'5'74'0,"12"-2"-58"0,21-6-4 0,-18 6-6 15,9 7 5-15,0 1 7 16,3-1-7-16,-4 6-1 16,4-2-17-16,-3-6-65 15,3 5 38-15,-3 3-42 16,2-3 15-16,-2-13 4 16</inkml:trace>
  <inkml:trace contextRef="#ctx0" brushRef="#br0" timeOffset="90596.6304">15733 6948 80 0,'-3'-19'30'0,"12"17"-24"0,-15-1 19 15,12 3 6-15,-12 0 3 16,-3 0 5 0,3 5-11-16,0-2-2 15,-15 8-13 1,0 2-7-16,1-13-7 0,8 8 0 0,3 5-1 0,12-5 0 0,6 11 2 31,9-6 0-31,-1-3 0 16,4 9 0-16,0-1 0 15,-3 1 0-15,-3-9 4 16,-3 6 5-16,-3 0 8 16,-6 0 7-16,-6 3-9 15,-3-6-3-15,-12 0-3 0,-3-5-1 0,-3-3-7 16,-3-2 0-16,1-3-10 16,5-3-4-16,3 1-31 15,3 2-13-15,6-3-22 16,9-2-24-1,0-1 41-15</inkml:trace>
  <inkml:trace contextRef="#ctx0" brushRef="#br0" timeOffset="90881.6773">15840 6974 132 0,'21'-23'52'0,"-18"44"-41"0,3-16-2 0,-3 22 65 16,-3-9-16-1,0 11-20 1,0-2-23-16,-3-1-14 0,3-10-16 15,0 2-2-15,0-7-78 47,0 2 52-47</inkml:trace>
  <inkml:trace contextRef="#ctx0" brushRef="#br0" timeOffset="91061.3899">15834 6842 200 0,'-6'-10'77'0,"6"10"-60"0,6 0-14 0,-3 2-8 16,-3-2-5-16,3 0 4 0,3 3-61 15</inkml:trace>
  <inkml:trace contextRef="#ctx0" brushRef="#br0" timeOffset="91611.0341">16016 6914 232 0,'-3'10'88'0,"12"-23"-69"0,-3 21 15 0,-3-5 3 0,6 2-15 16,2-5-4-16,-2-3-11 15,9-2-5-15,0 2-1 0,6-2-1 16,-9 2 2-16,6 1-8 0,-6 2-1 15,-4 0-1-15,1 0 2 16,-3 0 2-16,-3 8 2 16,-6-3-8-16,0 0-3 15,-9 16 18 1,0-10-8-16,-6 10-1 0,-5 8-1 16,-4-2 3-1,3-4 5-15,0 1 3 0,3-3-2 16,6-5-1-1,3-2-1-15,4-1 1 16,2-3-2-16,0-2-1 16,12 0-6-16,-4-2-1 0,19-1 14 31,6 0-2-31,-6-2 3 0,3-1-2 16,-7 1-6-16,-5-3-17 15,-3 0-7 1,-3-3-15-16,-3 6-5 15,-3-3-113 1,3 0 86-16,-3 0 18 16</inkml:trace>
  <inkml:trace contextRef="#ctx0" brushRef="#br0" timeOffset="91863.5059">16028 7001 168 0,'6'5'66'0,"0"-2"-52"0,-9-16 6 15,12 10-3-15,-4 11 3 16,-5-8 4-16,15 10-1 16,9-4 0-16,3-1-12 15,-3 0-7-15,-6 3 0 0,-1 0-12 16,1-13-2-16,-3 2-35 0,-3 3-13 15</inkml:trace>
  <inkml:trace contextRef="#ctx0" brushRef="#br0" timeOffset="92282.3651">16322 7030 176 0,'-6'-3'66'0,"6"3"-52"0,18 8-1 0,-9-5-5 16,-3-3 13-1,3 3 11-15,0-3-1 0,3 8-1 16,3-14-16 0,3 1-9-16,0 2-1 0,5-2-3 0,-8 0-1 0,3-1 3 15,-6 6 2-15,3-15 0 16,-6 1 0-16,-6 4-6 15,-6-4 1-15,0 1 0 16,-6 3 0-16,0-4-7 16,-9 7 0-16,0 1-6 15,-3 6-2-15,-2 11 6 16,2-1 3-16,0 6 4 16,3 11 3-16,0 2 4 15,9 0 4-15,0 0 2 16,6-3 3-1,3 1-3-15,6-6 1 16,6-5-5-16,6-3-2 0,3-5-7 0,6 0-3 16,11-5-38-16,-2 2-14 15,-3-5-24 17</inkml:trace>
  <inkml:trace contextRef="#ctx0" brushRef="#br0" timeOffset="92606.1606">16703 6959 132 0,'-3'-22'52'0,"3"22"-41"0,-3 0 9 0,9 0 0 15,-6-5 14-15,-6 10 11 16,3 1-20-16,-6-1-8 16,4 19-11-16,-4 0-3 0,0 7 1 15,3-2 11-15,6 1 5 16,6-1-17-16,0-6-6 15,6-4 5-15,-1-6 3 0,7-5-16 16,0-8 25 15,0 3-10-31,-3-11 0 32,0 0-2-32,-6-5 2 0,3-1-2 0,-6-9 4 15,-3 1-4-15,-9-4-1 0,-3 0-20 0,0-1-8 16,-3 6-24-16,3 2-7 31,0 6-36-31,0 3-13 0</inkml:trace>
  <inkml:trace contextRef="#ctx0" brushRef="#br0" timeOffset="102632.4199">17102 6657 60 0,'-15'-24'24'0,"18"8"-18"0,9-5 24 0,-15 21 10 16,-3 0-1-16,-12 5 2 16,4 3-21-16,-10 3-9 15,9 2-7-15,-3 8-1 32,6 6-2-32,-3 7 6 0,9 8 5 15,0 11 5-15,6 8 4 0,0 0-7 16,0-5-1-16,3-6-9 15,0-5-3-15,3-8-3 16,-3-8 0 0,0-5-20-16</inkml:trace>
  <inkml:trace contextRef="#ctx0" brushRef="#br0" timeOffset="102855.2884">16816 6911 212 0,'-5'-34'82'0,"5"34"-64"0,29-3 4 0,-11 3-1 16,6-3 0 0,6 3 4-16,2 3-15 0,4 0-6 15,-3-3-3 1,-6 2-1-16,-3-2 2 0,-7 3-43 0,1-3-19 15,-6 2-43 1</inkml:trace>
  <inkml:trace contextRef="#ctx0" brushRef="#br0" timeOffset="103583.8911">17474 6596 112 0,'-3'-21'44'0,"18"26"-35"0,-33 14 25 0,12-19 7 16,-3 8-10-16,-5 2-4 15,-1 6-4-15,-3 3 0 0,-3 7-13 16,0 6-1-16,3 10-2 0,0 16 1 16,7-2 2-1,8 5 1-15,3-6 1 0,5-7-9 16,7-6-1-16,6-7-11 16,12-4-4-16,3-7-22 15,5-5-10-15,-5-9 228 16,3-4 104-16</inkml:trace>
  <inkml:trace contextRef="#ctx0" brushRef="#br0" timeOffset="118855.9092">17596 6768 124 0,'-3'-3'46'0,"3"3"-35"0,-3-5 20 0,6 8 8 15,-6-1-6-15,0-2 5 16,6 0-22-16,3 0-2 0,-3 3-2 16,3-3-1-16,3 0-3 15,0 3 0-15,3-6-5 16,6 0 7-16,0 1 5 0,11-4-1 16,1 4 0-16,12 2-4 15,3-3-1 1,2 1-3-16,-5-1-1 15,-3 0-3-15,-10 1-2 0,-5-1 1 16,3 6 1-16,-9-3 3 16,-3-3 2-16,-3 6-1 15,-3-3-1-15,-4-3-6 16,-5 3 1-16,0 0 2 16,3-3 1-16,-3-2-10 0,-3 5-5 15,-2 5-23-15,2-5-8 16,3-2-26-16,-3 2-9 15,0 2-15 1</inkml:trace>
  <inkml:trace contextRef="#ctx0" brushRef="#br0" timeOffset="119290.1964">17799 6789 128 0,'9'-5'49'0,"-6"10"-38"0,3-7 21 0,-3 7 7 0,-3-5-4 15,0 5 2-15,6 8-12 16,-4 3-3-16,-2 8-13 16,3 10 8-16,3 1 3 0,0-9 1 15,-3 22 2-15,0-8-11 16,3 2-4-16,-9-5-5 15,3-5 0-15,0-8-2 16,0-3-1-16,0-5-10 16,-6-11-147 15,3 3 85-31,-3-11-48 0,6-5 56 16,0-2 21-16</inkml:trace>
  <inkml:trace contextRef="#ctx0" brushRef="#br0" timeOffset="119836.6033">18123 6601 148 0,'0'-16'57'0,"0"38"-44"0,0-28 21 16,0 6 5-16,3 0-4 15,0 6 0-15,0-6-20 16,3 5-7-16,0 11-5 0,0-3 17 16,6 3-11-16,0 10 25 15,0 1-19-15,0 13 17 16,-1 2-18-16,-5 19 17 15,3-3-18-15,-12 8 11 32,3-2-14-32,-9-4 2 0,4-4-8 0,-13-6-2 15,0-7-8-15,-3-6-1 16,3-14-17-16,0-1-7 16,3-14 17-16,3-1-29 0,-11 4-8 15,-10 2-26-15,3 1-10 16,3-4-8-1</inkml:trace>
  <inkml:trace contextRef="#ctx0" brushRef="#br0" timeOffset="122026.2153">18308 6458 136 0,'12'-10'52'0,"3"13"-41"0,-15-3 20 0,0-3 7 16,0 3-4-16,5 5 3 15,-2 0-15-15,-3-5-5 16,12 3-10-16,0 8-5 0,0 5 1 16,3 7 9-16,3 7 4 15,0 4-1-15,0 6 1 16,-1 5 0-16,-2 5 2 15,-6 3-1-15,-3 10 1 16,-6-5 15 0,0 6-18-16,-12 5 1 15,0-3-1-15,-5-11 0 16,2-2-7-16,-9-5-1 16,6-3-4-16,-6-5 3 15,6-6-4-15,-2-10 1 16,2-3-14-16,0-10-26 31,6 2 20-31,-3-10-12 0,3-6-14 16,0 0-5-16,3-2-21 0,0 0-9 15,3-3-16-15,-3-3-6 16</inkml:trace>
  <inkml:trace contextRef="#ctx0" brushRef="#br0" timeOffset="123527.8724">18903 6757 160 0,'-6'-18'63'0,"12"18"-49"0,39 29 20 15,-36-21 19 1,-3 3-29-16,0 4 4 0,-4 4-5 16,1 7 1-16,0 9-9 0,-3 12-2 15,0-2-7-15,3-10-4 0,-3-1-1 16,3-10-1-16,-6 0 0 15,3-3-18-15,-3-5-5 16,3-6-24-16,-3-10-145 47,0-2 104-47,-8-9 26 0</inkml:trace>
  <inkml:trace contextRef="#ctx0" brushRef="#br0" timeOffset="123695.635">18820 6935 228 0,'-15'-21'85'0,"27"18"-66"0,-9 8 8 0,0-2-2 16,6-3-2-16,2 0 1 15,7 3-2-15,0-1 1 16,6 1-13-16,0-1-3 0,0-2-1 16,2 0-3-16,1 6-2 15,-3-1-11-15,-3-2-6 0,-3-1-39 16</inkml:trace>
  <inkml:trace contextRef="#ctx0" brushRef="#br0" timeOffset="124427.804">19478 6951 44 0,'17'-27'19'0,"-17"35"-15"0,0-13 8 15,0 2 2-15,3-5 6 16,-6 3 2-16,3 2 4 0,0 1 3 15,-3-4 7 1,3 4 2-16,0 7-7 16,0 0-2-16,0-5-16 15,0 14-3-15,6 4 0 0,0 16 9 0,0 6 8 16,0-3-1-16,-3 5-1 16,0-2 4-1,-3 3 2-15,0-4-13 0,-3-2-5 16,-3 3-6-16,-3-8-2 0,0-6 1 15,-3-10 3-15,1-5-15 0,-4-11-8 16,-6 2-18-16,3-10-5 16,-9-8-29-16,3-2-10 15,7-3-35 1,11-6-17-16,6-2 66 31</inkml:trace>
  <inkml:trace contextRef="#ctx0" brushRef="#br0" timeOffset="125059.6159">19436 6747 156 0,'0'3'60'0,"6"-9"-47"0,0 9 26 0,-3 2 9 15,-3-5-11-15,3 3-1 16,-3 2-12-16,3 0-3 16,-3 1-12-16,0-6-3 0,-3 5 0 15,0-2-3-15,0-1-2 16,-3-2 0-16,6-2 1 16,0-1-1-16,0 0 2 15,0 1-7-15,0-1 1 16,3 3-1-16,3-3-1 15,-3 3-1-15,-3 0 1 16,6 3 3-16,-6-3 3 16,0 0 0-16,0 5-1 15,0 1 7-15,-3-1 3 16,-3 0-5-16,3-5-1 0,3-2-2 16,0-1 1-16,-3 0-4 15,3 1-2-15,6-1-1 16,-6 3 0-16,6-5-2 15,-6 5 1-15,0 0-2 16,0 5 2-16,-3-2-127 31,3-1 72-31,-3-2-66 16,6 3 73-16,3-6 13 0</inkml:trace>
  <inkml:trace contextRef="#ctx0" brushRef="#br0" timeOffset="132472.7964">19808 6739 124 0,'0'-5'49'0,"6"-17"-38"0,-12 25 19 0,6-3 6 15,3 5 2-15,-3-2 2 16,9 2-20-16,0 3-7 16,-6 3-8-16,3 5 5 0,0 2 3 0,-3 6-9 15,0 3-1 1,0-6-3-16,0 5 6 16,-3-2 6-16,0-5-8 0,-3-6-2 15,6-3-29 1,-6 14-22-16,6-16-11 15</inkml:trace>
  <inkml:trace contextRef="#ctx0" brushRef="#br0" timeOffset="132694.3874">19933 6744 136 0,'9'16'52'0,"-9"-13"-41"0,-3 13 7 16,0-14-2-16,0 6 21 15,-3 5 14-15,-3-2-14 16,0 0-4-16,-3 2-19 0,0-3-9 0,3-2-3 16,0 3-16-1,1-3-27 1,-4 0-11-16</inkml:trace>
  <inkml:trace contextRef="#ctx0" brushRef="#br0" timeOffset="132897.0644">19698 6763 176 0,'-3'-8'66'0,"0"10"-52"0,3 1 17 0,-3 0 4 16,9-1-13-1,0 4-4-15,0 2-5 0,15 0 1 16,2 2-7-16,4 3 2 0,0-2 4 16,0 0-7-16,0-1-3 15,-1 3-18-15,-2-2-5 16,-3 0-39-16,-3-4-14 16</inkml:trace>
  <inkml:trace contextRef="#ctx0" brushRef="#br0" timeOffset="136794.0135">20350 6887 124 0,'0'-5'46'0,"0"5"-35"0,-3-5 9 0,9 5 5 16,-6 0 14-16,-3 2 11 16,0 1-14-16,0-3-6 15,-9 5-6-15,-12 6-1 16,9-3-15-16,-3 0-5 15,3 0 0-15,6-1 0 16,9-4-8-16,6 10-2 16,3-2 2-16,3-3 0 15,9 16 3-15,-3-8 3 0,3 5-2 16,-3-3 0 0,-7 1 1-16,4-1 2 0,-9-2 12 15,-3 3 6-15,-6-1-8 16,-6-5-4-16,-8-5-3 15,5 3 1-15,3-3-5 16,-9-3-3-16,-6-2 3 16,6-6 1-16,-12 3-18 15,13 0-9-15,14-5-29 0,-6 2-13 16,9-2-29 0</inkml:trace>
  <inkml:trace contextRef="#ctx0" brushRef="#br0" timeOffset="137057.5211">20504 6940 192 0,'0'8'71'0,"9"24"-55"0,-9-3 17 0,0-13 5 16,6 0-7-16,-3 5 2 16,-3 0-21-16,3 0-7 15,0-2-4-15,0-1-1 0,0-2 0 16,-6-5-22-16,3-1-10 0,0-5-22 16,0-5-8-16,0 0-27 15</inkml:trace>
  <inkml:trace contextRef="#ctx0" brushRef="#br0" timeOffset="137270.7827">20498 6813 252 0,'-5'-8'96'0,"7"8"-75"0,1-13 10 15,-3 13 1-15,0 0-18 16,0 0-2-16,3 3-30 15,3-3-11-15,0 2 15 16,3-2-16-16,0 5-1 0,3-5-44 16,0 0-45-1,0 6 39-15</inkml:trace>
  <inkml:trace contextRef="#ctx0" brushRef="#br0" timeOffset="137725.9414">20689 6884 196 0,'-3'3'74'0,"0"2"-58"0,24-13 20 0,-12 6 7 16,0-1-4-16,-3 1 5 16,0 4-24-16,0-4-6 0,2 2-10 15,1-3-5 1,3 3 0-16,0-3-4 15,0 3 3-15,0-2-6 16,0-1 5-16,0-2-3 16,0 5 1-16,-3 5 3 0,-3-5-6 15,0 5 1-15,-3 1 3 16,-3 4-2-16,-3 3-1 0,-3 9 4 16,0-4 1-16,-3 1 2 15,-3 12 0-15,-6-7 2 16,6 0 1-16,-3-3-4 15,6 0 1-15,3-5 0 0,3 0 0 16,0 0 0 0,6-3 2-16,-3 0-1 15,9-2-1-15,3-3 1 16,0 0 1-16,0-3-1 16,0 0 2-16,0-2-2 15,-3 0-1-15,0-3-17 0,-3 2-9 16,-6-2-15-16,6 3-5 15,-6-3-46 1</inkml:trace>
  <inkml:trace contextRef="#ctx0" brushRef="#br0" timeOffset="137978.8862">20725 7001 200 0,'0'-8'77'0,"-15"5"-60"0,33 1 26 0,-12 4 7 16,0 9-36-16,2-8-16 0,4-9 14 16,3 6 9-16,0-2-9 15,0-1-8-15,3 0-4 0,-3 1-24 16,0-1-12-16,0 0-52 15,-1 1-49 1,-2-4 45-16</inkml:trace>
  <inkml:trace contextRef="#ctx0" brushRef="#br0" timeOffset="138406.9794">20972 7011 184 0,'-30'-2'71'0,"30"7"-55"0,12-10 2 0,-9 10-1 16,12-2 4-16,0 13 7 15,2-16-9-15,7-3-3 16,3 6-7-16,-3-3-1 16,0 2-5-16,0-12 0 15,-7-4-3-15,7-1-1 0,-9 1-10 16,-3 1-5-1,-3 0 8-15,-6-3 4 0,-6 3 5 16,-3 0-7-16,-6-1-3 16,-6 4 5-16,-12 7 3 0,4 3 2 15,-4 5-1-15,6 6 1 16,-3 5-1 0,3-6 0-16,7 27 6 15,2-2 4-15,6-3 6 16,6-6 4-16,6 1-8 0,6-4-2 15,3-4-4-15,17-3-1 16,4-3-17-16,3-5-6 0,-3-3-24 16,-1-5-11-16,1-8-47 15</inkml:trace>
  <inkml:trace contextRef="#ctx0" brushRef="#br0" timeOffset="138870.3399">21374 6922 188 0,'-6'-6'71'0,"6"6"-55"0,-3 6 13 16,3-6 2-16,0 0-14 15,-3 2-4 1,0 9-8-16,-3 13-2 16,0-3-1-16,0 0 3 0,0 11 1 0,0 2 4 15,3-5 4-15,6-2-8 16,3-6-3-16,3-3-5 15,3-2 1-15,0-8 5 32,3 3-2-32,-1-6-1 0,10-10 2 0,3-9 2 15,-3 4-4-15,-3-3-1 16,-6-6 0-16,-7-10 2 0,-8-3 3 16,-8 3-2-16,-4 3-2 15,-3-1-7-15,0 11-1 16,15 16-156 15,-15-10 52-31,3 4 15 16</inkml:trace>
  <inkml:trace contextRef="#ctx0" brushRef="#br0" timeOffset="139186.9174">21796 6665 212 0,'9'-5'79'0,"-9"5"-61"0,-9-14 30 16,6 12 11-1,-3-1-12-15,-3 0-5 16,3 6-24-16,-5-3-11 0,5 8-14 16,-3 5-4-1,3 3 6-15,0 5 0 16,3 0 3-16,0 11 2 0,3 0 0 15,0 13 2-15,3-3-1 0,0 3-1 16,0-5 1 0,0-3-17-16,0 0 9 0,0 8-15 15,-3-11-22-15,0-10-12 16,-3-5-33-16,-3-6-13 16,0-2 29-16,0-9 16 15</inkml:trace>
  <inkml:trace contextRef="#ctx0" brushRef="#br0" timeOffset="139355.3143">21502 6932 256 0,'6'-5'96'0,"-4"5"-75"0,31-5 6 0,-9 2-4 16,0 0-2-16,0 1 6 16,-1 4-14-16,4-2-9 0,0 0-4 0,-3-2-44 15,0-1 24 1,-6-2-124-16,-1 5 80 0</inkml:trace>
  <inkml:trace contextRef="#ctx0" brushRef="#br0" timeOffset="139809.9942">22299 6578 160 0,'-9'2'60'0,"9"-2"-47"0,-3-2 17 0,0-1 19 16,0 6-28-16,-6-1 12 15,4 6-19-15,-7 3-4 16,3-1-6-16,-12 11 13 15,6 3-10-15,-6 8 24 16,6 2-18-16,-3 6 10 16,7 5-14-16,-4 19 0 15,9-4-6-15,6-1-11 16,9-9 5-16,3-5-24 16,5-5 15-16,1-9-58 15,0-7 39-15</inkml:trace>
  <inkml:trace contextRef="#ctx0" brushRef="#br0" timeOffset="140400.4096">22627 6723 176 0,'9'-5'68'0,"-9"5"-52"0,6 2 17 0,-6-2 23 16,3 6-31-16,0 2 22 31,0 2-28-31,-1 6 23 16,1 5-24-16,0 16 15 15,0-2-19-15,0 12-3 16,3-2-7-16,-3 0-7 15,0-2 1-15,-3-6 1 16,0-3 1-16,0-7-22 16,0-4 12-16,0-7-54 15,0 0 36-15,0-5-91 16,0-3 67-16</inkml:trace>
  <inkml:trace contextRef="#ctx0" brushRef="#br0" timeOffset="140901.0549">22323 6752 148 0,'0'-2'55'0,"0"2"-43"0,12 0 25 0,-12 0 24 31,0 0-33-31,3 0 13 0,6 0-25 0,9 0 9 15,3 2-15-15,11 1 13 16,1-1-14-16,6-2 14 16,-3 0-14-16,2 0 9 15,1 0-10-15,3 0 0 16,-4 0-5-16,1-2 3 16,0 2-4-16,-10-3 1 15,-5 1-1 1,-9-1 5-16,0 3-4 15,-9-3-14-15,-6 3 5 0,0-2-57 16,0 2 35-16,-6-3-107 16,3 3 76-16,-3-3-70 15,0 6 74-15</inkml:trace>
  <inkml:trace contextRef="#ctx0" brushRef="#br0" timeOffset="141290.9833">22981 6551 168 0,'6'-21'66'0,"-6"21"-52"0,9 11 25 0,-6-6 28 31,0 3-38-31,3 2 7 0,0 1-23 0,3 5 4 16,0 0-10-16,2 7 15 15,-2 1-12-15,3 5 13 16,0 3-13-16,-6 13 10 15,0 3-11-15,-3 5-3 16,0-3-3-16,-9 13 4 16,0-4-4-16,-6-12-5 15,3-7 0-15,-12-6-67 16,4-7 37-16,-10-6-131 16,3 0 90-16</inkml:trace>
  <inkml:trace contextRef="#ctx0" brushRef="#br0" timeOffset="143125.2511">19492 6882 16 0,'3'2'8'0,"-6"-2"-6"0,9 6 8 0,-3-9 3 16,-3 3 7-16,0 0 4 0,0 0 5 15,3 0 2-15,-3 0 1 16,0 0 0-16,0 0-2 16,0 0-1-16,0 0-10 15,0 0-1-15,0 0 9 16,0 5-15-16,0-5-2 16,0 3 1-16,-3-3-5 0,0 3 2 15,3 2-5-15,-3-5-2 16,0 0 0-16,0 3 1 15,0-1 3 1,0 1-2-16,0 0-2 16,-2-3 4-1,-1 2-7-15,0 6-4 16,0-8 4-16,0 5 4 0,0-2 4 16,0-3-11-1,6 3 2-15,0-3 1 16,0 0 2-16,0 0 0 15,0 0-3-15,3 5 2 16,0-2 1-16,3 2 0 0,0-8 2 16,3 1-1-16,0 2-1 0,-1-3 7 15,1 0 3-15,0 3-12 16,-3 0-3-16,-3-2 0 16,-3 2 0-1,3-3 3 1,-3 3 1-16,0 0-24 15,0 3-8-15,0-3-58 0,0 5-35 16,3-8 57-16</inkml:trace>
  <inkml:trace contextRef="#ctx0" brushRef="#br0" timeOffset="144371.558">19531 6903 96 0,'0'-3'38'0,"0"1"-29"0,0 7 10 0,0 0 5 16,0-5-2-1,0 0 1-15,0 0-8 16,0 0-2-16,0 0-7 16,-3 0 7-16,3 0 4 0,-3 3-5 15,0 0-2-15,0-1-1 16,0-2-3-16,0 3-1 15,0-6-1-15,-3 9 0 16,0-6 2-16,-3 2 1 0,0 3-1 16,1 3 1-1,-1 0-2-15,3-5 2 16,-3 2 2-16,3-5 2 16,0 3-5-16,0-3-2 15,-3 0-9-15,6-3-4 0,0 3-6 0,3 0-2 16,-3-2-28-16,6 4-12 15,0-4-31 1</inkml:trace>
  <inkml:trace contextRef="#ctx0" brushRef="#br0" timeOffset="145209.1894">19486 6927 104 0,'3'5'41'0,"0"-8"-32"0,0 1 11 0,-3 2 4 15,0 0 2-15,0-3 2 16,-3 3-15-16,3 0-8 16,0 0-3-16,-3 0 6 0,0 3 7 15,0-1-1-15,-2-2 0 16,-4-5-6-16,3 10 0 15,0-5 12 1,0 3-10-16,-6 0 4 0,3-1-6 16,0-2-3-16,0 6-5 0,3-9-2 15,-3 6 1-15,3-3 0 0,3 0 1 16,3-3-18-16,-3 0-5 16,6 3-38-1,3-5-57-15,3-5 21 16</inkml:trace>
  <inkml:trace contextRef="#ctx0" brushRef="#br0" timeOffset="145814.5185">19466 6922 124 0,'-3'-8'49'15,"0"13"-38"-15,-3-2 17 0,6-3 4 0,-3 2-13 16,-3 1-3 0,0-3-4-16,0 0 2 0,-3 2-7 15,-3 1-2-15,0 5 1 0,-6-3-3 16,3 1-2-16,3-1-20 16,1 0-56-1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8:16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14849 17444 184 0,'-9'-8'68'0,"9"8"-52"0,-3 5-14 16,3-2-8-16,-3 16 12 15,0 15 7-15,-3 16 3 16,0 16 1-16,-3 24-9 15,3 16-7-15,3-3-2 0,0-10 1 16,6-3 0-16,0-5 2 16,3-11 3-16,0-3-18 15,0-13-5-15,0-7-49 16,0-17-41 0,-3-8 36-16</inkml:trace>
  <inkml:trace contextRef="#ctx0" brushRef="#br0" timeOffset="1">14885 17449 104 0,'50'-18'41'0,"-8"12"-32"0,29-1 13 15,-32 4 3-15,15-2-5 16,23-3 1-16,21 2-10 16,12-2-2-16,24-2-5 15,12 5-3-15,6-3 2 0,15 8-2 16,-1-6-1-16,7-2 1 0,-3 8 1 16,-19-5-1-16,-5 2-1 15,-9 3 1-15,-15 0 1 16,-18 0-3-16,-14 0 0 15,-16 0 1-15,-14 0 2 16,-10 0-1-16,-8 0 2 16,-9 0-4-16,-3 0 0 15,-7 0 3 1,-5-5 3-16,-3 5-4 0,-3-5-3 16,-3 2 1-16,-3-2 2 15,-3 0 15-15,0-1 7 16,-3-2-5-16,0 6 0 15,0-1-11-15,0 3-4 16,0 5-9-16,0 9-1 0,3 9 3 16,0 30 2-16,3 21-1 15,0 3 2-15,0 29 1 16,3 16 0-16,-1-9 0 16,1-9 2-16,-3 12 3 15,0 16 2-15,-3-20-3 16,-6-23-1-16,-3-17-1 15,-6-11 1-15,1-11-2 16,-4-10 2-16,-3-9 0 16,-3-4 1-16,0-1-2 15,-6-12 1-15,-5-1-4 16,-10-13-2-16,-12 0 4 16,-11-8 1-16,-13 8 0 15,-11-5 1-15,-24-1-4 16,-15-2 0-16,-21 3 1 15,-23-3 0-15,-16 3 0 0,-20-3 2 16,2 3 5-16,-11-3 4 16,12 8-2-16,2-6 0 15,19 6-12-15,17 6-5 16,18-6-40-16,21 5-19 16,33-2-34-1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2:13:45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 9718 148 0,'-33'-50'55'0,"24"39"-43"0,-3-5 12 16,6 11 2-16,3 2-10 15,3-2-4-15,9 0-5 16,3-3 0-16,9-5-4 15,20 0-2-15,16-1 0 0,6-2-1 0,8-5 2 16,-3 3-30-16,25 4-11 16,-7-1-40-1</inkml:trace>
  <inkml:trace contextRef="#ctx0" brushRef="#br0" timeOffset="209.6202">1681 9374 168 0,'-45'-8'66'0,"27"8"-52"0,6-2 8 0,12 2 1 16,9 2-19-16,3 1-5 16,12-3-4-16,6 5 3 15,5 0 1-15,7 6 1 0,-3 2 0 16,-7 1 0-16,-2-1 0 16,-18 0 0-16,-9-2 2 15,-15-1-1-15,-9 3 2 0,-8 6-59 16,-10-1-49-1,-15-2 29-15</inkml:trace>
  <inkml:trace contextRef="#ctx0" brushRef="#br0" timeOffset="5118.7678">3330 9911 64 0,'18'-2'24'0,"-13"2"-18"0,10 0 20 0,-9 0 8 16,3 0 4-16,0-3 2 15,0 0-3-15,-3 1 2 16,-3-1-10-16,-6-2-5 16,-6-1-14-16,-6-1-4 0,-12-4 0 0,-5-2-1 15,-10-3 0-15,-6-3-1 16,-5-7 0-16,-10 2-5 16,-8-2 1-1,-4 4 0-15,-8 12 0 16,-6 10-3-16,-12 13 2 0,-1 11 1 15,-5 5 2 1,3 5-3-16,0 3 0 16,15 3-1-16,2 10-2 0,16 14 0 15,14 2 3-15,13-5 0 16,14 0 1-16,18-6 4 16,21 4 2-16,24 4 2 15,23 1 0-15,28-6-2 16,35-11 1-16,21-15-2 15,26-11 2-15,13-21-4 0,8-10 0 16,-5-11 1-16,-9-3 2 16,-16 0 1-16,-23-3 3 15,-24-4 6-15,-23-1 2 16,-22-2 8-16,-20-9 4 16,-21-12-8-16,-24-4 0 15,-21 1-15-15,-18 3-7 16,-14 2-9-1,-10 8-3-15,-8 0-17 0,-4 13-7 16,-2 11-41 0,2 13-15-16,7 13-29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8:24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3395 14814 124 0,'-3'-3'46'0,"0"3"-24"0,0 0-8 16,0 0 15-16,0 0-3 15,-3 3-1-15,-3 0-5 16,-3 2 0-16,1 3-11 15,-4 0-5-15,0 0-3 0,3 0-1 0,3 0 2 16,12 2-1 0,3-2-1-16,3-3-2 15,3 1 1-15,6-4-1 16,-1 4 0-16,7-1 4 0,-6 0 3 16,0 6 2-1,-6 7 5-15,-9-2 5 16,-6-3 0-16,-3 1-1 15,-6-4-6-15,-3-2-4 16,-3-2-3-16,-6-1 0 16,-2-3-4-16,5-2-2 15,3-7-14-15,3-9-4 16,12 0-24-16,9 0-12 16,3-3-38-1</inkml:trace>
  <inkml:trace contextRef="#ctx0" brushRef="#br0" timeOffset="1">3559 14618 184 0,'-6'0'68'0,"6"0"-36"0,-3 6-40 16,3-1 12-16,0 5 5 15,-6 9 5-15,3 7 5 16,0 3 1-16,0 3-11 15,0 3-3-15,3-4-2 0,0 14-2 16,3-8-2-16,0-5-15 16,3-5-7-16,0-6-73 15</inkml:trace>
  <inkml:trace contextRef="#ctx0" brushRef="#br0" timeOffset="2">3470 14801 220 0,'-6'-5'82'0,"9"7"-44"0,-3-4-33 0,0 2 21 16,9-3-9 0,2 0-7-16,4 1-1 15,3-1-6-15,3 3-13 0,3-3-5 16,0 3-40-16,2 0-14 15,4 0-21-15</inkml:trace>
  <inkml:trace contextRef="#ctx0" brushRef="#br0" timeOffset="3">3729 14809 112 0,'-21'-3'44'16,"18"3"-24"-16,0 0-24 0,-6 5 27 15,0 1-3-15,0 2-3 16,-3 2-2-16,3 3-5 16,0 3-1-16,0 5-5 15,3 6-5-15,3-3 0 0,3-3 3 0,3-5 1 16,3-3 1 0,9-5 0-16,-6-3 0 0,9-5 0 15,0-10-2-15,-3-4 1 16,-3 1-2-16,-1 0 2 15,-2-3-2-15,-3 0-1 16,-3 0 5-16,-3 0 4 16,0 6 1-16,0 2 2 15,0 0-4-15,-3 5-3 16,3 3-2-16,0 6 0 16,0 2-4-16,3 2-2 15,3 1 2-15,0 5 0 16,0-3 1-16,0-3 2 15,0 6-12-15,0-2-6 16,0-4-33-16</inkml:trace>
  <inkml:trace contextRef="#ctx0" brushRef="#br0" timeOffset="4">3848 14838 132 0,'-3'0'49'0,"3"0"-26"0,0 5-20 16,3 0 10-16,0 3 7 0,0 3 5 15,0 0-7-15,2 4 0 16,-2 1-11-16,0 5-4 0,0-2 0 16,0-3 0-16,0-3 1 15,0-5 0-15,-3 0 0 16,0-3-2-16,0-5 1 15,0-5 2-15,0-8 4 16,0-1 2-16,0-1 1 16,0 1 0-16,3 1 0 15,0 0-4-15,3 2 0 16,3 3-10-16,3 0 0 16,0 3-2-16,0 3 2 15,0-1 1-15,0 3 1 16,3 0-20-16,-4 0-9 15,1 0-56-15,0-3-42 16,0-2 46-16</inkml:trace>
  <inkml:trace contextRef="#ctx0" brushRef="#br0" timeOffset="5">4056 14650 192 0,'-6'-8'71'0,"9"8"-38"0,-3 3-34 15,3 2 12-15,-3 0 1 16,3 9 3-16,0 7-2 16,0 2 0-16,0 4-7 15,-3 5-4-15,3-1 1 0,0 6-4 16,0 3 0-16,-3-5 1 0,0-6 0 16,0-6-31-1,0-4-14-15,0-6-48 16</inkml:trace>
  <inkml:trace contextRef="#ctx0" brushRef="#br0" timeOffset="6">3973 14790 208 0,'-9'-5'77'0,"9"5"-42"0,3-3-37 0,-3 3 17 16,6 0 4-16,3-2 6 0,2-1-7 15,4 0-3-15,3 1-8 16,3-1-7-16,3 0-1 0,6 3-34 16,-4 3-17-16,4 0-53 15</inkml:trace>
  <inkml:trace contextRef="#ctx0" brushRef="#br0" timeOffset="7">4345 14854 132 0,'-24'13'49'0,"21"-2"-26"0,-3 2-9 0,3-5 15 15,3 5-8-15,0 8-1 16,3-2-12-16,3-1-3 16,0-2-3-16,6-3 3 0,6-2 1 15,-1-3 2-15,1-8 2 16,0-8-3-16,-3-8-2 16,-3 0-2-16,-3 0-3 15,-6 0 3-15,-3 0 0 16,-6 3 1-16,-6 0 2 15,0 0-5-15,-3 2-3 16,0 3-2-16,3 3 0 0,3 0-26 16,4 2-12-16,10-5-107 31,13-3 74-31</inkml:trace>
  <inkml:trace contextRef="#ctx0" brushRef="#br0" timeOffset="8">4577 14616 192 0,'-6'-11'71'0,"0"11"-38"0,-3 0-19 16,6 0 20-16,-6 3-17 15,0 5-5-15,0 2-9 16,0 3-3-16,3 14 0 16,3-1 2-16,3 3 1 0,3 3-1 15,3 0-2-15,3-3 3 0,-3 13 2 16,0-7-4-16,0-3-3 15,-3-6-37-15,-3-5-16 16,0-5-41 0</inkml:trace>
  <inkml:trace contextRef="#ctx0" brushRef="#br0" timeOffset="9">4413 14819 204 0,'6'-2'77'0,"3"-1"-42"0,12-2-43 0,-9 2 12 16,6 0-2-16,2 1 1 0,13-1-37 15,3 3-14-15,-3-2-29 16,-1 2-12 0</inkml:trace>
  <inkml:trace contextRef="#ctx0" brushRef="#br0" timeOffset="10">4940 14777 152 0,'-15'-3'57'0,"6"6"-30"0,-3 2-25 0,6 1 14 16,-6 2-4-16,-5 2 3 16,2 6 3-16,-3 2 1 15,6 6-10-15,3 5-3 0,3-2-2 16,0-1-2-16,6-7-2 16,9-3 5-16,3-3 1 15,0-5-2-15,3-5-3 16,0-11 0-16,-4-8-1 15,1 0-5-15,-3-3-1 16,-3 1 5-16,0-1 2 0,-3 1 1 16,-3 2 1-16,0 3 0 15,0 2 1-15,0 3-2 16,-3 3 1-16,3 5 0 16,0 5 1-16,0 3-2 15,3 3 1-15,0 2-2 16,3 5-1-16,0-2 3 15,3 5 0-15,0-2-8 16,0-6-2-16,0 0-36 16,-3-5-16-16,3-10-30 15</inkml:trace>
  <inkml:trace contextRef="#ctx0" brushRef="#br0" timeOffset="11">5011 14827 124 0,'0'3'49'0,"3"2"-26"0,0 3-7 0,0 0 18 15,0 0-1-15,0 3 3 16,0-1-16-16,0 9-4 16,0 5-10-16,0-3-6 0,0-5-1 15,-3-3 1-15,0-3 0 16,0-2 11-16,0-2 7 15,0-12 13 1,0-12-12-16,0-3-6 16,0-1-3-1,3 4-9-15,3-1 0 0,3 4-6 16,-3 1-1-16,9 4-66 16,-3 2-24-1,0 0-38 1,3 3 47-16</inkml:trace>
  <inkml:trace contextRef="#ctx0" brushRef="#br0" timeOffset="12">5208 14893 176 0,'0'14'66'0,"6"-9"-36"0,-6 16-24 16,0-16 15-16,0 1 0 15,0-1 2-15</inkml:trace>
  <inkml:trace contextRef="#ctx0" brushRef="#br0" timeOffset="13">5214 14957 380 0,'-3'0'21'0,"3"-5"-4"0,0-3-8 0,0 0-1 16,3-3-5-16,0-2-2 16,0 0 0-16,0-1 1 15,0 1-1-15,3 3-1 16,0-1-2-16,0 3-1 16,8 5-18-1,1 1-4-15,0 2-3 16,0 2-25-16,0-2-8 15,0 0-23 1</inkml:trace>
  <inkml:trace contextRef="#ctx0" brushRef="#br0" timeOffset="14">5446 14806 192 0,'-6'-3'74'0,"3"3"-40"0,-6 3-33 16,6 2 16-16,-3 1 0 15,-3 4 2-15,0 3-6 16,0 3 0-16,3 6-8 16,3 7-3-16,1-6-1 0,2-4 1 15,2-3 1-15,4-3-1 16,0-5-2-16,3-11 1 16,0 1-1-16,0-9-14 15,3 1-5-15,-3-4 7 16,-3 1 4-16,0 0 6 15,-3 0 1-15,-3-1 5 16,0 4 2-16,0 2 2 0,3 3 2 16,0 5-3-16,-3 0 1 15,6 5-1-15,0 3 1 16,6 2-7-16,-3 6-2 16,5 3 0-16,-2-3 0 15,0-3 1-15,0 0 0 16,0-5-40-16,-3-3-15 15</inkml:trace>
  <inkml:trace contextRef="#ctx0" brushRef="#br0" timeOffset="15">5636 14806 184 0,'-2'3'71'0,"7"5"-38"0,-2 8-28 16,0-9 17-16,3 4 1 15,0 0 3-15,0-1-9 16,3 1-5-16,0 5-7 16,-3-3-6-16,6-2 0 0,-3-4-15 15,9-12-41 1,-3-3-6-16,0-2-25 16</inkml:trace>
  <inkml:trace contextRef="#ctx0" brushRef="#br0" timeOffset="16">5836 14785 212 0,'-9'3'79'0,"3"7"-42"0,-6 14-28 0,6-8 22 16,0 10-4-16,-6 11 4 15,-3 0-11-15,1 0-4 16,-1 0-9-16,3 1-7 16,0 1-3-16,0-10-47 0,3-5-21 15</inkml:trace>
  <inkml:trace contextRef="#ctx0" brushRef="#br0" timeOffset="17">6035 14840 96 0,'-6'0'38'0,"9"0"-20"0,3 3-8 0,-6-3 14 0,3 5 7 16,0 1 5-16,3-1-2 16,0 3 2-16,3 0-20 15,3 0 0-15,3 0 0 0,6 0-2 16,6 5 2-16,-1 0 2 15,7-2 3-15,9 5-7 16,2-11-3-16,7-2-4 16,3-3-2-16,-4-8 1 15,4-3 1-15,-4 0-1 16,-2-2 1-16,0-3-4 16,-4-2-2-16,-5 2 2 15,0-3 0-15,-1 1-1 16,-5-3-2-16,-6 0 3 15,-3-1 0-15,-6 4-1 0,-4 2-2 16,-2-3 1-16,0 1 1 16,-3 5-1-1,0 0 2-15,0-1-2 0,0 4-1 16,-3-1-2-16,0 3 1 16,0 3 1-16,-3-3 2 15,0 5-3-15,3-2-2 16,-3 2 4-16,0-2 1 15,0 2 0-15,0 1-2 16,0-1 1-16,-3 0-1 16,3 1 0-16,0-1 0 15,-3 1-3-15,3-1 0 0,-1 0 4 16,1 1 1-16,0-1 0 16,0 0 1-1,-3 3-4-15,0-2 0 0,0-1 1 16,0 3 2-16,0 0-3 15,0-3 0-15,0 3 1 16,-3 0 0-16,-3 0-5 16,-2 3 1-16,-4 2 4 15,-3 1 2-15,-6-1-3 16,-3 0-1-16,3 0 1 16,3 1 0-16,4-4-2 15,2 1 2-15,3 2 1 16,0-5 2-16,3 0-3 15,6 0 0-15,9-5 1 16,3 0 0-16,3-1-5 16,2-7-1-16,1 3 0 0,0-1 2 15,0 3 2-15,0 3 3 16,0 2 0-16,-6 9-1 16,0-1 5-16,-4 5 4 15,1 4 1-15,-3 1 4 16,-3 4-5-16,-3-3-3 15,0 0-3-15,3-3 0 16,0 3-11-16,0-3-4 16,0-2-36-16,15-14-117 31</inkml:trace>
  <inkml:trace contextRef="#ctx0" brushRef="#br0" timeOffset="18">8967 14899 124 0,'0'-3'46'0,"0"3"-24"0,0-3-8 0,0 3 15 15,0 0-3-15,-3 0 10 16,-9 6-11-1,0-1-13-15,1 0-5 0,-1 1-3 16,0 4-5-16,3-2 1 16,0 0 2-16,3 5 1 0,3 0-4 15,3-5-1-15,6 0 3 16,6 0 3-16,3 0-6 16,0 0-3-16,-1 3 5 15,1-1 4-15,-3 1-4 16,-3 0-2-16,-6 2 12 15,-3-3 7-15,-6 1-2 16,-3-1 2-16,-9 1-8 16,1-3-1-16,-1 0-4 15,0-3-1-15,3-2 1 16,0 0 0-16,3-3-9 16,3 0-2-16,3-3-29 15,6-2-12-15,6-3-13 16,3-3-2-16,3-2-12 15</inkml:trace>
  <inkml:trace contextRef="#ctx0" brushRef="#br0" timeOffset="19">9095 14777 112 0,'3'-5'44'0,"-3"5"-24"0,3 2-13 0,-3-2 15 16,3 6 4-16,0 4 5 0,0 9-6 16,-3 7-1-1,0 14-13-15,0 2-2 0,0-5-2 0,0-2-6 16,0-4-2-16,0 1 2 16,0-3 3-16,0-5-17 15</inkml:trace>
  <inkml:trace contextRef="#ctx0" brushRef="#br0" timeOffset="20">9030 14967 192 0,'-3'-2'74'0,"6"-14"-40"0,3 8-35 15,0 8 15-15,3 0-6 16,3 0 1-16,-1-3-3 0,4 1-1 16,0-1-3-16,9 8-4 0,-3-5 1 15,0 6-52 1,0-1-64-16,-4 6 21 16</inkml:trace>
  <inkml:trace contextRef="#ctx0" brushRef="#br0" timeOffset="21">9307 14967 144 0,'-3'-5'55'0,"3"5"-30"0,0 0-25 0,-3 3 10 0,0 5 5 16,0 0 2 0,-3 2-2-16,-3 4-1 0,-3 4-8 15,0 3-4-15,0 6-1 0,0-1-1 16,6-5 0-16,3-2-3 15,3-3 2-15,0-3 5 16,3-2 2-16,3-6 0 16,3-3 1-16,0-7-6 15,0 0-1-15,0 0 2 16,0-6 3-16,0 0-2 16,-3-4-2-16,0 1 0 15,-3 1-1-15,-3 2 0 16,0 4 0-16,0 1 0 15,-3 1 2-15,3 5-1 0,-3 3-1 16,3 5 1-16,0-1 1 16,0 1-1-16,0 3 2 15,3 2-4-15,3-2 0 16,0-3 1-16,0 0 0 16,2-3-25-16,4-5-10 15,-3 3-22 1,0-6-38-16,-3 0 20 15</inkml:trace>
  <inkml:trace contextRef="#ctx0" brushRef="#br0" timeOffset="22">9384 15055 132 0,'-3'0'52'0,"3"8"-28"0,0-3-22 15,3 0 14-15,-3 1 7 16,0 2 8-16,0-1-12 15,0 1-3-15,6 6-10 16,0-9-4-16,-3 6-1 0,0-4-1 16,0 1 0-16,0-2 0 15,-3-1 2-15,0-5 5 16,0-5 6 0,0-1-7-16,0-2 1 15,3-2 0-15,0-1-1 16,0 1-1-16,3-1-6 0,0 1 1 15,3 2 2 1,-1 2 1-16,4 4-4 0,0-1-1 16,3 0-4-16,0 1-1 15,-3-1-27-15,0-2-13 16,-3 2-44 0</inkml:trace>
  <inkml:trace contextRef="#ctx0" brushRef="#br0" timeOffset="23">9586 14825 168 0,'-3'-6'63'0,"3"6"-34"0,3 6-36 0,-3-1 10 0,3 3 8 16,-3 5 7-1,3 6 2-15,0 12 3 0,-3 1-13 16,0 2-3-16,3-2-3 0,0-5 0 15,0 2 0-15,-3-3-2 16,6-7-2-16,-3-3-30 16,-3-3-13-16,3-3-46 15</inkml:trace>
  <inkml:trace contextRef="#ctx0" brushRef="#br0" timeOffset="24">9461 14991 204 0,'-12'-21'77'0,"12"21"-42"0,0 0-41 15,6-5 27-15,3 0-1 16,6-1-7-16,3 1-5 16,3 0-5-16,6-1-3 0,2 4 3 15,1-1-29-15,0 3-11 16,0 5-59-1</inkml:trace>
  <inkml:trace contextRef="#ctx0" brushRef="#br0" timeOffset="25">9976 14991 152 0,'-6'-18'57'0,"3"36"-30"0,-3-7-21 16,3-6 17-16,-2 3-10 15,-1 0-2-15,0 5-2 16,-3 1-1-16,3 4-4 16,0 3-1-16,3 0 3 0,6-2-3 15,3-3-2-15,3-3 0 0,3-2 1 16,2-3 3-16,4-8 2 16,0-8-1-16,0-3 1 15,-3-2-2-15,-3-3 0 16,-3 0-6-16,-6 0 1 15,-6 0 2-15,-3-5 1 16,-3 0-1-16,-3 0-2 16,0 13-2-16,0 0-1 15,3 13-36 1,6 0-27 0,3-5-46-16,6 3 29 15</inkml:trace>
  <inkml:trace contextRef="#ctx0" brushRef="#br0" timeOffset="26">10220 14817 140 0,'-3'-19'55'0,"0"14"-30"0,0-3-7 16,0 5 20-16,-2 1-10 16,-1-1-1-16,0 3-16 15,-3 3-4-15,0 5-5 16,0 7-4-16,3 9 1 0,0 8 1 15,0 5 0-15,6 3 2 16,6-3 1-16,0 0-1 16,0-3 1-16,0 1 0 15,0-9 1-15,-3-5-11 0,-3-2-3 16,0-3-55 0,-3-6-57-16,0-4 31 15</inkml:trace>
  <inkml:trace contextRef="#ctx0" brushRef="#br0" timeOffset="27">10042 15015 196 0,'3'-10'74'0,"15"-6"-40"0,-1 8-38 0,-2 5 15 16,6 0-4-16,3 1 3 16,6-4-5-16,3 6-3 0,-1-7-1 15,4-1-26-15,0 2-10 0,-4-4-51 16</inkml:trace>
  <inkml:trace contextRef="#ctx0" brushRef="#br0" timeOffset="28">10691 15044 148 0,'-3'16'55'0,"3"0"-30"0,0 0-23 0,0-6 14 15,3 1 1-15,-3-3 11 16,0 5-9-16,3-2-10 16,-3-3-3-16,0-3 0 0,0 0-5 15,0 1-1-15,0-6 6 16,0-6 6 0,0-2-6-16,-3-2 3 15,3-3 4-15,0-1-1 16,0-2 1-16,0 3-3 15,3 0-1-15,0 0-5 16,6-6-3-16,0 6 0 16,5 2-1-16,1 3-3 15,0 8 2-15,0 3-15 16,3 0-4-16,-3-1-32 16,0 1-12-16,0 0-28 15</inkml:trace>
  <inkml:trace contextRef="#ctx0" brushRef="#br0" timeOffset="29">10896 15042 160 0,'-6'-3'60'0,"6"0"-32"0,-3 1-22 0,3 2 15 16,0 2-9-16,-3 1 5 16,0 8-3-16,0 4-8 15,3 1 1-15,3-3 0 0,3 3 1 16,3-2 0-1,0-4 2-15,3-2 1 0,0-8 1 16,3 0 2-16,-3-3-1 16,0-2 0-16,-4-5-3 15,-2-1 1-15,-6-5-4 16,-3 3-2-16,-3-8-2 16,1 0-3-16,-4-1 1 15,-3 4-1-15,-3 5-3 16,0 10 2-16,3 8-23 15,0 3-10-15,3 0-20 16,6 0-8-16,3 0-16 16,3 0-21-1,3-3 36-15</inkml:trace>
  <inkml:trace contextRef="#ctx0" brushRef="#br0" timeOffset="30">11072 15023 132 0,'0'5'52'0,"3"-2"-28"0,0 5-11 0,-3-3 17 15,3 11-9-15,0-3 1 0,0 3-9 16,0-3-3-1,3 3-5-15,-1 0-4 0,1-3 0 16,0 1 3-16,0-6 2 0,0 0-2 16,3-6-3-16,-3-2 0 15,3-5 1-15,3 0-1 16,-9-3 2-16,0 2-4 16,-3 4 0-16,3-1 1 15,-3 3 0-15,0 5-3 16,6 1 2-16,0-1-1 15,9 6 0 1,3-4 6-16,2-1 11 16,1-4 8-16,0-4-1 15,0-9-1-15,-3-2-3 16,-3 0-1-16,-3-1-3 16,-6 1 1-16,-6 0-6 0,-3-3-3 15,-3 0-3-15,-6-5-3 16,0-8-24-16,3 8-11 15,0 2-66 1,3 6-58-16,6 8 52 16</inkml:trace>
  <inkml:trace contextRef="#ctx0" brushRef="#br0" timeOffset="31">11563 15094 124 0,'0'-5'46'0,"3"10"-24"0,-3-7-15 0,0 2 13 16,0 0-4-16,3 5 3 15</inkml:trace>
  <inkml:trace contextRef="#ctx0" brushRef="#br0" timeOffset="32">11578 15108 289 0,'6'10'25'0,"3"1"-2"15,5-3-4-15,4 0-3 0,0-3-4 16,3 0 0-16,0-2 2 16,0-6 1-1,5-2-2-15,-2 0 2 0,-3-6-4 16,0-2 1-16,-3 0-3 16,-3-6 2-16,3-15-6 15,-4-1-1-15,-2-4-2 16,-6-1-2-16,-6 3 3 15,0-3 2-15,0 1-4 16,0 4-3-16,-3 3 1 16,0 6 0-16,0 2 1 15,0 6 0-15,0 2 0 16,3 3 0-16,0 2-3 0,0 3 0 16,0 0-1-16,0 3 3 15,0 0-2-15,0-1 1 16,0 4 4-1,0-1 1-15,0 0-1 0,0 3-2 16,0 0-2-16,0 0 1 16,-3 6-1-16,0-1 0 15,-2 3 2-15,-1 2 0 16,-3 6 0-16,0-2 2 16,3-4-3-16,0 3 0 15,0-5 1-15,0-2 2 16,3-1 1-16,0-3 1 15,3-7-5-15,0-5-1 16,6-1 1-16,0-2 2 16,0-3 2-16,0 0-4 15,0-5 1-15,0 2 0 16,0 1-3 0,0 5 2-16,0 5-1 15,-1 10 0-15,4 6 2 16,3 3 0-16,3 7 2 15,0-2 3-15,0 5 0 16,0-5 0-16,0 0-3 16,0-3 1-16,-3 1-2 15,-1-4 2-15,1-7-88 16,0-3-39-16,-6-8 4 16</inkml:trace>
  <inkml:trace contextRef="#ctx0" brushRef="#br0" timeOffset="33">17364 14613 156 0,'3'-3'57'0,"-3"9"-30"0,-3 4-23 16,-3-5 15-16,-3 3-5 16,0 3 0-16,0 10-4 15,0-2 1-15,1-3-6 16,-1-1 1-16,0-1 4 0,0-4-8 15,3-2-3-15,3 0 2 0,0-3 3 16,0-2-3-16,3-3-1 16,3 0 2-16,3-3 1 15,0 1-1-15,6-14-4 16,3 3 1 0,5-3 1-16,-2 3 2 15,-3-1-1-15,-3 4 2 16,0 2-4-16,-3 3 0 15,0 2 3-15,0 3 3 16,0 5 2-16,0 3 3 16,0 3 4-16,-1 2 1 15,1 3-8-15,0 0-2 16,3-3-3-16,-3 0-2 0,0-2-2 16,0-3 1-16,0 0-26 15,0-3-11 1</inkml:trace>
  <inkml:trace contextRef="#ctx0" brushRef="#br0" timeOffset="34">17409 14708 152 0,'-3'-13'57'0,"3"16"-30"0,-18 5-32 0,15-3 12 16,0 0 7-16,0 6 8 15,-6 2 0-15,3 8 1 16,-3 8-12-16,0 11-4 0,3 5-1 15,0 0-1-15,3-3 2 16,3-5-2-16,9 0 2 16,9-5 2-16,3-6 2 15,3-2-1-15,3-5-1 16,5-3-5-16,1-6-1 16,0 1-3-16,0-3-1 0,-1-3-39 15,1 0-18-15,-3-5-43 16</inkml:trace>
  <inkml:trace contextRef="#ctx0" brushRef="#br0" timeOffset="35">17971 15116 140 0,'-6'-3'52'0,"0"3"-28"0,3 0-17 0,3 0 13 16,-2 0-4-1,-4 5 1-15,-3 3-3 0,0 3-1 16,0 2-7-16,0 0 0 0,0 3 1 16,3 0-1-16,3 3-1 15,3-1-3-15,6-2 1 16,3 0-2-16,6-6-1 16,6-4-4-16,2-6-2 15,1-3-26-15,3-2-9 16,-6-3-41-1</inkml:trace>
  <inkml:trace contextRef="#ctx0" brushRef="#br0" timeOffset="36">18126 15132 172 0,'-12'-3'66'0,"6"3"-36"16,0 5-31-16,3 3 12 0,0 5-1 15,0 1 4-15,0-1 1 16,0 0 0-16,3 3-7 15,3-3 1-15,3 0 2 0,3-2 0 16,3-6 3-16,3-5 2 16,0-2 2-16,0-4-8 15,-3-2-3-15,-3 0-2 16,-3-5-1-16,-3-5 0 16,-6 4 2-16,-3 1-3 15,-3 0-2-15,-3 2-3 16,0 3 1-16,0 1-23 15,3 1-10-15,0 4-24 16,3-1-11-16,3 0-23 16</inkml:trace>
  <inkml:trace contextRef="#ctx0" brushRef="#br0" timeOffset="37">18212 14880 152 0,'0'-2'57'0,"0"4"-30"0,3 3-25 0,-3 3 14 15,3 8 5-15,0 11 5 16,0 4-8-16,0 1 0 16,0 3-11-16,-3 4-2 0,3-7-1 0,6-3-2 15,-3-2-2-15,3-6-8 16,3-3-3-16,0-2-32 15,-3-5-14-15,3-6-23 16</inkml:trace>
  <inkml:trace contextRef="#ctx0" brushRef="#br0" timeOffset="38">18352 15134 144 0,'0'3'55'0,"0"-1"-30"0,3 14-23 0,-3-8 14 16,3 3 3-1,-3-1 5-15,3 1-10 0,0 0-5 16,3-1-6-16,0-2-3 0,3-3 3 16,0 1-2-16,0-6 2 15,-3-3-7-15,3-2-1 16,-3-3-1-16,6-5 2 15,-12-1 2-15,3 1 3 16,-3 0 4-16,0 2 2 16,0 3 1-16,0 3 2 15,0 2-3-15,0 3-2 16,0 6-2-16,0 2 0 0,0 2-2 16,0 1-1-16,9-1 1 15,-3 1 1-15,0 0-3 16,-1-3 0-16,7-1-28 15,-3-1-10-15,0-1-49 16</inkml:trace>
  <inkml:trace contextRef="#ctx0" brushRef="#br0" timeOffset="39">18552 15087 176 0,'-3'2'68'0,"6"3"-36"0,-3 6-40 16,0-6 12-16,0 9 2 0,0-4 13 15,0 9-2 1,0-3-8-16,0-3-5 0,0-3-1 16,0 1-2-16,0-3 2 15,0-3-2-15,0 0-1 16,0-2 1-16,0-3 1 15,0 0-10-15,0-3-2 16,3 1 0-16,0-6 1 16,0-5 3-16,3-1 4 15,0 1 1-15,0 3 1 16,0-1 0-16,-1 3 0 16,1 3 0-16,0 2 0 0,0 3 4 15,0 8 2-15,-3 0 2 16,0 3 2-16,0-1-5 15,-3-2-1-15,0 0-2 16,0 0 1-16,0-3 0 16,0 1 1-16,0-6-2 15,0 0-2-15,0 0-2 16,6-3 1-16,0-8-10 16,0 1-5-16,0-1-1 15,0 1 2-15,0-1 9 16,0 6 3-16,0-1 7 15,6 9 11 1,-3 8 1-16,0-1-3 16,-3 1-1-16,0-1-5 15,-3-2-2-15,-1 0-2 16,1 0-3-16,0-2-15 0,0-1-5 16,-3-5-116-1,12 0 39 1</inkml:trace>
  <inkml:trace contextRef="#ctx0" brushRef="#br0" timeOffset="40">18808 15161 148 0,'0'18'57'0,"0"-5"-30"0,0-2-29 0,0-6 9 0,0 1 6 16,0-1 6-16,0 0-8 15,0-5-3-15,0 3-5 16,0-3-3-16,0 0 3 0,0 0-4 16,3-3 0-16,0-5-4 15,0 0-1-15,3-2-4 16,0-4-1-16,3 1 6 16,-1 0 2-16,1 2 9 15,3 6 6-15,3 0 7 16,-3 5 3-16,0 8-9 15,-3 5-3-15,3 3 3 16,-6 0 1-16,3 0-5 16,-9-3-1-16,0 0-2 15,3-2-1-15,6-3-41 16,0-3-33 0,2-5-53-16,1 0 29 15</inkml:trace>
  <inkml:trace contextRef="#ctx0" brushRef="#br0" timeOffset="41">19347 15147 160 0,'-9'-2'60'0,"6"-1"-32"16,0 6-31-16,3-1 13 0,-3 6 8 16,0 0 19-1,-3 6-8-15,3-1-15 16,3 0-6-16,3 0-4 0,-3 0-2 15,6 1-2-15,0-4 3 16,12-4 4 0,-1-6 4-16,1-3-6 15,0-2-1-15,-3-1-2 0,-3-2 1 16,-3-5-4-16,-6-3-2 16,-3 0 8-16,-3 1 6 15,-6-1-10-15,-9 2-2 16,0 4-18-1,3 2-5-15,0 3-21 0,3 2-7 16,4 0-36 0</inkml:trace>
  <inkml:trace contextRef="#ctx0" brushRef="#br0" timeOffset="42">19677 14814 200 0,'-6'-21'77'0,"-9"16"-42"0,-9 5-28 16,18 0 18-16,-3 0-7 15,-3 5 2-15,1 3-7 16,-7 5-3-16,3 8-5 16,3 8-4-16,0 11 2 0,6 0-4 15,3-1 0-15,0 1-1 16,3 2-2-16,0-7 5 15,0-6 1-15,3-3-11 16,-3-2-4-16,0-5-34 16,-3-3-12-16,-3-6-33 15</inkml:trace>
  <inkml:trace contextRef="#ctx0" brushRef="#br0" timeOffset="43">19385 15118 228 0,'-3'-2'85'0,"6"2"-46"0,15-8-43 0,-9 8 13 16,6-3-5-16,6 0 0 16,6 1 0-16,5-1 0 15,7 0-2-15,3-2-26 0,-4 0-9 16,1 0-62 0</inkml:trace>
  <inkml:trace contextRef="#ctx0" brushRef="#br0" timeOffset="44">20007 15113 200 0,'0'0'77'0,"3"3"-42"0,-3 5-34 15,0 2 16-15,0 3-2 16,0 1 3-16,0-1-4 16,0 0 0-16,0 0-8 15,0 1-4-15,0-4-1 0,0-2-10 16,0 0-4-16,0-3-35 15,0-5-16-15,3 0-27 16</inkml:trace>
  <inkml:trace contextRef="#ctx0" brushRef="#br0" timeOffset="45">20091 15068 140 0,'0'0'55'0,"3"8"-30"0,12 5-34 0,-10-5 9 16,-2 3 0-16,0 5 4 15,0-1 3-15,0 1 1 16,-3 0-4-16,0-3-1 0,0-2 3 16,3-3-5-16,-3-3-1 15,0 1 4-15,0-6 5 16,3 0-3-16,0-6 2 15,0-4-5-15,3-1 0 0,3-5 1 16,0 3 0 0,3 0 2-16,0 5 1 0,0 5-3 15,-3 6-1-15,0 2 3 16,0 11 3-16,0 0-4 16,-3 0-3-16,-1 0 1 15,-5-1 0-15,0-1-1 16,0-4 1-16,0-2-31 15,3-2-11-15,-3-6-46 16</inkml:trace>
  <inkml:trace contextRef="#ctx0" brushRef="#br0" timeOffset="46">20394 14856 228 0,'-3'0'85'0,"6"3"-46"0,0 5-50 0,0 3 11 16,0 10-3-16,-3 13 3 16,0 3 5-16,0 5 4 15,0 1-4-15,0-4 1 0,0-4 4 16,0-3-6-16,0-3 0 16,0-3-22-16,0-5-10 15,0-5-123 1,3-8 49-1</inkml:trace>
  <inkml:trace contextRef="#ctx0" brushRef="#br0" timeOffset="47">20281 15087 264 0,'-15'-6'99'0,"18"9"-54"0,12-6-55 16,-3 3 14-16,0-2-8 15,0-1 3-15,3 0 4 16,0 1 3-16,0-1-2 16,5 3-25-16,-2 0-8 0,0 3-26 15,-3-1-10-15,-3 4 6 16,0-1 16 0,-3 0 40-16,-3 3 34 15,-3 0 19-15,0 5-12 0,0-2-7 16,0-1-12-16,0-2-2 15,2 3-10 1,4-3 5-16,0-5 3 0,3-1-5 0,0-4-3 16,0-4-2-16,0 1-1 15,0-3-2-15,-3 0 1 16,-3-2-2-16,-6-1-1 16,-3 0-4-16,-3 3 0 15,-6 3 0-15,0 0-1 16,-3 5 1-16,0 5 0 15,3 6 3-15,0 2 2 0,1 5 4 16,5-2 2-16,3 0-3 16,3 0-3-16,3 0 0 15,3 0-1 1,2-3-3-16,4-2 2 0,3-3-26 16,0-3-9-16,0-2-44 15,0-6-34 1,3 0 45-16</inkml:trace>
  <inkml:trace contextRef="#ctx0" brushRef="#br0" timeOffset="48">20650 15163 156 0,'0'14'57'0,"0"-1"-30"0,0-3-16 0,0-2 15 16,3 3-3-1,-3-1 0-15,0 1-1 16,0 0 1-16,0-3-13 0,0-3 1 0,0 0 2 15,0-5 2-15,0 0 3 16,0-3-4-16,0-2 2 16,3 0-5-16,-3-6-1 15,3 1-6-15,0-6-3 16,3 3-3-16,0-1 1 16,0 1-15-16,0 3-6 15,3-1-31-15,3 3-14 16,0 3-15-1,3-1-33-15,-1 4 38 16,-2-1 192 15,0 19-37-31,0-3-23 16,0 1-25-16,0-4-17 16,0-2 1-16,0-3-7 15,0-2-4-15,0-3 0 0,0-5 0 16,-4-1 3-16,1-2-5 15,-3 1-1-15,-3-4 2 16,-3 3 3-16,-3 0-4 16,-3 3-3-16,-3-1-4 15,1 4 1-15,-4 10 1 16,0 0-1-16,0 5 4 16,3 3 0-16,0 0 3 15,3-3 1-15,3 3 1 16,3-3 0-16,3 0-5 0,3-2 1 15,3-3-20-15,3-3-7 16,3-2-48 0,6-6-45-16,5 0 40 15</inkml:trace>
  <inkml:trace contextRef="#ctx0" brushRef="#br0" timeOffset="49">21058 15129 208 0,'-9'-5'77'0,"6"2"-42"0,-3 3-34 0,6 3 16 16,-9-3 2-16,3 2 5 0,-3 1-6 15,6 0 0-15,-3 4-11 16,6 1-6-16,6 3-4 0,3 0-1 16,0-1 3-16,0 1 0 15,0-1 3-15,0 1 1 16,-3-1 3-16,-3-2 3 15,-3 0 2-15,-3 0 1 16,-3-2 2-16,-6-4-7 16,0-2-2-16,-3 0-8 15,3-2-2-15,1-4-14 16,-1 1-5-16,3 0-20 16,3-6-10-16,3-5-53 15</inkml:trace>
  <inkml:trace contextRef="#ctx0" brushRef="#br0" timeOffset="50">21228 14880 248 0,'9'-5'93'0,"-18"8"-50"0,3 2-52 0,6 3 12 15,0 8 2-15,0 10 4 16,0 3 4-16,0 3 3 15,0 0-9-15,0 2-2 0,6 0-1 16,0-2-2-16,-3-3 1 0,0-2-15 16,0-3-7-16,0-6-23 15,0-2-11 1,0-5-47-16</inkml:trace>
  <inkml:trace contextRef="#ctx0" brushRef="#br0" timeOffset="51">21061 15113 244 0,'9'-3'93'0,"3"3"-50"0,9-2-50 16,-6 2 14-16,11-3-3 15,7-2 5-15,0-1-3 16,3 1-1-16,-4-3-2 0,-2 0-53 0,3 0-24 15,-9-2-24 1</inkml:trace>
  <inkml:trace contextRef="#ctx0" brushRef="#br0" timeOffset="52">20058 14917 312 0,'-3'-5'115'0,"3"5"-62"0,0 0-90 0,0 0 3 16</inkml:trace>
  <inkml:trace contextRef="#ctx0" brushRef="#br0" timeOffset="53">948 11078 116 0,'3'0'44'0,"3"0"-24"0,-6 0-15 0,0 0 13 15,0 3-4-15,9 2 0 16,-6 6-2-16,6 2 2 16,-9-3-7-16,3 4 2 0,3-1 4 15,-6 0-5-15,3-2-2 16,0-1-3-16,-3-2-3 0,0 0 5 15,0-3 1-15,0 1 4 16,0-6 1-16,0 0 3 16,0 0 2-16,0-3-9 15,0 0-4-15,0-2-2 16,0 0 1-16,3-6-1 16,3 1-1-16,0-1 1 15,3-2-1-15,-3 0 0 16,3-1 0-16,3 4-3 15,3 2 0-15,-7 5 2 16,4 3 0-16,0 3-4 16,-3 5 1-16,0 0 2 15,-6 2 1-15,3-2 1 0,-3 0 0 16,0-2 0 0,3-1 0-16,-6-5 2 0,0 2 3 15,0-2 2-15,0 0 1 16,9 0-4-16,-3-5-3 15,3 0 0-15,6-6 1 16,-3 3-3-16,-3 0-2 16,2 3-1-16,1 3 3 15,0 2-2-15,3 7 1 16,-6 1 2-16,3 0 0 16,-9 0 2-16,3 0 1 15,-3 0-4-15,0 0-1 16,3-3 3-16,-6 1 3 0,0-1-19 15,0 0-7-15,0 1-27 16,0-6-11-16,9 2-21 16</inkml:trace>
  <inkml:trace contextRef="#ctx0" brushRef="#br0" timeOffset="54">1434 11102 92 0,'-6'0'35'0,"6"8"-18"0,-9 2-11 16,6-2 9-16,0 3 11 15,-6 2 6-15,6 0-1 16,0 1-1-16,3 2-13 0,3-1-3 16,3 1-8-16,0-2 7 0,3-4 6 15,3-5-4-15,2-5 2 16,1-2-6-16,-3-6-1 15,0 0-6-15,-3-3-1 16,0 1 3-16,-6-1 3 16,-6 1-2-16,-6 2-2 15,0-3-5-15,-3 0 0 16,0 6-2-16,0-3 0 16,4 3-18-16,-7 2-9 15,6 6-23-15,3-6-7 16</inkml:trace>
  <inkml:trace contextRef="#ctx0" brushRef="#br0" timeOffset="55">1538 11123 140 0,'0'0'55'0,"0"3"-30"0,6 2-32 15,-6 0 10-15,6 3 8 16,0 0 5-16,3 0 5 15,-3 3 2-15,2 2-12 16,7 0 2-16,-9 0 1 0,9 1-3 16,-6-4-1-16,3-2-4 15,0 0-1-15,0-5 12 16,0-6 8-16,3-5-6 16,-6-2-3-16,2-1-3 15,-2 0 1-15,-6-4-5 16,0-1-3-16,-3-3-3 0,0 3-3 15,0 3 1-15,0 0-1 16,0 5-25-16,3 0-10 16,3 5-29-16,0 3-9 15,3 3-24 1</inkml:trace>
  <inkml:trace contextRef="#ctx0" brushRef="#br0" timeOffset="56">2288 11113 96 0,'-6'-6'35'0,"6"4"-18"0,-3 2-7 16,0 0 12-16,0-3 3 16,-6 3 2-16,-3 0-8 0,-3 3-4 15,-6 7-8-15,1 3-5 16,-1 1-1-16,3-1 3 0,3 3 2 15,6 0 0-15,3-1 1 16,3 1 5-16,6-2 4 16,6-6-4-16,6-6 1 15,6-2-8-15,0-2-3 16,-1-4-1-16,-2 1-1 16,0-3-3-16,-3 0 2 15,-3-3 3-15,0-2 1 16,-3 0-4-16,-3 0 1 15,-3 2 0-15,0 3 0 16,3 3-5-16,-6 5-1 0,0 5 0 16,3 6 4-16,0 2-1 15,3 8 1-15,0 6 6 16,-4-1 5-16,1 3-1 16,-3 0 1-16,0 3-3 15,-5-5 1-15,-4-4-4 16,-6 1 0-16,0-8 3 15,-12-3 3-15,6-5-6 16,0-2-4-16,1-6-22 16,2-8-8-16,3-11-35 15,0 1-52 1,12-4 25-16</inkml:trace>
  <inkml:trace contextRef="#ctx0" brushRef="#br0" timeOffset="57">2422 11179 200 0,'3'-6'74'0,"-6"6"-40"0,6 3-44 0,-3-3 9 15,6 3 4-15,0-1 5 16,3 1 12-16,-6-3 5 16,8 0-13-16,1 0-2 0,0-3-3 15,3 3-1-15,-3-2-1 16,0-1-3-16,0 0-2 15,0 1 1-15,-9-6 1 16,-3 0 1-16,-3 3 1 0,-6 2-7 16,-6 0 0-16,-6 3-4 15,0 3 2-15,0 2 3 16,1 0 1-16,2 3-2 16,3 0 2-16,6 3-1 15,6 0 0-15,-3 2 4 16,12 3 1-16,-3 0-1 15,9-1 1-15,3-1-2 16,6-4-1-16,-9-2 3 16,8-5 2-16,4-3-22 15,0-6-10-15,-3-1-34 16,0-4-57 0,-3 0 21-16</inkml:trace>
  <inkml:trace contextRef="#ctx0" brushRef="#br0" timeOffset="58">2657 10903 192 0,'-9'-13'71'0,"3"13"-38"0,6 0-36 0,0 0 11 15,0 0-6-15,0 8-2 16,0 5 9-16,6 14 6 16,-6 2-7-16,6 3 4 0,0 2 2 15,3-2-7-15,-6 0-4 16,0-1-2-16,3 1 1 15,-3 0 1-15,-3-3 1 16,0-5-33-16,-3-6-15 0,0-2-53 16</inkml:trace>
  <inkml:trace contextRef="#ctx0" brushRef="#br0" timeOffset="59">2538 11128 216 0,'-21'-8'82'0,"24"6"-44"0,-6-3-36 16,3 5 19-16,6-3-2 15,3-2 1-15,0-1-9 16,6 1-4-16,9-3-4 16,2 3 0-16,7-1 0 0,-3 4-19 15,0-1-9-15,2 1-23 0,-2 2-9 16,-3 0-8-1,-6 0-13-15,-3-3 32 16,-4 3 61-16,-2 0 35 16,-6 3 8-16,-6-3 1 15,-3 5-25-15,-3-3-7 16,0 4-17-16,-2-1-4 16,2 3-4-16,3 0-4 0,3 5-1 15,6-2 6-15,2 2 3 16,1 0 5-16,0 3 4 15,-3 0-4-15,0 0-1 16,-6-3-2-16,-6 0 2 16,-3 1-5-16,-3-4-3 15,1-2-8-15,-1-3-4 16,0-2-71 0,0 2-67-16</inkml:trace>
  <inkml:trace contextRef="#ctx0" brushRef="#br0" timeOffset="60">3481 11120 132 0,'-14'-7'52'0,"11"-1"-28"0,-12 0-17 16,9 5 15-16,-3 0 7 16,-3 3 4-1,-3 0-13-15,-6 6-6 0,-3 7-9 16,1 3-10-16,-1 2-5 0,6 3 6 15,3 3 3-15,6 0 2 16,6-5 2-16,9-1 2 16,6-5 2-16,3-5-1 15,3-8-1-15,0-5-1 16,-1-3 0-16,-2-3-2 16,0-2-2-16,-3-5 5 15,-3-3 1-15,-3-3 2 16,0-8 0-16,-3-8 2 15,-3 1 1-15,0-1 3 16,-3 6 4-16,-3 7-6 0,3 6-2 16,0 2-8-16,0 11-1 15,0 8-3-15,0 14-2 16,0 12 3-16,6 6 2 16,0 2-2-16,3-2 0 15,6-3-1-15,0 0 0 16,0 0 2-16,6-2 2 15,2-6-25-15,4-3-10 16,6-4-47 0,0-6-58-16,6-3 37 15</inkml:trace>
  <inkml:trace contextRef="#ctx0" brushRef="#br0" timeOffset="61">3782 11142 220 0,'-15'-22'85'0,"3"12"-46"0,-6-1-32 16,12 9 18-16,-5-1-9 15,-4 6-1-15,-9-1-9 16,-3 6-2-16,0 5-2 16,3 1-2-16,4-1 3 0,5 3-2 15,6 0 2-15,9 0-2 16,6-1 2-16,6-1 2 16,6-4 2-16,-1-4-3 15,1-4-3-15,-3-2 0 16,0-5 1-16,0 0-1 15,-3-3-1-15,-3-3 1 16,-3 0 1-16,0 1-1 0,-3-1-1 16,0 6-2-1,0 0-1-15,0 2-3 16,-3 3-1-16,3 5 1 0,3 3 4 16,-1 6 1-1,4-1 3-15,0 3-1 0,3-3 2 16,0-3-18-16,3-2-6 15,0-2-45-15,0-6-20 16,6-3-4 0</inkml:trace>
  <inkml:trace contextRef="#ctx0" brushRef="#br0" timeOffset="62">3952 10948 228 0,'-9'-58'85'0,"6"53"-46"0,0 2-41 0,3 3 17 0,0 3-13 15,0 5-3-15,-3 8 0 16,0 10 0-16,3 3 1 16,0 3-3-16,3 0 2 0,0 0 3 15,3-3 3-15,0-3 0 16,0-2 0-16,0 0-34 16,0-6-13-16,0 1-54 15</inkml:trace>
  <inkml:trace contextRef="#ctx0" brushRef="#br0" timeOffset="63">3764 11097 288 0,'-6'-8'110'0,"9"8"-60"0,0-3-56 0,3 0 17 16,6 3-7-16,3-5 0 15,9 0 0-15,3 0 2 16,8-1-3-16,1 1-13 0,3 0-3 16,-1 2-34-16,-2 3-12 15,0-3-51 1</inkml:trace>
  <inkml:trace contextRef="#ctx0" brushRef="#br0" timeOffset="64">4235 11052 220 0,'-18'0'82'0,"12"-3"-44"0,-12 11-40 16,12-5 17-16,-6 5-9 16,-3 2 2-16,-6 6-5 15,0-3 0-15,4 3-1 16,2 0-2-16,6 0 1 0,6 0 1 16,6-3 1-16,6 0-1 15,3-5 1-15,0-3 4 16,2-5 4-16,4-2-6 15,0-4-3-15,-3-1-1 16,-3-1 1-16,0-3-1 16,-6-2 2-16,-3 0 9 15,-3-1 4-15,0 4-5 0,-3-1-2 16,0 3-3-16,3 11-4 16,3 5-3-1,3 2 0-15,3 4 1 16,3 1 0-16,5 1 2 15,4 6-1-15,3-1 2 16,0-3-29-16,3 1-9 16,-1-3-89-1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8:38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 7652 44 0,'3'-8'16'0,"3"5"-8"0,9-2-10 0,-10 0 4 15,7-9 22-15,-3 4 13 16,-6 2 8-16,3 0 3 16,-3 3-4-16,-3-1-3 15,-3 4-18-15,-3-1-6 0,-3 8-11 16,-6 6 7-16,-5-1 6 0,-4 4-4 16,3-1 0-16,0 0-7 15,0 0-3-15,6 1-2 16,6-4-3-16,9 1-2 15,0-1-1-15,9 1 2 16,3 2 2-16,12-2 0 16,3-1 2-16,-6 4 2 15,0-4 4-15,-4 1 2 16,-5 5 3-16,-3 2 2 16,-15 1 2-16,-3-3-8 15,-17 2-3 1,-1-2-4-1,3-5-3-15,0-4-24 0,3-1-11 16,6-4-24 0,7-2-11-16,8-2-39 15</inkml:trace>
  <inkml:trace contextRef="#ctx0" brushRef="#br0" timeOffset="1">907 7705 184 0,'0'0'68'0,"0"0"-36"0,0 2-24 0,3 4 16 0,3 2-3 16,-3-3 2-16,6 3-11 15,8 0-2-15,4-3-6 16,0 0-1-16,0-2 1 0,0-3-2 15,-3-3 1-15,2-2-2 16,-8-3 2-16,0 0 0 16,-9-10 1-1,-6 4 0 1,0 1 2-16,-6 3-5 16,-11 2-1-16,-1 5 0 15,0 3 2-15,0 5-1 16,3 6 2-16,0 2-2 0,6 6-1 15,3 2 1-15,6 3-1 16,3 2-3-16,0 1 0 16,12-4 4-16,6-2 1 15,3-2-11-15,3-6-7 16,3-2-38-16,-6-6-15 16,8 0-26-1</inkml:trace>
  <inkml:trace contextRef="#ctx0" brushRef="#br0" timeOffset="2">1341 7641 192 0,'-18'-8'74'0,"10"8"-40"0,-4 0-29 0,6 3 19 16,0 0-4-16,-9 4 3 15,-9 4-4-15,3 8-2 0,0 2-9 16,3 10-7-16,7 1-2 15,-1 0-1-15,6-3 0 0,6-5 4 16,6-3 1-16,6-5-4 16,-1-5 1-16,7-6 2 15,-3-5 1-15,3-11-4 16,0-7-1-16,3-3-4 16,-9-6-1-16,0 1 4 15,-3-1 3-15,-4 1 1 16,-2 5 2-16,-3-1 0 15,0 9 1-15,0 3 0 16,-3 4 2-16,3 9-3 0,0 8-2 16,3 7 2-16,6 8 0 15,0 1-1-15,0 5-2 16,3-3 1-16,3-5-1 16,6-3-3-16,-3 0 2 15,0-5-37-15,-1-6-16 16,1-2-55-1</inkml:trace>
  <inkml:trace contextRef="#ctx0" brushRef="#br0" timeOffset="3">1776 7512 216 0,'3'15'82'0,"0"-1"-44"0,3 25-29 16,-6-23 19-16,0 3-8 15,0 2 1-15,0 3-12 16,0 0-5-16,0-1-3 15,0 1-1-15,-6-5 0 0,3 2-53 16,0-5-22-16</inkml:trace>
  <inkml:trace contextRef="#ctx0" brushRef="#br0" timeOffset="4">1645 7670 264 0,'-9'0'99'0,"12"-2"-54"0,15-1-50 0,-9 3 17 16,-3-3 2-16,9 1 5 15,5-1-9-15,10 0-6 0,-6 1-2 16,15-6-20-16,-1 3-8 16,-8 5-96-16</inkml:trace>
  <inkml:trace contextRef="#ctx0" brushRef="#br0" timeOffset="5">2115 7482 264 0,'-15'-10'101'0,"27"12"-54"0,0-12-55 0,-6 7 18 16,6-7-3-16,0-6 6 16,6 8-7-16,3-3-3 15,2 9-2-15,-2 10-4 0,-3 5 2 16,-6 3 1-16,-6 7 0 15,-6 15-3-15,-9-1 0 16,-6 5-3-16,-6 0-1 16,0 3 4-16,-2 3 1 15,2-8 2-15,0-9 0 16,0-7 2-16,12-3 3 16,-3-5 7-16,6-5 2 0,9-3 4 15,6-6 3-15,6-7-9 16,6 0-2-16,9-6-6 15,-3 1-1-15,11 2-8 16,-2 0-2-16,6 0-29 16,-13 0-14-16,1 3-34 15,-3-3-14-15,-6-3 8 16</inkml:trace>
  <inkml:trace contextRef="#ctx0" brushRef="#br0" timeOffset="6">2600 7440 164 0,'-12'3'63'0,"-2"-1"-34"0,-10 12-27 0,15-4 14 16,-3 9 5-16,0 12 7 15,-6 7-6-15,6 4-1 16,6 0-12-16,3 8 1 0,6 1 3 15,6-12 4-15,6-4 2 16,6-9 1-16,6-5 0 16,3-10-7-16,5-16 0 15,-5-11-2-15,6-8 3 16,-6-8-1-16,-4-2 0 16,-11-8-1-16,-15-3 0 15,-6 2-2-15,-9 6-1 0,-5-2-3 16,-4 7 1-1,-3 5-11-15,0 11-2 0,3 8-30 16,3 3-14-16,4 5-38 16,5 3-17-16,6 2-10 15</inkml:trace>
  <inkml:trace contextRef="#ctx0" brushRef="#br0" timeOffset="7">2937 7329 236 0,'-3'5'90'0,"6"-2"-48"0,0 2-49 0,0 0 14 15,-3 11 10-15,3 3 9 16,0 2-7-16,0 0-1 16,0 0-10-16,0 1-5 0,0-1-2 15,0-3-1-15,-3-5 2 16,3 3-36-16,-3-8-15 16,5 0-61-1,-5-2-34-15,3-9 69 0</inkml:trace>
  <inkml:trace contextRef="#ctx0" brushRef="#br0" timeOffset="8">3080 7377 252 0,'-18'15'93'0,"12"-9"-50"0,-15 12-52 16,12-10 14-16,-6 3-5 16,-3 2 0-16,0 0 0 15,1 0 0-15,-1 1-58 16,0-4-23-16,6-2-8 15,0 0-1-15</inkml:trace>
  <inkml:trace contextRef="#ctx0" brushRef="#br0" timeOffset="9">2862 7427 260 0,'-6'0'99'0,"6"3"-54"0,0-1-53 0,3 1 16 15,3 2-4-15,0 3 5 16,6 3 4-16,3-1 4 15,0 1-9-15,6 2-7 0,6-5-1 16,-1 0-16-16,1-3-6 16,-6-2-187-1,3 2 113-15,3-8 21 16</inkml:trace>
  <inkml:trace contextRef="#ctx0" brushRef="#br0" timeOffset="10">3309 7342 204 0,'-9'-5'77'0,"12"10"-42"0,-6-5-41 0,6 5 12 0,-3 14-2 16,3 0 5-16,-3 7 4 16,-3 8 4-16,3 14-9 15,0 10-2-15,-9 3 0 0,0 3-1 16,3-9 0-16,3-10-6 16,6-8 1-16,-6-16-18 15,9-2-5-15,-3-11-51 16,3-16-48-16,0-11 36 15</inkml:trace>
  <inkml:trace contextRef="#ctx0" brushRef="#br0" timeOffset="11">3339 7448 120 0,'-6'-3'46'0,"9"1"-24"0,0 2-6 0,-6 2 18 15,3-2-12-15,0 0-2 16,-3 0-12-16,3-2-5 0,0 2-2 16,-3 5-1-16,3-5 2 0,-3-3 3 15,3 3 4-15,-3-2-4 16,0 2-3-16,0 2-1 15,0-2-1-15,0-2-5 16,3 4 1-16,0-2 0 16,0 0 2-16,-9 0-1 15,9 0-1 1,-9 0 5 0,9 0 1-16,-6 3 6 15,9-6 3-15,0-2 2 0,3-3 3 16,3-5-1-1,3 0 1-15,0-3 0 0,8 3 0 16,4 2-6 0,3 3-4-16,-3 5-6 0,0 11 0 15,-3 11 2-15,-7 2 1 16,-5 0 3-16,-3 3 1 16,-6-3-1-16,-6 0-1 15,-6 8-1-15,-2-5 0 16,-4-3-2-16,-6-5-2 15,3-5 1-15,3-1-1 16,3-2 0-16,3-2 2 16,3-4-6-16,4 1-1 15,5-3-1-15,8 5 2 0,10 3-1 16,9 3 1 0,0 2 5-16,3 6 1 15,2 4 6-15,-2 9 5 0,0 3-3 16,-3-4 2-1,-3-7-9-15,-10 3-2 0,1-1 1 16,-6-5 3-16,-3-5-22 16,0-3-10-16,-3-2-67 15</inkml:trace>
  <inkml:trace contextRef="#ctx0" brushRef="#br0" timeOffset="12">3996 7461 204 0,'-3'6'77'15,"6"12"-42"-15,0 9-32 0,-3-9 15 0,0 9-5 16,0 4 2-16,-3 4-6 16,0-1-3-16,3-5-3 15,-3 16-3-15,3-13 3 0,0-6-11 16,0-2-2-16,0-11-48 16,-3-7-19-16</inkml:trace>
  <inkml:trace contextRef="#ctx0" brushRef="#br0" timeOffset="13">3857 7660 248 0,'5'-3'93'0,"-2"3"-50"0,9-3-46 0,0 6 16 16,3 0-7-16,6-3 1 15,3 0-9-15,6 0-3 16,2 2 3-16,1-2-7 0,3 0 2 15,-4 0-59 1,1 0-67-16,-9 0 29 16</inkml:trace>
  <inkml:trace contextRef="#ctx0" brushRef="#br0" timeOffset="14">4446 7459 224 0,'-3'-6'85'0,"3"9"-46"0,3 5-32 16,-3-3 20-16,-3 6 6 16,0-1 6-16,-3 6-9 15,0 11-3-15,-6-6-16 16,3 0-7-16,0-2 0 0,3-4-3 15,0-1 2-15,3-1-2 16,0-3-1-16,9 1 1 16,3-3 1-1,3-5 3-15,6-3 4 0,9-3 2 16,3 0-10 0,-4 1-5-16,4-4-7 0,0 4-1 15,0-1-10-15,-7 0 0 16,-2 3-22-16,0-2-9 15,-9 2-16-15,-3-3-5 16,0-2-15 0</inkml:trace>
  <inkml:trace contextRef="#ctx0" brushRef="#br0" timeOffset="15">4636 7432 228 0,'-17'3'85'0,"17"-6"-46"0,14 3-48 0,-8 5 14 0,-3 3 6 16,6 8 5 0,-3 8 11-16,-3 5 8 0,3 8-18 15,-3 11 4-15,0 2 2 0,-3 0-10 16,0 3-4-16,3-10-2 16,-3-6 0-16,-3-3-6 15,6-7 0-15,0-6-10 16,0-5-2-16,-3-3-23 15,0-13-52 1,3-3 2-16,6-5-26 16</inkml:trace>
  <inkml:trace contextRef="#ctx0" brushRef="#br0" timeOffset="16">4910 7395 244 0,'-3'3'90'0,"9"-1"-48"0,3 20-45 0,-3-9 16 16,0 5 10-16,0 3 10 15,0 3-6-15,0-3-1 0,0 3-15 16,0-3-7-16,-3 1-2 16,0-4-2-16,0-2 2 0,-3-3-12 15,0-2-3-15,0-3-43 16,0-3-17-16</inkml:trace>
  <inkml:trace contextRef="#ctx0" brushRef="#br0" timeOffset="17">5107 7474 284 0,'-24'0'107'0,"18"3"-58"0,6 0-57 0,-3-3 16 16,-3 5-4-16,-3 3 2 16,-3 3 2-16,-6 2 0 15,-3-3-4-15,1 4-5 0,-1-1-2 16,3-3-31-1,0 1-13-15,0-6-49 16</inkml:trace>
  <inkml:trace contextRef="#ctx0" brushRef="#br0" timeOffset="18">4886 7512 240 0,'9'15'90'0,"3"-9"-48"0,12 10-42 0,-9-1 18 15,3-1-6-15,0-4 1 0,5-2-10 16,4-3-1-16,-3 1-2 16,3-6-25-16,-6 0-10 0</inkml:trace>
  <inkml:trace contextRef="#ctx0" brushRef="#br0" timeOffset="19">5592 7538 156 0,'6'-5'57'0,"-6"-1"-30"0,6 4-10 16,-6-1 22-16,0-2-2 15,-3-3 0-15,0 0-7 16,-3-3-2-16,-6 3-15 16,-3-7 3-16,-3-4 4 0,-3 3 0 15,1 6 0-15,-7 15-6 0,0 0-4 16,-3 6-10-16,-3 5-2 15,4 7 0-15,-1 14 3 16,3 11-5-16,3 5 1 16,3 13 3-16,7-2 4 15,8-3 3-15,9-6 1 16,9-7-4-16,5-11-1 16,10-8 8-16,12-8 4 15,6-10-3-15,2-6-2 16,7-8-14-16,-7-7-7 15,-2-9-24-15,-9 3-8 16,-1 0-98 0,-11 1-56-16,-15 1 93 15</inkml:trace>
  <inkml:trace contextRef="#ctx0" brushRef="#br0" timeOffset="20">6622 8184 72 0,'-3'0'27'0,"18"5"-14"0,-6 0 9 16,-6 0 15-16,0 3-11 15,2 19-2-15,-5-3-10 16,-5-1-4-16,7 4-3 16,1-6 0-16,-3 0-4 0,3 0-4 0,-9-2-2 15,6-6-7-15,-5-5-2 16,-4 0-55 0</inkml:trace>
  <inkml:trace contextRef="#ctx0" brushRef="#br0" timeOffset="21">6663 8199 140 0,'-12'-7'55'0,"15"1"-30"0,3 1-27 0,3 2 11 16,0-2-4-16,0 2 0 15,3 3-3-15,0 0-2 16,-3 8 1-16,0-2 1 0,-3 2 1 16,-6 2 3-16,0 9 3 15,-6-4-6-15,0 7-4 16,0-4 0-16,-3-2 2 16,0-5-5-16,3-3 1 15,0 2 1-15,6 1-1 16,3-3 1-16,0 0 4 15,3 0 1 1,0-1 3-16,3 4 1 0,0 0-1 16,0-1 1-16,0 1-4 15,0-3 0-15,-3 0-1 16,0 0 1-16,0-3-2 16,-3-2-1-16,3 7-30 15,-4-12-13-15,1-4-29 16</inkml:trace>
  <inkml:trace contextRef="#ctx0" brushRef="#br0" timeOffset="22">6818 8244 160 0,'0'0'63'0,"3"3"-34"0,-3-3-19 0,3 0 20 16,-3 0-7-16,6 0 1 16,0 0-13-16,6 0-4 15,6 0-5-15,0 0-2 0,0-3 3 16,-1 3-24-16,-2-2-11 16,-3-1-45-1,-3 3-36-15,-3 0 44 16</inkml:trace>
  <inkml:trace contextRef="#ctx0" brushRef="#br0" timeOffset="23">6833 8358 176 0,'-12'5'68'0,"12"1"-36"0,0-4-37 15,0-2 12-15,3 3 0 16,3 0 6-16,3-3-9 16,12-3-2-16,3 3-2 15,2-3 0-15,-5 1 2 0,3-4-78 16,0-1-5-1</inkml:trace>
  <inkml:trace contextRef="#ctx0" brushRef="#br0" timeOffset="24">7044 8295 136 0,'-9'21'52'0,"6"-8"-28"0,3 6-22 0,0-9 12 15,3 1 4-15,3 2 3 16,0 3-4-16,9-6 0 16,3-2-10-16,0-5-2 0,3-6 1 15,3-2 1-15,-1-5 3 16,-5-1 1-16,-3-10 1 16,-6-3 7-16,-9 3 5 15,-6 2-7-15,-3 3 1 16,-3 3-11-16,-9 3-4 15,-2 2-7-15,5 5-2 16,0 3-59-16,6 3-24 16,6-11-12-1</inkml:trace>
  <inkml:trace contextRef="#ctx0" brushRef="#br0" timeOffset="25">10905 8348 108 0,'0'-6'41'0,"0"6"-22"0,3 3-20 16,-3-3 7-16,3 5 9 15,0 3 5-15,0 5 1 16,0 6-1-16,-3 10-4 15,0 3-2-15,0 2-8 16,0 1-2-16,0-4 0 0,0-4-2 16,-3-3-2-16,0-6 1 0,0-2 1 15,3-8-50 1,0-8-54-16,0-5 19 16</inkml:trace>
  <inkml:trace contextRef="#ctx0" brushRef="#br0" timeOffset="26">10923 8408 124 0,'0'-10'46'0,"3"5"-24"0,9-6-13 0,-6 6 14 16,6-3 0-16,2-3 3 15,1 6-10-15,0-6-2 16,0 11-8-16,0 3-4 0,-3 5 1 0,-3 2 0 15,0 6 1 1,-9 8-2-16,0 0 1 0,-9-8 0 16,-3 5 1-16,-3-2-2 15,0-4 1-15,0-1-4 16,3-4 0-16,3 1 10 16,1-3 5-16,2 0-6 15,3 0-4-15,6 0-1 16,0 2 0-16,11 3 1 15,1 1 0-15,0 1-2 16,3-1 1-16,-3-1-2 16,0-2 2-16,0 4-13 0,-3-9-3 15,0 4-38-15,-7-2-14 16,1-8-22 0</inkml:trace>
  <inkml:trace contextRef="#ctx0" brushRef="#br0" timeOffset="27">11149 8504 184 0,'-3'-3'71'0,"6"3"-38"0,3 0-25 0,-6 0 18 15,3 0-9-15,9 0 1 0,3 0-11 16,-3 0-2-16,3-3-3 15,-1 3-4-15,1 0 1 0,-3 0-41 16,0 0-19 0,-3 0-29-16</inkml:trace>
  <inkml:trace contextRef="#ctx0" brushRef="#br0" timeOffset="28">11167 8588 204 0,'-3'3'77'0,"0"-3"-42"0,24 0-43 15,-9 0 12-15,0 0-4 16,3 0 0-16,2 0 0 0,1-3 0 16,3 1-47-16,3-4-18 15,-3 1-7 1,3 0-2-16</inkml:trace>
  <inkml:trace contextRef="#ctx0" brushRef="#br0" timeOffset="29">11488 8363 164 0,'3'-2'63'0,"3"12"-34"0,-3 6-27 0,0-8 12 16,0 5 6-16,0 6 7 16,0 5-8-16,-6 2-1 15,6 3-10-15,-3 0-5 0,3-2-2 16,0-1-1-16,-3 1 2 0,0-3-12 15,3-3-6 1,-3 3-82-16</inkml:trace>
  <inkml:trace contextRef="#ctx0" brushRef="#br0" timeOffset="30">15144 8300 108 0,'0'-16'41'0,"-3"13"-22"0,9 27-7 0,-3-13 13 16</inkml:trace>
  <inkml:trace contextRef="#ctx0" brushRef="#br0" timeOffset="31">15150 8353 245 0,'-3'32'32'15,"0"-1"-17"-15,3 1-4 0,-3-3-4 16,0-2-6-16,0-1 0 15,0-5-1-15,3-2 2 0,0-6-17 16,-3-5-4 0,3-8-37-16,0-5-41 15,3-6 27-15</inkml:trace>
  <inkml:trace contextRef="#ctx0" brushRef="#br0" timeOffset="32">15167 8281 144 0,'0'-7'55'0,"3"-9"-30"0,9 2-18 16,-3 9 15-16,3 0-7 15,0 2 2-15,3 1-4 16,0 4 0-16,-3 3 1 16,-3 22-7-16,-12-1-2 0,-3 1-1 15,-3-1-7-15,-9-5 0 16,3-2 1-16,0-3 3 15,0-3 0-15,6-5 2 16,3 3-4-16,0-3-2 16,3-3-1-16,3 0 3 15,6 0 6-15,3 9 7 16,6-1-6-16,0 0-1 16,-3 0-1-16,3 1 0 15,0-4-2-15,3 1-2 16,-9-1 1-16,3-2-1 15,-1-2-36-15,-2-1-15 0,0-5-40 32</inkml:trace>
  <inkml:trace contextRef="#ctx0" brushRef="#br0" timeOffset="33">15373 8416 236 0,'-9'0'90'0,"12"0"-48"0,3 0-47 15,0 0 17-15,0 0 0 16,3-2 2-16,0 2-7 0,2 0-4 16,4 0-2-16,0 0-21 0,0 0-9 15,0 0-62 1,0 0-44-16,-12 0 55 15</inkml:trace>
  <inkml:trace contextRef="#ctx0" brushRef="#br0" timeOffset="34">15367 8530 244 0,'-6'0'90'0,"9"0"-48"0,0 0-49 0,3 0 14 15,3 0-5-15,3 0 3 16,3 0-7-16,2-5 0 0,7 0 0 15,-3 2-39-15,6 3-14 16,0-3-37 0</inkml:trace>
  <inkml:trace contextRef="#ctx0" brushRef="#br0" timeOffset="35">15647 8374 176 0,'-3'-5'66'0,"6"5"-36"0,0-3-24 16,3-2 17-16,0 0-3 15,2 2 3-15,1 0-11 0,6 3-2 16,3 0-6-16,0 6-3 0,-3 1 0 15,-3 4-1-15,-6 5 2 16,-9 8-1-16,-9 2-1 16,0 6 3-16,-3-3 0 15,0 0 1-15,-3-2 0 16,3-4 2-16,4-4 3 16,-1-3 2-16,6-6 1 15,3 1-4-15,6-6 0 16,3 1-1-16,12-4 3 15,5 1-5-15,4 0-3 16,0-1-4-16,0 1 1 16,-6-1-94-1,2 1 52-15,-5-3-93 16,0 3 78-16</inkml:trace>
  <inkml:trace contextRef="#ctx0" brushRef="#br0" timeOffset="36">19460 8287 140 0,'-9'8'52'15,"9"18"-28"-15,0 16-28 0,0-26 10 0,0 8-5 16,0 8 2-16,-3 0-2 15,0-3-1-15,0 0 1 16,3-3 1-16,0-4 1 0,0-4-19 16,0-5-9-16,3-5-34 15</inkml:trace>
  <inkml:trace contextRef="#ctx0" brushRef="#br0" timeOffset="37">19480 8324 148 0,'12'-29'55'0,"-3"26"-30"0,9 6-29 0,-9 5 10 16,0 0-3-16,0 2 1 15,-3 3 4-15,-3 6 5 16,-6-1-7-16,-3 1-3 0,-3 2-2 15,0-2-4-15,-3-1 2 16,3-2 5-16,0-3 5 16,3-5-3-16,3 0 2 15,0 0-5-15,3 0-2 16,6 0 0-16,3 0-1 16,0 2-3-16,3 4 2 0,0 2-1 15,0-1 0-15,-3-1 4 16,0-4 1-16,-3-2-34 15,0 0-14-15</inkml:trace>
  <inkml:trace contextRef="#ctx0" brushRef="#br0" timeOffset="38">19650 8443 200 0,'-12'-11'77'0,"12"19"-42"0,12-2-41 0,-6-4 12 15,3 1-6-15,0-3 0 16,3 0 0-16,3 0 0 16,0 0-40-16,0 2-18 15,-7-2-17-15,4 3-4 16</inkml:trace>
  <inkml:trace contextRef="#ctx0" brushRef="#br0" timeOffset="39">19656 8549 212 0,'-12'2'79'0,"24"-4"-42"0,0 2-48 0,-6 0 13 0,3 2-2 15,0-2 2-15,6 3-31 16,3-3-13-16</inkml:trace>
  <inkml:trace contextRef="#ctx0" brushRef="#br0" timeOffset="40">19805 8377 108 0,'-6'-8'44'0,"6"8"-24"0,0-6-6 0,3 6 17 15,0-5-11-15,6 3-1 0,0-4-5 16,3-4-1-16,0-6-7 15,0 5-4-15,2 3 1 0,-2 8-2 16,-3 8 2-16,-3 5-4 16,-3 3 0-16,-3 3 3 15,-3 7 1-15,0-12-4 16,3 4 1-16,0-2-2 16,6 2 0-1,3-2 2-15,0 0 2 16,-3 0 1-16,-3-3-1 15,-3 3-2-15,-6 0 3 0,-3 0 2 16,-6 0-4-16,-3-3-1 16,0-2-20-16,1-3-9 15,2 2-51 1</inkml:trace>
  <inkml:trace contextRef="#ctx0" brushRef="#br0" timeOffset="41">23606 8350 104 0,'0'6'41'0,"0"1"-22"0,0 15-11 0,0-12 13 15,0 11 3-15,-3 6 5 16,0-1-9-16,3 3-2 0,0 1-10 16,0-4-5-16,0-2-2 15,0-3 1-15,0-5 1 16,0 0-21-16,0-3-10 0,0-8-48 15</inkml:trace>
  <inkml:trace contextRef="#ctx0" brushRef="#br0" timeOffset="42">23585 8390 68 0,'3'-16'27'0,"-3"8"-14"0,0 0 13 16,0 8 38 0,9-10-17-16,-3-1-19 15,0-5-10-15,9 3-12 0,0 2-2 0,0 3 2 16,5 3-3-16,-5 8 0 16,6 5-3-16,-3 5-1 15,-9 8 7-15,-9-2 6 16,-6-1-6-16,-6 1-1 15,-6-6-3-15,6 5-2 16,-3-2 3-16,1-2 0 16,8-1 1-16,-3-3 0 15,3 1-5-15,6-1 1 16,0 1 0-16,9 0 2 16,3 2-1-16,-1 3-1 15,4 0 5-15,0 2 1 0,3-2-2 16,-6 0-1-16,3-3-3 15,-9-2-1 1,3 2-39-16,0-5-15 0,-3-3-37 16</inkml:trace>
  <inkml:trace contextRef="#ctx0" brushRef="#br0" timeOffset="43">23850 8477 220 0,'-9'-16'82'0,"6"30"-44"0,15-20-42 16,-9 6 15-16,6-2-8 0,6-1 0 15,0 0-6-15,3 1-2 16,-1 7-73-16,-2-8-33 15,3 1 39-15,-3 2 19 16</inkml:trace>
  <inkml:trace contextRef="#ctx0" brushRef="#br0" timeOffset="44">23850 8594 240 0,'0'-6'90'0,"0"12"-48"0,9-9-49 0,-6 3 14 0,9 0-7 15,3-3 0-15,0 1-9 16,5-4-4-16,1 1-73 16,3 3-30-16,0-1 43 15</inkml:trace>
  <inkml:trace contextRef="#ctx0" brushRef="#br0" timeOffset="45">24145 8363 152 0,'0'-2'57'0,"3"10"-30"0,-3-8-21 0,0 0 17 16,0 8-8-16,0 0 0 16,-3 5-3-16,-6 5 2 15,6-2-1 1,0-2-7-16,0-1 4 0,3 0 2 0,0-5 5 15,3 0 2 1,0-3-4-16,0 0-1 0,9-2 0 16,-3-6-9-1,6 3-3-15,-4-2 0 16,1 2 1-16,0 0-4 16,3 0 1-16,-9 2 0 15,9-2 2-15,-6 0-21 16,-3 0-7-16,3-5-16 15,3 5-4-15,-3-8-54 16</inkml:trace>
  <inkml:trace contextRef="#ctx0" brushRef="#br0" timeOffset="46">24276 8345 152 0,'-9'3'57'0,"15"7"-30"0,-3-7-32 16,-3 10 58-16,0 11-11 15,-3 5-7-15,-3 0-6 16,6 5-17-16,0 1-3 0,0-3-2 16,0-3-3-16,0 0-3 15,0-3-25-15,0 1-9 16,0-14-76-1</inkml:trace>
  <inkml:trace contextRef="#ctx0" brushRef="#br0" timeOffset="47">15870 7025 112 0,'0'-3'44'0,"-3"11"-24"0,0-16 1 15,3 5 19-15,0 1-10 16,-3 2-5-16,-3-3-3 16,0 0 0-16,-3 6-12 15,0 5-3-15,-6 5-3 0,-6 6-2 16,4 10 1-16,2 5-2 16,3 6 2-16,3 8 0 15,9-6 1-15,9 3-2 16,3-11-2-16,9-18 7 0,5-11 3 15,7-7-8-15,9-11 0 16,-4-11-4-16,-2 0 0 16,-6-5 19-16,-6-3 11 15,-9-2 1-15,-6 2 1 16,-6 6-2-16,-30-12 9 31,3 9-14-15,3 3-23-16,3 10-12 15,6 5-37-15,6 17-102 32,6 4-31-32</inkml:trace>
  <inkml:trace contextRef="#ctx0" brushRef="#br0" timeOffset="48">16549 7157 152 0,'-3'0'57'0,"-3"3"-30"0,9-17-18 0,-3 20 14 16,-3-6 2-16,3 0 4 15,0 0-11-15,3-11-10 16,0 1-3-16,3-1-1 0,-3 0-2 16,2-2-4-1,4-3 1-15,-3 3 1 16,0 2 0-16,0-2 0 16,0 8 0-16,-3 2-3 15,0 9 0 1,3 2 4-16,-3 5 1 15,0 18 4 1,0-1 1-16,-3-1 3 16,0-3-5-1,0-2-3-15,3-3-1 0,-3-2 1 16,3-1-23-16,-3-5-11 16,3-2-67-1</inkml:trace>
  <inkml:trace contextRef="#ctx0" brushRef="#br0" timeOffset="49">16543 7318 196 0,'-3'0'74'0,"9"-2"-40"0,-6 4-31 0,0-2 15 16,9 3 2-16,5 0 2 15,4-1-9-15,6-2-5 16,3 0-5-16,3 0-3 0,-1-2 3 0,4-1-29 15,-3 0-11-15</inkml:trace>
  <inkml:trace contextRef="#ctx0" brushRef="#br0" timeOffset="50">17477 7096 208 0,'-9'-10'79'0,"6"7"-42"0,0-8-34 16,3 11 15-16,3-2-5 16,3-4 0-16,0 1-7 15,6-3-2-15,0-2-2 16,6 2 1-16,0 5 2 0,0 0-4 16,0 3-3-16,-4 6 1 15,-5 4 0-15,-3 6 3 16,-9 8 3-16,-6 2 0 15,-3 3 0-15,-2 1-6 16,-1-4 1-16,0-2 0 16,0-3 0-16,6-5 4 15,0 0 2-15,3-6 0 16,3-2-1-16,6-2 1 0,3-1 1 16,6-2 1-16,9-3 0 15,3 0-4-15,2 0-1 16,1 0-1-16,0 0 1 15,-3 0-29-15,0 5-9 16</inkml:trace>
  <inkml:trace contextRef="#ctx0" brushRef="#br0" timeOffset="51">18373 7046 112 0,'-3'0'44'0,"3"-8"-24"0,0 5-6 16,0 3 17-16,3-2-4 0,0-4 1 15,0 4-11-15,-3-4-3 16,9 1-8-16,0-5 0 0,3 7 4 16,3 0-6-16,-3 3-2 15,3 3 1-15,-6 2 0 16,-4 3-1-16,-8 5-2 15,-2 3 3-15,-1-3 0 16,-3 9-4-16,3-9 1 16,3 3-2-16,0-3-2 15,15 3 5 1,3 0-3-16,-1 0 1 16,1-1 1-16,-3 1 2 15,-3 3 10-15,-3-3 7 16,-6 0 5-16,-3 2 3 15,-9-5-10-15,0-2-3 0,-3-6-2 16,-2 1 0-16,2-6-13 16,0 0-4-16,3-3-22 15,0-2-8-15,3 2-44 16,6-2-63 0,0 2 34-16</inkml:trace>
  <inkml:trace contextRef="#ctx0" brushRef="#br0" timeOffset="52">19138 7025 160 0,'0'-3'63'0,"3"8"-34"0,0-5-5 16,-3 0 22-16</inkml:trace>
  <inkml:trace contextRef="#ctx0" brushRef="#br0" timeOffset="53">19141 7038 371 0,'-3'13'32'0,"-6"3"-17"16,0 3-10-16,-3 2-4 0,3-3-1 16,1 1 0-16,-1-6 0 0,3 0 2 15,0-2-3-15,3-3-2 16,3-3 2-16,3-2 2 15,3-1 2-15,3-2 1 16,5 0-2-16,4-2 1 16,3-1 0-16,3 0 3 15,0 3-5-15,-3-5-1 16,-6-5-5-16,2 7-1 16,-5 6-28-16,3-3-10 15,-6 0-55 1</inkml:trace>
  <inkml:trace contextRef="#ctx0" brushRef="#br0" timeOffset="54">19311 7033 152 0,'0'-3'57'0,"-3"6"-30"0,3-3-29 15,0 0 33 1,3 13 6-16,-3 11-1 15,0 5-1-15,0 3-20 16,0 2 0-16,0 0-1 0,0-2-7 16,0 5-2-16,0-8-30 31,0 0 14-31,0-5-20 0,0-3-75 16,0-5-35-16</inkml:trace>
  <inkml:trace contextRef="#ctx0" brushRef="#br0" timeOffset="55">19906 6922 108 0,'3'-22'44'0,"-3"25"-24"0,3 0-4 0,-3-3 16 16,3 2-4-16,-3 9-2 15,3 5-8-15,0 0-1 0,0-1-10 16,0-1-2-16,3-1 1 0,0 0-5 16,0 0-3-16,0-5 1 15,0 0 2-15,0 0-22 16,0-2-8-16,-6-6-46 15,6 2-27 1,-6-2 44-16</inkml:trace>
  <inkml:trace contextRef="#ctx0" brushRef="#br0" timeOffset="56">20007 6906 148 0,'-3'2'57'0,"3"1"-30"0,3 13-34 0,0-8 8 16</inkml:trace>
  <inkml:trace contextRef="#ctx0" brushRef="#br0" timeOffset="57">20019 6959 227 0,'3'15'2'15,"3"1"0"-15,0-2-2 0,0-7 3 16,0 1-66 0</inkml:trace>
  <inkml:trace contextRef="#ctx0" brushRef="#br0" timeOffset="58">20156 7054 160 0,'0'16'63'0,"0"-8"-34"0,-3 2-21 0,3-2 18 0,0-3-6 16,-3 3 0-16,0 3-9 16,6-6-4-16,-3-5-4 15,6 3-3-15,-6-3 3 0,6 0-2 16,0 0-1-16,0 8-2 0,3-3 1 15,3 3 1-15,0 3 0 16,0-3 2-16,-3 2 1 16,-3 1 7-16,0-1 4 15,-4 1 4-15,-2 2 1 16,-2-2-8-16,-1 2-2 16,-3 0-5-16,0-5-1 15,-3 0-10-15,0-3-5 16,-3-2-25-16,0-3-11 15,3-3-41 1,-9-2-34-16,3-3 50 16</inkml:trace>
  <inkml:trace contextRef="#ctx0" brushRef="#br0" timeOffset="59">20091 7054 152 0,'0'-3'57'0,"18"-2"-30"0,-4 8-16 16,-14-3 18-16,9 0-11 16,0 0-2-16,6-3-9 15,0 3-5-15,3 0-1 16,0-3-4-16,3 3 2 0,-4-2-54 16,-2-1-56-1</inkml:trace>
  <inkml:trace contextRef="#ctx0" brushRef="#br0" timeOffset="60">20394 6900 176 0,'-6'11'68'0,"3"10"-36"0,-3 13-29 0,6-18 17 15,-3-5-10-15,0-3-1 0,-3 2-7 16,4 1-2-16,2 0 0 16,0-3-27-16,0-3-9 0,2-2-44 15</inkml:trace>
  <inkml:trace contextRef="#ctx0" brushRef="#br0" timeOffset="61">20451 6900 156 0,'-3'6'60'0,"6"-1"-32"0,-3 19-28 16,0-8 13-16,0-1-3 15,0 1 2-15,0 3-6 16,0-6-2-16,-3 0-2 15,0 3-17-15,0-5-7 0,0-6-53 16</inkml:trace>
  <inkml:trace contextRef="#ctx0" brushRef="#br0" timeOffset="62">14688 6951 124 0,'0'-3'46'0,"3"3"-24"0,0 21-13 15,0-16 14-15,0 1-7 16,3 2 1-16,-3 0-10 16,3 0-2-16,0-1-3 15,-3 7-2-15,3-6 1 0,0 2-10 16,-3-2-4-16,0-3-59 15</inkml:trace>
  <inkml:trace contextRef="#ctx0" brushRef="#br0" timeOffset="63">14742 6966 152 0,'0'19'57'0,"3"-19"-30"0,0 3-34 0,0 5 10 15,3-3-3-15,-3 0 0 16,0 3 0-16,3 0 2 16,0 5-39-16,-1-5-14 15,-2 0-4-15,3-5 3 16</inkml:trace>
  <inkml:trace contextRef="#ctx0" brushRef="#br0" timeOffset="64">14769 7247 176 0,'-3'0'66'0,"9"0"-36"0,0 3-31 16,-1-3 15-16,7 0-10 15,6 0-2-15,0 0-10 16,0-3-3-16,3 3-65 0,-3-3-29 16</inkml:trace>
  <inkml:trace contextRef="#ctx0" brushRef="#br0" timeOffset="65">15004 7091 132 0,'3'13'49'0,"-6"11"-26"0,3 10-12 0,0-23 15 16,0 2-10-16,0 3-2 15,0 2-8-15,0 1-4 16,0 2-1-16,3-5-1 0,-3 0 0 0,3-3-33 15,-3-2-13-15,0-3-21 16</inkml:trace>
  <inkml:trace contextRef="#ctx0" brushRef="#br0" timeOffset="66">15203 6993 136 0,'-3'-3'52'0,"9"17"-28"0,-12-4-15 16,6-5 16-16,0 3-8 16,-3 0-2-16,0 3-11 15,0-1-2-15,-3 1-2 16,3 0 0-16,0-6 2 0,0 0-45 15,3-2-56 1,0-3 18-16</inkml:trace>
  <inkml:trace contextRef="#ctx0" brushRef="#br0" timeOffset="67">15257 7001 164 0,'-3'13'63'0,"3"-2"-34"0,3 5-25 0,-3-16 15 16,0 8-9-16,0 2-3 16,0 1-4-16,0-1-3 15,-3 1-72-15,3-6-31 16,-3 0 40-16,0-5 23 16</inkml:trace>
  <inkml:trace contextRef="#ctx0" brushRef="#br0" timeOffset="68">7217 6847 116 0,'0'0'46'0,"-3"3"-24"0,3 0-26 16,0 2 30-16,-3 0-12 15,0 1-4-15,0 2-3 16,0 2-5-16,-3 14 5 0,0-6 3 0,-3 1-1 16,-3-3 0-16,6 0 1 15,-8 2 1-15,-4 3 3 16,6-5 2-16,-3 3-7 16,3-6-3-16,-3 6 5 15,0-4-8 1,-3 4-1-16,6-6 0 15,1 0 3-15,-4-5-2 16,-3 0 0-16,0-2-3 16,-3 2-1-16,0-3 3 15,0 0 1-15,-2-2-1 16,-1-3-2-16,3 0-2 16,-3-6 1-16,3 1 7 15,1-8 4-15,-4-3-1 16,6 5 2-16,-3-4-2 15,3-1-5-15,-3 2-2 16,0-4 1-16,7 5 0 16,2 2-1-1,0 1-2-15,6 2 3 16,-3-3-2-16,0 11-1 31,0 5-6-31,0 9-1 16,0 4-2-16,0 3 1 15,3 0 7-15,0 1 5 16,0-4-4-16,3-2-2 0,-3-5-2 16,4-1 3-16,-1-5 13 15,3-2 7-15,3-6-7 16,-3-4-2-16,0-7-6 16,-3 1-1-16,0-5-3 15,0-4-3-15,-3-4 2 16,3-1 2-16,0-2 0 15,3 6-1-15,0 1 1 16,-3 6 1-16,3 6-3 16,3 2-2-16,0 3 2 15,9 10 2 1,2 6 2-16,1-1-1 16,3 1-2-16,0-1 3 15,3 1 0-15,0-3-12 16,0-3-7-16,-1-5-73 15,7 0-71-15,-3-3 48 16</inkml:trace>
  <inkml:trace contextRef="#ctx0" brushRef="#br0" timeOffset="69">7277 7316 160 0,'0'5'63'0,"0"-5"-34"0,0 0-14 0,0 0 18 15,0 0-1-15,3 0 3 16,0-5-10-16,0-3-3 16,-1-3-13-16,4-2-1 0,0-3-1 15,0-5-3-15,-3-8-1 16,0-3-1-16,0 3-2 15,0 0 3-15,0 2 2 16,6 6-4-16,-9 5-1 16,6-5 2-16,0 13 1 0,0 6-4 15,0 4-1 1,3 12 1-16,3 4 0 0,0 6 1 16,3 5 0-1,-1 0 0-15,-2 0 0 0,3 0 0 16,-3-2 0-16,-3-6 0 15,0 0 2-15,-3-8-1 16,0-2 2-16,-3-3 0 16,-3-8 3-16,-3-3-12 15,-3-5-3-15,-6-2-5 16,-6-6-1-16,-6 0 3 16,-2 3 3-16,-1-3 5 15,0 0 2-15,0 5 17 0,3 6 7 16,4-3-6-1,5 3-2-15,6 0-10 16,3 2-3-16,6 3-3 0,9-11-2 16,6 1 3-1,8 2 2-15,7 0-2 0,6 3 0 16,-3 2-1-16,-4 0 0 16,7 1 2-16,-9 2 2 15,-6 0-3-15,-9 13 5 16,-12 0 4-1,-6 3 7-15,-9 5 3 16,-6 0-7-16,-3 0-2 16,-3 1-5-16,4-1-1 15,2-5-28-15,3-6-10 0,3-2-67 32,6-3-66-32,9-5 51 0</inkml:trace>
  <inkml:trace contextRef="#ctx0" brushRef="#br0" timeOffset="70">5940 6443 132 0,'0'2'52'0,"3"1"-28"0,0 2-13 0,-3 0 18 0,3 1-2 16,0 4 2-16,-3-4-3 16,0 2-1-16,0 0-1 15,0-1-13-15,0-1-2 16,0 4-2-16,0-7 3 16,-3-3 1-16,3 0-3 15,0 0 0-15,0 0-3 16,0-5 2-16,3-3-4 15,0 0 0-15,3-3-1 16,3 1 1-16,3-4-4 0,3-1 0 16,0 1 1-16,-1 1 0 15,4 3 0-15,-3 2 0 16,0 2 0-16,-3 4 0 16,0 4-3-16,-6 6 2 15,0 5 3-15,-3 6 3 16,-3 5 2-16,0 2 1 15,0 1-4-15,-3-1-3 16,0 1-3-16,3-4 1 16,0 1-1-16,3-3 0 15,3-2-31-15,0-1-13 16,-3-4-164 0,3 2 102-1</inkml:trace>
  <inkml:trace contextRef="#ctx0" brushRef="#br0" timeOffset="71">6202 6757 252 0,'-12'-2'93'0,"21"4"-50"0,-6 1-52 15,-3-3 14-15,0 0-5 16,0 0 0-16,0 0 0 16,6 0 0-16,0 0 0 15,3-3-44-15,-3 1-18 0,3-6-31 16</inkml:trace>
  <inkml:trace contextRef="#ctx0" brushRef="#br0" timeOffset="72">6265 6355 204 0,'-6'-5'77'0,"6"5"-42"0,0 3-34 0,0-3 16 15,0 0-2-15,0 5 0 16,0 0-1-16,0 3-1 16,0 0-7-16,-3-3 3 0,3 1 3 15,-3-1-4-15,3-2 0 0,0-1-2 16,0-2-1-16,0 0-1 15,0-2 2-15,3-4-3 16,3-4 0-16,5-1-3 16,4 1-3-16,3-1 2 15,0-2 0-15,0 5 1 16,0 0 0-16,0 3 0 16,-3-1 0-16,-1 4 0 15,-2-1 2-15,-6 6-1 16,0 5-1-16,-3 5 3 15,-3 8 2-15,-3 3 2 16,0 0 1-16,0-3-4 16,0 3-1-16,0 2-1 15,0-2-2-15,3 0-17 0,0-3-6 16,0-3-60-16,6 1-23 16,6-1 6-1</inkml:trace>
  <inkml:trace contextRef="#ctx0" brushRef="#br0" timeOffset="73">6509 6689 276 0,'-9'13'104'0,"3"-10"-56"0,6-1-49 0,0-2 18 15,0 0-15-15,0 0 0 16,0 0-9-16,0 0-3 16,6 3-85-16,0-3-38 15,3-3 40-15,-3-5 24 16</inkml:trace>
  <inkml:trace contextRef="#ctx0" brushRef="#br0" timeOffset="74">1594 15420 116 0,'0'11'44'0,"0"-22"-24"0,0 6-24 15,0 5 65 1,0 0-7-16,0 0-7 16,3-3-7-16,0 0-1 15,6-7-22-15,0-3-7 0,3-6-3 16,3-2-4-16,-3-6 0 15,3-12-1-15,0 4 1 16,-1-2-4-16,1 3 0 16,0 2 1-16,0 6 0 15,-3 4 0-15,-3 7 0 16,-3 1-5-16,3 4-1 16,0 7 0-16,0 11 4 15,3 3 3-15,0 10 2 16,11 5-1-16,-2 6-2 15,0 8 1-15,0-1-1 16,0 9 0-16,-3-6 0 16,-4-5 0-16,1-5 2 0,-3-3 1 15,-6-8 1-15,0 1-2 16,-3-12 1-16,-6-2-2 16,-3-8 2-16,0-3-4 15,-15-10-2-15,-8-5-3 16,-1-3 1-16,-12-6 3 15,3 1 1-15,-8 2 3 16,2 3 1-16,6 2 5 16,7 3 3-16,2 3-2 15,0 2 0-15,9 6-5 16,7 0-3-16,2 2-3 0,12 3-1 16,9 3-3-16,17-3 1 15,4 0 3-15,12-3 3 16,17-2-2-16,4 2 0 15,-4 1 1-15,4-1 0 16,-4 3-5-16,-14 0-1 16,-6 3 5-16,-10 2 2 15,-8 3 1-15,-9 5 1 16,-15 6 7-16,-9-1 3 16,-11 11-4-16,-10 0-3 15,-12 0-3-15,0-2 0 16,1-3-7-16,5-3 1 15,6-3-39-15,7-2-14 0,8-5-71 16</inkml:trace>
  <inkml:trace contextRef="#ctx0" brushRef="#br0" timeOffset="75">6771 10430 116 0,'-12'0'46'0,"9"3"-24"0,-3-3-4 16,6 0 18-16,0 2-5 15,0-2 2-15,0 0-17 16,0 0-4-16,0 0-8 16,6 5-1-16,3-2 1 0,5 0 2 15,4-3 1-15,0 0-1 0,3-3 1 16,6 0-4-16,-3-2-2 16,-1 0 2-16,-2 2 0 15,-3 1-4-15,-3 2-1 16,-3 0 1-16,0 2 2 15,-3 4 2-15,-6 4 1 16,3 6 2-16,-6 10 1 16,-6 1 5-16,3 5 5 15,-3 2-5-15,0 0-2 16,0 1-5-16,0-1-2 16,3-2 1-16,-3 0 0 15,3-3-5-15,0-5 1 0,0-6-5 16,0-2-1-1,0-5-41-15,3-3-17 0,-3-6-46 16</inkml:trace>
  <inkml:trace contextRef="#ctx0" brushRef="#br0" timeOffset="76">6839 10705 220 0,'-9'-3'82'0,"9"3"-44"0,3 0-42 15,0 0 13-15,3 0 1 16,0 0 6-16,6 0-4 16,6 0 1-16,3 0-8 15,5-2-1-15,1-1 2 0,0-2-16 16,9 0-8-16,-7-3-46 0,1 0-19 16,0 0-3-1</inkml:trace>
  <inkml:trace contextRef="#ctx0" brushRef="#br0" timeOffset="77">7277 10414 176 0,'-3'0'66'0,"3"3"-36"0,0 2-29 0,-3 0 14 16,0 6 1-16,-3 7 2 15,-6 14-3-15,-3 2-1 0,0 11-8 16,0-2 0-16,3 2 4 0,3-3-4 16,3-2 2-16,6-3-5 15,6-8 0-15,3-3 3 16,6-7 1-16,6-8 1 16,3-9 0-16,3-7-2 15,-1-6-1-15,-2-5-1 16,-6 1 0-16,-6-1 0 15,-6 2 2-15,-12 4-1 16,-6-3 0-16,-6 2 1 16,-6 8 1-16,-2 1-8 15,-1 4-4-15,3 4-30 16,0 4-15-16,6 9-69 16</inkml:trace>
  <inkml:trace contextRef="#ctx0" brushRef="#br0" timeOffset="78">6723 11359 236 0,'-15'0'88'0,"15"0"-48"0,0 2-40 0,0-2 18 15,0 0-10-15,3 3-2 16,3 0 1-16,6-1 2 16,3-2-4-16,6 0-1 0,2-2 0 15,1-1 0-15,3 0 0 16,-3 1-5-16,-3-1-1 15,0 3 1-15,-7 3 2 16,-2 7 0-16,-3 11 2 0,-3 0-2 16,-6 6-1-1,-3 5 3-15,-3-1 0 0,-3 4 1 16,0-3 2-16,0-1-1 16,1 1 0-16,2-3-3 15,0-2-2-15,0-6-6 16,3-3-1-16,0-4-52 15,0-6-21-15,9-3-27 16</inkml:trace>
  <inkml:trace contextRef="#ctx0" brushRef="#br0" timeOffset="79">6777 11631 212 0,'-6'-3'82'0,"12"3"-44"0,5-2-38 0,-2-1 16 16,3-2 0-16,3 0 2 16,9-1-5-16,3 1-3 15,3 0-5-15,-1-1-10 0,-2 1-5 16,3 0-56-16,0 0-26 16,-1-3 3-1</inkml:trace>
  <inkml:trace contextRef="#ctx0" brushRef="#br0" timeOffset="80">7280 11335 200 0,'-3'0'77'0,"3"0"-42"0,-3 5-26 16,3-2 22-16,-3 5-13 15,-3 13-2-15,-3 3-5 16,-3 2-2-16,-3 3-5 16,0 8-3-16,0 0 2 0,3 3 0 15,3 0 3-15,3 2-5 16,3-5-3-16,6 0 1 16,6-8 2-16,6 3 2 0,3-8 1 15,6-6 4-15,0-10 3 16,2-8-4-16,1-8 1 15,-3-5 4-15,-6-6 2 16,-6-2 1-16,-6 0 1 16,-9 3 0-16,-9 2 3 15,-9 3-5-15,-9 5 0 16,-2 5-15-16,-4 3-6 16,0 5-24-16,3 3-7 15,7 3-49-15,5-1-19 16,3-2-9-1</inkml:trace>
  <inkml:trace contextRef="#ctx0" brushRef="#br0" timeOffset="81">6726 12285 208 0,'-9'0'79'0,"9"0"-42"0,0 0-32 0,0 0 19 0,0 0-9 16,0 0 0-16,6 2-3 16,3-2 2-16,3-5-7 15,3 0-2-15,5-1-1 0,1 1 0 16,3 2 0-16,3 1-5 15,-6-1 1-15,0 1-2 16,-4 2 0-16,-2 0 2 16,-3 5 0-16,-3 5 2 15,-3 4 1-15,-3 9 3 16,-3 1 3-16,-6 5 0 16,0 6 2-16,-3-4-2 15,0 4 0-15,0-3-5 0,0-1-1 16,1-2-3-16,2-2-3 15,0-6-16-15,0-5-5 16,3-3-39-16,0-5-16 16</inkml:trace>
  <inkml:trace contextRef="#ctx0" brushRef="#br0" timeOffset="82">6747 12541 244 0,'0'-2'90'0,"6"2"-48"0,6-3-45 0,-3 3 16 15,5-3 4-15,4 1 6 0,3-1-12 16,6-2-4-16,0-1-4 16,2-1-11-16,-2-4-5 0,0 0-48 15,-3 1-23-15,15-3-16 16</inkml:trace>
  <inkml:trace contextRef="#ctx0" brushRef="#br0" timeOffset="83">7235 12234 200 0,'-15'3'77'0,"12"0"-42"0,0 2-41 0,3 3 12 16,-3 8 2-16,-3 0 7 15,0 7-1-15,-3-1 2 16,0 4-9-16,3 11-2 0,0-3 1 16,0-2-3-16,3 0-2 15,3 0 0-15,0-3-1 16,3-3 6-16,6-5 4 16,3-5 1-16,3-2 1 15,3-6-4-15,0-6 0 16,0-7 1-16,0-3 2 15,-1-5-1-15,-2-3-1 16,-3 0 3-16,-6 0 3 16,-6 0-4-16,-6-2 1 0,-6 2-3 15,-5 3 2 1,-7 5-11-16,0 8-4 0,-3 5-16 16,-3 3-5-16,4 0-36 15,2 0-13-15,9 2-47 16</inkml:trace>
  <inkml:trace contextRef="#ctx0" brushRef="#br0" timeOffset="84">6601 13245 216 0,'-9'3'82'0,"12"2"-44"0,0-8-42 0,3 3 15 0</inkml:trace>
  <inkml:trace contextRef="#ctx0" brushRef="#br0" timeOffset="85">6628 13250 372 0,'21'0'18'0,"2"-2"-8"15,4-4-7-15,3 1-2 0,-3 2-4 16,-4 1 2-16,1 2 3 16,-3 2 3-16,-6 6-4 15,-3 6-1-15,-3 7 2 16,-3 8 3-16,-6 3 4 15,-3 5 2-15,0 2 3 16,-3-2 2-16,0 3-7 16,0 0-1-16,0-8-2 0,3-6-1 15,0-5-8-15,3-5 0 16,0-3-41-16,0-5-16 16,3-10-55-1,0-4-29-15,-3-10 70 16</inkml:trace>
  <inkml:trace contextRef="#ctx0" brushRef="#br0" timeOffset="86">6705 13491 260 0,'-18'0'99'0,"18"3"-54"0,3-3-50 0,0 0 17 16,3 0-3-16,6-3 2 0,6-2-1 15,6 0 1-15,2-1-6 16,10-2-7-16,0 0-4 0,3 0-44 15,-1 0-16-15,4-2-44 16</inkml:trace>
  <inkml:trace contextRef="#ctx0" brushRef="#br0" timeOffset="87">7172 13250 176 0,'-14'8'68'0,"11"-2"-36"0,-3 7-29 16,3-5 17-16,-3 5 5 15,-6 8 7-15,0 3-11 0,0 5-4 16,3 8-10-16,3 0-3 0,0 8 0 16,6-3-5-16,6-5 1 15,3-5 2-15,3-8 3 16,3-5 2-16,3-6 1 15,5-11-4-15,4-12-3 16,0-6 2-16,-3-3 2 16,-6-2 2-16,-3 0 1 15,-6 0 9-15,-9 2 6 16,-9 4-1-16,-9 1 1 0,-6 6-8 16,-3 6-4-16,-3 4-15 15,1 6-5-15,2 3-27 16,3 2-9-16,3 8-72 31,6 11-55-31,0-3 63 0</inkml:trace>
  <inkml:trace contextRef="#ctx0" brushRef="#br0" timeOffset="88">6601 14229 200 0,'-6'-2'74'0,"3"4"-40"0,6-4-24 16,-3 2 17-16</inkml:trace>
  <inkml:trace contextRef="#ctx0" brushRef="#br0" timeOffset="89">6613 14221 390 0,'18'-8'27'0,"0"0"-14"16,2 1-10-16,4-1-4 0,0 0 1 15,-3 2 2-15,-3 4-1 16,-3 4-1-16,-4 6 1 15,-2 6-1-15,-3 7 2 16,-6 0 3-16,-6 5 4 16,-3 9 2-16,1 2-3 15,-1 2 0-15,0 1-5 0,3 0 0 16,0-8-1-16,3-6 1 16,0-5-26-16,3-5-10 15,0-3-51 1,0-5-68-16,6-5 39 15</inkml:trace>
  <inkml:trace contextRef="#ctx0" brushRef="#br0" timeOffset="90">6604 14425 228 0,'0'-3'85'0,"9"1"-46"0,9-6-41 0,-6 5 17 0,2-2 0 15,7-3 5-15,9 0-6 16,3 0-3 0,8 0-6-16,-2 0-19 0,3 3-6 15,-3 0-61-15,-1-3-59 16,1-3 40-16</inkml:trace>
  <inkml:trace contextRef="#ctx0" brushRef="#br0" timeOffset="91">7152 14198 216 0,'-18'5'82'0,"6"0"-44"0,3 8-44 0,0-2 14 15,0 5 6 1,-3 2 6-16,0 11 1 0,0 6-1 16,0 7-10-16,3 3-4 15,6-3 0-15,3-4-3 0,6-4 0 16,9-8-1-16,3-7-2 15,3-9 1-15,6-7 1 16,3-8-3-16,-1-8 0 16,-2-9 1-16,-6 1 2 15,-6 0 12-15,-6 3 6 16,-9 2 12-16,-9 2 4 16,-9 7-5-16,-3 1-4 15,-6 6-15-15,-2 3-5 0,-1 2-27 16,0 0-9-1,6 3-57-15,3 16-23 16,4-3-26-16</inkml:trace>
  <inkml:trace contextRef="#ctx0" brushRef="#br0" timeOffset="92">6595 15036 212 0,'0'0'79'0,"3"-5"-42"0,3 2-37 16,3 3 18-16,3 0-8 16,3 0 0-16,2-2-6 15,4-1-3-15,3-5 0 16,-3 8-1-16,0 0 2 0,-3 5-1 16,-3 1-1-16,-4 4-2 15,-2 4 1-15,-6 7 12 16,-6 5 7-16,-3 3 2 15,-3 3 3-15,1-3 0 32,-1 3-12-32,-3 5-2 15,3-3-6-15,0 1-22 16,3-4 11-16,-3-4-79 0,6-3 48 16,-3-8-97-16,6-1 76 0</inkml:trace>
  <inkml:trace contextRef="#ctx0" brushRef="#br0" timeOffset="93">6544 15325 268 0,'-9'5'101'0,"9"-5"-54"0,12-3-55 0,-6 1 33 15,3 2-17-15,9-6 23 16,6 1-17-16,9-5 2 15,5-1-16-15,4 3-5 0,6 0-53 16,-10 0-103 0,4 3 84-16</inkml:trace>
  <inkml:trace contextRef="#ctx0" brushRef="#br0" timeOffset="94">7160 15055 216 0,'-8'10'82'0,"8"-10"-44"0,-18 19-20 0,9-9 36 16,3 4-30-16,-9 10 6 16,6-1-19-16,-6 9 3 15,3 2-9-15,0 11 9 16,3-2-8-16,3-1 1 16,6-2-4-16,3-8 0 15,6-9-1-15,6-1-2 16,3-9 1-16,3-11-4 15,3-2 2-15,3-13 1 16,-4 0 0-16,-2-11 2 16,0 6-1-16,-9-6 13 15,-3 8-8-15,-12-3 19 16,-3 9-13-16,-15-1 9 16,0 9-12-16,-9 4-7 15,4 4-2-15,-4 1-46 16,6 4 24-16,0-3-149 15,9 3 95-15,6-3-92 16,6 2 96-16</inkml:trace>
  <inkml:trace contextRef="#ctx0" brushRef="#br0" timeOffset="95">7669 10414 156 0,'-2'-5'57'0,"2"5"-30"0,0 0-23 0,0 0 13 16,2 2 9-16,-2 4 6 15,0 4-1-15,3 9 1 16,-3 15-18-16,3-2 1 0,-3 2-1 15,3 3-10-15,0 0-1 16,0-5-3-16,-3-5 2 16,0-4-25-16,0-4-10 15,0-6-54-15,-3-2-47 16,0-1 43-16</inkml:trace>
  <inkml:trace contextRef="#ctx0" brushRef="#br0" timeOffset="96">7512 10620 248 0,'-3'-2'93'0,"9"2"-50"0,3 0-41 15,6 0 17-15,-1 0-4 16,4-3 1-16,6 0-6 16,6 1-4-16,0-1-3 15,2 1-25-15,1-1-7 0,-3 0-81 16,-3 3-44-1,-4-2 71-15</inkml:trace>
  <inkml:trace contextRef="#ctx0" brushRef="#br0" timeOffset="97">7640 11303 244 0,'-6'0'90'0,"6"3"-48"0,0 5-53 0,3 0 13 16,0 18 9-16,0 6 7 15,0 5-13-15,0 2-4 16,0 4-2-16,-3-4 4 0,0-1 3 15,0-7-9-15,0-4-3 16,0-6-48-16,0-5-21 16,0-6-20-1</inkml:trace>
  <inkml:trace contextRef="#ctx0" brushRef="#br0" timeOffset="98">7524 11562 244 0,'-3'-2'93'0,"3"2"-50"0,3 0-50 16,14-3 29 0,4 0 0-16,3 1-8 15,6-4-3-15,3 1-7 16,8 0-29-16,-2-3-13 0,-3 0-78 16</inkml:trace>
  <inkml:trace contextRef="#ctx0" brushRef="#br0" timeOffset="99">7544 12324 228 0,'-14'3'88'0,"11"-3"-48"0,17 11-51 0,-11-4 13 16,0 9 5-16,0 6 4 16,0 12 0-16,-3-2-1 15,3-1-6-15,-3-1-5 0,-6-4 0 16,9-2-19-16,-9-3-7 16,0-5-74-16</inkml:trace>
  <inkml:trace contextRef="#ctx0" brushRef="#br0" timeOffset="100">7449 12541 288 0,'-6'-2'107'0,"9"2"-58"0,6-3-59 16,-3 3 14-16,3-5 3 16,3-1 8-16,12-7-4 15,3 3 2-15,-1-1-8 16,4 3-7-16,0 0-2 0,-3 3-44 15,-4 2-21-15,-5 3-50 16</inkml:trace>
  <inkml:trace contextRef="#ctx0" brushRef="#br0" timeOffset="101">7571 13269 220 0,'-3'16'82'0,"3"2"-44"0,0 11-42 0,0-5 15 16,0 3-8-16,-3 2 0 15,-3 2-1-15,6-1-2 16,-6 1 1-16,0-4-10 0,3-1-2 16,0-5-73-1,-2-2-45-15,-1-14 57 16</inkml:trace>
  <inkml:trace contextRef="#ctx0" brushRef="#br0" timeOffset="102">7425 13451 264 0,'-3'0'101'0,"9"0"-54"0,9 0-50 16,-3 0 16-16,3 0-3 15,12-2 4-15,3-1-13 16,5-7-4-16,4 2-109 16,3-8-48-16,-1-3 70 15,-5-2 34-15</inkml:trace>
  <inkml:trace contextRef="#ctx0" brushRef="#br0" timeOffset="103">7607 14131 236 0,'-6'3'90'0,"6"8"-48"0,0 5-53 0,0-6 11 16,0 14-1-16,0 8 2 16,0 5 3-16,-6 0 0 15,0-3-2-15,3-2-4 0,0 0 1 16,0-6-30-16,-6 1-82 15</inkml:trace>
  <inkml:trace contextRef="#ctx0" brushRef="#br0" timeOffset="104">7393 14343 260 0,'-9'3'96'0,"12"-3"-52"0,9 2-47 15,-6 1 16-15,5-3 6 16,4 0 5-16,6 0-12 16,12 0-7-16,3-3-3 15,-1 1-29-15,1 2-11 0,0 2-85 16</inkml:trace>
  <inkml:trace contextRef="#ctx0" brushRef="#br0" timeOffset="105">7559 14915 216 0,'-3'2'82'0,"3"4"-44"0,0 17-25 0,-3-7 22 15,0 3-9-15,-3 5-3 16,3 2-11-16,1 3-3 15,-1 8-5-15,0-2-5 0,0-1 0 16,0-8-54 0,0 3 30-16,-3-7-107 15,3-1 74-15</inkml:trace>
  <inkml:trace contextRef="#ctx0" brushRef="#br0" timeOffset="106">7413 15166 276 0,'3'8'104'0,"3"-5"-56"0,9-11-32 0,-6 10 27 16,6-4-8-16,9-1 0 0,3-2-18 16,2-1-5-16,4 1-8 15,0-3-25-15,0 0-8 0,-6 0-90 16,-4-2-76-1,-5-1 64-15</inkml:trace>
  <inkml:trace contextRef="#ctx0" brushRef="#br0" timeOffset="107">7872 10525 132 0,'-9'-13'49'0,"9"10"-26"0,3-2-7 16,0 0 18-16,0-1-9 15,3-2-5-15,3 3-7 16,3-3-1-16,3-2-7 16,5 4-5-16,-2 4-3 0,3 4 2 15,-3 14 2-15,-6 5 6 0,-3 6 4 16,-6 5-4 0,-9 7 1-16,-3-2-1 0,-9 0 3 15,0-2 4-15,-6-1 1 16,4-2-2-16,-1-6 2 15,3-4-2-15,3-7 2 16,6-1-6-16,3-6-1 16,9-6-2-16,6-2-1 15,6-2-3-15,6-1-2 16,8 0-2-16,-2-2 1 16,3 0 1-16,3-1 0 15,-3 4-20-15,-1-4-9 16,-2 4-43-16,-3-3-16 15,3-1-11 1</inkml:trace>
  <inkml:trace contextRef="#ctx0" brushRef="#br0" timeOffset="108">8265 10507 132 0,'-33'2'49'0,"27"19"-26"0,-6 6-16 16,6-11 15-16,-3 5 7 15,0 13 4-15,0 1-9 16,3 2-4-16,4 2-11 16,7-2-2-16,4-5 0 0,9-5 3 0,9-6 4 15,0-11 1-15,9-23 3 31,-7-5 3-31,-5-6 4 16,-6-5-4-16,-9 0-3 16,-6-3-6-16,-6 3 0 15,-6 2-7-15,-3 4-1 16,-3 7-7-16,3 2-2 16,0 4-27-16,3 5-11 15,9 5-31-15,0 0-11 16,9 0-19-1</inkml:trace>
  <inkml:trace contextRef="#ctx0" brushRef="#br0" timeOffset="109">8530 10358 192 0,'-3'0'71'0,"3"3"-38"0,0 5-28 0,0 0 17 16,0 5 3-16,0 3 7 16,0 5-11-16,3 8-2 15,0 0-11-15,0-5-5 0,0 0 0 16,0-3-2-16,0-2 2 16,0-3-13-16,-3-3-6 15,3-3-33-15,-3-2-16 16</inkml:trace>
  <inkml:trace contextRef="#ctx0" brushRef="#br0" timeOffset="110">8634 10448 220 0,'-9'3'82'0,"3"0"-44"0,-9 5-40 15,9 5 14-15,-3-3-11 16,-3 6 0-16,-3 0-1 15,4-3 2-15,-4-2-1 16,3 0-31-16,-3-3-13 0,0-3-46 16</inkml:trace>
  <inkml:trace contextRef="#ctx0" brushRef="#br0" timeOffset="111">8423 10454 192 0,'0'-3'71'0,"3"6"-38"0,0-1-39 16,8 9 45-1,4 10-11-15,3-2-7 0,3-1-4 16,3 1-11-16,3-1-2 0,5-2 0 16,1 0-29-16,3-3-10 15,2-2-71 1</inkml:trace>
  <inkml:trace contextRef="#ctx0" brushRef="#br0" timeOffset="112">7884 11475 132 0,'-6'-11'49'0,"6"11"-26"0,0-8-7 0,3 6 16 15,3-9-2-15,0 1 2 16,3-4-14-16,3 1-5 16,-1 3-8-16,-2 4-4 0,3 1 2 15,3 13-2-15,-3 8 2 16,-9 8 2-16,-6 2 4 0,-3 6-2 16,-3 0-2-16,-3-1 0 15,-3 1-1-15,1 0 2 16,-4-3 3-16,0-3-2 15,6-4-2-15,3-4 2 16,3-5 0-16,9-2-1 16,6-6 1-1,3-2 2-15,3-3-4 16,3 0-3-16,5-3-1 16,1 1-1-16,-3-1-18 15,0-2-8-15,0-1-24 0,0 1-8 16,-4 0-25-1,1-1-28 1,0-1 42-16</inkml:trace>
  <inkml:trace contextRef="#ctx0" brushRef="#br0" timeOffset="113">8205 11486 172 0,'-6'-8'66'0,"3"8"-36"0,-6 0-24 0,6 2 15 15,-3 6-11-15,-2 5-3 16,-4 9 0-16,0 4 2 16,3 3-4-16,0 6 8 0,6 2 4 15,6-3-5-15,6-5 1 16,6 0 1-16,6-8 3 16,8-7 2-16,4-9 3 0,0-10-8 15,-3-9-1-15,-4-4-3 16,-5-3 1-16,-6-3 5 15,-6-5 2-15,-9 0-3 16,-6 0 1-16,-6-1-7 16,-6 7-1-16,-3 1-9 15,1 7-4-15,-1 1-15 16,3 6-7-16,3 3-24 16,3 3-7-16,6-1-25 15,3 3-10-15,12 0-1 16</inkml:trace>
  <inkml:trace contextRef="#ctx0" brushRef="#br0" timeOffset="114">8500 11324 232 0,'-6'-2'88'0,"6"4"-48"0,0 1-47 0,0 2 16 15,0 3 5-15,0 13 8 16,0 3-7-16,0 2-1 16,0-2-8-16,3 0-4 0,0 0-1 15,0 0-12-15,3-3-5 16,0-5-39-16,0-3-16 16</inkml:trace>
  <inkml:trace contextRef="#ctx0" brushRef="#br0" timeOffset="115">8583 11456 192 0,'-27'8'74'0,"19"0"-40"0,-4 0-42 16,9-2 12-16,-3-1-4 16,-3 3 0-16,0-3-29 15,0 0-10-15,-6-2-34 16,3-3-14-16</inkml:trace>
  <inkml:trace contextRef="#ctx0" brushRef="#br0" timeOffset="116">8384 11464 216 0,'-3'-8'82'0,"6"8"-44"0,0 3-38 0,-3-3 16 15,6 3-9-15,6 2-2 16,6 0 2-16,2 3 2 16,4 0-4-16,3 0-3 0,0 3-1 15,0-3-17-15,2 0-6 16,-2 0-80-1</inkml:trace>
  <inkml:trace contextRef="#ctx0" brushRef="#br0" timeOffset="117">7848 12367 184 0,'-9'-8'68'0,"15"8"-36"0,-6-8-22 0,3 5 17 0,6-2-11 15,3-6-4-15,3 3-7 16,0 0-2-1,0 8-1-15,-1 3-2 0,-2 5 1 0,-3 8-4 16,-3 5 2-16,-6 8 3 16,-6 3 3-16,-3-3 0 15,-3 3 0-15,-2-3-3 16,-1-3 1-16,0-2 2 16,6-5 4-16,3-6 2 15,0-3 3-15,3-2-3 16,0-2 1-16,3-6-7 15,6 0-3-15,3 0 1 16,3-3 0-16,3 3-4 0,3 0 1 16,2 0-2-16,-2 3 0 15,0-1-5-15,0 1-3 16,0 0-19 0,0-3-6-16,3-3-24 0,-4 0-8 15,7-2-17 1</inkml:trace>
  <inkml:trace contextRef="#ctx0" brushRef="#br0" timeOffset="118">8244 12343 132 0,'-24'-5'49'0,"21"7"-26"0,-9 6-23 0,6 0 10 0,-3 3 2 16,0 5 3-16,1 13 7 15,2 0 4-15,3 2-14 16,6 7 6-16,5-4 3 0,4-2-3 16,9-3 0-16,6-5 3 15,3-9 1-15,0-7-3 16,-1-8 1-16,1-8-5 16,-6-5 1-16,0-3-3 15,-9-2 2-15,-12-11-2 16,-6 0 0-16,-6-3-5 15,-6 3-3-15,-3 0-5 16,-3 5-2-16,3 5-8 16,-3 6-4-16,4 5-25 0,5 0-13 15,15 3-80 1,9 2 16 0</inkml:trace>
  <inkml:trace contextRef="#ctx0" brushRef="#br0" timeOffset="119">8524 12160 208 0,'-3'0'79'0,"3"3"-42"0,0 7-30 0,0-2 20 0,0 6-1 16,0 4 2-16,0 9-13 15,0 2-4-15,3 0-7 16,0 0-3-16,0-5 2 0,0-3-15 16,0-3-5-16,0 4-42 15,0-7-19-15,3-1-19 16</inkml:trace>
  <inkml:trace contextRef="#ctx0" brushRef="#br0" timeOffset="120">8625 12290 200 0,'-21'3'74'0,"12"18"-40"0,-9-3-42 0,6-10 12 16,3 0-4-16,-2 0 2 16,-4 0-8-16,-3 0-1 15,3 0-75-15,0-3-33 16</inkml:trace>
  <inkml:trace contextRef="#ctx0" brushRef="#br0" timeOffset="121">8393 12287 232 0,'12'0'88'0,"3"3"-48"0,17 18-36 0,-17-13 19 16,6 0-11-16,6 0-2 15,3 2-10-15,2 1-2 0,-2 0-110 16,6 2-49-16</inkml:trace>
  <inkml:trace contextRef="#ctx0" brushRef="#br0" timeOffset="122">7771 13346 168 0,'-3'-6'63'0,"6"4"-34"0,0-4-19 0,6 1 17 16,5 0-4-16,1-3 0 16,3-3-8-16,0 3-2 15,0 3-7-15,0 2-6 0,0 11-1 16,-3 6 1-16,-7 7 2 16,-5 5-3-16,-6 3 0 15,-5 6 3-15,-4-1 1 16,-6 3-1-16,-3 3 1 15,0-6-2-15,3-5-1 0,6-8 9 16,3-2 4-16,3-6-4 16,3-2-1-16,6-3 2 15,6-3 1-15,9-2-3 16,3-3 0-16,3 0-5 16,0 0-2-16,2 2 0 15,1 1 1-15,-3-3-23 16,-3 5-11-16,0-5-23 15,-3 0-8-15,2-13-35 16</inkml:trace>
  <inkml:trace contextRef="#ctx0" brushRef="#br0" timeOffset="123">8208 13319 160 0,'-12'-5'63'0,"3"13"-34"0,-5 2-25 0,5 1 15 16,-3 7 2-16,-6 6 4 16,3 8-4-16,0 5-3 15,6 11-10-15,3-1 6 0,6-7 3 16,9-3-3-16,9-8 0 16,6-8 0-16,9-7 4 15,2-12-4-15,-2-7 0 16,-3-16-6-16,-3-3 0 15,-7-3-5-15,-8-4 0 16,-9-1-1-16,-6 3 1 0,-9 2-2 16,-5-2-1-16,-1 5-10 15,-3 6-6 1,0 5-28-16,3 2-9 0,0 11-49 16,9 5-42-1,3-5 58-15</inkml:trace>
  <inkml:trace contextRef="#ctx0" brushRef="#br0" timeOffset="124">8429 13176 228 0,'-3'-24'88'0,"6"32"-48"0,-3-2-47 0,2-1 14 15,1 6 4-15,3 4 5 16,0 7 0-16,-3 1 1 16,0 1-9-16,0 3-5 0,0-1 0 15,0-2-9-15,0-6-1 16,0 1-40-16,0-3-19 16,6-3-35-1</inkml:trace>
  <inkml:trace contextRef="#ctx0" brushRef="#br0" timeOffset="125">8539 13293 200 0,'-15'-3'74'0,"9"14"-40"0,-3-3-42 0,3-3 10 16,0 3-3-16,-9 2 2 0,3-2-22 15,0 3-11-15,-3-8-45 16,3-1-18-16</inkml:trace>
  <inkml:trace contextRef="#ctx0" brushRef="#br0" timeOffset="126">8357 13282 200 0,'3'-3'74'0,"3"1"-40"0,9 2-31 0,-6 5 17 16,3 0-10 0,9 3-1-16,-1 3-5 0,4-1-1 15,3 4-1-15,-3-1-30 0,3-2-14 16</inkml:trace>
  <inkml:trace contextRef="#ctx0" brushRef="#br0" timeOffset="127">7893 14205 184 0,'-6'-5'68'0,"9"3"-36"0,0-6-24 16,6 2 18-16,0-2-2 15,5 0 1-15,1-2-14 16,3 5-7-16,0 2-2 16,-3 6 0-16,0 5 3 0,-3 7-2 15,-6 14 0-15,-6 3-3 16,-9 3-3-16,-3-1-1 15,-6 3 3-15,0 0 0 16,-3 3 1-16,3-8 2 16,4-6 3-16,5-5 2 15,0-2 3-15,3-6 1 16,3-2 3-16,6-4-3 16,6-4 1-16,6-3-5 0,5-5 1 15,4 0-5-15,0-6-2 16,0 3-14-16,0 0-6 15,2 0-39-15,1 0-17 16,0-2-32 0</inkml:trace>
  <inkml:trace contextRef="#ctx0" brushRef="#br0" timeOffset="128">8217 14256 168 0,'-12'-19'66'0,"6"22"-36"0,-3 10-31 0,6-5 12 16,-3 3-1-16,-2 5 1 0,2 2 6 16,3 8 3-16,3 4-10 15,6 4 1-15,2 3 2 0,7-5-3 16,9-6 2-16,6-5 2 16,0-7 3-16,2-14 2 15,1-14 1-15,-3-4-5 16,-6-9-1-16,-3-2-2 15,-12 0 0-15,-9-5 0 16,-9-1 2-16,-6 4-5 16,-6-1-1-16,-3 5-2 15,-3 6-1-15,0 3-10 16,4 5-2-16,2 5-25 16,3 5-11-16,6 3-42 0,9 0-16 15,12 3-7 1</inkml:trace>
  <inkml:trace contextRef="#ctx0" brushRef="#br0" timeOffset="129">8521 14065 204 0,'-3'-2'77'0,"3"2"-42"0,3 0-41 15,0 15 36-15,0 4 1 16,-3 5-5-16,0 2-2 16,3 1-14-16,0-1-6 0,0-2-1 0,0-3-13 15,3-2-3-15,0-3-45 16,-1-3-17-16,7-5-23 16</inkml:trace>
  <inkml:trace contextRef="#ctx0" brushRef="#br0" timeOffset="130">8643 14153 220 0,'-18'10'85'0,"9"-2"-46"0,-6 13-46 16,9-13 14-16,-3 3-10 16,-6 2 0-16,6 0-38 15,1-2-15-15,-1-3-25 0,-3 0-10 16</inkml:trace>
  <inkml:trace contextRef="#ctx0" brushRef="#br0" timeOffset="131">8431 14161 200 0,'6'-8'74'0,"6"8"-40"0,9 0-29 0,-12 0 19 16,3 5-4-16,6 0 0 16,6 3-10-16,2 3-4 15,4-1-4-15,-3 1-10 0,3 2-3 16,0 3-95-1</inkml:trace>
  <inkml:trace contextRef="#ctx0" brushRef="#br0" timeOffset="132">7911 15076 200 0,'-9'-11'77'0,"12"6"-42"0,6-8-39 15,-1 8 15-15,1-1 1 16,9 1 2-16,-3-6-10 16,3 11-4-16,0 3 0 15,-3 8-1-15,-3 5 3 0,-3 18-1 16,-6-2-1-16,-9 2-4 0,-9 6-2 15,0-1 0 1,-6 6 2-16,0-5 4 0,3-6 4 16,3-4 12-1,4-7 5-15,5-4 0 16,3-6 2-16,6-5-9 0,3-3-1 16,8-5-3-16,4 0 1 15,3-5-6-15,3-5-3 16,3-1-12-16,2 3-4 15,1 0-48-15,0 0-19 16,12 3-25 0</inkml:trace>
  <inkml:trace contextRef="#ctx0" brushRef="#br0" timeOffset="133">8315 15105 164 0,'-20'-5'63'0,"5"5"-34"0,-9 5-27 16,18 3 12-16,-3 11-1 16,0 4 3-16,0 9 2 15,3 5 1-15,6 3-10 16,3 2-5-16,9-5-1 0,9-2 2 16,3-12 4-16,2-7 7 15,4-10 2-15,0-17-3 16,0-8-1-16,-6-4-6 15,-7-4 0-15,-5-2 1 16,-12-3 5-16,-9 1-4 16,-8-4 0-16,-4 3 0 0,-6 6 1 15,-6 5-8-15,3 2-1 16,4 6-22-16,2 5-7 16,9 3-37-16,6 2-14 15,12 3-32 1</inkml:trace>
  <inkml:trace contextRef="#ctx0" brushRef="#br0" timeOffset="134">8577 14901 260 0,'-12'-5'96'0,"12"8"-52"0,0-1-54 0,0 4 14 0,0 7 6 15,0 11 5-15,0 2-3 16,0 1 1-16,3-1-8 16,0-2-3-16,6 5 1 0,-3-5-22 15,3-3-9-15,0-5-37 16,-3-6-14-16,3-4-13 16</inkml:trace>
  <inkml:trace contextRef="#ctx0" brushRef="#br0" timeOffset="135">8717 14925 232 0,'-38'0'88'0,"29"24"-48"0,-12 10-47 0,12-20 14 16,-6-1-5-16,-3 0 1 16,0 0-4-16,0 1 1 15,3-1 0-15,1-5-38 0,-1-3-16 16,-3-5-35-1</inkml:trace>
  <inkml:trace contextRef="#ctx0" brushRef="#br0" timeOffset="136">8452 14989 172 0,'18'-24'66'0,"-18"24"-36"0,15 0-20 0,-9 2 31 16,12 12-11-16,6-1-10 16,5 3-8-16,7 0-7 15,0 0-2-15,0-3 1 16,-4 0-51-16,1-8-20 0,-6-7-29 15</inkml:trace>
  <inkml:trace contextRef="#ctx0" brushRef="#br0" timeOffset="137">8857 10393 152 0,'-9'0'57'0,"6"0"-30"0,-3 0-16 0,6 0 15 15,-3 0-1-15,0 0 2 16,0 0-6-16,0 0-3 16,0 0-10-16,0-3 4 0,3 1 3 15,0-1-3-15,0 0-2 16,3-2-8-16,3 0-1 15,3-1-1-15,3-2 0 0,9 3-3 16,0-3 2 0,3 3 1-16,2 2 2 0,1 3-3 15,-3 6 0-15,-3 4 1 16,-6 6 0-16,-6 3 4 16,-12 2 2-16,-6 3 2 15,-6 2 2-15,0 0-5 16,-3-4-1-16,0-4 0 15,3-5 0-15,4-2 0 16,8-3-2 0,8 0-4-16,4 0-1 15,6 2 2-15,6 1-2 0,0 2 1 16,-3 0 4-16,-3 3 3 16,-6 0 11-1,-6 0 5-15,-9-3-3 0,-9 0 0 16,-3 1-8-16,-6-1-4 15,0 0-3-15,0-2 0 16,1-1-15-16,2-2-7 16,3 0-43-16,3 3-20 15,6 2-45 1</inkml:trace>
  <inkml:trace contextRef="#ctx0" brushRef="#br0" timeOffset="138">8804 11491 160 0,'-9'-5'60'0,"6"7"-32"0,3-2-11 16,0 0 20-16,0-2-10 15,6-4-3-15,3-2-10 16,2-5-1-16,4-5-8 16,6 2 4-16,3 0 1 0,-3 3-3 0,0 2-2 15,-1 6-2-15,-2 10-3 16,-3 14-6-16,-3-1-4 15,-6 9 14-15,-9 4 7 16,-3 4-3-16,-6-4 0 16,-6 1-2-16,-2 0-1 15,-1-3-1-15,3-5 0 16,3-3 6-16,3-5 4 16,3-3-1-16,3-5 2 15,6-3-6-15,6-5-1 16,3-2-4-16,9-4-1 15,6 1 1-15,3 0 0 16,2 0 0-16,1 2 0 16,0 0-5-16,-3 3 1 15,-7 3-22-15,-5 0-8 0,-3 2-58 16,-3 3-23-16,-9-3 1 16</inkml:trace>
  <inkml:trace contextRef="#ctx0" brushRef="#br0" timeOffset="139">8756 12359 152 0,'-9'-6'57'0,"9"4"-30"0,3-4-10 16,0 6 20-16,3-2-13 15,3-6-1-15,3-3-9 16,3-2-1-16,2 0-8 15,1 5-1-15,9 0 0 0,-6 11-5 0,-3 10-1 16,-3 8 1-16,-3 0 2 16,-9 6 2-16,-9 4 3 15,-6 1-1-15,-3 0 2 16,-3-3 2-16,-3 0 2 16,0-5 3-16,3-3 2 15,4-5-1-15,2-3 1 16,6-2-2-16,3-3 1 15,3 0-6-15,3-3-1 16,6 0 0-16,6-2 2 16,8 0-1-16,4-1 0 15,3-2-1-15,3 3 0 16,-1-1-4-16,1 1-3 0,-3 0-3 16,-6 2 1-16,-3 0-39 15,-7 1-18-15</inkml:trace>
  <inkml:trace contextRef="#ctx0" brushRef="#br0" timeOffset="140">8768 13303 112 0,'3'-5'44'0,"-3"8"-24"0,3-3-8 0,-3 0 13 16,0 5-2-16,0 3 0 16,0 0-3-16,-3 5-3 15,-6 3-9-15,-3 2 4 0,0 4 1 16,0-1 0-16,0 3 0 0,0-3-3 15,3 0 1-15,0-3-4 16,4-2 1-16,-1-2-3 16,3-4 2-16,3-2-6 15,3-3-3-15,3-2 7 16,5-3 6-16,4-3-3 16,6 1-2-16,3-4-3 15,3 1-3-15,-3 0 1 16,2 2-1-16,1 1-3 15,-3 2 2-15,-6 0-8 16,-3 0-2-16,-3 0-23 16,0 0-8-16,-4 0-40 15,-2 0-39-15,3 0 44 16</inkml:trace>
  <inkml:trace contextRef="#ctx0" brushRef="#br0" timeOffset="141">8914 13327 184 0,'-15'13'68'0,"12"1"-36"0,-3 12-15 0,6-10 22 15,0 8 2-15,-3 10 3 16,3 6-18-16,-3 2-5 15,3 3-13-15,3-3-5 0,0-5 0 0,0-2-2 16,0-6 2-16,-3-5-31 16,3-6-11-16,-3-2-88 15</inkml:trace>
  <inkml:trace contextRef="#ctx0" brushRef="#br0" timeOffset="142">8842 14147 88 0,'-9'-2'33'0,"3"4"-18"0,-6 6-7 0,9 3 13 16,-2 2 8-16,-4 8 6 16,-6 3-5-16,3 5-3 15,3 6-9-15,3 2-3 16,6 5-9-16,9 0 3 0,3-7 3 16,6-6-4-16,5-8 0 15,7-8 2-15,3-18 1 0,0-11 1 16,-4-8 0-16,-2-2-2 15,-6-3-1-15,-6-6-1 16,-9-2 0-16,-6 0 0 16,-9 3 2-16,-6 5-3 15,-3 2 1-15,-3 9-7 16,1 2-3-16,-1 8-30 16,3 5-12-16,3 8-61 15,3 9-42 1,3-1 61-16</inkml:trace>
  <inkml:trace contextRef="#ctx0" brushRef="#br0" timeOffset="143">8976 15089 116 0,'-9'-8'44'0,"-6"6"-24"0,3 4-8 0,4 4 16 16,-4-1-5-16,-3 3-1 15,-3 8-8-15,0 5-4 16,0 5-5-16,3 9 7 0,3 7 7 16,6 6-1-16,6-3-1 15,9-6-3-15,6-7 1 16,12-11 1-16,6-8 2 16,5-10-4-16,4-19 0 15,0-10-6-15,-1-9 0 0,-5-2 4 16,-12-2 2-16,-12-1 1 15,-9 0 1-15,-9 6-2 16,-12 2 1-16,-6-2-8 16,-3 15-2-16,1 3-27 15,-4 6-13-15,6 2-84 16,9 8-65 0,0-3 64-16</inkml:trace>
  <inkml:trace contextRef="#ctx0" brushRef="#br0" timeOffset="144">9446 10422 112 0,'0'-8'44'0,"0"5"-24"0,0 1 3 0,0 2 18 16,0 0-4-16,0 0-2 16,0 5-11-16,0 6-4 0,0 7-12 15,0 14 8-15,0-3 4 0,0 3-10 16,-2-3-3-16,2 3-3 16,0-1 0-16,0-2 0 15,0-5 0-15,-3-3-13 16,0-5-4-16,3-2-60 15,-9-4-71 1,-6-2 34-16</inkml:trace>
  <inkml:trace contextRef="#ctx0" brushRef="#br0" timeOffset="145">9295 10628 276 0,'-9'-5'104'0,"15"5"-56"0,12-5-56 15,-4 5 16-15,10-3-6 0,6 0 1 16,0 1-1-16,3 2-2 16,-1 0 1-16,4 0-28 0,3 2-9 15,-7 1-77 1</inkml:trace>
  <inkml:trace contextRef="#ctx0" brushRef="#br0" timeOffset="146">9336 11356 184 0,'0'0'71'0,"0"16"-38"0,0-3-39 16,0 11 27-16,3 2-3 15,0 1-7-15,0 5-3 16,3 2-5-16,0-2-3 0,3-3 1 16,-3-3-6-16,-3-2 1 15,0-3-53-15</inkml:trace>
  <inkml:trace contextRef="#ctx0" brushRef="#br0" timeOffset="147">9330 12348 200 0,'-6'13'74'0,"6"6"-40"0,3 5-29 16,0-6 19-16,-3 6-6 16,0 0-1-16,0 0-9 0,3-1-5 15,0-1-2-15,0-4-26 0,-3-2-8 16,0-3-56 0,-3-2-33-16,0-3 54 15</inkml:trace>
  <inkml:trace contextRef="#ctx0" brushRef="#br0" timeOffset="148">9241 12480 256 0,'-6'14'96'0,"6"-14"-52"0,3 0-51 16,6 0 31-16,0-6-9 0,6 4-7 16,3-1-3-1,11 6-3-15,4-1-30 0,6 1-14 0,-6-11-71 16</inkml:trace>
  <inkml:trace contextRef="#ctx0" brushRef="#br0" timeOffset="149">9292 13425 196 0,'-3'5'74'0,"0"6"-40"0,6 10-33 0,-3-8 16 16,0 3-9-16,0 3 0 15,3 4-4-15,0 4-3 0,-3-1 0 16,0-2-6-16,0-5-1 0,0-3-59 15,-3-3-55 1,-3-3 36-16</inkml:trace>
  <inkml:trace contextRef="#ctx0" brushRef="#br0" timeOffset="150">9149 13568 240 0,'-18'-5'90'0,"18"5"-48"0,0 0-45 16,3 0 16-16,6 0-9 15,6-3-1-15,3 0 10 16,5-2 6-16,4 2-10 16,6 1-9-16,6 2-5 0,-4 0-64 15,1 0-29-15</inkml:trace>
  <inkml:trace contextRef="#ctx0" brushRef="#br0" timeOffset="151">9310 14227 180 0,'0'-3'68'0,"0"6"-36"0,0 2-29 0,0 3 17 16,3 2-1-16,-3 9 1 15,0 2-7-15,0 3-3 16,0 2-5-16,0 1-6 0,0-3 0 16,0 2-26-16,0 3-9 15,-3-5-57 1</inkml:trace>
  <inkml:trace contextRef="#ctx0" brushRef="#br0" timeOffset="152">9211 14401 244 0,'-6'-5'93'0,"12"5"-50"0,3-3-48 15,-3 3 15-15,6-2-2 16,6-1 3-16,9 0-11 15,8 1-4-15,4-1-106 16,0 3-49-16</inkml:trace>
  <inkml:trace contextRef="#ctx0" brushRef="#br0" timeOffset="153">9375 15100 228 0,'0'-3'88'0,"-18"11"-48"0,12 0-45 0,6 0 17 16,6 5-5-16,-9 8 3 15,3 3-5-15,0 3-3 16,-3-4-1-16,9 1-4 0,3-5 2 0,-6-3-34 16,0-3-17-1</inkml:trace>
  <inkml:trace contextRef="#ctx0" brushRef="#br0" timeOffset="154">9229 15245 252 0,'-9'-5'93'0,"9"5"-50"0,6 0-52 16,3 0 14-16,3 0 4 15,3 0 5-15,12-3-4 16,5 3-1-16,4 0-5 15,6 0-25-15,-3 0-8 0,-1 0-83 16</inkml:trace>
  <inkml:trace contextRef="#ctx0" brushRef="#br0" timeOffset="155">9792 10395 176 0,'0'-5'68'0,"3"5"-36"0,-3 0-20 0,0 0 19 15,0 0-16-15,0 5-3 16,0 1 1-16,0-1 1 16,-3 3-7-16,0 3 9 0,0 4 6 0,-3 9-5 15,0 0-2-15,-3-3-4 16,0-2-2-16,3-1-5 16,0-2-3-16,0-3 0 15,0-2 1-15,3 0-1 16,3-3-1-16,3-3 1 15,3-5-1-15,6-3 2 16,3-2 1-16,9 0-1 16,-3 2-2-16,-1 0-2 15,1 1 1-15,-3 2-10 16,0 2-5-16,-3 1-12 16,-3 0-3-16,-3-1-12 0,0 1-3 15,-3-3-39 1,-3 0-29-16,0-3 50 15</inkml:trace>
  <inkml:trace contextRef="#ctx0" brushRef="#br0" timeOffset="156">9950 10406 200 0,'-9'-3'77'0,"6"6"-42"0,3 0-30 0,0-1 19 16,0 6 0-16,0 3 3 15,0 13 1-15,0 10 2 16,0-2-16-16,0 0 1 0,0 2 1 16,0 3-8-16,3-5-2 15,0-3-4-15,0-3 1 0,0-2-4 16,0-5 0-16,-1-3-19 16,1-3-9-16,0-5-18 15,0-3-9-15,-3-5-49 16,3 0-28-1</inkml:trace>
  <inkml:trace contextRef="#ctx0" brushRef="#br0" timeOffset="157">10137 10234 212 0,'0'5'79'0,"0"9"-42"0,0 7-26 0,3-11 23 16,-3 6-3-16,0 8 4 15,0 3-13-15,0 4-5 16,0 4-10-16,0-4-7 0,-3-1-1 0,0-7-12 16,3-2-5-1,0-5-34-15,9-10-93 16</inkml:trace>
  <inkml:trace contextRef="#ctx0" brushRef="#br0" timeOffset="158">10226 10356 192 0,'-18'16'74'0,"13"-6"-40"0,-13 6-40 16,12-8 14-16,-3 0-7 16,0 0-1-16,-6 0-41 0,3-3-18 15,0-2-12-15,-3-3-4 16</inkml:trace>
  <inkml:trace contextRef="#ctx0" brushRef="#br0" timeOffset="159">10036 10340 212 0,'0'0'79'0,"3"3"-42"0,15 7-32 0,-6-2 19 16,2 5 0-16,7 3 5 15,3 0-11-15,6 5-5 16,3 6-8-16,-1-1-15 0,-2-5-5 15,0-2-106 1</inkml:trace>
  <inkml:trace contextRef="#ctx0" brushRef="#br0" timeOffset="160">9744 11290 92 0,'0'-6'35'0,"0"6"-18"0,3 0-13 16,-3 0 8-16,0 0 6 15,0 0 3-15,0 6 7 16,0-1 5-16,0 3 6 0,-3 5 3 15,0 11-22-15,0 0 13 0,-3 5 4 16,0-3-6-16,0 1-3 16,0-3-19-16,0-3-5 15,3-5-3-15,0 0-1 16,0-6 0-16,3-2 2 16,3-3-1-16,6-2-1 15,3-3 1-15,3-3-1 16,3-2-3-16,6 0 2 15,-3 0-6-15,0-1 0 16,-4 4-17-16,1-1-4 16,-3 0-30-16,-3 1-13 0,-3-1-33 31</inkml:trace>
  <inkml:trace contextRef="#ctx0" brushRef="#br0" timeOffset="161">9881 11327 220 0,'-3'8'85'0,"3"2"-46"0,0 41-19 16,0-33 27-16,0 6-5 15,0 2 0-15,3 6-21 16,0 0-8-16,0 0-8 0,0-6-2 0,0 1 1 15,0-6-7-15,3-3 0 16,-3-2-21 0,0-5-9-16,0-3-27 0,0-3-10 15,-3-5-45 1</inkml:trace>
  <inkml:trace contextRef="#ctx0" brushRef="#br0" timeOffset="162">10036 11208 212 0,'-3'-3'79'0,"6"3"-42"0,0 3-30 15,-3-3 18-15,0 8 7 16,3 2 4-16,0 6-5 16,0 5-4-16,3 8-15 15,0 3-5-15,0 0-1 0,0-6-3 16,0 1-2-16,-4-6-16 15,7-5-7-15,0-6-36 16,0-2-12-16,3-8-46 16</inkml:trace>
  <inkml:trace contextRef="#ctx0" brushRef="#br0" timeOffset="163">10200 11250 228 0,'-9'3'88'0,"3"2"-48"0,-3 6-36 0,3-3 19 16,0-1-15-16,-12 4-2 16,6 0-13-16,-6-3-3 15,0 0-48-15,3-3-21 16,1 0-9-16,-1-5-1 16</inkml:trace>
  <inkml:trace contextRef="#ctx0" brushRef="#br0" timeOffset="164">9973 11295 212 0,'12'11'79'0,"6"-1"-42"0,18 6-21 16,-18-3 22-16,3 1-16 15,2 4-2-15,1 3-12 16,6-5-5-16,-9-3-101 16,-3-2-46-16,-4-3 52 15,-2-3 27-15</inkml:trace>
  <inkml:trace contextRef="#ctx0" brushRef="#br0" timeOffset="165">9262 11501 92 0,'-3'-2'35'0,"6"10"-18"0,-3-8-11 15,0 0 9-15,0 0 7 16,0 0 4-16,0 2-10 16,-3 1-2-16,0 0-4 15,-3-1-1-15,0 1-5 16,0 0-3-16,0-1 2 0,0-2-4 15,3 0 0-15,0 0 5 16,0 0 5-16,0 0-3 16,3 0-1-16,-3 3 2 15,3-3 0-15,0 0-1 16,0 0-1-16,0 0 1 16,0 0 1-16,0 3-1 0,0-3 1 15,-3 0-2-15,3 2 2 16,0-2-2-16,0 0 0 15,3 0-3-15,0 0-2 16,3-2 1-16,3-1 1 16,3 0-3-16,3 1 0 15,0-1 1-15,3 0 2 16,3 3-1-16,-1 0 2 16,-2 0-2-16,3 0-1 15,-6 0 1-15,-3 0-1 16,0-2 2-16,0-1 3 15,-3 3-2-15,-3 0-2 16,0 0-3-16,-6 0 1 16,0 0 1-16,0 0 2 0,0 5-32 15,0 1-12-15,0-6-56 16</inkml:trace>
  <inkml:trace contextRef="#ctx0" brushRef="#br0" timeOffset="166">9708 12279 156 0,'-3'-5'60'0,"3"5"-32"0,3 3-17 0,-3-3 15 16</inkml:trace>
  <inkml:trace contextRef="#ctx0" brushRef="#br0" timeOffset="167">9711 12287 321 0,'3'13'32'16,"0"6"-17"-16,-6 0 2 0,0 4 1 16,-3 4 1-16,0-3 3 15,1-3-10-15,-1-3-4 16,-3-2-5-16,9-3 0 15,0-2-4-15,0-3 0 16,3-3 3-16,6 1 3 16,-1-4-4-16,4-2-1 15,3 0 0-15,0-2 2 16,6-1-1-16,0 0-1 0,-3 3-2 16,0 6 1-16,-4-4-12 15,1 1-5-15,-3-1-12 16,0 1-4-16,0 0-15 15,-3-6-4-15,0-2-38 16</inkml:trace>
  <inkml:trace contextRef="#ctx0" brushRef="#br0" timeOffset="168">9902 12359 184 0,'-6'-6'71'0,"6"6"-38"0,0 0-39 16,0 8 36-16,-3 6-10 16,3 12 8-16,-3 6 2 15,0 2-16-15,0 6 3 0,3 0 3 16,0 2-11-16,0 0-2 16,3-2-5-16,0-8-2 15,0-6 1-15,0-5 1 16,0-2-21-16,0-6-9 15,0-5-24-15,3-5-7 16</inkml:trace>
  <inkml:trace contextRef="#ctx0" brushRef="#br0" timeOffset="169">10033 12261 200 0,'3'-19'74'0,"-3"19"-40"0,3 3-27 16,-3-3 31 0,6 16-9-16,0 2-10 15,0 3-5-15,0 6-8 16,-3-3-4-16,3 0 1 0,-6-1 0 15,3-1 1-15,0-7-5 0,-1 1 1 16,1-5-31-16,6-3-12 16,0-3-24-1,0-5-53-15,0-5 23 16</inkml:trace>
  <inkml:trace contextRef="#ctx0" brushRef="#br0" timeOffset="170">10220 12340 212 0,'-6'-5'82'0,"3"5"-44"0,-5 5-40 0,2-2 17 16,0 2-11-16,-6 3 0 16,-3 0-2-16,-9 0 1 15,6 0-2-15,0 0-16 0,3 0-7 16,1-3-73 0</inkml:trace>
  <inkml:trace contextRef="#ctx0" brushRef="#br0" timeOffset="171">9991 12356 244 0,'6'3'93'0,"3"-1"-50"0,6 12-37 15,-3-9 22-15,6 5-11 16,3 4 1-16,2-4-11 16,4 6-4-16,6 0-2 15,-3 3-45-15,2-4-18 0,-8-17-53 16</inkml:trace>
  <inkml:trace contextRef="#ctx0" brushRef="#br0" timeOffset="172">9673 13309 172 0,'0'-3'66'0,"0"3"-36"0,0 5-22 0,0 0 18 16,0 3 0-16,0 6 2 16,-6 2-7-16,0-1 0 0,-3 4-12 15,-3-1-3-15,0 4 0 0,0-1-3 16,0 0 0-16,3-3-3 15,0-2-1-15,3-2 3 16,3-4 1-16,3-2-4 16,3-3 1-16,3-2 4 15,9-3 5-15,3-3-5 16,3 1-2-16,0-4-1 16,0 4-1-16,-1-3-7 15,1 2-3-15,-3 0-23 16,-6 1-11-16,0-4-19 15,-3 1-6-15,6 0-9 16</inkml:trace>
  <inkml:trace contextRef="#ctx0" brushRef="#br0" timeOffset="173">9804 13332 196 0,'-3'-5'74'0,"9"8"-40"0,-6-1-38 0,0 4 13 15,0 7 10-15,0 3 10 16,0 5 0-16,6 8 1 16,-6 5-17-16,0 3-3 0,0 3 0 15,0 0-6-15,0-6-2 16,0-5-1-16,6-5 1 16,0-5-8-16,-1-1-3 15,-2-7-39-15,3-6-17 16,3-5-43-1</inkml:trace>
  <inkml:trace contextRef="#ctx0" brushRef="#br0" timeOffset="174">9929 13279 192 0,'0'-7'74'0,"3"7"-40"0,0 0-33 16,-3 0 16-16,3 5 4 16,3 5 7-16,0 4-9 15,-3 7-1-15,-1 0-10 16,1 3-5-16,-3 0-2 0,0-3-1 0,3 0 2 16,0-3-32-1,0-4-14-15,0-4-58 16,3-2-28-16,3-5 63 15</inkml:trace>
  <inkml:trace contextRef="#ctx0" brushRef="#br0" timeOffset="175">10095 13330 220 0,'-15'-3'82'0,"4"6"-44"0,-1-1-47 0,6 4 14 15,-3 4-5-15,-3 1 2 16,-3 2-19-16,0-2-6 0,0-1-65 15,0-2-28-15</inkml:trace>
  <inkml:trace contextRef="#ctx0" brushRef="#br0" timeOffset="176">9866 13388 212 0,'-3'0'82'0,"6"0"-44"0,6 11-33 15,-3-9 17-15,9 1-8 16,3-1 0-16,6 4-6 15,-1-1 0-15,4 0-5 16,3 3-8-16,-3 0-5 0,0 3-100 16</inkml:trace>
  <inkml:trace contextRef="#ctx0" brushRef="#br0" timeOffset="177">9646 14150 164 0,'-12'-5'63'0,"15"5"-34"0,9 0-19 0,-12 0 28 15,-3 10-8-15,0 3-7 16,-3 3-4-16,-3 5-11 15,0 3-3-15,0-3 1 0,0 1-3 16,0-1-2-16,3-3-3 16,0-2 1-16,3-3 1 15,0 1 0-15,3-4 0 16,6-2 0-16,6-3 6 16,6-2 4-16,3-3-3 15,3-3-2-15,0 1-2 16,-1-1-3-16,-2 1-8 15,3 2-3-15,-3 0-25 16,-6 0-9-16,0-3-45 16,3 3-31-1,-4 0 53-15</inkml:trace>
  <inkml:trace contextRef="#ctx0" brushRef="#br0" timeOffset="178">9807 14205 192 0,'-3'3'74'0,"3"2"-40"0,0 3-33 0,0 0 14 15,0 6 9-15,0 1 8 16,0 4 0-16,0 5 3 16,0 2-19-16,0 3-9 0,3 6-5 15,-3 2-2-15,3-6 0 16,3-1-3-16,0-7 2 0,-3-1-21 15,2-7-8 1,-2-4-31-16,0-3-12 0,9-3-21 16</inkml:trace>
  <inkml:trace contextRef="#ctx0" brushRef="#br0" timeOffset="179">10024 14163 240 0,'0'-2'90'0,"3"2"-48"0,-3 2-45 0,0-2 16 15,3 8 2-15,0 3 4 16,0 2 6-16,0 8 2 15,-3-2-14-15,3-1-8 0,0-2-1 16,-3 0-3-16,0 0-1 16,3-3-28-16,-3-2-14 15,0-4-27-15,15-1-69 32</inkml:trace>
  <inkml:trace contextRef="#ctx0" brushRef="#br0" timeOffset="180">10146 14203 212 0,'-18'2'82'0,"0"-2"-44"0,-12 11-47 15,22-3 14-15,-4 3-16 16,0-1-5-16,-3 3-21 16,3-2-6-16</inkml:trace>
  <inkml:trace contextRef="#ctx0" brushRef="#br0" timeOffset="181">9970 14213 164 0,'3'-5'63'0,"0"5"-34"0,3 0-19 15,0 3 20-15,3-1-9 16,0 4 0-16,3 4-8 16,6 1 0-16,3 2-8 0,0-2-3 15,2-1 1-15,-2 1-18 0,0-3-6 16,3 2-78-1</inkml:trace>
  <inkml:trace contextRef="#ctx0" brushRef="#br0" timeOffset="182">9705 15020 184 0,'-6'0'71'0,"4"3"-38"0,-4 16-34 16,3-9 15-16,0 9 1 0,-9 2 3 15,-3 3-3-15,0-3 1 16,3 0-9-16,0 0-2 0,3-2 1 15,3-3-1-15,0-3 0 16,6-3 5-16,0-2 4 16,9-5-1-16,6-3 0 15,3 0-5-15,3 0-3 16,0 0-2-16,2-3 0 16,-2 1-2-16,3 2-1 15,0 0-4-15,0-3 0 16,-6 3-20-16,-1-3-9 15,-2 3-23-15,-3-2-7 0,0-1-31 16</inkml:trace>
  <inkml:trace contextRef="#ctx0" brushRef="#br0" timeOffset="183">9869 15055 200 0,'-6'-3'74'0,"6"11"-40"0,0 0-31 16,-3 3 15-16,0 2 6 16,0 5 5-16,0 6 2 15,0 3 3-15,0 4-18 16,0 1-5-16,0 0-3 0,3 0-2 16,0 5-1-16,0-8-6 15,0-5-1-15,3-6-30 0,0-5-14 16,3 1-31-1,0-6-12-15,3-6-2 16</inkml:trace>
  <inkml:trace contextRef="#ctx0" brushRef="#br0" timeOffset="184">10018 14991 220 0,'0'-21'85'0,"3"24"-46"0,0 15-35 16,0-10 19-16,0 0-2 15,3 5 4-15,0 3-7 16,-3 3-3-16,0 7-8 15,0-2-5-15,-3 0-1 0,0-3-1 16,0-2 2-16,3-4-30 16,3-4-72-1</inkml:trace>
  <inkml:trace contextRef="#ctx0" brushRef="#br0" timeOffset="185">10194 15060 212 0,'-15'0'79'0,"6"8"-42"0,-6 3-43 0,6-3 14 16,-9-1-9-16,-3 1 0 15,0 0-1-15,1-2-2 16,-1 4-35-16,3 1-14 16,3-9-24-16,3-2-9 15</inkml:trace>
  <inkml:trace contextRef="#ctx0" brushRef="#br0" timeOffset="186">9973 15089 184 0,'6'0'71'0,"3"0"-38"0,3 5-25 16,-3 1 18-16,3 2 0 15,12 5 2 1,0 0-15-16,2 0-6 0,-2 1-4 16,0-1-9-16,3-3-1 0,3 1-101 15</inkml:trace>
  <inkml:trace contextRef="#ctx0" brushRef="#br0" timeOffset="187">10482 10411 124 0,'0'-2'46'0,"0"2"-24"0,-3 0-13 0,3 0 16 16,0 0 3-16,-3 0 3 15,0 0-1-15,0 0 1 16,0 0-17-16,0-3 1 0,0 0-1 16,1 1 1-16,-1-1 1 15,3-2-4-15,3 0-2 16,2-3-4-16,4 0 1 15,6-3-4-15,6 1-2 0,3-1 0 16,0 3 1 0,0 3-1-16,-4 2-1 0,-2 6-2 15,-3 5 1-15,-3 5 1 16,-6 3 0-16,-9 2 0 16,-3 1 2-16,-6 2-1 15,-6 0 2-15,0 0-2 16,1 0 2-16,5-7-2 15,3-9 2-15,3-2-4 16,12-1 0-16,6-2-1 16,6 8 0-16,2 0 0 15,7 3 0-15,3 2 0 16,-3 0 0-16,-6 0 8 16,-7 3 4-16,-8 0 6 0,-9 0 4 15,-6 3-1-15,-5-4-2 16,-7-1-7-16,0-4-4 15,-3-2-3-15,0-3-3 16,3 1-15-16,1 2-5 16,2 0-19-16,6-3-5 15,3 3-63 1,3 2-54-16,6 1 56 16</inkml:trace>
  <inkml:trace contextRef="#ctx0" brushRef="#br0" timeOffset="188">10453 11322 152 0,'0'-11'57'0,"3"8"-30"0,0-2-3 0,-1 2 24 0,-2 3-9 16,0 0 0-16,0 0-20 16,3 8-7-16,-3 3-7 15,0 7 7-15,0 9 5 0,-3 2 2 16,1-5 1-16,-4 0-5 15,3-3-1-15,0-3-8 16,0-4-4-16,0-4 1 16,3-2 0-16,0-3-1 15,3 1 1-15,3-4 0 16,3 1 1-16,2-3-5 16,4 0-1-16,9 0 1 15,0 0 2-15,0 3-2 0,0 2 0 16,-4 3-1-16,-5 5 0 15,-3 0 2-15,-3 0 2 16,-3 1 3-16,-6-1 4 16,-6 3-2-16,-3-3-2 15,-6 0 0-15,-6-2 1 16,1-3-8-16,-4 0-3 16,0-3-24-16,-3-2-9 15,3-3-20-15,1-3-8 16,2-2-40-1</inkml:trace>
  <inkml:trace contextRef="#ctx0" brushRef="#br0" timeOffset="189">10444 11290 260 0,'3'-11'99'0,"6"9"-54"0,5-4-35 16,-5 6 25-16,6 0-4 15,6 0 4-15,3 0-15 16,3 3-6-16,2 0-9 16,4-1-4-16,0-2 0 0,-3 0-19 15,-4-2-8-15,1 2-121 16</inkml:trace>
  <inkml:trace contextRef="#ctx0" brushRef="#br0" timeOffset="190">10482 12242 124 0,'-12'3'46'0,"3"2"-24"0,-2 14-6 15,5-3 16-15,-6 2-4 0,-3 6 0 16,-3 2-2-16,3 11 1 15,-3 3-15-15,3 2 2 0,3 6 0 16,9 8-3-16,3-9 1 16,9-2-7-16,6-5-3 15,6-8-1-15,3-3 1 16,3-8-30-16,2-5-13 16,-2-6-37-1,-3-4-44-15,-6-4 34 16</inkml:trace>
  <inkml:trace contextRef="#ctx0" brushRef="#br0" timeOffset="191">10432 12560 248 0,'-6'-3'93'0,"9"3"-50"0,3 0-46 16,0 0 16-16,3-3-3 16,2 1 4-16,7-1-8 15,6 1-3-15,0-1-2 16,-3 0-41-16,0 1-15 0,-3-4-52 16</inkml:trace>
  <inkml:trace contextRef="#ctx0" brushRef="#br0" timeOffset="192">10655 12435 212 0,'0'0'82'0,"0"3"-44"0,0 2-38 0,0 1 18 16,0 4-1-16,0 9 2 16,-3 5-8-16,0 5-4 15,0 2-4-15,3-1-3 0,0 7 3 16,0-6-2-16,0-4 2 15,3-3-26-15,0-9-12 16,0-1-73 0</inkml:trace>
  <inkml:trace contextRef="#ctx0" brushRef="#br0" timeOffset="193">10798 12335 236 0,'0'-11'90'0,"3"-5"-48"0,3 6-45 16,0 10 19-16,3 10 3 15,3 1 6-15,2 5-5 16,1 8-1-16,0 10-11 16,-3 3-3-16,-3 5-1 0,-6 1 0 15,-6 4 0-15,-9 1-13 16,-3 0-7-16,-12-3-115 15</inkml:trace>
  <inkml:trace contextRef="#ctx0" brushRef="#br0" timeOffset="194">10453 13242 184 0,'-6'-5'71'0,"3"2"-38"0,-6 3-25 0,6 3 18 15,-6 0-2-15,-3 5 1 16,-3 2-6-16,-6 6-1 16,-3 11-10-16,1 7 1 0,-1 8 2 15,3 6 5-15,3 8 2 16,6-4-5-16,9-1-3 16,6-4-8-16,12-4-1 15,3 2-8-15,6-14-3 16,0-12-27-16,2-6-12 15,-2-10-71-15</inkml:trace>
  <inkml:trace contextRef="#ctx0" brushRef="#br0" timeOffset="195">10381 13526 228 0,'-12'0'88'0,"12"2"-48"0,3 1-38 16,-3-3 17-16,6 2 1 0,3 1 2 15,3 0-11-15,6-3-4 16,0 0-5-16,11-3-24 0,1-2-9 16,-3-3-56-1,-3-3-52-15,0 1 47 16</inkml:trace>
  <inkml:trace contextRef="#ctx0" brushRef="#br0" timeOffset="196">10646 13399 232 0,'-12'2'88'0,"12"11"-48"0,-3 1-40 0,3-4 18 16,-3 6-1-16,0 3 4 15,3 4-9-15,-3 4-4 16,3 2-5-16,3-3-5 0,0-2 1 15,0-3-32-15,3-5-15 0,0-5-62 16</inkml:trace>
  <inkml:trace contextRef="#ctx0" brushRef="#br0" timeOffset="197">10828 13285 256 0,'0'2'96'0,"6"1"-52"0,0 8-32 16,-1-1 24-16,1 14-6 15,-3 5 0-15,-3 8-11 0,0 5-1 16,-3 11-11 0,-3 0-4-16,1-5 0 0,-4 2-2 0,0 3-1 15,-6-11-19-15,-9-2-8 16,-6-5-72-16,-3-4-32 15,4-7 18 1</inkml:trace>
  <inkml:trace contextRef="#ctx0" brushRef="#br0" timeOffset="198">10405 14116 132 0,'-3'-6'49'0,"0"-12"-26"0,0 26-7 15,0-6 18-15,0 4-7 16,-6-1-1-16,0 8-6 16,-6 8-1-16,-6 8-10 15,1 6 1-15,-1 2 1 0,3 5-4 16,6 0-2-16,6 9-5 16,6-9 0-16,15-2-2 0,0-6 0 15,3-5-7-15,3-8-2 16,-1-2-38-16,1-8-18 15,0-9-18 1</inkml:trace>
  <inkml:trace contextRef="#ctx0" brushRef="#br0" timeOffset="199">10467 14216 200 0,'-6'0'74'0,"6"0"-40"0,-2 5-22 0,2 1 39 15,0 12-8 1,0 6-10-16,2 5-5 16,1 5-17-16,0 6-7 0,0 5-2 0,3-8-5 15,0-2 2-15,3-6-12 16,0-5-7-16,0-9-27 15,6-1-10-15,-3-9-43 16,6-2-29 0,-3-6 57-16</inkml:trace>
  <inkml:trace contextRef="#ctx0" brushRef="#br0" timeOffset="200">10726 14235 172 0,'-20'-8'66'0,"23"2"-36"0,-6-2-24 0,3 6 17 16,-3-4 6-16,0 1 6 15,-3 5-1-15,-3 3 2 16,-3-1-20-16,-3 6-11 0,0 3-7 16,0 2 1-16,3 0 0 15,-3 3-2-15,9-2 2 16,3-1-1-16,6 0 0 15,3 0 0-15,3-5 0 16,3-3 2-16,0-2 0 16,3-3 0-16,-3-5 0 0,6-3-7 15,-3 0 0 1,-3-5 3-16,-3 2 4 0,-1 1 3 16,-2 2 1-1,0 2 0-15,-3 4 0 0,-3 15 2 16,0 3 1-1,-6 8 1-15,3 2-2 16,0 1 1-16,0 4-4 16,9 1 0-16,0-3-3 15,0-5-3-15,3-3-27 16,0-5-12-16,0-5-39 16</inkml:trace>
  <inkml:trace contextRef="#ctx0" brushRef="#br0" timeOffset="201">10857 14123 220 0,'3'-5'85'0,"6"5"-46"0,6 8-30 0,-6 3 19 16,0 5 6-16,0 10 3 15,0 3-8-15,-3 3-5 16,-3 5-14-16,-3 3-6 0,-3 2-3 16,-6 6-1-16,-3-9 0 15,-6-4-31-15,-9-1-14 0,-11-2-90 32</inkml:trace>
  <inkml:trace contextRef="#ctx0" brushRef="#br0" timeOffset="202">10429 14891 132 0,'-6'-11'52'0,"3"9"-28"0,-6-4-11 0,6 6 19 16,-3 3-3-16,-3 2 3 15,-3 6-12-15,-6 18-2 16,-6 5-10-16,4 3-1 0,-1 11 3 15,3 7 0-15,6 1 2 16,9 0-2-16,6-1 1 16,12-5-8-16,3-7-2 15,6-9-10-15,2-7-2 16,1-9-47-16,6-7-19 16,3-9-18-16</inkml:trace>
  <inkml:trace contextRef="#ctx0" brushRef="#br0" timeOffset="203">10414 15177 240 0,'-9'0'90'0,"12"0"-48"0,0 13-40 16,3-11 17-16,3 1-4 15,3 0 1-15,3-1-8 0,11-4-3 16,1-1-3-16,0-5-28 0,0 0-12 16,-3 0-76-1</inkml:trace>
  <inkml:trace contextRef="#ctx0" brushRef="#br0" timeOffset="204">10655 15031 220 0,'-9'3'85'0,"6"-1"-46"0,3 9-48 0,0 2 14 16,0 3 4-16,0 8 3 15,0 2-1-15,0 3-1 16,0 3-6-16,0-3-7 0,3-5-3 0,3-3-39 16,0-5-18-16,0-8-27 15</inkml:trace>
  <inkml:trace contextRef="#ctx0" brushRef="#br0" timeOffset="205">10857 14920 228 0,'0'3'88'0,"6"41"-48"0,6-6-36 16,-6-17 19-16,0 13 9 0,0 3 7 15,-6 8-14-15,0 3-4 16,-3 7-13-16,-6-2-3 0,-6-3-1 16,-9 1-16-16,-5-6-4 15,-10-6-113 1,-3-9-60 0,-8-17 87-16</inkml:trace>
  <inkml:trace contextRef="#ctx0" brushRef="#br0" timeOffset="206">11206 10427 108 0,'-3'0'44'0,"0"0"-24"0,0 0-4 0,3 0 18 15,0 0 6-15,0 0 5 16,0 0-7-16,0 0-3 15,0 0-19-15,6 3-3 0,0-3 0 16,6 0-1-16,2 0 1 16,4-3-3-1,3 3-6-15,6-5-19 16,3 2 7-16,-1-2-65 16,1 5 40-16,-3-5-95 15,-3 5 72-15</inkml:trace>
  <inkml:trace contextRef="#ctx0" brushRef="#br0" timeOffset="207">11250 10554 220 0,'-9'3'85'0,"12"-3"-46"0,3 3-39 16,0-1 29 15,24-2-12-16,3 0-8-15,5-2-69 16,-2 2 32-16,0-3-97 16,-3 6 70-16</inkml:trace>
  <inkml:trace contextRef="#ctx0" brushRef="#br0" timeOffset="208">11179 11351 256 0,'-12'2'96'0,"24"-4"-52"0,0 2-45 0,-3 0 18 15,6-3-1-15,2 0 4 16,10 1-10-16,-3-4-19 16,3 6 4-16,3-2-66 15,-1 4 38-15,-2-2-97 16,-3 3 72-16</inkml:trace>
  <inkml:trace contextRef="#ctx0" brushRef="#br0" timeOffset="209">11265 11491 240 0,'-6'0'90'0,"9"-3"-48"0,3 3-45 16,0 0 16-16,6 0-5 15,3-2 2 1,6 2-5-16,8-3-69 16,4 3 35-16,3-3-102 15,-3 3 74-15</inkml:trace>
  <inkml:trace contextRef="#ctx0" brushRef="#br0" timeOffset="210">11235 12433 280 0,'-6'-3'104'0,"6"6"-56"0,0-3-52 0,0 0 18 16,6 0-6-16,0 0 0 15,3-3-2-15,6 3-1 16,3-3-3-16,3 1-17 0,0-1-5 16,-3 3-45-16,-4-2-18 15,-2 2-19 1</inkml:trace>
  <inkml:trace contextRef="#ctx0" brushRef="#br0" timeOffset="211">11197 12568 260 0,'-6'2'99'0,"9"-2"-54"16,0 3-50-16,3 0 15 0,3-3 0 16,2 0 6-16,10-3-6 15,6-2-3-15,6-1-4 16,9 1-31-16,-1 0-14 0,-2 2-75 15</inkml:trace>
  <inkml:trace contextRef="#ctx0" brushRef="#br0" timeOffset="212">11152 13502 248 0,'-12'0'93'0,"15"2"-50"0,-3-2-46 0,0 0 19 16,6 3-3-16,6 0 4 16,3-3-5-16,3 0 1 15,6 0-8-15,2 0-7 0,1-3-4 16,0 3-35-16,-3-3-13 16,3 1-58-1</inkml:trace>
  <inkml:trace contextRef="#ctx0" brushRef="#br0" timeOffset="213">11194 13666 272 0,'3'0'104'0,"0"0"-56"0,12 2-54 16,-7-2 19-1,4 0-8-15,6-5 2 0,9 5-9 16,0 3-3-16,6-1-68 15,2 1-29-15,1 0 3 16,-6 2 4-16</inkml:trace>
  <inkml:trace contextRef="#ctx0" brushRef="#br0" timeOffset="214">11262 14243 276 0,'-12'0'104'0,"12"-3"-56"0,0 6-41 0,0 4 26 16,0-7-10-16,3 6 1 16,3-4-7-16,6-4 0 15,6-1-10-15,6 0-2 0,0 1-1 16,8 2-16-16,-5 0-6 16,0 0-42-16,-3 0-16 15,0 2-54 1</inkml:trace>
  <inkml:trace contextRef="#ctx0" brushRef="#br0" timeOffset="215">11301 14370 308 0,'0'-3'115'0,"6"3"-62"0,9-5-62 16,-3 2 18-16,3 0-9 15,8 1 2-15,4-1-14 16,3 3-5-16,-3 0-99 15,2 3-43-15,-5 2 68 16,-6 3 35-16</inkml:trace>
  <inkml:trace contextRef="#ctx0" brushRef="#br0" timeOffset="216">11247 15097 288 0,'-15'-3'110'0,"15"9"-60"0,-3-6-47 0,3 0 23 16,0 0-8-16,3 2-1 16,3 1-3-16,3-3-1 15,9 0-7-15,6 0-4 0,3-3 1 16,3 6-15-16,2-3-7 16,-2 3-26-16,-3-3-11 15,-3 2-58 1,-4 4-43-16,-5-1 70 15</inkml:trace>
  <inkml:trace contextRef="#ctx0" brushRef="#br0" timeOffset="217">11298 15261 280 0,'-12'-2'107'0,"15"2"-58"0,3 0-59 15,0 0 14-15,6-3-3 16,6 0 3-16,8 1 3 15,7-1 1-15,3 0-4 16,-3 3-25-16,-1 0-10 0,4 3-89 16</inkml:trace>
  <inkml:trace contextRef="#ctx0" brushRef="#br0" timeOffset="218">11744 10290 144 0,'0'-22'55'0,"3"22"-30"0,0-2-5 16,-3 2 37 0,3 5-12-16,0 3-9 15,0 5-6-15,0 8-17 0,-3 9 5 0,0 7 3 16,-3 8-9-16,0 2-2 15,0-7-4-15,0 2-1 16,0-2-3-16,0-8 1 16,0-6-4-16,3-5-2 15,0-2-34-15,0-6-15 16,0-2-35 0</inkml:trace>
  <inkml:trace contextRef="#ctx0" brushRef="#br0" timeOffset="219">11875 10327 216 0,'0'0'82'0,"3"2"-44"0,9 4-31 0,-9-1 20 0,-3 6 1 15,0 2 6-15,0 3-13 16,-3 2-4-16,0 1-10 16,0 2-5-16,0 3 1 0,0-3-2 15,0-5 2-15,3-3-2 16,0-3-1-16,0-2 1 16,3-2-1-16,3-9 4 15,6 0 2-15,0-2-5 0,3-3 0 16,0 0-3-16,0 3 0 15,-3 0 0-15,0 2 0 16,-1-2-20-16,1 2-8 16,0 0-20-16,-3-2-7 15,0 0-24 1,0-3-36-16,0 3 39 16</inkml:trace>
  <inkml:trace contextRef="#ctx0" brushRef="#br0" timeOffset="220">12063 10343 204 0,'-6'-6'77'0,"6"6"-42"0,0 3-32 0,0-3 15 0,3 5 4 16,-3 3 4 0,0 8 1-16,3 5 1 0,-3 11-15 15,0 2-1-15,3 3 1 0,0-5-5 16,3-3-2-16,0-5-3 15,0 5 0 1,-3-5 0-16,0 0-17 16,0-6-12-1,0-2-7-15,-3-3-7 16,3-2-2-16,-9-6-8 0,3-5-4 16,9 0-25-1</inkml:trace>
  <inkml:trace contextRef="#ctx0" brushRef="#br0" timeOffset="221">12292 10398 112 0,'6'-8'44'0,"-3"6"-24"0,3-6-4 16,-3 2 16-16,0 1 5 15,0 0 2-15,0-3-2 16,-3 0 0-16,-3 3-20 16,-3-1 7-16,-3 1 6 0,-3 2-7 15,-3 3-4-15,-3 3-8 16,1 0-3-16,2 2-6 0,3 3-2 15,3 0-2-15,3 2 0 16,3 4 0-16,9 1-2 16,9 1 0-16,3 8 0 15,2 8 3-15,4 0 2 16,-3-3-5-16,0 0 1 16,-9-3 1-16,-6 1 1 15,-6-1 3-15,-6-2 1 16,-3-3 1-16,-3-5 0 15,-3-3-2-15,0-5-2 16,0-2 1-16,0-9-1 16,4-5 2-16,2-5 3 15,3-3-4-15,6-5-3 0,6-8 1 16,8-8 2-16,4 0-5 16,-3 2 1-16,0 3 1 15,0 3 3-15,-3 5-2 16,-3 6-2-16,-6 5-27 15,-3 2-10-15,0 3-86 16</inkml:trace>
  <inkml:trace contextRef="#ctx0" brushRef="#br0" timeOffset="222">11774 11284 184 0,'0'-5'68'0,"3"8"-36"0,-3 2-22 0,0 0 17 15,3 6 0-15,0 5 3 16,-3 16-1-16,0 7 2 15,-3-2-17-15,0 6-4 0,0-6-2 16,0-3-2-16,3-2 1 16,0-6-6-16,0-2-1 15,0-5-11-15,0-3-3 16,0-3-20-16,0-3-7 16,0-2-23-16,0-2-10 15,0-6-13-15</inkml:trace>
  <inkml:trace contextRef="#ctx0" brushRef="#br0" timeOffset="223">11866 11401 88 0,'-3'0'33'0,"0"0"-18"0,1 0 4 0,2 0 18 15,-3 0-5-15,0-5 1 16,0 7-5-16,0-2-3 15,0-5-7-15,3-3-1 16,0 3-6-16,6-3 1 16,0 0-7-16,5 0-3 15,7-3-1-15,3 1 1 16,0 2 3-16,-3 3 2 16,0 2-6-16,0 3-2 15,-4 5 2-15,-2 3 1 16,-3 8 6-16,-6 3 3 0,-6 4 0 15,-3-2 1-15,-3 1-6 16,0-4-4-16,1-5-1 16,-1-2-1-16,6 0 0 15,0-3 0-15,3-3-5 16,6-3 1-16,3 4 0 16,2-1 2-16,4 3-1 15,0 3-1-15,-3 2 5 16,-3 3 3-16,-3 0 14 15,-6-1 6-15,-3 1-1 16,-3 0-2-16,-3-3-9 16,-3 1-3-16,0-4-3 0,-6-2-1 15,1-3-8-15,-1-2-2 16,3-3-14-16,0-3-5 16,6 1-25-16,6-4-9 15,9-4-29 1,6-3-47-16,3-3 38 15</inkml:trace>
  <inkml:trace contextRef="#ctx0" brushRef="#br0" timeOffset="224">12259 11287 140 0,'3'-10'52'0,"0"10"-28"0,0 0-6 0,-3 0 20 15,0 5-1-15,-3 3 0 0,-3 2-14 16,0 6-4-16,-3 16-11 16,-2 2 6-16,-1 6 5 0,0 5 1 15,3-5 3-15,3-3-9 16,3-3-3-16,6-2-6 16,6-6-2-16,3-2 1 15,6-5 2-15,2-9-1 16,4-4 2-16,3-9-4 15,0-5 0-15,-3-3-3 16,-10-2-1-16,-2-5 5 0,-6 2 5 16,-9 0 10-1,-6 3 6-15,-5-1 0 0,-7 7 2 16,3 1-17-16,-15 6-6 16,3 8-14-16,1 3-6 15,5-1-23-15,3 1-10 16,6 0-58-16,15-1-24 15,6-10 14 1</inkml:trace>
  <inkml:trace contextRef="#ctx0" brushRef="#br0" timeOffset="225">11691 12263 200 0,'-9'-15'77'0,"-3"28"-42"0,3-5-32 15,9-3 15-15,0 11 4 16,0 8 6-16,-3 5 2 16,0 8 2-16,0 3-17 15,-3 2-5-15,6 3 1 0,0-3-7 16,0 6 0-16,0-6-2 16,0-5 1-16,0-5-2 15,0-8 2-15,0-8-26 0,-3-6-10 16,-3-2-25-16,0-8-11 15,0-8-36 1</inkml:trace>
  <inkml:trace contextRef="#ctx0" brushRef="#br0" timeOffset="226">11863 12285 124 0,'3'-3'49'0,"0"6"-26"0,0-1-27 16,6 14 52 0,-3 8-2-16,0 2 2 0,0 9-1 15,-3-1-27-15,0 6-5 0,-3 2-1 16,0-2-8-16,-3 2-3 16,0 1 2-16,0-6 1 15,3-6-2-15,-3-7-3 16,0-5-11-16,3-6-6 15,-3-5-45-15,6-3-18 16,0-15-21 0</inkml:trace>
  <inkml:trace contextRef="#ctx0" brushRef="#br0" timeOffset="227">12045 12430 236 0,'-6'-13'88'0,"9"2"-48"0,6-2-34 16,-3 8 20-16,6-3-12 15,6 0-3-15,0 0-6 16,2 3-4-16,4 5 0 15,-3 2-4-15,-3 9 0 0,-6 5 4 0,-9 10 1 16,-9 3 2-16,-3 3 0 16,-6 0 0-16,-6 0 0 15,3-3 4-15,0-3 5 16,1-2 2-16,5 0 3 16,3-11-4-16,3 0 0 15,6-2 3-15,12-6 1 16,6-2-3-16,11-3-1 15,7 0-4-15,3-3-1 16,2 3-5-16,-2 3-3 16,-3-1 0-16,-3 4-1 15,-7 2-14-15,-5 0-5 16,-6 5-72-16,-6 0-56 16,-6 0-37-1,-6-5 88-15</inkml:trace>
  <inkml:trace contextRef="#ctx0" brushRef="#br0" timeOffset="228">11691 13301 140 0,'0'-8'55'0,"0"5"-30"0,3 3-12 16,-3 0 17-16,0 0-2 15,0 5 1-15,0 6-1 16,0 7 2-16,0 6-16 16,0 3 3-16,0 4 1 0,0 1-6 0,-3 0 1 15,3 13-8 1,-3-5-3-16,3-6 1 0,0-2 0 15,0-6-4-15,0-5 1 16,0 1 2-16,0-9 1 16,0-3-21-16,0-2-10 15,0-2-13-15,0-6-4 16,0 0-18 0,3-3-49-16,3 0 20 15</inkml:trace>
  <inkml:trace contextRef="#ctx0" brushRef="#br0" timeOffset="229">11866 13391 216 0,'3'-6'82'0,"-3"6"-44"0,3 3-40 0,-3-3 36 16,3 11 2-16,-3 2-3 15,0 3-3-15,-3 2-16 16,0 1-4-16,0-1-3 0,0-2-6 16,0 0-2-16,3-3 0 15,0-2 0-15,6-3 3 16,3-3 1-16,6 0-1 16,3-2-2-16,3 0-2 15,0 2-1-15,0 3 2 16,-4 8 0-16,-2 2 1 15,-3 1 2-15,-3 2 12 16,-9 3 8-16,-6 2 0 0,-3-7-1 16,-3-3-11-16,-5-3-4 15,-4-3-9-15,-3-2 0 16,0-2-17-16,0-6-6 16,0-3-23-16,1-2-6 15,2-6-24-15,6-2-10 16,6-14-7-1</inkml:trace>
  <inkml:trace contextRef="#ctx0" brushRef="#br0" timeOffset="230">11846 13388 280 0,'0'-3'104'0,"3"6"-56"0,6-3-45 16,-4 3 23-16,7-3-13 15,6 0-2-15,3 0-6 16,6 0-4-16,0 0 0 16,2 0-15-16,4-6-3 0,-3 1-35 15,-3 2-14-15,-1 6-45 16</inkml:trace>
  <inkml:trace contextRef="#ctx0" brushRef="#br0" timeOffset="231">12161 13451 188 0,'-3'-2'71'0,"3"2"-38"0,0-3-21 0,0 3 21 15,3-3-10-15,3 1-1 0,3-1-13 16,3-2-3 0,3 2-4-16,0 1 3 0,3 2 1 0,-4 0-2 15,1 5-3-15,-3 3-3 16,-6 5 1-16,-9 6-4 15,-6 4-1-15,-6 7 14 16,-2 1 6-16,-1-2 0 16,0-5 0-16,3-3 0 15,3-2 4-15,0-3-6 16,3-3-2-16,3 0-5 16,3-5-2-16,3-3-1 15,3-2-2-15,6 0 3 16,6-1 0-16,6-2-1 15,6 3 1-15,-1 0 0 0,4-1 1 16,0 4-5-16,-6-1 1 16,0 0 2-16,-7-2 1 15,-2-1-1-15,-3 1 1 16,-3-3-15-16,-3 0-5 16,0 0-37-16,-3-3-16 15,0 3-56 1</inkml:trace>
  <inkml:trace contextRef="#ctx0" brushRef="#br0" timeOffset="232">11762 14190 44 0,'-3'-11'19'0,"3"3"-10"0,0-2 11 16,0 4 14-16,0 1-3 16,0-3-1-16,3 0 8 15,-3 3 3-15,0-1-3 0,0-1 0 16,0 7-21-16,0 0-4 0,3 7 1 15,0 7 1-15,0 10 0 16,-3 5 1-16,0 0 0 16,0 2-4-16,0 1 0 15,-3 0-5-15,3-3-2 16,-3-2-2-16,3-4-3 16,0-1 1-16,3-7 1 15,0-4-14-15,0-3-7 16,3-5-28-16,-3-6-10 15,3-2-54 1,0-3-26-16,-3-3 72 0</inkml:trace>
  <inkml:trace contextRef="#ctx0" brushRef="#br0" timeOffset="233">11977 14147 244 0,'-3'0'90'0,"3"3"-48"0,0 10-45 16,0-2 19-16,0 2 3 15,0 5 8-15,-3 1-5 16,0-3-3-16,0 0-11 16,0-3-1-16,0 0 0 0,0-2-3 15,3-3-3-15,0 0 0 0,3-3-1 16,3-2-3-1,6-3 2-15,2-3 1 0,4 0 0 16,6 3-3-16,3 3 2 16,0 2-1-16,-3 1 0 15,-4 4 2-15,-5 3 2 16,-6 3 8-16,-6 3 5 16,-6-1 2-16,-6 1 1 15,-3 2-11-15,-3 3-5 16,-2-6-3-16,-1-10-3 0,0 0-17 15,0-10-7 1,0-4-16-16,3-2-7 0,0-2-33 16,-2-6-11-16,8-3 6 15</inkml:trace>
  <inkml:trace contextRef="#ctx0" brushRef="#br0" timeOffset="234">11890 14213 276 0,'-12'-5'104'0,"24"8"-56"0,-3-6-52 15,0 3 18-15,6-3 1 16,3 3 2-16,6-5-11 16,-1-3-3-16,10 3-2 15,3 0-8-15,0-1-3 0,-1 1-47 0,-2 2-20 16,-6 6-34-1</inkml:trace>
  <inkml:trace contextRef="#ctx0" brushRef="#br0" timeOffset="235">12304 14198 216 0,'0'-6'82'0,"6"4"-44"0,0-1-36 0,0 0 19 0,3 3-7 15,6-2 2-15,0 2-11 16,-1 2-6-16,4 4 1 16,-3 4-3-16,-3 6 1 0,-6 3 4 15,-6 4 1-15,-3 1 1 16,-9 5 2-16,-6 0 3 15,0-2 5-15,-2-1 1 16,-1 3 3-16</inkml:trace>
  <inkml:trace contextRef="#ctx0" brushRef="#br0" timeOffset="236">11732 15047 228 0,'-8'-3'85'0,"8"3"-46"0,3 0-48 16,2 0 14-16,4 0-7 15,3-2 0-15,6-1 4 16,3 0 1-16,12-2-1 15,2-8-8-15,-2 10-4 0,-3 0-1 16,-3 1 1-16,-6 2 6 0,-4 2 2 16,-5 4 4-16,-3 2 1 15,-3 5 12-15,-3 3 7 16,-6 8 2-16,-3 5 1 16,-3 2 1-16,0 1 3 15,1 3-11-15,-7-4-5 16,3-2-8-16,3 1-2 15,0-4-3-15,9 0-27 16,0-2-12 0,3-8-29-16,0-3-10 15</inkml:trace>
  <inkml:trace contextRef="#ctx0" brushRef="#br0" timeOffset="237">11825 15280 272 0,'-15'-3'104'0,"9"3"-56"0,3 0-56 16,3 0 18-16,0 0 2 15,3 0 4-15,3 0-1 16,3 0 1-16,9 0-9 16,8 0-6-16,4 0-2 0,0 0-15 15,0 0-6-15,5 0-36 16,1-3-14-16,-3 1-36 15</inkml:trace>
  <inkml:trace contextRef="#ctx0" brushRef="#br0" timeOffset="238">12209 15155 200 0,'3'-18'74'0,"-3"18"-40"0,3-5-31 0,0 5 17 15,3-3-1-15,3 0 1 16,-1 1-9-16,4-1-4 0,3 0-4 16,6 1-3-16,3 2 3 0,0 5-4 15,-3 0-2-15,-4 8 2 16,-5 9 2-16,-6 4 4 15,-6 6 4-15,-15 8 0 16,-2 2 0-16,-1-8-3 16,-3 3 1-16,0-8 2 15,0-5 2-15,3-5 6 16,6-3 3-16,3-3-1 16,4-3 0-16,5-4-10 15,8-4-3-15,7-2-2 16,15-2 0-16,3 2-5 15,3-3 1-15,-1 3-2 16,13 0 0-16,-6 0-7 16,-1 3-2-16,-5-1-36 0,-6 1-16 15,-6 0-70 1</inkml:trace>
  <inkml:trace contextRef="#ctx0" brushRef="#br0" timeOffset="239">12316 14364 124 0,'3'-5'49'0,"0"5"-26"0,12-3-12 0,-9 3 18 16,-6 0 0-16,0 0 12 16,-3 6-14-1,-3 2-14-15,0 2-4 0,-3 3 1 16,0 1 3-16,-3-1 2 15,0 8-13-15,0-3-3 16,0-2 9-16,3 3 6 16,3-3-7-16,0-3-3 15,4-2-3-15,2-1-1 16,2-2-3-16,4-3 0 16,6-2 2-16,3 0 0 15,12-3 3-15,0-8 3 0,-3 8-2 16,-1 0-2-1,-2 0 0-15,-3 0 1 0,-3 0-3 16,-3 2 0-16,-3-2-37 16,-3 3-16-16,-6-3-55 15</inkml:trace>
  <inkml:trace contextRef="#ctx0" brushRef="#br0" timeOffset="240">15855 10409 92 0,'0'5'35'0,"0"-2"-18"0,0 2 4 0,0-5 17 16,0 0-5-16,0 0-2 0,0 0-6 16,0 0-2-16,0 0-12 15,0 0 7-15,6-3 4 0,3-2-7 16,3-3-3-16,3-3-7 15,0-2-2-15,5-3-1 16,7-2-2-16,0-6 1 16,-3 0-1-16,-3 6 0 15,-3 2 0-15,-1 5 0 16,-5 3 2-16,-3 3-6 16,-3 5-1-16,0 11-1 15,-3 4 4-15,-3 4 3 16,0 7 2-16,-3 6-1 0,0 11 1 15,0-1-2-15,0 3 2 16,0-5-2-16,0-3-1 16,0-3 3-16,3-2 0 15,-3-3-12-15,0-3-7 16,0-5-44-16,3-2-21 16,-3-3-7-1</inkml:trace>
  <inkml:trace contextRef="#ctx0" brushRef="#br0" timeOffset="241">15891 10763 208 0,'-15'-5'79'16,"12"5"-42"-16,3 0-45 0,3 0 10 0,6 0 8 16,6 0 5-16,8 0 8 15,13 0 6-15,3 0-16 16,6 0-7-16,2 0-4 0,-2 0-2 15,-4 0 2-15,-5 3-30 16,-6-1-13-16,-3 4-65 16</inkml:trace>
  <inkml:trace contextRef="#ctx0" brushRef="#br0" timeOffset="242">16153 11226 168 0,'3'-5'63'0,"-3"2"-34"0,0-2-21 0,3 2 18 16,-3 1-4-16,-3-4 1 15,-6-1-1-15,-3-4-2 16,-3 3-10-16,-9 0-4 0,-3 0 0 16,-5 0-5-16,-4 11-1 15,-3 5-2-15,-5 2 0 16,-4 4 2-16,3 4 2 16,4 6-1-16,5 5-1 15,6 13-4-15,6 3-2 16,9 0 3-16,12-5 1 0,9-3 4 15,15-8 1-15,6-5-1 16,6-13-2-16,5-6 1 16,-2-5 1-16,3-5-6 15,0-6 1-15,-7-5 1 16,-2-10 1-16,-6-3 1 16,-6-1 0-16,-3 4 2 15,-3 0 1-15,-4 4 5 16,1 6 3-16,-3 3 0 15,-3 5 3-15,0 6-9 16,-3 10-3-16,0 18-2 16,0 11 2-16,-3 11 1 15,0 2 3-15,0 6-3 0,0 4 0 16,3 7 1-16,3-4 0 16,3-2-2-16,0-8 1 15,0-8-40-15,3-6-14 16,-3-15-70-1</inkml:trace>
  <inkml:trace contextRef="#ctx0" brushRef="#br0" timeOffset="243">15793 12181 124 0,'0'-2'49'0,"2"2"-26"0,1 0-14 0,-3 0 16 16,3 5-1-16,-3 3 3 16,0 3 0-16,0 15 1 0,-3 1-15 15,0 2 3-15,-5 0 2 16,2-3-6-16,0-2 1 15,-3-3-6-15,0 0 1 0,6-7-3 16,0 1 0-16,3-4-6 16,0 0 1-16,9-11 6 15,6-3-5 1,8 3 0-16,7 0-3 16,0 8-2-16,9 2 3 15,-4 4 0-15,-2 4-2 16,-6 6 2-16,-6 5 7 15,-6 3 6-15,-9 0 3 16,-9 5 0-16,-9-3-5 16,-6-5-4-16,-6-2-1 15,-3-4 1-15,-5-7-14 16,-1-8-5-16,-6-8-26 0,0-5-10 16,4-8-21-16,2-14-9 15,6-2-8 1</inkml:trace>
  <inkml:trace contextRef="#ctx0" brushRef="#br0" timeOffset="244">15700 12234 264 0,'0'-2'101'0,"6"4"-54"0,24-4-42 0,-15 2 22 0,9 2-6 16,8 1 2-16,7 0-11 15,15 2-4-15,5-2-5 16,4-3-14-16,-1 0-2 0,4-3-60 16,-1-5-27-16,1 0-12 15</inkml:trace>
  <inkml:trace contextRef="#ctx0" brushRef="#br0" timeOffset="245">15798 13277 192 0,'-3'-3'74'0,"3"8"-40"0,0 3-27 0,0-2 18 15,0 4-2-15,-2 3 3 16,-1 3-8-16,-3 3-3 16,0-3-8-16,0 0-1 0,-6 0 4 15,0-1-6-15,3-1-2 16,-3-1-1-16,3-3 1 16,3 1-1-16,-3-3-1 15,3 0 1-15,3-3-1 16,3 0 0-16,3-2 0 0,12-3 0 15,3-3 0 1,6 1 0-16,6-3 0 0,5 2 0 16,1 3 2-16,6 0-1 15,-4 5 2-15,1 6-2 16,-6 2 2-16,-3 3 2 16,-10 5 2-16,-5 8 5 15,-9-2 5-15,-9 2-3 16,-12 0 0-16,-5 0-4 15,-7-5-1-15,-3-6-5 16,-3 3-3-16,1-5 0 16,-1-8-1-16,-3-2-18 15,3-4-8-15,1-4-24 16,2-6-8-16,0-6-41 16,9-4-42-16,3-22 48 15</inkml:trace>
  <inkml:trace contextRef="#ctx0" brushRef="#br0" timeOffset="246">15694 13335 236 0,'9'-21'90'0,"12"13"-48"0,12-5-40 0,-15 7 17 16,11-2 10-16,10 1 6 16,6-4-7-16,2 6-4 15,1 2-14-15,0 3-6 0,-4 3-1 16,-2-1-9-16,0-2-1 15,-1-2-49-15,1-4-20 16,0-10-48 0</inkml:trace>
  <inkml:trace contextRef="#ctx0" brushRef="#br0" timeOffset="247">15816 14240 260 0,'-9'-3'96'0,"6"3"-52"0,0 16-51 15,3-11 14-15,-3 6 1 16,0 0 7-16,-2 2 4 16,-1 0 1-16,0 0-11 15,3 0-3-15,3-2-2 0,0 0-2 16,3-3 1-16,3-3 4 16,5-2 4-16,10-3-2 15,6 0 2-15,3 2-8 16,-3 6-2-16,2 5-1 15,-2 6 0-15,-6 5 6 16,-3 5 6-16,-6 0-6 16,-9-3-1-16,-6-2 3 15,-6 0 3-15,-9-6-6 0,-9 1-3 16,-5-8-17-16,-4-3-5 16,-3-6-28-16,0-4-9 15,1-6-27-15,2-3-13 16,6-13 0-1</inkml:trace>
  <inkml:trace contextRef="#ctx0" brushRef="#br0" timeOffset="248">15793 14200 356 0,'11'-2'134'15,"16"2"-72"-15,24-3-59 0,-27 3 26 0,5 3-19 16,10-3-3-16,3 2-10 15,2-2 0 1,1 0 1-16,3 0-74 0,-4 5-33 0,-8-5-33 16</inkml:trace>
  <inkml:trace contextRef="#ctx0" brushRef="#br0" timeOffset="249">15388 15044 244 0,'-12'3'90'0,"9"5"-48"0,-6 5-45 16,6-5 19-16,0 0-1 15,0-3 5-15,0 0-6 16,3-5-1-16,6 3-7 16,6-6 3-16,9-4 3 0,5-4-6 15,7 0-1-15,3 1-5 16,-3 5-1-16,-1 2 1 16,-5 8 0-16,-3 11 0 15,-9 0 0-15,-6 5 8 16,-9 0 7-16,-3 3 2 15,-3 0-1-15,0 2-6 16,0 1-2-16,3-1-6 16,0-2-2-16,3-3-49 15,0 3-21-15,0 5-71 16</inkml:trace>
  <inkml:trace contextRef="#ctx0" brushRef="#br0" timeOffset="250">15563 15579 356 0,'-18'0'132'0,"18"10"-72"0,3-4-70 16,-3-6 20-16,6-3-8 15,0 0-17-15,3-5-4 16,3 0 9-16,6-2-61 0,3-9-24 16</inkml:trace>
  <inkml:trace contextRef="#ctx0" brushRef="#br0" timeOffset="251">15953 15028 316 0,'-6'-8'121'0,"6"14"-66"0,-6-4-55 16,3 4 21-16,0-1-8 15,-3 3 0-15,0 0-7 16,1 2-2-16,2-2-2 15,0 0-2-15,3-2 1 0,6-4-1 16,5 1 0-16,7-3 0 16,6-5 2-16,9-1-1 0,0-2-1 15,2 3-2-15,-2 2 1 16,-6 6 1-16,-6 5 0 16,-6 5-3-16,-9 6 2 15,-6-1 10-15,-6 6 5 16,0 3-4-16,-3 2-3 15,3 0-4-15,-3-3 0 16,3 3-24-16,0 3-11 16,3-3-69-16,3 3-30 15,0-3 11 1</inkml:trace>
  <inkml:trace contextRef="#ctx0" brushRef="#br0" timeOffset="252">16120 15621 368 0,'-6'5'137'0,"9"-10"-74"0,3 8-100 15,0-6 11-15,3-5-122 16,12-3-50-16</inkml:trace>
  <inkml:trace contextRef="#ctx0" brushRef="#br0" timeOffset="253">19129 10141 224 0,'-3'-10'85'0,"9"18"-46"0,3-3-48 16,0 0 14-16,0 3-1 15,0 6 2-15,3 1 0 16,0 1 1-16,0 0-4 16,3 3-2-16,-4 2 2 0,4-3-2 15,-3 1-1-15,0-3-21 16,0-3-11-16,0-2-42 15,0-6-39 1,3-2 35-16</inkml:trace>
  <inkml:trace contextRef="#ctx0" brushRef="#br0" timeOffset="254">19528 10179 200 0,'9'-16'74'0,"-9"13"-40"0,-6 6-29 0,0 2 19 15,-6 3-11-15,-6 8-2 16,-5 2-6-16,-7 3-2 15,-3 3-1-15,0 0-2 0,4 0 3 16,2 0-37-16,0-6-15 16,0 1-43-1</inkml:trace>
  <inkml:trace contextRef="#ctx0" brushRef="#br0" timeOffset="255">19272 10364 240 0,'3'2'90'0,"0"9"-48"0,0 21-45 15,-3-11 16-15,-3 8-3 16,0 8 4-16,0 0-8 16,0 0-1-16,3-5-3 15,0 0-2-15,3-3 1 0,6-3-45 16,0-2-18-16,0-5-42 16</inkml:trace>
  <inkml:trace contextRef="#ctx0" brushRef="#br0" timeOffset="256">19454 10583 304 0,'-3'-2'112'0,"9"4"-60"0,6 4-61 0,-3-1 18 16,5 0-3-16,7-2 4 16,3 0-5-16,0-3-1 15,3-3-2-15,-1-2-2 0,1-6 1 16,0-5-4-16,-6-5 2 15,-6 2 1-15,-9 1 2 16,-9 2-6-16,-9 8 1 16,-12 8-1-16,-12 8-1 15,-5 8 6-15,-1 5 1 16,9 3 2-16,9 0 0 16,7 0-2-16,14-1-2 0,14-2 1 15,13-2-1-15,12-3-18 16,12-3-8-16,8-2-44 15,7-11-17-15,5-8-17 16</inkml:trace>
  <inkml:trace contextRef="#ctx0" brushRef="#br0" timeOffset="257">20114 10544 272 0,'-14'-37'101'0,"2"18"-54"0,-9 9-31 16,9 7 27-16,-6 0-17 15,-6 3-2-15,0 0-14 16,4 3-4-16,5 2-4 0,6 11-2 0,6 5 1 15,9 6-4 1,3-1 2-16,-3 6 1 16,-6-6 2-16,-6 3-6 15,-9 1 1-15,0-1-10 0,-3-3-4 16,-6-2-40-16,0-6-17 16,1-2-50-1</inkml:trace>
  <inkml:trace contextRef="#ctx0" brushRef="#br0" timeOffset="258">19082 11184 244 0,'3'-3'90'0,"3"6"-48"0,5 10-38 0,-5 0 19 15,3 9-4-15,0 4 1 16,3 0-9-16,0 9-4 16,3-1-4-16,3-2-5 0,3-3-1 15,2-8-56-15,4-7-25 16,15-9-26-1</inkml:trace>
  <inkml:trace contextRef="#ctx0" brushRef="#br0" timeOffset="259">19567 11200 296 0,'-45'0'110'0,"12"13"-60"0,-11 19-58 0,23-14 16 0,-6 3-8 15,0 6 2-15,1-1-8 16,2 4-1-16,6-4-89 15,6-2-40-15,6-3 40 16,3-10 23-16</inkml:trace>
  <inkml:trace contextRef="#ctx0" brushRef="#br0" timeOffset="260">19397 11351 308 0,'0'8'115'0,"-6"5"-62"0,-3 29-62 15,3-23 20-15,0 10-4 16,-3 0 6-16,0 0-7 15,1 3-3-15,5 2-2 0,3 1 1 0,9-4 1 16,-1-2-54 0,10-7-25-16,9-9-50 15</inkml:trace>
  <inkml:trace contextRef="#ctx0" brushRef="#br0" timeOffset="261">19659 11586 296 0,'-21'-18'112'0,"18"20"-60"0,0-4-58 0,3 2 19 16,3 5-1-16,3 0 4 15,6-2-2-15,3-3 0 16,6 2-8-16,3 1-4 0,5-6-1 16,1-2-4-16,0 0 2 15,-3-3-6-15,-6 0 0 16,-7 0-4-16,-8-3 2 15,-6 1-2-15,-11 2 0 0,-10 0 3 16,-6 5 5 0,-6 6 2-16,3 2 3 0,4 6 3 15,2 2 4-15,3 0 7 16,6 1 2-16,6 1-7 16,6 4-4-16,9 2-4 15,6 0-3-15,9 0-15 16,6-2-5-16,8-6-43 15,7-7-17-15,3-1-37 16</inkml:trace>
  <inkml:trace contextRef="#ctx0" brushRef="#br0" timeOffset="262">20269 11512 264 0,'-3'-21'101'0,"-3"16"-54"0,-9-1-44 0,7 6 23 16,-4 3-6-16,-6 2 0 15,-6 1-2-15,3 1 1 16,3 4-10-16,6 0-10 0,6 4-2 16,12 4 1-16,9 2 1 15,9 3-2-15,0 2 0 16,0 4-1-16,-6-1 3 16,-13-3 2-16,-7-2 4 15,-13 0-2-15,-9-6 0 16,-12-10-28-16,-3-3-12 0,-2 6-99 15</inkml:trace>
  <inkml:trace contextRef="#ctx0" brushRef="#br0" timeOffset="263">19091 12470 200 0,'0'-21'77'0,"3"13"-42"0,2 0-21 16,1 2 20-16,0 1 0 0,3 3 2 16,3-1-15-16,3 0-7 15,0 9-9-15,3 4-4 0,0 3 2 16,0 3-2-16,-1 5-1 15,-2 3 1-15,0 0 1 16,0 0-36-16,-3-3-17 16,3-5-71-1</inkml:trace>
  <inkml:trace contextRef="#ctx0" brushRef="#br0" timeOffset="264">19611 12356 304 0,'-17'-5'115'0,"2"13"-62"0,-12 5-68 0,12-2 16 0,-6 4-5 16,-6 9 2-16,-2-3-7 15,5 1-4-15,3-4 7 16,3 1-55-16,3-1-23 0,3-2-15 16</inkml:trace>
  <inkml:trace contextRef="#ctx0" brushRef="#br0" timeOffset="265">19430 12525 308 0,'-15'0'115'0,"12"8"-62"0,-3 13-64 15,3-5 18-15,0 8-1 0,-3 3 4 16,3 4-3-16,0 1-2 16,3 0-2-16,6-3-7 0,3 0-2 15,0-5-59 1,3-6-26-16,3-4-27 15</inkml:trace>
  <inkml:trace contextRef="#ctx0" brushRef="#br0" timeOffset="266">19605 12663 284 0,'-2'-5'107'0,"4"7"-58"0,4 1-62 0,0 0 17 16,6 2-4-16,3-2 2 15,3-1 6-15,3-2 3 16,3 0-6-16,2-2-3 0,4-4-1 0,-3-2 1 16,-6 0 1-1,-6-2 1-15,-6-3 0 0,-9-1-2 16,-9 4-2-16,-6 2 3 16,-6 3 0-16,-6 5 1 15,-3 7 0-15,4 9 0 16,2 3 2-16,3 2 3 15,6 8 5-15,9 0-13 16,6 3-2-16,12 2 2 16,12-5 1-16,12-5-7 15,8-8-2-15,10-3-45 16,8-7-18-16,4-6-57 16</inkml:trace>
  <inkml:trace contextRef="#ctx0" brushRef="#br0" timeOffset="267">20207 12589 356 0,'-39'-27'132'0,"24"25"-72"0,-12-1-63 0,18 3 22 15,1 3-21-15,2-1-3 16,3 4 0-16,0 7 0 16,6 5 3-16,3 9 3 0,2 5 2 15,-2 2-1-15,-3 3 1 16,-9-5-2-16,-5 5-1 15,-10-8-17-15,-6 0-9 0,-3-2-57 16,-6-4-26 0,-5 1-7-1</inkml:trace>
  <inkml:trace contextRef="#ctx0" brushRef="#br0" timeOffset="268">19052 13266 332 0,'-6'-8'126'0,"9"11"-68"0,3 5-74 0,0 0 18 16,3 0-8-16,3 2 3 15,0 4 2-15,2 1 3 0,4 4-1 16,6-3-14-16,0 0-4 16,3-3-68-16,-1 0-31 15,1-5 12-15</inkml:trace>
  <inkml:trace contextRef="#ctx0" brushRef="#br0" timeOffset="269">19519 13256 304 0,'-30'-11'112'0,"16"16"-60"0,-13 9-63 16,15-1 18-16,-12 3-9 16,-3 5 0-16,0 0-16 15,7 0-8-15,-1 0-94 16,3 1-43-16,-6 1 83 16,3-4 40-16</inkml:trace>
  <inkml:trace contextRef="#ctx0" brushRef="#br0" timeOffset="270">19254 13459 320 0,'-9'-2'121'0,"9"10"-66"0,-6 13-66 0,0-5 16 15,0 5-6-15,-2 3 2 16,2 7 0-16,3-1-1 16,0-1 1-16,3 0-4 0,3 0 2 15,3-5-70-15,0 2-29 16,2-5-14-1</inkml:trace>
  <inkml:trace contextRef="#ctx0" brushRef="#br0" timeOffset="271">19582 13602 264 0,'-6'-18'101'0,"9"20"-54"0,0 1-59 16,3 5 13-16,0 0 2 16,5-3 5-16,4-5 3 15,3 3 3-15,3-8-7 16,0-1-2-16,0-2-1 0,-3 0-2 16,-4-2-2-16,-5-3-4 15,-3-1 0-15,-9 1-11 0,-6 3-6 16,-2 2 9-16,-13 2 4 15,-6 6 12-15,0 3 5 16,-3 5 2-16,1 5 1 16,5 3 9-16,6 2 4 15,6 6-7-15,6 0 0 16,12 0-9-16,9 0-1 16,6 0-9-16,15-6-1 15,5-2-38-15,1-3-15 16,15-5-78-16</inkml:trace>
  <inkml:trace contextRef="#ctx0" brushRef="#br0" timeOffset="272">20165 13483 332 0,'-24'-32'126'0,"18"24"-68"0,-26 6-63 15,20-1 23-15,-3 1-5 16,-6 2 4-16,0 2-5 15,6 1-2-15,3 5-5 16,9 5-10-16,9 8-5 0,6 3 3 16,6 10 4-16,3 1 2 15,-9-1 1-15,-6 1 0 16,-9-6 0-16,-9 5-20 16,-9-7-7-16,-6-6-70 15,-17-3-31-15,2-12 15 16</inkml:trace>
  <inkml:trace contextRef="#ctx0" brushRef="#br0" timeOffset="273">18989 14243 268 0,'-6'-3'101'0,"9"6"-54"0,0 10-59 0,0-3 13 16,3 1-2-16,3 0 5 0,0-1-2 16,0 3 1-1,3 3-1-15,0 5-2 0,0 1 1 16,3-1-17-16,0-3-4 0,-1-5-67 16,10 1-52-1,0-9 50-15</inkml:trace>
  <inkml:trace contextRef="#ctx0" brushRef="#br0" timeOffset="274">19460 14182 256 0,'9'-29'96'0,"-12"23"-52"0,3-4-43 16,0 10 21-16,-3 5-16 16,-3 3-4-16,-6 10-1 15,-12 6 1-15,0 3-1 16,-6 2-3-16,-2 3 1 0,-1 2-15 0,0-2-6 15,6-6-40-15,4-5-15 16,2 6-13 0</inkml:trace>
  <inkml:trace contextRef="#ctx0" brushRef="#br0" timeOffset="275">19272 14372 248 0,'-9'13'93'0,"3"9"-50"0,0 15-50 0,3-14 16 16,0 4-2-16,-3 2 6 16,3 3-5-16,3-3-2 0,-3 3-3 15,3-9-14-15,6 4-2 0,3-11-100 16</inkml:trace>
  <inkml:trace contextRef="#ctx0" brushRef="#br0" timeOffset="276">19507 14579 312 0,'-3'-3'115'0,"12"6"-62"0,9-1-62 16,-6-2 18-16,3 5-12 16,3-5 2-16,6 0 1 15,-1-2 2-15,1-1-1 16,0-2-3-16,0-6 1 0,-6-5-17 0,-6 3-8 15,-9 0-4 1,-6 2-2-16,-9 3 18 0,-9 3 9 16,-6 10 14-16,-3 11 6 15,3 0 4-15,-2 3 3 16,8-1-3-16,3 3 0 16,9 1-8-16,9 4-4 15,9-2-2-15,6-3-1 16,18-2-29-16,-1-4-10 15,7-4-69 1,18-11-52-16,-1-13 62 16</inkml:trace>
  <inkml:trace contextRef="#ctx0" brushRef="#br0" timeOffset="277">20103 14486 380 0,'-60'-24'143'0,"48"24"-78"0,-6 3-78 16,12 2 22-16</inkml:trace>
  <inkml:trace contextRef="#ctx0" brushRef="#br0" timeOffset="278">20007 14502 577 0,'9'26'-3'0,"0"3"1"16,6 11 2-16,-6 0 0 0,-6-3-38 15,-3 0-16-15,-9-5-90 16,-6-9-41 0,0-7 93-16</inkml:trace>
  <inkml:trace contextRef="#ctx0" brushRef="#br0" timeOffset="279">19123 15237 264 0,'-12'6'101'0,"0"12"-54"0,-2 27-59 15,8-16 15-15,-6 14-5 16,0 4 1-16,0 3 1 16,0 1 2-16,3-6-1 15,6-6-1-15,3-2 1 0,3-7-28 16,6-9-11-16,0-8-65 15</inkml:trace>
  <inkml:trace contextRef="#ctx0" brushRef="#br0" timeOffset="280">19147 15264 288 0,'-3'-21'110'0,"3"23"-60"0,3 1-58 16,6 18 16-16,0 19-2 15,3 5 13-15,0 2 7 16,3 6-13-16,3 0-3 0,2 0-2 16,4-8 0-16,9-10 2 15,0-12 10-15,-1-12 5 16,1-11-2-16,0-8 0 0,-3-16-10 16,-4-5-5-16,-2-19-3 15,-6-7-1 1,-6-1-2-16,-6 3-2 0,-3 3-2 15,-3 5 1-15,0 5-10 16,-3 11-3-16,3 8-22 16,0 5-9-16,0 11-25 15,6 13-11-15,0 5-25 16,9 3-39 0,9 3 52-16</inkml:trace>
  <inkml:trace contextRef="#ctx0" brushRef="#br0" timeOffset="281">19757 15515 264 0,'-26'27'101'0,"14"-9"-54"0,0 19-46 0,9-21 21 15,0 0-3-15,3 2 1 16,9 1 2-16,3-3 3 16,11-8-13-16,10-8 4 0,3-5 4 15,0-6-2-15,-7-10-1 16,-8 2 13-16,-15-2 7 15,-15 0-10-15,-12 2-6 16,-5 4-32-16,-4 1-15 16,6 6-91-16,3 3-40 15,9-3 3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8:58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12959 6755 112 0,'0'-3'44'16,"0"3"-24"-16,3-2-8 0,-3 2 16 0,0 0 1 15,3 0 3-15,0-3-4 16,0-2 0-16,-3 5-16 16,0 0 9-16,3-3 2 0,-3 0 0 15,0 3-2-15,0 0-5 16,-3 3 0-16,-3 2-5 16,0 1-1-16,0 1-4 15,-3 4 1-15,0 2-4 16,-3 8 0-16,0 1 1 15,0 1 2-15,-3 9-1 16,1 0 0-16,-1 0-3 16,3-1 1-16,3 1-2 0,6 5-1 15,0-5-2-15,3-11-1 16,0-2 2-16,9-1 0 16,6 6 1-16,3-5 2 15,-1-4-1-15,1-4 2 16,0-6 0-16,3-2 3 15,3-3-1-15,-3-3 2 16,-4-5-4-16,-2-8 0 16,-3 3 3-16,0 0 1 15,-6 0-1-15,0 2-1 16,-6 1 1-16,0-1 1 16,-6 0-1-16,-6 1 1 15,-3 2 0-15,0 0 1 0,1 3-4 16,-4 2-3-16,0 3 0 15,0 0-1-15,3 3-3 16,3-1 2-16,0 4-4 16,3-4 1-16,3 1-25 15,3 0-8-15,3-3-23 16,6 0-8-16,0 0-47 16,3-3-39-1,0 0 64-15</inkml:trace>
  <inkml:trace contextRef="#ctx0" brushRef="#br0" timeOffset="1">13170 6826 208 0,'0'-2'77'0,"0"2"-42"0,0 0-21 0,0 0 20 16,-3 2-6-16,0 1 0 0,0 2-9 15,-3 3-1-15,-3 3-11 16,0 2 5-16,0 5 1 0,1 9-2 16,2-1-1-16,0 6-4 15,0-3 1-15,3-2-6 16,3 2-1-16,3 0-2 15,3-5 0-15,6-3 2 16,2-5 0-16,4-3 2 16,0-5 3-16,9-5 0 15,0-6 2-15,-3-5-2 0,-7 0 0 16,-2 0 3-16,0-5 5 16,0-6-1-16,-3-2 1 15,-6 3-3-15,-3-11 1 16,-6 5-2-16,0 0 2 15,0 5-6-15,-12-2-1 16,3 5-2-16,-6 3-2 16,3 3-10-16,4 2-6 15,2 2-25-15,0 1-9 16,3 2-29-16,3 1-10 16</inkml:trace>
  <inkml:trace contextRef="#ctx0" brushRef="#br0" timeOffset="2">13379 6837 228 0,'-3'0'88'0,"6"2"-48"0,0 4-25 16,-3-1 24-16,2 3-6 15,1 3 1-15,0 7-6 16,0 9-3-16,0 2-13 16,-3 2-3-16,3 1 1 0,0 0-4 15,0-3-1-15,-3-3-5 0,3-2 0 16,-3-5 2-16,0-3 1 16,0-3-8-16,0-2-2 15,0-4-14-15,0-1-6 16,0-4-13-16,0-7-38 15,3-5 7 1,-3-4-36 0,3-2-16-16,0 1 64 15</inkml:trace>
  <inkml:trace contextRef="#ctx0" brushRef="#br0" timeOffset="3">13399 6863 132 0,'-3'-2'49'0,"6"2"-26"0,-6-3-9 16,3 3 15-16,0-3 1 15,0 1 4-15,-3-1-1 16,0 0 0-16,0 1-18 15,0-1 9-15,3-2 3 0,0 0-6 16,0-1-1-16,0 1-8 0,3-3 0 16,3 0-3-16,3-5 0 15,6 5-5-15,3 0-3 16,0 0 2-16,0 3 2 16,0-1-4-16,0 4-1 15,-4-1 0-15,1 3 0 16,0 3 4-16,-3 2 2 15,-6 6-2-15,-3-1-1 16,-3 4 3-16,-3 4 1 16,-3-2-3-16,0 0-3 15,0-3 0-15,-3 0 1 16,-3 3-1-16,0-3-1 16,-2 3 1-16,-1-3-1 15,3 1 0-15,0-4 0 16,0-2 0-16,3 0 0 15,3-3 2-15,0 1-3 16,3-4 0-16,0 1-1 16,3-3 0-16,0 0 0 15,3-5 0-15,6-1 2 16,3-4 2-16,0 2 3 16,3 3 2-16,0-1 1 15,2 1 0-15,1 2 2 16,3 9 1-16,0 4-5 15,0 1-2-15,-3-1 4 16,0 4 5-16,-4-1-5 16,-2 3-2-16,-6 0 3 0,-3 0 4 15,-3-1-5 1,-6 4 0-16,-6-3-2 0,-2 2-1 16,-4-2-3-16,0-3 1 15,0 1-2-15,-3-4-1 16,-3-4-6-16,1-1-1 15,2-3-15-15,3 1-5 16,3-3-19-16,0-3-70 16,3-2 3-1</inkml:trace>
  <inkml:trace contextRef="#ctx0" brushRef="#br0" timeOffset="4">13242 6959 124 0,'12'-3'46'0,"-10"3"-24"0,1-3-15 0,0-2 15 15,-3 5-4-15,6 0-1 16,0-5 2-16,0-1 0 16,-6 1-10-16,-3 0 8 0,0 0 5 15,0-1-2-15,0-2 0 0,-3 0-5 16,0 0-1-1,-2 0 0-15,2 1 2 0,-3-1-7 16,3 0-3-16,-3 2 1 16,0 1 2-16,0 2-2 15,0 1 1-15,0 2-5 16,-3 0-2-16,3 2 0 16,0 1-1-16,0 0-18 15,3 2-8-15,3-2-46 16,6-6-78-1</inkml:trace>
  <inkml:trace contextRef="#ctx0" brushRef="#br0" timeOffset="5">12640 8194 184 0,'-6'-5'68'0,"6"5"-36"0,-3-3-15 0,3 3 22 0,0-2-2 16,0-1 0-16,3 0-9 16,0-5-5-16,6 0-13 15,3-2 0-15,3-3 1 0,3 2-6 16,0 0-1-16,3 3-2 15,-1 1 1-15,4 1-4 16,-3 6 0-16,-6 6 3 16,-3 7 1-16,-3 5-1 15,-3 6 1-15,-9 8-2 16,-9 2 2-16,-3 1 0 16,-3-4 1-16,-3-1 0 15,0-1 0-15,1 2 2 16,-1-2 1-16,3-5-1 15,0-3 1-15,3-2 0 0,3-3 3 16,3-6-3-16,3-2-2 16,3-2-2-16,0-1-3 15,3-5 1-15,6 3-1 16,6-3 0-16,6-3 2 16,6-2 1-16,3-1 1 15,6 4-5-15,-7-1 1 16,1 0 2-16,-3 3 1 15,-6 0-1-15,-3 0 1 16,0 0-11-16,-4 0-4 16,-2 0-21-16,-3 0-6 0,0 6-18 15,-3-6-4 1,0 0-66-16</inkml:trace>
  <inkml:trace contextRef="#ctx0" brushRef="#br0" timeOffset="6">12953 8094 260 0,'-3'0'96'0,"3"5"-52"0,0 5-34 16,0-2 23-16,-3 6-12 15,0 2 1-15,-3-1-9 16,0 7 0-16,3-7-8 16,0 4-3-16,0-3-1 0,0 2-1 15,0-2 2-15,3-3-1 16,0 1 2-16,0-4 2 16,3-2 4-16,0 0-2 15,3-5 1-15,0-1-3 16,3 1 2-16,0-3-9 15,6 0 0-15,-3 0 4 16,3 0 4-16,-1-5-3 0,1 0-2 16,-3 2-16-16,0 0-27 15,0 1 2 1,-3-1-11-16,0-8-51 31,0 1-36-31,-3-1 30 16</inkml:trace>
  <inkml:trace contextRef="#ctx0" brushRef="#br0" timeOffset="7">13081 8104 192 0,'-3'-2'74'16,"3"2"-40"-16,0 0-9 0,0 0 25 15,0 0-16-15,0 5-5 0,0 5-4 16,0 6 1-16,0 5-14 31,-3 11 4-31,0 3 2 0,3-1-2 16,-3-2 1-16,0 0-7 0,3-6-4 0,0-2-6 15,0-6 0-15,0-2 0 16,0 3 0-16,0 2-18 16,3-3-8-16,0-4-52 15,0-9-5 1,0 0-2-16</inkml:trace>
  <inkml:trace contextRef="#ctx0" brushRef="#br0" timeOffset="8">13227 8168 244 0,'0'0'90'0,"0"2"-48"0,3 9-29 0,-3-3 22 16,3 2-5-16,-3 9 0 16,0 7-11-16,0 1-1 15,0-1-11-15,0 1-2 0,0-1-1 16,0-2-2-16,0 0-2 15,0 0-2-15,0-3 1 16,0-5-10-16,0-3-3 16,6-8-55-1,-3-2-15-15,0-16-63 32</inkml:trace>
  <inkml:trace contextRef="#ctx0" brushRef="#br0" timeOffset="9">13212 8181 192 0,'-6'-11'71'0,"6"9"-38"0,-3-1-14 0,3 3 21 15,0-3-7-15,0 1 0 16,0-1-9-16,3-2-3 15,3 0-12-15,0-3 1 0,6 0 1 16,3-3-2-16,2 0 0 16,1 1-3-16,3-1 1 15,-3 3 0-15,0 6 1 16,-3 2-4-16,0 0-3 16,-3 2 0-16,-1 4 1 15,-5 4 1-15,0 1 3 16,-6 2-1-16,0 0 2 15,-3 3-4-15,-3 0 0 16,0 0-1-16,-2-3-2 0,-4-2 1 16,0-1 1-16,0-2-1 15,0-2-1-15,0-1 1 16,3 0 1-16,3-2-6 16,0-3 1-16,-3 0 1 15,9 0 1-15,0 0 1 16,9 0 2-16,-3-3-3 15,3 0 0-15,0 1-1 16,3 2-2-16,3 0 3 16,0 2 0-16,0 4 3 15,2 4 3 1,1 1 7-16,0 7 2 0,-3 1 1 16,-3-3 4-16,-3 0 0 15,-6 2 1-15,-3 1 0 16,-9-1 0-16,-3-2-9 15,0 3-2-15,-6-3-7 16,-3-3-2-16,1-3 0 16,-4 1 0-16,0-6-9 15,3 3-2-15,-3-5-21 0,6-3-6 16,4 0-36-16,2 0-15 16</inkml:trace>
  <inkml:trace contextRef="#ctx0" brushRef="#br0" timeOffset="10">9384 15216 196 0,'-6'0'74'0,"6"3"-40"0,-21 2-27 0,15 0 20 15,3 3-1-15,0-2 2 16,-3 10-2-16,-6 7 1 16,3 4-15-16,4-6 4 0,-4 5 2 15,-3 14-8-15,3-3-1 16,3 3-5-16,3-3-1 15,3-3-1-15,6-7-2 0,3-6 1 16,0-8-1-16,0-2 0 16,8-6 2-16,7-8-1 15,0-5 2-15,-3-2 0 16,-3-1 1-16,-6-2-2 16,-3 0 1-16,-6 0-2 15,-3 7 2-15,0 4 2 16,-6-9 2-1,-9-7 1-15,3 15 2 0,3 0-5 0,-6-5-1 16,-9 0-4-16,6 6-1 16,6-1-8-16,1 0-4 15,2 3-18-15,6-2-7 16,3-1-16-16,6 0-6 0,0-2-29 16,8 0-42-1,4-6 41-15</inkml:trace>
  <inkml:trace contextRef="#ctx0" brushRef="#br0" timeOffset="11">9509 15335 200 0,'-3'0'77'0,"3"0"-42"0,-3 0-23 16,3 6 19-16,-3-1-5 15,0 3 2-15,-3 0-10 16,0 10-3-16,3 3-8 15,0 3-5-15,3 3 1 0,3-4-2 0,3 4-1 16,3 2 3-16,3-8 0 16,3-2 1-16,6-9 0 15,6-7 4-15,-10 0 3 16,-2-1 0-16,6-7 1 16,-3 0 2-16,-3-9 2 15,0 4-5-15,-6-6 1 16,0 3-1-16,-9-14 1 15,0 6-2-15,-9-3-1 16,0 3-3-16,-9 0-1 16,3 2-6-16,-3 4 1 15,-6-4-16-15,6 3-6 16,4 6-29-16,8 2-12 16,6 0-82-16</inkml:trace>
  <inkml:trace contextRef="#ctx0" brushRef="#br0" timeOffset="12">9765 15322 236 0,'-6'13'90'0,"12"3"-48"0,-3 24-31 16,-3-32 23-16,3 10-7 15,-3-2-1-15,0 5-10 16,0-2-3-16,3 7-7 16,-3-2-2-16,3-3 0 0,-3 0-2 0,0-2-2 15,0-3-21-15,3-3-9 16,-3-2-7-16,0-6-3 16,0 6-4-16,0-11-2 15,-3-6-46 1</inkml:trace>
  <inkml:trace contextRef="#ctx0" brushRef="#br0" timeOffset="13">9768 15341 240 0,'-3'-11'90'0,"3"11"-48"0,0-8-31 16,0 8 23-16,0-3-9 15,0 1 0-15,0-1-5 16,0 0-3-16,3-2-9 16,0 0-1-16,3 0 0 0,-3-1-1 15,3-2-1-15,6-2-1 16,-3 4 2-16,0 1-3 16,2 0 0-16,-2 2-1 15,3 1-2-15,6 2 1 16,-6 2 1-16,-3 1 1 0,0 5 3 15,0 0-1 1,-6 5 0-16,0-2 1 0,-3 2 3 16,0-3-9-16,-6 6-2 15,0 3 1-15,-3-3 2 16,3-3 2-16,-6-5 1 16,3 0-2-16,0 0-2 15,0-3-2-15,3-5 1 16,-6-3-4-16,10 11-1 15,-1-2 0-15,3-1 2 16,0 0-1-16,8-7 1 16,4-1 0-16,0 8 0 15,-3 6 3-15,6-1 2 16,-3-2-2-16,3 3-2 16,6 7 13-16,-9-2 5 0,0 3 1 15,-7-1 3-15,1-2-4 16,-6 3 1-16,0-3-7 15,-8-1-1-15,-1-1-4 16,-6-1-1-16,3 0-23 16,-9-5-9-16,-9 0-37 15,9-3-15-15,3 1-70 16</inkml:trace>
  <inkml:trace contextRef="#ctx0" brushRef="#br0" timeOffset="14">10238 12597 180 0,'0'-3'68'0,"0"3"-36"0,0 0-22 16,0 0 17-16,0 0-7 15,0 0 1-15,6 0-8 16,6-2-3-16,-3-1-5 16,0 3-4-16,3-3 0 0,-3 1 1 15,6 2 1-15,6 0-4 16,-1 2 1-16,-2 4-2 16,-3 1 0-16,-3-1 2 15,3 4 0-15,3 6 2 16,-9-3 1-1,0-2-4-15,0 10-1 16,-1 6 7-16,1-1 4 16,-3-2-9-16,-3 2-2 0,0-2 5 0,-3-3 5 15,0-5-2-15,0 5 2 16,0-2-5-16,-3 2 0 16,3-2 1-16,-3 2 2 15,0-3-1-15,0 6 2 16,0-3-2-16,-3 3 2 15,3-3-4-15,-2 8 0 16,2-5 1-16,-3 8 2 0,0-6-3 16,3 11 0-16,0-2-3 15,0-1-1-15,3-5-1 16,3 6 0-16,0-6 0 16,6 3 0-16,-3-6 2 15,5 3 0-15,1-5 0 16,6 0 0-16,-3-3 2 15,0-3 1-15,0-2-1 16,-3-2-2-16,0-4-2 16,0-2-1-16,-3 0-1 15,-4-3 0-15,1 1 3 0,0-1 2 16,0-2 0-16,-3-1 2 16,0 1-2-16,-3-1-1 15,0 1 1-15,-3 2 1 16,0-2-3-16,-3 5 0 15,3-3 3-15,-8 9 3 16,-1-4 0-16,0 3 2 16,0 1-4-16,0 1 0 15,3 1 1-15,0 11 0 16,0-3-2-16,3 10-2 16,0-5-2-16,6 13 1 15,0-5 3-15,0 16 1 16,0-8-1-16,6 8 1 15,0-8 0-15,-6 13 1 16,0-10 2-16,-3 13 3 0,0-11 2 16,-6 11 3-16,3-11-1 15,-9 1 0-15,3-9-5 16,-5 3 0-16,2-5-5 16,-6-1-2-16,3-4-14 15,-3-6-4-15,3-3-35 16,0-7-14-16,4-3-81 15</inkml:trace>
  <inkml:trace contextRef="#ctx0" brushRef="#br0" timeOffset="15">11042 13443 124 0,'0'-2'49'15,"3"-1"-26"-15,-6 1-14 0,3 2 14 0,0 0 0 16,0-3 12 0,-12 3-8-16,0 0-15 31,0 0 0-31,-3 3 1 0,0 2-1 0,-2 3 1 16,-4 5-7-16,0 6-2 15,3 2 0-15,6 0 2 16,3 11-5-16,3-3-1 15,3-3 0-15,3-5 0 16,6-5 0-16,3-3 0 16,0-2 0-16,3-3 2 15,0-8-1-15,0-3 2 16,0-5-2-16,0-5-1 16,0 0 1-16,-4 0-1 15,1-3 2-15,-3 0 3 0,-3 0-4 16,0 3-1-16,-3 0 0 15,0 2 2-15,-3 3-1 16,6 3-1-16,-3 5-2 16,3 5 1-16,3 6 1 0,3 7 0 0,-3 6 8 15,0 5 5-15,0 3 2 16,0-8 4-16,-3-3-5 16,-3 5 2-16,0-2-3 15,-6 3 0-15,3-6-3 16,-9 3 1-16,3-6-6 15,-6 1-3-15,3-4-1 16,-5-1 1-16,-7-1-6 16,3-8-1-16,6 1-20 15,3-6-9-15,0 0-13 16,6-11-4-16,0 3-34 16,9-11-50-1,6-10 38-15</inkml:trace>
  <inkml:trace contextRef="#ctx0" brushRef="#br0" timeOffset="16">11116 13518 212 0,'-3'2'79'0,"3"4"-42"0,0 1-34 0,0 1 15 16,0 6-5-16,3 4 0 15,3 6-7-15,0 0-2 16,0 0-2-16,3-3-4 0,3 0 1 16,0-5 1-16,3-6 0 15,-3-2 2-15,0-2 1 0,0-6 1 16,-4-3 2-16,1-5-3 16,0-5 0-16,-3 0-1 15,0-11-2-15,0 3-2 16,-3-1 1-16,0 1 1 15,0 0 2-15,-3 3 1 16,3 2 3-16,-3 5-3 16,3 3 0-16,0 6-1 15,0 7 1-15,0 5 2 16,3 4 2-16,-3 1-6 16,3 9-2-16,0-3 0 15,0-2 0-15,3-3-4 0,0 0-1 16,3-6-28-16,-1 1-13 15,1-6-30 1,3-5-43-16,0-2 35 16</inkml:trace>
  <inkml:trace contextRef="#ctx0" brushRef="#br0" timeOffset="17">11506 13504 208 0,'-12'-2'77'0,"3"7"-42"0,-8 3-28 0,14-3 20 16,-6 3-10-16,0 5 1 16,0 6-7-16,3 5-1 15,0 0-6-15,3-3-3 0,3-3 0 0,6 1-4 16,0-6 0-16,6 0 2 16,0-5 2-16,0-5-2 15,-1-6 0-15,1-5-4 16,0-5-1-16,-3-3 0 15,0 0 2-15,-3 0 2 16,0 0 1-16,-3 1 3 16,-3 1 3-16,0 4 7 15,0 2 2-15,0 5-7 16,0 3-4-16,3 8-2 16,0 5 1-16,0 3-1 15,0 3 2-15,0-1-4 0,3-2 0 16,0-3-6-1,0 3-3-15,0-5-19 0,0-3-8 16,0-3-32 0,0-5-49-16,5-3 26 15</inkml:trace>
  <inkml:trace contextRef="#ctx0" brushRef="#br0" timeOffset="18">11655 13544 176 0,'-3'3'68'0,"3"2"-36"0,3 6-22 0,3-6 17 16,0 8-4-16,0 6-2 15,0-1-7-15,0 1-4 0,0-3-5 16,-3-1-4-16,0 1 2 0,0-5-2 16,0-3 2-16,0-3 2 15,-3-2 2-15,0-3 1 16,0-3 2-16,0-2 1 15,0-8 1-15,0-11-2 16,3 3-1-16,0-1-3 16,3 1-1-16,3 3-1 15,-1 2 0-15,1 3-2 16,3 2-2-16,0 3-2 16,0 3-1-16,0 2-20 15,0 1-8-15,0 2-28 16,0 0-10-16</inkml:trace>
  <inkml:trace contextRef="#ctx0" brushRef="#br0" timeOffset="19">12048 13544 172 0,'-6'-3'66'0,"6"1"-36"0,-6 2-11 0,3 0 23 16,-3 0-8-16,0 0 0 15,0 2-17-15,-3 4-5 16,0 2-8-16,0 7-3 0,1 7 0 0,2-1-1 16,0 3 2-16,3-1-3 15,3 1 0-15,0-5 1 16,3-6 0-16,0-2 0 15,3-3 0-15,0-1 0 16,2-7 2-16,4-5-3 16,0-3-2-16,-3-2-1 15,0-9 0-15,0-5 5 16,-3 3 1-16,-3 0-3 16,0 2-1-16,0 6 3 15,0 3 3-15,-3 2 1 16,0 8 4-16,3 5-3 15,0 11-3-15,0 2 1 16,0 1-3-16,3-1 2 16,0-2-4-16,0 3 0 15,3-9-6-15,-3 1-3 16,2-3-19-16,-2-3-8 16,0-5-14-16,0-2-6 15,0-1-20 1,0-5-17-16,0-8 39 15</inkml:trace>
  <inkml:trace contextRef="#ctx0" brushRef="#br0" timeOffset="20">12173 13557 152 0,'0'-2'57'0,"3"4"-30"0,0 4-12 0,0-1 18 16,-3 3-3-16,3 5 2 0,0 6-9 16,-3-1-4-1,0-2-11-15,0-3-1 0,0-2 0 16,3-1-1-16,-3 1-1 0,0-6 1 15,0-5 1-15,0 0-6 16,0 0 0-16,6-16-1 31,0-2 0-15,0-1 2-16,0-2-3 16,3 3 0-16,0-1 1 15,-1 3 2-15,1 3 3 0,3 5 4 16,-3 5-4-16,3 9-3 15,-3 2 5-15,0 7 5 16,0 9-6-16,-3-3-1 16,-3 1-1-16,0-4 0 15,0 1-2-15,0-3 1 16,3-6-22 0,0-2-22-16,0-3-10 15,-3-5-20-15,3-2-6 16,3-6-9-1</inkml:trace>
  <inkml:trace contextRef="#ctx0" brushRef="#br0" timeOffset="21">12465 13306 248 0,'-3'-5'93'0,"6"7"-50"0,0 1-37 16,-3 2 20-16,3 3-5 15,-3 8 2-15,0 5-11 16,3 6-2-16,-3 4-6 16,3 4-1-16,-3 2 1 0,3 3-5 15,-3-3 1-15,0-6 0 16,0-2 0-16,0-5-36 16,0-5-13-16,0-1-48 15,3-7-49-15,-3-3 51 16</inkml:trace>
  <inkml:trace contextRef="#ctx0" brushRef="#br0" timeOffset="22">12355 13483 240 0,'-3'-8'90'0,"3"8"-48"0,-9 0-29 16,15 0 22-16,0 0-14 15,5 0-4-15,4 0-10 16,3-2-3-16,3-1-2 16,0 0-2-16,12 3 3 0,-4 0-15 15,1 0-7-15,-3 0-30 16,-3 0-13-16,-3 0-45 16</inkml:trace>
  <inkml:trace contextRef="#ctx0" brushRef="#br0" timeOffset="23">12664 13507 180 0,'-3'8'68'0,"6"-3"-36"0,3 3-22 0,0-3 20 16,0 1-7-16,3-4 1 16,0 1-9-16,3-3-4 15,0-3-6-15,0 1-4 0,-1-4 2 16,-2-1-2-16,-3-1-1 15,0 0 1-15,-3 0-1 16,-3 0-5-16,-3 0-1 16,-3 0-2-16,-3 3 0 15,-2 2 5-15,-4 3 1 0,0 3 4 16,0 5 3-16,3 2 11 16,0 6 5-16,3 0 2 15,3 8 1-15,3 5-5 16,3-3 1-16,3 1-11 15,3-6-3-15,3-3-2 16,3 1 0-16,3-9-9 16,0-2-4-16,0-5-26 15,5-3-10 1,4-5-34-16,-3-8-13 0,3-3-4 16</inkml:trace>
  <inkml:trace contextRef="#ctx0" brushRef="#br0" timeOffset="24">12908 13502 236 0,'-6'5'90'0,"9"0"-48"0,0 3-36 0,3-5 20 15,0 2-3-15,0 0 1 16,0 1-7-16,3-4 0 16,0 1-10-16,6-3-2 0,-3-3 1 15,3 1-3-15,-1-4-2 16,-2-1 0-16,-3-1 1 0,-3 0-3 15,0 0 0-15,-9 0 1 16,0 0 2 0,-6 3-3-1,-3-1 0-15,-2 4-1 0,-1 4-2 16,0 4 3-16,0 1 0 16,-3 7 1-16,3 2 0 15,3-1 2-15,3 7 1 16,3 1-1-16,6-1-2 15,3-1-2-15,3-3 1 16,3-4-19-16,6-1-7 16,6-5-26-16,6-3-11 15,-3-5-37 1,2-8-24-16,1-8 59 16</inkml:trace>
  <inkml:trace contextRef="#ctx0" brushRef="#br0" timeOffset="25">13191 13504 192 0,'-6'-8'71'0,"0"8"-38"0,-3 0-19 16,3 3 22-16,0 2-11 16,-3 3-3-16,0 6-12 15,0-1-4-15,1 13-4 16,2 1-2-16,3-1 3 0,3-2 0 16,3 0 1-16,3-3-5 15,2-8 1-15,4-2 0 16,0-3 0-16,0-8 0 15,3-6 0-15,0-7-5 16,0-11 1-16,-3 1 0 0,0-4 2 16,0-5-1-1,-1-2-1-15,-5-3 3 0,-6-3 0 16,0 0-2-16,-6-2 2 16,1 5 5-16,-1 0 5 15,3 8 6-15,0 5 5 16,0 8-8-16,0 22 0 15,0 12-5 1,0 14 1-16,0 8-1 16,3 7 3-16,0 6 4 15,3 3-8-15,3-3-1 16,0-6-3-16,6-7-2 16,-1-3-30-16,1-5-13 15,6-14-93-15</inkml:trace>
  <inkml:trace contextRef="#ctx0" brushRef="#br0" timeOffset="26">11652 14081 156 0,'3'-18'57'0,"-3"10"-30"0,0 2-12 0,0 4 20 16,0-1-2-16,0 0 12 15,-9 1-14 1,-3-1-17-16,0 1-2 0,-3 2-1 16,1 2-2-16,-4 3 2 15,0 3-6 1,-9 8-1-16,3 3-2 16,3-1 1-16,4 3-2 0,5 3 2 15,3-3-4-15,9 3-2 16,9-3 2-16,3-2 2 0,5-3 0 15,4-6-1-15,3-2-10 16,3-2-4-16,3-4-26 16,-4-7-9-16,-2 0-32 15,0-3-45 1,-3 2 39-16</inkml:trace>
  <inkml:trace contextRef="#ctx0" brushRef="#br0" timeOffset="27">11780 14118 168 0,'-9'-8'66'0,"6"8"-36"0,-3 3-13 0,3 0 20 15,0 2-6-15,-3 3-1 16,0 0-5-16,0 8-4 16,3-3-11-16,0 3 0 0,3 5 1 15,3 0-4-15,3 0-2 16,3-2 2-16,6-3 0 15,0-3-3-15,3-3-3 16,3-4 2-16,0-6 0 16,-1-6 1-16,-2-2 2 15,-3-2-1-15,-3-3 0 16,-6-1-3-16,-6-4-2 0,-6-3 5 16,-3 5 1-1,-3-8-2-15,0 6-3 0,0 2 0 16,1 0 1-16,-1 5-14 15,3 3-5-15,3 0-26 16,3 3-11-16,3 2-31 16,0 1-53-1,6-1 32-15</inkml:trace>
  <inkml:trace contextRef="#ctx0" brushRef="#br0" timeOffset="28">11971 14171 204 0,'0'21'77'0,"6"-5"-42"0,-3 0-26 16,0-5 19-16,-1-1-3 0,-2 3 0 15,0 1-6-15,3-4 1 16,-3 1-11-16,3-3-5 0,-3-3-3 15,0 0 3-15,0-5 2 16,0 0 0-16,3-5-1 16,0 0-3-16,0-8-2 15,0-1 3-15,3-4 0 16,0-3 3 0,0 2 1-16,3 3 1 0,0 3 0 15,0 2-2-15,3 6 1 16,0 2-4-16,3 6-2 15,-3 5 2-15,0 0 0 16,-1 3 1-16,-2 4 0 16,-3 1 0-16,0 0 2 15,0 0-5-15,-3 0-3 0,0-3-2 16,-3 0 3 0,0-2-16-16,3-3-3 0,0 0-14 15,0-3-4-15,-3-5-9 16,3 0 0-16,3-3-46 15,0-4-34 1,0-9 53-16</inkml:trace>
  <inkml:trace contextRef="#ctx0" brushRef="#br0" timeOffset="29">12292 13962 220 0,'0'-11'82'0,"0"9"-44"0,3-1-18 0,-3 3 24 16</inkml:trace>
  <inkml:trace contextRef="#ctx0" brushRef="#br0" timeOffset="30">12298 13954 463 0,'3'13'37'0,"0"9"-20"15,0 7-9-15,-3 2-2 16,0 1-1-16,0-8 2 16,0-3-4-16,0 8-2 0,3 6 0 15,-3-14-1-15,0-3-22 16,0 1-10-16,0-3-13 15,0-3-2-15,0 3-13 16,-3-6-4-16,0-2-29 16</inkml:trace>
  <inkml:trace contextRef="#ctx0" brushRef="#br0" timeOffset="31">12197 14153 228 0,'-9'-3'85'0,"6"0"-46"0,3 1-19 0,0 2 27 16,0 0-12-16,0 0-2 15,6 0-11-15,3-3-3 16,3-2-11-16,3 2-1 0,2 0 0 16,7 1-6-16,3-1-2 15,-3 0 0-15,0 1 0 16,-3-1-28-16,-1 3-13 15,-2 0-22-15,0 0-9 16,-3 0-39 0</inkml:trace>
  <inkml:trace contextRef="#ctx0" brushRef="#br0" timeOffset="32">12503 14126 192 0,'0'3'74'0,"0"5"-40"0,0 8-18 15,0-8 22-15,0 2-9 16,0 6 0-16,6-5-12 16,-3-1-5-16,-3 3-7 15,0 6-6-15,0-3 0 0,3-3-8 16,-3-5-2-16,0-3-40 16,0 1-19-16,0-6-33 15</inkml:trace>
  <inkml:trace contextRef="#ctx0" brushRef="#br0" timeOffset="33">12515 13978 216 0,'-6'-8'82'0,"6"8"-44"0,3 0-18 0,-3 0 27 15,0 0-16-15,0 0-5 16,3 0-18-16,3 3-5 15,6-1-15-15,3 1-6 16,0 0-39-16,-3-1-15 16,3 4-34-16</inkml:trace>
  <inkml:trace contextRef="#ctx0" brushRef="#br0" timeOffset="34">12795 14102 176 0,'-15'0'66'0,"12"6"-36"0,0-6-7 16,0 2 24-16,0 1-9 16,-3 2-2-16,0 0-14 15,-3 1-4-15,1 2-10 0,-4 5-5 0,0 0 0 16,0 0-2-16,6-2-1 15,0-3 1-15,0 8-1 16,0 2 0-16,3-2 0 16,3-3 0-16,3-5 2 15,0-2 1-15,3-4 1 16,6-2-5-16,-3-5-1 16,0 2-2-16,0-5 3 15,0-2 0-15,0-1 3 16,-4 1-1-16,1-4 2 15,0 1-2-15,-3 3-1 16,0-1 1-16,-3 0 1 16,0 4-3-16,3 1-2 15,0 4-1-15,-3 2 0 0,3 8 0 16,6 2 3-16,0 9-2 16,-3-1 1-16,0-2 2 15,3 10 2-15,0-2 1 16,-3 8 1-16,0-6 2 15,-3 4 3-15,0-4-2 16,-6-5 1-16,-9 11-3 16,3-11 0-16,0-2-3 15,-6-11 1-15,-9 0-9 16,9-3-3-16,4 0-13 16,-4-10-4-16,-6-6-13 15,3-2-3-15,3 0-28 16,6-3-54-16,6 0 24 15</inkml:trace>
  <inkml:trace contextRef="#ctx0" brushRef="#br0" timeOffset="35">12932 14129 180 0,'-3'0'68'0,"3"5"-36"0,0 6-18 0,0-6 22 16,3 6-7-16,-3 2 0 0,3 0-7 16,-3-2-2-16,3 7-11 15,0-2-3-15,0 0 0 0,0-3-3 16,3 0 0-16,0-2 1 15,3-3 2-15,0 0-3 16,3-6 0-16,0 1-1 16,-1-11 1-16,-2 0-7 15,3-2-1-15,-3 2-1 16,0-8 4-16,3-5-1 16,-3-1 1-16,-3 7 2 15,0-1 2-15,0 5 3 16,-3 1 2-16,0 4-1 0,0 4-1 15,-3 2 3-15,3 5 5 16,0 0-3-16,3 6 2 16,0 2-9-16,0-5-2 15,-3 0-1-15,2 5 0 16,1-2-5-16,0-3-1 16,0 0-33-16,3-1-11 15,-3-1-35-15,3-1-13 16,-3-2 5-1</inkml:trace>
  <inkml:trace contextRef="#ctx0" brushRef="#br0" timeOffset="36">13307 14161 196 0,'-9'-3'74'0,"9"6"-40"0,-3 2-18 16,-6 0 24-16,3 3-6 15,3 3 1-15,0-3-12 16,0-1-3-16,3 7-12 16,0-1-5-16,6 0-2 0,3 3 1 15,3-5 3-15,-6-3 4 16,6-3 2-16,-3 0-1 0,6-5-1 16,-3 0-1-16,3-5 0 15,-3 0 0 1,2-6 0-16,1-5 0 15,-9 0 2-15,-3 0-1 0,-3-2 0 16,-3 2-8-16,-3 0 0 16,-3 6-1-16,0-4 0 15,1 1-16-15,-1 5-6 16,0 5-20-16,0 1-6 16,3 2-30-16,0 2-11 15,3 4-18 1</inkml:trace>
  <inkml:trace contextRef="#ctx0" brushRef="#br0" timeOffset="37">13539 14121 264 0,'-3'8'101'0,"3"5"-54"0,-3 3-37 16,3-8 23-16,0 2-12 16,0 4-1-16,3-1-10 15,0-3-4-15,3 6-3 16,6 3-3-16,3-6 3 0,0 0-2 16,0-7 2-16,-3-1-2 0,3-2 2 15,-4-1-2 1,7-4-1-16,6-6 3 0,-12 0 0 15,0 2-1-15,-3-7-2 16,3-8 3-16,-3 0 2 16,0 2-2-16,-3 1 0 15,-3 2-1-15,0 5 1 16,0 1-4-16,-3 4 0 16,0 6 1-16,0 0 0 15,3 11 2-15,-1 2 1 16,1 3 1-16,3 0 2 15,0 0-8-15,0 0 0 16,3-3 0-16,0 0 3 16,3-2-16-16,-3-3-6 15,3-3-21-15,0 0-6 16,6-7-15-16,5-4-5 0,-2 1-34 16</inkml:trace>
  <inkml:trace contextRef="#ctx0" brushRef="#br0" timeOffset="38">14087 14113 128 0,'3'-3'49'0,"0"1"-26"0,0 4-3 0,-3-2 21 16,0 0 4-16,3 0 3 15</inkml:trace>
  <inkml:trace contextRef="#ctx0" brushRef="#br0" timeOffset="39">14096 14102 424 0,'-6'-5'49'0,"-6"2"-5"15,0 9-6-15,-3-4-3 0,0 4-12 16,3-4-6-16,1 4-13 16,-4-1-2-16,6 0-7 15,3 3 1-15,3 3 2 16,3-3 1-16,6 5-2 16,3 0 2-16,3 3 1 15,2 2 0-15,1 4 0 16,-3-4 2-16,-3-2 8 15,-3 0 3-15,-6-3 0 16,-3 0 2-16,-6 1-6 16,-3-1-1-16,-3-3-9 15,-2-2-1-15,-4 0-42 16,3-2-16-16,0-4-62 0,0 3-24 16,0-2 21-1</inkml:trace>
  <inkml:trace contextRef="#ctx0" brushRef="#br0" timeOffset="40">13539 5080 144 0,'-6'-5'55'0,"6"2"-30"0,0 0-12 0,0 3 17 15,0-2-9-15,0-1 1 16,3 0-4-16,0-2-2 15,3 0-8-15,3 0 1 0,3-1 4 16,3 1-7-16,3 2-1 16,3 1-1-16,2 2 0 15,4 2-2-15,-3 4-2 16,0 2-2-16,-3 2 1 16,-3 1 3-16,-1 2 1 15,-2 6-1-15,0 4-2 16,0 4 1-16,-3-1-1 0,-3 6 0 15,0 0 0 1,0 0 0-16,-3-3 0 0,-3 0 0 16,0-3 2-16,-3 1-1 15,-3-1-1-15,0 3 1 16,0-2 1-16,-3 4 3 16,-3 4 2-16,3-1-1 15,-3 1-1-15,0 2-3 16,0 0 1-16,3 0-2 15,3 0 2-15,0 5-2 16,3 3 2-16,6 5-4 16,0 1-2-16,3-4 4 0,6-4 1 15,0-4-3-15,3-4 1 16,2-6-2-16,-2 0 0 16,0-5-3-16,-3-6-1 15,-3-2 3-15,0-5 1 16,-3-1-1-16,-3-2 0 15,0-3-3-15,0-2-1 16,-3 0 4-16,-3-3 3 16,0 0-1-16,0 0 0 15,0 0-1-15,0 0-2 16,0 0 7 0,0 0-2-16,-3 2 7 15,0 1 4-15,-3 0-2 16,0-1 0-16,-3 6 7 15,-3 3-12 1,6 2-4-16,0 3-1 16,3 5-1-16,3 8 1 15,3 11 0-15,3 8 0 16,0-9 2-16,-3-7-1 16,3 21-1-16,0 24 3 15,-3-24 2-15,0-8 4 16,-3 13 2-16,-3 29 6 15,-3-37 1-15,0-5-1 16,-9 3 0-16,3-8-7 16,-6-1-4-16,0-4-10 0,-2-6-5 15,2-3-33-15,0-7-12 16,0-3-88 0</inkml:trace>
  <inkml:trace contextRef="#ctx0" brushRef="#br0" timeOffset="41">14426 6162 108 0,'-3'-5'44'0,"3"2"-24"0,-3 3-6 0,3-2 17 16,0-1-2-16,-6 0 3 16</inkml:trace>
  <inkml:trace contextRef="#ctx0" brushRef="#br0" timeOffset="42">14397 6141 316 0,'-15'3'26'0,"0"2"-5"16,0 3-8-16,-3 5-1 15,0 8-5-15,3 3-2 16,3 0 0-16,3 8 1 16,6-1-5-16,3 1-3 15,6 0 3-15,3-6 1 16,3-4-5-16,9-1-2 16,3-5-16-16,0-11-6 15,2-3-26-15,-2-2-9 16,0-2-20-16</inkml:trace>
  <inkml:trace contextRef="#ctx0" brushRef="#br0" timeOffset="43">14560 6279 192 0,'-12'10'71'0,"6"-7"-38"0,-3 5-28 0,6-3 19 15,0 6-9-15,1 2 0 16,2 5-5-16,2 1 1 16,4-1-6-16,3-2-3 0,3-2-1 0,6-4 1 0,6-2 1 15,0-8 3-15,0-3 1 32,-4-5-1-32,-2-2 1 15,-3-3 5-15,-3-3 4 16,-3 0-4-16,-6 0 1 15,-3-3-2-15,-6 1 3 16,-3 2-3-16,-6 0-1 16,0 3-9-16,0 0 0 15,4 5-12-15,-1 0-3 0,3 3-28 16,3 2-13-16,15 0-66 16,6-2 17-1</inkml:trace>
  <inkml:trace contextRef="#ctx0" brushRef="#br0" timeOffset="44">14783 6191 192 0,'-5'8'71'0,"5"0"-38"0,2 5-21 0,-2-2 19 16,0 5-7-16,3 2 0 15,3 4-9-15,3-1-4 16,0 0-6-16,3 3-4 0,0-6 0 15,0-5 1-15,0-2 1 16,3-3-1-16,0-5 1 16,0-6-2-16,-4-2 2 0,1-6-2 15,0-2-1-15,0 0 1 16,0-6-1 0,-3-5 0-16,-3 3 0 0,-3 3 2 15,0-1 1-15,-3 6 7 16,0 0 4-16,0 2-1 15,0 6 0-15,0-1-12 16,0 6-3-16,3 11 1 16,0 5 2-16,3 0 2 15,0 2 1-15,0 1 0 16,3-1 0-16,0 1-5 16,0-1-1-16,5-4-19 15,1-4-7-15,3-5-25 16,-3-2-11-16,0-6-46 15</inkml:trace>
  <inkml:trace contextRef="#ctx0" brushRef="#br0" timeOffset="45">15215 5908 204 0,'-3'-13'77'0,"0"10"-42"0,6 3-19 0,-3 0 24 15,3 3-12-15,-3 8-1 0,3 7-7 16,0 19-1 0,0 5-10-16,-3 9-1 0,0 2 2 0,0-6-4 15,0 1-1-15,3-6-2 16,0-2 0-16,0-6-4 15,3-2-2-15,0-8-20 16,0-6-10-16,3-4-19 16,0-6-5-16,6-6-31 15,-1-4-33 1,4-4 44-16</inkml:trace>
  <inkml:trace contextRef="#ctx0" brushRef="#br0" timeOffset="46">15468 6215 200 0,'-3'-11'74'0,"0"9"-40"0,-3-3-20 0,3 2 22 15,0 0-7-15,-3 3-2 16,-3 0-7-16,-3 3-2 16,1 2-10-16,-1 3-7 0,0 11-2 15,0-1 1-15,3 3 0 16,3 1-3-16,3 1 0 15,3-2-1-15,6 3 3 16,3-8 2-16,3-3 2 16,0-5-1-16,3-5-2 15,-1-6 1-15,1-5 1 16,0-2-1-16,-3-3-1 16,0-11 1-16,-3-3-1 0,-3 1 0 15,0-6 2 1,-3-8-3-16,-3-5-2 0,-3 3 4 15,0 2 1-15,0 6 0 16,0 8-2-16,0 4 1 16,0 9 1-16,0 5-1 15,0 14-1-15,0 17 1 16,3 9 1-16,0 8-1 16,3 7 2-16,0-2 0 15,3 0 3-15,3-2-5 16,3-6-3-16,6-6-10 15,-1-4-5-15,1-11-66 0,3-8-30 16,0-8 11 0</inkml:trace>
  <inkml:trace contextRef="#ctx0" brushRef="#br0" timeOffset="47">15879 5892 220 0,'0'11'85'0,"3"5"-46"0,0 13-28 16,0-11 23-16,0 17-11 0,0 4-1 15,0 1-4-15,-3 0-2 16,0-3-8-16,0-3 1 0,0-5 2 16,0-5-4-16,0-3 1 15,0-5-5-15,3-3 0 16,-3-2 1-16,0-6 0 15,0-5-2-15,0 0 1 16,0-2-4-16,0-6-2 16,0-8-1-16,3 0 3 15,3-3-2-15,0 1-1 16,2-1 0-16,1 6 0 16,6 0 0-16,6 2 3 0,0 3-2 15,0 8-1-15,0 6 3 16,-3 2 0-1,-4 5 7-15,-2 3 4 16,-6 2 1-16,-3 1 3 16,-6-3-5-16,-3 0-1 15,-3-3-2-15,-3 0 1 16,-5 0-2-16,-1-5 0 16,0 0-12-16,3-5-3 15,0-3-17-15,3 0-6 16,3-3-15-16,3 0-5 15,3 1-29 1,3-1-53-16,12-7 33 16</inkml:trace>
  <inkml:trace contextRef="#ctx0" brushRef="#br0" timeOffset="48">16191 6223 236 0,'24'0'88'0,"-9"-3"-48"0,-3-2-31 15,-3 2 19-15,0 1-10 16,3-1-3-16,0-2-6 16,0 0-4-16,-4-3-2 15,1 0-3-15,-3 0 3 0,-3 0-2 16,-3 0 2-16,-3 3 0 0,-3-1 1 16,-3 1-2-16,-2 2 1 15,-1 6 0-15,-3 5 1 16,-3 3 2-16,0 4 1 15,3 4 8-15,3 2 2 16,6 0-4-16,3 0-3 16,6 1-5-16,6-4-4 15,0-2 0-15,3-3 1 16,6-5-6-16,3 0 1 16,0-5-45-16,-1-3-18 15,7 0-71 1</inkml:trace>
  <inkml:trace contextRef="#ctx0" brushRef="#br0" timeOffset="49">14894 6789 184 0,'0'-8'71'0,"0"6"-38"0,-3-1-17 15,3 3 22-15,0-3-11 16,-3 1-3-16,-6-1-6 15,-6 0 1-15,0 1-10 16,-3 2-1-16,0 2-1 0,-3 4-1 0,1 4-1 16,-1 6-6-16,6 5 1 15,3 0-2-15,3 1-2 16,3-4 3-16,6-2 0 16,3-3 1-16,3 3 2 15,3-8-1-15,3-3-1 16,0-7 1-16,6-4-1 15,2-4 0-15,-2-1 0 16,-3-2-3-16,-3 0 2 16,-3 0 1-16,0-1 0 15,-3 4 0-15,-3 2 2 16,0 5 5-16,-3 3 6 0,0 8-5 16,0 3 0-16,6 2-4 15,-3 0-1-15,0 6-3 16,3 2-1-16,0 0 1 15,3-5 2-15,0-3-14 16,-1-2-5-16,4-6-22 16,0-2-8-16,0-9-32 15,0-4-55 1,3-3 35-16</inkml:trace>
  <inkml:trace contextRef="#ctx0" brushRef="#br0" timeOffset="50">15048 6818 184 0,'-3'11'68'0,"3"2"-36"0,3 14-22 0,0-9 20 15,0 11-5-15,-3 3 3 16,0 2-7-16,0 3-1 16,3-10-11-16,-3-3-3 0,0 2 0 15,0 6-3-15,0-6-2 16,0-4 4-16,3-7 1 15,-3-4 4-15,0-6 1 16,0-5-3-16,0-5-3 16,0-11 0-16,0-5-1 15,0-6 0-15,0-10 0 16,0-2-2-16,3-1-2 16,6-2 1-16,3 2-1 0,3 3 0 15,0 5 0-15,3 6 2 16,0 7 3-16,-1 6-4 15,1 5-1-15,-3 5 0 16,3 11 2-16,-3 6 3 16,-9 4 4-16,-3 1-2 15,-3 2 1-15,-3 3-3 16,-3-1 2-16,-3-1-4 16,-3-7-2-16,0 1 0 15,0-5-1-15,0-6-18 16,3-5-5-16,1-2-18 15,2-6-6-15,6 0-17 0,3-6-7 16,2 1-31 0</inkml:trace>
  <inkml:trace contextRef="#ctx0" brushRef="#br0" timeOffset="51">15474 6813 196 0,'3'0'74'0,"-3"0"-40"0,-3 0-13 0,0 3 22 16,-3-1-1-16,-3 4 1 16,-3 2-12-16,-3 2-4 15,0 3-16-15,1 1 0 0,2 15 0 16,3 0-6-16,0-3-3 16,6-5-1-16,3 1-1 15,3-7-3-15,6-1 2 0,3-6 1 16,3-8 0-16,-1-3-3 15,1-10 0-15,0-6-1 16,0 1 0-16,-3-1 5 16,-3 1 1-16,-3-1 0 15,0 3-2-15,-3 6 3 16,0-1 2-16,-3 6-2 16,0 2 0-16,0 3-1 15,3 8-2-15,0 3-2 16,0 2-1-16,3 5 2 15,0-2 2-15,3 0-11 16,-1-3-6-16,1-2-18 0,0-3-8 16,3-5-16-16,0-3-4 15,-3-8-26 1,0-6-29-16,0-1 45 16</inkml:trace>
  <inkml:trace contextRef="#ctx0" brushRef="#br0" timeOffset="52">15650 6837 212 0,'6'-3'79'0,"-3"3"-42"0,-3 5-23 0,3 1 20 16,0 2 0-16,0 5 5 16,2 0-9-16,1 8-3 15,0 1-15-15,-3-4-3 0,0-2-2 16,0-3-1-16,-3-5 1 16,3 0 0-16,-3-3 3 15,0-5-3-15,0-2-2 16,-3-9 2-16,3-2 0 0,0-3-1 15,0-3 1-15,3-2-2 16,3 0 0-16,3 3-1 16,0-1 2-16,3 3-8 15,0 3 0-15,0 2-2 16,0 3-1-16,0 1-14 16,2 4-7-16,1 3-23 15,0 0-8-15,-3 0-32 16,0 3-11-16,3-3 0 15</inkml:trace>
  <inkml:trace contextRef="#ctx0" brushRef="#br0" timeOffset="53">16043 6617 252 0,'-12'-8'93'0,"15"6"-50"0,0 2-26 0,-3 0 27 16,0 5-10-16,0 6 0 15,0 7-8-15,3 6-2 16,-3 8-13-16,0 7-4 0,0 1-1 16,0 8-3-16,0-6-2 15,0-5 0-15,3-3-1 16,-3-5-22-16,3-5-8 16,0-5-18-16,-3-6-8 15,0-5-38-15,0-8-56 16,0-5 37-16</inkml:trace>
  <inkml:trace contextRef="#ctx0" brushRef="#br0" timeOffset="54">15882 6747 272 0,'-9'-5'104'0,"12"5"-56"0,3-3-32 0,0 3 27 15,6-5-10-15,3-1 0 16,14 4-9-16,4-1-5 15,3 0-11-15,0 6-5 0,-1 0-2 16,-2-3-17-16,-3 5-4 16,-3-5-91-16,-1-11-39 15,-2 1 25 1</inkml:trace>
  <inkml:trace contextRef="#ctx0" brushRef="#br0" timeOffset="55">16352 8636 160 0,'-6'-8'63'0,"6"5"-34"0,0 1-12 0,0 2 20 15,0 0-6-15,0 0 2 16,0 0-15-16,0 8-3 16,0 5-9-16,0 8 5 0,0 6 2 15,0 2-2-15,3 2-1 16,0 1-6-16,3-5-1 16,0-1-1-16,3-5-2 15,0-5 1 1,0-3-1-16,3-2 2 15,0-8 1-15,5-6 1 16,1-2 0-16,-3-9 0 16,0-4 0-16,0-6-5 15,-3-2-1-15,-3-1 3 16,-3 1 1-16,0 2 2 0,-3 3 0 16,0 5 6-16,0 3 6 15,-3 5-4-15,0 5-2 16,0 8-5-16,0 6-4 15,3 7 0-15,0 6-1 16,3 3 0-16,0-1 0 16,-1-2 0-16,1-3 2 15,0-2-17-15,3-6-6 16,0-3-28-16,3-2-11 16,3-8-34-1,-6 0-49-15,0 0 46 16</inkml:trace>
  <inkml:trace contextRef="#ctx0" brushRef="#br0" timeOffset="56">16694 8665 200 0,'-3'0'77'0,"3"3"-42"0,0 7-21 16,3-4 20-1,0 15-4-15,0 3 2 0,-3-1-9 16,3 1-2-16,-3-3-12 15,0-2-5-15,3-3-1 0,-3-3 0 16,0-2 1-16,0-6-2 16,3 0-2-16,0-10 7 15,3-6-4 1,0-2-1-16,3-13-1 16,0 2-1-16,0 0-3 15,3 3 2-15,0 2 5 16,3 6 2-16,0 8 0 15,-1 5-1-15,-2 16-1 16,0 2 2-16,0 6-1 0,-6 0 2 16,0 0-11-16,0-3-4 15,0 3-62-15,0-3-27 16,6-13-29 0</inkml:trace>
  <inkml:trace contextRef="#ctx0" brushRef="#br0" timeOffset="57">17058 8652 152 0,'0'-5'57'0,"3"5"-30"0,-6-3-5 16,3 3 23-16,0 0-8 16,0 0-1-16,0 0-12 0,3 5-2 15,2 3-13-15,-2 5 1 16,6 14 1-16,-6 2 0 0,-3 3 3 16,0-1-7-16,0 1-4 15,0-3-2-15,0-5-1 16,0-3-7-16,0-5 0 15,0-5-37-15,9-14-103 32</inkml:trace>
  <inkml:trace contextRef="#ctx0" brushRef="#br0" timeOffset="58">17037 8480 240 0,'-6'-13'90'0,"6"10"-48"0,0 3-29 15,0 0 24-15,0 0-19 16,0 0-7-16,3 5-12 16,0 1-2-16,3-1 1 15,0 5-37-15,9 1-15 0,-10 0-57 16</inkml:trace>
  <inkml:trace contextRef="#ctx0" brushRef="#br0" timeOffset="59">17218 8641 220 0,'0'8'82'0,"9"3"-44"0,0 7-27 0,-3-4 21 15,3 7-6-15,0 3-1 16,0-1-7-16,0 1-3 16,0-3-9-16,3-5-2 0,-3 3 2 15,2-1-3-15,-5-2 0 16,3-3 1-16,0-2 2 0,0-3-3 15,3-8 3 1,0-5 3-16,-3-1 1 16,-3-7 4-16,3-3-1 15,-3-2 0-15,3-9-3 16,-3 1 1-16,0 2-6 16,0 0-3-16,0 3-1 15,0 2 1-15,-4 4-3 16,1-1 0-16,3 2-21 15,-3 4-10-15,3-1-35 16,0 1-12-16,0 4-52 16</inkml:trace>
  <inkml:trace contextRef="#ctx0" brushRef="#br0" timeOffset="60">17659 8430 192 0,'-3'-14'74'0,"6"9"-40"0,-3-3-11 15,0 6 26-15,0-1-7 16,0 0-3-16,0 3-19 16,0 0-8-1,6 19 2-15,0 7 2 0,-3 9-6 16,0 7-1-16,0 6-3 15,-3 7-1-15,0 1-1 16,0-9 0-16,0 4-2 16,0-9-2-1,3-5 1-15,-3-5-1 16,3-8 4-16,0-3 5 0,3-5-5 0,-1-3 0 16,4-3-11-16,3 1-3 15,0-3 11-15,6-3 9 16,6 0-12-16,-3 1-4 15,-3-4-9-15,-1 4-2 16,1-4-8-16,-3-2-4 16,-3 0-11-16,0-2-5 15,0-4-28-15,-3-7-11 16,0-5-2 0</inkml:trace>
  <inkml:trace contextRef="#ctx0" brushRef="#br0" timeOffset="61">17715 8393 244 0,'-15'-11'93'0,"13"11"-50"0,2 0-24 15,0 0 29-15,0 0-19 16,0 0-4-16,5 0-9 15,7 0-2-15,3 0-8 16,9 0-4-16,3-3-1 0,0 1-4 16,-1-1 2-16,1 0-37 15,-3 1-14-15,-6 2-47 16,-3 2-57-16,-3 1 46 16</inkml:trace>
  <inkml:trace contextRef="#ctx0" brushRef="#br0" timeOffset="62">17849 8655 168 0,'0'-6'63'0,"-15"4"-34"0,24-4-16 0,-3 4 19 16,0-1-5-16,3-5-1 15,3 0-10-15,3-2-3 16,3-1-7-16,6 3-4 0,-3 0 1 16,2 5-2-16,-5 3-1 15,0 8 1-15,-6 6 1 16,-3 1 1-16,-3 15 1 15,-9 1-7-15,-6 1 0 16,-3-3 7-16,-3 0 7 16,3-5-1-16,0-3 0 15,0 0-2-15,1-5 0 16,2-2 4-16,3-4 3 16,0-2-8-16,3-3-2 0,6 1-3 15,3-1 1-15,6-5-2 16,2 0-1-16,1 0 1 15,3 0-1-15,3 0-3 16,-3-3 0-16,-3 3-16 16,0-2-7-16,-3-1-25 15,-1 0-10-15,-2 1-47 16</inkml:trace>
  <inkml:trace contextRef="#ctx0" brushRef="#br0" timeOffset="63">18141 8432 220 0,'-6'-5'85'0,"9"2"-46"0,0 3-24 16,-3 0 24-16,6 0-21 15,3-2-5-15,6-1-6 16,0 0 0-16,3 3-4 16,5 0-4-16,-2 0-2 0,-3 3 2 15,-3 2 0-15,-3 1-2 16,-3 2 2-16,-3 7 3 16,0 1 3-16,-3 3-4 15,-3 5-3-15,3 5 1 16,0 3 2-16,0 10-2 15,0 5 0-15,3-4 1 16,-1-1 2-16,-2 0-3 0,3-2 0 16,-3-5 1-1,0-6 2-15,0-6-1 0,-6-1 2 16,-3-6 0-16,0-3 1 16,-8-3-2-16,-7-2 1 15,0-2-7-15,0-4 1 16,0 1-12-16,0-3-6 15,4-3-10-15,2 3-4 16,3-2-54 0</inkml:trace>
  <inkml:trace contextRef="#ctx0" brushRef="#br0" timeOffset="64">18516 8438 236 0,'-3'2'90'0,"6"6"-48"0,-3 27-29 16,0-22 22-16,0 5-12 15,0 9 0-15,0 5-12 16,0 15-2-16,0-2-5 15,0-3-1-15,0-2 1 0,0 2-2 0,0-2-2 16,0-5-2-16,0-6 1 16,0-3 1-1,3-5 0-15,3-2 0 16,0-6 0-16,3-2 0 0,3-3 2 16,0-3-6-16,3-3-1 15,-1-2-12-15,1-2-3 16,0-1-17-1,-3-2-6 1,-3-6-35-16,0-7-47 16,-3-1 30-16</inkml:trace>
  <inkml:trace contextRef="#ctx0" brushRef="#br0" timeOffset="65">18492 8414 280 0,'-15'-3'107'0,"15"3"-58"0,12-3-35 16,-6 3 28-16,0-2-19 16,3-1-2-16,6-2-13 0,9 0-5 15,3-1-2-15,-1 1-12 0,7-3-5 16,0 3-41-16,-3 2-17 15,-4 3-53 1</inkml:trace>
  <inkml:trace contextRef="#ctx0" brushRef="#br0" timeOffset="66">18769 8583 280 0,'3'-5'107'0,"0"0"-58"0,6-1-53 0,-3 4 21 0,6-1-13 16,0 0-2-16,0 3 1 15,0 3 0-15,-1 5-1 16,-2 8-2-16,-6 2 1 0,-3 9-4 15,-6 10 0-15,-3-3 2 16,-2-2 0-16,-1 0 1 16,0-6 2-16,-6-5-1 15,6-5-1-15,9 0 12 16,0-3 1 0,3-5 3-16,6 0-6 15,3-3-4-15,6-2 1 16,0-3 2-16,3 0-6 0,-4 0-4 15,4 0 0-15,0 0 0 16,-3 3-17-16,0-3-5 16,0-3-27-16,-3 0-10 15,-3 1-30 1,0-1-44-16,2-2 43 16</inkml:trace>
  <inkml:trace contextRef="#ctx0" brushRef="#br0" timeOffset="67">18980 8440 280 0,'-3'-2'104'0,"6"2"-56"0,-3 0-45 0,3 0 23 0,3 0-15 16,-3 0-3-16,9-3-8 15,3 0 0-15,0 1 0 16,0-1 0-16,0 3 2 0,0 0-1 16,-3 3-1-16,-4 2 1 15,-2 8-1-15,-3 6 0 16,0 4 0-16,-3 7-3 16,0 4 2-16,0 14 1 15,0 2 0-15,0-5-3 16,0 0 2-16,3 2 3 0,0-7 3 15,0-3-2 1,0-8-2-16,0-5 0 0,-3-3 1 16,-3-5-1-16,-3-3 2 15,-3-2-7-15,-2-6-1 16,-4 1 4-16,0-4 2 16,0 1 1-16,0-3-2 15,-3 0-10-15,3 0-4 16,3-3-24-16,3 1-10 15</inkml:trace>
  <inkml:trace contextRef="#ctx0" brushRef="#br0" timeOffset="68">19320 8615 344 0,'-3'-3'129'0,"3"3"-70"0,6 0-51 16,0 0 29-16,6 0-14 15,2-2-1-15,1-1-15 16,3-2-5-16,3-1-1 0,0 1-12 0,0 2-3 16,0 1-37-16,-4 2-14 15</inkml:trace>
  <inkml:trace contextRef="#ctx0" brushRef="#br0" timeOffset="69">19347 8774 348 0,'0'2'132'0,"0"-2"-72"0,3 0-61 0,5 3 25 16,4 0-18-16,3-3-4 15,3 0-14-15,3-8-8 0,3 0 11 16,0 2-51-16,-1 1-21 0,-2-11-47 15</inkml:trace>
  <inkml:trace contextRef="#ctx0" brushRef="#br0" timeOffset="70">19769 8567 340 0,'-9'-2'126'0,"9"2"-68"0,0 0-39 0,0 0 34 16,0 0-20-16,3 0-6 15,3 0-8-15,3 0-2 16,6 0-9-16,3 0-5 0,0-3 0 15,3 0-4-15,2 1 0 16,1 2-1-16,0-3 0 16,-3 3-25-16,-3 0-9 15,-3 0-33-15,-4 0-11 16,-2 0-55 0,-3 3-43-16,-6 2 74 15</inkml:trace>
  <inkml:trace contextRef="#ctx0" brushRef="#br0" timeOffset="71">19766 8702 312 0,'-3'13'118'0,"9"-10"-64"0,0 0-43 16,0-6 26-16,6 6-16 16,6-9-4-16,3 4-10 15,3-1-3-15,2 0-2 16,1-2-13-16,0 3-2 0,-3-4-27 15,-6 4-9-15,-4-1-41 16,-2-2-15-16,-6-1 2 16</inkml:trace>
  <inkml:trace contextRef="#ctx0" brushRef="#br0" timeOffset="72">20257 8363 212 0,'-3'-7'79'0,"0"7"-42"0,3 0-19 16,0 0 23-16,0 0-4 15,0 0 1-15,0 0-13 16,0 0-2-16,0 0-14 16,9 2-1-16,0 1-1 0,6-1 3 15,0-2 1-15,3 0-3 16,3-2-3-16,3-1-2 16,5 1 0-16,-2-1-2 15,0 0-1-15,-6 1 1 0,-3 2 1 16,-1-3-3-16,-2 3 0 15,-3 3 1 1,0-1 2-16,-6 4-1 0,0-1-1 16,0 5-2-16,-3 1 1 15,-6 5 1-15,0 8 2 16,-3 2-1-16,0 6-1 16,-3 5 1-16,0 0 1 15,3 13-1-15,0-2-1 0,0-8-2 16,0-3 1-16,3-8 1 15,0-3 2-15,1-7-14 16,-1-3-5-16,3-6-22 16,0-2-8-16,0-8-17 15,-3-3-7-15,0-2-39 16</inkml:trace>
  <inkml:trace contextRef="#ctx0" brushRef="#br0" timeOffset="73">20373 8607 256 0,'0'-3'96'0,"3"1"-52"0,3-1-32 0,0 3 24 15,6 0-10-15,3 0-1 16,6 0-12-16,9 0-3 16,-1 0-6-16,4 3-3 0,-3-1 0 15,-3 1-12-15,-3-3-3 16,-4 0-50-16,-2 0-21 15,-3-3-33 1</inkml:trace>
  <inkml:trace contextRef="#ctx0" brushRef="#br0" timeOffset="74">16171 12195 132 0,'0'-8'49'0,"0"5"-26"0,3-2-9 0,-3 5 17 16,0 0-2-16,0-3 3 15,0 3-9-15,0 0-2 16,0 0-12-16,0 8-1 0,0 3-1 16,0 2 1-16,0 5 0 15,0 6 0-15,2 5 0 16,1 3-4-16,3-13-3 0,0-4 0 16,3 4 1-16,-3-3-1 15,3 0 2-15,0 0-2 16,3-8 2-16,-3-3-2 15,6-5-1-15,-3 0 1 16,3-5 1-16,2-9-1 16,-2-2-1-16,0-7 3 15,-3 1 2-15,-3 1-4 16,-3-3-3-16,0 6 5 16,-3 2 5-16,-3 3 2 15,0 2 2-15,0 3-4 16,0 3-3-16,0 5-2 15,0 0-3-15,3 8 1 0,0 5 1 16,0 6-1-16,0 5 2 16,3 2-2-16,-3-10-1 15,0-3 1-15,3 3-1 16,-3-3-7-16,6 0 0 16,-3-2-24-16,6-3-7 15,-1 0-26-15,-2-5-13 16,0-1-18-1</inkml:trace>
  <inkml:trace contextRef="#ctx0" brushRef="#br0" timeOffset="75">16528 12221 172 0,'3'0'66'0,"-3"0"-36"0,0 5-15 0,0 1 20 15,3 2-6-15,-3 2 0 16,3 6-5-16,0 3-3 16,-3-1-11-16,0 3 0 0,0-2 3 15,3-3-7-15,-3-6-1 16,0-2-3-16,0 0-2 16,0-3 3-16,0 1 0 15,0-1 1-15,0-5 2 16,3-5-1-16,0-6 0 15,0-2-1-15,2-3 0 16,1 0-2-16,0 0-2 16,0 0 3-16,3 1 2 15,0 4 0-15,0 0 0 16,3 3-3-16,0 3 1 0,-3 3-2 16,3 2-1-16,-3 7 3 15,0 7 0-15,0 2 1 16,-3 2 2-16,-1-2-3 15,-2 0-2-15,0-3 0 16,0-2-1-16,0-3-3 16,0 2 0-16,-3-2-18 15,3-3-7-15,0 1-14 16,0-1-6-16,0-2-23 16,0-3-7-16,3-3-12 15</inkml:trace>
  <inkml:trace contextRef="#ctx0" brushRef="#br0" timeOffset="76">16802 12242 200 0,'3'-2'77'0,"0"2"-42"0,-3 2-19 0,0-2 22 16,3 3-3-16,-1 2 2 15,1 6-7-15,0 5-2 16,0 2-15-16,0 6-8 0,-3-3-1 15,0-2-3-15,0-3 2 16,0-3-2-16,0 3-1 16,0-3-17-16,0 0-9 15,0-2-19-15,0-3-10 16,0-3-25-16,0-8-50 16,0 1 33-16</inkml:trace>
  <inkml:trace contextRef="#ctx0" brushRef="#br0" timeOffset="77">16813 12136 228 0,'-2'-10'85'0,"2"7"-46"0,0 1-21 16,0 2 25-16,0 0-18 16,0 0-6-16,0 0-14 15,2 0-3-15,4 2-2 16,0 4-25-16,0-1-8 0,0 3-69 15,0 2-49-15,6-2 61 16</inkml:trace>
  <inkml:trace contextRef="#ctx0" brushRef="#br0" timeOffset="78">16995 12226 220 0,'0'8'85'0,"-3"0"-46"0,9 11-28 16,-3-6 23-16,3 0-7 16,0 0 1-16,3 9-9 15,0-6-1-15,-3-3-11 16,0 0 0-16,0 0 0 0,0 0 3 15,0-2 1-15,-1 0-3 0,4-6 0 16,-3 0-3-16,0 0 0 16,0-2 1-16,0-3 1 15,0-8 1-15,3-2 0 16,0-4-2-16,0 1-1 16,-3-11-3-16,0 3 1 15,-3 3-2-15,0-1-1 16,0 6 1-16,0 2-1 15,0 1-5-15,-3 2 1 16,3 3-22-16,0-1-8 16,0 1-23-16,0 2-9 15,0 1-59 1,6-1-29-16,0 0 78 16</inkml:trace>
  <inkml:trace contextRef="#ctx0" brushRef="#br0" timeOffset="79">17290 12121 220 0,'-6'-6'85'0,"6"4"-46"0,0-4-28 0,3 6 23 15,0-2-14-15,3-1-3 16,0-2-6-16,3-3 0 16,5 0-6-16,10-3 1 0,-3 1 4 0,0 2-6 15,-3 2-2-15,3 6-1 16,-4 6 1-16,-2 2-3 15,-3 2 0-15,-3 6 5 16,-6 5 5-16,-6 3-3 16,0 3-1-16,-3 2-2 15,-3 0-3-15,-3-3 1 16,4-2-1-16,-10 0 0 16,0 0 0-16,3-6 2 15,3-2 3-15,3-5-2 16,0-1 0-16,3-2 1 0,0 0 0 15,3-3 0 1,6 1 0-16,3-1 0 0,6 0 2 16,0-5-3-16,3 3 0 15,0-3 3-15,3 0 1 16,-1 3-1-16,1-3-1 16,-3 0-3-16,0 2 1 15,-3 1-2-15,0 0-1 16,-3-1-2-16,0 1 1 15,-3-1-6-15,0 1-3 16,0-3-19-16,-6 0-6 16,0 0-22-16,6-3-6 15,0 1-53 1,0-3-25-16,-1-3 70 16</inkml:trace>
  <inkml:trace contextRef="#ctx0" brushRef="#br0" timeOffset="80">17689 12052 224 0,'0'0'85'0,"0"0"-46"0,3 13-32 15,0-8 20-15,0 3 4 16,-1 5 5-16,-2 6-10 15,0 5-4-15,0 2-12 16,-2 3 0-16,-1 3 3 0,0-3-7 0,0-2-3 16,3-6-5-16,-3 0 1 15,3-5-21-15,-3-3-10 16,3-2-17-16,-3-3-7 16,0-3-36-1</inkml:trace>
  <inkml:trace contextRef="#ctx0" brushRef="#br0" timeOffset="81">17695 12078 192 0,'-3'-5'71'0,"3"-6"-38"0,0 6-10 0,0 2 24 0,0-5-11 16,3 3-3-16,0 0-11 16,-1 0-1-16,4 2-12 15,3-2-3-15,0-1 0 0,3 4-1 16,6-1 2-16,6 3-4 16,0 3 0-16,0 7 1 15,-1 4 0-15,-2 1-2 16,0 9 1-16,-3 3 4 15,-3 2 6-15,-3 3-5 16,-3-1 0-16,-3 1-2 16,-3-3-1-16,-6-2-1 15,-3-1 2-15,-3-5-3 0,-6-5-2 16,-6-3-3-16,-3-2 1 16,0-6-10-16,0 1-3 15,1-6-13-15,2-3-5 16,3 3-14-16,3-3-4 15,3-2-55 1,6 2-43-16,3-2 57 16</inkml:trace>
  <inkml:trace contextRef="#ctx0" brushRef="#br0" timeOffset="82">18138 11978 240 0,'0'-3'90'0,"3"11"-48"0,0 8-29 0,0-6 24 15,-3 9-6-15,0 7 2 16,0 6-13-16,0 3-4 16,0 10-9-16,0-3-1 0,0-2 4 15,0-6-4-15,0-8-1 16,0-7-5-16,0-1 0 16,0-2 2-16,0 3 1 15,0-3 1-15,0 2 0 16,3-2-9-16,3-11-2 15,-3 1 2-15,6-4 2 0,6-2-3 16,0 0 0 0,2-2-6-16,4 2 0 15,-3 0-14-15,-3-3-5 0,0 0-11 16,-3 1-3-16,-3-6-58 16,0 0 6-1</inkml:trace>
  <inkml:trace contextRef="#ctx0" brushRef="#br0" timeOffset="83">18177 11983 256 0,'-6'-5'96'0,"6"10"-52"0,3-5-25 0,-3 0 29 15,3 0-17-15,3 0-3 16,3-3-16-16,3 1-5 16,8-1-5-16,1 0-4 0,3 1-1 15,0-1-49-15,-3 3-20 16,0 3-61 0</inkml:trace>
  <inkml:trace contextRef="#ctx0" brushRef="#br0" timeOffset="84">18370 12158 240 0,'-6'0'90'0,"6"0"-48"0,0 0-25 0,0 0 25 16,3-3-16-16,0 0-4 15,3 1-13-15,3-4-4 16,0 1-3-16,9 0 1 0,-3 2 0 16,3 3-4-16,-3 5 1 15,-4 3-2-15,-2 3 0 16,-9 5 4-16,-9 8 1 0,-2 2-1 15,2-2-2 1,-3-3 1-16,0 0 1 0,3 0-1 31,3-5-1-31,0-2 3 16,0-4 2-16,3-2 7 0,3-3 2 16,0-2-3-16,3 0-1 0,3-1-4 15,3-4 1 1,6 2-4-16,3 0 0 0,2-3-1 15,-2 3-2-15,0-3-2 16,0 1 1-16,-3 2-28 16,0-3-10-16,-3 0-32 15,-3 1-12 1,3-1-38 0</inkml:trace>
  <inkml:trace contextRef="#ctx0" brushRef="#br0" timeOffset="85">18614 12031 252 0,'-9'-16'93'0,"9"13"-50"0,0 6-28 16,0-3 26-16,0 0-18 15,0 0-4-15,6-3-12 16,3 3-5-16,0 0-1 15,3 0-1-15,0 0 0 0,0 0-3 16,0 3 2-16,0 5-1 16,-3 0 0-16,-3 2 0 0,0 6 0 0,-6 5 2 15,3 6 2-15,0 4-3 16,-6 12-2-16,6-4 2 16,-1-1 0-16,1-4 1 15,6 0 2-15,-9-5-1 16,6-5-1-16,-6-8 1 15,0 0 1-15,0-5 1 16,-6-4 1-16,-3-1-7 0,-2-4 0 16,-4 1-6-16,-3-3-1 15,-3-3-13-15,3 3-5 16,3-2-18-16,0-1-9 16</inkml:trace>
  <inkml:trace contextRef="#ctx0" brushRef="#br0" timeOffset="86">18891 12057 260 0,'0'3'99'0,"0"10"-54"0,3 5-35 16,0-7 25-16,-3 8-15 15,-3 4-3 1,3 9-6-16,0 0 0 16,0 2-6-16,0-2-1 0,0 2 0 15,0-4-2-15,0-7-2 16,3-1 3-16,0 1 0 0,6-2-4 15,0-5 1 1,6-2 0-16,0-6 0 16,0-1 2-16,-1-1-12 15,1-4-6-15,0-7-24 16,0 0-12-16,-3 0-39 16,0-1-53-1,-3-2 42-15</inkml:trace>
  <inkml:trace contextRef="#ctx0" brushRef="#br0" timeOffset="87">18879 12015 340 0,'-3'-8'126'0,"6"16"-68"0,6-8-59 0,-3 0 23 15,6-3-15-15,6 0-2 16,0 1-12-16,6-1-5 16,2 1 6-16,1-1-59 0,-3 3-23 15,3 3-40 1</inkml:trace>
  <inkml:trace contextRef="#ctx0" brushRef="#br0" timeOffset="88">19162 12147 280 0,'-15'-5'104'0,"15"2"-56"0,0 0-45 15,0 3 23-15,9-2-15 0,0-1-1 16,6 1-6-1,0 2-3-15,0 0 0 16,-1 2-1-16,-2 3 0 0,0-2-3 0,-3 8 2 16,-6 5 1-16,-6 2 0 15,-6 6-3-15,-6 0 0 16,-2 0-1-16,2-1 3 16,3-4 0-16,0-1 1 15,3-4 0-15,3-4 2 16,3 1-1-16,0-3 2 15,0-3 0-15,3 0 1 16,3 1 0-16,9-4 0 16,0 1 2-16,3 0 1 15,0-1-1-15,2 1 1 16,1-1-2-16,0 1 2 0,0 0-6 16,-3-1-1-16,-3 1-2 15,6 0-26 1,-3-3-9-16,-4 0-27 15,-2-3-13-15,6 0-31 16</inkml:trace>
  <inkml:trace contextRef="#ctx0" brushRef="#br0" timeOffset="89">19338 12017 264 0,'0'-8'101'0,"3"6"-54"0,0-1-55 16,14-2 31-16,-2 2-14 16,3 1-6-16,0-1-2 15,0 0-1-15,0 1 0 0,-3 2 0 16,-3 2 0-16,-4 6 0 15,-2 5-3-15,0 6 2 16,-6 2 1-16,0 3 0 16,0 5 0-16,0 3 0 15,0 10 0-15,0-2 0 16,0-3-3-16,0-3 2 16,3-2 1-16,0-6 2 0,0-4-1 15,-3-6-1-15,-3-1-4 16,-3-4-2-16,-3-3-2 15,-2 0 2-15,-7 0 4 16,-3 0 1-16,0-3 3 16,3 0 3-16,3 1-2 15,0-6-2-15,3 2-16 16,4-2-7-16,2 0-154 31,6-2 62-31</inkml:trace>
  <inkml:trace contextRef="#ctx0" brushRef="#br0" timeOffset="90">19722 12166 320 0,'-3'-3'121'0,"9"3"-66"0,0 0-49 0,-4 0 28 0,4 0-13 16,3 0 0-16,3 0-10 15,12 0-4-15,-3-3-4 16,0 1-9-16,0-1-4 0,-4 0-36 15,1 3-15-15,-3 0-86 16</inkml:trace>
  <inkml:trace contextRef="#ctx0" brushRef="#br0" timeOffset="91">19713 12295 356 0,'-9'16'134'0,"12"-29"-72"0,-3 10-72 0,6 8 42 0,3-7-20 15,2 4-5-15,4 1-5 16,6-6-1-16,3 1-23 0,0-1-8 16,0 1-31-16,-4-6-12 15,4 8-58-15</inkml:trace>
  <inkml:trace contextRef="#ctx0" brushRef="#br0" timeOffset="92">20097 12155 416 0,'0'0'156'0,"0"-3"-84"0,3 3-84 0,6 0 46 0,2 0-22 16,1 0-7 0,3 0-4-16,0 3-1 0,0 0-36 0,0-1-13 15,0 1-39-15,-6 0-15 16,-3 2-35 0</inkml:trace>
  <inkml:trace contextRef="#ctx0" brushRef="#br0" timeOffset="93">20114 12282 300 0,'-20'5'112'0,"20"-5"-60"0,3 13-25 0,-3-15 34 0,6-1-25 0,3 3-10 16,-1-2-14-16,4-1-6 16,3 0-3-16,3 1-16 0,0-4-6 0,6 1-37 15,0 0-16 1,2-1-77-16</inkml:trace>
  <inkml:trace contextRef="#ctx0" brushRef="#br0" timeOffset="94">20504 12007 316 0,'-3'-3'118'0,"3"6"-64"0,3-6-50 0,-3 3 24 0,6 0-16 0,3 3-2 16,6-1-6-16,3-2-3 15,6 0 0-15,3 0-1 0,-4 0 0 16,7 0-5-16,0-2 1 16,-3-1 2-16,-3 1 1 15,-7-1-4-15,-2 3 1 0,0 0 2 16,-3 3 1-1,-3 7 1 1,-3 3 2-16,-3 3 1 16,-3 3 1-16,-3 5 9 15,0 5 6-15,-3 8 3 16,-3 5 2-16,0 0-7 16,-3-2 0-16,3 0-6 15,0-9-1-15,9 1-9 0,-6-8 0 16,6-3-12-16,-5-5-5 15,-1-5-36-15,3-6-16 16,9-5-40-16,-3-3-17 16,-9-2 14-1</inkml:trace>
  <inkml:trace contextRef="#ctx0" brushRef="#br0" timeOffset="95">20632 12234 260 0,'-6'-5'99'0,"6"2"-54"0,6 1-24 0,-3 2 30 16,6 0-5-16,3 0 0 0,6-3-14 16,6 0-5-16,3 1-16 15,5-1-4-15,1-2-1 0,-3 0-12 16,-3-1-3-16,-6 1-67 16,-7 0-29-16,-5-1-48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9:14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16176 5228 184 0,'-2'-5'71'15,"-1"2"-38"-15,-3 3-19 0,6 0 22 0,-3 0-9 16,0 0-3-16,0 3-12 16,-3 2-3-16,0 0-5 15,0 6-1-15,0 2 3 0,0 3-1 16,0 3 0-16,3 4-3 16,3 1-2-16,3-3 1 15,3-2-1-15,3-3 0 16,6-3 0-16,6-2 6 15,-1-3 6-15,4-8-2 16,0-11 0-16,-3-2 5 16,-3 0 4-16,-3-3 0 0,-4-3-2 15,-5 1-1-15,-3-1 3 16,-6 1-7-16,-3 2 1 16,-2-5-6-16,-1 5-2 15,0 2-5-15,-3 4 0 16,0 2-22-16,-3 11-52 15,6 2-5 1,6 3-64-16</inkml:trace>
  <inkml:trace contextRef="#ctx0" brushRef="#br0" timeOffset="1">16144 5768 268 0,'0'-3'101'0,"0"9"-54"0,0-4-35 0,3 4 26 0,0 4-13 16,-3 6-3-16,0 2-6 15,3 4 0-15,-3 1-9 16,3 4-4-16,-3-6-2 0,3 0-4 16,0-2 0-16,-3-3 2 15,3 2 0-15,0-5-35 16,0 1-13-16,-3-6-26 15,0 0-11-15</inkml:trace>
  <inkml:trace contextRef="#ctx0" brushRef="#br0" timeOffset="2">16060 6448 220 0,'-6'-8'85'0,"6"8"-46"0,3-8-30 16,0 3 22-16,3-3-13 15,3 0-2-15,0-3-5 16,3 1-2-16,0 2-5 16,0 0 2-16,0 3 3 0,3 2-5 15,0 6-2-15,-3 4-1 16,-4 4 1-16,-2 2-1 16,-9 3 2-16,-3 3-2 15,1 2-1-15,-1 0 1 0,-3 0-1 16,-3 0 4-16,0-2 2 15,0-3 0-15,6-3 1 16,0-2 2-16,3-1 5 16,-3 1-6-16,6-6 0 15,0 0-2-15,6 1-1 16,3-1-3-16,3-2-2 16,6-3 1-16,3 2-1 15,-1-2 0-15,-2 3 0 16,0-1-18-16,0 1-5 15,-3-3-53-15,-6 3-23 0,0-1-19 16</inkml:trace>
  <inkml:trace contextRef="#ctx0" brushRef="#br0" timeOffset="3">15599 6374 132 0,'-3'-3'49'0,"3"1"-26"0,0-1-3 16,0 3 21-16,-3-3-7 15,3 1 0-15,-3-1-13 16,-6 0-3-16,0 1-10 15,-3-1 1-15,0-2 4 0,-2-3-1 16,-4 2 1-16,-3 1-5 16,-3 0 0-16,-3-6-3 15,-3 3 0-15,-5 3-1 16,-4 0 0-16,-3 0-2 16,-2-1 1-16,-4 4-4 15,-2-1 0 1,-1 3 1-16,3 5 0 15,-5-2 2-15,2 2 3 16,4 3-2-16,-4 0 0 16,0 8-3-16,4 5-1 0,5 0 1 0,6 3 0 15,4 13-3-15,5 3 2 16,9-1 1-16,6 4 0 16,9 2-3-1,9-3 0-15,15 0-1 16,9 1 0-16,11-6 5 15,7-3 1-15,8-2 0 16,10-8 1-16,11-6 0 0,4-7 1 16,8-6-2-16,3-7 1 15,3-9 0-15,-5-5 1 16,2-2 0-16,-12-1 0 16,-8-13-2-16,-7 3-2 0,-14 3 3 15,-9-3 0-15,-13 0 3 16,-11-9 3-16,-15 1 2 15,-12 0 3-15,-12 0-3 16,1 14-1-16,2 1-4 16,-15 1 1-16,-18-8-4 15,-2 5-2-15,8 6-16 16,6 5-7-16,7 5-47 16,8 2-19-16,9 6-41 15</inkml:trace>
  <inkml:trace contextRef="#ctx0" brushRef="#br0" timeOffset="4">18620 7255 156 0,'-6'-3'57'0,"3"1"-30"0,0-1-7 0,0 3 21 0,0 3-9 15,-3-1-3-15,-2 6-11 16,-1 0-3-16,0 3-9 16,0 2-2-16,3 3 0 0,3 10-7 15,3 1 0-15,6-3 5 16,3-3 4-16,3-5 5 15,5-6 4-15,1-2-4 16,6-8 1-16,-3-8-1 16,3-5 3-16,-6-3-5 15,-3-2-1-15,-7-1 2 16,-5 0 4-16,-9 1-2 0,-2-1 1 16,-1 4-5-1,-3 1 0-15,0 4-10 0,0 2 0 16,0-3-24-16,3 6-11 15,6 5-44-15,3 5-21 16</inkml:trace>
  <inkml:trace contextRef="#ctx0" brushRef="#br0" timeOffset="5">19707 7252 200 0,'6'-5'77'0,"-6"5"-42"0,6 0-17 15,-3 3 23-15,0 2-4 16,0 5 1-16,0 1-6 16,2 2 0-16,-2 8-18 15,0 6-4-15,0-1 1 0,0-2-7 16,0 0 0-16,0-3-4 0,0-2-3 15,3-6-60-15,3 0-25 16,-3-8-46 0</inkml:trace>
  <inkml:trace contextRef="#ctx0" brushRef="#br0" timeOffset="6">20853 7374 200 0,'0'-21'74'0,"0"21"-40"0,3-6-9 0,0 6 25 15,0-2-12-15,0-1-2 16,3-2-12-16,2 0-5 16,4-1-11-16,3-2-1 0,0 3 3 15,3 0-4-15,3 0-1 16,0 2 0-16,-3 3-1 15,-1 5-5-15,-5 3-1 16,0 3 1-16,-6 5 0 16,-6 2 1-16,-6 3 0 15,-6 0-3-15,0-2 2 16,-2-3 1-16,-1 0 0 16,0 0 0-16,0-3 0 15,3-3 2-15,0 1 3 0,3 0 0 16,3-4 2-16,3-1 0 15,6-1 3-15,3-2 4 16,6-1 1-16,12-2-8 16,0 0-2-16,2 0 1 15,1 0 3-15,0 0-6 16,3 0-4-16,-3 3 0 16,-1-3 0-16,-2 0-21 15,-6 0-10-15,-9 0-42 16,-3-3-17-16</inkml:trace>
  <inkml:trace contextRef="#ctx0" brushRef="#br0" timeOffset="7">20713 6670 200 0,'0'-2'77'0,"3"4"-42"0,-3 3-19 16,0 6 24-16,0 5-6 16,0 8 3-16,0 10-15 15,0 11-5-15,0 5-10 16,0-2-5-16,-3 0-1 0,3-6-1 15,-3-5 0-15,3-5 0 0,-3-6 0 16,3-5-27-16,0-5-9 16,0-13-46-1,0-6 0 1,0-7-35-16,0-12 34 16</inkml:trace>
  <inkml:trace contextRef="#ctx0" brushRef="#br0" timeOffset="8">20731 6734 196 0,'15'-27'74'0,"-13"6"-40"0,1 8-18 0,6 10 22 16,0 1-3-16,0-4 2 15,3 4-12-15,3-1-2 16,6-2-14-16,3 2 1 0,2-2 1 0,7-1-6 16,3 1-1-1,3-3-2-15,-4 3 1 0,4 2-2 16,0 1-1-1,-7-1-2-15,1 3 1 0,-9 0 1 16,0 3 2-16,-3 2-3 16,-3 8 0-16,-4 11 3 15,-2 2 1-15,-3 9 5 16,0 7 3-16,-3 16-4 0,0-2-2 16,0-3 0-16,0 2-1 15,0-7 0-15,0-6 0 16,0-2-2-16,-3-6 1 15,0-4-2-15,-3-7-1 16,0-4 3-16,-6-3 0 16,-3-6 1-16,-6-4 0 15,-6-4 0-15,-12-4 0 16,-2-4 2-16,-10 1 3 16,-5 0 5-16,2-3 3 15,0 2-9 1,4 4-4-16,5-1-3 0,6 3 1 0,0 0-25 15,7 0-10-15,5 3-60 16,-3 2-25-16</inkml:trace>
  <inkml:trace contextRef="#ctx0" brushRef="#br0" timeOffset="9">16680 14835 124 0,'-12'-2'49'0,"12"2"-26"0,0-3-12 0,0 3 18 16</inkml:trace>
  <inkml:trace contextRef="#ctx0" brushRef="#br0" timeOffset="10">16662 14833 294 0,'-9'2'38'0,"-3"3"-19"16,-3 3-7-16,0 3-5 0,0 2 3 16,-3 3 1-1,3 8-8-15,1 0-1 0,2 2-2 16,6-2 0-16,3-5 0 15,3-1 2-15,6-2-3 16,3-5 0-16,3-6 1 16,-1 0 2-16,1-10-1 15,0 0-1-15,3-3-2 16,-3-6 1-16,3-4 1 16,-6 2 2-16,3 0-3 15,-3 3 0-15,-3 0 1 16,0-1 2-16,-3 1 1 0,0 0 3 15,0 0 1-15,-3 2 3 16,0 3-3-16,-3 0 1 16,6 3-5-16,-6 2 0 15,3 3-1 1,3 6 1-16,-1 2 0 0,-2 2 1 16,3 3 0-16,0 14 2 0,0-1-1 15,3-2 0-15,0-3-6 16,0-2 1-16,0-3 0 15,0-3 0-15,3 3-11 16,0-6-5-16,-3-2-19 16,0-5-7-16,0-3-29 15,-3 0-54 1,3-5 25-16</inkml:trace>
  <inkml:trace contextRef="#ctx0" brushRef="#br0" timeOffset="11">16858 14613 220 0,'0'-8'85'0,"0"13"-46"0,0 1-46 16,3 4 51-16,0 9-14 15,-3 7-7-15,3 6-6 16,-3 5-11-16,0 0-4 0,3 5 1 16,0 1-4-16,3-6 0 15,0-3 1-15,6-2 2 16,-3-6-14-16,0-2-5 0,-3-8-20 16,0-3-9-16,0-5-39 15,2 0-40 1,1-8 44-16</inkml:trace>
  <inkml:trace contextRef="#ctx0" brushRef="#br0" timeOffset="12">17081 14851 220 0,'-3'-3'82'0,"0"3"-44"0,0 0-22 0,0 0 24 15,-2 3-12-15,-4 2-1 16,0 3-14-16,0 0-3 16,3 0-6-16,0 0-3 15,0 0 0-15,6-3-4 0,3 3 2 16,3-2-1-16,3-1 0 16,0 0 2-16,6 6 2 15,-1-1-1-15,-5 6-1 16,0 0 3-1,-9 0 2-15,-3-3 2 16,-3 0-3-16,0-2-3 16,-3-3 2-16,4-5 0 15,-1-3-17-15,0 0-5 16,0 0-18-16,3-3-4 16,3 0-18-16,6-2-5 15,0 0-26-15</inkml:trace>
  <inkml:trace contextRef="#ctx0" brushRef="#br0" timeOffset="13">17245 14920 104 0,'3'0'41'0,"0"0"-22"0,0 0-14 16,-3 0 11-1,3 0-5-15,0 0 1 0,3-3 2 16,0 3 3-16,0-2 0 0,-3-1 1 15,3 0-9-15,0 1-1 0,0-1 2 16,0-2 0-16,0 2 4 16,0-2-3-16,-1-1-1 15,4 1 0-15,-6 0 4 16,3 0-2-16,-6-1 1 16,-3 1-3-16,0 0 1 15,0-1-4-15,0 1 1 16,-3 2-3-16,1 1 2 15,-1-1-4-15,-3 3-2 16,0 3 2-16,-3 2 2 0,0 3-2 16,0 3 0-16,0 2 1 15,3 0 0-15,0 14 0 16,0-1 0-16,6 0 0 16,3-2 0-16,3 0-2 15,6-5 1-15,0-1-4 16,3-2 0-16,3-5 5 15,0-3 2-15,6-3 0 16,5-5-1-16,-2-5-3 16,-3-3 1-16,0-3-2 15,-6-5-1-15,-3-5 3 0,-3 0 2 16,-6 2 0 0,-6 3 2-16,0 1 0 0,-12-1 1 15,0 2-4-15,0 4-3 16,0 2 0-16,3 3-1 15,0-1-18-15,3 1-5 16,3 0-42-16,3-1-18 16</inkml:trace>
  <inkml:trace contextRef="#ctx0" brushRef="#br0" timeOffset="14">17948 14893 152 0,'-9'0'57'0,"9"3"-30"0,-3 2-10 0,3-5 20 16,0 6-6-16,0-1 2 16,3 0-8-16,3 1-3 15,0-4-12 1,2 1-2-16,4-3 2 0,6-3-4 16,-3 1-1-16,3-1-5 15,-3-2 0 1,-3-1 2-16,0 1 1 0,-3-3-1 15,-3 0-2-15,-1 0 1 16,-5 0-1-16,0 0 0 16,-2 3 2-16,-1 0-1 15,-6-1 2-15,0 4-2 0,-9 4-1 16,-3 6 1 0,0 3-1-16,3 2 0 15,3 3 0-15,6 5 2 16,4 3-3-16,2 2 0 15,3-4 3-15,6 1 1 16,2-4-4-16,10-6 1 16,3-2-18-16,6-1-8 15,0-10-30-15,-1-2-15 16,1-6-26 0</inkml:trace>
  <inkml:trace contextRef="#ctx0" brushRef="#br0" timeOffset="15">18224 14867 232 0,'-12'-3'88'0,"4"9"-48"0,-7 2-34 15,9-3 22-15,-3 3-13 16,0 2-3-16,0 6-7 16,3 5-4-16,0 1 0 15,3-4-1-15,3 1 2 0,3-4-3 16,3 1 0-16,3-5 1 15,0-6 0-15,3-5-5 16,0-2 1-16,0-4-5 16,-4-7 1-16,1-3 4 15,-3 0 2-15,-3 3 2 16,0 0 2-16,-3 2 8 16,0 3 5-16,0 3-3 0,3 2 1 15,-3 3-8-15,3 8-1 16,6 8-4-16,0 0-3 15,3 0 2-15,0 0 2 16,0-3-7-16,3-2-1 16,0-3-34-16,-1-3-13 15,1-5-56 1</inkml:trace>
  <inkml:trace contextRef="#ctx0" brushRef="#br0" timeOffset="16">18495 14843 228 0,'-21'-5'88'0,"7"7"-48"0,-1 1-25 15,12 0 24-15,-3-1-15 16,0 4-1-16,0-1-9 16,3 0-1-16,0 1-8 15,3 2-7-15,6 2-4 0,6-2 3 16,6 0 3-16,-4 5 1 15,1 8-1-15,-3-2 1 0,-6 2 1 16,-3-2 3 0,-6-1 0-16,-9-2 0 15,0-3-1-15,0-5 0 16,1 0-5-16,2-8 1 16,0-5-20-16,0 2-7 15,3-2-26-15,6 0-11 16,0-9-46-1</inkml:trace>
  <inkml:trace contextRef="#ctx0" brushRef="#br0" timeOffset="17">18656 14864 260 0,'0'8'99'0,"3"3"-54"0,-3 5-39 0,0-8 22 0,0 8-11 0,3 2-2 15,0 1-8-15,0-1-5 16,0 1-1-16,0-4-23 0,0-1-8 16,9-6-108-1,3-3 26 1</inkml:trace>
  <inkml:trace contextRef="#ctx0" brushRef="#br0" timeOffset="18">18680 14814 236 0,'-3'-8'90'0,"3"8"-48"0,0-3-38 15,0 3 21-15,0 0-18 16,3 0-24 0,9 0-11-16,3 0-44 15,-1 3-18-15,1 0 11 16,-3-1 10-16</inkml:trace>
  <inkml:trace contextRef="#ctx0" brushRef="#br0" timeOffset="19">18829 14904 228 0,'6'11'88'0,"-3"-9"-48"0,2 4-36 16,1-6 21-16,0 2-10 0,3-2 2 16,0 0-8-16,0-2-1 15,3-4-4-15,0-2-3 0,0 0 0 16,-6 0 1-16,0 0 1 15,-3 1-1-15,-9 1-2 16,0 1-2-16,-3 2 1 16,-3 3 3-16,0 6 3 15,-3-1-2-15,3 5-2 16,0 1 0-16,4 5 1 16,2 2-1-16,3 1 2 15,3-3-4-15,6 0 0 16,2-6-1-16,1 1 0 15,3-3-16-15,-3-3-5 16,6-2-13-16,0-3-3 0,3 0-12 16,-3-11-5-16,-3-5-12 15,0 3-14 1,-4 0 36-16,1 0 68 16,-3 2 35-16,0 0 8 15,-3 4 1-15,0 1-22 16,0 4-9-16,-3 2-3 15,6 5-1-15,0 8-16 16,0 6 0-16,0-1-1 0,0-2 4 16,-3-3 3-16,0 0-9 15,0-5-2-15,-3 0-2 0,0-2 0 16,0-6 2-16,0 0 4 16,0-3 1-16,0-8 0 31,0-4-1-31,0-1-1 15,0 0-5-15,3 0 0 16,3 0-7-16,0 0-1 16,3 0-2-16,0 6-2 0,0-1-33 0,0 6-12 15,-1 0-27-15,4 2-7 16</inkml:trace>
  <inkml:trace contextRef="#ctx0" brushRef="#br0" timeOffset="20">19460 14584 244 0,'0'-5'93'0,"3"7"-50"0,0-2-39 16,-3 0 19-16,3 8-4 15,0 8 1-15,0 8 0 16,0 5 2-16,-3 3-12 16,0 2-6-16,0 3-2 0,0-2-5 15,0 2 2-15,2 2-21 16,1-4-10-16,0-9-31 16,0-5-10-16,3-5-32 15</inkml:trace>
  <inkml:trace contextRef="#ctx0" brushRef="#br0" timeOffset="21">19385 14788 280 0,'-3'-6'104'0,"6"6"-56"0,9 0-41 0,-6 0 23 16,3-2-14-16,3-1-4 15,6 0-7-15,3 1-2 16,-1-1-1-16,1 3-6 0,0 0-2 16,3 0-13-16,-6 3-3 0,-3-1 1 15,0 4 2-15,-7 2 9 16,1 2 5-16,-3 3 4 16,0 3 3-16,-3 0 1 15,0 0 3-15,6 0-3 16,0-3 0-16,3-2 5 15,0-6 5-15,3-2-1 16,-3-3 1-16,0-3-3 16,0-2 1-16,-4-3-4 15,-2-3 1-15,-6-2-3 16,-3 0 2-16,-2-1-4 16,-4 1-2-16,0 0-16 15,0-3-7-15,-3 3-40 0,0 2-15 16</inkml:trace>
  <inkml:trace contextRef="#ctx0" brushRef="#br0" timeOffset="22">19680 14814 112 0,'0'-3'44'16,"0"3"-24"-16,0 0-6 0,0 0 17 0,0 0-4 16,0 0-1-16,0 0-3 15,-6 0 0-15,0 0-13 16,0 0 1-16,-6 0 4 16,3 3-6-16,0 0-6 15,0 2-3-15,3 0-29 16,3 1-10-16,9-1-54 15</inkml:trace>
  <inkml:trace contextRef="#ctx0" brushRef="#br0" timeOffset="23">20359 14637 240 0,'-3'-11'90'0,"0"9"-48"0,-3-6-34 0,0 5 21 16,-3-2-2-16,3-1 12 15,-9 1-10 1,0 0-16-16,3 5-7 0,0 0-3 16,0 5-4-16,3 8-2 15,3 8 2-15,1 6 2 16,-1 5-2-16,3 2 0 16,3 3-1-16,0-2 0 15,0 2 2-15,0 0 0 16,0-6-7-16,0-4-3 15,0-6-12-15,-3-3-4 16,0-4-24-16,-3-4-8 16,3-4-26-1,-3-4-37-15,0-10 41 0</inkml:trace>
  <inkml:trace contextRef="#ctx0" brushRef="#br0" timeOffset="24">20055 14825 232 0,'-3'-6'88'0,"6"6"-48"0,0 0-47 16,12 0 69 0,0 0-22-16,6 0-14 15,2-2-10-15,1-1-11 16,6 0-6-16,-3 1-2 0,2-1-20 16,-2 0-10-16,-3 3-43 15,0-2-18-15</inkml:trace>
  <inkml:trace contextRef="#ctx0" brushRef="#br0" timeOffset="25">20463 14833 204 0,'0'15'77'0,"3"-1"-42"0,-3 2-32 0,3-9 17 16,-3 1-6-16,0 0 2 15,3 6-11-15,0-1-6 16,-3-3-70-1,0-2 38-15,3-2-52 16</inkml:trace>
  <inkml:trace contextRef="#ctx0" brushRef="#br0" timeOffset="26">20445 14669 200 0,'-3'-6'77'0,"6"6"-42"0,0-2-26 16,-3 2 19-16,6-3-16 16,3 0-5-16,0-2-4 15,0 0-3-15,3-3 1 16,5 0-10-16,-2 3-4 0,-3-3-2 16,0 2-1-16,-3 4 9 15,0 4 6-15,0 6 5 0,-3 5 3 16,0 6 10-16,0 7 4 31,0 4-5-31,0 1 1 16,-3 1-8-16,0 0-3 15,0-6-6-15,3 6 0 16,-4 0-13-16,1-6-7 16,-3-5-40-16,0-2-18 15,3-6-9 1</inkml:trace>
  <inkml:trace contextRef="#ctx0" brushRef="#br0" timeOffset="27">20507 14793 280 0,'6'-5'107'0,"0"2"-58"0,21-2-40 15,-15 5 27-15,6-3-20 16,6 0-4-16,-3 1-12 15,-4-1-2-15,7 0 0 16,3-2-70-16,0 0-28 0,-3-11-18 16</inkml:trace>
  <inkml:trace contextRef="#ctx0" brushRef="#br0" timeOffset="28">21159 14793 140 0,'3'-5'52'0,"-3"5"-28"0,-3-3-6 0,3 3 20 0,0 0-6 16,0 0-1-16,-6 3-11 15,3-1-2-15,-3 4-11 16,0-4 2-16,-3 3 2 0,4 1-4 16,-1-1 1-16,0 0-5 15,3 1-2-15,0-1 0 16,3 3-1-16,0-3-3 16,6 3 2-16,0 0 1 15,3 3 0-15,-4-3 4 16,1 7 2-16,0-1 9 15,-6 4 4-15,0-2-3 16,-3 0 1-16,0-3-10 0,-6-2-2 16,1-1-1-16,-1 1 0 15,0-3-18-15,0-3-5 16,0-2-22-16,3-3-7 16,3 0-29-1,3-8-56-15,0 3 30 16</inkml:trace>
  <inkml:trace contextRef="#ctx0" brushRef="#br0" timeOffset="29">21252 14809 200 0,'0'5'74'0,"0"-5"-40"0,0 13-22 16,0-10 21-16,0 5-8 15,0 0-2-15,0 5-7 16,0-2-2 0,0 10-8-16,0-3 0 0,0 1 1 15,0-3-6-15,0-3-2 16,0-3 0-16,0 1 0 16,0-3 3-16,0-3 1 15,0 1-1-15,3-17-2 16,-1-5 1-16,1 0-1 15,0 0 0-15,0 3 0 16,0 3 0-16,3-1 0 16,0 0 0-16,0 3 0 15,0 3 0-15,3 5 0 16,-3 0 2-16,0 8 1 0,0-3 3 16,0 3 1-16,0 8-1 15,0-3-1-15,-3-2-3 16,0 2 1-16,0 0-2 15,0-10 2-15,-3-3-2 16,6-8 2 0,3-2 0-16,0-4-6 15,2 1 0-15,4 0 1 16,0 0 1-16,3 5-2 16,-3 2 2-16,0 4 1 15,-3 4 0-15,-3 4 0 16,0 2 0-16,0 0 0 15,-3 0 0-15,-1 2 0 0,1 1 0 16,0-3-31-16,0-3-14 16,3-2-32-1,0-6-19 1,3-2-24-16,0-1 50 16</inkml:trace>
  <inkml:trace contextRef="#ctx0" brushRef="#br0" timeOffset="30">21662 14856 208 0,'0'-8'77'0,"0"3"-42"0,-3 2-23 0,-3 3 21 16,3 0-6-16,0 0-1 15,-3 0-12-15,-2 3-4 16,-1 5-6-16,3 0-3 0,-3 5 0 16,3 0-4-16,3 6 2 15,3-3 1-15,0 5 2 0,6-2-3 16,-3-4 0-1,3-4 1-15,6-3 0 0,-3-3-7 16,-1-10-3-16,4-8-1 16,0-1 1-16,-3 1 8 15,-3 0 6-15,0-3 0 16,-3 3 3-16,0 0 2 16,0 2 2-16,-3 1 1 15,0 4 2-15,3 4-7 16,-3 2-2-16,3 5-3 15,0 5-2-15,0 1 3 16,3 5 0-16,0 5-4 16,0-2-1-16,0-4-13 0,0-1-5 15,0-4-20-15,3-2-8 16,0-5-23 0</inkml:trace>
  <inkml:trace contextRef="#ctx0" brushRef="#br0" timeOffset="31">21847 14639 232 0,'0'3'88'0,"0"8"-48"0,0-1-31 0,0 3 19 15,0 9-8-15,0 1-1 0,0 9-7 16,0 3 0-16,0-4-7 15,6 4-5-15,-3 2-1 0,0-8 1 16,0-3 0-16,0-5-14 16,3-5-5-16,3-5-6 15,0-6-2-15,2-10-5 16,-2-6-3-16,0-5-5 16,-3-5-2-16,0-2 7 15,0-7 8 1,-3 1 20-16,6-5 27 0,-3 2 12 15,-3 3 9 1,0 5 2-16,3 0-6 0,-3 6 0 0,0 7-21 16,0 3 0-16,0 6 0 0,0 10 1 15,0 8-1-15,0 5-8 16,-3 5-3-16,0 6-3 16,0 0 1-16,3-1-11 15,0 1-2-15,0-3-22 16,0-5-6-16,0-8-30 15,3-3-9-15,0-2-8 16</inkml:trace>
  <inkml:trace contextRef="#ctx0" brushRef="#br0" timeOffset="32">22100 14875 244 0,'18'5'90'0,"-15"-2"-48"0,15-1-34 0,-12 1 21 15,2-3-9-15,1 0 1 16,0 0-10-16,0-3-2 16,0-2-5-16,0 0-1 0,0-3 1 15,-3 0-2-15,0 0-2 16,-6 0 1-16,0 0 1 0,-3 3-1 16,-3 0 2-16,-3 5-2 15,-6 2 2-15,0 6-2 16,0 3 2-16,1 2-2 15,2 0-1-15,6 3 1 16,6 3 1-16,0 2-1 16,9-3-1-16,0-2 1 15,-1-3 1-15,1-5-14 16,0-2-7-16,3-1-12 16,0-10-4-16,0-6-5 15,-3 0-3-15,0 1-3 16,0-1-1-16,0-2 17 15,0 0 10-15,-3 2 27 0,0 3 15 16,0 0 12-16,-1 3 6 16,4 5-4-16,0 5 1 15,0 1-6-15,0 2 1 16,0 8-7-16,-3-3-3 16,6 3-6-16,-3-3-2 15,-3-5-4-15,0 0-1 16,-3 0-1-16,0-11 2 15,-6-10-1 1,0-3-2 0,0-3-5-16,3 1-1 15,0 2 0-15,6 0-1 16,-3 0 0-16,3 3 0 0,0 2-7 16,6 1 0-16,-3 5-46 15,-1 2-17-15,1 6-65 16</inkml:trace>
  <inkml:trace contextRef="#ctx0" brushRef="#br0" timeOffset="33">22886 14814 196 0,'-12'-11'74'0,"6"9"-40"0,-6-1-16 0,6 3 23 16,-6 3-23-16,0-1-7 0,-3 6 1 16,0 3 3-16,-2 2-7 15,8 3-4-15,0 8-1 0,3 5-2 16,0 0-1-16,6-2 1 16,6-4-1-16,0-7 0 15,0-3 2-15,3-2-1 16,5-6-1-16,1-7-6 15,0-9-4-15,0-5 1 16,-3-2 0-16,0-1 3 16,-3 1 4-16,-3-3 5 15,0 2 3-15,-6 3 13 16,0 3 7-16,0 2-4 16,0 6-3-16,0 5-14 15,0 5-5-15,0 6 2 0,0-1 0 16,0 6 0-16,6 0-2 15,0 3-4-15,0-3 0 16,-3-3-20-16,5-3-9 16,-2-4-19-16,3-9-7 15,-3 0-45 1</inkml:trace>
  <inkml:trace contextRef="#ctx0" brushRef="#br0" timeOffset="34">22981 14843 176 0,'0'-3'66'0,"0"6"-36"0,0 2-13 0,12 1 20 0,-6 2-6 16,-3 2 2-1,6 1-6-15,0 5-2 0,0 0-13 16,-6-3-1-16,2 5 0 0,1-2-2 16,-6-5 2-1,0-3-2-15,3-19 4 16,-6 3-5-1,0-2-2-15,3-1 1 16,3-2 0-16,3-3-3 16,-3 0-3-16,3 0 0 15,0 0-1-15,0 3 0 16,0 2 0-16,0 1-11 16,0 5-3-16,3-1-31 15,-3 4-12-15,6 2-31 16,-6 0-12-16,3 0 10 15</inkml:trace>
  <inkml:trace contextRef="#ctx0" brushRef="#br0" timeOffset="35">23195 14870 200 0,'3'13'74'0,"0"-5"-40"0,0 5-20 0,-3-8 20 15,6 6 3-15,-6-1 4 16,0-2-11-16,0 0-3 15,0-2-16-15,0-1 4 0,0-2 3 16,0-3-2-16,0-6 1 16,0 1-5-16,0-3-2 0,3-3-4 15,0 1 1 1,0-3-6-16,0-3-3 0,0 0 1 16,3 3 0-16,-3-1-6 15,9 4-3-15,-3 2-10 16,3 3-2-16,-3 2-24 15,0 3-8-15,5 3-21 16,-2-1-7-16,0 4-18 16</inkml:trace>
  <inkml:trace contextRef="#ctx0" brushRef="#br0" timeOffset="36">19879 14473 120 0,'-3'0'46'0,"6"0"-24"0,-3 0-10 0,0 0 13 16,0 0 0-16,0 0 6 16,6 10-10-1,0 6-12-15,0 0-1 0,0-3 2 16,0 1-6-16,0-1-2 16,0 0-1-16,0-2 1 15,-3-4-3-15,0 1 0 16,0 3-28-16,0-6-13 15,-3-5-42 1</inkml:trace>
  <inkml:trace contextRef="#ctx0" brushRef="#br0" timeOffset="37">19936 14478 180 0,'0'-3'68'0,"0"6"-36"0,3-3-29 16,-3 0 17-16,6 3-8 15,0-1 3 1,6 14-5-16,0 0-5 16,-3 3-3-16,2-4 1 0,-2-1-2 15,0-1-1-15,-3-3-8 16,0 6-5-16,0-8-46 15,0 3-56 1,3-6 26-16</inkml:trace>
  <inkml:trace contextRef="#ctx0" brushRef="#br0" timeOffset="38">20793 14467 196 0,'0'0'74'0,"0"3"-40"0,0-3-22 0,0 0 19 16</inkml:trace>
  <inkml:trace contextRef="#ctx0" brushRef="#br0" timeOffset="39">20793 14502 386 0,'-3'18'14'0,"-3"1"-12"16,3-6 0-16,0 3-14 15,0-3-6-15,0-2-24 16,0 2-8-16,3-8-34 15</inkml:trace>
  <inkml:trace contextRef="#ctx0" brushRef="#br0" timeOffset="40">20865 14539 168 0,'-6'21'66'0,"3"-16"-36"0,-3 9-26 16,3-9 13-16,0 3-10 16,0 2-2-16,0-2-5 0,0 0-1 15,3-2-81-15,0-1-34 16</inkml:trace>
  <inkml:trace contextRef="#ctx0" brushRef="#br0" timeOffset="41">23457 14830 140 0,'18'-3'52'0,"-18"3"-28"0,3 0-8 16,-3 0 16-16</inkml:trace>
  <inkml:trace contextRef="#ctx0" brushRef="#br0" timeOffset="42">23472 14825 336 0,'-6'0'48'0,"-3"0"-23"0,3 0-9 0,-3 5-5 16,0 3-4-16,-3 2-2 16,-2 6-2-16,8 5 0 15,-3 6-7-15,3-3 1 16,3-3 3-16,3-3 2 15,3-4 0-15,3-4-2 16,0-2 1-16,3-3-1 16,-3-5-3-16,2 0 2 15,-2-10 3-15,3-6-3 16,3 0 0-16,-6 0 1 16,-3 3 0-16,3 0 0 15,-3 2 0-15,0 3 11 16,0 3-9-1,-3 5 0-15,3 5 1 16,6 9 2-16,0 4-4 16,-3 1-1-16,0-4 0 15,-3 1 2-15,9-2-1 16,-6-1-1-16,-3-5-13 16,6 0-6-16,2-6-28 15,-2-2-10-15,0 0-34 16,0-5-30-16,-6-8 47 15</inkml:trace>
  <inkml:trace contextRef="#ctx0" brushRef="#br0" timeOffset="43">23606 14867 220 0,'-3'-3'85'0,"6"3"-46"0,-3 3-32 0,0-3 29 16,3 8-10-1,9 2-5-15,-3 1-3 16,0 5-10-16,0 8-5 0,3-3-2 15,-1-3 1-15,-2-2 1 16,6-5-1-16,0-1-2 16,0-2-19-16,-3-2-8 15,0-6-10-15,0-3-5 0,0 0 3 16,-3-7 3-16,0-1 14 16,-1-5 6-16,-5 0 12 15,6 1 7-15,-9 1 14 16,6 4 7-16,-3 2 3 15,-3 3 1-15,0 5-4 16,0 2-3-16,-3 9-3 16,-3 10-1-16,-3 3-3 15,-2 5 1-15,2-3-4 16,-12 9-1-16,6-1-6 16,0-5-1-16,0-2 1 15,0-3 0-15,9-3-11 0,0-5-3 16,-3-6-24-16,9-2-10 15,0-3-21 1,0-5-10-16,9-2-10 16</inkml:trace>
  <inkml:trace contextRef="#ctx0" brushRef="#br0" timeOffset="44">24041 14867 256 0,'6'-11'96'0,"-6"9"-52"0,-3-1-21 0,0 3 29 15,-3 0-18-15,3 3-7 16,-6 2-16-16,0 0-5 0,0 1-4 16,3 2 1-16,3-1 0 0,0 4-8 15,3 5-2-15,3 8 4 16,3 0 3-16,-3-1 1 15,6-1-1-15,-9-4 3 16,0-2 2-16,0 0 4 16,-9 0 2-1,0-3-5 1,-9-3-2-16,-6-4-35 16,3-4-14-16,-2-2-97 15,2-2-51 1,3-4 91-16</inkml:trace>
  <inkml:trace contextRef="#ctx0" brushRef="#br0" timeOffset="45">17019 15401 184 0,'0'-5'68'0,"3"16"-36"0,0 5-24 0,0-11 16 0,-3 5-8 16,0 4-1-16,0 2-9 16,3-3-2-16,0 3-2 15,0-3-2-15,-3 3 3 0,3-6-9 0,-3-2-1 16,0-2-34-16,0-6-15 0,0 0-29 15</inkml:trace>
  <inkml:trace contextRef="#ctx0" brushRef="#br0" timeOffset="46">17013 15354 204 0,'-6'0'77'0,"3"2"-42"0,9-2-39 16,-6 0 13-16,0 0-12 15,6 3 0-15,0 0-26 0,0-3-10 16,0 2-40-16,0-2-15 16</inkml:trace>
  <inkml:trace contextRef="#ctx0" brushRef="#br0" timeOffset="47">17159 15475 184 0,'0'16'71'0,"0"-5"-38"0,0 0-25 0,0-4 16 16,0 1-6-16,0-5 2 16,0 8-7-16,0-9-3 15,0 6-5-15,0-2-2 0,0-4 1 16,0-2-2-16,0 0 1 15,3-2-2-15,0-1-1 0,0-2 5 16,0 5 1-16,0 0-5 16,0-8 0-16,3-3 1 15,0 0 1-15,-1-2-1 16,4 3-2-16,0 2 3 16,0 5 2-16,3 0-2 15,-3 9 0-15,-3-4 3 16,3 4 1-16,0 2-1 15,-3 0-1-15,0 2-1 16,0-2 0-16,0 5-2 16,0-5-2-16,0-5-21 15,0 0-11-15,0-3-39 16,5-3-15-16,7 0-8 16</inkml:trace>
  <inkml:trace contextRef="#ctx0" brushRef="#br0" timeOffset="48">17623 15428 204 0,'-3'-16'77'0,"3"29"-42"0,3-18-30 16,-3 5 19-1,3 8-6-15,0-3-1 16,0 8-3-16,0 3 1 16,0-3-8-16,0 1 0 0,-3-4 0 15,0 1 1-15,0 2 0 16,0-5-2-16,0 0-1 0,0-3-3 15,0 1 1-15,0-6-2 16,0 0-1-16,0 0 1 16,0-6 1-16,0 6-1 15,3-5-1-15,0-3 3 16,0 0 0-16,0-5-6 16,0 2 0-16,3-5 1 15,0 1 1-15,3-1-2 16,0 2 2-16,0 7 1 15,-1 4 0-15,1 8-3 16,0 3 2-16,0 3 3 16,-3-1 3-16,-3 3 0 15,0-2 2-15,0 0 0 16,-3-3 1-16,0 0-4 0,3-1-3 16,-3-1 0-16,3-1-1 15,-3-5 2-15,3 0 1 16,3-3-1-16,6-5 1 15,-3-5-4-15,6 3-2 16,-3-1 2-16,0 3 0 16,-1-2-2-16,1 7 2 15,0 3 1-15,-3 5 0 0,0 3 0 16,0 3 0-16,-3-1 0 16,0 1 0-16,0 2 0 15,0-5 0-15,-3-3-11 16,3 1-3-16,0-4-26 15,3 4-12-15,-3-4 8 16,3-2 5-16,0-8-4 16,-4 6 1-16,1-9 4 15,0 6 17 1,-3-6 25-16,3 3 30 0,-3 3 16 16,6 2-5-16,-9 1-5 15,9 2-9-15,6 0-5 16,-3 2-14-16,0 1 1 0,0 0 3 15,-3-3-2-15,0 0 2 16,2 0-7-16,-2 0-1 16,0-3-2-16,0 0 1 15,-3 1-6-15,0-4-1 16,-3 1 2 0,-3 0-1-16,-3-1 2 15,0 1-4-15,-3 0-2 16,-3 2 2-16,0 3 0 15,-3 0-2-15,1 3 0 16,-1 2 4-16,0 0 1 16,3 3-3-16,3 3-1 15,6 0 3-15,0-1 3 16,0 1-1-16,6 2-2 16,-3-2 0-16,3 4-1 0,0-1-9 15,3-9-2-15,0 0-18 16,2-2-7-16,-2 0-12 15,3-6-3-15,3-5-34 16,-3 0-26 0,0 0 48-16</inkml:trace>
  <inkml:trace contextRef="#ctx0" brushRef="#br0" timeOffset="49">18177 15468 200 0,'-3'0'74'0,"3"0"-40"0,3 0-29 16,-3 0 17-16,3 5 1 15,0 0 6-15,0 6-7 16,0-1-1-16,0 1-12 16,0-1 1-16,0 1 3 0,-3 2-5 0,3 1-2 15,-3-1-1 1,0-8-1-16,0 0 0 0,3 1 0 16,0-12 2-1,2 1-5-15,1-6-3 16,0 1 1-16,3-1 0 15,0-2 1-15,0-3 0 16,3 6 2-16,0 2 3 16,0 2-2-16,-3 6 0 15,3 8 1-15,-6 0 2 16,0 0 3-16,0 8 5 16,0-3-4-16,-1 1 0 0,1-4-6 15,-3 1-3-15,0-3 2 16,3-3 0-16,-3 0-1 15,3-7-2-15,0-1-6 16,3-5-1-16,3-5 1 16,0 0 1-16,3-1 3 15,0 9 1-15,-3-3-2 16,3 8 2 0,-7 5 3-16,1-2-1 0,-3 2-1 15,0 1 1-15,0 9-1 16,0-1-7-16,0-4 0 15,0 1-21-15,0-3-9 16,0 0-14-16,3-3-4 16,3-5-10-16,-3 3-4 15</inkml:trace>
  <inkml:trace contextRef="#ctx0" brushRef="#br0" timeOffset="50">18662 15499 204 0,'-3'-8'77'0,"3"11"-42"0,-6 0-19 0,6-1 24 0,-3 1-8 16,-3 2 1-16,0 1-14 15,0 4-6-15,3-2-8 16,0 11 1-16,0-1 0 0,3-2-2 16,3-5-1-16,0-1 1 15,6-2 0-15,0 0 2 16,9-5 1-16,6-1-3 15,-6-7-1-15,-4 2 1 16,1-5 2-16,-3 0 1 16,0-2 3-1,-3-6-5-15,-3-2-1 16,-6 2 0-16,-3-3 0 0,-9 3-5 16,-3-2 1-16,0 2-5 15,3 11-1-15,1-1-30 16,-1 4-12-16,0 2-17 15,3 0-5-15,3 2-39 16</inkml:trace>
  <inkml:trace contextRef="#ctx0" brushRef="#br0" timeOffset="51">18841 15505 216 0,'11'18'82'0,"-5"-10"-44"0,0 5-20 0,0-2 23 16,0-3-12-16,0 5-2 16,0-2-10-16,-3-3-2 0,0-3 4 15,0 0-11 1,-3 3 1-16,0-8 1 0,0 0-2 15,0-5 3-15,0-3-2 16,0 0 2-16,3-3-6 16,0-2-1-16,6 0 0 15,3 2 0 1,0-2-5-16,0 5-1 0,0-2 1 16,2 2 2-16,1 5-5 15,0 0 1-15,0 1-19 0,0 2-6 16,-3 2-12-16,0 1-5 15,0 0-22-15,0-1-9 16,-3-2-26 0</inkml:trace>
  <inkml:trace contextRef="#ctx0" brushRef="#br0" timeOffset="52">19144 15489 272 0,'0'0'101'0,"0"2"-54"0,3 1-35 0,0 2 24 15,3 3-15-15,0 0-2 16,0 8-11-16,6-3-3 16,-3 3-3-16,3-5-2 0,-3-1 3 15,0-2-13-15,-1 3-6 16,1-6-24-16,0 0-10 16,0-5-16-16,0 0-4 15</inkml:trace>
  <inkml:trace contextRef="#ctx0" brushRef="#br0" timeOffset="53">19347 15470 248 0,'-3'0'93'0,"3"0"-50"0,-6 13-30 16,3-2 24-16,-3 5 7 16,-6 10 6-16,-3 1-10 15,0 2-2-15,-6 3-21 16,3 2-10-16,-3-5-3 0,4-2-14 15,-1-6-6-15,3-3-33 16,3-4-16-16,0-4-87 16</inkml:trace>
  <inkml:trace contextRef="#ctx0" brushRef="#br0" timeOffset="54">16721 16158 160 0,'0'-13'63'0,"0"13"-34"0,-3-8-12 16,3 3 20-16,-3 5-4 15,0-3 1-15,0 0-6 16,0 1 0-16,-6-4-16 16,-3 6-2-16,-2 8-3 0,-1 3-1 15,6-3-1-15,0 2-3 16,0 9-2-16,0 10-2 16,0-2 1-16,6-4-1 0,3-1 0 15,3-9 4-15,3 0 1 16,6-8-1-1,-3 3-2-15,0 0 1 16,0-16 1-16,3-5-6 0,0-3 1 16,-4 0 3-16,1-2 2 0,-3 2 0 15,0-3-2-15,-3 6-2 16,0 5-1 0,0 0 2-16,0 6 0 0,-3 2 1 15,3 8 0-15,0 2 0 16,3 3 0-16,0 1 2 15,3-4 1-15,0 3-1 16,0 1-2-16,-3-4-10 16,3-2-4-16,-3-5-24 15,0 2-8-15,0-10-33 16,3-1-48 0,-4-1 37-16</inkml:trace>
  <inkml:trace contextRef="#ctx0" brushRef="#br0" timeOffset="55">16864 15909 208 0,'-3'-2'79'0,"3"4"-42"0,3 6-28 0,0-2 22 15,0 7-6-15,0 5 0 16,3 14-5-16,0-3-2 15,0 3-10-15,0 2-3 0,0-10-1 16,0 0-2-16,0 5 1 0,0 0-20 16,0-2-6-16,0-4-17 15,-1-4-5-15,-2 0-31 16,3-6-45 0,0 0 34-16</inkml:trace>
  <inkml:trace contextRef="#ctx0" brushRef="#br0" timeOffset="56">17129 16145 220 0,'12'-8'85'0,"-24"8"-46"0,18-5-21 0,-9 5 23 16,0 0-6-16,0 0 0 15,-6 5-14-15,0 0-5 16,0-2-9-16,3 7-7 0,3-2-1 15,0-2 1-15,3 4 0 16,6 6-3-16,0 0 0 16,-3-3 2-16,6 0 2 15,0 11 0-15,-3-3 2 16,-9-2-2-16,0 0 2 16,-6-6-2-16,0-5 2 15,0-3-11-15,0-2-2 16,0-6-13-16,0-5-3 15,1-3-10-15,5-2-3 16,3 0-23-16,0 0-10 16,3 2-15-16</inkml:trace>
  <inkml:trace contextRef="#ctx0" brushRef="#br0" timeOffset="57">17215 16224 212 0,'-3'13'79'0,"6"-2"-42"0,0 2-26 16,0-2 21-16,6 5-11 16,-3-3 1-16,3 0-9 15,3 0-3 1,3 1-5-16,3-9 1 0,0-5 0 16,2-8 2-16,-2-3 2 0,-3-2 4 0,-3 0 3 15,-3-3-9-15,-12 0-4 16,-6-2-3-16,-3-3 1 15,0 7-3-15,0 1 0 16,0 3-23-16,1 2-10 16,-1 2-44-16,3 4-17 15</inkml:trace>
  <inkml:trace contextRef="#ctx0" brushRef="#br0" timeOffset="58">17885 16177 184 0,'-3'-6'68'0,"0"4"-36"0,-3-1-20 15,3 3 21-15,0 0-6 16,-6 3-1-16,-6 2-6 16,0 0 0-16,4 6-11 15,-1 2-5-15,0 0-3 0,3 1 1 16,3 9 1-16,6-1-4 16,3-1-1-16,12-3 1 15,0-5 0-15,2 1-21 16,1-1-8-16,3-5-20 15,-3-3-7-15,0-5-33 16</inkml:trace>
  <inkml:trace contextRef="#ctx0" brushRef="#br0" timeOffset="59">18061 16185 228 0,'-9'0'85'0,"-3"5"-46"0,-12 3-28 0,15-3 23 16,3 3-9-16,-3 3 0 16,3 2-12-16,0 8-5 15,0-2-5-15,3-1-3 0,3 1 1 16,3-4-1-16,3-1 0 0,3-4-3 16,6-7 0-16,0-3-3 15,-3 0 1-15,-3-19-6 16,0 4 6-1,-3-4 2-15,0 6 3 16,-3 0 0-16,-3-1 4 16,0 6 5-16,0 3 4 15,0 0 2-15,0 5-11 16,0 0-4-16,3 5-3 16,0 8 2-16,0 6 0 15,0-1 3-15,2-2-14 16,1-3-5-16,0 1-18 0,0-4-7 15,3-2-18-15,-3-5-7 16,3-3-17 0</inkml:trace>
  <inkml:trace contextRef="#ctx0" brushRef="#br0" timeOffset="60">18192 16230 220 0,'0'7'82'0,"0"-1"-44"0,3 7-25 0,0 0 22 16,0 3-14-16,0 0-4 16,0-3-4-16,-3 0-1 15,2-2-6-15,-2-3 0 0,0-3 1 16,0-2 1-16,0-3 0 16,3-5 0-16,0-3 0 15,3-8-4-15,0-3-3 16,3 1 0-16,0-1-1 0,6 1 2 15,-3 7 1-15,-3 1-1 16,3 7 1-16,6 0-2 16,-3 9 2-16,-1 1 0 15,-2 9 3-15,-3 3-3 16,0 2 0-16,0-2-14 16,0-4-6-16,-3-1-42 15,0-1-16-15,3-5-48 16</inkml:trace>
  <inkml:trace contextRef="#ctx0" brushRef="#br0" timeOffset="61">16260 14915 224 0,'0'0'85'0,"3"2"-46"0,-3-2-28 0,0 0 23 16,0 0-7-16,0 3 1 15,-3 0-13-15,0-3-4 16,-3 0-7-16,-3 7-1 0,3-7 3 16,0-2-3-16,-3-1 3 15,9-5-4 1,3 3-3-1,0 0 0-15,3 2 1 16,0 3-3-16,0 3 0 0,0 2 2 16,0 0 0-1,0 8 3-15,-3-2 3 0,-3 5 7 16,-3-3-5 0,0-5-1-16,0-8-3 15,0-3-3-15,3 1 1 16,0-9-4-1,3 3 0-15,3 0 2 16,0 3 2-16,-3 0-2 16,0 2 0-16,0 3 1 15,-3 0 0-15,0 0 2 16,-3 0 1-16,0 8-1 16,0-3 1-16,0-7-37 15,3-4-52-15,3 1-24 16,6 8 0-1</inkml:trace>
  <inkml:trace contextRef="#ctx0" brushRef="#br0" timeOffset="62">16269 16200 252 0,'-6'0'93'0,"6"0"-50"0,-3 3-37 0,3-3 22 16,-3 5-11-16,3-2 1 16,-6 0-2-16,3-1-1 15,-3-2-7-15,3 6-3 0,0-6-1 16,0 0 0-16,0 0 2 16,0 0-1-16,0-6 2 15,0 6 0-15,0-2 3 16,3-1-5-16,0-5-3 15,0 5-1-15,3-2 1 16,0 0-3-16,3 0-2 16,0 2 2-16,0 0 2 15,0 3-2-15,3 3-2 16,-3-3 2-16,0 3 2 16,0-1 0-16,-3 4-1 0,0-1 3 15,-6 0 2-15,3-5-4 16,-3 5-1-16,0-2 0 15,0-3 2-15,0 0-3 16,0-3 0-16,0-2 1 16,0 2 0-16,0 1-3 15,3-3 2-15,0-3 1 16,3 5 0-16,-3 0 0 16,3 3 0-16,0 0-3 15,-3 0 2-15,0 0 1 16,0 3 2-16,0-3-1 15,0 0 2-15,0 0-48 16,0-3-22-16,0 1-72 16</inkml:trace>
  <inkml:trace contextRef="#ctx0" brushRef="#br0" timeOffset="63">18971 16124 156 0,'0'-8'57'0,"0"8"-30"0,0-3-7 16,0 3 21-16,-5-3-5 15,-1-2 15 1,-6 5-14-16,0 0-19 15,0 5-4-15,0-2-3 0,0 2-4 16,0 1 1-16,3-1-5 0,0-2-2 16,3 5-3-16,3-3-1 15,3 3-1-15,6-3 3 16,9 6-2-16,-3-1 1 16,3 1 2-16,0-1 0 15,-3 4 0-15,-3-4 2 16,-3 1 10-16,-6 2 4 15,-9 0-1-15,0-2 1 16,-3-3-9-16,0 0-2 16,-3-3-5-16,0 0-1 15,3-2-4-15,0-3 1 16,0 0-16-16,4 0-4 16,5 0-26-16,3 0-10 0,6-3-32 15,2-2-43 1,1-3 46-1</inkml:trace>
  <inkml:trace contextRef="#ctx0" brushRef="#br0" timeOffset="64">18543 15878 116 0,'0'-16'44'0,"3"32"-24"0,3-6-15 0,-3-4 13 16,0 1-8-16,0 1-1 15,3 0-5-15,-3 3-1 16,3-3-1-16,0 2-6 0,0-2 0 16,-4 0-33-16,1-2-40 15,3-4 16-15</inkml:trace>
  <inkml:trace contextRef="#ctx0" brushRef="#br0" timeOffset="65">18602 15846 168 0,'-3'-13'66'0,"3"23"-36"0,3-2-29 16,-3-8 20-1,6 11-6-15,3 2-10 16,0 0-3-16,0 0-2 15,0 1 0-15,3-6 2 0,3 5-61 16,9-5-53-16,-3-3 33 16</inkml:trace>
  <inkml:trace contextRef="#ctx0" brushRef="#br0" timeOffset="66">19049 16116 140 0,'-3'-6'52'0,"3"9"-28"0,0-3-11 15,0 0 17-15,0 5-13 16,0 1-4-16,0 2-2 16,0 5 0-16,3 5-5 0,0 1-4 0,3-3 1 15,0 0-2-15,0-3 2 16,3-3-2-16,0 1-1 16,0-3 1-16,-1-3-1 15,-2-2 0-15,3-3 0 16,-3-3-3-16,0-2 2 15,3 2 1-15,-6-2 0 16,3 0 0-16,-6 5 0 16,6 0-3-16,0 0 0 15,-3 8 2-15,3-3 0 16,3 3 1-16,0-3 2 16,3 1 3-16,0-4 2 15,-1-2 10-15,-2 8 4 0,-3 0 0 16,3-16 2-16,3-5-11 0,-3-3-4 15,-3 3-1-15,0 0 2 16,-3-1-4-16,-3 1-1 16,-3 0-2-16,0 0 1 15,0 2-9-15,0 3-1 16,0 3-20-16,0 2-10 16,3-2-19-16,0 5-7 15,9 5-26 1</inkml:trace>
  <inkml:trace contextRef="#ctx0" brushRef="#br0" timeOffset="67">19454 16150 144 0,'0'-5'55'0,"-3"5"-30"0,0 0-5 16,3 0 19-16,0 0-6 15,-3 0-2-15,0 5-9 16,-3 0-3-16,-3 3-11 15,0 3-1-15,-6 2 0 0,3 3-3 16,3-3-3-16,3 6 0 16,0-3-1-16,9-6 2 15,0 1 1-15,6-3-4 16,-3 5 1-16,0 0-2 16,3-18 0-16,0 2 4 0,-3-2 3 15,0 0-2-15,0-3-2 16,3-5 0-16,-3 2 1 15,-3 6-1-15,0-3 2 16,0 0 2-16,0 3 4 16,-3 5-6-16,0 0-4 15,0 5 0-15,3 0 0 16,3 3 3-16,0 8-3 16,-1-8-2-1,4 0-18-15,-3 5-42 16,3-13 1-1,6-5-36-15,-6 5-14 16,0 0 58-16</inkml:trace>
  <inkml:trace contextRef="#ctx0" brushRef="#br0" timeOffset="68">19617 16208 192 0,'-12'6'74'0,"12"2"-40"0,0 10-27 15,0-7 20-15,0 10-1 16,0-5 4-16,0 10-10 15,0-5-4-15,3 8-9 16,-3-2 2-16,3-6 1 0,0 6-5 16,0-9-3-16,0-2 1 15,0-5 0-15,0 2 3 16,0-8 1-16,-3 0-1 0,0-15-1 16,-3-6-3-16,0 5 1 15,0 1-2-15,0-14-1 16,0 0 1-16,3-2-1 15,0-1 0-15,9-5 0 16,0 11 0-16,3-3 2 16,6-2-3-16,-6 13 0 15,-3 0 3-15,0 13 1 16,0-3 10-16,-3 6 6 16,0-3-10-16,-3 7-5 15,-3-1 0-15,-3-1-1 16,-3 3-10-16,0 5-5 15,3-2-16-15,-6-11-8 16,3 0-22-16,0 2-9 16,0 1-46-16</inkml:trace>
  <inkml:trace contextRef="#ctx0" brushRef="#br0" timeOffset="69">19992 16177 188 0,'-3'0'71'0,"0"2"-38"0,1 4-28 0,2-1 19 16,0 3-4-16,0 2 0 15,0-2-6-15,0 6-1 16,0 4-8-16,2-5 4 0,4-2 3 16,3-1-4-16,0 4 0 15,3-17 5 1,3-2 3-16,-3 2-8 16,6-2-2-16,-3-3-2 15,-6 0 2-15,-3 0 1 16,0 0 1-16,-6-10-4 15,-3 4-1-15,0 1-3 16,-6 5-1-16,3-2 1 16,-3 2 0-16,-3-3-22 15,0 3-8-15,3 3-20 0,3 2-7 16,3-2-37 0,3 5-33-16,3-3 54 15</inkml:trace>
  <inkml:trace contextRef="#ctx0" brushRef="#br0" timeOffset="70">20147 16142 172 0,'0'11'66'0,"3"-1"-36"0,6 9-20 0,-6-11 20 16,3 2-9-16,0 1-2 16,-3-6-5-16,0 3 1 15,3 3-8-15,0-3-4 0,3-8 0 16,-3 0-2-16,3 0 2 15,-3-3-7-15,3-2 1 16,-3 0-1-16,-1-9-1 0,1 9 1 16,3-3 3-16,0 0 0 15,-3 6 1-15,0-1 2 16,3 8 1-16,3 3 1 16,-6 0 0-16,0-3 0 15,3 3 0-15,-3-2-2 16,3 4 1-16,-3-2-13 15,3-5-6-15,3-3-27 16,-1 0-10-16,-5 0-36 16</inkml:trace>
  <inkml:trace contextRef="#ctx0" brushRef="#br0" timeOffset="71">20451 15817 272 0,'0'0'101'0,"3"21"-54"0,0 11-42 0,0-19 22 16,0 8-4-16,0 11 1 16,0-6-13-16,-3-2-4 15,0 8-5-15,0-6-2 0,0 6 1 16,0-3-17-16,3 8-4 15,-3-5-21-15,0-3-7 16,0-5-51-16,0-8-44 16,0 2 54-16</inkml:trace>
  <inkml:trace contextRef="#ctx0" brushRef="#br0" timeOffset="72">20362 16097 268 0,'-3'-5'101'0,"6"2"-54"0,0 3-35 16,-3 0 24-16,8 0-19 0,7-5-5 15,3 0-7-15,0-1-2 16,-3 4-1-16,-3-1-15 0,3 3-6 16,9-5-43-16,-4 0-18 0,-2-1-31 15</inkml:trace>
  <inkml:trace contextRef="#ctx0" brushRef="#br0" timeOffset="73">20647 15886 252 0,'-3'-3'93'0,"3"6"-50"0,-3 5-48 0,3-3 17 16,0 3-9-16,-3 2 0 15,0 1-1-15,0-3-2 16,3 5 1-16,0-2-39 0,0-6-14 16,0 0-49-16</inkml:trace>
  <inkml:trace contextRef="#ctx0" brushRef="#br0" timeOffset="74">20731 15867 232 0,'-15'16'88'0,"12"-8"-48"0,3 8-38 16,0-8 19-16,0 0-13 0,0 5-4 16,0-3-32-16,0 1-14 15,0-6-58-15,0 1-25 16</inkml:trace>
  <inkml:trace contextRef="#ctx0" brushRef="#br0" timeOffset="75">21058 16092 156 0,'0'3'60'0,"0"-3"-32"0,12 10-13 0,-9-5 18 0,0 3-1 16,0 3 3-16,0 2-8 16,0 0-2-16,0 3-14 15,0-2-2-15,0-1 1 0,-3 3-2 16,0-3 1-16,0-3-1 15,0-4 0-15,0-1 4 16,0-2 5-16,0-1-7 16,0-7-1-16,0 0-3 15,3-3-1-15,0-11-3 16,0 6 1-16,0 5 0 16,6-5 1-16,-3 2-2 15,2-2-2-15,-2 5-2 16,6 0 1-16,12-2-12 15,-12 4-7-15,0 4-18 0,0-4-6 16,6 6-30-16,-3 0-10 16,0 0-13-1</inkml:trace>
  <inkml:trace contextRef="#ctx0" brushRef="#br0" timeOffset="76">21311 16129 220 0,'-9'3'82'0,"9"-3"-44"0,-9 13-36 0,6 0 19 16,3-2-7-16,0-3 0 0,0 5-2 15,0 5 0-15,6 4-6 16,0-9-2-16,0 8 0 0,0-5 2 16,6-11 1-16,3-8-1 15,0 1 1-15,0-3-4 16,-3-3-2-16,-4-3 2 15,-2-2 2-15,-3 0-4 16,-3-1-1-16,-3 1 0 16,-3 3 2-16,-2-1-1 15,-1 0-1-15,0 3-2 16,3 3-1-16,0 5-20 16,0-3-8-16,0 1-24 15,6 2-10-15,3-3-31 16</inkml:trace>
  <inkml:trace contextRef="#ctx0" brushRef="#br0" timeOffset="77">21502 16140 188 0,'3'5'71'0,"0"8"-38"0,-1 6-28 0,-2-9 19 15,3 3-6-15,3 1-1 16,0-1-3-16,0 3 1 15,0-3-8-15,0-2-4 0,0-1 0 16,3-5 0-16,0 1 1 16,0-9-5-16,-3 0-1 0,0-2-2 15,0 0 3-15,0 0-2 16,0-1 1-16,-3 1 0 16,0 2-2-16,0 3 3 15,3 3 0-15,3-3 1 16,-1 11 0-16,4-3-3 15,0-1 2-15,0-1 5 16,0-9 2-16,-3 0 2 16,3 1 2-16,-3-3-3 15,0-1 1-15,-3-2-3 16,-3 3 2-16,0 0-4 16,-3-3-2-16,0-5-3 15,-3 5 1-15,0-3-17 0,0 0-5 16,0 1-27-16,0 2-10 15,3 3-34 1</inkml:trace>
  <inkml:trace contextRef="#ctx0" brushRef="#br0" timeOffset="78">21871 16118 232 0,'-6'0'88'0,"3"6"-48"0,-6-1-40 0,3-2 18 16,6 5-10-16,0-3-2 15,0 3-3-15,0 2-3 0,9 1 1 16,-3 2-1-16,6 0 0 16,-3 1 0-16,-1-1 0 0,-2-3 0 15,-3 6 2-15,-6-2 1 16,0-6 3-16,-2-1-1 15,-4-1 0-15,0-9-8 16,0 0-2-16,0 1-31 16,0-3-14-16</inkml:trace>
  <inkml:trace contextRef="#ctx0" brushRef="#br0" timeOffset="79">22207 16171 200 0,'-6'-5'74'16,"6"5"-40"-16,0 0-20 0,0 0 22 16,0 5-11-16,0 1-5 15,0 2-3-15,0 2-1 16,0 3-8-16,0 1-3 0,0 4 1 0,0 6-3 15,0-6-2-15,0-2-7 16,0 0-4-16,0-5-27 16,3-3-12-16,-3 0-49 31,3-3-33-31,3-2 55 16</inkml:trace>
  <inkml:trace contextRef="#ctx0" brushRef="#br0" timeOffset="80">22296 16187 196 0,'3'13'74'0,"0"-2"-40"0,0 5-20 16,-3-8 20-16,0 0-11 15,0 5 0-15,0-2-10 16,0-3 0-16,0-1-8 15,3-1-3-15,0-6 1 0,3-3-2 16,0-5 2 0,0-2 0-16,3-1-1 15,0-2 1-15,3 0-2 0,0-1-1 16,3 1 3-16,-3 10 2 16,2 1-4-16,-2 4-3 15,0 6 3-15,-3 0 3 16,0 11 1-16,-3-6 0 15,0 6-3-15,-3-1-2 16,-3-2-6-16,0-3-1 16,-3-2-32-16,0-3-12 15,0-3-62 1,0 3-30-16,-3-5 75 16</inkml:trace>
  <inkml:trace contextRef="#ctx0" brushRef="#br0" timeOffset="81">22234 15962 244 0,'-3'-2'90'0,"6"2"-48"0,3 0-42 16,0 0 18-16,3 0-17 15,0 2-4-15,-1 1-105 16,1 0-47-16</inkml:trace>
  <inkml:trace contextRef="#ctx0" brushRef="#br0" timeOffset="82">22779 16116 152 0,'0'-3'57'0,"0"3"-30"0,0 0-18 0,0 0 16 16,5 5-8-16,-2 3 1 16,0 3 4-16,0 2 4 15,0 0-14-15,-3 3 0 0,0 0-1 16,0 0-6-16,0-3-1 16,0-2 7-16,0-3 9 15,0 5-4-15,0 0-4 16,0-13 0-16,0 0-5 15,0-2 1-15,0-4-5 16,0-2-2-16,0-2-3 16,0-3 1-16,0-3 1 15,3-3 2-15,6 3-3 16,-3 3-2-16,3 0 2 16,-3 5 0-16,6 3-2 15,-3 2 0-15,0 6-1 16,0 2 3-16,-3 8 0 15,0 6 1-15,-6-3 2 0,6-1 1 16,-6-1-1 0,0-1-2-16,0-5 1 0,3 2 1 15,-3-2 1-15,3-2 1 16,-3-6-2-16,3 0-2 16,3-3 1-16,0-5-1 15,-1-5 2-15,4 0 1 16,0-1-4-16,-3 6 1 15,3-2-2-15,-3 2 0 16,3 3 2-16,-3 7 0 0,6 4 0 16,-3 1 0-16,0 4-3 15,-3 0 2 1,0 4 1-16,0 1 0 0,-3 3 0 16,0-3 2-16,0-3-30 15,0 0-11-15,0-5-24 16,5-3-9-16</inkml:trace>
  <inkml:trace contextRef="#ctx0" brushRef="#br0" timeOffset="83">23109 16150 168 0,'0'-5'66'0,"3"5"-36"0,0 5-22 0,-3 0 18 0,3 3-4 16,0 3-1-16,0 2-3 15,0 3 1-15,3-3-10 16,0 8-3-16,0 3-2 0,3-5-2 16,-1-3 1-16,1-3-2 15,0-2-1-15,0-4 1 16,0-1-1-16,-3-12 0 0,6 1 0 16,-6-8 0-16,-3 0 0 15,6-1 0-15,-9-1 2 16,6-1-3-16,-6-5 0 31,0 7 3-31,0 1 1 16,0 3 7-16,0 2 6 0,0 2-8 0,0 4-4 15,0 2-3-15,3 8-1 16,0 5 0-16,0 0 0 16,0 6 0-16,0 4 0 15,6-1 0-15,-3-1 0 16,0-5-11-16,3-1-3 15,-1-4-26-15,1-3-9 16,-6-3-28-16,6-2-40 16,-3-3 37-16</inkml:trace>
  <inkml:trace contextRef="#ctx0" brushRef="#br0" timeOffset="84">23371 16007 216 0,'3'-5'82'0,"-3"5"-44"0,3 0-31 0,-3 0 18 0,6 5-9 15,-3 9 1-15,3 4-1 16,-3 3-1-16,0 6-7 16,0 2-3-16,0 0 1 0,-3 3-3 0,3 2-2 15,-3-5-7-15,0-2-1 16,6-6-26-16,-4-3-10 15,-2-4-36 1,3-7-47-16,0 4 34 16</inkml:trace>
  <inkml:trace contextRef="#ctx0" brushRef="#br0" timeOffset="85">23523 15994 232 0,'0'-11'88'0,"0"9"-48"0,0 2-25 0,0 0 26 0,0 0-18 16,0 5-2-1,0 3-7-15,0 5-1 0,0 11-7 32,0 0-2-32,0 5 2 0,0 3-5 15,3-3-1-15,-3 13-5 16,0-7-1-16,0-6-26 0,3-3-11 15,-3-2-47 1,0-5-54-16</inkml:trace>
  <inkml:trace contextRef="#ctx0" brushRef="#br0" timeOffset="86">23424 16171 228 0,'0'-8'88'0,"3"8"-48"0,-3-5-20 0,0 5 27 16,0 0-12-16,6-3 0 15,3 1-18-15,0-1-5 0,6-2-8 16,-3 2-3-16,6 1 0 0,3-1-19 16,-9-2-5-16,5 5-24 15,-5 0-8-15,6 0-15 16,-6 0-6-16,-3 0-10 15</inkml:trace>
  <inkml:trace contextRef="#ctx0" brushRef="#br0" timeOffset="87">23645 16153 156 0,'3'5'57'0,"0"6"-30"0,0 5-16 16,0-8 18-16,0 2-6 16,-3 3-1-16,6 6-12 15,-6 2-4-15,0 3-4 16,0-8-8-16,0 0-1 0,0-3-83 15,0 0-39-15,0-5 63 16</inkml:trace>
  <inkml:trace contextRef="#ctx0" brushRef="#br0" timeOffset="88">23660 16076 216 0,'0'-18'82'0,"0"18"-44"0,0 0-33 0,0 0 19 16,0 0-17-16,0 5-6 16,9 0-21-16,-4 0-10 15</inkml:trace>
  <inkml:trace contextRef="#ctx0" brushRef="#br0" timeOffset="89">23939 16005 236 0,'0'-11'90'0,"0"11"-48"0,3 3-34 15,-3-3 24-15,3 5-9 16,3 6-1-16,-3 7-4 16,6-2 1-16,-9 10-10 15,6 1-3-15,-3-1 0 0,-3 1-5 16,0 5-3-16,-3 5 1 0,3-3 0 15,-6-2-21-15,6-6-10 16,0 1-22-16,0-9-6 16</inkml:trace>
  <inkml:trace contextRef="#ctx0" brushRef="#br0" timeOffset="90">24020 16214 220 0,'3'-11'85'0,"0"8"-46"0,3-2-19 0,-3 5 24 16,3 0-11-16,0 0-4 15,2 0-11-15,1 0-1 0,0 0-10 16,3 3-4-16,0-3-2 0,-3 0-1 16,6 0 2-16,-3 0-1 15,0 0-1 1,-3-3 1-16,3 1 1 15,-3-4 1-15,-1 1 3 16,-5 0-5-16,-3-1-1 0,0 1-5 16,0-3 1-16,-9 5-3 15,7-2 2-15,-7 0 3 16,-3 5 1-16,0 5-2 16,0 0 2-16,-3 3 1 15,6 3 2-15,0 0-3 16,-3 2 0-16,9 0 1 15,0 6 0-15,3 4 0 16,3-1 2-16,0-4-3 16,9-2-2-16,-3-3-14 15,0-2-6-15,0-3-21 16,3-3-10-16,0-5-31 16,3 0-42-16,-3-5 39 15</inkml:trace>
  <inkml:trace contextRef="#ctx0" brushRef="#br0" timeOffset="91">24237 16203 208 0,'0'0'79'0,"0"5"-42"0,0 3-23 0,6-2 22 16,-3 2-7 0,0 2 0-16,3 6-7 0,-3 5-2 15,6-5-11-15,0 0-3 0,-6-3-2 16,6-2-2-16,-3-3 1 15,0 0 0-15,2-6 1 16,-8-2-5-16,6 0 1 16,-3-2 0-16,6-14 2 15,-6-3-1 1,6 3 2-16,-3-2 0 16,3-1-4-16,-3 1-1 15,9 5-6-15,-9-1-2 16,3 12-6-16,0-1-3 15,0 3 11-15,0 3 4 0,0-1 3 16,2 6 1-16,1-5 0 16,0 0 2-16,3-3-1 15,-3 0-1-15,0 0 3 16,-3 0 0-16,0-3-1 16,0-2-2-16,-3-1 1 15,-6 1-1-15,0-3 0 16,-3 5 0-16,-6-2 0 15,0 0 2-15,-3 2-3 16,0 3 0-16,0 3-1 16,-3 5-2-16,0 2 3 15,1-2 2-15,8 13 0 16,0 3 2-16,3 0-2 0,6-3 2 16,6-2-2-16,-1-3 2 15,4-6-4-15,0-2-2 0,6-3-25 16,0-5-11-16,-3-2-27 15,3-9-10-15,-6-7-13 16</inkml:trace>
  <inkml:trace contextRef="#ctx0" brushRef="#br0" timeOffset="92">24621 15997 228 0,'-9'-6'88'0,"15"9"-48"0,-6 0-47 15,0 7 77-15,0 11-23 16,0 3-13-16,0 8-10 16,3 2-16-1,-3 6-3-15,6 5-1 0,0-5-11 0,3-3-3 16,0-5-46-16,0-9-18 16,-6-4-55-1</inkml:trace>
  <inkml:trace contextRef="#ctx0" brushRef="#br0" timeOffset="93">23731 16185 144 0,'0'-3'55'0,"-9"3"-30"0,15 0-12 16,-6 0 19-16,0 0-3 15,0 0 3-15,3 0-9 16,6 0-4-16,3 0-11 16,-3 0-1-16,0 0 3 0,3 0-4 0,-3 0 2 15,2 0-5-15,-2 3 0 16,3-1-1-16,-3 1-2 15,0-3-4-15,-3 0-2 16,0 0-44-16,-6 0-16 16,0 3-33-1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3:51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9765 3646 236 0,'0'-11'90'0,"-12"3"-70"0,9-2 15 0,0 7 0 16,-6 3-3-16,-6-8 3 15,-3 6-13-15,-5 2-5 16,-4 10-10-16,-3 3-7 0,-3 14-1 16,4 7-1-16,5 3-2 15,6 3 3-15,9-6 0 16,9-4-4-16,12-4 1 16,9-5 4-16,6-2 4 0,-4-11-6 15,7-3-3-15,0-8-2 16,-6-5 1-16,-1-2-1 15,-5-6 2 1,-6-8 3-16,0-2 3 0,-3-1-2 16,-3-2 0-16,-6 5 10 15,0 6 3-15,0 2 3 16,-3 8 1-16,-3 5-6 16,3 11-4-16,0 8-6 15,3 5-2-15,3 6-2 16,3-1 3-16,0-2 0 0,3 0 1 15,6-3-14 1,3-8-5-16,6 0-48 0,-1-7-21 16,4-9-31-1</inkml:trace>
  <inkml:trace contextRef="#ctx0" brushRef="#br0" timeOffset="1">10104 3696 268 0,'-21'-10'101'0,"10"2"-78"0,-4 0 0 0,6 5-4 16,-3 0-7-16,-3 3 3 15,-6 6-6-15,0 4-3 16,0 9-3-16,4 7-5 0,2 6-1 16,6 0-1-16,3 2 0 15,6-5 0-15,6-2 3 0,6-3-2 16,6-9 1-16,2-4 6 15,1-6 2-15,-3 1 0 16,6-17-1 0,0-21-1-16,-6-13-13 15,-4-8-7-15,-2-2-13 16,-3-3-5-16,-3-3 13 16,-6 5 8-16,0 11 21 15,0 8 12 1,-3 11 10-16,0 5 6 0,0 15-13 15,0 14-14 1,0 11-8-16,3 2-2 16,3 19 2-16,3 7-2 15,3 9-2-15,0-6 4 0,6-5 3 16,3 3-6-16,0-14-3 16,0-2-39-16,-1-8-19 15</inkml:trace>
  <inkml:trace contextRef="#ctx0" brushRef="#br0" timeOffset="2">10438 3572 224 0,'-33'-8'85'0,"15"5"-66"15,-6 17-8-15,15-7-6 16,-6 12-3-16,-2 2 3 15,-1 11-2-15,3 8-2 0,3-3 0 16,6 5 3-16,6-5 2 0,6-5-2 16,6-3-3-16,6-11 4 15,6-4 1-15,5-6-2 16,4-14-1-16,-3-7-8 16,0-11-2-16,-7-10 2 15,-2-11 0-15,-6-5 0 16,-9-1 4-16,-3-4 0 15,-3-6 1-15,-3 8 2 16,-3 8 3-16,0 8 15 0,0 10 7 16,-3 12-7-16,0 12-2 15,3 16-10-15,3 3-5 16,3 13-2-16,6 8-1 16,6 13 6-16,0 9 4 15,3-1-5-15,0-8-3 16,0-5-1-16,0-5 1 15,-3-8-12-15,0-6-50 16,2-5-11 0,7-10-45-1</inkml:trace>
  <inkml:trace contextRef="#ctx0" brushRef="#br0" timeOffset="3">10807 3723 228 0,'-6'-11'85'0,"6"6"-66"0,3-8 8 16,-3 7 0-16,-3-2 4 16,-3 3 5-1,0 0-13-15,-3-1-5 0,-3 4-11 16,0 7-5-16,-3 8-1 0,-6 9-4 16,4 1 2-16,5 1-1 15,3 0-2-15,3 0 3 16,6-6 0-16,3-4-6 15,6 1-3-15,0-7-3 16,6-8 0-16,-1-5-6 16,4-11-1-16,0-2-2 15,-3-4 0-15,0 4 13 16,-6-1 7-16,-3 9 17 0,-6 7 10 16,-3 14-6-16,-6 10-1 15,0 5 16 1,3 4-19-16,0 9 4 15,3 6-11-15,3 3-3 16,9-1-1-16,9-2 2 16,6-10-3-16,5-9-39 0,7-10-16 15,0-11-82 1</inkml:trace>
  <inkml:trace contextRef="#ctx0" brushRef="#br0" timeOffset="4">11607 3424 132 0,'3'-3'52'0,"-6"-10"-41"0,9 15 7 0,-6-2 0 15,3-2-4-15,0-1 0 16,0 3 3-16,-3 0 1 16,0-5-9-16,3 5 8 0,0-5 3 15,-3-1 1-15,0 1-1 16,0 0 3-16,-3 5 0 16,0-3-8-16,-3 3-2 15,-3 11-5-15,-2-6 0 16,2 11-10-16,-3-3 0 15,3 0 0-15,0 1 3 0,9 4 0 16,-3-5-1 0,3 1 1-16,6-4-1 15,3-7 2-15,0 2 1 0,3 0-4 16,-3-13-1-16,-1 8 3 16,-2-5 1-16,3-5 0 15,-6-4-2-15,-6-2 3 16,0 3 2-16,-3 3 4 15,3-4 2-15,0 6-5 16,0 3-2-16,1 0-4 16,4 2-3-16,4 3-1 15,3-5 3-15,3 5-2 16,0 5 1-16,0-5 2 16,3 8 0-16,-3 3-3 0,-3 2 0 15,-3-2 4 1,-6 12 1-16,-9 14 4 0,-3 6 3 15,0 2 0-15,-3-6 0 16,-3-2-5-16,6-5-3 16,-3-5 0-16,7-1-1 15,-1-7-14-15,6-6-5 16,3 0-23-16,6-5-9 16,6-5-41-1,2-6-52-15,1-5 44 16</inkml:trace>
  <inkml:trace contextRef="#ctx0" brushRef="#br0" timeOffset="5">11735 3720 252 0,'-11'16'93'0,"-1"0"-72"15,9 0 0-15,0-6-4 0,0 3-4 16,3 1 5-16,0-4-4 16,3 1 2-16,3-1-9 15,6-4-2-15,-1-1 1 0,1-8 1 16,3 1 1-16,0-6-2 15,-3-3-1-15,-3-2-1 16,-3 0 2-16,-6-3-3 16,-6 0 0-16,0-2-6 15,-3 4 0-15,3 4-15 16,-3 2-56 0,0 5-11-16,6-2-32 15</inkml:trace>
  <inkml:trace contextRef="#ctx0" brushRef="#br0" timeOffset="6">11890 3657 232 0,'3'5'88'0,"3"0"-69"0,-3 8 11 0,0-5-2 16,0 3-8-16,0 2 1 15,0-2-3-15,-3 2 0 16,3 0-9-16,-3-5-5 0,3 0-3 31,-3-3 7-31,0-5 7 16,0 0-3-16,0-5-2 15,0-6 3-15,0-2 4 16,3-5-16-16,0 2-7 0,3-3 5 16,0 3 2-16,3 1 0 15,0 1-1-15,3 6 1 16,-3 3 1-16,2 0-6 15,1 2-1-15,3 6-29 16,3-1-13-16,0 1-30 16,3 2-12-16,0 1-19 15</inkml:trace>
  <inkml:trace contextRef="#ctx0" brushRef="#br0" timeOffset="7">12253 3633 248 0,'-12'-11'93'0,"7"9"-72"0,2-1-4 16,0 0-5-16,-3 3 6 0,-3-8 6 15,-3 6-6-15,0 4-3 16,-3 6-8-16,-3 0-7 0,3 5-1 16,3 3-6-1,0 5 4-15,-2 9 1 16,8-1-1-16,3 2 2 15,6 1-1-15,3-13 3 16,5 2-1-16,4-11-2 16,3 1 1-16,3-11-4 0,0-8-1 15,-3-10-6 1,0 2 6-16,-6-13 6 16,-1 2 0-16,-5-10 5 15,-3 5-3-15,-6-7 1 0,-3 4 10 16,0 1 3-16,-2 10-1 15,2 5-1-15,0 6-8 16,3 8-4-16,0 2 1 0,3 9-7 16,0-4 1-16,3 4 1 15,3 7 3-15,0 3 4 32,2 5-2-32,1 5-17 15,0 1 7-15,0 2-15 0,0-3-13 0,0-7-66 16,3 2 54-16,0-8-37 15,-3-5 12-15,3-8 3 16</inkml:trace>
  <inkml:trace contextRef="#ctx0" brushRef="#br0" timeOffset="8">12393 3683 236 0,'3'-3'90'0,"-3"3"-70"0,0 3 8 0,0 0 0 16,0 2-17-16,0 6-1 15,0 4-7-15,0 1 0 16,0 3-1-16,0-1-2 15,3-2-15-15,-6-3-84 16,3 1 53-16,-3-9-84 16,3 0 74-16,3-10 4 15</inkml:trace>
  <inkml:trace contextRef="#ctx0" brushRef="#br0" timeOffset="9">12381 3532 304 0,'-9'-2'115'0,"9"2"-89"0,6-3-8 16,-6 0-16 0,0 6-5-16,0-3-49 15,6 5 28-15</inkml:trace>
  <inkml:trace contextRef="#ctx0" brushRef="#br0" timeOffset="10">12605 3805 248 0,'12'21'93'0,"-4"-8"-72"0,-8 3 18 0,0-8 3 16,-3 0-7-16,-2 2 0 15,-4 1-18-15,-6 0-5 16,3-6-17-16,0-8-42 16,0 3 25-16,-9-2-28 15,3-6-76-15,0 0-36 0</inkml:trace>
  <inkml:trace contextRef="#ctx0" brushRef="#br0" timeOffset="11">12953 3376 216 0,'-24'-10'82'0,"24"10"-64"0,-24 5 2 0,15 0 7 31,6 6-17-31,-9-1 4 16,6 1-9-16,1-1-2 16,5 1-2-16,0 0 7 15,3 2-4-15,-1-5 10 16,7 0-8-16,-3-6-1 16,3 4-3-16,0-9 5 15,0 3-4-15,0-5 6 16,0-1-6-16,-3-2 1 15,3 6-2-15,-3-6-4 16,3 5 1-16,-3-2-1 16,3 2 0-16,-3 1-3 15,0 2 3-15,0 2 3 0,-1 6 0 0,-2 3 17 16,0 5-10-16,-9 5 19 16,4 5-15-16,-13-2 2 15,3 3-8-15,-3 7-3 16,3-8-2-16,-3 1-17 15,3-3 9-15,0-3-41 16,3-3 27-16,3-2-99 16,6-2 67-16,3-7-78 15,3-1 75-15</inkml:trace>
  <inkml:trace contextRef="#ctx0" brushRef="#br0" timeOffset="12">13045 3773 244 0,'-6'18'93'0,"6"-18"-72"0,9 19-2 16,-6-11 5 0,3 0-15-16,3 0 13 15,0 0-13-15,3-6 7 16,0 1-9-16,0-8 4 16,3 2-6-16,-4-7 11 15,1 2-9-15,-6-8 12 16,0 5-11-16,-9-7 5 0,0 4-8 0,-12-4-4 15,3 5-2-15,-2-1-43 16,2 9 24-16,-3-3-98 16,6 3 66-16,0 2-85 15,6 3 79-15</inkml:trace>
  <inkml:trace contextRef="#ctx0" brushRef="#br0" timeOffset="13">13271 3641 236 0,'9'8'90'0,"-9"-8"-70"0,21 34-1 0,-15-23 8 16,0-3-18-16,-3 2 16 16,3-2-15-16,-6-3 5 15,0 3-10-15,0-5 11 16,0 0-9-16,0-3 34 15,0 0-23-15,-3-6 12 16,0 1-18-16,-3-8-13 16,6 2 0-16,0-5-7 15,3 3 4-15,-3-3 4 16,3 6 1-16,3-4 6 16,3 6-4-16,3-2-8 15,0 7 3-15,3-2-4 0,-1 5-19 16,-2 0-48-1,3 5 2-15,0-5-58 16,-3 0-21-16</inkml:trace>
  <inkml:trace contextRef="#ctx0" brushRef="#br0" timeOffset="14">13679 3577 252 0,'3'-8'96'0,"-3"8"-75"0,-6-5 21 0,0 5 14 15,6 3-31-15,-9-3 0 16,3 2-15-16,-12 1-7 16,7 5-1-16,-4 2-5 15,3 1 2-15,0 2-6 16,6-5 4-16,3 3-5 15,3 2 4-15,6 0-4 0,6 3 4 0,0 0 4 16,3 0 1-16,-6 0 13 16,2-3-8-16,-8-2 15 15,3-1-12-15,-12-5-2 16,3 3-4 0,-8-8 4-16,-1 3-4 0,-6-6-19 31,6 1 9-31,-3-4-55 0,3 1 34 15,3-5-80-15,3 4 61 16,6-7-77-16,6 5 71 0</inkml:trace>
  <inkml:trace contextRef="#ctx0" brushRef="#br0" timeOffset="15">13757 3609 272 0,'3'5'104'0,"-3"-5"-81"0,8 8 3 0,-5-3 1 16,0 3-18-16,-3 3 7 15,0 0-9-15,-3 2-2 16,3 0-3-16,-3 0-21 16,3 3 10-16,-3-3-63 15,6-2 41-15,-6-3 178 16,3-3-78-16</inkml:trace>
  <inkml:trace contextRef="#ctx0" brushRef="#br0" timeOffset="16">13760 3463 340 0,'-15'-13'126'0,"15"13"-98"0,3 3-1 0,-3-3-8 31,0 0-14-31,0 0-34 16,0 0 16-16,0-3-145 0,6 3 87 0</inkml:trace>
  <inkml:trace contextRef="#ctx0" brushRef="#br0" timeOffset="17">5744 10827 512 0,'23'-3'0'0,"22"-2"2"0,-21 5 1 15,18-3 3-15,14 3 3 16,10-2 5-16,11-4 3 16,15 4-9-16,18-1-9 0,4-2-4 15,14 2 6-15,5 3 6 16,13-3-3-16,12 3-2 16,12 0-4-16,2-2 1 15,-2 2 7-15,-33-3 4 16,-33 3 1-16,54 0 1 15,-39 0 0-15,33-3 2 16,-36 1-1-16,9 2 0 0,-27 0-5 16,0-6-3-16,-23 4-2 15,-7-3-3-15,-11-1-10 16,-7 4-4-16,-8-1-20 16,-3 0-7-16,-7 1-39 15,-2 2-16-15,-3 0-42 16</inkml:trace>
  <inkml:trace contextRef="#ctx0" brushRef="#br0" timeOffset="18">6235 10345 160 0,'6'-10'60'0,"-3"4"-47"0,-3-4 19 0,0 10 7 15,0-6-2-15,-3 1 0 16,-3 0-14-16,0 0-4 16,-3-1-11-16,-12 4 1 0,3 4 2 15,-6 4-6-15,1 4-1 0,-1 11-4 16,0 8-1-16,6 6-1 16,6 2-2-16,6-3 5 15,9 1 3-15,3-9-1 16,6-2-2-16,6-13 2 15,0-6 0-15,0-5-1 16,0-5-2-16,-4-6-6 16,1-5-4-16,-3-5 1 15,-3 0 3-15,-6-6 3 16,0 3 4-16,-3 6 11 16,-3 2 7-16,0 5 1 15,0 4 0-15,0 1-8 16,3 9-5-16,0 5-7 15,3 5 0-15,3 6-2 16,3 2-2-16,6 0 0 0,3-3 3 16,0-4-22-1,2-4-9-15,1-4-50 0,0-1-22 16,-3-8 1 0</inkml:trace>
  <inkml:trace contextRef="#ctx0" brushRef="#br0" timeOffset="19">6416 10319 228 0,'-20'-8'88'0,"25"8"-69"0,-16 0-5 0,8 2-5 0,-6 4-4 16,0 2 2-16,0 5-1 16,-3 5 1-16,6 4-4 15,0 1 0-15,6 1 1 0,3-3 4 16,3-2 3-16,6-1-6 15,0-7-3-15,3-6-1 16,-6-7 1-16,2-9-12 16,1-2-3-16,-3-11 6 15,0 0 3-15,-3-5 6 16,-3 0 3-16,-3-5 0 16,-3-1 2-16,-3-2-2 15,0 8 2-15,-3 3 20 16,3 10-8-16,0 5 0 15,0 19-11 1,1 5-10-16,5 11-1 16,0-5 1-16,5 23 1 15,4 0 1-15,3 1 0 16,3-6-27-16,0-6-9 16,3-7-42-16,6-3-15 15,3-10 0 1</inkml:trace>
  <inkml:trace contextRef="#ctx0" brushRef="#br0" timeOffset="20">6660 10332 256 0,'-20'-5'96'0,"17"7"-75"0,-21 9-1 0,18-3-4 0,-6 2-8 15,-3 6 1-15,6 5-5 16,-3 3-1-16,6 0-1 15,6-3-2-15,3 3 3 0,3-5-4 16,6-6 0-16,0-8-10 16,3-2-5-16,3-11 8 15,-3-8 6-15,2-8-7 16,-5-8-1-16,-3 1 5 16,-3-4 2-16,-6 6 3 15,-3-5 2-15,0-3 5 16,-3 2 6-16,-3 4 8 15,1 9 7-15,5 9-6 0,-6 5-3 16,3-2-18-16,0 26-5 16,3 7 1-1,6 4 1 1,3 10 2-16,0 0 0 0,3 3 2 16,2-3-12-16,4-6-3 15,3-4-38-15,-3-3-14 16,3-1-46-1</inkml:trace>
  <inkml:trace contextRef="#ctx0" brushRef="#br0" timeOffset="21">6800 10348 236 0,'-6'3'90'0,"3"2"-70"0,6 11-9 0,0-8-11 0,0 5 19 16,0 5 11-16,0 1-3 15,0-1-3-15,0-2-14 16,0 3-4-16,0-9 0 16,0-2-3-16,-3-2 0 0,0-6 8 15,0 0 2-15,3-6-4 16,-3-4-1-16,3-9-2 16,0-5-1-16,3 3-6 15,0 0 1-15,6 0 2 16,0 2 3-16,0 1-7 15,3 5 0-15,-3 2-7 0,8 3-39 32,1 3-13-32,3 2-71 15</inkml:trace>
  <inkml:trace contextRef="#ctx0" brushRef="#br0" timeOffset="22">7309 10086 296 0,'-3'3'110'0,"3"-3"-86"0,-9 23 7 0,0-12 9 16,4 5-24-16,-19 13 8 0,-3 8-11 15,-3 8-2-15,3 3-6 16,4-3-2-16,-1-3-1 16,6-5-2-16,0-3 1 0,9-5-23 15,-3-7-8-15,6-7-29 16,6-4-10-16,6-6-59 16</inkml:trace>
  <inkml:trace contextRef="#ctx0" brushRef="#br0" timeOffset="23">7449 10067 236 0,'-3'3'90'0,"6"5"-70"16,-3 5 4-16,-3 0-5 0,3 11 10 15,-3 3 19 1,3 2-25-16,-3 11 10 16,0-1-19-16,-3 6-2 15,6 0-7-15,-3 0-5 0,3-5-3 16,0-6 2-16,0-10-29 16,0-5-12-16,6-6 22 15,-6-8-46-15,6-2-14 0</inkml:trace>
  <inkml:trace contextRef="#ctx0" brushRef="#br0" timeOffset="24">7628 10332 244 0,'-3'-13'93'0,"0"15"-72"0,-6-7 14 0,6 5 2 15,-6 0-12-15,-3 5-5 16,0 1-14-16,0 2-6 16,-6 5 0-16,7 3-3 0,-1 5-1 15,0 0 3-15,9 3 2 16,3-3 0-16,6 0-1 16,3-5-2-16,0-5 1 15,-1-6-1-15,4-5-2 0,3-5-8 16,-3-6-3-16,3-5-5 15,-3-5-3-15,0 0 6 16,-3 0 5-16,-3 5 9 16,0 3 4-16,-3 5 14 15,-3 5 7-15,0 6-7 16,-3 7-3-16,0 9-3 16,0 2 1-16,3 0-3 15,3 3-2-15,3-3-2 16,0-2 0-16,3-4-11 15,0-4-4-15,2-11-34 16,1-3-15-16,3-5-48 16</inkml:trace>
  <inkml:trace contextRef="#ctx0" brushRef="#br0" timeOffset="25">7759 10155 192 0,'0'-6'71'0,"3"12"-55"0,0 10 4 0,0-8 0 16,3 7 3-16,3 7 3 16,2 9 2-16,-2 6 0 15,-6 3-15-15,0-6 3 0,0-2 4 16,-3-3-11-16,0-10-2 16,0-3-5-16,0-6 1 15,3-2-4-15,-3-8 0 0,6-10-8 16,0-6-4-16,6-3-11 15,3-2-3-15,3 0 8 16,-3 8 6 0,3 2 10-16,-1 8 4 0,-2 6 16 15,-3 8 8-15,-3 2 3 16,-3 5 3-16,-9 1-8 16,-3 2-2-16,-6-2-14 15,-3-1-5-15,-5-5-8 16,-4-2-1-16,0-3-24 15,0-3-7-15,3-5-24 16,3-5-11-16</inkml:trace>
  <inkml:trace contextRef="#ctx0" brushRef="#br0" timeOffset="26">8009 10398 260 0,'3'11'96'0,"9"-9"-75"0,3 4 6 0,-6-4-4 16,2-2-7-16,1 0 3 16,0-2-8-16,3-4-2 15,0 1-5-15,0-6-5 0,-3 1 0 16,-3-1 5-16,-3 1 5 16,-3-1-5-16,-6 1 0 15,-3 2-4-15,-6 2-3 16,-3 6-1-16,0 3 0 0,-3 5 0 15,3 8 3-15,3 2-2 16,0 3-1-16,4 3 9 16,5 0 6-16,3-3-1 15,6 0 0-15,8-5-6 16,4-2-3-16,0-4-7 16,3-5-1-16,3-5-21 15,0-8-7-15,2-5-42 16,-2-5-15-16,3-6-9 15</inkml:trace>
  <inkml:trace contextRef="#ctx0" brushRef="#br0" timeOffset="27">8357 10083 252 0,'9'-2'96'0,"-12"-1"-75"0,6 14 3 0,-3-1-2 15,3 9 10-15,-3 4 7 16,0 15-9-16,0 7-6 15,-3 2-13-15,3 3-3 0,0-2 2 16,0-3-13-16,-3-11-2 16,3-2-82-16,0-3-36 15,-6-16-7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9:32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16882 8014 148 0,'-12'-5'55'0,"12"5"-43"0,-3-3 16 15,3 3 5-15,0 0-14 16,0 0-5-16,6 0-7 16,0 0 0-16,3 3-4 15,3 0 0-15,6-1 3 0,5 4-3 0,7-1 0 16,6-3 1-16,12-2 0 31,8 3 2-31,7 0 1 0,5-1-1 0,1-2 1 16,5-2 0-1,9-4 1-15,7 4-2 16,-4-1 1-16,-3-2-4 16,1 0 0-16,5-1-1 15,3 4 1-15,-3-1-2 0,-5 0-1 16,-1 1 1-16,4-1-1 15,-1 3 0-15,-3 0 2 16,-5 0-3-16,-4 0 0 16,3 0-1-16,10 0 0 15,-1 3 4-15,-3-1 1 16,-2 1-1-16,-1 0-2 0,9-3-2 16,4 2 1-16,-4 4 1 15,-3-4 2-15,4-2-1 16,2 0-1-16,6 0 1 15,-6 3 1-15,-5-3-1 16,2-3 2-16,3 1-4 16,3 2-2-16,13 0 2 15,-7 0 0-15,-9 0 1 16,6-3 2-16,1 3-3 16,-10 3 0-16,-6-1 1 15,-2 1 2-15,2-3-1 16,9 0-1-16,-5 3 1 15,-10 2-1-15,-3-3-3 16,-5-2 2-16,2-2 1 16,1-1 2-16,2 1 3 15,-2 2 2-15,-1 0-3 0,0-3-1 16,10-2-1-16,5-1 1 16,3 1-4-16,-5 2 0 15,-7 1 3-15,-5-1 3 16,5 0-2-16,3 3-2 15,1 3 0-15,-4 0-1 16,-3-1 0-16,-2-2 0 16,-1 0 0-16,4 3 2 15,-4 2-3-15,-2 1 0 16,-13 2-30-16,1-1-14 16,-7 4-72-1</inkml:trace>
  <inkml:trace contextRef="#ctx0" brushRef="#br0" timeOffset="1">5017 8033 200 0,'-17'-19'74'0,"17"17"-58"0,2 2-4 16,-2 0-4-16,3 0-9 15,3 0 0-15,6 0 5 16,6 2 5-16,3 1-5 16,6 2 7-16,6-2 2 0,8-1-4 15,13 1-3-15,8 2-3 16,7 3-3-16,2 0-2 16,4-2-1-16,2-1 2 15,9 0 2-15,1 3 2 16,-1 3 1-16,0-3-5 0,7 0 1 15,8-1 0-15,-3 4 0 16,3-3 0 0,6-3 0-16,9 1 0 15,-2-1 0-15,-4-2 0 16,12-3 2-16,6 0-1 16,-9 0-1-16,3-3 1 15,6 0-1-15,-3 3 2 16,-9 0 1-16,9-2-1 15,6 2 1-15,-9 0-2 0,-6-3-1 16,9-2 1-16,0 2 1 16,-9 0 1-16,0-2 1 15,3 2 2-15,-3 3 1 16,-8 3-8-16,-4-3-1 16,6 0 0-16,30 3 1 0,-15 2 1 15,-9-5 0-15,0 0 4 16,6 0 5-16,-6 3-3 15,-9-3-1-15,6-3-2 16,3 3-3-16,-11 3-2 16,-13-1 1-16,-9-2 1 15,1 0 2-15,-4 0-1 16,-3 6 2 0,-5 2-4-16,-10 2 0 15,-5 3-26-15,-4 6-9 16,1-6-75-16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39:37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9575 112 0,'3'-2'44'0,"-3"2"-24"0,3-3-15 0,-3 3 11 16,0 0 2-16,0 0 1 16</inkml:trace>
  <inkml:trace contextRef="#ctx0" brushRef="#br0" timeOffset="1">1999 9594 260 0,'0'29'21'0,"-3"5"-2"16,-3 9-5-16,0-1 1 16,-6 6-2-16,3-1 2 15,-2-4-8-15,-1 4-4 16,3-4-2-16,0-6 1 15,-3 0-1-15,12-8 2 16,-12-5 0-16,9-6 1 16,3-2-5-16,0-6-1 0,0-4 1 15,0-6 0-15,0-6 1 16,6-4 0-16,3-6-3 16,0-2 0-16,-6-6-3 15,3-5 1-15,0-6 1 16,3 3 2-16,-3-5-4 15,-1 0 2-15,1-2 2 16,3 2 1-16,0 2-2 16,3-7 2-16,-9 2 1 15,6 11 0-15,0 5 0 16,-6 6 2-16,3 5-1 16,0 5 2-16,0 16 0 15,-3 5 3-15,3 8-1 16,-6 0 0-16,3 3 1 15,0 0 1-15,0-3-3 0,0-3-1 16,0 1-1-16,3-3-2 16,-6-6 1-16,9 1-1 15,-3-3 0-15,2-3 2 16,1-7-1-16,0-6-1 16,0-3 1-16,0-2 1 15,0-6-3-15,3 1 0 16,-6-1 1-16,3-5 2 15,-3-2 1-15,3 10 1 16,-6-2-7-16,3 4-2 16,0 22 2-1,0 6 1-15,0 1 2 0,0 9 2 16,-4 8 3-16,4 0 2 16,-6 2 3-16,3 3-5 15,3-2-1-15,-3-4-4 16,3 1-1-16,0-5 1 15,3-1 2-15,0 0-25 16,0-10-12-16</inkml:trace>
  <inkml:trace contextRef="#ctx0" brushRef="#br0" timeOffset="2">2395 9943 208 0,'-9'5'77'0,"18"1"-42"0,-6 2-43 0,3-3 10 16,0 0 3-16,3-2 4 15,0-1 0-15,3 1 0 16,0-3-5-16,2 0-3 0,-2-3 2 16,6-2-2-16,-6 0 2 15,0-3 0-15,-3-3 1 16,-3 1-2-16,0-1 1 15,0 1-2-15,-12-4-1 16,3 4 1-16,-3-3 1 16,-3 2-1-16,3 6-1 15,-9 2 3-15,3 6 0 0,-3 2-1 16,0 3-2-16,1 5 1 16,2 6 1-1,3-1 1-15,0 3 1 0,9 3 0 16,0 0 0-16,3 2-5 15,6-2 1-15,3-3 0 16,3-2 2-16,2-6-1 16,7 0-1-16,-3-2-13 15,0-3-4-15,0-8-31 16,-3 0-14-16</inkml:trace>
  <inkml:trace contextRef="#ctx0" brushRef="#br0" timeOffset="3">2642 9927 156 0,'-9'3'57'0,"9"-1"-30"0,-3 4-32 0,3-6 12 15,0 8 7-15,0 2 8 16,3 1 4-16,-3 2 4 16,0 6-16-16,0 4-6 0,0-1-1 15,0-4-2-15,0-2 2 16,0-3-4-16,3-2 0 15,-3-3-1-15,3-3 1 16,0-5 0-16,3-8 3 16,0-8-5-16,3-2-1 15,0-3 0-15,3-3 0 16,3-3-5-16,-6 6 1 0,2 3 2 16,1 4 1-16,3 4 1 15,-3 7 2-15,0 6 5 16,-3 7 6-16,3 4-3 15,-3 1 2-15,0 1-3 16,-3 0 2-16,0 3-6 16,0-3-1-16,0-6-2 15,-3 1-2-15,0-6 1 16,2-5-1-16,4-5 2 16,0-3 1-16,3-5-4 15,6-6-1-15,0-5-6 16,3 3 0-16,3 5 2 15,-7 3 3-15,1 5 0 16,-3 8 1-16,-3 5 6 0,0 6 2 16,-3 5 4-16,0 2 4 15,-3 9-8-15,0-3-3 16,0-6-5-16,3 1 1 16,-3-3-6-16,-3-3 0 15,3-5-39-15,0-3-14 16</inkml:trace>
  <inkml:trace contextRef="#ctx0" brushRef="#br0" timeOffset="4">3392 9409 208 0,'0'-3'77'0,"0"6"-42"0,3 10-32 15,-3-3 15-15,0 9 6 16,0 7 7-16,0 19-5 16,0 14-3-16,-3-4-13 15,0 3-2-15,0 6-1 0,0-3-3 16,3 0-1-16,0-6-1 15,0-2-2-15,0-8 1 16,3-5 1-16,0-6-1 16,3-10 2-16,3-6-4 0,0-2-2 15,6-2 4-15,3-4 1 16,0 3 0-16,5-7-2 16,1-4-6-16,0 9-4 15,0-8-12-15,-3-3-6 16,0 2-3-16,-10-4 1 15,1-1-16-15,-3-2-8 16,-3-6-31 0</inkml:trace>
  <inkml:trace contextRef="#ctx0" brushRef="#br0" timeOffset="5">3309 9374 244 0,'-9'-5'90'0,"12"8"-48"0,9-11-45 16,0 5 19-16,9 0-1 16,8-2 5-16,1-3-1 15,6 0 0-15,5 0-10 16,1 3-5-16,0 0-3 0,2-1-4 15,-5-2 2-15,-3 3-74 16,-3-3-32-16,-10 0-1 16</inkml:trace>
  <inkml:trace contextRef="#ctx0" brushRef="#br0" timeOffset="6">3800 9536 116 0,'-3'0'44'0,"9"0"-24"0,-6 8-13 0,0 2 15 15,0 1 2-15,-3 13 3 16,0 5-6-16,-3 8 0 16,0 0-12-16,0-3 1 0,3-2 3 15,-3-3-3-15,3-3 2 16,0 1-7-16,0-6-3 15,0-2-1-15,0-4 1 16,3-4-1-16,0-3 2 16,0 0 0-16,0-5 3 15,0-3-1-15,0-6 2 16,0-2-4-16,3-2 0 16,0-1-1-16,0-2 1 0,0-3-2 15,3-5 2-15,-3-6-4 16,0 1 0-1,0-6 1-15,3-2 0 0,0-1 2 16,0 6 3-16,-3 3-7 16,3 2 0-16,-3 6 2 15,0 4 2-15,0 4 0 16,0 4 1-16,0 6 0 16,0 6 3-16,0 2 1 15,0 8 1-15,0-1-2 16,0 7-1-16,0 1-1 15,0-4 0-15,0-3-2 16,0 0 1-16,0-3-4 0,0-3 0 16,2-2 1-16,-2-2 2 15,3-4-1-15,0-4 2 16,0-4 0-16,3-4 1 16,-3-6-5-16,3-5 1 15,-3 0 0-15,0-1 2 16,0-1-1-16,0-1 2 15,-3 3-2-15,0 2-1 16,0 3 1-16,0 6-1 16,0 2-3-16,-3 8 0 15,3 10 2 1,0 6 4-16,0 16 6 16,0 0-1-16,0-1 3 0,0 1-4 15,0 5-2-15,0-5-2 16,0-3-3-16,0-2 3 15,3-4 0-15,-4-4-4 16,4-3 1-16,0-3-18 16,0-5-8-16,0-5-22 15,3-3-7-15,0-6-35 16,0-10-44 0,0 3 46-16</inkml:trace>
  <inkml:trace contextRef="#ctx0" brushRef="#br0" timeOffset="7">4077 9747 208 0,'-3'0'79'0,"6"6"-42"0,0-1-37 16,0 0 16-16,0 0-7 0,3 1 2 15,0 2-2-15,3 0 0 16,-1-3-5-16,4 0-1 0,0 0 1 16,3-5 0-16,0-2 0 15,0-1-2-15,-3-2-2 16,0 0 5-16,-3-3 1 15,-3-3-2-15,-3-2-1 16,-6 0-1-16,-3 2 1 16,-3 0-4-16,-3 4 0 15,-3 4-1-15,0 0 0 16,-3 6 2-16,0 5 2 0,0 5 1 16,4 0 3-16,-1 6-1 15,3-1 2-15,6 1 0 16,3-1 1-16,6 1-7 15,6-1 0-15,3 4-1 16,0-7 2-16,2 1-1 16,4-2 2-16,0-4-2 15,0-5-1-15,0-2-15 16,-3-3-7-16,0-3-18 16,0-5-7-16,-4-2-19 15,-2-1-46 1,0-5 21-16</inkml:trace>
  <inkml:trace contextRef="#ctx0" brushRef="#br0" timeOffset="8">4273 9776 184 0,'-6'-5'71'0,"9"8"-38"0,0 2-25 0,-3-5 16 16</inkml:trace>
  <inkml:trace contextRef="#ctx0" brushRef="#br0" timeOffset="9">4273 9795 354 0,'3'18'24'15,"-3"4"-12"-15,0 1-1 0,0 4 0 16,0-3-4-16,0-3-2 15,3-3-2-15,-3-2 0 16,3-5-2-16,0-3-1 16,0-3 3-16,0-8 0 15,3-5-1-15,0-7-2 0,0-7-2 16,0 1 1 0,0-3 1-16,3 1 0 15,0-1 0-15,0 5 0 0,0 6-3 16,-1 2 2-16,-2 6-1 15,0 3 0-15,0 7 8 16,-3 5 6-16,0 1-2 16,0 2 0-16,-3 0-4 15,0 1-1-15,0-1-3 16,0-3-2-16,0 1 3 16,0-3 0-16,3-3-1 15,-3-5-2-15,6-5 1 16,0-3-1-16,3-8-3 15,6-5 2-15,3 0-1 16,0 0 0-16,-3 2 0 0,-1 6 0 16,1 5 0-1,0 5-2-15,0 6 3 0,-3 5 2 16,-3 5 4-16,0 0 4 16,-3 1-4-16,0-1-3 15,-3 0-1-15,0 0 1 16,0-2-8-16,-3-1-1 15,0-2-25-15,3 0-9 16,3-5-19-16,6-3-5 16,2-3-29-1</inkml:trace>
  <inkml:trace contextRef="#ctx0" brushRef="#br0" timeOffset="10">4770 9409 152 0,'3'-3'57'0,"-3"-8"-30"0,3 14-25 0,-3-3 12 0,0 0 4 16,3 3 6-16</inkml:trace>
  <inkml:trace contextRef="#ctx0" brushRef="#br0" timeOffset="11">4791 9419 336 0,'3'24'32'0,"3"5"-1"0,0 13-6 16,-6 9-4-16,-3-4-7 16,0 1-4-16,0-6-1 15,3 1-1-15,0-4-4 16,0-2-1-16,0-2-1 15,0-4-2-15,0-4 1 16,0-3 1-16,0-6-1 16,6-2-1-16,-3-3 1 0,6 3-1 15,0-8 2 1,-3 3-1-16,3-1-1 16,0-2-2-16,-3-5 1 15,3 2 1-15,0-5 2 16,-1 0-3-16,-2-2 0 15,0-1-6-15,3 0 0 16,-3 1-8-16,0-4-3 16,0 1-17-16,0-3-7 15,0-5-16-15,-3 0-4 16,0-1-23 0</inkml:trace>
  <inkml:trace contextRef="#ctx0" brushRef="#br0" timeOffset="12">4764 9430 152 0,'-3'-8'57'0,"6"8"-30"0,3-3-21 15,0 3 17-15,3 0-1 16,6 0 2-16,-3 0-2 16,3-2-2-16,0-1-10 15,3 0-4-15,-1 3-2 0,4 0-2 0,0 0-2 16,0 0 3-16,-3 0 0 16,0-5-48-16,3 0-21 15,-7-9-27 1</inkml:trace>
  <inkml:trace contextRef="#ctx0" brushRef="#br0" timeOffset="13">5077 9718 148 0,'0'-2'55'0,"0"7"-30"0,0-8-18 16,0 3 15-16,0 0-7 15,0 3 6 1,-3 7-5-16,0 9-9 16,0 2 0-16,0 0 3 0,3 0-2 15,0 1 1-15,6-1-5 16,0-3-3-16,3 1 0 0,0-6-1 15,0-2 0-15,0-3 0 16,0-6 2-16,-1-4 3 16,1-6 0-16,0-3 0 15,0 0-3-15,0-2-2 16,-3-3 1-16,0 0-1 16,0 3 0-16,-3 0 0 15,-3 2 0-15,3 3 2 16,0 3 3-16,-3 3 4 15,0 2 0-15,0 5 0 16,0 5-3-16,0 1 1 16,3 0-4-16,0 2 0 15,0 0-3-15,0 0-3 0,0-2 4 16,0-1 1-16,3-2-9 16,0 0-5-16,0-5-23 15,0-3-10-15,0-3-36 16,-3 1-38-1,6-1 44-15</inkml:trace>
  <inkml:trace contextRef="#ctx0" brushRef="#br0" timeOffset="14">5285 9771 180 0,'0'11'68'0,"0"7"-36"0,-3-2-26 0,3-5 17 15,0 2 6-15,0 0 6 16,0 3-14-16,0 0-7 16,0-3-8-16,0-2-5 0,0-1 0 15,0-2 1-15,0-3 1 16,0-5-1-16,3-2-2 16,3-3-2-16,0-3 1 15,0-3-1-15,0-5 0 16,0-5-3-16,3 2 1 15,0 1 2-15,0 2 1 16,3 0 1-16,-3 6 0 16,3 2-3-16,-4 2 2 15,1 6 3-15,0 3 3 0,0 8 7 16,0 2 2-16,-3-3-1 16,3 4 2-16,-6-1-6 15,0 0-3-15,-3-2-6 16,0-1 0-16,0 1 0 15,0-3 2-15,0 0-14 16,0-3-5-16,0-2-22 16,0-3-10-16,0 0-21 15,3 0-50 1,0-3 23-16</inkml:trace>
  <inkml:trace contextRef="#ctx0" brushRef="#br0" timeOffset="15">5550 9753 200 0,'-12'-3'77'0,"12"3"-42"0,12 8-34 0,-6-3 16 15,-9 3 0-15,3 3 4 16,0 5-2-16,-3-1 0 16,0 1-10-16,3 0-5 0,-3 0-3 15,3-3 1-15,0 0 1 16,0-2-10-16,0-3-5 15,0-3-52-15,0-2-20 16,9-6-10 0</inkml:trace>
  <inkml:trace contextRef="#ctx0" brushRef="#br0" timeOffset="16">5517 9673 256 0,'-17'-5'96'0,"17"8"-52"0,3-1-56 16,-3-2 15-16,0 0-5 16,0 0 3-16,0 0-13 15,5 3-7-15</inkml:trace>
  <inkml:trace contextRef="#ctx0" brushRef="#br0" timeOffset="17">5526 9681 203 0,'15'3'-112'0</inkml:trace>
  <inkml:trace contextRef="#ctx0" brushRef="#br0" timeOffset="18">5616 9729 160 0,'3'8'63'0,"0"-3"-34"0,3 8-19 0,-3-5 17 15,2 5 0-15,1 3 3 16,0 0-3-16,0 0-2 16,0 0-13-16,0 0-5 0,0 0-3 15,0-3 0-15,0-3 0 16,0-2 0-16,0-2 0 15,3-6 15 1,-3-3-6-16,0-5-1 16,0 0-7-16,0-5-4 15,3-3 0-15,-3 0 1 16,0 3-3-16,0 0 0 0,-3-1 1 16,0 4 0-16,-1-1-5 15,1 3-1-15,-3 3-17 16,0 0-5-16,3-1-28 15,0 1-11-15,0 3-34 16</inkml:trace>
  <inkml:trace contextRef="#ctx0" brushRef="#br0" timeOffset="19">6092 9567 112 0,'0'0'44'0,"0"3"-24"0,0 2-8 0,3 3 13 16,-3 8 4-16,0 0 5 15,0 5 1-15,-3 3 0 0,0-3-18 16,0 3-4-16,0 2 1 0,0-2-8 15,0-3-3-15,3-2-2 16,0-3-1-16,0-3 2 16,0-2 1-16,0-1-12 15,0-2-7-15,0-3-20 16,0 1-10-16,-3-4-8 16,0 1-42-1,0-3 13-15</inkml:trace>
  <inkml:trace contextRef="#ctx0" brushRef="#br0" timeOffset="20">5919 9763 156 0,'-3'3'57'0,"6"-9"-30"0,0 6-21 0,-3 0 15 15,6 0 0-15,3 0 2 16,3 3-1-16,9 0-2 16,3-3-10-16,2 0-2 0,1 0-1 15,3 0-3-15,-3 0-1 16,0 0-1-16,-4 0-2 16,-5 0 3-16,-3 0 0 0,-3 0-12 15,0 0-4-15,0 0-38 16,-6-3-14-16,3-2-22 15</inkml:trace>
  <inkml:trace contextRef="#ctx0" brushRef="#br0" timeOffset="21">6393 9549 116 0,'0'0'44'0,"0"5"-24"0,3 0-4 0,-1 1 16 16,1 7 2-16,-3 8 5 16,0 6-13-16,3 2-4 15,-3 8-12-15,0 2 0 0,0-2 3 16,0-2-7-16,0-1-1 15,0-2-1-15,0-6 2 16,0-2-5-16,0-5-1 16,0-6-5-16,0-2-1 15,0-11-74 1,6-6-25-16</inkml:trace>
  <inkml:trace contextRef="#ctx0" brushRef="#br0" timeOffset="22">6437 9639 156 0,'-3'-21'60'0,"6"2"-32"0,0 3-24 16,0 11 15-16,6 0-5 0,3-1 0 15,0-2-6 1,0-2 0-16,3 5-5 0,-3 2 0 0,2 3 3 16,1 5-1-16,-3 11 2 15,0 5 2-15,-6-2 2 16,-3 5 1-16,-3-1 2 16,-6-1-5-16,-3-1-1 15,-3 0-2-15,-9-3-1 16,-2 4-8-16,2-7 0 15,0-1 5-15,6-4 4 16,3-2-3-16,3-3 0 16,0 1-8-16,3-1-2 15,3-2 6-15,9-1 5 16,9 1-4-16,0 5-2 16,3 0 5-16,3 2 3 0,0 4 1 15,2-1 3-15,-5 3-1 16,6 0 0-16,-6 0-5 15,-3-1-3-15,3-1 0 16,-9-1 1-16,3-3-1 16,-6 1-1-16,-4 2-8 15,1-7-3-15,0 1-21 16,-3-7-6-16,-6 3-25 16,9-6-10-16,0-4-10 15</inkml:trace>
  <inkml:trace contextRef="#ctx0" brushRef="#br0" timeOffset="23">6762 9544 148 0,'-3'0'57'0,"3"0"-30"0,3 0-23 0,-3 0 13 0,0 5 12 16,0 3 6-16,3 0-5 15,-3 16-3-15,3-3-15 16,0 0 3-16,0 0 3 0,0 0-10 16,-1-2-2-16,-2-1-4 15,0-2-2-15,0 5-4 16,0-10-2-16,3 2-24 16,0-8-10-16,-3-5-28 15,6-2-51 1,0-4 23-16</inkml:trace>
  <inkml:trace contextRef="#ctx0" brushRef="#br0" timeOffset="24">6893 9657 176 0,'-6'0'68'0,"-6"8"-36"0,3-5-29 0,6 2 17 16,-3 0-1-16,-3 3 1 15,-3 0-5-15,0 0-1 16,0 0-8-16,-3 0-6 0,0 0-3 16,4 0-16-16,-1-3-7 15,0-2-25-15,-3-3-54 32</inkml:trace>
  <inkml:trace contextRef="#ctx0" brushRef="#br0" timeOffset="25">6681 9602 180 0,'-15'18'68'0,"15"-18"-36"0,12 0-33 16,-9 3 15-16</inkml:trace>
  <inkml:trace contextRef="#ctx0" brushRef="#br0" timeOffset="26">6690 9636 321 0,'9'11'20'0,"3"-1"-10"16,3 4-6-16,0-4-1 0,3 1-2 15,0-1 2-15,-4 1 0 16,-2-3 1-16,0 0-33 15,-3-3-13-15</inkml:trace>
  <inkml:trace contextRef="#ctx0" brushRef="#br0" timeOffset="27">7160 9618 140 0,'0'-3'52'0,"0"3"-28"0,3-16-11 16,-3 13 17-16</inkml:trace>
  <inkml:trace contextRef="#ctx0" brushRef="#br0" timeOffset="28">7166 9591 322 0,'0'-2'41'0,"-3"-1"-21"15,0 0-6-15,-5 1-1 0,-7 2 2 16,0 0 0-16,0 0-5 16,-3 0-2-16,0 8-2 15,0-3 1-15,3 8-6 0,1-2-1 16,-1 2-2-16,0-3 0 16,6-2 0-16,3 0 0 15,6 0-3-15,3 3-1 16,3-1 3-16,3-2 3 15,6 3-1-15,0 2 0 16,2 0 1-16,-2 9 0 16,-3 1 2-16,-3 1 1 15,0-3-1-15,-3 1 1 16,-3-4-2-16,-6 1 2 16,0-1 0-16,-6-2 1 15,0-3-5-15,0 0 1 0,-3-5 0 16,-3 0 0-1,1-5-3-15,2-3 0 16,-3 0-5-16,3-3 0 0,3-2-3 16,3 0 0-16,6-3-3 15,3 0 1-15,6-3 7 16,3-5 3-16,6 0 3 16,2-5 0-16,4-2 0 15,-3-1 0-15,-3 3 2 16,-3-1 3-16,-3 4-2 15,-3 2-2-15,-3 3 6 16,-3 2 3-16,-3 3-3 16,-6 0-2-16,0 3-9 15,-3 0-5-15,0 2-15 16,3 0-7-16,3 3-79 16,9-2 16-1</inkml:trace>
  <inkml:trace contextRef="#ctx0" brushRef="#br0" timeOffset="29">7166 9403 148 0,'-6'-16'57'0,"6"19"-30"0,-2 13-10 0,2-11 20 16,0-5-6-16,0 0 2 15,0 0-13-15,0 0-4 16,0 0-9-16,2 3-1 0,4-3 1 15,3 0 1-15,3 0 0 16,0 0-4-16,3 0-3 16,0 0 0-16,0 0-1 15,0 0 0-15,3 0 0 0,-1 0 0 16,1 0 2-16,0 0-1 16,-6 3 2-16,0-1-4 15,-3 1 0-15,-3-1 3 16,-3 4 1-16,0 4-1 15,-6 4 1-15,0 1-2 16,-6 7-1-16,0-1 1 16,3 16 1-16,0 5 1 15,0-2 3-15,3 10-3 16,0-2-2-16,0-1 0 16,0-2 1-16,9-2 3 0,-6-9 2 15,6 0-6-15,-3-7-2 16,0-3 4-1,0-8-2-15,-6-1 5 16,3 1 0 0,-6-8-2-16,0-2-1 15,0-1-1-15,-3-8 1 16,-3 1 2-16,-2-1 2 16,-4 3-1-16,0 5 1 15,0-2-4-15,3 0-2 16,0-1-5-16,3 1 0 15,3-1-38 1,3-2-23-16,6 0-90 31</inkml:trace>
  <inkml:trace contextRef="#ctx0" brushRef="#br0" timeOffset="30">7664 9554 112 0,'0'-8'44'0,"0"8"-24"0,0-2-8 15,0 2 16-15,0 0 1 16,0 0 3-16,0 0 0 15,0 0 0-15,3 5-17 16,-3 5 0-16,0 6 1 0,0 5-4 0,0 6 1 16,0-1-17-16,0-2-4 15,0 0 9-15,0 2 9 16,0 4-3-16,0-4 1 16,0-5-17-16,0-2-7 15,0-3-21 1,0-6-6-16,0 1-38 15,2-6-35-15,1-2 44 16</inkml:trace>
  <inkml:trace contextRef="#ctx0" brushRef="#br0" timeOffset="31">7610 9723 220 0,'-6'0'85'0,"6"0"-46"0,0 0-37 0,0 0 17 0,3 0-6 16,3 0 2-16,0-2 1 16,6-1-1-16,6 1-7 15,2-1-5-15,1 0-2 0,9 1-1 16,0-1 0-16,-3 3-16 16,-1 0-4-16,-5 0-34 15,-3-3-15-15</inkml:trace>
  <inkml:trace contextRef="#ctx0" brushRef="#br0" timeOffset="32">8366 9554 136 0,'3'-8'52'0,"0"6"-28"0,-3-4-13 0,0 6 15 15,0-2 1-15,-3-4 3 16,0 1-5-16,0 0-1 15,-3-1-13-15,-3 1 2 0,-6 0 1 16,0 2 4-16,-5 1 3 16,-1 2-11-16,0 5-6 15,0 0 0-15,0 3-1 16,0 3-6-16,3 2 0 16,1 16 3-16,2-5 2 15,3 0-3-15,3 2-1 16,3 1 1-16,3-4 0 15,3 6-2-15,9 1 0 0,3-7 2 16,3-1 0-16,9-4-2 16,5-2 2-16,1-5 1 15,-3-1 0-15,0-2-3 16,-4-3 2-16,-2 1-12 16,-3-6-7-16,-3-6-14 15,9 1-3-15,-6-6-58 16,0-4-30-1,-4 1 63-15</inkml:trace>
  <inkml:trace contextRef="#ctx0" brushRef="#br0" timeOffset="33">8565 9443 180 0,'0'-3'68'0,"0"3"-36"0,3 3-26 0,0 0 17 15,-3 2 6-15,0 3 4 16,0 5-11-16,0 3-5 0,0 0-10 15,0 8-5-15,0-3-1 0,0 8 3 16,0-8-9 0,6-2-3-16,-3-4-23 15,0-4-10-15,0-3-16 16,0-3-7-16</inkml:trace>
  <inkml:trace contextRef="#ctx0" brushRef="#br0" timeOffset="34">8661 9488 228 0,'-6'3'85'0,"0"2"-46"0,-6 3-37 0,6 0 17 16,-3 0-8-16,-6 2-1 15,0 1-6-15,0 7-1 16,-6 4-1-16,4-1-6 0,-4-5 0 15,3-6-25-15,3-2-10 16,0 0-62 0</inkml:trace>
  <inkml:trace contextRef="#ctx0" brushRef="#br0" timeOffset="35">8408 9538 192 0,'-3'0'71'0,"3"3"-38"0,9-3-34 0,-6 3 15 16</inkml:trace>
  <inkml:trace contextRef="#ctx0" brushRef="#br0" timeOffset="36">8440 9549 346 0,'21'8'30'0,"0"-3"-14"15,3 3-10-15,0 5-4 0,0-2 0 16,-1 5 1-16,-5-3-23 16,-3 0-12-16,-3-5-54 15</inkml:trace>
  <inkml:trace contextRef="#ctx0" brushRef="#br0" timeOffset="37">8842 9499 224 0,'-3'2'85'0,"6"3"-46"0,-6 3-41 0,3-2 17 16,0 2-2-16,-3 2 4 16,-3 1-3-16,0 7 2 15,0 6-9-15,0-5 0 0,1-3 0 16,2-1-3-16,0 1-3 15,0-2 0-15,3-4-1 16,0 1-3-16,3-3 2 0,0 0 5 16,3-6 2-16,2-2-2 15,4 0-3-15,0 0 0 16,3-5 1-16,3 2-1 16,0 1-1-16,0-4-2 15,-3 6-1-15,-4 0-18 16,1 0-9-16,0 0-15 15,-3 0-5-15,0-2-48 16</inkml:trace>
  <inkml:trace contextRef="#ctx0" brushRef="#br0" timeOffset="38">9003 9467 148 0,'-3'2'55'0,"3"1"-30"0,0 5-12 0,0 0 19 15,0 3 4-15,0 4 3 16,0 20-4-16,0-1 1 16,0 3-20-16,0-2-5 0,-3 2-3 15,3 0-2-15,0-6-1 16,0-4-6-16,0-6 1 15,0-2-16-15,0-3-4 0,0-6-39 16,0-2-14-16,3-3-28 16</inkml:trace>
  <inkml:trace contextRef="#ctx0" brushRef="#br0" timeOffset="39">9000 9266 180 0,'-9'-6'68'0,"9"9"-36"0,3-6-33 0,-3 3 15 16,6 0-6-16,3-2 3 16,3-1 3-16,0 0 1 0,6 1-8 15,5-3 0-15,4-1 0 0,0 1-1 16,0 2-1-16,-3 1 3 16,-4-1 3-16,-2 3-2 15,0 0 2-15,-6 5 5 16,-3 1 4-16,0 2-6 15,-3 2-1-15,-3 3-7 16,0 11-2-16,-3 5-2 16,0 8 1-16,0 8-4 15,0 16 0-15,0 3-1 16,3 4-2-16,3-1 0 0,0-7 3 16,0-4 0-1,0-6 3-15,0-7-3 0,0-4 0 16,-1-7-1-16,-2-8 0 15,-3-6 4-15,-8-2 3 16,-7-3 0 0,-9-7 2-16,-6 4 2 15,-3 6 5-15,-2-3 1 16,2-2-8-16,0-3-2 16,6 0-8-16,4 0 0 15,5-3-41-15,3 0-16 16</inkml:trace>
  <inkml:trace contextRef="#ctx0" brushRef="#br0" timeOffset="40">6503 12171 80 0,'0'2'33'0,"0"6"-18"0,-3 11-7 15,0-8 11-15,-6 12-5 16,-3 6 2-16,0 6-3 16,0 2 2-16,-3 3-2 15,3-6 2-15,0-5-4 0,3-2-1 16,1-4-6-16,2-1-1 0,3-7 3 16,0-1-3-16,0-1 0 15,3-3-1-15,0-2 1 16,0-2 0-16,0-1 1 15,0-5 0-15,0 0 2 16,0 0-3-16,0-3 0 16,0-2 1-16,3-3 0 15,-3 0 0-15,3-5 0 16,0 2-2-16,3-7-2 16,-1-3 1-16,1-1 1 15,0-1-1-15,3-1-1 16,0-11 1-16,-3 6-1 15,3 3-3-15,0 2 2 16,0 0 3-16,-3 6 3 0,0 2 2 16,0 3 1-16,-3 5-4 15,0 2-3-15,0 6-3 16,0 8-1-16,0 6-1 16,0 4 3-16,0 1 2 15,0-1 2-15,0 3-4 16,0-5 1-16,0 0 0 15,0-3 2-15,0-2-1 16,0-3 2-16,2 0-2 16,-2-3 2-16,3-2 0 15,0-6 1-15,0 0-2 16,0-5 1-16,0-2-2 16,0-3 2-16,0-3-2 0,0-3-1 15,0-2-2-15,0 0 1 16,0 2 1-16,0 4 0 15,-3 1 0-15,3 4 0 16,-3 2-3-16,0 5 2 16,-3 3-1-16,3 5 0 15,3 3 0-15,0 11 0 16,-3 5 2-16,0 2 0 16,0 6 2-16,-3 0 1 15,0-1-1-15,0-4 1 16,0-1-2-16,0-2-1 15,3-3 3-15,-3-2 2 16,3-3-4-16,-1-3-3 0,1-3-26 16,-3-2-11-16,3-2-51 15,3-4-26 1,3-2 54-16</inkml:trace>
  <inkml:trace contextRef="#ctx0" brushRef="#br0" timeOffset="41">6732 12451 132 0,'-6'-5'52'0,"6"8"-28"0,0-1-17 0,0-2 13 16,0 0-8-16,3 8-2 16,0-2 3-16,3-1 2 15,3 0-8-15,3 0-2 16,0-2-1-16,2-3 2 0,1 0 1 15,0-5-1-15,0-1-1 16,0 1-1-16,-3 0 0 16,-3-3-2-16,0 0-2 15,-3 0 1-15,-3 0 1 16,-3 0-1-16,-3 0 2 16,-3 0-4-16,-3 3-2 15,-3 0 4-15,-3 5 1 16,-3 2-3-16,0 4 1 15,0 2-2-15,4 0 0 16,2 5 2-16,0 3 0 16,3 0 2-16,3-3 1 0,0 0 1 15,6 0 2-15,3 0-3 16,6 1 0-16,3-4-3 16,3-2-1-16,2-3 3 15,1 1 3-15,0-4-7 16,0-2 0-16,3-2-27 15,-3-1-8-15,0-2-36 16,-4 0-32 0,-2-3 39-16</inkml:trace>
  <inkml:trace contextRef="#ctx0" brushRef="#br0" timeOffset="42">6952 12404 140 0,'-6'-3'52'0,"6"6"-28"0,0 2-26 0,0 0 11 15,0 3 7-15,0 0 5 16,0 5 0-16,3 1-1 16,-3 1-10-16,0-1-2 0,0-1 2 15,0 0-6-15,0 0 0 16,0-2-2-16,0 0-2 16,0-4 1-16,0-1-1 15,0-6 2-15,0 0 3 16,0 0-4-16,3-3-3 15,0-2-2-15,0-6 0 16,3 1-4-16,0-4-2 16,0 1 0-16,0 0 4 0,0 2 3 15,0 3 2-15,0 1 1 16,3 1 0-16,-3 6-3 16,0 0 2-16,0 8 3 15,-3-3 1-15,-1 3 3 16,-2 0 1-16,3 0-1 15,-3 0 1-15,0-2-6 16,0-1-1-16,0 0 0 16,0-5 0-16,0 0 0 15,0 0 2-15,3-3 1 16,3-2 1-16,6-5-5 16,0-4 1-16,0 1 0 0,0 3 0 15,0 2-5 1,0 0 1-16,-3 5 2 15,0 3 3-15,0 0 0 0,0 8-1 16,-3 5 7-16,-1 0 3 16,-2 1-3-16,0-4-2 15,-3 1-2-15,0-1-3 16,3 1 3-16,-3 0 0 16,3-4-12-16,0-1-7 15,0-1-35-15,-3-5-15 16,3 0-12-1</inkml:trace>
  <inkml:trace contextRef="#ctx0" brushRef="#br0" timeOffset="43">7312 12176 148 0,'3'-5'57'0,"0"7"-30"0,0 1-21 15,0 2 17-15,0 3-3 16,0 3 0-16,0 7-4 16,0 6 0-16,-3 3-9 0,0 2 0 0,0 3 0 15,-3-6-1-15,0 6 1 16,0-3-4-16,0-3-2 15,3-2 0-15,0-3 1 16,0-2-1-16,3-1 2 16,0-2-4-16,3-3-2 15,3 1 4-15,3-4 3 16,3-2-1-16,0 0-2 16,0 0 0-16,-1 0-1 15,-2 0-5-15,0 0-1 16,0-3-28-16,-6 1-13 15,0-4-11 1,0-2-39-16,-3-2 19 16</inkml:trace>
  <inkml:trace contextRef="#ctx0" brushRef="#br0" timeOffset="44">7291 12121 140 0,'0'-3'52'0,"3"3"-28"0,3 0-24 16,0 3 13-16,6-3 2 15,3 0 5-15,3 0-6 0,3 0-1 16,3 0-7-16,-1 0-4 0,-2 0-1 16,-3 0-1-16,6 0-42 31,-6 2-59-31,-3 4 13 16</inkml:trace>
  <inkml:trace contextRef="#ctx0" brushRef="#br0" timeOffset="45">7482 12279 80 0,'-3'6'33'0,"6"9"-18"0,-3 7 4 0,0-12 18 15,0 6-11-15,0 3-3 16,0 2-2-16,3 3-1 16,-3-1-11-16,0-1-5 0,0-4-3 15,0-2 1-15,0-3 1 16,3 0-1-16,-3-2-2 16,0 0-41-1,0-3-60-15,0-3 16 16</inkml:trace>
  <inkml:trace contextRef="#ctx0" brushRef="#br0" timeOffset="46">7539 12300 144 0,'-15'-13'55'0,"30"13"-30"0,-21 11-25 16,12-11 10-16,-1 0 5 0,1 0 4 16,6-3-5-16,0-5-3 15,3 0-6-15,3 0-4 0,3 0 0 16,0 1-1-16,-3 1 2 16,-1 1-3-16,-2 2 0 15,0 1 1-15,-6 2 0 16,0 2-3-16,-3 4 2 15,-3 4 1-15,-3 9 2 16,0 4-1-16,-3 4-1 16,-3-1 7-16,0 4 3 15,0-4-1-15,0-2 0 16,0-3-5-16,0-3-3 16,3-2 0-16,0-2-1 0,3-4-11 15,0-2-5 1,0 0-47-16,0-3-48 15,0-5 32-15</inkml:trace>
  <inkml:trace contextRef="#ctx0" brushRef="#br0" timeOffset="47">7616 12427 204 0,'-9'-5'77'0,"9"3"-42"0,0 2-39 16,0 0 15-16,6 0-2 15,0-3 2-15,3 0-5 16,3 1-2-16,3-1-2 0,2 0-2 0,1 1 3 16,0-1-7-16,3 0-1 15,3 1-34-15,0-1-11 16,-4 0-35 0</inkml:trace>
  <inkml:trace contextRef="#ctx0" brushRef="#br0" timeOffset="48">7914 12282 80 0,'0'-3'33'0,"3"3"-18"0,-9 0-7 0,6 0 13 16,0 0-1-16,0 0 3 16,0 8-7-16,-3 3-1 0,0 5 2 15,0 2 1 1,0 1-9-16,-3 2-3 0,0 3 0 0,3 0 1 15,0-3 1-15,6 0-4 16,-3-3-1-16,3-2-1 16,3-2-2-16,0-1 7 15,3-5 3-15,3-3-1 16,-1-5 0-16,7 0-1 16,-9-3 0-16,3-5 2 15,-3 0 4-15,-3-2-2 16,-9-1 3-16,0 1-4 15,-3-4-1-15,-3 4-6 16,-6 2-3-16,3 3-3 0,-3-1 1 16,1 4-17-16,2-1-8 15,3 3-15-15,3 0-7 16,3-3-25 0,0 1-33-16,9-1 35 15</inkml:trace>
  <inkml:trace contextRef="#ctx0" brushRef="#br0" timeOffset="49">7973 12144 144 0,'0'-5'55'0,"3"2"-30"0,0 1-25 0,-3 2 10 0,9 0-2 16,3-3 0-16,0 1-2 16,0-1 1-16,0 0-4 15,0 1-6-15,2-1-1 0,-2 0 4 16,0 1 4-16,-3 2-3 16,0 0-3-16,-3 2 1 15,0 6 0-15,-3 3-2 16,0 5 2-16,-3 5 3 15,0 5 1-15,0 6 1 16,3 2 0-16,0 1-2 0,3 2-2 16,0 3 1-1,0-6-1-15,0-5 2 0,0-2 1 16,0-1-1-16,-3-2-2 16,-3-3 5-16,-3-3 1 15,0-2 2-15,-6 0 0 16,0-3 0-16,-3-2 0 15,0 0-2-15,0-3-1 16,0-3-1-16,0-2 0 16,3-3-9-16,-3 0-4 15,3 0-31-15,-2 0-11 16,8 0-27 0</inkml:trace>
  <inkml:trace contextRef="#ctx0" brushRef="#br0" timeOffset="50">8339 12218 124 0,'-3'8'49'0,"3"0"-26"0,0 16-16 0,0-8 15 0,0 5 2 16,3 6 3-16,0-4-10 15,0 1-5-15,-3 3-7 16,3-1-2-16,0-2 3 0,-3-5-5 16,3-1-3-16,-3-2 1 15,0-3 2-15,-3-2-51 16,0-3-60-1,0 0 21-15</inkml:trace>
  <inkml:trace contextRef="#ctx0" brushRef="#br0" timeOffset="51">8220 12417 184 0,'-3'-8'71'0,"6"8"-38"0,3-3-32 0,0 3 16 16,6-2 6-16,3-1 6 15,3 0-11-15,6 3-3 16,2 0-9-16,4 0-4 0,3-2 1 16,-3-1-2-16,-4 0-1 15,1 1-21-15,-6-1-9 16,-3 3-75 0</inkml:trace>
  <inkml:trace contextRef="#ctx0" brushRef="#br0" timeOffset="52">8592 12229 68 0,'3'-3'27'0,"6"1"-14"0,3-1-7 16,-6 3 9-16,3-3 0 15,3 3 4-15,0 0-11 16,3 3-4-16,-3 2-1 16,2 3 2-16,-8 11 4 15,0-3 5-15,-9 0 3 16,-3-1 2-16,0 4-8 16,0-6-2-16,1-2-5 15,2-1-7-15,0 1-1 0,6-3-5 16,5 0 1-16,10 2 2 0,0 4 1 15,0-1 3-15,-3 5 1 16,0-2 1-16,-6 3 2 16,-3-3 12-16,-6-3 8 15,-6 0 2-15,-12 0 1 16,0-2-14-16,-3-3-4 16,0-3-5-16,1-2-2 15,-1-1-15-15,3-2-7 16,3 0-27-1,3-2-50-15</inkml:trace>
  <inkml:trace contextRef="#ctx0" brushRef="#br0" timeOffset="53">8878 12102 108 0,'3'-5'44'0,"0"5"-24"0,3 0-8 16,-6 0 16-16,3 5-3 16,-3 3 3-16,6 3-5 0,-6 4 0 15,0 4-12-15,-3-1-4 0,3 6-3 16,0 0-2-1,0 0 1-15,0-6-2 0,0 1-1 16,0-1-41-16,3-2-18 16,-3-8-23-1</inkml:trace>
  <inkml:trace contextRef="#ctx0" brushRef="#br0" timeOffset="54">8988 12181 220 0,'-18'6'82'0,"12"-1"-44"0,-15 6-44 0,10-3 14 15,-1-1-9-15,-3 1 0 16,0 3-15-16,0 5-6 16,0-3-66-16,3-2-30 0</inkml:trace>
  <inkml:trace contextRef="#ctx0" brushRef="#br0" timeOffset="55">8839 12179 160 0,'9'0'60'0,"0"2"-32"0,3 4-26 15,-6-4 12-15,6 1-5 0,6 0 0 16,-3 2-5-16,2 0-3 15,-2 1-27 1,0-1-12-16</inkml:trace>
  <inkml:trace contextRef="#ctx0" brushRef="#br0" timeOffset="56">9060 12176 140 0,'-3'3'52'0,"6"-1"-28"0,-3 6-28 0,0-2 10 15,0 2 15-15,0 0 10 16,0-1-11-16,0 7-3 0,0-1-11 16,0 5-4-16,0-2 1 0,0-5-2 15,0-1-1-15,3 1-2 16,-1-3 1-16,4-3 3 15,0 1 3-15,3-4-2 16,0 1-2-16,0-3-3 16,3 0 1-16,0-3-12 15,3 1-5-15,-3 2-21 16,0-3-8-16</inkml:trace>
  <inkml:trace contextRef="#ctx0" brushRef="#br0" timeOffset="57">9232 12166 120 0,'-3'0'46'0,"3"2"-24"0,-3 9-19 0,3-3 12 15,0 2 15-15,0 9 8 16,0 5-11-16,0-1-3 15,0 4-14-15,-3 2-4 0,0 0 0 16,3-2-3-16,0 4 0 16,0-4-1-16,0-3-2 15,3-6-2-15,0-2-1 0,0 0-25 16,0-6-9-16,0 1-52 16</inkml:trace>
  <inkml:trace contextRef="#ctx0" brushRef="#br0" timeOffset="58">9324 12266 208 0,'-3'-10'79'0,"6"20"-42"0,-3-5-34 0,0-5 15 16,0 0 2-16,0 0 4 15,12-5-8 1,3 0-8-16,3 0-6 0,-3 2 1 16,3-2-4-16,0 2 0 15,0-2 3-15,-4 2 1 16,1 0-6-16,0 1 0 0,0-1-23 16,-3 0-8-16,-3 1-14 15,-3 2-3 1,0 0-32-16</inkml:trace>
  <inkml:trace contextRef="#ctx0" brushRef="#br0" timeOffset="59">9387 12367 140 0,'-6'0'52'0,"9"2"-28"0,-3 1-22 15,0-3 12-15,6 3 6 0,0-3 5 16,3 0-7 0,0 0 0-16,3 0-11 15,3 0-4-15,2 0 0 0,1 0-2 0,0 0-1 16,-3 0 1-16,-3 0-1 16,0 0-14-16,-3 2-3 15,-3-2-68 1</inkml:trace>
  <inkml:trace contextRef="#ctx0" brushRef="#br0" timeOffset="60">9881 12121 136 0,'-3'-3'52'0,"-9"3"-28"0,15 0-19 16,-3 0 13-16,-3 0-10 16,-3 3-4-16,0 5-1 0,-6 5 0 15,0 3-1-15,-2 5-2 0,-1 11 1 16,0-1 5-16,3 4 6 15,0-1-8-15,3 0-2 16,6 1-2-16,3-1 2 16,3-2 3-16,3-6 2 15,6-2 3-15,6-5 4 16,6-6-4-16,2-5 0 16,1-3-2-16,0-2 0 15,-3-3 2-15,-6-3 1 16,-3 1 10-16,-7-6 4 15,-5 0-7-15,-3-8-3 16,-6 3-6-16,-5-1-4 16,-1 4-5-16,-6 2 0 0,-3 0-5 15,3 3-1-15,0 2-4 16,3 3 1-16,3 0-8 16,1 5-2-16,2-2-17 15,6 2-61 1,0 3-30-1,3-8 44-15</inkml:trace>
  <inkml:trace contextRef="#ctx0" brushRef="#br0" timeOffset="61">10146 12218 160 0,'-3'-5'63'0,"3"3"-34"0,-6 2-23 16,6 0 15-16,-3 2-16 16,-6 1-2-1,0 2-2-15,-6 8-1 0,-3 11 0 16,1 0-11-16,2 5-5 0,0-2 16 15,6-1 9-15,3 8-3 16,6-5-3-16,6-5 9 16,6-3 4-16,12-5 0 15,-1-5 3-15,1-8-1 16,-3-3-2-16,3-8 5 16,-6-6 1-16,-3-1 0 15,-3-7-2-15,-4-1-6 0,-2-7-1 16,-6-1-6-16,-6 2-2 15,-2-3-2-15,-4 5-3 16,0 4-2-16,-6 4-1 16,0 6-9-16,-6 5-32 15,3 5-2 1,6 3-19-16,7 3-7 16,8-3-18-1</inkml:trace>
  <inkml:trace contextRef="#ctx0" brushRef="#br0" timeOffset="62">10390 12163 140 0,'3'5'52'0,"0"6"-28"0,3 5-19 16,-3-8 11-16,0 2-3 15,0 9 0-15,-3 5-7 16,3-1-2-16,-3 1-2 16,0-3 1-16,0-2 0 0,0-3-4 15,0-3-1-15,0-2-54 16,-3-1-45-16,0-2 32 15</inkml:trace>
  <inkml:trace contextRef="#ctx0" brushRef="#br0" timeOffset="63">10307 12353 120 0,'-3'-5'46'0,"12"10"-24"0,-3-5-15 0,-6 0 13 15,3 0 1-15,3 0 4 16,0 0-11-16,2 0-3 16,7 0-7-16,3 0-1 0,0 0 3 0,0 0-5 15,0 0-1-15,6 0-13 16,-7 0-7 0,7-2-58-16</inkml:trace>
  <inkml:trace contextRef="#ctx0" brushRef="#br0" timeOffset="64">10622 12229 128 0,'3'13'49'0,"-3"8"-26"0,0 6-18 0,0-14 13 16,0 6-1-16,-3-1-1 16,3 1-6-16,-3-1-4 15,3-2-3-15,0 0-3 0,0 2 3 16,0-2-2-16,0-2 2 16,0-4-2-16,3 1-42 31,0 2-55-31,0-8 14 15</inkml:trace>
  <inkml:trace contextRef="#ctx0" brushRef="#br0" timeOffset="65">10726 12256 200 0,'15'-16'77'0,"-15"13"-42"0,15-5-39 16,-9 5 13-16,0 1-3 15,3-1 1-15,0 0-3 16,3 3-3-16,0 3 0 16,0 0-4-16,0 2 0 0,-4 8-3 15,-2 8 1-15,-6 3 5 16,-6 5 2-16,1-2 0 15,-4 5-2-15,-6-6 3 16,0 3 2-16,-3-5 0 0,3-6 0 16,3-2-1-16,9-2 4 15,3-4-2 1,9-5 2 0,3-2-5-16,3 0 0 15,3-3-1-15,0 0-2 16,0-6 1-16,-1 6 1 15,-2-5-3-15,0 3-2 16,-3 2-31-16,-3-3-15 0,0 3-44 31</inkml:trace>
  <inkml:trace contextRef="#ctx0" brushRef="#br0" timeOffset="66">11012 12245 208 0,'12'0'79'0,"-9"0"-42"0,0 0-43 15,3 0 36 1,3-3-8-16,3 1-6 15,0-1-5-15,0 0-6 0,0 1-6 0,2-1 0 16,-2 0-4 0,15 1-28-16,-3 2-10 15,-6 0-56 1</inkml:trace>
  <inkml:trace contextRef="#ctx0" brushRef="#br0" timeOffset="67">11078 12393 188 0,'-9'0'71'0,"12"3"-38"0,3 2-36 0,0-2 11 0,0-1 5 16,2-2 6-16,4 0-10 15,-3 0-2-15,9 3-5 16,3 0 1-16,-3-3 0 0,0 0-17 15,-3 0-5-15,-1-3-53 16,1 0-42 0,0 1 37-16</inkml:trace>
  <inkml:trace contextRef="#ctx0" brushRef="#br0" timeOffset="68">11331 12152 172 0,'-3'-5'66'0,"6"5"-36"0,3-3-31 0,-6 3 15 16,6 0-6-16,2-2 1 15,4-1-3-15,6 0-1 16,6 1-3-16,0-1-4 0,0 1-1 15,-3-1 2-15,-1 0 0 16,-2 1-2-16,0 2 2 16,-3-3 3-16,-3 3 1 15,0 0-4-15,-3 0-1 0,0 3 1 16,0-1 2 0,-3 1-2-16,-1 2 0 0,-2 3 3 15,-3 3 3-15,0 2 2 16,-3 5 1-16,-2 12 0 15,2-1 0-15,0 2-4 16,0 1-1-16,0 0 1 16,0-6 0-16,0 3-2 15,0 1-2-15,3-4 1 16,-3-5-1-16,0-2-16 16,3-6-6-16,-3 0-71 15</inkml:trace>
  <inkml:trace contextRef="#ctx0" brushRef="#br0" timeOffset="69">11447 12398 200 0,'-6'-5'77'0,"9"8"-42"0,15-6-37 0,-12 3 14 16,-6 0 7-16,6 3 5 15</inkml:trace>
  <inkml:trace contextRef="#ctx0" brushRef="#br0" timeOffset="70">11485 12398 385 0,'15'3'10'0,"3"2"-6"16,3-2-3-16,3 0 1 15,3-3-1-15,-4 0-1 16,1-3-28-16,-6 0-11 16,0 1-65-16</inkml:trace>
  <inkml:trace contextRef="#ctx0" brushRef="#br0" timeOffset="71">11759 12258 232 0,'-12'-21'88'0,"9"18"-48"0,3-2-47 0,3 2 16 15,3 1-8-15,3-4-1 16,0 1 3-16,3-3 0 16,3 0-1-16,0 3-4 0,0 0 1 15,3 2-1-15,-4 3 0 16,4 5-3-16,-3 3 1 15,-3 6-3-15,-6 9 0 16,-6 4 4-16,-6 2 1 16,-3 3 6-16,0-6 2 15,-3 3 6-15,-3 3 3 0,1-6-4 16,-1-4 1-16,0-4-3 16,3-5 2-16,3-2-2 15,3-3 0 1,3 0-8-16,3-3 0 0,6-2 1 15,6-1 1-15,3 1 1 16,12-3 2-16,-1 0-3 16,1 0 0-16,0 3-1 15,-3-1-2-15,-3 1 1 16,-4-3 1-16,-5 3-23 16,-3-1-8-16,-3 1-92 15</inkml:trace>
  <inkml:trace contextRef="#ctx0" brushRef="#br0" timeOffset="72">6372 13049 140 0,'0'-2'52'0,"0"4"-28"0,0 9-22 0,0-1 12 0,0 6 2 16,-3 19 2-16,0 7-7 16,-3 6-2-16,0 2-5 15,0-5-1-15,0-3 1 0,0-2 2 16,3-3 1-16,0-8-3 15,3-5-1-15,0-6 1 16,0-2 0-16,0-5 0 16,0-6 2-16,0-7-8 15,3-6-3-15,0-3 0 16,0-2 1-16,3-6-3 16,0-7 2-16,0-3-4 0,0-6 1 15,0 1 4-15,0-11 2 16,-3 5-1-16,0 6 0 15,0 5 4-15,-3 5 3 16,0 8 8-16,3 3 4 16,0 8-13-16,-3 5-3 15,3 15 1-15,2 4 3 16,-2 2 1-16,6 6 0 16,0-6-3-16,0-3 1 15,3 3-2-15,-3-5 2 16,0-5-2-16,0-3-1 15,0-3 5-15,0-8 4 16,0-5-5-16,0-5 0 0,0-11-7 16,0-5 0-16,-1-2-1 15,-2 4-1-15,0 6 4 16,0 2 0-16,-3 6 1 16,0 3 2-16,0 7-1 15,0 8 2-15,0 11 2 16,0 8 4-16,-3 5 0 15,0 5 2-15,0 1-4 16,0-3-2-16,0-3-5 16,3-3 0-16,0-2-2 15,3-3-2-15,0-2-35 16,0-6-14-16,3-5-44 16</inkml:trace>
  <inkml:trace contextRef="#ctx0" brushRef="#br0" timeOffset="73">6657 13330 192 0,'-6'8'71'0,"6"-8"-38"0,0 2-41 0,0-2 10 16,3 6-1-16,6 2 3 16,-3-1 5-16,3-1 5 15,0-1-8-15,0-8 1 0,0 1 0 16,0-1-1-16,0-2-1 15,0 0-3-15,-3-3 1 0,0 0-2 16,-3-3-1 0,-3 3-2-16,-3-2 1 0,-3 2-1 15,0 2-2-15,0 1 3 16,-6 2 0-16,3 3-2 16,-6 6 0-16,0 2-1 15,3 2 0-15,3 6 5 16,1-3 3-16,2 3-1 15,3-3-2-15,0 1 0 16,9-1 1-16,3 0-1 16,-1 0 2-16,4-2 0 15,0-3 1-15,3-3-7 16,0-2-2-16,0-3-36 0,0-3-15 16,0 0-26-1</inkml:trace>
  <inkml:trace contextRef="#ctx0" brushRef="#br0" timeOffset="74">6818 13285 148 0,'-6'5'57'0,"6"0"-30"0,0 6-27 0,0-6 10 16,0 3 9-16,0 5 7 15,0 3-2-15,0 0 0 16,-3 0-13-16,3-3-7 0,-3 0 0 15,3-2-3-15,-3-3 2 16,3 0 0-16,0-3 1 0,0 0-2 16,0-5 1-16,0 0-2 15,0-2 2-15,3-3-7 16,3-6-1-16,0-5-1 16,3-2 2-16,0-1-3 15,3 3 2-15,6 0 1 16,-3 6-1-16,-3 2 1 15,0 2 3-15,-1 6 0 16,-2 6 1-16,0 2 2 16,0 5 1-16,-3-2 1 15,0 2 0-15,-3-3 2 16,0 1 3-16,0-3-4 16,0-3-1-16,-3 0-2 15,0-5 1-15,6 0-2 16,0-2-1-16,3-6-4 0,3-3 0 15,6 1-5-15,-6-1-1 16,5 6 2-16,-2-3 3 16,0 3 0-16,0 2 4 15,-3 6 4-15,-3 7 3 16,0 3-2-16,-3 1-3 16,-3 2 2-16,0-3 2 15,0 0-2-15,0-2-2 16,-3-1-14-16,3-2-6 15,0 0-133 1,3-5 60 0</inkml:trace>
  <inkml:trace contextRef="#ctx0" brushRef="#br0" timeOffset="75">7274 13094 148 0,'-6'32'55'0,"3"-3"-30"0,-3 19-16 0,3-24 16 15,0 2-5 1,-3 8-2-16,0-2-4 0,3-3-1 15,0-2-7-15,0-1-4 0,0-2-1 16,3-3 1-16,3-2 1 16,3-3 1-16,0-3 0 15,3 0-2-15,3-5-2 16,0-3 1-16,5 1 1 16,1-4-14-16,0-2-5 15,-3-2-13-15,0-4-4 16,-3 1-28-1,0-3-31-15,-3 0 32 16</inkml:trace>
  <inkml:trace contextRef="#ctx0" brushRef="#br0" timeOffset="76">7229 13018 156 0,'0'-3'57'0,"6"3"-30"0,3-3-25 15,0 3 14-15,3 0-8 16,0-2 0-16,5-1-4 15,7 0-1-15,-3 3-1 0,0 0-15 16,-3 0-6-16,0 0-54 16</inkml:trace>
  <inkml:trace contextRef="#ctx0" brushRef="#br0" timeOffset="77">7467 13110 104 0,'3'-8'41'0,"0"6"-22"0,-3-4-5 15,3 4 15-15,0-1-1 16,-3 0 3-16,0 1-8 15,0 2-4-15,0 0-11 16,3 10-7-16,-3 6-2 0,0 11 5 16,-3 2 5-16,0 5-1 15,0 3 3-15,0-2-4 16,0-6 1-16,0-3-5 16,3-2-2-16,0-6 2 15,0-2 0-15,0-2-12 0,3-4-7 16,0-2-44-1,0-3-61 1,0 1 27-16</inkml:trace>
  <inkml:trace contextRef="#ctx0" brushRef="#br0" timeOffset="78">7667 13102 112 0,'2'0'44'0,"-2"0"-24"0,0 3-10 0,0-3 12 16,-2 5-6-16,-4 3 1 0,0 13-4 15,-3 3 2 1,0 0-8-16,-6 2 0 0,3 3 0 0,3 1-3 16,6-1-3-16,3-3 2 15,3-5 2-15,3-2 0 16,6-3 2-16,3-3 0 16,3-3 1-16,2-2-4 15,-2-2-1-15,0-6-1 16,-3 0 1-16,-3-6 0 15,-3-4 3-15,-3-3 1 16,-6-1 1-16,-3 1-4 16,-6 3-1-16,-6 2 1 15,-3 5 0-15,-3 0-5 16,4 6-1-16,-4 5-8 16,-3 0-2-16,6 0-20 0,12-3-143 31,18-8 92-16</inkml:trace>
  <inkml:trace contextRef="#ctx0" brushRef="#br0" timeOffset="79">7934 13134 156 0,'-3'-3'60'0,"-6"3"-32"0,1-2-17 0,2 2 15 0,-3 2-6 16,0 1 1-16,-6 0-12 16,3 2-3-16,-3-2-4 15,3 4-2-15,3 1 3 0,6 8-4 16,9-3 0-1,0 3 3-15,6 3-3 16,3-3 0-16,0 2 3 16,3 1 3-16,0 2 2 15,-4-3 1-15,-2 1-2 16,-3-6 1-16,0 0 0 16,-6 1 1-16,-3-1-2 0,-6-2-1 15,0-4-6-15,-9-1 3 16,1-4 3-1,2-2-4-15,0 0-1 16,3 0-11-16,-3 0-3 16,6-5-4-16,3-8 1 15,9-3 2-15,0 0 4 16,6-2 7-16,3-4 2 16,0 4-1-16,-7-1 2 15,1 4 7-15,-3-1 4 16,0 2-1-16,-3 4 0 15,-3-3-10-15,0 5-1 0,0 2-38 16,-3 6-13 0,0 3-30-1</inkml:trace>
  <inkml:trace contextRef="#ctx0" brushRef="#br0" timeOffset="80">7964 13065 200 0,'-6'-3'77'0,"9"3"-42"0,0 0-39 0,0 0 15 16</inkml:trace>
  <inkml:trace contextRef="#ctx0" brushRef="#br0" timeOffset="81">7985 13060 322 0,'15'-5'1'16,"3"-1"0"-16,0 1-1 0,-1 2 0 16,-2 1 0-16,0 2 0 15,0 0 0-15,-3 2 2 16,-3 4-3-16,0 2 0 16,-3 5 3-16,-3 5 3 15,-3 14 2-15,-3 2 1 16,0 3-4-16,3 1-1 15,0 1-1-15,0-4 1 16,0-4 0-16,3-2 3 0,-3-2-3 16,0-3-2-1,0-3 0-15,0-3 1 0,-3-2 1 16,-3 0 1-16,-3-3 4 16,0-2 3-16,0-3-6 15,0-3-1-15,0-2-4 16,-3 0-3-16,3-3-20 15,3 0-8-15</inkml:trace>
  <inkml:trace contextRef="#ctx0" brushRef="#br0" timeOffset="82">8363 13134 200 0,'-3'-3'74'0,"6"6"-40"0,-3 2-38 16,0 3 13-16,0 8 1 15,0 3 4-15,0 7-1 16,0 3 2-16,0 3-8 15,0-6-2-15,0 1-1 0,0-3-5 16,0-3 1-16,0-3-16 16,0-2-4-16,0-3-58 15,0-2-46 1,0-3 42-16</inkml:trace>
  <inkml:trace contextRef="#ctx0" brushRef="#br0" timeOffset="83">8277 13301 200 0,'-12'-6'74'0,"27"6"-40"0,-6-5-35 0,0 5 12 15,2-3-7-15,4 3-1 16,3-2 3-16,0-1 1 16,6 0-45-16,-3-2-21 15,5 5-24-15,-11-2-7 16</inkml:trace>
  <inkml:trace contextRef="#ctx0" brushRef="#br0" timeOffset="84">8616 13076 156 0,'0'-3'60'0,"0"6"-32"0,3 5-28 0,-3 0 13 0,0 2 4 15,0 6 7-15,-3 5-2 16,0-2-1-16,0 2-11 15,0 0-4-15,0-5-2 0,3 5 0 16,0-8 0 0,0-2 0-16,3-3-2 15,3-3-2-15,6-5 1 16,3-2-1-16,3-4 0 16,3 1 0-16,-1 2 0 15,1 3 2-15,0 0-3 16,-3 6 0-16,-3 2 5 15,0 2 5-15,-3 1-3 0,-6-1-1 16,-3 3 6-16,-6-2 3 16,-3 0-7-1,-3-1-4-15,0 1-2 0,-3-3 1 16,-6-3-19-16,0 0-6 16,-3-2-23-16,0-6-11 15,1-2-39 1</inkml:trace>
  <inkml:trace contextRef="#ctx0" brushRef="#br0" timeOffset="85">8592 13052 200 0,'3'-8'77'0,"3"5"-42"0,6-5-30 16,-6 6 19-16,6-1-9 15,0 0 2-15,3 1-10 16,6-1-4-16,-1 1-2 16,1 2-6-16,0 0-1 0,-3 0-46 15,0 0-18-15,0 2-17 16</inkml:trace>
  <inkml:trace contextRef="#ctx0" brushRef="#br0" timeOffset="86">8982 12954 200 0,'-6'-13'74'0,"6"26"-40"0,0-8-40 0,3-2 12 16,-3 2 9-16,0 3 10 16,0 3 0-16,0 5 0 15,3 2-13-15,0 3-5 0,0 0-3 16,0-2-5-16,0 2 1 15,0-2-2-15,0 2 0 16,-3-3-44-16,0-4-20 16,3-1-34-1</inkml:trace>
  <inkml:trace contextRef="#ctx0" brushRef="#br0" timeOffset="87">9104 13012 232 0,'-9'-5'88'0,"6"8"-48"0,-3-1-47 16,3 4 16-16,-6 1-6 15,-5 4 1-15,-1 0 0 16,-3 2 2-16,-3 0-3 16,-3 0-8-16,3 1-2 0,3-1-37 15,1-5-13-15,-1 2-33 16</inkml:trace>
  <inkml:trace contextRef="#ctx0" brushRef="#br0" timeOffset="88">8857 13033 208 0,'-3'0'77'0,"6"3"-42"0,6 0-41 0,-3-1 14 15,0 1-3-15,9 2 2 16,3 1-1-16,3-1 1 15,2 3-4-15,4 0-6 0,-3 0-1 16,0-3-49 0,-6 0-63-16,-3 1 18 15</inkml:trace>
  <inkml:trace contextRef="#ctx0" brushRef="#br0" timeOffset="89">9244 13007 144 0,'-3'3'55'0,"3"-1"-30"0,-3 6-21 15,3 0 13-15,-3 3 5 16,0 2 4-16,0 3-10 16,0 2-4-16,-3 1-7 15,0 5 3-15,0-3 2 0,6-5-5 16,-6 0-1-16,3-3-2 0,3-3-2 16,3-2 1-16,-3-2 1 15,3 2 1-15,3-6 1 16,0-2-2-16,0 0-2 15,3 0 1-15,0 0-1 16,0 0-5-16,3-2 1 16,-3 2-9-16,0 0-4 15,0 0-13-15,-3 0-4 16,0 0-13 0,0-3-40-16,-3-2 13 15</inkml:trace>
  <inkml:trace contextRef="#ctx0" brushRef="#br0" timeOffset="90">9330 13015 152 0,'-6'0'57'0,"6"3"-30"0,0-1-32 15,0 3 10-15,0 3 12 16,0 8 11-16,0 3-1 15,0 10 1-15,0 5-15 16,-3 3 3-16,3 0 4 0,0 0-7 0,0-5 0 16,0-3-7-1,0-2-2-15,0-6-2 16,0-3 1-16,0-2-7 0,0-2 1 16,0-4-28-16,0-2-11 15,0-3-30 1,0-5-47-16,0 0 30 15</inkml:trace>
  <inkml:trace contextRef="#ctx0" brushRef="#br0" timeOffset="91">9488 13131 200 0,'-3'0'74'0,"3"0"-40"0,3 0-24 16,-3 0 20-16,0 0-9 15,3 0-2-15,3 0-5 16,3 0-1-16,3-2-7 16,3-1-4-16,0 0 1 0,3 1-2 15,5-1-1-15,-2 0 1 16,-3 1-1-16,0-1 0 15,-3 3 0-15,-3 0-9 16,-3 0-2-16,0 0-18 16,-3 0-9-16,-4 0-31 15,-2 0-49 1,0 3 30-16</inkml:trace>
  <inkml:trace contextRef="#ctx0" brushRef="#br0" timeOffset="92">9527 13287 168 0,'-6'0'66'0,"9"0"-36"0,3 0-37 0,-3 0 10 16,3 0 8-16,3 0 5 16,0-2-6-16,6-1-1 15,5 0-5-15,1 1-3 0,0-1 2 16,0 1-2-16,-3-1 2 15,0 3-18-15,-4-3-4 0,-2 6-64 16</inkml:trace>
  <inkml:trace contextRef="#ctx0" brushRef="#br0" timeOffset="93">9950 12957 172 0,'0'-16'66'0,"0"18"-36"0,0-2-24 0,0 8 17 16,0 0-5-16,-3 3 1 15,0 7-1-15,0 9 0 16,-3 7-9-16,3 9-5 0,0-4-1 16,0-2 0-16,0-2 1 0,0-4-2 15,3-4-2 1,0-1 1-16,0 1 1 0,0-9-3 16,0 1 0-16,3-3-15 15,0-6-6-15,3-12-44 16,0-4-31-1</inkml:trace>
  <inkml:trace contextRef="#ctx0" brushRef="#br0" timeOffset="94">10176 13012 148 0,'0'-2'55'0,"-3"4"-30"0,-3 1-23 0,3 2 12 16,0 3 2-16,-3 3 4 15,-9 5-4-15,-3 2-1 16,3 14-9-16,3-6-2 0,0 11 2 15,7-2-3-15,5-1 0 16,8-2-1-16,4-3 1 16,3-5-4-16,0-3 0 15,3-5 3-15,6-8 1 0,-6-3 5 16,0-8 5-16,2-2-3 16,-5-5 0-16,-3-4 0 15,-6 1 4-15,-6-3-4 16,-6 3 0-16,-6 0 0 15,-3 2 1-15,-3 3-3 16,-5 3-3-16,-7 5-7 16,0 3-3-16,6 2-14 15,3 0-3-15,7 3-12 16,5-3-7-16,3 1-118 31,27-9 60-31</inkml:trace>
  <inkml:trace contextRef="#ctx0" brushRef="#br0" timeOffset="95">10402 13033 184 0,'0'0'68'0,"0"3"-36"0,3 2-31 0,-3 1 14 15,3 4 3-15,-3 3 6 16,0 9-7-16,0 7-2 16,0 0-8-16,0 3-5 0,-3-1 1 0,3 1-2 15,0-8 2-15,0 2-2 16,0-5 2-16,0-5-24 15,3-5-11-15,-3-11-115 32,3-5 39-32</inkml:trace>
  <inkml:trace contextRef="#ctx0" brushRef="#br0" timeOffset="96">10280 13129 180 0,'-18'0'68'0,"30"-3"-36"0,-3 3-33 0,-9 0 15 16,6 3-6 0,3-3 3-16,3 2 0 0,3 1 1 15,2 0-6 1,4-3-2-16,3 0 0 0,-3 0-9 0,6-3-4 16,5 0-86-1</inkml:trace>
  <inkml:trace contextRef="#ctx0" brushRef="#br0" timeOffset="97">10592 13084 152 0,'-8'-8'57'0,"8"5"-30"0,3-2-25 0,2 2 14 16,1-2-1-16,3 0 0 15,3-1-5-15,0 1-2 16,3 0-4-16,-3 2-3 0,6 6 0 0,-3 5-1 15,-3 2 2 1,-3-2 3-16,-12 16 4 0,-3 5 2 16,-3 3 3-1,-3-3-1-15,-3 0 0 0,0 3-7 16,0-6-4-16,3-2-1 16,3-3 1-16,0-5-1 15,3-3-1-15,3-2 1 16,3-1 1-16,6-4 1 15,3-1 1-15,3-2-2 16,3-3 1-16,0 2-2 16,3-4-1-16,3-4 1 15,-3 4-1-15,-4-1 0 0,1 3 0 16,-3 0-14-16,0-3-5 16,-3 1-21-16,0-1-8 15,0 1-42 1</inkml:trace>
  <inkml:trace contextRef="#ctx0" brushRef="#br0" timeOffset="98">10941 13076 152 0,'-9'-11'57'0,"6"11"-30"0,-3 0-16 0,3 3 15 0,-3 2-10 15,-3 6-2-15,-3 2-4 16,-3 16-1-16,3 5-5 16,0 3 4-16,6 6 4 0,3-9-2 15,6-5 0-15,6-5 0 16,6-5 1-16,3-4 3 16,6-9 2-16,6-9-7 15,-4-5-3-15,-5-5-1 16,0-8-1-16,-6 0-2 15,-6-8 1-15,-6-1 4 16,-9-4 4-16,-3 2-6 16,-6 3-3-16,0 3-1 15,0 5 1-15,1 5-17 16,-1 2-4-16,3 6-44 16,0 6-17-16,9 4-22 15</inkml:trace>
  <inkml:trace contextRef="#ctx0" brushRef="#br0" timeOffset="99">11229 13084 280 0,'0'0'104'0,"3"0"-56"0,6-3-54 0,0 3 19 0,3-3-8 16,3 1 0-16,3-1-6 15,3 0 1-15,0 1 0 16,-4-1-16-16,4 3-4 0,-6 0-39 15,-3 0-16-15</inkml:trace>
  <inkml:trace contextRef="#ctx0" brushRef="#br0" timeOffset="100">11268 13227 196 0,'-3'0'74'0,"9"0"-40"0,3 0-33 0,-3 0 14 16,3 0-6-16,3 0 0 16,3-3-5-16,0-5-3 15,-1 3 0-15,7-1-28 0,-3 1-11 16</inkml:trace>
  <inkml:trace contextRef="#ctx0" brushRef="#br0" timeOffset="101">11551 12975 156 0,'-6'0'60'0,"3"0"-32"0,-3-2-13 16,6 2 20-16,-3 0-4 15,0 0-1-15</inkml:trace>
  <inkml:trace contextRef="#ctx0" brushRef="#br0" timeOffset="102">11530 12965 384 0,'3'-6'10'0,"3"-2"-5"0,3 3-2 15,0-3 0-15,3 3-4 16,0 2 1-16,3 1 0 16,2 4 2-16,-2 6-3 0,-3 3-2 15,-3-1 4-15,-3 1 3 16,-6 2 5-16,-3 0 2 15,-6 1-5-15,3-1-4 16,0-3-1-16,0 1 1 16,3-3-3-16,3 0 0 15,15 0-4 1,0 2 1-16,0 4 0 16,0 4 2-16,0 6 3 15,-3-3 2-15,-6 0 1 16,-6 0 13-16,-3 1 6 15,-3-4-7-15,-6-2-2 16,-6 0-4-16,3-6-1 0,0-2-8 16,0-2 0-16,0-4-8 15,3-2-3 1,4-2-19-16,2-4-8 0,3 1-21 16,3-3-6-16,6 0-39 15</inkml:trace>
  <inkml:trace contextRef="#ctx0" brushRef="#br0" timeOffset="103">11947 12938 172 0,'3'0'66'0,"-3"3"-36"0,-3-1-13 0,3-2 20 16,0 6-8-16,-6-1-2 15,0 3-7-15,-6 3 0 16,0 7-11-16,-3 6 3 0,0 5 2 16,3 8-7-16,1 3-4 15,5-1-2-15,3-2 1 16,6 0-3-16,5-5 0 15,10-5 3-15,3-6 3 16,6-8 0-16,0-8 0 16,0-5-1-16,-1-5 0 15,-2-3-5-15,-3-2 1 16,-9-6 2-16,-3 2 3 16,-12-4 9-16,-6 2 3 0,-6 0-4 15,-6 0-3-15,-9 3-8 16,1 10-1-16,-1 9-23 15,3 2-8-15,3 0-42 16,9 5-17-16,4-3-28 16</inkml:trace>
  <inkml:trace contextRef="#ctx0" brushRef="#br0" timeOffset="104">6351 13996 148 0,'0'-10'57'0,"3"5"-30"0,0-3-23 0,0 5 13 16,0 0 5-16,-3 3 4 16,0 0-8-16,3 6-3 15,-3 7-8-15,0 13 2 0,-3 11 1 0,-3 3 1 16,-3 2 1-16,3 1-2 16,0-6 1-16,0-3-6 15,0-2-1-15,3-3 0 16,0-5 2-16,3-6-5 15,0-2-1-15,0-5 2 16,0-3 3-16,0-8-2 16,3-3-2-16,0-5 0 15,3-5-1-15,0-3 0 16,0-8 0-16,-3-5-5 16,3-3-1-16,-3-5 3 15,0-2 1-15,0 4 2 16,0 6 2-16,0 8 1 0,0 5 1 15,0 6-5-15,3 4 1 16,0 12 0 0,0 9 0-16,0 4 2 0,-1 2 1 15,1 6 1-15,0-6 0 16,-3 0-5-16,3-5-1 16,3-3 1-16,-3-2 2 15,9-9 9 1,0-4-8-16,3-9 0 15,-3-5-4-15,0-5-2 16,-1-5 0-16,-2-6 0 16,-3 8 3-16,0 3 0 0,0 5-2 15,0 5 2-15,0 9 1 16,0 12 2-16,3 11 5 16,-3 6 4-16,-3 10-2 15,0-5 0-15,0-1-5 16,0 1-3-16,0 0 2 15,2 0 2-15,1-6-4 16,-3-2-1-16,0-6-31 16,3-2-12-16,0-5-42 15,0-6-58 1,3-2 39-16</inkml:trace>
  <inkml:trace contextRef="#ctx0" brushRef="#br0" timeOffset="105">6762 14301 220 0,'-6'0'85'0,"9"0"-46"0,0 2-41 0,-3-2 14 15,6 3 3-15,3 0 4 16,-1-1-3-16,4 1 1 16,3-3-10-16,0 0-2 0,0 0-1 15,0-3-5-15,0-2 1 16,-3 0 2-16,0-1 1 15,-6-1-1-15,-6-4-2 16,-3 0 1-16,-6 1-1 16,-3 2-3-16,-3 3 2 15,-3 2 1-15,-3 6 0 16,0 4-3-16,0 4 2 16,4 0-1-16,2 2 0 0,3 0 2 15,3 3 2-15,6 0 1 16,3 0 3-16,6 0-1 15,6-1 0-15,3-1-3 16,3-4-2-16,-1-2-8 16,1-5-5-16,0-3-33 15,0-3-13-15,3-2-46 16</inkml:trace>
  <inkml:trace contextRef="#ctx0" brushRef="#br0" timeOffset="106">6940 14280 184 0,'-3'0'71'0,"6"5"-38"0,0 3-30 0,-3 0 15 15,3 2 4-15,-3 4 4 16,0 1-8-16,0 1 0 16,0 0-11-16,0 0-6 0,0-3-2 15,0-2 1-15,3-3 2 16,-3-3 1-16,0-5 3 15,3 0-5-15,0-5-1 16,3-6-7-16,0-2-3 16,3-3-3-16,0 0 0 15,0 0 5-15,3 3 4 16,-3 3 3-16,0 4 1 0,-1 4 0 16,1 4 0-16,0 6 8 15,-3 3 5 1,0 2 2-16,-3 0 1 0,0 0-6 15,-3-2-2-15,0-3-2 16,0-3-1-16,3 1-3 16,3-6-2-16,3-3 1 15,3-5-1-15,0-3-7 16,3-2 0-16,0 0-4 16,3 2 2-16,-1 3 5 15,1 3 2-15,0 2 2 16,-3 3 0-16,0 6 0 15,-3 2 0-15,-3 2 0 16,0 1 2-16,-3 2-3 0,-3 0-2 16,0-2-36-16,0 0-16 15,-3-4-43 1</inkml:trace>
  <inkml:trace contextRef="#ctx0" brushRef="#br0" timeOffset="107">7402 13986 200 0,'-6'10'77'0,"6"4"-42"16,-3 15-34-16,3-11 16 0,-3 9 2 15,-3 5 5-15,0 7-1 16,3-4-2-16,0-4-11 16,3 1-4-16,0 0 0 0,3-3-3 15,0-3-2-15,0-2 2 16,0-3 0-16,3-2 1 16,0-6 0-16,6-2-2 15,-1-1 1 1,1-2 0-16,0-2-4 15,0-1 1-15,0-3-18 0,-3 1-5 16,0-3-18-16,-3 0-6 16,0-3-8-16,0-2-4 15,-3-5-16 1</inkml:trace>
  <inkml:trace contextRef="#ctx0" brushRef="#br0" timeOffset="108">7342 13917 236 0,'-15'-5'90'0,"18"5"-48"0,0 0-47 0,-3 0 17 0,6 0-5 15,9-3 3-15,0 3-5 16,3-2-1-16,3-1-2 15,-1 0-15-15,1 1-6 0,3 2-87 16</inkml:trace>
  <inkml:trace contextRef="#ctx0" brushRef="#br0" timeOffset="109">8021 13914 220 0,'-6'-5'82'0,"6"5"-44"0,0-2-42 0,0 2 15 16,6 0-6-16,3-3 2 16,0 0-2-16,2 1 0 15,4-4-3-15,0 4-4 0,0-1 1 16,0 0 1-16,0 1 0 15,-3 2 0-15,0 2 0 16,-3 4 0-16,-3 7 0 16,-3 5 0-16,-3 14 0 15,0 8 2-15,0 2 1 16,0 3-1-16,3 3-2 16,0-3 1-16,2-6 1 15,1-2 3-15,-3-2 2 16,0-3-3-16,0-6-1 0,-3-2-1 15,-3-6 1-15,-6-2 4 16,-2-2 4-16,-4-1-9 16,-3-3-2-16,3-2 1 15,0-2 1-15,-3-1-9 16,3-3-5-16,3-2-30 16,3 0-12-16,6 0-45 15</inkml:trace>
  <inkml:trace contextRef="#ctx0" brushRef="#br0" timeOffset="110">8327 13962 184 0,'-3'-8'71'0,"6"8"-38"0,0-3-25 0,-3 3 18 15,0 0-11-15,3 8-3 16,-3 6-3-16,3 4 1 16,-3 11-5-16,3 3 1 0,0 0 1 15,3 0-3-15,-3 2-1 16,3-5-1-16,0-3-2 0,-3-2 1 15,0-3-1 1,0-5-29-16,0-2-13 0,-3-4-49 16,0-2-30-1,0 0 54-15</inkml:trace>
  <inkml:trace contextRef="#ctx0" brushRef="#br0" timeOffset="111">8244 14182 220 0,'-12'-3'82'0,"24"-2"-44"0,-3 2-44 16,6-2 31-1,3 0-5-15,5-1-11 16,4-2-6-16,3-2-2 16,3 4-4-16,-3 1 0 0,-4 2-104 15</inkml:trace>
  <inkml:trace contextRef="#ctx0" brushRef="#br0" timeOffset="112">8628 13888 124 0,'-3'-3'49'0,"3"3"-26"0,0-2-12 0,0 2 15 0,0 0-1 16,-3 0 0-16,0 0-10 15,-3 2-2-15,0 4-7 16,-3 2-4-16,0 5-1 0,-3 5 1 16,-3 11 1-16,4 14 1 15,2 2 2-15,-3 5-3 16,6 6-2-16,3-9 0 16,6-2-1-16,6-5 0 15,3-6 0-15,5-5-11 16,4-5-5-16,0-5-30 15,3-9-12-15,3-4-14 16</inkml:trace>
  <inkml:trace contextRef="#ctx0" brushRef="#br0" timeOffset="113">8625 14211 208 0,'-9'0'77'0,"9"-3"-42"0,3 3-34 16,-3 0 14-16,6 0-8 15,0 0 1-15,0 0-5 16,3-3-2-16,6 3 0 16,-3 3-10-16,5-3-2 0,1 0-45 15,0-5-57 1,0 0 19-16</inkml:trace>
  <inkml:trace contextRef="#ctx0" brushRef="#br0" timeOffset="114">8783 14063 176 0,'3'-6'68'0,"3"-4"-36"0,3 2-33 0,-3 5 15 16,-1 6-10-16,1 2-2 16,0 0-1-16,0 9 1 15,0 4-1-15,-3 6 4 0,-3 2 1 0,-3 9 2 16,-3-3 2-16,0-3-5 15,-3 0-1-15,1-3-2 16,-1-2 1-16,3-5-2 16,0-4 2-16,3-4-2 15,3-3-1-15,3-3 1 16,3-2-1-16,6-3 2 16,-1-3 1-16,4 1-4 15,0-4 1-15,3 4-2 16,-3-1-2-16,3 3-17 15,-3-3-7-15,-3 1-23 16,-3 2-47-16,-1 0 15 16</inkml:trace>
  <inkml:trace contextRef="#ctx0" brushRef="#br0" timeOffset="115">8878 13930 156 0,'0'-2'60'0,"3"2"-32"0,0 2-33 0,12 6 27 15,0 3 2 1,-3 5-2-16,-1 18 0 0,1 3-12 15,0 3-2-15,-3 2-1 0,-3 6 3 16,-3-9 1-16,-3-1-5 16,-3-4-2-16,-6-2 0 15,-6-6 0-15,0-2-18 16,4-6-7-16,-1-4-26 16,0-4-7-16,0-4-32 15</inkml:trace>
  <inkml:trace contextRef="#ctx0" brushRef="#br0" timeOffset="116">9063 13930 132 0,'0'0'52'0,"0"0"-28"0,0 3-17 16,2 2 13-16,1 3 5 16,0 3 7-16,0 5-8 15,0 13-2-15,0 0-13 16,0-3-5-16,0 1-1 0,0-3-2 16,0-1 2-16,0-1-4 15,0-7 0-15,-3-1-45 16,0-4-20-16,0-4-19 15</inkml:trace>
  <inkml:trace contextRef="#ctx0" brushRef="#br0" timeOffset="117">9211 13996 192 0,'-9'0'71'0,"-5"3"-38"0,2 2-39 0,3 1 14 15,-3 4-5-15,0 11 3 16,-3-2-3-16,0-3 0 16,0 0-36-16,0-3-16 15,3 0-28-15,4-2-10 16</inkml:trace>
  <inkml:trace contextRef="#ctx0" brushRef="#br0" timeOffset="118">9003 13999 176 0,'-3'3'68'0,"6"-3"-36"0,3 2-35 15,0 1 11-15,3 2 2 16,0 6 4-16,3 0-7 16,3 4-4-16,-1 1-2 15,4-3-15-15,6 1-5 0,-3-6-63 16</inkml:trace>
  <inkml:trace contextRef="#ctx0" brushRef="#br0" timeOffset="119">9277 13978 184 0,'-3'5'71'0,"6"3"-38"0,-3 3-25 0,0-6 18 15,0 6-9-15,0 2 1 16,-3 5-7-16,0-2 1 16,0 0-7-16,3-3-3 0,0 1-1 15,0-4 5-15,0 1 4 16,3-3-8-16,3 2 0 15,-3-4 0-15,3-1 1 16,0 0-4-16,3-2 1 0,0-1 0 16,5-2-3-1,1 3 2-15,-3-3-21 16,-3-3-54 0,6-2-4-16,-9 0-7 15</inkml:trace>
  <inkml:trace contextRef="#ctx0" brushRef="#br0" timeOffset="120">9384 13941 156 0,'-3'-3'57'0,"6"6"-30"0,-3 0-18 15,0 2 16-15,0 3 8 0,0 5 4 16,0 8-13-16,0 11-4 15,0 2-12-15,-6 6 1 0,0 0 2 16,0 2-4-16,0-8 1 16,3-2-7-16,0-5-3 15,0-4 1-15,3-4 0 16,6-3-21-16,-6-3-8 16,-3-2-31-16,3-6-14 15,12-2-11 1</inkml:trace>
  <inkml:trace contextRef="#ctx0" brushRef="#br0" timeOffset="121">9554 14071 268 0,'0'0'101'0,"0"0"-54"0,3 0-39 16,0 7 24-16,3-7-9 0,0 0 1 15,5 0-11 1,10-2-3-16,0-1-6 0,-3 1-5 0,3-1 0 15,-3-2-4-15,-1-1 1 16,1 6-29-16,-3-5-13 16,-3 5-31-16,-3-5-15 15,-3 7-5 1</inkml:trace>
  <inkml:trace contextRef="#ctx0" brushRef="#br0" timeOffset="122">7521 14020 116 0,'3'-5'44'0,"-6"5"-24"0,0-3-13 15,3 3 15-15,0 0-4 16,0 0-1-16,0 0 2 15,0 0 0-15,0 0-10 16,0 3-3-16,0 8 0 0,0 7 1 16,3 3 3-16,-3 3 6 15,0 3 2-15,3 4-3 16,0-2 1-16,3 0-9 16,0-5-2-16,-1-3-1 0,-8-2 2 15,6-3-5 1,-6-3-1-16,6 0-11 0,-6-2-3 15,1-3-26-15,-1-3-9 16,0-2-46 0</inkml:trace>
  <inkml:trace contextRef="#ctx0" brushRef="#br0" timeOffset="123">7598 14012 180 0,'-6'-2'68'0,"6"2"-36"0,0 0-31 15,0 0 14-15,0 0-8 16,0 0-2-16,0 0 0 15,6 2 1-15,3 1-3 16,0-3-2-16,3 0 0 0,0 0-1 16,3-3 2-16,-1 1 1 15,-2-1 1-15,0 0-7 0,0 3 0 16,-3 0 3 0,0 0 2-16,-3 0-3 0,-3 3 1 15,0 2 0-15,-3 1 0 16,0 7 6-16,-3 8 6 15,0 3-2-15,0 0 0 16,0-1-4-16,0 4 1 16,0-1-4-16,0 3-2 15,0-5 0-15,3-3-1 16,0-2-9-16,0-3-4 16,0-3-33-16,0-2-13 15</inkml:trace>
  <inkml:trace contextRef="#ctx0" brushRef="#br0" timeOffset="124">7634 14182 180 0,'-9'-6'68'0,"9"9"-36"0,0-3-31 15,0 0 16-15,3 0-5 16,3 0 3-16,3 0-4 15,3 0-1-15,2 0-6 16,1 0-3-16,3-3 2 0,3 1-7 16,-3-1-1-16,9 3-42 15,-3-5-17-15,-4 0-18 16</inkml:trace>
  <inkml:trace contextRef="#ctx0" brushRef="#br0" timeOffset="125">7922 13994 116 0,'-2'-3'46'0,"2"6"-24"0,0-1-8 0,0-2 17 16,-3 3-2-16,0 2 1 15,-3 9-9-15,0-1 0 16,0 8-12-16,0 3-3 0,0 0 0 15,0-1-1-15,3 4 2 16,0-3-4-16,3-3-2 16,6-3 0-16,0 1 1 15,3-3-1-15,3-6 2 0,3-2-2 16,-1-2-1-16,4-4 3 16,-3-7 0-16,-3-3-1 15,0 0-2-15,-3 0 1 16,-3-2 1-16,-3-1 5 15,-12-2 12 1,-3 5-1-16,-3 5-9 16,0 3-5-16,0 0-6 15,-3 5-1-15,7 3-38 16,2 0-17-16</inkml:trace>
  <inkml:trace contextRef="#ctx0" brushRef="#br0" timeOffset="126">9548 14237 108 0,'0'0'44'0,"0"-2"-24"0,0 2-8 16,0 0 16-16,0 0-5 15,0 0-1-15,0 0 1 16,0 0 0-16,0 0-12 15,3 0 2-15,3 2 3 0,0-2-4 16,0 0 1-16,2 0-6 16,4 3-2-16,6 0-2 15,-3-1 0-15,3-2-2 16,-3 0-1-16,0 0 1 16,0 0-1-16,-3 0 0 15,-1 0 2-15,-2 0-30 0,-3 0-13 16,0 0-59-1</inkml:trace>
  <inkml:trace contextRef="#ctx0" brushRef="#br0" timeOffset="127">10054 13877 116 0,'0'-5'44'0,"0"5"-24"0,0 0-6 0,0 0 17 0,0 0-4 15,0 0-1-15,-3 3-8 16,-3 2-1-16,0 6-10 15,-3 5 2-15,-3 7 2 0,-3 9 0 16,-3 8 3-16,3-1 4 16,0 1 1-16,4 0-8 15,2 0-4-15,6-9-4 16,3-4-3-16,6-1 3 16,6-5 0-16,2-2 1 15,1-3 0-15,3-6 2 0,3-4 1 16,3-4-3-16,-6-4-1 15,0-1-1-15,-4-2 1 16,-2-3-2-16,-3-3 2 16,-3-2 0-16,-6-3 1 15,-6 0-2-15,-3 0-2 16,-3 3 1-16,-2 2-1 16,-7 4-3-16,0 4 0 15,0 3-9-15,0 3-3 16,6-1-16-16,3 3-8 15,6-2-21-15,3 0-10 16,9-3-15 0</inkml:trace>
  <inkml:trace contextRef="#ctx0" brushRef="#br0" timeOffset="128">10214 13991 176 0,'-6'-8'68'0,"4"6"-36"0,-1-1-24 16,3 3 16-16,-3 0-6 15,0 0 0-15,-3 3-10 16,0 2-3-16,0 5-3 16,-3 6-4-16,0 8 1 0,3 3 1 0,3 7 2 15,-3 0 1 1,6 3 3-16,9-5-3 0,0-3 0 15,3-2 3 1,0-6 3-16,8-3 5 0,4-7 1 16,3-8-6-16,3-6-3 15,0-10 1-15,-1-6 0 16,-5-2 3-16,-6-5 1 16,-9-6 10-16,-6-5 6 15,-9 0-8-15,-6 2-3 16,-6 6-5-16,3 3-2 15,-2 5-5-15,-1 5-3 16,0 5-18-16,3 3-6 16,3 3-31-16,3 5-10 0,3 3-68 15</inkml:trace>
  <inkml:trace contextRef="#ctx0" brushRef="#br0" timeOffset="129">10479 14163 208 0,'-6'0'79'0,"6"0"-42"0,0 0-32 16,0 0 19-16,3 0-9 15,3 0 2-15,3 0-6 16,3-2 1-16,6-1-7 16,0 0-5-16,3 1-1 0,-3-1 1 15,-1 0 2-15,-2 1-30 16,0 2-99-1</inkml:trace>
  <inkml:trace contextRef="#ctx0" brushRef="#br0" timeOffset="130">10926 13912 160 0,'-3'-11'63'0,"0"9"-34"0,-3-4-14 0,3 6 20 16,-3-2-4-16,-3-1 2 15,-6 3-17-15,0 0-4 16,0 3-8-16,1 2-3 0,-4 0 2 15,3 1-4-15,3 1-2 16,9 1-3-16,3 3 1 16,3 2 1-16,6 3 2 15,6 0-1-15,6 10-1 16,-1 4 3-16,1-1 0 16,-3 0 5-16,0-3 2 0,-6 1 4 15,0-1 4-15,-9-2-4 16,-6-3 2-16,-9-2-3 15,0-6 0-15,-6-3-3 16,0-4-1-16,0-1-3 16,3-8-2-16,-5-2 1 15,5-3 1-15,3-2-3 16,12-6 0-16,6-6-4 16,9-15 1-16,3 0 0 15,2 3-1-15,1 2 4 16,-3 6 2-16,-3 2 0 0,-3 3 2 15,-3 5 0-15,0 3 1 16,-9 2-13 0,-3 3-4-16,-6 3-29 0,3 2-11 15,-3 6-54 1</inkml:trace>
  <inkml:trace contextRef="#ctx0" brushRef="#br0" timeOffset="131">11218 14018 192 0,'-15'2'71'0,"12"-2"-38"0,0 0-19 0,3 0 22 15,0 0-7-15,0 0-2 16,0 0-9-16,0 0-1 16,12-2-6-16,2-1-1 15,4 0-6-15,0 1-3 16,3-1 0-16,0 0-1 0,-3 1 2 16,0-1 1-16,-4 0-4 15,1 1 1-15,-3 2-22 16,-3 0-8-16,-3 0-18 15,0 0-5-15,-6 0-47 16</inkml:trace>
  <inkml:trace contextRef="#ctx0" brushRef="#br0" timeOffset="132">11221 14155 220 0,'-15'0'82'0,"15"-2"-44"0,-3 2-31 16,3 0 18-16,3 0-9 0,6 0-1 15,-1-3-7-15,4 0-3 16,3 1-2-16,3-1-3 0,0-2 1 16,3 5-1-16,0 0 0 15,-3 0-3-15,-4 0 2 16,4 0-34-16,-3 0-15 15,-3 5-53 1</inkml:trace>
  <inkml:trace contextRef="#ctx0" brushRef="#br0" timeOffset="133">11587 13885 184 0,'0'0'68'0,"-3"0"-36"0,3 3-35 0,0-3 13 16,3 5 2-16,0 1 2 15,-3 4 4-15,0 3 1 16,3 1-10-16,-3 1 3 0,0 1 4 16,0-2-2-16,-3 1 2 0,3 1-9 15,0-5-2-15,0 0 3 16,0-4-4-1,3 1 0-15,0-2-2 16,3-4 1-16,2-4-2 16,1-1-1-16,6-2 1 15,-3 2-1-15,3 0-3 16,0 1 2-16,3 2-1 16,0 5 0-16,5 8 2 15,-5 1 0-15,0-1 0 16,-3 3 0-16,-3 0 4 15,-3-1 5-15,-6 4 1 16,-6-3 4-16,-6-3-1 16,-3 0 2-16,-3-2-10 0,0-1-3 15,-6-2-7-15,-5-2 1 16,5-4-25-16,0-2-8 16,3 0-19-16,0-5-7 15,3-3-43 1</inkml:trace>
  <inkml:trace contextRef="#ctx0" brushRef="#br0" timeOffset="134">11566 13880 208 0,'9'-3'79'0,"0"1"-42"0,3-1-28 15,-1 3 19-15,7 0-5 16,3-8 0-16,3 3-12 16,3 0-4-16,3-1-5 15,-4 4-6-15,-2-1 0 0,-3 0-60 16,-6 3-24-16,-3 3-9 16</inkml:trace>
  <inkml:trace contextRef="#ctx0" brushRef="#br0" timeOffset="135">11944 13954 184 0,'-3'-5'68'0,"3"2"-36"0,0-2-24 0,3 2 16 0,0-2-12 16,3 0-2-16,3-1 0 15,0 1 4-15,0 0-8 16,-1 0-1-16,4 2 1 0,0 3-3 16,-3 0-2-16,0 5 0 15,0 3-1-15,-3 5 0 16,-3 3 0-16,-3 8 4 15,-3 5 2-15,-3 0 0 16,-3 0 1-16,-3 0 0 16,0 1 1-16,0 1-2 15,-2-4-1-15,2-3-3 16,0-6 1-16,3-2-2 0,3-3 2 16,0-2-2-16,12-3 6 15,3-3 3 1,3-2 1-16,6-3 3 15,8 0-7-15,1-6-4 16,0 4-2-16,0-1-1 16,-3 6 2-16,-1-1 1 15,-5 1-4-15,-3 0 1 16,-3-1-2-16,-6 6-30 16,-6 0-14-1,-3 3-82 1</inkml:trace>
  <inkml:trace contextRef="#ctx0" brushRef="#br0" timeOffset="136">6387 14946 108 0,'0'-21'44'0,"0"21"-24"0,3 0-10 0,-3 0 12 16</inkml:trace>
  <inkml:trace contextRef="#ctx0" brushRef="#br0" timeOffset="137">6390 14944 238 0,'0'21'22'0,"0"5"-11"16,0 3 4-16,-3 14 2 0,0-4 2 16,0 4 3-1,0-1-10-15,0-2-2 0,0-1-4 16,0 1 1-16,3-11-2 15,0 0 0-15,0-10-6 16,0-3 1-16,0-6 2 16,0-2 1-16,0-16-1 15,0-2-8 1,3-3-1-16,0-6-8 16,-3-2-1-16,0-3-2 15,3 0-2-15,0-10 5 16,0 2 1-16,0 0 6 15,0 3 3-15,0 5 5 0,0 3 4 16,-1 3 8 0,1 4 4-16,0 4-2 15,-3 2 0-15,3 0-11 0,0 11-1 16,0 2 0 0,0 6 1-16,0-1 1 15,3 6-2-15,0 0-2 16,0 0 3-16,0-3 2 15,3-2-2 1,0-3-2-16,0-3 2 16,0-5-2-16,0-5 2 15,3-3-2-15,0-3 2 16,0-2-4-16,-4-3 0 0,1 0 3 16,0 0 1-16,0 3-4 15,0 2 1 1,-3 3-2-16,0 6 0 0,0 2 6 15,0 8 2-15,0 2 6 16,0 6 3-16,-3 5-6 16,0 3-3-16,0 3-1 15,0 2-1-15,-3 2-2 16,0-1-2-16,3-4 1 16,0 0-1-16,3-2 0 15,0-5 2-15,0-1-12 16,0-2-6-16,-1-11-44 15,1-2-19-15,3-3-16 16</inkml:trace>
  <inkml:trace contextRef="#ctx0" brushRef="#br0" timeOffset="138">6744 15285 160 0,'-3'0'63'0,"6"3"-34"0,0-1-36 0,0 1 10 15,3 2 10-15,0 1 6 16,3-1 4-16,2-3 1 16,1 1-13-16,3 0-7 0,0-3-2 15,0 0 0-15,0-3 1 16,3 0-1-16,-3-2-2 0,-3 0 3 16,-1-3 0-16,-2 0 1 15,-6 0 0-15,0-3-2 16,-9 4-2-16,-3-1-2 15,1 0 1-15,-4 2 3 16,0 4 3-16,-3 2 0 16,0 0 2-16,0 5-2 15,0 3 0-15,0 3-3 16,3 2 1-16,0 3 0 16,4 0 3-16,2-1-5 15,0 7-3-15,6 1 1 16,3-1 0-16,3-4-2 15,5-2 2-15,4-3 3 16,0-5 1-16,6-3-4 0,3-5-1 16,0 0-21-1,-3 0-10-15,-1-2-47 16,-2-9-43-16,-3 6 40 16</inkml:trace>
  <inkml:trace contextRef="#ctx0" brushRef="#br0" timeOffset="139">6982 15277 148 0,'-3'0'57'0,"6"5"-30"0,-3 6-23 0,3-3 13 16,-3 2 5-16,3 4 6 0,-3 2-2 16,0 5-1-1,3-3-13-15,0 1-8 0,0-3-2 0,-3 0-2 16,0-6 2-16,0-5-1 15,0 6-1-15,0-6 3 16,0-5 2-16,3 0-2 16,3-10-2-16,0-1-3 15,-3-5-1-15,3-2-1 16,0-1 0-16,-1 3 3 16,4 0 2-16,-3 6-2 15,3-1-2-15,3 9-1 16,-3 2 3-16,3 2 2 15,-3 4 4-15,0 1 2 16,-6 7 3-16,-3-4-1 16,0-2 0-16,0 5-5 15,0-2-1 1,6-11 1-16,3-8-2 16,0 0-4-16,3-2 1 15,0-4-4-15,2 1-1 16,1 3 0-16,0 4 4 15,0 4 1-15,0 4 3 16,0 4 3-16,-3 1 2 16,-3 7-3-16,0 4-3 15,-3-2-3-15,-1 0 1 16,1-3 3-16,-3-5 1 16,0 3-15-16,0-3-4 0,0-3-21 15,-3-5-6 1</inkml:trace>
  <inkml:trace contextRef="#ctx0" brushRef="#br0" timeOffset="140">7399 15039 168 0,'0'-11'63'0,"6"14"-34"0,-3-3-21 16,-3 0 18-16,3 5 0 15,-1 6 4-15,4 7 1 16,-3 1 1-16,-3 7-17 0,3 6-2 0,-3 5-2 16,0 0-6-16,0 0-1 15,0 6 4-15,0-9 3 16,0-2-4-16,3-6-2 15,-3-5-2-15,3-2-3 16,3-3 3-16,0-3 0 16,3-2-1-16,0-4-2 15,0-1 1-15,3-1 1 16,3 0-6-16,0-2 1 16,-3 0-15-16,0-3-3 0,-1 0-31 15,1 0-12 1,-3-3-4-16,-6 0-25 15</inkml:trace>
  <inkml:trace contextRef="#ctx0" brushRef="#br0" timeOffset="141">7411 14962 196 0,'0'-2'74'0,"5"2"-40"0,4-3-29 16,-3-2 19-16,6-1-9 15,3 4 0-15,0-1-12 16,6 0-1-16,3 1-2 16,-3-1-36-16,-4 0-15 0,1 9-40 15</inkml:trace>
  <inkml:trace contextRef="#ctx0" brushRef="#br0" timeOffset="142">7628 15060 152 0,'0'-5'57'0,"0"5"-30"0,0 0-12 0,0 0 20 0,0 0-15 15,0 8-3-15,0 2-7 16,0 4-1-16,0 4-5 15,0 6 4-15,0 0 2 0,0-3 1 16,0 3 3-16,0-1-5 16,0-1-1-16,0-1-2 15,0-3-1-15,0-2-3 16,0-3-2-16,0-2 1 16,0-3-1-16,0-3-7 15,0 1-3-15,0-6-25 16,0 0-10-16,3-6-56 15</inkml:trace>
  <inkml:trace contextRef="#ctx0" brushRef="#br0" timeOffset="143">7908 15105 140 0,'6'-5'55'0,"-6"5"-30"0,3-8-16 0,-3 8 14 16,3-3 2-16,-1-2 2 16,-2 0 1-16,0-1 0 15,-2 1-15-15,-1 2 5 0,-3-2 3 16,0 0-5-16,-3 2 1 15,-3 1-6-15,0 4-1 16,0 1-6-16,-3 5-3 16,6 0-3-16,0 0 1 15,0 0-1-15,6 2-2 16,3 1 0-16,0 2 3 16,9 3 0-16,3-3 3 0,3 3-3 15,0 2 0-15,3 4 1 16,-3-1 2-16,3 3-3 15,-4-3 0-15,-2-3 1 16,-3-2 0-16,-3 0 2 16,-6-3 1-16,0-2 1 15,-9-3 0-15,0-3-2 16,-6-2 1-16,4-3-2 16,-4-3-1-16,3-5 1 15,0-2-1-15,9-6-5 16,3-3-1-16,3 1 0 15,3-1 2-15,6 1-1 16,0-1 4-16,0 1 0 16,-1 2 1-16,-2 0 0 15,0 3 0-15,-3-1 0 0,0 4 0 16,-3-1-27-16,0 3-11 16,0 0-78-1</inkml:trace>
  <inkml:trace contextRef="#ctx0" brushRef="#br0" timeOffset="144">8089 15042 116 0,'3'-6'44'0,"0"6"-24"0,-3 3 1 0,0-3 19 0</inkml:trace>
  <inkml:trace contextRef="#ctx0" brushRef="#br0" timeOffset="145">8095 15050 304 0,'0'15'40'0,"0"-1"-20"16,-3 4-7-16,0 3-2 0,0-2-4 16,0-1-2-16,0-2-2 15,0 0-3-15,3-3 1 16,0 1-1-16,0-4-3 15,0-2 2-15,0 0 1 16,0-3 2-16,0-5 1 16,6 0 1-16,0 0 0 15,3-2 0-15,3-4-2 16,3 1 1-16,0 0-2 16,0 2-1-16,0 0-6 0,-4 1-4 15,4-1-21-15,0 1-7 16,-3 2-25-1,-3 0-50-15</inkml:trace>
  <inkml:trace contextRef="#ctx0" brushRef="#br0" timeOffset="146">8241 15097 132 0,'-15'-10'52'0,"15"7"-28"0,0 0-11 0,0 3 17 0,0 0-11 15,0 0 6 1,0 11-6-16,0 10-10 16,0 0 8-16,0 6 5 0,0 2-2 15,0 2 0 1,0 1-9-16,3-5-4 0,0 2-4 16,-3-3-3-16,0 1-6 15,0-9-1-15,0-2-35 16,0-5-12-16,6-3-47 15</inkml:trace>
  <inkml:trace contextRef="#ctx0" brushRef="#br0" timeOffset="147">8232 14946 208 0,'-3'-18'79'0,"6"15"-42"0,12 1-37 0,-9 2 18 15,6-3-10-15,0 0 0 16,3-2-6-16,2 2-2 16,1 1 0-16,-3-1 0 0,0 0 0 15,-3 3 0-15,0 0 2 16,-3 3-3-16,0 0 0 15,-3 2 3-15,0 8 1 0,-3 6-1 16,0 4-2-16,0 4-2 16,-3 5 1-1,0 2-1-15,0 0 0 0,3 4 2 16,0-1 0-16,5 0 0 16,-2-3 0-16,0 3 2 15,3 0 1-15,-3-8-1 16,-3-2-2-16,0-4 5 15,-3-1 4-15,-9-6 10 16,0-1 8-16,-6-1-10 16,1-6-4-16,-1-1-8 15,0-1-2-15,0-4-14 16,3-2-6-16,0 0-37 16,3 0-18-16</inkml:trace>
  <inkml:trace contextRef="#ctx0" brushRef="#br0" timeOffset="148">8616 15039 136 0,'0'-11'52'0,"0"9"-28"0,0-4-2 16,0 6 20-16,0 0-3 16,0 3 0-16,0-3-18 0,0 3-5 15,0 5-10 1,0 5-2-16,0 8 0 0,0 5 0 0,0 1 2 16,-3 5-1-16,0-1 0 15,0 1-3-15,0-3-2 16,0-5 1-16,0-3 1 15,0-5-32-15,3-3-12 16,-3-5-39 0,0-2-44-16,3-6 37 15</inkml:trace>
  <inkml:trace contextRef="#ctx0" brushRef="#br0" timeOffset="149">8554 15206 200 0,'-6'-6'77'15,"3"6"-42"-15,0 0-26 0,3 0 19 0,0 0-8 16,0 0-1-16,6 0-3 16,0 0 0-16,2 0-8 15,7 0-10-15,0 0-1 0,0 0-1 16,0 0-1-16,0-2-45 16,3 2-21-16,3 2-28 15</inkml:trace>
  <inkml:trace contextRef="#ctx0" brushRef="#br0" timeOffset="150">8857 14962 176 0,'-12'3'68'0,"9"-1"-36"0,-6 20-24 0,6-14 16 16,-3 5-3-16,-3 5 2 15,1 4-9-15,-1 4-1 16,-3 0-7-16,6 1 3 0,0 2 3 16,3 3-2-16,3-1 0 15,6 1-6-15,3-5-1 16,3 2-1-16,2-5-2 0,1-3-8 15,0-8-5-15,-3-5-26 16,6-8-13-16,-3-3-49 16</inkml:trace>
  <inkml:trace contextRef="#ctx0" brushRef="#br0" timeOffset="151">8842 15200 212 0,'0'-2'79'0,"3"2"-42"0,6-3-34 0,-3 3 15 16,3-3-9-1,3 3-1-15,6-2-4 0,0-1-3 16,0 0 0-16,-4 1-43 0,1-1-19 15,0 3-29 1</inkml:trace>
  <inkml:trace contextRef="#ctx0" brushRef="#br0" timeOffset="152">9033 15102 192 0,'-6'3'71'0,"6"2"-38"0,0 9-25 0,0-1 16 0,0 3-6 16,0 2 0-16,0 1-8 15,0 2-2-15,0 0-4 16,0 0-3-16,3-2 0 0,0-3-23 16,0-3-8-16,0-5-53 15,0-3-39 1,3-5 46-16</inkml:trace>
  <inkml:trace contextRef="#ctx0" brushRef="#br0" timeOffset="153">9101 14986 172 0,'3'-21'66'0,"3"21"-36"0,3 2-29 0,-3 1 14 15,3 10 5-15,0 3 7 16,6 8 3-16,0 3 2 16,-3 7-17-16,-1-2 0 0,-2 2-1 15,-3 3-1-15,-6-3 0 16,-3-2-5-16,-3-5-3 16,0-1-2-16,-2-5 0 15,-4-2-18-15,0-6-4 16,-3-2-24-16,3-3-8 15,0-8-30-15,3-3-43 16,3-2 38-16</inkml:trace>
  <inkml:trace contextRef="#ctx0" brushRef="#br0" timeOffset="154">9274 14904 160 0,'3'0'60'0,"-3"3"-32"0,0 5-15 0,3-3 34 16,0 19-8-1,0 2-9-15,0 1-6 16,0-1-14-16,0-2-6 0,0 5-1 16,0-8-4-16,3-2 0 15,-3-3-21-15,0-3-10 16,0-5-75 0,-1 0-34-16,1-8 72 15</inkml:trace>
  <inkml:trace contextRef="#ctx0" brushRef="#br0" timeOffset="155">9414 15015 236 0,'-12'0'88'0,"0"5"-48"0,-9-2-45 16,12 2 17-16,0 3-9 16,-3 3 0-16,-3-3 1 15,1 5 0-15,-1-2-2 16,0-6-21-16,3 0-8 0,3 0-39 15,0-2-50 1</inkml:trace>
  <inkml:trace contextRef="#ctx0" brushRef="#br0" timeOffset="156">9226 14967 212 0,'3'0'79'0,"0"3"-42"0,3 16-30 0,0-11 18 15,3 2-9-15,3 1-1 16,0-1-9-16,0 1-4 16,6 2-1-16,-4 0-12 0,4-5-3 15,-6 0-46-15,6 0-18 16,-3-3-9 0</inkml:trace>
  <inkml:trace contextRef="#ctx0" brushRef="#br0" timeOffset="157">9473 14946 212 0,'-3'19'82'0,"6"2"-44"0,-3 0-29 0,3-10 19 0,-3 2-1 15,0 0 3-15,0 6-14 16,3-3-7-16,0 2-5 15,0-2-1-15,0 0 0 0,0 0-4 16,0-3 1-16,0-2 0 16,0-3 2-16,3-3-1 15,0 0 2-15,3-2-2 16,3-3-1-16,0-3-8 16,0 0-3-16,3 1-18 15,-1-1-9-15,1 1-7 0,-3-1-2 16,0-2-45-1</inkml:trace>
  <inkml:trace contextRef="#ctx0" brushRef="#br0" timeOffset="158">9598 14909 196 0,'0'-2'74'0,"0"4"-40"0,3 4-40 0,0 17 58 16,3 4-9-16,-6 5-5 15,0 5-6-15,0 5-18 16,0-2-4-16,0-1-3 0,0-2-3 16,0-2-3-16,0-6 0 15,0 3 1-15,0-6-23 16,0 3-11-16,-3-8-34 15,3-2-16-15</inkml:trace>
  <inkml:trace contextRef="#ctx0" brushRef="#br0" timeOffset="159">9729 15105 252 0,'0'0'96'0,"3"3"-52"0,3-3-40 0,0-3 21 16,0 3-3-16,3-3 4 15,0-2-10-15,6 2-2 16,3-2-8-16,0 3-4 0,-1-4-1 0,1 4-4 16,-3-1 0-1,0 0-27-15,-3 1-10 0,0-1-35 16,-3 0-13-16,-3 6-8 16</inkml:trace>
  <inkml:trace contextRef="#ctx0" brushRef="#br0" timeOffset="160">9753 15182 208 0,'0'0'77'0,"3"-3"-42"0,0 3-28 16,-3 0 20-16,6 0-7 15,3 0-2-15,6 0-10 16,3-2-5-16,2 2-2 0,1-3-1 15,0 3 0-15,0 0-16 0,-3 0-4 16,-3 0-83 0</inkml:trace>
  <inkml:trace contextRef="#ctx0" brushRef="#br0" timeOffset="161">10134 14880 112 0,'0'0'44'0,"0"3"-24"0,3 2-13 0,-3 0 15 15,0 1 4-15,0 2 7 16,3 0-7-16,-3 5-1 15,0-3 6 1,0 6-18-16,0 0 5 0,0-3 0 16,-3 1-10-16,3-4-2 15,0-2-2-15,-3-3 2 16,3 1-5-16,0-4-1 16,0-2 4-16,0 0 2 0,3-2-2 15,3-1-3-15,3-8 0 16,0 1-1-16,3-3 0 15,0-1 0-15,3 1 0 16,5 0 2-16,-2 2-1 16,0 1-1-16,0 2-2 15,-3 3 1-15,-3 2 1 16,-3 3 0-16,-3 3 2 16,-3 2 3-16,-3 5 2 15,-3 12 1-15,-6-1-2 16,0 3 1-16,0 2 0 15,0-2 3-15,0 0-3 16,3-3-2-16,3-3-2 16,0-2 0-16,3-5-2 0,9-1-1 15,0-4-30-15,3-1-13 16,0-2-66 0,3-6-50-16,0-2 62 15</inkml:trace>
  <inkml:trace contextRef="#ctx0" brushRef="#br0" timeOffset="162">10283 15298 200 0,'-18'8'77'0,"15"-3"-42"16,6-2-34-16,-3-3 14 0,0 0 5 15,0 0 3 1,0 0-13-16,9 0-5 15,-3-3-34-15,3 1-14 0,0-3-55 16</inkml:trace>
  <inkml:trace contextRef="#ctx0" brushRef="#br0" timeOffset="163">10423 14899 228 0,'0'0'85'0,"0"2"-46"0,0 4-35 0,0-4 21 16,0 4-7-16,-3 4 1 15,0 9-1-15,0-6-2 16,0 0-8-16,3-2-3 0,-3-3-1 15,3 0-2-15,0-3 1 16,0 0 2-16,0-5 2 16,6-5-3-16,3-8-1 15,3-1 1-15,3 1 0 0,-1 0-2 16,4 2-2-16,3 1-2 16,-3 2-1-1,0 3-1-15,-6 2 3 0,0 3 2 16,-3 3 2-16,-3 2 3 15,0 5 3-15,-6 6 5 16,-3 3 1-16,-3-1-2 16,0 4 2-16,-3-4-6 15,3 1-3-15,0-1-3 16,3-2 0-16,0 2-2 16,3-2-1-16,0 0-21 15,6-3-9-15,3 1-40 16,0-4-15-16,0 4-44 15</inkml:trace>
  <inkml:trace contextRef="#ctx0" brushRef="#br0" timeOffset="164">10560 15325 244 0,'-18'5'93'0,"18"-2"-50"0,3-1-48 0,-3-2 15 16,0 0-11-16,0 0-16 15,6 0-7 1,0 0-76-16,3 0-34 16</inkml:trace>
  <inkml:trace contextRef="#ctx0" brushRef="#br0" timeOffset="165">10679 15126 148 0,'3'-2'57'0,"0"4"-30"0,0-4-3 16,-3 2 24-16,3 0-9 15,0-3 0-15,3 3-18 16,-3-3-5-16,6 1-10 15,-1-1-4-15,7 0-1 0,-3 1-4 16,0-1 2-16,0 0-28 16,0 1-13-16,3-1-66 15</inkml:trace>
  <inkml:trace contextRef="#ctx0" brushRef="#br0" timeOffset="166">10959 14899 184 0,'-3'-3'71'0,"3"3"-38"0,0 3-25 16,0-3 18-16,0 2-11 15,0 4-1-15,0-1-4 16,-3 8 1-16,0 8-6 16,3-2-3-16,0-1 1 0,0 1 0 15,0-3 1-15,0 0-2 16,0-3 1-16,0 3-2 15,0-6 2-15,0 1-4 16,0-3 0-16,0-3 1 16,0 0 2-16,0-5-1 15,0 0 2-15,3 3-2 16,3-3-1-16,3 0 1 16,2-3 1-16,1 1-1 15,0-1 2-15,3 0-4 0,0-2-2 16,0 0 2-16,-3 2 2 15,0 1-16-15,-3-1-6 16,0 0-32-16,-3 1-14 16,-6 2-19-1</inkml:trace>
  <inkml:trace contextRef="#ctx0" brushRef="#br0" timeOffset="167">11116 14843 160 0,'3'3'63'0,"0"-1"-34"0,-3 6-12 16,3-2 22-16,0 4-5 15,0 9 1-15,3 10-12 16,-3 8-3-16,0 0-12 15,0 0 1-15,0 3 4 0,0-6-7 16,-3-2-3-16,0 0-2 16,3-3 1-16,0-3-1 15,-3-5 2-15,0-2-18 16,0-3-4-16,0-3-22 16,0-2-7-16,0-4-36 15,3 1-38-15,-3-8 43 16</inkml:trace>
  <inkml:trace contextRef="#ctx0" brushRef="#br0" timeOffset="168">11393 15018 268 0,'0'-8'101'0,"0"10"-54"0,3-2-55 16,-3 0 18-16,6 0-7 16,3 0 1-16,0 0 0 15,6 0 0-15,0-2-2 16,0-1-4-16,-1 3 1 0,1 3-26 15,-3-3-9-15,3 0-26 16,-3 2-11-16,-3 4-10 16</inkml:trace>
  <inkml:trace contextRef="#ctx0" brushRef="#br0" timeOffset="169">11417 15100 228 0,'-3'0'88'0,"6"2"-48"0,0-2-47 16,6 3 18-16,3 0-5 15,3-3-11-15,0 2-6 16,2-2-48-16,1-2-21 16,0 2 1-16,0-3 2 15</inkml:trace>
  <inkml:trace contextRef="#ctx0" brushRef="#br0" timeOffset="170">11694 14803 180 0,'-6'-2'68'0,"9"2"-36"0,-3 2-37 16,0 4 49-16,0 2-8 15,-3 0-2-15,-3 2-1 16,0 1-19-16,3-1-6 0,0 1-1 15,0-3-4-15,0 0 0 16,0 0-1-16,0-3-2 16,0 0 3-16,3-2 0 0,0-3-1 15,9-5-2 1,3-1 3-16,0-2-2 16,3 1-1-16,6-1 3 15,-4 0 0-15,4 0-4 16,0 2-1-16,-3 4-2 15,0 2 3-15,-3 2 0 16,-3 4 1-16,-3 2 2 16,-4 2 1-16,-2 3 5 15,-3 6 5-15,-3 7-1 16,-2-2 3-16,-4 0-6 16,0 0-1-16,0 0-4 15,3-3-3-15,0 0-3 16,3 0-1-16,0 0-12 15,6-2-2-15,0-3-49 0,3-3-22 16,0 0-31 0</inkml:trace>
  <inkml:trace contextRef="#ctx0" brushRef="#br0" timeOffset="171">11846 15245 252 0,'-6'3'96'0,"6"0"-52"0,0-1-51 0,0-2 16 15,0 0-8-15,0 0-1 0,0 0-2 16,0 0-1 0,0 0 2-16,0 0-35 0,3 0-14 0,3 3-47 15</inkml:trace>
  <inkml:trace contextRef="#ctx0" brushRef="#br0" timeOffset="172">12000 14843 240 0,'0'-3'90'0,"3"9"-48"0,-3-4-38 0,0-2 21 16,3 6-5-1,-3-1 0-15,3 3-6 16,-3-3-1-16,0 3-8 0,0-3-3 0,0 1 1 16,0-1-2-16,0-2 2 15,0-1 0-15,0-2 1 16,3 0 0-16,3-2 2 16,3-4-5-16,3-2-1 15,6 1 0-15,3-4 2 16,3 0-1-16,-1 3-1 15,1 0 1-15,-3 3-1 16,-3 3-3-16,-3 4 2 0,-3 6 5 16,-6 3 5-1,-6 5 4-15,-3 5 4 16,-3 8 0-16,-3 0-1 0,0-3-6 16,0 1-4-16,3-3-3 15,0-3 0-15,0-3-11 16,3-2-2-16,3-5-44 15,3-1-19-15,3 6-70 16</inkml:trace>
  <inkml:trace contextRef="#ctx0" brushRef="#br0" timeOffset="173">12182 15272 280 0,'-9'2'104'0,"12"-2"-56"0,-3 3-56 16,0-3 16-16,0 0-15 0,0 0-3 16,0 0-98-16,3 0-42 15,3 0 66-15,0 0 34 16</inkml:trace>
  <inkml:trace contextRef="#ctx0" brushRef="#br0" timeOffset="174">6401 15901 88 0,'3'-10'33'0,"0"-9"-18"0,0-10 2 15,6 24 16-15,-3 0 3 0,0-3 2 16,0 5-5-16,-3-2-3 16,0 0-16-16,0 5 0 0,-3 0 0 15,0 0-1-15,0 13 0 16,-3 11 1-16,0 2 2 15,-3 8-1-15,0 6 4 16,-3 2-7-16,3-5 1 16,0 1-8-16,0-4-3 15,1-2-1-15,2-6 1 16,0-5-1-16,0-5 2 16,0-3 0-16,0-5 1 15,3 0-5-15,-3-5 1 16,3-6-2-16,-3-5 0 0,3 3 0 15,0-8-2-15,0-3-2 16,3 0-1-16,0-5 1 16,3-8 2-16,-3 0 2 15,3 0 3-15,-1-1-2 16,1-4-2-16,3-6 4 16,0 6 1-16,-3 5 0 15,0 5-2-15,0 3 3 16,3 8-2-1,0 5-1-15,3 8 1 16,-3 8 1-16,3 10 3 16,0 6 2-16,-3 0-3 15,0 0-3-15,-1 2 0 16,1-2-1-16,0-3 0 0,0-2 2 16,0-6 1-16,-3-5 1 15,0-3-2-15,0-10-2 16,3-1 1-16,0-4-1 15,3-6-3-15,-3 0 2 16,-3-5 1-16,0 0 2 16,0 0-3-16,-3 7 0 15,0 6-1-15,2 14-2 16,1 4 5 0,0 6 1-16,0 8 4 15,-3 5-1-15,0-2 2 16,0-1-2-16,0-2 0 0,0 0-6 15,0-6 1-15,0 3-7 16,0-2 0-16,3-6-28 16,0-2-9-16,0-3-27 15,0-3-10-15,0-5-16 16</inkml:trace>
  <inkml:trace contextRef="#ctx0" brushRef="#br0" timeOffset="175">6782 16100 196 0,'0'0'74'0,"6"3"-40"0,0-1-35 16,0-2 12-16,0 5 4 15,3-2 4-15,0 0-3 16,3-1-1-16,3-2-9 16,-3 0-2-16,3 0 0 0,0-2-2 0,-3-1 1 15,-1-5-2-15,-2 6-1 16,-3-6 3-16,-3 0 2 15,-3-3-2-15,-6 1-2 16,0-1 2-16,-6 0 0 16,1 1 1-16,-4 7 2 15,-3 0-1-15,0 14 2 16,0-3-9-16,3 8 0 16,3-3 2-16,3 0 2 15,3 3 2-15,3-3 0 16,3 6-2-16,6-6 1 15,3 0-2-15,0-2 2 16,3-3-2-16,0-3 2 0,3-2-20 16,3-3-8-16,0-3-20 15,-3-2-10-15,-1 0-30 16,-2-3-29 0,-3-3 46-16</inkml:trace>
  <inkml:trace contextRef="#ctx0" brushRef="#br0" timeOffset="176">6961 16100 200 0,'-3'-3'77'0,"3"6"-42"0,3 0-37 16,-3-3 17-16,3 2 0 16,-3 3 5-16,3 3 1 15,0 3 2-15,0 0-13 16,0 2-8-16,-3 0-2 0,3-2 0 16,-3-1 2-16,3-2 1 0,-3-3 3 15,0-5-3-15,0 0-2 16,3-2-3-16,0-3 1 15,3-6-1-15,0 0-2 16,3-2 3-16,-3 0 0 16,0 0 1-16,3 7 0 15,-4-2-5-15,1 8-1 16,0 6 7-16,0 2 6 16,0 2 1-16,0 3 3 15,0-2-2-15,-3 2 0 16,-3-2-5-16,6-3-1 15,-6-3-3-15,6 0-1 16,3-5 1-16,0-5 0 0,3 2-7 16,0-4-3-16,3-1 1 15,0 0 0-15,-1 2-1 16,-2 4-1-16,0 2 12 16,0 5 6-16,0 3 0 15,-3 0-2-15,0 0-2 16,-3 2-3-16,0-2-8 15,0 0-3-15,-3-2-25 16,0-1-11-16,0-3-56 16</inkml:trace>
  <inkml:trace contextRef="#ctx0" brushRef="#br0" timeOffset="177">7416 15767 192 0,'-8'7'71'0,"8"4"-38"0,3 10-39 0,-1-2 14 16,-2 7 6-16,0 3 8 15,-2 6 6-15,2-1 6 16,0 6-19-16,0-3-2 0,0 0-1 0,0-3-5 16,2-2 1-16,1-3-5 15,0 0 0-15,0-5-1 16,3-5 1-16,3 4 0 16,0-4 3-16,0-3-1 15,3-6 2-15,3-2-4 16,3 0 0-16,0-10-6 15,0 10-2-15,-4-3-5 16,-2-8-1-16,0-5-19 16,-3 0-47-1,-3-5 4-15,0 0-26 16</inkml:trace>
  <inkml:trace contextRef="#ctx0" brushRef="#br0" timeOffset="178">7357 15753 220 0,'0'0'85'0,"15"0"-46"0,3 0-39 0,-6 0 18 16,2 0-6-16,4 0 3 15,3-2-8-15,3-1-4 16,0 0-2-16,0-2-43 0,-1 5-17 0,1-3-38 16</inkml:trace>
  <inkml:trace contextRef="#ctx0" brushRef="#br0" timeOffset="179">7565 15872 192 0,'0'-21'74'0,"0"21"-40"0,0 19-27 0,0-14 31 15,0 6-9 1,0 2-4-16,0 3-3 15,0 2-12-15,0 3-6 0,0 11-3 0,0-5-1 16,0-6 0-16,6 5 0 16,0-5 0-16,-3-2-3 15,0-3 0-15,0-3-29 16,0-2-14-16,0-6-18 16,0 3-8-16,0-6-5 15</inkml:trace>
  <inkml:trace contextRef="#ctx0" brushRef="#br0" timeOffset="180">7732 15875 140 0,'-6'-19'52'0,"6"19"-28"0,-3 3-28 16,0 8 60-16,-3 2-23 15,0 3-6-15,-3 0-7 16,0 5-12-16,0 11 4 0,0-1 3 16,1-2-3-16,2 1-2 15,3-4-5-15,3-5-2 16,3 3-1-16,3-8-2 0,2 2 1 15,4-7-1 1,3-3 2-16,0-5 1 0,3-3-1 16,-3-6 1-16,3 1-2 15,-9-3-1-15,-3 0 1 16,0-5 1-16,-9 8 1 16,-3-3 1-16,-3 0 0 15,-3 2 0-15,-3-7-2 16,0 13-2-16,0-8-4 15,0 8 0-15,3 3-18 16,3 0-6-16,1-3-29 16,5 2-14-16,3-2-20 15</inkml:trace>
  <inkml:trace contextRef="#ctx0" brushRef="#br0" timeOffset="181">7976 15920 132 0,'-6'-11'49'0,"6"11"-26"0,-3-5-5 0,3 5 18 16,-3-3-3-16,0-4 3 0,-3-1-7 15,0 2-3-15,-3 1-14 16,0 8 1-16,-2 2 1 0,-1 0-5 16,0 1-3-16,3 1-6 15,-6 1-2-15,12 0 1 16,0 3 0-16,3 2-8 16,3 0-4-16,6 1 7 15,3 7 5-15,3-3 1 16,0 3 3-16,-1-2-2 15,-2 2-1-15,-3-5 5 16,-3 0 1-16,-3 0-2 16,-6-3-1-16,0 0 1 15,-6-2 2-15,0-6-3 16,-3 3-2-16,1-8 0 0,-1 0 1 16,3-3-1-1,3-2-1-15,3-3-2 16,3-2-1-16,3-4-9 0,3-7-3 15,6 3 8-15,0-3 3 16,-1 2-1-16,-2 0-1 16,0 4-6-16,-3 1 0 15,0 4-21-15,-3-1-5 16,0 1-27 0,-3 4-38-16,0 1 31 15</inkml:trace>
  <inkml:trace contextRef="#ctx0" brushRef="#br0" timeOffset="182">8053 15737 184 0,'-3'-2'71'0,"3"2"-38"0,0 0-17 16,0 0 22-16,0 0-20 0,3 0-5 15,0-3-10-15,3-2-3 16,3 5 0-16,0-3 0 0,3 1 2 15,0-1-3 1,0 3 0-16,0 3 1 0,-3-1 0 16,0 1 0-16,-3 7 0 15,0 1 0-15,-3 2 0 16,-3 6 0-16,0 7 2 16,0 3-3-16,-3 3 0 15,0 0-1-15,3 5 0 16,0 5 2-16,0-7 2 15,3-4-3-15,0 1-2 0,0-5 4 16,0-4 1 0,0-4 0-16,-3-1-2 0,0-4 7 15,-3-4 3-15,-3 1 1 16,-3-6 3-16,0 3-7 16,0-5-2-16,0-1-5 15,0-2-1-15,0 0-28 16,3-2-10-16,3-1-45 15,3 0-43 1,6-2 41-16</inkml:trace>
  <inkml:trace contextRef="#ctx0" brushRef="#br0" timeOffset="183">8411 15819 152 0,'-3'27'57'0,"3"-1"-30"0,-6 6-23 0,6-16 13 16,-3 0-6-16,0 5-1 15,0 3-6-15,3-6-3 16,0 4 0-16,0-4-1 0,0-2 0 15,0-3-44-15,0 0-53 16,0-2 17-16</inkml:trace>
  <inkml:trace contextRef="#ctx0" brushRef="#br0" timeOffset="184">8312 15986 216 0,'0'0'82'0,"3"0"-44"0,3-3-36 15,0 3 19-15,3 0-11 16,3 0-1-16,3 0-10 16,3 0-4-16,3-2 3 15,3-1-46-15,-1-2-18 0,1 2-21 16</inkml:trace>
  <inkml:trace contextRef="#ctx0" brushRef="#br0" timeOffset="185">8676 15793 132 0,'-3'3'49'0,"3"5"-26"16,3 18-3-16,-3-7 21 0,0 4-9 15,0 4-3-15,0 5-17 16,0 5-5-16,0-3-5 15,0-5-2-15,0-2 3 0,0-4-2 16,0-1-1-16,0-7-10 16,0 4-4-16,0-6-37 15,0-5-58 1,0 0 15-16</inkml:trace>
  <inkml:trace contextRef="#ctx0" brushRef="#br0" timeOffset="186">8768 15978 200 0,'-6'-13'77'0,"6"13"-42"0,3-8-28 0,0 5 18 16,3-2 4-16,0-3 5 16,3 0-10-16,3 3-4 15,-1 0-11-15,1 2-4 0,0 3 1 16,0 3-3-16,0 10-2 15,-3 0 0-15,-3 3-1 16,-3 0 2-16,-3 8 3 16,-3-1-2-16,-3 1 0 15,-3-3-3-15,-3 1-1 0,0-1 1 16,0-5 2-16,3 2-1 16,4-5-1-16,-1-2-2 15,3 0 1-15,3-3 1 16,3-3 2-16,3-5-1 15,2 0-1-15,4-3 1 16,0 1-1-16,6-1-3 16,-3 0 2-16,3-2 1 15,-3 2 0-15,0 1-20 16,-3-1-7-16,-4 0-24 16,1-2-10-16,0-3-40 15,0 5-23 1</inkml:trace>
  <inkml:trace contextRef="#ctx0" brushRef="#br0" timeOffset="187">9015 15777 192 0,'-3'-10'71'0,"6"7"-38"0,3 0-21 0,-6 3 19 15,3 3-1-15,3 0 4 16,0 4-7-16,0 4-2 16,-3 5-14-16,0 8-7 0,0 0 0 15,-3-1-3-15,0-1 2 0,0-1-7 16,0-3 1-16,0-5-32 16,0 1-12-16,0-4-20 15,0 1-9-15</inkml:trace>
  <inkml:trace contextRef="#ctx0" brushRef="#br0" timeOffset="188">9128 15904 236 0,'0'-5'90'0,"0"5"-48"0,0 0-36 16,0 0 22-16,-3 0-8 15,0 5 0-15,-3 0-13 16,-3 1-7-16,-3 2 0 15,0 0-3-15,0-3 1 0,1 5-33 16,-1-2-17-16,3 0-59 16</inkml:trace>
  <inkml:trace contextRef="#ctx0" brushRef="#br0" timeOffset="189">8973 15901 220 0,'0'0'82'0,"3"3"-44"0,0 0-27 0,0-1 21 16,3 4-2-16,0-1 2 15,3-2-15-15,3 7-5 16,3-2-8-16,0 0-9 0,0 0-5 16,-4 0-32-16,1-3-15 0,3 3-58 15</inkml:trace>
  <inkml:trace contextRef="#ctx0" brushRef="#br0" timeOffset="190">9256 15896 216 0,'-6'-8'82'0,"6"8"-44"0,0 0-40 15,0 0 17-15,0 6 6 16,0-1 7-16,0 3-8 15,0 2-4-15,-3 1-9 16,3 5-5-16,-3 0 1 0,0-3-4 16,3 8 0-16,0-8 1 0,0 1 2 15,3-1-1-15,0-3-1 16,3 1 1-16,3-6 1 16,0-2-1-16,3-3 2 15,0-5-11-15,6-1-2 16,5-2-19-16,-5-2-7 15,3 7-14-15,-6-2-6 16,-3 0-32 0</inkml:trace>
  <inkml:trace contextRef="#ctx0" brushRef="#br0" timeOffset="191">9446 15851 192 0,'-2'-2'71'0,"2"4"-38"0,0 22-19 16,0-16 20-16,0 3 0 15,-3 2 5-15,3 3-2 16,0 10 1-16,-3 11-20 16,3-8-10-16,0-2-4 0,0-1-3 15,0-2-1-15,0 0-2 16,0-3-1-16,0-3-29 15,3-2-14-15,0-2-27 16,-1-4-10-16,4-2-17 16</inkml:trace>
  <inkml:trace contextRef="#ctx0" brushRef="#br0" timeOffset="192">9664 15949 204 0,'0'-3'77'0,"3"6"-42"0,-3-3-10 0,0 0 25 0,0 0-10 16,0 0-1-16,0 0-16 16,3 0-6-16,3 0-10 15,3 0-3-15,0-3 2 0,2 1-3 16,4-6-2-16,0 8-3 16,0-5-1-16,3-3-5 15,0 5-2-15,0 0-6 16,-3 1-3-16,-1-4-16 15,-2 6-7-15,-3 0-31 16,-3 0-14-16</inkml:trace>
  <inkml:trace contextRef="#ctx0" brushRef="#br0" timeOffset="193">9711 16013 236 0,'-9'0'90'0,"9"0"-48"0,0 2-34 0,0-2 21 16,0 0-6-16,3 3-2 16,3-3-5-16,3-3 0 15,3 3-9-15,3-2-9 0,6-4-1 16,3 4-4-16,-3-1 2 16,-4 0-28-16,1-2-11 0,-3 2-76 31</inkml:trace>
  <inkml:trace contextRef="#ctx0" brushRef="#br0" timeOffset="194">10173 15714 88 0,'6'-14'35'0,"-3"12"-18"0,3-1 6 0,-6 3 21 0,0 0-11 15,0 0-4-15,3 5-5 16,0 6-4-16,0 5-10 16,0 16 0-16,0 7 1 0,-3 1-2 15,0 2 0-15,0 1-5 16,0-1-3-16,0-2 2 16,0-6 0-16,-3 0-1 15,3-2-2-15,-3-5 3 16,3-4 0-16,0-4-6 15,0-6-2-15,0-2-14 16,3-6-5-16,3 3-25 16,-1-11-11-16</inkml:trace>
  <inkml:trace contextRef="#ctx0" brushRef="#br0" timeOffset="195">10459 15761 92 0,'0'-10'35'0,"0"7"-18"0,0-5 2 0,0 8 16 0,0 0-2 16,0 0 3-16,-3 0-11 16,0 5-6-16,-3 3-10 15,0 3-4-15,-3 10 1 0,0 6 1 16,0 7 3-16,0-2-3 16,0 5 1-16,3 2-5 15,3 1-2-15,3-6 0 16,6-2-1-16,3-5 0 15,3-4 2-15,3-4-1 16,3-6 2-16,2-5-2 16,4-8 2-16,-3-5 0 15,-3 0 1-15,-6-6 0 16,-3-2 2-16,-3-3 1 16,-9 0 1-16,-6 0-2 0,-3 3-1 15,-3 2-1-15,-3 1 2 16,0 7-5-16,0 0-3 15,4 1-10-15,-1 2-5 16,3 5-18-16,6-2-7 16</inkml:trace>
  <inkml:trace contextRef="#ctx0" brushRef="#br0" timeOffset="196">10673 15798 168 0,'-3'3'66'0,"3"2"-36"0,0 6-29 15,0 5 14-15,0 2-2 16,0 1 5-16,0 2-8 15,0 3-1-15,3-3-5 16,0 3-3-16,0 2 2 0,-3-5-15 16,3 3-5-16,-3-8-73 15</inkml:trace>
  <inkml:trace contextRef="#ctx0" brushRef="#br0" timeOffset="197">10598 15949 200 0,'-9'0'74'0,"9"-3"-40"0,3 3-42 0,-3 0 12 16,6 0 5-16,0-2 3 16,6-1-5-16,3-2-4 15,0 5-2-15,6-3-4 0,6 1 2 16,-1 2-81-1,-2-3-45-15,0 3 55 16</inkml:trace>
  <inkml:trace contextRef="#ctx0" brushRef="#br0" timeOffset="198">10979 15716 124 0,'-11'-5'49'0,"22"5"-26"0,-17 0-16 0,6 0 15 16,0 3-9-16,0 2-2 15,0 3 5-15,0 5 1 0,-3 0-8 16,1 11-3-16,-1 0 0 0,-3 0-3 16,0-3 0-1,0-3 1-15,3-2 2 0,0 0-3 16,0-5-2-16,3-1 0 16,0-4 1-16,3 2 1 15,0-6 3-15,3 1-1 16,3-3 2-16,5-3-6 15,1 1-3-15,-3-6 3 16,0 8 1-16,0 0-3 16,0 0-1-16,-3 0-17 15,0-3-5-15,0 3-37 16,-3-3-43 0,0 3 25-16</inkml:trace>
  <inkml:trace contextRef="#ctx0" brushRef="#br0" timeOffset="199">11096 15727 128 0,'-3'0'49'0,"3"0"-26"0,0 10-18 0,0-2 13 15,0 0 5-15,0 11 3 16,0 5-9-16,0 2-3 15,0 1-8-15,3-1-6 0,-1 0-1 16,-2-4 1-16,3 1 0 16,0-4 2-16,0 5 1 0,0-6-4 15,0 1 1-15,-3-6-13 16,0-5-7-16,0 0-22 16,0-3-51-1,0-2 13-15</inkml:trace>
  <inkml:trace contextRef="#ctx0" brushRef="#br0" timeOffset="200">11369 15700 144 0,'6'-13'55'0,"-3"11"-30"0,-3-4-5 0,0 6 21 16,0-2-7-16,-3 2-2 16,-3 0-3-16,-6 0-1 0,-2 2-15 15,-1 4-6-15,0 1-2 16,0 1-3-16,0 3-2 0,0 2 1 16,3 0 1-16,0 1-3 15,9-4-2-15,0 1 2 16,6-1 2-16,3 6-5 15,3 5 1-15,6-2 1 16,3 2 3-16,0 0-2 16,3 0-2-16,-3 1 2 15,-4-4 0-15,-2 6 3 16,-6-3 3-16,-3 0 0 16,-6-2 2-16,-3-3-4 15,-3-3 0-15,-3-2 1 16,-2-4 0-16,-1-1 0 15,0-4 0-15,3-4-2 16,0-9 1-16,3 1-7 0,3-1 1 16,6-2-6-16,3-3 1 15,6-3-1-15,3-2 3 16,3-13 4-16,0 5 3 16,0 0 0-16,-3 2-1 15,-4 3 1-15,-2 1-1 16,-3 7 0-16,-3 0 2 15,0 5-12-15,-3 3-6 16,0 0-16-16,3 8-7 16,0 0-12-16,3 0-4 0,3 8-21 31</inkml:trace>
  <inkml:trace contextRef="#ctx0" brushRef="#br0" timeOffset="201">11572 15849 268 0,'-9'-3'101'0,"6"3"-54"0,3 0-42 0,0 0 22 16,3-3-13-16,0-2-3 16,3 0-4-16,3-3-2 15,6 5-3-15,2-2-4 0,1 0-1 16,0-1 2-16,0 1 0 16,0 0-15-16,0 2-4 15,-3 0-30-15,2 3-10 16,-5 0-48-1</inkml:trace>
  <inkml:trace contextRef="#ctx0" brushRef="#br0" timeOffset="202">11584 15960 220 0,'-15'-3'82'0,"12"6"-44"0,6-3-40 16,-3 0 14-16,0 0 3 15,6 0 2-15,0 0 0 16,3 0 2-16,5-3-10 16,7 0-5-16,0-2-3 0,0 2-1 15,0-2 0-15,-3 0-25 16,3 5-10-16,-7 0-77 16</inkml:trace>
  <inkml:trace contextRef="#ctx0" brushRef="#br0" timeOffset="203">12060 15653 136 0,'-6'-3'52'0,"6"0"-28"0,3-7-11 15,-3 7 19-15,0-2 2 16,-3 5 1-16,0 8-10 15,-3-3-2-15,0 3-14 16,-3 5 1-16,-3 9 1 0,-3 7-2 16,-5 10 0-16,2 9-3 15,-3-6-1-15,12 6-3 16,3-3-2-16,9-8-2 0,3-3-1 16,6-2 2-1,3-8 0-15,3-6 1 0,-1-4 0 16,7-6 0-16,3-6 2 15,-6-2 1-15,-3-8 3 16,-3-5-1-16,-4-3 2 16,-5 3 0-16,-6 0 1 15,-9-1 4-15,-2 4 3 16,-4-1-6-16,-3 9-1 16,-3-4-6-16,3 4-4 15,3 2-8-15,3 0-4 16,0 0-21-16,6 0-8 0,4 0-28 15,4-3-10 1,7-2-10-16</inkml:trace>
  <inkml:trace contextRef="#ctx0" brushRef="#br0" timeOffset="204">12209 15692 256 0,'-9'-10'96'0,"9"7"-52"0,-3 3-47 16,3 0 16-16,0 3-5 15,-3 5 2-15,0 2 6 16,-3 4 4-16,0-1-10 16,0 8-1-16,3 3 1 0,0 2-4 0,0 1-1 15,3-3-2-15,0-6 0 16,0-2-2-16,0-3-1 15,3 0 1-15,3-5-1 16,3-2 2-16,3-1 1 16,3-10-4-16,3 5 1 15,-1 0-2-15,7-3-2 16,3 0-13-16,-3 1-4 16,0-4-22-16,-6 6-8 15,-1 0-26-15,-2 0-49 16,0-2 29-16</inkml:trace>
  <inkml:trace contextRef="#ctx0" brushRef="#br0" timeOffset="205">12477 15663 192 0,'-6'-8'71'0,"3"8"-38"0,3 3-30 16,0 2 17-16,0 6 5 15,-3 7 5-15,0 14 1 16,0 13 1-16,0 3-17 16,0 5-5-16,0-3-2 0,0-5-4 15,0-3-1-15,3-2-3 16,0 0-1-16,0-9-41 0,3-4-19 16,3-9-57-1</inkml:trace>
  <inkml:trace contextRef="#ctx0" brushRef="#br0" timeOffset="206">13715 12205 220 0,'-21'-5'85'0,"21"5"-46"0,-3-3-26 16,3 3 24-16,3-2-6 15,3-4 2-15,3-2-13 16,9-5-2-16,6 0-10 15,8-3-3-15,1 0-1 0,6 3-2 16,-1 2-2-16,4 3 1 16,-3 6-1-16,-3 10-5 15,-7 13 1-15,-8 11 2 0,-9 10 1 16,-12 6 1 0,-12 2 2-16,-6 0 1 0,-3-5 3 15,1 0 1 1,-4-5 1-16,0-6 2 0,3-5 1 15,3-8 3-15,6-5 2 16,0-2-5-16,12-6-1 16,9-6-6-1,3-4-3-15,12-4 0 16,15 1-1-16,5 0 0 16,4-1 0-16,0 4 0 15,-7 2-3-15,-5 0 0 16,-3 2-20-16,-9 4-8 15,-6-1-55-15,-4 6-23 16</inkml:trace>
  <inkml:trace contextRef="#ctx0" brushRef="#br0" timeOffset="207">14060 13020 152 0,'0'-5'57'0,"3"2"-30"0,0-2-21 15,-3 2 17-15,0 1 8 16,0-4 5-16,-3 1 6 16,-3 0 1-16,-3-3-23 15,-3 0 4-15,-3 0 3 0,-5 3-6 16,-4 2-2-16,-3 3-7 16,-3 0 0-16,-8 5-9 15,2 6-4-15,0 5-3 16,3 8 3-16,7 2-2 0,5 0-1 15,6 6-2-15,9-3-1 16,6 0 4-16,6-5 1 16,6-3-5-16,6-7 0 15,5-6 1-15,4-3 1 16,6-13 0-16,-3-5 1 16,-3-1 0-16,-1-1 0 15,-2-4 3-15,-3 1 0 16,0-1 3-16,-6 1 1 15,-3 4-1-15,-3 4 1 16,-4 2 7-16,1 2 3 16,-6 6-11-16,0 11-3 15,-3 10 2-15,-2 16 3 16,-1 11 3-16,0 5 1 0,0-3 0 16,0 3 0-16,3 0-2 15,0-5 1-15,3-6-6 16,3 0-3-16,3-5 1 15,0-5 2-15,-3-8-27 16,0-6-11-16,0-2-59 16,3-3-77-1</inkml:trace>
  <inkml:trace contextRef="#ctx0" brushRef="#br0" timeOffset="208">13697 13946 160 0,'0'-8'60'0,"3"8"-32"0,0-2-33 0,-3 2 56 16,0 0-15-16,3 5-7 16,0 3-8-16,0 2-13 15,-3 6 6-15,0 5 3 0,-3 11-3 16,0-3 2-16,0 0-5 15,0-2-1-15,-3-3-4 16,3-3 1-16,0-5-4 16,0 0-2-16,3-6 0 15,0 1-1-15,3-3 0 16,3-3 0-16,3 0 0 16,9 1 0-16,6-1 0 15,5 0 2-15,4 0-3 16,0 6 0-16,-3 0-1 15,-4-1 0-15,1 3 6 16,-6 3 5-16,-3 3-5 16,-6 2 0-16,-6-2 9 15,-6-1 3-15,-6 1-3 16,-3-4 0-16,-9 1-8 0,-3 0-3 16,-3-3-15-16,-2-5-6 15,-10-8-15-15,3 0-6 16,-3-2-22-16,4-4-11 15,2 1-36 1</inkml:trace>
  <inkml:trace contextRef="#ctx0" brushRef="#br0" timeOffset="209">13721 13994 264 0,'12'-3'101'0,"9"1"-54"0,5-1-50 0,-11 3 16 0,3-3 4 15,9 1 4-15,3-1-7 16,8-2-3-16,7-1-6 16,0 1-2-16,5 0 3 0,1-1-30 15,-6-1-10-15,-1 1-96 16</inkml:trace>
  <inkml:trace contextRef="#ctx0" brushRef="#br0" timeOffset="210">13432 14803 148 0,'0'3'57'0,"-3"0"-30"0,6 2-18 15,3 0 14-15,-6 3-5 16,0 0 0-16,0 3-4 16,0-1-1-16,0-2-7 15,-3 0 3-15,0 0 3 0,3-3-2 16,0 1 0-16,0-6-2 0,0 0 0 16,0 0-2-16,6-3-1 15,3-2-1-15,3-3 0 16,3-3-5-16,0 1-1 15,0 2-2-15,2 0 3 16,1 3 2-16,0 2 4 16,-3 3-4-16,0 3-3 15,-3 2 1-15,-3 3 0 16,-3 2 3-16,-6 4 3 16,-3-1 4-16,-3 8 2 15,0 5 1-15,-3 1 0 16,0-3-4-16,3 2-3 15,0-2-5-15,0 0 0 0,3 2 0 16,0-2 2 0,0-5-3-16,3-4 0 0,3 1-43 15,0-2-18-15,6-1-55 16</inkml:trace>
  <inkml:trace contextRef="#ctx0" brushRef="#br0" timeOffset="211">13608 15301 260 0,'-18'-3'99'0,"18"3"-54"0,0 0-53 0,0 0 16 16,0 0-6-16,0 0 1 15,0-2-26-15,0-1-9 16,3 0-44-16,3-2-16 15,0 0 17-15,3-1 9 16</inkml:trace>
  <inkml:trace contextRef="#ctx0" brushRef="#br0" timeOffset="212">13774 14817 228 0,'-3'-8'88'0,"6"8"-48"0,-3 2-31 0,0-2 22 0,0 6-10 15,0-1-2-15,-3 3-5 16,-3 2-1-16,1 1-7 16,-1 0-6-16,3-1-1 0,0-2 1 15,0-3 2-15,3 1-1 16,0-6-1-16,9 0 3 15,2-6-4 1,4 1 0-16,3-3 1 16,0-2 2-16,3 2-3 15,0 0 0-15,-3 2 1 16,-4 4 0-16,1 2 0 16,-3 2 0-16,-3 4 0 0,-3 2 0 15,-3 2 4-15,-6 4 2 16,-3 7 0-16,-3 5 1 15,0 1-4-15,0-1 0 16,3-2-1-16,1 0-2 16,-1-6-17-16,3 3-6 15,0-2-51-15,3 2-21 16,3-2-11 0</inkml:trace>
  <inkml:trace contextRef="#ctx0" brushRef="#br0" timeOffset="213">13890 15269 264 0,'-8'0'99'0,"5"0"-54"0,6 0-55 15,-3 0 16-15,0 0-6 16,0 0 0-16,0 0-3 16,0 0 2-16,0 0 1 15,3-3-36-15,0 1-15 0,-1-3-49 16</inkml:trace>
  <inkml:trace contextRef="#ctx0" brushRef="#br0" timeOffset="214">14048 14803 236 0,'-9'0'90'0,"9"3"-48"0,-3 5-47 0,3-3 17 16,-3 1 2-16,0 2 3 16,0-3-4-16,0 0 0 15,0 0-8-15,0 1-3 0,3-1 1 16,0-5-2-16,0 0-1 15,6 0 3-15,3-3 2 16,3-2 0-16,6 0 0 0,3-3-3 16,-3 0-2-16,3 3-2 15,2-1 1-15,1 4 1 16,-3-1 0-16,-3 3-3 16,-3 5 2-16,-6 1 5 15,-3 4 2-15,-3 6 9 16,-6 3 4-16,-6 2 0 15,-3 8 0-15,0-3-6 16,0 3 0-16,0-2-8 16,3-3-3-16,0-3-4 15,3 0 1-15,0-5-28 16,3 2-72 0,3-2-4-16,6 3-16 15</inkml:trace>
  <inkml:trace contextRef="#ctx0" brushRef="#br0" timeOffset="215">14179 15290 256 0,'-15'8'96'0,"15"-2"-52"0,0-1-51 0,0-5 14 16,0 0-5-16,0 0 1 16,0 0-43-16,6 0-18 15,0 2-42-15,6-2-14 16</inkml:trace>
  <inkml:trace contextRef="#ctx0" brushRef="#br0" timeOffset="216">13688 15687 228 0,'6'-8'88'0,"-3"8"-48"0,-3 3-47 16,0-3 14-16,3 8 4 15,0 5 7-15,0 8 13 16,-3 8 8-16,-3 6-21 15,-3 2-3-15,0 0-3 0,0-5-7 16,-3 2-3-16,0-2 1 0,3-3 2 16,0-11 0-16,3 3 0 15,3-5-3-15,0-5 1 16,6-3 2 0,3 0 2-16,3-3-1 0,6-5-1 15,3-3-6-15,3 1 1 16,2-1-2-16,1-2 0 15,3-3-9-15,3 0-5 16,-3 3-17-16,-4-3-6 16,-2 8-21-16,-3-3-10 15,-3 0-35 1</inkml:trace>
  <inkml:trace contextRef="#ctx0" brushRef="#br0" timeOffset="217">14018 15753 252 0,'-14'-8'96'0,"11"11"-52"0,0 2-47 16,3 1 16-16,-3 7 6 16,0 16 5-16,0 8 3 15,-3 8 1-15,0 3-15 16,3 4-6-16,0-1 0 0,0-4-4 15,3 1-2-15,0 0 2 16,0-9 0-16,0-2-17 16,0-8-5-16,3-5-29 15,-3-5-11-15,-3-3-130 16,0-6 72 0</inkml:trace>
  <inkml:trace contextRef="#ctx0" brushRef="#br0" timeOffset="218">19489 11930 180 0,'-9'-13'68'0,"9"10"-36"0,-2 1-18 0,2 2 20 15,0 0-15-15,2 5-5 16,1 0 2-16,3 6 3 16,3-1-9-16,3 4-1 0,0 4 1 15,3 1-6-15,0 2-2 16,3-3-1-16,6-2 1 16,-7-3 1-16,1 1 1 15,-3-1-16-15,-3-3-4 16,0 1-25-16,0-3-11 0,-3 0-15 15</inkml:trace>
  <inkml:trace contextRef="#ctx0" brushRef="#br0" timeOffset="219">19924 11946 212 0,'-6'-3'82'0,"6"6"-44"0,-6 2-42 15,3 1 15-15,0 1-4 16,-9 4 1-16,-9 2 2 16,1 6 4-16,-1-1-8 0,0 1-1 15,0-3-1-15,3 0-7 16,3-3 0-16,0 0-32 16,4 0-14-16,2-2-48 15</inkml:trace>
  <inkml:trace contextRef="#ctx0" brushRef="#br0" timeOffset="220">19704 12121 216 0,'0'0'82'0,"3"2"-44"0,-3 6-44 0,0 0 12 15,0 5 11-15,0 3 11 16,0 3-5-16,3 10-1 0,0 0-13 15,0-3-5-15,3 1-3 16,0 2 1-16,-1-5 1 0,1-6-23 16,0-2-12-16,-3-3-32 15,3-2-14-15,0-6-12 16</inkml:trace>
  <inkml:trace contextRef="#ctx0" brushRef="#br0" timeOffset="221">19894 12245 228 0,'-6'-3'88'0,"9"3"-48"0,6 3-47 15,-3 0 16-15,3-3 1 16,3 0 5-16,3 0 8 0,3 0 6 16,3-3-16-16,2 0-7 0,7-2-4 15,-3 0 0-15,-3-3 1 16,-3 0-1-16,-7 0-2 15,-2 0 3-15,-3-3 0 16,-6 1-4-16,-6 2-1 16,-12 0 1-16,-2 3 0 15,-4 5-2-15,-3 2 2 16,-3 6-4-16,0 3 1 16,3 2 4-16,7 8 2 15,2 6 4-15,3-1 3 16,3-2-4-16,6 0-3 15,3-3-1-15,9-3 1 16,6-4 3-16,6-1 2 16,11-3-8-16,4-4-4 0,0-4-39 15,-1-2-19-15,7-5-55 16,-6-3-26 0,3 0 74-16</inkml:trace>
  <inkml:trace contextRef="#ctx0" brushRef="#br0" timeOffset="222">20442 12155 128 0,'0'-11'49'0,"3"9"-26"0,-3-1-1 16,0 3 23-16,-3 0-8 15,-3 0 1-15,-3 3-10 16,-3 2-3-16,-3 3-14 0,-3 0-2 0,-2 2-2 15,2 1-6-15,9 0-2 16,3-1-3-16,6 6 0 16,6 8-2-16,6-3 1 15,3 0 7-15,5 3 4 16,-5-3-3-16,-3 0-2 16,-3 1 11-16,-9-7 4 15,-6 7-2-15,-3-4 0 16,-3 3-8-16,-14-2-2 15,2-3-18-15,0-3-7 16,0-2-39-16,0-1-16 0,3 3-29 16</inkml:trace>
  <inkml:trace contextRef="#ctx0" brushRef="#br0" timeOffset="223">19579 12943 192 0,'0'-2'71'0,"3"4"-38"0,-3 20-28 16,0-12 19-16,-3 9 5 15,-3 7 4-15,-3 9-6 16,-3 10-2-16,-3 0-14 16,3-3-7-16,0 5 0 0,3-7-3 15,0-5 2-15,3-6-2 16,0-6-1-16,3-1-6 15,1-6-4-15,-1-3-23 0,3-3-9 16,0-4-16-16,0-6-4 16,3-8-23-1</inkml:trace>
  <inkml:trace contextRef="#ctx0" brushRef="#br0" timeOffset="224">19561 12988 212 0,'3'-15'82'0,"-3"15"-44"0,9-19-22 0,-3 8 24 0,-3 9-12 16,6 2-4-1,-3 0-9-15,2 8-2 16,4 5-8-16,3 11-5 0,0 13-3 0,0 10 2 16,0 6 0-1,0-2 1-15,0-1 2 0,0-5-1 16,-1-5 2-16,1-9 2 15,6-4 4-15,0-6 2 16,0-8 1-16,0-8-2 16,0-12 1-16,-1-12-4 15,1-7 1-15,-3-12-1 16,-3-6 3-16,0-4-10 16,-6 0-2-16,0 9 1 15,-3 4 2-15,0 1-5 0,-3 7-1 16,-3 6-14-16,0 5-3 15,0 3-23-15,3 5-12 16,-3 8-13-16,3 5-7 16,2 6-16-1</inkml:trace>
  <inkml:trace contextRef="#ctx0" brushRef="#br0" timeOffset="225">20168 13248 160 0,'-6'0'63'0,"6"-6"-34"0,0 9-19 0,0-3 17 0,0 3-4 15,-3 2 0-15,-3 3-3 16,-6 3-3-16,3 4-9 16,-6 7 1-16,10 1 4 0,2-1-7 15,3-4-1-15,8-2-1 16,4 0 2-16,3-6 12 15,3-2 6-15,3-5-8 16,3-8-2-16,-3-9-2 16,-4-1 2-16,1-4 4 15,-9-2 3-15,-9-3 0 16,-3 3-1-16,-9 2-8 16,-3-2-3-16,-2 5-7 15,-1 3-4-15,3 3-32 16,-3 7-15-16,9 6-57 15,6-1-24-15,3 1 13 16</inkml:trace>
  <inkml:trace contextRef="#ctx0" brushRef="#br0" timeOffset="226">19647 13920 192 0,'-15'34'74'0,"12"-2"-40"0,-12 37-33 16,9-40 16-16,1 10 0 0,-7 4 4 15,0-6-5-15,3 0-1 16,0-3-9 0,3 1-4-16,0-6 1 0,3-3-2 0,0-5-1 15,0-5-26-15,0-5-10 16,0-3-20-16,0-8-7 16,3-8-13-1</inkml:trace>
  <inkml:trace contextRef="#ctx0" brushRef="#br0" timeOffset="227">19582 13936 228 0,'0'-11'88'0,"6"11"-48"0,-3 0-49 0,0 3 14 0,3 5 10 16,2 7 10-1,4 15-11-15,3 9-2 16,3 4-8-16,0-1-3 0,0 0 2 0,-3-7 0 15,3-4 1-15,-4-4-2 16,1-3 1-16,-3-6-2 16,3-2 2-16,0-3-2 15,0-2 2-15,0-3 7 16,-3 0 5-16,-3-6 2 16,0-2-1-16,-1 0 3 15,1-5 0-15,0 0-2 16,3-6 0-16,-3-5-5 15,3-2-2-15,0-3-6 16,0-6-1-16,-3-7 3 0,0-6 1 16,0-5-6-16,0 3 0 15,0 2-1-15,-1 6 2 16,-2-1-1-16,0 6-1 16,-3 0-15-16,0 5-7 15,-3 6-20-15,0 5-6 16,3 15-81-1,3 6-2 1</inkml:trace>
  <inkml:trace contextRef="#ctx0" brushRef="#br0" timeOffset="228">20219 14248 160 0,'-3'-5'63'0,"0"5"-34"0,-3-6-16 16,6 6 17-16,-3 0 2 15,0 0 12 1,-6 11-15-16,-3-1-15 15,3 4-9-15,-6 2-4 0,9 5-1 16,-3 2 0-16,9 4-3 16,3-3 2-16,6-3 7 0,6-5 6 15,0-3 0-15,9-5 3 16,6-8-2-16,-1-5 0 16,-2-6-5-16,0-2 0 15,-6-3 6-15,-6 0 3 16,-6 0 0-16,-7-2 2 15,-4-6-4-15,-4 3 1 16,-12 0-9-16,0-1-2 16,0 7-19-16,0 1-5 15,-3 6-33-15,3 6-12 16,4 7-72 0,-1 3-39-16</inkml:trace>
  <inkml:trace contextRef="#ctx0" brushRef="#br0" timeOffset="229">19704 14915 144 0,'3'-8'55'0,"-3"8"-30"0,0 2-16 0,0-2 16 15</inkml:trace>
  <inkml:trace contextRef="#ctx0" brushRef="#br0" timeOffset="230">19704 14946 308 0,'-6'40'37'16,"0"2"-19"-16,-9 6-4 0,0-3-1 15,0-3-3-15,3 1 2 16,0-6-5-16,0 5-2 0,1-5-2 16,2-3-3-16,-3-4-2 15,6-4-1-15,0-5 2 16,3-8 0-16,0 3-15 15,0-5-4-15,0-3-14 16,0-3-4-16,0-2-15 16,0-3-49-1,0-3 14-15</inkml:trace>
  <inkml:trace contextRef="#ctx0" brushRef="#br0" timeOffset="231">19680 15055 200 0,'3'-13'77'0,"0"10"-42"0,0 0-28 0,-3 3 18 15</inkml:trace>
  <inkml:trace contextRef="#ctx0" brushRef="#br0" timeOffset="232">19695 15047 362 0,'9'21'14'16,"0"5"-9"-16,0 9 2 0,2 7 2 15,1 1-5-15,3-1 0 16,3 3 0-16,3-5 0 15,0-6 0-15,0-5 2 16,-1-8 3-16,1-2 2 16,-3-3 1-16,0-8 2 15,0-8 4-15,0-6 1 16,0-12-2-16,-4-3 0 0,1-9-7 16,-3-4-2-16,0 0 0 15,-3-9 2-15,0 1-5 16,-3 0-3-16,-3-3-1 15,0 0-1-15,-3 8 0 16,3 2 0-16,-3 11-3 16,0 3 2-16,0 5-19 15,0 6-9-15,9 20-60 16,3 4-54 0</inkml:trace>
  <inkml:trace contextRef="#ctx0" brushRef="#br0" timeOffset="233">20275 15261 156 0,'-21'-5'57'0,"18"5"-30"0,0 3-16 0,0-1 18 16,0 3-4-16,-2 3 0 15,-1 3-7-15,0 5-1 16,0 0-10-16,3 10-4 0,3 1 0 16,3-1-2-16,3-5-1 15,3 0 7-15,8-5 5 16,1-5 3-16,3-6 3 16,3-10 3-16,0-6 2 0,-3-10-6 15,2 3 0-15,-8-4-4 16,-6-1 0-16,-6-1 4 15,-6 3 3-15,-6 0-4 16,-3 2-1-16,-8 3-18 16,-1 6-5-16,0 2-26 15,0 2-10-15,0 6-41 16,3 11-18-16,-3 5-15 16</inkml:trace>
  <inkml:trace contextRef="#ctx0" brushRef="#br0" timeOffset="234">19594 15917 140 0,'0'0'55'0,"0"0"-30"0,0 6-16 16,0 2 14-16,0 2 9 15,0 3 4-15,0 16 1 16,-3 3 0-16,-6 8-20 15,0 5-4-15,0 8-1 0,0-6-5 16,0-4 1-16,3-1-5 16,0-7-2-16,0-6 0 15,3-6 1-15,0-4-21 16,0-3-9-16,0-6-24 16,3-10-69-1,0-5-3-15,3-3 54 16</inkml:trace>
  <inkml:trace contextRef="#ctx0" brushRef="#br0" timeOffset="235">19594 15957 200 0,'-3'-13'77'0,"0"13"-42"0,3-8-34 0,0 8 14 16,3 0 1-16,-3 0 4 0,0 0 1 15,6 0-1 1,2 8-10-16,1 5 0 0,6 11 1 0,0 2-4 16,0 9-2-16,0 7-2 15,0 0 0-15,0 6-2 16,3-6-1-16,-4 3 1 16,1-8 1-16,-3-8-1 15,12-7 4 1,-6-4 1-16,0-7 4 15,-3-3 1-15,-3-8-1 16,-3 0 1-16,-1 0 0 16,1-8 1-16,-3-16-2 15,3 3-1-15,0-11-5 16,0 0-3-16,0-7 4 16,3 4 4-16,-3-5-5 0,0 3 0 15,-3 6 0-15,0 2 0 16,0-1-5-16,0 7 1 15,-3 1-2-15,0 4 0 16,0 2-18-16,-3 8-7 16,3 3-32-16,-1 2-13 15,1 6-59 1</inkml:trace>
  <inkml:trace contextRef="#ctx0" brushRef="#br0" timeOffset="236">20254 16203 216 0,'3'-8'82'0,"-3"6"-44"0,0-4-22 0,0 4 24 15,0-1 1-15,-6 0 3 16,0 1-16-16,-2 2-6 16,-4 2-13-16,0 6-4 0,-3 5-1 15,-3 3-5-15,-3 11 1 16,3 7-2-16,3 1 0 16,6 2 2-16,6 0 0 15,9-11-3-15,6 6 0 16,6-11 6-16,6-5 3 15,9-6-1-15,0-7 2 16,2-13 0-16,1-1 1 16,-3-10-2-16,-4 0 1 0,-8-6 5 15,-9-5 4-15,-9 1 3 16,-9-1 1-16,-3 3-7 16,-3 5 0-16,-8 3-17 15,-1 2-4-15,0 11-32 16,3 0-12-16,3 3-77 15,3 5-75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4:33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4708 5096 172 0,'0'3'66'0,"0"-3"-52"0,-21-8 6 15,15 8 8 1,6 5-16-16,-6 0 14 15,6 3-16-15,-3 5 5 0,3 6-7 16,-3 5-3-16,0-1-2 16,0-1-3-16,0-1 1 0,0 3-4 0,0-8-22 31,0-3-11-31,3-3-30 0,-3-7-42 16,6 2 58-16,6-7-6 15</inkml:trace>
  <inkml:trace contextRef="#ctx0" brushRef="#br0" timeOffset="214.903">4836 5077 176 0,'3'3'66'0,"-3"8"-52"0,0 2 3 16,0-3-2-16,-3 9 5 0,0 7 5 15,0 6-11-15,-3-5-8 16,3 2-4-16,-3-5-45 16,6-1 23-16,0-4-32 15,3-3-25-15</inkml:trace>
  <inkml:trace contextRef="#ctx0" brushRef="#br0" timeOffset="1074.6989">5029 5400 156 0,'-6'3'57'0,"6"-3"-44"0,-3 21 5 0,0 0 45 47,3 16-35-32,0-10-8 1,6-1-13-16,0-7-6 15,3-1 0-15,3-10-8 16,0 0 4-16,0-11-3 0,0 3 3 16</inkml:trace>
  <inkml:trace contextRef="#ctx0" brushRef="#br0" timeOffset="1285.8473">5142 5551 220 0,'0'5'82'15,"0"-5"-64"-15,9 19-4 0,-3-11-4 0,0 0-8 0,6 0 10 16,3 0-6-16,0-6 16 15,3 1-12-15,0-8 11 16,-1 2-12-16,1-8 13 16,-3 1-13-16,-3-6 7 15,-3 3-9-15,6-16-37 32,-18 5-17-17,-3 5-63 1,3 3 59-16,0 0-59 15,3 6 64-15</inkml:trace>
  <inkml:trace contextRef="#ctx0" brushRef="#br0" timeOffset="1726.5584">5389 5175 168 0,'-17'0'66'0,"17"0"-52"0,-3 13-5 0,3-7 19 16,6 4-18-16,0 14 25 16,-4 11-2-16,-2-1 9 15,3 0-23-15,-3 3-1 16,0 0-12-16,0 3-1 16,0-8-3-16,0-6 1 15,3-2-2-15,-3-8-1 31,0 0 1-31,0-11-8 16,0 0 4-16,0-10-5 16,6-3 4-16,0-8-4 15,0 1 4-15,3-4 0 16,0 3 2-16,3 0 6 16,0 8-2-16,0 0 8 15,3 6-6-15,26 2 10 16,-20 16-11-1,-3-3-20 1,0 3 8-16,-3 0-54 16,0-1 35-16,-6-1-73 15,3-4 57-15,5-2-48 16,1 0 53-16</inkml:trace>
  <inkml:trace contextRef="#ctx0" brushRef="#br0" timeOffset="2113.1948">5827 5517 164 0,'12'-16'63'0,"-9"10"-49"0,-3-2 25 0,0 3 22 15,0 5-33-15,-3-5 13 16,0 2-25-16,-3-2 2 16,0 2-10-16,-15 3-10 47,-9 27 1-47,10-3 0 15,5 2 1-15,9-2-3 16,9-3 2-16,3-5-1 15,6-3 0-15,2-10 2 0,1-6-5 16,-3-5-1 0,0 3 3-16,0-8 1 15,0-1 2-15,-3-4 2 16,0 5-1-16,-6-3-1 31,3 3 1-31,-3 2 1 16,0 6-1-16,-3 2-3 0,3 3 1 0,-3 8 3 15,3 5-1-15,0 3-1 16,3 3 1-16,0-4-17 16,-1-1 9-16,1-4-43 15,3 4 27-15,0-7-93 16,3-1 65-16,0-9-47 16,0 0 56-16</inkml:trace>
  <inkml:trace contextRef="#ctx0" brushRef="#br0" timeOffset="2317.2967">6083 5144 232 0,'-18'-3'88'0,"18"3"-69"0,3 13-5 0,-3-2 8 16,0 5-15-16,0 13 26 16,0 5-19-16,-3 8 9 15,3-2-13-15,-3 8-4 16,6-3-3-16,-3 5-29 15,0-8 14-15,0-2-87 16,0-8 54-16,-3-11-83 16,3-3 72-16</inkml:trace>
  <inkml:trace contextRef="#ctx0" brushRef="#br0" timeOffset="2496.5743">5910 5368 300 0,'-15'24'112'0,"15"-24"-87"0,42-10-9 16,-21 7-2 0,0 3-12-16,12-5 9 15,-1 2-7-15,4-2-32 16,-3 5 15-16,-1-3-130 16,1 3 79-16</inkml:trace>
  <inkml:trace contextRef="#ctx0" brushRef="#br0" timeOffset="8462.7422">5026 5405 52 0,'-21'22'22'0,"24"-20"-18"0,0-7 7 16,-3 5 2-16,3-5 2 15,0 5 3-15,0-3-1 16,0 0 1-16,-3 1 2 16,0 2 0-16,0 0 0 0,0 0 2 15,0 0-6-15,0 0-1 16,0 0-9-16,0 0 3 15,0 0 18 17,-3 18-12-32,0-2-4 15,0 0-7-15,0 0-1 32,3 2-2-32,-3 4-1 15,6-1 1-15,-3 0 1 16,6-3-1-16,0 1 2 15,3-3-2-15,0-6 4 0,0 1-3 16,3-6 8-16,0-2-6 16,0-8 3-16,3 2-4 0,-3-5 3 15,0 0-4-15,-7-5 1 32,4 2-1-32,-3-2-8 0,0 2 3 0,-3-2-5 15,0 5 4-15,-3-2 4 16,3 2 3-16,-3 0 1 15,3 5-2-15,-3-2-4 16,3 2 1-16,-3 1-1 16,3 2 0-16,-3-3 0 15,0 6 0-15,0-3 2 0,0 0 0 0,0 2 0 16,3 4 0-16,-3-1-3 31,3 5 2-31,-3 1-1 0,6 2 0 16,0-2 2-16,3 2 0 0,0-2 2 15,0-1-1-15,0-4 4 16,3 1-3 0,0-4 4-16,-1-3 3 0,-2-3 4 15,0 1-7-15,-3-6 1 16,0 3-4-16,0-6 0 16,0 6-1-16,-3-6 3 15,3 3-3-15,-6-2-5 16,3 2 1-16,-3-3-3 0,0 1-13 31,0-1-6-31,0 3-18 16,-3 3-6-16,3-1-21 15,0 1-7-15,0 0 12 16,3 0 9-16</inkml:trace>
  <inkml:trace contextRef="#ctx0" brushRef="#br0" timeOffset="9461.8232">6777 5191 192 0,'0'5'71'0,"2"3"-55"0,-2-2 44 31,3 31-15-15,0 0-7-16,-3 2-16 15,0 4-9-15,0-4-8 0,0 1-2 16,-3-3-19 15,0-10-26-31,1-9-12 16,-1-10-14-16,0-5-5 15,0-9-4-15,0-7 0 16</inkml:trace>
  <inkml:trace contextRef="#ctx0" brushRef="#br0" timeOffset="9706.8891">6675 5186 184 0,'-12'-5'71'0,"6"5"-55"0,3 0 15 16,6 2 5-16,-3-2-3 15,6 3 1 1,0-3-6-16,6 0-3 16,0 0-13-16,6-3-1 0,6 1 2 0,3-4-7 15,2 4-3-15,4-4-7 16,3 4-2-16,-6-1-13 15,-1 3-3-15,-2 8-15 16,-9 0-6-16,-12 5-21 16,-9 8-10-16,-6 6-9 15</inkml:trace>
  <inkml:trace contextRef="#ctx0" brushRef="#br0" timeOffset="9870.522">6654 5620 220 0,'-5'8'85'0,"13"-14"-66"0,7 6 1 0,-6 3-4 16,6 0 0-16,6-3 4 15,6 0-8-15,6-3-2 0,5 3-6 16,7 0-3-16,-3 5 2 16,-4 1-35-16,1-1-16 0</inkml:trace>
  <inkml:trace contextRef="#ctx0" brushRef="#br0" timeOffset="14189.1032">7794 5181 20 0,'-8'7'11'0,"14"1"-9"0,-12 3 0 0,6-11 1 15,-3 0 2-15,3 11 2 16,0-9-1-16,-3 6 1 15,0-8 2-15,3 3 5 16,-3-11-8-16,3 3-3 16,-3-6 6-16,0 0 6 15</inkml:trace>
  <inkml:trace contextRef="#ctx0" brushRef="#br0" timeOffset="14614.1979">7762 5175 127 0,'0'-13'15'16,"-3"0"6"-16,3 2 7 15,0 1-9-15,-3-1-1 16,3 3 5-16,0 3 3 15,0 2-14-15,0 11 2 0,0-3 2 0,3 32 1 16,0 8-1 15,0 3 3-31,-6 0 0 16,0-1 3-16,-3 1-8 0,3 0-3 0,0-11-6 16,0-3-4-16,0-8 8 31,0-2-5-31,0-11 8 15,0-10-5-15,0-6-8 16,3-7-4-16,0-3 2 16,6-8-6-16,0 2-1 0,6-2 1 15,-3 0 3-15,9-1 1 16,-1 9 3-16,7 3 1 16,0-1 1-16,3 3-3 15,0 11 0-15,-4 5 4 16,-2 8 1-16,-9-3 4 31,3 5-3-31,-6 6-2 16,0-3 0-16,-3 1 1 0,0-9-8 15,0 3-3-15,0-11 5 16,-6-5-32-16,6 0-10 0,-3-3-100 31,3 1 78-31,6-6-3 0</inkml:trace>
  <inkml:trace contextRef="#ctx0" brushRef="#br0" timeOffset="14773.0297">8161 5427 148 0,'6'-8'55'0,"-6"2"-43"0,0-4 21 16,0 10 17-1,-6 0-16-15,3 0-9 16,-3 0-6-16,-3 5-11 16,0 3-5-16,-3 11 0 15,-3-1-2-15,6 6 2 0,0-3-4 16,3 6 0-16,3 2 3 15</inkml:trace>
  <inkml:trace contextRef="#ctx0" brushRef="#br0" timeOffset="15016.6137">8089 5593 393 0,'9'8'1'31,"0"-2"0"-31,3-12-3 0,0-4-1 16,-3-6-14 0,3 3 9-16,-3-11 6 0,0 3 0 15,-4 5 1-15,1 0 5 16,-3 5 5-16,0 6-5 15,-3 2 0-15,3 6 2 0,-3 5-5 0,3 2-1 16,0 4 9-16,0-1 3 16,3 3-14-16,0-3-8 15,3 0-20 1,0-5-19 0,0 0-7-16,-3 0-81 15,3-13 66 1</inkml:trace>
  <inkml:trace contextRef="#ctx0" brushRef="#br0" timeOffset="15325.0128">8321 5419 132 0,'-3'-11'52'16,"27"16"-41"-16,-21 1 13 0,-6-1 5 16,6-2-6-16,0 2 1 0,-3 5 2 15,12 4 1-15,0 2-14 0,3 2 3 0,-3 1 4 16,3-3-18-16,2-3-5 15,-2-3 14-15,0-2 6 16,-6-2-3-16,0-6-3 16,0 0-2-16,-3-8 1 15,0-3-3 1,0 0-4-16,-3-4 1 16,3 1-3-16,-6-2 2 15,3-2-9-15,0 2-3 16,-3 3-20-16,3 2-6 15,0-2 18-15,3 8-24 0,0-3-7 16,3 5 234-16,2-2 106 16</inkml:trace>
  <inkml:trace contextRef="#ctx0" brushRef="#br0" timeOffset="15711.7715">8655 5408 208 0,'-15'11'79'0,"9"-3"-61"0,6-8-5 0,0 0-5 16,3 5 4-16,0-2 7 16,0 2-4-16,6 0 2 15,0 0-10-15,3-2 7 0,-1 2 3 0,4-2-9 16,0-3-2-16,3-5 0 16,3 2 3-16,-9 0-9 15,6-5-2-15,-6-2-1 16,0 2-2-1,-12-3-12-15,-3-2-4 16,-3 0 13-16,-3 2 6 16,-6 1-2-16,-3 4-1 15,-3 6-1-15,0 8 4 16,0 0 3-16,4 6 2 16,2 1 5-16,0 9 5 15,3 3-7-15,3-1-3 0,3 6 2 0,6-3 1 16,3-5 4-16,6-3 4 15,3-2-6-15,6-4-2 16,8-4-6-16,13-14 0 16,0-2-20-16,0-6-7 15,-4 1-32 1,1-6-15-16</inkml:trace>
  <inkml:trace contextRef="#ctx0" brushRef="#br0" timeOffset="16104.5028">9074 5001 228 0,'0'-3'88'0,"0"3"-69"0,-3 16 11 15,3-8 1-15,0 0-15 16,0 2-3-1,0 6-6-15,-3 3 0 0,0-3-4 16,3-1-2-16,0 1 2 0,0-2-18 16,0-4-6-16,0-7-23 15,0 5-8-15,0-11-38 16,3-2-26 0,0-3 52-16</inkml:trace>
  <inkml:trace contextRef="#ctx0" brushRef="#br0" timeOffset="16323.1949">9164 5032 188 0,'-6'6'71'0,"0"-4"-55"0,12 6 0 0,-9 0-5 16,0 8 6-16,-3 8 6 16,0 0-3-16,0 2-2 15,0 6-10-15,0-8-3 0,3 5-49 16,3-19-23-1,0-4-28 1</inkml:trace>
  <inkml:trace contextRef="#ctx0" brushRef="#br0" timeOffset="18488.6104">17501 10335 100 0,'-3'2'38'0,"3"-2"-29"0,0-5 21 0,0 2 28 16,0 6-32-16,0 2 17 31,3 3-26-31,0 5 13 15,6 1-17-15,-3 2 1 0,3 2-8 0,-6 1-1 16,0-4-3-16,0 1-19 16,0 0 9-16,-3-3-63 15,3-2 40-15,-3-6-75 16,3-2 60-16</inkml:trace>
  <inkml:trace contextRef="#ctx0" brushRef="#br0" timeOffset="18667.6366">17626 10358 160 0,'0'-7'60'0,"0"7"-47"0,6 7 2 0,-6-4 15 16,0 2-18 0,0 3 20-16,3 3-19 0,-3-1 2 15,3 4-9-15,-3-4-25 16,0 4 10-16,0-4-96 15,3 1 58-15</inkml:trace>
  <inkml:trace contextRef="#ctx0" brushRef="#br0" timeOffset="24715.2681">18007 10758 16 0,'-6'5'8'0,"6"-5"-6"0,0-10 30 16,6 10 15-16,3-3-1 16,-3 0-2-16,-3 3-19 15,3 0-5-15,-3 3 3 16,6 2 5-16,-9-5-15 16,0 8 4-16,-3 3 1 0,3 5-8 15,-3 5-1-15,3 0-3 16,-3 3 1-16,6-6-6 15,-3 6-1-15,6-5 0 0,0-3 2 16,0-6-3-16,0-2-2 16,0-3-1-16,3-2 0 31,-4-11-6-31,4 0-2 16,-3-2-4-16,0-1 8 0,0-2 5 15,0 2 2-15,-3 1 3 31,0 4-1-31,-3 1 6 16,3 5-4-16,-3 3 3 16,6 2-3-16,0 8 3 0,0 3 0 15,3 3 2-15,0-4-7 16,3-7-2-16,0 0 0 16,0-2 17-16,2-9 10 0,-5-2-11 15,6-9-6-15,-3-1-3 16,0-7-2-16,-9 1 2 0,0 3 1 15,-6-1-3-15,0 1-3 16,-3-1-7-16,0 9-4 16,-3-4-23-16,3 6-9 15,0 3-40 1</inkml:trace>
  <inkml:trace contextRef="#ctx0" brushRef="#br0" timeOffset="25177.8741">18433 10443 160 0,'0'-8'63'0,"0"6"-49"0,3 7 0 15,3 0-3-15,-6 3 1 16,3 3 5-16,-3 15 6 15,3 16 6-15,-3 6-16 16,0 0 2-16,-3-1 1 0,0 1-2 0,0-3 0 16,-3 5-6-16,3-10 0 15,-3 2 1-15,3-18 2 16,0-5-3 0,3-12-3-16,-3 1-5 0,9-16-2 0,0-2-4 15,-3-9-1-15,3-4-1 16,3-1 2-16,-3-3-1 15,8 1 0-15,-2 5 4 16,3 2 1-16,-3 6-1 16,0 5 2-16,0 11 3 15,-3 2 3-15,0 5 0 0,0 6 2 16,0 3-4 0,-3-1-2-16,0-2-11 15,0 3-4-15,0-3-22 0,-1-3-9 16,4-8-20-1,3-5-45-15,3-2 22 32</inkml:trace>
  <inkml:trace contextRef="#ctx0" brushRef="#br0" timeOffset="25570.7683">18814 10739 184 0,'-30'-15'71'0,"9"4"-55"0,9 14 13 0,3-1 4 16,0 4-15-16,-3 2-2 0,-2 5-8 15,-1 5-3 1,0 3-2-16,3 6 6 0,3-1 6 0,3 6-14 16,6-8-7-16,3 2 0 15,3-7 1 1,9-9 3-16,0-4 3 0,3-9 0 16,5-5 2-16,1-5-2 15,-6-8-1-15,0 2 1 16,0 3-1-16,-12-2 0 15,0 2 0-15,-6 0 0 16,3 3 2-16,-3 8 5 16,-6 2 6-16,3 8-7 15,12 3-3-15,-6 8-5 16,3 3-1 0,5 2 2-16,4 3 0 15,-3 5 1-15,0-8 2 16,0-3-12-16,0-10-3 15,3-5-36-15,3-8-13 16,-3-1-10-16,0-7-25 16,-4-5 28-16</inkml:trace>
  <inkml:trace contextRef="#ctx0" brushRef="#br0" timeOffset="25780.7105">19028 10443 200 0,'-6'-3'77'0,"6"9"-60"0,0 4-5 0,0 6-4 16,3 3 6-16,3 10 8 16,-3 13 2-16,0 3 1 15,0 0-14-15,-3 3-13 0,0-1-7 16,3 1 11-16,-3-6 8 16,0-10-32-16,3-5-72 31,-3-6-40-31,0-13 40 15</inkml:trace>
  <inkml:trace contextRef="#ctx0" brushRef="#br0" timeOffset="25962.3586">18900 10718 268 0,'-6'6'101'0,"12"-20"-78"0,12 14-13 16,-6-2-10-16,3 2 5 15,3 0 6-15,2 0-14 16,1-3-7-16,6 3-68 16,-3 0-29-16,3 0 299 15,-1-8 137-15</inkml:trace>
  <inkml:trace contextRef="#ctx0" brushRef="#br0" timeOffset="26444.4948">19781 10554 180 0,'-3'19'68'0,"15"-11"-52"0,-6 34 8 0,-6-18 0 0,3 8-3 0,-12 2 2 16,12 3-9-16,-3 5-3 15,3-2-6-15,-3-6-4 0,3-2 2 0,0-11-35 16,0-7-16-16,3-9-50 16</inkml:trace>
  <inkml:trace contextRef="#ctx0" brushRef="#br0" timeOffset="26711.2636">19603 10483 240 0,'-6'-5'90'0,"3"5"-70"0,9 2 15 0,-1-2 0 16,1 0-14-16,6 0-2 15,9 0 0 1,12 3 2-16,3-3-11 0,-1 0-6 0,-2 0-2 15,-3 2-2-15,0-2 2 0,-4 0-28 16,-5 0-9-16,-3-2-34 16,0 4-11-16,-6 4-24 31</inkml:trace>
  <inkml:trace contextRef="#ctx0" brushRef="#br0" timeOffset="27003.4937">19588 11065 272 0,'6'13'101'0,"0"-10"-78"0,20-6 4 16,-8 3-3-16,15 3-1 15,3-9 3-15,2 1-11 16,1 13-4-16,-3-8-7 16,-6 3-14-16,-4-6-5 0,-2 0 97 15,0 6-45-15</inkml:trace>
  <inkml:trace contextRef="#ctx0" brushRef="#br0" timeOffset="28095.7848">20493 10819 168 0,'-3'2'66'0,"3"6"-52"0,3 6 3 0,-1 2-2 0,1 5 5 16,3 10 5-16,-3 1 6 16,0 3 4-16,0-6-19 15,3-8-7-15,-6 0-2 0,0-5-4 16,-3-6 0-16,3-10-3 15,0 6-1-15,0-1 1 16,0-23-3 0,3-6 0-16,0-8-1 0,3-2 0 15,3-1 3 1,6 1 0-16,3 7 1 16,3 6 2-16,0 5-6 15,2 8-1-15,-2 6 13 16,0 7 6-16,-3 11-2 15,-3 2 1-15,0 6-4 16,-3 11 0-16,-6 2-5 0,-1-14-1 16,1 9-1-16,-3-13 1 15,0-1-29-15,6-15-9 16,-3-11-29 0,3 3-10-16</inkml:trace>
  <inkml:trace contextRef="#ctx0" brushRef="#br0" timeOffset="28486.3265">20844 10819 244 0,'12'24'90'0,"-9"-19"-70"0,0 8-7 16,3-2-8-16,0-1 1 16,2 1 4-16,1-1 6 15,0 1 2-15,6-3-9 16,-3 0 1-16,0-8 1 0,0-5-15 15,0-3-4-15,-3-3-6 16,-3 1-1-16,-6-1 14 16,-6 0 10-16,-3 1-26 0,-6 2-10 15,0 3 19 1,0 2 4-16,-3 11 11 16,0 5 7-16,4 0 4 15,5 6-9-15,3 10-3 16,3-5-4-16,6 0 7 0,3-1 4 15,3 4-4-15,2-9-1 16,4 1-15-16,0-9-8 16,3-7-30-16,6-8-13 15,-6-6-43 1,3 1-23-16,-7-4 60 16</inkml:trace>
  <inkml:trace contextRef="#ctx0" brushRef="#br0" timeOffset="28655.5386">21040 10898 264 0,'-3'5'101'0,"0"-10"-78"0,12 0-2 0,-3 5-5 0,3 3-10 16,6 2 2-16,3 3 6 0,3 0 3 31,-1-6-8-31,-2-2-5 0,3-2-1 16,-6-4-9-1,3 4 4-15,-6-6-4 16,-3 5 3-16,-6-7-2 15,3 4 2-15,-9-4-11 16,3 2 7-16,-12 0-5 0</inkml:trace>
  <inkml:trace contextRef="#ctx0" brushRef="#br0" timeOffset="28795.2089">21177 10843 434 0,'-27'2'7'0,"1"1"-3"0,2 10 0 0,9 6 2 16,0 2 1-16,6 11 1 16,12 5-4-1,3-6-1-15,21 1-10 0,3-11-18 16,5-10-10-16,-2-6-25 31,0-2-12-31</inkml:trace>
  <inkml:trace contextRef="#ctx0" brushRef="#br0" timeOffset="29204.9851">21391 10776 248 0,'-35'3'93'0,"29"0"-72"0,-15 13-8 0,15-8-8 16,-3 5-3-16,0 8 1 0,0 5 10 16,3 9 3-16,3 5-7 15,3-1-3-15,6-7-2 16,3-3 0-16,0-10 0 16,3-11-13-1,3-1 4-15,3-17-8 16,3-1 7-16,-1-18 3 15,1 3 2-15,-6-11 1 16,-3 0 0-16,-6-8-7 16,-3 5 4-16,-6-16-1 15,0 6 2-15,-6-5 4 16,0 12-1-16,-3 4 2 16,6 12-2-16,-3 9 8 15,6 12-5-15,-3 20 12 0,6 9-9 0,0 20 7 16,3 2-7-16,3 13 2 15,3-3-5-15,3 6-4 16,0-5-1-16,6-3-43 16,3-8 24-16</inkml:trace>
  <inkml:trace contextRef="#ctx0" brushRef="#br0" timeOffset="29537.2984">21755 10398 272 0,'17'5'104'0,"-17"-5"-81"0,-3 14-10 0,0-4-3 16,3 3-10-16,-2 9 12 15,2 1-6-15,-3 7 1 16,0-1-4-16,-3-3-35 16,6 1 18-16,-3-9-105 15,3-5 66-15,0-5-65 31,3-2 68-31</inkml:trace>
  <inkml:trace contextRef="#ctx0" brushRef="#br0" timeOffset="29687.8807">21886 10356 272 0,'-6'8'101'0,"6"-8"-78"0,0 21-7 0,0-5-2 16,0 0-11-16,-3 13 10 15,3 3-7-15,-3 2-28 16,0-2 12-16</inkml:trace>
  <inkml:trace contextRef="#ctx0" brushRef="#br0" timeOffset="33065.0583">2258 15264 216 0,'-3'0'82'0,"12"5"-64"0,-9-2 9 16,0-3 0 0,3 2-7-16,6 1-2 15,12 0 1-15,6-1 0 0,14-2-10 16,10 0-1-16,11-5-1 0,16 0-3 16,23-1-1-16,-27 1-1 15,51-3 1-15,12 6-2 16,0-1-1-16,0-2 1 15,9 5-1-15,0-3 2 16,3 0 1-16,0 3-4 16,-7-2 1-1,-14 2 0-15,-6 0 2 16,-14 0 5-16,-4 2 4 0,-12-2-2 0,-12 0 0 16,-8-2-3-16,-10-1-1 15,-5 3-1 1,-9-3 2-16,-7 3-8 15,-8 0-3-15,-3 0 7 16,-12 0 3-16,-7 3-2 16,-8 0-2-16,-9-1 6 15,-8 1 5-15,-13 2-8 16,-3 1-5-16,-9-1-4 16,-14-2 0-16,-10-6 9 15,-8 3 5-15,-13 0-4 16,-11-3-1-16,-12 1-2 0,-24 2-2 15,-18 0 3 1,-17 5 2-16,5-2-7 0,6 2 0 0,9 3 6 16,15 2 7-16,24-2-7 15,12 3-2-15,17-3 4 16,16 0 4-16,17-3-1 16,16 0 2-16,14 3-2 15,15 0 0-15,18 0-1 16,23-3 0-16,25-2-7 0,11 5 0 15,18-3-1-15,18 1 0 16,9 2 0-16,0-1 0 16,1 1-3-16,-10 0 0 15,-6 0 2 1,-24 3 0-16,-20-6-2 0,-16 6 2 16,-14-9 1-16,-18-2 2 15,-18 6-1-15,-21-1 2 31,-18 3-4-31,-14 5 0 0,-7-8-1 0,-5 9 0 16,2 2 0-16,7 2-2 16,11-5 3-16,13 1 0 15,14-1-2-15,18 3 2 16,0-6-1-16,33 6 0 16,8-3 2-16,4-2 0 15,3-6-7-15,-4 0 0 16,-8-5-13-16,-9 0-4 15,-9 0-38-15,-9 3-17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5:28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8098 5091 208 0,'0'-3'79'0,"0"0"-61"0,0 3 12 0,0 0 2 31,6 8-17-31,0 0-3 16,0 3-8-16,3-1-3 15,-3 4 0-15,0-1 1 0,0-3 3 16,0 4-22 0,0-1-26-16,-3-3-11 15</inkml:trace>
  <inkml:trace contextRef="#ctx0" brushRef="#br0" timeOffset="1">8175 5067 244 0,'-2'0'90'16,"4"-3"-70"-16,-2 0-5 0,0 3-8 0</inkml:trace>
  <inkml:trace contextRef="#ctx0" brushRef="#br0" timeOffset="2">8181 5069 387 0,'9'14'16'0,"0"2"-8"16,0 2-9-16,0-2-4 0,0 0-7 15,0 2 0-15,0-7-51 16,3-3-23-16,-3-8 0 15</inkml:trace>
  <inkml:trace contextRef="#ctx0" brushRef="#br0" timeOffset="3">8455 5075 204 0,'-3'-8'77'0,"3"8"-60"0,3 2 15 0,-3-2 4 16,3 6-7-16,-3 2 7 16,3 5-21-16,-3 11 15 15,0 2-18-15,0 14 9 16,0 0-12-16,-3 7 0 0,3-2-8 16,0-3-1-16,0-2-9 15,0-8-37 1,3 0 25-16,0-9-128 15,0-1 83-15</inkml:trace>
  <inkml:trace contextRef="#ctx0" brushRef="#br0" timeOffset="4">8387 5321 288 0,'-3'-8'107'0,"6"8"-83"0,9-5 8 15,-6 2-2-15</inkml:trace>
  <inkml:trace contextRef="#ctx0" brushRef="#br0" timeOffset="5">8429 5308 497 0,'20'0'8'16,"4"0"-6"-16,0 0-23 0,0-6-11 15</inkml:trace>
  <inkml:trace contextRef="#ctx0" brushRef="#br0" timeOffset="6">8780 5292 184 0,'3'2'68'0,"-15"-2"-52"0,6-8 12 15,3 6 5-15,-3-4 1 16,-3 6 4-16,-3 0-12 0,0 8-4 16,-3 0-12-16,-3 0-6 0,1 5-1 15,-1 6-4-15,0 5 0 16,6 0-1-1,3 2 0-15,3 6 2 16,9-6 0-16,6 1 0 16,3-6 0-16,3-10-3 15,3-1 2-15,-1-10-17 16,1-3 10-16,6-10-10 16,-3-3 10-16,-6-2 5 15,-3-3 4-15,-6-3 2 16,-3-3-1-16,-3 1-4 0,-3 5-1 15,0 10 8-15,3 1 6 16,-3 2-3-16,0 8-2 0,3 8-6 16,6 5 0-16,0 8-2 15,0 0 0-15,3 3 2 16,3-3 2-16,-4-5-21 16,7 0-9-16,0-3-41 15,0-8-16-15,3-7 0 16</inkml:trace>
  <inkml:trace contextRef="#ctx0" brushRef="#br0" timeOffset="7">8967 5056 196 0,'0'-13'74'0,"0"10"-58"0,0 6 16 0,0-3 2 16,0 0-8-16,0 5-1 16,0 3-8-16,0 8 0 15,0 8-10-15,0 5 2 0,0 5 2 16,3 3-2-16,0 0 2 16,-3-2-2-16,3-9 0 15,0-5-5-15,0 1-1 16,-3-6-1-16,0-6-2 15,0-2 3-15,0-3 0 16,0-5 1-16,3 0 0 16,3-13 0-1,0 0-9-15,3-8-2 16,0 0 2-16,6 2 0 0,0 6 0 16,5-3 1-1,4 8 0-15,0 5 3 0,3 14-2 16,-3 5 1-16,-3 5 11 15,-7-3 5-15,-5 6 7 16,-3-5 2-16,-9 2-10 16,-6 0-5-16,-5-2-3 15,-7-3 1-15,-3-6-1 16,0-5 0-16,0-2-21 16,-3-3-9-16,4-5-9 15,2-1-3-15,6-7-21 16,6-3-8-16,3-2-51 15</inkml:trace>
  <inkml:trace contextRef="#ctx0" brushRef="#br0" timeOffset="8">9289 5024 272 0,'9'6'104'0,"-15"-1"-81"0,9 8 1 0,0-2-7 15,-3 7 10-15,3 9 9 16,-3 10-9-16,0 3-4 16,-3 2-13-16,3-5-6 0,0 3-3 15,-6-3 1-15,9-6 3 16,-6-1-18-16,6-4-8 16,0-8-33-16,3-4-14 15</inkml:trace>
  <inkml:trace contextRef="#ctx0" brushRef="#br0" timeOffset="9">9426 5339 304 0,'-9'0'115'0,"18"-2"-89"0,-3 12-10 16,0-7-11-16,0 0 7 15,-1-1 6-15,4-2-6 16,3-2-2-16,3-1-6 15,0-2-1-15,3-1 1 0,-3 1-2 0,0-6-2 16,-6 1-2 0,-3-3-1-16,-3 2-5 15,-9 0-2-15,-3 4-2 0,-3-4 2 16,-3 11 8-16,-6 5 3 16,-3 11 1-16,6 0-2 15,1 2 3-15,2-2 0 16,3 3 10-1,6 2 3-15,9 0-5 16,6 3-2-16,6 2-7 0,11-4-4 16,13-6-15-16,3-3-6 15,5-5-76-15,4-8-33 16,-3-3 24 0</inkml:trace>
  <inkml:trace contextRef="#ctx0" brushRef="#br0" timeOffset="10">10134 5289 220 0,'-15'-21'82'0,"9"42"-64"0,-6-21 9 0,9 8-2 16,-3-3-4-16,-3 3 2 15,1 3-2-15,5-1-1 16,0 6-10-16,0 3-2 0,9-1-1 15,2 1-1-15,4-3-1 16,6 0-1-16,6-9 0 16,6-7 0-16,-6-2 2 15,-4-6-3-15,-2 0-2 16,-3-8 4-16,-6 0 1 16,-6 0-2-16,-3 3-1 15,-9-11-6-15,-3 6 0 16,-6 5-10-16,-2-1-4 15,-1 4-24-15,3 2-9 16,0 0-49 0</inkml:trace>
  <inkml:trace contextRef="#ctx0" brushRef="#br0" timeOffset="11">10435 5001 220 0,'-6'-22'85'0,"3"15"-66"0,-6-4 25 16,6 8 9-16,-3 6-18 16,-3 5-5-16,0 0-18 0,-3 8-8 15,3 8-2-15,3 7-5 0,3 9 2 16,0-3 3-16,3 5 3 16,3-10-2-1,3 0 0-15,0 0-1 16,0-9-2-16,0-1-28 0,0-1-11 15,-3-8-52-15,-3 0-19 16,-3-2 14 0</inkml:trace>
  <inkml:trace contextRef="#ctx0" brushRef="#br0" timeOffset="12">10217 5220 312 0,'-3'-2'118'0,"15"4"-92"0,-3-10-3 0,0 8-8 16,9-2-3-16,6-4 5 0,9 1-5 16,5 0-2-16,4-1-5 15,3 4-17-15,-4-3-5 0,-2-6-103 16,0 0-74 0,-7-4 75-16</inkml:trace>
  <inkml:trace contextRef="#ctx0" brushRef="#br0" timeOffset="13">11045 5276 160 0,'6'-5'63'0,"3"-3"-49"0,-12-3 14 0,6 6 4 15,-3 2 4-15,-3 0 3 16,-3 1-4-1,-6 4 1-15,-3 6-20 0,-6 8-5 0,0 0-3 16,1 5-7-16,2 3-2 16,3 0 2-16,6 2 1 15,6-2-3-15,6 5-1 16,6-8-6-16,15-2 0 16,-1-8-27-16,7-4-12 15,3-7-70 1</inkml:trace>
  <inkml:trace contextRef="#ctx0" brushRef="#br0" timeOffset="14">11215 5310 280 0,'-21'-2'104'0,"15"7"-81"0,-3-8 3 16,6 1-6-16,0 9-13 16,-3 4-4-16,3 2 9 15,0 3 4-15,0 3-8 16,6-3-2-16,0 2 0 0,6 3-3 15,-3-8-2-15,6-2 2 16,0-6 0-16,3-5 3 16,2-5 1-16,-2-3-1 15,0-2-1-15,-6-6-3 16,0 2 1-16,-9-1-2 0,-3-1 2 16,-6 0-2-16,-3 5-1 15,-3-2-8-15,0 8-5 16,1-1-13-16,2-2-6 15,0 8-32-15,6 0-11 16</inkml:trace>
  <inkml:trace contextRef="#ctx0" brushRef="#br0" timeOffset="15">11313 5265 248 0,'3'0'93'0,"0"0"-72"0,3 13 7 0,-3-7-2 15,0 2-5-15,-3 5 2 16,0 3-2-16,0 0 2 16,0-6-11-1,0 3-6-15,0-2-5 0,0 0 2 16,3-6 0-16,-3-5 1 0,6 0-2 16,0-3 1-16,-1-5-11 31,7 0 5-31,3-13-2 0,3 3 1 15,0 2 3 1,0 5 0-16,0 3 5 16,0 3-2-16,-1 5 8 15,1 8-6-15,-3 5 5 16,0 3-5-16,-6 3 5 16,3-1-6-16,-3 3 3 0,-3-2-18 0,-6-6-10 15,3 0-21-15,3-5-9 16,0-3 28-16,0-5-34 15,0-5-12-15,5-16-25 16</inkml:trace>
  <inkml:trace contextRef="#ctx0" brushRef="#br0" timeOffset="16">11673 5032 300 0,'-6'3'112'0,"6"0"-87"0,0 7-2 0,0-7-6 15,3 13 0-15,-3 10 7 16,3 11-2-16,3 6 1 0,-3-6-12 16,0 5-11-16,-3 0-3 0,3-2 3 15,0-6 2-15,-6-4-20 16,6-1-10-16,3-8-37 16,-6-5-14-1,3-6-46-15</inkml:trace>
  <inkml:trace contextRef="#ctx0" brushRef="#br0" timeOffset="17">11503 5212 300 0,'-3'-10'112'0,"30"4"-87"0,-12 9 2 0,-3 0-6 16,6-3-6-16,0-3 4 15,5 3-11-15,1 0-2 16,6 0-4-16,-6 0-17 0,12 5-5 16,-7 1-39-16,1-4-16 15,-3 4-45 1</inkml:trace>
  <inkml:trace contextRef="#ctx0" brushRef="#br0" timeOffset="18">11831 5300 292 0,'-9'-8'110'0,"15"18"-86"0,3-2 0 0,-3-8-4 16,0 5-3-16,3 3 2 0,2-2-2 15,7-4 0 1,0-2-9-16,0 3-7 0,3-8-2 0,0-1 3 16,-3-2 3-16,-4 3-4 15,-2-3-1-15,-9-5-22 31,3 2 12-31,-15-2-10 16,0 3 12-16,-11-1-2 16,2 6 6-16,-6 2 2 15,3 6 2-15,-6 7 4 16,9 4-2-16,1 1 4 0,5 1 0 16,3 3 4-16,6 2-5 15,6 0-1-15,6 0-2 0,3-2-2 16,2-1 1-16,10 1-8 0,0-11-3 15,-3-3-27-15,3-8-14 16,-1-2-48 0</inkml:trace>
  <inkml:trace contextRef="#ctx0" brushRef="#br0" timeOffset="19">12072 5265 244 0,'-15'-5'90'0,"15"5"-70"0,3 29-1 0,0-18 19 15,0-1-24-15,-3 3 31 16,3 3-25-16,-6 0 6 16,3 0-16-16,-3-3-4 15,6-2-3-15,-3-3-3 16,0 2 1-16,0-7-10 16,3-3 5-16,0-8-14 15,3 0 10-15,3-8-5 16,0 0 8-16,3-5 5 15,2 3 0-15,1-3 14 16,0 7-8-16,0 4 13 16,3 4-11-16,-3 6 12 15,3 3-12-15,-6 8 1 16,2 5-6-16,-5 2-13 16,3 3 6-16,-6-2-32 15,0-1 20-15,-3-4-79 0,0-4 53 0,3-5-100 16,0-2 80-16</inkml:trace>
  <inkml:trace contextRef="#ctx0" brushRef="#br0" timeOffset="20">12408 5017 316 0,'-3'0'118'0,"3"0"-92"0,6 15-5 0,-6-4 4 16,3 2-17-16,-3 14 23 15,3 4-18-15,0 9 10 16,0 2-14-16,0 6-5 16,0-6-2-16,-3 3-31 15,3-5 16-15,0 0-19 16,-3-9-45-16,3-9-23 0,-3-9-21 16,-3-8-8-16</inkml:trace>
  <inkml:trace contextRef="#ctx0" brushRef="#br0" timeOffset="21">12289 5218 308 0,'-3'-14'115'0,"6"25"-89"0,6-16-8 0,0-1-9 16,0 4-5-1,6-1 5-15,9 0-7 16,-1 1-1-16,10-4-1 15,3 1-25-15,0 3-10 0,2 7-40 0,-5-3-17 16,0 1-4 0</inkml:trace>
  <inkml:trace contextRef="#ctx0" brushRef="#br0" timeOffset="22">12742 5207 308 0,'0'8'115'0,"-3"5"-89"0,-12-2 19 0,9-11 4 15,-6 2-20-15,-3 4-4 16,0 4-15-16,0 1-6 15,3-3-3-15,3 2-4 0,9 4 0 16,6 4-5-16,6-2 0 16,3 5 6-16,0 0 6 15,0 1-2-15,-3-1-1 16,-6 0 2-16,-6-3 0 0,-6-2 5 16,-6 0 3-1,-6-5-9-15,-6-6 0 0,3-5-11 16,-2-3-4-16,5-2-31 15,-3-3-11 1,12-2-38-16,3-6-16 0</inkml:trace>
  <inkml:trace contextRef="#ctx0" brushRef="#br0" timeOffset="23">13001 4953 160 0,'-6'3'60'0,"9"-3"-47"0,-6 5-3 16,3 3-5-16,0-3 8 15,-3 3 8-15,0 8 1 16,-3 3-1-16,3-1-11 16,-3 3-4-16,0-2 0 0,-3 2-3 0,6-5-2 15,-3-3-33-15,0-5-16 16</inkml:trace>
  <inkml:trace contextRef="#ctx0" brushRef="#br0" timeOffset="24">13102 4945 184 0,'-12'8'68'0,"9"11"-52"0,-6 4 3 0,6-9-1 16,-3 7 4-16,0 3 4 16,-3 2-10-16,0 0-4 15,3-2-7-15,0-3-17 0,3-5-7 0</inkml:trace>
  <inkml:trace contextRef="#ctx0" brushRef="#br0" timeOffset="25">15051 6453 172 0,'-3'-10'66'0,"3"4"-52"0,-3-2 17 0,3 6 2 0,0-4-5 16,-3 4 0-16,-3 2 7 15,-2 0 2-15,-4 2-19 16,-9 9-4-16,-3 8 0 0,-3 7-10 16,0 6-2-16,1 5 0 15,-1 5 1-15,9 11-1 16,12 3 1-16,6 2-2 15,12-3 2-15,15-4-7 16,5-14-1-16,4-6-29 16,6-7-10-16,0 3-55 15,5-19-52 1,1-14 50-16</inkml:trace>
  <inkml:trace contextRef="#ctx0" brushRef="#br0" timeOffset="26">15337 6580 256 0,'0'13'96'0,"3"1"-75"0,-6 2 12 0,3-3 2 0,0 5-12 15,-3 6-4-15,3 5-8 16,-3 3-3-16,0 0-4 16,3-1-3-16,0-4 0 0,0-6-17 15,0-5-6-15,0-5-44 16,3-6-20-16,0-5-24 15</inkml:trace>
  <inkml:trace contextRef="#ctx0" brushRef="#br0" timeOffset="27">15194 6578 312 0,'-3'10'118'0,"0"-15"-92"0,9 5 13 0,-6 0-2 16,6 0-20-16,3 5-7 16,6-2-2-16,3-3-1 15,9-3-3-15,5 0-3 0,7 1 0 16,3-3-10-16,-7-3-4 16,1 2-29-16,-9 1-12 15,0 5-21-15,-12 5-6 0,-12 6-24 16</inkml:trace>
  <inkml:trace contextRef="#ctx0" brushRef="#br0" timeOffset="28">15239 6898 260 0,'3'0'99'0,"3"10"-77"0,-3-2-7 16,9-2 32-1,3-1-20-15,8-5-10 16,4 2-6-16,3-2-7 16,0-2-14-16,-4-1-5 0,-2 1-35 15,0-1-13-15,-6 0-53 16</inkml:trace>
  <inkml:trace contextRef="#ctx0" brushRef="#br0" timeOffset="29">15569 6768 232 0,'-6'8'88'0,"12"3"-69"0,-6 7 2 0,3-7-5 16,0 5 8-16,-3-1 8 15,0 1-15-15,-3 0-5 16,3-3-7-16,0-2-2 0,-3-3 1 15,3-5-2-15,0-3 1 0,3-8-13 16,0-8-8 0,3-3-4-16,0-5 7 15,6 3 6-15,0 0 8 16,3 0 5-16,0 8 5 16,3 5 2-16,-1 2 1 15,-2 9 2-15,-3-3-1 16,3 16 0-16,-3 3-5 15,0 4-3-15,-3-4 0 16,0 2-1-16,-3-2-7 16,0-6-2-16,-3-3-36 15,0-2-13-15,-3-2-58 16,6 2-37 0,0-8 68-16</inkml:trace>
  <inkml:trace contextRef="#ctx0" brushRef="#br0" timeOffset="30">15965 6768 260 0,'0'-5'96'0,"0"5"-75"0,3-3 19 0,-3 3 4 16,-3-3-10-16,0 3 0 15,-6 3-17-15,0 0-3 16,0 2-9-16,-3 0-1 15,4 3 0-15,2 0 2 16,3-2-16-16,6 1-8 16,3 4 9-16,5 0 4 15,4-1 4-15,0 3 1 16,3 3 0-16,-6 3 2 16,0-1-1-16,-9-2 13 15,0 0-8-15,-12-5-3 16,0-3-1-16,-9-3-11 0,-3-2-15 15,0-1-7-15,1-10-20 16,2 3-7-16,3-3-38 16,6-5-13-16,6-3 28 15,6-3 18-15</inkml:trace>
  <inkml:trace contextRef="#ctx0" brushRef="#br0" timeOffset="31">16188 6554 288 0,'-6'10'107'0,"6"-10"-83"0,-6 14-20 0,6-9-14 15,-2 5 22-15,-4 6 25 16,6 3-17-16,-3 7 15 16,6 3-21-16,-3 6-1 15,3 2-8-15,0 5-3 16,-1-2-6-16,1-11-42 15,0 3 25-15,0-11-90 16,0-3 62-16,-3-2-36 16,0-8 2-16</inkml:trace>
  <inkml:trace contextRef="#ctx0" brushRef="#br0" timeOffset="32">16022 6715 268 0,'6'-13'101'0,"-6"13"-78"0,23-5 9 15,-8 5-3-15,0-3-13 16,0 0-6 0,6 1-7-16,3-1-41 15,0 3 20-15,2 0-30 0,1 3-37 0,-9-3-46 16,3 5 68-16,-6 0 3 15</inkml:trace>
  <inkml:trace contextRef="#ctx0" brushRef="#br0" timeOffset="33">16299 6728 212 0,'-3'8'79'0,"3"-8"-61"0,6 27 15 0,-4-14 1 16,1 6 3-16,0 7 2 16,0-5-17-16,0-2-5 15,0-1-11-15,0-5-2 0,0 1-2 16,-3-6-2-16,0-3 3 16,0-5 2-16,0-3-7 15,0-5 0 1,0 0 0-16,0-8 1 15,3 1 1-15,-3-7 0 16,6 7 0-16,0-7-3 16,6 4 2-16,0-1-10 15,0 9 6-15,0-3-31 0,3 7 20 16,-3 1-66-16,3 5 46 16</inkml:trace>
  <inkml:trace contextRef="#ctx0" brushRef="#br0" timeOffset="34">16504 6760 240 0,'0'3'90'0,"0"-3"-70"0,0 24 6 0,0-14 1 16,3 3-17-16,0 3-3 16,3 0-4-16,0 3 2 15,3-1-3-15,-3-5 1 16,3-2-1-16,2-8-4 15,1-1 1-15,0-10-4 16,3 3 3-16,-3-11-3 16,0 0 2-16,-3-5 6 15,0 3-1-15,-3-4 17 16,0 7-11-16,-6 1 8 16,3 6-9-16,-3 3 0 15,3 5-4-15,-3 5 0 16,3 3-1-16,0 6 1 15,3 4-2-15,-3-2-23 16,3 2 13-16,2-4-83 16,1-1 51-16</inkml:trace>
  <inkml:trace contextRef="#ctx0" brushRef="#br0" timeOffset="35">16831 6728 244 0,'-15'-5'90'0,"7"10"-70"0,-10 9 6 0,12-6-3 16,-3 2-15-16,0 6-4 15,0 0 3-15,6 8 5 16,3-6-6-16,6 6-3 0,6-5 0 16,3-4-4-16,6-1 0 15,2-4-21-15,4-10-10 16,0-2-48-1,3-6-56-15,-4-3 36 16</inkml:trace>
  <inkml:trace contextRef="#ctx0" brushRef="#br0" timeOffset="36">17019 6562 220 0,'-6'-8'82'0,"6"13"-64"0,0-5 2 16,0 5-2-16,0 3-3 15,-3 8 0-15,3 5 4 16,-3 6 2-16,6 5-11 16,-9 5 3-16,9 5 1 0,-3-2-5 15,6-1-3-15,0-2-6 16,-3-8-2-16,0-7-37 16,3-4-14-16</inkml:trace>
  <inkml:trace contextRef="#ctx0" brushRef="#br0" timeOffset="37">16888 6726 280 0,'6'-14'104'0,"0"12"-81"0,9 2-6 0,-6-3-7 16,3 3-7-16,2 0 1 15,10 0-7-15,-3 0 0 16,0 0 1-16,6 3-32 0,-6-1-14 16,-1 1-62-1</inkml:trace>
  <inkml:trace contextRef="#ctx0" brushRef="#br0" timeOffset="38">17206 6763 272 0,'0'10'104'0,"0"4"-81"0,3 7 3 15,0-13-6-15,0 8-5 16,0-3 1 0,6 3-8-16,-6 0-32 15,0 2 13-15,0-7-128 16,0-1 77-16</inkml:trace>
  <inkml:trace contextRef="#ctx0" brushRef="#br0" timeOffset="39">17194 6654 308 0,'-2'-10'115'0,"2"10"-89"0,2-3-12 0,-2 0-17 16,0 6-2-16,3-3-48 15,3 5 29-15</inkml:trace>
  <inkml:trace contextRef="#ctx0" brushRef="#br0" timeOffset="40">17319 6784 228 0,'-11'32'85'0,"11"-32"-66"0,-3 29-1 0,0-19 3 16,6 4-14-16,-3-4 17 15,6 3-14-15,2-5 9 16,4 3-11-16,3-8-5 15,3-1-1-15,0-10-2 16,3 0 0-16,-6-8 2 16,0 3-1-16,-9-8 6 15,0 5-4-15,-9-5 10 16,0 0-7-16,-6 0-8 16,0 5 1-16,-3 0-44 0,3 5 25 15,-6 1-74 1,6 4 53-16,3-1-73 15,3 4 64-15</inkml:trace>
  <inkml:trace contextRef="#ctx0" brushRef="#br0" timeOffset="41">17507 6712 252 0,'9'11'96'0,"-9"-11"-75"0,-3 29 1 0,0-16-1 16,6 1-14-16,-3 2 5 15,0 5-7-15,0-5 4 16,0-3-5-16,0-3 2 15,0 1-3-15,0-6 5 16,0-2-5-16,0-8 1 16,0 2-2-16,0-8-6 15,3 1 2-15,0-9-6 16,3 3 5-16,-3-10-3 16,3 7 3-16,3 1 4 15,0 7 0-15,3 1 10 16,2 7-5-16,4 3 16 15,0 3-12-15,-3 2 7 16,3 6-10-16,-3 2-2 16,0 0-3-16,-6 0-10 15,0 3 4-15,-6 0-40 16,-1-3 24-16,-2-2-95 16,0 2 64-16</inkml:trace>
  <inkml:trace contextRef="#ctx0" brushRef="#br0" timeOffset="42">17897 6665 320 0,'-6'-5'121'0,"6"5"-95"0,-9 2 0 0,3 1 4 15,0 0-20-15,-9-1 4 16,3 6-9-16,-5 0 2 15,5 3-4-15,0-1 5 16,6 1-5-16,3 2-8 16,6 3 3-16,3 5 0 15,6 0 2-15,0 3 6 16,2-3-3-16,-5 0 6 16,0-2-6-16,-9-3 1 15,0-3-2-15,-12-5-28 16,3 0 14-16,-11-8-61 15,5 3 41-15</inkml:trace>
  <inkml:trace contextRef="#ctx0" brushRef="#br0" timeOffset="43">18025 6392 236 0,'9'3'88'0,"-9"-3"-69"0,21 19 2 0,-9-6 17 15,0 5-23-15,2 14 35 16,1 0-29-16,-6 13 28 15,0 2-28-15,-9 12 5 16,-3-4-16-16,-12 3-28 16,0-2 10-16,-23-3-166 15,-1-8 96-15</inkml:trace>
  <inkml:trace contextRef="#ctx0" brushRef="#br0" timeOffset="44">19355 7620 148 0,'0'-5'57'0,"0"2"-44"0,0-2 16 0,0 2 4 15,-3 3-1-15,-2-3 1 16,-4 3-5-16,-6 3 0 15,-3 5-16-15,-6 8 4 0,-6 10 2 0,-2 17-4 16,-1 12 2-16,3-2-3 16,9 5 0-16,9 3-7 15,12 3-4-15,12-3-4 16,15-6 1-16,12-5-19 16,2-2-7-16,4-14-26 15,3-10-9-15,-4-5 231 16,-2-17 107-16</inkml:trace>
  <inkml:trace contextRef="#ctx0" brushRef="#br0" timeOffset="45">19507 7811 192 0,'-3'-11'74'0,"6"6"-58"0,-6-3 16 0,3 8 4 0,-3 0 2 15,-3 0 4-15,-3 0-17 16,1 5-4-16,-4 0-13 15,3 3-7-15,0 0-2 0,3 0-4 16,6 3 1-16,3 2 2 16,6 0 1-16,6 0-2 15,2 6 0-15,1 2-1 16,-3 0 3-16,0 0 2 16,-6 1 4-16,-9-4 4 15,-6 3 5-15,-6-2-6 0,-3-3 0 16,-3-3-4-16,-2-3-1 15,2-2-1-15,3-2-2 16,0-6-2-16,6 0-1 16,3-3-29-1,3-5-12-15,3 0-19 0,9 0-8 16,3-2-31 0</inkml:trace>
  <inkml:trace contextRef="#ctx0" brushRef="#br0" timeOffset="46">19689 7744 248 0,'0'-2'93'0,"-3"10"-72"0,0 2 9 16,3 1 2-16,3 5-7 15,0 5 3-15,3 11-10 16,-6-1-3-16,3 4-8 15,0-1-5-15,0-2 1 0,0 0-2 16,3-6-1-16,-6 1-21 16,3-6-9-16,0-5-40 15,-3-3-18-15,-6-3-22 16</inkml:trace>
  <inkml:trace contextRef="#ctx0" brushRef="#br0" timeOffset="47">19605 7951 276 0,'0'-6'104'0,"0"-4"-81"0,6 5-2 0,-3 2-7 15,6 0-6-15,3 6 0 16,0-3-7-16,3 3 0 16,6 2-1-16,6-5-9 0,-4 0-2 15,1 5-45-15,3-5-20 16,0-2-27-1</inkml:trace>
  <inkml:trace contextRef="#ctx0" brushRef="#br0" timeOffset="48">19912 7940 232 0,'-15'3'88'0,"6"-6"-69"0,-3 11 4 16,9 0-2-16,-3 3-4 15,-2 2 1-15,-1 5 0 16,0 4-2-16,0-1-8 15,6 0-3-15,0-3 1 0,9-2-1 16,0-3 0-16,3-7-10 16,3-6-4-1,2-3-2-15,-2-5 1 16,0-5 1-16,0-3 6 16,-3 0 1-16,-3-2 6 15,-3 2 2-15,0 3 15 16,0 5-7-16,-3 0-2 15,0 5-10 1,3 3-3-16,0 5 0 0,3 1 0 16,0 4 1-1,0 1 2-15,3-1-1 0,0 4-1 16,2-1-10-16,-2 0-4 16,0-2-17-16,0-3-6 15,-3-3-11-15,3-5-3 16,-3-5-45-1</inkml:trace>
  <inkml:trace contextRef="#ctx0" brushRef="#br0" timeOffset="49">20091 7776 272 0,'-6'-10'101'0,"3"17"-78"0,6-4-9 15,-3 2-8-15,3 3 3 16,0 6 3-16,3 7 3 15,-3 13 4-15,0-2-11 16,3 2 0-16,-6 1 2 0,3-1-8 16,-3 0-1-16,2-2-6 15,1-5 1-15,3-4-36 16,-3-4-15-16,-3-6-69 16</inkml:trace>
  <inkml:trace contextRef="#ctx0" brushRef="#br0" timeOffset="50">19969 7938 280 0,'0'-14'104'0,"6"25"-81"0,5-16 16 0,-5 5 1 15,6-3-18-15,3 0-4 16,9 1-14-16,-3-4-4 15,9 4-1-15,-4-1-22 0,4 0-9 16,-3 6-35-16,-12-6-15 16,0-2-29-1</inkml:trace>
  <inkml:trace contextRef="#ctx0" brushRef="#br0" timeOffset="51">20287 8014 256 0,'3'3'96'0,"0"7"-75"0,0 12-1 15,-3-12-7-15,3 1-9 16,0 2-3-16,-3-2-29 16,0-3-11-16,0-3-67 15,0-3-26-15</inkml:trace>
  <inkml:trace contextRef="#ctx0" brushRef="#br0" timeOffset="52">20278 7874 248 0,'0'-3'93'0,"3"-5"-72"0,6 8-13 0,-3 0-8 15,3 6-42 1,3-1-14-16,3-5-33 0,3 3-14 16</inkml:trace>
  <inkml:trace contextRef="#ctx0" brushRef="#br0" timeOffset="53">20454 7969 224 0,'-24'11'85'0,"9"-3"-66"0,-3 2 5 0,9-2 1 15,3 6 4-15,0-1 6 0,-3 0-12 16,9 3-5 0,9 0-11-16,3 0-3 0,6-3 2 0,6-5-10 15,9 0-2-15,2-3-37 16,-2-5-14-16,3-5-66 15</inkml:trace>
  <inkml:trace contextRef="#ctx0" brushRef="#br0" timeOffset="54">20868 7726 272 0,'-3'5'101'0,"3"0"-78"0,3 14-13 0,0-6-13 15,-3 8 14-15,0 6 9 16,0 7 4-16,0 1 3 16,0-4-15-16,0-2-7 0,0 1-3 15,3-4-2-15,-3-2 0 0,0-8-25 16,2 0-10-1,-2-6-37-15,0-5-15 0,0-5-14 16</inkml:trace>
  <inkml:trace contextRef="#ctx0" brushRef="#br0" timeOffset="55">20802 7768 276 0,'-9'-18'104'0,"12"10"-81"0,12-8-2 15,-6 11-4-15,3-6-2 16,6 0 5-16,3 3-10 16,2 6-3-16,7 2-5 0,-3 10-4 15,3 12 1-15,-1 4 1 16,-8 6 0-16,-6 2 6 0,-9 6 6 16,-6-3 3-16,-6 0 0 15,-9-3-5-15,-3-5-4 16,-2 1-1-16,-4-7 1 15,0-4-23-15,0-6-8 16,3-2-21-16,0-6-9 16,7-2-45-1,5-6-52-15,9 0 52 16</inkml:trace>
  <inkml:trace contextRef="#ctx0" brushRef="#br0" timeOffset="56">21195 7898 264 0,'-9'-11'99'0,"6"14"-77"0,-6 5 9 15,0 2-2 1,-3-2-11-16,-3 3 0 0,4 0-7 16,-1 7-1-16,0 1-6 15,0-1-1-15,9 3 3 0,0 0-3 16,9-2 0-16,3-3-1 15,0 0-2-15,0-8-4 0,2 0-2 16,1-3-4-16,0-10-1 16,3-6 3-16,-6-2 3 15,3 0 5-15,-6-1 2 16,-3-2 4-16,0-2 3 16,3 5-2-16,-6-1 1 15,0 12-5-15,3-4 0 16,3 9-3-16,0 2-1 15,-3 3 3-15,3 6 1 16,3-4-4-16,0 3 1 16,2-2-11-16,-2 2-5 15,3-5-28-15,-3-3-9 16,3-5-36 0,0-5-49-16,3-3 41 15</inkml:trace>
  <inkml:trace contextRef="#ctx0" brushRef="#br0" timeOffset="57">21335 7689 244 0,'-9'-19'90'0,"9"19"-70"0,0 6-1 15,3-1-6-15,-3 3-9 16,3 8-1-16,0 10 12 16,0 6 7-16,-3 8-11 15,3 2-1-15,-3 0-3 0,0-5-6 16,0 3 0-16,0-6-12 0,-3 1-5 15,0-9-54 1,0-2-21-16,3-11-9 16</inkml:trace>
  <inkml:trace contextRef="#ctx0" brushRef="#br0" timeOffset="58">21222 7850 260 0,'-3'8'99'0,"3"-8"-77"0,3-8 2 0,3 6-4 15,0 4 4-15,3-2 7 16,5 0-14-16,7 0-7 16,3-2-6-16,3 4-10 0,6-4-1 15,-1-4-32-15,4 4-14 0,-3 2-22 16,-3-3-8-16,-4 0-6 15</inkml:trace>
  <inkml:trace contextRef="#ctx0" brushRef="#br0" timeOffset="59">21600 7990 120 0,'3'-15'46'0,"0"7"-35"0,6 10 12 0,-6-7 2 16</inkml:trace>
  <inkml:trace contextRef="#ctx0" brushRef="#br0" timeOffset="60">21627 7956 281 0,'0'-5'36'16,"-3"2"9"0,-6-5-26-16,-6 3-6 0,3 8-2 15,-9 2-12-15,0 3-1 16,0 5 1-16,1 0 0 16,2 6 1-16,3-3 0 0,6 2 0 15,6 1 0-15,6-3 4 16,6-3 2-16,3-5-7 15,6-3-4-15,2-8-6 16,-2-5-4-16,-3 0 2 16,3-5 0-16,-6-11 5 15,0 9 5-15,-9-4 13 16,6 3 8-16,-6 3 4 16,-3 0 4-16,-3 2-3 15,3 6-2-15,6 2-14 16,-6 11-4-16,0 0-4 15,6 8-3-15,3 2 3 0,-3 1 0 16,5-3-2-16,-2 2 2 16,3-2-15-16,0-3-6 15,3-2-62 1,0-3-65-16,0-3 43 16</inkml:trace>
  <inkml:trace contextRef="#ctx0" brushRef="#br0" timeOffset="61">22225 7747 160 0,'0'0'60'0,"0"-5"-47"0,3-1 10 16,0 4 1-16,-3-1 3 15,0 0 6-15,-3 1-5 16,-3-1 0-16,0 1-15 16,-3 2-6-16,-3 5-2 0,-3 0-6 15,-3 3 1-15,1 5 0 16,2-2 0-16,6-1-3 15,0 1 2-15,6-3-6 0,3 0 0 16,3 0 3-16,3-3 2 16,3 0-5-16,0-2 0 15,0 0-2-15,-4-3 1 16,-2 2 5-16,-3-2 3 16,0 6 3-16,-6-1 1 15,-2 3 2-15,-1 5 1 16,0 3 1-16,0 3 2 15,6-4-3-15,3 1-2 16,3-2 2-16,6 1 0 16,3-1-3-16,5-4-3 15,4-2-11-15,0-5-4 16,0-6-37-16,0-5-17 16,-3-13-28-1</inkml:trace>
  <inkml:trace contextRef="#ctx0" brushRef="#br0" timeOffset="62">22100 7591 224 0,'-12'3'85'0,"21"-3"-66"0,-15 10-8 16,6-5-6-16,0 6-7 0,3 5 0 16,-3 0-20-1,0 2-8-15,3 3-58 0,0 1-23 16</inkml:trace>
  <inkml:trace contextRef="#ctx0" brushRef="#br0" timeOffset="63">22147 7996 228 0,'-2'24'85'0,"4"-9"-66"0,-4 9 8 0,4-13-2 16,1 2 0-16,0 3 4 15,0 0-13-15,-3 0-7 16,0-3-5-16,3 3-15 0,0-3-2 0,0 0-47 16,3-13-84-1</inkml:trace>
  <inkml:trace contextRef="#ctx0" brushRef="#br0" timeOffset="64">22591 7691 220 0,'0'14'82'0,"6"7"-64"0,-3 24 20 0,-3-24 5 15,0 11-4-15,-3 5 1 16,-3 2-13-16,3 1-7 0,-3-5-11 15,0 2-6-15,6-6-2 0,0-2-1 16,-3-5 0-16,0-5 2 16,3-3 1-16,0-6-10 15,0-2-5-15,6-3-1 16,6-5 7 0,3-2 3-16,0-1 0 15,3 1 0-15,-1-1-12 16,1 0-5-16,0 1-29 15,3-1-13-15,3-2-52 16</inkml:trace>
  <inkml:trace contextRef="#ctx0" brushRef="#br0" timeOffset="65">22829 7972 260 0,'-9'10'96'0,"9"1"-75"0,0 8 3 0,0-11-2 16,0 2-3-16,0 3 3 15,0 3-12-15,0 0-3 16,6 0-5-16,-6-3-17 0,3 0-7 16,-3-5-51-16,0-2-20 15,0-6-9-15</inkml:trace>
  <inkml:trace contextRef="#ctx0" brushRef="#br0" timeOffset="66">22776 7773 244 0,'-6'-15'93'0,"6"9"-72"0,3-2-24 15,-3 6-13-15,3-6-58 16,0 0-21-16,11-5 24 15,-2 5 14-15</inkml:trace>
  <inkml:trace contextRef="#ctx0" brushRef="#br0" timeOffset="67">22942 7649 216 0,'-12'8'82'0,"21"11"-64"0,0 10 4 0,-9-11-3 16,3 11 1-16,-3 8 2 15,0 8-5-15,-3-2 0 16,0-1-10-16,-3 0-4 0,6 1 0 15,-3-9-15-15,3-2-7 16,0-8-48-16,-6-9-73 31</inkml:trace>
  <inkml:trace contextRef="#ctx0" brushRef="#br0" timeOffset="68">22805 7938 296 0,'0'-22'112'0,"12"9"-87"0,6 16-7 15,-6-9-7-15,6 1-10 16,6 0-1-16,2 0-15 16,-2-3-5-16,3 5 10 15,-3-2-52-15,-3 7-21 0,-3-2-14 16</inkml:trace>
  <inkml:trace contextRef="#ctx0" brushRef="#br0" timeOffset="69">23070 7967 236 0,'-9'13'90'0,"9"-3"-70"0,3 4 10 15,0-9 2-15,3 0-9 0,3 1 1 16,3 1-7-16,3-1-2 16,3-4-9-1,0-4-2-15,2-1 2 0,-2-2-1 0,0 0 2 16,-3-3-4-16,-6 0-2 15,0-8-3 1,-9 0-1-16,-9 0-1 16,3 3-6-16,-9 5-2 15,3 0 5-15,-6 11 1 16,4 5 1-16,-4 7 4 16,0 4 2-16,6 2 4 15,3 0 2-15,9 3 1 0,0 3-7 16,9-4 0-16,-3 1-6 15,6-5 1-15,0-6-20 16,0-3-9-16,5-4-21 16,-5-6-8-16,6-6-40 31</inkml:trace>
  <inkml:trace contextRef="#ctx0" brushRef="#br0" timeOffset="70">23276 8012 208 0,'-3'-11'77'0,"6"19"-60"0,-3-3-3 15,0-5-5-15,9 8 17 16,-9 0 21 0,5 5-24-16,-2 3 6 0,3 0-18 0,-3-3 3 15,0 3-9-15,-3-5 4 16,9-1-5-16,-9-4 11 16,3-4-8-16,-3-4 7 15,3-1-7-15,-3-8 0 16,3 1-4-16,-3-11 3 31,3 5-4-31,-3-8-1 16,9 3 0-16,-3-3-4 15,0 5 2-15,3 4-1 0,6 4 0 0,0 3-25 16,0 3 15-16,-1 0-68 16,4 5 45-16,0 0-108 15,0 2 80-15</inkml:trace>
  <inkml:trace contextRef="#ctx0" brushRef="#br0" timeOffset="71">23618 7964 228 0,'-15'5'88'0,"15"-5"-69"0,-15-8 6 16,6 11 9 0,3 2-21-16,-9 1 0 15,3 1-8-15,-5 7 1 16,-4 2-3-16,12 5 11 15,-3 0-7-15,9 3 3 16,3 0-6-16,3-3 2 16,3 0-3-16,6-8-2 0,6-2 0 15,-3-9-4 1,2-2 2-16,-2-10 5 0,0 2-2 0,-6-11 6 16,0 6-5-1,-6-8 3 1,0 2-3-16,-3-2-2 0,0 8 0 0,0 0-6 15,0 7 3-15,0 4-3 16,0 2 2-16,0 8 2 16,6 2 1-16,0 9-16 15,3 2 9-15,0 0-52 16,3 0 33-16,-3-2-106 16,8-3 74-16</inkml:trace>
  <inkml:trace contextRef="#ctx0" brushRef="#br0" timeOffset="72">23826 7668 232 0,'-6'-19'88'0,"6"19"-69"0,3 0-5 0,-3 0 17 15,3 5-20-15,0 9 31 16,0 2-24-16,-3 13 13 15,9 5-17-15,-3 11 3 16,0-3-10-16,-6 6 2 16,6-3-5-16,-3 0-28 0,-3-3 12 0,6-5-98 31,0-5 60-31,0-8-97 16,6-6 84-16</inkml:trace>
  <inkml:trace contextRef="#ctx0" brushRef="#br0" timeOffset="73">24175 7877 288 0,'-3'8'110'0,"3"-8"-86"0,-15 2 9 0,6 1 6 15,6 5-24-15,-15 2 7 16,-3 6-14-16,0-2-7 16,0 1-1-16,7-1-11 15,5 1 6-15,3 1-7 16,6 0 7-16,9 3 0 16,2-1 3-16,-2 1 8 15,9 2-3-15,-9-3 19 16,3 1-13-16,-9-3 10 15,3 0-11-15,-12-6-18 16,0 4 5-16,-12-9-38 16,0 0 24-16,1-7-82 15,2-1 56-15,-3-2-96 16,9-1 80-16</inkml:trace>
  <inkml:trace contextRef="#ctx0" brushRef="#br0" timeOffset="74">24317 7525 272 0,'9'5'101'0,"-9"-5"-78"0,24 8 4 0,-15-3 21 16,0 3-29-16,3 11 35 15,6 2-30-15,-6 21 29 16,9 6-30-16,-13 13 20 15,1-3-26-15,-12 5 12 16,-3-4-18-16,-17 4-49 16,2-7 20-16,-24-1-203 15,3-2 122-15</inkml:trace>
  <inkml:trace contextRef="#ctx0" brushRef="#br0" timeOffset="75">1514 8573 180 0,'-18'-11'68'0,"15"3"-52"0,-3-3 12 0,3 6 5 0,-9-3-2 16,-3 3 2-16,-5-3-10 15,-4 3-1-15,-12 5-13 16,0 2 1-16,-8 12 3 0,-4 9-3 15,0 12 2-15,-2 4-5 0,2 9-2 16,4-3-5-16,14 3-2 16,3 7 1-16,15 17 0 15,12 2 3-15,12 5 1 16,6 8-4-16,6 14 1 16,2 2 0-16,-2-5 2 15,-6-11-3-15,-6 3 0 16,-6-2 7-16,-12-4 6 15,-9-2 3-15,-6-13 3 16,-14-8-4-16,-7-11 0 16,-9-13-2-16,7-2 0 15,5-9-6-15,0-7-4 16,10-3-1-16,5-6-1 16,6-2-14-16,6-3-3 15,3 1-40-15,9-6-17 16,9 0-39-1,6 2 234-15,9-7 183 0</inkml:trace>
  <inkml:trace contextRef="#ctx0" brushRef="#br0" timeOffset="76">749 10282 280 0,'-6'0'104'0,"9"-6"-81"0,9-4-8 0,-3 5-9 16,9 2-6-16,3 0 2 16,8 6-1-1,13 13 2-15,-3 21-2 0,-10 18 2 0,4 22 2 16,-18 26 0-16,-6 16 2 15,-15 3 7-15,-3 21 3 16,-18-8 11-16,3-16 7 16,-5-11 2-16,2-2 1 15,12-10-9-15,6-14-5 16,18-11-12-16,12-13-5 16,9-8-4-16,11-10-3 0,1-11-10 15,12-5-4-15,2-13-15 16,7-6-7-16,5-8-57 15,-2-10-27-15</inkml:trace>
  <inkml:trace contextRef="#ctx0" brushRef="#br0" timeOffset="77">11334 13110 172 0,'0'-18'66'0,"0"18"-52"0,-9 2 17 0,3 4 2 0,-9 7-10 16,-6 8-3-16,-6 11 0 15,-3 5-1-15,-2 8-10 16,-1 8-1-16,3 15-1 0,6 4-3 15,10-1-1-15,8-5-3 16,15-2-1-16,14-3-15 16,10-11-6-16,6-10-40 15,5-9-17-15,4-4-10 16</inkml:trace>
  <inkml:trace contextRef="#ctx0" brushRef="#br0" timeOffset="78">11465 13565 156 0,'-3'-8'57'0,"6"8"-44"0,3-2 21 15,0 2 5-15,-4 2-6 16,1 4 0-16,0 4-5 16,3 3 0-16,-3 6-16 15,0-1 2-15,0 1 2 0,0 2-8 16,-3 0-4-16,3-8-6 16,-3 3 1-16,0-5-10 15,0-3-5-15,-3 0-39 0,-3-11-14 16</inkml:trace>
  <inkml:trace contextRef="#ctx0" brushRef="#br0" timeOffset="79">11471 13393 228 0,'-3'-10'85'0,"9"12"-66"0,-9-10-6 0,3 8-6 16,0 0-12-16,0 0 1 15,6 3-16-15,-1 2-6 16,4 3-62-16,3 0-27 16</inkml:trace>
  <inkml:trace contextRef="#ctx0" brushRef="#br0" timeOffset="80">11610 13600 200 0,'-3'26'74'0,"12"-18"-58"0,-9 13 5 16,0-13-3-16,0 0-5 15,0 0 2-15,0 3-4 16,0-6-1-16,0 0-6 16,0-5-1-16,0-3 3 0,0-2-8 15,0-3 0-15,0-5-7 16,3-3 1-16,3-2 2 16,0-1 1-16,3 3 3 15,0 3 1-15,0 2 5 0,3 6 2 16,3 8 2-1,3 5 0-15,3 5-4 0,-4 3-3 16,-2 0 0-16,-3 5-1 16,-3-5 2-16,0 5 1 15,0-8-8-15,-3 0-2 16,0-5-27-16,0-2-10 16,3-9-51-1</inkml:trace>
  <inkml:trace contextRef="#ctx0" brushRef="#br0" timeOffset="81">12099 13375 200 0,'-6'-27'74'0,"6"17"-58"0,-6-9 14 16,0 11 3-1,-3 0 1-15,0-2 1 0,-3 7-12 16,-3 0-6-16,0 9-10 15,0 4-9-15,0 9-2 0,4 7 2 16,2 11 1-16,6 8 1 16,-3 3 0-16,6-6-3 15,0-2 2-15,3-3-4 16,3-3 1-16,3-7-33 16,-6-6-16-16,-1 3-58 15</inkml:trace>
  <inkml:trace contextRef="#ctx0" brushRef="#br0" timeOffset="82">11855 13531 252 0,'-6'-11'93'0,"15"11"-72"0,8-8-8 0,-5 6-10 15,3-1-4-15,3 0 2 16,6 1-9-16,0 2-2 15,5 0 5-15,-2 0-15 0,-3 2-4 16,-3 4 7-16,-6 4 7 16,0 6 11-16,-3 3 7 15,-7 2 7-15,1 3 5 0,-3-6-4 16,3 9 10 0,3-9-4-16,3-5-3 15,3 1 0-15,3-12-8 16,0-7-2-16,0-8-3 15,0-1-1-15,-7-1-1 16,-5-4 0-16,-6 1 2 16,-9-1 1-16,-5 0 1 15,-4 4 2-15,-3 4-10 16,3 3-4-16,3 3-25 16,3 2-11-16,3 3-37 15,9 5-15-15,6 1-5 16</inkml:trace>
  <inkml:trace contextRef="#ctx0" brushRef="#br0" timeOffset="83">13018 13298 200 0,'-20'-26'77'0,"17"7"-60"0,-12 11 15 16,9 8 4-16,-9 0-9 15,0 3-1 17,-12 47-15-32,3 13-7 15,6 4-2-15,4-4 0 0,5-2-1 16,6-8-1-16,3-8-2 0,3-3-1 15,3-10-20 1,-3-6-8-16,0-4-59 16,0-7-48-16,-3-4 52 15</inkml:trace>
  <inkml:trace contextRef="#ctx0" brushRef="#br0" timeOffset="84">12688 13568 252 0,'-6'-5'96'0,"12"5"-75"0,9-8-5 0,-3 5-7 15,3-2-6-15,8-1 3 16,4 4-8-16,6-1 0 16,0 3 0-16,2 0-8 0,-2 3-1 15,-3-1-27-15,-3 1-11 16,-6 2-3-16,-4-2 1 15,-5 2 29-15,-6 1 38 16,-3-1 20-16,-3 0-1 16,-3 3-1-16,-3 3-6 15,-3 2 0-15,0 5-16 16,1 4 2-16,2 4 2 0,3 0-2 16,3-2 0-16,3-3-2 15,6-5 0-15,2-2 0 0,4-6 0 16,3-6-4-16,0-4 0 15,0-4-5 1,0-2-2-16,-6-5 0 0,-3-3 1 16,-6 0 1-16,-6-2 3 15,-3-6-10-15,-3 5-4 16,0 1-10-16,-3 2-3 16,0 3-22-16,3 5-8 15,3 0-37 1,3 3-36-16,3 2 46 15</inkml:trace>
  <inkml:trace contextRef="#ctx0" brushRef="#br0" timeOffset="85">13209 13721 224 0,'15'37'85'0,"-9"-23"-66"0,0-1 8 0,-6-8 0 0,0 0-1 16,0 1 2-16,0-6 0 15,0 0 2-15,-3-3-16 16,3-2-1-16,0-6-2 0,0-5-6 15,3-2-3-15,3-6-4 16,6 0 1-16,2-5-1 16,7 5 0-16,6 3-16 15,0 5-5-15,6 3-40 16,2 5-14-16,4 0-39 16</inkml:trace>
  <inkml:trace contextRef="#ctx0" brushRef="#br0" timeOffset="86">14209 13361 180 0,'-3'-13'68'0,"3"11"-52"0,-3-4 12 0,0 6 3 16,-3 0-7-16,-3 0 0 0,-3 3-11 15,-6 2-3-15,-5 8-6 16,-4 9-3-16,-3 12 0 0,3 8 5 15,6 6 4-15,7 2 3 16,5-5 3-16,6-5-9 16,9-6-2-16,5-2-1 15,10-8 0-15,3-6-7 0,6-2 0 16,0-8-15-16,-1-2-3 16,1-4-13-16,-3-2-7 15,-3-2-8-15,-6-4-5 16,-3 1-25-1</inkml:trace>
  <inkml:trace contextRef="#ctx0" brushRef="#br0" timeOffset="87">14188 13573 220 0,'-9'0'85'0,"9"3"-66"0,0-1 12 16,0-2 1-16,0 0-11 16,6 0-1-16,3 0-15 0,3-2-2 15,3-4-3-15,3 1 0 16,6 0 2-16,-4 0-3 15,1 2-2-15,-3 3 2 0,-3 0 2 16,-3 5-2-16,-3 6-2 16,-3 5 6-16,-6 5 3 15,0 3 8-15,-3 5 3 16,0 0 0-16,-3-5 0 16,3-3-7-16,0-3-4 15,3-2-1-15,0-2-1 16,0-4-11-16,3-2-3 0,0-3-30 15,3 1-14 1,0-6-38-16,0 2-55 16,3-2 44-16</inkml:trace>
  <inkml:trace contextRef="#ctx0" brushRef="#br0" timeOffset="88">14536 13375 216 0,'0'5'82'0,"3"0"-64"0,-3 11 2 0,3 0-4 0,-3 10 2 16,-3 12 6-16,0 4-7 15,-3 0-2-15,1-2-8 16,2-3-5-16,0-5 1 0,0-1-4 16,0-7 0-16,0-5-21 15,0-3-10-15,0-3-35 16,0-5-12-16</inkml:trace>
  <inkml:trace contextRef="#ctx0" brushRef="#br0" timeOffset="89">14474 13399 220 0,'0'-16'82'0,"6"10"-64"0,3-2 11 16,-3 6 2-16,3-1-13 0,6 0 0 16,2 1-6-16,7 4 0 15,3 6-7-15,3 6 1 0,0 9 1 16,-1 9 5-16,-2 8 3 16,-6 0-6-16,-6-1-1 15,-6 1 2-15,-9-6 1 0,-6-2-1 16,-6-3-1-16,-3-8-8 15,-9-2-2 1,-3-6-5-16,-2-2-1 0,-1-3-14 16,0-3-4-16,3-2-11 15,4-1-5-15,5-2-18 16,3 0-7-16,9-2-29 16</inkml:trace>
  <inkml:trace contextRef="#ctx0" brushRef="#br0" timeOffset="90">14849 13428 160 0,'6'-11'63'0,"-3"6"-49"0,0 2 20 0,-3 3 6 16,0 0-5-16,3 3 0 16,3 2-7-16,-3 8 0 15,0 11-16-15,-3 10 2 0,0 4 0 16,-3 1-7-16,0-2-2 16,-3 0-3-16,3-2 1 15,0-4-2-15,0-4-1 16,3-3-21-16,0-6-9 15,0-5-34-15,3-5-11 16,0-2-29-16</inkml:trace>
  <inkml:trace contextRef="#ctx0" brushRef="#br0" timeOffset="91">14858 13467 208 0,'-6'-13'77'0,"3"8"-60"0,3-6 8 16,3 9 2-16,0-4 8 16,0-2 6-16,3 0-7 15,3 0-3-15,0-2-17 0,3-1-4 0,5 3 0 16,4 0-8 0,3 3-1-16,0 2-1 0,0 6 0 15,-3 2-3-15,-4 6 2 16,-5 2 1-1,-6 6 0-15,-9 2 0 0,-6 3 0 16,-6 0-3-16,-2-3 0 16,-4 0-1-16,3-3 3 15,3-2-5-15,3-5 2 16,3-1-7-16,6 1-3 16,6 2 1-16,9 0 0 15,3 3 5-15,6 6 3 16,0-1 5-16,0 5 4 15,-7-2 10-15,-5-3 5 0,-6 0 4 16,-9-2 3-16,-6-1-8 16,-5-2 0-16,-7-3-11 15,-3-2-4-15,0-3-2 16,0-5-1-16,4-3-20 16,2-3-7-1,0 0-24-15,9-2-98 16,9-3-21-1,6-3 74-15</inkml:trace>
  <inkml:trace contextRef="#ctx0" brushRef="#br0" timeOffset="92">15278 13179 264 0,'9'0'101'0,"2"5"-78"0,10 11 2 0,-6-5-3 16,6 12 3-16,3 4 7 15,0 13-2-15,-4 20 2 16,-5 12-18-16,-9-1 1 0,-9-5 1 15,-12 6-4-15,-11 10 1 16,-10-3-8-16,-12-5-1 16,-17-7-44-16,-7-4-18 0,1-5-105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5:54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22951 6046 184 0,'18'-8'68'0,"-27"10"-52"0,12-2 19 16,-6 0 7-16</inkml:trace>
  <inkml:trace contextRef="#ctx0" brushRef="#br0" timeOffset="1">22948 6038 401 0,'-18'5'33'0,"9"-2"-17"16,-11-3-9-16,5 8-3 0,-6 2-5 15,0 6 1-15,0 5 0 16,3-2 0-16,3 5-9 16,4-1 7-1,8-1 3-15,3-7-3 16,3-4 0-16,8-3 1 0,7-3 0 16,3-10-2-16,0 0 0 15,6-3-12 1,-3-5-2-16,-4-9 6 15,-5 7 3-15,-3-4 14 16,-9-2 6-16,-3 5-1 0,0 0 1 16,-3 5 4-16,3 4 2 15,-3-1-3-15,0 8 1 16,3 5-9-16,-3 5-4 16,9 9-2-16,-3 0 1 15,6 7-1-15,0-2-1 0,3-3 1 16,0-3-1-16,0-4-20 15,3-1-7-15,0-5-43 16,5-5-18-16</inkml:trace>
  <inkml:trace contextRef="#ctx0" brushRef="#br0" timeOffset="2">23234 6040 220 0,'-15'0'82'0,"6"-7"-64"0,-3 12 2 16,6-3-2-16,-6 6-3 0,0 6 0 16,-2 4-5-16,5 3-2 15,-3 0-4-15,9 3-7 0,3-3-1 16,3-2 0-16,9-3 2 15,5-6-1-15,4 1 1 16,6-6-18-16,6-2-9 16,-3-3-27-16,2-11-10 15,-2-10-11 1</inkml:trace>
  <inkml:trace contextRef="#ctx0" brushRef="#br0" timeOffset="3">23377 5868 200 0,'-15'-7'74'0,"15"12"-58"0,6 3 3 0,-6 5-4 15,0 3 3-15,3 10 3 0,-3 11-6 16,0 3-2-16,3 0-7 16,-3-3 0-16,3 0 1 0,3-3-3 15,-3-5-3-15,3 0-27 16,0-7-10-16,0-7-42 15,5-4-46 1,1-8 37-16</inkml:trace>
  <inkml:trace contextRef="#ctx0" brushRef="#br0" timeOffset="4">23543 6088 220 0,'-20'0'82'0,"2"11"-64"0,-3-11 2 15,9 5-4-15,-6 0 6 16,-9 3 8-16</inkml:trace>
  <inkml:trace contextRef="#ctx0" brushRef="#br0" timeOffset="5">23386 6136 438 0,'-9'16'8'0,"9"-1"-10"15,9-1-2-15,9 2 1 16,5 2-9-16,13-2-2 16,0-3-68-1,3 0-63-15,-1 1 42 16</inkml:trace>
  <inkml:trace contextRef="#ctx0" brushRef="#br0" timeOffset="6">21391 6453 140 0,'-8'-5'52'0,"8"2"-41"0,0 6 7 0,0-3-2 15,5 0-3-15,4 0 2 16,0 0 3-16,9 0 3 16,0 0-11-16,0-3 1 0,9 9 0 0,5-6-6 15,4 2-1-15,0-2-2 16,6 5-2-16,5 1 5 16,7-4 1-16,5 1-2 15,13-3-1 1,2 0-1-16,12 0-2 0,4-3 1 15,11-2-1-15,3-3 2 16,0 0 3-16,12 0 0 16,-3 0 0-16,1 0-1 15,-4 1 2-15,3-4-3 16,0 6 0-16,-6-6 1 16,0 3 0-16,3 3-2 0,-2 2-2 15,-7 1 5-15,-9-1 1 16,-9 3 0-16,4-3-1 15,-10 6 3-15,0 0 3 16,-5-1-2-16,-4 3 2 16,-5-5-6-16,-1 3-1 15,-5-6 0-15,-3 1 0 16,-7-6-51-16,-2 0-20 16</inkml:trace>
  <inkml:trace contextRef="#ctx0" brushRef="#br0" timeOffset="7">24478 6363 116 0,'-3'0'46'0,"3"0"-35"0,-6-2 20 0,3-1 17 16,6 6-27-16,-3-3 10 15,0 0-19-15,0 0 11 16,0 0-13-16,0 0 15 16,6 0-15-16,0 0 9 15,3 0-11-15,6-3-5 16,0 3-1-16,15-3 2 15,-4 1-2-15,10-1 4 16,0 6-4-16,5-3 6 16,-2 0-5-16,3 0-1 15,-6 0-1-15,-7 0-6 16,1 0 3-16,-9 0-47 16,6 0 26-16,-3 0-107 15,-4 0 73-15</inkml:trace>
  <inkml:trace contextRef="#ctx0" brushRef="#br0" timeOffset="8">22710 6244 160 0,'0'-5'60'0,"3"2"-47"0,0 9 13 0,-3-6 0 16,0 0-12-16,0 0-5 16,0 10 0-16,0 3 2 15,0 11-6-15,0 8-1 0,-3 10 2 16,0 1-1-16,0-1 0 15,0 6-1-15,0-9 0 16,0-2-2-16,0 0 1 0,3-8-2 16,0-5-1-16,0-5-2 15,3-6 1 1,-3 0-26-16</inkml:trace>
  <inkml:trace contextRef="#ctx0" brushRef="#br0" timeOffset="9">22594 6678 176 0,'-6'5'66'0,"6"-5"-52"0,6 11 6 0,-3-3-1 15,3 2 2-15,0 4 4 16,0-1-9-16,3 0-4 16,3-2-7-16,0 2-2 0,2-5 3 15,1-3 6-15,0-2 2 16,0-3-14-16,0-5-4 15,0-3 3-15,-3-6 5 16,-3 1-13-16,0 0-4 16,-3-6-17-16,-6 4-9 15</inkml:trace>
  <inkml:trace contextRef="#ctx0" brushRef="#br0" timeOffset="10">22121 7625 160 0,'3'-5'63'0,"-3"2"-49"0,3 1 16 0,0-1 3 15,-3 0 6-15,0 3 3 0,0 0-14 16,3 6-4-1,-3 4-14-15,0 11 0 0,-3 11 1 16,0 5 0-16,-3 3 1 0,3-3-4 16,0 0-3-1,0 0-2-15,0-10 0 0,3-4-2 16,3-1-1-16,-3-7-30 16,3-4-13-16,0-3-13 15,0-8-4-15</inkml:trace>
  <inkml:trace contextRef="#ctx0" brushRef="#br0" timeOffset="11">22267 7572 212 0,'3'-8'79'0,"-1"1"-61"0,-2 14 6 0,0-7 0 15,6 6 2 1,-3 2 7-16,0 10-9 15,-3 11-5-15,3 11-10 16,-3 0-4-16,0 2-1 0,0-8-2 0,0 3 1 16,0-5-2-16,0 0-40 15,0-8-16 1</inkml:trace>
  <inkml:trace contextRef="#ctx0" brushRef="#br0" timeOffset="12">22133 7781 280 0,'-6'-5'107'0,"6"8"-83"0,9-6-3 16,-6 3-7-16,5 0-8 16,7-3 1-16,3 1-6 15,6-1-1-15,3 3 0 16,6 0-47-16,-1 0-18 0,4-2-49 15</inkml:trace>
  <inkml:trace contextRef="#ctx0" brushRef="#br0" timeOffset="13">22508 7824 260 0,'0'2'96'0,"12"4"-75"0,-6-1 6 0,5-2-4 16,-5-3-11-16,3-3-2 15,6 0-5-15,0-2-4 16,0-3 0-16,0-2-4 0,-3 2 0 16,-3-3-3-16,-3 0 1 15,-3 1 3-15,-6-3 1 16,-3 5-2-16,-3 0 0 16,-3 8-1-16,-6 0 3 15,-6 8 2-15,0 2 4 16,4 3 0-16,-1 6 0 15,6 0 5-15,6 2 4 16,0-3-7-16,9 1-2 16,3-1-5-16,15 3-1 0,0-13 1 15,2 0 2-15,4 0-21 16,6-8-7-16,0 0-27 16,0-5-9-16</inkml:trace>
  <inkml:trace contextRef="#ctx0" brushRef="#br0" timeOffset="14">22811 7779 220 0,'-12'-6'82'0,"6"12"-64"0,-8-4 11 0,11 1 2 15,-6 2-13-15,-3 9-2 16,0 1-5-16,-6 1 0 16,6 3-6-16,3-1-1 0,3 1 2 15,3-9-3-15,6 1 0 16,3-6-1-16,3 1-2 15,6-4-6 1,3-4-1-16,0-9-13 0,-3-2-4 16,2-3 8-16,-5 3 6 15,0-1 9-15,-6 1 3 16,-3 3 17-16,-3 4 8 16,9 4-1-16,-9 2-1 15,3 8-9-15,0 5-5 16,0 3-4-16,0 0-2 15,9 0-3-15,-3 2 1 16,0 3-4-16,9-8 0 0,-4-2-28 16,4-3-13-16,3-3-44 15,3-13-19-15</inkml:trace>
  <inkml:trace contextRef="#ctx0" brushRef="#br0" timeOffset="15">23145 7834 244 0,'-12'24'93'0,"12"-3"-72"0,-3 22 14 15,3-25 2-15,-3 1-8 16,3 4-2-16,-3 4-15 0,3-1-8 16,0-2-2-16,3-3-2 15,-3-5 2-15,3-3-6 0,-3-7 1 16,0-6-1-16,0-8 2 15,0-5-1-15,0-6 1 16,-3-13 0-16,0 6 0 16,0-9 2-16,0-2 0 15,6-2-3-15,6-1 0 16,3 3 4-16,6 8 1 16,5 2 0-16,7 12 1 15,0 7 0-15,-6 8 1 16,2 8 6-16,-8 0 4 15,-9 5 1-15,-3 3 1 0,-9 0-6 16,-6-1-2 0,-6 1-26-16,-8-5-11 0,2-1-62 15,-9-7-26-15</inkml:trace>
  <inkml:trace contextRef="#ctx0" brushRef="#br0" timeOffset="16">21490 7496 160 0,'-15'0'63'0,"12"8"-49"0,-3-16 5 15,6 8 0-15,0 0-2 16,0 0-1-16,6 5-2 15,3-5-1-15,9 8-7 16,2-3 5-16,10-2 2 0,3-1-4 16,6-2-1-16,5 0-2 15,10 0 1-15,8 3-6 16,10 0-1-16,2-3 0 16,10 2 0-16,2-4 4 15,6 2 2-15,3-3-2 0,-5 0-1 16,2-2-1-16,3 3 1 15,0-6 0-15,-2 2 1 16,5-4 0-16,6 4 0 16,-3-2 0-16,1 6 2 15,-1-6-1-15,12 8 0 16,-3 3 1-16,0-1 1 16,0-2-1-16,-6 5-1 15,4 3-3-15,-7-2-2 16,-9-1-2-16,-9 3 1 15,-11 0 3-15,-1-3 1 0,-14-5-8 16,-12 5-2 0,-7-5-42-16,1 0-18 15</inkml:trace>
  <inkml:trace contextRef="#ctx0" brushRef="#br0" timeOffset="17">21442 8215 136 0,'-12'3'52'0,"9"-3"-41"0,6 3 15 16,0-3 4-16,0 0-13 16,6 0-2-16,0 2-7 15,6-2-3-15,3 0-2 16,3-2 2-16,2-1 4 0,10 0 6 15,3 1 3-15,8-1-3 16,10-2-1-16,9 2-6 16,14 0-3-16,9 1-5 15,9-1-2-15,4 1 5 16,11 2 3-16,3-3-1 16,6 0 2-16,3 3-4 0,3 0-2 15,9 0 0-15,6 6-1 16,-18-4 0-1,6 3 0-15,9 3 0 16,-18 0 0-16,21 0 8 16,-27 0-4-16,15 0 8 15,-18 3-8-15,6-6 3 16,-18 0-4-16,-2-2-2 16,-10 0 0-16,-15-6-32 15,-14 3 17-15,-12-5-118 16,-10-1 73-16</inkml:trace>
  <inkml:trace contextRef="#ctx0" brushRef="#br0" timeOffset="18">24466 7501 88 0,'-6'0'33'0,"6"0"-26"0,-6 5-11 16,3-2-4-16,0-3 12 15,0 0 8-15,-3 0-1 16,3 0 17 0,-2 0-16-16,5 0 12 0,-3 0 6 15,3 0 6-15,-3 0-8 16,-3 0 2-16,12 0-17 15,-6 0 0-15,0 0-7 0,3 0 6 16,0 3-7 0,5-3 9-16,4 5-8 0,3-3 10 15,0 1-9-15,12-3 7 16,-3 0-7-16,11-3 7 16,1 3-8-16,3-5 5 15,3 5-6-15,5 0 2 16,-5 3-4-16,-3-6-2 15,-7 6 0-15,-2 5 1 16,0-6-1-16,-9 1-3 0,-9-3 1 16,2 3-17-16,-8-3-5 0</inkml:trace>
  <inkml:trace contextRef="#ctx0" brushRef="#br0" timeOffset="19">24454 8239 188 0,'0'3'71'0,"6"-6"-55"0,0 3 9 16,-3 0-1-16,9 0-3 16,9-3 2-16,-3 3 0 15,12-2 1-15,2-1-13 16,4 3 2-16,0 0 3 0,2 0-8 15,-8 3-2-15,3-1-4 0,-6-2-2 16,-3-2-21 0,-7-1-9-16,4 1-163 15,-3-6 67 1</inkml:trace>
  <inkml:trace contextRef="#ctx0" brushRef="#br0" timeOffset="20">23299 7144 140 0,'3'0'55'0,"0"2"-43"0,6 12 12 0,-9-1 5 15,3 11-8-15,-3 10 0 16,0 14-8-16,-3 5 0 16,0 0-8-16,-3-8 1 0,6-3 1 15,-3-5-3-15,3-3-1 16,0-7-1-16,3-6 1 16,-3-5-33-16,6-6-14 15</inkml:trace>
  <inkml:trace contextRef="#ctx0" brushRef="#br0" timeOffset="21">23249 7138 116 0,'-3'-10'44'0,"3"15"-35"0,3-7 14 0,-3 2 2 16,0 0-2-16,-3 2 0 15,0 3-8 1,-6 6-2-16,6 0-7 0,-6 5 3 0,0-1 1 15,0 1 3 1,0-3 3-16,3-2-5 0,0-3-1 16,3-3-6-16,0-2-1 15,6-6 3-15,0-5 1 16,9-5-3-16,3-5-1 16,0-1-3-16,0 1-3 15,-3-4 2-15,3 4 2 16,-6-3 2-16,5 5 1 15,-5 8 17-15,-3 3-11 16,6 7-4-16,-3 6 2 16,0 3 4-16,3 2-8 15,-3 3-2-15,6 2 0 16,-3 1 3-16,3 2-70 16,0-5-33-16,-1-5-13 15</inkml:trace>
  <inkml:trace contextRef="#ctx0" brushRef="#br0" timeOffset="22">22073 8438 160 0,'3'-14'60'0,"3"14"-47"0,-6-2 15 16,0-1 2-16,0 0-2 15,-3 3 3-15,-3-8-2 16,-6 8 0-16,-6 0-16 16,-6 3 5-16,-2 0 5 0,-4 5-3 0,-3-3 0 15,3 6-11-15,7-3-3 16,2-1-4-16,6 1-2 15,6 0-4-15,9 3 0 16,9 2 2-16,9 3 3 16,6 3-2-16,2-1-2 15,1 3 2-15,0 0 0 16,-9-2 1-16,-3-3 0 16,-9 0 2-16,-6-3 3 15,-6-3-2-15,-9 1-2 16,-6-3 0-16,-9-5-1 15,0-1-3-15,1-4 0 16,2-1-16-16,6-2-5 16,3-1-19-16,9-4-5 15,6-1-46 1,6 1-41-16,9-4 50 16</inkml:trace>
  <inkml:trace contextRef="#ctx0" brushRef="#br0" timeOffset="23">22145 8393 200 0,'-9'0'74'0,"9"5"-58"0,-6 11 3 16,6-6-4-16,-3 4 5 15,0 4 5-15,0 6-11 0,0 2-3 16,3 3-7-1,0 3-1-15,0-5 3 0,3-1-14 16,0 1-5-16,0-9-174 31,3-7 78-31</inkml:trace>
  <inkml:trace contextRef="#ctx0" brushRef="#br0" timeOffset="24">22037 8530 256 0,'-15'-13'96'0,"10"13"-75"0,7-3 3 0,4 3-4 0,3 0-9 16,0 0-1-16,3-2-6 15,3-4-3-15,6 4 0 16,3 2-12-16,6-3-3 0,-1 0-24 16,1 1-10-16,-3-1-8 15,-3 3-1 1,-7 0 13-16</inkml:trace>
  <inkml:trace contextRef="#ctx0" brushRef="#br0" timeOffset="25">22290 8496 196 0,'-3'5'39'0,"-6"0"3"16,-2 9-1-16,-4-1-13 15,0 5-3-15,0 4-14 16,3-1-4-16,3 0-1 0,3-5 1 16,3 2 3-16,3-5-3 15,9-2 1-15,0-6-10 0,3-2-3 16,3-8-6-16,-3-3-1 15,0-3-3-15,-1-5 2 16,-2-2 7-16,-3 2 5 16,-3 3 4-16,-3 2 1 15,0 1 4-15,3 4 5 16,-3 4-5-16,3 7 0 16,0 3-6-16,0 8-2 15,3 2-2-15,3 1-2 16,-3 2 7-16,9-5 3 15,-6-3-10-15,3-2-2 16,0-3-30-16,0-8-12 16,3-6-52-1</inkml:trace>
  <inkml:trace contextRef="#ctx0" brushRef="#br0" timeOffset="26">22484 8390 232 0,'-9'-3'88'0,"9"17"-69"0,9-12-3 16,-9-2-4-16,3 5 2 16,-3 9 3-16,0 4-4 15,0 9 0-15,0 4-8 16,0 1-3-16,0 0 1 0,0 0-2 16,0-3 2-16,3-5-20 15,0-6-6-15,-3-2-70 16,0-5-53-16,-3-6 54 15</inkml:trace>
  <inkml:trace contextRef="#ctx0" brushRef="#br0" timeOffset="27">22389 8506 276 0,'0'-8'104'0,"3"0"-81"0,8 8 5 0,-8-2-4 15,3 2-16-15,6-3-4 16,3 8-3-16,6-5 1 16,0 3-1-16,-3 2-23 0,3 1-9 15,-1-4-25-15,1 1-7 0,-6 0-35 16</inkml:trace>
  <inkml:trace contextRef="#ctx0" brushRef="#br0" timeOffset="28">22653 8559 204 0,'-11'19'77'0,"8"-9"-60"0,0 6 6 16,3-5-1 0,0-1-12-16,0 6-1 0,0-5-5 15,3-3-1-15,-3 0-1 16,3 0-21-16,-3-8-10 0,6 0-67 16</inkml:trace>
  <inkml:trace contextRef="#ctx0" brushRef="#br0" timeOffset="29">22633 8477 232 0,'-6'0'88'0,"6"3"-69"0,9-8-7 0,-3 5-7 16,0 0-21-16,2 2-4 15,4 4-43-15,3-1-19 16,3 0 12-16,3 0 8 15</inkml:trace>
  <inkml:trace contextRef="#ctx0" brushRef="#br0" timeOffset="30">22835 8567 228 0,'-18'16'85'0,"0"-5"-66"0,6-1 8 0,4-2 0 15,5 3-10-15,-3 5 1 0,3 0-9 16,3-1-1-16,3 4-4 15,6-1 2-15,2-2 0 0,4-2-7 16,6-1-4-16,3-5-26 16,6-3-10-16,5-5-74 31</inkml:trace>
  <inkml:trace contextRef="#ctx0" brushRef="#br0" timeOffset="31">23398 8480 176 0,'-12'13'66'0,"12"6"-52"0,0 12 8 0,0-15 1 0,0 8-5 15,0 0-1-15,-3 0-7 16,3 2-4-16,-6-5-3 16,6-2-27-16,0-6-11 0,0-5-55 15</inkml:trace>
  <inkml:trace contextRef="#ctx0" brushRef="#br0" timeOffset="32">23335 8461 216 0,'0'-21'82'0,"6"13"-64"0,6 3 9 0,0 2-2 16,0-2-9-16,12-3 1 15,-1 3-6-15,4 2-1 16,0 6-6-16,12 5-5 0,-10 5 0 15,-2 6 3-15,-6 4 3 16,-6 4 4-16,-9 2 5 16,-12 3-2-16,0-3 3 15,-9-3-6-15,-6 1-3 16,0-6-10-16,-5-8-3 16,-7-2-16-16,9-6-5 15,3 0-10-15,3-5-2 0,7 0-35 16,5-2-50-1,6-4 36-15</inkml:trace>
  <inkml:trace contextRef="#ctx0" brushRef="#br0" timeOffset="33">23719 8562 232 0,'-9'-5'88'0,"9"5"-69"0,-9 2 8 15,6 1 1-15,-6 2-13 16,-3 3-1-16,1 5-4 16,-4 3-1-16,0 5-5 15,3 3-3-15,3-3 2 0,3-2-4 16,6-3 0-16,6-3 1 0,0-2 0 16,3-3-3-16,0-6 2 15,9-4-4-15,-6-6 1 16,-1-3-5-16,-2-2 1 15,0-3 8-15,-6 3 5 16,6-1 4-16,-3 4 5 16,-3 5-8-16,0 2-1 15,3 3-3-15,-3 8 1 16,6 5 0-16,0 0 3 16,0 3-5-16,3-3-1 0,0 1 0 15,-3-4 2-15,8 1-21 16,-2-6-7-16,0-5-25 15,0-3-7-15,3-4-45 16</inkml:trace>
  <inkml:trace contextRef="#ctx0" brushRef="#br0" timeOffset="34">23942 8456 228 0,'-3'-21'88'0,"-3"21"-69"0,6-3 11 16,0 3 1-16</inkml:trace>
  <inkml:trace contextRef="#ctx0" brushRef="#br0" timeOffset="35">23933 8446 412 0,'0'18'19'0,"0"6"-11"0,0 10 2 16,0 3-6-16,0 0 0 15,0-2-4-15,0-4-1 16,0-4 1-16,0-9-33 0,0-4-13 16,0-1-70-1</inkml:trace>
  <inkml:trace contextRef="#ctx0" brushRef="#br0" timeOffset="36">23767 8551 300 0,'-9'-5'112'0,"12"5"-87"0,6-3-2 0,-3 3-9 15,0 0 1-15,8 0 4 0,1-2-9 16,12-1-6-16,-3 0-2 15,12 1-11-15,-1-1-2 0,1 1-32 16,0 2-11-16,3 2-52 16,-7 6-42-1,-2 0 58-15</inkml:trace>
  <inkml:trace contextRef="#ctx0" brushRef="#br0" timeOffset="37">24252 8562 204 0,'-9'-3'77'0,"3"3"-60"0,-3 0 6 15,6 3 1-15,-6 0-9 16,0-1 0-16,0 4-9 16,-6 1-2-16,-2 7-2 15,-1 2 1-15,0 2 0 0,3 3 7 16,3-5 4-16,3 0-3 16,0-3-1-16,9-2-2 0,0-1 0 15,6-4-2-15,3-4-1 16,3-2-6-16,0-2-1 15,0-4-2-15,0-2 3 16,-3 1 0-16,6-1 3 16,-10-3-1-16,4 3-1 15,0 3 1-15,0 7-1 16,3 6 0 0,0 3 8-16,3 2 7 0,0 0 2 15,3 1 1-15,3-1-9 16,-1-3-5-1,1-4-122 1,0 2 64-16,6-6-71 16,-3-7 33-16,-3-11 9 15</inkml:trace>
  <inkml:trace contextRef="#ctx0" brushRef="#br0" timeOffset="38">22019 8959 136 0,'-8'-5'52'0,"8"7"-41"0,0-2 13 16,0 0 5 0,0 0 0-16,3 5 5 0,0 9 4 15,-1 4 1 1,-2 6-21-16,0 5 5 0,-2 3 4 0,-1 0-4 15,0-3-1-15,3 0-15 16,-3-3-4-16,0-5-2 16,3-2 1-16,0-8-1 15,0-1-1-15,0-5-2 16,9 1 1-16,2-6-1 16,4 2 0-16,3-4-3 0,0 4-1 15,3 4-13-15,0-4-3 16,3-2-17-16,-4 6-7 15,1-4-47 1,-3 1-42-16,-3-3 50 16</inkml:trace>
  <inkml:trace contextRef="#ctx0" brushRef="#br0" timeOffset="39">22356 9131 240 0,'-3'5'90'0,"6"-2"-70"0,-3 2-3 16,0 3-7 0,0 5 3-16,0 3 6 15,0 0-10-15,0 2-2 16,3-2-5-16,0 0-6 0,0-3-2 16,0-2-44-16,-3-6-16 0,0-5-35 15</inkml:trace>
  <inkml:trace contextRef="#ctx0" brushRef="#br0" timeOffset="40">22302 9020 268 0,'-9'-6'101'0,"9"4"-78"0,0 2-20 0,3-3-13 16,0 0-16-16,3 1-1 15,3-4-37-15,6 1-13 16,0-3 5-16,3 0 3 15</inkml:trace>
  <inkml:trace contextRef="#ctx0" brushRef="#br0" timeOffset="41">22511 8954 220 0,'3'18'85'0,"3"1"-66"0,-3 10-1 0,0-16-3 16,-3 11-2-16,0 2 2 15,0 3-8-15,0 0-2 16,0-2-3-16,0 2-10 0,0-5-5 15,0-8-77 1,0 2-50-16,-3-7 54 0</inkml:trace>
  <inkml:trace contextRef="#ctx0" brushRef="#br0" timeOffset="42">22412 9128 288 0,'-3'-8'110'0,"15"3"-86"0,3-3 0 16,-6 5-6-16,3 1-13 16,6-1-3-16,0 3-12 15,3 0-6-15,-1 3 8 16,1-1-29-16,0 4-10 0,-3-4-3 16,0 4 1-16,-6-1 24 15,0 0 13-15,-3 3 19 16,-3 0 10-16,-1 0 16 0,1 0 9 15,0 2-11-15,3 1-4 16,0 0-4-16,3-3-3 16,3 0-4-16,0-3-2 15,6-3-6-15,0-4 0 16,-4-3-5-16,1-3-2 16,-3 0-7-16,-6-3-1 15,0 3-4-15,-6-2 2 16,-6-1 0-16,-6 3 3 15,-6 3-5-15,0 5-3 16,-5 5 5-16,2 6 3 16,0 4 4-16,-3 1 1 15,9 0 7-15,3 5 6 16,6 1 3-16,6-7 0 16,6 1-5-16,3-2-4 0,6-4-14 15,0-5-5-15,0-2-25 16,2-3-8-16,-2 0-58 15</inkml:trace>
  <inkml:trace contextRef="#ctx0" brushRef="#br0" timeOffset="43">22898 9213 212 0,'0'0'82'0,"3"2"-64"0,-3 4-2 0,0-6-5 16,6 5 5-16,-1 3 7 15,1 0-3-15,0 2-2 16,0 4-10-16,-6-4 1 0,6-2 2 15,-3-2-6-15,-3-6-1 16,3 2 0 0,-3-2 2-16,0 0 8 15,0-8 5 1,0-2-5-16,0 2-7 0,3-6-5 16,3-7-6-16,6 3 0 15,0-1 2-15,3 3 1 16,-3 3-17-16,9 3-5 15,-4 4-35-15,1 6-13 16</inkml:trace>
  <inkml:trace contextRef="#ctx0" brushRef="#br0" timeOffset="44">23213 9173 212 0,'-9'-8'82'0,"6"8"-64"0,-6-8 9 15,6 8 0 1,-3 0-16-16,-3 3-4 0,0 2-6 16,-2 3-2-16,5 5 1 15,-3 1-3-15,3 1 2 0,3 1-1 16,3-2 0-16,3-4 0 16,9 1 0-16,-3-3 0 15,5-8 0-15,1-6-7 0,0 1-2 16,0 0-5-16,-3-6-1 15,-3 1 12-15,-3-1 7 16,0 0 9-16,-3 4 5 16,0 1-4-16,0 4-2 15,-3 2-3-15,0 2 0 16,6 9 2-16,0 2 2 16,0 3-3-16,3 0-3 15,-1 2-2-15,4-2-3 16,0-3-10-16,0-2-4 15,-3-6-44-15,9 1-19 16,-6-9-13 0</inkml:trace>
  <inkml:trace contextRef="#ctx0" brushRef="#br0" timeOffset="45">23466 9020 212 0,'0'8'82'0,"3"2"-64"0,0 6 20 16,0-3 3-16,0 6-12 16,-3 7-5-16,9 1-11 15,-3 4-4-15,0-4-5 16,0 2-3-16,-3-3 0 0,9-2-17 16,-6-8-4-16,-3 0-34 15,6-5-13-15,2-3-38 16</inkml:trace>
  <inkml:trace contextRef="#ctx0" brushRef="#br0" timeOffset="46">23788 9186 244 0,'3'-5'93'0,"-3"5"-72"0,0-5 20 0,0 2 18 16,0 6-34-16,-9-3 6 16,3 2-20-16,-9-2 1 15,0 6-8-15,-6-1-4 16,6 3-1-16,-6 0-4 0,9 0-3 16,4 0-8-1,-1 2 9-15,9 1 1 16,9 2 4-16,-1 0 2 15,4 1 0-15,0-1 11 16,-3 3-6-16,-9-6 2 16,0 4-4-16,-12-4-63 15,0 1 32-15,-8-3-44 0,-7 0-44 16,3-3-22-16</inkml:trace>
  <inkml:trace contextRef="#ctx0" brushRef="#br0" timeOffset="47">21764 9652 176 0,'0'-3'66'0,"0"1"-52"0,0 4 21 0,0-2 5 15,2 6-7-15,1-1-2 16,0 6-2-16,0 4-1 16,0 9-15-16,3 0 3 0,-3 2 4 15,0 4-9-15,0-1-1 16,-3 0-6-16,0-3-3 15,0-2-11-15,0-5-6 16,0-6-30-16,0-5-12 16,-3-3-50-1,3-8-38-15,-3-5 62 16</inkml:trace>
  <inkml:trace contextRef="#ctx0" brushRef="#br0" timeOffset="48">21686 9676 288 0,'-9'-8'107'0,"12"11"-83"0,-3-9 8 16,0 4 1-16,0 2-12 15,6 0-2-15,3 0-11 16,3-3-5-16,3 3-2 16,3 0-4-16,3 0 0 0,2 3-12 15,-2-3-2-15,0 5-32 16,-3-2-10-16,-3 2-65 15</inkml:trace>
  <inkml:trace contextRef="#ctx0" brushRef="#br0" timeOffset="49">21638 9985 264 0,'-5'6'99'0,"8"-4"-77"0,-1-2-2 0,1 3-4 16,3-3 1-16,6 0 4 15,3 0-10-15,6 0-4 16,6 0-5-16,6-3-4 0,-1 1 1 16,4-1-28-16,-3 0-13 15,-3-2-58-15,-1 0-47 16,-8 0 55 0</inkml:trace>
  <inkml:trace contextRef="#ctx0" brushRef="#br0" timeOffset="50">21996 9866 208 0,'-3'3'79'0,"6"2"-61"0,3 11 1 0,-3-5-1 0,0 2 5 16,0 3 8-16,-3 0-10 15,0-3-4-15,3 0-10 16,-3-2-5-16,0-3 1 0,0-3 0 15,0-5 3-15,5-3-3 16,1-2 0-16,6-6-6 0,0-4-2 16,3-4-1-16,0 1 4 15,0 2-1-15,0 2-1 16,0 6 3-16,-3 3 2 16,-1 5 4-16,1 5 2 15,-3 6-3-15,0 2-1 16,-3 1-6-16,0-1-2 15,0-3-14-15,0 1-5 16,0-3-18-16,0-3-6 16,3-2-52-1</inkml:trace>
  <inkml:trace contextRef="#ctx0" brushRef="#br0" timeOffset="51">22421 9811 296 0,'-12'-6'112'0,"9"9"-87"0,-5-3 2 16,5 3-6-16,-3-1-10 15,0 4-1-15,-3-1-9 16,6 0-2-16,0 3 0 16,3 0-2-16,6 3-1 0,3-1 0 15,0 4 3-15,-1 1 2 16,-2 1 2-16,-6 0 10 15,-3 0 3-15,-2-3 1 16,-4-2 0-16,-6-1-7 0,6-4-4 16,-6-4-8-1,0-2-3-15,0-2-14 16,0-1-3-16,3-2-23 16,3 0-9-16,6-3-62 15,6-6-41-15,3 1 67 16</inkml:trace>
  <inkml:trace contextRef="#ctx0" brushRef="#br0" timeOffset="52">22585 9649 260 0,'-9'6'96'0,"15"2"-75"0,-6 2 1 0,0 3-5 0,3 3 5 16,0 5 8-1,0 6-9-15,0-1-4 16,0 3-10-16,0-2-5 0,0-1 1 16,0-2-9-16,-3-3-1 15,0-2-34-15,3-6-15 16,-3-2-70-16</inkml:trace>
  <inkml:trace contextRef="#ctx0" brushRef="#br0" timeOffset="53">22481 9816 288 0,'3'-5'110'0,"0"7"-86"0,6-4 0 0,-3-1-4 16,6 0 1-16,0 1 5 15,5-1-17-15,4 1-4 16,3 2-4-16,0 0-21 0,0 0-7 15,-1 2-48 1,-5 1-21-16,3 2-14 16</inkml:trace>
  <inkml:trace contextRef="#ctx0" brushRef="#br0" timeOffset="54">22740 9837 212 0,'-3'8'82'0,"3"3"-64"0,3 5 13 16,-3-14 3-16,0 11 0 15,3 6 4-15,-3 2-17 16,0 0-4-16,3-2-11 16,0-6-2-16,-3 0 2 0,0-5-3 15,0 0-2-15,0-3 11 16,0-5 4-16,0-5-2 15,0-3 2-15,0-2-7 16,0-1-3-16,0-2-3 16,9-3-3-16,0 0-2 15,3-2-1-15,-1 2-1 16,4 2 0-16,0 4-8 16,0 2-5-16,0 3-29 0,0 2-10 15,-3 3-79 1</inkml:trace>
  <inkml:trace contextRef="#ctx0" brushRef="#br0" timeOffset="55">22948 9877 220 0,'0'10'82'0,"-3"1"-64"0,6 8 7 0,0-9-3 15,3 3 1-15,0 1 3 0,0 2-9 16,0-3-3-1,0-3-8-15,6-2-2 0,-3-2 2 0,3-4-8 16,0-4 0-16,-1-6-7 16,1-3-1-16,-3-2-4 15,0-3 1 1,-3 0 7-16,0 3 3 0,-3 0 11 16,-3 2 5-16,0 3 2 15,0 3 1-15,0 5-8 16,0 5-5-16,0 6-5 15,0 2 1-15,0 3 1 16,6 0 0-16,0-3-9 16,3 0-2-16,3-2-23 15,3-6-10-15,0-8-125 16,2 1 92-16</inkml:trace>
  <inkml:trace contextRef="#ctx0" brushRef="#br0" timeOffset="56">23335 9795 244 0,'-21'-3'90'0,"21"3"-70"0,-29 11-3 0,20-3 2 15,0 0-14-15,-6 8 25 16,3-1-17-16,-3 4 18 16,12 2-17-16,0 3-3 15,6-3-7-15,6-2-18 16,6-1 7-16,9-7-43 15,5-3 27-15,7-8-112 16,0 0 74-16</inkml:trace>
  <inkml:trace contextRef="#ctx0" brushRef="#br0" timeOffset="57">23523 9641 260 0,'-3'3'96'0,"3"-3"-75"0,0 16 1 16,0-5 6 0,0-1-18-16,-3 11 8 15,3 3-10-15,-9 8-2 16,9 2-4-16,0 3-6 16,-3 0 2-16,-3 0-43 15,6-5 25-15,-3-5-118 0,3-4 77 0</inkml:trace>
  <inkml:trace contextRef="#ctx0" brushRef="#br0" timeOffset="58">23383 9821 304 0,'-6'-2'115'0,"6"2"-89"0,15 5 1 0,-9-5-1 15,0 3-18-15,5-3-6 16,7 2-2-16,6-4-42 16,-3 2 23-16,9-3-85 15,0 3 58-15,-4-5-78 16,-2 5 71-16,15 0 217 31,-27 16-64-15,0-1-5-1,-3 7-56-15,2-1-20 16,-2 0-12-16,-3 0-11 16,3-2 2-16,-3-3-61 0,3-3 34 15,-3-5-131-15,3 0 90 16</inkml:trace>
  <inkml:trace contextRef="#ctx0" brushRef="#br0" timeOffset="59">23686 9760 316 0,'0'0'118'0,"0"0"-92"0,3-2-7 16,3-1-15-16,0 6-6 0,3-3-34 16,0 2 19-16,0 1-52 15,3 2 39-15,0 1-26 16,-3 2 33-16,3 2 6 15,-3 1 10-15,-3 2 27 16,-3 3-10-16,-3 2 31 16,5 4-23-16,-5-1 22 15,3 0-23-15,0 0 16 16,3-2-19-16,3-6 8 16,3 0-13-16,0-5 6 15,9-3-8-15,-3-7 7 16,0-4-8-16,-3-4 10 15,2-1-9-15,-5-5 12 16,-3 3-11-16,-6-3 14 16,-3 6-13-16,-9-6-2 15,3 5-4-15,-11-5-29 16,-1 3 14-16,-3 0-52 16,0 8 35-16,6-1-74 15,6 4 58-15</inkml:trace>
  <inkml:trace contextRef="#ctx0" brushRef="#br0" timeOffset="60">23984 9837 252 0,'18'16'93'0,"-18"-16"-72"0,12 29 16 0,-3-18 13 15,0 2-29-15,-6 0 7 16,6 3-17-16,-6-3 7 16,0-2-10-16,-3-6 4 31,2 3-7-31,-2-5 2 0,0-1-4 0,0-7-6 15,0 3 1-15,0-12-8 16,3 1 6-16,-3-5-5 16,9 2 5-16,6-3 0 15,-3 9 2-15,3-1 4 16,0 6-1-16,0 5 4 16,3 5-3-16,-6 3-3 15,5 5 0-15,-5 0-26 16,-3 3 15-16,-6-3-68 15,6 1 45-15,-9-6-106 16,9 0 80-16</inkml:trace>
  <inkml:trace contextRef="#ctx0" brushRef="#br0" timeOffset="61">24425 9784 312 0,'-6'-10'115'0,"6"10"-89"0,-15 2 12 0,6-2 15 15,3 6-32-15,-9-1 6 32,0 3-17-32,0 0-8 15,0 2-2-15,3 4-5 16,9-1 3-16,-3 3 3 0,6 2 0 0,0 1 15 16,9 2-9-16,-9 0 15 15,0 0-13-15,-9 0 5 16,1-2-9-16,-13 5-2 15,0-6-60-15,-9-4-26 16,-3-1-86-16,1-11-37 16</inkml:trace>
  <inkml:trace contextRef="#ctx0" brushRef="#br0" timeOffset="62">21353 9467 176 0,'-6'-3'68'0,"6"3"-52"0,3 0 3 0,-3 0 1 16,3 0-6-16,3 0 2 15,6 0-3-15,5-2 2 16,7 2-8-16,6-3 0 0,30-2 3 31,-1-1-4-31,-2 1 2 16,-10 2 6-1,4 3-8-15,5 3-2 16,4 2-6-16,-9-2 1 16,2 0 1-16,10-3 0 15,-1 0 0-15,-5 0 0 16,2 0 0-16,7 0-3 15,-4 2 2-15,7-2 1 16,-10 3 0-16,7-3 2 16,-10 3-1-16,7-1-7 15,-7 3 3-15,7-2 1 16,-7 2 2-16,1-2 6 16,0 0-3-16,-1-3-1 15,-5 2-1-15,2-2-1 16,-2 3 0-16,5 0 2 0,-5 2-1 0,9-2-3 15,-10-1 1 1,1 1 1-16,-1-1 0 16,1-2 2-16,0 0-1 15,5 0-1 1,-5 3 1-16,2 0-1 16,-2-1 0-16,2-2-7 0,-5 3 4 0,-6-3 1 15,-1 0 2-15,7 0 6 16,-9 3-3-16,5-1 3 15,-2 4-3-15,9-4 9 16,-7 4-6-16,1-4 1 16,-3 1-4-16,5 0-2 15,-5-1 0-15,0-2-6 16,-1 0 3-16,-2 0-43 16,-6 0 25-16,-4 0-113 15,-8 0 74-15</inkml:trace>
  <inkml:trace contextRef="#ctx0" brushRef="#br0" timeOffset="63">21445 8861 168 0,'0'0'66'0,"0"0"-52"0,3-3 8 0,-3 3 1 16,6 0-10-16,0 0 0 15,3 0-1-15,3-2 0 16,6 2-6-16,5 0-4 0,4-3 1 16,0 3-2-16,6 0 2 15,-1 3 0-15,4-3 1 0,-3 0 0 32,3 0-2-32,5 0 1 15,-2 0-2-15,9 0-1 16,-1 2 1-16,7 1-4 15,-7 0 2-15,7-3 1 16,-3 0 0-16,2 0 2 16,-5 5-1-16,5-3-1 15,-2 1 1-15,3 0-1 16,-7-1 0-16,1 1 0 16,-3 0 0-16,2-1 0 15,-2 1 0-15,-1-3 2 16,-2 3-1-16,9-1 2 15,-7 4-2-15,7-6-1 16,-6 2 1-16,5-2 1 0,-5 0-1 16,17 0 4-1,-2 6-3-15,8-4 4 16,-2 1-4-16,-1-1-1 16,-8 1 0-16,2-3 1 15,-8 0-1-15,0 0-1 16,-4 3 1-16,1-1-4 15,-3 1 2-15,5-3 5 16,-8 3-2 0,8-3 8-16,-8 0-6 15,9 0 8-15,-7 0-8 0,4 0 1 16,-3 2-3-16,-1-2-4 16,4 0 1-16,-4 0 1 15,4 0 0-15,0 0 0 16,-4 0 0-16,4 0 2 15,-6 0-1-15,-1 0 2 16,-8 0-2-16,6 0-1 16,-3 3 1-16,-1-3-1 15,-5 3 0-15,3-3-53 16,-3 2 29-16,-10-2-114 16,7 3 77-16</inkml:trace>
  <inkml:trace contextRef="#ctx0" brushRef="#br0" timeOffset="64">24475 9528 208 0,'0'0'79'0,"0"0"-61"0,3 2 8 0,0-2 10 31,-3 0-21-31,9 0 8 0,-3 3-14 0,3-3 8 31,-3 0-9-31,12 0 6 0,-6 0-7 16,8 0 0-16,1 0-4 0,9 0-4 15,-3 3 0-15,3-3 3 16,-1 0-1-16,-5 0-1 16,6 2 1-16,-9-2-32 15,0 0 17-15,-1 0-122 16,-5 3 75-16</inkml:trace>
  <inkml:trace contextRef="#ctx0" brushRef="#br0" timeOffset="65">21255 8284 100 0,'2'0'38'0,"-2"0"-29"0,0 0 14 0,0 0 6 16,0 0-10-16,3 0-1 15,-3-3-4-15,0-2-1 16,0 0-7-16,0 0 3 0,0-1 3 16,-3 1 3-16,1 0 3 15,-4-1 1-15,0 1 1 16,0 0 0-16,0 2 2 15,-3 1-6-15,0 2-1 16,0 5-9-16,-3 3-2 0,3 2-2 16,3 6-2-16,3 3 1 15,3 5-1-15,3-1 0 16,3 4 0-16,0-1 0 16,-3 1 2-16,-3 2 3 15,-3 3 4-15,-3-1 2 16,-3-2 3-16,-6 1-3 15,-9-4 1-15,1-2-5 16,-4 0 1-16,-3-6-1 16,3-2 1-16,3-3-7 15,7-2-2-15,2-3 0 16,3-3 0-16,6 0-2 0,3 1 0 16,6-1 2-16,6 0 0 15,3 3-2-15,0 3 0 16,3 2 2-16,-4 3 0 15,-2 2 1-15,-3 9 0 16,-6 7 2-16,-3 14 3 16,-6 13 0-1,-3 2 2-15,1-2-4 0,2-3 0 16,9-7-1-16,6-4-2 16,8 1 3-16,10-3 0 15,9-8-6-15,3-11 0 16,2-7-45-16,13-9-18 15,-3-4-73 1</inkml:trace>
  <inkml:trace contextRef="#ctx0" brushRef="#br0" timeOffset="66">23707 12578 160 0,'-9'3'63'0,"12"-3"-49"0,3 3-2 0,-6-3-2 15,0 0 4-15,3 0 3 16,-3 0 5-16,0 0 3 15,0 0-13-15,0 0 4 0,0 0 4 16,9 0-5-16,-9 0 2 16,3-3-6-16,-3 0-1 15,3-2-4-15,-3-3-1 16,6 0-1-16,-6-2 2 16,6-6-5-16,-6-3-1 15,3 1 0-15,3-6 0 16,-6 0 2-16,3-2 1 15,0-4-4-15,3-1 1 16,-3-4-2-16,-3-4 0 16,0-1 2-16,6 0 2 0,0-2-1 15,-6 5-1 1,3-5 1-16,-6 2 1 16,3 3-1-16,-3-3 2 0,0 0-2 15,-3-2 2-15,6-6-4 16,-9 9 0-16,9-4 3 15,-6 9 1-15,0 0 5 16,-3 5 3-16,6 5-4 16,-3-5-2-16,-6 2 0 15,3 1-1-15,-3 5 0 16,3-1 0-16,-5 1 0 16,-4 0 0-16,0 0-2 15,-3-3 1-15,-3 0-2 16,3 0 2-16,-5 6-2 0,5-1-1 15,-9 4 3-15,0-1 0 16,0 0-1-16,1 0-2 16,-4 0 1-16,-6 0-1 15,9 3 8-15,-5 0 5 16,-1 2-17-16,3 1-7 16,1-1 5-16,-1 3 2 15,-3 3 1-15,-3-3 2 16,-2-3 3-16,-1-2 1 15,0 2-4-15,1 6 1 16,-1 2 0-16,-3-4 0 16,4 1-7-16,-13-2 0 15,1 3 3-15,-4-3 4 16,-3 0 1-16,-2 0-1 16,2-5-2-16,-2 5 1 15,2-3 1-15,-5 3 0 16,-1 1 0-16,1-1 2 0,2-6-3 15,4 4 0-15,-1-3 1 16,7-3 0-16,-1 0 0 16,1 3 2-16,-1-6-1 15,0 6-1-15,1-3 1 16,2 0-1-16,4 0 2 16,2-2 1-16,0 2-4 0,4-3 1 15,2 3 0-15,-3 1 0 16,-5-1 0-1,-13-8 0-15,-2-5 0 0,11 2 2 16,0-2-1 0,-17-16-1-1,5 6 1-15,7 1 1 16,2 1-3-16,-2-2 0 16,5 2 1-1,1 2 0-15,2 4 0 0,0-4 0 16,10 3-3-16,-1 1 2 15,9-4 1-15,0 1 2 16,4-1-3-16,5-2 0 16,-3 6 1-16,3-4 0 15,9-2 0-15,-3 0 0 16,-3 3-3-16,4-6 2 0,2 6 1 16,-3-6 2-16,3 3-3 15,0 3 0-15,3-3 1 16,0 2 2-16,3-2-3 15,-3 5-2-15,0-2 2 16,0 0 2 0,3-3 0-16,0 5-1 0,9-3-2 15,-3 1-1-15,3-3 2 16,3 0 2-16,3 3 0 16,0-4-1-16,3 4 1 15,0 0-1-15,9-1 0 16,-12 6 0-16,6-3-3 15,6 6 2-15,-1-3-1 16,7 5-2-16,3 3 3 16,3 0 0-16,8 2-2 0,-5 6 0 15,0 2 2-15,-3 3 0 16,-1 8 3-16,-11-5 1 16,3 3-4-16,-6-4-1 15,-6 4-6-15,3-9-2 16,-4 6-9-16,-2-3-2 15,0 2-16-15,-9 1-4 16,-3 5-44 0</inkml:trace>
  <inkml:trace contextRef="#ctx0" brushRef="#br0" timeOffset="67">20484 8824 256 0,'-3'-3'96'0,"6"1"-75"0,0 7-10 16,5-8-8-16,1 6-5 15,6-6 1-15,0 3 1 16,3 8 2-16,0-5-1 0,3 5-3 16,3 2 1-16,-4-2 1 0,-2 5 2 15,-3 1-1-15,-3-1-1 16,0-2 9 0,-6 4 4-16,0 1-2 15,-12-2 1-15,3-1-5 0,-6 0-2 16,-6 0-9-16,3-2-3 15,3-3-49-15,-3 2-23 16,9-4-23 0</inkml:trace>
  <inkml:trace contextRef="#ctx0" brushRef="#br0" timeOffset="68">24014 14549 180 0,'-3'3'68'0,"3"-3"-52"0,-6 0 3 0,6 0 1 16,0 0-3-16,0 0 1 15,0 0-3-15,0 0-1 16,0-3-8-16,0 1 5 0,0-1 4 16,0-2-5-16,-3-3-1 15,3-3-5-15,0-2-3 16,3-5 0-16,-3-6 1 15,9-5 3-15,-3 0 2 16,6-1-3-16,0-1-3 16,-1-1 2-16,4-5 0 15,6 3-4-15,0-1-1 16,3-2 1-16,-3-5 0 16,8 2 1-16,-2 3 2 15,-3-3-3-15,6 6 0 16,-3 7 3-16,-4 1 1 15,4 0 1-15,-6-1 2 0,0-2-3 16,3 8 0-16,-3-6-3 16,8 4-1-16,-2 1 3 15,3-1 3-15,0-1-2 16,-7-5-2-16,7 2 0 16,-3 1-1-16,0-1 0 15,-3-4 2-15,-1-1-3 16,4 0 0-16,-3-5 1 15,-3 5 2-15,6-5-1 16,-7 0 2-16,-5 0-2 0,6-3-1 16,-3 1 5-1,3-4 1-15,-3 1 2 0,-6 0 0 16,5 2 7 0,-5 0 2-16,0 6-11 15,3-8-3-15,-3-1 0 0,0-4 0 16,0-6-1-16,-3-5-2 15,3 5 5-15,3 0 1 16,-9 8-2-16,2-3-1 16,-8 6 3-16,0 2 1 15,0 0-1-15,0-2-1 16,0-3-1-16,-8-5 0 16,2 0-7-16,-3 2 0 15,0 0 3-15,-3 3 2 16,-3 0-3-16,3 0-1 0,3 3 3 15,-6-3 1-15,0 0 0 16,-5 0-2 0,-1 3 1-16,0 2-1 0,-9 3-5 15,-3-3 1-15,-5-2 0 16,5 2 2 0,0 3-1-16,3 0 1 0,1 3 0 15,2 2 0-15,-3-2 2 16,9-1 0-16,-3-2 0 15,-2 3 2-15,5 2-3 16,-3 0 0-16,-3 3 1 16,9-2 0-16,-2 1 0 0,-10-9 0 15,3 4 0-15,0 4 2 16,3-1-6-16,1-3 1 16,2 1 1-16,6-6 1 15,3 6 1-15,-3 2 0 16,6 0 0-16,-3 3 0 15,3 6-3-15,0 1 2 16,-3 1 1-16,3 3 2 16,4 2-1-16,-4 3-1 15,0 2-4-15,0 0-2 16,0 9 5-16,6-4 5 16,-3 6-7-16,0 6 1 15,0 2 4-15,-3 5 6 16,-3 8-13-16,0 8-6 15,0 6 6-15,-3-1 4 0,7 0-1 16,-4-2 1-16,6-5 1 16,3-4 2-16,0-1-1 15,0-9-1-15,3-5 1 16,0-3-1-16,0-5-3 16,3-5 0-1,3-11-1-15,-3-8-2 16,0-2-1-16,6-3-1 15,-1-3 0-15,1 3 2 16,-6 0 2-16,6-1 2 16,-3 7 1-16,0-1 3 0,0 5 3 15,0-2-4 1,3 3-1-16,0 2-2 16,-3 8 0-16,3 0 2 15,3 8 0-15,-3 8 6 0,6 5 6 16,-4 0-4-16,7 6 0 15,-6-1 5-15,3 1 1 16,0-1-16-16,3-4-6 16,3-1-1-16,-3-3 0 15,2-4-67-15,4-6-31 16</inkml:trace>
  <inkml:trace contextRef="#ctx0" brushRef="#br0" timeOffset="69">6726 12592 132 0,'6'-3'49'0,"3"0"-38"0,9-2 15 0,-6 5 3 16,11-5-10-16,10-1-1 16,6-2 1-16,2-2 0 15,13-3-10-15,12-1-3 0,5 1-2 16,-6 5-2-16,7 3 1 16,-4-3-4-16,4 0 0 15,-4 0-32-15,-2 0-15 16</inkml:trace>
  <inkml:trace contextRef="#ctx0" brushRef="#br0" timeOffset="70">8286 12398 124 0,'20'-2'49'0,"7"10"-38"0,-3-8 8 15,-15 2 3-15,6-2 0 16,6-2 4-16,8-1-14 16,7 0-7-16,9 1-3 15,2-4-2-15,7 1 0 0,0 0-40 16,2 0-57-1,1-1 10-15</inkml:trace>
  <inkml:trace contextRef="#ctx0" brushRef="#br0" timeOffset="71">9819 12319 152 0,'6'-16'57'0,"8"24"-44"0,13-11-4 0,-9 3-4 0,9-5 3 16,9 2 5-16,5 1-15 15,7-3-6-15,5-1 4 16,10-2 1-16,-1 0 5 0,4 0-3 16,-1 3 0-16,4 0-23 15,5-3-54 1,7 3 2-16</inkml:trace>
  <inkml:trace contextRef="#ctx0" brushRef="#br0" timeOffset="72">11456 12195 144 0,'21'-3'55'0,"-10"3"-43"0,19 5-1 15,-15-2-4-15,9-3-1 0,6 0 3 16,8-3 5-16,10 1 1 15,9-1-8-15,-4 0-4 0,7 1 0 16,2-1-2-16,4 0-1 16,2 1-13-16,4 2-4 0,-7 0-37 15,0 0-38 1,4 0 29-16</inkml:trace>
  <inkml:trace contextRef="#ctx0" brushRef="#br0" timeOffset="73">13337 12208 160 0,'27'3'63'0,"-4"-3"-49"0,13 2-4 16,-18-2-3-16,12 0 3 15,11 0 5-15,7 3-3 0,3-3-2 16,8 2-5-16,4-2-6 0,8 0 0 16,4 3 3-16,-1 0 3 15,-3-1-22-15,7 1-8 16,-1 0-28 0,1-1-37-16,-4 1 19 15</inkml:trace>
  <inkml:trace contextRef="#ctx0" brushRef="#br0" timeOffset="74">15289 12303 204 0,'21'-8'77'16,"6"11"-60"-16,9-1-5 0,-18 6-6 0,8-5-6 15,7 0 0-15,3-1 0 16,3 1 2-16,2 2-1 16,7-5-3-16,6 3-1 0,-4 2-12 15,1 3-2-15,-1 0-52 16,-2-3-34 0,3 1 39-16</inkml:trace>
  <inkml:trace contextRef="#ctx0" brushRef="#br0" timeOffset="75">16319 12385 212 0,'18'0'79'0,"-6"0"-61"0,18 5-5 16,-12-2-7-16,3 0-6 0,8 2 0 15,4-2 0-15,9-1 0 16,-1 1 0-16,10 0-3 0,3 2 2 15,-4 3-10-15,1-3-3 16,-7 3-44 0,4-5-47-16,-6 2 28 15</inkml:trace>
  <inkml:trace contextRef="#ctx0" brushRef="#br0" timeOffset="76">17013 12327 212 0,'0'-11'79'0,"12"14"-61"0,0 5-5 16,0-3-7-16,0 6-9 16,5-1 0-16,7 4 2 15,3-4 0-15,3 6 1 16,0 0 0-16,-1 0 0 0,1-3 0 15,-9 3 0-15,-6-3 0 16,-12 0 2-16,-12 1-1 0,-9-1 2 16,-6 3-4-16,-6 2 0 15,4 1-30-15,-7-1-12 16</inkml:trace>
  <inkml:trace contextRef="#ctx0" brushRef="#br0" timeOffset="77">10328 16822 192 0,'-12'-5'71'0,"9"16"-55"0,9-9-7 16,0 3-7-16,3-2-1 16,8 2 1-16,7-5 11 15,12 0 3-15,12-2-7 16,14-1-1-16,6-5 2 0,4 3-6 15,5-3 0-15,4 3-7 0,2-6-2 16,-3-2-27 0,-5-3-11-16,-4-5-44 15</inkml:trace>
  <inkml:trace contextRef="#ctx0" brushRef="#br0" timeOffset="78">11756 16550 252 0,'6'-14'93'0,"3"9"-72"0,12-5-8 0,-9 7-10 16,12 0-2-16,6-2 1 16,11-3-3-16,4-10 1 15,2 7 0-15,1-10 0 0,3 8 2 16,2-9-21-16,4 4-9 15,5 2-22-15,-2-5-8 16,-1-3-20-16</inkml:trace>
  <inkml:trace contextRef="#ctx0" brushRef="#br0" timeOffset="79">12881 16163 192 0,'45'-10'74'0,"-27"2"-58"0,12 0 16 15,-15 0 2-15,2-3-17 16,10 3-7-16,3-5-6 15,3 0-1-15,8 0-2 16,4 0-16-16,9-11-5 0,-7-3-80 16</inkml:trace>
  <inkml:trace contextRef="#ctx0" brushRef="#br0" timeOffset="80">14126 15468 272 0,'20'-22'101'0,"-5"22"-78"0,3-13-31 0,-12 13-20 16,21-16-22-16,3-2-5 16,5-3-30-16,1-3-10 15</inkml:trace>
  <inkml:trace contextRef="#ctx0" brushRef="#br0" timeOffset="81">14876 14920 200 0,'15'-21'74'0,"0"13"-58"0,8-13-10 16,-11 13-8-16,6-6-33 15,3-1-9-15,6-7-27 16,2-1-7-16</inkml:trace>
  <inkml:trace contextRef="#ctx0" brushRef="#br0" timeOffset="82">15766 14182 252 0,'21'-29'93'0,"-4"21"-72"0,10-11 0 0,-12 9-2 16,6-4-24-16,3-4-6 15,3-3-17-15,2-1-5 16,4 1-14-16,-3 0-3 16</inkml:trace>
  <inkml:trace contextRef="#ctx0" brushRef="#br0" timeOffset="83">16507 13671 240 0,'27'-11'90'0,"-9"4"-70"0,29-9-9 16,-29 10-11-16,6-2-34 15,3 0-10-15,2 1 13 16,1-7 10-16,0 1-29 15,0 2-13-15</inkml:trace>
  <inkml:trace contextRef="#ctx0" brushRef="#br0" timeOffset="84">16906 13504 156 0,'21'3'60'0,"-7"-3"-47"0,10 3-58 0,-12-3-28 15,3 0 21-15,3-3 15 16</inkml:trace>
  <inkml:trace contextRef="#ctx0" brushRef="#br0" timeOffset="85">16995 13393 252 0,'-9'-5'93'0,"3"8"-72"0,21-6-8 0,-9 6-10 16,6-1-7-16,0 4 3 16,9-1 0-16,-1 0 1 15,4 3 0-15,0 3 0 0,-3-1 0 16,-3 3-3-16,-3 1 0 15,-6 4 6-15,-6 1 3 16,-6 2 1-16,-9 3 3 16,0-1-3-16,-3-1-2 15,-6-1-18-15,0 0-6 16,-3-2-90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6:01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22859 11769 124 0,'-3'-14'49'15,"3"12"-38"-15,3-3 19 0,0 2 8 0,0 0-4 16,3 3 1-16</inkml:trace>
  <inkml:trace contextRef="#ctx0" brushRef="#br0" timeOffset="1">22889 11740 355 0,'12'0'20'0,"8"2"-4"0,-2 4-10 16,3 4-2-16,0 6 0 15,0 2 0-15,0 4 2 16,-1-1 3-16,-2 5-2 16,-3-2 1-16,-3 0-1 15,-6 2 3-15,-3 3-1 16,-6 6 0-16,0 5-3 15,-6 7-1-15,3 3-1 16,-6 1 0-16,0 2-5 16,0-3-1-16,1 5 3 0,2 4 3 15,0 4 3-15,0 3 1 16,9-5-4-16,0 0-1 16,6-5-1-1,3-6 1-15,3-3-2 0,2-4-1 16,4-6-6-16,3-3-4 15,0-7-21-15,0-6-10 16,-3-8-60 0,2-5-55-16,-5 0 52 15</inkml:trace>
  <inkml:trace contextRef="#ctx0" brushRef="#br0" timeOffset="2">23171 13049 208 0,'-11'-2'77'0,"5"4"-60"0,3 1 15 16,0 0 4-16,-3 4-9 15,-3 4-1-15,0 5-13 16,0 5-3-16,-3 6-6 16,9 7-5-16,0 6 0 0,0 10 10 15,3 5 3-15,0 14 3 0,0 3 4 16,0-3-2-16,-3-6 1 16,-6-5 0-16,-3 0-2 15,-9-7-6-15,-11-4-2 16,-13-2-17-16,-9-8-9 15,-2-13-51-15,5-13-20 16,4-9-47 0</inkml:trace>
  <inkml:trace contextRef="#ctx0" brushRef="#br0" timeOffset="3">23451 12713 116 0,'0'-2'44'0,"0"2"-35"0,0-3 18 15,0 3 5-15,0 0 0 16,0 0 1-16,3 5-3 16,-3-2 1-16,0 7-17 0,0-2-1 0,3 19-2 15,-3-3 7-15,0 15 3 16,0-7-2-16,0 13 1 15,0-8-9-15,0 3-4 16,0-8-4-16,0-3 0 16,0-6-24-16,0-7-8 15,0-2-24-15,0-9-6 16,0 0-48 0</inkml:trace>
  <inkml:trace contextRef="#ctx0" brushRef="#br0" timeOffset="4">23413 12737 252 0,'2'-5'93'0,"-2"5"-72"0,12-6 5 16,-12 6-1 0,9 0-18-16,0 0-4 0,3 6-2 15,6-4-1-15,6 12 0 16,0-4-3-16,-1 17 0 0,4 4 4 15,-6 1 1-15,-9 0 8 16,-9-6 4-16,-3-4-5 16,-3 7-1-16,-3-3-4 15,-9 1-1-15,3-6-3 16,-3-5-3-16,0-3-14 16,1-3-4-16,2-2-16 15,-3-2-6-15,6-4-65 16</inkml:trace>
  <inkml:trace contextRef="#ctx0" brushRef="#br0" timeOffset="5">23802 12943 160 0,'0'-5'63'0,"0"5"-49"0,0-8 20 0,0 6 19 16,0 2-29-16,0-3 15 16,0 3-24-16,-6-3 12 15,1 1-16-15,-4-1 6 16,3 6-10-16,-9-1 2 16,3 6-5-16,-6 5-2 15,3 3-1-15,0 3-4 16,9 2 2-16,0 0-1 15,6 0 0-15,0 0 0 16,9-2 0-16,0-6-7 16,3-2 5-16,0-9-10 15,6-2 9-15,-6-10-5 16,9 2 6-16,-4-13 4 16,1 2 1-16,-9-5 15 15,-3 9-9-15,0-4 17 0,-3 8-14 16,-3 1 9-16,0 5-11 0,0 2-5 15,0 6-1-15,6 7-5 16,0 3 2-16,3 6 1 16,0 2 0-16,3 3 2 15,-3-3-12-15,9-5-3 16,-4-5-27-16,1-4-12 16,0-4-43-16,3-8-17 15,0-6 30-15,-3-5 18 16</inkml:trace>
  <inkml:trace contextRef="#ctx0" brushRef="#br0" timeOffset="6">24035 12721 264 0,'-6'5'99'0,"6"-5"-77"0,-3 22 2 16,3-9-2-16,0 13-3 15,0 1 1-15,0 5-9 16,0 5-4-16,0 2-4 15,0 4-3-15,3-4 1 0,0-4-23 16,0-4-10-16,-3-7-66 16,0-5-59-1,6-9 51-15</inkml:trace>
  <inkml:trace contextRef="#ctx0" brushRef="#br0" timeOffset="7">23859 12933 244 0,'0'-8'90'0,"0"8"-70"0,21-11 15 0,-12 6 11 16,3 5-26-16,6-5 1 15,2-1-13-15,4 1-5 16,3 0-5-16,3 2 1 15,0 1 1-15,-1-1-20 0,4 3-7 16,-3 3-19-16,3-1-7 16,-4 4-53-1</inkml:trace>
  <inkml:trace contextRef="#ctx0" brushRef="#br0" timeOffset="8">24317 12951 188 0,'-9'-2'71'0,"9"2"-55"15,-8-6 17-15,5 4 7 0,-6 2-3 16,0-3 0-16,3 0-14 16,-9 3-4-16,6 0-11 15,-6 3-1-15,-3 2 0 0,0 6-8 16,-3 8-1-16,10 7-2 16,-1 3 2-16,6-2-1 15,3-1 1-15,6-5 2 16,6-2 0-16,0-6 0 0,8-8 2 15,-2-5-8-15,3-8-1 16,3-5-5 0,-3-3 0-16,-6-2 8 0,6-1 5 15,-6 6 6 1,-1 2 4-16,-2 3 9 0,-3 8 5 16,0 8-13-16,3 8-7 15,3 8 5-15,-3 2 3 16,9-4-24-1,0-1 6-15,6 0-14 16,-4-5-78-16,10-8-33 16,-9-8 20-16,6-8 11 15</inkml:trace>
  <inkml:trace contextRef="#ctx0" brushRef="#br0" timeOffset="9">22808 14155 236 0,'-9'-5'90'0,"9"5"-70"0,6-3 8 16,-3 1 2 0,0 4-18-16,3-4-2 15,3-1-6-15,3-5-3 16,6 8 0-16,3-3-1 15,3 3 0-15,-1 3 0 16,-2 8 0-16,3-1 0 16,-3 6 0-16,-3 3 2 15,-3 2-1-15,-6 8-1 16,2 0 1-16,-8 11 1 16,3-3-1-16,-9 10 6 0,3-2-4 0,-3 8 3 15,3-2-3-15,-3 9 3 16,3-7-4-16,0 5 1 15,3-5-1-15,3 3-2 16,3-8 1-16,3-1-30 16,3-4 16-16,0-4-111 15,6-4 68-15,-3-4-77 16,2-7 76 0</inkml:trace>
  <inkml:trace contextRef="#ctx0" brushRef="#br0" timeOffset="10">23270 15161 252 0,'-9'-6'93'0,"9"6"-72"0,-15-2 16 16,9-1 17-1,0 6-31-15,-3-3 11 16,0 2-20-16,-9 1-2 16,3 5-7-16,0 3-10 15,1 4 3-15,5 9-6 16,-3 0 4-16,6 13-2 16,3 3 3-16,3 13 4 15,3-3 0-15,0 16 10 16,0 0-5-16,-3 6 14 0,6-6-11 0,-12-3 11 31,6-4-11-31,-12 1 4 0,3-9-8 0,-12-1-13 16,3-5 4-16,-15-5-61 15,4-3 36-15,-7-8-144 16,6-3 96-16</inkml:trace>
  <inkml:trace contextRef="#ctx0" brushRef="#br0" timeOffset="11">23603 14798 236 0,'0'3'88'0,"0"-3"-69"0,3 26 8 0,0-13 12 16,-3 3-23-16,0 13 12 15,6 6-17-15,-6 7 1 16,0-2-7-16,0 8-1 16,0-1-2-1,0 1-10-15,0-6 4 0,0-5-45 16,0-5 27-16,-6-8-113 16,6-6 74-16</inkml:trace>
  <inkml:trace contextRef="#ctx0" brushRef="#br0" timeOffset="12">23442 14817 260 0,'-15'-6'99'0,"15"6"-77"0,0-2 9 0,0-1 1 16,6 6-20-16,-3-6-8 15,12 3-4-15,0-3-2 16,3 3 0-16,6 0-5 16,6 3 4-16,-1 0-56 15,1 2 32-15,0-2-105 16,0 2 74-16</inkml:trace>
  <inkml:trace contextRef="#ctx0" brushRef="#br0" timeOffset="13">23728 15092 224 0,'-6'16'85'0,"9"-3"-66"0,3 0 5 0,-6-8 1 16,9 1-10-16,3 2 2 15,3 0-6-15,0 0-1 16,5-3-6-16,1-2-3 0,-3-3 2 15,3-3-4-15,-3-2 0 16,-6-3-4-16,0-3 1 16,-3-2-5-16,-3 0-1 15,-6-1 5-15,-6 1 4 0,-6 3 0 16,-6 2 0 0,3 5 1-16,-6 8 2 0,0 6 1 15,-3 2 3-15,10 3 3 16,2 5 2-16,6 6-1 15,6-1-1-15,0-5-1 16,9 8 0-16,0-5-4 16,5 0-1-16,4-3-8 15,3-2-2-15,9-6-29 16,0-8-14-16,-1-10-67 16</inkml:trace>
  <inkml:trace contextRef="#ctx0" brushRef="#br0" timeOffset="14">24148 15065 288 0,'-12'6'107'0,"12"7"-83"0,-9 8 6 0,3-8-3 16,-3 3-13-16,0 3-3 16,-3 5-9-16,0-1-1 15,-3-2-1-15,6-2-33 0,4-3-15 16,-4-6-82-1</inkml:trace>
  <inkml:trace contextRef="#ctx0" brushRef="#br0" timeOffset="15">23954 15113 252 0,'0'3'93'0,"9"2"-72"0,3 3 9 15,-3-3-1 1,0 6-11-16,3 2 0 15,3 0-9-15,0 3-3 0,2 0-3 16,1-3-3-16,3-2 1 0,0-6-37 16,3-5-13-16,3-5-72 15</inkml:trace>
  <inkml:trace contextRef="#ctx0" brushRef="#br0" timeOffset="16">24338 14774 280 0,'-9'-2'104'0,"9"7"-81"0,0 14-4 0,6-6-6 15,-3 18-1-15,-3 14 2 16,6 11-7-16,-3 2-2 16,3 8-3-16,-3-2-2 15,0-6 1-15,6-5-19 0,0-8-5 16,-6-8-49-16,6-11-20 15,3-10-7 1</inkml:trace>
  <inkml:trace contextRef="#ctx0" brushRef="#br0" timeOffset="17">24157 15044 312 0,'6'-8'115'0,"6"6"-89"0,11 2 5 15,-8-3-1-15,9 0-15 16,12 1-3-16,-1-1-7 16,10 3-4-16,0-3 0 15,2 1-39-15,-2-4-14 0,6-7-89 16</inkml:trace>
  <inkml:trace contextRef="#ctx0" brushRef="#br0" timeOffset="18">22219 4858 192 0,'0'-11'74'0,"3"11"-58"0,0-2 16 16,-3 2 2-16</inkml:trace>
  <inkml:trace contextRef="#ctx0" brushRef="#br0" timeOffset="19">22225 4858 407 0,'0'18'40'0,"-3"14"-20"0,-3 10-4 0,-3 9-2 15,0 2 4-15,0-1 1 16,0-4-8 0,3-3-4-16,0-8-4 15,3-8-3-15,-3-5 3 0,3-5 0 16,0-6-4-16,3-3 1 16,0-4 0-16,0-6 2 15,0-3-3-15,3-5 0 16,0-8-1-16,0-5-2 15,0-5 0-15,0-6 3 16,0-5 0-16,0-6 3 16,3 1-3-16,0 2-2 0,0 1-1 15,0 4 3-15,0 6 0 16,-3 3 1-16,3 7 0 16,-3 6 0-16,3 8 0 15,0 5 0-15,3 10 2 16,-3 11 3-16,3 6-2 15,-3 7-2-15,0-2 2 16,0-3 2-16,-4-2-2 16,7-4-2-16,-3-4 0 15,3-6 1-15,0-5-1 16,0-3-1-16,0-5-2 16,3-5 1-16,0-5-1 15,0-6-2-15,-3-5-2 16,-3-3-1-16,6 0 1 15,-6 3 4-15,0 5 1 0,-1 3 1 16,-2 2 0-16,0 6 2 16,0 5-3-16,3 8 0 15,0 8 5-15,0 7 5 16,-3 6-3-16,0 3 2 16,0-3-5-16,3 3 0 15,0-3-6 1,3-2-2-16,3-6-31 0,0-3-14 15,0-4-29-15,3-6-13 16,0-11-15 0</inkml:trace>
  <inkml:trace contextRef="#ctx0" brushRef="#br0" timeOffset="20">22576 5165 268 0,'-3'5'101'0,"6"0"-78"0,-3 3 2 16,6-3-3-16,-3 3-8 15,3 0 2-15,3 0-7 16,0 3-3-16,3-6-3 16,0-2-3-16,3-3 3 0,-1-3 0 15,1-2 3-15,0-3-5 16,-3 0-1-16,-3 0-5 16,-3-3 1-16,-3 1 0 15,-6-1-1-15,-3 1 1 16,-6 2 3-16,0 3 0 15,-3 5 3-15,0 5 1 16,1 3 1-16,-4 2 0 16,9 4 0-16,-3 1 0 15,6 4 2-15,3 2-1 0,3 0 2 16,3-2-4-16,6-1-2 16,3-4-3-16,3-1 1 15,0-5-17-15,2-3-5 16,1-5-31-16,0-3-10 15,-3-2-51 1</inkml:trace>
  <inkml:trace contextRef="#ctx0" brushRef="#br0" timeOffset="21">22779 5170 216 0,'0'11'82'0,"0"2"-64"0,5 11 13 16,-5-11 1-16,0 5-4 15,0 1 1-15,0-1-12 16,0 1-3-16,3-3-8 16,0-6-4-16,-3-2 1 0,3 0-7 15,0-5-1-15,0-6-5 16,3-2 1-16,0-6-6 16,0-5-3-16,3-5-1 15,0 0 1-15,0-3 8 16,3 3 3-16,3 3 5 15,0 7 3-15,0 6 11 16,-1 5 4-16,-2 8 8 0,0 5 2 16,0 5-5-16,-6-2 0 15,0 0-8-15,-3 0 0 16,0-5-8-16,0-3-1 16,0-3-4-16,-3-5-1 15,6-3-4-15,0-5 1 16,3-2-5-16,-3-6-1 15,6 0 2-15,-3 5 3 16,0 3 3-16,-1 6 1 16,1 7 7-16,0 3 6 15,-3 5-2-15,0 3 0 16,0 0-6-16,-3 0-1 16,0 0-6-16,6-6-2 0,-3-2-27 15,0-2-9 1,9-4-14-16,-3-4-6 0,0-6-42 15</inkml:trace>
  <inkml:trace contextRef="#ctx0" brushRef="#br0" timeOffset="22">23210 5199 244 0,'-9'11'93'0,"6"-1"-72"0,0 3 3 15,3-2-3-15,0 2-7 16,3 3 2-16,3 3-5 15,3-3-1-15,3 2-6 16,6-2-1-16,3-3 3 0,5-5-1 16,4-5 2-16,0-6 0 15,-6-7 1-15,0-1 0 0,-7-8 2 16,-5 1-3-16,-6-3-2 16,-6 0 0-16,-9-1-1 15,-8 4-5-15,-4 2-1 16,0 5-6-16,-3 1-2 15,3 2-22-15,0 3-6 16,7 2-41-16,2 0-14 16</inkml:trace>
  <inkml:trace contextRef="#ctx0" brushRef="#br0" timeOffset="23">23478 5263 264 0,'0'31'99'0,"6"-15"-77"0,-3 0 4 0,-3-8-2 16,0 0 1-16,0-3 5 0,0 1-12 15,0-1-3-15,0-5-9 16,0 0 0-16,0-3 1 0,0-5-6 16,6-2-2-16,-3-9 0 15,3-2 0-15,0-3-4 16,6 3-1-16,-3 0 3 15,5 2 1-15,-2 3-23 0,3 6-8 16,0 2-16 0,3 3-7-16,0 2-14 15,-3 0-4-15,-3 3-4 16</inkml:trace>
  <inkml:trace contextRef="#ctx0" brushRef="#br0" timeOffset="24">23710 5159 216 0,'0'0'82'0,"6"0"-64"0,-3 0 13 0,3 3 3 16,0 2 0-16,3 1 1 16,3 7-7-16,-3 3-5 15,9 5-13-15,-1 0-6 0,-2 0-1 16,6 0-2-16,-3-2-1 16,0-3-15-16,-3-6-7 15,0-2-18-15,0-8-7 0,5-5-30 16,1-6-12-16,0-10 4 15</inkml:trace>
  <inkml:trace contextRef="#ctx0" brushRef="#br0" timeOffset="25">24085 5112 280 0,'-9'13'104'0,"-3"8"-81"0,-5 19 12 16,5-14-2-16,-9 11-7 15,0 8-1-15,-9 8-16 16,-3 0-5-16,1-3-3 15,5-10-89-15,-3-8-40 0,9-16 4 16</inkml:trace>
  <inkml:trace contextRef="#ctx0" brushRef="#br0" timeOffset="26">21457 5784 196 0,'0'-3'74'0,"0"3"-58"16,-3 5-4-16,3 1-4 0,0 4-3 16,0 9 2-16,-3 15 3 15,-3 17 4-15,0 4-8 16,0 11 1-16,0 32 3 0,-3 13-2 16,0 16 1-16,0 27-3 15,0-1 1-15,1 30 0 16,2-14 3-16,0 11 1 15,3 0 3-15,0-11-3 16,3 16 1-16,3-18-5 16,0 0-2-16,3 7 2 0,0-15 0 15,-1 8-1-15,1 2-1 16,3-15-1 0,-3 2 0-16,0-8-5 15,-3-10-1-15,-3-6-2 0,0 5 3 16,-3-10 2-16,0-10 2 15,-3-9-1-15,0 1 1 16,0-14-7-16,3-16 1 16,3-18-30-16,9-18-11 15,9-28-78 1,0-25-41-16,-3-35 81 16</inkml:trace>
  <inkml:trace contextRef="#ctx0" brushRef="#br0" timeOffset="27">21388 5773 188 0,'-5'0'71'0,"7"0"-55"0,1 0-7 0,3 3-5 0,3 0 7 16,6-1 5-16,3 1 3 16,6-1 1-16,6 1-11 15,2-3-3-15,1 3-2 0,6-3 0 16,11 0 0-16,10-3 0 16,5 3 0-16,1 0 0 15,-1-3 2-15,7 1-1 16,5-3 2-16,7 2-2 15,-1 0 0-15,-6 1-1 16,4-4 2-16,5 1-1 16,3 0 0-16,1-1-3 15,-7 4-2-15,-6-4 3 16,4 1 0-16,8 0 1 16,-6 2 0-16,-2 1 0 15,-1-1 0-15,-8 3 0 0,8 0 0 16,-3 0 0-16,7 3 2 15,-7-1-3-15,-6 1 0 16,-5 0-1-16,14-1 1 16,4 1-2-16,5 2 2 15,-6-2-2-15,-2-1-1 16,-1-2 1-16,12 0-1 16,-2 3 4-16,-4 0 2 15,6-1 0-15,-8-2 1 16,-4 0-6-16,0 3-1 15,-5 2-2-15,-4 1 0 16,-11-1-20-16,-4 0-8 0,-11 3-106 16</inkml:trace>
  <inkml:trace contextRef="#ctx0" brushRef="#br0" timeOffset="28">25047 5853 172 0,'-9'0'66'0,"9"2"-52"0,0 4-1 0,0-1-5 16,0 3 0-16,0 5 3 15,0 3 0-15,0 5 3 0,0 8-7 16,0 6 7-16,0 4 3 0,0 6-5 16,0 3-2-16,0 5-5 15,-3 2-4-15,0 6 2 16,-3 0 2-16,6 0 2 16,-3-3 3-16,-3-2-5 15,3-1-1-15,-3 1 0 16,6 2 0-16,-3 0-2 15,-6 6-2-15,9-3 5 16,-9-1 1-16,6 1-2 16,-6 3-1-16,6-1 1 15,-3 1 0-15,-3-3-2 16,9 2 1-16,-6-7 0 16,0-3 3-16,3-1-3 15,-2-1-2-15,2-1 2 0,0 0 0 16,-3 1-1-16,3 4-2 15,-3-2 1-15,3 0 1 16,-3-3-3-16,3 3 0 16,0 0 3-16,-3 0 3 15,6 3-4-15,-3-1-1 16,-3 6 0-16,6-5 0 16,-3 2 0-16,-6 0 0 15,9 3 2-15,-3 0 1 16,-3-3-4-16,6-3 1 15,-3 4 0-15,-3-6 2 16,6-6-1-16,0 3-1 0,0 1 1 16,0 4 1-16,6-2-1 15,-3 0-1 1,-3 0-2-16,0 3 1 16,0-3 3-16,0 5 1 0,0 0-4 15,0 0-1-15,0-2 1 16,0-3 2-16,0-3 0 15,0 0 2-15,0-8-2 16,0 1-1-16,0-3 1 16,0-1 1-16,0 4-3 15,0 2 0-15,6 2 1 16,-6-2 2-16,0-3-1 0,0 6-1 16,0-6 1-1,3-5-1-15,-3-2-5 0,0-6-1 16,0 0-17-16,6-5-8 15,0-3-41-15,3-5-18 16,0-6-11 0</inkml:trace>
  <inkml:trace contextRef="#ctx0" brushRef="#br0" timeOffset="29">21528 10377 160 0,'-6'-3'63'16,"6"3"-49"-16,0 3 5 0,0-3 0 0,0 0-5 15,6 0 0-15,0 0-4 16,3 0 1-16,3 0-6 16,0 0 4-16,3 0 1 0,3 0-3 15,3 0 1-15,-1 3-1 16,7-1 1-16,3 1-7 16,6 2 0-16,5 0 5 0,7 1 6 15,6-1-6-15,-1 0-1 16,4 1 1-16,-4-1 1 15,4 0 1-15,5-2 0 16,4 0-2-16,2-1-1 16,-5-2-6-1,-1 3 1-15,1 2 4 0,-1 0 2 16,4-2 0-16,2 0-1 16,13-3-3-16,-10 0-2 15,1-3 1-15,-1 0 1 16,0 1-3-16,1-1 0 15,-4-2 3-15,1 2 1 16,-7 1 1-16,-2 2 0 16,-7 0 2-16,7 2 3 0,5 1-2 15,1-1-2-15,-4-2-2 16,4 0 0-16,-10 0-4 16,4 0 0-16,0-2 3 15,-4-1 1-15,1 3 5 16,-7 0 5-16,7 0-7 15,-4 3-1-15,-5-1-3 16,-3 4 1-16,11-1-2 16,-5 0 2-16,2 3 0 15,1 3 1-15,-3-6-2 16,-1 0-2-16,-2 1-2 16,-7-4 1-16,1-4-15 15,3-6-6-15,-4-13-130 16</inkml:trace>
  <inkml:trace contextRef="#ctx0" brushRef="#br0" timeOffset="30">22418 5948 168 0,'0'-5'66'0,"0"2"-52"0,0 0 12 15,0 1 4-15,0-1 2 0,0-2 5 16,-3 2-3 0,-3 0 0-16,-5 1-19 15,-4 2-2-15,-3 2 0 0,-3 4-1 0,-3 4 1 16,0 1-7-16,0 2-2 15,13-2-4-15,2 5-10 16,9-1 2 0,6 1 3-16,8 5 3 15,7-2-1-15,3 2 2 16,-3 3-1-16,0-3 0 16,-6-2 4-16,-3-3 1 15,-6-1 5-15,-9-1 3 16,-6-4-2-16,-6-2 0 0,-6-3-5 15,0 1-3-15,-3-6 0 16,-3 0 1-16,10 0-12 16,-1 0-3-16,3-3-27 15,6-2-12 1,3-3-43 0,12-3-52-16,3-5 45 0</inkml:trace>
  <inkml:trace contextRef="#ctx0" brushRef="#br0" timeOffset="31">22645 5876 252 0,'-3'11'93'0,"3"0"-72"0,-3 12 11 0,3-7 3 16,-3 11-15-16,0 10-3 15,-3 2-6-15,6 1-2 16,-3-3-5-16,-3 0-1 16,3-2 1-16,0-4-31 0,3-4-14 15,0-9-89 1</inkml:trace>
  <inkml:trace contextRef="#ctx0" brushRef="#br0" timeOffset="32">22537 6075 316 0,'-11'-8'118'0,"16"5"-92"0,4 3-7 15,-3 0-8-15,3-2-8 16,3 2 3-16,3-3-3 16,6 0 0-16,3 1-1 15,8 2-19-15,1-3-9 0,0 0-30 16,3-2-13-16,-4 2-34 15,-5-2-21 1,-3 3 57-16,-6-1 218 31,-18 3-62-15,-6 5-17-16,-6 3-29 0,-3 5-15 16,-3 6-9-1</inkml:trace>
  <inkml:trace contextRef="#ctx0" brushRef="#br0" timeOffset="33">22719 6231 488 0,'9'8'0'0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23:26:30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5101 6776 160 0,'-9'0'63'0,"21"0"-34"0,-9 0-23 0,-3 0 15 15,3 0-9-15,0 0 1 16,3 0 1-16,2 3 3 0,1-1-9 16,6-2 7-16,3 0 4 0,9 0-1 15,6-2-1-15,8-1-5 16,10 0-2-16,6 1-4 31,2 2-1-31,1-3-1 0,-1 3 2 16,-5-3 1-16,-4 3 3 15,-5 0-5-15,-6 0-1 16,-7 0 0-16,-5 0 2 16,-3 0-1-16,-3 0 2 15,-3 0-6-15,0 0-3 16,-4 0 1-16,-2 0 2 0,0 0 0 15,-3 0 2-15,-3 0-2 16,-6 0-1-16,0 0-37 16,0 0-17-16,3 3-75 15</inkml:trace>
  <inkml:trace contextRef="#ctx0" brushRef="#br0" timeOffset="1">5851 6310 144 0,'0'-2'55'0,"0"2"-30"0,-3 0-10 0,3 0 20 16,0 2-8-16,-3-2-3 15,0 0-3-15,3 0 1 16,-3 3-12-16,3-3 3 0,0 0 1 16,0 0-3-16,0 0-1 0,3-3-4 15,0 1 1-15,3-1-2 16,3-5 2-16,3 3-4 16,0-8-2-1,2-1 0-15,1 4 1 16,0-1-1-16,6-2 2 15,0 0-2 1,3-1 2-16,-1 1 0 0,1-3 1 16,3 3-5-16,0 0 1 15,3-3-2-15,-1 0 0 16,1-2 0-16,6 2 0 0,0 3 4 16,-1 2 1-16,7 3-4 15,-3 3-1-15,-4-1 3 16,-2 4 1-16,-3 2 4 15,0 5 3-15,2 0-2 16,-2 9 1-16,0-1-5 0,0 0 0 16,2 3-1-16,1 0-2 0,0-3 3 15,0 3 0-15,-1 0-1 16,1 0 1-16,-3 0 2 16,-3-3 4-16,-3 0-4 15,-4-2-3-15,-5-1 1 16,-3-2 2-16,0 0-2 31,-3-3-2-31,-3 1 2 0,0-1 2 16,0-2-4-16,-3-1-1 15,3-4-16-15,-6 2-6 16,3 5-27-16,0-2-11 16,3-1-12-16,-3 1-6 15,0 2-15 1</inkml:trace>
  <inkml:trace contextRef="#ctx0" brushRef="#br0" timeOffset="2">7024 6170 208 0,'-6'-3'79'0,"9"6"-42"0,-3-6-37 16,0 3 18-16,0 0-6 15,3 3 1-15,0 2-7 16,0 1-2-16,2 2-2 16,1 2 1-16,3 3 0 0,0 1-1 15,3 2-2-15,-3-3 1 16,0-3 1-16,-3 1-1 0,-3 0 2 16,0-1 7-16,-6-2 3 15,-3 0 5-15,-3 0 1 16,-3-3-8-16,-3 0-4 15,0 1-4-15,1-1 0 16,2-5-7-16,3 0-1 16,0 0-58-16,9 0-23 0,9 3-24 15</inkml:trace>
  <inkml:trace contextRef="#ctx0" brushRef="#br0" timeOffset="3">7300 5943 116 0,'-3'0'44'0,"3"0"-24"0,0 0-17 16,0 0 10-16,0 0 0 15,0 0 5-15,0 0-6 16,0 0 1-16,0 0-8 15,0 0 6-15,0 0 2 0,0-3 0 16,0 0 2-16,0 1-6 16,0-1-3-16,3 0-1 15,3 1 1-15,3-4-3 0,6 1 0 16,0 2-1-16,0 1-2 16,0 2 1-16,0 2-1 0,-3 4 0 15,-1-1 0 1,-5 0 0-16,0 3 0 0,-3 0 13 15,-3 0 8-15,-3-3-10 16,-3 1-4 0,3-1-2-16,-2 0 1 15,2-2-5-15,0 0-3 16,0-1 1-16,3-2 2 16,0 0-5-16,3 6 1 15,3-1 1-15,2 0 1 16,1 0 1-16,3 6 0 15,-3 5 0-15,0 0 0 0,0-3 0 16,-3 0 0-16,-3-2 8 16,-3-1 7-16,-6-2-5 15,-3 0-3-15,-3 0-2 0,-6-3 1 16,0 1-5-16,-2-1-3 16,2-2-6-16,3-1-2 15,6 1-17-15,0 0-8 0,3-3-23 16,6 0-11-16,12-3-14 31</inkml:trace>
  <inkml:trace contextRef="#ctx0" brushRef="#br0" timeOffset="4">7631 5921 72 0,'0'-2'30'0,"0"2"-16"0,0 0-6 16,0 0 11-16,0 0-3 15,0 0 1-15,0 0 2 16,0 0 0-16,0 0 3 16,0 0 1-16,0 0-6 15,0 0 0-15,0 0-10 0,0 0 7 0,0 0 3 16,0 0 2-16,0 0 1 15,-3 2-5-15,0 1 1 16,0 0-7-16,0-1-3 16,0 1-3-16,0 2-3 15,0 3 1-15,-6 0-1 32,3 3 0-32,0 7 0 0,0 9 2 15,-6-3 3-15,3 2 0 16,3-2 2-16,0 0-4 15,9-3-2-15,0-3 2 0,6-2 2 16,0-3-4 0,0-2-3-16,3-3 3 15,3-3 1-15,0-2 0 0,3-3 1 16,0-3-2-16,-4 1 2 0,1-4-2 16,-3-2-1-16,-3 0 1 15,-3 0 1-15,-3-2 3 16,-3 2 4-16,-3-8 2 15,-3 3 3-15,-3 2-1 32,-3 3 0-32,-3 11-5 0,1 0-3 15,2-1-2-15,-3 1-3 16,0 0-2-16,3-1 1 16,3 3-12-16,3 1-5 15,9-1-69 1,6-5-50-1</inkml:trace>
  <inkml:trace contextRef="#ctx0" brushRef="#br0" timeOffset="5">8539 5929 124 0,'0'-2'46'0,"0"2"-24"0,0-3-15 0,0 3 15 31,0 0-2-31,0 0 3 0,0 0-9 16,0-3-3-16,3 1-6 15,0-1-4-15,3 0 0 0,-1 1 1 16,4-3 3-16,6-1-2 15,-3 4-2-15,3-1 0 16,0 0-1-16,-3 3 0 16,0 3 0-16,3 2 2 0,-3 1 3 15,-3 1 7-15,-7 1 2 16,-2 3 6-16,-2 0 4 16,-4-1-6-16,-3-2-3 15,0 0-6-15,0 0-4 16,3-3-7-16,0 1-1 0,3-1-1 31,6 0-1-31,3 0 4 0,3 1 0 16,6 4 1-16,2 6 0 15,1 0-3-15,-3 0 2 16,-3 0 1-16,-3-6 0 16,-3 4 8-16,-3-4 7 15,-18 1-1 1,0-3-7-16,0 0-2 0,-3-3-16 15,1-2-6-15,-1-3-18 16,0 0-5-16,3 0-19 16,6 0-5-16</inkml:trace>
  <inkml:trace contextRef="#ctx0" brushRef="#br0" timeOffset="6">8815 5884 164 0,'-3'-5'63'0,"1"5"-34"0,2 0-30 0,0 0 15 16,0 0-1-16,5 5 2 16,4-5-6-16,3 0-3 15,6 0-3-15,0-5 0 0,6 5 0 16,-3-3-4-16,-3 1 1 16,-1 2-2-1,-2 0 0-15,-3 0 4 16,-3 0 1-16,-3 2 1 15,-3 6 2-15,-3 0 3 16,0 6 2-16,-3 1 3 16,0 4 4-16,0 7-1 15,-3 6 1-15,3-3-5 16,-3-2-3-16,-3-4-5 0,3-1-4 16,0-4 2-16,3-2 0 0,0-3-21 15,3-2-10-15,0-3-22 16,0-3-8-16,0-5-40 15</inkml:trace>
  <inkml:trace contextRef="#ctx0" brushRef="#br0" timeOffset="7">8866 6025 224 0,'-12'-16'85'0,"15"16"-46"0,0 0-46 0,-3 0 16 16,6 0-2-16,3 0 4 15,9 0 2 1,0 0 5-16,6-3-10 16,2 3-4-16,4-3-1 0,0 1-7 15,3-1-1-15,-1 0-71 16,1-2-69 0,-6 0 40-16</inkml:trace>
  <inkml:trace contextRef="#ctx0" brushRef="#br0" timeOffset="8">9765 5977 148 0,'0'-3'57'0,"3"1"-30"0,-6-1-14 0,3 3 17 15,0-3-13-15,0 1-2 16,3-1-5-16,-3-2 1 31,3-1-6-31,3 1-3 0,0 0 1 0,6 0 2 16,3-1 2-16,0 1-3 15,-1 0-3-15,1-1 2 16,0 4 2-16,0-1-2 16,0 3-2-16,-3 3 2 15,0 2 0-15,-3 3 1 16,0 3 0-16,-6-1 0 0,-3 1 2 16,-3-1 1-16,-6 1 1 15,0-3-4-15,0 5-1 16,0 0-3-16,-3-10-1 15,0 0 1 1,3-1-5-16,3 6 1 16,6-2-3-16,3-1 2 0,3 0 1 15,6-2 2-15,3 2 1 16,3 8 1-16,0 0 0 16,-1 1 0-16,-2-1 8 15,-3 0 7-15,-3 0 4 16,-3 1 1-16,-6-1 0 0,-6-3 2 31,-6 4-10-31,-3-6-2 16,1 0-6-16,-1-3-1 0,-3 0-12 15,-3-2-7-15,3-6-27 16,3 0-10-16,6-2-36 16,9 0-49-1,9 0 41-15</inkml:trace>
  <inkml:trace contextRef="#ctx0" brushRef="#br0" timeOffset="9">10339 5974 168 0,'0'-2'66'0,"0"-1"-36"0,0 0-22 0,0 3 16 16,0-2-1-16,-3-1 1 16,-2-2-5-16,-1-1 1 15,-6-1-11-15,0-1-8 0,-3 2-1 16,-3 1 13-16,-3 0 6 15,0 2-9-15,-5 3-3 16,-4 3-5-16,3 2 1 0,6 0-4 16,3 3-2-16,6 3-3 0,6-1 1 15,12 4 3 1,6 4 1-16,9 6 1 0,0-3 0 16,6 0 0-16,0 0 0 15,-7 1 0-15,-2-1 0 16,-3-3 2-16,-3-2 1 0,-3 0 5 15,-9 0 5-15,-3-3-1 16,-6-5 1-16,-6 0-7 16,0-3-4-16,0-2-1 15,-2-3 1-15,2-3-3 16,-3-2 0-16,3-3-10 31,6-2-5-31,9-4-6 0,9-2 1 16,0-5 1-16,6-5 0 15,6-1 8-15,5 1 5 16,1 2 5-16,-3 3 3 16,-6 2 2-16,-3 4 1 15,-3-1 6-15,-6 2 4 16,-3 4-12-16,-3 2-5 0,-6 0-41 16,-6 0-16-16,0 3-34 15</inkml:trace>
  <inkml:trace contextRef="#ctx0" brushRef="#br0" timeOffset="10">7366 6768 108 0,'-15'3'44'0,"30"-6"-24"0,-21 6-10 0,3-1 12 16,3-2-1-16,-3 0-1 0</inkml:trace>
  <inkml:trace contextRef="#ctx0" brushRef="#br0" timeOffset="11">7345 6779 281 0,'-6'2'23'0,"0"1"-3"0,3-3-12 16,0 0-5-16,0 0-2 15,0 0 1-15,0 0-3 16,3 0 0-16,0 0 1 16,0 0 0-1,0 0 0-15,0 0 0 0,0 0-5 16,0 0 1-16,0 0 4 16,6 0 0-1,-6 3 0-15,0-3 1 16,0 0 1-16,0 0-1 15,-3 0-1-15,3 0 3 16,0 0 0-16,-3 0 10 0,3 0 3 16,-3 0-3-16,3 0 0 15,0-3-4-15,0 0 0 16,0 1-5-16,9-4-5 16,6 1 0-1,3 0-1-15,0 2 0 16,3 0 2-1,-4 3 0-15,1 0-3 16,-3 3 2-16,-3 0 1 16,-3 2 2-16,-3 3 1 15,-3 0 3-15,-6 0-3 16,0 2-2-16,-3 1 2 16,0-3 0-16,0 0-4 0,0-3-1 15,0 0-6-15,3-2-2 16,3-3 7-16,6 3 6 15,0 2-3-15,3 0 0 0,3 1 0 16,0 2 0-16,-3 0 0 16,6-1 0-16,-3 7-3 15,-9-4 2-15,-3-2 12 16,-3 5 7-16,-3 1-3 0,-3-4 0 16,-3-2-7-16,-3 0-3 15,0-3-7-15,0-2-1 16,-6-6-21-16,7 1-7 15,2-1-26-15,15-7-75 47</inkml:trace>
  <inkml:trace contextRef="#ctx0" brushRef="#br0" timeOffset="12">7738 6773 148 0,'-3'-2'55'0,"3"-1"-30"0,-3 3-12 0,3 0 19 0,-3 0-5 15,-3 0-1 1,0 0-8-1,-3 3-3-15,-3-1-9 0,0 4-4 0,0 2-1 16,1 0 1-16,-1 2 1 16,3-2-4-16,3 3-1 15,3-3-4-15,3-1 1 16,0-1 3-16,6-1 3 16,3-2 0-16,0-3-1 15,3-3 1-15,-1 0 1 0,1-2-1 16,-3 0-1-16,0 2 1 15,-3 1-1-15,0-1 0 16,0 0 0-16,-6 3-3 16,3 8 2-16,-3 3 7 15,0 5 6-15,0 13 3 16,-3 0 0-16,3-3-3 0,-3 1 0 16,3-3-7-16,0-6-1 15,0-2-2-15,3-3-2 16,0 0-32-16,0-5-14 0</inkml:trace>
  <inkml:trace contextRef="#ctx0" brushRef="#br0" timeOffset="13">8613 6842 104 0,'-3'0'38'0,"3"-3"-20"0,0 3-12 0,0 0 9 16,0 0-4-16,0 0-1 15,0 0-2-15,0 0 0 16,0-2 0-16,0-1 0 15,0 1-4-15,0-1 8 0,0 0 7 16,0 1-6-16,0-1-2 0,0 0-2 16,3 1-1-16,0-1 2 15,3-2 1-15,0-1-3 16,3-1 0-16,0 4-5 16,3 0 0-16,9 1-3 15,-4 2-1-15,1 2 1 31,-3 4 0-31,-3 4 0 0,0-2 0 16,-3 0 8-16,-6 0 5 0,0 0-4 16,-6 0-1-16,-6 0-2 15,-3-3-1-15,0 0-1 16,3-2 0-16,0 0-7 16,3-1 0-16,15 1-4 15,3 0 2-15,3-1 1 16,0 3-1-16,-3 3 1 15,3 6 5-15,-6 2 1 16,-3-3 0-16,-3 0 1 16,-6 0 4-16,-3 0 6 15,-3-2-3-15,-6 0 0 16,-3-3-6 0,3-1-3-16,0-1 0 15,0-4-1-15,3-2-16 16,3 0-4-16,4 0-30 15,2 0-12-15,3 0-32 16</inkml:trace>
  <inkml:trace contextRef="#ctx0" brushRef="#br0" timeOffset="14">8991 6900 132 0,'-3'-2'49'0,"3"2"-26"0,0-3-18 16,0 3 11-16,0-3 10 0,-3 1 9 16,0 2-10-16,0 0-3 15,-6 0-12-15,0 2-6 0,-6 4-1 16,1 4-4-16,-1 6-2 16,6 0 2-16,0 0 0 15,3 0-2-15,3 0 2 16,3-3 1-1,0 0 0-15,9-2 0 16,0-6 0-16,3 0 2 16,0-5 1-16,-1-2 5 15,-2-1 3-15,0-2-4 16,0-9-2-16,-3 4 2 0,0-6-2 16,-3 3-3-1,0 10 2-15,0 14-3 31,0-1-3-31,3 4-1 0,3-1-1 16,0 0 0-16,3 0 5 16,3-2 1-16,0-3-42 15,2-3-18-15,10-2-37 32</inkml:trace>
  <inkml:trace contextRef="#ctx0" brushRef="#br0" timeOffset="15">9893 6797 104 0,'-6'-2'38'0,"6"2"-20"0,0 0-8 0,0 0 14 15,0 0-2-15,0 0-1 16,3-3-3 0,0 0-1-16,3 1-9 15,3-1-1-15,0 0 0 0,3 1-1 16,3-1 1-16,-1 0-4 16,1 3-2-16,-3 3 0 15,0 2 1-15,-3 1 3 0,-6 2 2 16,-6 5 1-16,-3-3 0 15,-6 1-4-15,0-1-1 16,3-2-3-16,0-2-1 0,4-1-1 16,2 0 0-16,3-5-3 15,5 6-1-15,7-1 0 16,3 0 4-16,0 3-1 16,3 5-1-16,6-2 5 15,-12 7 3-15,-9-2 14 0,-3 0 6 16,-3-3-1-16,-6-2 0 15,-3 0-12-15,-3-3-4 16,-3-3-5-16,0 0-2 16,3-2-10-16,1-3-4 15,2 0-22-15,3 0-7 16</inkml:trace>
  <inkml:trace contextRef="#ctx0" brushRef="#br0" timeOffset="16">10170 6750 152 0,'0'2'57'0,"3"3"-30"0,-3 3-10 16,0 0 22 0,0 6-13-16,0 4-3 15,0 1-4-15,0-1-1 16,0 6-9-16,0 2-1 0,0-4 2 16,0-4-8-16,0-5-3 15,0 1 2-15,0-7 1 16,0-1 2-16,0-4 0 15,0-12-16-15,6-3-4 16,0-1-1-16,3 4 2 16,3-1 4-16,-1 3 5 15,7 3 3-15,0 2 0 16,0 1-1-16,0 4 3 0,-3 4 2 16,0 4 9-16,-3 6 5 15,-4 0 10-15,-2 0 5 0,-6-3-5 16,-3 0-3-16,-3 1-8 15,-8-7-4-15,-4-1-5 16,-3-1-4-16,0-2-9 16,0-3-3-16,0-3-18 15,4 0-9-15,2 1-38 32,9-1-16-32,3-2 5 15</inkml:trace>
  <inkml:trace contextRef="#ctx0" brushRef="#br0" timeOffset="17">7324 7694 124 0,'12'-3'49'0,"-21"6"-26"0,3-3-16 16,6 0 13-16,0 0-4 16,0 0 1-16,0 0-9 15,0 0-5-15,0 0-2 16,0 0-4-16,0 0 0 0,0 0-1 15,0 0 3 1,0 0 0-16,0 0 3 16,0 0-3-16,0 0 0 15,0 0 5 1,0 0 5-16,0 0 4 16,0 0 6-1,0 0-10-15,0 0-2 0,0 0-5 16,0 0 1-16,0 0 0 15,0 0 1-15,0 0 0 16,0 0 2-16,0 0-1 0,0-3 2 16,0 1 0-16,0-1 1 15,0 1-7-15,6-1-2 16,0 0 0-16,0 1 2 16,0-1 0-16,6 0-1 15,0 1 1-15,0-1-1 16,-3 0 0-16,-3 1 0 15,0 2 0-15,-3 0 0 16,3 0 2-16,-4 0-1 16,1 0-1-16,0-3 1 31,-3 3 1-31,0 0-1 0,0 0-1 16,0 0 1-16,0 0 1 15,3 0-3-15,-3 0-2 16,0-3 2-16,0 3 2 15,0 0 2-15,0 0 3 16,0 0-1-16,0 0 2 0,3-2-4 16,0-1-2-16,0 3-3 0,3-3 1 15,0 3 1-15,3-2 2 16,0 2-3-16,0 0 0 16,0 0-1-16,0 2-2 15,-3 1 5-15,3 2 1 16,-6 1 6-16,-3-1 3 31,-3 3 0-31,-3 0 1 0,-3 0-6 16,0 0-2-16,-3 0-2 15,3 0-2-15,0 0-2 16,0-3 1-16,3-3-1 16,3 1 0-16,0 0 0 15,3-1-2-15,3 1 3 16,6 2 0-16,0 1 1 0,3-1 0 15,0 3-3-15,0 0 2 16,-3 0 1-16,-3-3 0 16,0 6 4-16,-6-1 2 15,-3 3 4-15,-3 1 4 16,-3-4-8-16,-3 1-1 16,0-3-3-16,-3-3 1 0,3-2-11 0,-3-1-4 15,1 1-23-15,11-8-56 16,3-3 4-1,8-5-4 1</inkml:trace>
  <inkml:trace contextRef="#ctx0" brushRef="#br0" timeOffset="18">7720 7744 132 0,'-3'-2'49'0,"3"2"-26"0,0-3-23 16,0 3 10-16,0 0 9 0,-3 0 5 15,-3 0 1-15,0 0 0 16,-3 3-14-16,-3 2-2 0,0 3-2 16,1 0 1-16,2 0 0 0,0 0 0 15,3 5 0-15,3 6-7 16,3-1 0-1,6-2 1-15,3-3 3 16,6-2 0-16,2-1 0 16,4-4-12-16,9-6-3 15,-3-3-77 1</inkml:trace>
  <inkml:trace contextRef="#ctx0" brushRef="#br0" timeOffset="19">5949 7101 108 0,'0'0'44'0,"0"0"-24"0,0 0-17 0,0 0 10 16,0 0 0-16,0 0 3 15,0 0-5-15,0 0-1 16,3 0-2-16,0-2 2 16,0 2-5-16,0-3 1 0,3 0 1 0,0-2-3 15,0 0-1-15,3 0 3 16,3-3 1-16,0 0-1 16,-1-3 1-16,4 1-2 0,3-1 2 15,3-5-4-15,6-2-2 16,3-1 2-16,2 1 2 15,7 2-2-15,6 0 0 16,5 3-1-16,1 2-2 16,-1 8 1-16,4 3-1 31,-3 11 0-31,-4 0 2 0,-2 7 3 16,-3 1 4-16,-4-4-4 15,-5 1-1-15,-6-2 2 16,-3-4 3-16,-7 1-2 15,-2-3 1-15,-3-3-5 16,-3-2 0-16,-3-1 1 16,0 1 0-16,-6-3-13 0,0 0-7 15,3 0-31-15,0 0-12 16</inkml:trace>
  <inkml:trace contextRef="#ctx0" brushRef="#br0" timeOffset="20">6884 6908 164 0,'-12'-2'63'0,"12"2"-34"0,0 0-19 15,6 2 20-15,-6-2-18 16,0 0-6 0,6 19-4-16,0 2-2 15,3 0 0-15,-1 0 2 0,1 0-1 16,0 1-1-16,0-1 1 16,-3-3 1-1,-3 1 5-15,0-6 6 16,-3 0 8-16,-9-2 5 15,-3 2-8-15,-3-2-3 0,1-9-6 16,-1 4-4 0,0-1-2-16,0 0-3 0,3-2-17 15,3-6-9-15,3 9-59 16,6-1-58-16,0-5 46 16</inkml:trace>
  <inkml:trace contextRef="#ctx0" brushRef="#br0" timeOffset="21">5997 8030 144 0,'-15'8'55'0,"15"-5"-30"0,-12-1-12 16,12-2 19-16,0 0-5 16,-3 0-1-16,3 0-10 0,3-5-3 15,3 0-7-15,3-3-4 0,3 0-1 16,3-5 1-16,5-3 1 16,7-3 1-16,3-7 0 15,6-3-2-15,2 2-2 16,7 3 1-16,9 1-1 15,2 4 0 1,4 6 0-16,-1 5 2 16,-2 5 1-16,-4 6-4 15,-2 8-1-15,-3 7 1 16,-4 3 2-16,-5 0 4 0,-6-2 2 16,-4-3-1-16,-5 0-1 15,-6-3-1-15,-3-3 0 16,-3 1-2-16,3-6 1 15,-3 1-2-15,-3-4-14 16,0 1-6-16,-1-3-48 16,1 0-18-16,-3-3-1 15</inkml:trace>
  <inkml:trace contextRef="#ctx0" brushRef="#br0" timeOffset="22">6940 7834 212 0,'-9'-5'79'0,"9"5"-42"0,3 3-45 0,-3-3 8 16,6 10-3-16,0 3 4 15,0 6 4-15,0 5-2 16,0 0 0-16,0 2 3 0,-3 1-3 0,-3-4-2 15,0-4 0-15,-3-3 1 16,-3-3 5-16,-6 0 6 16,-3-2-1-16,0-3 3 0,0-3-8 15,1-2-2 1,-1-3-5-16,0 0-1 0,3 0-45 16,3 2-22-16</inkml:trace>
  <inkml:trace contextRef="#ctx0" brushRef="#br0" timeOffset="23">5181 6776 80 0,'0'-3'33'0,"3"3"-18"0,-3 0 6 0,0 0 17 15,0 0-1-15,0 0 1 16,0 0-10-16,0 0-3 15,0 0-14-15,0 0 0 0,0 0 0 16,0 0-6-16,0 0-1 31,-3 0-4-31,0 0-1 0,3 0-1 16,-3 0 0-16,0 0 2 16,3 0 2-16,0 0-3 15,0 0 0-15,0 0-1 16,0 0-2-16,0 0 3 15,0 0 0-15,0 0 3 16,0 0 1-16,0 0 1 0,0 0 0 16,0 0 0-16,0 0 0 15,0 0-2-15,0 0 1 16,0 0-2-16,0 0-1 16,0 0-2-16,0 0 1 0,0 0 1 15,0 0 0-15,0 0 0 31,0 0 0-31,0 0 0 0,0 0 2 16,0 0 1-16,6 3 1 16,0 0 4-16,3-1 3 15,6 1 0-15,3-3 1 16,3 0 0-16,8-3 2 16,10 1-5-16,3 2-3 15,5-3-1-15,4 3 1 0,-3 0-1 16,2-3 0-16,-5 1-1 15,-1-1 2-15,-2 0-1 16,0 1 0-16,-4-1-3 16,-5 0 1-16,-6 1 0 15,-6 2 3-15,-3 0-1 16,-6 0 2 0,-3 0-2-16,-4 0 2 15,1 0-6-15,-6 0-3 16,0 0-13-16,0 0-5 0,0 0-38 15,0 0-15-15,0 8-48 16</inkml:trace>
  <inkml:trace contextRef="#ctx0" brushRef="#br0" timeOffset="24">5241 7604 124 0,'-6'0'49'0,"3"3"-26"0,0-3-18 0,3 0 11 15,-3 5-7-15,0 0-1 16,-3 1-4-16,3-4-1 15,-3 1-1-15,3 0 5 0,0-1 5 16,0 1 5-16,3-3 2 16,0 0-2-1,3 3 2-15,3-1-1 16,0 1 0-16,3-3-3 16,9 2 1-16,2-2 0 15,10 0 2-15,9 0-1 16,6-2-1-16,8 2-4 0,10-3 0 15,-1 3-5-15,1 0-2 16,-4 0-2-16,-8 0 0 0,-10 0-2 16,-5 0-1-16,-9 0 1 15,-3 0 1-15,-6 0 1 16,-3 0 3-16,-7 0-19 16,-2 0-8-16,0 0-214 31,-9-2 95-31</inkml:trace>
  <inkml:trace contextRef="#ctx0" brushRef="#br0" timeOffset="25">5199 8493 144 0,'-3'0'55'0,"6"0"-30"0,-3 0-10 16,0 0 18-16,0 0-5 15,0 0 0-15,6 0-6 16,3 0-2-16,6 0-11 31,6 0 8-31,5 0 5 0,10 0-5 0,6 0-2 16,11-5-8-16,10 5-5 15,2-5-1-15,-2 5-1 16,-1 0 6-16,-5-6 4 16,-10 4 1-16,-8 4 1 15,-6 1-2-15,-6-6-1 16,-6 1-3-16,-7-1-1 0,-2 0-3 0,-3 3 1 16,0 6-9-16,-3-9-1 15,-3 0-25-15,0 1-9 16,0-1-175-1,-9-2 86 1</inkml:trace>
  <inkml:trace contextRef="#ctx0" brushRef="#br0" timeOffset="26">3145 8567 132 0,'0'-5'52'0,"3"5"-28"0,-3 0-11 0,0 0 17 15,0 0-15 1,0 0-3-16,3 3-6 15,0 2 1-15,0 3-4 16,0 5 5-16,0 3 2 0,0 13-1 16,6 5 2-16,-6 1-4 15,6-3 1-15,6-1-3 16,3-2 0-16,2 1-3 16,1-7 1-16,0 1-2 0,3-8-1 15,0 0 3-15,-1-3 2 16,7-8-2-16,-3-2 0 0,3-8 1 15,3-1 0-15,2-4-2 16,7-1-2-16,0 1 1 16,5-4-1-16,1 1 2 15,2 0 1 1,1 2-1-16,0 1-2 16,5-1 1-16,-2 6-1 15,5 2 0-15,1 3 0 16,-4 6 0-16,1 2 0 15,-3 2 0-15,-7 3 2 16,-5 6 1-16,-3-1 3 16,-7 1 1-16,-5-3 1 0,-6-3 0 15,-6 0 2-15,-3-2-3 16,-3-3 1-16,0 0-3 16,-4-3 2-16,1 0-4 15,-3-2 0-15,0 0-1 0,3-1 1 16,0-2-4-16,0 0 0 15,3-2 1-15,0-1 0 16,3 0 0-16,3-5 0 0,6-5 0 16,3 0 2-16,2-3-3 15,4 0 0-15,3 0-1 16,3 3 0-16,-1 0 2 16,4 0 2-16,3-1-3 31,-1 6 0-31,1 1-1 0,6 1 0 15,-1 4 0-15,-2 4 0 16,3 4 4-16,-4-1 1 16,-2 0-4-16,2 3 1 15,4-3-2-15,3 1 0 16,5-1 4-16,4-2 3 16,-1-3-2-16,-2-6 0 0,-7-2 3 15,-2-5 3-15,-3-8 2 16,-7-6 1-16,-5-2-4 15,-6 3 0-15,-6-1-5 16,-6 4-2-16,-3 1-3 16,-3 4 1-16,-4-1-17 15,-2 6-8 1,-3 3-33-16,-3 2-12 0,-2 5-47 16</inkml:trace>
  <inkml:trace contextRef="#ctx0" brushRef="#br0" timeOffset="27">3386 9337 132 0,'-3'-5'52'0,"3"0"-28"0,-6 2-15 0,6 3 16 15,-6 0-1-15,0 0 3 16,-6 0-4-16,1 0-2 16,-10 5-11-16,0 6-6 0,0 5-1 15,3 0-4-15,0-1 0 16,6 4 1-16,3-1 0 16,7 1-3-16,2 0 2 0,5-4 1 31,10-4 0-31,0-3 2 15,3-5 1-15,0-6 1 16,0-5 0-16,0-3-2 16,0 1 1-16,-4-6-2 0,-2 3-1 15,-3-6-2-15,-3 3 1 16,0 3 7-16,-3 2 4 16,0 6-1-16,0 0 2 0,0 2-8 15,0 11-4 1,0 3 0-16,0 2-2 15,3 0 1-15,3 3 4 16,0 0 1-16,3-3-1 16,0 0 1-16,3-2-42 15,-1-3-18 1,4-3-44 0</inkml:trace>
  <inkml:trace contextRef="#ctx0" brushRef="#br0" timeOffset="28">3758 9390 192 0,'-12'-16'74'0,"9"16"-40"0,-14-13-40 0,8 10 14 15,0 1-3-15,-3 7 2 16,-3 0-1-16,-3 3 1 16,0 3-4-16,0 2-2 0,3 0 0 15,4 3-4-15,5 0 0 16,6 0 2-16,6-3 2 15,2-2 6 1,4-6 6-16,3-5-3 16,9-8 2-16,0-3-5 15,-3-2-2-15,0-3-2 16,-7-5-3-16,-2-3 3 16,-3-2 2-16,-6-3-2 15,-3-6-2-15,0 1 4 16,-3 5 1-16,0 5 0 0,0 6 1 15,0 4-4-15,3 6 0 0,0 27-10 16,3 7 1 0,3 3 3-16,0 3 0 15,3 0 1-15,0-3 4 16,3-2 3-16,0-4-13 16,3-1-5-16,3-7-26 0,8-4-13 15,-2-6-43 1</inkml:trace>
  <inkml:trace contextRef="#ctx0" brushRef="#br0" timeOffset="29">4074 9358 208 0,'-6'-16'77'0,"3"11"-42"0,-9 3-32 0,6 2 15 0,-3 2-7 16,-3 6-1-16,-3 5-6 15,-3 1-3-15,4 1 0 16,-4 4-4-16,9-1 0 0,-3 1 4 15,9 0 1-15,6-4-3 16,3-1-1-16,3-6 3 16,3-8 3-16,3-6 5 0,-1-4 2 15,4-4-5-15,-3-4-2 0,0-6-2 16,-3 0 1-16,-3-5 2 16,-3 0 2-1,-6-5-3-15,-3-6-3 0,0 6 6 16,0 5 3-16,-3 7-5 15,3 6-1-15,0 9-4 0,0 12-3 32,0 13-1-32,3 6 3 15,0 3 0-15,6 7 1 16,0-2-3-16,3-6 2 16,0 1 1-16,0-4 2 15,3-1-14-15,-3-6-7 16,2-3-41-16,1-5-16 0,3 0-18 15</inkml:trace>
  <inkml:trace contextRef="#ctx0" brushRef="#br0" timeOffset="30">4220 9379 136 0,'-3'3'52'0,"9"8"-28"0,-6 5-22 0,3-8 14 16,0 2 12-16,0 3 7 0,-3-2-10 15,0 0-4-15,0-1-12 16,0-2-2-16,0-3 0 0,0 1 8 16,0-6 2-16,0 0 0 31,0-6 0-31,0-2-3 0,0-2-1 16,-3-1-3-16,3 1 1 15,3-4-4-15,0 4 1 16,5 2-7-16,1 0-3 15,0 3-2-15,0-1 3 16,6 4-16-16,-3-1-5 16,12 3-69-16,-3 0-27 15</inkml:trace>
  <inkml:trace contextRef="#ctx0" brushRef="#br0" timeOffset="31">4452 9406 208 0,'-9'3'79'0,"9"-1"-42"0,3 4-39 0,-3-6 14 16,3 5 7-16,0 0 5 0,3 0-1 15,3 1-2-15,3-4-11 16,0 1 2-16,2-3 2 0,1 0-7 16,0-3-2-16,-3 1-1 15,0-1 2-15,-3 0-5 16,-3-2-1-16,-3-5 2 0,-3 2 3 15,-3-6-4-15,-6 9-1 16,-6 2-5-16,-3 3 1 16,-3 6-3-16,1-1 2 15,2 3 3-15,3 3 1 16,3-1-2-16,3 1 2 16,3 2 1-16,3 0 0 0,3 3 0 15,6-3 0-15,6 0 2 16,6-2 1-16,0-3-12 15,2-3-4-15,4 1-58 16,6-4-23-16,-3-4-7 16</inkml:trace>
  <inkml:trace contextRef="#ctx0" brushRef="#br0" timeOffset="32">4732 9409 172 0,'-6'-3'66'0,"3"3"-36"0,0 0-9 0,0 3 25 15,0-3-13-15,-3 2-1 16,0 1-17-16,0 0-4 16,0 2-7-16,3 0-5 0,3 0-2 15,0 3 2-15,6 0 0 16,0 6 1-16,3-1 0 15,-3 0-3 1,0-2 2-16,-3-1 3 16,-3 1 3-16,-3-3 0 15,0 0 2-15,-3-3-2 16,-3-2 0-16,-3-1-21 16,0-2-9-16,-3-2-45 15,3-1-17-15,9 0-6 16</inkml:trace>
  <inkml:trace contextRef="#ctx0" brushRef="#br0" timeOffset="33">4895 9414 240 0,'-3'-3'90'0,"3"3"-48"0,-3 3-47 0,0 0 15 15,0-1-6-15,0 1 0 16,-3 2-2-16,4 0 1 15,-1 3-2-15,3 0-3 0,3 3 1 16,2 2 1-16,4 3 0 16,0 0 0-16,0 0 0 31,-3 5 11-31,-3 0 5 0,-3-5 0 16,-3 5 3-16,-3-5-8 15,-3-3-2-15,-3-2-5 16,-5-9-3-16,2-4-3 15,0-1 1-15,3-2-41 16,3 0-17-16</inkml:trace>
  <inkml:trace contextRef="#ctx0" brushRef="#br0" timeOffset="34">5291 9454 176 0,'0'-3'66'0,"-3"6"-36"0,-12 2-24 0,12 0 17 15,-3 3-5-15,-3 3 1 16,4 5-4-16,-1-1-1 0,3 1-8 15,0 13-2-15,6-7 0 0,9-1-2 16,2-5 1-16,4-3 0 16,3-13 1-16,3-8 9 15,-3-3 3-15,-3 1-5 16,-4-1-2-16,-5-2 6 16,-3-3 2-16,-9-2-4 0,-6 2 0 15,-2 2-6-15,-1 1-2 16,-3 3-20-16,-3-1-8 15,3 3-43-15,3 3-20 0</inkml:trace>
  <inkml:trace contextRef="#ctx0" brushRef="#br0" timeOffset="35">5628 9266 212 0,'6'-21'82'0,"-6"13"-44"0,0-3-31 0,0 0 20 15,-6 1-7-15,0 2-2 16,-9-3-4-16,-3 3-1 16,0 11-7-16,0 13-6 0,3 8-1 0,3 10-1 15,3 6-2-15,6 2 3 16,3 6 2-16,6 2 0 16,0 3-1-16,3-5-2 15,0-6 1-15,-3-10-15 16,0-6-4-16,-3-7-47 15,3-9-19 1,-6-10-2 0</inkml:trace>
  <inkml:trace contextRef="#ctx0" brushRef="#br0" timeOffset="36">5330 9414 280 0,'-9'-5'104'0,"12"7"-56"0,12-4-56 16,-3 2 16-16,6 0-4 15,8 0 5-15,13 0-3 0,3 0 2 16,-1 0-5-16,7-6-22 0,3 4-7 16,-4-9-95-1</inkml:trace>
  <inkml:trace contextRef="#ctx0" brushRef="#br0" timeOffset="37">3392 9866 192 0,'-3'-2'74'0,"6"4"-40"0,0 1-35 0,-3-3 12 15,3 5 10-15,0 6 6 16,-3 5-2-16,0 2-1 16,0 1-13-16,0 2-7 0,0-5 0 15,0 2-3-15,0-2 2 16,0-3-2-16,0 1-1 0,3-4-26 15,-3-15-67 1,3-3-42 0,0-5 32-16</inkml:trace>
  <inkml:trace contextRef="#ctx0" brushRef="#br0" timeOffset="38">3404 9760 240 0,'-3'-10'90'0,"3"13"-48"0,0-6-40 0,0 3 17 0,0 0-10 16,0 0-1-16,0 0-6 16,3 0-2-16,3 0 0 15,0 3-14-15,0-1-3 0,3 3-64 16,0 1-55-16,6-4 42 16</inkml:trace>
  <inkml:trace contextRef="#ctx0" brushRef="#br0" timeOffset="39">3514 9848 192 0,'-6'18'74'0,"6"-4"-40"0,0 4-33 0,0-7 14 0,0 2 3 15,0 0 3-15,0 0-2 16,0 1 1-16,0-4-11 16,0-2-5-16,0 0-1 0,0-3 0 15,0-2 1-15,0-3 0 0,0 0 2 16,0-5 1-16,3-3 1 31,0-3-4-31,3-2-1 16,3 0-3-16,0-1-3 15,3 1 4-15,3 3 3 0,0 2-3 16,6 2-1-16,-7 4 0 16,7 2 2-16,-3 5-1 15,-3 3-1-15,3 3 3 16,-3 2 0-16,-6 0-1 0,0 0-2 15,-3-2 1-15,-1-1 1 16,1-2-1-16,0 0-1 16,0-2-35-16,0-6-16 15,0-3-67 1</inkml:trace>
  <inkml:trace contextRef="#ctx0" brushRef="#br0" timeOffset="40">3952 9890 244 0,'-3'-5'90'0,"3"5"-48"0,0 0-42 0,0 0 18 16,-6 0-1-16,0 0 4 16,-3 0-9-16,-3 2-2 15,3 1-6-15,0 2-5 0,3 1 0 0,3-1-1 16,3 3-2-16,12 0 3 15,0 2 0-15,0 4 1 16,0-1 0-16,0 0-3 16,-3 0 2-16,-3 3 12 0,-3 0 7 15,-3-5 0-15,-3 5 1 16,-6-6-10-16,-6-7-3 16,0 2-4-16,0-8-2 15,0-4-17-15,3-4-9 16,0 0-28-16,6-2-13 31,6-3-51-31</inkml:trace>
  <inkml:trace contextRef="#ctx0" brushRef="#br0" timeOffset="41">4101 9694 240 0,'-3'-8'90'0,"6"8"-48"0,0 3-53 0,0 2 13 16,0 6 2-16,-1 5 7 16,-2 10 10-16,0 1 7 0,0 4-15 15,-2 7-3-15,2-1-2 0,0 0 0 16,0 2 0-16,0-7-7 31,0 2 0-31,0-10-12 0,0-5-5 16,-3-3-61-16,0-6-26 15,0-4 2 1</inkml:trace>
  <inkml:trace contextRef="#ctx0" brushRef="#br0" timeOffset="42">3996 9866 252 0,'-3'-5'93'0,"6"5"-50"0,6 0-46 15,-3 0 19-15,6 0-6 16,3-3 4-16,3 3-3 0,3 0-1 16,6-2-6-16,-1 2-9 0,1 2-5 15,-3 4-49-15,-3-1-22 0,0 0-22 16</inkml:trace>
  <inkml:trace contextRef="#ctx0" brushRef="#br0" timeOffset="43">4261 9935 192 0,'0'24'74'0,"0"-11"-40"0,0 8-18 0,0-7 24 0,0-1-14 15,0 0-3-15,0-2-9 16,0-1-1-16,0-2-8 16,0 0 4-16,0-3 3 0,-3-7-4 0,0-1 0 15,0 0 0 1,3-5 2-16,0-2-1 0,0-3 0 31,3-3-5-31,3-3-3 16,3 3 0-16,0 3-1 15,0 0-3-15,3 0 2 0,3 2-1 16,3 6 0-16,-3 0-7 16,0 2-2-16,-1 0-27 15,-2 3-11-15,0 0-27 16,0 0-10-16,0 0-3 16</inkml:trace>
  <inkml:trace contextRef="#ctx0" brushRef="#br0" timeOffset="44">4482 9914 220 0,'0'0'85'0,"3"3"-46"0,-3-1-35 0,0 1 19 16,0 5-9-16,0 2 2 0,0 4-3 15,0 2 2-15,3 2-8 16,0 8-4-16,2-7 0 0,1-3-2 16,3-3-1-16,0 0 3 15,0-2 0-15,0-6-1 16,0-2-2-16,0-8 3 0,0-9 0 31,0 1-4-31,3-3 1 0,-3-2 2 16,0-1 1-1,-3 3 1-15,0 3 0 16,-3 3 4-16,-1 2 3 0,1 2-9 16,-3 6 0-16,0 6-2 15,-3 2 0-15,1 2-3 16,2 6 2-16,2 8 1 0,1-6 0 15,6-4-29-15,0-1-13 16,6-8-33-16,0 0-16 16,6-7-2-1</inkml:trace>
  <inkml:trace contextRef="#ctx0" brushRef="#br0" timeOffset="45">4877 9935 220 0,'0'-16'82'0,"-3"14"-44"0,1-6-27 15,2 8 21-15,-6-3-13 16,-3 3-1-16,-6 3-10 16,0 2-3-16,-3 6-3 15,3 2-4-15,3 3-1 0,3 5 2 0,3 5 2 16,3 1-2-16,3-3 0 16,9-3 1-16,6-5 0 15,3-3-5-15,6-5 1 0,3-3-16 16,-1-8-4-1,1-7-23-15,-3-9-10 0,-3-2-32 16</inkml:trace>
  <inkml:trace contextRef="#ctx0" brushRef="#br0" timeOffset="46">5026 9750 212 0,'0'-5'82'0,"3"7"-44"0,-3 4-44 0,3-1 14 16,0 0 2-16,0 8 3 31,0 6 11-31,0 2 5 0,0 6-15 16,0 2-1-16,0 2 0 0,0 12-7 15,-3-6-1-15,0-6-1 16,0-4 2-16,0-3-16 16,-3-6-8-16,0-4-66 15,-3-4-72-15,0-5 40 16</inkml:trace>
  <inkml:trace contextRef="#ctx0" brushRef="#br0" timeOffset="47">4907 9901 304 0,'-6'-3'112'0,"12"3"-60"0,9-3-56 0,-3 3 18 16,3 0-6-16,3 0 2 15,3-2-5-15,8-1-1 16,1 3-2-16,0 0-24 0,-3 0-7 16,-1 3-43-16,-2-1-19 15,-3 1-14 1</inkml:trace>
  <inkml:trace contextRef="#ctx0" brushRef="#br0" timeOffset="48">5279 9922 228 0,'-3'5'85'0,"-9"3"-46"0,6 5-35 16,6-5 21-16,0 3-7 0,0 2-1 15,0 3-9 1,0 5-5-16,0-5-2 16,0-3-1-16,-3 0 2 0,1-2-45 0,-1-6-18 15,3 1-45 1</inkml:trace>
  <inkml:trace contextRef="#ctx0" brushRef="#br0" timeOffset="49">5232 9843 248 0,'0'-14'93'0,"0"14"-50"0,6 0-52 0,-6 0 12 16</inkml:trace>
  <inkml:trace contextRef="#ctx0" brushRef="#br0" timeOffset="50">5253 9829 348 0,'14'8'-40'15,"1"0"-55"-15,0-3-24 16</inkml:trace>
  <inkml:trace contextRef="#ctx0" brushRef="#br0" timeOffset="51">5410 9943 208 0,'-6'19'77'0,"3"-9"-42"0,0 6-34 16,3-8 14-16,3 5-4 16,3 3 1-1,3 0 7-15,3-3 2 16,6 0-10-16,3-7 2 0,6-9 1 0,-4 0-5 15,1-5-3 1,-3-2 3-16,-6-1 4 0,-3-2 4 16,-3-5 2-16,-6 2-2 15,-6 0 0-15,-9 0-9 16,-9 0-3-16,-3 3-12 0,-3 5-3 16,1 3-15-16,5-1-6 15,6 4-13-15,6-1-5 16,6 0-6-16,6 1-4 15,6-1-31 1</inkml:trace>
  <inkml:trace contextRef="#ctx0" brushRef="#br0" timeOffset="52">5634 9887 212 0,'11'6'82'0,"-5"2"-44"0,3 5-31 15,-3-2 20-15,0 2-12 16,3 3-1-16,-3 0-6 15,0 7-3-15,-3 1-2 16,0-8 2-16,-3-3 1 0,0-2 2 0,0-3 0 16,0-8 2-16,0 0 1 0,0-6 1 15,9-4 0 1,0-6-6-16,3-8-4 0,6 3-4 16,2 0 1-16,4 5-1 15,3 5-2-15,0 6 3 16,-3 5 0-16,-1 8-2 0,1 3 2 15,-3 5 5-15,-3 2 2 16,-3-2 2-16,-3 8 0 16,0-8-11-16,-3-1-3 15,0-4-52-15,2 0-22 16,1-3-38 15</inkml:trace>
  <inkml:trace contextRef="#ctx0" brushRef="#br0" timeOffset="53">7202 8755 96 0,'3'-24'35'0,"0"22"-18"0,-3-17-5 0,0 16 16 0,0 1-3 16,0-1 0-16,0 1 0 16,0-1 1-16,0 3-14 15,0 0-5-15,0 18-2 16,0 4-3-16,0 4 3 0,0 3 4 16,3 8-3-16,3-2-1 15,3-1-2-15,3-2 0 16,3-1 0-16,3-1 1 15,5-7-2-15,4-1 1 16,0-7 0-16,3-1 1 0,0-6 0 31,5-6 0-31,4-4-2 16,3-4-2-16,2-4 1 16,1-1-1-16,9 1 0 0,-1-1 0 15,4 0 0-15,11 1 0 16,1 2 0-16,2-3 0 15,3 6 0-15,1 2 0 16,2 3 0-16,1 3 0 0,-1 2 2 16,0 8 1-16,1 6-1 15,-4 5 1-15,-8 5 2 16,2 8 4-16,-8-5 2 16,-10-6 3-16,-8 1 2 15,-9-6 2-15,-7-3-1 16,-5-4 1-1,-3-4-7-15,-3 1-4 16,-3-6-11-16,-3 0-5 16,0-2-31-16,0 0-11 15,0-1-56 1,0 4-43-16,0-1 61 0</inkml:trace>
  <inkml:trace contextRef="#ctx0" brushRef="#br0" timeOffset="54">9051 9303 192 0,'-6'-3'74'0,"6"3"-40"0,0-8-20 15,0 8 22-15,3-5-11 16,3 0-5-16,3-6-11 15,2 0-6-15,7-7-2 16,9-3 1-16,3 0 3 0,3 2 0 31,2 1 0-31,10 2-3 0,0 0 1 16,5 3 0-16,4 2 3 16,5 0-1-16,1 1 2 15,-1 5-4-15,7-1-2 16,-1 4 0-16,1-1-1 15,-4 3 0-15,7 0 0 16,-4 0 6-16,-2 0 4 0,2 0-5 16,4 0-3-16,-4 0 1 15,1 0 2-15,2 0 4 0,-2 0 2 16,8-3-1-16,-5 1-1 16,-4-6-1-16,-2 0 2 15,-10-3 4-15,-2-2 1 31,-7-3-4-31,-5-5 1 0,-9-3-5 16,-3 0-2-16,-7-2-13 16,-5-1-5-16,-6 4-27 15,0-7-9-15,-3 1-48 16,-3 0-20-16,0 3 9 16</inkml:trace>
  <inkml:trace contextRef="#ctx0" brushRef="#br0" timeOffset="55">7437 9578 160 0,'3'0'60'0,"-3"16"-32"0,3-24-20 0,-3 8 16 0,0 0 3 15,0 0 4-15,0 0-6 16,0 0-1-16,-3 0-13 15,0 0 0-15,-3 0 2 0,0 3-1 32,-6-1 3-32,1 6-6 0,-7 8-1 15,-3 0-4-15,3 0-1 16,3 0-6-16,3-1 0 16,6 4-1-16,3 0 2 15,3 4 1-15,9 1 1 16,9-5 0-16,3-1 0 15,3-5-3-15,3-2 2 0,-1-3 3 16,7-8 1-16,-3-11 1 16,-6 1 2-16,-4-3-1 15,-5-1 2-15,-3-4 0 16,-6 2 1-16,-9 0 2 0,-6-5 1 16,-3 2 1-16,-2 3 0 31,-4 1-6-31,3 7-2 0,0-3-9 15,3 3-2-15,6 5-45 16,3 1-18 0,6-1-8-16,6-7-36 15</inkml:trace>
  <inkml:trace contextRef="#ctx0" brushRef="#br0" timeOffset="56">7637 9414 220 0,'-3'-3'85'0,"3"-10"-46"0,0 24-37 16,0-6 19-16,3 3-7 16,-3 8 2-16,3 8-3 15,-3 10 0-15,0 6-7 16,0 2 5-16,0-8 2 0,0-5-4 15,0-2-3-15,-3-3 1 16,3-8 0 0,0-3-6-16,0-3-2 15,-3-2 2-15,0 0 3 16,3-2-1-16,-3-6-2 16,3-6-3-1,0-2-1-15,0 0 2 16,3-2-2-16,3-1 1 0,3-5 0 15,3-5 0-15,2 3 2 0,1 4 0 16,3 4-5-16,3 10 1 16,3 5 2-16,0 6 1 15,2-1 1-15,-5 4 0 16,-6-1 4-16,0 3 2 16,-6 0 4-16,-6-3 4 15,-6-3-6 1,-12 1-2-16,-3-3-1 15,-3-3-1-15,-5 0-5 16,2-2-1-16,0-3-13 16,3 0-5-16,3-3-14 15,6 1-3-15,3-1-25 16,4 0-8-16,5-2-25 16</inkml:trace>
  <inkml:trace contextRef="#ctx0" brushRef="#br0" timeOffset="57">7925 9652 224 0,'9'29'85'0,"-3"-13"-46"0,-3 13-21 0,0-16 23 15,0 8-12-15,-3 3-5 16,0 0-9-16,-3 0-2 15,0-3-8-15,-6-2-1 0,0-4 0 32,-2-1-5-32,-1-4 1 0,-6-2-18 15,-3-5-5-15,0-3-22 16,0-5-7-16,3-3-23 16,-2-8-47-1,11-8 28-15</inkml:trace>
  <inkml:trace contextRef="#ctx0" brushRef="#br0" timeOffset="58">7899 9536 220 0,'12'-11'85'15,"-6"3"-46"-15,8 0-30 0,-8 5 22 0,0 1-17 16,0-1-5-16,0 1-8 16,0-1-3-16,0 3 1 31,0 5-55-31,3 0-22 0,0 3-18 15</inkml:trace>
  <inkml:trace contextRef="#ctx0" brushRef="#br0" timeOffset="59">8089 9678 236 0,'3'3'88'0,"3"0"-48"0,0-3-25 16,0 2 24-16,3-2-17 15,0 0-4-15,3 0-7 16,0-2-2-16,3-1-5 16,-1-7-3-16,1-1 2 0,0-2-2 15,-3-1-1 1,-9 4 3-16,-3-1 2 0,-3 1-2 16,-3-1-2-1,-3 3 0-15,-6 0-1 0,0 3-3 16,-2 2 2-16,-1 3-1 15,0 3-2-15,3 10 3 16,0 6 0-16,0-3 1 16,3-1 0-16,3 4 2 0,6 2 1 15,3-2-1-15,6-3-2 16,3-1 1-16,3-1-1 16,3-4-7-16,6-2 0 15,0-3-24-15,6-2-7 16,2-3-9-16,4-3-1 15,-3-2-9-15,-3 0-18 16,-4-3 28-16,1-3 51 16,-6 1 29-16,-3-1 23 15,-3 1 33 1,-6-6-22-16,-6 3-35 0,-3-3-6 16,-3 16-2-16,-3 2-4 15,-3 4 0 1,-6 4-9-16,3 3-2 0,3 1-10 15,4 2-1 1,2-1-2-16,9-1 2 0,5 4 1 16,4-5 1-16,6 1 0 15,3-6 0-15,3-3 0 16,3-8 0-16,-1-2-9 16,-2-3-2-16,0 0-12 0,-3-8-5 15,0 0-10-15,-6-8-1 16,-3-7 10-16,-4-1 7 15,-2-2 13-15,-3 2 8 16,-3 3 7-16,0 2 5 16,0 6 16-16,0 5 7 15,0 6-4 1,0 2-1-16,0 8-10 16,0 8-1-16,0 10-5 15,3 17 2-15,3 2-4 16,-3-3-1-16,0-2-4 15,0-1-1-15,0 1-3 0,-3 0-2 16,0-8-17-16,0-3-9 16,0-5-35-16</inkml:trace>
  <inkml:trace contextRef="#ctx0" brushRef="#br0" timeOffset="60">8449 9575 280 0,'-20'3'104'0,"22"-3"-56"0,13 0-41 0,-6 0 26 16,3 0-6-16,3 0 4 15,6 0-17-15,9 0-8 16,2-3-4-16,13 1-2 0,-3-1 2 16,-1 0-45-16,-5-2-18 31,0 0-80-31</inkml:trace>
  <inkml:trace contextRef="#ctx0" brushRef="#br0" timeOffset="61">9271 9633 200 0,'0'-18'77'0,"0"15"-42"0,-6 1-21 16,3 2 20-16,0-6-8 16,-6 4-1-16,-6-1-14 0,-6 11-4 31,0 5-5-31,1 3-2 0,-1 5 1 16,3 0-1-16,3 3 0 0,6 3-3 15,6-6 0 1,6 3-1-16,3-3 0 0,12-5-6 15,3-3-4-15,3-2-21 16,2-9-10-16,1-7-53 16</inkml:trace>
  <inkml:trace contextRef="#ctx0" brushRef="#br0" timeOffset="62">9357 9689 212 0,'-24'5'79'0,"18"3"-42"0,-5-5-26 31,8 2 21-31,0 6-13 0,-3-1-3 16,3 4-7-16,3 4-1 15,3-2-5-15,3 3-2 0,8-4 0 16,4-1 5-16,6-6 4 16,0-3-3-16,0-8 1 15,0-7-1-15,-4-1 1 16,-2-2 2-16,-6 0 1 0,-6-1-1 15,-3 1 1-15,-6 0-2 16,-3-3 0-16,-3-5-5 16,-3 13-3-16,3 0-11 15,-5 3-44 1,5-1-6-16,0 6-58 16,12 0-37-16,6 3 70 15</inkml:trace>
  <inkml:trace contextRef="#ctx0" brushRef="#br0" timeOffset="63">9670 9671 160 0,'0'0'63'0,"0"-3"-34"0,0 3-34 16,-9 3 56-16,-6-1-17 16,0 3-9-16,0 3-7 15,0 0-12-15,0 6-4 0,3-1-1 16,4 0-6-16,2 0 1 15,6 8 2-15,3-2 1 16,3-3 7-16,8-6 4 16,4-4-1-16,3-12 0 0,-3 1 1 15,-3-5 1-15,0-4-1 16,-3-4 1-16,0-3-2 16,-7-11 2-16,-2-3-6 15,-3 1-1-15,-3-3 0 16,1 3 2-16,-4-1-3 15,0 11 0 1,3 3 1-16,0 5 2 16,-6 8-10-16,3 6-2 15,0 10 3-15,9 10 1 16,0 17 2-16,3 2 0 16,3-3 0-16,-3 0 0 0,3-2-5 15,2-3 1-15,-2-5-27 16,3-5-9-16,0-1-15 15,0-10-6-15,0-3-36 16</inkml:trace>
  <inkml:trace contextRef="#ctx0" brushRef="#br0" timeOffset="64">9857 9694 200 0,'-9'8'74'0,"18"-5"-40"0,0 8-22 16,-6-6 21-16,3 0-2 15,0 0 2-15,0-2-14 16,3 0-4-16,3-3-9 16,3-3 3-16,0 0 1 0,0 1-3 31,-1-6-2-31,-2 0 0 0,-3 0-1 16,-3-5-2-16,-3-1 1 15,-6 4-4-15,-3-6 0 16,-6 5-6-16,-3 19-3 15,-2 0 3-15,-4 3 4 0,-3 5 0 16,3 2-1-16,3 1 7 16,6-1 3-16,3 3 1 0,9 1 1 15,0-1-4-15,9-3-1 16,6-4-1-16,6-4 1 16,6-2-7-16,3-3 1 15,11-5-45-15,-2-5-18 16,3-11-57 15</inkml:trace>
  <inkml:trace contextRef="#ctx0" brushRef="#br0" timeOffset="65">10363 9432 220 0,'-3'-8'82'0,"6"8"-44"0,-3 0-29 0,0 0 22 16,0 0-8-16,0 8 1 15,0 6-7-15,0 7-2 16,0 3-9-16,0 13-2 0,0 0 2 16,0-3 3-16,0-2 2 31,0-3-5-31,0-5-4 0,0-3-1 16,0-3 1-16,0-4 1 15,0-4 1-15,0 6-5 16,0-8 1-16,0-3-9 15,0-7-8 1,0-4 4-16,3-4 4 16,0-1 6-16,3-2 0 0,0 0 1 15,3-6 2-15,0-2 0 16,3 3-3-16,3 2 0 16,0 5-1-16,5 3 3 15,-2 8 2-15,3 5 4 0,-3 9 0 16,0 2 2-16,-3 5 7 31,-6-5 3-31,-3 0 0 0,-9-1 2 16,-9 4-8-1,0-3-2-15,-3-3-7 0,-3-2-2 16,-3-3-16-16,0-3-4 16,1-8-14-16,-1-2-7 15,6 0-15-15,3-3-7 16,3 0-35-16,6-3-21 15,3 1 56-15</inkml:trace>
  <inkml:trace contextRef="#ctx0" brushRef="#br0" timeOffset="66">10613 9594 248 0,'6'16'93'0,"0"10"-50"0,3-5-33 0,-3-10 25 15,0 2-12-15,0-2-4 16,3 5-10-16,0-1-4 16,-3 1-3-16,9 3-2 0,-3-11 1 0,-3 5-8 15,-1-10-3-15,7-3-34 16,0-3-14-16,-3 0-58 16</inkml:trace>
  <inkml:trace contextRef="#ctx0" brushRef="#br0" timeOffset="67">10840 9602 204 0,'-6'18'77'0,"3"6"-42"0,-3-8-23 0,3-5 21 0,-3 2-4 15,0 5 3-15,-6 9-12 16,-9 2-4-16,3 3-9 16,-3-1-1-16,3 1 1 0,1-3-6 15,2-5 0-15,3-3-8 16,3-5 0-16,0-3-37 15,3-5-13 1,3-2-50 0,9-6-29-16,0-8 63 15</inkml:trace>
  <inkml:trace contextRef="#ctx0" brushRef="#br0" timeOffset="68">10973 9395 252 0,'12'-16'96'0,"-9"19"-52"0,-15 13-36 0,12-8 21 16,0 0-11-16,-3 8 0 16,0 8-7-1,1 10 1-15,-1 11-7 16,0 0-1-16,3-5 0 0,0-6-2 15,0 3 1-15,0-5-7 16,0 0 1-16,0-9-30 16,0-4-13-16,0-3-148 31,-3-19 67-31</inkml:trace>
  <inkml:trace contextRef="#ctx0" brushRef="#br0" timeOffset="69">10831 9570 304 0,'-6'0'112'0,"9"0"-60"0,6-3-54 16,-1 3 22-16,4-2-5 0,3-1 3 16,6-2-10-16,9 2-2 15,3-2-4-15,-4 2-6 0,1 3-2 16,-3 0-48-16,-3 0-21 31,-3 3-55-31</inkml:trace>
  <inkml:trace contextRef="#ctx0" brushRef="#br0" timeOffset="70">11125 9671 236 0,'-6'10'88'0,"9"-5"-48"0,0 3-29 16,0 0 21-16,3-2-4 0,0-4 3 15,0 4-11-15,6-4-2 16,3-2-10-16,0 0-3 0,0-2-1 16,0-1-2-16,-4 0 1 15,-2-2 0-15,0 0 1 16,-6-17-2-16,-6 1-6 16,-6 5 0-16,-6 1-5 15,-2 4 1-15,-1 3-1 16,0 3 3-16,-3 10 2 0,0 8-1 15,0 0 1 1,7 3 0-16,2 0 11 0,3 5 5 16,3-2-3-16,3-1-1 31,3 1-4-31,6-1-1 0,3-2-1 16,3-2-2-16,2-4-8 15,7-2-5-15,6-3-31 16,0-10-13-16,0 0-68 15</inkml:trace>
  <inkml:trace contextRef="#ctx0" brushRef="#br0" timeOffset="71">11390 9570 252 0,'-6'-8'93'0,"6"8"-50"0,-6 0-22 0,3 0 28 16,0 0-20-16,-3 3-5 15,-3-1-15 1,1 4-6-16,-1 4-2 16,0 9-4-16,6-3 0 0,3-1 2 15,6 1 0-15,6 6-4 0,2-1 1 16,7 0 4-16,0 3 4 16,-3-1 1-16,-3-1 2 15,-9-1 7-15,-9-3 3 16,-3-2-4-16,-6 0 0 15,-6-3-17-15,-6-2-4 0,0-3-46 16,4-3-19-16</inkml:trace>
  <inkml:trace contextRef="#ctx0" brushRef="#br0" timeOffset="72">11959 9287 156 0,'0'-5'57'0,"-3"5"-30"0,3 0-12 0,0 0 18 0,-3-3-7 16,-3 0-1-16,-3 3-8 16,-6 6-2-16,0 4-9 15,-6 6-4-15,-3 11 1 0,1 4-2 16,-1 9-1-16,6 10 1 16,3 11-1-16,6-3-3 15,6-2 2-15,6-3 1 0,6-6 0 16,6-4-5-16,3-6 1 15,3-8-14-15,5-5-3 16,-2-8-40 0,0-9-53-16,0-4 25 15</inkml:trace>
  <inkml:trace contextRef="#ctx0" brushRef="#br0" timeOffset="73">11983 9411 148 0,'0'-2'55'0,"0"4"-30"0,0-2-21 0,2 6 15 16,-2 1 6-16,3 9 5 15,-3 8-8-15,0 11-2 16,0 10-12-16,-3 2-3 0,1-5 1 15,-1-2 1-15,3-3 1 0,-3-8 0 16,3-5 0-16,-3-5-2 16,3-9-1-16,0 1 1 15,0-11 1-15,0-5-3 16,0-3-1-16,3-3-1 0,0-8-2 16,2-2-2-16,4-2-1 15,0-4-1-15,0 11 3 16,3-2 0-16,0 2 1 15,3 5-3-15,0 11 2 0,3 11 3 16,-3 2 3-16,-3 6 0 16,-4 2 0-16,-2 0 1 15,0 3 1-15,-3 2-6 32,0-2 0-32,0-6-6 0,0-2-1 15,-3-5-26-15,3-3-11 16,-3-8-44-1,6-3-44-15,3-7 47 16</inkml:trace>
  <inkml:trace contextRef="#ctx0" brushRef="#br0" timeOffset="74">12212 9665 200 0,'-3'0'77'0,"6"13"-42"0,0-2-26 16,0-6 19-16,0 3-8 15,3 0 1-15,0 0-10 0,2 0-2 32,4-5-5-32,0-1 2 0,0-2 0 15,0-2-7-15,3-4-1 16,-3 4 0-16,-6-9-1 16,-3 3 1-16,-9-5 0 15,0 2-2 1,-6 4 0-16,0-1 5 15,-3 13 1-15,0 3-5 0,0 0 0 16,4 2 5-16,2 4 6 16,3-1 2-16,3 3 2 15,3 2-2-15,6 3-1 16,3-2-8-16,2-3 0 16,4-3-8-16,0 0 0 15,3-5-21-15,6-3-7 0,0-2-26 16,0-8-11-16,-4-6-15 15</inkml:trace>
  <inkml:trace contextRef="#ctx0" brushRef="#br0" timeOffset="75">12566 9644 208 0,'3'-24'79'0,"0"43"-42"0,-6-11-26 0,3-3 21 0,-6 0-17 15,-3 6-3 1,-3 5-8-16,0 5-3 15,-3 0 0-15,0 3-1 0,4 0 0 0,-1-6-9 16,3-2-4-16,0-3-24 16,3-5-9-16,0 0-29 15,0-8-30-15,0-8 38 16</inkml:trace>
  <inkml:trace contextRef="#ctx0" brushRef="#br0" timeOffset="76">12405 9657 200 0,'0'0'74'0,"0"-2"-40"0,0 10-31 0,3-6 17 16,3 6 3 0,0 3 3-16,3 5 0 15,0 2 1-15,0 6-15 16,3 0-7-16,-3-3-1 0,0-3-3 16,3-2-1-16,2-2-10 15,1-4-6-15,-3-5-41 16,6-2-15-16,0-8-29 15</inkml:trace>
  <inkml:trace contextRef="#ctx0" brushRef="#br0" timeOffset="77">12655 9379 200 0,'0'-2'74'0,"6"-1"-40"0,3 1-31 0,-3-4 15 16,6 9-3-16,3 7 4 16,3 6-5-16,3 11 0 15,2 10-8-15,-2 18 16 0,-6 6 7 32,-9 0-10-32,-6-3-3 0,-6-5-10 15,-6-2-2-15,-6-6-7 16,-6-6-2-16,-2-10-86 15,-16-8-83 1,3-10 48-16</inkml:trace>
  <inkml:trace contextRef="#ctx0" brushRef="#br0" timeOffset="78">13390 8541 80 0,'0'-3'33'0,"3"3"-18"0,-3-3-9 0,0 3 9 0,0 0 7 15,0 0 6-15,0 0-4 16,0 0-2-16,3 3-8 16,0 2-1-16,0 3-8 15,-3 6 1-15,3 4 4 0,-3 6 0 0,3 16 2 16,3 2-2-16,0 3 1 16,6 0-4-16,6 0-2 15,0-3-2-15,6-2-3 16,2-3 3-16,7-3 2 15,6-5 2-15,3-2 3 32,2-6 1-32,1-5 3 0,8-5-3 15,7-4-1-15,5-4-6 16,10-3-3-16,2-3 0 16,16-2 1-16,5-5-1 15,9-4-1-15,3 1 1 16,6-3 1-16,9-5-1 0,-3-3-1 15,9-2-2-15,0 2 1 16,0 3 3-16,3 2 3 0,-6 6-7 16,3 0 0-16,-3 5 0 15,0 5 1-15,0 3-2 16,0 3 2-16,0 5 1 16,0 8 0-16,0 5 0 15,-6 3 0 1,-6 0 0-16,21 13 2 15,-18 0-1-15,-24 16-1 16,-5-3 1-16,-16-8 1 16,-17 0 3-16,-10-10 2 15,-8 3-1-15,-9-9-1 16,-7 1-6-16,-2-9 1 16,-3-2 2-16,-3-6 1 0,-3-2-1 15,-3-10 14 1,-3-1 6-16,0-7-8 15,-3-1-5-15,0 0-4 16,0-2-8 0,6 0 0-16,0-3 1 0,5 3 1 15,1-3-2-15,6-11 2 0,3-4-1 16,6-1-2-16,8 3 3 16,10 0 0-16,3 2 1 15,8-2 0-15,7 5-3 16,5 3 2-16,15-3 1 15,-5 9 0-15,14 1-3 32,-3-4 2-32,1 5-1 0,5 13 0 15,-3 0 2-15,3 0 2 16,3 0-1-16,-5 0 2 16,2 5 2-16,9 3 2 15,-3-6-1-15,0 4 1 16,1-4-6-16,11-7-1 15,0 0 2-15,-9-11 1 0,3-3-1 16,0-2-2-16,-6-8 1 16,-50 11 1-16,-6 2 3 0,11-13 4 15,-8 2-2 1,2-5-2-16,-11 6-5 16,-6-6 0-16,-4 6-44 0,-5-6-18 31,-3 3-81-31</inkml:trace>
  <inkml:trace contextRef="#ctx0" brushRef="#br0" timeOffset="79">13715 9499 228 0,'0'0'88'0,"0"0"-48"0,-12 2-29 0,12 1 25 16,3 10-17-16,0 3-7 16,0 0-5-16,0 10-5 31,-3-2-2-31,0 0 3 0,0-3-2 0,0-5-1 15,3-3-24-15,-3-5-9 16,0-3-25-16,0-18-68 31</inkml:trace>
  <inkml:trace contextRef="#ctx0" brushRef="#br0" timeOffset="80">13700 9356 256 0,'-15'-19'96'0,"15"17"-52"0,0 2-51 0,0 0 14 31,0 0-14-31,0 0-29 16,9 10-82-1,6 6-12-15</inkml:trace>
  <inkml:trace contextRef="#ctx0" brushRef="#br0" timeOffset="81">13795 9530 132 0,'-6'6'49'0,"6"-1"-26"0,3-2-25 0,-3-3 11 16,0 0-2-16,0 0 3 15,0 5-5-15,3 3-1 16,0-3-2-16,0 0-4 0,0 1 1 15,0 4 12-15,-3 1 5 0,0-3 5 16,0 2 2-16,0 4-4 16,0-7-1-16,3-1-2 15,-3-1 0-15,0-5-6 16,0 0-2-16,0-3 2 16,0-5-10-16,0 1-4 31,0-1 6-31,3-3 3 15,0 0-5-15,3-2-1 16,0 0-3-16,3 0 3 0,0-3 0 16,0 5 1-16,3 3-3 15,3 0 2-15,-4 6 1 16,4 2 2-16,0 5 3 16,-3 3 2-16,0 3 1 15,-3 10 0-15,0-5-2 0,-3 7 1 16,0-1-4-16,0-4 0 15,-3 1-1-15,0-6-2 16,-3-3-8-16,0-2-5 16,3 0-31-16,-3-8-11 15,3 0-49 1</inkml:trace>
  <inkml:trace contextRef="#ctx0" brushRef="#br0" timeOffset="82">14108 9308 212 0,'0'-5'79'0,"0"10"-42"0,0-5-30 0,0 0 22 16,3 16-10-1,0 2-6-15,-3 6-1 0,3 5-7 16,-3 3-3-16,0 0-1 0,3 5-1 15,-3 0 2-15,0 0-3 0,0-8 0 16,0-5-17-16,0-3-8 16,0-5-33-16,0-5-14 15,0-9-13 1</inkml:trace>
  <inkml:trace contextRef="#ctx0" brushRef="#br0" timeOffset="83">14001 9472 232 0,'-3'-3'88'0,"6"3"-48"0,0-2-31 16,0 2 22-16,6-3-15 0,5-2-1 15,4 0-11-15,9-1-3 16,9 1-1-16,-3 2-11 0,-4 3-3 15,-2 0-48-15,0 0-22 16,-6 3-11-16</inkml:trace>
  <inkml:trace contextRef="#ctx0" brushRef="#br0" timeOffset="84">14304 9522 212 0,'-3'6'79'0,"6"2"-42"0,3 0-32 0,0-6 19 16,0 6-11-16,3-5-2 0,3-1-6 15,6-2-4-15,-3-2 0 16,0-1 1-16,-1-5 1 0,-2 3-1 16,-3-3 1-16,0 0 0 15,-3 0 1-15,-6-3-5 16,0 1 1-16,-9 2-5 15,-6 0-1-15,0 3-4 0,-2 2 1 16,2 3 5-16,-3 3 4 16,0 5-1-16,0 2 0 15,3 1 5-15,3 2 2 16,3 3 6-16,3-3 5 0,6 6-9 16,3-1-2-16,6-2-6 31,3 3-1-31,0-6-8 0,6-3-4 15,3-2-13-15,-3-2-4 16,0-12-28-16,-4-7-11 16,4 0-7-1</inkml:trace>
  <inkml:trace contextRef="#ctx0" brushRef="#br0" timeOffset="85">14468 9509 160 0,'-3'3'60'0,"3"5"-32"0,3 2-13 15,0-2 18-15,-3 3-3 16,0 7 2-16,0 4-7 16,0-4-1-16,0-2-13 15,0-3-7-15,0-2 0 16,0-3-1-16,0-3 1 16,0-5 4-16,0-5 3 15,3-9-9 1,0-1 0-1,0-1-2-15,3-3 2 0,3 1-1 16,3-1 2-16,0 1 0 16,2 4 1-16,1 1-2 0,3 5-2 15,3 3-6 1,0 5-4-16,-3 5-27 0,-3 0-14 16,-1 3-64-1</inkml:trace>
  <inkml:trace contextRef="#ctx0" brushRef="#br0" timeOffset="86">14718 9509 184 0,'0'5'71'0,"0"1"-38"0,0 10-25 0,3-6 18 15,-3 17-4-15,3 2-1 16,0 8-3-16,-3 2-1 16,0 1-9-16,0-3-1 0,0-2 3 15,0-9-6-15,0-2 0 0,0-6 0 16,0-4 2-16,-3-4 3 16,0-7 2-16,0-6-5 0,0-5-4 15,-3-8-1-15,3-2 1 16,0-3-1-16,3-8 2 15,0-6-4-15,3-4 0 16,3-1-1-16,3 5 0 16,3 1 0-16,0 5 0 31,0 5 0-31,6 3 0 0,-1 10 0 16,1 9 0-16,-3 4 6 15,-3 6 5-15,-3 3 6 16,-3 2 5-16,-6 14-1 15,-9-6-9 1,0-3-3-16,-3-5-15 16,0 1-8-16,-3-6-22 0,3-6-9 15,1-10-21-15,-1 0-8 16</inkml:trace>
  <inkml:trace contextRef="#ctx0" brushRef="#br0" timeOffset="87">14903 9512 220 0,'3'10'85'0,"2"4"-46"0,1 4-28 0,-3-10 21 16,0 13-6-16,0 0-1 15,0-2-7-15,-3-3-1 16,0 0-10-16,0-3-2 0,0-5-1 0,0 0 0 15,0-3 0-15,0-2 0 16,0-6 0-16,0-2 0 16,0-14 0-16,0-2-2 15,0 0-2-15,3 0 1 16,3 0-1-16,3 2-3 16,0 1 0-16,3 4 2 0,0 4 0 15,0 2-13-15,0 2-5 16,0 4-17-16,3-1-5 15,2 3-5-15,-2 3 1 16,0 2 18-16,-3 0 9 0,0 3 13 16,0 0 6-16,-3 0 19 31,0 3 12-31,0-1-3 16,-3 4 0-16,3-4-5 0,-1-2-3 15,1-8-7-15,3 0-1 16,0-2-6-16,0-4 1 15,0 1-5-15,3-3-2 16,-3 0 2-16,-9-5 2 16,-3 2-7-16,0 1 0 0,-6-1-9 15,-3 3-3-15,-3 3-1 16,-3 5 1-16,0 5 6 16,-6 6 4-16,4 2 3 15,-4 11 1-15,6 2 11 16,3-2 5-16,9-3-4 15,6-2 1 1,3-1-8-16,6-2-3 16,3-3-1-16,5-2 1 15,1-8-1-15,12-3-1 0,-3-6-17 16,3-10-6 0,-4-7-18-16,1-1-4 0,-6-3-14 15,-3-2-5-15,-3 0-9 16</inkml:trace>
  <inkml:trace contextRef="#ctx0" brushRef="#br0" timeOffset="88">15423 9300 232 0,'-14'-16'88'0,"11"14"-48"0,0 2-31 0,3 0 22 15,0 5-15-15,0 0-3 16,0 6 3-16,0 13 3 16,0 2-9-16,3 3-3 0,0 6-1 0,2-1-3 15,1 3 0-15,-3 5-1 16,0-5 1-16,0-5 0 15,0-5-34 1,0-9-14-16,-3-2-31 16,0-8-12-16</inkml:trace>
  <inkml:trace contextRef="#ctx0" brushRef="#br0" timeOffset="89">15272 9467 260 0,'-18'-8'99'0,"21"8"-54"0,12 0-46 0,-9 0 18 15,5 0-6-15,4-3 1 16,3-2-6-16,6 0-2 16,3-1-2-16,0 4-6 0,2-1 0 15,4 3-38-15,-3 3-16 16,-3 2-53-1</inkml:trace>
  <inkml:trace contextRef="#ctx0" brushRef="#br0" timeOffset="90">15593 9541 220 0,'-3'16'82'0,"6"-14"-44"0,0 6-33 16,0-5 19-16,3 0-2 15,0-1 2-15,3 1-9 16,3-3-4-16,0-3-6 0,3 1-2 0,-4-4 1 15,4-2-5-15,0-5 1 0,-3 3-5 16,-3-1 1 0,-9-2-3-16,-3 0 0 15,-3 2-3-15,-3 3 1 0,-3 3 0 16,-3 2 1-16,-5 6 11 16,-7 5 5-16,3 2 3 15,3 3 3-15,6 3 2 0,3-2-1 16,9 17 1-1,12-4-11-15,3-6-2 16,3-8-8-16,3 0-1 16,3-5-8-16,9 0-2 31,2-13-15-31,-2 0-6 0,0-6 9 16,0-2 4-16,-4 0 9 15,-2-3 5-15,-6 0 10 16,-3 0 7-16,-6 0 8 15,-3 3 5-15,-6 2 3 16,-6 3 1-16,-3 6-2 16,-3 2 1-16,0 5-11 0,0 6-2 15,-3 7-11-15,3 14-4 16,4-6 0-16,5 1 3 16,3-3 1-16,5-3 3 15,1-5-3-15,6-3 0 0,3-2 3 16,0-11 3-1,3-3-2-15,0-5 0 16,0-16-1-16,-3-2 1 16,-4-6-4-16,4-5 0 15,-3-3-4-15,-9-5 1 16,-6 0 4-16,0 6 2 16,-3 4 2-16,0 6 2 15,0 5 1-15,0 8 3 16,4 8-10-16,-1 8-2 0,3 22 3 15,0 4 1-15,3 14 2 16,2 10 0-16,4 6-2 16,6-6 1-16,-3 3-4 15,6-8 0-15,0-3-10 16,-3-5-5-16,0-8-199 16,3-26 79-1</inkml:trace>
  <inkml:trace contextRef="#ctx0" brushRef="#br0" timeOffset="91">16647 9541 160 0,'-15'-3'60'0,"12"3"-32"0,0-2-22 0,3 2 15 16,0-3-7-16,-3 0 2 0,0-2-5 0,-3 0 1 16,0-1-7-16,-3 1 6 15,-3 2 2-15,-3 3 0 0,-2 6 0 16,-10 4-7-16,3 12-4 15,3 7-4-15,3 0 1 16,6 0 3-16,3-3 1 16,6-2-1-1,9-5-2-15,6-6 1 16,3-3-1-16,0-4 2 16,0-6 1-16,0-6-1 15,0 1-2-15,-3-5 1 16,-1-6-1-16,-5-5 0 15,-3 2 0-15,0 3-3 16,-3 3 2-16,-3 2 5 0,0 3 2 16,0 3 0-16,0 2 1 15,3 9-4-15,0 7-2 16,3 3-5-16,0 0 0 16,3 0 2-16,0-1 1 15,0-1-13-15,3-4-5 16,0-2-28-16,6-5-10 0,3 0-34 15</inkml:trace>
  <inkml:trace contextRef="#ctx0" brushRef="#br0" timeOffset="92">16766 9485 188 0,'0'-5'71'0,"0"8"-38"0,-3-3-21 0,0 2 19 0,0 1-10 16,-3 2 1-16,0 3-9 31,0 0-3-31,0 0-5 0,0 0-4 0,3 3 0 16,3-1-4-16,3 9 0 16,3-3 2-16,3 2 2 15,0 3-2-15,0 0 0 16,0-2 1-16,-3-1 2 15,-3 1 3-15,-6 0 2 16,0-6 1-16,-3-3 0 0,-3-2-4 16,0-2-1-16,3-6-17 15,0-3-7-15,0-2-30 16,3-3-10-16</inkml:trace>
  <inkml:trace contextRef="#ctx0" brushRef="#br0" timeOffset="93">16941 9509 216 0,'0'-3'82'0,"-3"3"-44"0,3 0-44 0,-5 6 56 16,-7-1-17 0,3 3-13-1,0 0-7-15,0 0-9 16,3 5-7-16,6 3-1 0,6-3 2 0,6 8 3 15,0 1-2-15,0-1 0 16,-4 0 1-16,-2-3 0 16,-3 1 4-16,-3-3 2 15,-9-6-2-15,-2 1-1 16,-1-3-1-16,3-3 1 0,0-5-24 16,0 0-8-16,3-5-37 15,0-3-13-15,12-3-15 16</inkml:trace>
  <inkml:trace contextRef="#ctx0" brushRef="#br0" timeOffset="94">17028 9578 208 0,'3'5'79'0,"-3"1"-42"0,9 12-30 0,-3-5 18 16,0-2-7-16,0-1 0 0,0-2-8 15,5-2-2-15,4-4-4 16,0-7-3-16,0-6 2 0,-3 1 0 0,0-1 1 16,-3 1-2-16,-3-1 1 15,-3 1-2-15,-3-1 2 16,-3 3-4-16,-6 3-2 16,-6 2 2-16,0 3 0 15,0 3 1-15,-3 2 0 16,3 6 2-16,4 7 1 0,2 1 1 15,3-4 2-15,3 7 1 16,3-4 3-16,3 1-3 16,3-3-2-16,8-1-2 15,4-4 0-15,-3-3-4 16,0 0 0-16,0-3-15 16,0-2-6-1,-3-3-14-15,0 0-4 16,0-5-26-16,-3-1-10 15,-4-2-3 1</inkml:trace>
  <inkml:trace contextRef="#ctx0" brushRef="#br0" timeOffset="95">17221 9567 168 0,'0'-2'63'0,"0"2"-34"0,6 2-21 0,-3 4 18 16</inkml:trace>
  <inkml:trace contextRef="#ctx0" brushRef="#br0" timeOffset="96">17239 9602 344 0,'6'24'41'16,"-3"-1"-20"-16,0-1-9 0,0-1-4 15,-3-3-4-15,3-5-1 16,-3-2-3-16,3-3-1 16,0-3 3-1,3-10-1 1,0-6-1-16,3-7-2 16,0-9-1-16,0 4 2 15,6-1 0-15,5 3 1 16,-5 5 0-16,0 8 0 15,0 3 0-15,0 7 4 16,-3 11 2-16,-3 3 6 0,-3 0 3 16,0 0-2-16,-3-3 0 15,0 0-5-15,-3-5-3 0,0 0-5 16,3-2 0-16,0-9 0 16,2-2 0-1,1-9-5-15,3-4-1 0,3 2-4 16,0 3 1-16,0 2 5 0,6 3 2 15,-3 11 2-15,-3 10 0 16,-3 0 0-16,0 3 2 16,-3 3-1-16,0-3-1 15,-4-3 1-15,1-5-1 16,3 0-11-16,0-3-5 31,0-2-21-31,3-6-9 0,0-5-24 16,0-10-50-1,0-9 22-15</inkml:trace>
  <inkml:trace contextRef="#ctx0" brushRef="#br0" timeOffset="97">17689 9377 184 0,'0'-3'68'0,"3"6"-36"0,0 13-20 0,0-8 19 15,2 5-10-15,1 8-1 16,-3 6 1-16,3 10 3 0,-3 2-12 15,-3 1 9-15,0-6 2 16,0-5-11-16,0-5-5 0,0-5-4 31,0-6 0-31,-3 0 0 0,3-5 3 16,0-8-5-16,0-2-3 16,3-6-6-16,0-8-2 15,3-5-4-15,3 2 1 16,0 3 9-16,6 6 5 15,6 4-5-15,-3 9-1 16,-3 7 6-16,-1 4 4 0,-5 4 11 16,-3 1 5-16,-6-1-3 15,-6-2 0-15,-6-3-10 16,-2 1-5-16,-1-4-5 16,-3-5-1-16,0 1-20 15,0-6-10-15,3-3-19 16,0-2-7-1,3-3-28 1,4-3-38-16,5-12 38 16</inkml:trace>
  <inkml:trace contextRef="#ctx0" brushRef="#br0" timeOffset="98">17900 9342 208 0,'3'-5'77'0,"3"10"-42"0,-3 14-21 0,0-8 22 15,0 4-3-15,0 4 3 16,0 7-14-16,0 11-3 16,0 8-11-16,0 0-5 0,0-5-2 15,-3 0-1-15,3-6 2 16,0-10-3-16,-3 0 0 0,3-8-37 16,0-3-14-16,3-10-130 31,-1-6 58-31</inkml:trace>
  <inkml:trace contextRef="#ctx0" brushRef="#br0" timeOffset="99">18067 9644 228 0,'3'27'85'0,"3"-20"-46"0,2 9-24 0,-2-8 24 0,0 3-19 15,0-1-3 1,3 1-9-16,0-3-3 0,0-3-2 15,0 1-9-15,0-6-4 0,0-3-19 16,0 0-6-16,3-5-13 0,-3-2-3 16,0-3-5-1,0-6 15-15,-1 6 40 16,-2 2 37-16,-3 11 18 16,0 5-7-16,-6 9-3 15,-3 7-14-15,-5 13-4 16,-4 6-15-1,-3 5 7-15,0-3 4 0,3 1-9 16,3-1-4-16,0-5-13 16,3-8-5-16,3-10-64 15,6-6-28-15,3-13-11 16</inkml:trace>
  <inkml:trace contextRef="#ctx0" brushRef="#br0" timeOffset="100">18718 9618 216 0,'0'0'82'0,"3"18"-44"0,-3-7-44 16,0 5 45-16,0-1-16 15,0 4-10-15,0 0-7 16,-5-6-5-16,2 0-1 0,0-2 0 16,6-4-14-16,-3-1-3 15,3-1-44-15,-3-5-18 0,2-5-8 16</inkml:trace>
  <inkml:trace contextRef="#ctx0" brushRef="#br0" timeOffset="101">18680 9538 200 0,'0'-2'77'0,"0"2"-42"0,3 0-43 0,-3 0 10 0</inkml:trace>
  <inkml:trace contextRef="#ctx0" brushRef="#br0" timeOffset="102">18692 9538 302 0,'9'3'-1'0,"3"0"0"16,-1-1-13-16,1-2-3 0,-3 3 0 31,0 5 2-31,0-3 7 0,-3 8 4 16,0 6 7-16,0 2 3 16,0-3 13-16,0 4 5 15,0-1-4-15,-3-5 1 16,0 0-3-16,0-3 0 15,-3-5-7-15,0-3-4 16,0 0 2-16,3-5 2 0,3-2-6 16,0-6-3-16,0-3-1 15,0 1-1-15,0-6-3 16,-1 8 2-16,1-3 1 0,0 9 2 16,3 2-1-16,0 7-1 15,0 9 3-15,3 3 2 31,-3 5 4-31,0-1 5 16,-3-1-4-16,0-4 2 0,-3-2-7 16,0-3-3-16,0-2-15 15,9-11-41 1,0-8-7-16,-1-3-46 16</inkml:trace>
  <inkml:trace contextRef="#ctx0" brushRef="#br0" timeOffset="103">19171 9604 244 0,'0'-21'93'0,"0"19"-50"0,-12-1-28 0,9 3 26 16,-3 0-11-16,-3 3 0 0,-3-1-17 16,0 1-6-16,0 7-4 15,4 6-3-15,2 0 1 0,3 0-6 16,6 0 1-16,3 0 2 15,2 0 1-15,1 0-2 16,0-1 2-16,-3-1 1 0,-6 12 4 31,-3-5 2-31,-3-5-2 16,-3-3-1 0,-3-2-1-16,1-8-2 15,-4-3-8-15,3-8-5 0,0-3-22 16,3 1-10-16,0-6-20 15,3 0-8-15</inkml:trace>
  <inkml:trace contextRef="#ctx0" brushRef="#br0" timeOffset="104">19239 9419 220 0,'6'0'82'0,"-6"3"-44"0,3 2-29 16,-3 3 22-16,3 5-15 16,0 8-1-16,0 11-3 15,3 8 0-15,-3 8-6 16,0-1-2-16,0 1 2 0,0-6-3 0,0-2-2 16,0-6-3-16,0-5-1 15,0-5-25-15,0-8-11 0,-3-5-40 31,3-6-52-31</inkml:trace>
  <inkml:trace contextRef="#ctx0" brushRef="#br0" timeOffset="105">19156 9610 256 0,'-18'-19'96'0,"18"19"-52"0,3 13-29 0,0-15 24 16,6-1-15-16,3 6-3 16,6-9-12-16,3 1-6 15,2 0-2-15,1 0 1 0,3-1 1 0,3 1-15 16,-6 2-4-16,-4 1-45 16,-2-1-18-16,0 3-36 15</inkml:trace>
  <inkml:trace contextRef="#ctx0" brushRef="#br0" timeOffset="106">19421 9684 192 0,'0'8'74'0,"0"0"-40"0,3 5-20 16,0-5 20-16,-3 2-2 16,0 4 1-16,0 4-5 0,0 3 0 15,0-2-16-15,-3-3 0 0,3-3 1 32,0-2-3-32,0-4 0 15,-3-1-2-15,3-1 0 0,0-2 0 16,0-3 2-16,-3 0-1 15,3-8 0-15,0-5-5 16,0-1-3-16,0 1 0 16,0 0 1-16,3 0-1 15,0-1-1-15,3 4-2 0,0-1-1 16,3 3 2-16,3 0 0 16,0 0-2-16,-1 3 2 15,1 2-10-15,0-2-3 16,0 3-26-16,0-1-12 15,-3 0-36-15,0 3-17 16,0 0 5-16</inkml:trace>
  <inkml:trace contextRef="#ctx0" brushRef="#br0" timeOffset="107">19594 9692 192 0,'0'-3'71'0,"0"3"-38"0,0 0-14 0,0 0 23 31,0 0-6-31,0 5-1 16,0 3-8-16,0 3-5 16,0 2-12-16,3 14-6 0,5-6-1 15,1 0-4-15,6-3 0 0,0-2 1 16,0-2 2-16,3-4 1 16,-3-5 3-16,3-2-1 15,-3-3 0-15,-1-5-3 0,-2-8 1 16,0-3-7-16,-3-3 1 15,-3-2 3-15,0 0 2 16,-6 5 0-16,0 0-2 16,3 3-2-16,-3 2 1 15,0 6-1-15,0 5 0 16,0 5 4 0,3 3 3-16,0 8-2 15,0-3-2-15,3 0 0 16,3 1-1-16,6 4-16 15,-3-10-6-15,3-8-38 16,-1-2-14-16,1-1-40 16</inkml:trace>
  <inkml:trace contextRef="#ctx0" brushRef="#br0" timeOffset="108">20016 9628 224 0,'-9'-47'85'0,"6"44"-46"0,-6 0-28 16,3 3 23-16,-2 0-3 15,-4 3 2-15,0 8-16 16,0 10-8-16,0 0-5 0,0 0-6 0,6 0-1 16,3 0 2-16,3-2 0 15,6 5-2-15,6-6 2 16,6 1 3-16,3-9 1 16,5-7-8-16,4-3-4 15,0-3-11-15,-3-5-5 31,0-5-13-31,-4-3-4 0,-2-10-15 16,-6-9-4-16,-3 1 15 16,-3 0 30-1,-6-1 32-15,-3-2 28 16,0 5 16-16,-3 6-7 16,0 5-4-16</inkml:trace>
  <inkml:trace contextRef="#ctx0" brushRef="#br0" timeOffset="109">20180 9446 418 0,'-3'2'21'0,"3"12"-5"16,-3 9-4-16,3 17 2 0,3 0-5 15,0-1-1-15,0-2-2 16,0 3-1-16,0-8-6 16,0-6 1-16,0-7-42 15,0-9-116 17</inkml:trace>
  <inkml:trace contextRef="#ctx0" brushRef="#br0" timeOffset="110">19954 9541 308 0,'-3'-3'115'0,"6"9"-62"0,3-6-46 16,0 0 23-16,6 0-14 15,5-3-2-15,13 0-8 16,3 1-2-16,3-1-2 15,-4 0-26-15,-2 3-9 0,3 0-38 0,-6 0-17 16,-1 3-29 0</inkml:trace>
  <inkml:trace contextRef="#ctx0" brushRef="#br0" timeOffset="111">20338 9649 272 0,'0'35'101'0,"3"-25"-54"0,0 4-39 15,-3-6 24-15,3-1-16 31,0 4-3-31,0-3-11 0,0 3-1 16,-3-6-1-16,3 0-44 0,-3-5-20 16,6-3-59-1</inkml:trace>
  <inkml:trace contextRef="#ctx0" brushRef="#br0" timeOffset="112">20344 9488 248 0,'-3'-5'93'0,"3"2"-50"0,3 0-39 16,-3 3 21-16,3 0-16 15,3 0-5-15,3 0-16 0,2 0-5 32,1 0 9-32,3 0-45 0,0 3-18 0,-3 0-22 31</inkml:trace>
  <inkml:trace contextRef="#ctx0" brushRef="#br0" timeOffset="113">20436 9610 220 0,'-15'53'85'0,"9"-38"-46"0,3 4-35 16,3-8 19-16,3-1-2 15,3 3 4-15,3-2-2 0,3-3-2 16,3-3-11-16,3 0-2 0,2-2 2 16,1-6-2-16,-3-2 3 15,-3-5-6-15,-3-1-3 16,-3-5 1-16,-3-5 0 15,-6-5-1-15,-6 2-2 16,-6 0 1-16,-3 3 1 0,-3 2-6 16,0 6-1-16,1 2-23 15,2 1-6-15,3 5-34 16,6 2-11-16,6 0-27 16</inkml:trace>
  <inkml:trace contextRef="#ctx0" brushRef="#br0" timeOffset="114">20626 9536 200 0,'21'13'77'0,"-15"0"-42"0,6 14-19 16,-6-12 24-16,3 4-6 15,-3-1 3-15,0 1-12 16,-3-3-3-16,0 0-13 16,0-3-1-16,-3-2-1 0,0-4-1 15,0-1-1-15,0-6-3 0,0 0 1 16,0-6 0-16,3-4 3 15,0-1-5-15,6-13-1 16,6 1 0-16,0 1 0 16,2 7 0-16,1 4 0 15,0 6 2-15,3 10 1 16,0 11 7 0,-3 0 4-16,-3 2-1 15,-4 1 0-15,1-1-5 16,-3-2-3-16,-3 0-5 15,0-5 0-15,0-3-20 16,0-3-9-16,0 0-27 16,0-2-12-16,0-6-46 15,15-2-41-15,-3-3 60 0</inkml:trace>
  <inkml:trace contextRef="#ctx0" brushRef="#br0" timeOffset="115">21138 9512 236 0,'3'-11'90'0,"-3"11"-48"0,3-8-14 16,-3 8 32-16,0 0-5 0,0 0 3 16,-6 0-18-16,-8-2-4 15,-1 2-21-15,3 2-9 0,0 4-2 16,3 1-10-16,3 4-1 16,3 2-3-16,6 16 1 15,6 1 0-15,0-7 3 31,0-4 4-31,0 7 3 0,-3-5 0 16,-6 6 2-16,0-3 4 16,-9 0 6-16,-12 2-7 15,-6-5-3-15,-3-2-42 16,-2-6-16-16,5-10-114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6350" y="617538"/>
            <a:ext cx="4779963" cy="35845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6" y="4559917"/>
            <a:ext cx="6303241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9388" y="82550"/>
            <a:ext cx="4122737" cy="309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https://godbolt.org/g/YujtFx  (using –O1 compiler flag)</a:t>
            </a:r>
          </a:p>
          <a:p>
            <a:r>
              <a:rPr lang="en-US" dirty="0" smtClean="0"/>
              <a:t>Remember that static (global) variables are in memory, too...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6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Returns an</a:t>
            </a:r>
            <a:r>
              <a:rPr lang="en-US" baseline="0" dirty="0" smtClean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godbolt.org</a:t>
            </a:r>
            <a:r>
              <a:rPr lang="en-US" dirty="0" smtClean="0"/>
              <a:t>/g/5hQk8a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53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15au: With –</a:t>
            </a:r>
            <a:r>
              <a:rPr lang="en-US" dirty="0" err="1" smtClean="0"/>
              <a:t>Og</a:t>
            </a:r>
            <a:r>
              <a:rPr lang="en-US" dirty="0" smtClean="0"/>
              <a:t>, </a:t>
            </a:r>
            <a:r>
              <a:rPr lang="en-US" dirty="0" err="1" smtClean="0"/>
              <a:t>gcc</a:t>
            </a:r>
            <a:r>
              <a:rPr lang="en-US" dirty="0" smtClean="0"/>
              <a:t> will generate different code for each of these.  With –O1, the same</a:t>
            </a:r>
            <a:r>
              <a:rPr lang="en-US" baseline="0" dirty="0" smtClean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ELF = executable and linkable format</a:t>
            </a:r>
          </a:p>
          <a:p>
            <a:r>
              <a:rPr lang="en-US" dirty="0" smtClean="0"/>
              <a:t>COFF = common object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8785" y="-2231"/>
            <a:ext cx="1566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Executables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 Arrays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xkcd.com/127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://www.skyfree.org/linux/references/ELF_Forma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8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57.xml"/><Relationship Id="rId7" Type="http://schemas.openxmlformats.org/officeDocument/2006/relationships/customXml" Target="../ink/ink9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emf"/><Relationship Id="rId4" Type="http://schemas.openxmlformats.org/officeDocument/2006/relationships/tags" Target="../tags/tag58.xml"/><Relationship Id="rId9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tags" Target="../tags/tag6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image" Target="../media/image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7.jpe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image" Target="../media/image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11.xml"/><Relationship Id="rId30" Type="http://schemas.openxmlformats.org/officeDocument/2006/relationships/image" Target="../media/image5.png"/><Relationship Id="rId8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63" Type="http://schemas.openxmlformats.org/officeDocument/2006/relationships/tags" Target="../tags/tag154.xml"/><Relationship Id="rId68" Type="http://schemas.openxmlformats.org/officeDocument/2006/relationships/notesSlide" Target="../notesSlides/notesSlide13.xml"/><Relationship Id="rId7" Type="http://schemas.openxmlformats.org/officeDocument/2006/relationships/tags" Target="../tags/tag98.xml"/><Relationship Id="rId71" Type="http://schemas.openxmlformats.org/officeDocument/2006/relationships/customXml" Target="../ink/ink12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66" Type="http://schemas.openxmlformats.org/officeDocument/2006/relationships/tags" Target="../tags/tag157.xml"/><Relationship Id="rId5" Type="http://schemas.openxmlformats.org/officeDocument/2006/relationships/tags" Target="../tags/tag96.xml"/><Relationship Id="rId61" Type="http://schemas.openxmlformats.org/officeDocument/2006/relationships/tags" Target="../tags/tag152.xml"/><Relationship Id="rId19" Type="http://schemas.openxmlformats.org/officeDocument/2006/relationships/tags" Target="../tags/tag11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tags" Target="../tags/tag147.xml"/><Relationship Id="rId64" Type="http://schemas.openxmlformats.org/officeDocument/2006/relationships/tags" Target="../tags/tag155.xml"/><Relationship Id="rId69" Type="http://schemas.openxmlformats.org/officeDocument/2006/relationships/tags" Target="../tags/tag93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72" Type="http://schemas.openxmlformats.org/officeDocument/2006/relationships/image" Target="../media/image20.emf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image" Target="../media/image9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34" Type="http://schemas.openxmlformats.org/officeDocument/2006/relationships/tags" Target="../tags/tag125.xml"/><Relationship Id="rId50" Type="http://schemas.openxmlformats.org/officeDocument/2006/relationships/tags" Target="../tags/tag141.xml"/><Relationship Id="rId55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10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59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1.emf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jkymdsdyjqw5kf?cid=23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22.emf"/><Relationship Id="rId5" Type="http://schemas.openxmlformats.org/officeDocument/2006/relationships/tags" Target="../tags/tag184.xml"/><Relationship Id="rId10" Type="http://schemas.openxmlformats.org/officeDocument/2006/relationships/customXml" Target="../ink/ink14.xml"/><Relationship Id="rId4" Type="http://schemas.openxmlformats.org/officeDocument/2006/relationships/tags" Target="../tags/tag183.xml"/><Relationship Id="rId9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12.xml"/><Relationship Id="rId21" Type="http://schemas.openxmlformats.org/officeDocument/2006/relationships/tags" Target="../tags/tag207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63" Type="http://schemas.openxmlformats.org/officeDocument/2006/relationships/notesSlide" Target="../notesSlides/notesSlide16.xml"/><Relationship Id="rId68" Type="http://schemas.openxmlformats.org/officeDocument/2006/relationships/customXml" Target="../ink/ink17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3" Type="http://schemas.openxmlformats.org/officeDocument/2006/relationships/tags" Target="../tags/tag239.xml"/><Relationship Id="rId58" Type="http://schemas.openxmlformats.org/officeDocument/2006/relationships/tags" Target="../tags/tag244.xml"/><Relationship Id="rId66" Type="http://schemas.openxmlformats.org/officeDocument/2006/relationships/customXml" Target="../ink/ink16.xml"/><Relationship Id="rId5" Type="http://schemas.openxmlformats.org/officeDocument/2006/relationships/tags" Target="../tags/tag191.xml"/><Relationship Id="rId61" Type="http://schemas.openxmlformats.org/officeDocument/2006/relationships/tags" Target="../tags/tag247.xml"/><Relationship Id="rId19" Type="http://schemas.openxmlformats.org/officeDocument/2006/relationships/tags" Target="../tags/tag20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56" Type="http://schemas.openxmlformats.org/officeDocument/2006/relationships/tags" Target="../tags/tag242.xml"/><Relationship Id="rId64" Type="http://schemas.openxmlformats.org/officeDocument/2006/relationships/customXml" Target="../ink/ink15.xml"/><Relationship Id="rId69" Type="http://schemas.openxmlformats.org/officeDocument/2006/relationships/image" Target="../media/image25.emf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59" Type="http://schemas.openxmlformats.org/officeDocument/2006/relationships/tags" Target="../tags/tag245.xml"/><Relationship Id="rId67" Type="http://schemas.openxmlformats.org/officeDocument/2006/relationships/image" Target="../media/image24.emf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54" Type="http://schemas.openxmlformats.org/officeDocument/2006/relationships/tags" Target="../tags/tag240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Relationship Id="rId57" Type="http://schemas.openxmlformats.org/officeDocument/2006/relationships/tags" Target="../tags/tag243.xml"/><Relationship Id="rId10" Type="http://schemas.openxmlformats.org/officeDocument/2006/relationships/tags" Target="../tags/tag196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tags" Target="../tags/tag238.xml"/><Relationship Id="rId60" Type="http://schemas.openxmlformats.org/officeDocument/2006/relationships/tags" Target="../tags/tag246.xml"/><Relationship Id="rId65" Type="http://schemas.openxmlformats.org/officeDocument/2006/relationships/image" Target="../media/image23.emf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39" Type="http://schemas.openxmlformats.org/officeDocument/2006/relationships/tags" Target="../tags/tag225.xml"/><Relationship Id="rId34" Type="http://schemas.openxmlformats.org/officeDocument/2006/relationships/tags" Target="../tags/tag220.xml"/><Relationship Id="rId50" Type="http://schemas.openxmlformats.org/officeDocument/2006/relationships/tags" Target="../tags/tag236.xml"/><Relationship Id="rId55" Type="http://schemas.openxmlformats.org/officeDocument/2006/relationships/tags" Target="../tags/tag2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image" Target="../media/image26.emf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customXml" Target="../ink/ink18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image" Target="../media/image27.emf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notesSlide" Target="../notesSlides/notesSlide17.xml"/><Relationship Id="rId30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298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63" Type="http://schemas.openxmlformats.org/officeDocument/2006/relationships/notesSlide" Target="../notesSlides/notesSlide18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9" Type="http://schemas.openxmlformats.org/officeDocument/2006/relationships/tags" Target="../tags/tag301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tags" Target="../tags/tag325.xml"/><Relationship Id="rId58" Type="http://schemas.openxmlformats.org/officeDocument/2006/relationships/tags" Target="../tags/tag330.xml"/><Relationship Id="rId5" Type="http://schemas.openxmlformats.org/officeDocument/2006/relationships/tags" Target="../tags/tag277.xml"/><Relationship Id="rId61" Type="http://schemas.openxmlformats.org/officeDocument/2006/relationships/tags" Target="../tags/tag333.xml"/><Relationship Id="rId19" Type="http://schemas.openxmlformats.org/officeDocument/2006/relationships/tags" Target="../tags/tag29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64" Type="http://schemas.openxmlformats.org/officeDocument/2006/relationships/customXml" Target="../ink/ink20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tags" Target="../tags/tag331.xml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tags" Target="../tags/tag329.xml"/><Relationship Id="rId10" Type="http://schemas.openxmlformats.org/officeDocument/2006/relationships/tags" Target="../tags/tag282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60" Type="http://schemas.openxmlformats.org/officeDocument/2006/relationships/tags" Target="../tags/tag332.xml"/><Relationship Id="rId65" Type="http://schemas.openxmlformats.org/officeDocument/2006/relationships/image" Target="../media/image28.emf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39" Type="http://schemas.openxmlformats.org/officeDocument/2006/relationships/tags" Target="../tags/tag3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image" Target="../media/image32.emf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customXml" Target="../ink/ink24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341.xml"/><Relationship Id="rId15" Type="http://schemas.openxmlformats.org/officeDocument/2006/relationships/image" Target="../media/image33.emf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customXml" Target="../ink/ink25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tags" Target="../tags/tag371.xml"/><Relationship Id="rId39" Type="http://schemas.openxmlformats.org/officeDocument/2006/relationships/tags" Target="../tags/tag384.xml"/><Relationship Id="rId21" Type="http://schemas.openxmlformats.org/officeDocument/2006/relationships/tags" Target="../tags/tag366.xml"/><Relationship Id="rId34" Type="http://schemas.openxmlformats.org/officeDocument/2006/relationships/tags" Target="../tags/tag379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50" Type="http://schemas.openxmlformats.org/officeDocument/2006/relationships/tags" Target="../tags/tag395.xml"/><Relationship Id="rId55" Type="http://schemas.openxmlformats.org/officeDocument/2006/relationships/image" Target="../media/image4.emf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9" Type="http://schemas.openxmlformats.org/officeDocument/2006/relationships/tags" Target="../tags/tag374.xml"/><Relationship Id="rId11" Type="http://schemas.openxmlformats.org/officeDocument/2006/relationships/tags" Target="../tags/tag356.xml"/><Relationship Id="rId24" Type="http://schemas.openxmlformats.org/officeDocument/2006/relationships/tags" Target="../tags/tag369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53" Type="http://schemas.openxmlformats.org/officeDocument/2006/relationships/notesSlide" Target="../notesSlides/notesSlide22.xml"/><Relationship Id="rId5" Type="http://schemas.openxmlformats.org/officeDocument/2006/relationships/tags" Target="../tags/tag350.xml"/><Relationship Id="rId19" Type="http://schemas.openxmlformats.org/officeDocument/2006/relationships/tags" Target="../tags/tag364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56" Type="http://schemas.openxmlformats.org/officeDocument/2006/relationships/customXml" Target="../ink/ink27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54" Type="http://schemas.openxmlformats.org/officeDocument/2006/relationships/customXml" Target="../ink/ink26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Relationship Id="rId57" Type="http://schemas.openxmlformats.org/officeDocument/2006/relationships/image" Target="../media/image5.emf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2" Type="http://schemas.openxmlformats.org/officeDocument/2006/relationships/tags" Target="../tags/tag398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34" Type="http://schemas.openxmlformats.org/officeDocument/2006/relationships/image" Target="../media/image34.emf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customXml" Target="../ink/ink28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29" Type="http://schemas.openxmlformats.org/officeDocument/2006/relationships/tags" Target="../tags/tag43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notesSlide" Target="../notesSlides/notesSlide24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8" Type="http://schemas.openxmlformats.org/officeDocument/2006/relationships/tags" Target="../tags/tag418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tags" Target="../tags/tag466.xml"/><Relationship Id="rId39" Type="http://schemas.openxmlformats.org/officeDocument/2006/relationships/notesSlide" Target="../notesSlides/notesSlide25.xml"/><Relationship Id="rId21" Type="http://schemas.openxmlformats.org/officeDocument/2006/relationships/tags" Target="../tags/tag461.xml"/><Relationship Id="rId34" Type="http://schemas.openxmlformats.org/officeDocument/2006/relationships/tags" Target="../tags/tag474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29" Type="http://schemas.openxmlformats.org/officeDocument/2006/relationships/tags" Target="../tags/tag469.xml"/><Relationship Id="rId41" Type="http://schemas.openxmlformats.org/officeDocument/2006/relationships/image" Target="../media/image35.emf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tags" Target="../tags/tag464.xml"/><Relationship Id="rId32" Type="http://schemas.openxmlformats.org/officeDocument/2006/relationships/tags" Target="../tags/tag472.xml"/><Relationship Id="rId37" Type="http://schemas.openxmlformats.org/officeDocument/2006/relationships/tags" Target="../tags/tag477.xml"/><Relationship Id="rId40" Type="http://schemas.openxmlformats.org/officeDocument/2006/relationships/customXml" Target="../ink/ink29.xml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tags" Target="../tags/tag476.xml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tags" Target="../tags/tag471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30" Type="http://schemas.openxmlformats.org/officeDocument/2006/relationships/tags" Target="../tags/tag470.xml"/><Relationship Id="rId35" Type="http://schemas.openxmlformats.org/officeDocument/2006/relationships/tags" Target="../tags/tag475.xml"/><Relationship Id="rId8" Type="http://schemas.openxmlformats.org/officeDocument/2006/relationships/tags" Target="../tags/tag448.xml"/><Relationship Id="rId3" Type="http://schemas.openxmlformats.org/officeDocument/2006/relationships/tags" Target="../tags/tag443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tags" Target="../tags/tag465.xml"/><Relationship Id="rId33" Type="http://schemas.openxmlformats.org/officeDocument/2006/relationships/tags" Target="../tags/tag473.xml"/><Relationship Id="rId38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80.xml"/><Relationship Id="rId7" Type="http://schemas.openxmlformats.org/officeDocument/2006/relationships/customXml" Target="../ink/ink30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image" Target="../media/image37.emf"/><Relationship Id="rId5" Type="http://schemas.openxmlformats.org/officeDocument/2006/relationships/tags" Target="../tags/tag486.xml"/><Relationship Id="rId10" Type="http://schemas.openxmlformats.org/officeDocument/2006/relationships/customXml" Target="../ink/ink31.xml"/><Relationship Id="rId4" Type="http://schemas.openxmlformats.org/officeDocument/2006/relationships/tags" Target="../tags/tag485.xml"/><Relationship Id="rId9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4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10" Type="http://schemas.openxmlformats.org/officeDocument/2006/relationships/image" Target="../media/image38.emf"/><Relationship Id="rId4" Type="http://schemas.openxmlformats.org/officeDocument/2006/relationships/tags" Target="../tags/tag492.xml"/><Relationship Id="rId9" Type="http://schemas.openxmlformats.org/officeDocument/2006/relationships/customXml" Target="../ink/ink3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9" Type="http://schemas.openxmlformats.org/officeDocument/2006/relationships/notesSlide" Target="../notesSlides/notesSlide29.xml"/><Relationship Id="rId21" Type="http://schemas.openxmlformats.org/officeDocument/2006/relationships/tags" Target="../tags/tag515.xml"/><Relationship Id="rId34" Type="http://schemas.openxmlformats.org/officeDocument/2006/relationships/tags" Target="../tags/tag528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tags" Target="../tags/tag523.xml"/><Relationship Id="rId41" Type="http://schemas.openxmlformats.org/officeDocument/2006/relationships/image" Target="../media/image39.emf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tags" Target="../tags/tag531.xml"/><Relationship Id="rId40" Type="http://schemas.openxmlformats.org/officeDocument/2006/relationships/customXml" Target="../ink/ink33.xml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tags" Target="../tags/tag530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tags" Target="../tags/tag529.xml"/><Relationship Id="rId8" Type="http://schemas.openxmlformats.org/officeDocument/2006/relationships/tags" Target="../tags/tag502.xml"/><Relationship Id="rId3" Type="http://schemas.openxmlformats.org/officeDocument/2006/relationships/tags" Target="../tags/tag497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tags" Target="../tags/tag527.xml"/><Relationship Id="rId38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tags" Target="../tags/tag55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52.xml"/><Relationship Id="rId34" Type="http://schemas.openxmlformats.org/officeDocument/2006/relationships/tags" Target="../tags/tag565.xml"/><Relationship Id="rId42" Type="http://schemas.openxmlformats.org/officeDocument/2006/relationships/image" Target="../media/image40.emf"/><Relationship Id="rId7" Type="http://schemas.openxmlformats.org/officeDocument/2006/relationships/tags" Target="../tags/tag538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tags" Target="../tags/tag560.xml"/><Relationship Id="rId41" Type="http://schemas.openxmlformats.org/officeDocument/2006/relationships/customXml" Target="../ink/ink34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tags" Target="../tags/tag555.xml"/><Relationship Id="rId32" Type="http://schemas.openxmlformats.org/officeDocument/2006/relationships/tags" Target="../tags/tag563.xml"/><Relationship Id="rId37" Type="http://schemas.openxmlformats.org/officeDocument/2006/relationships/tags" Target="../tags/tag568.xml"/><Relationship Id="rId40" Type="http://schemas.openxmlformats.org/officeDocument/2006/relationships/notesSlide" Target="../notesSlides/notesSlide30.xml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tags" Target="../tags/tag554.xml"/><Relationship Id="rId28" Type="http://schemas.openxmlformats.org/officeDocument/2006/relationships/tags" Target="../tags/tag559.xml"/><Relationship Id="rId36" Type="http://schemas.openxmlformats.org/officeDocument/2006/relationships/tags" Target="../tags/tag567.xml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tags" Target="../tags/tag562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tags" Target="../tags/tag558.xml"/><Relationship Id="rId30" Type="http://schemas.openxmlformats.org/officeDocument/2006/relationships/tags" Target="../tags/tag561.xml"/><Relationship Id="rId35" Type="http://schemas.openxmlformats.org/officeDocument/2006/relationships/tags" Target="../tags/tag566.xml"/><Relationship Id="rId8" Type="http://schemas.openxmlformats.org/officeDocument/2006/relationships/tags" Target="../tags/tag539.xml"/><Relationship Id="rId3" Type="http://schemas.openxmlformats.org/officeDocument/2006/relationships/tags" Target="../tags/tag534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tags" Target="../tags/tag556.xml"/><Relationship Id="rId33" Type="http://schemas.openxmlformats.org/officeDocument/2006/relationships/tags" Target="../tags/tag564.xml"/><Relationship Id="rId38" Type="http://schemas.openxmlformats.org/officeDocument/2006/relationships/tags" Target="../tags/tag56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5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2.emf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customXml" Target="../ink/ink36.xml"/><Relationship Id="rId5" Type="http://schemas.openxmlformats.org/officeDocument/2006/relationships/tags" Target="../tags/tag574.xml"/><Relationship Id="rId10" Type="http://schemas.openxmlformats.org/officeDocument/2006/relationships/image" Target="../media/image41.emf"/><Relationship Id="rId4" Type="http://schemas.openxmlformats.org/officeDocument/2006/relationships/tags" Target="../tags/tag573.xml"/><Relationship Id="rId9" Type="http://schemas.openxmlformats.org/officeDocument/2006/relationships/customXml" Target="../ink/ink35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tags" Target="../tags/tag601.xml"/><Relationship Id="rId39" Type="http://schemas.openxmlformats.org/officeDocument/2006/relationships/tags" Target="../tags/tag614.xml"/><Relationship Id="rId21" Type="http://schemas.openxmlformats.org/officeDocument/2006/relationships/tags" Target="../tags/tag596.xml"/><Relationship Id="rId34" Type="http://schemas.openxmlformats.org/officeDocument/2006/relationships/tags" Target="../tags/tag609.xml"/><Relationship Id="rId42" Type="http://schemas.openxmlformats.org/officeDocument/2006/relationships/tags" Target="../tags/tag617.xml"/><Relationship Id="rId7" Type="http://schemas.openxmlformats.org/officeDocument/2006/relationships/tags" Target="../tags/tag582.xml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9" Type="http://schemas.openxmlformats.org/officeDocument/2006/relationships/tags" Target="../tags/tag604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tags" Target="../tags/tag599.xml"/><Relationship Id="rId32" Type="http://schemas.openxmlformats.org/officeDocument/2006/relationships/tags" Target="../tags/tag607.xml"/><Relationship Id="rId37" Type="http://schemas.openxmlformats.org/officeDocument/2006/relationships/tags" Target="../tags/tag612.xml"/><Relationship Id="rId40" Type="http://schemas.openxmlformats.org/officeDocument/2006/relationships/tags" Target="../tags/tag615.xml"/><Relationship Id="rId45" Type="http://schemas.openxmlformats.org/officeDocument/2006/relationships/customXml" Target="../ink/ink37.xml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tags" Target="../tags/tag598.xml"/><Relationship Id="rId28" Type="http://schemas.openxmlformats.org/officeDocument/2006/relationships/tags" Target="../tags/tag603.xml"/><Relationship Id="rId36" Type="http://schemas.openxmlformats.org/officeDocument/2006/relationships/tags" Target="../tags/tag611.xml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tags" Target="../tags/tag606.xml"/><Relationship Id="rId44" Type="http://schemas.openxmlformats.org/officeDocument/2006/relationships/notesSlide" Target="../notesSlides/notesSlide32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tags" Target="../tags/tag602.xml"/><Relationship Id="rId30" Type="http://schemas.openxmlformats.org/officeDocument/2006/relationships/tags" Target="../tags/tag605.xml"/><Relationship Id="rId35" Type="http://schemas.openxmlformats.org/officeDocument/2006/relationships/tags" Target="../tags/tag610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583.xml"/><Relationship Id="rId3" Type="http://schemas.openxmlformats.org/officeDocument/2006/relationships/tags" Target="../tags/tag578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tags" Target="../tags/tag600.xml"/><Relationship Id="rId33" Type="http://schemas.openxmlformats.org/officeDocument/2006/relationships/tags" Target="../tags/tag608.xml"/><Relationship Id="rId38" Type="http://schemas.openxmlformats.org/officeDocument/2006/relationships/tags" Target="../tags/tag613.xml"/><Relationship Id="rId46" Type="http://schemas.openxmlformats.org/officeDocument/2006/relationships/image" Target="../media/image43.emf"/><Relationship Id="rId20" Type="http://schemas.openxmlformats.org/officeDocument/2006/relationships/tags" Target="../tags/tag595.xml"/><Relationship Id="rId41" Type="http://schemas.openxmlformats.org/officeDocument/2006/relationships/tags" Target="../tags/tag6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9.emf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customXml" Target="../ink/ink1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13" Type="http://schemas.openxmlformats.org/officeDocument/2006/relationships/customXml" Target="../ink/ink38.xml"/><Relationship Id="rId3" Type="http://schemas.openxmlformats.org/officeDocument/2006/relationships/tags" Target="../tags/tag623.xml"/><Relationship Id="rId7" Type="http://schemas.openxmlformats.org/officeDocument/2006/relationships/tags" Target="../tags/tag627.xml"/><Relationship Id="rId12" Type="http://schemas.openxmlformats.org/officeDocument/2006/relationships/notesSlide" Target="../notesSlides/notesSlide34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25.xml"/><Relationship Id="rId10" Type="http://schemas.openxmlformats.org/officeDocument/2006/relationships/tags" Target="../tags/tag630.xml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656.xml"/><Relationship Id="rId21" Type="http://schemas.openxmlformats.org/officeDocument/2006/relationships/tags" Target="../tags/tag651.xml"/><Relationship Id="rId42" Type="http://schemas.openxmlformats.org/officeDocument/2006/relationships/tags" Target="../tags/tag672.xml"/><Relationship Id="rId47" Type="http://schemas.openxmlformats.org/officeDocument/2006/relationships/tags" Target="../tags/tag677.xml"/><Relationship Id="rId63" Type="http://schemas.openxmlformats.org/officeDocument/2006/relationships/tags" Target="../tags/tag693.xml"/><Relationship Id="rId68" Type="http://schemas.openxmlformats.org/officeDocument/2006/relationships/tags" Target="../tags/tag698.xml"/><Relationship Id="rId16" Type="http://schemas.openxmlformats.org/officeDocument/2006/relationships/tags" Target="../tags/tag646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tags" Target="../tags/tag662.xml"/><Relationship Id="rId37" Type="http://schemas.openxmlformats.org/officeDocument/2006/relationships/tags" Target="../tags/tag667.xml"/><Relationship Id="rId40" Type="http://schemas.openxmlformats.org/officeDocument/2006/relationships/tags" Target="../tags/tag670.xml"/><Relationship Id="rId45" Type="http://schemas.openxmlformats.org/officeDocument/2006/relationships/tags" Target="../tags/tag675.xml"/><Relationship Id="rId53" Type="http://schemas.openxmlformats.org/officeDocument/2006/relationships/tags" Target="../tags/tag683.xml"/><Relationship Id="rId58" Type="http://schemas.openxmlformats.org/officeDocument/2006/relationships/tags" Target="../tags/tag688.xml"/><Relationship Id="rId66" Type="http://schemas.openxmlformats.org/officeDocument/2006/relationships/tags" Target="../tags/tag696.xml"/><Relationship Id="rId74" Type="http://schemas.openxmlformats.org/officeDocument/2006/relationships/tags" Target="../tags/tag704.xml"/><Relationship Id="rId79" Type="http://schemas.openxmlformats.org/officeDocument/2006/relationships/notesSlide" Target="../notesSlides/notesSlide35.xml"/><Relationship Id="rId5" Type="http://schemas.openxmlformats.org/officeDocument/2006/relationships/tags" Target="../tags/tag635.xml"/><Relationship Id="rId61" Type="http://schemas.openxmlformats.org/officeDocument/2006/relationships/tags" Target="../tags/tag691.xml"/><Relationship Id="rId19" Type="http://schemas.openxmlformats.org/officeDocument/2006/relationships/tags" Target="../tags/tag64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tags" Target="../tags/tag660.xml"/><Relationship Id="rId35" Type="http://schemas.openxmlformats.org/officeDocument/2006/relationships/tags" Target="../tags/tag665.xml"/><Relationship Id="rId43" Type="http://schemas.openxmlformats.org/officeDocument/2006/relationships/tags" Target="../tags/tag673.xml"/><Relationship Id="rId48" Type="http://schemas.openxmlformats.org/officeDocument/2006/relationships/tags" Target="../tags/tag678.xml"/><Relationship Id="rId56" Type="http://schemas.openxmlformats.org/officeDocument/2006/relationships/tags" Target="../tags/tag686.xml"/><Relationship Id="rId64" Type="http://schemas.openxmlformats.org/officeDocument/2006/relationships/tags" Target="../tags/tag694.xml"/><Relationship Id="rId69" Type="http://schemas.openxmlformats.org/officeDocument/2006/relationships/tags" Target="../tags/tag699.xml"/><Relationship Id="rId77" Type="http://schemas.openxmlformats.org/officeDocument/2006/relationships/tags" Target="../tags/tag707.xml"/><Relationship Id="rId8" Type="http://schemas.openxmlformats.org/officeDocument/2006/relationships/tags" Target="../tags/tag638.xml"/><Relationship Id="rId51" Type="http://schemas.openxmlformats.org/officeDocument/2006/relationships/tags" Target="../tags/tag681.xml"/><Relationship Id="rId72" Type="http://schemas.openxmlformats.org/officeDocument/2006/relationships/tags" Target="../tags/tag702.xml"/><Relationship Id="rId3" Type="http://schemas.openxmlformats.org/officeDocument/2006/relationships/tags" Target="../tags/tag633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tags" Target="../tags/tag663.xml"/><Relationship Id="rId38" Type="http://schemas.openxmlformats.org/officeDocument/2006/relationships/tags" Target="../tags/tag668.xml"/><Relationship Id="rId46" Type="http://schemas.openxmlformats.org/officeDocument/2006/relationships/tags" Target="../tags/tag676.xml"/><Relationship Id="rId59" Type="http://schemas.openxmlformats.org/officeDocument/2006/relationships/tags" Target="../tags/tag689.xml"/><Relationship Id="rId67" Type="http://schemas.openxmlformats.org/officeDocument/2006/relationships/tags" Target="../tags/tag697.xml"/><Relationship Id="rId20" Type="http://schemas.openxmlformats.org/officeDocument/2006/relationships/tags" Target="../tags/tag650.xml"/><Relationship Id="rId41" Type="http://schemas.openxmlformats.org/officeDocument/2006/relationships/tags" Target="../tags/tag671.xml"/><Relationship Id="rId54" Type="http://schemas.openxmlformats.org/officeDocument/2006/relationships/tags" Target="../tags/tag684.xml"/><Relationship Id="rId62" Type="http://schemas.openxmlformats.org/officeDocument/2006/relationships/tags" Target="../tags/tag692.xml"/><Relationship Id="rId70" Type="http://schemas.openxmlformats.org/officeDocument/2006/relationships/tags" Target="../tags/tag700.xml"/><Relationship Id="rId75" Type="http://schemas.openxmlformats.org/officeDocument/2006/relationships/tags" Target="../tags/tag705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tags" Target="../tags/tag658.xml"/><Relationship Id="rId36" Type="http://schemas.openxmlformats.org/officeDocument/2006/relationships/tags" Target="../tags/tag666.xml"/><Relationship Id="rId49" Type="http://schemas.openxmlformats.org/officeDocument/2006/relationships/tags" Target="../tags/tag679.xml"/><Relationship Id="rId57" Type="http://schemas.openxmlformats.org/officeDocument/2006/relationships/tags" Target="../tags/tag687.xml"/><Relationship Id="rId10" Type="http://schemas.openxmlformats.org/officeDocument/2006/relationships/tags" Target="../tags/tag640.xml"/><Relationship Id="rId31" Type="http://schemas.openxmlformats.org/officeDocument/2006/relationships/tags" Target="../tags/tag661.xml"/><Relationship Id="rId44" Type="http://schemas.openxmlformats.org/officeDocument/2006/relationships/tags" Target="../tags/tag674.xml"/><Relationship Id="rId52" Type="http://schemas.openxmlformats.org/officeDocument/2006/relationships/tags" Target="../tags/tag682.xml"/><Relationship Id="rId60" Type="http://schemas.openxmlformats.org/officeDocument/2006/relationships/tags" Target="../tags/tag690.xml"/><Relationship Id="rId65" Type="http://schemas.openxmlformats.org/officeDocument/2006/relationships/tags" Target="../tags/tag695.xml"/><Relationship Id="rId73" Type="http://schemas.openxmlformats.org/officeDocument/2006/relationships/tags" Target="../tags/tag703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39" Type="http://schemas.openxmlformats.org/officeDocument/2006/relationships/tags" Target="../tags/tag669.xml"/><Relationship Id="rId34" Type="http://schemas.openxmlformats.org/officeDocument/2006/relationships/tags" Target="../tags/tag664.xml"/><Relationship Id="rId50" Type="http://schemas.openxmlformats.org/officeDocument/2006/relationships/tags" Target="../tags/tag680.xml"/><Relationship Id="rId55" Type="http://schemas.openxmlformats.org/officeDocument/2006/relationships/tags" Target="../tags/tag685.xml"/><Relationship Id="rId76" Type="http://schemas.openxmlformats.org/officeDocument/2006/relationships/tags" Target="../tags/tag706.xml"/><Relationship Id="rId7" Type="http://schemas.openxmlformats.org/officeDocument/2006/relationships/tags" Target="../tags/tag637.xml"/><Relationship Id="rId71" Type="http://schemas.openxmlformats.org/officeDocument/2006/relationships/tags" Target="../tags/tag701.xml"/><Relationship Id="rId2" Type="http://schemas.openxmlformats.org/officeDocument/2006/relationships/tags" Target="../tags/tag632.xml"/><Relationship Id="rId29" Type="http://schemas.openxmlformats.org/officeDocument/2006/relationships/tags" Target="../tags/tag659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733.xml"/><Relationship Id="rId21" Type="http://schemas.openxmlformats.org/officeDocument/2006/relationships/tags" Target="../tags/tag728.xml"/><Relationship Id="rId42" Type="http://schemas.openxmlformats.org/officeDocument/2006/relationships/tags" Target="../tags/tag749.xml"/><Relationship Id="rId47" Type="http://schemas.openxmlformats.org/officeDocument/2006/relationships/tags" Target="../tags/tag754.xml"/><Relationship Id="rId63" Type="http://schemas.openxmlformats.org/officeDocument/2006/relationships/tags" Target="../tags/tag770.xml"/><Relationship Id="rId68" Type="http://schemas.openxmlformats.org/officeDocument/2006/relationships/tags" Target="../tags/tag775.xml"/><Relationship Id="rId16" Type="http://schemas.openxmlformats.org/officeDocument/2006/relationships/tags" Target="../tags/tag723.xml"/><Relationship Id="rId11" Type="http://schemas.openxmlformats.org/officeDocument/2006/relationships/tags" Target="../tags/tag718.xml"/><Relationship Id="rId24" Type="http://schemas.openxmlformats.org/officeDocument/2006/relationships/tags" Target="../tags/tag731.xml"/><Relationship Id="rId32" Type="http://schemas.openxmlformats.org/officeDocument/2006/relationships/tags" Target="../tags/tag739.xml"/><Relationship Id="rId37" Type="http://schemas.openxmlformats.org/officeDocument/2006/relationships/tags" Target="../tags/tag744.xml"/><Relationship Id="rId40" Type="http://schemas.openxmlformats.org/officeDocument/2006/relationships/tags" Target="../tags/tag747.xml"/><Relationship Id="rId45" Type="http://schemas.openxmlformats.org/officeDocument/2006/relationships/tags" Target="../tags/tag752.xml"/><Relationship Id="rId53" Type="http://schemas.openxmlformats.org/officeDocument/2006/relationships/tags" Target="../tags/tag760.xml"/><Relationship Id="rId58" Type="http://schemas.openxmlformats.org/officeDocument/2006/relationships/tags" Target="../tags/tag765.xml"/><Relationship Id="rId66" Type="http://schemas.openxmlformats.org/officeDocument/2006/relationships/tags" Target="../tags/tag773.xml"/><Relationship Id="rId74" Type="http://schemas.openxmlformats.org/officeDocument/2006/relationships/tags" Target="../tags/tag781.xml"/><Relationship Id="rId79" Type="http://schemas.openxmlformats.org/officeDocument/2006/relationships/customXml" Target="../ink/ink39.xml"/><Relationship Id="rId5" Type="http://schemas.openxmlformats.org/officeDocument/2006/relationships/tags" Target="../tags/tag712.xml"/><Relationship Id="rId61" Type="http://schemas.openxmlformats.org/officeDocument/2006/relationships/tags" Target="../tags/tag768.xml"/><Relationship Id="rId19" Type="http://schemas.openxmlformats.org/officeDocument/2006/relationships/tags" Target="../tags/tag726.xml"/><Relationship Id="rId14" Type="http://schemas.openxmlformats.org/officeDocument/2006/relationships/tags" Target="../tags/tag721.xml"/><Relationship Id="rId22" Type="http://schemas.openxmlformats.org/officeDocument/2006/relationships/tags" Target="../tags/tag729.xml"/><Relationship Id="rId27" Type="http://schemas.openxmlformats.org/officeDocument/2006/relationships/tags" Target="../tags/tag734.xml"/><Relationship Id="rId30" Type="http://schemas.openxmlformats.org/officeDocument/2006/relationships/tags" Target="../tags/tag737.xml"/><Relationship Id="rId35" Type="http://schemas.openxmlformats.org/officeDocument/2006/relationships/tags" Target="../tags/tag742.xml"/><Relationship Id="rId43" Type="http://schemas.openxmlformats.org/officeDocument/2006/relationships/tags" Target="../tags/tag750.xml"/><Relationship Id="rId48" Type="http://schemas.openxmlformats.org/officeDocument/2006/relationships/tags" Target="../tags/tag755.xml"/><Relationship Id="rId56" Type="http://schemas.openxmlformats.org/officeDocument/2006/relationships/tags" Target="../tags/tag763.xml"/><Relationship Id="rId64" Type="http://schemas.openxmlformats.org/officeDocument/2006/relationships/tags" Target="../tags/tag771.xml"/><Relationship Id="rId69" Type="http://schemas.openxmlformats.org/officeDocument/2006/relationships/tags" Target="../tags/tag776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15.xml"/><Relationship Id="rId51" Type="http://schemas.openxmlformats.org/officeDocument/2006/relationships/tags" Target="../tags/tag758.xml"/><Relationship Id="rId72" Type="http://schemas.openxmlformats.org/officeDocument/2006/relationships/tags" Target="../tags/tag779.xml"/><Relationship Id="rId80" Type="http://schemas.openxmlformats.org/officeDocument/2006/relationships/image" Target="../media/image45.emf"/><Relationship Id="rId3" Type="http://schemas.openxmlformats.org/officeDocument/2006/relationships/tags" Target="../tags/tag710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5" Type="http://schemas.openxmlformats.org/officeDocument/2006/relationships/tags" Target="../tags/tag732.xml"/><Relationship Id="rId33" Type="http://schemas.openxmlformats.org/officeDocument/2006/relationships/tags" Target="../tags/tag740.xml"/><Relationship Id="rId38" Type="http://schemas.openxmlformats.org/officeDocument/2006/relationships/tags" Target="../tags/tag745.xml"/><Relationship Id="rId46" Type="http://schemas.openxmlformats.org/officeDocument/2006/relationships/tags" Target="../tags/tag753.xml"/><Relationship Id="rId59" Type="http://schemas.openxmlformats.org/officeDocument/2006/relationships/tags" Target="../tags/tag766.xml"/><Relationship Id="rId67" Type="http://schemas.openxmlformats.org/officeDocument/2006/relationships/tags" Target="../tags/tag774.xml"/><Relationship Id="rId20" Type="http://schemas.openxmlformats.org/officeDocument/2006/relationships/tags" Target="../tags/tag727.xml"/><Relationship Id="rId41" Type="http://schemas.openxmlformats.org/officeDocument/2006/relationships/tags" Target="../tags/tag748.xml"/><Relationship Id="rId54" Type="http://schemas.openxmlformats.org/officeDocument/2006/relationships/tags" Target="../tags/tag761.xml"/><Relationship Id="rId62" Type="http://schemas.openxmlformats.org/officeDocument/2006/relationships/tags" Target="../tags/tag769.xml"/><Relationship Id="rId70" Type="http://schemas.openxmlformats.org/officeDocument/2006/relationships/tags" Target="../tags/tag777.xml"/><Relationship Id="rId75" Type="http://schemas.openxmlformats.org/officeDocument/2006/relationships/tags" Target="../tags/tag782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5" Type="http://schemas.openxmlformats.org/officeDocument/2006/relationships/tags" Target="../tags/tag722.xml"/><Relationship Id="rId23" Type="http://schemas.openxmlformats.org/officeDocument/2006/relationships/tags" Target="../tags/tag730.xml"/><Relationship Id="rId28" Type="http://schemas.openxmlformats.org/officeDocument/2006/relationships/tags" Target="../tags/tag735.xml"/><Relationship Id="rId36" Type="http://schemas.openxmlformats.org/officeDocument/2006/relationships/tags" Target="../tags/tag743.xml"/><Relationship Id="rId49" Type="http://schemas.openxmlformats.org/officeDocument/2006/relationships/tags" Target="../tags/tag756.xml"/><Relationship Id="rId57" Type="http://schemas.openxmlformats.org/officeDocument/2006/relationships/tags" Target="../tags/tag764.xml"/><Relationship Id="rId10" Type="http://schemas.openxmlformats.org/officeDocument/2006/relationships/tags" Target="../tags/tag717.xml"/><Relationship Id="rId31" Type="http://schemas.openxmlformats.org/officeDocument/2006/relationships/tags" Target="../tags/tag738.xml"/><Relationship Id="rId44" Type="http://schemas.openxmlformats.org/officeDocument/2006/relationships/tags" Target="../tags/tag751.xml"/><Relationship Id="rId52" Type="http://schemas.openxmlformats.org/officeDocument/2006/relationships/tags" Target="../tags/tag759.xml"/><Relationship Id="rId60" Type="http://schemas.openxmlformats.org/officeDocument/2006/relationships/tags" Target="../tags/tag767.xml"/><Relationship Id="rId65" Type="http://schemas.openxmlformats.org/officeDocument/2006/relationships/tags" Target="../tags/tag772.xml"/><Relationship Id="rId73" Type="http://schemas.openxmlformats.org/officeDocument/2006/relationships/tags" Target="../tags/tag780.xml"/><Relationship Id="rId78" Type="http://schemas.openxmlformats.org/officeDocument/2006/relationships/notesSlide" Target="../notesSlides/notesSlide36.xml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3" Type="http://schemas.openxmlformats.org/officeDocument/2006/relationships/tags" Target="../tags/tag720.xml"/><Relationship Id="rId18" Type="http://schemas.openxmlformats.org/officeDocument/2006/relationships/tags" Target="../tags/tag725.xml"/><Relationship Id="rId39" Type="http://schemas.openxmlformats.org/officeDocument/2006/relationships/tags" Target="../tags/tag746.xml"/><Relationship Id="rId34" Type="http://schemas.openxmlformats.org/officeDocument/2006/relationships/tags" Target="../tags/tag741.xml"/><Relationship Id="rId50" Type="http://schemas.openxmlformats.org/officeDocument/2006/relationships/tags" Target="../tags/tag757.xml"/><Relationship Id="rId55" Type="http://schemas.openxmlformats.org/officeDocument/2006/relationships/tags" Target="../tags/tag762.xml"/><Relationship Id="rId76" Type="http://schemas.openxmlformats.org/officeDocument/2006/relationships/tags" Target="../tags/tag783.xml"/><Relationship Id="rId7" Type="http://schemas.openxmlformats.org/officeDocument/2006/relationships/tags" Target="../tags/tag714.xml"/><Relationship Id="rId71" Type="http://schemas.openxmlformats.org/officeDocument/2006/relationships/tags" Target="../tags/tag778.xml"/><Relationship Id="rId2" Type="http://schemas.openxmlformats.org/officeDocument/2006/relationships/tags" Target="../tags/tag709.xml"/><Relationship Id="rId29" Type="http://schemas.openxmlformats.org/officeDocument/2006/relationships/tags" Target="../tags/tag736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809.xml"/><Relationship Id="rId21" Type="http://schemas.openxmlformats.org/officeDocument/2006/relationships/tags" Target="../tags/tag804.xml"/><Relationship Id="rId42" Type="http://schemas.openxmlformats.org/officeDocument/2006/relationships/tags" Target="../tags/tag825.xml"/><Relationship Id="rId47" Type="http://schemas.openxmlformats.org/officeDocument/2006/relationships/tags" Target="../tags/tag830.xml"/><Relationship Id="rId63" Type="http://schemas.openxmlformats.org/officeDocument/2006/relationships/tags" Target="../tags/tag846.xml"/><Relationship Id="rId68" Type="http://schemas.openxmlformats.org/officeDocument/2006/relationships/tags" Target="../tags/tag851.xml"/><Relationship Id="rId84" Type="http://schemas.openxmlformats.org/officeDocument/2006/relationships/image" Target="../media/image46.png"/><Relationship Id="rId16" Type="http://schemas.openxmlformats.org/officeDocument/2006/relationships/tags" Target="../tags/tag799.xml"/><Relationship Id="rId11" Type="http://schemas.openxmlformats.org/officeDocument/2006/relationships/tags" Target="../tags/tag794.xml"/><Relationship Id="rId32" Type="http://schemas.openxmlformats.org/officeDocument/2006/relationships/tags" Target="../tags/tag815.xml"/><Relationship Id="rId37" Type="http://schemas.openxmlformats.org/officeDocument/2006/relationships/tags" Target="../tags/tag820.xml"/><Relationship Id="rId53" Type="http://schemas.openxmlformats.org/officeDocument/2006/relationships/tags" Target="../tags/tag836.xml"/><Relationship Id="rId58" Type="http://schemas.openxmlformats.org/officeDocument/2006/relationships/tags" Target="../tags/tag841.xml"/><Relationship Id="rId74" Type="http://schemas.openxmlformats.org/officeDocument/2006/relationships/tags" Target="../tags/tag857.xml"/><Relationship Id="rId79" Type="http://schemas.openxmlformats.org/officeDocument/2006/relationships/tags" Target="../tags/tag862.xml"/><Relationship Id="rId5" Type="http://schemas.openxmlformats.org/officeDocument/2006/relationships/tags" Target="../tags/tag788.xml"/><Relationship Id="rId19" Type="http://schemas.openxmlformats.org/officeDocument/2006/relationships/tags" Target="../tags/tag802.xml"/><Relationship Id="rId14" Type="http://schemas.openxmlformats.org/officeDocument/2006/relationships/tags" Target="../tags/tag797.xml"/><Relationship Id="rId22" Type="http://schemas.openxmlformats.org/officeDocument/2006/relationships/tags" Target="../tags/tag805.xml"/><Relationship Id="rId27" Type="http://schemas.openxmlformats.org/officeDocument/2006/relationships/tags" Target="../tags/tag810.xml"/><Relationship Id="rId30" Type="http://schemas.openxmlformats.org/officeDocument/2006/relationships/tags" Target="../tags/tag813.xml"/><Relationship Id="rId35" Type="http://schemas.openxmlformats.org/officeDocument/2006/relationships/tags" Target="../tags/tag818.xml"/><Relationship Id="rId43" Type="http://schemas.openxmlformats.org/officeDocument/2006/relationships/tags" Target="../tags/tag826.xml"/><Relationship Id="rId48" Type="http://schemas.openxmlformats.org/officeDocument/2006/relationships/tags" Target="../tags/tag831.xml"/><Relationship Id="rId56" Type="http://schemas.openxmlformats.org/officeDocument/2006/relationships/tags" Target="../tags/tag839.xml"/><Relationship Id="rId64" Type="http://schemas.openxmlformats.org/officeDocument/2006/relationships/tags" Target="../tags/tag847.xml"/><Relationship Id="rId69" Type="http://schemas.openxmlformats.org/officeDocument/2006/relationships/tags" Target="../tags/tag852.xml"/><Relationship Id="rId77" Type="http://schemas.openxmlformats.org/officeDocument/2006/relationships/tags" Target="../tags/tag860.xml"/><Relationship Id="rId8" Type="http://schemas.openxmlformats.org/officeDocument/2006/relationships/tags" Target="../tags/tag791.xml"/><Relationship Id="rId51" Type="http://schemas.openxmlformats.org/officeDocument/2006/relationships/tags" Target="../tags/tag834.xml"/><Relationship Id="rId72" Type="http://schemas.openxmlformats.org/officeDocument/2006/relationships/tags" Target="../tags/tag855.xml"/><Relationship Id="rId80" Type="http://schemas.openxmlformats.org/officeDocument/2006/relationships/tags" Target="../tags/tag863.xml"/><Relationship Id="rId85" Type="http://schemas.openxmlformats.org/officeDocument/2006/relationships/customXml" Target="../ink/ink40.xml"/><Relationship Id="rId3" Type="http://schemas.openxmlformats.org/officeDocument/2006/relationships/tags" Target="../tags/tag786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5" Type="http://schemas.openxmlformats.org/officeDocument/2006/relationships/tags" Target="../tags/tag808.xml"/><Relationship Id="rId33" Type="http://schemas.openxmlformats.org/officeDocument/2006/relationships/tags" Target="../tags/tag816.xml"/><Relationship Id="rId38" Type="http://schemas.openxmlformats.org/officeDocument/2006/relationships/tags" Target="../tags/tag821.xml"/><Relationship Id="rId46" Type="http://schemas.openxmlformats.org/officeDocument/2006/relationships/tags" Target="../tags/tag829.xml"/><Relationship Id="rId59" Type="http://schemas.openxmlformats.org/officeDocument/2006/relationships/tags" Target="../tags/tag842.xml"/><Relationship Id="rId67" Type="http://schemas.openxmlformats.org/officeDocument/2006/relationships/tags" Target="../tags/tag850.xml"/><Relationship Id="rId20" Type="http://schemas.openxmlformats.org/officeDocument/2006/relationships/tags" Target="../tags/tag803.xml"/><Relationship Id="rId41" Type="http://schemas.openxmlformats.org/officeDocument/2006/relationships/tags" Target="../tags/tag824.xml"/><Relationship Id="rId54" Type="http://schemas.openxmlformats.org/officeDocument/2006/relationships/tags" Target="../tags/tag837.xml"/><Relationship Id="rId62" Type="http://schemas.openxmlformats.org/officeDocument/2006/relationships/tags" Target="../tags/tag845.xml"/><Relationship Id="rId70" Type="http://schemas.openxmlformats.org/officeDocument/2006/relationships/tags" Target="../tags/tag853.xml"/><Relationship Id="rId75" Type="http://schemas.openxmlformats.org/officeDocument/2006/relationships/tags" Target="../tags/tag858.xml"/><Relationship Id="rId83" Type="http://schemas.openxmlformats.org/officeDocument/2006/relationships/notesSlide" Target="../notesSlides/notesSlide37.xml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5" Type="http://schemas.openxmlformats.org/officeDocument/2006/relationships/tags" Target="../tags/tag798.xml"/><Relationship Id="rId23" Type="http://schemas.openxmlformats.org/officeDocument/2006/relationships/tags" Target="../tags/tag806.xml"/><Relationship Id="rId28" Type="http://schemas.openxmlformats.org/officeDocument/2006/relationships/tags" Target="../tags/tag811.xml"/><Relationship Id="rId36" Type="http://schemas.openxmlformats.org/officeDocument/2006/relationships/tags" Target="../tags/tag819.xml"/><Relationship Id="rId49" Type="http://schemas.openxmlformats.org/officeDocument/2006/relationships/tags" Target="../tags/tag832.xml"/><Relationship Id="rId57" Type="http://schemas.openxmlformats.org/officeDocument/2006/relationships/tags" Target="../tags/tag840.xml"/><Relationship Id="rId10" Type="http://schemas.openxmlformats.org/officeDocument/2006/relationships/tags" Target="../tags/tag793.xml"/><Relationship Id="rId31" Type="http://schemas.openxmlformats.org/officeDocument/2006/relationships/tags" Target="../tags/tag814.xml"/><Relationship Id="rId44" Type="http://schemas.openxmlformats.org/officeDocument/2006/relationships/tags" Target="../tags/tag827.xml"/><Relationship Id="rId52" Type="http://schemas.openxmlformats.org/officeDocument/2006/relationships/tags" Target="../tags/tag835.xml"/><Relationship Id="rId60" Type="http://schemas.openxmlformats.org/officeDocument/2006/relationships/tags" Target="../tags/tag843.xml"/><Relationship Id="rId65" Type="http://schemas.openxmlformats.org/officeDocument/2006/relationships/tags" Target="../tags/tag848.xml"/><Relationship Id="rId73" Type="http://schemas.openxmlformats.org/officeDocument/2006/relationships/tags" Target="../tags/tag856.xml"/><Relationship Id="rId78" Type="http://schemas.openxmlformats.org/officeDocument/2006/relationships/tags" Target="../tags/tag861.xml"/><Relationship Id="rId81" Type="http://schemas.openxmlformats.org/officeDocument/2006/relationships/tags" Target="../tags/tag864.xml"/><Relationship Id="rId86" Type="http://schemas.openxmlformats.org/officeDocument/2006/relationships/image" Target="../media/image47.emf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3" Type="http://schemas.openxmlformats.org/officeDocument/2006/relationships/tags" Target="../tags/tag796.xml"/><Relationship Id="rId18" Type="http://schemas.openxmlformats.org/officeDocument/2006/relationships/tags" Target="../tags/tag801.xml"/><Relationship Id="rId39" Type="http://schemas.openxmlformats.org/officeDocument/2006/relationships/tags" Target="../tags/tag822.xml"/><Relationship Id="rId34" Type="http://schemas.openxmlformats.org/officeDocument/2006/relationships/tags" Target="../tags/tag817.xml"/><Relationship Id="rId50" Type="http://schemas.openxmlformats.org/officeDocument/2006/relationships/tags" Target="../tags/tag833.xml"/><Relationship Id="rId55" Type="http://schemas.openxmlformats.org/officeDocument/2006/relationships/tags" Target="../tags/tag838.xml"/><Relationship Id="rId76" Type="http://schemas.openxmlformats.org/officeDocument/2006/relationships/tags" Target="../tags/tag859.xml"/><Relationship Id="rId7" Type="http://schemas.openxmlformats.org/officeDocument/2006/relationships/tags" Target="../tags/tag790.xml"/><Relationship Id="rId71" Type="http://schemas.openxmlformats.org/officeDocument/2006/relationships/tags" Target="../tags/tag854.xml"/><Relationship Id="rId2" Type="http://schemas.openxmlformats.org/officeDocument/2006/relationships/tags" Target="../tags/tag785.xml"/><Relationship Id="rId29" Type="http://schemas.openxmlformats.org/officeDocument/2006/relationships/tags" Target="../tags/tag812.xml"/><Relationship Id="rId24" Type="http://schemas.openxmlformats.org/officeDocument/2006/relationships/tags" Target="../tags/tag807.xml"/><Relationship Id="rId40" Type="http://schemas.openxmlformats.org/officeDocument/2006/relationships/tags" Target="../tags/tag823.xml"/><Relationship Id="rId45" Type="http://schemas.openxmlformats.org/officeDocument/2006/relationships/tags" Target="../tags/tag828.xml"/><Relationship Id="rId66" Type="http://schemas.openxmlformats.org/officeDocument/2006/relationships/tags" Target="../tags/tag849.xml"/><Relationship Id="rId61" Type="http://schemas.openxmlformats.org/officeDocument/2006/relationships/tags" Target="../tags/tag844.xml"/><Relationship Id="rId82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890.xml"/><Relationship Id="rId21" Type="http://schemas.openxmlformats.org/officeDocument/2006/relationships/tags" Target="../tags/tag885.xml"/><Relationship Id="rId42" Type="http://schemas.openxmlformats.org/officeDocument/2006/relationships/tags" Target="../tags/tag906.xml"/><Relationship Id="rId47" Type="http://schemas.openxmlformats.org/officeDocument/2006/relationships/tags" Target="../tags/tag911.xml"/><Relationship Id="rId63" Type="http://schemas.openxmlformats.org/officeDocument/2006/relationships/tags" Target="../tags/tag927.xml"/><Relationship Id="rId68" Type="http://schemas.openxmlformats.org/officeDocument/2006/relationships/tags" Target="../tags/tag932.xml"/><Relationship Id="rId16" Type="http://schemas.openxmlformats.org/officeDocument/2006/relationships/tags" Target="../tags/tag880.xml"/><Relationship Id="rId11" Type="http://schemas.openxmlformats.org/officeDocument/2006/relationships/tags" Target="../tags/tag875.xml"/><Relationship Id="rId24" Type="http://schemas.openxmlformats.org/officeDocument/2006/relationships/tags" Target="../tags/tag888.xml"/><Relationship Id="rId32" Type="http://schemas.openxmlformats.org/officeDocument/2006/relationships/tags" Target="../tags/tag896.xml"/><Relationship Id="rId37" Type="http://schemas.openxmlformats.org/officeDocument/2006/relationships/tags" Target="../tags/tag901.xml"/><Relationship Id="rId40" Type="http://schemas.openxmlformats.org/officeDocument/2006/relationships/tags" Target="../tags/tag904.xml"/><Relationship Id="rId45" Type="http://schemas.openxmlformats.org/officeDocument/2006/relationships/tags" Target="../tags/tag909.xml"/><Relationship Id="rId53" Type="http://schemas.openxmlformats.org/officeDocument/2006/relationships/tags" Target="../tags/tag917.xml"/><Relationship Id="rId58" Type="http://schemas.openxmlformats.org/officeDocument/2006/relationships/tags" Target="../tags/tag922.xml"/><Relationship Id="rId66" Type="http://schemas.openxmlformats.org/officeDocument/2006/relationships/tags" Target="../tags/tag930.xml"/><Relationship Id="rId74" Type="http://schemas.openxmlformats.org/officeDocument/2006/relationships/tags" Target="../tags/tag938.xml"/><Relationship Id="rId5" Type="http://schemas.openxmlformats.org/officeDocument/2006/relationships/tags" Target="../tags/tag869.xml"/><Relationship Id="rId61" Type="http://schemas.openxmlformats.org/officeDocument/2006/relationships/tags" Target="../tags/tag925.xml"/><Relationship Id="rId19" Type="http://schemas.openxmlformats.org/officeDocument/2006/relationships/tags" Target="../tags/tag883.xml"/><Relationship Id="rId14" Type="http://schemas.openxmlformats.org/officeDocument/2006/relationships/tags" Target="../tags/tag878.xml"/><Relationship Id="rId22" Type="http://schemas.openxmlformats.org/officeDocument/2006/relationships/tags" Target="../tags/tag886.xml"/><Relationship Id="rId27" Type="http://schemas.openxmlformats.org/officeDocument/2006/relationships/tags" Target="../tags/tag891.xml"/><Relationship Id="rId30" Type="http://schemas.openxmlformats.org/officeDocument/2006/relationships/tags" Target="../tags/tag894.xml"/><Relationship Id="rId35" Type="http://schemas.openxmlformats.org/officeDocument/2006/relationships/tags" Target="../tags/tag899.xml"/><Relationship Id="rId43" Type="http://schemas.openxmlformats.org/officeDocument/2006/relationships/tags" Target="../tags/tag907.xml"/><Relationship Id="rId48" Type="http://schemas.openxmlformats.org/officeDocument/2006/relationships/tags" Target="../tags/tag912.xml"/><Relationship Id="rId56" Type="http://schemas.openxmlformats.org/officeDocument/2006/relationships/tags" Target="../tags/tag920.xml"/><Relationship Id="rId64" Type="http://schemas.openxmlformats.org/officeDocument/2006/relationships/tags" Target="../tags/tag928.xml"/><Relationship Id="rId69" Type="http://schemas.openxmlformats.org/officeDocument/2006/relationships/tags" Target="../tags/tag933.xml"/><Relationship Id="rId77" Type="http://schemas.openxmlformats.org/officeDocument/2006/relationships/customXml" Target="../ink/ink41.xml"/><Relationship Id="rId8" Type="http://schemas.openxmlformats.org/officeDocument/2006/relationships/tags" Target="../tags/tag872.xml"/><Relationship Id="rId51" Type="http://schemas.openxmlformats.org/officeDocument/2006/relationships/tags" Target="../tags/tag915.xml"/><Relationship Id="rId72" Type="http://schemas.openxmlformats.org/officeDocument/2006/relationships/tags" Target="../tags/tag936.xml"/><Relationship Id="rId3" Type="http://schemas.openxmlformats.org/officeDocument/2006/relationships/tags" Target="../tags/tag867.xml"/><Relationship Id="rId12" Type="http://schemas.openxmlformats.org/officeDocument/2006/relationships/tags" Target="../tags/tag876.xml"/><Relationship Id="rId17" Type="http://schemas.openxmlformats.org/officeDocument/2006/relationships/tags" Target="../tags/tag881.xml"/><Relationship Id="rId25" Type="http://schemas.openxmlformats.org/officeDocument/2006/relationships/tags" Target="../tags/tag889.xml"/><Relationship Id="rId33" Type="http://schemas.openxmlformats.org/officeDocument/2006/relationships/tags" Target="../tags/tag897.xml"/><Relationship Id="rId38" Type="http://schemas.openxmlformats.org/officeDocument/2006/relationships/tags" Target="../tags/tag902.xml"/><Relationship Id="rId46" Type="http://schemas.openxmlformats.org/officeDocument/2006/relationships/tags" Target="../tags/tag910.xml"/><Relationship Id="rId59" Type="http://schemas.openxmlformats.org/officeDocument/2006/relationships/tags" Target="../tags/tag923.xml"/><Relationship Id="rId67" Type="http://schemas.openxmlformats.org/officeDocument/2006/relationships/tags" Target="../tags/tag931.xml"/><Relationship Id="rId20" Type="http://schemas.openxmlformats.org/officeDocument/2006/relationships/tags" Target="../tags/tag884.xml"/><Relationship Id="rId41" Type="http://schemas.openxmlformats.org/officeDocument/2006/relationships/tags" Target="../tags/tag905.xml"/><Relationship Id="rId54" Type="http://schemas.openxmlformats.org/officeDocument/2006/relationships/tags" Target="../tags/tag918.xml"/><Relationship Id="rId62" Type="http://schemas.openxmlformats.org/officeDocument/2006/relationships/tags" Target="../tags/tag926.xml"/><Relationship Id="rId70" Type="http://schemas.openxmlformats.org/officeDocument/2006/relationships/tags" Target="../tags/tag934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65.xml"/><Relationship Id="rId6" Type="http://schemas.openxmlformats.org/officeDocument/2006/relationships/tags" Target="../tags/tag870.xml"/><Relationship Id="rId15" Type="http://schemas.openxmlformats.org/officeDocument/2006/relationships/tags" Target="../tags/tag879.xml"/><Relationship Id="rId23" Type="http://schemas.openxmlformats.org/officeDocument/2006/relationships/tags" Target="../tags/tag887.xml"/><Relationship Id="rId28" Type="http://schemas.openxmlformats.org/officeDocument/2006/relationships/tags" Target="../tags/tag892.xml"/><Relationship Id="rId36" Type="http://schemas.openxmlformats.org/officeDocument/2006/relationships/tags" Target="../tags/tag900.xml"/><Relationship Id="rId49" Type="http://schemas.openxmlformats.org/officeDocument/2006/relationships/tags" Target="../tags/tag913.xml"/><Relationship Id="rId57" Type="http://schemas.openxmlformats.org/officeDocument/2006/relationships/tags" Target="../tags/tag921.xml"/><Relationship Id="rId10" Type="http://schemas.openxmlformats.org/officeDocument/2006/relationships/tags" Target="../tags/tag874.xml"/><Relationship Id="rId31" Type="http://schemas.openxmlformats.org/officeDocument/2006/relationships/tags" Target="../tags/tag895.xml"/><Relationship Id="rId44" Type="http://schemas.openxmlformats.org/officeDocument/2006/relationships/tags" Target="../tags/tag908.xml"/><Relationship Id="rId52" Type="http://schemas.openxmlformats.org/officeDocument/2006/relationships/tags" Target="../tags/tag916.xml"/><Relationship Id="rId60" Type="http://schemas.openxmlformats.org/officeDocument/2006/relationships/tags" Target="../tags/tag924.xml"/><Relationship Id="rId65" Type="http://schemas.openxmlformats.org/officeDocument/2006/relationships/tags" Target="../tags/tag929.xml"/><Relationship Id="rId73" Type="http://schemas.openxmlformats.org/officeDocument/2006/relationships/tags" Target="../tags/tag937.xml"/><Relationship Id="rId78" Type="http://schemas.openxmlformats.org/officeDocument/2006/relationships/image" Target="../media/image48.emf"/><Relationship Id="rId4" Type="http://schemas.openxmlformats.org/officeDocument/2006/relationships/tags" Target="../tags/tag868.xml"/><Relationship Id="rId9" Type="http://schemas.openxmlformats.org/officeDocument/2006/relationships/tags" Target="../tags/tag873.xml"/><Relationship Id="rId13" Type="http://schemas.openxmlformats.org/officeDocument/2006/relationships/tags" Target="../tags/tag877.xml"/><Relationship Id="rId18" Type="http://schemas.openxmlformats.org/officeDocument/2006/relationships/tags" Target="../tags/tag882.xml"/><Relationship Id="rId39" Type="http://schemas.openxmlformats.org/officeDocument/2006/relationships/tags" Target="../tags/tag903.xml"/><Relationship Id="rId34" Type="http://schemas.openxmlformats.org/officeDocument/2006/relationships/tags" Target="../tags/tag898.xml"/><Relationship Id="rId50" Type="http://schemas.openxmlformats.org/officeDocument/2006/relationships/tags" Target="../tags/tag914.xml"/><Relationship Id="rId55" Type="http://schemas.openxmlformats.org/officeDocument/2006/relationships/tags" Target="../tags/tag919.xml"/><Relationship Id="rId76" Type="http://schemas.openxmlformats.org/officeDocument/2006/relationships/notesSlide" Target="../notesSlides/notesSlide38.xml"/><Relationship Id="rId7" Type="http://schemas.openxmlformats.org/officeDocument/2006/relationships/tags" Target="../tags/tag871.xml"/><Relationship Id="rId71" Type="http://schemas.openxmlformats.org/officeDocument/2006/relationships/tags" Target="../tags/tag935.xml"/><Relationship Id="rId2" Type="http://schemas.openxmlformats.org/officeDocument/2006/relationships/tags" Target="../tags/tag866.xml"/><Relationship Id="rId29" Type="http://schemas.openxmlformats.org/officeDocument/2006/relationships/tags" Target="../tags/tag89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941.xml"/><Relationship Id="rId7" Type="http://schemas.openxmlformats.org/officeDocument/2006/relationships/image" Target="../media/image12.png"/><Relationship Id="rId2" Type="http://schemas.openxmlformats.org/officeDocument/2006/relationships/tags" Target="../tags/tag940.xml"/><Relationship Id="rId1" Type="http://schemas.openxmlformats.org/officeDocument/2006/relationships/tags" Target="../tags/tag939.xml"/><Relationship Id="rId6" Type="http://schemas.openxmlformats.org/officeDocument/2006/relationships/tags" Target="../tags/tag940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967.xml"/><Relationship Id="rId21" Type="http://schemas.openxmlformats.org/officeDocument/2006/relationships/tags" Target="../tags/tag962.xml"/><Relationship Id="rId34" Type="http://schemas.openxmlformats.org/officeDocument/2006/relationships/tags" Target="../tags/tag975.xml"/><Relationship Id="rId42" Type="http://schemas.openxmlformats.org/officeDocument/2006/relationships/tags" Target="../tags/tag983.xml"/><Relationship Id="rId47" Type="http://schemas.openxmlformats.org/officeDocument/2006/relationships/tags" Target="../tags/tag988.xml"/><Relationship Id="rId50" Type="http://schemas.openxmlformats.org/officeDocument/2006/relationships/tags" Target="../tags/tag991.xml"/><Relationship Id="rId55" Type="http://schemas.openxmlformats.org/officeDocument/2006/relationships/tags" Target="../tags/tag997.xml"/><Relationship Id="rId63" Type="http://schemas.openxmlformats.org/officeDocument/2006/relationships/tags" Target="../tags/tag1005.xml"/><Relationship Id="rId7" Type="http://schemas.openxmlformats.org/officeDocument/2006/relationships/tags" Target="../tags/tag948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9" Type="http://schemas.openxmlformats.org/officeDocument/2006/relationships/tags" Target="../tags/tag970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32" Type="http://schemas.openxmlformats.org/officeDocument/2006/relationships/tags" Target="../tags/tag973.xml"/><Relationship Id="rId37" Type="http://schemas.openxmlformats.org/officeDocument/2006/relationships/tags" Target="../tags/tag978.xml"/><Relationship Id="rId40" Type="http://schemas.openxmlformats.org/officeDocument/2006/relationships/tags" Target="../tags/tag981.xml"/><Relationship Id="rId45" Type="http://schemas.openxmlformats.org/officeDocument/2006/relationships/tags" Target="../tags/tag986.xml"/><Relationship Id="rId53" Type="http://schemas.openxmlformats.org/officeDocument/2006/relationships/tags" Target="../tags/tag995.xml"/><Relationship Id="rId58" Type="http://schemas.openxmlformats.org/officeDocument/2006/relationships/tags" Target="../tags/tag1000.xml"/><Relationship Id="rId5" Type="http://schemas.openxmlformats.org/officeDocument/2006/relationships/tags" Target="../tags/tag946.xml"/><Relationship Id="rId61" Type="http://schemas.openxmlformats.org/officeDocument/2006/relationships/tags" Target="../tags/tag1003.xml"/><Relationship Id="rId19" Type="http://schemas.openxmlformats.org/officeDocument/2006/relationships/tags" Target="../tags/tag96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Relationship Id="rId35" Type="http://schemas.openxmlformats.org/officeDocument/2006/relationships/tags" Target="../tags/tag976.xml"/><Relationship Id="rId43" Type="http://schemas.openxmlformats.org/officeDocument/2006/relationships/tags" Target="../tags/tag984.xml"/><Relationship Id="rId48" Type="http://schemas.openxmlformats.org/officeDocument/2006/relationships/tags" Target="../tags/tag989.xml"/><Relationship Id="rId56" Type="http://schemas.openxmlformats.org/officeDocument/2006/relationships/tags" Target="../tags/tag998.xml"/><Relationship Id="rId64" Type="http://schemas.openxmlformats.org/officeDocument/2006/relationships/slideLayout" Target="../slideLayouts/slideLayout4.xml"/><Relationship Id="rId8" Type="http://schemas.openxmlformats.org/officeDocument/2006/relationships/tags" Target="../tags/tag949.xml"/><Relationship Id="rId51" Type="http://schemas.openxmlformats.org/officeDocument/2006/relationships/tags" Target="../tags/tag993.xml"/><Relationship Id="rId3" Type="http://schemas.openxmlformats.org/officeDocument/2006/relationships/tags" Target="../tags/tag944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33" Type="http://schemas.openxmlformats.org/officeDocument/2006/relationships/tags" Target="../tags/tag974.xml"/><Relationship Id="rId38" Type="http://schemas.openxmlformats.org/officeDocument/2006/relationships/tags" Target="../tags/tag979.xml"/><Relationship Id="rId46" Type="http://schemas.openxmlformats.org/officeDocument/2006/relationships/tags" Target="../tags/tag987.xml"/><Relationship Id="rId59" Type="http://schemas.openxmlformats.org/officeDocument/2006/relationships/tags" Target="../tags/tag1001.xml"/><Relationship Id="rId20" Type="http://schemas.openxmlformats.org/officeDocument/2006/relationships/tags" Target="../tags/tag961.xml"/><Relationship Id="rId41" Type="http://schemas.openxmlformats.org/officeDocument/2006/relationships/tags" Target="../tags/tag982.xml"/><Relationship Id="rId54" Type="http://schemas.openxmlformats.org/officeDocument/2006/relationships/tags" Target="../tags/tag996.xml"/><Relationship Id="rId62" Type="http://schemas.openxmlformats.org/officeDocument/2006/relationships/tags" Target="../tags/tag1004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36" Type="http://schemas.openxmlformats.org/officeDocument/2006/relationships/tags" Target="../tags/tag977.xml"/><Relationship Id="rId49" Type="http://schemas.openxmlformats.org/officeDocument/2006/relationships/tags" Target="../tags/tag990.xml"/><Relationship Id="rId57" Type="http://schemas.openxmlformats.org/officeDocument/2006/relationships/tags" Target="../tags/tag999.xml"/><Relationship Id="rId10" Type="http://schemas.openxmlformats.org/officeDocument/2006/relationships/tags" Target="../tags/tag951.xml"/><Relationship Id="rId31" Type="http://schemas.openxmlformats.org/officeDocument/2006/relationships/tags" Target="../tags/tag972.xml"/><Relationship Id="rId44" Type="http://schemas.openxmlformats.org/officeDocument/2006/relationships/tags" Target="../tags/tag985.xml"/><Relationship Id="rId52" Type="http://schemas.openxmlformats.org/officeDocument/2006/relationships/tags" Target="../tags/tag994.xml"/><Relationship Id="rId60" Type="http://schemas.openxmlformats.org/officeDocument/2006/relationships/tags" Target="../tags/tag1002.xml"/><Relationship Id="rId65" Type="http://schemas.openxmlformats.org/officeDocument/2006/relationships/notesSlide" Target="../notesSlides/notesSlide40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39" Type="http://schemas.openxmlformats.org/officeDocument/2006/relationships/tags" Target="../tags/tag98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13.xml"/><Relationship Id="rId13" Type="http://schemas.openxmlformats.org/officeDocument/2006/relationships/tags" Target="../tags/tag1018.xml"/><Relationship Id="rId3" Type="http://schemas.openxmlformats.org/officeDocument/2006/relationships/tags" Target="../tags/tag1008.xml"/><Relationship Id="rId7" Type="http://schemas.openxmlformats.org/officeDocument/2006/relationships/tags" Target="../tags/tag1012.xml"/><Relationship Id="rId12" Type="http://schemas.openxmlformats.org/officeDocument/2006/relationships/tags" Target="../tags/tag1017.xml"/><Relationship Id="rId2" Type="http://schemas.openxmlformats.org/officeDocument/2006/relationships/tags" Target="../tags/tag1007.xml"/><Relationship Id="rId16" Type="http://schemas.openxmlformats.org/officeDocument/2006/relationships/notesSlide" Target="../notesSlides/notesSlide41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11" Type="http://schemas.openxmlformats.org/officeDocument/2006/relationships/tags" Target="../tags/tag1016.xml"/><Relationship Id="rId5" Type="http://schemas.openxmlformats.org/officeDocument/2006/relationships/tags" Target="../tags/tag1010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015.xml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27.xml"/><Relationship Id="rId13" Type="http://schemas.openxmlformats.org/officeDocument/2006/relationships/tags" Target="../tags/tag1032.xml"/><Relationship Id="rId18" Type="http://schemas.openxmlformats.org/officeDocument/2006/relationships/tags" Target="../tags/tag1037.xml"/><Relationship Id="rId26" Type="http://schemas.openxmlformats.org/officeDocument/2006/relationships/tags" Target="../tags/tag1045.xml"/><Relationship Id="rId3" Type="http://schemas.openxmlformats.org/officeDocument/2006/relationships/tags" Target="../tags/tag1022.xml"/><Relationship Id="rId21" Type="http://schemas.openxmlformats.org/officeDocument/2006/relationships/tags" Target="../tags/tag1040.xml"/><Relationship Id="rId7" Type="http://schemas.openxmlformats.org/officeDocument/2006/relationships/tags" Target="../tags/tag1026.xml"/><Relationship Id="rId12" Type="http://schemas.openxmlformats.org/officeDocument/2006/relationships/tags" Target="../tags/tag1031.xml"/><Relationship Id="rId17" Type="http://schemas.openxmlformats.org/officeDocument/2006/relationships/tags" Target="../tags/tag1036.xml"/><Relationship Id="rId25" Type="http://schemas.openxmlformats.org/officeDocument/2006/relationships/tags" Target="../tags/tag1044.xml"/><Relationship Id="rId2" Type="http://schemas.openxmlformats.org/officeDocument/2006/relationships/tags" Target="../tags/tag1021.xml"/><Relationship Id="rId16" Type="http://schemas.openxmlformats.org/officeDocument/2006/relationships/tags" Target="../tags/tag1035.xml"/><Relationship Id="rId20" Type="http://schemas.openxmlformats.org/officeDocument/2006/relationships/tags" Target="../tags/tag1039.xml"/><Relationship Id="rId29" Type="http://schemas.openxmlformats.org/officeDocument/2006/relationships/tags" Target="../tags/tag1048.xml"/><Relationship Id="rId1" Type="http://schemas.openxmlformats.org/officeDocument/2006/relationships/tags" Target="../tags/tag1020.xml"/><Relationship Id="rId6" Type="http://schemas.openxmlformats.org/officeDocument/2006/relationships/tags" Target="../tags/tag1025.xml"/><Relationship Id="rId11" Type="http://schemas.openxmlformats.org/officeDocument/2006/relationships/tags" Target="../tags/tag1030.xml"/><Relationship Id="rId24" Type="http://schemas.openxmlformats.org/officeDocument/2006/relationships/tags" Target="../tags/tag1043.xml"/><Relationship Id="rId5" Type="http://schemas.openxmlformats.org/officeDocument/2006/relationships/tags" Target="../tags/tag1024.xml"/><Relationship Id="rId15" Type="http://schemas.openxmlformats.org/officeDocument/2006/relationships/tags" Target="../tags/tag1034.xml"/><Relationship Id="rId23" Type="http://schemas.openxmlformats.org/officeDocument/2006/relationships/tags" Target="../tags/tag1042.xml"/><Relationship Id="rId28" Type="http://schemas.openxmlformats.org/officeDocument/2006/relationships/tags" Target="../tags/tag1047.xml"/><Relationship Id="rId10" Type="http://schemas.openxmlformats.org/officeDocument/2006/relationships/tags" Target="../tags/tag1029.xml"/><Relationship Id="rId19" Type="http://schemas.openxmlformats.org/officeDocument/2006/relationships/tags" Target="../tags/tag1038.xml"/><Relationship Id="rId31" Type="http://schemas.openxmlformats.org/officeDocument/2006/relationships/notesSlide" Target="../notesSlides/notesSlide42.xml"/><Relationship Id="rId4" Type="http://schemas.openxmlformats.org/officeDocument/2006/relationships/tags" Target="../tags/tag1023.xml"/><Relationship Id="rId9" Type="http://schemas.openxmlformats.org/officeDocument/2006/relationships/tags" Target="../tags/tag1028.xml"/><Relationship Id="rId14" Type="http://schemas.openxmlformats.org/officeDocument/2006/relationships/tags" Target="../tags/tag1033.xml"/><Relationship Id="rId22" Type="http://schemas.openxmlformats.org/officeDocument/2006/relationships/tags" Target="../tags/tag1041.xml"/><Relationship Id="rId27" Type="http://schemas.openxmlformats.org/officeDocument/2006/relationships/tags" Target="../tags/tag1046.xml"/><Relationship Id="rId30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10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0.xml"/><Relationship Id="rId1" Type="http://schemas.openxmlformats.org/officeDocument/2006/relationships/tags" Target="../tags/tag1049.xml"/><Relationship Id="rId6" Type="http://schemas.openxmlformats.org/officeDocument/2006/relationships/tags" Target="../tags/tag1054.xml"/><Relationship Id="rId5" Type="http://schemas.openxmlformats.org/officeDocument/2006/relationships/tags" Target="../tags/tag1053.xml"/><Relationship Id="rId4" Type="http://schemas.openxmlformats.org/officeDocument/2006/relationships/tags" Target="../tags/tag10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cc.gnu.org/onlinedocs/gcc/Optimize-Options.html" TargetMode="External"/><Relationship Id="rId2" Type="http://schemas.openxmlformats.org/officeDocument/2006/relationships/hyperlink" Target="http://tigcc.ticalc.org/doc/cpp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10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5" Type="http://schemas.openxmlformats.org/officeDocument/2006/relationships/tags" Target="../tags/tag1059.xml"/><Relationship Id="rId4" Type="http://schemas.openxmlformats.org/officeDocument/2006/relationships/tags" Target="../tags/tag1058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073.xml"/><Relationship Id="rId18" Type="http://schemas.openxmlformats.org/officeDocument/2006/relationships/tags" Target="../tags/tag1078.xml"/><Relationship Id="rId26" Type="http://schemas.openxmlformats.org/officeDocument/2006/relationships/tags" Target="../tags/tag1086.xml"/><Relationship Id="rId39" Type="http://schemas.openxmlformats.org/officeDocument/2006/relationships/tags" Target="../tags/tag1099.xml"/><Relationship Id="rId21" Type="http://schemas.openxmlformats.org/officeDocument/2006/relationships/tags" Target="../tags/tag1081.xml"/><Relationship Id="rId34" Type="http://schemas.openxmlformats.org/officeDocument/2006/relationships/tags" Target="../tags/tag1094.xml"/><Relationship Id="rId42" Type="http://schemas.openxmlformats.org/officeDocument/2006/relationships/tags" Target="../tags/tag1102.xml"/><Relationship Id="rId7" Type="http://schemas.openxmlformats.org/officeDocument/2006/relationships/tags" Target="../tags/tag1067.xml"/><Relationship Id="rId2" Type="http://schemas.openxmlformats.org/officeDocument/2006/relationships/tags" Target="../tags/tag1062.xml"/><Relationship Id="rId16" Type="http://schemas.openxmlformats.org/officeDocument/2006/relationships/tags" Target="../tags/tag1076.xml"/><Relationship Id="rId29" Type="http://schemas.openxmlformats.org/officeDocument/2006/relationships/tags" Target="../tags/tag1089.xml"/><Relationship Id="rId1" Type="http://schemas.openxmlformats.org/officeDocument/2006/relationships/tags" Target="../tags/tag1061.xml"/><Relationship Id="rId6" Type="http://schemas.openxmlformats.org/officeDocument/2006/relationships/tags" Target="../tags/tag1066.xml"/><Relationship Id="rId11" Type="http://schemas.openxmlformats.org/officeDocument/2006/relationships/tags" Target="../tags/tag1071.xml"/><Relationship Id="rId24" Type="http://schemas.openxmlformats.org/officeDocument/2006/relationships/tags" Target="../tags/tag1084.xml"/><Relationship Id="rId32" Type="http://schemas.openxmlformats.org/officeDocument/2006/relationships/tags" Target="../tags/tag1092.xml"/><Relationship Id="rId37" Type="http://schemas.openxmlformats.org/officeDocument/2006/relationships/tags" Target="../tags/tag1097.xml"/><Relationship Id="rId40" Type="http://schemas.openxmlformats.org/officeDocument/2006/relationships/tags" Target="../tags/tag1100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65.xml"/><Relationship Id="rId15" Type="http://schemas.openxmlformats.org/officeDocument/2006/relationships/tags" Target="../tags/tag1075.xml"/><Relationship Id="rId23" Type="http://schemas.openxmlformats.org/officeDocument/2006/relationships/tags" Target="../tags/tag1083.xml"/><Relationship Id="rId28" Type="http://schemas.openxmlformats.org/officeDocument/2006/relationships/tags" Target="../tags/tag1088.xml"/><Relationship Id="rId36" Type="http://schemas.openxmlformats.org/officeDocument/2006/relationships/tags" Target="../tags/tag1096.xml"/><Relationship Id="rId10" Type="http://schemas.openxmlformats.org/officeDocument/2006/relationships/tags" Target="../tags/tag1070.xml"/><Relationship Id="rId19" Type="http://schemas.openxmlformats.org/officeDocument/2006/relationships/tags" Target="../tags/tag1079.xml"/><Relationship Id="rId31" Type="http://schemas.openxmlformats.org/officeDocument/2006/relationships/tags" Target="../tags/tag1091.xml"/><Relationship Id="rId44" Type="http://schemas.openxmlformats.org/officeDocument/2006/relationships/tags" Target="../tags/tag1104.xml"/><Relationship Id="rId4" Type="http://schemas.openxmlformats.org/officeDocument/2006/relationships/tags" Target="../tags/tag1064.xml"/><Relationship Id="rId9" Type="http://schemas.openxmlformats.org/officeDocument/2006/relationships/tags" Target="../tags/tag1069.xml"/><Relationship Id="rId14" Type="http://schemas.openxmlformats.org/officeDocument/2006/relationships/tags" Target="../tags/tag1074.xml"/><Relationship Id="rId22" Type="http://schemas.openxmlformats.org/officeDocument/2006/relationships/tags" Target="../tags/tag1082.xml"/><Relationship Id="rId27" Type="http://schemas.openxmlformats.org/officeDocument/2006/relationships/tags" Target="../tags/tag1087.xml"/><Relationship Id="rId30" Type="http://schemas.openxmlformats.org/officeDocument/2006/relationships/tags" Target="../tags/tag1090.xml"/><Relationship Id="rId35" Type="http://schemas.openxmlformats.org/officeDocument/2006/relationships/tags" Target="../tags/tag1095.xml"/><Relationship Id="rId43" Type="http://schemas.openxmlformats.org/officeDocument/2006/relationships/tags" Target="../tags/tag1103.xml"/><Relationship Id="rId8" Type="http://schemas.openxmlformats.org/officeDocument/2006/relationships/tags" Target="../tags/tag1068.xml"/><Relationship Id="rId3" Type="http://schemas.openxmlformats.org/officeDocument/2006/relationships/tags" Target="../tags/tag1063.xml"/><Relationship Id="rId12" Type="http://schemas.openxmlformats.org/officeDocument/2006/relationships/tags" Target="../tags/tag1072.xml"/><Relationship Id="rId17" Type="http://schemas.openxmlformats.org/officeDocument/2006/relationships/tags" Target="../tags/tag1077.xml"/><Relationship Id="rId25" Type="http://schemas.openxmlformats.org/officeDocument/2006/relationships/tags" Target="../tags/tag1085.xml"/><Relationship Id="rId33" Type="http://schemas.openxmlformats.org/officeDocument/2006/relationships/tags" Target="../tags/tag1093.xml"/><Relationship Id="rId38" Type="http://schemas.openxmlformats.org/officeDocument/2006/relationships/tags" Target="../tags/tag1098.xml"/><Relationship Id="rId46" Type="http://schemas.openxmlformats.org/officeDocument/2006/relationships/notesSlide" Target="../notesSlides/notesSlide45.xml"/><Relationship Id="rId20" Type="http://schemas.openxmlformats.org/officeDocument/2006/relationships/tags" Target="../tags/tag1080.xml"/><Relationship Id="rId41" Type="http://schemas.openxmlformats.org/officeDocument/2006/relationships/tags" Target="../tags/tag1101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130.xml"/><Relationship Id="rId21" Type="http://schemas.openxmlformats.org/officeDocument/2006/relationships/tags" Target="../tags/tag1125.xml"/><Relationship Id="rId42" Type="http://schemas.openxmlformats.org/officeDocument/2006/relationships/tags" Target="../tags/tag1146.xml"/><Relationship Id="rId47" Type="http://schemas.openxmlformats.org/officeDocument/2006/relationships/tags" Target="../tags/tag1151.xml"/><Relationship Id="rId63" Type="http://schemas.openxmlformats.org/officeDocument/2006/relationships/tags" Target="../tags/tag1167.xml"/><Relationship Id="rId68" Type="http://schemas.openxmlformats.org/officeDocument/2006/relationships/tags" Target="../tags/tag1172.xml"/><Relationship Id="rId16" Type="http://schemas.openxmlformats.org/officeDocument/2006/relationships/tags" Target="../tags/tag1120.xml"/><Relationship Id="rId11" Type="http://schemas.openxmlformats.org/officeDocument/2006/relationships/tags" Target="../tags/tag1115.xml"/><Relationship Id="rId24" Type="http://schemas.openxmlformats.org/officeDocument/2006/relationships/tags" Target="../tags/tag1128.xml"/><Relationship Id="rId32" Type="http://schemas.openxmlformats.org/officeDocument/2006/relationships/tags" Target="../tags/tag1136.xml"/><Relationship Id="rId37" Type="http://schemas.openxmlformats.org/officeDocument/2006/relationships/tags" Target="../tags/tag1141.xml"/><Relationship Id="rId40" Type="http://schemas.openxmlformats.org/officeDocument/2006/relationships/tags" Target="../tags/tag1144.xml"/><Relationship Id="rId45" Type="http://schemas.openxmlformats.org/officeDocument/2006/relationships/tags" Target="../tags/tag1149.xml"/><Relationship Id="rId53" Type="http://schemas.openxmlformats.org/officeDocument/2006/relationships/tags" Target="../tags/tag1157.xml"/><Relationship Id="rId58" Type="http://schemas.openxmlformats.org/officeDocument/2006/relationships/tags" Target="../tags/tag1162.xml"/><Relationship Id="rId66" Type="http://schemas.openxmlformats.org/officeDocument/2006/relationships/tags" Target="../tags/tag1170.xml"/><Relationship Id="rId74" Type="http://schemas.openxmlformats.org/officeDocument/2006/relationships/tags" Target="../tags/tag1178.xml"/><Relationship Id="rId5" Type="http://schemas.openxmlformats.org/officeDocument/2006/relationships/tags" Target="../tags/tag1109.xml"/><Relationship Id="rId61" Type="http://schemas.openxmlformats.org/officeDocument/2006/relationships/tags" Target="../tags/tag1165.xml"/><Relationship Id="rId19" Type="http://schemas.openxmlformats.org/officeDocument/2006/relationships/tags" Target="../tags/tag1123.xml"/><Relationship Id="rId14" Type="http://schemas.openxmlformats.org/officeDocument/2006/relationships/tags" Target="../tags/tag1118.xml"/><Relationship Id="rId22" Type="http://schemas.openxmlformats.org/officeDocument/2006/relationships/tags" Target="../tags/tag1126.xml"/><Relationship Id="rId27" Type="http://schemas.openxmlformats.org/officeDocument/2006/relationships/tags" Target="../tags/tag1131.xml"/><Relationship Id="rId30" Type="http://schemas.openxmlformats.org/officeDocument/2006/relationships/tags" Target="../tags/tag1134.xml"/><Relationship Id="rId35" Type="http://schemas.openxmlformats.org/officeDocument/2006/relationships/tags" Target="../tags/tag1139.xml"/><Relationship Id="rId43" Type="http://schemas.openxmlformats.org/officeDocument/2006/relationships/tags" Target="../tags/tag1147.xml"/><Relationship Id="rId48" Type="http://schemas.openxmlformats.org/officeDocument/2006/relationships/tags" Target="../tags/tag1152.xml"/><Relationship Id="rId56" Type="http://schemas.openxmlformats.org/officeDocument/2006/relationships/tags" Target="../tags/tag1160.xml"/><Relationship Id="rId64" Type="http://schemas.openxmlformats.org/officeDocument/2006/relationships/tags" Target="../tags/tag1168.xml"/><Relationship Id="rId69" Type="http://schemas.openxmlformats.org/officeDocument/2006/relationships/tags" Target="../tags/tag1173.xml"/><Relationship Id="rId77" Type="http://schemas.openxmlformats.org/officeDocument/2006/relationships/notesSlide" Target="../notesSlides/notesSlide46.xml"/><Relationship Id="rId8" Type="http://schemas.openxmlformats.org/officeDocument/2006/relationships/tags" Target="../tags/tag1112.xml"/><Relationship Id="rId51" Type="http://schemas.openxmlformats.org/officeDocument/2006/relationships/tags" Target="../tags/tag1155.xml"/><Relationship Id="rId72" Type="http://schemas.openxmlformats.org/officeDocument/2006/relationships/tags" Target="../tags/tag1176.xml"/><Relationship Id="rId3" Type="http://schemas.openxmlformats.org/officeDocument/2006/relationships/tags" Target="../tags/tag1107.xml"/><Relationship Id="rId12" Type="http://schemas.openxmlformats.org/officeDocument/2006/relationships/tags" Target="../tags/tag1116.xml"/><Relationship Id="rId17" Type="http://schemas.openxmlformats.org/officeDocument/2006/relationships/tags" Target="../tags/tag1121.xml"/><Relationship Id="rId25" Type="http://schemas.openxmlformats.org/officeDocument/2006/relationships/tags" Target="../tags/tag1129.xml"/><Relationship Id="rId33" Type="http://schemas.openxmlformats.org/officeDocument/2006/relationships/tags" Target="../tags/tag1137.xml"/><Relationship Id="rId38" Type="http://schemas.openxmlformats.org/officeDocument/2006/relationships/tags" Target="../tags/tag1142.xml"/><Relationship Id="rId46" Type="http://schemas.openxmlformats.org/officeDocument/2006/relationships/tags" Target="../tags/tag1150.xml"/><Relationship Id="rId59" Type="http://schemas.openxmlformats.org/officeDocument/2006/relationships/tags" Target="../tags/tag1163.xml"/><Relationship Id="rId67" Type="http://schemas.openxmlformats.org/officeDocument/2006/relationships/tags" Target="../tags/tag1171.xml"/><Relationship Id="rId20" Type="http://schemas.openxmlformats.org/officeDocument/2006/relationships/tags" Target="../tags/tag1124.xml"/><Relationship Id="rId41" Type="http://schemas.openxmlformats.org/officeDocument/2006/relationships/tags" Target="../tags/tag1145.xml"/><Relationship Id="rId54" Type="http://schemas.openxmlformats.org/officeDocument/2006/relationships/tags" Target="../tags/tag1158.xml"/><Relationship Id="rId62" Type="http://schemas.openxmlformats.org/officeDocument/2006/relationships/tags" Target="../tags/tag1166.xml"/><Relationship Id="rId70" Type="http://schemas.openxmlformats.org/officeDocument/2006/relationships/tags" Target="../tags/tag1174.xml"/><Relationship Id="rId75" Type="http://schemas.openxmlformats.org/officeDocument/2006/relationships/tags" Target="../tags/tag1179.xml"/><Relationship Id="rId1" Type="http://schemas.openxmlformats.org/officeDocument/2006/relationships/tags" Target="../tags/tag1105.xml"/><Relationship Id="rId6" Type="http://schemas.openxmlformats.org/officeDocument/2006/relationships/tags" Target="../tags/tag1110.xml"/><Relationship Id="rId15" Type="http://schemas.openxmlformats.org/officeDocument/2006/relationships/tags" Target="../tags/tag1119.xml"/><Relationship Id="rId23" Type="http://schemas.openxmlformats.org/officeDocument/2006/relationships/tags" Target="../tags/tag1127.xml"/><Relationship Id="rId28" Type="http://schemas.openxmlformats.org/officeDocument/2006/relationships/tags" Target="../tags/tag1132.xml"/><Relationship Id="rId36" Type="http://schemas.openxmlformats.org/officeDocument/2006/relationships/tags" Target="../tags/tag1140.xml"/><Relationship Id="rId49" Type="http://schemas.openxmlformats.org/officeDocument/2006/relationships/tags" Target="../tags/tag1153.xml"/><Relationship Id="rId57" Type="http://schemas.openxmlformats.org/officeDocument/2006/relationships/tags" Target="../tags/tag1161.xml"/><Relationship Id="rId10" Type="http://schemas.openxmlformats.org/officeDocument/2006/relationships/tags" Target="../tags/tag1114.xml"/><Relationship Id="rId31" Type="http://schemas.openxmlformats.org/officeDocument/2006/relationships/tags" Target="../tags/tag1135.xml"/><Relationship Id="rId44" Type="http://schemas.openxmlformats.org/officeDocument/2006/relationships/tags" Target="../tags/tag1148.xml"/><Relationship Id="rId52" Type="http://schemas.openxmlformats.org/officeDocument/2006/relationships/tags" Target="../tags/tag1156.xml"/><Relationship Id="rId60" Type="http://schemas.openxmlformats.org/officeDocument/2006/relationships/tags" Target="../tags/tag1164.xml"/><Relationship Id="rId65" Type="http://schemas.openxmlformats.org/officeDocument/2006/relationships/tags" Target="../tags/tag1169.xml"/><Relationship Id="rId73" Type="http://schemas.openxmlformats.org/officeDocument/2006/relationships/tags" Target="../tags/tag1177.xml"/><Relationship Id="rId4" Type="http://schemas.openxmlformats.org/officeDocument/2006/relationships/tags" Target="../tags/tag1108.xml"/><Relationship Id="rId9" Type="http://schemas.openxmlformats.org/officeDocument/2006/relationships/tags" Target="../tags/tag1113.xml"/><Relationship Id="rId13" Type="http://schemas.openxmlformats.org/officeDocument/2006/relationships/tags" Target="../tags/tag1117.xml"/><Relationship Id="rId18" Type="http://schemas.openxmlformats.org/officeDocument/2006/relationships/tags" Target="../tags/tag1122.xml"/><Relationship Id="rId39" Type="http://schemas.openxmlformats.org/officeDocument/2006/relationships/tags" Target="../tags/tag1143.xml"/><Relationship Id="rId34" Type="http://schemas.openxmlformats.org/officeDocument/2006/relationships/tags" Target="../tags/tag1138.xml"/><Relationship Id="rId50" Type="http://schemas.openxmlformats.org/officeDocument/2006/relationships/tags" Target="../tags/tag1154.xml"/><Relationship Id="rId55" Type="http://schemas.openxmlformats.org/officeDocument/2006/relationships/tags" Target="../tags/tag1159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111.xml"/><Relationship Id="rId71" Type="http://schemas.openxmlformats.org/officeDocument/2006/relationships/tags" Target="../tags/tag1175.xml"/><Relationship Id="rId2" Type="http://schemas.openxmlformats.org/officeDocument/2006/relationships/tags" Target="../tags/tag1106.xml"/><Relationship Id="rId29" Type="http://schemas.openxmlformats.org/officeDocument/2006/relationships/tags" Target="../tags/tag11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5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E26502_01/html/E28388/eoiy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Executables &amp; Arrays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Autumn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object file header</a:t>
            </a:r>
            <a:r>
              <a:rPr lang="en-US" sz="2400" dirty="0"/>
              <a:t>: </a:t>
            </a:r>
            <a:r>
              <a:rPr lang="en-US" sz="2400" dirty="0" smtClean="0"/>
              <a:t> size </a:t>
            </a:r>
            <a:r>
              <a:rPr lang="en-US" sz="2400" dirty="0"/>
              <a:t>and position of the other pieces of the object file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text segment</a:t>
            </a:r>
            <a:r>
              <a:rPr lang="en-US" sz="2400" dirty="0"/>
              <a:t>: </a:t>
            </a:r>
            <a:r>
              <a:rPr lang="en-US" sz="2400" dirty="0" smtClean="0"/>
              <a:t> the </a:t>
            </a:r>
            <a:r>
              <a:rPr lang="en-US" sz="2400" dirty="0"/>
              <a:t>machine code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data segment</a:t>
            </a:r>
            <a:r>
              <a:rPr lang="en-US" sz="2400" dirty="0"/>
              <a:t>: </a:t>
            </a:r>
            <a:r>
              <a:rPr lang="en-US" sz="2400" dirty="0" smtClean="0"/>
              <a:t> data </a:t>
            </a:r>
            <a:r>
              <a:rPr lang="en-US" sz="2400" dirty="0"/>
              <a:t>in the source </a:t>
            </a:r>
            <a:r>
              <a:rPr lang="en-US" sz="2400" dirty="0" smtClean="0"/>
              <a:t>file (binary)</a:t>
            </a:r>
            <a:endParaRPr lang="en-US" sz="2400" dirty="0"/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relocation </a:t>
            </a:r>
            <a:r>
              <a:rPr lang="en-US" sz="2400" u="sng" dirty="0" smtClean="0"/>
              <a:t>table</a:t>
            </a:r>
            <a:r>
              <a:rPr lang="en-US" sz="2400" dirty="0" smtClean="0"/>
              <a:t>:  identifies </a:t>
            </a:r>
            <a:r>
              <a:rPr lang="en-US" sz="2400" dirty="0"/>
              <a:t>lines of code that need to be “handled”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symbol table</a:t>
            </a:r>
            <a:r>
              <a:rPr lang="en-US" sz="2400" dirty="0"/>
              <a:t>: </a:t>
            </a:r>
            <a:r>
              <a:rPr lang="en-US" sz="2400" dirty="0" smtClean="0"/>
              <a:t> list </a:t>
            </a:r>
            <a:r>
              <a:rPr lang="en-US" sz="2400" dirty="0"/>
              <a:t>of this file’s labels and data that can be referenced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debugging information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More info:  ELF format</a:t>
            </a:r>
            <a:endParaRPr lang="en-US" sz="2400" dirty="0"/>
          </a:p>
          <a:p>
            <a:pPr lvl="1"/>
            <a:r>
              <a:rPr lang="en-US" sz="1800" dirty="0" smtClean="0">
                <a:latin typeface="Courier New"/>
                <a:cs typeface="Courier New"/>
                <a:hlinkClick r:id="rId2"/>
              </a:rPr>
              <a:t>http</a:t>
            </a:r>
            <a:r>
              <a:rPr lang="en-US" sz="1800" dirty="0">
                <a:latin typeface="Courier New"/>
                <a:cs typeface="Courier New"/>
                <a:hlinkClick r:id="rId2"/>
              </a:rPr>
              <a:t>://</a:t>
            </a:r>
            <a:r>
              <a:rPr lang="en-US" sz="1800" dirty="0" smtClean="0">
                <a:latin typeface="Courier New"/>
                <a:cs typeface="Courier New"/>
                <a:hlinkClick r:id="rId2"/>
              </a:rPr>
              <a:t>www.skyfree.org/linux/references/ELF_Format.pdf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7923" y="1798367"/>
              <a:ext cx="8534160" cy="3283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83" y="1793327"/>
                <a:ext cx="8555040" cy="32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</a:t>
            </a:r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Object </a:t>
            </a:r>
            <a:r>
              <a:rPr lang="en-US" sz="2400" dirty="0" smtClean="0"/>
              <a:t>files </a:t>
            </a:r>
            <a:r>
              <a:rPr lang="en-US" sz="2400" dirty="0"/>
              <a:t>(e.g.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r>
              <a:rPr lang="en-US" sz="2400" b="1" dirty="0" smtClean="0"/>
              <a:t>Output:</a:t>
            </a:r>
            <a:r>
              <a:rPr lang="en-US" sz="2400" dirty="0" smtClean="0"/>
              <a:t>  executable binary program 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a.out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400" dirty="0"/>
              <a:t>Combines several </a:t>
            </a:r>
            <a:r>
              <a:rPr lang="en-US" sz="2400" dirty="0" smtClean="0"/>
              <a:t>object </a:t>
            </a:r>
            <a:r>
              <a:rPr lang="en-US" sz="2400" dirty="0"/>
              <a:t>files </a:t>
            </a:r>
            <a:r>
              <a:rPr lang="en-US" sz="2400" dirty="0" smtClean="0"/>
              <a:t>into a </a:t>
            </a:r>
            <a:r>
              <a:rPr lang="en-US" sz="2400" dirty="0"/>
              <a:t>single </a:t>
            </a:r>
            <a:r>
              <a:rPr lang="en-US" sz="2400" dirty="0" smtClean="0"/>
              <a:t>executable (</a:t>
            </a:r>
            <a:r>
              <a:rPr lang="en-US" sz="2400" i="1" dirty="0" smtClean="0">
                <a:solidFill>
                  <a:srgbClr val="FF0000"/>
                </a:solidFill>
              </a:rPr>
              <a:t>linking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Enables separate compilation/assembling </a:t>
            </a:r>
            <a:r>
              <a:rPr lang="en-US" sz="2400" dirty="0"/>
              <a:t>of files</a:t>
            </a:r>
          </a:p>
          <a:p>
            <a:pPr lvl="1"/>
            <a:r>
              <a:rPr lang="en-US" sz="2000" dirty="0"/>
              <a:t>Changes to </a:t>
            </a:r>
            <a:r>
              <a:rPr lang="en-US" sz="2000" dirty="0" smtClean="0"/>
              <a:t>one </a:t>
            </a:r>
            <a:r>
              <a:rPr lang="en-US" sz="2000" dirty="0"/>
              <a:t>file do not require </a:t>
            </a:r>
            <a:r>
              <a:rPr lang="en-US" sz="2000" dirty="0" smtClean="0"/>
              <a:t>recompiling </a:t>
            </a:r>
            <a:r>
              <a:rPr lang="en-US" sz="2000" dirty="0"/>
              <a:t>of whole </a:t>
            </a:r>
            <a:r>
              <a:rPr lang="en-US" sz="2000" dirty="0" smtClean="0"/>
              <a:t>program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0312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text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 and put them together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data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file, put them </a:t>
            </a:r>
            <a:r>
              <a:rPr lang="en-US" sz="2400" dirty="0" smtClean="0"/>
              <a:t>together</a:t>
            </a:r>
            <a:r>
              <a:rPr lang="en-US" sz="2400" dirty="0"/>
              <a:t>, and concatenate this onto end of text segments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Resolve References</a:t>
            </a:r>
          </a:p>
          <a:p>
            <a:pPr lvl="1"/>
            <a:r>
              <a:rPr lang="en-US" sz="2000" dirty="0"/>
              <a:t>Go through Relocation Table; handle each entry</a:t>
            </a:r>
          </a:p>
          <a:p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0160" y="3600141"/>
            <a:ext cx="6910399" cy="3073655"/>
            <a:chOff x="914400" y="3600141"/>
            <a:chExt cx="6910399" cy="3073655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3600141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object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4560" y="51206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object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info 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47299" y="4543011"/>
              <a:ext cx="3704861" cy="1126566"/>
              <a:chOff x="2147299" y="4543011"/>
              <a:chExt cx="3704861" cy="1126566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  <a:endParaRPr lang="en-US" sz="2000" b="1" dirty="0">
                  <a:solidFill>
                    <a:schemeClr val="hlin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147299" y="4543011"/>
                <a:ext cx="1669051" cy="394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52160" y="38816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2421360" y="2109960"/>
              <a:ext cx="6603120" cy="39538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7040" y="2103840"/>
                <a:ext cx="6618240" cy="39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7691400" y="1744200"/>
              <a:ext cx="1362240" cy="40701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2760" y="1737000"/>
                <a:ext cx="1377720" cy="40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6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Disassembling Object Code</a:t>
            </a:r>
            <a:endParaRPr lang="en-US" dirty="0"/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Disassembled: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 smtClean="0">
              <a:cs typeface="Calibri" panose="020F0502020204030204" pitchFamily="34" charset="0"/>
            </a:endParaRPr>
          </a:p>
          <a:p>
            <a:pPr lvl="1"/>
            <a:endParaRPr lang="en-US" dirty="0" smtClean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4B2A85"/>
                </a:solidFill>
                <a:cs typeface="Calibri" panose="020F0502020204030204" pitchFamily="34" charset="0"/>
              </a:rPr>
              <a:t>Disassembler</a:t>
            </a:r>
            <a:r>
              <a:rPr lang="en-US" dirty="0" smtClean="0">
                <a:cs typeface="Calibri" panose="020F0502020204030204" pitchFamily="34" charset="0"/>
              </a:rPr>
              <a:t> 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-d sum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Useful tool for examining object code 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1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Analyzes bit pattern of series of instructions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Produces approximate rendition of assembly code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Can run on either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 smtClean="0">
                <a:cs typeface="Calibri" panose="020F0502020204030204" pitchFamily="34" charset="0"/>
              </a:rPr>
              <a:t> (complete executable)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 smtClean="0">
                <a:cs typeface="Calibri" panose="020F0502020204030204" pitchFamily="34" charset="0"/>
              </a:rPr>
              <a:t> file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828800"/>
            <a:ext cx="6858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0000000000400536 &lt;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&gt;: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400536:  48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     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400539:  48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89 32  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40053c:  c3           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132200" y="2114640"/>
              <a:ext cx="6480000" cy="1527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160" y="2107800"/>
                <a:ext cx="6495480" cy="15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115800" y="3970080"/>
              <a:ext cx="1409400" cy="6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9680" y="3965400"/>
                <a:ext cx="142020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24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394960"/>
            <a:ext cx="8366760" cy="1306512"/>
          </a:xfrm>
        </p:spPr>
        <p:txBody>
          <a:bodyPr/>
          <a:lstStyle/>
          <a:p>
            <a:r>
              <a:rPr lang="en-US" sz="2400" dirty="0"/>
              <a:t>Anything that can be interpreted as executable code</a:t>
            </a:r>
          </a:p>
          <a:p>
            <a:r>
              <a:rPr lang="en-US" sz="2400" dirty="0"/>
              <a:t>Disassembler examines bytes </a:t>
            </a:r>
            <a:r>
              <a:rPr lang="en-US" sz="2400" dirty="0" smtClean="0"/>
              <a:t>and attempts to reconstruct </a:t>
            </a:r>
            <a:r>
              <a:rPr lang="en-US" sz="2400" dirty="0"/>
              <a:t>assembly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5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WINWORD.EXE: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55            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30001001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8b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esp,%ebp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6a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ff   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30001005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68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90 10 00 30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68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91 dc 4c 30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$0x304cdc91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End User License Agreement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319235" y="1448752"/>
              <a:ext cx="1711800" cy="500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0595" y="1439032"/>
                <a:ext cx="173016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67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Loader</a:t>
            </a:r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 smtClean="0"/>
              <a:t>Input:</a:t>
            </a:r>
            <a:r>
              <a:rPr lang="en-US" sz="2400" dirty="0" smtClean="0"/>
              <a:t>  </a:t>
            </a:r>
            <a:r>
              <a:rPr lang="en-US" sz="2400" dirty="0"/>
              <a:t>executable binary </a:t>
            </a:r>
            <a:r>
              <a:rPr lang="en-US" sz="2400" dirty="0" smtClean="0"/>
              <a:t>program, command-line arguments</a:t>
            </a:r>
            <a:endParaRPr lang="en-US" sz="2400" dirty="0"/>
          </a:p>
          <a:p>
            <a:pPr lvl="1"/>
            <a:r>
              <a:rPr lang="en-US" sz="2000" dirty="0" smtClean="0">
                <a:latin typeface="Courier New" pitchFamily="-65" charset="0"/>
              </a:rPr>
              <a:t>./</a:t>
            </a:r>
            <a:r>
              <a:rPr lang="en-US" sz="2000" dirty="0" err="1" smtClean="0">
                <a:latin typeface="Courier New" pitchFamily="-65" charset="0"/>
              </a:rPr>
              <a:t>a.out</a:t>
            </a:r>
            <a:r>
              <a:rPr lang="en-US" sz="2000" dirty="0" smtClean="0">
                <a:latin typeface="Courier New" pitchFamily="-65" charset="0"/>
              </a:rPr>
              <a:t> arg1 arg2</a:t>
            </a:r>
            <a:endParaRPr lang="en-US" sz="2000" dirty="0"/>
          </a:p>
          <a:p>
            <a:r>
              <a:rPr lang="en-US" sz="2400" b="1" dirty="0" smtClean="0"/>
              <a:t>Output:</a:t>
            </a:r>
            <a:r>
              <a:rPr lang="en-US" sz="2400" dirty="0" smtClean="0"/>
              <a:t>  &lt;program is run&gt;</a:t>
            </a:r>
          </a:p>
          <a:p>
            <a:endParaRPr lang="en-US" sz="2400" dirty="0" smtClean="0"/>
          </a:p>
          <a:p>
            <a:r>
              <a:rPr lang="en-US" sz="2400" dirty="0" smtClean="0"/>
              <a:t>Loader duties primarily handled by OS/kernel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More about this when we learn about processes</a:t>
            </a:r>
          </a:p>
          <a:p>
            <a:r>
              <a:rPr lang="en-US" sz="2400" dirty="0" smtClean="0"/>
              <a:t>Memory sections (Instructions, Static Data, Stack) are set up</a:t>
            </a:r>
          </a:p>
          <a:p>
            <a:r>
              <a:rPr lang="en-US" sz="2400" dirty="0" smtClean="0"/>
              <a:t>Registers are initialized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 smtClean="0"/>
              <a:t>Multi-dimensional (nested)</a:t>
            </a:r>
          </a:p>
          <a:p>
            <a:pPr lvl="1"/>
            <a:r>
              <a:rPr lang="en-US" dirty="0" smtClean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 smtClean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Array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 smtClean="0"/>
                  <a:t>Contiguously</a:t>
                </a:r>
                <a:r>
                  <a:rPr lang="en-US" dirty="0" smtClean="0"/>
                  <a:t> allocated region of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 smtClean="0"/>
                  <a:t>returns address of </a:t>
                </a:r>
                <a:r>
                  <a:rPr lang="en-US" dirty="0"/>
                  <a:t>array </a:t>
                </a:r>
                <a:r>
                  <a:rPr lang="en-US" dirty="0" smtClean="0"/>
                  <a:t>(</a:t>
                </a:r>
                <a:r>
                  <a:rPr lang="en-US" dirty="0"/>
                  <a:t>t</a:t>
                </a:r>
                <a:r>
                  <a:rPr lang="en-US" dirty="0" smtClean="0"/>
                  <a:t>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[12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a[3];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" name="Ink 10"/>
              <p14:cNvContentPartPr/>
              <p14:nvPr/>
            </p14:nvContentPartPr>
            <p14:xfrm>
              <a:off x="721800" y="2369880"/>
              <a:ext cx="6440400" cy="381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1720" y="2359800"/>
                <a:ext cx="6456240" cy="40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 smtClean="0"/>
                  <a:t>Identifier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 returns address of array (type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u="sng" dirty="0" smtClean="0"/>
              </a:p>
              <a:p>
                <a:pPr lvl="1"/>
                <a:endParaRPr lang="en-US" u="sng" dirty="0"/>
              </a:p>
              <a:p>
                <a:r>
                  <a:rPr lang="en-US" u="sng" dirty="0" smtClean="0"/>
                  <a:t>Reference</a:t>
                </a:r>
                <a:r>
                  <a:rPr lang="en-US" dirty="0" smtClean="0"/>
                  <a:t>        </a:t>
                </a:r>
                <a:r>
                  <a:rPr lang="en-US" u="sng" dirty="0" smtClean="0"/>
                  <a:t>Type</a:t>
                </a:r>
                <a:r>
                  <a:rPr lang="en-US" dirty="0"/>
                  <a:t>	</a:t>
                </a:r>
                <a:r>
                  <a:rPr lang="en-US" u="sng" dirty="0" smtClean="0"/>
                  <a:t>Value</a:t>
                </a:r>
                <a:r>
                  <a:rPr lang="en-US" dirty="0" smtClean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  <a:endParaRPr lang="en-US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1023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1188720"/>
                <a:gridCol w="4206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5" name="Ink 44"/>
              <p14:cNvContentPartPr/>
              <p14:nvPr/>
            </p14:nvContentPartPr>
            <p14:xfrm>
              <a:off x="1416240" y="3105000"/>
              <a:ext cx="6576480" cy="20692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05800" y="3098160"/>
                <a:ext cx="6595920" cy="20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Friday (</a:t>
            </a:r>
            <a:r>
              <a:rPr lang="en-US" dirty="0" smtClean="0"/>
              <a:t>10/26)</a:t>
            </a:r>
          </a:p>
          <a:p>
            <a:r>
              <a:rPr lang="en-US" dirty="0" smtClean="0"/>
              <a:t>Homework 3 due next Friday (11/2)</a:t>
            </a:r>
          </a:p>
          <a:p>
            <a:pPr lvl="2"/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</a:t>
            </a:r>
            <a:r>
              <a:rPr lang="en-US" dirty="0" smtClean="0"/>
              <a:t>(Monday 10/29, 5:10-6:20 pm)</a:t>
            </a:r>
          </a:p>
          <a:p>
            <a:pPr lvl="1"/>
            <a:r>
              <a:rPr lang="en-US" dirty="0" smtClean="0"/>
              <a:t>70 minute exam</a:t>
            </a:r>
            <a:endParaRPr lang="en-US" dirty="0"/>
          </a:p>
          <a:p>
            <a:pPr lvl="1"/>
            <a:r>
              <a:rPr lang="en-US" dirty="0" smtClean="0"/>
              <a:t>Exam room split by quiz section</a:t>
            </a:r>
            <a:endParaRPr lang="en-US" dirty="0"/>
          </a:p>
          <a:p>
            <a:pPr lvl="1"/>
            <a:r>
              <a:rPr lang="en-US" dirty="0" smtClean="0"/>
              <a:t>Midterm details Piazza post:  </a:t>
            </a:r>
            <a:r>
              <a:rPr lang="en-US" dirty="0" smtClean="0">
                <a:hlinkClick r:id="rId2"/>
              </a:rPr>
              <a:t>@231</a:t>
            </a:r>
            <a:endParaRPr lang="en-US" dirty="0" smtClean="0"/>
          </a:p>
          <a:p>
            <a:pPr lvl="1"/>
            <a:r>
              <a:rPr lang="en-US" b="1" dirty="0" smtClean="0"/>
              <a:t>Review session:  </a:t>
            </a:r>
            <a:r>
              <a:rPr lang="en-US" dirty="0" smtClean="0"/>
              <a:t>5-7 pm </a:t>
            </a:r>
            <a:r>
              <a:rPr lang="en-US" dirty="0"/>
              <a:t>on </a:t>
            </a:r>
            <a:r>
              <a:rPr lang="en-US" dirty="0" smtClean="0"/>
              <a:t>Friday (10/26) </a:t>
            </a:r>
            <a:r>
              <a:rPr lang="en-US" dirty="0"/>
              <a:t>in </a:t>
            </a:r>
            <a:r>
              <a:rPr lang="en-US" dirty="0" smtClean="0"/>
              <a:t>EEB 105</a:t>
            </a:r>
          </a:p>
          <a:p>
            <a:pPr lvl="1"/>
            <a:r>
              <a:rPr lang="en-US" dirty="0" smtClean="0"/>
              <a:t>Take a look at midterm review packet before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2126074" y="2269066"/>
            <a:ext cx="413926" cy="74066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 bwMode="auto">
          <a:xfrm flipH="1">
            <a:off x="5117630" y="2220148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2926080"/>
            <a:ext cx="836612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kern="0" dirty="0" smtClean="0"/>
              <a:t>:  Declaration “</a:t>
            </a:r>
            <a:r>
              <a:rPr lang="en-US" sz="2000" kern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/>
              <a:t>” equivalent to “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kern="0" dirty="0" smtClean="0"/>
              <a:t>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1982160" y="1241280"/>
              <a:ext cx="6774480" cy="725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2800" y="1233000"/>
                <a:ext cx="6790680" cy="74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486400"/>
            <a:ext cx="8366125" cy="1189038"/>
          </a:xfrm>
        </p:spPr>
        <p:txBody>
          <a:bodyPr/>
          <a:lstStyle/>
          <a:p>
            <a:r>
              <a:rPr lang="en-US" b="0" dirty="0" smtClean="0"/>
              <a:t>Example </a:t>
            </a:r>
            <a:r>
              <a:rPr lang="en-US" b="0" dirty="0"/>
              <a:t>arrays </a:t>
            </a:r>
            <a:r>
              <a:rPr lang="en-US" b="0" dirty="0" smtClean="0"/>
              <a:t>happened to be allocated </a:t>
            </a:r>
            <a:r>
              <a:rPr lang="en-US" b="0" dirty="0"/>
              <a:t>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98316" y="1829880"/>
            <a:ext cx="7045204" cy="4862902"/>
            <a:chOff x="1498316" y="1829880"/>
            <a:chExt cx="7045204" cy="48629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0" name="Ink 69"/>
                <p14:cNvContentPartPr/>
                <p14:nvPr/>
              </p14:nvContentPartPr>
              <p14:xfrm>
                <a:off x="2428920" y="1829880"/>
                <a:ext cx="6114600" cy="2644200"/>
              </p14:xfrm>
            </p:contentPart>
          </mc:Choice>
          <mc:Fallback>
            <p:pic>
              <p:nvPicPr>
                <p:cNvPr id="70" name="Ink 69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20280" y="1823760"/>
                  <a:ext cx="6130080" cy="26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1" name="Ink 70"/>
                <p14:cNvContentPartPr/>
                <p14:nvPr/>
              </p14:nvContentPartPr>
              <p14:xfrm>
                <a:off x="5656740" y="6015570"/>
                <a:ext cx="2095200" cy="586080"/>
              </p14:xfrm>
            </p:contentPart>
          </mc:Choice>
          <mc:Fallback>
            <p:pic>
              <p:nvPicPr>
                <p:cNvPr id="71" name="Ink 70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48460" y="6008730"/>
                  <a:ext cx="21132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0" name="Ink 89"/>
                <p14:cNvContentPartPr/>
                <p14:nvPr/>
              </p14:nvContentPartPr>
              <p14:xfrm>
                <a:off x="1498316" y="6635182"/>
                <a:ext cx="1767240" cy="57600"/>
              </p14:xfrm>
            </p:contentPart>
          </mc:Choice>
          <mc:Fallback>
            <p:pic>
              <p:nvPicPr>
                <p:cNvPr id="90" name="Ink 89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95076" y="6626902"/>
                  <a:ext cx="1775880" cy="7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Accessing Example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z[dig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digit]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</a:rPr>
              <a:t>, so u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4920" y="979200"/>
            <a:ext cx="5616720" cy="3822840"/>
            <a:chOff x="1024920" y="979200"/>
            <a:chExt cx="5616720" cy="38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Ink 33"/>
                <p14:cNvContentPartPr/>
                <p14:nvPr/>
              </p14:nvContentPartPr>
              <p14:xfrm>
                <a:off x="1822320" y="979200"/>
                <a:ext cx="4819320" cy="3343680"/>
              </p14:xfrm>
            </p:contentPart>
          </mc:Choice>
          <mc:Fallback>
            <p:pic>
              <p:nvPicPr>
                <p:cNvPr id="34" name="Ink 33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5480" y="974520"/>
                  <a:ext cx="4834800" cy="33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/>
                <p14:cNvContentPartPr/>
                <p14:nvPr/>
              </p14:nvContentPartPr>
              <p14:xfrm>
                <a:off x="1024920" y="4494960"/>
                <a:ext cx="3236760" cy="30708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19520" y="4488840"/>
                  <a:ext cx="3248280" cy="318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/>
              <a:t>No bounds checking</a:t>
            </a:r>
            <a:endParaRPr lang="en-US" sz="2000" b="0" kern="0" dirty="0" smtClean="0"/>
          </a:p>
          <a:p>
            <a:r>
              <a:rPr lang="en-US" sz="2000" b="0" kern="0" dirty="0" smtClean="0"/>
              <a:t>Example arrays happened to be allocated in successive 20 byte blocks</a:t>
            </a:r>
          </a:p>
          <a:p>
            <a:pPr lvl="1"/>
            <a:r>
              <a:rPr lang="en-US" b="0" kern="0" dirty="0" smtClean="0"/>
              <a:t>Not guaranteed to happen in general</a:t>
            </a:r>
            <a:endParaRPr lang="en-US" b="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0" name="Ink 69"/>
              <p14:cNvContentPartPr/>
              <p14:nvPr/>
            </p14:nvContentPartPr>
            <p14:xfrm>
              <a:off x="690840" y="1103040"/>
              <a:ext cx="6617160" cy="44179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560" y="1094400"/>
                <a:ext cx="6637320" cy="44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Arrays are (almost) identical to pointers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char *string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char string[]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are nearly identical declarations</a:t>
            </a:r>
          </a:p>
          <a:p>
            <a:pPr lvl="1"/>
            <a:r>
              <a:rPr lang="en-US" dirty="0" smtClean="0"/>
              <a:t>Differ in subtle ways:  initialization,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etc.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 array variable looks like a pointer to the first (0</a:t>
            </a:r>
            <a:r>
              <a:rPr lang="en-US" baseline="30000" dirty="0" smtClean="0"/>
              <a:t>th</a:t>
            </a:r>
            <a:r>
              <a:rPr lang="en-US" dirty="0" smtClean="0"/>
              <a:t>) element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+mj-lt"/>
                <a:cs typeface="Courier New"/>
              </a:rPr>
              <a:t>;   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Courier New"/>
                <a:cs typeface="Courier New"/>
              </a:rPr>
              <a:t>[</a:t>
            </a:r>
            <a:r>
              <a:rPr lang="en-US" dirty="0">
                <a:latin typeface="Courier New"/>
                <a:cs typeface="Courier New"/>
              </a:rPr>
              <a:t>2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*(</a:t>
            </a:r>
            <a:r>
              <a:rPr lang="en-US" dirty="0" smtClean="0">
                <a:latin typeface="Courier New"/>
                <a:cs typeface="Courier New"/>
              </a:rPr>
              <a:t>ar+2)</a:t>
            </a:r>
          </a:p>
          <a:p>
            <a:pPr lvl="2"/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An array variable is read-only (no assignment)</a:t>
            </a:r>
          </a:p>
          <a:p>
            <a:pPr lvl="1"/>
            <a:r>
              <a:rPr lang="en-US" dirty="0" smtClean="0"/>
              <a:t>Cannot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&lt;anything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&gt;"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84480" y="3542400"/>
              <a:ext cx="1017360" cy="2608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9800" y="3536640"/>
                <a:ext cx="1027800" cy="26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char*</a:t>
            </a:r>
            <a:r>
              <a:rPr lang="en-US" sz="2400" dirty="0" smtClean="0">
                <a:latin typeface="Courier New"/>
                <a:cs typeface="Courier New"/>
              </a:rPr>
              <a:t> foo</a:t>
            </a:r>
            <a:r>
              <a:rPr lang="en-US" sz="2400" dirty="0">
                <a:latin typeface="Courier New"/>
                <a:cs typeface="Courier New"/>
              </a:rPr>
              <a:t>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</a:t>
            </a:r>
            <a:r>
              <a:rPr lang="en-US" dirty="0" smtClean="0"/>
              <a:t>to </a:t>
            </a:r>
            <a:r>
              <a:rPr lang="en-US" dirty="0"/>
              <a:t>a function as a </a:t>
            </a:r>
            <a:r>
              <a:rPr lang="en-US" dirty="0" smtClean="0"/>
              <a:t>pointer:</a:t>
            </a:r>
          </a:p>
          <a:p>
            <a:pPr lvl="1"/>
            <a:r>
              <a:rPr lang="en-US" dirty="0" smtClean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 smtClean="0">
                <a:latin typeface="Courier New" charset="0"/>
              </a:rPr>
              <a:t>	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foo(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[], </a:t>
            </a:r>
            <a:r>
              <a:rPr lang="en-US" sz="2400" b="1" dirty="0" smtClean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</a:t>
            </a:r>
            <a:r>
              <a:rPr lang="en-US" sz="2400" dirty="0" smtClean="0">
                <a:latin typeface="Courier New" charset="0"/>
              </a:rPr>
              <a:t>) {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   ...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[size-1] ...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  <a:endParaRPr lang="en-US" sz="8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  <a:endPara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74320" y="335160"/>
            <a:ext cx="5234040" cy="4881385"/>
            <a:chOff x="3874320" y="335160"/>
            <a:chExt cx="5234040" cy="48813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7" name="Ink 16"/>
                <p14:cNvContentPartPr/>
                <p14:nvPr/>
              </p14:nvContentPartPr>
              <p14:xfrm>
                <a:off x="3874320" y="335160"/>
                <a:ext cx="5234040" cy="349344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66760" y="329400"/>
                  <a:ext cx="5252400" cy="35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/>
                <p14:cNvContentPartPr/>
                <p14:nvPr/>
              </p14:nvContentPartPr>
              <p14:xfrm>
                <a:off x="7064280" y="4808665"/>
                <a:ext cx="2044080" cy="40788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56000" y="4803625"/>
                  <a:ext cx="2062800" cy="41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 smtClean="0"/>
              <a:t>One-dimensional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Multi-dimensional (nested)</a:t>
            </a:r>
          </a:p>
          <a:p>
            <a:pPr lvl="1"/>
            <a:r>
              <a:rPr lang="en-US" dirty="0" smtClean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 smtClean="0"/>
              <a:t>Unions</a:t>
            </a:r>
            <a:endParaRPr lang="en-US" strike="sngStrike" dirty="0">
              <a:solidFill>
                <a:srgbClr val="A6A6A6"/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Example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395133" y="3479800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What is the layout in memory?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561364" y="1352736"/>
            <a:ext cx="201168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 bwMode="auto">
          <a:xfrm>
            <a:off x="809835" y="1665614"/>
            <a:ext cx="285283" cy="19416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68108" y="36257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Calibri" pitchFamily="34" charset="0"/>
              </a:rPr>
              <a:t>same as: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3520" y="1585800"/>
            <a:ext cx="2655720" cy="2394000"/>
            <a:chOff x="2513520" y="1585800"/>
            <a:chExt cx="2655720" cy="23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/>
                <p14:cNvContentPartPr/>
                <p14:nvPr/>
              </p14:nvContentPartPr>
              <p14:xfrm>
                <a:off x="3852000" y="1585800"/>
                <a:ext cx="1317240" cy="104076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8760" y="1578960"/>
                  <a:ext cx="1327680" cy="10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/>
                <p14:cNvContentPartPr/>
                <p14:nvPr/>
              </p14:nvContentPartPr>
              <p14:xfrm>
                <a:off x="2513520" y="2346120"/>
                <a:ext cx="1809000" cy="16336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5240" y="2340360"/>
                  <a:ext cx="1822320" cy="1647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Nested Array Example</a:t>
            </a: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 smtClean="0"/>
              <a:t>“Row-major” ordering of all elements</a:t>
            </a:r>
          </a:p>
          <a:p>
            <a:r>
              <a:rPr lang="en-US" dirty="0" smtClean="0"/>
              <a:t>Elements in the same row are contiguous</a:t>
            </a:r>
          </a:p>
          <a:p>
            <a:r>
              <a:rPr lang="en-US" dirty="0" smtClean="0"/>
              <a:t>Guaranteed  (in C)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  <a:endPara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3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60" name="TextBox 59"/>
          <p:cNvSpPr txBox="1"/>
          <p:nvPr>
            <p:custDataLst>
              <p:tags r:id="rId29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08280" y="1663920"/>
            <a:ext cx="6666480" cy="3896280"/>
            <a:chOff x="908280" y="1663920"/>
            <a:chExt cx="6666480" cy="38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/>
                <p14:cNvContentPartPr/>
                <p14:nvPr/>
              </p14:nvContentPartPr>
              <p14:xfrm>
                <a:off x="1254240" y="1663920"/>
                <a:ext cx="6320520" cy="291888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5600" y="1658520"/>
                  <a:ext cx="6338880" cy="29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/>
                <p14:cNvContentPartPr/>
                <p14:nvPr/>
              </p14:nvContentPartPr>
              <p14:xfrm>
                <a:off x="908280" y="5505480"/>
                <a:ext cx="1548720" cy="547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7840" y="5501160"/>
                  <a:ext cx="1570680" cy="7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 smtClean="0"/>
              <a:t>2D array of data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 smtClean="0"/>
              <a:t>Each element requires </a:t>
            </a:r>
            <a:br>
              <a:rPr lang="en-US" dirty="0" smtClean="0"/>
            </a:br>
            <a:r>
              <a:rPr lang="en-US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bytes</a:t>
            </a:r>
          </a:p>
          <a:p>
            <a:r>
              <a:rPr lang="en-US" dirty="0" smtClean="0"/>
              <a:t>Array size?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 smtClean="0"/>
              <a:t>Array size: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 smtClean="0"/>
              <a:t>Arrangement:  </a:t>
            </a:r>
            <a:r>
              <a:rPr lang="en-US" b="1" dirty="0" smtClean="0"/>
              <a:t>row-major</a:t>
            </a:r>
            <a:r>
              <a:rPr lang="en-US" dirty="0" smtClean="0"/>
              <a:t> </a:t>
            </a:r>
            <a:r>
              <a:rPr lang="en-US" dirty="0"/>
              <a:t>ordering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</a:t>
            </a:r>
            <a:r>
              <a:rPr lang="en-US" sz="1800" b="0" dirty="0" smtClean="0">
                <a:latin typeface="Calibri" pitchFamily="34" charset="0"/>
              </a:rPr>
              <a:t>bytes</a:t>
            </a:r>
            <a:endParaRPr lang="en-US" sz="1800" b="0" dirty="0">
              <a:latin typeface="Calibri" pitchFamily="34" charset="0"/>
            </a:endParaRP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9" name="Ink 48"/>
              <p14:cNvContentPartPr/>
              <p14:nvPr/>
            </p14:nvContentPartPr>
            <p14:xfrm>
              <a:off x="189360" y="4672800"/>
              <a:ext cx="8530920" cy="66240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0000" y="4663440"/>
                <a:ext cx="8545680" cy="6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endParaRPr lang="en-US" u="sng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 smtClean="0"/>
              <a:t>Row vectors</a:t>
            </a:r>
          </a:p>
          <a:p>
            <a:pPr lvl="1"/>
            <a:r>
              <a:rPr lang="en-US" dirty="0" smtClean="0"/>
              <a:t>Given  </a:t>
            </a:r>
            <a:r>
              <a:rPr lang="en-US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A[R][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C]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 is an array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/>
              <a:t> elements (“row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</a:t>
            </a:r>
            <a:r>
              <a:rPr lang="en-US" dirty="0" smtClean="0"/>
              <a:t>is address of array</a:t>
            </a:r>
          </a:p>
          <a:p>
            <a:pPr lvl="2"/>
            <a:r>
              <a:rPr lang="en-US" dirty="0" smtClean="0"/>
              <a:t>Starting address of 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6" y="3026664"/>
            <a:ext cx="34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</a:t>
            </a:r>
            <a:endParaRPr lang="en-US" sz="20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/>
              <p14:cNvContentPartPr/>
              <p14:nvPr/>
            </p14:nvContentPartPr>
            <p14:xfrm>
              <a:off x="573840" y="2221200"/>
              <a:ext cx="7154280" cy="41922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6280" y="2214360"/>
                <a:ext cx="7170120" cy="42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68880" y="2791047"/>
            <a:ext cx="4206240" cy="3822263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movslq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rdi,%rdi,4),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sea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(,%rax,4),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87080" y="1476360"/>
              <a:ext cx="7917120" cy="3787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240" y="1466640"/>
                <a:ext cx="7934400" cy="38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8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What is its </a:t>
            </a:r>
            <a:r>
              <a:rPr lang="en-US" b="0" kern="0" dirty="0" smtClean="0">
                <a:latin typeface="Calibri" pitchFamily="34" charset="0"/>
              </a:rPr>
              <a:t>value?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221400" y="1141920"/>
              <a:ext cx="6915240" cy="4209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120" y="1133280"/>
                <a:ext cx="6929280" cy="42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  <a:endParaRPr lang="en-US" sz="2400" dirty="0" smtClean="0"/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 smtClean="0"/>
              <a:t>s</a:t>
            </a:r>
            <a:endParaRPr lang="en-US" sz="2000" dirty="0"/>
          </a:p>
          <a:p>
            <a:pPr lvl="1"/>
            <a:r>
              <a:rPr lang="en-US" sz="2000" dirty="0"/>
              <a:t>Starting </a:t>
            </a:r>
            <a:r>
              <a:rPr lang="en-US" sz="2000" dirty="0" smtClean="0"/>
              <a:t>address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Assembly </a:t>
            </a:r>
            <a:r>
              <a:rPr lang="en-US" sz="2400" dirty="0"/>
              <a:t>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</a:t>
            </a:r>
            <a:r>
              <a:rPr lang="en-US" sz="2000" dirty="0" smtClean="0"/>
              <a:t>as: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*(index+4*index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080720" y="4046400"/>
              <a:ext cx="3868920" cy="365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7120" y="4039560"/>
                <a:ext cx="3881520" cy="37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" name="Ink 12"/>
              <p14:cNvContentPartPr/>
              <p14:nvPr/>
            </p14:nvContentPartPr>
            <p14:xfrm>
              <a:off x="2453400" y="1181160"/>
              <a:ext cx="5860800" cy="16480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46200" y="1175400"/>
                <a:ext cx="5878080" cy="166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 element of type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, which requires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 smtClean="0"/>
              <a:t>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3" name="Ink 82"/>
              <p14:cNvContentPartPr/>
              <p14:nvPr/>
            </p14:nvContentPartPr>
            <p14:xfrm>
              <a:off x="5299560" y="6228360"/>
              <a:ext cx="1082520" cy="53100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94520" y="6220800"/>
                <a:ext cx="1095120" cy="5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 smtClean="0"/>
              <a:t> is an 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Address =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 smtClean="0"/>
              <a:t>Assembly Code</a:t>
            </a:r>
          </a:p>
          <a:p>
            <a:pPr lvl="1"/>
            <a:r>
              <a:rPr lang="en-US" dirty="0" smtClean="0"/>
              <a:t>Computes address as:   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 smtClean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rsi,4),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4*(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5*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08160" y="3371040"/>
              <a:ext cx="1075320" cy="442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680" y="3364560"/>
                <a:ext cx="10926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44225" y="3898195"/>
              <a:ext cx="7350480" cy="15836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265" y="3890635"/>
                <a:ext cx="7359480" cy="159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Multi-Dimensional </a:t>
            </a:r>
            <a:r>
              <a:rPr lang="en-US" dirty="0" smtClean="0"/>
              <a:t>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7" name="Ink 46"/>
              <p14:cNvContentPartPr/>
              <p14:nvPr/>
            </p14:nvContentPartPr>
            <p14:xfrm>
              <a:off x="243000" y="2269800"/>
              <a:ext cx="8501040" cy="338652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800" y="2261160"/>
                <a:ext cx="8513640" cy="34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 smtClean="0"/>
              <a:t>One-dimensional</a:t>
            </a:r>
          </a:p>
          <a:p>
            <a:pPr lvl="1"/>
            <a:r>
              <a:rPr lang="en-US" dirty="0" smtClean="0"/>
              <a:t>Multi-dimensional (nested)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 smtClean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Building an Executable from a C File</a:t>
            </a:r>
            <a:endParaRPr lang="en-US" dirty="0"/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 smtClean="0"/>
              <a:t>Code in files </a:t>
            </a:r>
            <a:r>
              <a:rPr lang="en-US" sz="2400" dirty="0" smtClean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 smtClean="0"/>
              <a:t>Compile with command:</a:t>
            </a:r>
            <a:r>
              <a:rPr lang="en-US" sz="2400" dirty="0" smtClean="0"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 smtClean="0"/>
              <a:t>Put resulting machine code in file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Run with command: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" y="3108960"/>
            <a:ext cx="7665720" cy="3657600"/>
            <a:chOff x="731520" y="3017520"/>
            <a:chExt cx="7665720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3017520"/>
              <a:ext cx="7665720" cy="3108960"/>
              <a:chOff x="1097280" y="3383280"/>
              <a:chExt cx="7665720" cy="3108960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33832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42976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52120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7280" y="61264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7490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3820020"/>
                <a:ext cx="3196248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ompiler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–</a:t>
                </a:r>
                <a:r>
                  <a:rPr lang="en-US" sz="20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Og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4734420"/>
                <a:ext cx="30480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ssembler (</a:t>
                </a:r>
                <a:r>
                  <a:rPr lang="en-US" sz="20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-c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14800" y="5650440"/>
                <a:ext cx="2638425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inker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:r>
                  <a:rPr lang="en-US" sz="20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3383280"/>
                <a:ext cx="3474720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p1.c p2.c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4297680"/>
                <a:ext cx="3474720" cy="36576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Asm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p1.s p2.s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5212079"/>
                <a:ext cx="3474720" cy="365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p1.o p2.o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86000" y="6126480"/>
                <a:ext cx="3474720" cy="36576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Executable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23360" y="46634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23360" y="55778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760720" y="5609626"/>
                <a:ext cx="1550328" cy="5953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68440" y="5212080"/>
                <a:ext cx="2194560" cy="3975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Static libraries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612648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9040" y="6202027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 u="sng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oader (the OS)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2417040" y="1001160"/>
              <a:ext cx="6529320" cy="1287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2360" y="992520"/>
                <a:ext cx="6539400" cy="13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49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Calibri" pitchFamily="34" charset="0"/>
              </a:rPr>
              <a:t>Is a multi-level array the 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univ2D[3]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9, 8, 1, 9, 5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1, 5, 2, 1, 3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4, 7, 2, 0 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 Declaration(s):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363236" y="1772492"/>
              <a:ext cx="4182480" cy="3833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3516" y="1764572"/>
                <a:ext cx="419868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 smtClean="0"/>
              <a:t>8 bytes each</a:t>
            </a:r>
            <a:endParaRPr lang="en-US" dirty="0"/>
          </a:p>
          <a:p>
            <a:r>
              <a:rPr lang="en-US" sz="2000" b="0" dirty="0"/>
              <a:t>Each pointer points to array of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 smtClean="0"/>
              <a:t>s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 smtClean="0"/>
              <a:t>Multi-Level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</a:t>
            </a:r>
            <a:r>
              <a:rPr lang="en-US" dirty="0" smtClean="0"/>
              <a:t>access  </a:t>
            </a:r>
            <a:r>
              <a:rPr lang="en-US" dirty="0"/>
              <a:t>Mem[Mem[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But allows inner arrays to be different lengths (not in this example)</a:t>
            </a:r>
            <a:endParaRPr lang="en-US" dirty="0"/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3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8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4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7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0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8" name="Ink 87"/>
              <p14:cNvContentPartPr/>
              <p14:nvPr/>
            </p14:nvContentPartPr>
            <p14:xfrm>
              <a:off x="5251320" y="1877400"/>
              <a:ext cx="3627720" cy="406548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42320" y="1866600"/>
                <a:ext cx="3643560" cy="40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Access </a:t>
            </a:r>
            <a:r>
              <a:rPr lang="en-US" b="0" i="1" dirty="0" smtClean="0">
                <a:latin typeface="Calibri" pitchFamily="34" charset="0"/>
              </a:rPr>
              <a:t>looks</a:t>
            </a:r>
            <a:r>
              <a:rPr lang="en-US" b="0" dirty="0" smtClean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3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8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4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7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0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8" name="Ink 97"/>
              <p14:cNvContentPartPr/>
              <p14:nvPr/>
            </p14:nvContentPartPr>
            <p14:xfrm>
              <a:off x="1800000" y="2876400"/>
              <a:ext cx="6590160" cy="7668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93520" y="2867760"/>
                <a:ext cx="660276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Multi-Level </a:t>
            </a:r>
            <a:r>
              <a:rPr lang="en-US" dirty="0"/>
              <a:t>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 smtClean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  <a:endParaRPr lang="en-US" sz="1800" b="1" dirty="0" smtClean="0">
              <a:latin typeface="Anonymous Pro" panose="02060609030202000504" pitchFamily="49" charset="0"/>
            </a:endParaRP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8" name="Ink 87"/>
              <p14:cNvContentPartPr/>
              <p14:nvPr/>
            </p14:nvContentPartPr>
            <p14:xfrm>
              <a:off x="682200" y="3321360"/>
              <a:ext cx="6678360" cy="26168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4640" y="3313080"/>
                <a:ext cx="669204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checking </a:t>
                </a:r>
                <a:r>
                  <a:rPr lang="en-US" dirty="0" smtClean="0"/>
                  <a:t>(and no default initialization)</a:t>
                </a:r>
                <a:endParaRPr lang="en-US" dirty="0"/>
              </a:p>
              <a:p>
                <a:r>
                  <a:rPr lang="en-US" dirty="0" smtClean="0"/>
                  <a:t>Can usually be treated like a pointer to first element</a:t>
                </a:r>
              </a:p>
              <a:p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arrays</a:t>
                </a:r>
              </a:p>
              <a:p>
                <a:pPr lvl="1"/>
                <a:r>
                  <a:rPr lang="en-US" dirty="0" smtClean="0"/>
                  <a:t>all levels in one contiguous block of memory</a:t>
                </a:r>
              </a:p>
              <a:p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pointers to arrays</a:t>
                </a:r>
              </a:p>
              <a:p>
                <a:pPr lvl="1"/>
                <a:r>
                  <a:rPr lang="en-US" dirty="0" smtClean="0"/>
                  <a:t>First level in one contiguous block of memory</a:t>
                </a:r>
              </a:p>
              <a:p>
                <a:pPr lvl="1"/>
                <a:r>
                  <a:rPr lang="en-US" dirty="0" smtClean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 smtClean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/>
              <a:t>No bounds checking</a:t>
            </a:r>
            <a:endParaRPr lang="en-US" sz="2000" b="0" kern="0" dirty="0" smtClean="0"/>
          </a:p>
          <a:p>
            <a:r>
              <a:rPr lang="en-US" sz="2000" b="0" kern="0" dirty="0" smtClean="0"/>
              <a:t>Example arrays happened to be allocated in successive 20 byte blocks</a:t>
            </a:r>
          </a:p>
          <a:p>
            <a:pPr lvl="1"/>
            <a:r>
              <a:rPr lang="en-US" b="0" kern="0" dirty="0" smtClean="0"/>
              <a:t>Not guaranteed to happen in general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5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299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Original: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Transformed:</a:t>
            </a:r>
          </a:p>
          <a:p>
            <a:pPr lvl="1"/>
            <a:r>
              <a:rPr lang="en-US" dirty="0" smtClean="0"/>
              <a:t>Eliminate loop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alibri"/>
                <a:cs typeface="Calibri"/>
              </a:rPr>
              <a:t>,</a:t>
            </a:r>
            <a:br>
              <a:rPr lang="en-US" dirty="0" err="1" smtClean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use pointer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 smtClean="0">
                <a:latin typeface="Calibri"/>
                <a:cs typeface="Calibri"/>
              </a:rPr>
              <a:t> instead</a:t>
            </a:r>
            <a:endParaRPr lang="en-US" b="1" dirty="0" err="1" smtClean="0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 smtClean="0"/>
              <a:t>Convert array code to </a:t>
            </a:r>
            <a:br>
              <a:rPr lang="en-US" dirty="0" smtClean="0"/>
            </a:br>
            <a:r>
              <a:rPr lang="en-US" dirty="0" smtClean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Express in do-while form</a:t>
            </a:r>
            <a:br>
              <a:rPr lang="en-US" dirty="0" smtClean="0"/>
            </a:br>
            <a:r>
              <a:rPr lang="en-US" dirty="0" smtClean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digit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Higher-level language code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C, Java)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foo.c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</a:t>
            </a:r>
            <a:r>
              <a:rPr lang="en-US" sz="2400" dirty="0" smtClean="0"/>
              <a:t> Assembly </a:t>
            </a:r>
            <a:r>
              <a:rPr lang="en-US" sz="2400" dirty="0"/>
              <a:t>l</a:t>
            </a:r>
            <a:r>
              <a:rPr lang="en-US" sz="2400" dirty="0" smtClean="0"/>
              <a:t>anguage code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x86, ARM, MIPS)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foo.s</a:t>
            </a:r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First </a:t>
            </a:r>
            <a:r>
              <a:rPr lang="en-US" sz="2400" dirty="0"/>
              <a:t>there’s a preprocessor step </a:t>
            </a:r>
            <a:r>
              <a:rPr lang="en-US" sz="2400" dirty="0" smtClean="0"/>
              <a:t>to handle #directives</a:t>
            </a:r>
          </a:p>
          <a:p>
            <a:pPr lvl="1"/>
            <a:r>
              <a:rPr lang="en-US" sz="2000" dirty="0" smtClean="0"/>
              <a:t>Macro substitution, plus other specialty directives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smtClean="0"/>
              <a:t>curious/interested</a:t>
            </a:r>
            <a:r>
              <a:rPr lang="en-US" sz="2000" dirty="0"/>
              <a:t>: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tigcc.ticalc.org/doc/cpp.html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Super complex, whole courses devoted to these!</a:t>
            </a:r>
          </a:p>
          <a:p>
            <a:r>
              <a:rPr lang="en-US" sz="2400" dirty="0" smtClean="0"/>
              <a:t>Compiler optimizations</a:t>
            </a:r>
          </a:p>
          <a:p>
            <a:pPr lvl="1"/>
            <a:r>
              <a:rPr lang="en-US" sz="2000" dirty="0" smtClean="0"/>
              <a:t>“Level” of optimization specified by capital ‘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dirty="0" smtClean="0"/>
              <a:t>’ flag (</a:t>
            </a:r>
            <a:r>
              <a:rPr lang="en-US" sz="2000" i="1" dirty="0" smtClean="0"/>
              <a:t>e.g.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-O3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Options</a:t>
            </a:r>
            <a:r>
              <a:rPr lang="en-US" sz="2000" dirty="0"/>
              <a:t>: 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gcc.gnu.org/onlinedocs/gcc/Optimize-Options.html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 smtClean="0"/>
              <a:t>  </a:t>
            </a:r>
            <a:r>
              <a:rPr lang="en-US" sz="2000" dirty="0" smtClean="0"/>
              <a:t>implemented as: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 smtClean="0"/>
              <a:t> </a:t>
            </a:r>
            <a:r>
              <a:rPr lang="en-US" sz="2000" dirty="0" smtClean="0"/>
              <a:t>increments by 4 (size of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Strange 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 smtClean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smtClean="0"/>
              <a:t>C code </a:t>
            </a:r>
            <a:r>
              <a:rPr lang="en-US" sz="1800" dirty="0"/>
              <a:t>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4*3  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800" b="0" dirty="0" smtClean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#@%!^?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4974"/>
            <a:ext cx="8403336" cy="813816"/>
          </a:xfrm>
          <a:noFill/>
          <a:ln/>
          <a:effectLst/>
        </p:spPr>
        <p:txBody>
          <a:bodyPr/>
          <a:lstStyle/>
          <a:p>
            <a:r>
              <a:rPr lang="en-US" dirty="0"/>
              <a:t>Compiling Into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C </a:t>
            </a:r>
            <a:r>
              <a:rPr lang="en-US" sz="2400" dirty="0" smtClean="0"/>
              <a:t>Code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x86-64 assembly 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Warning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 You 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may get different results with other versions of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and different compiler </a:t>
            </a:r>
            <a:r>
              <a:rPr lang="en-US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settings</a:t>
            </a:r>
            <a:endParaRPr lang="en-US" sz="24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737360"/>
            <a:ext cx="68580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x + y;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" y="3657600"/>
            <a:ext cx="4572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sumstore(long, long, long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 %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%rsi, (%rdx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558284" y="3125357"/>
              <a:ext cx="436320" cy="465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9284" y="3116717"/>
                <a:ext cx="456120" cy="4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9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Assembler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Assembly language </a:t>
            </a:r>
            <a:r>
              <a:rPr lang="en-US" sz="2400" dirty="0"/>
              <a:t>c</a:t>
            </a:r>
            <a:r>
              <a:rPr lang="en-US" sz="2400" dirty="0" smtClean="0"/>
              <a:t>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x86, ARM, MIPS)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foo.s</a:t>
            </a:r>
            <a:endParaRPr lang="en-US" sz="2000" dirty="0" smtClean="0"/>
          </a:p>
          <a:p>
            <a:r>
              <a:rPr lang="en-US" sz="2400" b="1" dirty="0" smtClean="0"/>
              <a:t>Output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 Object files (</a:t>
            </a:r>
            <a:r>
              <a:rPr lang="en-US" sz="2400" i="1" dirty="0" smtClean="0"/>
              <a:t>e.g.</a:t>
            </a:r>
            <a:r>
              <a:rPr lang="en-US" sz="2400" dirty="0" smtClean="0"/>
              <a:t> ELF, COFF)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foo.o</a:t>
            </a:r>
            <a:endParaRPr lang="en-US" sz="1800" dirty="0" smtClean="0"/>
          </a:p>
          <a:p>
            <a:pPr lvl="1"/>
            <a:r>
              <a:rPr lang="en-US" sz="2000" dirty="0" smtClean="0"/>
              <a:t>Contains </a:t>
            </a:r>
            <a:r>
              <a:rPr lang="en-US" sz="2000" i="1" dirty="0" smtClean="0"/>
              <a:t>object code </a:t>
            </a:r>
            <a:r>
              <a:rPr lang="en-US" sz="2000" dirty="0" smtClean="0"/>
              <a:t>and </a:t>
            </a:r>
            <a:r>
              <a:rPr lang="en-US" sz="2000" i="1" dirty="0" smtClean="0"/>
              <a:t>information tables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Reads and uses </a:t>
            </a:r>
            <a:r>
              <a:rPr lang="en-US" sz="2400" i="1" dirty="0"/>
              <a:t>assembly directives </a:t>
            </a:r>
            <a:endParaRPr lang="en-US" sz="2400" i="1" dirty="0" smtClean="0"/>
          </a:p>
          <a:p>
            <a:pPr lvl="1">
              <a:spcBef>
                <a:spcPts val="576"/>
              </a:spcBef>
            </a:pPr>
            <a:r>
              <a:rPr lang="en-US" sz="2000" i="1" dirty="0" smtClean="0"/>
              <a:t>e.g.</a:t>
            </a:r>
            <a:r>
              <a:rPr lang="en-US" sz="2000" dirty="0" smtClean="0"/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x86: 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docs.oracle.com/cd/E26502_01/html/E28388/eoiyg.html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400" dirty="0" smtClean="0"/>
              <a:t>Produces “machine language”</a:t>
            </a:r>
          </a:p>
          <a:p>
            <a:pPr lvl="1"/>
            <a:r>
              <a:rPr lang="en-US" sz="2000" dirty="0" smtClean="0"/>
              <a:t>Does its best, but object file is </a:t>
            </a:r>
            <a:r>
              <a:rPr lang="en-US" sz="2000" i="1" dirty="0" smtClean="0"/>
              <a:t>not</a:t>
            </a:r>
            <a:r>
              <a:rPr lang="en-US" sz="2000" dirty="0" smtClean="0"/>
              <a:t> a completed binary</a:t>
            </a:r>
          </a:p>
          <a:p>
            <a:r>
              <a:rPr lang="en-US" sz="2400" u="sng" dirty="0" smtClean="0"/>
              <a:t>Example</a:t>
            </a:r>
            <a:r>
              <a:rPr lang="en-US" sz="2400" dirty="0" smtClean="0"/>
              <a:t>: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foo.s</a:t>
            </a:r>
            <a:r>
              <a:rPr lang="en-US" sz="2400" dirty="0" smtClean="0"/>
              <a:t> </a:t>
            </a:r>
          </a:p>
          <a:p>
            <a:pPr lvl="1"/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3160" y="4326120"/>
              <a:ext cx="2837880" cy="1706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520" y="4320000"/>
                <a:ext cx="2853360" cy="17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Simple cases:  </a:t>
            </a:r>
            <a:r>
              <a:rPr lang="en-US" sz="2400" dirty="0" smtClean="0"/>
              <a:t>arithmetic and logical operations, shifts, etc.</a:t>
            </a:r>
          </a:p>
          <a:p>
            <a:pPr lvl="1"/>
            <a:r>
              <a:rPr lang="en-US" sz="2000" dirty="0" smtClean="0"/>
              <a:t>All necessary information is contained in the instruction itself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What about the following?</a:t>
            </a:r>
          </a:p>
          <a:p>
            <a:pPr lvl="1"/>
            <a:r>
              <a:rPr lang="en-US" sz="2000" dirty="0" smtClean="0"/>
              <a:t>Conditional jump</a:t>
            </a:r>
          </a:p>
          <a:p>
            <a:pPr lvl="1"/>
            <a:r>
              <a:rPr lang="en-US" sz="2000" dirty="0" smtClean="0"/>
              <a:t>Accessing static data (</a:t>
            </a:r>
            <a:r>
              <a:rPr lang="en-US" sz="2000" i="1" dirty="0" smtClean="0"/>
              <a:t>e.g.</a:t>
            </a:r>
            <a:r>
              <a:rPr lang="en-US" sz="2000" dirty="0" smtClean="0"/>
              <a:t> global </a:t>
            </a:r>
            <a:r>
              <a:rPr lang="en-US" sz="2000" dirty="0" err="1" smtClean="0"/>
              <a:t>var</a:t>
            </a:r>
            <a:r>
              <a:rPr lang="en-US" sz="2000" dirty="0" smtClean="0"/>
              <a:t> or jump table)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2"/>
            <a:endParaRPr lang="en-US" sz="18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Addresses and labels are problematic because the final executable hasn’t been constructed yet!</a:t>
            </a:r>
          </a:p>
          <a:p>
            <a:pPr lvl="1"/>
            <a:r>
              <a:rPr lang="en-US" sz="2000" dirty="0" smtClean="0"/>
              <a:t>So how do we deal with these in the meantime?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983061" y="1242038"/>
              <a:ext cx="2891160" cy="2686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3701" y="1235198"/>
                <a:ext cx="2909520" cy="27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2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File Information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Symbol Table</a:t>
            </a:r>
            <a:r>
              <a:rPr lang="en-US" sz="2400" dirty="0" smtClean="0"/>
              <a:t> holds list of “items” that may be used by other files</a:t>
            </a:r>
          </a:p>
          <a:p>
            <a:pPr lvl="1"/>
            <a:r>
              <a:rPr lang="en-US" sz="2000" i="1" dirty="0" smtClean="0"/>
              <a:t>Non-local labels</a:t>
            </a:r>
            <a:r>
              <a:rPr lang="en-US" sz="2000" dirty="0" smtClean="0"/>
              <a:t> – function names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1"/>
            <a:r>
              <a:rPr lang="en-US" sz="2000" i="1" dirty="0" smtClean="0"/>
              <a:t>Static Data</a:t>
            </a:r>
            <a:r>
              <a:rPr lang="en-US" sz="2000" dirty="0" smtClean="0"/>
              <a:t> – variables &amp; literals that might be accessed across files</a:t>
            </a:r>
          </a:p>
          <a:p>
            <a:pPr lvl="2"/>
            <a:endParaRPr lang="en-US" sz="18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Relocation Table </a:t>
            </a:r>
            <a:r>
              <a:rPr lang="en-US" sz="2400" dirty="0" smtClean="0"/>
              <a:t>holds list of “items” that this file needs the address of later (currently undetermined)</a:t>
            </a:r>
          </a:p>
          <a:p>
            <a:pPr lvl="1"/>
            <a:r>
              <a:rPr lang="en-US" sz="2000" dirty="0" smtClean="0"/>
              <a:t>Any </a:t>
            </a:r>
            <a:r>
              <a:rPr lang="en-US" sz="2000" i="1" dirty="0" smtClean="0"/>
              <a:t>label</a:t>
            </a:r>
            <a:r>
              <a:rPr lang="en-US" sz="2000" dirty="0" smtClean="0"/>
              <a:t> or piece of </a:t>
            </a:r>
            <a:r>
              <a:rPr lang="en-US" sz="2000" i="1" dirty="0" smtClean="0"/>
              <a:t>static data</a:t>
            </a:r>
            <a:r>
              <a:rPr lang="en-US" sz="2000" dirty="0" smtClean="0"/>
              <a:t> referenced in an instruction in this file</a:t>
            </a:r>
          </a:p>
          <a:p>
            <a:pPr lvl="2"/>
            <a:r>
              <a:rPr lang="en-US" sz="1800" dirty="0" smtClean="0"/>
              <a:t>Both internal and external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Each file has its own symbol and relocation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11800" y="1799280"/>
              <a:ext cx="7067520" cy="3835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320" y="1792080"/>
                <a:ext cx="7080120" cy="38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33759</TotalTime>
  <Words>4233</Words>
  <Application>Microsoft Office PowerPoint</Application>
  <PresentationFormat>On-screen Show (4:3)</PresentationFormat>
  <Paragraphs>1401</Paragraphs>
  <Slides>52</Slides>
  <Notes>46</Notes>
  <HiddenSlides>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UWTheme-351-Au18</vt:lpstr>
      <vt:lpstr>Executables &amp; Arrays CSE 351 Autumn 2018</vt:lpstr>
      <vt:lpstr>Administrivia</vt:lpstr>
      <vt:lpstr>Roadmap</vt:lpstr>
      <vt:lpstr>Building an Executable from a C File</vt:lpstr>
      <vt:lpstr>Compiler</vt:lpstr>
      <vt:lpstr>Compiling Into Assembly</vt:lpstr>
      <vt:lpstr>Assembler</vt:lpstr>
      <vt:lpstr>Producing Machine Language</vt:lpstr>
      <vt:lpstr>Object File Information Tables</vt:lpstr>
      <vt:lpstr>Object File Format</vt:lpstr>
      <vt:lpstr>Linker</vt:lpstr>
      <vt:lpstr>Linking</vt:lpstr>
      <vt:lpstr>Disassembling Object Code</vt:lpstr>
      <vt:lpstr>What Can be Disassembled?</vt:lpstr>
      <vt:lpstr>Loader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Multi-Dimensional Referencing Examples</vt:lpstr>
      <vt:lpstr>Data Structures in Assembly</vt:lpstr>
      <vt:lpstr>Multi-Level Array Example</vt:lpstr>
      <vt:lpstr>Multi-Level Array Example</vt:lpstr>
      <vt:lpstr>Element Access in Multi-Level Array</vt:lpstr>
      <vt:lpstr>Array Element Accesses</vt:lpstr>
      <vt:lpstr>Multi-Level Referencing Examples</vt:lpstr>
      <vt:lpstr>Summary</vt:lpstr>
      <vt:lpstr>Referencing Examples</vt:lpstr>
      <vt:lpstr>Array Loop Example</vt:lpstr>
      <vt:lpstr>Array Loop Example</vt:lpstr>
      <vt:lpstr>Array Loop Implementation </vt:lpstr>
      <vt:lpstr>Array Loop Implementation </vt:lpstr>
      <vt:lpstr>Strange Referencing Examples</vt:lpstr>
      <vt:lpstr>Strange Referencing 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912</cp:revision>
  <cp:lastPrinted>2018-10-24T01:05:38Z</cp:lastPrinted>
  <dcterms:created xsi:type="dcterms:W3CDTF">2012-04-23T16:33:11Z</dcterms:created>
  <dcterms:modified xsi:type="dcterms:W3CDTF">2018-10-24T23:41:01Z</dcterms:modified>
</cp:coreProperties>
</file>