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ink/ink8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1.xml" ContentType="application/inkml+xml"/>
  <Override PartName="/ppt/ink/ink12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13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5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8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9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ink/ink60.xml" ContentType="application/inkml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ink/ink61.xml" ContentType="application/inkml+xml"/>
  <Override PartName="/ppt/ink/ink62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332" r:id="rId2"/>
    <p:sldId id="30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8" r:id="rId15"/>
    <p:sldId id="269" r:id="rId16"/>
    <p:sldId id="270" r:id="rId17"/>
    <p:sldId id="303" r:id="rId18"/>
    <p:sldId id="271" r:id="rId19"/>
    <p:sldId id="272" r:id="rId20"/>
    <p:sldId id="273" r:id="rId21"/>
    <p:sldId id="274" r:id="rId22"/>
    <p:sldId id="275" r:id="rId23"/>
    <p:sldId id="276" r:id="rId24"/>
    <p:sldId id="297" r:id="rId25"/>
    <p:sldId id="30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6D6F4"/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0363" autoAdjust="0"/>
  </p:normalViewPr>
  <p:slideViewPr>
    <p:cSldViewPr snapToGrid="0">
      <p:cViewPr varScale="1">
        <p:scale>
          <a:sx n="85" d="100"/>
          <a:sy n="85" d="100"/>
        </p:scale>
        <p:origin x="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851E-4691-49CB-95CA-C5D98F92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0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7:38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14007 5106 100 0,'0'-5'38'0,"0"3"-20"0,-3-4-6 0,3 4 16 16,0-1-3-16,-3-2 0 16,0-1-2-16,-3 1 0 15,-6-3-13-15,0 3 3 0,-6-3 1 16,-3 3-3-16,-3-1 1 15,-2 4-5-15,-10 2 1 16,0 2-5-16,-3 6-2 0,1 5 0 16,-1 3-1-16,3 16 0 15,-2 5 0 1,-1 8-3-16,3 8 2 0,6 11 1 0,7 15 0 16,5 11-3-16,9 8 0 15,21 2 2-15,12 9 0 16,14-14 1-16,16-8 0 15,11-20-3-15,10-15 2 16,5-20 3-16,6-13 3 31,7-19 2-31,5-24 1 0,-9-16-2 16,-2-10 1-16,-13-16 0 16,-12-22 1-16,-14 1 0 15,-18-3 0-15,-21-2 2 16,-18-12 4-16,-18 7-6 15,-12 12-2-15,-14 13-6 16,-4 12 0-16,1 12-22 16,2 6-10-16,7 10-88 15</inkml:trace>
  <inkml:trace contextRef="#ctx0" brushRef="#br0" timeOffset="1">17525 5207 168 0,'3'0'63'0,"-3"-16"-34"0,0 21-16 15,0-7 17-15,3-1-9 16,-3 0 5-1,0-10-6-15,-3 0-11 16,0-3-3-16,0-5 0 0,-3-3 3 16,-3-2 5-1,-6-9-6-15,-3-4-2 16,-11-4-3-16,-4-4 0 16,-6-6 2-16,-3 2 4 15,-11 1-4-15,-4 3-1 16,4 4 0-16,-13 4 2 15,-2-1-1-15,-4 3 0 16,-2 2-6-16,-6 1 1 0,-4 8 0 16,-2 2 2-16,0 0-3 0,-4-5 0 15,1 0 1 1,-6 5 2-16,-1 3-3 0,-2 5 0 16,0 5-4-1,-6 3 1-15,0 6 0 16,-4 15 2-16,-5 0-4 15,3 3 2-15,0 5 2 16,3 3 1-16,0 8 1 16,9-3 0-16,-1 5 0 15,1 9 0-15,9 4 2 16,8 6 1-16,10-5-1 16,0 5-2-16,14-11 1 15,12-5-1-15,10-8-25 0,11-8-8 16,6-5-43-1,6-5-60-15,0-6 30 16</inkml:trace>
  <inkml:trace contextRef="#ctx0" brushRef="#br0" timeOffset="2">14313 4495 148 0,'-21'16'55'0,"12"-3"-30"0,-11 16-27 0,11-7 11 16,-9 4 9-16,-3 16 6 31,3-2-8-31,3-3-2 16,3-2-8-16,6-6 5 0,3-6 2 0,6-4-2 16,9-3 1-1,6-3-3-15,9-5 0 0,9-5-1 16,5-6 0-16,10-2-13 0,2-6-6 15,7 1-79 1,-3-1-50-16,-10-2 54 16</inkml:trace>
  <inkml:trace contextRef="#ctx0" brushRef="#br0" timeOffset="3">16373 3458 164 0,'-6'-5'63'0,"6"2"-34"0,-3 1-34 16,0-6 36-16,-3 0-4 15,-3-6 1-15,-3 4 0 0,-3 7-16 16,0 11-2-16,-2 3-3 0,-4 2-6 15,0 5 0-15,0 6-3 16,3 5 0-16,6 0 0 16,6-2 0-16,3-6 0 0,9 0-2 15,6-7 5-15,0-7 1 16,3-4 2-16,0-8 0 0,3-6-2 16,-3-10-2-16,0 0 5 15,-1 0 1-15,-2 0-5 16,-3-6-2-16,-3 6 2 15,0-3 1-15,0 14 2 16,-3 2 0-16,3 16-5 31,0 2 1-31,0 3 2 16,0 3-3-16,0 0-2 16,3 0-7-16,3 0-2 15,6-3-39-15,-1-2-17 16,7-11-25-1</inkml:trace>
  <inkml:trace contextRef="#ctx0" brushRef="#br0" timeOffset="4">16635 3347 220 0,'-30'-3'85'0,"24"6"-46"0,-6 18-46 15,6-8 14-15,-3 3-10 0,-3 5 2 16,4 3 1-1,-1 0 0-15,3 3 0 16,3-4 0-16,3-7 2 0,6-3-1 16,0-2 2-16,3-8 0 15,-1-6 3-15,4-5-1 16,0-3 2-16,0-7-4 16,-3-8-2-16,-3-9 2 15,-3-2 0-15,-3-3-4 0,-3 1-1 16,0 4 7-16,0 4 6 15,0 7-1-15,0 8 0 16,0 5-9-16,0 9 0 16,3 4-6-16,0 14 1 15,3 13 2-15,3 8 3 16,0 0-2-16,6 0 0 0,0-5-12 16,6-3-7-16,0-5-31 15,-1-5-13-15,4-6-21 16</inkml:trace>
  <inkml:trace contextRef="#ctx0" brushRef="#br0" timeOffset="5">16852 3376 192 0,'-18'-18'74'0,"9"20"-40"16,-5 14-35-16,8-3 15 0,-3 3-10 15,0-3-2-15,-3 9 3 16,3-1 1-16,3 0-2 15,3 3-1-15,3 0 3 0,6-9-3 16,3 1-2-16,3-8 4 0,0-2 4 16,3-12-3-16,-1-4 2 15,1-4-5-15,0-4 0 16,-3-6 1-16,-3-13 2 16,-9 0-5-16,0-3-3 15,-3 1 1-15,0-1 0 16,-3-2 1-1,0 10 2-15,0 0 5 16,3 8 4-16,0 8-13 16,0 6-3-16,0 10 4 15,0 10 2-15,3 9-2 0,0 7 1 16,3 4 2-16,0 12 1 16,0-2-4-16,3-3 1 15,0-6-7-15,3-2 0 16,0-5-35-16,3-5-12 15,0-6-40-15</inkml:trace>
  <inkml:trace contextRef="#ctx0" brushRef="#br0" timeOffset="6">17019 3352 192 0,'-9'21'74'0,"6"3"-40"0,3-3-40 0,0-10 14 15,0 5-9-15,0 0 0 0,0 0 1 16,0 0 0-16,3-3 0 16,0-3-9-16,3-2-4 0,-3-2-66 15</inkml:trace>
  <inkml:trace contextRef="#ctx0" brushRef="#br0" timeOffset="7">17025 3276 164 0,'0'-6'63'0,"0"6"-34"0,6-2-52 0,-3 2 2 0,3 0 2 16,0 0 3-16,0 0 7 16,0 2 4-16,5 4-2 15,1 1 2-15,-3 4 14 16,0 8 6-1,3 10 17-15,-9-5 7 16,0-1-5-16,-3-4-3 16,0-3-11-16,0 0-5 15,0-6-8-15,0 1 8 0,0-6 5 16,-6-2-6-16,6-3-1 16,3-3-7-16,0-10-2 15,6-8-2-15,0 2-2 16,0 3-4-16,0 6 0 0,0 2 2 15,3 2 3-15,0 12 0 16,-1 10-1-16,1-1 1 16,-3 1-1-16,3 0 0 0,-3 0 2 15,0 0-3-15,0-3-2 16,-3-2-20-16,0-3-8 16,0 2-30-16,0-7-14 0,0-3-7 15</inkml:trace>
  <inkml:trace contextRef="#ctx0" brushRef="#br0" timeOffset="8">17534 3321 184 0,'-3'-8'71'0,"0"5"-38"0,0 0-21 16,0 3 19-16,0 0-12 15,-3 6-1-15,-3 2-10 16,-3 7-3-16,0 9-3 16,0 3-4-16,0-1-1 0,6-2 2 0,3 0 0 15,3-6-2-15,0-2 2 31,6-3 3-31,-3-2 3 0,3-6-2 16,0-5 0-16,0 0 1 16,0-5 0-16,0 2-5 15,0-7 1-15,0 2 0 16,-3 0 2-16,-3 0-1 16,3 0-1-16,-3 3-6 15,3 5-1-15,3 2 1 0,0 6 3 16,3 6 0-16,-3 9 1 15,6 4 6 1,-3 2 5-16,-3 3 10 16,-3-6 8-16,-6 1-3 15,-6-1 0-15,-6-5-9 0,-3 0-4 16,-3-5-6-16,-6-5-4 0,-2-3-9 16,2-6-5-16,0-4-40 15,3-6-15-15,3-3-51 16</inkml:trace>
  <inkml:trace contextRef="#ctx0" brushRef="#br0" timeOffset="9">17870 3334 148 0,'3'0'55'0,"6"8"-30"0,3 16-7 0,-3-9 20 16,0 1-4-16,0 5 1 15,0-5-12-15,0 3-3 16,0-6-12-1,-1 0-3-15,1-2 1 0,0 2-1 16,-3-8 0-16,3 3-3 16,0-8 1-16,-3 0 4 15,3 0 4-15,-6-8-2 0,0 3 2 16,0-8-4 0,-3-8 1-16,0-3-3 0,0 0 2 15,0 3-4-15,0 0-2 0,0 2 0 16,3 6 1-16,0 0-10 15,6 2-33 1,0 3-7-16,3 0-11 16,6 0-3-1</inkml:trace>
  <inkml:trace contextRef="#ctx0" brushRef="#br0" timeOffset="10">18221 3265 192 0,'-3'3'71'0,"0"-1"-38"0,-5 1-30 15,5 2 17-15,-6 0-6 0,-3 6 0 16,0-3-6-16,0 13 0 31,0 6-5-31,0-1-2 0,3 3 0 0,3-10 1 0,3 2 1 16,3-3 1 0,3-4 2-16,3-4-1 0,3-2 0 15,0-5-3-15,0-6-2 16,0-2 7-16,0-3 3 15,0-8-5-15,-3-5-3 16,0 0-1-16,-3 2 1 0,0-2 1 16,0 5 1-16,0 6-7 15,0 2 0-15,-1 2-6 16,-2 6 1-16,6 11 4 16,0 7 4-16,0 1-1 15,3-3 0-15,6-3 1 31,-3 0 2-31,0-2-28 0,-3-3-9 16,0-3-29 0,0-5-52-16,0-5 25 15</inkml:trace>
  <inkml:trace contextRef="#ctx0" brushRef="#br0" timeOffset="11">18367 3027 188 0,'-6'0'71'0,"9"0"-38"0,0 13-41 0,0-5 12 16,0 13 7-1,0 11 7-15,0 13 4 0,-3 5 4 32,3 3-14-32,-3-3-5 0,3-2 0 0,0-6-2 15,3-5 2-15,-3-8-50 16,0-5-21-16,-3-8-34 0</inkml:trace>
  <inkml:trace contextRef="#ctx0" brushRef="#br0" timeOffset="12">18909 2995 148 0,'0'-5'57'0,"0"5"-30"0,-3 2-18 0,3-2 14 16,0 8-5-16,0-2 0 15,0 10 1-15,0 10 0 16,0 8-10 0,-3 9-5-16,0 4-1 0,0 6 0 0,0-5 1 15,3-6-5-15,0-5 1 16,0-5 2-16,0-8 1 16,0-6-28-16,-3-4-10 0,0-9-58 31</inkml:trace>
  <inkml:trace contextRef="#ctx0" brushRef="#br0" timeOffset="13">18817 3225 204 0,'-15'-8'77'0,"15"8"-42"0,-3 0-32 16,3 0 15-16,3 0-11 0,3 0-2 15,0 0 1-15,3-2 1 16,6-1-3-16,8 3-3 0,4 0 0 0,3-3-19 15,0 3-5-15,-1-5-51 16,1-3-43 0,-6 3 39-1</inkml:trace>
  <inkml:trace contextRef="#ctx0" brushRef="#br0" timeOffset="14">19085 3241 176 0,'-21'16'68'0,"12"3"-36"0,0 4-26 0,6-12 17 15,3 15-8-15,0 1 0 16,6-6-3-16,3 0 0 16,3-8-6-16,3-2 3 0,5-6 1 15,7-13 1-15,-3-5 3 0,-3-3-1 16,-6 0 2 0,-9-2 3-1,-9-1 3-15,-6 1-7 0,-6-1-3 16,-3 6-9-16,0-3-1 15,3 6-23-15,0 2-10 16,4 2-66 0,2 4-61-16</inkml:trace>
  <inkml:trace contextRef="#ctx0" brushRef="#br0" timeOffset="15">16239 3987 88 0,'0'6'33'0,"0"15"-18"0,0-3 2 0,0-2 16 15,0 0-8-15,0 3-3 16,0-1-8-16,0 1-1 16,3-4-8-16,0-1-1 0,0-1 2 15,0-3-1-15,0-2 2 16,0-2 2-16,-3-1 2 16,0-5 3-16,3 0 2 0,0-5-7 15,3-6-3-15,0-2-3 16,0-3 0-16,0-2 2 15,0 2 2-15,0-6-1 16,-3 4-1-16,2 5-3 16,-2-3 1-16,3 5-2 15,0 3 2-15,0 0-9 16,3 3-1-16,0 0-36 0,3 0-14 16,6-3-35-1</inkml:trace>
  <inkml:trace contextRef="#ctx0" brushRef="#br0" timeOffset="16">16534 3966 144 0,'-12'3'55'0,"9"-1"-30"0,-6 1-29 0,6 2 10 15,-6 1 1-15,0 4 6 16,-6 6-5-16,3 0 0 15,0 5-4-15,3 0-3 0,0 0 0 16,4 1-1-16,2-4 0 16,9-2 4-16,-1-3 2 0,13-7 13 15,-3-6-8 1,-3-3-1-16,0-5-6 16,0-3-1-16,-3 1 1 15,0-3 0-15,-3-3-2 16,0 0-2-16,-3 3 1 15,0-1 1 1,-3 4-1-16,3-1-1 0,-3 6-2 16,0 5 1-16,3 8-1 15,0 5-2-15,3 0 5 16,-1 3 1-16,1 0 0 16,0-3-2-16,3-2-4 15,0-1 0-15,0-2-29 16,0-5-11-16,3-3-37 15</inkml:trace>
  <inkml:trace contextRef="#ctx0" brushRef="#br0" timeOffset="17">16656 3791 124 0,'0'0'49'0,"0"6"-26"0,3 18-14 0,-3-6 16 16,3 6-5-1,0 5 0 1,-3 11-7-16,0-3-3 16,0 0-5-16,3 0-2 0,3 0 1 0,0-8 0 15,-1-3 0 1,-2-4-5-16,0-7 1 0,0-1 0 15,0-4 0 1,0-4-40-16,0-6-15 0,6-6-19 16</inkml:trace>
  <inkml:trace contextRef="#ctx0" brushRef="#br0" timeOffset="18">16787 4038 132 0,'-3'-3'52'0,"3"6"-28"0,0 18-19 16,0-13 11-16,0 2 2 15,0 3 3-15,3 3-7 16,0 0-3-16,3-3-6 16,0 1-4-16,0-4 0 0,-1-2 1 15,4-5 1-15,0-3 1 0,0-5 0 16,0-3 0-16,-3-3 0 0,0-2-2 15,3 0 1 1,-6-3-4-16,3-3 0 16,-6 3 3-16,0 6 1 0,0 2 3 15,3 13 1 1,-3 6-1-16,6 5-1 16,0 2 1-16,-3 3-5 0,6 0-1 15,0 1 2-15,0-7 1 16,0-1-1-16,2-4-2 15,1-2-39-15,-3-5-19 16,3-6-32 0</inkml:trace>
  <inkml:trace contextRef="#ctx0" brushRef="#br0" timeOffset="19">17064 4056 180 0,'-9'8'68'0,"12"-5"-36"0,0-1-42 0,2 1 11 16,1 2-1-16,3 1 4 16,3-1 5-16,0 0 5 15,0-2-8-15,-3-1-1 0,0-2 1 16,0 0 1-16,0-2 1 16,0-1-7-16,-3-2 0 0,-3-3 1 15,-3-5 1-15,0 2 1 16,-3-2 0-16,-6 5-5 31,-6 3 1-31,0 7-2 0,0 1 0 16,0 5 0-16,3 5 0 15,3 0 4-15,3 1 3 16,0 1 2-16,6 1 3 16,0 3-5-16,9-3-3 15,6 0-1-15,0-3 1 16,0-3-12-16,3-4-3 0,6-6-87 15</inkml:trace>
  <inkml:trace contextRef="#ctx0" brushRef="#br0" timeOffset="20">17611 3995 200 0,'-3'-5'74'0,"-6"8"-40"0,3-3-27 0,6 0 20 15,-3 2-12 1,-6 4-10-16,3 1-3 16,1 1-2-16,2 3-3 0,0 0 0 0,6 4 2 15,3-1 0-15,2-1-2 16,-2 0 2-16,0 0 7 16,0 1 6-16,0-1 5 15,-3 0 2-15,-3 0 1 16,-6 0 2-16,0-2-10 0,-9-3-4 31,1 0-3-15,-1-3-8-16,3-5 0 15,3-2-28-15,0-4-9 16,3-4-40-16,6-4-55 16,3-1 31-16</inkml:trace>
  <inkml:trace contextRef="#ctx0" brushRef="#br0" timeOffset="21">17715 3786 180 0,'-6'-2'68'0,"6"4"-36"0,3 3-40 0,-3 6 12 16,0 10-2-16,0 6 3 0,0 4 4 15,0 4 5-15,0 2-8 16,3-3-1-16,-3-2 1 0,0 2-1 15,0-4 0-15,0-4-19 16,0-2-7-16,0-6-67 16</inkml:trace>
  <inkml:trace contextRef="#ctx0" brushRef="#br0" timeOffset="22">17662 3987 196 0,'0'-2'74'0,"9"2"-40"0,6-6-42 0,-6 4 12 16,2-1-6-16,1 0 0 15,3 1-20-15,3 2-10 16,6 0-44-16,0 0-16 15</inkml:trace>
  <inkml:trace contextRef="#ctx0" brushRef="#br0" timeOffset="23">17852 4064 176 0,'-9'19'66'0,"12"-9"-36"0,-3 9-31 0,3-11 15 15,3 2-1 1,0 1 4-16,3-1 2 15,3-2 1-15,0-2-11 0,0-6 6 0,0-3 2 16,3-2-3 0,-3-3 0-16,-3-3-6 0,-1-2 0 0,-2 0-3 15,-6-1 2-15,-6-7-4 16,0 5-2-16,-2-2-5 16,-4 5 0-16,-3 2-18 0,0 6-8 15,3 5-31-15,-3 0-11 16,12 0-19-1</inkml:trace>
  <inkml:trace contextRef="#ctx0" brushRef="#br0" timeOffset="24">18046 4098 124 0,'15'19'46'0,"-15"-8"-24"0,3-1-8 15,-3-5 15-15,0 1 3 16,0-1 6-16,0-5-15 16,0 3-5-16,0-3-11 0,0 0-1 0,0 0 4 15,0-3-2-15,0-2 1 16,0-3-5-16,0-3-1 16,0-5-1-16,3-5 1 15,0 5-7-15,3 0 1 0,-1 3-4 16,4-3 2-1,3 8-19 1,0 3-7-16,0 0-39 16,0-1-44-16,3 4 34 15</inkml:trace>
  <inkml:trace contextRef="#ctx0" brushRef="#br0" timeOffset="25">18239 4006 160 0,'0'2'63'0,"12"12"-34"0,0-4-32 15,-3-7 13-15,0 0 4 16,0-1 3 0,0-2 0-16,3 0 2 0,0-5-10 15,-3 0-1-15,-1-3-1 16,1 0-3-16,0-3-3 0,-6-2 0 0,0 2 1 16,-6 1-1-16,-3 2-1 15,-3 3-4-15,-5 2 0 16,-4 6-3-16,0 4 0 15,0 9 4-15,3 6 3 0,3-4 7 16,6 1 4-16,3 2 0 16,3-3 1-16,12 1-4 31,3-3-3-31,6-3-2 0,0-3 0 16,3-4-57-16,11-6-23 15</inkml:trace>
  <inkml:trace contextRef="#ctx0" brushRef="#br0" timeOffset="26">18974 3953 104 0,'3'-3'38'0,"0"1"-20"0,-3-4-1 0,0 4 16 16,0-1 3-16,0 0 0 0,0 1-2 15,0-1-1-15,-6-2-18 16,1 2 2-16,-1 0 1 0,-6 1-8 15,0 2-1-15,-3 8-7 16,0 5-2-16,-3 8-2 0,3 3 0 16,3 2 0-16,3 1 0 15,3 2 0-15,3-8 0 16,6-2 2-16,3-6 2 16,3-5-1-16,0-8 2 15,6-5-4-15,3-1 0 16,0-7-1-1,-3-5 0-15,-3-1 0 16,-3 3 0-16,-3-2 4 16,-1 4 1-16,-2 4-1 15,0 2-2-15,0 3-2 16,0 10-1 0,0 8-1-16,3 3 3 0,0 0 2 15,0 2-2-15,3-2 0 16,0 0-1-16,3-3 0 15,0-2-22-15,0-6-10 0,0-5-44 16,0-2-44 0</inkml:trace>
  <inkml:trace contextRef="#ctx0" brushRef="#br0" timeOffset="27">19135 3659 220 0,'-6'3'82'0,"9"5"-44"0,-3 16-47 0,3-6 14 15,0 11-1-15,0 16 2 0,0 0-2 16,0 5-1-16,0-7-1 0,0-4-2 0,3-4 1 16,-3-6-4-16,3-3 2 15,-3-7-153 1,-9-8 46-1</inkml:trace>
  <inkml:trace contextRef="#ctx0" brushRef="#br0" timeOffset="28">19025 3940 232 0,'-6'-3'88'0,"12"3"-48"0,9-3-42 0,-6 1 14 16,6-4-6-1,6 1-1-15,11-5-6 0,1 2 1 16,3-6 0-16,0 4-42 0,8 2-19 16,-2 0-31-1</inkml:trace>
  <inkml:trace contextRef="#ctx0" brushRef="#br0" timeOffset="29">19713 3908 160 0,'0'5'63'0,"0"8"-34"0,3 11-23 15,0-5 17-15,0 10-10 0,3 8-2 16,-1 5 2-16,-2 1 4 16,0 2-9-16,0-6-2 0,0-2 0 0,0-5-1 15,0-8 2-15,-3-6-6 16,0-4-1-16,0-4 4 15,0-5 2-15,-3-5-5 16,0-5-2-16,0-8-3 16,0-8 3-16,0-3 0 15,-2-2 1-15,-1-4 0 16,0 1 0-16,0 0 4 16,0-3 2-16,0 1-2 0,3-1-3 15,3-5-3-15,6 8 1 31,6-6 1-31,0 1 0 0,2 8-3 16,7 4 2 0,3 14-1-16,0 11 0 0,0 5 4 0,-3 5 1 15,-4 3 3-15,-5 0 1 16,-3 0 12-16,-6 2 7 31,-6 1-4-31,-6-6-3 0,-9 0-9 0,-5-2-4 16,-4-3-8-16,3-3-1 15,0-2-21-15,-3-8-7 16,7-1-33-16,2 1-11 16,3 0-27-1</inkml:trace>
  <inkml:trace contextRef="#ctx0" brushRef="#br0" timeOffset="30">7461 6017 96 0,'3'-6'38'0,"-3"4"-20"0,-3-4-1 0,0 4 14 16,-3-1-1-16,-3 0 2 15,-9 1-12-15,-5-1-2 0,-1 3-10 16,-6 3-1-16,0 2 3 0,-2 8-4 15,2 11 2-15,-6 0-5 16,3 5-2-16,4 3-3 16,2 10-1-16,6 8-1 0,6 11 0 31,9 16 0-31,3-3 3 16,9 0 0-16,6-5 3 15,-3-3-1-15,0-5-1 16,-9 8 3-16,0-3 0 0,-9-8-1 15,-3 0-2-15,-6-5 5 16,-3-5 1-16,0-6 2 16,-2-5 0-16,-10-5-2 15,9-6-1-15,3-4-1 16,3-7 0-16,6-1 0 16,4-4 2-16,2-2-8 0,6 0 0 15,9-3 0-15,2 1 1 16,4 2 1-16,3 2 0 15,0 6 0-15,3 16 2 0,0 13-3 16,-6 16-2 0,-7 13 2-16,-2 16 0 0,-3 8 9 31,0-3 7-31,0-8-3 16,3-7 1-16,9-1-6 15,3-10-2-15,6-14-2 0,3-7 0 16,8-14-18-16,10-12-4 15,9-22-99 1</inkml:trace>
  <inkml:trace contextRef="#ctx0" brushRef="#br0" timeOffset="31">6863 7250 152 0,'-6'0'57'0,"3"0"-30"0,-3 0-32 0,3 0 12 16,-3 0-4-16,0 2 3 15,-6-2 3-15,-3 0 5 16,0 0-8-16,-2 3 6 0,-7 2 1 16,-9-2-4-16,-3 2-1 0,-2 0 0 0,-16 3 0 15,-3 6-4-15,-2-1-3 16,-7 13 0-16,-2 1-1 15,-3 2 0-15,-13 3 2 16,1 2-1-16,-6 8-1 16,-4 1 1-16,-8 2-1 31,0 2 0-31,3 14 0 0,-7 5 0 16,-11 0 0-16,3 1 2 15,0 1 1-15,0 9-4 16,-9 8-1-16,3-3 1 15,-3 8 0-15,0 2 1 16,0 9 0-16,6-3-3 16,0 5 2-16,-3-3 1 0,2 12 2 15,7-9-1-15,-6 8-1 16,9-3-2-16,-12 11 1 16,9-2 1-16,0 5 2 0,3 2-3 15,-9-2 0-15,-21 31 1 16,15 1 2-16,11-14-1 31,-5 0-1-31,9-2-2 0,12-1 1 16,9-10 3-16,-1 0 1 15,4-5-1-15,-6 5 1 16,8 3 0-16,7 2 1 16,11 0-2-16,-2-10-2 15,8-3 1-15,-2 3-1 16,8 2 2-16,-11 8 1 0,2 3-1 15,4 0 1-15,5-5-2 16,6-3 2 0,-2 0 2-16,2-8 4 0,0-3-2 15,4-2-2-15,5 5 2 16,-3-8 0-16,4 8-3 16,8 3-1-16,0 8-1 0,9-1-2 15,3 1-2-15,3 0 1 0,3-6 3 16,9-2 3-16,-5-6-2 15,5-7-2-15,5 2 4 16,4 5 1-16,15 3-2 16,3 0-1-16,6-5-1 31,0 0 1-31,2-3-2 0,1-11 2 16,0-4-4-16,-4-17 0 15,-2-15-1-15,0-6 0 16,-9-11-5-16,-3-4 0 15,-6-17-21-15,-1-7-9 16,-2-6-8-16,-6-13 0 16,3 0-26-16,-6-5-29 15,0-11 35-15</inkml:trace>
  <inkml:trace contextRef="#ctx0" brushRef="#br0" timeOffset="32">1362 15669 140 0,'0'5'52'0,"0"-5"-28"0,6 24-28 0,-3-19 10 16,9 14-5-1,-3-4 2-15,3 20 4 0,0-6 6 16,6 8-7-16,-9-3 12 0,-1 1 5 15,-2-6 0-15,0-3-2 16,-6-2-3-16,-9-5 1 16,3-3-8-16,-5-3-2 15,-1-3-5-15,-9-2-1 16,3 0-1-16,-3 0 1 16,3-3 2-16,3 1 2 15,-2-1-3-15,2 0-3 0,6 1-14 16,0-4-4-16,-3 1-53 15,12-8-63 1,-6 2 27-16</inkml:trace>
  <inkml:trace contextRef="#ctx0" brushRef="#br0" timeOffset="33">1585 7220 104 0,'3'-10'38'0,"-3"7"-20"0,0-5 3 0,0 6 17 16,0-1-5-16,0 0 0 15,0-2-7 1,0 2-2-16,0 1-13 0,0 2 0 0,0 0 2 16,0 2-9-16,0 9-5 15,0 8 1-15,0 4 1 16,0 12 0-16,6-1-1 16,-6-5 1-1,12-2 1-15,-3-6-3 0,-3-5-2 16,9-3 2-16,-6-5 2 15,3-19 6 1,-3 1-3-16,0-3-2 16,3-1-1-16,-9 4-1 15,3 2-3-15,-1 2 2 16,1 6-1-16,3 3-2 16,0 8 0-16,3-1 3 0,0 6 0 0,0-3 1 15,0-2 4-15,3-3 2 16,-6-11 9-16,3-7 4 15,0-4 2-15,-4-1-1 16,1-4-6 0,-6 1-4-16,0-1-3 0,-3 3 0 0,-3 0-4 15,0 3 0-15,-3 2-6 16,0 1-2 0,1 2-31-16,2 3-12 0,3 2-39 15,0 0-55 1,3 3 39-16</inkml:trace>
  <inkml:trace contextRef="#ctx0" brushRef="#br0" timeOffset="34">1952 7183 164 0,'-3'0'63'0,"6"6"-34"0,5 7-36 0,-5-5 10 0,3 5 6 15,0 3 3-15,-3 0 6 16,3 2 1-16,0-2-10 16,0-2-1-16,-3-4-1 0,0-2-3 15,-3-3-3-15,0 1 11 16,0-6 4-16,-3 0 3 0,3-3 1 31,0-2-11-31,-3-3-3 16,3-3-6-16,0-2-1 15,3 0 1-15,3-1 2 16,0 1-3-16,3 3 0 0,0-1 1 16,3 3 0-16,0 3-11 15,6 0-3-15,2 2-31 16,-8 0-10-16,6 1-40 16</inkml:trace>
  <inkml:trace contextRef="#ctx0" brushRef="#br0" timeOffset="35">2178 7205 196 0,'-3'5'74'0,"6"0"-40"0,0 8-42 15,0-5 12-15,0 3-2 16,3 2 1-16,-6-2-10 16,3-1-5-16,0 1-69 15,0-3-31-15</inkml:trace>
  <inkml:trace contextRef="#ctx0" brushRef="#br0" timeOffset="36">2163 7046 216 0,'-18'-8'82'0,"18"5"-44"0,0-2-55 0,0 5-33 31,6-5-16-31,0-9-8 0,0 1 0 15</inkml:trace>
  <inkml:trace contextRef="#ctx0" brushRef="#br0" timeOffset="37">2264 7004 176 0,'9'42'68'0,"-3"-16"-36"0,3 17-37 15,-3-25 10-15,-6 1-5 16,3 2 2-16,0-3-1 15,0 1 2-15,0-3-31 16,0-3-13-16,-3-2-28 0</inkml:trace>
  <inkml:trace contextRef="#ctx0" brushRef="#br0" timeOffset="38">2365 6847 212 0,'-15'-8'79'0,"15"11"-42"0,3 0-48 0,3 2 13 16,3 6-4-16,0 10 3 15,0 13 13-15,0 9 6 0,0 7-10 16,-3 3-6-16,3 0 0 0,0-3-3 0,-3-2 2 16,0-9-4-16,0 1 0 15,0-14-32-15,-3-2-15 16</inkml:trace>
  <inkml:trace contextRef="#ctx0" brushRef="#br0" timeOffset="39">2216 7107 216 0,'-17'-3'82'0,"14"3"-44"0,0 3-44 0,3-3 14 15,0 0-5-15,0 0 1 16,0 0 9-16,6 2 6 0,2-2-10 16,7 0 2-16,6-2 0 15,6-1-9-15,9 0-2 0,-4-2-10 16,4 0-2-16,-3 0-24 31,0-1-9-31,-7 1-52 16</inkml:trace>
  <inkml:trace contextRef="#ctx0" brushRef="#br0" timeOffset="40">2597 7064 164 0,'0'8'63'0,"0"-5"-34"0,0 2-16 15,3 1 17-15,0-1-2 16,0 0 3-16,3 0-6 15,3 1-1-15,3-4-13 16,3 1-4-16,0-3-1 0,0-3-1 16,0 1 0-16,0-4-3 15,-4-2 1-15,-2 1-2 16,-3-1-1-16,-3 0 3 16,-3 0 0-16,-3 0-4 15,-6 0 1-15,-2 5-7 16,-1 1 0-16,-3 7-2 15,0 3 3-15,0 2-3 16,6 4 1-16,-6 9 8 0,6 1 5 16,3 3-2-16,6-1-2 15,0 1 0-15,3-4-1 16,6-1 0-16,3-4 0 16,3-7 0-16,3-3 2 15,0-8-30-15,-3-3-11 16,5-5-24-16,-2-3-55 15,-6-2 22 1</inkml:trace>
  <inkml:trace contextRef="#ctx0" brushRef="#br0" timeOffset="41">2836 7120 152 0,'0'8'57'0,"3"8"-30"0,2 8-23 0,-2-14 13 15,-3 1 3-15,0-1 4 16,0 1-3-16,0-1-1 15,0-2-11-15,-3-2-3 0,3-1-2 0,0-5 0 16,3-3 2-16,0-5-5 16,3-5-1-16,3-8-2 15,3 0 0 1,0 2 0-16,0 1-2 0,3 7 0 0,0 3 0 16,3 3 7-16,5 8 3 15,-8 7-3-15,0 6 0 16,-3 0-1-16,0 0 1 15,0 0-33-15,-3-3-12 0,3-2-52 16</inkml:trace>
  <inkml:trace contextRef="#ctx0" brushRef="#br0" timeOffset="42">3514 6681 220 0,'-9'29'82'0,"12"0"-44"0,0 16-44 0,0-16 14 15,-3 19-9-15,0-1-2 16,3-2 4-16,-3 6 1 16,0-6 0-16,0-3-28 0,3-5-12 15,0-5-50 1</inkml:trace>
  <inkml:trace contextRef="#ctx0" brushRef="#br0" timeOffset="43">3312 7038 200 0,'-12'-5'77'0,"12"5"-42"0,3 0-43 0,0-3 12 0,3 0 2 16,3 1 6-16,6-4 9 15,2 1 5-15,7-5-14 16,3-1-5-16,3-5 0 0,3 3-9 15,-1 0-3-15,-2-3-28 16,-3 0-11-16,-3 0-55 31</inkml:trace>
  <inkml:trace contextRef="#ctx0" brushRef="#br0" timeOffset="44">3657 6763 172 0,'0'10'66'0,"3"12"-36"0,0 20-31 16,0-16 15-16,0 11 7 0,-3-2 9 16,3-1-11-16,-3-5-3 15,0-2-10-15,0 2-4 0,0-5 1 16,-3-6-4-16,3-5 0 16,0-2-15-16,0-16-13 15,9-6 11 1,0-5 4-1,6-5 4-15,3-3 7 16,-1-2 3-16,1 7 14 16,-3 3 8-16,0 11 0 15,0 10 1-15,0 3-1 16,-3 6 1-16,-3 1-11 0,0-1-4 16,-3-1-3-16,0 0-1 15,2-2-27-15,-5-3-11 16,0 0-155-1,3-14 80-15</inkml:trace>
  <inkml:trace contextRef="#ctx0" brushRef="#br0" timeOffset="45">4023 6966 228 0,'3'48'85'0,"3"-35"-46"0,0 9-48 0,-3-15 12 0,0 1-4 0,0 0 0 31,0 0-41-31,-3-2-19 16</inkml:trace>
  <inkml:trace contextRef="#ctx0" brushRef="#br0" timeOffset="46">4017 6802 212 0,'-9'-7'79'0,"12"7"-42"0,3 0-63 0,0 0 5 0,0 2-12 16,0 3 0-1,3 1-35-15,0-1-13 0</inkml:trace>
  <inkml:trace contextRef="#ctx0" brushRef="#br0" timeOffset="47">4232 6839 192 0,'0'3'71'0,"-6"2"-38"0,0 1-25 0,3-1 16 16,-6 3-14-16,0 0-3 15,3 0-3-15,0 0 0 16,3 5-2-16,9 3-2 0,0 0 1 16,6 2-1-16,0 3 2 15,0-2 10-15,-4 2 7 0,-2 0 5 16,-3-2 3-16,-6 2-10 15,-5 3-5-15,-7-3-40 16,-12 0-17-16,-3 0-76 16</inkml:trace>
  <inkml:trace contextRef="#ctx0" brushRef="#br0" timeOffset="48">4699 6792 160 0,'-9'-8'63'0,"6"8"-34"0,0 3-25 16,0-1 15-16,3 6-2 15,-3 8 1-15,3 5-3 16,-3 6 1-16,0 7-9 15,3-2 0-15,3 0 0 0,3-6-6 0,3-5-2 16,3-5-3-16,0-5 3 16,0-6 2-16,0-5 2 31,-1-3-4-31,-2-2 1 16,0-3 2-16,-3 0 1 0,-3 3-4 15,0-6 1-15,0 9 0 16,0 2 2-16,-3 0-1 15,3 8-1-15,0-1-2 16,6 1 1-16,3 0 3 16,0 0 1-16,0-5 5 0,0-3 3 15,0-3 0-15,0-2 1 16,-4-11 0-16,1-5 0 16,-3 2-2-16,0 1-1 15,-6 2-3-15,0 0-1 16,0 0-6-16,-3 0 1 15,0 3-20-15,3 3-7 0,0 2-32 16,3 2-13-16,3 1-26 16</inkml:trace>
  <inkml:trace contextRef="#ctx0" brushRef="#br0" timeOffset="49">5077 6768 200 0,'-3'-3'74'0,"-9"6"-40"0,15-3-33 0,-6 5 14 0,-3 1-8 16,-3 4 1-1,0 9-3-15,0 2 2 0,3 5-4 16,0 6-4-16,3 0 0 0,3-6-1 16,3-2 0-16,3-3 2 0,6-7 2 15,3-7-1-15,0-4-1 16,-3-6 1-16,0-7-1 15,0-1-7-15,-3-7-3 16,0-1 1-16,-3-2 0 16,-4 0 8-16,-2 0 5 15,-2 5 0 1,2 3 1-16,0 2-1 16,0 6 0-16,0 5 0 15,2 5 2-15,4 6 6 16,3 2 2-16,0 3-5 15,3 8-1-15,0-3-4 0,3-3-3 16,0-2 0 0,-3-3 1-16,3-2-47 0,0-6-35 15,-4-7-45 1,4-20 39-16</inkml:trace>
  <inkml:trace contextRef="#ctx0" brushRef="#br0" timeOffset="50">5306 6805 208 0,'-15'-3'77'0,"15"6"-42"0,12 5-39 0,-9-3 13 16,3 3-5-16,0 5 2 16,0 1-1-1,3-1 0-15,0 0-3 16,0 3-2-16,0-3 3 0,0-2-13 16,3-3-3-16,-4-11-38 31,4-2-58-31,0-6 15 0</inkml:trace>
  <inkml:trace contextRef="#ctx0" brushRef="#br0" timeOffset="51">5470 6731 208 0,'-9'21'77'0,"3"-5"-42"0,-3 21-34 16,6-13 16-16,-3 21 2 0,-6 5 5 15,-3 14-10-15,0-3-3 0,3-1-7 16,4 1-3-16,-1 0 0 0,3-8-45 15,3-16-20-15,3-8-37 16</inkml:trace>
  <inkml:trace contextRef="#ctx0" brushRef="#br0" timeOffset="52">1508 7636 184 0,'-15'0'71'16,"15"5"-38"-16,0 3-36 0,0 3 11 0,3 7 0 16,6 14 5-16,0 13-7 15,-9 3-1-15,6 4-3 16,0-1 1-16,-3-6 2 0,3-6-2 16,-6-2-2-16,0-7-27 15,-6-7-10-15</inkml:trace>
  <inkml:trace contextRef="#ctx0" brushRef="#br0" timeOffset="53">1362 7990 232 0,'-9'-5'88'0,"12"0"-48"0,6-3-49 16,3 3 12-16,6-3-4 0,3 0 0 15,6-3-2 1,-7 1 0-16,4-1 2 0,3 3-5 0,3 3 0 16,-9-1-17-16,2 6-8 15,-2 0 10-15,-3 3 4 0,0 2 11 16,-6 6 5-16,-3 2 13 16,-6 3 7-16,3 13-4 15,6-2 2-15,-3-4-4 16,-4-1 2-16,10-9-2 15,-3-3 0 1,6-4 10-16,-6-6 7 16,0-3 2-16,0-10 1 15,-6 0-10-15,-3-3-1 16,-3 3-11-16,-3-3-4 16,-12 2-4-16,3 1 0 15,0 3-9-15,0-1-3 0,3 3-55 16,3 5-25-16,6 1-36 15</inkml:trace>
  <inkml:trace contextRef="#ctx0" brushRef="#br0" timeOffset="54">2330 7750 200 0,'-21'-8'74'0,"18"5"-40"0,-6 0-22 0,6 3 21 16,-3 0-10-16,-3 0-4 16,0 6-6-16,-3 2-3 15,0 2-6-15,3 9-1 0,0 7 1 16,3 3-5-16,6 0 1 31,0-5 0-31,6 0 0 0,9-5-3 16,-6-4 2-16,9-1-12 15,9-6-7-15,-3-6-20 16,-1-4-10-16,-2-4-2 16,-3-2 1-16,-3-2 18 15,-3-3 27 1,0-6 24-16,-6 3 12 0,0 3 5 15,-3 0-10-15,-3 2-5 16,0 6-9-16,-3 7-3 16,0 6-4-16,0 6-1 0,0 2 3 15,3-1 1-15,3 1 3 0,3-2-3 16,0-4-2-16,3-5 6 16,2-2 5-1,1-8 5-15,0-3 2 16,0-5-4-16,-6-3-1 15,9 0-4-15,-15-5-1 16,0 2-1-16,0 3 2 16,-9 0-7-16,0 1-2 15,0 1-10-15,-3 6-2 16,0 0-25-16,4 6-11 0,2 2-38 16,3-3-13-16,6 0-2 31</inkml:trace>
  <inkml:trace contextRef="#ctx0" brushRef="#br0" timeOffset="55">2618 7768 164 0,'3'13'63'0,"3"-5"-34"0,3 19-34 16,-6-11 12-16,0 0 0 0,3-3 4 15,-6 0 2-15,0-2 5 16,0-1-10-16,0-2-4 0,0-3-1 16,0 1 7-16,0-6 3 15,0 0 5-15,0 0 3 16,0-3 0-16,0-8-1 16,0-4-10-16,3-4-6 15,3 1-6-15,6-1-1 16,-6 1-3-16,6 2 1 0,3 2-15 15,2 1-6-15,-2 3-42 16,12-1-61 0,-3 3 27-16</inkml:trace>
  <inkml:trace contextRef="#ctx0" brushRef="#br0" timeOffset="56">2904 7784 148 0,'6'13'57'0,"0"3"-30"0,0-3-14 16,-6-2 17-1,3 0-6-15,0-4-2 16,0 1 1-16,-3-2 0 0,0-6-12 16,0 0 4-16,0 0 5 0,0 0-5 15,0 0 0-15,0-8 2 16,0-5-10-1,0-1-1-15,3 1-4 0,3 0-2 16,0 0-8-16,6-1-3 16,2 1-21-16,1 3-6 0,3-1-23 15,0 0-9-15,-3 3-17 16</inkml:trace>
  <inkml:trace contextRef="#ctx0" brushRef="#br0" timeOffset="57">3118 7707 172 0,'-3'8'66'0,"6"0"-36"16,3 0-26-16,-6-3 15 0,6 1-5 15,0-1 2-15,3-2-3 16,0-1 2-16,0-2-8 16,3 0 0-16,0-2 0 0,3-1-1 15,-3-2 1-15,-1-1-4 16,-2-2-2-16,-3 1 4 0,0-4 1 15,-3 3-2-15,-9 3-3 16,0-1 0-16,-3 1-1 16,-2 3-3-16,-4 2 2 15,0 2 1-15,3 3 0 16,-3 6-3-16,3 0 2 16,3 4-1-1,3 1 0-15,0-2 0 16,6 4 0-16,3 6 2 15,3-6 0-15,6-2 2 16,0-2 1-16,3-4-23 16,9-5-12-16,-1-5-30 15,1-5-52-15,3-8 20 16</inkml:trace>
  <inkml:trace contextRef="#ctx0" brushRef="#br0" timeOffset="58">3446 7689 252 0,'-18'-11'96'0,"21"11"-52"0,-9-2-38 0,6 2 20 16,-3 0-16-16,-3 2-3 0,0 1-7 16,0 2-1-16,0 3 1 0,3 0-3 0,3 5 0 15,3 3-1-15,3-3 3 16,0 1 0-16,-3 4 1 16,0 1 8-16,-3-3 7 15,0-1-1-15,-6-1 2 16,0-1-9-16,-3-5-2 31,0-3-3-31,0-2-2 0,3-3-30 16,0-6-15-16,3 1-26 15,3-5-10-15,6-4-15 16</inkml:trace>
  <inkml:trace contextRef="#ctx0" brushRef="#br0" timeOffset="59">3568 7713 212 0,'3'15'82'0,"0"-1"-44"0,6 12-47 16,-3-10 14-16,0 13 1 31,0 0 6-31,-4 3 3 16,4-3 0-16,-3 3-7 15,0 0-3-15,0-6-1 0,0-5-2 0,0-2-2 16,-3-6 1-16,0-2-1 15,0-3 0-15,-3-6 0 16,0-7-7-16,0-8-3 16,-3-3 3-16,0-5 4 15,-2-3 2-15,2-13 3 16,0 0-3-16,3 0 0 0,3 2 1 16,3 1 0-16,3 5 0 15,6 5 0-15,-4 5 2 16,7 6 1-16,3 0 3 15,-3 8 1-15,-3 5 10 0,0 5 4 16,-3 6-3 0,-6-1 2-16,-6 1-9 15,-3 2-2-15,-3-2-5 16,0-1-3-16,0 3-20 0,3-2-10 0,-3-3-40 16,9-13-78-1</inkml:trace>
  <inkml:trace contextRef="#ctx0" brushRef="#br0" timeOffset="60">3824 7689 196 0,'-3'13'74'0,"3"0"-40"0,0 11-35 0,0-13 15 15,3-1 1-15,0 1 5 16,3-1 1-16,3 1 2 0,0-3-13 15,8-8 1-15,1-3 2 0,-3 1-1 16,0-4 1-16,-3-2-1 16,-3-2 2-16,-3-1-1 15,-3 1 2-15,-3-1-8 16,-12-2-2-16,0 0-3 0,-3 2-2 31,0 3-17-31,0 3-9 16,-5 2-24-16,8 3-11 0,0 3-55 15</inkml:trace>
  <inkml:trace contextRef="#ctx0" brushRef="#br0" timeOffset="61">4002 7646 192 0,'0'6'74'0,"6"2"-40"0,3 8-40 0,-3-8 14 15,-3 2-7-15,0 1 2 16,0-1 9-16,-3 1 7 16,0-3-10-1,0-3-2-15,0 0-3 0,0-5 4 16,0 0 3-16,3-2-4 16,3-4-2-16,0-2-2 0,3-7 0 15,3 1-7-15,0 4 1 0,6-1-1 16,2 1 2-16,1 4-1 31,-3 4-1-31,0 2 5 0,-3 5 1 0,0 3 4 16,-3 3 1-16,-3 2-1 15,-3 0-1-15,0 0-6 16,-1-2-1-16,4-3-28 16,3-3-10-16,3-5-62 15</inkml:trace>
  <inkml:trace contextRef="#ctx0" brushRef="#br0" timeOffset="62">4514 7604 220 0,'-9'-3'82'0,"3"3"-44"0,-2 14-42 0,5-9 13 16,-3 0-12-16,-3 6 0 16,0-1-1-1,0 4 2-15,3 2 1 16,0 2-2-16,6 1 2 0,3-1 1 15,3-2 0-15,3-3 0 16,3-2 2-16,3-6 5 0,-1-2 4 16,1-9 0-16,0-4 3 15,-3-6-7-15,0-3-2 16,-3-7-5-16,-3-6-3 16,-6 1 2-16,-3-1 2 0,-6-11-2 15,-6 1 0-15,-3 5 1 16,3 5 2-16,0 6-1 15,4 7-1-15,2 6-4 16,3 5-2-16,0 11 3 16,3 15 1-1,6 9-1-15,6 15 0 16,6 0 4-16,2 3 1 16,7 0 4-16,3-2 1 15,0-4-3-15,0 4-1 16,-1-14-80-16,1-5-64 0</inkml:trace>
  <inkml:trace contextRef="#ctx0" brushRef="#br0" timeOffset="63">1356 8244 148 0,'0'-8'57'0,"0"8"-30"0,0 0-10 0,0 0 20 16</inkml:trace>
  <inkml:trace contextRef="#ctx0" brushRef="#br0" timeOffset="64">1362 8260 332 0,'0'29'36'0,"3"14"-20"16,-3 7-5-16,0 8-4 0,0-2-3 15,0-3-3-15,0-3-3 0,3-5 1 16,-3-11-12-16,0-7-7 15,0-9-36-15,-3-7-16 16,0-11-13 0</inkml:trace>
  <inkml:trace contextRef="#ctx0" brushRef="#br0" timeOffset="65">1219 8573 216 0,'0'-6'82'0,"6"4"-44"0,9-6-47 0,-9 2 14 15,9 1-7-15,6 0 0 16,3-3 4-16,2 0 1 16,7 3-1-16,-3-1-39 0,-3 4-15 15,-4 7-29 1</inkml:trace>
  <inkml:trace contextRef="#ctx0" brushRef="#br0" timeOffset="66">1508 8575 180 0,'-15'19'68'0,"15"-3"-36"0,0 10-33 15,0-15 15-15,3 2-6 16,9 3 1-16,0-3 6 16,3-2 4-16,0-4-9 15,0-1 3-15,5-12 3 0,-5-1 5 16,0-4 4-16,-3 0-4 0,-3-2-3 16,-15 0-2-16,0 0 3 0,-3-3-9 15,-9 3-3-15,6-1-7 16,-8 4-2-16,5 2-30 15,3 3-14-15,3 2-60 16,9 3-53 15,0 0 57-31</inkml:trace>
  <inkml:trace contextRef="#ctx0" brushRef="#br0" timeOffset="67">2032 8533 184 0,'-9'0'68'0,"6"0"-36"0,-3 8-37 16,3-3 10-16,-3 6-8 0,-3 5 0 15,3 2 4-15,0 1 1 0,3-1 0 16,3 6-4-16,0-6-1 0,3-4 2 16,3-4 2-16,0-2 4 15,0-10 2-15,3-4-3 16,0-2-1-16,-6-5-1 31,3 0 1-31,0-3-4 0,0-3 0 16,-6 6 5-16,0 0 2 15,0 5 0-15,0 0-1 16,0 5-1-16,0 3 0 16,3 8 0-16,0 3 0 15,3 2-2-15,3 0-2 16,0 3 1-16,-1-5-1 0,4-3-27 16,0-3-11-16,0-2-47 15</inkml:trace>
  <inkml:trace contextRef="#ctx0" brushRef="#br0" timeOffset="68">2231 8528 208 0,'-6'-3'79'0,"6"6"-42"0,-3-3-34 0,-3 2 15 15,3 3-7-15,-5 3 1 16,2 0-7-16,0 0-1 16,6 3-2-1,0 2-6-15,0 0 0 0,6 1 2 16,2-1 1-16,1 0 1 0,0-2 2 15,0-1-1-15,0 1-1 16,-9-3 3-16,0 0 2 16,0 2 0-16,-9 1 0 15,3-3-23-15,0-3-8 16,-3-8-71 0,1 6-35-16,5-11 63 15</inkml:trace>
  <inkml:trace contextRef="#ctx0" brushRef="#br0" timeOffset="69">2383 8512 200 0,'0'-3'74'0,"0"3"-40"0,3 0-31 0,-3 0 15 16,0 0-5-16,0 3 2 15,-6 2-6-15,6 0-1 16,3 3-4-16,0 5-5 0,0 1-2 15,3 2 2-15,-3-1 2 16,-3 1 4-16,0 0 2 16,0 3 1-1,0-6 2-15,-9 3 4 16,-6-8-8 0,6 5-3-16,-3-10-16 15,3-1-6-15,0-2-32 16,4-2-15-16</inkml:trace>
  <inkml:trace contextRef="#ctx0" brushRef="#br0" timeOffset="70">2502 8538 108 0,'0'0'44'0,"3"0"-24"0,3-3-15 0,0 3 13 15,3 3 12-15,0 0 8 16,-3-1-3-16,3 4 0 0,0-1-20 16,0 0-5-16,0-2 1 0,0 0-5 15,2-3-1-15,-5 0-2 16,3-3-3-16,0 0 1 16,0-2 1-1,0 0 1-15,0-1 3 0,-3-2-1 16,-3 1 0-16,-3-7-1 15,0 4 0-15,-3-1-2 16,0 3 1-16,0 0-2 16,-6 3-1-16,0 2 1 0,0 9-1 15,-3-1-3-15,3 5 0 16,-5 1-1-16,2 5 0 0,6 2 5 16,-6 6 1-1,6 0 2-15,3-3 0 0,6-2-2 16,6 7-2-16,0-5 1 15,3-5-1-15,5-5 4 16,-5-8 2-16,6-3-5 31,3-3-2-31,0-5-36 0,-6-3-15 16,9-2-55 0</inkml:trace>
  <inkml:trace contextRef="#ctx0" brushRef="#br0" timeOffset="71">2734 8520 176 0,'0'-3'66'0,"6"3"-36"0,-3 3-31 15,0-1 15-15,3 4 10 16,-3 1 7-16,0 4-1 16,0 2 2-16,-3 3-18 0,0 3-6 0,0-3-3 15,0-3-1-15,0 3 0 16,0-8 0-16,0 0 0 31,0-3-2-31,0-5-2 16,3-3 3-16,6-5 0 15,0-5-8-15,6-8-2 0,0 2-1 0,-3 3 0 16,0 3 2-16,-1 5 2 16,1 3-1-1,0 2 1-15,-3 6 7 0,-3 5 3 16,-3 3 3-16,0-1 2 15,-3 1-3-15,0-3 0 16,0-3-3-16,3 0 2 16,-3-5-9-16,3 0 0 15,3-5 0-15,3-3 3 16,0-5-5-16,0 0 1 0,6 2-4 16,0 3 2-16,2 5 3 15,-2 3 1-15,-3 6 1 16,-3 2 0-16,0 5 2 15,-3 0 1-15,-3 3-1 0,0-3 1 16,0-2-18-16,0-1-6 31,0-4-30-31,0-4-10 0,3-4-36 32</inkml:trace>
  <inkml:trace contextRef="#ctx0" brushRef="#br0" timeOffset="72">3127 8213 136 0,'-3'5'52'0,"6"3"-28"0,3 8-24 0,-3 5 10 16,3 5 13-16,-3 6 10 16,0 5 3-16,-3 6 0 15,0-6-19-15,0 0-1 0,0-6 0 16,0-2-8-16,0-5-4 0,0-5-1 15,0-3 0-15,0-6-1 16,0-2-2-16,0-8-2 16,3-2-1-1,3-4-9 1,3-4-3-16,3-1-1 0,6 1 2 16,3-1 6-16,-1 3 4 15,1 3 1-15,-3 5 1 0,0 2 17 16,-3 6 7-16,-6 3 9 15,-3 2 4 1,-6 0-4-16,-3 3-1 16,-9-3-15-16,-6 3-6 15,-3-5-11-15,0-3-1 16,0-3-37-16,1-2-13 0,2-6-33 0,3-2-13 16,6-6 6-1</inkml:trace>
  <inkml:trace contextRef="#ctx0" brushRef="#br0" timeOffset="73">3371 8215 220 0,'3'0'82'0,"0"3"-44"0,3 2-49 15,0 6 13-15,-3 7 7 16,0 9 8-16,0 7 5 0,-3 9 2 15,0-1-13-15,0-2-2 16,3-1 1-16,0-2-6 0,0-5 0 16,0-3-2-16,-3-5-2 15,0-6-37-15,0-4-15 16,3-1-60-16</inkml:trace>
  <inkml:trace contextRef="#ctx0" brushRef="#br0" timeOffset="74">3508 8512 256 0,'0'13'96'0,"3"-8"-52"0,3 6-47 0,-3-3 16 16,3 2-7-16,0 1-1 16,3 2-1-16,0-2 0 15,0-1-2-15,0 1-2 0,0-6 1 0,3-2-26 16,0-6-8-16,2-2-27 0,4-6-10 15,6-5-14 1</inkml:trace>
  <inkml:trace contextRef="#ctx0" brushRef="#br0" timeOffset="75">3800 8393 256 0,'-3'2'96'0,"-3"11"-52"0,-6 14-43 0,0-6 21 15,-9 13 1-15,-5 11 6 0,-4 19-10 16,-3 5-1-16,0 0-10 15,10-9-7-15,-10-1-2 0,6-6-34 16,3-8-17-16,3-3-79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56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22677 17722 96 0,'-6'-5'38'0,"3"-1"-20"0,-3 12-10 0,3-6 13 16,-3 7-8-16,-2-1 0 15,-13 7-5-15,-3 13 0 16,-3 9-3-16,-3 10 0 0,1 10-3 16,-4 6 1-16,6-3 0 0,6 9 1 15,9-4 0-15,12-5 0 16,9 3 0 0,9-8-2-16,9 5 1 0,6-13-2 15,-1 0 2-15,4-13-15 16,0-3-7-16,0-10-19 15,-7-1-39 1,4-10 10-16</inkml:trace>
  <inkml:trace contextRef="#ctx0" brushRef="#br0" timeOffset="1">22749 18325 44 0,'-6'-8'19'0,"9"3"-10"0,-3-8 13 0,3 13 17 16,-3-3-5-16,6 6-2 16,0 2-5-16,0 0 0 15,3 3-11-15,-1 11-2 16,7 2-8-16,0 0-6 0,0-3-1 15,0 6 1-15,0-8 0 16,0-3 2-16,-3-2 3 16,0-3 7-16,-1-8 4 0,1 0-2 15,-3-5 0 1,0-3-6-16,-3-11-3 16,0-2-2-16,0 2 0 0,0-7-2 15,-3 0-1-15,0 7-2 16,-3-2 1-16,0 8-6 15,0 2-3-15,3-2-45 16,0 5-65 0,3 3 21-16</inkml:trace>
  <inkml:trace contextRef="#ctx0" brushRef="#br0" timeOffset="2">23154 18037 164 0,'-6'-6'63'0,"9"-2"-34"0,0-5-25 0,5 8 15 16,1-3-9-16,0-3-1 0,3-2-5 15,0 5-3 1,0 3 0-16,3 2-4 0,3 6 2 15,-3 10 1-15,-3 6 0 0,-12 12 0 16,0 4 2-16,0 5-1 16,-6-3-1-16,-9 2 1 15,6 1 1-15,-3-8 3 16,0-1 2-16,0-4 1 16,3-6 2-16,0-8 1 15,0 1 3-15,6-1-1 16,0-8 2-16,6 0-10 15,0-5-3-15,12-5 7 0,0 5 3 16,6-5-8-16,0 5-1 16,0 0-3-1,2 5 0-15,-2 0 0 16,-6-2 2-16,6 8-25 16,-3-4-12-16,-6-1-48 15,3 2-49-15,-9 2 44 16</inkml:trace>
  <inkml:trace contextRef="#ctx0" brushRef="#br0" timeOffset="3">23520 17836 84 0,'-3'-3'33'0,"3"-10"-18"0,3 7 0 0,-3 1 13 16,3 2-9-16,-3 1-3 16,0-1-7-16,0 3-4 15,0 0 4-15,0 0 2 0,0 0 18 32,6 13-16-32,0-5 3 0,2 6-1 15,4 4-4-15,0 9-1 0,0 4-4 16,6 1 1-16,-6 8 5 15,6-1 2-15,-6 6-5 16,-3 0-1-16,-3-2 2 16,-3-6 4-16,-6-3-8 15,-6 6-3-15,-6 2-2 16,0-7 1-16,-3-1-1 16,0 11-1-16,6-8-26 15,-3-8-12-15,1 3-52 16,-4-6-44-1,-3-2 51-15</inkml:trace>
  <inkml:trace contextRef="#ctx0" brushRef="#br0" timeOffset="4">20960 8231 112 0,'3'-8'44'0,"9"6"-24"0,-18-1-6 0,3 3 15 16,0 0-5-16,-3 0 0 16,-6 3-4-16,-3 2-3 15,-3 3-9-15,-3 16-1 0,1 5 3 16,2 5-6-16,-3 19-2 15,-3 5 3-15,12-2 1 16,6 10 2-16,9-3 2 16,3-4-5-16,9-9-3 15,6-2 1-15,3-6 2 16,5-8-11-16,7-7-3 0,-6-9-29 16,-3-7-11-16,-4-8-40 15</inkml:trace>
  <inkml:trace contextRef="#ctx0" brushRef="#br0" timeOffset="5">20993 8588 132 0,'-3'-2'49'0,"6"4"-26"0,0 6-25 0,5 0 11 16,1 5 11-16,0 6 10 15,0 2-5-15,3 6 0 16,0-1-14-16,-3-2-4 0,3 0-3 16,-3-6 0-16,0-2 0 15,-3-3 4-15,0-2 3 16,0-3-2-16,0-3 2 15,-3-5 5-15,3-5 4 16,-1-8-4-16,-2-11-1 16,0 0-5-16,3-2-1 15,0-1-8-15,-3 3 0 16,3 3-1-16,-3 5 0 0,0-2 0 16,0 7 0-16,-3 3-18 15,0 3-5-15,3 0-33 16,0 2-12-16,6 3-32 15</inkml:trace>
  <inkml:trace contextRef="#ctx0" brushRef="#br0" timeOffset="6">21347 8535 128 0,'-3'0'49'0,"3"0"-26"0,0 0-1 0,0 0 20 16,0 0-14-16,3-2-5 15,0-6-10-15,0 0-3 16,3-8-6-16,0 0-1 0,0 0 1 16,3-2-7-16,-1-1 0 15,-2 3 3-15,0 1 2 0,0 1-3 16,0 4 1 0,3 4-5-16,-3 6 1 15,0 6 2-15,-6 7 3 16,6 8 2-16,-3 6 5 15,0 4 5-15,0 6 2 16,0 0 0-16,6-2-12 16,0 4-4-16,0-1 2 15,-3-7 1-15,0-2 0 16,0-5-2-16,0-3-37 16,-3-5-17-16,-3-3-44 15</inkml:trace>
  <inkml:trace contextRef="#ctx0" brushRef="#br0" timeOffset="7">21383 8795 200 0,'-6'0'77'0,"6"0"-42"0,0 0-30 0,0 0 17 16,0 0-8-16,3 0 0 15,2 0 3-15,4 0 1 16,6-3-9-16,6-2-5 0,0 0-1 15,3 2-2-15,-3 0-1 16,-1-5-2-16,-2 8 1 16,0 0-6-16,-3-5-3 0,0 5-30 15,-3-5-11-15,3-1-47 32</inkml:trace>
  <inkml:trace contextRef="#ctx0" brushRef="#br0" timeOffset="8">21579 8247 184 0,'0'-5'68'0,"3"2"-36"0,0 3-37 16</inkml:trace>
  <inkml:trace contextRef="#ctx0" brushRef="#br0" timeOffset="9">21612 8263 314 0,'24'26'21'16,"-1"9"-10"0,4 10 1-16,0 5-2 0,-3 3 3 0,-3 3 3 15,-10 2-7-15,-5 0-3 16,-6-8 3-16,-9 3 2 15,-2-3-9-15,-7-10 0 16,-6-6-31-16,-3-7-13 16,0-6-66-1,1-2-33-15,2-11 71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45:31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23710 9091 560 0,'6'8'0'0,"0"3"6"16,-3-9 6-1,3 1-4-15,3-3-2 0,3-3 1 16,3-5 2-16,0-10-4 15,5-9-1-15,10-12 0 0,-3-22 0 16,-3-13 0-16,3-14-9 16,-4-15-4-16,-2-5 2 15,-3 10 4-15,-6 11 2 16,3 10 3-16,-9 13 1 16,-6 9 1-16,0 10 2 0,0 13 1 15,-6 8-1-15,-9 11-1 16,0 8-12-1,-15 10-3-15,-5 8-6 0,8 3-3 16,0 3-22-16,6 4-9 16,3 4-100-1</inkml:trace>
  <inkml:trace contextRef="#ctx0" brushRef="#br0" timeOffset="796.3712">23883 8086 12 0,'0'-19'5'0,"6"3"-4"15,24 30 40-15,-22-14 19 16,-2-3 5-16,0 3 1 16,-3 0-10-16,-3 0-3 15,0 0-16-15,-3 10-5 16,-6 6 25-1,-20 37-23 1,5-5-8-16,0-8-15 16,12-14-8-16,3-5-5 15,3-5-1-15,6-8 2 16,6-11-2-16,12-10-1 0,0-8-6 0,-3-8-2 16,3-6 2-16,0-4 4 15,-4-1 3-15,1 6 2 16,-3-1 5-16,0 17 5 15,-3 7 6-15,0 11 3 16,0 8 2-16,3 11 0 16,0 7-7-1,0 6 0-15,5 0-8 16,1-1-1-16,3 1-7 16,0-8-2-16,3-6-51 0,6-7-23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2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13126 13441 164 0,'-12'-5'63'0,"6"5"-34"0,-9 5-25 0,9 0 13 16,-15 6-4-16,-3 10 2 15,-3 11-2-15,-2 15 0 16,-7 4-7-16,0 7-2 0,6 0 0 15,10-2-5-15,11-1 1 0,15-2 2 16,8 0 1-16,7-5-8 16,9-9-2-16,6-4-34 15,0-9-15-15,2-5-24 16</inkml:trace>
  <inkml:trace contextRef="#ctx0" brushRef="#br0" timeOffset="1">13230 13732 96 0,'0'0'35'0,"3"0"-18"0,-3 5-7 0,0-5 30 15,6 8-5 1,0 3-7-16,0 5-4 0,-1 2-10 16,4 1-4-16,-6-1-5 15,3 1-2-15,-6-1 1 0,0-2 0 16,0 0 0-16,0-3 0 15,0-2 2-15,-6-3 1 16,6 0 3-16,0-3 1 16,-6-2 1-16,3-3 0 15,0-3 0-15,1 0-6 16,-1-2-4-16,6-3-4 16,-1 0 1-16,1-2-1 0,6-1 0 15,0-2 0 1,0-3 0-16,3 3 2 0,-3 2 0 15,3 3 0-15,0 3 0 16,0 5-5-16,-3 8 1 16,0 0 2-16,-3 2 3 15,-3 3-2-15,-3 1 0 0,0-1 3 16,0 0 1-16,-3-2-1 16,3-3 1-16,0 0 0 15,0-6 1-15,0-2-5 0,0-2 1 31,3-6 0-31,0-3 0 16,3 1 0-16,-1-4 0 0,1 4-3 16,3-1 0-16,0 3 2 15,6 3 0 1,3 8 1-16,0 2 0 16,-3 0 0-16,-3 3 0 15,-3 3 0-15,0-1-3 16,-4 3 2-16,1 1-4 15,-3-4 1-15,3-2-25 16,0 0-10-16,0-3-27 16,0-5-41-16,3-2 26 15</inkml:trace>
  <inkml:trace contextRef="#ctx0" brushRef="#br0" timeOffset="2">13676 13827 140 0,'-3'0'52'0,"3"0"-28"0,-3-3-17 0,3 3 13 16,-3 0-1-16,0 3 3 15,-3 0-8-15,0 5-1 16,-3 2-7-16,1 1-4 0,-1 2-1 16,3 3-4-16,3 3 2 15,3-1 1-15,3-2 0 16,3-3 0-16,0-2 0 15,2-3 0-15,1-6 2 0,0-4-1 0,0-4 2 16,0-2-7-16,3-2 1 16,-3-3-1-16,-3-1 2 15,0 4 1-15,-3-6 3 32,-3 5-1-32,-3 1 2 0,3 7-2 15,3 3 2-15,0 5 0 16,3 3-1-16,3 3-2 15,0 2 1-15,0 0 1 16,0 1-1-16,-1-1-1 0,1-3-8 16,0-2-5-16,0-2-44 31,-3-4-51-31,0-2 28 16</inkml:trace>
  <inkml:trace contextRef="#ctx0" brushRef="#br0" timeOffset="3">13858 13570 132 0,'-3'-2'52'0,"6"2"-28"0,-3 2-33 16,3 4 31-1,0 20 10 1,3 9-1-16,-3 7 2 16,-3 3-12-16,3-3-5 15,-3 1-9-15,3-1-7 0,-3-5-1 16,3-5 1-16,0-3 0 16,-3-5-18-16,3-6-63 15,-3-10-38 1,0-5 37-16</inkml:trace>
  <inkml:trace contextRef="#ctx0" brushRef="#br0" timeOffset="4">14016 13811 148 0,'-21'19'55'0,"12"-17"-30"0,-18 17-29 16,15-14 8-16,-3 1 13 15,0-1 9-15,0 0-5 16,3 0-1-16,4 1-12 16,-1-1-5-16,3 0-2 0,3 1 3 31,3 2 5-31,6-1-3 0,0 4 2 16,8 0-7-16,4-3-1 15,0-1-5-15,0 1-1 16,0-2-19-16,0-1-9 15,0-5-40-15,0-3-30 16,-4-2 43-16</inkml:trace>
  <inkml:trace contextRef="#ctx0" brushRef="#br0" timeOffset="5">14138 13851 164 0,'3'11'63'0,"-3"-9"-34"0,5 1-34 0,4-1 10 16,0 1-5-16,6-3 0 15,-3 0 15 1,0 0 7-16,3 0-10 16,-3-3-2-16,0-2-3 0,-3 0-3 15,0-6-3-15,0 3 2 16,-7-2 0-16,-2 2-1 16,-2 0-2-16,-7 3 1 0,-6-1-1 15,-6 4 0-15,0 7 2 16,3 8-1-16,0 0 2 15,6 1 0-15,3-1 3 16,4 0 3-16,2 3 2 16,6-3-5-16,5 3-2 15,10-3-2-15,3 1-2 16,0-1-24-16,0-3-9 16,0-2-62-16,-1-2-31 0,-2-6 63 15</inkml:trace>
  <inkml:trace contextRef="#ctx0" brushRef="#br0" timeOffset="6">14691 13758 176 0,'-6'-5'68'0,"0"8"-36"0,-3 2-26 0,3-2 15 15,-6-1-7-15,1 1 0 16,-1 2-4-16,3 1-1 0,0 4-5 31,3 1-5-31,3 2-2 0,6 0 2 16,6-2 0-16,3 2-2 0,3 0 0 15,-6 3 15-15,-1 3 6 16,-5-1 5-16,-6 1 3 16,-5-4-10-16,-4-1-2 15,0-1-6-15,0-5-3 16,-3-3-5-16,0-2 0 0,3-3-22 15,3-3-10-15,3-5-24 16,3 0-10-16,6-2-30 16</inkml:trace>
  <inkml:trace contextRef="#ctx0" brushRef="#br0" timeOffset="7">14730 13830 192 0,'-3'26'71'0,"6"-18"-38"0,-3 8-28 16,0-5 19-16,3 2-4 16,0 0 3-16,3 0-9 15,0 1-3-15,0-4-6 16,3-2 1-16,0-3 3 0,5-2-5 0,-2-3 0 16,6-3-4-16,-3-5-1 15,0-2-4-15,-3-1 1 16,0-2-7-16,-3-5-3 15,-3 2 5-15,-6-6 5 16,0 7 5 0,0 4 4-16,0 16 4 15,0 3-4-15,0 3 1 16,0 2 1-16,3 3-6 16,0 0-2-16,3 0 2 15,0-3 1-15,-1-3-11 16,1-2-7-16,3-2-22 15,0-6-11 1,0-3-45-16</inkml:trace>
  <inkml:trace contextRef="#ctx0" brushRef="#br0" timeOffset="8">15013 13814 160 0,'0'16'63'0,"3"2"-34"0,0-4-21 0,0-7 16 15,0 1-3-15,0 3 2 16,-3 0-4-16,3-1-2 16,-3-2-9-16,0 0-5 0,0-3 0 15,0-2-2-15,0-3 2 16,0 0-2-16,0-3 2 16,-3 1-2-16,0-4-1 15,0-2 3 1,0 1 0-16,3-1-1 0,0-6-2 15,0 4 1-15,6-9 1 16,0 3-1 0,-1 3 2-16,4 0 0 15,0 5-4 1,6 0 1-16,-3 3-5 0,0 2-1 16,0 0-19-16,0 3-9 0,0 0-20 15,0 3-8 1,-3 0-14-16</inkml:trace>
  <inkml:trace contextRef="#ctx0" brushRef="#br0" timeOffset="9">15203 13819 196 0,'0'16'74'0,"6"-3"-40"0,-3-2-31 0,0-6 15 16,3 0-3-16,0-2 4 16,0 0-5-16,6-1 0 15,6 1-8-15,-3-3-4 0,-1 0-1 16,-2-3-1-16,-3-5 2 31,0 1-1-31,-3-7 2 0,-3 4-2 16,-3-1 2-16,-6 3-4 15,-9 3 0-15,-3 2-1 16,1 9-2-16,-4 1 3 16,0 4 0-16,3 2-2 15,3 3 0-15,3 0 13 16,6 5 7-16,6 0-2 0,6 1 0 15,3-4-9-15,3-2-2 0,12 2 0 16,3-10 0-16,2-2-29 16,4-6-12-16,-3-8-84 15</inkml:trace>
  <inkml:trace contextRef="#ctx0" brushRef="#br0" timeOffset="10">15897 13570 132 0,'-3'-5'52'0,"3"5"-28"0,0 0-15 0,0 0 14 0,0 0 0 16,-3 0 3-16,0 0-5 16,-3 0-1-16,0 3-11 15,-3 2-1-15,0 6-1 0,0 10-1 16,0 0 1-16,3-2-4 0,0 2 0 15,3-3-1-15,3-2-2 16,0 0 3-16,3-5 0 16,3-3-1-16,0-3-2 15,3-3 3-15,0-2 2 16,0-2 2 0,-3-3 1-16,0-3-9 15,-3 0-1-15,-3-8-2 16,-3 3 2-16,0-3 3 15,0 0 2-15,0 3-4 16,3 2-1-16,0 3-2 16,0 3 3-16,3-1-2 15,3 9-1-15,3 0 3 16,0-1 0-16,0 1 1 16,0 10 0-16,-1 1 0 0,-2 1 0 15,-3 7 8-15,-3-1 5 0,-6 13-2 16,1-2-1-16,-4-3-6 15,0-3-3-15,0-2 0 16,0-3 1-16,0-2-3 16,3-6 0-16,3-2-30 0,3-3-12 15,0-3-20-15,3-2-6 16,3-3-12 0</inkml:trace>
  <inkml:trace contextRef="#ctx0" brushRef="#br0" timeOffset="11">16054 13869 168 0,'-8'0'66'0,"5"3"-36"0,3 0-31 0,0 2 15 16,0 3-1-1,0 0 2-15,0 3 5 16,3-1 2-16,2 1-11 0,1-3-4 0,0 0-1 15,3-3 1-15,0-3 3 0,0-2 4 16,-3-2 1-16,0-3-2 16,-3-3 2-16,-3 0-4 15,-3 0 1-15,0-3-5 16,-6-2 1-16,0 2-10 16,0 3-3-1,-3 6-17-15,6-4-6 16,-2 6-32-16,8 0-12 15,0 0-28 1</inkml:trace>
  <inkml:trace contextRef="#ctx0" brushRef="#br0" timeOffset="12">16230 13732 132 0,'9'0'52'0,"-18"5"-28"0,15 0-19 0,-3 3 13 0,0 0 3 15,0 8 4-15,0 5 2 16,-3-2 1-16,0-1-15 31,3-2-1-31,-3-2-1 0,0-4-4 0,0-2-2 16,0 0-2-16,0-3-3 15,0-5 12-15,0 0 6 16,0 0-7-16,0-2-1 16,3-1-4-16,0-16-1 15,3 1-3 1,0-1-2-16,0 6 1 0,3 3-4 15,0-4 2-15,0 6-12 16,2 3-7-16,1 0-11 16,0 0-6-16,0 2-40 15,0-2-44-15,3 2 38 16</inkml:trace>
  <inkml:trace contextRef="#ctx0" brushRef="#br0" timeOffset="13">16507 13742 220 0,'-9'3'85'0,"6"0"-46"0,-3-1-46 15,-9 4 29 1,3-1-6-16,3 0-8 0,0 3-2 16,0-2-9-1,15 7 2-15,0-3 0 0,6 4 1 16,0-1 0-1,0-3 0-15,0 1 2 16,-6 0 3-16,0-1 11 0,-6 1 7 16,-3-3-3-1,-6 0 0-15,-9 0-9 16,0-3-2-16,0 0-7 16,-2-2-2-16,5-1-7 15,3-2 0-15,3 0-30 0,0 0-11 16,6 0-30-1,3-2-55-15,3-1 29 16</inkml:trace>
  <inkml:trace contextRef="#ctx0" brushRef="#br0" timeOffset="14">16572 13795 184 0,'0'6'71'0,"0"-1"-38"0,6 27-32 0,-3-19 14 15,0 5 9-15,0 4 8 16,0 1-6-16,3 4-3 16,0 7-13-16,0-2-4 0,-3-3-2 15,3-5-2-15,-3-3-2 16,0-2 1-16,-3-6-1 16,3-3 4-1,-3-4 2-15,-3-6-7 0,0-3-4 16,0-7 0-16,-3-9 1 15,0-2 2-15,0-3 3 16,0-2-2-16,3-1 0 16,3-5 3-16,3 6 1 15,3-6 3-15,0 6 1 16,6-1-1-16,0 9-1 16,3 2-3-16,0 5-2 0,0 6 7 15,-1 10 5-15,-2 8-2 16,-3 1 2-1,-3 2-1-15,-6-1 1 16,-3 1-6-16,-6 0-2 16,-6-3-7-16,1-2-2 15,2-3-20-15,0-3-9 16,0-2-44-16,3-3-17 16,3-3-11-1</inkml:trace>
  <inkml:trace contextRef="#ctx0" brushRef="#br0" timeOffset="15">17114 13780 116 0,'-3'-14'44'0,"3"12"-24"0,-15 2-10 0,21 0 14 16,-3 2-2-16,0 4-1 31,3 7 2-31,3 11 0 0,0 5-12 16,-3 5 0-16,0 6 0 16,-3 5 5-16,0-3 4 0,-3-5-6 15,3-5-3-15,-3-8-9 16,3-6-1-16,-3-2 5 15,0-5 6-15,0-3 0 16,0-8 3-16,-6-8-13 0,0-13-3 16,0-1-2-16,-6-4-2 15,3-3 1-15,9 0 3 16,0-6-2-16,9-4 1 16,0 7 0-16,0 3-2 15,3 5 3-15,0 5 0 16,3 6-6-16,-1 3-3 0,1 4 14 15,3 12 9-15,-6 2-2 0,0 5-1 16,-6 0-1-16,-3 3-1 16,-6 0-2-16,-6 0 1 15,0 0-6-15,-3-3-1 16,-3 0-11-16,3-5-3 31,3 0-20-31,-2-3-5 16,-1-2-26-16,3-6-9 0,12-2-10 15</inkml:trace>
  <inkml:trace contextRef="#ctx0" brushRef="#br0" timeOffset="16">17317 13817 188 0,'-6'21'71'0,"3"-5"-38"0,3-1-36 0,0-7 13 16,0 0 6-16,3 3 7 15,0 0 1-15,8-4 1 16,-2 1-14-16,9-2 4 0,-3-4 3 16,0-2-2-1,0-2 1-15,-3-4-5 16,0 1 0-16,-3-3-3 16,-3 0 2-16,0-5-4 0,-6-3 1 15,-6 3-7 1,-6 0-1-16,0-1-5 15,-9 4 1-15,3 2-14 0,0 3-5 16,3 2-15-16,3 3-4 16,3 5-17-16,7-7-5 0,2-1-28 15</inkml:trace>
  <inkml:trace contextRef="#ctx0" brushRef="#br0" timeOffset="17">17501 13772 196 0,'-6'8'74'0,"9"-1"-40"0,0 20-38 0,0-14 15 16,-3 3 3-16,3 0 3 31,-3-3-4-31,3 0-3 0,-3 1-5 16,3-4-4-16,0-2 0 0,0 0-34 15,-3-3-13-15,0-5-48 16</inkml:trace>
  <inkml:trace contextRef="#ctx0" brushRef="#br0" timeOffset="18">17623 13787 184 0,'0'6'68'0,"3"18"-36"0,-3 5-35 16,0-21 11-16,0 2 5 16,0-2 6-1,0 0-4-15,0-3 0 16,0 1-9-16,0-4-6 0,0-2-1 16,0-2-4-16,3-6-1 15,3-3-8-15,0-7-4 16,3 2 10-16,0 2 4 15,0 4 7-15,0 2 3 16,0 5 9-16,0 3 4 16,-1 8-3-16,-2 8 1 0,0 0-4 15,-3 0 0-15,0 0-12 16,-3-3-3-16,0 0 1 16,0-2 0-16,3-3-28 15,0-3-13-15,0-5-22 16,3-5-48-16,0-11 25 0</inkml:trace>
  <inkml:trace contextRef="#ctx0" brushRef="#br0" timeOffset="19">17879 13573 184 0,'-6'11'71'0,"9"26"-38"0,-3 0-41 0,0-19 12 15,3 9 5-15,-3 2 5 16,0 3 3-16,0-6 1 16,0 1-9-16,0-4-5 0,0-1-1 15,0-4-22-15,0-2-7 16,0-3-53-16,0-2-37 16,0-3 47-16</inkml:trace>
  <inkml:trace contextRef="#ctx0" brushRef="#br0" timeOffset="20">17727 13742 228 0,'6'-5'85'0,"3"0"-46"0,9 0-43 15,0 5 13-15,0 0-7 16,0-3-2-16,2 3-6 16,-2 0-4-1,3 3-49-15,-3-1-22 0,3-2 4 16,-6 3 4-16</inkml:trace>
  <inkml:trace contextRef="#ctx0" brushRef="#br0" timeOffset="21">18034 13735 228 0,'-39'2'88'0,"33"1"-48"0,0 5-47 16,3-3 14-16,-3 0-10 15,0 3 2-15,3-2-1 0,0-1-2 16,3 8 3-16,3-2 0 0,9 5 1 16,0-1 2-16,6 1 1 15,0-2 5-15,-6-1 3 0,-6-3 9 16,-3 1 7-16,-6 0-8 15,-9-4-1-15,-3-1-10 16,-9-4-3-16,3-2-30 16,-2-2-12-16,-16-4-42 15,0 1-59 1,0-5 32-16</inkml:trace>
  <inkml:trace contextRef="#ctx0" brushRef="#br0" timeOffset="22">17495 13544 228 0,'0'-3'85'0,"9"3"-46"0,0-2-142 0,-3 2-30 16</inkml:trace>
  <inkml:trace contextRef="#ctx0" brushRef="#br0" timeOffset="23">18522 13481 232 0,'-6'-3'88'0,"6"6"-48"0,-3 2-51 31,3 3 11-31,0 8-3 0,3 21 3 16,-3 5 3-16,0 0 3 16,-6 14-3-16,0-8 0 0,3-3 3 15,0-6-3-15,0-4-2 16,0-6-25-16,0-5-9 15,3-9-62-15</inkml:trace>
  <inkml:trace contextRef="#ctx0" brushRef="#br0" timeOffset="24">18373 13745 248 0,'0'-3'93'0,"6"3"-50"0,12-2-52 16,-9-1 12-16,9 1-7 16,3-1 0-16,-1 0 3 15,1 3 0-15,-3 0 1 16,0 0-5-16,0 3 1 0,-3 2-5 16,-3 3-1-16,-3 11 0 15,-3 4 4-15,0 1 3 0,-1 0 2 16,1 0 7-16,0-3 4 15,3-2-3-15,3-6 1 16,0-5 8-16,0-6 5 16,6-4 2-16,-3-6 1 0,-3 0-9 15,-6-5-4 1,-3-6 0-16,-9-2 0 0,-3 2-5 0,-3 1-4 16,0-1-21-16,0 4-10 15,0 1-23-15,3 6-7 16</inkml:trace>
  <inkml:trace contextRef="#ctx0" brushRef="#br0" timeOffset="25">19037 13753 176 0,'-3'5'66'0,"3"6"-36"0,0 21-31 16,0-14 12-16,3 1 6 15,0-1 4-15,0 1 0 16,-3-1 2 0,3-2-13-16,0-3-3 0,-3-2-3 15,0-3 4-15,0-3 3 16,3 0-2-16,-3-5 0 0,0-5 1 15,0-3 4-15,0-2-8 16,0-1-1-16,0-13-1 16,0 3 0-16,3 0-2 15,3 0 1-15,0 0-4 16,3 2 0-16,3 6-1 0,-1 2-2 16,4 6-15-16,6 0-5 15,0 2-4-15,-3 3 0 16,0 0-2-16,-3 3-1 15,0 2 6 1,-4 0 4-16,1 3 11 0,-3 0 3 16,0 5 18-16,0-2 7 15,0-3 3-15,-3 0 2 16,0-3-2-16,0 0-1 16,0-2-4-16,0-3 0 15,0-5-9-15,0-1-2 16,-3-1-3-16,-3-1 1 15,0 2-7-15,-3-2 1 16,0 0-8-16,-6 3-3 16,-3 0 1-16,0 2 0 15,-3 6 8-15,-3 2 4 16,-3 6 4-16,10-1 3 16,2 6 1-16,3 0 1 15,9 0 2-15,3 0 4 0,2 0-6 0,4 0-2 16,6-3-3-16,0-5-3 15,6-3-4-15,3-2 0 16,0-3-20-16,-4-6-7 16,1-2-19-16,-3-15-9 15,0-4-19 1</inkml:trace>
  <inkml:trace contextRef="#ctx0" brushRef="#br0" timeOffset="26">19460 13526 228 0,'-3'-3'88'0,"3"6"-48"0,3 4-51 0,0 1 13 15,0 11 5-15,3 13 7 16,0 5-1 0,-4 5 1-16,1 6-8 0,0-6-2 15,0-2 2-15,0-3-5 0,-3-6-3 16,0-4-32-16,0-6-15 15,-3-8-55 1</inkml:trace>
  <inkml:trace contextRef="#ctx0" brushRef="#br0" timeOffset="27">19352 13729 244 0,'0'-8'90'0,"0"8"-48"0,21-2-51 0,-9 2 14 0,0 0-5 16,3 0 2-16,3 0-1 16,0 0-1-16,3 2 1 15,-1 1-1-15,1 0 0 0,3-3-44 16,-3 2-18 0,3-2-29-16</inkml:trace>
  <inkml:trace contextRef="#ctx0" brushRef="#br0" timeOffset="28">19591 13761 164 0,'-3'-5'63'0,"3"5"-34"0,0 2-34 16,0 6 36-16,-6 8-10 15,3 3-3 1,0-1-4-16,3 1-8 16,0-1-2-16,6 1 2 0,3-3-3 15,3-3 0-15,2 0 1 0,1-5 0 16,-3-3 0 0,0-2 0-16,0-6-5 0,0-2 1 15,0-3-5-15,0 0-1 16,-3-8-4-16,0-2 1 15,-3-1 5-15,-1 3 4 16,-2 0 3-16,0 3 1 16,0 3 4-16,-3 2 5 15,0 0 2-15,0 5 0 0,0 3-3 16,0 0-2-16,3 11-2 16,0 5 2-16,0-1-7 15,0 1-2-15,3 0-1 16,0 0 2-16,0-3-3 15,-3-2-2-15,3-3-18 0,0-3-7 32,0-2-18-32,6-3-7 15,-3-3-39 1</inkml:trace>
  <inkml:trace contextRef="#ctx0" brushRef="#br0" timeOffset="29">19826 13756 160 0,'12'0'60'0,"-24"5"-32"0,21 0-20 0,-6 1 16 16,0 7-3-16,6 5-1 16,-3-2-2-16,-1 0-1 15,-2-3-9-15,-6 1-3 0,9-4 1 16,-3-2-1-16,0 0 0 16,-3-3-1-16,0 1 0 15,0-6-2-15,-3 0-2 0,0-3 1 16,6 0-1-16,3-7-3 15,0-1 2-15,0-5-1 16,3 3 0 0,3 0 2-16,0 0 0 15,3 5-3-15,-3 0 0 16,0 2-3-16,0 4 1 16,-3-1-21-16,-1 3-11 0,1 0-57 31</inkml:trace>
  <inkml:trace contextRef="#ctx0" brushRef="#br0" timeOffset="30">20147 13753 164 0,'-6'3'63'0,"6"5"-34"0,0 5-30 0,0 0 12 16,0 3 4 0,0 0 4-16,0 0 4 15,0 0 1-15,0-3-13 16,0 0-7-16,0-2 0 0,0-3-3 0,0-3 2 0,-3-2 2 16,3-3 2-16,0-3-3 15,0 0-3 1,0-2-3-1,3-6-1-15,0 1-5 0,6-3-2 16,0 2 5-16,3 0 2 16,0 3 3-16,0 8 0 15,0 8 2-15,-3 3 1 16,0 2 1-16,-3 3 0 0,0 3-2 16,-1-4 1-16,1 1-9 15,0-2-3-15,12-9-79 16,3-5-7-1</inkml:trace>
  <inkml:trace contextRef="#ctx0" brushRef="#br0" timeOffset="31">20707 13737 132 0,'-3'-5'52'0,"0"0"-28"0,0 7-2 0,0-2 20 16,-3 3-16-16,0 2-7 16,-3 6-9-16,-3 2-5 0,0 8-2 15,0 0 2-15,0 0 1 16,4-2-2-16,2 0-1 0,3-4-1 15,3 1-2-15,0-2 5 32,3-7 1-32,3-1 2 0,2-6 0 15,-2-6-4-15,0 1-1 16,0-3-1-16,0-5 1 16,-3-6-2-16,0 4-1 15,0 1 1-15,0 4-1 16,-3-1 4-16,0 9 2 15,0 9-5-15,0 7 2 16,0 2 0-16,3 2-4 16,3 1 1-16,0-1-16 15,3 1-4-15,6-6-21 16,6-3-7-16,0-4-29 16,-4-6-27-1,4-3 42-15</inkml:trace>
  <inkml:trace contextRef="#ctx0" brushRef="#br0" timeOffset="32">20897 13827 152 0,'-6'-40'57'0,"0"38"-30"0,-5-3-12 0,8 5 20 0,-3 0-13 15,-3 5-2-15,-3 5-10 32,0 9-4-32,-3 2-3 0,3 0 0 0,3 3 2 15,3-3-2-15,6-2-2 16,3-3 2-1,3-3 0-15,0-5-1 0,3-6 1 0,3-7-2 16,0-3 2-16,0-5-2 16,0-6 2-1,-3-7-4-15,-1-3 0 0,-2-3-1 16,-3-8-2-16,-3-5 3 16,-3 3 0-16,0 0 5 15,0 7 2-15,0 9 4 16,1 7 4-16,-1 6-8 15,3 8-1-15,0 10 1 16,0 22 3 0,3 4-4-16,-1 4-3 15,1 10 1-15,3-6 2 0,0-1-2 16,0-7-2-16,3-4-16 16,0-3-7-16,6-6-27 15,0-7-11-15,6-6-39 16</inkml:trace>
  <inkml:trace contextRef="#ctx0" brushRef="#br0" timeOffset="33">21132 13758 196 0,'-8'-8'74'0,"2"6"-40"0,-3-1-33 0,6 6 14 16,-3 5-13-16,-3 8 0 15,-3 5 4-15,-3 0 4 0,3 3-5 16,3 0 1-16,3-3 4 0,9-3-4 15,0-2-1-15,3-5 4 16,3-6 2-16,3-5-4 16,-3-8 1-16,3-3-5 15,0-12 0-15,-3-1-6 16,-3-8 0 0,0-2-1-16,-3-17 2 15,-3 1-1-15,-3 0-1 16,-3 5 5-16,0 8 1 15,0 8 13-15,0 8 5 16,0 10-10-16,0 16-6 16,0 11-2-16,3 24-2 15,3 2-3-15,3 6 2 16,3 2 1-16,0-8 2 0,3-5-1 16,0-5 2-16,-3-5-20 15,3-6-8-15,-1-5-25 16,-2-6-8-16,3-7-41 15</inkml:trace>
  <inkml:trace contextRef="#ctx0" brushRef="#br0" timeOffset="34">21293 13864 208 0,'0'37'77'0,"3"-21"-42"0,-3 8-32 16,0-14 17-16,0 1-1 15,0 0 1-15,0-3 4 0,0-3 5 16,0-2-16-16,-3-6-3 0,0-5-2 16,3-3-7-16,0-5-2 15,0-7-5-15,0-6-1 16,6 5-1-16,0 0 2 0,3 3-7 0,3 5-2 16,3 3-34-1,3 2-15-15,11 3-36 16</inkml:trace>
  <inkml:trace contextRef="#ctx0" brushRef="#br0" timeOffset="35">21817 13510 156 0,'-3'-6'60'0,"3"6"-32"0,-3 0-24 0,3 0 15 0,-3 6-11 16,0 2-4-16,0 5 1 15,-3 19 4 1,6 2-5-16,-3-2 7 0,0 2 4 15,0 3-1-15,0 0 0 16,0-8-8-16,0-5-2 16,0-5 0-16,0-4 0 15,3-1 0-15,0-4 2 16,-3-2 1-16,3-5 1 16,0-8 0-16,0-6 2 0,3-2-7 15,0-3-4-15,3-3-5 16,3 1 1-1,-3 2 3-15,9 0 1 0,-3 6-4 16,3 2-1-16,3 8 3 16,3 2 1-16,-4 6 4 15,-2 5 3-15,-3-2 4 0,-6 8 5 16,-9-1-4-16,-6 3 0 16,-3-2-2-16,-2-3 0 0,-1-3-2 15,-3-3-1-15,0-2-12 31,3-2-5-31,0-4-14 16,3-2-6-16,6-2-19 16,3-1-7-16,6-8-33 0</inkml:trace>
  <inkml:trace contextRef="#ctx0" brushRef="#br0" timeOffset="36">21963 13795 180 0,'3'8'68'0,"3"-5"-36"0,0 10-31 0,0-8 16 0,0 1-5 16,0-4 3-16,3 1 1 16,-3-3-1-16,2 0-7 15,1-5-1-15,0-3 3 0,-3 0-6 16,0 0-2-16,0 0-1 16,-6 0-1-16,0 0 0 15,-3 0 2 1,-3 3-1-16,-3 2-1 15,-3 6-2-15,1 2 1 0,-1 3-1 16,0 5-2 0,-3 3 0-16,9-3 0 0,3 1 3 15,6-1 0-15,3-2 1 16,6-1 2 0,3-2-3-16,2-3-2 0,7-2-12 0,3-3-2 15,0-8-16-15,0-3-5 16,-1-7-3-1,1-1-23-15,-3-2 18 16,-3 0 24-16,-3-3 15 16,-3-13 20-16,-6 3 7 15,-3-3 14-15,-4 5 8 0,-4 3 2 16,-1 2 1-16,-3 6-12 16,-3 3-3-16,0 5-17 15,0 5-6-15,0 5-2 0,0 8-6 16,3 9-1-16,0 17 1 0,3 4 2 15,0-1 0-15,0 0-1 32,3 6 1-32,0-3 1 15,0-5-1-15,-3-3-1 16,3-5-10-16,-3-6-6 0,3-2-34 16,-3-5-13-16,3-1-18 15</inkml:trace>
  <inkml:trace contextRef="#ctx0" brushRef="#br0" timeOffset="37">22091 13713 232 0,'0'-8'88'0,"12"8"-48"0,12-2-49 0,-15 2 12 16,2-3-7-16,4 3 0 15,0 0 0 1,0 0 0-16,0 0 3 15,0 3 0-15,0-1 3 0,-3 4-1 16,0 2-1-16,-3 0 1 16,-1 5 1-16,-2 5-1 15,-3 4-1-15,0-1 12 16,0-3 4-16,0 1-6 16,3-3-1-16,3-3 1 0,3-5 1 15,6-3-1-15,-3-2 1 16,0-6 0-16,0-2 1 15,-1-3-4-15,-5-5 0 16,0-3-5-16,-9 0-2 16,-3-3-3-16,-6 1 1 15,-2-1-15-15,-1 3-4 0,-3 3-14 0,3 3-7 32,0 2-24-32,3 5-11 0,6 3-3 15</inkml:trace>
  <inkml:trace contextRef="#ctx0" brushRef="#br0" timeOffset="38">22466 13764 84 0,'-3'8'33'0,"6"-6"-18"0,0 1-18 0,-3-3 6 0,0 0-3 15,0 0 0-15,0 0 17 0,0 3 11 16,0-3-5-1,0 2-4-15,0-2-6 0,0 0-3 16,0-2 7-16,0 2 6 16,0-3-12-16,0 0 10 0,3 1 2 15,0-1-5-15,-3 0-3 0,6 1-8 16,-3-1-3 0,-3 0-2-16,0 3-2 0,0 0-2 31,0 0 1-31,0 0 1 0,0 0 2 15,0 6-1-15,3-1-1 16,0 3 1-16,-3 5-1 16,0 3 4-16,3 0 2 15,-3-3-2-15,0 0-1 16,0-2 1-16,0-3 2 16,0-3 3-16,0-5 5 0,0 0-8 15,0 0-1-15,0-5 1 16,0-6 1-16,0-2 1 15,3-3 0-15,0-2-7 16,3 2-2-16,3 0 0 16,3 3 0-16,5 2-2 0,-2 0 0 15,0 6-23-15,3 0-7 16,0 2-24-16,0 3-9 16,6 0-28-1</inkml:trace>
  <inkml:trace contextRef="#ctx0" brushRef="#br0" timeOffset="39">22719 13777 232 0,'-3'3'88'0,"9"2"-48"0,6 0-47 0,-6 3 14 15,3-8-1-15,0 0 6 16,3 0 0-16,2 0 3 0,1-3-8 15,0-2-6-15,-3 0-2 0,0-3-4 16,-3 0 1-16,0 0 2 16,-6 0 1-16,-6 0-4 15,-6 0-1-15,-3 3 0 16,-3 2 2-16,-6 6 2 16,1 2 1-16,5 3 1 0,-3 3 2 31,0 7 5-31,6 3 4 15,6 1 0-15,3-1 1 16,6-3-4-16,6 1-3 16,9-3-2-16,6-3 0 0,2-3-31 15,1-2-11-15,6-5-73 16</inkml:trace>
  <inkml:trace contextRef="#ctx0" brushRef="#br0" timeOffset="40">23374 13732 148 0,'0'0'55'0,"3"3"-30"0,-3 2-21 0,0 0 15 16,0 3 11-16,0 3 6 16,-3 5-4-16,3 2 1 15,0 1-19 1,0-1-1-16,0 1-2 0,0-4-4 15,0-1-2-15,0-1-2 16,-3-2 0-16,0-4 0 16,0-1 1-16,3-1-2 15,-3-5 1-15,-3-3 4 16,6-2 4-16,0-3-4 16,0-2 1-16,0-9-5 0,6-2-2 0,3 0 0 15,-3 0 1 1,3-1-3-16,3 4-2 0,-3 2-1 15,5 3 3-15,1 5 0 16,3 3 1-16,-3 2-3 16,0 3 0-16,0 3-14 15,3 2-6-15,-6 0-39 0,5 0-15 16,1 1-24 0</inkml:trace>
  <inkml:trace contextRef="#ctx0" brushRef="#br0" timeOffset="41">23546 13785 236 0,'-8'0'90'0,"8"2"-48"0,0 1-49 16,8 5 16-1,1 0-2-15,3 0 6 16,0-3 2-16,3 3-8 15,0-8 0-15,0 0 0 0,0 0-3 0,0-5-1 16,-3-3-3 0,-4 0-1-16,4 3-1 15,-9-3-2-15,-3 0-2 16,-9 0 1-16,3 3-4 16,-8-1-1-16,-7 4 2 15,3 4 5-15,-3 1 2 16,-3 5 1-16,-3 5 0 15,7 6 2-15,-1-1 3 0,9-2 2 16,3 0 3-16,9 0 1 16,0 0-3-16,9-3 0 15,3-3-3-15,9-2 0 16,5-2-10-16,-2-6-2 16,6-3-27-16,6-2-10 0,-4-1-51 15,-2 1-34 1,-6-8 52-16</inkml:trace>
  <inkml:trace contextRef="#ctx0" brushRef="#br0" timeOffset="42">23871 13560 208 0,'-3'-3'77'0,"3"6"-42"0,0 5-43 16,-6 2 12-16,6 12 7 15,-9 1 5-15,-3 7 7 16,0 1 6-16,0 1-16 16,-3 2 2-16,-5-2-1 0,8 0-10 0,3-3-1 15,9 0-3-15,-3-2 2 16,6-4-1-16,6-1-1 16,0-4 1-16,3-5 1 15,-1-2-3-15,-2-3 0 16,6-6-12-16,-3-2-5 15,-3-2-17-15,-3-3-7 0,-6-6-42 16,6 0-38 0,-6-2 44-1</inkml:trace>
  <inkml:trace contextRef="#ctx0" brushRef="#br0" timeOffset="43">23615 13716 260 0,'3'0'96'0,"9"3"-52"0,9-1-47 16,-12 1 19-16,17 0-6 15,7-1 2-15,0 1-6 16,-3-3-2-16,8 0-2 16,-5 0-30-16,3 0-14 0</inkml:trace>
  <inkml:trace contextRef="#ctx0" brushRef="#br0" timeOffset="44">24115 13385 116 0,'12'0'46'0,"-3"-13"-24"0,12 21-15 16,-6 0 15-1,-1 3 9-15,4 10 8 16,3 10 3-16,0 20 2 0,-3 4-24 15,-6 9-3-15,-3 2-2 0,-9 0-2 16,-6-2 2-16,-6 4-6 0,-6-7-1 16,-9-8-24-16,-9-8-9 15,7-8-34-15,-4-5-15 0,-6-3-25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33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19171 7218 132 0,'15'-5'52'0,"-12"5"-28"0,6-3-13 16,-6 3 18-16,0-3-2 15,-6 1 2-15,-3-1-10 16,-6-5-1-16,-6 0-11 15,-9 0 0-15,-9-5 0 0,-11 2-3 0,-10 1-1 16,-5-1-1-16,-13 3 1 16,-14 3-2-16,-15 0-1 0,-9 2 1 15,-18 6-1-15,-9-1 0 16,-9 1 2-16,-12 5-3 16,4 0 0-16,-4 5 1 15,-3-2 0-15,6 2 0 0,1 3 0 16,5 5 0-16,6 3 0 31,3 7-3-31,9 12 2 16,15 2-1-16,9 2 0 15,21 4 2-15,17-6 0 16,19 5-3-16,17 0 2 0,24 11-1 16,21 3 0-16,24-4 4 15,26 1 1-15,28-5 1 16,29-9 2-16,29-4 1 15,34-9 1-15,23-5-4 16,31-8-1-16,14-7-3 16,9-4-1-16,12-2 5 0,8-3 5 15,-2-2-1-15,-3 0 3 16,-3-1-4-16,3 1 1 16,0-3-3-16,-3-3 2 0,-3 1-4 15,-9-4 0-15,-3-1-1 16,-18-7 1-16,-15-7 0 15,-18-5 1-15,-23-9-2 32,-30-12-2-32,-18-4 3 0,-27-4 2 15,-27-1 13-15,-23-5 6 16,-36-7-4-16,-33-9 1 16,-42-2-12-16,-41 4-3 15,-57 9-9-15,-38 13 0 16,-42 11-4-16,-33 8 2 15,-12 10-2-15,-3 13 2 0,3 6-28 16,24 8-13-16,21 5-34 16,24 5-14-16,26-3-12 15</inkml:trace>
  <inkml:trace contextRef="#ctx0" brushRef="#br0" timeOffset="1">13974 7728 156 0,'-6'-7'57'0,"6"7"-30"0,0 2-21 0,0 3 17 0,0 6-5 16,0 10 1-16,0 14-1 15,0 7-2 1,0 8-8 0,-3 1-5-16,0-4 0 0,0-2 0 0,-3-3 3 15,6-7 1 1,0-6 1-16,0-8-4 0,-3 0-1 16,3-10 10-16,-3-6 6 15,0-10-6-15,6-6-2 16,-6-10-6-16,6-8-4 15,-3-5 2-15,0-1 0 16,3-2-1-16,0-10-2 16,0 4-2-16,3 4-1 0,3 1-1 15,3 9 3-15,0 3-2 16,3 7-1-16,2 9 0 16,1 5 3-16,0 7 0 15,-3 6 3-15,0 5-1 0,-9 9 2 16,-6-1 0-1,-3 2 1 1,-6 1 0-16,-9-3 0 0,3-2-5 16,0-6-1-16,3-2-21 15,3-3-10-15,1-6-25 16,2-2-11-16,6-5-23 16</inkml:trace>
  <inkml:trace contextRef="#ctx0" brushRef="#br0" timeOffset="2">14152 7787 192 0,'0'10'71'0,"0"11"-38"0,3 19-28 15,0-24 17-15,0 0-3 16,3 2 1-16,0 1-9 31,6-1-2-31,0-2-5 0,0-5 2 0,3-3 0 16,0-6 6-16,3-4 3 15,-4-3-8-15,1-6-2 16,-6-2-1-16,0-3 2 16,-6-8-1-16,-3 0 2 15,-6 3-6-15,-3 3-1 16,-3 4-2-16,1 4 0 16,2 2-25-16,-6 3-9 0,3 2-31 15,3 0-10-15</inkml:trace>
  <inkml:trace contextRef="#ctx0" brushRef="#br0" timeOffset="3">14388 7800 132 0,'-3'34'52'0,"6"6"-28"0,-3 10-22 15,0-23 12-15,0 7 6 16,0 6 5-16,0 2 0 15,0-5 2-15,0 3-15 16,0 5-5-16,0-11 0 0,0-7-4 0,0-9 0 16,0-2 1-16,0-16 2 15,0-8-3-15,0-5-2 16,-6-6 0-16,3-4-1 16,-3-4 0-16,3-5 2 15,0-2-1-15,3-3-1 16,6 0 1-16,3 3-1 0,0-4 2 15,2 1 3-15,1 6-2 16,0 4 0-16,3 6 1 16,0 5 2-16,0 6-5 0,-3 4-1 15,-3 17 6-15,-3 2 6 16,-6 3-2-16,-6 5 0 31,-3 0-4-31,-3 1-1 0,3-7-12 16,0 4-5-16,0-3-45 15,6-11-20 1,3-5-24-16</inkml:trace>
  <inkml:trace contextRef="#ctx0" brushRef="#br0" timeOffset="4">14581 7935 180 0,'-6'32'68'0,"6"2"-36"0,0 3-24 0,0-21 16 16,0 2 1-16,0 4 4 16,-3-1-9-1,3-3-2-15,-3 1-10 16,3-6-3-16,0 0 1 0,-3-5-1 16,0-5 0-16,0-6-3 15,0-5-2-15,3-8-2 0,-3 1-1 16,0-7 2-16,3-7 0 15,0-2 1-15,3-1 0 16,3 0 2-16,0-8 1 0,3 6 1 16,6 5 2-16,3 5-5 15,0 5-1-15,-3 9 0 16,-1 5 0-16,1 5 0 16,-6 8 2-16,0 2 1 15,-6 3 1-15,-3 3-2 16,-6 0 1-16,-3 0-18 0,0-3-4 15,3-2-42-15,-5-3-17 16,8-3-22 0</inkml:trace>
  <inkml:trace contextRef="#ctx0" brushRef="#br0" timeOffset="5">14804 7882 212 0,'6'3'79'0,"6"-1"-42"0,-3 1-37 0,0 0 18 16,-3-1 1-16,0 1 3 15,0-3-5-15,0-3-2 16,6-5-9-16,-6 0-4 0,0-5 1 0,0 0-2 31,-3 0 2-31,-3-1-2 16,0 1 2-16,-3 0-4 0,-3 2-2 15,-3 6-1-15,-12 5 0 16,3 5 0-16,0 14 3 0,0-1-2 0,3 4 1 31,4-1 2-31,2 3 0 16,3-1 0-16,6-1 2 16,6-1-1-16,3-5 2 15,8-3-2-15,4-8-1 16,6-5-35-16,6-3-16 15,-1-5-45 1,1 1-30-16,6-7 58 0</inkml:trace>
  <inkml:trace contextRef="#ctx0" brushRef="#br0" timeOffset="6">15138 7766 192 0,'-15'-14'71'0,"0"14"-38"0,-6 0-28 15,12 6 17-15,-3 2-14 0,0 2-4 16,-3 11 1-16,4 3 1 0,2 0-2 15,3 0-3-15,6 0 0 0,3-3-1 16,3-3 2-16,3-5 3 16,5-5 2-16,4-5 3 15,-3-6 1-15,0-5-5 32,-3-5-4-32,0-13-1 15,-3-1 1-15,-3-2-3 0,-3-3 0 16,-3-2 1-16,0 2 2 15,-3 1-1-15,0-1-1 16,-3 8 3-16,6 8 2 16,0 6-7-16,0 7-3 15,0 8 3-15,3 14 2 16,3 10-1-16,0 13 0 0,3 0 1 16,3-2 0-16,2-3-11 15,4-5-5-15,12-6-89 16</inkml:trace>
  <inkml:trace contextRef="#ctx0" brushRef="#br0" timeOffset="7">15563 7789 232 0,'-21'0'88'0,"21"8"-48"0,-2 11-49 0,-1-3 14 0,0 0-5 15,0 2 0-15,3 1 2 16,3 2 3-16,3-3-2 0,2-2 3 16,4-3 3-16,0-2-1 0,3-6 1 15,0-2 1-15,0-6 1 32,-3-5-1-32,-3-2 1 15,-3-3-2-15,-6-6 0 0,-3-5-5 16,-3 3-1-16,-3 2 1 15,-6 1 0-15,0 2-16 16,3 3-4-16,3 2-47 16,3 1-21-16,12 2-21 15</inkml:trace>
  <inkml:trace contextRef="#ctx0" brushRef="#br0" timeOffset="8">15822 7498 220 0,'-15'-16'82'0,"9"14"-44"0,-5-1-27 0,2 3 21 16,-6 3-15-1,0 5-2-15,0 2-9 16,0 11-2-16,3 6-2 16,3 7-6-16,3 9 0 0,6 4 2 15,3 6 1-15,0-5 1 16,3-6 0-16,0-2-5 15,3-8 1-15,-9-9-38 16,0-4-14-16,0-3-45 0</inkml:trace>
  <inkml:trace contextRef="#ctx0" brushRef="#br0" timeOffset="9">15602 7781 212 0,'9'-5'79'0,"6"2"-42"0,9-2-48 0,-6 5 13 16,5-2-13-16,4-4-1 16,3 1-28-16,3-3-12 15,-1-3-17-15,-2-2-7 16</inkml:trace>
  <inkml:trace contextRef="#ctx0" brushRef="#br0" timeOffset="10">16001 7527 208 0,'-33'-21'77'0,"27"13"-42"0,-6-2-19 15,6 10 22-15,-3 0-14 16,-3 0-1-16,1 8-20 16,-1 5-6-16,0 11 0 15,0 5 3-15,3 10 5 0,6 6-7 0,0 11 0 16,3 0 2-16,3-9 2 16,0-4-3-16,-3-6 1 0,0-6-20 15,0-4-7-15,-6-17-81 16,0-4 10-1</inkml:trace>
  <inkml:trace contextRef="#ctx0" brushRef="#br0" timeOffset="11">15778 7758 216 0,'0'-11'82'0,"6"11"-44"0,5-5-33 0,1 2 17 15,6 0-8-15,9 1 0 16,3-1-6-16,6 0-3 15,-4 1-2-15,1-1-55 0,-3 1-25 16</inkml:trace>
  <inkml:trace contextRef="#ctx0" brushRef="#br0" timeOffset="12">14001 8551 180 0,'0'-5'68'0,"0"5"-36"0,-3-3-11 0,0 3 22 16,0 3-15-16,-9 0-3 15,-3 2-15-15,0 3-4 16,0 0-4-16,6 2-4 0,0 1 1 0,6 2-4 31,6 0 1-31,3 6 0 16,6 2 2-16,0-2 1 16,-3 5 3-16,-3-3 1 15,-3-3 1-15,-3-2 4 0,-6 0 5 16,-6-5-5-16,-3-4 0 15,0-1-6 1,0-6-2-16,1 0-20 16,-1-3-7-16,6-10-32 15,3-6-15-15,3-2-19 16</inkml:trace>
  <inkml:trace contextRef="#ctx0" brushRef="#br0" timeOffset="13">14075 8427 216 0,'0'-5'82'0,"3"7"-44"0,-3 1-42 0,0-3 15 15,6 5 5-15,-3 9 5 16,0 4-7-16,-3 8-1 16,0 12-7-16,0 7-2 0,0-1 0 15,0 1-5-15,3-5 1 0,0-3 0 16,0-5 0-16,0-8-51 0,0-6-20 15,-3-4-31 1</inkml:trace>
  <inkml:trace contextRef="#ctx0" brushRef="#br0" timeOffset="14">14024 8594 272 0,'-3'-8'101'0,"12"5"-54"0,6-2-55 16,-6 2 18-16,6 1-9 16,3-1 2-16,0 0-4 15,6 1 0-15,-1-1 1 0,4 3-51 0,-3 0-23 16,0 0-28 0</inkml:trace>
  <inkml:trace contextRef="#ctx0" brushRef="#br0" timeOffset="15">14269 8594 188 0,'-21'18'71'0,"12"-5"-38"0,-15 11-30 16,18-13 15-1,0 13-3-15,3-3 4 16,0-3-5-16,9 1 0 16,0-3-8-16,3-3-4 0,0-2-1 0,3-6-4 15,0-5 2-15,0-11-6 16,-1-5 0-1,1-2 1-15,-3-1 3 0,0 1 2 16,-3-1 3-16,-3 3 3 16,0 3 4-16,-3 5 5 15,0 3 1-15,0 2-8 16,0 9-4-16,0 2-2 16,0 7 1-16,3 7-3 15,0-1 0-15,3-3 1 0,0-2 2 16,0-3-34-16,15-2-97 31</inkml:trace>
  <inkml:trace contextRef="#ctx0" brushRef="#br0" timeOffset="16">14542 8565 204 0,'-15'-8'77'0,"10"10"-42"0,-10 6-37 0,9 0 17 15,-3 3-9-15,0 5 2 16,0 2-5-16,0 9 0 16,6 2-1-16,3-3-2 0,3 1 1 15,3-4-1-15,6-1 2 0,0-7-1 16,0-4-1-16,3-6-6 16,-1-5-4-16,1-5-32 15,3-11-15-15,-3-8-23 16</inkml:trace>
  <inkml:trace contextRef="#ctx0" brushRef="#br0" timeOffset="17">14617 8395 192 0,'-9'6'71'0,"12"1"-38"0,-3 15-32 15,6-4 16-15,-6 6 4 0,0 2 7 16,0 6-11-1,0 0-2-15,0 5-9 16,0 5-2-16,3-10 2 0,-3-3-8 16,0-5 0-16,3-6-33 0,0-2-12 15,-3-5-55 1</inkml:trace>
  <inkml:trace contextRef="#ctx0" brushRef="#br0" timeOffset="18">14739 8610 164 0,'-12'-3'63'0,"6"6"-34"0,-6 2-32 15,6 0 11-15,-6 0 2 16,-6 6 4 0,3-3-3-16,1 0 1 15,2 0-7-15,3 0 4 0,9 16 12 16,6-9-3-1,6-1-4-15,5-1-1 16,4-3-8-16,3-2-3 16,0-2-23-16,3-1-11 0,-1-2-59 15,1-1-37 1,-3-10 56-16</inkml:trace>
  <inkml:trace contextRef="#ctx0" brushRef="#br0" timeOffset="19">15060 8588 188 0,'3'8'71'0,"-3"3"-38"0,3 7-19 0,-3-4 22 0,0-1-11 16,0 13-3-16,0-2-12 16,0-3-4-16,0-2-4 15,0-3-4-15,0-3 1 0,0-2-23 16,0-4-12-16,0-1-32 31,3-6-50-31,0-3 28 0</inkml:trace>
  <inkml:trace contextRef="#ctx0" brushRef="#br0" timeOffset="20">15173 8599 192 0,'3'11'71'0,"3"2"-38"0,-3 8-30 0,-3-10 17 0,0 4 5 15,-3 4 5-15,0-1-10 16,0-4-4-16,0-1-9 15,0-3-5-15,0-4-1 0,3-1 1 16,0-10 3-16,3-1-7 16,3-7 0-16,3-3-5 15,0 1 0-15,3-1 4 0,0 2 1 16,3 4-1-16,3 5 2 16,0 5 5-16,-3 5 5 15,-4 3 1-15,-2 8 4 16,0 5-9-16,-3 0-3 15,-3-3 0-15,0-2 1 0,0-2-21 16,0-4-10-16,0-5-44 16,0 1-16-16</inkml:trace>
  <inkml:trace contextRef="#ctx0" brushRef="#br0" timeOffset="21">15438 8401 228 0,'0'2'88'0,"6"6"-48"0,3 8-42 0,-6 3 14 15,0 2 7-15,0 5 7 16,0 6-9-16,-3 0-4 16,0 5-8-1,0 8-4-15,0-8 2 0,-3-6-15 0,0-4-7 16,0-6-59-1,0-2-67-15,0-9 33 16</inkml:trace>
  <inkml:trace contextRef="#ctx0" brushRef="#br0" timeOffset="22">15295 8599 256 0,'-6'-3'96'0,"9"3"-52"0,15-2-56 0,-9 2 15 16,6 0-5-16,3-3 1 15,6 0-2-15,0 1 2 0,-1-1 1 16,4 3-11-16,0 0-5 16,0 0-14-16,-6 3-4 0,-6-1 18 15,-4 4 8-15,-2 2 15 16,-3 0 8-16,-3 5 10 15,-3 5 7-15,-3 3-8 16,0 6-2 0,0-3-7-16,9-3-1 0,0-3-2 15,3 1 2-15,3-3 2 16,3-8-1-16,0-6-3 16,0-2 0-16,-3-2-5 15,3-11 1-15,-7-3-1 16,-5-3 3-16,-3-2-7 15,-8 0-2-15,-4-3-6 0,-12 3 1 16,-3 2-20 0,-3 1-7-16,0 5-50 0,-2 7-20 15,2 1-5 1</inkml:trace>
  <inkml:trace contextRef="#ctx0" brushRef="#br0" timeOffset="23">15057 8379 260 0,'-3'-5'96'0,"9"5"-52"0,21-8-122 15,-15 5-15-15,3 1 3 16,3-1 8-1</inkml:trace>
  <inkml:trace contextRef="#ctx0" brushRef="#br0" timeOffset="24">16254 8416 112 0,'0'-8'44'15,"0"3"-24"-15,0 3-4 0,0-1 16 0,0 0 5 16,0 1 15 0,-6-1-15-16,0 0-19 31,0 3-5-31,-6 0 0 0,3 3-3 0,-3 5 0 15,0 0-4-15,0 2 1 16,4 1-6-16,2 2-1 16,3 0 2-1,0-2 1-15,3-3-4 0,3 0 1 16,0-3 0-16,-3-5 0 16,9-2 2-16,-1-4 1 0,-2 1-1 15,0-3 1-15,0 3-2 16,-3-3 2-16,-6 3-2 0,0-3 2 15,0 2 4-15,0 1 4 16,0 2-2-16,0-2 0 16,9 2-10-16,0 1-1 31,0-1-2-31,6 0 2 0,0 1-1 16,3 2 1-16,0 0 2 15,-3 5 0-15,0 0-3 16,-3 3 0-16,-3 14 2 15,-9-1 0-15,-3 5 5 16,-3 3 2-16,-6 0 0 16,-6 0-1-16,3 8-6 0,0 1 1 15,0-7 0-15,6-7 2 16,1-3-25-16,5-5-10 16,3-3-32-16,3-5-11 0,3-5-24 15</inkml:trace>
  <inkml:trace contextRef="#ctx0" brushRef="#br0" timeOffset="25">16254 8758 212 0,'-6'29'82'0,"6"-21"-44"0,0 8-42 0,0-8 15 15,3 0 3-15,0-1 3 16,3 1-4-16,0 0-3 15,3-5-5-15,3-3 1 0,0-3 3 0,-1-2-1 16,1-6 1-16,-3 1-1 16,-3-6 0-1,-6-5 4-15,-6 2 5 16,-3 1-5-16,-3 5 1 0,1 2-8 16,-4 3-1-16,0 3-22 0,3-1-8 15,3 4-44-15,15-3-84 31</inkml:trace>
  <inkml:trace contextRef="#ctx0" brushRef="#br0" timeOffset="26">16415 8623 180 0,'0'2'68'0,"15"4"-36"0,-4 10-24 16,-5-8 16-16,3 7 1 15,0 1 4-15,0 5-2 16,-3-2-2-16,0 2-13 15,0-5-3-15,-3 0-2 16,0-6-3-16,0 1-1 16,-3-6 3-16,0 1 1 15,-3-6 8 1,0-3-9-16,-3-2-2 16,0-9-1-16,9-1 2 0,3-1-2 15,0 0 0-15,0 0-1 16,3 3-2-16,0 2 1 0,6 1-1 15,0 2-5 1,-1 2 1-16,7 1-18 0,-3 2-6 16,3 1-29-16,-3-1-14 15,0 0-35 1</inkml:trace>
  <inkml:trace contextRef="#ctx0" brushRef="#br0" timeOffset="27">16706 8660 236 0,'-3'10'88'0,"3"-2"-48"0,3 19-45 16,-3-11 17-1,3 0-5 1,-3-1 3-16,0 1-5 0,3-2-3 16,0-1-1-16,0-3-45 0,0-2-18 15,0-5-35 1</inkml:trace>
  <inkml:trace contextRef="#ctx0" brushRef="#br0" timeOffset="28">16683 8602 248 0,'-15'-11'93'0,"27"11"-50"0,-4-3-72 0,-2 3 6 15,-3-2-23-15,3 2-6 16,0-3-25-16,3 3-11 31</inkml:trace>
  <inkml:trace contextRef="#ctx0" brushRef="#br0" timeOffset="29">16811 8662 236 0,'-6'22'88'0,"9"7"-48"0,0 21-45 15,-1-31 15-15,-2 4-2 16,0 4 5-16,0 2 4 0,-2-3 2 15,2-4-10-15,-3-4-5 0,3-2-1 16,0-5-2-16,0-4-1 16,-3-1 1-16,3-4 1 15,-3-7-6-15,0-8 1 0,0-3 1 16,0-5 1-16,0-3 1 16,0-8 0-1,3-2 0-15,3-1 0 16,3 6 2-16,3 0 1 15,2 3 5-15,1 5 3 0,12 2-6 16,0 3-1-16,0 8 2 16,-3 6 1-16,-1 4 1 0,-2 6 0 31,-6 3 4-31,-3 5 3 0,-6 5-2 16,-6-3 0-16,-3 1-7 15,-9-3-2-15,-6-3-11 16,1 0-5-16,-1-5-36 15,0-3-16-15,3-2-71 16</inkml:trace>
  <inkml:trace contextRef="#ctx0" brushRef="#br0" timeOffset="30">13989 9065 104 0,'0'-3'41'0,"0"6"-22"0,0-3-11 16,0 0 13-16,0 0 1 15,0 8 2-15,0 2 0 16,3 19 0-16,0 8-13 16,0 3 0-16,-3 5 0 0,0-5-2 15,0-3 2-15,0-3-2 16,0-5 2-16,0-2-2 0,0-6 0 16,0-5-3-16,0-3 1 15,-3-2 5-15,3-6 4 16,-3-5-8-1,3-3-4-15,0-5-8 0,0-2 0 16,0-12-3-16,3 4 2 16,3-1-2-16,3 4 2 15,2 1 3-15,4 4 1 16,3 2-2-16,0 5 0 16,9 6-1-16,-6 5 3 15,0 2 0-15,-7 1 3 16,-5 2 5-16,-9 3 6 15,-3 0-1-15,-6 0 1 16,-5 0-3-16,-4-3-1 0,-3 0-5 16,-3-5-3-16,3-3-18 15,3-2-6-15,-2-3-20 16,5-3-8-16,9-2-34 16,3-3-31-16,6 0 46 15</inkml:trace>
  <inkml:trace contextRef="#ctx0" brushRef="#br0" timeOffset="31">14227 9319 208 0,'3'18'79'0,"0"3"-42"0,3 3-39 16,-3-13 14-16,0 2 0 31,0 0 3-31,0 0-6 0,0-2-1 16,3 0-4-16,0-3-5 0,-1-3-2 15,1-3-18-15,0-4-7 16,3-3-18-16,0-3-7 16,0 0-2-1,0-6-3-15,0-1 27 16,-3 7 57-16,0 2 29 0,-6 4-1 16,0 4-4-16,0 6-15 15,-3 5-5-15,-3 6-17 16,-3 5 3-16,0 2 4 0,-3 9-7 15,3-1-2 1,0-7-6-16,0-6-4 16,6-3-42-1,3-5-38-15,6-2-51 16,3-11 35-16</inkml:trace>
  <inkml:trace contextRef="#ctx0" brushRef="#br0" timeOffset="32">14795 9335 124 0,'0'-6'46'0,"0"9"-24"0,0-3-10 15,0 0 13-15,0 0 2 16,0 5 3-16,3 3 1 16,-3 5 1-1,3 1-17-15,0 1 6 0,3 1 6 16,0 0-11-16,-3 0-3 16,0-3-6-16,0 1-2 15,-3-4-1-15,-3-2 0 16,0 0 0-16,0-3 2 0,0 1-3 31,0-4 0-31,0-2 3 0,0-2 1 0,0-4-3 16,3-2-3-16,0 0 2 15,0-2 2-15,0-1-4 16,3 1-1-16,3-4 0 16,0 4 0-16,9-9-3 15,-3 3 2 1,0 6 3-16,6 2-6 0,-3 3-1 15,0 7-25-15,-1 1-10 16,1 0-26-16,-3-1-10 0,0 1-22 16</inkml:trace>
  <inkml:trace contextRef="#ctx0" brushRef="#br0" timeOffset="33">15004 9395 196 0,'0'14'74'0,"3"-12"-40"0,3 1-27 0,0 0 18 15,0 2-7-15,0-3 0 16,2 1-6-16,4-3 0 16,-3 0-7-16,3-3-1 0,0 1 0 15,0-1 0-15,0-2 0 16,-3 0 0-16,-3-9-2 16,-3 4-4-16,-3-1 4 15,-6 1 0-15,-6 2-5 16,-3 2-2-16,-3 4-3 0,0 7 2 15,-3 3 4 1,1 5 1-16,2 0 1 0,3 1 2 31,6 2-3-31,3-1 0 0,3 4 1 16,6-3 2-16,6 0-1 16,3-3 2-16,3-3-2 15,6-2 2-15,2-2-7 16,1-6-1-1,0-6-38-15,0-2-14 16,3-2-42-16</inkml:trace>
  <inkml:trace contextRef="#ctx0" brushRef="#br0" timeOffset="34">15412 9083 228 0,'-6'-2'85'0,"6"7"-46"0,-3 8-48 16,0-5 14-16,-3 16 8 16,-3 2 6-16,-3 6-1 15,-6 0 0-15,-3 7-10 16,3-4-7-16,0-1-2 0,7-2 1 0,2-3 2 31,3-2-3-31,9-4 0 16,6-4 1-16,2-3 2 15,4-6-3-15,0-2-2 0,3-2-1 16,0-6 3 0,0-3-27-16,-3-2-10 0,-3-1-39 15,-4-2-44 1,-2 0 33-16</inkml:trace>
  <inkml:trace contextRef="#ctx0" brushRef="#br0" timeOffset="35">15164 9297 252 0,'0'0'93'0,"9"3"-50"0,9-6-48 0,-9 1 17 16,6 2-7-16,9 0 2 16,3-3-4-16,-1 1-2 15,4 2 0-15,0 0-30 0,-3 0-10 16,-3 0-67-1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47:0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19588 10628 160 0,'-9'-13'63'0,"6"16"-49"0,-3-1 22 0,3-2 7 16,0 0-10-16,0-2-2 15,0-1-1-15,0 3 1 16,0-3-16-16,3 3-9 0,0-2-2 16,6 2-3-16,3-5 2 15,6-3-7-15,14 2-1 16,13 1-16-16,9-3-4 16,2 0 13-16,1 0 6 15,-4 0 9-15,1 0 6 16,-6 0-5-1,-7 0-2-15,-8 3 1 0,-9 0 0 16,-9-3 7-16,-9 3 6 16,-12-1-10-16,-9 1-6 15,-15 0 4-15,-11 5 4 16,-19 0 5-16,-5-3 4 16,2 3-5-16,1 3 1 0,5-1-4 15,4 4 2-15,17-1-6 16,12-2-1-16,18 2-4 15,21-5-1-15,30 0 1 16,35-3 2-16,19-2-1 16,29 2-1-16,8-2 1 15,1 0 1-15,9 2-3 16,-15 0-2 0,-21 1-5-16,-20-3-2 15,-87 5-35 1,38-3 18-1,-38 3 8-15,-23 0 7 16,-22 0 4-16,-29 3-17 16,-31 2-9-16,-8 0 18 15,-6 3-1-15,0 3 2 0,18-1 15 0,21 3 9 16,20-2 5-16,24 0 4 16,30-1 1-16,33 1 3 15,21-9-23-15,20 1-8 16,36-6-61-1,13-7-64-15,22-9 31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45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2C8805C-C246-4229-BE3C-04690E093952}" emma:medium="tactile" emma:mode="ink">
          <msink:context xmlns:msink="http://schemas.microsoft.com/ink/2010/main" type="inkDrawing" rotatedBoundingBox="6339,9658 8433,9422 8486,9892 6392,10128" semanticType="callout" shapeName="Other"/>
        </emma:interpretation>
      </emma:emma>
    </inkml:annotationXML>
    <inkml:trace contextRef="#ctx0" brushRef="#br0">6390 9999 176 0,'-9'2'68'0,"6"-2"-52"0,3 0 6 0,0 0-1 16,0 0-11-16,3 0-1 16,-3-2-3-16,3-4 1 0,0-2-4 15,0-2-2-15,5-6 2 0,4-5-2 16,6 0-1-16,6-6-2 16,9 1 1-16,6-6 1 15,8-5 0-15,13-3 0 16,8-2 0-16,7 2-3 15,2 6 2-15,0 5-4 0,10 5 1 16,-4 11 2-16,3 7 1 16,-2 12 5-16,-1 7 5 15,0 5 1-15,1 9 4 16,-4-1-1-16,-6 3 2 16,-8-2-4-16,-4-3-1 15,-8-1-6-15,-6-1-1 16,-7-4 1-1,-5-2 0-15,-6-3-11 16,-3-2-3-16,-7-6-26 0,1-2-9 16</inkml:trace>
    <inkml:trace contextRef="#ctx0" brushRef="#br0" timeOffset="1">8393 9575 296 0,'-9'8'110'0,"9"-5"-86"0,0-3-6 16,0 0-10-16,3 3-15 15,0 2-3-15,3 3 3 16,0 2 2-16,3 1 3 16,0 5-6-16,0 2 1 15,-1 3 1-15,1 1 3 0,0-1 0 16,0-3-1-1,-3 1 0-15,-3-3 3 0,-3 0-2 16,-3-1-1-16,-6-1 5 16,-3-1 1-16,-8-2 2 15,-10-4 0-15,-3-1 6 16,-6-1 4-16,-5 0-7 16,-1 3-2-16,0 0-3 0,1 3-2 15,-1 2-24-15,-3 6-11 16,1 2-59-1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45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CED83D4-9D68-418A-BB0B-417953873F1A}" emma:medium="tactile" emma:mode="ink">
          <msink:context xmlns:msink="http://schemas.microsoft.com/ink/2010/main" type="inkDrawing" rotatedBoundingBox="6428,11466 8530,10061 8702,10318 6599,11722" semanticType="callout" shapeName="Other"/>
        </emma:interpretation>
      </emma:emma>
    </inkml:annotationXML>
    <inkml:trace contextRef="#ctx0" brushRef="#br0">8652 10266 144 0,'9'-3'55'0,"-6"1"-43"0,-3 2 16 0,0 0 5 16,-3 0-14-16,-6 0-3 15,-6 2-10-15,-6 3-4 16,-6 6-1-16,-8 8 1 0,-4 4 3 15,-9 9 0-15,-8 8 0 16,-13 5-1-16,-5 10 0 16,-7 1-2-16,-8 2 1 15,-12 11-2-15,0 5 2 16,-9 3-2-16,5-3 2 16,-2-3-2-1,3 1 2-15,6-1-4 16,6 1-2-16,8-6 2 0,4-5 2 15,5-8 4-15,7-6 2 0,8-10 1 16,7-5 0 0,5-6-2-16,4-2 1 15,5-3-4-15,3-5-2 0,3-3 0 16,4-2-1-16,5-3-11 16,6-3-5-16,3-2-17 15,3-3-4-15,6-3-29 16,6-5-39-1,12-8 30-15</inkml:trace>
    <inkml:trace contextRef="#ctx0" brushRef="#br0" timeOffset="1">6791 11226 244 0,'-20'11'90'0,"8"5"-70"0,-9 15-7 16,9-9-8-16,-6 7-10 15,-6 10-1-15,-6 6 0 0,-2-5 4 16,2 0 1-16,6-6 1 0,6-2 2 16,6-8-1-16,6-3-1 15,9-5 3-15,12-8 2 16,9-6 11-16,9-7 5 15,11-5-11-15,7-4-3 0,0-2-18 16,2-2-6 0,1-6-95-16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2:50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5788 6948 52 0,'-3'0'19'0,"3"-13"-10"0,0 21-2 16,0-14 7-16,0 4 6 16,0-1 2-16,0 0 0 15,0 1 1-15,0-1 0 16,0 3 3-16,0 0-3 16,0 0 0-16,0 0-12 15,-3 0 2-15,0 16 10 16,0 0-6-16,-3 2-2 15,0 4-2-15,-5 4-3 16,-1 3 1-16,0 0-2 0,0-2 0 16,0-1-3-16,0-2-1 15,3-3-1-15,0-2 0 16,3-3-2-16,0-3-2 16,3-3 1-16,-3-2-1 15,3-2 2-15,3-6 1 16,0-3-4-16,3-2-1 15,3-3 1-15,0-3 2 16,3-2 0-16,0-3-1 16,3-2-2-16,-3-4 1 15,3 1 3-15,0 3 1 0,-3-1-4 16,0 3 1-16,0 0-2 16,-3 3-2-16,-1-3 5 15,1 3 1-15,0 10-5 16,3 3 0-1,0 6 1-15,0 4 1 16,0 4 1-16,0 1 2 16,0 4 1-16,0 2-1 15,0-5-2-15,3 0 1 16,-3-3-1-16,0-2 0 16,2-1 0-16,-2-2-9 15,0-3-2-15,0 1-25 16,0-4-9-16,-3-2-133 15</inkml:trace>
  <inkml:trace contextRef="#ctx0" brushRef="#br0" timeOffset="1">5827 7043 96 0,'0'-5'35'0,"0"5"-18"0,0 3-11 16,0-3 9-16,0 0 0 16,0 0 12-1,-3 8-6-15,0 2-4 16,0 3-3-16,0 6-8 16,0 5 3-16,0-1 3 0,0 1 3 15,0 3 0-15,-3-1-3 16,3 1 0-16,0 2-7 15,3 0-3-15,0 5-1 0,3-7 1 16,3-3-1 0,6-3-1-16,6-3 1 0,6-5-1 15,3-2 0-15,8-3 2 16,4-3-1-16,3-2 2 16,-1 2-2-16,-2-2-1 15,-3 2-10-15,-4-2-4 16,-2-3-72-1,0-3-42-15,-3 0 55 16</inkml:trace>
  <inkml:trace contextRef="#ctx0" brushRef="#br0" timeOffset="2">6354 7361 132 0,'0'8'52'0,"3"26"-28"0,-3-5-17 0,0-16 15 16,0 1-2-16,0 1 3 15,0 4-7-15,-3-6 1 16,3 6-8-16,0-3-1 16,0-3-4-16,0-3-1 15,0-2-1-15,0-2 1 16,0-9 2-16,0 0 2 15,0-2-1-15,0-3-1 16,3-5-6-16,0 0 1 16,0-3 2-16,0-5 1 15,0-3-4-15,3 0 1 16,0 6-5-16,0 2 1 16,0 2 2-16,-1 4 3 15,7 2-2-15,-3 3-2 0,6 5 2 16,-3 5 0-16,0 8 1 15,-3 0 2-15,0 6-1 16,0-1 2-16,-3 1 0 16,0-1 3-16,-3 1-3 15,0-1 0-15,0-2-1 16,-3-2 1-16,3-4-4 16,0-2 0-16,0-3-17 15,0-5-5-15,3-2-18 16,2-4-4-16,1-1-36 15</inkml:trace>
  <inkml:trace contextRef="#ctx0" brushRef="#br0" timeOffset="3">6628 7427 160 0,'0'3'63'0,"0"-1"-34"0,0 1-25 0,0-3 22 16,6 8-7-1,0 0-7-15,0-3-5 16,2 0 0-16,1 1 2 16,3-4-4-16,-3-2-3 15,0-2-1-15,0-1 1 16,0 0-1-16,0-7 2 16,-3-6-2-16,0 3-1 0,-3-1 3 15,0 4 0-15,-3-1-1 16,-3 1 1-16,0 2-4 15,-3 0 0-15,0 2-1 16,0 4 0-16,0 2 2 16,-3 2 0-16,-3 9 0 15,0 5 0-15,0 2-3 16,0 4 2-16,4-1 1 16,-1 3 0-16,3-3 0 15,3 3 2-15,3-6-1 16,0 1 2-16,6-1-2 15,6-2-1-15,-1-3-8 16,1-5-5-16,3-3-29 0,0-7-12 16,6-9-27-1</inkml:trace>
  <inkml:trace contextRef="#ctx0" brushRef="#br0" timeOffset="4">6851 7400 160 0,'-6'0'60'0,"6"3"-32"0,0 16-20 0,0-14 16 15,0 0-10-15,0 3-1 16,3-3-5-16,3 3-3 0,0-2-2 16,3-4 0-16,0-2 2 15,3 0-2-15,0-2 0 0,-1-1-1 16,-2-2 1-1,0-3 0-15,0 0 1 0,-3 0-5 16,-3-3 1-16,-3 1 0 16,-3 2 2-16,-6 0-3 15,0 0 0-15,-3 3 1 16,1 2 2-16,-1 8-6 16,-3 3 1-16,0 8 1 15,0-3 3-15,3 3 0 16,0 3 2-16,3-1-4 15,3-2 0-15,3 0 1 16,3 2 0-16,6-2-3 16,3-2 0-16,6-4-29 0,9-2-14 15,6-8-38 1</inkml:trace>
  <inkml:trace contextRef="#ctx0" brushRef="#br0" timeOffset="5">7149 7345 144 0,'-15'2'55'0,"3"17"-30"0,-12-6-23 0,15 0 12 16,0 1-3-16,0 4 1 15,0 1-6-15,0 2-2 0,3 0-2 16,0 3-2-16,6-6 1 0,3-2-4 15,0-2 2-15,3-4 1 16,0-2 2-16,6-8 1 16,-3-3 1-16,3-2-5 15,0-3 1-15,0-2 0 16,0-4 0-16,-3-2 2 16,0-15 1-16,-3-1-4 15,0 0 1-15,-4-2 2 16,1-1 1-16,-3 4 1 15,0 4 2-15,0 1 1 16,0-1 3-16,0 9-5 0,-3 5-1 16,1 2 0-16,-1 8 2 15,0 3-5-15,0 6-1 16,0 7 0 0,0 11 2-16,0 10 1 0,3 11 3 15,0 0 3-15,0 5 2 16,3-2-5-16,0-3-2 15,3-3 0-15,2-5 0 16,1-2-5-16,3-6 1 16,3-8-49-16,0-8-19 15,0-8-23 1</inkml:trace>
  <inkml:trace contextRef="#ctx0" brushRef="#br0" timeOffset="6">7747 7313 132 0,'0'0'52'0,"0"0"-28"0,0 5-13 16,0 1 18-16,-3 2-2 15,-3 5 2-15,-3 11-8 16,-3-3-2-16,-3 3-11 16,0 2-1-16,0-2 3 0,4-3-6 15,-1 3-2-15,3-3-1 16,0-5-1 0,3 2-3-16,3-7-24 0,0-3-10 15,3-3-23 1,0-10-45-16,3-3 23 15</inkml:trace>
  <inkml:trace contextRef="#ctx0" brushRef="#br0" timeOffset="7">7622 7340 176 0,'-3'0'68'0,"3"0"-36"0,0 2-29 0,0-2 17 16,3 5-1-16,0 6 1 15,3 8-5-15,0-1-1 16,0 1-8-16,3 2-2 0,3 0 0 0,2 0-2 16,1 6 1-16,0-1-2 15,0-2 2-15,-3-6-18 16,3-2-6-16,3-3-32 16,0-2-11-16,2-3-18 15</inkml:trace>
  <inkml:trace contextRef="#ctx0" brushRef="#br0" timeOffset="8">8158 7125 160 0,'-6'-2'60'0,"3"17"-32"0,-6-7-26 0,6 0 14 0,-6 3-1 16,0 2 0 0,-3 6-1-16,0 4 1 0,0 17-8 15,0 5-2-15,0 0 1 0,6 0-3 16,1 0 0-16,5 0-1 16,2-5 1-16,1-8-2 15,3-3-1-15,3-6-15 16,3-4-5-16,3-8-41 15,0-6-50 1,0-3 27-16</inkml:trace>
  <inkml:trace contextRef="#ctx0" brushRef="#br0" timeOffset="9">8259 7448 176 0,'0'-3'68'0,"0"6"-36"0,3-3-26 0,-3 0 15 0,0 0-7 15,3 5 0-15,0 3-4 16,0 3 1-16,-3-1-6 15,6 4-3-15,-3-1-1 0,0 0 1 16,0-2 1-16,0-3-1 16,0 0-2-16,0-3-26 15,-3 0-10-15,0-5-46 16,0 0-31 0,-6-2 49-16</inkml:trace>
  <inkml:trace contextRef="#ctx0" brushRef="#br0" timeOffset="10">8271 7297 140 0,'0'-2'52'0,"0"2"-28"0,0 2-28 0,0-2 8 16</inkml:trace>
  <inkml:trace contextRef="#ctx0" brushRef="#br0" timeOffset="11">8277 7303 156 0,'9'5'-84'16</inkml:trace>
  <inkml:trace contextRef="#ctx0" brushRef="#br0" timeOffset="12">8366 7464 108 0,'6'16'41'0,"-6"-3"-22"0,3 3-5 16,-3-8 15-16,3 0-12 15,-3 0-2-15,3 0-5 16,-3 2-1-16,0-4-5 16,0-1-3-16,0-5 0 0,0 0 3 15,3-3 5-15,0 1-7 16,0-4-3-16,0-2 0 15,0 0 0-15,3 0 1 16,0 3 0-16,0-3-3 0,0 3 2 16,5 2 5-16,4 1 2 15,-3 2 0-15,0 5-1 16,0 0-1-16,0 3 2 16,-3 0-1-16,0 0 0 15,0 5-6-15,0-2 1 16,-3-1-5-16,0 1 1 15,0-6-36-15,0-2-15 16,2-8-19 0</inkml:trace>
  <inkml:trace contextRef="#ctx0" brushRef="#br0" timeOffset="13">8845 7207 132 0,'-9'0'52'0,"6"6"-28"0,-3-1-22 0,3 0 12 16,0 3-3-16,0 0 3 15,0 3-5-15,0 2-3 16,3-3-3-16,3-2-3 0,0 0 1 15,0-2 1-15,3-4 1 16,0-2-1-16,0 0-2 16,0-2 3-16,-3-1 0 15,0-2-1-15,-3-1 1 16,0 1-4-16,-3 0 0 16,0-1 7-16,0 1 4 15,0-3-1-15,0 3 2 16,0 2-2-16,0 1 0 0,3-1-8 15,0 0 0-15,3 1-1 16,3-1 0-16,3 3 0 16,6 0 0-16,0 0-3 15,0 0 0-15,0 0 2 16,-3 3 0-16,-3 2-2 16,-1 3 0-16,-2 5 2 15,-3 0 2-15,-6 3 0 16,-5 8-1-16,-1 8 3 15,0-3 2-15,0 0 0 16,0-2 0-16,0-4-3 16,3-2-2-16,0-5-4 15,3-2 0-15,3-4-33 0,3-2-13 16,3-3-32 0</inkml:trace>
  <inkml:trace contextRef="#ctx0" brushRef="#br0" timeOffset="14">8973 7512 104 0,'0'5'41'0,"0"-3"-22"0,3 4-11 0,0-1 13 16,0 3-6-16,3 5 0 16,0-2-1-16,3-3 4 15,0 0-10-15,0-3 0 0,0-2 2 16,0-1 0-16,0-7 2 0,0 0-4 15,-3-1-3-15,-4 1 4 16,-2 0 2-16,0-3-4 16,-2 0 1-16,-4 3-5 15,-3-1 0-15,0 4-3 16,0-1-3-16,0 0-5 16,0 3-2-16,0 0-26 15,3 0-11-15,3 0-36 16</inkml:trace>
  <inkml:trace contextRef="#ctx0" brushRef="#br0" timeOffset="15">9173 7390 148 0,'0'-3'55'0,"0"3"-30"0,3 0-16 0,3 3 14 16,-6-3 0-16,6 8 1 15,-3 2-5-15,2 4 1 16,-2-1-11-16,0 0-1 0,0 0-1 16,0 0-1-16,0-2 1 15,-3-3-4-15,0 0 0 16,0-3 1-16,0 1 0 15,0-6-2-15,0 0 1 0,0-3 0 16,0 0 3-16,3-2 1 16,-3-3 3-16,3 0-3 15,0-3 1-15,0-4-1 16,3-4 1-16,0 3-4 16,0 3-1-16,3 0-1 15,0 2-2-15,0 3 1 16,3 0-1-16,-3 3-7 15,3 0-3-15,3 2-25 16,5 0-12-16,-2 1-16 16,3 2-4-16,-3 0-16 15</inkml:trace>
  <inkml:trace contextRef="#ctx0" brushRef="#br0" timeOffset="16">9500 7377 180 0,'0'-19'68'0,"-3"19"-36"0,0-3-24 0,0 3 16 16,0 0-3-16,0 0-1 16,-3 0-10-16,0 0-4 15,-3 3-4-15,0 8-4 0,0 5 1 16,-2-1-1-16,-1 1-2 16,3 3 3-16,-3-1 0 15,6 1 1-15,3-3 0 16,6 0 2-16,3 2 1 15,0-2-4-15,3-11 1 0,0 1 2 16,0-4 3-16,2-4-7 16,-2-4-3-16,0-2 0 15,0-2 1-15,0-3 2 16,-3-9 3-16,0-4 0 16,-3-1-1-16,0-2-2 15,-3 0 1-15,0 0 1 16,0 5 2-16,0 3-3 15,0 3 0-15,0 2 5 16,0 0 2-16,0 8-2 16,-3 0-1-16,0 5-1 15,3 3 1-15,-3 6 2 16,3 4 2-16,0 9 5 0,3-1 3 16,0 14-6-16,3 0-3 15,0-3-3-15,0 0 0 16,0-3-2-16,3-4 2 15,-3-4-18-15,3-2-6 16,0-3-32-16,0-5-14 16,0-3-28-1</inkml:trace>
  <inkml:trace contextRef="#ctx0" brushRef="#br0" timeOffset="17">9682 7459 204 0,'0'-3'77'0,"0"6"-42"0,-3 5-30 0,3-3 17 0,0 3-6 16,0 0 1-16,0 0-7 15,0 2-4-15,0 1-3 16,0-3-3-16,0 0 1 0,3-3-41 16,0 0-15-16,-3-5-44 15</inkml:trace>
  <inkml:trace contextRef="#ctx0" brushRef="#br0" timeOffset="18">9691 7310 160 0,'-3'-7'63'0,"0"4"-34"0,3 0-32 0,0 3 13 16,0 0-12-16,0-2 0 15,0 2-38-15,3-3-13 16,0 0-6-16,3 1 0 16</inkml:trace>
  <inkml:trace contextRef="#ctx0" brushRef="#br0" timeOffset="19">9836 7146 148 0,'0'16'57'0,"3"-5"-30"0,9 7-12 15,-6-7 18 1,3 7 1-16,3 9 2 0,0 21-8 16,0-1-3-16,-3-2-14 15,-3 5-7-15,-3-7 0 0,-6-6-1 16,-3-3 3-16,-3-5-10 15,-12-2-2-15,0-6-107 16,-3-3-53 0,1-4 81-16</inkml:trace>
  <inkml:trace contextRef="#ctx0" brushRef="#br0" timeOffset="20">10307 7435 124 0,'-15'-3'46'0,"3"3"-24"0,-3 0-15 0,9 3 13 0,-3 2-6 15,0 3 0-15,0 3-8 16,0 2-4-16,0 3-1 16,3 0-1-16,4-3 0 0,2 3-3 15,2-3 2-15,4-2 5 16,3-4 2-16,0-4 0 16,0-3 1-16,3-3-4 15,0-2 0-15,0-3-1 16,-3 0 1-16,0-2 0 15,0-1 1-15,-3 3-2 16,0 0-2-16,0 0 5 0,-3 3 4 16,0 2-3-16,-3 3-1 15,0 0-2-15,3 6 0 16,-3-1 0-16,3 3 1 16,-1 2-2-16,1-2-2 15,0 0 1-15,3 6 1 16,0-4-8-16,0-2-1 15,3 0-34-15,0-3-15 16,3-7-22 0</inkml:trace>
  <inkml:trace contextRef="#ctx0" brushRef="#br0" timeOffset="21">10667 7226 108 0,'-6'-11'44'0,"3"9"-24"0,0-6-4 0,0 5 18 15,0 0-7-15,-3 1-3 16,0-1-8-16,-3 3 0 16,0 0-9-16,-6 3-2 0,0 2-1 15,1 6-2-15,2 2 1 16,0 5 0-16,3 9 1 15,3 12-2-15,0 4-2 16,3-4 1-16,0-1-1 16,3 4 0-16,0-8 2 15,3-5-1-15,-3-2-1 16,0-6-4-16,-3-5-2 16,0-6-70-16,0-2-11 15</inkml:trace>
  <inkml:trace contextRef="#ctx0" brushRef="#br0" timeOffset="22">10375 7440 164 0,'-9'-5'63'0,"9"-11"-34"0,0 8-16 15,0 8 17-15,3-3-11 16,3 3-3-16,3 0-9 15,6 0-5-15,3 0-1 16,3 0-4-16,8 6 2 0,-2-1-10 0,0 0-3 16,0 1-28-16,-3-4-13 15,-1-2-20 1</inkml:trace>
  <inkml:trace contextRef="#ctx0" brushRef="#br0" timeOffset="23">10780 7265 148 0,'-6'-2'57'0,"6"4"-30"0,-3 1-23 0,-3 0 15 16,3 2-2-16,0 3 1 15,0 5-3-15,0 3-1 16,3 13-8-16,3 3-6 0,-3 2-1 0,-3 1 1 15,3-1 2-15,0-2-1 16,0-3-1-16,3-5 3 16,-6-3 0-16,3-5-30 15,0-3-12-15,0-2-44 16</inkml:trace>
  <inkml:trace contextRef="#ctx0" brushRef="#br0" timeOffset="24">10637 7482 220 0,'0'-2'85'0,"0"2"-46"0,3-3-39 0,0 3 18 15,3 0-10-15,3-3 0 16,3 1-4-16,9-1-3 15,0 1 0-15,2-1-15 0,-2 0-5 16,3 1-21-16,-3-1-10 16,-3 3-35-1</inkml:trace>
  <inkml:trace contextRef="#ctx0" brushRef="#br0" timeOffset="25">10896 7485 132 0,'0'8'52'0,"3"-3"-28"0,0 1-17 0,0-1 15 16,0-2 4-16,0-1 5 15,3 1-11-15,0 2-2 16,0-2-10-16,3-3-3 0,0 0 1 16,-3-3-3-16,0-2-2 15,0 2 0-15,-1 1 1 16,-2-4-1-16,-3 1-1 16,0 0-2-16,-3 2 1 0,1 0 1 15,-4 3 0-15,0 0 0 16,-3 3 0-16,0 0 0 15,-3 2 2-15,3 3-1 16,3 0-1-16,0 0 1 16,6 8-1-1,3 0 0-15,0-1 2 16,6-1 1-16,0-4-4 16,3 1-1-16,0-6-26 15,0 0-9-15,2-2-52 16,1-6-24-1,0-5 56-15</inkml:trace>
  <inkml:trace contextRef="#ctx0" brushRef="#br0" timeOffset="26">11081 7538 160 0,'-3'0'63'0,"6"0"-34"0,-3 3-23 0,0-3 17 16,0 5-5-16,0 3-1 15,0 2-7-15,0 4-2 16,0-4-4-16,3 1 2 0,-3-3 0 15,0 0-5-15,0-3 0 16,0 0 1-16,0-2 1 16,0-3 7-16,0 0 6 15,0 0-4-15,0-5-2 16,0-1-1-16,3-4 1 0,0-1-1 16,3 1 0-16,2-1-5 15,4 0-3-15,0-2 2 16,6 3 0-1,0 2-4-15,0 0-1 0,0 2-17 16,0 1-7-16,-1 0-47 16,1 2-17-16,0 1 0 15</inkml:trace>
  <inkml:trace contextRef="#ctx0" brushRef="#br0" timeOffset="27">11551 7501 108 0,'-3'11'44'0,"3"-1"-24"0,0 9-10 0,0-6 12 16,0 5-8-16,0 6-1 15,0 3-3-15,0 2-1 16,0 0-5-16,0 3-1 0,-3 5 3 15,3-8-1-15,-3-5 0 16,3-6-1-16,0-2 0 16,0 0 4-16,0-6 3 15,0-4-2-15,0-6 0 16,0-6-5-16,0-4-3 16,0-3 0-16,0-1-1 15,3-4 0-15,-3-1 2 16,0-2 1-16,0 0 1 15,0 0-2-15,0-6 1 0,3 4-2 16,0-1 2-16,0 3-2 16,3-3-1-16,0 3 3 15,3-1 2-15,0 4-2 16,0 2 0-16,2 3 1 16,1 0 0-16,3 7-2 15,-3 1-2-15,0 5 1 16,0 3-1-16,0 5-3 15,0 2 0-15,-3 1 2 16,-3 10 0-16,-3-3 3 16,-3 1 1-16,-3-3 1 0,0 0 2 15,-6-3-1 1,-6-2 0-16,0-4-6 0,0-1 1 16,0-4 0-16,0-2 2 15,0 0-3-15,1-2 0 16,2-4-8-16,0 4-2 15,3-6-7-15,3 0-4 16,0 3-17-16,6-1-5 16,0-4-34-1</inkml:trace>
  <inkml:trace contextRef="#ctx0" brushRef="#br0" timeOffset="28">11732 7498 140 0,'0'8'52'0,"3"0"-28"0,0 3-11 0,0-3 17 0,0 5-4 16,0 3-1-16,-3 0-9 16,0-3-5-16,3 0-6 15,-3-2-4-15,0-1 0 0,0-2-1 16,0 0 0-16,0-3 2 15,0 1 1-15,0-6 1 16,0 0 0-16,0 0-2 16,3 0-2-16,-3-3 3 0,3 0 0 15,0-2-4-15,3-5 1 16,0-6 4-16,0 0 5 16,0 3-3-16,3-1 2 15,0 1-5-15,0 3 0 16,0 2-1-16,0 0 1 15,0 2-4-15,0 1 0 16,3 2 1-16,-1 1 0 16,-2-1-22-16,6 3-48 15,-3 3-2 1,0-1-13 0</inkml:trace>
  <inkml:trace contextRef="#ctx0" brushRef="#br0" timeOffset="29">11950 7543 168 0,'-9'0'66'0,"6"6"-36"0,-12-4-29 15,12 4 16-15,0 4-5 16,-3 3 1-16,6-2-7 16,0 2-2-16,0 0-2 15,9-2-2-15,0 0 3 0,0-1 2 16,0-2 2-16,3-3 1 15,0-2 0-15,0-3-4 16,-1-3-1-16,1-2 3 16,-3 0 3-16,-3-3 0 15,0 0 2-15,-3-5-4 16,-3-1 1-16,-3 1-5 0,0 3 0 16,-3-1-3-16,0 3-1 15,0 0-1-15,0 3 0 16,0 0-14-16,3 2-6 15,0 3-22-15,3 0-10 16,0-3-35 0</inkml:trace>
  <inkml:trace contextRef="#ctx0" brushRef="#br0" timeOffset="30">12215 7509 124 0,'-6'-5'46'0,"6"5"-24"0,-6 0-10 0,3 2 13 16,0-2 0-16,-3 3 2 15,0 0-13-15,-3 2-3 16,0 0-7-16,3 3 2 0,-3 0 0 15,0 5 0-15,0 3-1 16,3 0 1-16,3 0 1 16,6-3-3-16,3 0-3 15,0-2-3-15,3-3 1 16,0 0 3-16,0-3 3 16,3-2-31-16,0-3-14 15,0-3-51-15</inkml:trace>
  <inkml:trace contextRef="#ctx0" brushRef="#br0" timeOffset="31">12280 7543 168 0,'-3'-2'66'0,"3"7"-36"0,0-5-29 15,0 0 14-15,6 3-4 16,0-1 1-16,0 1-6 15,0 0-4-15,3-1-1 16,3-2 3-16,-3 3 2 0,6-3-5 0,-3-3-2 16,-4 3 2-16,1-5 3 15,-3 2-3-15,0-2-1 16,-3-3 0-16,-3 3 2 16,-6-1-1-16,-3 1 2 15,0 0-2-15,1 0-1 16,-1 2-2-16,0 0-1 15,-3 3 2-15,0 3 0 16,0 2 1-16,0 0 0 16,0 3 4-16,0 0 5 15,3 6 1-15,3 1 2 16,0-1-6-16,6-1-2 0,3-3 0 16,3 1 0-16,6-3-2 15,0 0 1-15,6-3-9 16,3-2-1-16,0 0-45 15,0-3-18-15,2 0-17 16</inkml:trace>
  <inkml:trace contextRef="#ctx0" brushRef="#br0" timeOffset="32">12542 7501 192 0,'-21'-3'71'0,"12"3"-38"0,-3 3-32 16,9-3 14-16,-2 5-10 0,-1 1-1 16,-3 1-2-16,0 1 1 15,3 3-2-15,0 2-1 0,3 3 1 16,0 0-1-16,3-3 0 16,0 0-3-16,6-2 2 15,0 0 5-15,0-3 2 16,0-3-2-16,3-3-3 15,0-2 0-15,-1-2 1 16,1-6-6-16,3-5-1 16,-3-1 2-16,-3-1 3 15,-6-1-1-15,0-5 0 16,0-3-1-16,0-5 0 16,-3-6 0-16,0 6 0 0,3 3 2 15,-3 2 2-15,0 5-1 16,3 3 2-16,0 3 0 15,-3 3 1-15,3 2-2 16,-3 5-2-16,0 3 1 16,3 3-1-16,-3 5 0 0,3 13 2 15,0 3 3-15,0 5 2 16,3 2-1-16,0 4-1 16,0-3-3-16,6-3 1 15,0-3-2-15,3-2 2 16,-3-6-2-16,0-2-1 15,3-2-35-15,-3-6-14 16,3-3-43 0</inkml:trace>
  <inkml:trace contextRef="#ctx0" brushRef="#br0" timeOffset="33">12658 7554 168 0,'-6'-5'66'0,"6"2"-36"0,-3 6-22 15,3-1 18-15</inkml:trace>
  <inkml:trace contextRef="#ctx0" brushRef="#br0" timeOffset="34">12643 7564 333 0,'-3'16'23'0,"3"-2"-12"15,0-1-7-15,3 0-3 0,0 0-1 16,3-2 2-16,3-3 1 16,0 0 1-16,0-3 0 15,0-5 2-15,0 0-8 16,0-3 0-16,0-2-9 15,0 0-3-15,-3-14 1 16,0 3 7-16,-3 0 3 16,0 3 3-16,0 3 0 15,-1 2 2-15,-2 2 3 16,0 4 0-16,0 2 0 16,0 0 1-16,0 8 1 15,0 2-3-15,3 1-1 16,0-1-3-16,0 1-1 15,3 0 3-15,0-1 1 16,0-2-15-16,-3 0-4 16,6-3-65-1</inkml:trace>
  <inkml:trace contextRef="#ctx0" brushRef="#br0" timeOffset="35">12855 7554 160 0,'-6'-3'63'0,"6"6"-34"0,0 0-23 16,0-3 15-16,0 7-2 15,0 4 1-15,0 0-9 16,3-1-2-16,0 1-5 16,-3-1 2-16,3 1 0 0,-3-3 0 15,0 0-1-15,0-3-1 16,0 0 0-16,0-5 0 15,0 0 0-15,3-2 0 16,0-1 2-16,0-2 1 16,0-3 1-16,0 0 0 0,-1-3 0 15,1-2-2 1,0 3-1-16,3 2-3 0,-3 0-2 16,3 0-2-16,0 0 1 15,0 3-10-15,3-1-5 16,-3 4-19-16,3-1-5 15,-3 3 1 1,3 0 3-16,-3 3 16 0,0-1 7 16,0 1 9-16,0 5 4 0,6 0 5 15,-3 0 2-15,0 2 27 16,2 1-5 0,1-3-7-1,0-3-4-15,-3 0-11 16,0-7-4-16,0-1-2 15,-3 0-1-15,0 1 2 16,-3-9 1-16,0 1 1 16,-3-1-5-16,-3 3 1 15,0 3 0-15,-6 2 2 16,0 3-6-16,-3 0 1 16,0 3 3-16,0 5 2 15,0 5 2-15,1-2 2 16,2 2 1-16,3 0 1 15,3 0-2-15,3 0 1 16,3-2-4-16,6 0 0 16,5-1-1-16,1-2-2 15,3-3-30-15,0-2-13 16,6-3-57-16</inkml:trace>
  <inkml:trace contextRef="#ctx0" brushRef="#br0" timeOffset="36">13560 7522 200 0,'-3'-5'74'0,"3"7"-40"0,-6-4-20 0,3 2 22 16,0-3-9-16,-3 3-3 15,-6 0-14-15,-6 3-6 16,4 2-3-16,-4 3-1 0,0 0 0 15,0 5-3-15,3 3 2 16,0 0 1-16,3 0 0 16,6 0 0-16,3 0 2 15,0-1-3-15,9-1 0 16,3-4-23-16,6 1-10 16,6-6-28-16,3-2-12 15,3-3-6 1</inkml:trace>
  <inkml:trace contextRef="#ctx0" brushRef="#br0" timeOffset="37">13655 7549 228 0,'-9'-8'85'0,"3"5"-46"0,-5 3-35 16,5 0 21-16,-3 3-16 15,-3-1-5-15,0 9-2 16,0-1-2-16,0 6 0 15,3-2 0-15,3-1 0 0,3 3 0 16,3-3 0-16,3 0 0 16,0 0 2-16,3-2 1 0,3-3 1 15,3-5-2-15,0-3-2 16,0 0-8-16,0-3-3 16,-3-2 1-16,0-3 4 15,-4-3 1-15,1 0 3 16,0-4 1-16,-3 1 3 15,0 1-1-15,0 3-1 16,0 2 1-16,-3 2-1 16,0 4 0-16,0 7 2 15,0 0 1-15,0 6 3 16,3-1-1-16,0 1 2 16,3 0-6-16,0 2-3 15,0 0 3-15,3-2 3 0,0-1-10 16,3-2-3-1,3-3-38-15,-3-2-14 0,3-3-31 16</inkml:trace>
  <inkml:trace contextRef="#ctx0" brushRef="#br0" timeOffset="38">13822 7334 192 0,'-3'-10'71'0,"0"7"-38"0,0 3-34 16,3 0 15-16</inkml:trace>
  <inkml:trace contextRef="#ctx0" brushRef="#br0" timeOffset="39">13813 7334 326 0,'0'21'17'0,"0"6"-9"0,0 5-4 0,3-1-1 16,0 9-2-16,0-6 2 16,0-2-2-16,0 0 2 15,3-3 0-15,0-5 1 16,-3-3-24-16,3-5-9 15,0-5-41 1,0-4-44-16,3-4 34 16</inkml:trace>
  <inkml:trace contextRef="#ctx0" brushRef="#br0" timeOffset="40">13971 7303 184 0,'-3'-3'71'16,"3"3"-38"-16,-3 5-30 0,3 0 17 0,0 6-3 16,0 18 1-16,0 0-3 15,3 6 1-15,0 10-9 16,3-3-2-16,0-2 1 0,0-1-3 16,3-2-2-16,0-2 0 15,0-6 1-15,-1-5-61 16,1-6-24-16,0-7-12 15</inkml:trace>
  <inkml:trace contextRef="#ctx0" brushRef="#br0" timeOffset="41">9512 9962 124 0,'6'-6'49'0,"-3"6"-26"0,0 0-12 15,-3 0 18-15,0 0-8 16,0 0 0-16,0 0-3 16,3 6 0-16,-3-1-9 15,0 3 6-15,-3 0 2 0,-3 2-3 0,-3 6 2 16,-3 8-5-16,-3-3 1 16,0 0-5-16,-3 1 1 15,-5-4-5-15,2 1 0 16,0-1-1-16,-3-2-2 15,6 0 1-15,3-3-1 16,4-2-3-16,2 2 2 16,0-3 1-16,3-2 2 15,3 0-1-15,6 0-1 16,3 0-2-16,3 0 1 16,5 0 1-16,7 3 2 15,3-1-1-15,0 1 2 16,3-1-4-16,0 1 0 15,-4 0 1-15,-2-1 2 16,-3 1-1-16,-3-3-1 0,-3 0 3 16,-3-3 2-16,0-2-29 15,-3-1-10-15,0-2-35 16,0 0-11-16</inkml:trace>
  <inkml:trace contextRef="#ctx0" brushRef="#br0" timeOffset="42">9455 10261 96 0,'-3'-3'38'0,"3"-13"-20"0,0 11-21 15,0 2 43-15,-3 3-14 16,0 0-5-16,1 0-4 15,-1 0-10-15,0-3 0 0,0 3 0 0,0 0-1 16,3 0-1-16,0 6 1 16,0-6 1-1,0 0-1-15,0-3-1 0,6 3 8 16,2-3-1 0,10 3 3-16,9-2 5 15,15-1 4-15,11-2-8 16,10-3-2-16,8 0-4 15,7-3-1-15,5 1-3 16,0-1 1-16,-2 6 0 16,-10-3 3-16,-5 0-3 15,-10 3-2-15,-8-1-2 16,-9 4-3-16,-7 2 1 0,-5-3-1 16,-6 3-38-16,-6-2-16 15,-3-1-70 1</inkml:trace>
  <inkml:trace contextRef="#ctx0" brushRef="#br0" timeOffset="43">10661 10118 148 0,'0'-6'57'0,"3"4"-30"0,-6 2-16 0,3-3 18 16,-3 3-8-16,-3 0 0 15,-3 3-6-15,0 2-1 16,0 0-8-16,0 1-4 0,-3-1-1 15,0 3-4-15,4 0 2 16,2 0-1-16,6 2 0 16,6-2 2-16,5 5 0 15,1 3 0-15,6 0 0 16,-3 0-3-16,0 0 2 0,-6-3 1 16,-3 0 2-16,-3 1 5 15,-3-1 6-15,-6-3-5 16,-3 1 0-16,-3-6-4 15,0 1-3-15,0-4 2 16,-3-2 2-16,3-2-26 16,4-1-11-16,5-2-37 15</inkml:trace>
  <inkml:trace contextRef="#ctx0" brushRef="#br0" timeOffset="44">10834 10179 184 0,'-3'-6'68'0,"3"4"-36"0,-3-1-22 0,0 3 20 16,0 0-14-16,-3 0-3 15,0 3-6-15,-3 2-2 16,-9 5-3-16,3 6-4 0,0 3-1 15,0 2 2-15,6 0 0 16,0 0-2-16,4-2 2 16,2-1 1-16,8-2 2 0,7-2-1 15,0-7-1-15,0-1 3 16,0-6 2-16,0-3-11 16,0-2-3-16,-3-3 2 15,0 0 1-15,-3 0 4 16,-3-5 1-16,0-6 1 15,-3 1 2-15,0 4 3 16,0 1 4-16,0 3-2 16,-3 2-2-1,0 18 0 1,3 1-1-16,0-1-2 16,3 4-2-16,0-1 3 0,3 0 0 15,3 0-1-15,-1-2 1 16,1 0-29-16,3-3-9 15,0-3-65 1</inkml:trace>
  <inkml:trace contextRef="#ctx0" brushRef="#br0" timeOffset="45">10944 10208 160 0,'-3'-3'63'0,"3"6"-34"0,0-3-21 0,0 0 16 16,3 10-3-16,0 1-1 15,3 5 1-15,0-3-1 16,3 0-11-16,-1 0-3 0,1 3-2 0,3-3 0 16,-3-2 0-16,0 0-2 15,0-3 1-15,-3-6 2 16,0-2 2-16,0-2-3 15,0-4-3-15,0-2 0 16,-3-2 1-16,0-6-1 16,0 0 2-16,-3 0-4 15,0 3 0-15,0 0 1 16,3 2 0-16,0 1-11 16,0 2-3-16,3 2-13 15,0 4-3-15,0-1 11 16,2 3 9-16,1 3 4 0,3 2 1 15,3 0 4-15,0 6 2 16,-3-3 0-16,6-3-1 16,-3 6 12-16,-3-9 4 15,-3 1 0-15,-1-8 1 16,-2-1-7-16,-3-2-2 16,0 0-4-16,-3 1-1 15,-3-1-1-15,-3 2 1 16,-5-2-4-16,-1 3 0 15,0 2-1-15,0 3-2 16,0 6 3-16,0 2 0 16,3 5 3-16,0 3 3 15,3 0 4-15,3 2 5 0,6 1-2 16,3-1 1-16,6-2-5 16,6-3 0-1,0-5-3-15,3-2 2 0,2-6-24 16,1-3-8-16,0 0-98 15</inkml:trace>
  <inkml:trace contextRef="#ctx0" brushRef="#br0" timeOffset="46">11688 10184 156 0,'-3'0'57'0,"-9"0"-30"0,3 8-21 16,6-8 15-16,-3 2-9 15,-3 1 1-15,0 5-8 16,0 5-3-16,0 3-1 15,0 3 3-15,3 2 2 0,4 3 0 16,2-1 1-16,2 1-4 16,7-3-2-16,6-2 2 15,0-6 0-15,0-5 1 16,0-3 0-16,0-5-2 0,0-5-2 16,0-3 3-16,-1-2 0 15,-8-1-1-15,-3 0 1 16,-3 1 0-16,-3 2 3 15,-3 0-3-15,1 0-2 16,-7 3 0-16,6-6-1 16,-6 3 0-16,3 0 0 15,3 3-20-15,0 0-7 16,3-1-149 0,15-7 95-1</inkml:trace>
  <inkml:trace contextRef="#ctx0" brushRef="#br0" timeOffset="47">11813 9975 152 0,'-3'-8'57'0,"3"5"-30"0,0 3-16 16,0 0 15-16,0 6-10 15,0 1-2-15,0 4 3 16,0 15 1-16,0 4-9 16,0 4-3-16,0-2-2 0,0 7 0 0,0-2 0 15,3-5-2 1,0-3 1-16,3-5-2 0,0-3-1 16,0-5-21-16,0-3-11 15,0-5-64 1,14-2-27-16,-2-4 64 15</inkml:trace>
  <inkml:trace contextRef="#ctx0" brushRef="#br0" timeOffset="48">11962 10194 164 0,'-12'0'63'0,"3"6"-34"0,-9 2-27 0,9-3 14 0,0 8-6 15,0 3 2 1,3 0-7-16,0 2-1 0,3 1-2 16,3-1 1-16,6-2 0 0,6-2-4 15,0-4 1-15,0-5 0 16,3-5 0-16,0-2-9 16,-3-6-4-16,0 0-2 15,-4-5 1-15,-2-8 8 16,-3-3 5-16,0-3 4 15,-3-4 1-15,-3-12-7 16,0 3 0-16,0 6 7 16,0 5 7-16,1 5 6 15,2 6 4 1,0 4-11-16,0 9-6 16,0 5 2-16,0 16 0 0,0 8 4 0,2 2 4 15,1 6-6-15,3 2 0 16,0-2-4-16,0-3-1 15,0-2-1-15,3-3 1 16,0-6-44-16,0-5-17 16,6-2-37-1</inkml:trace>
  <inkml:trace contextRef="#ctx0" brushRef="#br0" timeOffset="49">11616 10224 116 0,'-6'-3'44'0,"6"3"-24"0,-3 3-13 15,3-3 13-15,-3 2-8 16,-2 9-2-16,-1 2 1 15,0-2 3-15,0 2-8 16,0 0 6-16,3 3 3 0,0 2-1 16,3 4 2-16,0-4-7 15,6 1-3-15,3-4-1 16,0-1-1-16,5-6 0 16,4-3 0-16,-3-5 0 0,0-5 0 15,0-3-2-15,-3-3-2 16,-3-2 1-16,0 0 1 15,-3-1 1-15,-6 4 3 16,-3-6 3-16,0 3 5 16,0 2-4-16,-6-2 2 15,0 2-9-15,-3 3-2 16,3 0-1-16,0 3 0 16,3 0-25-16,3 8-100 31</inkml:trace>
  <inkml:trace contextRef="#ctx0" brushRef="#br0" timeOffset="50">12432 9988 104 0,'0'0'38'0,"0"0"-20"0,-3 0-10 0,3 0 13 16,0 0-3-16,0 0 1 16,0 0-6-16,0 0-3 15,0 0-5-15,-3 0 3 0,0 0 4 16,0 0-2-16,-3 3 8 16,-3-1-3-1,0 4-8-15,3-1-4 16,0 8 0-16,0-2 0 15,3 2-1-15,0 0-2 16,3 0 1-16,0-2 1 16,6-3-1-16,0-5-1 15,0-1 1-15,3-2 1 16,-3-5-1-16,0 0-1 0,0-1 1 16,0 1 1-16,-3 0-3 15,0-3 0-15,-3 0 1 16,0 0 2-16,0 3-1 15,0-1 2-15,0 1 2 16,0 0 2-16,0 2-3 16,0-5-3-16,3 6-3 15,0-1-1-15,3 0 2 16,0 3 2-16,3 0-2 16,-3 3-2-16,0 2 2 15,0 6 0-15,-3 5 1 16,0 0 0-16,-6 2 0 0,-3 6 2 15,0 0 3 1,-6-1 2-16,0 7-1 0,-3-1 1 16,-3-5-4-16,3-3 0 15,3-3-3-15,3-2-1 16,1-5-1-16,2-1-2 16,14-4-57-1,1-4-35 1,3-2-24-16,3 0 57 15</inkml:trace>
  <inkml:trace contextRef="#ctx0" brushRef="#br0" timeOffset="51">12480 10282 128 0,'-3'13'49'0,"3"-10"-26"0,3 2-16 0,0 0 15 0,0 3-2 15,3 0 0-15,-1 3-4 16,1-3 0-1,9 0-3-15,3-6 4 16,-3-2-5-16,-3-2-6 16,0-1-2-16,-3-2-2 15,-3-1 1-15,-3 1 0 16,-6-6 1-16,0 1 0 16,-9-1 0-16,0 1-2 15,3 2-2-15,0 5 1 16,0 0-12-1,3-5-3-15,0 8-39 0,3 0-16 16,3 0-13 0</inkml:trace>
  <inkml:trace contextRef="#ctx0" brushRef="#br0" timeOffset="52">12721 10165 184 0,'0'6'71'0,"0"-4"-38"0,0 9-21 15,3-6 19-15,0 11-10 16,0 3 1-16,0-4-9 16,0 1-3-16,0 0-5 15,0 0-2-15,0-3 3 0,-1-2-3 16,1-1-2-16,-3-2 2 16,0-2 2-16,0-6 0 15,0 0 0-15,3-3 1 0,-3 0 3 16,3-2-4-16,0-6-3 15,0-7 1-15,0 5 0 16,0-3-1-16,3 0 1 16,0 0-2-16,3 6 2 15,0-4-4-15,3 6-2 16,-3 0-1-16,3 3 3 16,-3 2-27-16,3 1-8 15,-3-1-24-15,3 3-8 16,-1-2-23-1</inkml:trace>
  <inkml:trace contextRef="#ctx0" brushRef="#br0" timeOffset="53">12941 9980 192 0,'-3'-3'71'0,"9"6"-38"0,-6 2-28 16,0 1 19-16,0 2-6 16,3 7 1-16,0 9-1 15,0 3 0-15,0 5-9 16,-3-1-1-16,0 4-1 0,0-6-1 16,0-5-1-16,0-3-1 15,0-3 0-15,0-5-5 0,0-2 1 16,0-3 2-1,0-3 1-15,0-5 3 16,3-5-5-16,0-3-3 16,3-3 3-16,0-2 1 15,3 0-5-15,0 2 0 16,5 1 1-16,-2-1 1 16,3 3 1-16,0 6 0 15,3 2-5-15,-3 5 1 16,0 0 2-16,0 9 3 15,-6 1 6-15,-3 1 6 16,-6 0-1-16,-3-3 1 16,-6 1-5-16,-3-1 0 0,-3 0-5 15,-6-2-2-15,0-1-3 16,0-2 1-16,3 0-12 16,4-3-7-16,2-2-11 15,0 0-6-15,3-3-20 16,6-3-9-16,3-2-26 15</inkml:trace>
  <inkml:trace contextRef="#ctx0" brushRef="#br0" timeOffset="54">13280 10173 164 0,'15'-5'63'0,"-15"5"-34"0,-6 0-12 15,6 0 22-15,-3 3-7 0,0 2-1 16,-6 3-6-16,0 8-4 16,-2 5-11-16,-4 0-2 0,-3 0 2 15,-3 0-6-15,3 1 0 16,0-4-2-16,3 1 1 16,3-4-15-16,3-4-5 15,4-3-37-15,2-3-18 16,3-5-31-1</inkml:trace>
  <inkml:trace contextRef="#ctx0" brushRef="#br0" timeOffset="55">13167 10118 244 0,'6'5'90'0,"0"0"-48"0,6 6-29 15,-3-3 22-15,3 5-5 16,3 11 0-16,6 0-15 16,-1 2-6-16,1 1-6 15,3-1-3-15,-3-2 3 0,-3-3-9 16,-3-5-1-16,-3-3-60 16,-1-2-25-16,10-6-27 15</inkml:trace>
  <inkml:trace contextRef="#ctx0" brushRef="#br0" timeOffset="56">12935 10250 100 0,'-3'11'38'0,"3"-9"-20"0,-3 1-8 0,3-1 12 0,0 6 1 16,-3-2 1-16,0 2-2 15,0 2-2-15,0 1-10 16,3 2-2-16,-3 0 2 0,3 1-6 16,0-4 0-16,0 1 0 15,0-3 0-15,3-3-57 16,3-2-60-1,0-3 26-15</inkml:trace>
  <inkml:trace contextRef="#ctx0" brushRef="#br0" timeOffset="57">12923 10250 112 0,'-3'-11'44'0,"6"11"-24"0,-3 11-8 0,0-8 13 16,3-6 0-16,-3 6 0 15</inkml:trace>
  <inkml:trace contextRef="#ctx0" brushRef="#br0" timeOffset="58">12926 10250 287 0,'3'-3'13'0,"-3"9"-3"16,3-4-6-16,-3-2-3 15,0 0 2-15,0 6 0 16,0 1-1-16,0 1 1 0,-3 0 0 16,0 0 1-1,0 0-2-15,3 0-2 0,0 0 3 16,-3 0 2-16,3 0-2 15,0-3-2-15,0 1 0 16,0-1 1-16,0 0-1 16,0-2 2-16,0-1-2 15,0-2-1-15,0 0 1 16,0 0-1-16,0 0 2 16,0 3 1-16,0-3-1 15,0 0 1-15,0 0-2 0,0 3-1 16,0-3 1-1,0 0 1-15,0 0-3 16,0 0 0-16,0 0 1 16,0 0 0-16,6 0-16 0,-6 0-4 15,0 0-10-15,6 0-2 16,-3 0-50 0</inkml:trace>
  <inkml:trace contextRef="#ctx0" brushRef="#br0" timeOffset="59">9572 11546 136 0,'8'-5'52'0,"-5"2"-28"0,3 1-13 0,-6 2 15 15,0 0-3-15,0 0 0 16,0 0 1-16,0 0 0 15,0 0-13-15,0 5 4 0,-3 0 3 16,-6 11 1-16,-5-2 1 16,-4-1-7-16,-3 3 0 15,0-3-4-15,-3 0 0 16,-3 0-5-16,4 1-1 16,2-1 1-16,0-3 0 15,6 4-2-15,-3-4-2 16,6-2-2-16,3 0 1 0,0 0-1 15,3-3 0 1,1 1 2-16,5-1 0 0,0 0 0 16,5 0 0-16,1 1 0 15,12-1 0-15,0 3 2 16,9 3 1-16,0 4 1 16,0 7 2-16,-1-4-3 15,1 1-2-15,-3-3 0 16,-6-3 1-16,-3-3-1 15,-3-2 2 1,2-2-2-16,-2-1-14 16,-6-3-6-16,-6-2-17 15,6 0-7-15,-6 0-21 0,0-2-8 16,6-1-18 0</inkml:trace>
  <inkml:trace contextRef="#ctx0" brushRef="#br0" timeOffset="60">9438 11737 156 0,'-9'-3'57'0,"9"3"-30"0,-3-2-12 16,3 2 18-1,0 0-7-15,0 0-1 0,0 0-5 16,0 0-1-16,0 0-10 16,0 0-3-16,0 0-2 0,3 0 2 15,3 0 1-15,5-3 1 16,4 3 2-16,6 0-1 15,3-3 2-15,9 3-4 16,2 0-2-16,1 0 0 16,6-2 1-16,3-1 1 15,-1-2 1-15,4-1-2 16,-1 1 1-16,1 0-2 0,6 0 2 16,-4 2-4-16,-2 0-2 15,-4 3 0-15,-5 0 1 16,0 0-1-16,-6 0-1 15,-7-2 5-15,-2-1 1 16,-3 0-5-16,-3 1 0 16,-3-1-1-16,0 0 0 15,-3 1 2-15,-3-1 1 16,-1 0-28-16,1 1-12 16,0-1-40-16,0 3-13 15</inkml:trace>
  <inkml:trace contextRef="#ctx0" brushRef="#br0" timeOffset="61">10726 11673 96 0,'15'0'35'0,"-12"0"-18"0,0-2-20 16,6 2 45-1,-3 0-15-15,0-3-3 16,0 0-6-16,-3 1-10 16,0-1 6-16,0 1 3 0,-3-1-1 0,0 3 1 15,-6-3 8 1,-9 1-7-1,0-1-7-15,-3 3-5 16,1 0-6-16,-1 3 0 16,0 2-2-16,0 0 0 15,-6 3 0-15,6 3 0 16,-3 2 0-16,7 3 0 16,5 2 4-16,3 1 1 15,9 2-4-15,3 3-1 16,6 0 3-16,2-3 1 15,4-3 0-15,0-4 1 16,6-4-2-16,0 1-1 16,-3-3-8-16,-4-6-3 15,1-2-21-15,-3-8-6 0,0-2-54 16</inkml:trace>
  <inkml:trace contextRef="#ctx0" brushRef="#br0" timeOffset="62">10825 11499 116 0,'-3'2'44'0,"3"1"-24"0,0 2-13 0,0 1 13 16,0 2-4-16,0 2 1 16,3 11-1-16,0 1 0 15,0 1-8-15,-3 4 4 0,0-1 3 16,0 1-3-16,0-3 1 15,0-3-6-15,0-3-2 16,0-5-2-16,0-2 0 16,0-3 2-16,0-3 2 0,0-5-6 15,0-2-2-15,3-4 2 16,0-2 1-16,0-2-5 16,2-3 0-16,1-1 1 15,3 1 1-15,0 0-2 16,3 2 2-16,0 1 1 15,0 2 0-15,0 2 4 16,0 1 2-16,3 5-2 16,0 0-3-16,-1 3 0 15,1 5 1-15,-3 2 1 16,-3 6 3-16,-3 3-1 16,0-1 0-16,0-2-3 15,-3 0-2-15,0 0 1 16,-3-3 1-16,3-2-14 15,0-3-5-15,3-3-31 0,0-8-14 16,3-2-25 0</inkml:trace>
  <inkml:trace contextRef="#ctx0" brushRef="#br0" timeOffset="63">11229 11676 184 0,'-6'-5'68'0,"-5"2"-36"0,2 0-18 0,6 3 31 16,-6 3-12-1,-3 2-15-15,0 1-8 0,3 2-7 16,0 2-3-16,0 3 1 16,0 3-4-16,3 0 2 0,3 5 1 15,3 3 0-15,3-5 0 16,3-3 0-16,0-1 2 15,0-1 3-15,6-14-2 16,0 0 0-16,3-11-1 16,-3 1-2-16,-3-1 1 15,0-2-1-15,-3-1 2 16,-1-1 1-16,-2-1-4 16,0 3-1-16,-3-1 3 15,0 4 1-15,0 2-3 16,0 0-1-16,0 3-2 0,0 2 3 15,0 3-2-15,0 3 1 16,0 4 0-16,0 4 0 16,3 0 2-16,0 2 2 15,0 0-1-15,3 0 2 16,0 3-2-16,3-3-1 16,0-2-30-16,3-3-15 15,0-3-50 1,0-7-33-16,0-4 59 15</inkml:trace>
  <inkml:trace contextRef="#ctx0" brushRef="#br0" timeOffset="64">11375 11684 148 0,'-3'-3'55'0,"3"6"-30"0,0 0-18 15,0 2 13-15,0 0-1 16,0 3 3-16,3 3-8 15,-3 2-3-15,3 0-6 16,-3 0-2-16,0-2 3 0,0 0-3 16,0-3 0-16,0-1 1 15,0-1 0 1,0-6 0-16,0 0 0 16,0-3 0-16,0 0-5 15,0-4 1-15,3-4 4 16,3 0 2-16,0-2 2 15,0 0 0-15,6 0-4 0,0 2-1 16,3 1 1-16,0 2 2 16,0 5-3-16,-4 3 0 15,1 5-3-15,0 6-3 16,0 2 4-16,0 3 3 16,-3 0-3-16,0 5-1 15,-3 3 0-15,0-6 0 16,0-2 0-16,-3 0 2 15,0-5-19-15,3-3-8 16,0-3-42 0,0-2-62-16,3-1 29 15</inkml:trace>
  <inkml:trace contextRef="#ctx0" brushRef="#br0" timeOffset="65">11738 11679 208 0,'-8'-3'79'0,"5"3"-42"0,-9 3-34 15,9-1 17-15,0 4-8 16,-3 2-2-16,-3 2-5 16,0 3-4-16,3 3 0 15,3 0-1-15,3 5 0 0,3 6 0 16,0-6 0-16,3-3 0 15,3-2 2-15,0-8-1 0,0-8 2 16,6-2-7-16,-7-9-1 16,1-2 2-16,0 2 1 15,-3-2 4-15,-3 0 1 16,-3 0-4-16,0-1 1 16,0 1 0-16,0 3 0 15,0 2 0-15,0 5 2 16,0 3-1-16,0 5-1 15,3 3 1-15,3 5 1 16,0 6 3-16,3 7 4 16,0 1 5-16,-3 2 1 15,-3-5-2-15,-6 0 0 16,-3-3-5-16,-3-3 0 0,-3 3-5 16,-3-5-2-1,0-2 0-15,-2-9 1 0,-1 0-12 16,0-2-6-16,3-1-20 15,3-2-10-15,3-2-26 16,9-6-49 0,9 0 25-16</inkml:trace>
  <inkml:trace contextRef="#ctx0" brushRef="#br0" timeOffset="66">11902 11782 208 0,'0'3'77'0,"3"-1"-42"0,12 3-21 0,-9-2 20 15,0-3-11-15,3 0 0 16,0 0-12-16,0-3-4 16,3-2-4-16,-3 0-5 0,-1 0 1 15,1-3 1-15,0 0 2 16,-3 0-1-16,0 0 2 15,-6-3-2-15,0 3-1 16,-3 0-2-16,-3 0-1 16,-3 3 2-16,0 0 2 15,-5 5-2-15,-1 3-2 16,0 2 2-16,0 3 0 0,0 2-2 16,3 4 2-1,0-1 5-15,6 5 5 16,3 1-1-16,3 5 1 0,6-3-3 15,6 0-1-15,3-8-3 16,3-2 1-16,6-3-13 16,0-6-6-16,2-10-66 15,10 1-29-15,-3-15 13 16</inkml:trace>
  <inkml:trace contextRef="#ctx0" brushRef="#br0" timeOffset="67">12405 11504 108 0,'-3'-3'44'0,"3"6"-24"0,0 0-8 0,0-3 16 16,-6 2-10-16,0 4-2 16,0-1-1-16,3 0 1 15,0 1-9-15,0 1-2 0,0-1 1 16,3-1-3-16,0 0-2 16,0-2-3-16,0 0 1 15,0-3 3-15,3 2 3 16,3-2-4-16,0 0-1 15,0 0 2-15,-6 0 1 0,6 0-1 16,-3 0-2-16,0-2 1 16,-3-4-1-16,0 4 0 15,0-4 2-15,-3 1-1 16,3-3 2-16,0 3 0 16,0-3 1-16,-3 3 2 15,-3-1 3-15,3 1 0 16,0 0 0-16,0 2-1 15,0 1 0-15,0-1-4 16,3 3-3-16,3-3-3 16,3 1 1-16,0 2-1 15,0 0 0-15,3 0 2 16,3 0 0-16,-3 0 0 0,3 0 0 16,-3 2 0-16,0 1 0 15,0 2 0-15,-3 3 0 16,0 0 0-16,-3 3 0 15,-3 4-3-15,-3 4 2 16,0 0 1-16,-3-1 2 16,-3 1 3-16,0 2 2 15,0 0-1-15,-6 3 1 16,3-3-4-16,0-3 0 16,3-2-1-16,3-2-2 15,0-4-4-15,9 1-2 0,3-6-28 16,0-2-10-16,3-3-55 15</inkml:trace>
  <inkml:trace contextRef="#ctx0" brushRef="#br0" timeOffset="68">12492 11755 160 0,'0'11'63'0,"2"-3"-34"0,1 3-25 15,0-6 15-15,6 0-5 16,-3 3 2-16,3-5-3 16,0 5 0-16,3-11-7 0,0 0 0 0,-3-2 4 15,0 0-2-15,-3-3 1 16,-6 0-1-16,-3 0 2 16,0 0-1-16,0 0 2 15,-6 0-6-15,0 3-1 16,3 0-2-16,0-1-2 15,-3 4-10-15,3-1-4 16,0 3-26-16,3 0-9 16,0 0-48-1</inkml:trace>
  <inkml:trace contextRef="#ctx0" brushRef="#br0" timeOffset="69">12736 11655 160 0,'0'5'60'0,"3"3"-32"0,0 5-11 15,0-5 20-15,-1 3-10 16,1-1-3-16,0 1-10 0,0 0-1 16,-3-1-8-16,0-2-1 0,0 0 0 15,0-3 6-15,0-5 4 16,0 0-5-16,0 0-3 16,0-2-1-16,0-4 1 15,0-1-1-15,0-4 2 16,3 0 0-16,0 1 3 15,0-1-3-15,0 3-2 16,3 0-2-16,3 0-3 16,0 0 1-16,3 0-1 15,0 3-3-15,0 3 0 16,0-1-16-16,0 3-5 0,0 0-21 16,-3 0-9-16,-1 0-53 15</inkml:trace>
  <inkml:trace contextRef="#ctx0" brushRef="#br0" timeOffset="70">12956 11504 184 0,'-3'-3'71'0,"3"6"-38"0,0 0-28 15,3 2 17-15,-3 3-3 16,3 5 3-16,0 6-3 16,0 2-2-16,-3 0-9 0,3 0 1 0,-3 0 4 15,0 1-5-15,0-4-2 16,0-2-1-16,0-3-1 16,0-2 0-16,0-3 2 15,0-3-3-15,0-5 0 16,0-3 1-16,3-2 0 15,0-3-5-15,6 0-1 16,0-2 1-16,2 2 0 16,1 0-2-16,3 2 2 15,0 4-1-15,0 2 0 16,3 2 6-16,-3 4 2 16,0 4 4-16,0 1 1 0,-4 2 1 15,-5 0 2 1,-6-2-3-16,-6 0-1 0,-2-1-4 15,-7-2-1-15,-9 0-6 16,0 0 1-16,0-3-11 16,0 0-5-16,4-2-12 15,2 0-3-15,3-3-10 16,3 0-4-16,6-3-37 16,3-2-48-1,3 0 38-15</inkml:trace>
  <inkml:trace contextRef="#ctx0" brushRef="#br0" timeOffset="71">13289 11631 152 0,'21'-5'57'0,"-18"-3"-30"0,0 5-32 15,-3 9 82-15,-3-1-26 16,-3 3-15-16,-6 2-11 15,-3 4-17-15,0 4 6 0,1 3 5 16,-4 0-6-16,0 1-2 16,0 1-6-16,3 4-4 15,3-6-9-15,0-5-3 16,3-3-34-16,3 0-15 0</inkml:trace>
  <inkml:trace contextRef="#ctx0" brushRef="#br0" timeOffset="72">13120 11636 232 0,'3'0'88'0,"2"0"-48"0,4 3-27 16,0 2 24-16,3 3-6 15,6 5 2-15,6 6-13 16,3 5-2-16,2 5-10 15,-2 3-5-15,3-3-2 0,-6-5-1 16,-3-3 0-16,3-3-51 16,-13-7-20-16,-2-3-60 15</inkml:trace>
  <inkml:trace contextRef="#ctx0" brushRef="#br0" timeOffset="73">7184 11634 192 0,'-9'-3'74'0,"6"-7"-40"0,3 15-24 0,0-5 20 16,0 0-5 0,0 0 0-16,0 0-11 0,0 0-4 15,3 2-6-15,3-2-3 0,3 0 0 16,3 0-1-16,3 3 2 16,3 0-1-16,0-1-1 15,3-2 3-15,5 0 0 16,-2 0-1-16,-3 3-2 15,-3 0 1-15,-3-1-1 16,-3 4-3-16,0-1 2 16,-6 3 1-16,-3 0 2 15,-3 5-1-15,-3 6 2 16,-9 2-2-16,-3 5-1 0,0 9 3 16,-3-1 2-1,0 0-2-15,3-5-2 0,0-2 0 16,3-3 1-16,4-6-6 15,-1-2 1-15,3-3-67 16,6-7-31-16,0-6-1 16</inkml:trace>
  <inkml:trace contextRef="#ctx0" brushRef="#br0" timeOffset="74">7318 11676 120 0,'-3'-3'46'0,"3"3"-24"0,0 0-21 0,0 0 11 15,0 0 1-15,0 3 4 16,-3 0-3-16,0 2 0 16,-3 3-8-16,0 0 3 0,-3 2 3 15,1 1-2-15,-4 2 0 0,-3 1 0 16,0-1 4-16,0 0-4 15,0 11 2-15,-3-3-5 16,0-3 1-16,-2 4-3 16,-1-6 2-16,3-3 0 15,0-3 1-15,0 1-4 16,0-1-1-16,-3-2-1 16,1 0 1-16,-7 0-2 15,3-2 2-15,0-1 0 16,3 0 3-16,-2 3-1 15,2-3 0-15,0 1-3 16,0-1 1-16,0-2 0 16,0-1 1-16,1 1-2 0,2-3 1 15,-3 3-4-15,-3-1 0 16,0 1 1-16,0 0 0 16,1-1-3-16,-1-2 0 15,0 0 4-15,3 3 1 16,-6-3 0-16,1 0 1 15,2-3-4-15,0 3 0 16,0 0 3-16,0-2 3 16,0-1-2-16,1 3-2 15,-1 0 0-15,0 0-1 16,0 0 0-16,-6 3 0 16,4-1 0-16,2 1 0 0,-6-1 0 15,6-2 2 1,-2 0-3-16,-1 3 0 0,-3-3 1 15,0 0 2-15,0 0-1 16,1 0-1-16,2 0-2 16,0 3 1-16,0-3 1 15,3 0 0-15,4 0 0 16,-1 0 0-16,3 2 0 16,-3 1 0-16,0 0 0 15,0-1 0-15,1 1 2 16,-1 2 1-16,0 1-4 15,-3-1 1-15,3 0-2 16,-3 0-2-16,-2 1 3 16,2-1 2-16,0 0 0 0,0 1-1 15,0-1-2-15,1 0 1 16,-1 0 1-16,0 3 0 16,-3 0-3-16,6 0 2 15,4 0 1-15,-4 3 2 16,0-1-1-16,3 1-1 15,0 0-2-15,0-1 1 16,3 1 1-16,-2 2 0 16,2 0 0-16,-6 0 0 15,3 3 0-15,0 3 0 16,0-1 0-16,-3 1 0 16,1 5-3-16,2-6 2 15,3-2 1-15,0 0 2 0,0 0-1 16,3 0-1-16,-3 5-2 15,0 3 1-15,0-3 1 16,1-3 0-16,-1 1-3 16,0 2 2-16,3 0 1 15,0 0 2-15,0 3-3 16,0 0 0-16,3 5 1 16,0 5 0-16,0-4 0 15,3-1 2-15,1 0-1 16,-4-3-1-16,0 1-2 15,3-3 1-15,-6 2 1 16,3 0 0-16,3-2 0 16,0 0 0-16,0 3 0 0,0 2 0 15,0 0 0 1,3-3 0-16,0 1-3 0,0-1 2 16,0 3 3-16,0 3 1 15,3 2-4-15,-3 1-1 16,3-6 3-16,0 0 1 15,-3-3 0-15,0-2-2 16,3 0 1-16,0-3 1 16,0 0-1-16,0 3 2 15,3 0-4-15,0 0 0 16,0 0 3-16,0-1 1 16,0 9-1-16,0-3-2 15,0 3 1-15,-3 0-1 0,3 0 0 16,0-6 2-1,3-2-1-15,0 2 2 0,-9-2-2 16,6 0-1-16,0-3 1 16,0 0-1-16,0 0 2 15,-3 3 1-15,0 0-1 16,3 0-2-16,0-3 1 16,0 5-1-16,0 4 0 15,-3-4 2-15,6 0-3 16,0-2 0-16,-3 0 1 15,0 0 2-15,0-6-1 16,0 1 2-16,0 5-4 16,0-6 0-16,0 3 1 15,0-2 2-15,0 0-1 0,-1 2-1 16,1-3 1-16,0 3-1 16,0 1 0-16,0-1 0 15,0 0 0-15,0-3 0 16,3-2 2-16,-3 5 1 15,3 6-1-15,-3-6 1 16,3-2-2-16,-3-1 2 16,3-2-4-16,-3 0 0 15,3 2 1-15,0-4 0 16,0-1 2-16,0 0 1 16,0 6-4-16,0 2 1 15,3-3-2-15,-3-2 0 16,3-3 2-16,-3 1 2 0,0-1 1 15,2 0 1-15,-2 0-2 16,3 1-2-16,-3-1 1 16,3 0 1-16,3 0-3 15,0-2 0-15,3 2 3 16,-3 0 1-16,0 0-4 16,0 1-1-16,0-4 1 15,-4 6 2-15,1 3 0 16,0-3-1-16,3-1 3 15,0-1 0-15,-3-4-1 16,0 1-2-16,0-1 1 16,0 1-1-16,0-3 0 15,-3 0 2-15,0 5-1 0,0-8 2 16,0 3-2-16,-3-2-1 16,0-1 1-1,0 0 1-15,5-2-1 0,-2-1-1 16,0 4 3-16,-6-6 0 15,3 2-6-15,0 4 0 16,-3-6 5-16,0 0 4 16,3 5-3-16,-3-5 0 15,0 0-1 1,0 0-2-16,3 5 3 16,-3-5-2-16,6 3-1 15,-6 2 1-15,0-5-1 16,6 0 2-1,-6 0-1 1,0 0 2-16,0 0 2 0,0-2 0 16,3-4 0-16,-6 1-3 15,3-3 1-15,0-5-4 16,0 0-2-16,-3-3 4 16,3-11 1-16,-3 1 0 15,3 2-2-15,0 3 1 16,0 2-1-16,0 3 0 15,0 3 0-15,0 3 0 16,0 2 0-16,-3 2-3 16,3 4 2-16,0-1-1 15,0 3 0-15,0 0 0 0,0 0 0 16,0 5 0-16,6 3 0 16,0 8 2-16,0 11 0 15,-3-4 0-15,0 1 2 16,0 0-1-16,0-3-1 15,0 3-2-15,0-5-1 16,-3-4 4-16,0-1 1 16,0-4 2-16,0-2 0 15,0-2 0 1,0-6-2-16,-3 2-2 16,-6-4 1-1,-3 2-1-15,0-3 2 16,-3-2-1-16,-3-3 2 15,1 0-4-15,-1 0 0 0,0 0 1 16,-3 3 0-16,3 2 2 16,-3 0 1-16,-2 3-4 15,2-2-1-15,6-1 1 16,3 3 2-16,3 0-2 16,3 0 0-16,3 0-26 15,9-3-9-15,9-2-31 16,3 0-12-16,6-8-44 15</inkml:trace>
  <inkml:trace contextRef="#ctx0" brushRef="#br0" timeOffset="75">4151 14438 140 0,'-12'-5'52'0,"12"2"-28"0,-3 1-15 0,3 2 16 15,-3 0-5-15,0 0 0 16,0 0-7-16,0 2-3 16,0 1-5-16,0 2-2 0,3 1 1 15,0 2 0-15,0-1 0 16,3 7-2-16,0 7 1 15,3-3-4-15,3 4 0 16,6-1 1-16,0-3 0 16,3-2 0-16,0 0 2 15,0-5-6-15,-1-3 1 16,1-3 3-16,-3-3 2 0,0-4-3 16,-6-1-1-16,3 1 1 15,-6-4 0-15,0 1 1 16,-3-3 2-16,-3-3 1 15,-3 3 1-15,0-5-5 16,-3-3 1-16,-3 3 0 16,0 3 2-16,0-1-1 15,0 0 2-15,0 3-2 16,-3 1 2-16,0 1-4 0,-2 1 0 16,2 0 1-1,3 2 0-15,3 0 2 16,0 3 3-16,0 0-2 0,3 0 0 15,9 3-1 1,3 0 3-16,3-1 1 16,3 1-2-16,2 5-1 15,1-3-1-15,3 0-2 16,3-7-2-16,-3-1 1 16,-3 1 1-16,-3-1 0 15,-1 0 0-15,-2-2 0 16,-3 2-29-16,0-2-10 15,-3 0-52 1,0-1-25-16,-3-2 56 16</inkml:trace>
  <inkml:trace contextRef="#ctx0" brushRef="#br0" timeOffset="76">4101 14200 132 0,'-3'-2'49'0,"3"2"-26"0,-3 2-9 15,3-2 17-15</inkml:trace>
  <inkml:trace contextRef="#ctx0" brushRef="#br0" timeOffset="77">4095 14208 283 0,'3'13'20'16,"0"1"-11"-16,3 1-6 15,-3 1 0-15,2-2 0 0,1-1 1 16,3-3-7-16,0-2 0 15,0-2 1-15,6-6-1 16,0 0 1 0,0-6 2-16,0 4 2 15,0-4-1-15,0 4-1 16,-1-1 1-16,-2 3-1 16,0 3 6-16,-3-1 6 15,0 4-2-15,-3 2 0 16,-3 0-6-16,0 2-1 15,0-2-3-15,-3 0-3 0,0 0-7 16,0 0-4-16,-3-3-19 16,3-2-6-16,-3-3-42 15,0-3-20 1,3-2 53-16</inkml:trace>
  <inkml:trace contextRef="#ctx0" brushRef="#br0" timeOffset="78">4110 14031 140 0,'-3'0'52'0,"3"3"-28"0,0-1-17 0,0-2 13 15</inkml:trace>
  <inkml:trace contextRef="#ctx0" brushRef="#br0" timeOffset="79">4112 14060 275 0,'3'13'17'0,"0"-2"-6"16,3-3-10-16,0-3-1 16,3-2-2-16,3-3 0 15,3 0 4-15,0-3 3 16,0 3-2-16,0 3 0 16,0-1 5-16,-1 4 5 15,1 2 2-15,-3-1 0 16,-3 4-5-16,0 2-2 15,-3-2-4-15,0-3-3 16,-6 0-3-16,0 0 1 16,0-3-23-16,0-2-10 15,0-1-114 1,-3-4 49-16</inkml:trace>
  <inkml:trace contextRef="#ctx0" brushRef="#br0" timeOffset="80">4080 13920 108 0,'0'2'44'0,"6"1"-24"0,0 2-10 0,0 1 12 15,3-1-8-15,5 3-1 16,4 0-5-16,3 0 0 15,0 0-5-15,-3 0 0 0,0-3 1 16,0-2-2-16,-4-1 1 16,-2-2-2-16,-3-2 2 0,0-1-2 15,-3-2 2 1,0-1-2-16,-6-2 2 0,0-2-4 16,-3-1-2-16,-3 1 2 15,0-1 0-15,-3 0 1 16,-3-2 0-16,-3 0 0 15,1 2 0-15,-4-4 2 16,3 1 1-16,0 4 3 16,3 2 1-16,3 0-3 15,0 3-3-15,3-1 2 16,0 1 0-16,6 2-1 16,0 3-2-16,15 8 5 15,0 0-3 1,3 3 1-16,0-1 1 0,0 1 0 15,0-3-5-15,-1 0 1 16,1-3 0-16,-3 0 0 16,-3-2-22-16,-3-3-10 15,0 0-31 1</inkml:trace>
  <inkml:trace contextRef="#ctx0" brushRef="#br0" timeOffset="81">4190 13690 104 0,'24'2'38'0,"-15"3"-20"0,8 3-8 16,-8-2 12-16,3 2-8 16,0 0-3-16,0 0-4 15,0-1 0-15,-3 1-4 16,3 0 3-16,0-2 0 0,-9-1-2 16,-3-5-1-1,0 0 1-15,0 0-2 16,-3-3 1-16,-3-2-2 15,-3 0-1-15,0-3-2 16,-3-3-1-16,0 1-1 0,3 2 3 16,0 0 0-16,0-3 1 15,0 1 4-15,3-4 2 16,1 4-2-16,5-1-1 16,0 3 3-16,3 0 1 15,-1 3-1-15,7 5 1 16,-3 0 0-16,3 0 3 15,0 0-3-15,0 5-2 16,-3 1-5-16,0-6 0 16,0 0 0-16,-3-3 2 15,0 0-1-15,-3-5 2 16,0 3 0-16,-6-6 1 0,0 4-2 16,-3-7 1-1,0 4 2-15,0-6 2 0,3 3 3 16,0-1 4-16,0 1-6 15,6 3-2-15,0-1-6 16,6 3-2-16,0 3 5 16,3 2 3-16,0 0-6 15,6 3 1-15,-3 0-8 16,3 3 0-16,-3 0-28 16,0-3-9-16,-3 0-53 15</inkml:trace>
  <inkml:trace contextRef="#ctx0" brushRef="#br0" timeOffset="82">4255 13314 144 0,'3'5'55'0,"-3"-5"-30"0,9 3-16 0,-6-3 14 15,3 0-7-15,0 0-1 16,0-3-5-16,0 0 1 16,0-2-6-16,0 0-3 0,-3-3 1 15,0 3-2-15,-3-3 2 16,0 0-2-16,0 0 2 0,0 0-4 16,-3 0 0-16,0 3-1 15,-6-1 0-15,3 1 2 16,-3 2 0-16,0 1 0 15,3 2 0-15,0 0-3 16,3 5 2-16,0 0-1 16,6 6-2-16,-3-3 3 15,6 5 2-15,0-2 2 16,3 2 1-16,0-2-5 16,6 2 1-16,-3-3 0 15,3-4 0-15,0-4-14 16,0-4-5-16,-4 2-28 15,1-8-47 1,-3 0 14-16</inkml:trace>
  <inkml:trace contextRef="#ctx0" brushRef="#br0" timeOffset="83">4285 13012 104 0,'-6'6'41'0,"6"-6"-22"0,0 7-20 0,0-4 7 16,3 5-4-16,0-3-2 15,3 6 1-15,0-1-1 16,6 1 2-16,0 0 1 16,3-1-1-16,0-2 1 0,-1 0-2 15,-2-3-1 1,0-2 1-16,-3 0-1 0,0-3 11 15,-3 0 5-15,-3-3-8 16,0 0-2 0,-3-5-4-16,0 3-2 0,-6-5 1 15,0 2-1-15,-6-3 0 0,0 0 0 16,-6-2 2-16,4 3-1 16,-13-4-1-16,6 1-2 15,-9-5 1-15,6 2 5 16,-2 3 5-16,2-1 6 15,0 4 3-15,6-1-3 16,0 3-1-16,3 3-4 0,6 0-1 16,1 2-3-16,8 6-1 15,0-1 1-15,17 4 1 16,-2-1 1-16,12 3 0 16,-6 0 0-16,12 2 0 15,-7-2-7-15,4-2-2 16,-3-1-7-16,0-2 0 15,-3-1-47-15,-1-2-20 16,-2 0-9 0</inkml:trace>
  <inkml:trace contextRef="#ctx0" brushRef="#br0" timeOffset="84">4181 12475 140 0,'-12'8'52'0,"12"-8"-28"0,27 8-15 0,-21-5 16 0,9 5-5 15,-3-3-2-15,11 8-8 16,-5-2-4-16,9 7-3 16,-6-2-3-16,3 3 3 0,-3-4-2 15,2 1 2-15,-5-2-20 16,0-4-6-16,-3 1-59 16</inkml:trace>
  <inkml:trace contextRef="#ctx0" brushRef="#br0" timeOffset="85">4324 12681 164 0,'-3'6'63'0,"3"-6"-34"0,-3 2-21 0,3-2 16 16,0 0-12-16,0 0-2 15,3-2 0-15,-3-1 4 16,3-2-8-16,-3 0-1 0,0-6 1 16,0 3-5-16,0-3-1 15,0 1 0-15,0-3 2 16,0 2-8-16,0-2-1 16,0 2-12-16,0-5-3 15,0 3-12-15,-3-5-4 0,3 2-20 16,-3 0-21-1,0 0 27-15</inkml:trace>
  <inkml:trace contextRef="#ctx0" brushRef="#br0" timeOffset="86">4211 12327 124 0,'-3'0'46'0,"3"0"-24"0,6 5-17 16,-3-2 13-16,3 2-8 15,0 0-1-15,8 9 4 16,1-4 1-16,9 9-7 15,-3-3 5-15,6 5 1 0,-3-3-2 16,2 4 1-16,-2-4-7 16,-3 1-1-16,-3-4-2 0,0-1-2 15,-3-1 5 1,-3-5 1-16,-4 0 4 0,-5-6 4 16,0 1-8-16,-6-8-1 15,0 2-5-15,-2-7-1 16,-1 2 3-16,0-8 1 15,0 3 1-15,3-1 0 16,0 4-2-16,3 2 1 16,0 0 0-16,6 5 1 15,0 1-2-15,6 4 1 16,-4 1-2-16,4-1-1 16,-3 1-8-16,3 0-5 15,-3-1-29-15,0 1-10 16,0 0-41-1</inkml:trace>
  <inkml:trace contextRef="#ctx0" brushRef="#br0" timeOffset="87">4556 12340 168 0,'3'-2'66'0,"-3"2"-36"0,6-6-26 15,-3 6 15-15,0-8-7 16,0 0 1-16,0 0-8 15,-3 0-3-15,0 1-1 16,0-1-1-16,0 0 2 0,0 2 1 16,-3 1 1-16,0 0-5 0,-3 2 1 15,0 1 0-15,0 2 0 16,0 0-5-16,0 2-1 16,0 1 3-16,3 7 1 15,0-2-1-15,6 6 2 16,-3-4 1-16,6 6 2 15,0-5 3-15,6-1 2 16,-3 1-3-16,6-1-1 16,0-2-3-16,3-2-3 15,-4-1-1-15,1-8 3 16,3 3-16-16,-6-5-3 16,0 0-36-1,-3-11-43-15,0 3 26 16</inkml:trace>
  <inkml:trace contextRef="#ctx0" brushRef="#br0" timeOffset="88">4571 11856 164 0,'-3'0'63'0,"3"0"-34"0,-3 0-16 0,3 0 17 16,0 8-11-16,0-3-1 15,0 3-10-15,0 0-3 16,3 3-3-16,0-3-4 0,3 0 1 16,0-1-1-16,6-1 0 15,-3-1 2-15,6-2 0 16,-4-1-3-16,10 4 2 15,-6-4 5-15,3 4 5 16,-3-1 4-16,0 5 2 0,-3-2-6 16,-3 6-1-1,0-4-2-15,-7 3-1 0,1-2-17 16,0 0-6-16,-3-3-24 16,-3-3-11-16,3 0-38 15</inkml:trace>
  <inkml:trace contextRef="#ctx0" brushRef="#br0" timeOffset="89">4690 11742 152 0,'-6'-2'57'0,"6"2"-30"0,-3 2-21 0,3-2 17 15,0 3-10-15,0 0-2 16,0 2-4-16,0 0-2 16,3 6-3-16,0-3-2 0,6 10 1 15,-3-2 3-15,6 3 2 16,-3-1 0-16,6-2 1 16,-1-3-6-16,1-2-1 15,0-1 0-15,-3-4 2 16,0-1 3-16,-3-5 2 15,-3 0-1-15,-3-8-1 0,0 0-3 16,-9-3 1-16,3 1-4 16,-6-3 0-1,3 2 1-15,-6-2 0 0,3 2 0 16,-3 1 0-16,0 2 4 16,3 0 2-16,1 0 0 15,2 3-1-15,0-1-1 16,3 6 0-16,0 0 0 15,6 3 2-15,0 0 1 16,6 2 3-16,-3 0-5 16,5 0-1-16,1-2-2 15,3 0-2-15,-3-1 1 16,0 1-1-16,0-3-14 16,-3 0-5-16,0 0-30 0,0-5-11 15,-3-1-33 1</inkml:trace>
  <inkml:trace contextRef="#ctx0" brushRef="#br0" timeOffset="90">4723 11576 200 0,'-6'-3'77'0,"6"3"-42"0,3 3-34 0,0-1 14 16,3 3-2-16,0-2 3 16,3 5-3-16,-1-3 2 15,7 6-8-15,0 0-2 0,0 2-1 0,-3-3-2 16,0 1-2-16,-3-3 1 16,0 0 1-16,-3-3 1 15,0 0 1-15,0 1 2 16,-3-6 1-16,0 0-6 15,-3-3 0-15,0 0-1 16,-6-5 0-16,3 0-3 16,-6-7 2-16,0 1-1 15,0-1 0-15,3-1 0 16,3 0 0-16,0 3 2 16,6 2 0-16,0 3 4 15,3 3 2-15,0 2 0 0,3 3 1 16,-3 0-2-16,0 3 0 15,0-3-1-15,0 0 0 16,0 0-2-16,-4 0 1 16,1 0-2-16,-3-3-1 15,0 0 1-15,0-7-1 16,0 2 0-16,-5-8 0 16,2 3-3-16,3-3 2 15,0 3 3-15,0-1 3 16,0 4 2-16,3 2 3 15,-1 0-7-15,4 5-2 16,0 1 1-16,3 7 1 0,-3-2-1 16,3 2-2-1,-3-2-21-15,3-1-9 0,-3 1-23 16,0-6-6-16,0 1-20 16,-3-6-34-1,0 2 33-15</inkml:trace>
  <inkml:trace contextRef="#ctx0" brushRef="#br0" timeOffset="91">4916 11282 184 0,'0'-5'68'0,"0"5"-36"0,6-6-22 16,-3 6 17-16,0-2-7 16,0-1-1-16,0-2-11 0,0 2-3 15,0-5-3-15,0 3-2 0,0-3 3 16,0 3-2-16,-3-1 2 15,0 1-2-15,-3 0-1 16,0-1 1-16,0-2-1 16,0 3-5-16,-3 3 1 15,0-1-5-15,-3 3 1 16,3 0-1-16,0 5 3 16,0 0-1-16,3 6 2 15,0-3 7-15,3 8 6 16,0-3 2-16,3 3 2 15,0 0-2-15,9 0 1 16,-3-3-6-16,9 0-3 16,-3-2-4-16,12-3-1 0,-4-3 2 15,1-8 2 1,-3 1-18-16,-3-12-6 0,0 4-78 16</inkml:trace>
  <inkml:trace contextRef="#ctx0" brushRef="#br0" timeOffset="92">9705 14658 112 0,'0'-5'44'0,"3"2"-24"0,-3-2-6 0,0 5 17 16,0-3-2-16,-3 3 9 15,-3 0-10 1,1 0-15-16,-7 3-1 0,-6-1-1 16,0 4-4-16,0 2 1 15,0 5-5-15,0 3 0 16,0 2-1-16,4-2-2 15,5 0 3-15,3 2 0 16,3-2-4-16,3 0-1 0,3-3 1 16,3-2 0-16,3-3 1 15,0-3 2 1,2-5-6-16,1-2-1 0,3-4-3 16,0-2 0-16,-3 0 2 15,0 1 4-15,-3-7-4 16,-3 4 0-16,-3-1 3 15,-3-2 1-15,3 2 4 16,-3 3 1-16,0 0 3 16,0 3 1-16,0 5-1 15,0 0-1-15,-6 3-1 0,6 5 0 16,3 0 2-16,3 2 1 16,-3 1-3-16,3-1-1 15,0 4-1-15,3-4-2 16,-1 1-2-16,1-3 1 15,0 0-26-15,0-3-11 16,0-2-61 0</inkml:trace>
  <inkml:trace contextRef="#ctx0" brushRef="#br0" timeOffset="93">9902 14682 140 0,'0'-3'55'0,"0"3"-30"0,-3-3-10 15,3 3 20-15,0 0-4 16,-3 0 2-16,0 0-8 15,-3 3-1-15,-3 5-13 16,-3 0-4-16,0 5-1 0,0-2-1 16,3 2 0-16,1 0-6 15,2 0 1-15,3 1 0 0,9-1 0 16,2 0 0 0,1-2 0-16,0-1-18 0,3-2-8 15,0-2-15-15,3-4-5 16,0-2-43-1</inkml:trace>
  <inkml:trace contextRef="#ctx0" brushRef="#br0" timeOffset="94">9970 14703 160 0,'-3'13'60'0,"3"-10"-32"0,0 10-15 16,3-8 17-16,0 3-4 16,0 0 2-16,0 3-7 15,0-1-3-15,0 4-10 16,0-4-1-16,0 1 0 0,0-3-3 16,-3 0-1-16,0-3-8 15,0-5-2-15,0 0 10 16,3-3 7-16,0-2-6 15,0 0-2-15,0-3-2 16,3 0 0-16,0 0 2 16,-3 0 1-16,3 0-1 15,0 3 1-15,0-6-2 0,0 3 2 16,6 3-29 0,3 0-29-16,-4 2-14 15,4 0-28 1</inkml:trace>
  <inkml:trace contextRef="#ctx0" brushRef="#br0" timeOffset="95">10208 14758 156 0,'-2'0'57'0,"2"0"-30"0,0 0-12 16,0 0 18-16,0 3-7 16,-3 0-1-16,0-1-10 15,0 4-4-15,-3-1-6 16,3 3-2-16,0 0 3 0,0 2-3 15,3 1-2-15,3 0 0 16,3-1 1-16,0-2-1 16,3 0-1-16,-1-3 1 15,4-5 1-15,0-2-1 16,0-1 2-16,0-2-2 16,-3-3-1-16,0 0 3 0,0 0 0 15,-6-3-4-15,-3 3 1 16,-6-2 2-16,0 2 1 15,0-3-4-15,-3 3 1 16,0 0 0-16,0 3 0 16,0 0-9-16,0 2-4 15,0 1-22-15,3 2-10 16</inkml:trace>
  <inkml:trace contextRef="#ctx0" brushRef="#br0" timeOffset="96">10387 14671 168 0,'0'-2'63'0,"0"2"-34"0,0 0-12 16,0 0 20-16,0 0-8 15,-3 2 0-15,0-2-5 16,0 0-3-16,-3 3-11 0,0-1 0 0,0 6 1 16,0 0-4-16,3 0-2 15,0-2-5-15,3 4-2 16,0-2 1-16,3 0 0 15,0 0-2-15,3 3 2 16,3 2 1-16,-3 0 2 16,0 0-3-16,0 0-2 15,-3-2 10-15,-3 0 5 16,0-1-3-16,-3-2-1 16,0-3-4-16,0 1-3 15,-3-6-14-15,3 0-4 16,0-3-26-16,0 0-11 15,0-2-59 1</inkml:trace>
  <inkml:trace contextRef="#ctx0" brushRef="#br0" timeOffset="97">10557 14661 220 0,'-12'-6'82'0,"9"9"-44"0,0-3-22 16,-3 0 22-16,0 3-16 15,0-1-4-15,0 4-11 16,0-4-3-16,3 9-2 16,3-1-4-16,0 4 1 0,3-1 1 15,6-3 0-15,0 4 0 0,-3-1 0 16,-3 0 8-1,0 0 5-15,-6-2-4 0,-3-1-1 16,-3 1-2-16,-3-3-1 16,0 0-14-16,0-3-4 15,0-2-36-15,0-3-15 16,4 0-51 0</inkml:trace>
  <inkml:trace contextRef="#ctx0" brushRef="#br0" timeOffset="98">10834 14713 160 0,'-6'32'63'0,"6"-21"-34"0,-3 7-14 16,3-4 20-16,0 4-4 15,-3 3-1-15,3 0-5 16,0 6-2-16,-3 2-12 15,3-5-2-15,-3-3-2 0,0-3-1 16,0-2-1-16,0-5-1 16,3 0 0-16,0-6-2 15,-3 0 1-15,3-2-2 16,0-3-1-16,0-8 1 16,0 0-1-16,0-11 0 15,0 3 2-15,0-2 1 16,0-1-1-1,0 1-2-15,0-1-2 16,3 1 1-16,0-1 1 0,0 1 0 16,0 2 0-16,3-3 2 15,0 1 1-15,0-3 1 16,2 2 0-16,1 3 2 16,0 3-3-16,3 3 0 15,-3 2-1-15,0 0-2 16,0 5-2-16,0 3-1 15,3 13 2-15,-3 0 0 16,3 1 1-16,-3-1 2 16,-3 0 1-16,-3 0 3 15,-3 1 1-15,0-4 1 16,-3 1-4-16,-3-3-1 0,-3 0-1 16,-6-3-2-16,3 0 1 15,0-2 1-15,0-3-14 16,0 0-7-16,0-3-6 15,3 3 0-15,3-2-10 16,0-1-3-16,3 0-24 16,3 1-8-16,3-1-14 15</inkml:trace>
  <inkml:trace contextRef="#ctx0" brushRef="#br0" timeOffset="99">11018 14735 196 0,'12'8'74'0,"-12"-6"-40"0,3 9-24 0,0-6 17 15,-3 3-2-15,0 3 2 16,0 2-9-16,0 0 0 16,3 0-11-16,-3-2 0 0,0-1 3 15,3-2-4-15,-3-2 2 16,0-4-5-16,0-2-2 15,0 0 2-15,0-2 0 16,0-4-4-16,0 1 1 16,0-3 0-16,3 0 0 15,-3-2 0-15,3 2 2 0,0 0 1 16,3 0 1-16,0 0-2 16,0 3 1-16,0-1-2 15,0-2-1-15,0 6-13 16,3-4-4-16,2 1-24 15,-2 0-11-15,0 2-26 16,0 1-46 0,-3-1 29-16</inkml:trace>
  <inkml:trace contextRef="#ctx0" brushRef="#br0" timeOffset="100">11164 14758 184 0,'-3'3'68'0,"0"0"-36"0,3-1-22 16,0-2 20-16,0 6-7 15,0-1-1-15,0 3-6 0,0 3-2 16,3-1-8 0,0 1 0-16,6-1 4 0,3 1-6 0,0-3 0 15,0-3 4-15,0-5 3 16,-1-3-2-16,1-2 0 16,0-3-5-16,-3 0-3 15,0-2 0-15,-3-1 1 16,-3 1-1-16,-3-1-1 15,-3 0-2-15,-3 1 1 16,0 2 1-16,0-5 2 16,-6 7-3-16,3 4-2 15,-6-1-12-15,4 3-2 16,2 0-30-16,0 0-11 16</inkml:trace>
  <inkml:trace contextRef="#ctx0" brushRef="#br0" timeOffset="101">11405 14721 224 0,'-6'-2'85'0,"3"2"-46"0,-6 2-26 15,6 4 22-15,-3-1-12 16,-3 0 0-16,0 1-12 16,0 2-2-16,1-1-5 0,-1 4-1 0,3 0 1 15,3 2-2-15,6 0 1 16,3 0-2-16,3-2-1 16,-1-1 1-16,4-2 1 15,0-2-10-15,0-4-2 16,3-2-30-16,3-2-14 15,-3-4-49 1,3 1-33-16,-3-3 58 16</inkml:trace>
  <inkml:trace contextRef="#ctx0" brushRef="#br0" timeOffset="102">11521 14758 232 0,'-3'-2'88'0,"0"2"-48"0,3 0-36 16,0 0 21-16,0 0-10 15,3 2 2-15,3 1-8 16,0-3-1-16,0 3-4 16,3-3-3-16,0 0 2 0,0 0 0 15,-3-3 1-15,0 0-7 16,-3-2 2 0,0 0 0-16,-3 0 3 15,0-3 1-15,-3 0-4 16,-3 2-1-16,0 1 1 15,-3 0 0-15,0 2-2 16,-3 6 2-16,-3-1 1 0,-3 6 0 16,0 0 2-16,4 0 3 15,2 3 4-15,0-1 2 16,3 4-3-16,3-4-3 16,3 4-2-16,9-1-3 15,6-3-6-15,3 1-1 16,0-3-21-16,2-3-9 15,1-2-28-15,0-6-8 16,0 0-22 0</inkml:trace>
  <inkml:trace contextRef="#ctx0" brushRef="#br0" timeOffset="103">11697 14740 204 0,'-9'-16'77'0,"6"16"-42"0,-12 3-26 16,6 2 22-16,0 0-13 15,0 1 0-15,0 2-6 16,0 2-2-16,0 1-6 16,0 2 2-16,6 0 0 0,1 0-2 15,2 1-1-15,2-4-1 16,1 1 1-16,12-9 2 16,0-4-7-1,0-6 0-15,0 0-7 16,-3-3-1-16,0-2 0 15,-3-3 1-15,0-5 8 0,-3 0 2 16,-3-3-2 0,-3 0 1-16,0 0 0 0,-3-5 0 15,0-5 2-15,0 5 1 16,0 5 7-16,0 6 4 16,0 4 1-16,0 4 1 15,3 2-8-15,-3 10-5 16,0 9 2-16,0 0 4 15,3 4-3-15,0 4 2 16,0 2-5-16,3 8 0 16,0 0-1-16,3-2 1 15,0-3-2-15,0-1 2 16,6-4-2-16,-4-3-1 0,1-3-26 16,0-2-10-16,3-6-15 15,0-2-6-15,0-3-29 16,0-3-36-1,0 0 40-15</inkml:trace>
  <inkml:trace contextRef="#ctx0" brushRef="#br0" timeOffset="104">11849 14682 192 0,'-3'-6'71'0,"3"1"-38"0,-3 5-17 16,3 0 24-16,0 3-14 16,-3-1 6-1,0 14-7-15,3 0-14 16,0 0 2-16,3-3 3 0,0 1-8 15,3-1-2-15,0-3 0 16,5-2 1-16,1-2-6 0,0-4 0 16,0-4-3-1,0-1 0-15,0-2-5 0,-3-1 0 16,0-2 1-16,-3 0 3 16,0-2 2-16,-3-1 3 15,0 3 1-15,0 0 1 16,-3 8 0-16,0 0 2 15,0 0 3-15,0 6 2 16,0 2-3 0,3 0 0-16,0 0-5 0,3 2 0 0,0-2-1 15,-1 0-2-15,4 0-19 16,0-3-8-16,0 1-35 16,0-4-15-16,0-2-41 15</inkml:trace>
  <inkml:trace contextRef="#ctx0" brushRef="#br0" timeOffset="105">12075 14687 200 0,'0'8'77'0,"3"-5"-42"0,-6 12-21 0,3-4 22 16,6 0-5-16,0-1 2 16,-3 1-8-16,-6-3-1 15,6 0-13-15,-6 0-2 0,6-3-2 16,0-2 3-16,-3-3 4 16,3 0-4-16,0-3 0 15,0-2-6-15,0-1-1 16,0-4 3-16,0-3 1 15,2-1-6-15,1 1-2 16,3 0 0-16,-3 2 0 16,3 1-8-16,0 2-4 15,0 0-22-15,3 3-8 16,0-1-1-16,0 4-1 0,-3-1 11 16,0 3 9-16,0 3 16 15,0 2 8-15,-1 5 10 16,1 1 7-16,0 2 9 15,0-2 5-15,0-1-8 16,0-2 0-16,0 0-9 16,0-2-3-16,3-4-3 15,-3-2 0-15,0-5-4 16,3 2 0-16,-3 1-1 16,-6-12-2-1,-6 1 3-15,-3 3-2 0,0 2-1 16,-3 0-2-1,0 5-1-15,-3 3 2 0,0 8 0 16,-3 5 9-16,3-2 7 16,3-1-1-16,3 1 0 15,3 2-6-15,6-2-3 16,3-1-5-16,6 1 0 16,6-3-24-16,3-3-12 15,3-2-94 1,2 0-53-16,-2-3 86 15</inkml:trace>
  <inkml:trace contextRef="#ctx0" brushRef="#br0" timeOffset="106">12759 14666 148 0,'-9'-3'55'0,"4"3"-30"0,-7 0-7 15,6 3 20-15,-3-3-4 16,-3 3 3-16,0 2-12 16,-3 5-3-16,3 4-13 15,0-1-1-15,3 0-1 0,3-2-3 16,3-1-1-16,3 1-1 16,3-1-2-16,6 1-10 0,3-3-4 15,6-3-13-15,0-2-5 16,0-3-23-16,3 0-10 15,5-3-16 1</inkml:trace>
  <inkml:trace contextRef="#ctx0" brushRef="#br0" timeOffset="107">12878 14695 172 0,'-5'-5'66'0,"2"2"-36"0,-6 0-15 0,6 3 20 15,-6 0 1-15,-3 0 2 16,0 8-9-16,0 0-5 15,0 3-14-15,0-1-2 0,3 1-1 16,3 2-3-16,3 0-3 0,3 1 0 16,3-4 1-1,0-2 1-15,15-2 1 0,-3-4-5 16,0-2 1-16,0-2-7 16,-3-1 0-16,0-2-2 15,-1-1 1-15,-2-2 5 16,-3 0 3-16,-3-5 1 15,0 3-1-15,0-1 1 16,-3 3 1-16,3 0 1 16,-3 5 3-16,3 6-1 15,0 5 0-15,0 0 1 16,3 3 3-16,0 2-4 16,3 0-1-16,0 3-2 15,0-3 1-15,6 0-2 0,-3-2-1 16,0-3-10-16,2-5-6 15,1-6-28-15,0-2-9 16,-3-3-29 0</inkml:trace>
  <inkml:trace contextRef="#ctx0" brushRef="#br0" timeOffset="108">13078 14449 240 0,'-3'-3'90'0,"3"6"-48"0,0 2-31 0,0 0 21 16,0 9-6-16,0 10-1 16,0 2-5-16,0 6-2 15,3 2-10-15,0 3-5 0,0-5 0 16,3-3 0-16,0-3 3 0,0-2-5 16,0-5-3-16,0-6-30 15,3-2-12-15,-1-6-21 16,1-2-8-16,0-6-31 15</inkml:trace>
  <inkml:trace contextRef="#ctx0" brushRef="#br0" timeOffset="109">13239 14380 252 0,'0'11'96'0,"3"7"-52"0,0 14-32 0,0-6 26 16,3 9-7-16,2 5-1 16,1 4-16-16,0 1-7 15,6-5-4-15,-3 0 0 0,0-6 0 16,0-5-39-16,0-5-15 16,0-5-85-1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3:19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21135 1193 96 0,'0'8'35'0,"0"-21"-27"0,9 32 9 15,6-6 4-15,-12-8 1 16,6 11 2-16,-6 0-2 16,-3 0-2-16,0 10-2 15,-6-2-1-15,6 2-5 16,-3 1 0 0,3-6-7-16,-3 3 1 15,3 2-3-15,-3-5 0 0,-6-2-1 16,9-6 1-16,-6 0-2 15,3-7 2-15,3-1-4 0,0-8 0 16,0 1 1 0,0-4-7-16,6-2 4 15,-3-5-3-15,6-5 1 0,0-1 1 16,0 1-1-16,3-3 1 16,0 2 3-16,-3-2-2 0,3-3 1 15,0 3-3-15,-3 2 1 16,3 3 0-16,-4 6-1 15,4 7 6-15,-3-2 1 16,3 10-3-16,-3 8-1 16,0 3 1-16,-3 3 0 0,0 2 5 15,-3 3 2-15,0-6 2 32,0 4-4-32,0-1-3 0,-3-3-3 15,-3-5 1 1,6 1 1-16,0-4 0 0,-3-10 0 15,0-5-3 1,6 5 2-16,-3-13-4 0,3-6-1 16,0-2-2-16,3 3 0 15,3-9 2-15,-4 1 4 16,1 4 1-16,6 4 1 0,3 5-7 16,3 7 0-16,-3 6 1 15,6 14 3 1,5 4 6-16,-14 3-3 0,3 3 0 15,-6-3 0 1,0-2 0-16,0 7 0 16,-6-10-16-16,-3-5-57 15,6 2 39-15,0-5-34 16</inkml:trace>
  <inkml:trace contextRef="#ctx0" brushRef="#br0" timeOffset="559.6873">21883 1265 84 0,'-3'-19'33'0,"6"1"-26"0,-9 28 16 16,3-15 5-16,-3 5 0 16,-3 5 1-16,-3-5-10 15,6 16-1-15,-9 0-9 16,0 5-1-16,0 0-4 16,3 6-1-16,0-1 3 0,4-2 1 15,2-3-3-15,0 3-7 31,6-8 1-31,6 0-1 0,2-3 1 0,1-5 2 16,3-3-3-16,-3-10 2 16,12-3 1-1,-6-3 0-15,0-2 0 0,-3 0 0 16,0 0 2-16,-3 0-3 0,-3-9-2 16,-1 4-1-16,-2-9 3 15,0 9-2-15,-3 5 1 16,3 7 4-16,0 4 1 15,3-4 1-15,-3 12 0 16,3 7 2-16,0 3 3 16,-3-3 0-16,3 11 0 0,0-6-10 31,6-2 1-31,3 8-3 0,0-11-12 16,3 3-2-16,-3-5-34 15,2-3-14-15,1-3-2 16,0-10 3-16</inkml:trace>
  <inkml:trace contextRef="#ctx0" brushRef="#br0" timeOffset="740.1764">22198 1259 160 0,'-6'11'60'0,"12"10"-47"0,-6-13-3 15,0 11 32 1,0-6-5-16,0 5-14 0,0 1-7 15,0 2-11-15,0-2-4 0,0-6 0 16,0-5-52 0,0 5 28-16</inkml:trace>
  <inkml:trace contextRef="#ctx0" brushRef="#br0" timeOffset="916.7189">22165 1109 200 0,'-18'-14'77'0,"18"14"-60"0,3 0-7 0,-3 0-6 16,0 0-9-16,6 0 1 16,-3 0-27-16,0 0-64 15,3 6 50-15,3-6-31 0</inkml:trace>
  <inkml:trace contextRef="#ctx0" brushRef="#br0" timeOffset="1024.8229">22299 1323 160 0,'-3'45'63'0,"6"-24"-49"0,0-8 9 16,-3 1 1-16</inkml:trace>
  <inkml:trace contextRef="#ctx0" brushRef="#br0" timeOffset="1249.7116">22296 1463 208 0,'6'-16'79'0,"6"3"-61"0,-3-5-14 0,0 4-11 16,0 1-13-1,0 0 0-15,12-14 17 16,8-10 9-16,1 3-2 0,3 13-9 0,-6 8-1 16,3 20 35-1,-4 15-1-15,-2 4 3 16,-3 6-10-16,-6 0-6 15,-3-1-8-15,-3-4-5 16,6-6 5-16,-6 0 5 16,-4-5-52-16,1-3-25 15,0 0-36-15</inkml:trace>
  <inkml:trace contextRef="#ctx0" brushRef="#br0" timeOffset="1849.6893">21897 1646 100 0,'3'-3'38'0,"-3"3"-29"0,0-13 12 0,3 8 4 0,-3 5 0 15,3 5 2-15,0 8 0 16,-6-5 1-16,6 16-15 16,-3-3 5-16,0 5 3 0,-3 9 2 15,0-3 3-15,0-1-10 16,0 4-4-16,0-6-7 16,3-3-2-16,0 1-3 15,0-6-1-15,-3-3-1 16,1-4 0-16,2-6-29 15,0-6-14-15,0-2-30 16,0-2-48 0,-3-1 32-16</inkml:trace>
  <inkml:trace contextRef="#ctx0" brushRef="#br0" timeOffset="2312.4204">21719 1900 84 0,'0'-3'33'0,"0"6"-26"0,0 2 16 15,0-5 25 1,6 5-27-16,3-2 29 16,3 8-30-16,0-4 6 15,2 12-5-15,1-3-1 0,-6 8-4 16,9-6 0-16,-6-2-9 16,3 3 2-16,-3-9 2 0,6 3-4 15,-3-5-2-15,-1 0-5 16,-2-2 0-16,0-1 0 15,0-5 2-15,6-5 1 16,-3-3 1-16,0-3 2 0,0-2 1 16,0-6-8-16,-4 3-1 15,4-7-16-15,0 7-3 16,-3-3 13-16,-6 6 6 16,0 0-6-16,-3 5-4 15,-3 3-23-15,-3-1-8 16,3-2 232-16,0 8 105 15</inkml:trace>
  <inkml:trace contextRef="#ctx0" brushRef="#br0" timeOffset="4194.3451">21040 2432 124 0,'3'-6'49'0,"-3"6"-38"0,-6-10 17 16,0 7 55 15,-18 6-39-16,1 7-11-15,5-2-19 16,3 0-6-16,-3 16-4 16,-6 8-3-16,3-1 0 15,7 4-1-15,5-3 2 0,3-3-3 16,6-6 0-16,6 1-1 16,3-8-2-16,5-5-26 0,7-3-12 15,0-6-109 1,3 1 81-16,12-6 6 15</inkml:trace>
  <inkml:trace contextRef="#ctx0" brushRef="#br0" timeOffset="4644.0954">21255 2537 84 0,'-6'-23'33'0,"6"15"-26"0,-6 0 11 0,3 0 4 16,-3 2 10-16,0 1 7 15,-3 3-10-15,-3-1-2 16,3 3-16-16,-9 5-7 16,3 3 0-16,-3 3-1 15,3 2-1-15,-5 13 1 16,2 3-2-16,6-7-1 16,6 1 1-16,3-4-1 15,6-1 0-15,12 6 2 0,3-10-6 16,-3-4 1-16,5-5-6 15,1 1-1-15,-3-6-2 16,-3-11-4 0,3 3 8-16,-3-16 2 15,0 3 4-15,-6-8 2 0,-4 0-3 16,-2 8 2-16,0-3 5 16,-3 8 2-16,0 6-2 15,0 7 6-15,0 3 3 0,0 0-4 0,3 21-1 16,0 6 0-1,0-4-4-15,0 4-1 16,3-1-1-16,0-7-2 16,3 20-173 31</inkml:trace>
  <inkml:trace contextRef="#ctx0" brushRef="#br0" timeOffset="4880.9093">21412 2305 160 0,'-6'2'60'0,"6"6"-47"0,0 5-3 16,0 1-3-16,0 1 11 15,0 15 9-15,0-4-6 16,0 0 1-16,0 9-13 15,0-3-5-15,0 5-3 0,0-3-19 32,0 3 10-32,0-13-12 0,3-6-31 15,0-2-11-15,3-5-9 16,0-6 1-16</inkml:trace>
  <inkml:trace contextRef="#ctx0" brushRef="#br0" timeOffset="5124.2796">21540 2310 136 0,'-9'5'52'0,"9"8"-41"0,3 6 13 0,-6-6 5 15,3 14 3-15,3 7 3 16,-3 11-11-16,-3 3-4 15,0-6-11-15,0-2-8 0,3-9-2 16,0-2-8-16,6-2-2 16,0-9-34-16,0-4-13 0,3-6-25 31</inkml:trace>
  <inkml:trace contextRef="#ctx0" brushRef="#br0" timeOffset="5514.9715">21713 2720 152 0,'-6'-5'57'0,"6"5"-44"0,0 0 10 0,0 0 0 16,0 0-2-16,6 5 2 15,0-5-7-15,3 0-1 16,3-5-9-16,0-1-4 0,2 4 1 15,1-4-2-15,0 4 2 0,0 2-7 16,-3-3-1 0,0 0-20-16,-3 3-7 0,-6-5-47 15,6 5-30 1,-6-2 48-16</inkml:trace>
  <inkml:trace contextRef="#ctx0" brushRef="#br0" timeOffset="5828.1562">21978 2503 140 0,'-3'3'55'0,"6"5"-43"0,0 7 14 0,-3-1 6 15,3 7-7-15,0-5-2 16,-3 5-9-16,3 0-4 16,-3-5-8-16,0-3-16 15,0 0 6-15,0 1-9 16,0-6-68-16,-3-1-28 15,0-7 55-15,-3 0 27 16</inkml:trace>
  <inkml:trace contextRef="#ctx0" brushRef="#br0" timeOffset="5994.4858">21924 2342 160 0,'0'0'60'0,"3"0"-47"0,-3 0 10 15,0 0 3-15</inkml:trace>
  <inkml:trace contextRef="#ctx0" brushRef="#br0" timeOffset="6111.8804">21918 2355 220 0,'-6'-8'85'0,"6"8"-66"0,-3 0-3 0,3 0-7 16,0 0-10-16,3 0-1 15,-3 0-13 1,0 0-2-16,0 0-23 0,0 0-60 16,6 8 54-1</inkml:trace>
  <inkml:trace contextRef="#ctx0" brushRef="#br0" timeOffset="6666.73">22142 2492 92 0,'0'11'35'0,"0"-11"-27"0,0 13 20 0,0-2 24 15,0-1-28-15,0 9 20 16,0 2-27-16,0 3 3 0,0-3-10 16,0 0-2-16,0-2-4 15,-3-6-3-15,3-2 0 16,-3-4-1-16,0-1 0 0,3 2-3 15,0-8 2-15,-3-6-1 0,3 1-2 16,0-3-2-16,0-5-1 16,3-8 4-16,3 2 1 15,0-5-1-15,-1 9 2 16,1 1-6 0,3 1 4-16,3-5 1 15,-3 7 4-15,0 3 3 16,0 5 20 15,3 25-9-31,0-4-1 16,-3 9-7-16,0-12-3 15,-3 4-5-15,0 2 0 16,0-5 0-16,-3-3-25 0,2-5-10 16,-5-3-110-1,9 1 78-15,-3-12 2 0</inkml:trace>
  <inkml:trace contextRef="#ctx0" brushRef="#br0" timeOffset="6937.1181">22448 2477 120 0,'-12'-11'46'0,"12"11"-35"0,-12-8 7 15,12 8 2-15,-3 0 10 16,-3 0 12-1,0 3-22-15,-3 2-6 0,-2 6-9 0,2 4-4 16,0 7 8 0,0 4 4-16,3-2 0 0,3-11 0 31,3 8-7-31,0 3-2 0,6-5-4 0,3 2-1 16,6-5-10-16,2-6-5 15,7-2-34-15,0-3-13 16,-6-5-20-16,-3 0-8 15</inkml:trace>
  <inkml:trace contextRef="#ctx0" brushRef="#br0" timeOffset="7267.3034">22570 2484 120 0,'-6'6'46'0,"6"-6"-35"0,6 29 14 16,-3-11 6-16,0 4 14 15,3-1 6-15,0 3-18 16,0-1-6-16,0-2-17 16,0-7-4-16,-3 2 0 0,0-6-3 15,-3-2-2-15,0-3 0 16,0-7 1 0,3-4-1-16,0-4-5 15,0-9-2-15,0-4 0 16,0-1 4-16,6 3-1 15,0-3-1-15,-1 3 3 0,4 2 2 16,0 3-5-16,6 3-1 16,-6 2-20-16,3 6-7 15,0 2-25 1,-3 3-51-16,-3 0 16 16</inkml:trace>
  <inkml:trace contextRef="#ctx0" brushRef="#br0" timeOffset="7944.6294">22898 2347 180 0,'-27'0'68'0,"30"-5"-52"0,0 5 28 31,21-8-22-31,2 2-8 15,-2 1-8-15,6 2-5 16,-12 3 0-16,-3 0-1 16,3 8 0-16,-1 6 0 0,-5 1 2 15,-3 15 1-15,-6-1 1 16,-6 13 0-16,-6 3 0 0,-6-3-2 16,-2-5 1-1,-4-2 0-15,0-9 1 16,3-5 2-16,6-2 1 0,3-9 3 15,6-2 1-15,6-2-5 16,12-4-2 0,3-4-2-16,9-4-2 15,-3 1 3-15,5 2 0 0,-2-4-1 16,0 1 1-16,-9 4-48 31,0 2 24-31,-4 0-22 0,-2 2-46 16,0 1-32-1,-9 7 51-15</inkml:trace>
  <inkml:trace contextRef="#ctx0" brushRef="#br0" timeOffset="13094.0704">21886 2813 112 0,'3'-8'44'0,"2"8"-35"0,-5-6 20 16,0 6 7-16,0 0-5 16,0 0 2-16,0 6-8 15,0-1-1-15,0 3-13 16,0 8 0-16,0 8 0 0,0 2 2 15,0 6 5-15,0 2-1 0,0 3 1 16,0-2-5-16,0-6-3 16,0-3-3-16,0-5-2 15,0-5-3-15,0 0-2 16,0-5-2-16,-3-3 1 16,1-3-12-16,-1 0-5 15,0-2-8-15,3-1-1 16,0 1-4-16,-3-3 0 15,0 0-23-15,3 0-8 16,-3 0-13 0</inkml:trace>
  <inkml:trace contextRef="#ctx0" brushRef="#br0" timeOffset="13577.2856">21764 3082 140 0,'0'6'52'0,"0"-1"-41"0,2 0 11 16,1 1 1-16,3 2 48 31,9 18-34-15,-3-5-10-16,3-2-13 0,-3-1-3 15,3-5-6-15,-3-7-1 16,0 2-2-16,0-6 3 0,-1-2 4 15,1-2-3-15,3-4 2 16,-3 1-7-16,3-3-1 16,-6 0 0-16,-3 0 2 15,3 0-1-15,-3-5-1 16,0 0-6-16,0 0-4 16,-3-3-5-16,0 3-2 0,0 2-6 15,-3 8-2-15,0-5-25 16,0 6-8-16,-3 2-24 15</inkml:trace>
  <inkml:trace contextRef="#ctx0" brushRef="#br0" timeOffset="14417.7478">20984 3418 124 0,'3'-8'49'0,"0"6"-38"0,-3 4 12 0,3 6 3 0,-3-2 1 16,3 10 3-16,0 2-7 15,0 1-2-15,-1 2-12 16,1-3-3-16,0 1 0 0,0-3-5 16,-3 0-1-16,3-6 2 15,-3 3 1-15,-3-2-19 16,3-8-7-16,-3-1-52 16,3-2-43-1,-3-2 43-15</inkml:trace>
  <inkml:trace contextRef="#ctx0" brushRef="#br0" timeOffset="14594.9574">20972 3310 200 0,'-18'0'77'0,"15"5"-60"0,3 1-9 0,0-6-9 16,0 0-7-16,0 5 0 15,3 3-37-15,3-6-15 16,3 1-5-16,0 2-1 16</inkml:trace>
  <inkml:trace contextRef="#ctx0" brushRef="#br0" timeOffset="14968.6224">21144 3503 144 0,'-3'32'55'0,"6"-22"-43"0,-3 6 1 0,3-8-3 0,-3 3 13 16,0 2 8-16,3-5-5 15,-3 0-3-15,3-3-13 16,-3-5-6-16,0 0-1 0,0 0-4 16,6 0 0-16,-3-5 1 15,0-3 0-15,3-8-3 16,0 0 0-16,3-2-1 15,-3 2 0-15,0 3 3 16,6-1 2-16,3-1 0 16,0 4-1-16,0 6 3 15,-1 5 2-15,-2 8 2 16,0 5 3-16,0 5 1 16,-3-2 3-16,-3 3-9 0,-3-1-3 15,0 3 2-15,-3-5 2 16,0-2-13-16,0-4-8 15,3-2-32-15,-3-8-12 16,6 0-34 0</inkml:trace>
  <inkml:trace contextRef="#ctx0" brushRef="#br0" timeOffset="15241.6435">21505 3474 164 0,'-18'-16'63'0,"9"11"-49"16,0 2 0-16,6 1 0 0,-3 2 7 16,0 2 7-16,-3 3-6 15,0 6 0-15,0 2-13 16,0 6-5-16,0-1-3 16,3 3-1-16,3 1 0 0,3-4-3 15,3 6 2-15,3-11 1 16,6 0 2-16,3 1-1 15,3-4-1-15,-18-10-79 32,36 6-20-17,-1-6-14-15</inkml:trace>
  <inkml:trace contextRef="#ctx0" brushRef="#br0" timeOffset="15584.8368">21689 3503 180 0,'-6'8'68'0,"6"0"-52"0,0 5-3 15,3-5-5-15,0 3 11 0,0 2 10 16,0 0-6-16,-3 3-4 16,3-3-10-16,0-2-6 0,0-1-2 15,0-2-1-15,-3 0 0 16,0-2 2-16,0-6 3 15,0 0-2-15,0 0 0 16,0-3-1-16,0-2 1 0,0-6-4 16,0 1-2-16,3-4 4 15,0-7 1-15,3 0-3 16,0 0-1-16,0 2 3 16,3 3 3-16,-3 1-52 31,3 4 27-31,2 0-19 0,1 3-16 15,0 0-9-15,0 3-2 16,-3 3 4-16</inkml:trace>
  <inkml:trace contextRef="#ctx0" brushRef="#br0" timeOffset="15959.9389">21841 3479 136 0,'-3'19'52'0,"3"-11"-41"0,3 5 11 15,0-8 3-15,0 3 1 16,3-3 4-16,0 1-12 0,3-1-3 15,0-2-9-15,3-3 0 0,-1 0 4 16,1-3-4-16,3-2-1 16,-3-6-5-16,0 1 0 15,-6 4-2-15,0-4-2 16,-6-1-2-16,-3-2-1 16,-3 2-1-16,-3 1 0 15,-6 4 2-15,3 6 2 16,-3 0 2-16,3 6 1 15,-8 10 31 17,8 13-7-17,6 0 1-15,0-3-10 16,6-5-4 0,9 1-5-16,0-6-4 0,6-3 0 15,-1-3-10-15,7-2-2 0,3-5-21 16,6-3-6-16,-3-3-43 15,-4 1-39 1,-2-1 41-16</inkml:trace>
  <inkml:trace contextRef="#ctx0" brushRef="#br0" timeOffset="16501.3054">22118 3466 140 0,'-3'5'52'0,"3"-2"-41"0,6 16 2 0,-3-9 0 16,0 3 15-16,-3 3 9 16,3 3-7-16,-3-3-6 15,0-1-13-15,0 4-7 0,0-6-3 16,0-7-1-16,0 1 0 16,0-1 2-16,0-6 1 15,0-3-1 1,0-5-6-16,3-5-2 15,0-3-6-15,6-16 0 16,2 14 1 0,-2 2 2-16,0 8 10 15,3 11 4-15,-3 2 4 16,0 8 5-16,-3 0 5 16,0 1 5-16,-3-1-6 15,0 3-3-15,-3-6-2 16,0-2-1-16,0-2-4 15,3-9-5 1,3 0-4-16,0-10-4 16,0-8-2-16,3-3-7 15,3 0-2-15,2 0 4 16,1 9 5-16,0 4 4 16,0 6 2-16,0 13 7 15,-3 5 6-15,0 5 3 16,-3-4 3-16,-6 4-8 0,3-2-3 15,-3-3-4-15,0-5-3 16,-3 3-21-16,0-6-9 16,0-5-29-16,0 0-13 15,6 0-23 1</inkml:trace>
  <inkml:trace contextRef="#ctx0" brushRef="#br0" timeOffset="16861.4899">22526 3506 196 0,'0'10'74'0,"11"-10"-58"0,1 3-2 0,-6 2-3 16,0-2 7-16,0 0 6 15,3 2-6-15,6-3 0 0,0 1-11 16,-3-6 0-16,-3-2 0 16,6 0-1-16,-6-6 1 15,-1-2-9-15,-2 0-3 0,-3 0-4 16,-3-1-2-16,-6 1-10 15,-3 3-1-15,1 2 6 16,-10 5 7-16,3 3 6 16,-6 5 2-16,0 3 3 15,0 11 3-15,6-1 4 16,7 6 2-16,2-5 1 16,9 2 2-16,0 0-5 15,11-3-3-15,-2 4 3 16,3-6 2-16,0-3-15 0,0-5-7 15,3-3-27-15,-6-2-11 16,-12-3-120 15</inkml:trace>
  <inkml:trace contextRef="#ctx0" brushRef="#br0" timeOffset="17192.5363">22719 3503 180 0,'-6'13'68'0,"6"1"-52"0,0-1 54 32,0 8-31-32,0-3-11 0,0 1-17 15,0-11-6-15,0 0-5 16,0-3-1-16,0-5 1 16,3-5-3-16,3-3 2 0,0 0-6 15,6-11-3-15,-3 1 3 16,9 5 4-16,-6 2 2 15,5 3 1-15,1 8 8 16,-3 5 5-16,6 6-6 16,0 2-2-16,-6 3 1 15,0 3 1-15,-4-1-3 16,-2-7-3-16,0-1-9 16,-3-2-3-16,0-2-27 15,3-6-11-15,0-3-20 16,0-2-43-1,3-3 28-15</inkml:trace>
  <inkml:trace contextRef="#ctx0" brushRef="#br0" timeOffset="21246.921">23103 3196 96 0,'0'-13'35'0,"0"8"-27"0,0-3 13 0,0 8 7 16,0 0 4-16,0 0 3 15,0 0-11-15,6 8-1 16,-6 5-14-16,3 5 8 0,0 9 5 16,0 5 2-16,0 10 1 15,0 6-8-15,0 2 0 16,-3-5-8-16,0-5-3 15,0-6-3-15,0-8 0 0,0-2-11 16,0-5-4-16,0-9-19 16,0-2-5-16,0-2-16 15,-3-4-6-15</inkml:trace>
  <inkml:trace contextRef="#ctx0" brushRef="#br0" timeOffset="21500.6597">23002 3437 140 0,'-15'-19'55'0,"9"6"-43"0,6 13 14 15,0 0 6-15,6-8 2 16,0 3 1-16,0 2-3 16,6-2-2-16,3 0-17 15,2 2 3-15,1-2 4 0,3 0-11 16,0 2-2-16,6 6-5 0,-6-1-2 15,-4 1-4-15,-2-1 0 16,0 1-18-16,-3 0-8 16,-3-3-44-16,-3-11-63 31</inkml:trace>
  <inkml:trace contextRef="#ctx0" brushRef="#br0" timeOffset="23528.5501">20748 921 52 0,'3'-3'22'0,"0"-2"-18"0,0 5 13 15,-3 0 6-15,0 0 1 0,3-5 3 16,-6 2-2-16,0 3 0 16,-3-5-3-16,-5-3 1 15,-7 8-7-15,-9 0-1 16,0 0-9-16,-3 0-2 0,1 8 0 16,-1 5 0-16,0 0 0 15,30-13 6 16,-45 50-3-31,7 3 1 16,5-5-4-16,9 10-1 16,6-8-1-16,6-2 1 0,3-3-2 15,9 0-1-15,6-5 1 16,0-6-1-16,0 3 0 0,0-8 0 16,0 0 0-1,-3 0 0-15,-3-2 0 16,0 2 2-16,-6-8 1 0,0 0 1 15,-3 3 0-15,-5-8-2 16,-1 0-2-16,-3-3 1 16,3-5-1-16,0-3 0 15,0-2 0-15,3 2 0 16,3 1 2-16,0-6-3 16,3 0 0-16,6 0-1 15,6 0-2 1,3 0 3-16,3 2 2 15,3 9-2 1,0-3 0-16,3 10-1 0,-3 3-2 16,0 11 3-16,2 3 0 15,-8 9 1-15,-3 20 0 16,-3 7 0-16,-6 1 2 16,-6 7-1-16,-8-5-1 15,-1-2 1-15,-3-1-1 16,6-7 4-16,3-14 2 15,6-8 0-15,6-5-1 16,6-8 5-16,6-5 4 16,6-5-10-16,3-1-4 15,5-4-9-15,1-4-5 0,3 1-28 16,3-6-12-16,8 3-41 16</inkml:trace>
  <inkml:trace contextRef="#ctx0" brushRef="#br0" timeOffset="33690.8842">17656 1323 56 0,'-3'-19'22'0,"3"6"-18"16,-3-8 13-16,0 16 6 0,0 5 12 15,0-6 6-15,-6 6-9 16,-6 0-2-16,-6 6-13 15,-5 2-5-15,-1 2-7 16,0 11-4-16,3-2 0 0,3 2 1 16,3 11 1-16,4-11 5 15,5 29 5-15,3 3-7 16,3 0-3-16,0-8-5 16,3-5 1-16,0-8 1 0,6-1 2 15,3-10-23 1,-3 1-11-16,0-4-14 15</inkml:trace>
  <inkml:trace contextRef="#ctx0" brushRef="#br0" timeOffset="33903.8992">17293 1519 160 0,'-9'-6'63'0,"12"6"-49"0,-3 0 0 0,3-5 0 15,3 2 1-15,6-2 3 16,5 0-9-16,13 2-3 16,6-2-44-1,18 10-12 1,-10-5-7 0,-8 3 277-16,-6 2 127 0</inkml:trace>
  <inkml:trace contextRef="#ctx0" brushRef="#br0" timeOffset="34096.5488">17611 1505 104 0,'-12'3'41'0,"9"2"-32"0,-3 6 6 15,9-3 1-15,-6 0-3 16,0 5 0-16,3 11 1 16,0 2 2-16,3 1-12 0,3 2-1 31,12-5-3-31,3-6 13 0,-3-15 8 15,0-6-8-15,0-10-4 16,-4-5-4-16,-2-6-1 16</inkml:trace>
  <inkml:trace contextRef="#ctx0" brushRef="#br0" timeOffset="34203.9156">17677 1474 156 0,'-15'0'57'0,"9"0"-44"0,-3 5-89 31,9 8 298-31,3-5 131 16</inkml:trace>
  <inkml:trace contextRef="#ctx0" brushRef="#br0" timeOffset="34490.5317">17930 1474 108 0,'-9'-8'44'0,"9"8"-35"0,-9 13 7 16,6 0 2-16,-12-10 5 15,3 2 3-15,-6 8-7 16,-3 11-1-16,4 3-11 16,2 2-2-16,6 0-1 0,6 0-2 15,6-5 1-15,6-3 0 0,11 0 1 16,7-5-9-1,3-5-2-15,3-6-18 16,-6 3-9-16,-4-8-37 16,-2-3-20-16,3-10 46 15</inkml:trace>
  <inkml:trace contextRef="#ctx0" brushRef="#br0" timeOffset="35492.8144">17590 1487 88 0,'-3'0'35'0,"3"5"-27"0,0-5 20 0,0 8 7 16,0-8-13-16,0 0-4 16,6 0-16-16,0 0-4 0,3 5 1 15,3-2 2-15,3 2 4 0,3 6 2 16,-3-3 3-1,0 0-3-15,-3 5-2 0,-1 0 0 16,-5 6-1-16,0-1 6 16,-6-2 6-16</inkml:trace>
  <inkml:trace contextRef="#ctx0" brushRef="#br0" timeOffset="35568.1131">17683 1744 140 0,'-6'2'52'0,"6"11"-41"0,0-10-57 0,0-3-33 16,0 0 38-1,0 0 19-15</inkml:trace>
  <inkml:trace contextRef="#ctx0" brushRef="#br0" timeOffset="36543.6533">18013 1527 96 0,'-6'-14'35'0,"6"14"-27"0,6-8 20 0,-6 8 9 0,0 0-7 16,0 8 0-16,15-2-11 15,-3 2-4-15,-3 10-8 16,0 9-3-16,-3 12 2 0,0-7-1 16,0 8 2-16,-1-8-4 15,4-6-2-15,0-5 2 16,3-8 0-16,-12-13 5 31,21-16-6-31,-3-7-3 16,-3 2 0-1,-3-6 2-15,-3-2-2 0,-3 5 0 16,0 0 1-16,-3 3 2 0,0 3 1 16,-3 4-1-16,0 4-2 15,0 7 3-15,0 3 0 16,0 3 3-16,0 7 1 15,0 9-1-15,3-3 1 16,-1 8-2-16,4-3 0 16,0 0-3-16,0 3 1 15,3-6-11-15,-3-4-4 16,3-1-21-16,0-8-6 0,0-5-20 16,3-3-43-1,0-7 20 1</inkml:trace>
  <inkml:trace contextRef="#ctx0" brushRef="#br0" timeOffset="36829.4132">18430 1521 148 0,'-6'-2'57'0,"3"2"-44"0,-6 0 7 16,6 0 3-16,-6 2-1 15,-3 4 11 1,3 2-19-16,-3 2 5 0,0 3-10 15,3 1-3-15,3-1-6 16,9 5-2-16,6-2 1 16,3 3 0-16,3 2 1 0,0 3 0 0,0-6 0 15,-3 3 2-15,-6-2 1 16,-6-1 1-16,-9-4 2 16,-3-1-1-16,-3-10 0 15,0-3-17-15,-3 0-4 16,3-3-27-16,1-13-11 15,2 0-31 1</inkml:trace>
  <inkml:trace contextRef="#ctx0" brushRef="#br0" timeOffset="37222.9781">18492 1577 152 0,'0'8'57'0,"6"0"-44"0,3 2-4 0,-9-10-4 16,6 3-1-16,0 2 2 0,0 1 11 16,0-6 4-16,0-6-11 15,0 1-3-15,3-3-1 0,-3 0-10 16,0-5-4-16,0 0-7 16,-3-1-2-16,-3 4 10 15,0 2 6-15,-3-3 1 16,0 9 0-16,-3-4-4 15,-3 6 0-15,0 6 4 16,0-1 2-16,0 8 6 16,0 3 5-16,3 8 4 15,0-3 4-15,3 11-2 16,6-3-2-16,0 0-9 0,3-8-5 16,3-2-2-16,3-3-1 15,3-1-14-15,0-7-3 16,3-5-20-1,-1-6-9-15,4-2-30 16,0-13-15-16,0 2 46 16</inkml:trace>
  <inkml:trace contextRef="#ctx0" brushRef="#br0" timeOffset="37656.202">18757 1532 112 0,'-9'-13'44'0,"9"13"-35"0,-9-6 18 0,6 6 5 16,-3 6-9-16,0-6-3 15,0 8-11-15,-5 5-6 16,5 5-2-16,-3 9-1 0,0 5 4 16,3-3 5-16,3 2-7 15,0 1-1-15,3-11-1 16,6-2-3-16,0-1 2 0,3-10-1 16,3-2 0-16,0-6 0 15,2-11 0-15,1-10 4 16,0-6 1-16,-3 1-1 15,-3-11-2-15,-3 3-4 16,-6-1 0-16,-3-2 2 31,0 3 1-31,-6-6 3 0,0-5-1 0,0 5-1 16,0 3 3-16,3 11 2 16,0 5-2-1,3 21-2-15,0 2 4 0,3 12 1 16,6 4-2-16,0 6-1 15,0 2 10 1,6 9-8-16,3 4 1 16,0 6-6-16,0-5-12 15,3 5 7-15,0-8-9 16,-1-2-43-16,1-9-17 16,0-7 6-16,3-6 5 15</inkml:trace>
  <inkml:trace contextRef="#ctx0" brushRef="#br0" timeOffset="38122.9147">19216 1537 132 0,'-42'-2'52'0,"36"12"-41"0,0 3 9 16,3 1 2-16,0-1-2 0,0 0 3 15,0 11 4 17,12 18-10-32,3-10-4 15,6-8-8-15,6-11-4 16,-1-5 0-16,4-8 1 16,-3-19-1-16,-3 1 2 0,-9-3 0 15,-3 0-1-15,-15 2-2 16,-3-5 1-16,-9 8 1 15,-3-2-3-15,3 5-2 0,0 2-27 16,3 0-10-16,4 6-26 16,2-3-33-1,6 3 31 1</inkml:trace>
  <inkml:trace contextRef="#ctx0" brushRef="#br0" timeOffset="38450.1986">19385 1505 160 0,'-6'16'63'0,"9"-2"-49"0,0 9-8 16,0-9-6-16,-3 12 11 15,-3-2 9-15,3 5 13 0,-3-3 4 16,3-2-19-16,0-8-6 0,0-3-1 16,0-2-7-16,0-11-2 15,3-5-4-15,3-3 1 16,3-11-4-16,0-2 1 15,-3-3-33 1,6 3 20-16,0-5-6 16,0-1 13-16,3 3 9 15,-1 8-1-15,-2 6-1 16,0 7 50 15,3 32-26-31,-3-5-6 16,-3 5-11-16,3 8-7 15,-3-10-40-15,0-1-19 16</inkml:trace>
  <inkml:trace contextRef="#ctx0" brushRef="#br0" timeOffset="55882.9561">16927 1990 152 0,'6'-8'57'0,"-3"8"-44"0,-6 0 5 0,3 0-1 0,3 8 3 16,-3-3 2-16,2 8-5 16,-2 8 0-16,0 14-10 15,0 7-2-15,0-2 1 0,-2-6-1 16,2 6 2-16,-3-8-6 31,3-1-1-31,-3 1 0 0,0-5-25 16,0-9-10-16,3 3-37 15,-3-10-17-15,3-1 27 16,0-4 13-16</inkml:trace>
  <inkml:trace contextRef="#ctx0" brushRef="#br0" timeOffset="56104.9865">16843 2230 156 0,'-15'-10'57'0,"15"10"-44"0,0 0 7 0,3 0 1 16,0 0 4-16,3-3 5 16,3 3-8-16,3-10-2 15,6 7-12-15,6 3-5 0,9-8-2 16,-1 3-1-16,4 5 2 15,-6 0-30-15,0-6-11 0,-7-1-31 16,1 1-40 0,-6-7 35-16</inkml:trace>
  <inkml:trace contextRef="#ctx0" brushRef="#br0" timeOffset="56510.16">17174 2016 152 0,'0'19'57'0,"0"-11"-44"0,3 23 10 15,-3-4 0-15,3 5 6 16,-3 2 5-16,-3 3-10 16,0-5-4-16,0 2-11 0,0-15-8 15,6 7-2-15,-3-10 1 16,0-3-31 15,0-13 8-31,6-2 2 16,0-9 7-16,3 0 5 15,-1 1 5-15,1 2 2 16,3-5 2-16,3-1 0 0,-6 9 2 16,3-3 3-16,0 6 4 15,0 2 5-15,0 5 3 16,-3 5-3-16,0 4 0 15,-1-1-4-15,-2 0-1 16,0 3-5-16,-6-3-3 16,0-13-88 15,0 11-13-31,3-6-10 0</inkml:trace>
  <inkml:trace contextRef="#ctx0" brushRef="#br0" timeOffset="56660.4847">17433 2252 172 0,'3'-3'66'0,"0"11"-52"0,0-5-1 16,2-1-3-16,-2 6 46 31,0 16-29-15,0 0-9-16,-3 0-9 0,6-9-5 15</inkml:trace>
  <inkml:trace contextRef="#ctx0" brushRef="#br0" timeOffset="56870.7978">17430 2230 220 0,'-15'-10'85'0,"15"10"-66"0,9-11-8 0,-3 9-6 0,0-1-5 15,5 3 0 1,-2 0-11-16,3-8-3 16,0 8-33-16,3 3-14 0,3 2 269 15,3-5 123-15</inkml:trace>
  <inkml:trace contextRef="#ctx0" brushRef="#br0" timeOffset="57220.1342">17662 2230 76 0,'0'0'30'0,"3"0"-24"0,-3 0-1 15,0 0 61 1,0 0-17-16,0 0-5 16,-3 3-5-16,-3 2-17 0,0 3-3 15,-3 3-11-15,0-6 6 0,0 6 5 16,3-1-10-16,0-2-5 15,3 3-5-15,3-6-2 16,6 6 2-16,0-1 0 16,3-2-2-16,3 3 2 15,0-1 3-15,-3 1 3 16,-3 2-7-16,-3-5-3 16,-3 3 9-16,-3-3 4 15,-3 0-1-15,-3-3-2 16,-3 0-33-16,-3-2-16 15,3 0 171 1,6-6 170 0</inkml:trace>
  <inkml:trace contextRef="#ctx0" brushRef="#br0" timeOffset="62579.757">18126 2260 124 0,'-9'5'46'0,"6"0"-35"0,0-2-4 15,3 7 21-15,0 4-2 16,0 4-6-16,0-2-1 16,-3 3-12-16,3-1-4 0,0 1 0 15,0-4-2-15,0-1-1 16,0-4-19-16,0-2-10 15,0-3-47 1</inkml:trace>
  <inkml:trace contextRef="#ctx0" brushRef="#br0" timeOffset="62787.1298">18114 2114 140 0,'-6'-13'55'0,"6"8"-43"0,-3 2-3 16,3 3-5-16,0 0-7 15,0 0 2 1,6 8 1-16,0 2-47 16,0-2-18-16,0 0 20 0,3 3 9 15</inkml:trace>
  <inkml:trace contextRef="#ctx0" brushRef="#br0" timeOffset="63190.8378">18186 2283 132 0,'-3'14'49'0,"3"-14"-38"0,0 23 4 0,0-15 13 16,3 0-16-16,-3 3 10 15,0-1-13-15,0 1 0 16,0-6-6-16,0 3-2 16,0-2 0-16,0-12 1 15,0 6-1-15,0-8-1 16,3 3 1-16,0-8-6 16,3 0 3-16,3-6-1 15,-1 3 1-15,1-2 6 16,3-1-2-16,0 6 6 15,3 2-5-15,0 9 12 16,0 2-8-16,-3 2 7 16,3 9-7-16,-6 2 0 15,2 6-4-15,-8 2 0 16,3 0-1-16,-6-2-2 16,3-1 1-16,-3-5-37 15,0 0 20-15,-3-5-81 16,3 3 54-16,0-11-45 0,3 0 51 15</inkml:trace>
  <inkml:trace contextRef="#ctx0" brushRef="#br0" timeOffset="63447.9796">18519 1984 160 0,'-9'-2'60'0,"9"2"-47"0,3 8 6 0,-3-3-2 16,3 8 3-16,0 8 7 15,3 3-15-15,-3 16 1 16,3-6-9-16,-3 11-2 16,0 0-1-16,0-5-6 15,0-3 3-15,-3-3-34 16,0-7 19-16,0-1-82 15,0-7 54-15</inkml:trace>
  <inkml:trace contextRef="#ctx0" brushRef="#br0" timeOffset="63656.6697">18379 2230 212 0,'-21'-5'82'0,"21"5"-64"0,21-2 0 0,-12-1-1 16,3 3-12-16,3-3 4 15,6-5-5-15,3 3 0 16,2 0-2-16,-2-1-2 16,0 4-39-16,0 2-16 15</inkml:trace>
  <inkml:trace contextRef="#ctx0" brushRef="#br0" timeOffset="64106.7965">18632 2262 160 0,'-9'40'63'0,"15"-32"-49"0,0 2 3 15,0-2-1-15,3-5 1 16,12 8 11 15,18-19-16-15,-7-3-5-16,-2 3-5 16,-3-5 0-16,-9 0-3 0,-3-6-2 15,-9 6 2-15,-9-6-2 0,-6 6 1 16,-3-3-3-1,-9 11 1-15,0 0-3 0,0 5 0 16,0 5 1 0,1 8 4-16,2-5 5 31,3 5-1-31,0 6 1 0,3 2 3 0,-3 16 10 47,27-10-9-47,0-9-27 15,6 3 10-15,6-13-80 16,2 3 50-16,1-11-51 16,3 0 52-16,3-11 12 0</inkml:trace>
  <inkml:trace contextRef="#ctx0" brushRef="#br0" timeOffset="64436.9326">18909 2257 152 0,'-12'3'57'0,"12"-3"-44"0,3 13-4 15,0-3-4-15,0-2 8 16,0 6 6-16,0 1 2 16,0-1 4-1,0-1-14-15,0 0-1 16,0 0-7-16,-3-5 3 16,3 0-4-16,-3-5 6 15,0-1-5-15,-3-4 8 16,3-1-7-16,-3 1 1 0,0-12-3 0,3 1 1 15,0 0-2-15,0-3 2 16,6 0-2-16,0 3 2 0,3-6 0 16,0 6-1-16,3 0-2 15,-1 0 3-15,1 2 2 16,0 3-9-16,0 3-4 16,-3 2-27-16,0-7-12 15,-9 10-124 16</inkml:trace>
  <inkml:trace contextRef="#ctx0" brushRef="#br0" timeOffset="64622.6624">19174 2244 92 0,'-6'-6'35'0,"9"1"-27"0,-6-3 11 16,0 8 5-16,0-2 11 15,-3-1 8-15,-3 3 5 32,-6 13-25-17,0 3-13-15</inkml:trace>
  <inkml:trace contextRef="#ctx0" brushRef="#br0" timeOffset="64872.5783">19117 2413 216 0,'18'-11'82'0,"-18"11"-64"0,21-21-11 16,-12 13-8-16,0-2-10 0,0-3 2 16,0-3 7-1,-3 0 6-15,-3 0-2 16,-3 3-3-16,0-1-2 0,-3 9 6 0,0-5 3 16,0 7 3-1,0 3-4-15,0 8 1 16,3 2-7-16,0 4-2 15,0 2 1-15,0-3-12 16,6 3 7-16,0-3-42 16,3 0 26-16,6-5-64 15,5 0 49-15</inkml:trace>
  <inkml:trace contextRef="#ctx0" brushRef="#br0" timeOffset="65127.4053">19454 2223 128 0,'-9'-19'49'0,"6"11"-38"0,-6 3 10 16,6-1 4-16,-3 12 3 16,-3-6 3-16,0 8-5 15,-9 0-2-15,3 5-13 16,0 0-7-16,1 6-2 0,5-1-2 16,0 3 0-16,6-2-5 31,6-1 3-31,6 1 1 0,3 2 1 0,2-8-5 15,4-5 3-15,0-3-30 16,0 1 18-16,-3-4-17 16,3-2-43-16,0-2-28 15,-1-4 52-15,1-1 21 16</inkml:trace>
  <inkml:trace contextRef="#ctx0" brushRef="#br0" timeOffset="65427.8816">19510 1963 180 0,'-3'-8'68'0,"3"8"-52"0,0 3 43 16,6 23-23-1,0 14-10-15,-3 10-9 16,0-5-2-16,-3 8-6 16,0-8-3-1,0-2-3-15,0-1-5 16,0-8 1-16,0-2-34 16,0-11 18-16,0 11-192 31</inkml:trace>
  <inkml:trace contextRef="#ctx0" brushRef="#br0" timeOffset="65623.1469">19436 2164 208 0,'-6'-10'79'0,"12"-4"-61"0,-3 9 1 0,3 3-1 15,0 2 1-15,3-8 5 16,3 2-8-16,2 1-2 15,1 0-8-15,3 2-2 0,3-2 0 16,0 2-20-16,0 1-9 16,2-1-29-16,-2 3-11 15,-3-5-26 1</inkml:trace>
  <inkml:trace contextRef="#ctx0" brushRef="#br0" timeOffset="65704.2901">19686 2217 208 0,'-9'27'79'0,"9"-14"-61"0</inkml:trace>
  <inkml:trace contextRef="#ctx0" brushRef="#br0" timeOffset="65773.1072">19677 2363 212 0,'0'18'79'0,"0"-18"-61"0,-6 6-34 16,3-6-81 0,6 2 48-16</inkml:trace>
  <inkml:trace contextRef="#ctx0" brushRef="#br0" timeOffset="65953.9886">19629 2088 236 0,'-9'-8'88'0,"9"8"-69"0,3-11-5 0,0 8-7 16,0 1-10-16,3 2 0 15,0 0-9-15,3 0-5 16,0 0-29-16,3 0-12 15,6 2-19-15,0 1-7 16</inkml:trace>
  <inkml:trace contextRef="#ctx0" brushRef="#br0" timeOffset="66221.8634">19778 2275 148 0,'-12'32'55'0,"18"-19"-43"0,-9 11 14 0,6-13 4 15,3-3-9-15,0 2 10 16,6 4-18-16,0-12 6 15,0 3-11-15,6-5 0 0,0-5-3 16,-1-3 0-16,-2-10-3 16,-3-1-2-16,0 3 1 15,-6-7 1-15,-3 7 3 0,-6-8 2 16,-3 5 1-16,-6-2-9 16,-3 13-1-16,-3-10 2 15,-2 12 4-15,-1 4-17 16,3 2-5-16,3 2-23 15,6 1-9-15,6 0-33 16,9-3-23 0,9 0 49-16</inkml:trace>
  <inkml:trace contextRef="#ctx0" brushRef="#br0" timeOffset="66374.7346">19995 2223 204 0,'-3'29'77'0,"6"-16"-60"0,-3 5-7 0,0-7-6 16,0 2 33 15,-3 0-24-31,0-2-7 16</inkml:trace>
  <inkml:trace contextRef="#ctx0" brushRef="#br0" timeOffset="66523.7005">20013 2262 208 0,'15'-32'79'0,"-6"6"-61"0,6 7-7 0,-6 9-9 0,3 7 5 15,0 6 5-15,6 7 8 16,2 1 4 0,4 10-12-16,-3 0-7 0,-3 1-3 15,0 1 2-15,-6-4 2 0,-12-19-229 32</inkml:trace>
  <inkml:trace contextRef="#ctx0" brushRef="#br0" timeOffset="68102.3256">19207 2236 48 0,'3'-6'19'16,"0"1"-15"-16,0 5 19 0,-3 0 7 0,0 0 0 15,3-2 0-15,-3 2-9 16,0-3-2-16,0 0-3 15,-3 3 0-15,0 0 0 16,-3-8 3 0,0 8-11-16,-3 0-2 0</inkml:trace>
  <inkml:trace contextRef="#ctx0" brushRef="#br0" timeOffset="68475.9512">19102 2236 216 0,'-11'10'82'0,"11"-10"-64"0,-12 24 0 0,6-16-1 15,6 3-12-15,-6 7 2 16,0 3-2-16,3-7-3 15,3 1-1-15,0 1 0 16,3 0-1 0,0-3 0-16,6-2 0 15,0-6 2-15,3 3-1 0,2-13 4 16,4 0-5-16,-3-3-2 16,0 0 1-16,-3-3 2 15,0-2 0-15,-3 0-1 16,-3 0-2-16,-6-1 1 15,0 1 1-15,0-3 0 0,-3 3 0 16,0 2 2-16,0 1 1 0,0 7-4 16,0-2-1-16,0 2 1 15,3 11 0-15,0-5 7 32,0 7-3-32,0-2 6 15,3 6-6-15,0 1 1 16,3 1-2-16,0-2-8 15,0 4 3-15,0-5-43 16,3-5 26-16,-3-3-98 16,2 1 66-16</inkml:trace>
  <inkml:trace contextRef="#ctx0" brushRef="#br0" timeOffset="69257.2176">19731 2244 132 0,'-3'-8'52'0,"3"16"-41"0,0-8 9 0,0 0 2 0,0 0-9 15,0 2-2-15,0 4 0 16,3 2 3-16</inkml:trace>
  <inkml:trace contextRef="#ctx0" brushRef="#br0" timeOffset="69676.0334">19701 2355 232 0,'-6'13'88'0,"6"-13"-69"0,-3 5-7 0,0-5-7 15,6 0-5 1,-3 0 0 15,6-10-3-31,-3-3 2 16,-3-3 1-16,0-3 0 16,0 1 0-16,0 4 2 15,-3 1-1-15,3 0-1 0,-3 2 1 16,0 9-1-16,3-4 0 15,0 6 0-15,0 8 2 16,3 3 1-16,-3 2 1 16,0 6 0-16,0-3 2 15,-3-1-1 1,3 1-3-16,-3-2 2 16,3-4-3-16,-3-2-1 15,6 0 1-15,-3-3-72 31,3-29 22-15,0 9 6-16,-3-9 16 16,0 8 8-16,0-3 16 15,0 6 6-15,-3 5 2 16,3 6 0-16,-3 2-3 16,0 5-2-16,0 0-13 15,0 0-6-15,0 3-30 0,0 0-11 16</inkml:trace>
  <inkml:trace contextRef="#ctx0" brushRef="#br0" timeOffset="70550.9447">19739 1969 128 0,'0'0'49'0,"3"2"-38"0,6 3 15 0,-9-5 5 0,0 6-4 16,-3-4 1-16,0 4-6 16,-3-1-2-16,0-2-11 15,1-1-3-15,-1 1 0 0,3-3-3 16,3-3-2-16,0 1 0 15,3-1-1-15,0-8-3 16,3 9 2-16,2-4-1 16,1 1 0-16,-3 3 4 15,3 2 1-15,-6 0 3 16,-3 0 1-16,-3 2 1 16,0 3 0-16,-3 1-2 15,0 2-1-15,-6-3-6 16,4-2-1-16,-1-3 5 15,0 0 3-15,3-3-3 0,3 3-2 16,3-5 0-16,3-3-1 16,3 2 0-16,3 1 0 15,0 3 0-15,2 2 2 16,-2 0-6-16,0 0 1 16,-3 2 1-16,-6 3 3 15,-6-5-20-15,6 6-9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5:13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11015 11949 140 0,'-12'-3'55'0,"9"3"-30"0,-9 3-18 15,9-3 13-15,-3 2-6 16,-5 1 2-16,-1 2-7 15,-3 0-3-15,-6 3-3 0,6 0-3 0,3-2 1 16,0-1-1-16,6 0 0 16,3 1-5-16,3-1 1 15,6 3 4-15,6 0 2 16,3 0-3-16,6 2 1 16,6 1 0-16,-7-1 2 15,1 1-6 1,-3 0 1-16,-6-1 1 15,-3 1 3-15,-3-1 9 16,-6 1 5-16,-6-1 2 0,-6-2-1 16,-3 0-8-16,-3-2-3 15,0-4-1-15,-2 1 2 16,-1-3-5-16,6 0-3 16,0 0-6-16,3-3-2 0,6 1-28 15,3-1-11-15,3-2-34 16</inkml:trace>
  <inkml:trace contextRef="#ctx0" brushRef="#br0" timeOffset="0.9953">11128 11774 104 0,'3'3'41'0,"-3"2"-22"0,3 8-14 16,0 6 11-16,0 4-3 0,0 7 2 16,0 1-6-16,0 4-3 15,0-4-3-15,0 1 0 16,-3 0-2-16,0-3 2 0,3 0 0 15,0-2-1-15,3-4 1 0,-6-1-18 16,0-4-4-16,0-5-44 16</inkml:trace>
  <inkml:trace contextRef="#ctx0" brushRef="#br0" timeOffset="1.9953">11084 12070 152 0,'-3'-13'57'0,"3"13"-30"0,3-3-25 0,-3 3 12 0,3 0 4 16,3-5 6 0,2 0-7-16,4 0 1 0,0-1-11 15,9-4-6-15,0 2-2 0,3-3-1 0,3 3-2 16,-1 0-57-1,1 3-55-15,-3 2 29 16</inkml:trace>
  <inkml:trace contextRef="#ctx0" brushRef="#br0" timeOffset="2.9953">11405 11994 96 0,'-3'-3'38'0,"3"3"-20"0,-3 3-21 16,0-1 8-16,-3 1 2 16,-3 2 6-16,-3 6 2 0,-3 2 3 15,1 3-8-15,-4 0-3 16,0 2-7-16,6 3 0 16,3-2 0-16,0-1 0 0,6-2 0 15,3-2 4-15,3-4 5 16,3-5-1-16,3-2 3 0,3-6-4 15,0-2-2-15,0-3-2 16,0 0 0-16,-3 0-2 0,-1-2 2 16,-2-1-2-16,0 3 2 15,-3 0 2-15,0 0 2 16,-3 3-1-16,0 0-1 16,3 2-3-16,0 0-2 31,0 3-4-31,-3 0 0 0,6 6 2 15,0 2 1-15,0 0 1 16,0 2 0-16,0 1 2 16,3-1 1-16,6 1-6 15,0-3-2-15,0-5-56 16,2-3-43 0,1 0 31-16</inkml:trace>
  <inkml:trace contextRef="#ctx0" brushRef="#br0" timeOffset="3.9953">11670 12012 136 0,'-15'0'52'0,"12"0"-28"0,-12 3-28 31,9-1 10-31,0 1-1 16,-3 5 2-16,-3 0 1 0,1 2 2 15,-4 1-5-15,3 0-3 0,0 2-1 16,3 3-4-16,3 0 2 15,6 0 3-15,6-1 1 16,3 1 3-16,3-3 1 16,6-2-1-16,0-3-1 0,-1-3-3 15,1-5-2-15,0-2-17 16,0-6-6-16,-3-3-44 16,0-2-23-1,0 0 42-15</inkml:trace>
  <inkml:trace contextRef="#ctx0" brushRef="#br0" timeOffset="4.9953">11715 11785 132 0,'-9'-6'52'0,"12"6"-28"0,-3 3-33 0,0-3 9 0,3 5-4 15,0 8 2-15,6 11 10 16,-3 5 4-16,-4 3-1 15,1 5-1-15,0 0-4 0,0 0-1 16,-3 0-3-16,3 0 1 0,0-5 0 16,0-3-1-16,0-5 1 15,0-6-20-15,0-2-8 16,3-5-40 0</inkml:trace>
  <inkml:trace contextRef="#ctx0" brushRef="#br0" timeOffset="5.9953">11944 12046 152 0,'0'-2'57'0,"0"-6"-30"0,-3 5-36 0,-3 9 7 16,-3-1-4-16,-3 3 4 15,-6 0 7-15,-3-3 5 16,1 3-5-16,-4-3-1 0,0 3 0 15,6-3-2-15,3 1 1 16,3-4 2-16,3 1 2 0,6 0 1 16,3 2 2-16,6 0-5 15,6 1-1-15,3 2 0 0,3 2 2 16,0 1-5-16,3-1-1 16,2 1-5-16,1-3 1 15,0-3-77 1</inkml:trace>
  <inkml:trace contextRef="#ctx0" brushRef="#br0" timeOffset="6.9953">12453 12033 160 0,'-12'-18'60'0,"9"12"-32"0,-6 1-33 0,6 5 12 0,-9 0-2 15,-3 0 4-15,-3 5 2 0,-2 3 3 16,-1 6-7-16,0-1-6 0,0 3-2 15,3 2-1-15,6 3-2 16,9 1 5-16,6-4 1 16,6 1 0-16,6-6-2 31,9-3 5-31,0-4 1 0,2-9-2 16,1-5-3-16,-3-2 0 15,-3-6 1-15,-6-8-1 16,-3 0-1-16,-6-8-6 15,-3-5-1-15,-3-10-2 16,-6 4 1-16,0 4 7 16,-3 7 2-16,0 3 7 0,3 8 3 15,0 5-9-15,0 8 0 16,3 5-4-16,3 6 0 16,0 7 2-16,3 9 2 0,3 7 1 15,3 3 3-15,0 3-1 16,0 3 2-16,0-4-6 31,-3-2-3-31,0 3 3 0,-3-3 1 16,0-2 2-16,0-3 0 15,-3-6-60 1,3 1-61-16,-1-9 24 16</inkml:trace>
  <inkml:trace contextRef="#ctx0" brushRef="#br0" timeOffset="7.9953">12605 12052 160 0,'0'2'60'0,"3"9"-32"0,0-3-33 16,0-3 10-16,0 1 1 16,0 1 6-16,2 4-4 0,-2 0 0 15,0-1-4-15,0 3-3 0,0-2 2 16,0-3-51-1,3 0-52-15,0-5 20 0</inkml:trace>
  <inkml:trace contextRef="#ctx0" brushRef="#br0" timeOffset="8.9953">12608 11919 220 0,'-3'-5'85'0,"9"5"-46"0,-3-2-59 0,0 2 9 16,2 0-8-16,1 0 1 16,0 2-36-16,0 1-17 0,3 2 10 15,3 0 8-15</inkml:trace>
  <inkml:trace contextRef="#ctx0" brushRef="#br0" timeOffset="9.9953">12846 11978 196 0,'-6'0'74'0,"-6"-3"-40"0,-3 6-40 0,9-1 14 16,-3 1-7-16,-3 2 2 15,-3 1 0-15,-3 4 1 16,4 1-2-16,2 2-4 0,6-2-1 0,6-1 2 16,6 1 0-16,9-1 1 15,2 4 2-15,7-1-3 16,-3 0 0-16,-3-2 5 0,-3-1 2 15,-3-2 2 1,-6 0 0-16,-6-3 2 0,-12-2 1 16,-3 0-8-16,-6-1-3 15,-3 1-23-15,0 0-8 16,4-1-11-16,2-2-1 16,6 0-30-16</inkml:trace>
  <inkml:trace contextRef="#ctx0" brushRef="#br0" timeOffset="10.9953">13024 12002 164 0,'0'-8'63'0,"0"5"-34"0,-3 6-30 0,-3 2 15 15,-6 0-8-15,1 6 2 16,-4 2 1-16,-3-2 2 0,3 2-5 15,3 0-4-15,0 3-1 0,6 0 1 16,3 0 1-16,6 0 3 16,3-1 3-16,3-1-4 0,3-4-1 15,6-2-9 1,3-5-4-16,-3-6-48 16,-1 0-58-16,1-2 27 15</inkml:trace>
  <inkml:trace contextRef="#ctx0" brushRef="#br0" timeOffset="11.9953">13066 12004 176 0,'-3'-2'68'0,"6"4"-36"0,3 3-37 16,-3 3 10-16,0 0 1 16,0 3 4-16,3-1-5 15,0 4-3-15,-3-1-1 16,0 0 1-16,0 0 1 0,-3 1-8 0,0-4-4 15,3 1-72 1</inkml:trace>
  <inkml:trace contextRef="#ctx0" brushRef="#br0" timeOffset="12.9953">13042 11927 260 0,'0'-15'96'0,"3"15"-52"0,6-6-58 0,-6 6 11 15,3 0-15-15,0 0-3 16,3 0-33-16,3 3-15 16,0 0-11-16,3 2-1 31</inkml:trace>
  <inkml:trace contextRef="#ctx0" brushRef="#br0" timeOffset="13.9953">13203 11978 140 0,'0'24'52'0,"0"7"-28"0,0-4-24 16,3-14 13-16,0 3 4 16,0 5 4-16,0 3-6 0,0 0-4 15,0 2-6-15,0 6-2 0,-3-8 1 16,0-3 0-16,0-5 0 16,0-6 2-16,-3-15 8 15,0-6 1-15,0-4-3 16,0-7-2-16,3-1-4 31,0-1 1-31,0-3-4 0,3 3 0 16,0-2 1-1,3 2 0-15,3 3-2 0,6 2 1 16,-1 4-4-16,4 4 0 16,3 6-1-16,0 2 0 15,-3 6 0-15,-3 7-2 16,-3 1 3-16,-6 2 2 0,-6 0 4 15,-6 3 2-15,-3-3-1 16,-6 1 1-16,-3-1 0 16,-3-2 1-16,-3-6-9 15,3-3-4-15,4-2-37 16,2-5-15-16,3 0-48 16</inkml:trace>
  <inkml:trace contextRef="#ctx0" brushRef="#br0" timeOffset="14.9953">13468 11697 116 0,'0'3'44'0,"3"5"-24"0,9 5-6 0,-9-2 17 16,0 5-6-16,0 15 0 15,0 4-8-15,-3 4 0 16,0-4-10-16,-3-1-4 0,3 1 0 16,0-6 0-1,0-3 3-15,3-5-3 0,-3-2 0 16,-3-6-23-16,0-2-9 16,3-1-59-1</inkml:trace>
  <inkml:trace contextRef="#ctx0" brushRef="#br0" timeOffset="15.9953">13569 11988 216 0,'-3'-5'82'0,"9"8"-44"0,3-1-49 16,-3 1 13-16,0 2-4 16,0 6 3-16,0 2 9 15,0-2 3-15,-3-1-6 16,0 1-4-16,-3-1-2 0,0-2 1 0,-3 0 3 15,0 0-20-15,0-3-7 16,0 1-75 0</inkml:trace>
  <inkml:trace contextRef="#ctx0" brushRef="#br0" timeOffset="16.9953">13587 11898 252 0,'-9'-13'96'0,"12"-3"-52"0,0 8-56 0,0 8 13 16,3 0-22-16,0 6-4 16,3-1-18-16,0 0-5 15,3 0-32-15,-1 3-12 16</inkml:trace>
  <inkml:trace contextRef="#ctx0" brushRef="#br0" timeOffset="17.9953">13706 11972 180 0,'0'22'68'0,"0"-14"-36"0,-6 13-26 16,6-13 15-16,-3 2-13 15,0-2-2-15,0 0 5 16,0-3 2-16,0 1-6 16,3-1 2-16,0-5 4 15,0 0-5-15,3-5-2 16,3-6-1-16,3 0 1 16,3 1-5-16,3-1-1 15,0 3-2-15,0 6 0 16,-1 2 0-16,1 5-2 15,0 3 3-15,-3 3 0 0,-3-1 3 16,0-2 1-16,0 0-1 16,-3 0-2-16,0 0-2 15,0-3-1-15,0 0-49 0,3-5-20 16,5 3-21 0</inkml:trace>
  <inkml:trace contextRef="#ctx0" brushRef="#br0" timeOffset="18.9953">13989 11972 220 0,'-3'0'82'0,"6"6"-44"0,0-1-44 16,-3-5 12-16,6 3 0 15,0 2 6-15,3-2 5 16,2-1 4-16,1 1-11 31,0-3-6-31,0-3-2 0,0 1 0 0,3-4 3 16,-3 1-2-16,-3-3-2 15,-3 0 2-15,-6-2 0 16,-3-1-10-16,-6 3-3 16,-3 0-4-16,-9 5 1 15,3 3 5-15,0 6 2 16,-2 2 1-16,2 2 4 0,3 3-2 16,3 6 1-16,3 0 8 0,9-1 4 15,3-2 3-15,3-3 5 16,6 0-8-16,3-2-1 15,6-3-3-15,2-3-1 16,1 0-23-16,0-2-8 31,3-6-88-31</inkml:trace>
  <inkml:trace contextRef="#ctx0" brushRef="#br0" timeOffset="19.9953">14280 11882 324 0,'-11'-29'121'0,"13"40"-66"0,1-16-66 0,0 10 16 16,-3 0-9-16,0-5 3 15,0 6-24-15,3 1-9 16,-3 7-92-16,0 7-42 16</inkml:trace>
  <inkml:trace contextRef="#ctx0" brushRef="#br0" timeOffset="20.9953">14325 12107 304 0,'-6'-2'112'0,"3"2"-60"0,6 2-65 0,0 1 17 16,0 0-44-16,0 2-15 15,0-2-60-15,3 2-25 16</inkml:trace>
  <inkml:trace contextRef="#ctx0" brushRef="#br0" timeOffset="21.9953">10914 12488 124 0,'0'0'49'0,"0"0"-26"0,0 0-14 0,0 0 16 16,0 0-1-1,0 0 3-15,0 0-11 0,0 0-4 16,6-8-5-16,3-2 0 16,3-1-6-16,3 1-3 15,5-1 1-15,1-2 2 0,0 2-2 16,0 1 0-16,0 2 1 16,0 2 2-16,-4 4-3 15,7 4 0-15,-6 4-1 16,3 2-2-16,0 0 0 15,0 2 0-15,-3 6 5 16,2 0 1-16,1-3 0 0,0-2 1 16,0-3-2-16,0 0 2 15,0-8 0-15,8-6 1 16,-5-2-5-16,3 0-1 16,0 1 1-16,-1-1 2 15,1 2-2-15,-3 1-2 16,9 2 2-1,-3 3 0-15,-1 8 1 16,4 0 2-16,0 0-3 0,3 3 0 16,-4-6 7-16,10 3 4 15,-3-5-3-15,-1-3 1 16,-2-6-5-16,0 1-2 16,5-3 0-16,-2 0-1 15,-6 3-3-15,0 0 0 0,-1-1-1 16,1 4 3-16,0-1 0 15,-3 3 3-15,5 3-1 16,1-1-1-16,0 1 1 16,0-3-1-16,-4 0 0 15,4 0 2-15,6-5-3 16,-1 2 0 0,-2 3 1-16,-3 0 0 15,-1 0 0-15,-2 3 0 16,3-1 0-16,3 6 2 15,-4 0-3-15,1 0 0 0,0-3 3 16,2-2 3-16,4-3-2 16,-3-5 0-16,0-1-1 15,-4 4-2-15,1-1 1 0,-3 3-1 16,2 5 0-16,1 1 0 16,-3-1 0-16,-3 6 0 15,2-6 2-15,4 3 1 16,0-3-1-16,6-7 1 15,2-9-4-15,1 0 0 16,2-2 1 0,1 3 0-16,0-1 0 15,-1 0 0-15,-2 3-3 16,3 0 0-16,2 3-1 16,-2 0 3-16,-1 2-29 15,1 1-12-15,-3 2-47 16</inkml:trace>
  <inkml:trace contextRef="#ctx0" brushRef="#br0" timeOffset="22.9953">11700 12830 112 0,'0'-3'44'0,"0"-2"-24"0,0 2-10 16,0 3 12-16,0-3 1 16,0 1 1-16,-3-1-7 15,-6 3 0-15,-6 0-10 16,0 5-4-16,-3 6-2 0,-3 2-4 15,4 6 2-15,-1 5 1 16,3-3 0 0,6 0-3-16,6-3 0 15,3-2 4-15,3-2 1 16,3-4 2-16,3-5 0 16,0-5 0-16,6-5 2 15,2-3-5-15,-2-8-3 16,0 0 3-16,-3 1 1 15,-3 1 0-15,-3 1-2 0,0 3 5 16,-3 2 1-16,0 2 0 0,0 4 1 16,-3 2-4-1,3 5-2-15,0 8 2 0,0 6 0 16,3-3-1-16,0-1 1 16,3-1-4-16,3-1 0 15,-1-3-28-15,1-2-10 0,3-5-49 16</inkml:trace>
  <inkml:trace contextRef="#ctx0" brushRef="#br0" timeOffset="23.9953">11899 12824 216 0,'-6'-16'82'0,"-9"19"-44"0,3-8-42 0,6 5 13 15,1 2-7-15,-4 4-2 16,-3 4 1-16,0 1-1 15,0 2 0-15,3 6-3 0,3 5 2 0,6-6 1 16,3 1 0-16,3-4 0 16,3-4 0-16,3-3 2 15,3-5 3-15,0-6 0 0,2-8 2 16,-2-2-6-16,0-3-1 16,-6-2 2-16,-3-6 1 15,0-8-1-15,-9-5-2 16,0 0 1-16,0 3-1 15,-6 7 2-15,3 6 3 32,0 5-2-32,0 11-2 15,0 8-3-15,3 18-1 16,0 3-1-16,3-1 3 16,6 9 0-16,0-5 1 15,6-4 0-15,3 4-18 16,0-6-8-16,0-5-22 15,3-11-9-15,0-2-19 16</inkml:trace>
  <inkml:trace contextRef="#ctx0" brushRef="#br0" timeOffset="24.9953">12096 12827 212 0,'-18'-8'82'0,"15"0"-44"0,-3 8-38 16,0 3 18-16,0 2-12 15,-3 3-3-15,-3 3-5 0,0 2-1 16,0 5 2-16,6 4 0 15,3-1 1-15,3-3 0 0,3-2 0 16,6-3 0-16,0-2 2 16,3-6 1-16,3-10 3 15,0-8-5-15,3-3-1 32,-3-3-5-32,-3-2 1 0,-4-3 4 15,-8-15 2-15,-8-1-5 16,2 0-2-16,0 6 2 15,0 5 1-15,0 8 4 16,0 5 1-16,3 5-1 16,0 6-2-16,0 5-2 15,3 10-1-15,9 9 6 0,-3 10 3 16,0 5-1-16,6 1 0 16,-4 2-3-16,1 3 1 15,0-9-2-15,3-4-1 16,0-3-37-16,0-9-15 0,3-4-40 15</inkml:trace>
  <inkml:trace contextRef="#ctx0" brushRef="#br0" timeOffset="25.9953">12450 12584 180 0,'0'-16'68'0,"6"13"-36"0,0 0-40 0,-6 3 12 0,0 0 0 16,0 8 5-16,-3 6 12 16,-3 7 9-16,-6 16-15 15,-6 2 1-15,-3 1 0 0,3-3-8 16,3 11-2-16,1-8-2 16,5-6 0-16,0-5-5 0,0-3 1 31,0-4-18-31,3-4-5 15,0-2-29-15,0-3-11 16,3-5-22 0</inkml:trace>
  <inkml:trace contextRef="#ctx0" brushRef="#br0" timeOffset="26.9953">12548 12803 172 0,'18'-13'66'0,"-15"10"-36"0,15 3-31 0,-15 0 37 16,-6 3 2-16,-9-3-12 16,0 3-5-16,-3 2-13 31,0 3-5-31,3 0-2 0,3 0-4 0,0 0 0 16,6 0-1-16,6 2 3 15,6 1 0-15,6 2 3 16,3 3-3-16,-3 5 0 15,-3-2 10-15,-3-4 3 16,-6 1 12-16,-6-2 5 16,-9-1-13-16,-3-3-4 0,0-4-10 15,-3-1-2-15,0-5-18 16,4-3-5-16,-1 1-16 16,6-4-5-16,6-2-20 15,6-5-8-15,6-3-10 16</inkml:trace>
  <inkml:trace contextRef="#ctx0" brushRef="#br0" timeOffset="27.9953">12655 12838 184 0,'6'2'68'0,"-3"-2"-36"0,0 8-29 0,0 0 15 16,0 3-3-16,0 5 4 0,0 5-5 16,3-3 2-16,0-2-9 31,0-3-2-31,0-2-1 0,3-3 0 0,0-3 2 15,0-2-3-15,0-8-2 16,5-9-5-16,1-2-2 16,3 1-4-16,-6-1 1 15,0 2 5-15,-3 4 4 16,-9 2 7-16,0 3 4 16,6 5-11-16,0 2-2 0,0 4 3 15,0-1 1-15,0 3 0 16,0 2 1-16,0-2 0 15,0 0 1-15,2-2-16 16,-2-9-6-16,3 0-24 16,0-2-9-16,0-6-37 31</inkml:trace>
  <inkml:trace contextRef="#ctx0" brushRef="#br0" timeOffset="28.9953">12935 12658 180 0,'0'29'68'0,"3"16"-36"0,0 2-20 0,-3-31 19 15,0 5-5-15,0 1-1 16,0-1-11-16,0-3-4 16,3-2-6-16,-3-3-1 0,0-2 1 15,0-3 0-15,3-11-11 16,0-2-7-1,3-3-9 1,3-3-3-16,3 1 5 16,6-1 5-16,-1 1 7 15,1 2 3-15,0 5 4 16,0 3 3-16,0 5 17 16,0 3 9-16,-6 0 1 15,-3 6 3-15,-6-4-6 0,-6 6-3 16,-3-3-6-16,-3 0-2 15,-15-7-30-15,-3 2-14 0,-3-3-56 16,1-5-62 0,-1-11 39-16</inkml:trace>
  <inkml:trace contextRef="#ctx0" brushRef="#br0" timeOffset="29.9953">11557 13340 140 0,'-3'-2'55'0,"6"10"-30"0,-6-6-32 15,3 9 8-15,0 5 13 16,0 8 8-16,-3 7-5 0,0 6 1 15,0 11-11-15,3-3 0 0,0-3 3 16,0-7-4-16,3-4-1 16,-3-4-2-16,0-9-3 15,3-4 7-15,-3-6 5 16,0-8 0-16,3-6 3 16,0-7-8-1,0-13-4-15,-3-6-2 16,0-3 1-16,0-2-1 15,0 3-1-15,3 2 1 16,0 0-1-16,3 3 0 0,3 3 0 16,6 5 0-16,-1 5 0 15,4 5-3-15,0 6 0 16,-3 13 4-16,-3 3 1 0,-3 2 4 16,-3 3 3-16,-6 2 5 15,-6 1 1-15,-6-3-8 16,0-1-2-16,0-4-3 15,0-3 1-15,0-3-26 16,0-5-12-16,4-2-15 16,2-4-5-16,3-2-36 15</inkml:trace>
  <inkml:trace contextRef="#ctx0" brushRef="#br0" timeOffset="30.9953">11715 13383 152 0,'3'-3'57'0,"3"3"-30"0,-3 3-18 0,0-1 14 15,-1 6-7 1,4 3 1-16,0 2-4 0,0 3 0 16,0 0-7-16,3 0-2 15,0 0 2-15,0-3-3 0,0-3 0 16,3-4 1-16,0-6 2 16,0-6 1-16,3-2 1 15,0-2-4-15,-4-3-3 16,4-3 2-16,-3 0 2 0,-9 0-2 15,0 3-2-15,-3 0 2 16,0 5 0 0,0 2-4-1,0 6-1-15,0 8 3 0,0 0 1 16,3 3-5-16,6-1-2 16,0 1-3-16,3-1 0 15,0 1-20-15,0-3-6 16,0-5-12-16,0-3-4 15,2-3-21 1</inkml:trace>
  <inkml:trace contextRef="#ctx0" brushRef="#br0" timeOffset="31.9953">12087 13351 228 0,'-21'-8'85'0,"15"8"-46"0,0 3-46 16,3 2 16-16,-3 3-8 0,-3 0 2 15,3 0-4-15,3 0-2 16,0 2 2-16,6 1-2 0,0-1-1 15,3 1 5-15,0 0 1 16,0-1 4-16,0 1 3 16,-3-1 7-16,-3 1 4 0,-3-3-4 15,-3 0-1-15,-3-3-9 16,0-2-4-16,0-3-17 16,0-3-5-16,0-2-23 15,0-3-10-15,3-3-45 16</inkml:trace>
  <inkml:trace contextRef="#ctx0" brushRef="#br0" timeOffset="32.9953">12075 13264 140 0,'3'-3'55'0,"9"8"-30"0,-3 3-21 0,-6 0 13 0,0 5 1 16,3 8 3-16,-6 6 0 0,5-1-1 15,-5-2-10-15,0 0 2 0,0-3 2 16,0-5-3-16,6-3-1 16,-3-2-6-16,0-3-3 15,3-6 0-15,0-4 1 16,0-6-14-16,3 0-5 31,0-5-4-31,3-1-1 0,0 4 11 16,0 2 5-16,0 0 5 15,0 8 3-15,0 3 1 16,-1 2 3-16,-2 6-1 16,0 2 0-16,0 0 1 15,-3 0 1-15,-3 0-1 16,0 1-1-16,0-4-1 0,0-2 0 16,0-2-27-16,0-6-9 15,3-3-57 1</inkml:trace>
  <inkml:trace contextRef="#ctx0" brushRef="#br0" timeOffset="33.9953">12602 13150 180 0,'-3'13'68'0,"3"-10"-36"0,0 2-37 15,-15 16 21-15,0 6 4 16,-3 7 10-16,0 3 6 0,0 0-19 16,-3 0-7-16,4 0-3 0,2-2-4 15,3-4 0-15,6 1-19 16,0-13-7-16,3-6-30 16,6-3-14-16,3-7-22 15</inkml:trace>
  <inkml:trace contextRef="#ctx0" brushRef="#br0" timeOffset="34.9953">12631 13443 132 0,'-3'0'49'0,"6"0"-26"0,0 6-23 15,-3 2 10-15,0 5 13 0,0 8 8 16,-3 19-1-16,0 2 2 15,0 0-18-15,3 3 1 0,0 3-1 16,0-8-10-16,0-8-4 16,3-6 4-16,-3-5 2 15,0-8 3-15,0-5 2 16,3-10-3-16,-3-12-3 0,0-4-2 16,0-6-3-16,-3-18-4 15,0-3 0-15,3-3-3 16,0 6 2-16,3 5 3 15,3 5 1-15,3 6-2 16,3-1 0-16,3 9-1 16,0 7 0-1,0 6 3-15,0 5 0 16,-3 2 5-16,-3 6 5 16,-3 6 4-16,-6 1 4 15,-6 1-5-15,-3 0 1 0,-3-3-8 16,0-2-3-16,3-3-28 15,0-5-12-15,0-3-36 16,6-6-16-16,6-7 4 16</inkml:trace>
  <inkml:trace contextRef="#ctx0" brushRef="#br0" timeOffset="35.9953">12861 13361 216 0,'-3'8'82'0,"0"3"-44"0,3 8-47 0,0-9 14 0,0 3 4 15,0 3 3-15,3 3 6 16,0-1 1-16,0 1-10 16,3-3-3-16,-1-3 0 0,4-5-1 15,0-3 2-15,0-5-2 16,0-5 0-16,3-6-6 16,-3-2-1-1,0-3-2-15,-3 0 0 16,0 0 0-16,-3 6 3 15,0 4-7 1,-3 6 3-16,3 6 2 16,0 2 2-16,0 5 3 15,0 0-3-15,3 0 0 0,3 1 1 16,0-4 2-16,-3-2-8 16,-1-3-1-16,7-10-80 15,3-3-16 1</inkml:trace>
  <inkml:trace contextRef="#ctx0" brushRef="#br0" timeOffset="36.9953">13114 13237 204 0,'-6'3'77'0,"9"15"-42"0,0 9-41 15,-3-14 12-15,0 13 5 16,0-2 5-16,0 0-4 15,0 0-2-15,0 0-5 16,0-3-2-16,0-3 1 0,3-2-5 0,0-5 1 16,0-3-27-16,-3-8-11 15,5-3-34 1,4-5-39-16,0-8 37 16</inkml:trace>
  <inkml:trace contextRef="#ctx0" brushRef="#br0" timeOffset="37.9953">13230 13152 224 0,'0'16'85'0,"6"8"-46"0,6 8-46 0,-6-14 14 16,2 9-1-16,-2 2 4 15,3 0-5-15,-3 3-1 16,0 0-2-16,3-3-4 0,-3-3 1 31,3-5-100-31</inkml:trace>
  <inkml:trace contextRef="#ctx0" brushRef="#br0" timeOffset="38.9953">10920 14004 136 0,'0'0'52'0,"3"0"-28"0,0 3-26 0,0 0 9 16,-3 2 1-16,3 8 5 15,-3 8-3-15,0 6 0 31,0-1-6-31,0 1 4 0,0-1 2 0,-3-2-1 16,3-5 0-16,-3-4-5 16,3-1-1-16,0-9 5 15,0-2 5-15,0-3-3 16,0-3 0-16,0-5-6 16,0-3-1-16,0-4-6 15,0-1 0-15,3-13-1 0,0 2-1 16,3 9 1-16,-3 2 0 15,0 5 3-15,3 19-2 16,0 0 1 0,0 5 2-16,2 0 0 15,-5 6 0-15,3-6 2 0,-3 0-1 32,0-2-1-32,0-3 3 0,0-3 0 15,-3-5 1-15,9-5 2 16,0-6-5-16,0-2-1 15,0-5 2-15,0-1 1 16,3 3-6-16,-3 8 0 16,3 8-1-16,0 8 2 15,-3 3 1-15,-1 10 1 0,-2-2 0 16,0-1 0-16,-3-2 2 16,0 0 1-16,0 0-12 15,0-6-4-15,3-4-51 16,0-6-49-1,0-6 32-15</inkml:trace>
  <inkml:trace contextRef="#ctx0" brushRef="#br0" timeOffset="39.9953">11235 14084 148 0,'0'21'55'0,"0"-13"-30"0,3 13-23 15,0-8 12 16,0 1 2-31,0 1 2 0,0 1-7 0,3 0-4 16,0-3-4-16,0-2 2 0,3-8 1 16,3-3-2-16,0-6-3 15,0-4-14-15,0-1-6 16,-3-2 3-16,-3 0 4 16,-3-1 9-16,0 4 7 15,-3 2 9-15,0 3 4 0,0 2-4 16,0 3-3-16,0 5-5 15,3 3-4-15,-1 5 0 16,4 1 1-16,0 2-3 16,3-1 0-16,0-1-1 15,6-4 0-15,3-2-20 16,0-5-10 0,0-3-48-1</inkml:trace>
  <inkml:trace contextRef="#ctx0" brushRef="#br0" timeOffset="40.9953">11557 14131 160 0,'-3'-10'60'0,"0"7"-32"0,0 3-17 15,3 0 18-15,-3 3-15 0,0-1-5 16,0 4-5-16,0-1-4 16,0 3 3-1,6 5-2-15,3 3-1 0,3 0 1 16,-3 0-1-16,0 0 2 15,0-3 3-15,-3 0 2 16,-3 0 5 0,-3-2 3-16,-3-3-6 15,-3-3-3-15,-3 1-3 16,-6-4-3-16,-6 3-15 16,3-2-5-16,4-3-12 15,2-5-3-15,6-6-49 16</inkml:trace>
  <inkml:trace contextRef="#ctx0" brushRef="#br0" timeOffset="41.9953">11700 13888 192 0,'-3'-3'71'0,"6"6"-38"0,-3 0-39 15,0 2 12-15,0 6-2 0,0 7 2 16,0 11 6-16,0 11 3 15,0 2-8-15,0-2-2 0,0 2 1 16,0 1-1-16,3-12 2 16,0-4-6-16,0-6-3 15,0-3-37-15,0-4-14 32,0-9-35-32</inkml:trace>
  <inkml:trace contextRef="#ctx0" brushRef="#br0" timeOffset="42.9953">11581 14089 228 0,'-3'-18'88'0,"6"15"-48"0,6-8-47 0,-3 9 16 16,5-4-10-16,7 1-2 16,0 0 4-16,0 2 1 15,0 1 0-15,3-1-15 0,3 0-4 0,-1 1-77 16</inkml:trace>
  <inkml:trace contextRef="#ctx0" brushRef="#br0" timeOffset="43.9953">11962 13922 88 0,'-3'6'33'0,"6"2"-18"0,-6 7 4 16,6-4 16-16,-3 5 3 16,3 10 2-16,-3 6-11 15,0 3-5-15,0 2-14 16,0-3-6-16,0-5-1 0,0-5 0 16,0-3 3-16,0-5-3 15,0-3-2-15,0-5 2 0,3-3 0 16,-3-7-4-16,3-4 1 15,0-4-9-15,3-9-2 16,2-2 1-16,1 3 1 0,0 2 6 16,3-3 1-16,0 9 2 15,3 4 0-15,3 6 0 32,0 6 0-32,-3 2 6 0,-3 0 6 15,-4 2 3-15,-2 3 3 16,-9 1-8-16,-5 1-1 15,-4 1-5-15,-3-2-3 16,0-4-9-16,-3-2-5 16,3-3-22-16,0-5-10 15,3 0-45-15</inkml:trace>
  <inkml:trace contextRef="#ctx0" brushRef="#br0" timeOffset="44.9953">12167 14174 160 0,'6'8'63'0,"3"-3"-34"0,3 3-25 0,-6-5 15 0,3-3 2 16,0 0 4 0,3-3-9-16,-1-2-4 0,1-1-7 15,0-2-2-15,-3-2 1 0,-3-1-7 16,-3 3 0-16,-6-8-12 15,-3 6-6-15,-6 7 7 0,0 3 5 16,-2 8 4-16,-1 3 3 16,-6 7 7-16,6-2 5 15,0 0 6-15,9 2 2 16,3 4-3-16,3-4 1 16,6-2-5-16,6-5 1 15,6-3-12-15,6 0-2 0,11-8-74 16,4-6-65-1,-3-4 42-15</inkml:trace>
  <inkml:trace contextRef="#ctx0" brushRef="#br0" timeOffset="45.9953">12646 14068 192 0,'-15'0'74'0,"12"21"-40"0,-8-10-40 16,2-6 12-16,0 3-6 16,-3 0 0-16,6 0 0 15,3 0 0-15,9 2 0 16,0-2 6-16,3-2 4 0,3 1-1 0,-1 1 2 15,1 3-4-15,-3 0 1 16,-6-1 6-16,-6 3 3 16,-3 1-4-16,-3 1-3 15,-11-4-3-15,2 0-2 0,0-3-14 16,3-3-4-16,0-5-18 16,6 0-8-16,0 0-34 15,6-8-43-15,3 3 38 16</inkml:trace>
  <inkml:trace contextRef="#ctx0" brushRef="#br0" timeOffset="46.9953">12691 14116 192 0,'-3'-6'74'0,"6"9"-40"0,-3 0-40 15,3 2 20 1,3 3 1-16,0 8 6 15,0-3 2-15,0 3-12 16,3-3-7-16,0 5 0 0,0-2 1 16,-1-2 2-16,-2-1-6 15,0-5 0-15,6-3-30 0,-3-5-13 16,3-3-31 0,0-5-43-16,0-2 36 15</inkml:trace>
  <inkml:trace contextRef="#ctx0" brushRef="#br0" timeOffset="47.9953">12867 14116 160 0,'-3'-3'63'0,"3"6"-34"0,0 2-30 0,0 0 15 15,0 6 3-15,-3 7 7 16,-6 3 2-16,-6 6 4 16,-3-1-16-16,0 3-6 0,0 3-1 15,0 0 0-15,3-3 3 16,4-5-5-16,2-3-3 15,0-5-32-15,3-6-13 0,3-4-46 16,6-6-37 0,0-8 52-16</inkml:trace>
  <inkml:trace contextRef="#ctx0" brushRef="#br0" timeOffset="48.9953">12899 14116 148 0,'6'-3'55'0,"-3"11"-30"0,0 8-12 16,-3-3 17-16,0 3-2 15,-3 0 3-15,0 2-8 32,0 1-4-32,0-3-11 0,3-3-3 0,0-3 1 15,0 1-3-15,0-6 0 16,0-5-1-16,0-2-2 15,3-4 1-15,0-2-1 16,0-5-16-16,3-3-6 16,0 0 6-16,0 1 4 15,0 1 5-15,0 4 5 0,0 2 5 16,3 13 10 0,0 6 0-16,-3-1 2 15,0 3 1-15,-6-2-3 16,3-3 0-16,-3-3-5 15,3 1 0-15,-3-6-5 0,9-3 0 32,0-5-6-32,5-3 0 15,4 1-4-15,0-3 2 0,-3-1-2 16,0 6 2-16,-3 3 3 16,0 5 3-16,-3 8 2 15,-3 3 3-15,-3 2-1 16,0 3 2-16,-3-3-2 15,0 0 2-15,0-2-9 16,0-3-31-16,0-3-16 16</inkml:trace>
  <inkml:trace contextRef="#ctx0" brushRef="#br0" timeOffset="49.9953">13212 14137 176 0,'3'10'68'0,"0"1"-36"0,0 7-29 0,-3-10 15 0,0 3 2 0,0-1 4 32,0-2 1-32,0 0 2 15,0-2-15-15,0-1-7 0,0-2-3 0,0-3-9 16,0-3-3-16,0-2-12 15,3-6-4-15,0-2-6 16,6-3 0-16,0-8 6 16,2 6 5-16,1 2 26 15,0 5 13-15,-3 9 9 0,3 7 4 16,-6 3-8-16,0 8-3 16,-3-3-4-16,0 3 0 15,-3-3-2-15,0-2-1 16,0-4-7-16,0-1-4 15,0-6-1-15,6 0 1 16,0-3-6 0,3-5 1-16,3-2-6 15,3-1 1-15,0 0 2 16,2 6 3-16,-2 3 2 16,3 4 1-16,-3 6 0 15,-3 3 2-15,-6-1-3 0,-3 3 0 16,0 3 5-16,0-2 5 15,0-9-25-15,0 3-8 0,6-8-84 16</inkml:trace>
  <inkml:trace contextRef="#ctx0" brushRef="#br0" timeOffset="50.9953">13581 14142 252 0,'-3'8'93'0,"6"-5"-50"0,6 7-50 0,-3-5 16 16,3 1-6-16,0 2 1 16,0-3 6-16,0 0 4 15,-1-5-7-15,4 0 0 0,0-5 0 16,-3 0-8-16,3-6-1 16,-6 1-11-16,-3-1-2 0,-3-8 3 15,-6-2 3-15,-3 3 0 16,-6 4 1-16,-3 12 2 15,1 10 2-15,-4 5-1 16,3 3 4-16,3 2 6 16,3 6 7-16,6 0 3 15,3 2 0-15,6-2-1 0,6-5-1 0,6-3-5 16,3-3 0-16,0-2-10 16,5-6-3-16,4-8-26 15,0-5-10-15,-3-8-63 16,3-5-34-1,-7-5 63-15</inkml:trace>
  <inkml:trace contextRef="#ctx0" brushRef="#br0" timeOffset="51.9953">13843 13880 268 0,'-3'-3'101'0,"9"9"-54"0,0 4-57 0,-3 1 16 16,0 7-11-16,0 6 1 15,0 13 2-15,-3 0 3 0,0 3 0 16,0-3-3-16,0-3 1 0,0 1-4 16,0-9 1-16,-3-5-55 15,3-5-26-15</inkml:trace>
  <inkml:trace contextRef="#ctx0" brushRef="#br0" timeOffset="52.9953">13700 14020 252 0,'0'-2'93'0,"3"2"-50"0,12 5-48 0,-6-2 17 15,3-3-5-15,3 0 1 16,2 0-4-16,1 0-3 15,0 0 0-15,0 0-26 0,6 0-10 16,3-3-73 0</inkml:trace>
  <inkml:trace contextRef="#ctx0" brushRef="#br0" timeOffset="53.9953">13986 14047 192 0,'-3'21'74'0,"6"0"-40"0,3 3-35 15,-3-11 12-15,0 3 4 0,0-3 4 32,0 0 0-32,0-2 0 0,0 0-10 15,-3-3-1-15,0-3-1 0,0 0-3 16,0-5-1-16,0 0-6 16,0 0 0-16,0-5-4 15,0-3 0-15,0-3 4 16,3 1 1-16,0-1 6 15,2 1 2-15,1 2-5 0,3-8 0 16,0 5-1-16,3 3 2 16,0 8-1-16,3 3-1 15,-6 0-28-15,0-1-14 16,0 1-60 0</inkml:trace>
  <inkml:trace contextRef="#ctx0" brushRef="#br0" timeOffset="54.9953">14218 14131 216 0,'-3'3'82'0,"3"8"-44"0,0 7-44 15,3-10 12-15,-3 3-6 16,3-6 2-16,-3 6-12 16,0-6-6-16,3 0-66 0,-3-5-31 0,6 0 51 15,0-8 25-15</inkml:trace>
  <inkml:trace contextRef="#ctx0" brushRef="#br0" timeOffset="55.9953">14212 13954 220 0,'-21'-16'85'0,"21"14"-46"0,12-1-50 0,-9 3 13 16,0 0-9-16,3 0 0 16,0 0-7-16,3 3-2 15,0-1-42-15,0 4-19 16,3-1 13-16,2 3 10 15</inkml:trace>
  <inkml:trace contextRef="#ctx0" brushRef="#br0" timeOffset="56.9953">14462 13981 192 0,'3'0'74'0,"-3"0"-40"0,-3 0-27 16,3 0 18-16,-3 0-18 15,-3 2-3-15,-6 4-1 16,-6 4 2-16,3 11-2 15,4 3 3-15,2-3 0 0,0 3-2 0,12-3-3 0,6 0 6 16,2-2 3-16,7-6-1 16,6-5 2-16,3-5-28 15,3-6-13-15,8-5-78 16</inkml:trace>
  <inkml:trace contextRef="#ctx0" brushRef="#br0" timeOffset="57.9953">13777 14018 148 0,'0'0'55'0,"0"2"-30"0,0-2-18 0,0 0 15 16,0 0-9-16,0 0 0 0,0 0-3 15,0 0 1-15,3 3-6 16,0 0-3-16,3-3 1 0,0 5 0 16,0-5 1-16,0 0-2 15,3 0-2-15,0 0 5 16,0 0 1-16,0 0-2 15,0 0-1 1,3-3-1-16,0 1-2 16,0 2-2-16,2-3 1 15,1 0 3-15,-3 3 3 16,0-2 0-16,0-1 0 16,0 0-1-16,0 3 0 0,-3-2-2 15,0-1-2-15,-3 3-15 16,0-3-5-16,-3 1-76 15</inkml:trace>
  <inkml:trace contextRef="#ctx0" brushRef="#br0" timeOffset="58.9953">10941 14594 144 0,'0'-2'55'0,"0"7"-30"0,0 3-18 0,0-8 17 0,0 11-7 31,-3 2-7-31,-3 5-4 16,3 4-3-16,0-4 0 0,3-2 2 0,0-3-2 16,0 0-2-16,3-5 0 15,6 0 1-15,-3-2-1 16,0-4-1-16,3-7 5 15,0 0 1-15,-1-9-7 16,4 4-1-16,0-1 0 16,-3 3 1-16,-3 0-2 0,0 6 2 15,0-1 1-15,0 11-3 16,0 0 0 0,3 2 4-16,0 1 1 15,0-3 2-15,0 0 2 0,0-3 3 16,0-2 5-16,-1 0-4 31,-2-6 0-31,0 0-4 0,0-2-1 16,-3-3-1-16,-3 0 0 15,0-3-7 1,0 4-24-16,-3-1-11 16,3 0-57-1</inkml:trace>
  <inkml:trace contextRef="#ctx0" brushRef="#br0" timeOffset="59.9953">11256 14629 160 0,'6'13'60'0,"-6"-5"-32"0,0 5-28 0,0 0 10 16,0 3-6-1,0 0-1-15,0-3-3 16,-3-2-1-16,3 0-72 15,0-3-30-15</inkml:trace>
  <inkml:trace contextRef="#ctx0" brushRef="#br0" timeOffset="60.9953">11179 14470 180 0,'-15'0'68'0,"18"3"-36"0,12-6-51 0,-9 3 5 16</inkml:trace>
  <inkml:trace contextRef="#ctx0" brushRef="#br0" timeOffset="61.9953">11209 14465 189 0,'14'-8'-53'0,"1"-3"0"15,3 3 5-15</inkml:trace>
  <inkml:trace contextRef="#ctx0" brushRef="#br0" timeOffset="62.9953">11343 14420 132 0,'3'16'52'0,"-3"-3"-28"0,3 24-19 0,-1-16 11 16,1 3-7-16,0 0-3 31,0 2-1-31,0 6 1 0,0-3-3 16,0-2-4-16,3-6 0 15,-3-5-28-15,0-3-52 16,-3 0 0-16</inkml:trace>
  <inkml:trace contextRef="#ctx0" brushRef="#br0" timeOffset="63.9953">11268 14634 192 0,'-6'-8'74'0,"9"3"-40"0,0 2-42 0,3 1 12 16,3-1 0-16,0 0 5 16,6-2-7-1,0-3-1-15,3 3-1 16,-1-1 0-16,4 1 0 0,3 0-49 15,-3 0-56 1,0-1 16-16</inkml:trace>
  <inkml:trace contextRef="#ctx0" brushRef="#br0" timeOffset="64.9953">11506 14444 136 0,'-3'0'52'0,"3"5"-28"0,3 8-22 0,-3 6 12 0,0 7 6 16,0 6 7-1,0 8-3-15,0-1 0 0,0-4-13 16,0-4-2-16,0-2-2 0,0-5-3 16,0-5-1-16,3-6 1 0,3-5 0 15,0-5-2-15,0-6 1 16,0-5-9-16,0 0-3 16,3-8 0-16,-3 3 0 15,0 0 3-15,0 2 4 16,3 3-1-16,-3 3-1 15,0 2 3 1,3 3 2-16,2 6 9 16,-2 2 3-16,0 5-6 15,3 0-2-15,0 0-3 16,-3-2-2-16,0-1-4 16,-3-2 0-16,0 0-44 15,0-2-21-15,0-4-13 16</inkml:trace>
  <inkml:trace contextRef="#ctx0" brushRef="#br0" timeOffset="65.9953">11759 14658 192 0,'3'3'74'0,"3"2"-40"0,0 21-40 16,-3-12 12-16,-3-1-9 0,0 0 2 31,3 0 3-31,0 0 1 15,0-2-1-15,0 0-19 0,-3-3-9 16,0-3-52 0</inkml:trace>
  <inkml:trace contextRef="#ctx0" brushRef="#br0" timeOffset="66.9953">11852 14674 168 0,'0'2'63'0,"3"4"-34"0,0 15-32 0,-1-8 11 16,1-2-4 0,-3-1 2-16,0-2-1 0,3-2 0 15,0-1-3-15,0-3 1 0,12-7-2 16,0-5-1-16,0-1 1 16,0-2-1-16,0 0 0 15,0 7 0-15,-3 1 2 16,-1 8 3-16,-2 5 2 31,-3 5 3-31,0 0-5 0,-6 0-1 16,0 0-4-16,0 1-1 15,0-6-15-15,-3 0-6 16,0-3-62 0</inkml:trace>
  <inkml:trace contextRef="#ctx0" brushRef="#br0" timeOffset="67.9953">11750 14589 228 0,'-6'-3'85'0,"12"1"-46"0,6-1-48 16,-3 3 12-1,3 0-37-15,6-2-13 0,9-1-38 16,5-2-16-16</inkml:trace>
  <inkml:trace contextRef="#ctx0" brushRef="#br0" timeOffset="68.9953">12414 14653 156 0,'0'-3'60'0,"3"8"-32"0,-3 1-20 0,3-1 18 16,0 11-6-16,3 5 0 31,0 8-5-31,0 3 1 0,-3 2-9 16,3 3 2-16,-3 0 2 0,0-2-6 0,0-9-1 15,0-2 0-15,0-8 0 16,0-6 0-16,-3-4 0 16,0-9-2-16,0-10-2 15,-3-3 1-15,0-8-1 16,0-2-3-16,0-3 2 0,3-9-1 15,3 4 0-15,3 5 2 16,3 3 0-16,0 2-3 16,5 8 0-16,4 5-1 15,0 6 3-15,-3 10 4 16,-3 8 3-16,-3 1 4 31,-9-1 4-31,-6 0-6 0,-3 0-2 16,0 1-6-16,-3-4 0 15,0-2-7-15,0-3 0 16,0-5-26-16,4 0-10 16,2-5-27-16,0-3-46 15,3-2 27-15</inkml:trace>
  <inkml:trace contextRef="#ctx0" brushRef="#br0" timeOffset="69.9953">12614 14653 132 0,'8'2'52'0,"-2"6"-28"0,3-2-13 0,-3-4 15 15,0 11 3-15,0 3 5 16,-3-3-13-16,0 1-2 16,-3-1-11-1,0 0-3-15,-3-2-1 0,0-1 0 16,0-4 2-16,0-1-1 16,0-2 0-16,0-3-3 15,0-3 1-15,0-2-7 16,0-6 1-16,3-5 1 15,0 3 3-15,3-3 0 16,0 5-1-16,3 1 1 0,3 2 1 16,0 0-12-16,3 3-3 15,3 2-32-15,0 3-10 0,0 0-32 32</inkml:trace>
  <inkml:trace contextRef="#ctx0" brushRef="#br0" timeOffset="70.9953">12816 14740 176 0,'-27'13'66'0,"24"-8"-36"0,-3 1-26 0,6-1 13 16,0 0-2-16,0 3 4 15,3 0-5-15,6-2 2 16,6-1-9-16,0-3-2 0,0-2 1 31,0-2-1-31,-3-1 0 0,-1-2-1 16,1-6 2-16,-3 1-3 15,-6-6-2-15,-3 0 2 16,-6 3 0-16,-3-1-4 16,-2 4 1-16,-7-1-5 15,3 3-1-15,0 6-8 16,0-1-4-16,6 3-15 0,3 3-4 16,3-3-42-1,9 2-30-15,9 1 49 16</inkml:trace>
  <inkml:trace contextRef="#ctx0" brushRef="#br0" timeOffset="71.9953">13111 14645 180 0,'-6'-6'68'0,"3"6"-36"0,-3 3-40 0,3-3 12 15,-3 3 0-15,-6 2 2 16,-6 0 11-16,0 9 4 15,3-1-11-15,0 5-3 0,4 1-3 16,2-1-5-16,3 1 1 0,3-3 0 16,6-3 2-16,12-5 1 15,2-3 1-15,1-5-18 16,3 0-7-16,0-2-43 16,-3-1-47-1,0 3 29-15</inkml:trace>
  <inkml:trace contextRef="#ctx0" brushRef="#br0" timeOffset="72.9953">13227 14669 72 0,'0'-6'27'0,"0"6"-14"0,0-2 22 0,0 2 21 15,0 0-15-15,-3 2-6 16,3 1-15-16,0 2-5 16,0-5 5-1,9 11-12-15,6-3-1 0,-4 0-1 16,4-8-1-16,0 0 2 0,3-3-4 16,-6 0-2-16,0-2 0 15,-3 0-1-15,-3-3 0 16,-3 0 2-16,-6-3-6 15,-3 3-1-15,-6 0-5 16,-6 6 1-16,-3 2 3 31,0 2 3-31,1 4 2 0,2 2 3 16,3 5 1-16,3 5 3 16,3-2 3-16,6 0 2 15,3-3-3-15,6 1-3 16,3-1-2-16,9-3-3 0,3-2-24 15,2-2-11-15,7-4-37 16,-3-4-41-16,-3-1 33 16</inkml:trace>
  <inkml:trace contextRef="#ctx0" brushRef="#br0" timeOffset="73.9953">13521 14653 200 0,'-6'-11'74'0,"-11"8"-40"0,5 1-40 15,0 4 45-15,-3 1-22 16,0 2-5-16,0 3-3 0,0 3-6 15,0 5 0-15,3 0 1 0,4-1-2 16,2 1-2-16,3-2 3 16,6-4 2-16,3-2-2 15,2-3 0-15,1-5 1 16,6-8 0-16,0-5-2 31,6-3-2-31,-6-2 1 0,-3-1 1 16,-3-2-6-16,-3 0 1 15,-6-13 1-15,-3 2 1 0,-6 5 1 16,0 6 2 0,3 5-3-16,0 6 0 15,3 4-1-15,0 12-2 0,0 7 0 16,9 6 3-16,0-1 0 0,6 3 1 16,0 3 0-16,0 0 0 15,0-3 0-15,-1 3 0 16,4-8-22-1,0-3-8-15,0-8-20 0,-3-2-7 16</inkml:trace>
  <inkml:trace contextRef="#ctx0" brushRef="#br0" timeOffset="74.9953">13667 14616 212 0,'-3'-3'82'0,"3"6"-44"0,-3 2-44 16,3 0 14-16,0 6 6 15,0-1 6-15,3 6-2 0,0 3 2 16,3-1-11-16,0-2-1 0,6-3-1 0,3-2-1 16,0-6-1-16,0-2-3 15,3-6 1-15,-4-5 0 16,1-2 1-16,-3-4-2 16,0-1-2-16,-6-1-2 15,0 0-1-15,-3 3 4 16,0 2 1-1,0 3-3-15,-3 3-1 16,0 5-2-16,0 5 3 16,3 3 0-16,-3 3 3 15,3-3-1-15,3 5-1 16,-3 0-2-16,6 0 1 16,-3 0-21-16,0-2-10 15,0-8-24-15,0-3-10 0,0 0-24 16</inkml:trace>
  <inkml:trace contextRef="#ctx0" brushRef="#br0" timeOffset="75.9953">13935 14650 132 0,'3'-3'49'0,"12"3"-26"0,-3 3-7 0,-6 0 18 16,0 5-1-16,0 5 1 0,0-3-8 16,0 6-2-16,0-3-13 15,-3-2 2-15,0-3 1 0,0 0-5 16,-3-3-1-16,0-2-2 15,0-3 1-15,-3-5-4 16,0-6-2-16,0 0 0 31,0 1 1-31,0-3-3 0,3-1-2 16,0 1 2-16,3 3 0 16,3-1-2-16,3 3 0 15,2 3-1-15,4-1 3 16,0 1-31-16,0 3-11 15,3-1-20-15,-3 0-6 16,3 1-9-16</inkml:trace>
  <inkml:trace contextRef="#ctx0" brushRef="#br0" timeOffset="76.9953">14200 14624 220 0,'-15'5'85'0,"18"-5"-46"0,-3 2-39 15,0-2 31-15,9 6-6 31,3-1-3-31,0 0-4 0,3 1-10 16,0-4-1-16,0-2 0 0,-4 0-3 16,4-2-3-16,-3-4 2 15,0 4 0-15,-3-4-1 16,-3 1-2-16,-3-3-6 16,-3 3-1-16,-6-3-8 15,-3 3-3-15,-3-1 7 0,-6 1 6 16,-2 5-1-16,-4 8 2 15,0 0 2 1,3 5 1-16,6-2 12 0,3 7 7 16,3 3 2-16,6-2 3 15,9-1-7-15,9-2 1 16,3-2-8-16,6-4-1 0,0-2-6 16,8-3-2-16,4-2-35 15,-3-6-17-15,0-12-81 16</inkml:trace>
  <inkml:trace contextRef="#ctx0" brushRef="#br0" timeOffset="77.9953">9622 9943 124 0,'-3'-5'49'0,"6"2"-26"0,3-2-20 16,6 2 12-16,0 1 0 0,3-1 0 15,3-2-5-15,2-1-2 16,10 4-4-16,3-1-1 0,-3 3 3 15,2 3-5-15,1 5-3 16,0 5 1-16,-3 5 2 16,-3 17 0-16,-7 4-1 31,-5 1 1-31,-3 5 1 0,-6 0-3 16,-6-3-2-16,-3 1 6 15,-3-1 3-15,0 0-6 16,0 9 1-16,3-4-3 15,6-2 0-15,3-2 4 16,6-6 1-16,6 0-4 16,9 0 1-16,0-3-7 0,-1-2 0 15,1-3-32 1,0-5-50-16,-3-6 10 0</inkml:trace>
  <inkml:trace contextRef="#ctx0" brushRef="#br0" timeOffset="78.9953">10271 10755 124 0,'-18'-5'46'0,"15"5"-24"0,-6 0-15 0,6 0 13 16,-3 3-10-16,0-1-3 16,-3 1-7-16,0 2 0 15,1 3 0-15,-1 3-3 0,-3 7 0 16,3 6-1-16,0 13 3 0,3 5 0 15,-3 3 1-15,-3 0 2 16,0-8 3-16,-6 1 18 16,-3-9 9-16,-5-6 8 15,-7-1 5-15,-6-4-15 16,-2-5-8-16,-1-2-11 16,3-3-5-16,3-3-43 0,7-2-18 15,2-3-56-15</inkml:trace>
  <inkml:trace contextRef="#ctx0" brushRef="#br0" timeOffset="79.9953">11128 11565 140 0,'0'-8'55'0,"3"3"-30"0,0-3-21 0,0 5 15 15,0-5-5-15,-3-5 2 16,0-11-5-16,0-8 1 16,0-2-7-16,0-3 1 0,-3-3 4 15,0 3 0-15,-3-2 2 16,-3-1 5-16,-3-2 1 16,-2-1-3-1,-7-7-1-15,-3 5-6 16,0 3-3-16,-3 2 0 15,-2 3 1-15,-7 2-5 0,3 9-3 16,-12 0 1-16,1 4 2 16,-1 4 2-16,3-1 1 15,-2 3-5-15,5 9 1 16,6-4-5-16,7 8-1 0,5 1-28 16,6 2-10-16,3 0-123 31,9 2 68-31</inkml:trace>
  <inkml:trace contextRef="#ctx0" brushRef="#br0" timeOffset="80.9953">10646 10602 144 0,'-3'-19'55'0,"0"22"-30"0,6-3-32 16,-3 3 10-16,-3 2-3 15,-6 3 2-15,-9 2 12 16,-6 1 6-16,-2 8-10 0,-4 2-3 0,3-3-3 16,3 1 0-16,3-3 0 15,7-3-5-15,5 0 1 16,6-2-2-16,6-1 0 16,6 1 2-16,5-1 2 15,16 6-1-15,3 3-1 16,0-1-76-16</inkml:trace>
  <inkml:trace contextRef="#ctx0" brushRef="#br0" timeOffset="81.9953">9095 15923 148 0,'-6'-16'57'0,"6"13"-30"0,6-2-27 0,0-3 13 0,3-5-5 16,3 2 1-16,6 6-5 15,0 5-3-15,3 5 0 16,-1 6-1-16,4 2 0 0,0 5-3 15,-3 4 0-15,-3 4 2 16,-6 6 2-16,-3-3 0 0,-6 0 2 16,-3 11 4-16,-3-3 4 15,0 8-9-15,0 0-2 16,0-3-1-16,3 3 0 16,0-5 3-16,6-3 1 15,0-6-6-15,5-1-2 16,7-4-18-1,0-7-5-15,3-1-37 16,0-5-19 0,0 1 37-16</inkml:trace>
  <inkml:trace contextRef="#ctx0" brushRef="#br0" timeOffset="82.9953">9530 16547 160 0,'-15'-5'60'0,"6"5"-32"0,-6 0-17 0,9 0 18 0,0 0-15 15,-3 2-5-15,0 4-8 16,0-1-1-16,1 3 0 16,-1 10-3-16,3 9 2 0,3 23-4 15,3 3-1-15,6 8 3 16,0-3 3-16,0 8 1 0,-1-2-1 16,1 7 1-16,-3-10-1 15,-6-8 6-15,-3-3 6 16,-8-5-2-16,-10-10 2 15,-3-9-5-15,-9-7-2 16,-2-1-20-16,-1-18-10 16,0 0-67-1</inkml:trace>
  <inkml:trace contextRef="#ctx0" brushRef="#br0" timeOffset="83.9953">11134 14912 72 0,'-3'-3'30'0,"3"6"-16"0,3 2-17 0,-3 6 8 15,0 7-6-15,0 6-2 16,-3 5-1-16,-3 8 3 15,0 8 0-15,-3 6 1 16,0 7 0 0,-2 11 0-16,-1 2 0 15,-3 0 0-15,0-2 2 16,0 5 1-16,0 6-1 0,0-4-2 16,-3-4 1-16,-5-1-1 15,-10-7 8-15,0-3 5 16,-9 2 2-16,1-2 4 15,-4 2-11-15,-3-2-4 0,1-8 1 16,2-8 4-16,-2-5-1 16,-4 0 1-16,-3-9-1 15,-2-4 0-15,-7-9-4 16,-5-4 8-16,2-1 7 0,7-8-6 16,5-5-2-16,10 0-11 15,8-5-2 1,6-1-33-16,9-1-14 15</inkml:trace>
  <inkml:trace contextRef="#ctx0" brushRef="#br0" timeOffset="84.9953">10167 16235 136 0,'-24'-8'52'0,"9"16"-28"0,-15 0-30 0,18 5 8 0,-8 13 7 16,-7 4 3-16,-3-1 1 16,0 8 0-16,1-3-7 15,5 1-4-15,0-6 1 0,6-8 0 16,9 3 1-16,9-9 4 15,9 4 3-15,9-11-9 16,9 5 0 0,8-2-24-16,1 2-8 15,0 5-45 1</inkml:trace>
  <inkml:trace contextRef="#ctx0" brushRef="#br0" timeOffset="85.9953">1645 9935 208 0,'-6'-10'79'0,"12"7"-42"0,-6 0-32 15,0 3 17-15,0 0-6 0,3 3 1 16,6 0-5-16,-6 4-2 16,3 7-6-16,0 2 2 0,-3 13 3 15,3 0-5-15,0-3 0 16,-6 1-2-16,3-3 1 16,3-3-2-16,-6-3 2 31,0-2-11-31,2-3-2 0,1-2-39 15,-3-6-18-15,0-5-36 16</inkml:trace>
  <inkml:trace contextRef="#ctx0" brushRef="#br0" timeOffset="86.9953">1657 9758 172 0,'-21'-5'66'0,"6"5"-36"0,0 2-20 16,6-2 17-16,0 5-7 16,-3 3 1-16,1 6-8 15,-10 4-3-15,0 9-5 16,-6 12-4-16,3 20 2 0,3 4-4 0,7 11 0 15,11-2 1-15,12-4 2 16,5-2 3-16,13-5 2 16,18-10-3-16,2-14-3 0,13-24 13 15,5-13 7 1,10-21-1-16,-10-16-2 0,-8-6-8 16,-6-7-4-1,-19-11 12-15,-17-2 7 16,-15 5-1-16,-12 5 0 15,-12 2-4-15,-8 9-3 16,-4 8-14-16,3 4-6 16,-2 9-28-16,8 5-12 15,6 6-95 1</inkml:trace>
  <inkml:trace contextRef="#ctx0" brushRef="#br0" timeOffset="87.9953">1544 11573 92 0,'-9'0'35'0,"9"0"-18"0,0-3-16 16,0 3 11-16,0 0 14 15,0 0 10-15,-6 0-3 31,6-2 0-31,0-1-1 0,0 0 0 16,0 1-17-16,6-4 0 0,-6 1-1 16,9-3-5-16,-3-2-1 15,9-1-4-15,-7 0-3 16,7 3-5-16,3 6 0 16,0 2 2-16,3 5 1 15,-9 3-2-15,0 5 2 0,-6 11 1 16,-6 0 2-16,-6 0-1 15,-6 2-1-15,-6 1 1 16,0-1 1-16,-3-2 1 16,0-3 1-16,7-5 4 0,-1-3 3 15,3-2 2-15,9-3 5 32,-3 0-8-32,6-3-3 0,6-2-4 15,6-1 0-15,9-2 0 16,5 0 3-16,-2 0-3 15,3 0 0-15,3 0-1 16,-4 0-2-16,-2 0-15 16,0 0-5-16,-6 0-56 15,-3-2-25-15,-9-4-6 16</inkml:trace>
  <inkml:trace contextRef="#ctx0" brushRef="#br0" timeOffset="88.9953">1746 11335 96 0,'0'-3'35'0,"0"0"-18"0,0-2-2 15,0 0 13-15,3-3 2 16,0-3 2-16,3 1-4 16,-6-3-3-16,-6 2-13 0,0 0-3 0,-3 1 1 15,-3-3-4-15,-6 5 2 16,-2 0-5-16,-10 8 0 15,-9 2-3-15,0 9-3 16,-5 10-3-16,-4 13 1 16,6 14 1-16,10 5 2 15,2 13-1 1,9-2 1-16,6 2 2 16,15 8 0-16,6-8-3 15,12-8 2-15,12-7 3 16,12-9 1-16,8-13 10 15,4-11 6-15,8-10-4 0,19-10 0 16,-1-22-5-16,0-8-1 16,-11-7-3-16,-19-1 1 15,-8-8 16-15,-18 3 7 0,-15 0-2 16,-12 0 0-16,-15-5-15 16,-9 5-8-16,-6 5-6 15,1 6 0-15,-1 7-43 16,3 9-20-16,0 2-76 31</inkml:trace>
  <inkml:trace contextRef="#ctx0" brushRef="#br0" timeOffset="89.9953">1600 16915 124 0,'0'0'49'0,"-3"8"-26"0,0-11-12 16,3 3 15-16,0-5-3 16,0 5 0-16,0-3-1 31,0 1-2-31,3-6-10 0,6 5-2 16,0-10 2-16,6 2-4 0,0-2 2 15,0 2-5-15,3 3-2 16,0 6-3-16,2 2 1 15,-8 2 1-15,0 9 2 16,-3-3-1-16,-6 10 2 16,-6 4-2-16,0-9-1 0,-6 5 7 15,-3-4 5-15,3-6-6 16,0 2-3-16,0-2-2 16,7-3 1-16,2 1-3 15,5-4-2-15,10 6-1 16,0-3 0-16,12 9 3 15,-6-1 0 1,9 5-2-16,-7 4 2 16,-2-4 5-16,-12-5 5 0,-3 11 6 15,-6 0 5-15,-15-5-1 16,0-1-2 0,-11-5-7-16,2 1-4 0,-6-7-12 15,-6-1-4-15,10-1-19 16,-1-5-9-16,9 3-53 15,6 2-52-15,3-5 46 16</inkml:trace>
  <inkml:trace contextRef="#ctx0" brushRef="#br0" timeOffset="90.9953">1776 16775 164 0,'-15'-30'63'0,"6"12"-34"0,-6 2-16 0,9 11 17 16,-3 0-2-16,-6-3 1 15,-11 8-10-15,2-3-1 16,-6 3-11-16,0 3-4 0,-2 10-2 15,-7 13-4 1,0 6 2-16,3 16-1 16,4-3 0-16,5 18 2 15,9 3 2-15,15 6 1 16,9-1 1-16,18-5-2 16,12 0-2-16,11-7 5 15,13-6 1-15,5-22 6 16,13-12 3-16,-7-14-6 0,-3-18-1 15,1-19 0-15,-12-26 2 0,-13-8-3 16,-14-11-2 0,-24 6 0-16,-15-9-1 0,-21 4-2 15,-9 7-2-15,-5 13-15 16,-7 14-7-16,-5 13-49 16,2 13-21-16,12 3-16 15</inkml:trace>
  <inkml:trace contextRef="#ctx0" brushRef="#br0" timeOffset="91.9953">16409 2569 188 0,'-3'-5'71'0,"3"5"-38"0,-3-8-21 0,3 8 19 16</inkml:trace>
  <inkml:trace contextRef="#ctx0" brushRef="#br0" timeOffset="92.9953">16403 2556 383 0,'0'0'31'0,"0"8"-16"15,0 2-7-15,0 17-4 0,-3 7 2 0,-3 17 3 16,0-1 0-16,0 8 0 16,3-8-3-16,0-2 1 15,3-8-4-15,0-9-2 31,0-4 0-31,0-9 1 0,0-4 1 16,0-4 3-16,-3-7-1 16,0-6 0-16,0-10-8 15,0-6 0-15,0-7-1 16,0-1-1-16,0-2 4 16,0 0 0-16,0 3 1 15,3-1 0-15,0 1 2 0,3-3 1 16,0 0-4-16,0 0 1 15,3 2-2-15,0-2 0 16,0 10 0-16,0 1 0 16,-3 5 0-16,0 5 0 15,3 0 0-15,0 18 3 32,-3 6 1-32,0 8 0 15,0 3-2-15,0-4 1 0,3 1 1 16,3-3 1-16,-1-2 3 15,4-6-5-15,3-5-1 16,0-3 2 0,-3-10 1-16,3 0 1 15,-3-6-2-15,0-7 1 0,0-1-2 16,-3-2 2-16,-1-3-2 16,1-2-1-16,0 5-2 15,-3 2 1-15,0 6 1 16,0 0 0-16,3 13-7 15,-3 2 4 1,6 11 3-16,-3 11 3 0,0 5 3 16,-3 8-1-16,3 3 0 15,-3 5-1-15,0 3 0 16,3-6-2-16,0-2 1 16,-1-11-2-16,1-3 2 15,0-7-18-15,0-6-4 16,3-2-51-1,0-11-21-15,0-14-30 16</inkml:trace>
  <inkml:trace contextRef="#ctx0" brushRef="#br0" timeOffset="93.9953">16813 2858 272 0,'-5'0'104'0,"8"5"-56"0,2 0-58 16,1 0 14-16,0 1-3 15,3-1 3-15,0 0 3 16,6 1 3-16,6 1-5 16,-3-7-1-16,3 3 2 0,-1-3-3 15,-2-3-2-15,-3-2 2 16,0-3 2 0,-3-2 0-16,-3-4 0 15,-3-1-1-15,-6-1 2 0,-6 0-5 16,-3 3-1-16,-9 2 0 15,-3 8 0-15,-3-2 4 16,1 10 2-16,2 1 2 16,0 4 0-16,6 6-2 15,3 0-1-15,3 3-1 0,6 4 0 16,3 6-2-16,6-2-2 16,6-3 3-16,9-3 0 15,0-3-1-15,3-2-2 16,-1-3 1-16,-2-2 1 15,-3-11-25-15,0 0-10 16,-3-8-34 0,0-2-12-16,6-17-36 15</inkml:trace>
  <inkml:trace contextRef="#ctx0" brushRef="#br0" timeOffset="94.9953">17081 2813 220 0,'-3'7'85'0,"18"4"-46"0,-21 8-35 0,12-9 19 0,0 9 4 16,-3 7 8-16,0 1-9 16,0-1-4-16,-3-2-12 15,-3-3-4-15,6-5-2 0,-3-3-2 16,3-2 1-16,-3-3 0 16,0-8 3-16,3-6-8 15,3 1-3 1,0-21-4-16,0-6-2 15,0 0 1-15,3 3 1 16,0 3 6-16,0 4 1 16,3 7-1-16,0 1 2 15,2 9 3-15,1 5 3 16,0 8 4-16,-3 3 2 16,-3 2 1-16,-3 5 2 0,-3 3-7 15,0-2-2-15,-3-3-3 16,0-3 1-16,0-2 0 0,0-3 1 15,6-22-5 1,3-2-3-16,3-2-1 16,14-9 1-16,-2 1 2 15,0 8-1-15,0 4 1 0,-3 6 2 16,-3 8 2-16,-1 8 1 16,-2 0 3-16,-3 11-1 15,-3 5 2-15,-3-1-4 16,0 1 0-16,0-5-3 15,-3-3-1-15,3-3-37 16,0-3-14 0,3-10-36-16,6 0-12 15,6-21 0 1</inkml:trace>
  <inkml:trace contextRef="#ctx0" brushRef="#br0" timeOffset="95.9953">17671 2786 252 0,'-12'8'93'0,"9"3"-50"0,-3 4-39 16,3-4 19-16,0 2-2 0,0 11 4 16,3 5-13-16,3 3-5 15,3-8-4-15,3 0 0 16,3-1 2-16,6-9 4 0,-1-1 5 16,7-8-2-16,3-5 3 15,0-5-2 1,-6-6 2-16,-3-10-2 15,-7 0 0-15,-5-6-3 16,-9-2-1-16,-8 0-5 16,-4 3-1-16,-3 2-3 15,-3 5-1-15,0 6-17 16,3 3-5-16,3 4-40 16,3 6-14-16</inkml:trace>
  <inkml:trace contextRef="#ctx0" brushRef="#br0" timeOffset="96.9953">17885 2775 236 0,'0'0'90'0,"3"8"-48"0,6 8-45 0,-3-5 19 16,0 5 8-16,0 2 7 15,0 11-8-15,-3 0 0 16,0 1-14-16,0-4-1 0,0-5-1 15,0 0-3-15,-3-7-1 32,0-6 3-32,0-3 1 0,-3-5 1 15,0-5 2-15,0-9-5 16,0-9-3-16,6-4-4 16,0 1 1-16,3 2-1 15,6 5-2-15,5-2 5 16,4 5 1-16,0 3 0 15,3 5-2-15,0 3 1 0,0 5-1 16,-4 0-5-16,1 5 1 16,-3 0-33-16,-3 3-13 15,-3-8-43-15,0 3-17 0,-3-3 13 16</inkml:trace>
  <inkml:trace contextRef="#ctx0" brushRef="#br0" timeOffset="97.9953">18227 2762 280 0,'0'-2'104'0,"3"2"-56"0,0 2-58 0,0 1 16 15,6 2 11-15,0 6 9 16,3 2-7-16,0 3-1 16,0 5-10-16,0 6-3 0,0-4 1 0,0 1-3 15,-1 0-2-15,1-6-3 16,0-4-1-16,0-4-29 15,0-2-14-15,0-2-31 16,0-14-12-16,6-8-13 16</inkml:trace>
  <inkml:trace contextRef="#ctx0" brushRef="#br0" timeOffset="98.9953">18561 2762 232 0,'0'-2'88'0,"0"2"-48"0,-3 0-31 0,3 0 22 15,-3 5-6-15,-3 11 0 0,-3 8-2 16,-12 21-3-16,0 7-10 16,-6 4 11-16,-2 2 8 0,-1 3-6 15,0 3-4-15,0-6-10 0,7 0-6 16,2-8-2-16,6-10-1 16,0-8-36-16,3-6-15 15,3-13-106 1</inkml:trace>
  <inkml:trace contextRef="#ctx0" brushRef="#br0" timeOffset="99.9953">21796 4083 168 0,'-6'-6'63'0,"6"6"-34"0,3 0-21 0,-3 0 16 0,0 0-3 16,0 0-1-16,3 8-4 31,-3 8 0-31,0 11-9 16,0 20 7-16,0 6 3 0,0 8-3 15,0-8 0-15,0 0-4 16,0-3 1-16,0-5-6 0,0-5-3 15,0-9-1-15,0-7 1 16,0-5-3-16,-3-6 0 16,0-5-30-16,0-11-12 0,0-7-29 15,0-4-10-15,3-1-2 16</inkml:trace>
  <inkml:trace contextRef="#ctx0" brushRef="#br0" timeOffset="100.9953">21814 4117 148 0,'-18'-3'57'0,"15"3"-30"0,-6 0-23 31,6 0 15-31,0 0-9 15,0 0-3-15,0 0-2 16,3 0-1-16,0 0-2 16,3-2 5-16,3-1 5 0,3-2 3 15,3-3 3-15,3-3-1 16,3-5-1-16,6 3-4 0,0 0 0 16,-1 5-7-16,1 5-3 15,3 9-1-15,-6 7 1 16,-3 3-1-16,-6 5 2 0,-6 5 0 15,-6 3 3-15,-6 8-1 16,-6 0 0 0,-6-5-3-16,-3-3 1 0,-3-5 0 15,6-5 1-15,3-6 2 0,4-3 1 16,2-4 3-16,3-1 1 16,6 0-8-16,6 1-1 15,8 2-2-15,10 0 0 16,3 5-3-16,0 5 2 31,-3 1 1-31,2 2 0 0,-5 0 0 16,0 3 2-16,-9 2-1 15,-3-2 2-15,-3 0 0 16,-6-3 1-16,-3-2-20 16,0-6-9-16,3-2-42 15,-3-6-20-15,3-5-16 16</inkml:trace>
  <inkml:trace contextRef="#ctx0" brushRef="#br0" timeOffset="101.9953">22237 4477 260 0,'-3'-3'96'0,"9"6"-52"0,0-1-51 16,0 1 14-16,0 2 1 15,3 1 7-15,-4-1-5 0,10-2-1 16,-3-6-5 0,3 0-1-16,3 1 3 0,0-6-1 0,-3-3 0 15,-6 1-3-15,-3-1-2 16,-6 0 1-16,-6 1 1 16,-6-1-1-16,-3 6 2 0,-9 2-7 15,3 3 1-15,-9 6-1 16,10 7 2-16,-7 5 5 15,6 1 3-15,3-1 0 16,6 6 1-16,6-3 0 16,3 3 3-16,9-3-5 0,6 0-3 15,9-2-1-15,3-3-1 16,6-6-14-16,5-2-5 16,4-5-50-16,0-6-20 15,5-5-22 1</inkml:trace>
  <inkml:trace contextRef="#ctx0" brushRef="#br0" timeOffset="102.9953">22606 4419 276 0,'-30'-3'104'0,"12"6"-56"0,0 2-54 0,9-3 17 16,1 6-5-16,-7 3 1 15,-3 5 3-15,0 2 1 16,3 4-5-16,3 9-2 0,3-2 0 15,6 1-5-15,6-7 1 0,6 1 2 16,3-5 1-16,3-11 1 16,6-3 0-16,3-8-2 15,-4-5-2-15,-2-5-2 16,-3-3 1-16,-3 0 1 16,-3 0 2-16,-3 1-1 0,-3-4 2 31,0-2-2-31,-3 5 2 0,0 8 0 31,3 5-6-31,-3 3-2 16,6 6-1-16,0 7 4 0,3 5 1 0,3 9 1 15,-3 15 0 1,-1 1 2-16,-2-1 1 16,-6-5 3-16,-6 3 8 15,-2-3 3-15,-7-6-2 16,-9-4-1-16,-3-6-4 0,-3-5-1 15,-2-8-8-15,-7-5-2 16,3-9-11-16,6-4-3 16,4-4-12-16,5 1-5 0,6-3-34 15,6 0-13-15,12-10-37 16</inkml:trace>
  <inkml:trace contextRef="#ctx0" brushRef="#br0" timeOffset="103.9953">22773 4464 300 0,'-3'13'112'0,"3"-8"-60"0,3 11-63 0,0-5 16 16,-3 2-6-16,0 3 0 15,0 2 5-15,3 1 5 16,-3-1-5-16,5-2-2 0,-2-3-1 0,3-2-37 0,0-6-13 15,-6-7-72 1</inkml:trace>
  <inkml:trace contextRef="#ctx0" brushRef="#br0" timeOffset="104.9953">22764 4347 332 0,'-9'-5'126'0,"12"2"-68"0,3-2-79 16,0 5 17-16,0 0-12 16,-3 0 0-16,8 0-20 15,4 0-9-15,3 0-36 16,3 3-13-16,0-1 14 0,0 1 7 16</inkml:trace>
  <inkml:trace contextRef="#ctx0" brushRef="#br0" timeOffset="105.9953">23026 4360 252 0,'-3'3'93'0,"0"-3"-50"0,-15 5-33 15,12 1 25-15,-3 2-15 16,-3-1-3-16,3 4-8 16,0 0-4-16,0-1-2 0,3 3-5 0,6 3-1 15,6 0-1-15,3 0 3 16,12 3 0-16,-3 4 3 16,0-1-1-16,-3-4-1 15,-7 1 7-15,-2-1 5 16,-6-2 7-16,-11 0 3 31,-1 2-9-31,-6-7-3 0,-3 0-4 16,3-9 1-16,-3-2-9 15,-3-5-3-15,7-3-17 16,2-3-9-16,3-2-16 16,6-3-6-16,6 0-27 15,3 1-9-15,6-4-2 16</inkml:trace>
  <inkml:trace contextRef="#ctx0" brushRef="#br0" timeOffset="106.9953">23154 4138 244 0,'6'-5'90'0,"-4"7"-48"0,4 1-45 0,-3 2 16 16,0 3-1-16,3 6 3 15,-3 12 5-15,6 11 2 16,-3 5-11-16,-3 9 4 0,0-1 3 16,-3 3-8-16,0-3-3 15,0-2-4-15,0-9 0 16,6 9-2-16,-3-11 2 0,-3-8-37 16,-3-18-228 15,-6-24 134-31</inkml:trace>
  <inkml:trace contextRef="#ctx0" brushRef="#br0" timeOffset="107.9953">23082 4413 332 0,'-3'-5'126'0,"6"2"-68"0,9-2-61 0,-3 2 22 0,6-2-10 15,6 0 2 1,2-3-6-16,4 0-3 15,6 3-1 1,0-1-17-16,-3 4-6 0,2 2-62 16,-8 2-27-16,-3 4-9 15</inkml:trace>
  <inkml:trace contextRef="#ctx0" brushRef="#br0" timeOffset="108.9953">23413 4464 312 0,'-6'18'115'0,"6"-10"-62"0,8 0-64 0,-2-5 18 0,6 5-3 15,0-3 5-15,0 0 1 16,6-2 4-16,0-3-7 16,-3-3-2-16,12-2 1 0,-7-11-3 15,-2 3-2-15,-3-1 0 16,-3 1-1-16,-6-3-5 16,-6 3 1-1,-6 0-3-15,-6 5 0 16,-3 3 4-16,-12 5 1 15,-2 2 2-15,-1 9 0 16,0 5 0-16,9 2 0 16,3 1 4-16,4 2 5 15,5 8-1-15,6-2 3 16,6-1-4-16,6-2-2 0,8-3 0 16,7-5-1-16,3-3-18 15,6-5-7-15,0-8-43 0,2-8-19 16,10-5-42-1</inkml:trace>
  <inkml:trace contextRef="#ctx0" brushRef="#br0" timeOffset="109.9953">23746 4429 292 0,'-18'5'110'0,"21"6"-60"0,-3 18-61 16,6-18 16-16,-3 5 2 15,6 2 5-15,-6 1 1 16,6-1 2-16,-3 1-8 31,0-3-4-31,-3-3-2 0,0-5 1 0,-3-3 3 16,0-2 2-16,0-6 1 15,-6-5 2-15,0-3 1 16,0-2-1-16,6-3-1 16,0-5-1-16,6 3 0 15,0-1-4-15,0-2-1 16,6 2-3-16,-1 1-1 0,13-1-1 15,-3 1-2-15,3 2-30 16,-3 5-13-16,6 4-80 16,-1-1-59-16,1 2 75 15</inkml:trace>
  <inkml:trace contextRef="#ctx0" brushRef="#br0" timeOffset="110.9953">24166 4358 308 0,'-12'-6'115'0,"12"6"-62"0,-6 3-51 16,3-3 23-16,-6 5-17 15,-3 1-4-15,0 2-3 16,0 2-1-16,3 1 0 0,3 7-3 0,6 3 0 16,9 1 2-16,3-1 0 15,3 3 1-15,6 2 0 16,-6 0 4-16,0 1 2 15,-10-1 15-15,1 1 6 16,-12 5 4-16,1-6 1 16,-13-2-15-16,-9-6-5 15,-3-2-15-15,-12-5-3 16,13-3-32-16,-1-6-15 16,3-12-114-16</inkml:trace>
  <inkml:trace contextRef="#ctx0" brushRef="#br0" timeOffset="111.9953">22868 5024 228 0,'6'-5'88'0,"-3"5"-48"0,0 0-27 0,-3 0 22 31,0 0-5-31,0 0 2 0,0 0-9 16,0 3-4-16,-3-1-11 15,0 1-7-15,0-3-2 0,0 0 1 16,-3 0 2-16,3 0-1 16,0 0-1-16,3 0-2 0,0 0-1 15,0 0-1-15,0 0 0 16,0 0 3-16,0 0 2 15,0 0 4-15,0 3 2 16,-6-1-3-16,0 1-3 16,3 0 2-16,0-1 0 0,0-2-8 15,-3 0-43 1,6 0-12-16,0 3-72 31</inkml:trace>
  <inkml:trace contextRef="#ctx0" brushRef="#br0" timeOffset="112.9953">22880 5210 208 0,'-3'-6'79'0,"0"6"-42"0,3-13-28 15,0 16 19-15,0-6-8 16,0 0 1-16,0 1-12 15,0-1-3-15,0 3-4 16,0 0-2-16,0 5 1 0,3-7-4 0,-3 7 2 16,0-8 3-16,0 1 1 15,0 2 3-15,0-3-8 16,0 3 0 0,3 0 0-16,-3 0 3 0,6-2-35 15,0 9-98 1</inkml:trace>
  <inkml:trace contextRef="#ctx0" brushRef="#br0" timeOffset="113.9953">22862 5384 192 0,'-3'0'71'0,"3"8"-38"0,0-5-10 16,0-3 24-16,0 0-18 16,3 0-3-16,-3 0-14 15,3 0-5-15,3 0-4 16,-3 3-3-16,3-3 3 0,-6-3-2 16,0 3-1-1,0 0 7-15,0 0 3 16,0 0-3-16,0 0-2 15,0 0-2-15,0 0 0 16,0 0-4-16,0 0-2 16,0 0-12-16,6 3 6 15,-6-3 2-15,0 0 2 16,0 0 1-16,0 0 5 0,3 2 1 16,-3-2 0-16,0 0 1 15,0 0-15-15,0-2-7 16,0-1-19-16,-3 0-8 15,3 3-58 1</inkml:trace>
  <inkml:trace contextRef="#ctx0" brushRef="#br0" timeOffset="114.9953">21909 5749 148 0,'-3'-8'57'0,"3"6"-30"0,0 2-14 0,-3 2 19 16,6 4-16-16,0 4-6 0,0 9 2 15,0 2 4-15,0 11-8 16,-3 7-2-16,0 14 0 0,0-5-3 16,0-3-2-16,0-3 2 15,0-5 0-15,0 0-1 16,0-2 1-16,0-9-15 16,0-2-7-1</inkml:trace>
  <inkml:trace contextRef="#ctx0" brushRef="#br0" timeOffset="115.9953">21966 5784 172 0,'-3'-8'66'0,"3"3"-36"0,0 2-33 0,0 3 11 16,6-3 2-16,6 1 6 0,6-1-4 15,14 3 1-15,7-3-8 16,12 1 1-16,17-1 4 0,15-2-2 16,28-3 3-16,14 0-6 15,18 0-1-15,11 0-4 16,-8 3-1-16,6 2 1 0,-6 6 0 31,-9 2 0-31,-6 3 0 16,-18 0 0-16,-3 0 2 15,-12-3-1-15,-12 0-1 16,-8-2 3-16,-16 0 0 16,-5-3-1-16,-12 0 1 0,-10 0-2 15,-8 0-1-15,-9-3-13 16,-6 3-4-16,-3 0-42 0,0 0-16 15,-9 0-6 1</inkml:trace>
  <inkml:trace contextRef="#ctx0" brushRef="#br0" timeOffset="116.9953">24317 5757 124 0,'0'-8'46'0,"9"6"-24"0,-6 2-6 15,-3 0 16-15,6 0-2 16,-3 0 2-16,6 2-7 16,-6 6-3-16,6 6-12 15,-3 7 0-15,-6 10 3 0,-6 12 4 16,6 18 2-16,-3 2-2 0,3-5 2 15,0-5-10-15,0-5-5 16,3-8-1-16,-3-6 0 16,9-5-21-16,-12-8-8 15,-3-2-99-15</inkml:trace>
  <inkml:trace contextRef="#ctx0" brushRef="#br0" timeOffset="117.9953">21886 6342 140 0,'0'0'55'0,"0"3"-30"0,8-3-21 16,-5 2 15-16,0 1-5 0,3 2 2 31,3 1 4-31,0-1 2 16,3 0-11-16,3 0 7 0,3 1 4 15,3-4 2-15,14-2 3 0,10-2-2 16,15-1 2-16,17 0-13 16,15-2-5-1,15 3-4-15,10 2-1 0,11 0-5 16,8 2 1-16,1 6 0 0,0 3 2 16,-9-1-1-16,-6 1-1 15,-6-3 7-15,-5 0 3 16,-10-3 1-16,-3-2 1 15,-12-3-6-15,-11 0-4 16,-10 0-4-16,-5-3-1 16,-13 0-12-1,-11 1-2-15,0-1-36 16,-12 3-15-16,-13-3-58 16</inkml:trace>
  <inkml:trace contextRef="#ctx0" brushRef="#br0" timeOffset="118.9953">20948 6011 108 0,'-6'-5'44'0,"6"5"-24"0,0-3-8 16,0 3 13-1,0 0-9-15,3 3-2 16,3 10 5-16,6 8 5 0,-3 1-13 16,3 1 3-16,0 4 2 15,-4-3-2-15,-2-3 0 0,0 3 0 16,-9-6 4-16,0-5-1 15,0 1-1-15,0-6-4 16,-2 0 0-16,-1-8-3 16,0-6 0-16,3-2-1 0,0-5 0 15,3 0-4-15,6-6-1 16,3 1-1-16,2-3-2 16,4 2-4-16,0 6 0 15,0 2 0-15,0 9 2 16,0-1-4-16,0 3 2 0,0 0-33 15,-3 0-13-15,-1 0-46 16,-2-3-38 0,9 3 51-16</inkml:trace>
  <inkml:trace contextRef="#ctx0" brushRef="#br0" timeOffset="119.9953">21213 5876 220 0,'-6'-8'85'0,"6"11"-46"0,3-3-50 16,-3 5 13-16,3 6 0 15,6 5 6-15,-3 5 0 16,0 11 3-16,3 7-6 0,-3-1 4 0,0-4 1 16,-1-5-5-16,1-5-1 15,-3-3-2-15,0-5 1 16,0-6 0-16,0-2 3 15,-3 0 1-15,0-10 3 16,3-4-3 0,0-4-6-1,3-1-1-15,3-5-2 16,3 3-2-16,6 3 0 16,0 2 0-16,6 10 0 15,2 4 0-15,-2 4 5 16,-3 3 3-16,-6 1 3 15,-3 1 3-15,-6 4 6 16,-15-1 2-16,-3 4-7 0,-6-6-2 16,-6-3-5-16,0-3-1 15,1-2-17-15,-1-8-5 16,0 0-11-16,3-5-4 0,6 0-17 16,18-6-75-1</inkml:trace>
  <inkml:trace contextRef="#ctx0" brushRef="#br0" timeOffset="120.9953">21683 6112 220 0,'-18'-3'82'0,"3"6"-44"0,1 5-33 0,8 0 17 0,-3 5-6 16,-3 6 1-16,-3-4-7 15,0 9-4-15,0-3-3 16,3-2-3-16,3-3 1 0,3-3-34 16,0-2-15-16,3-6-58 15</inkml:trace>
  <inkml:trace contextRef="#ctx0" brushRef="#br0" timeOffset="121.9953">21496 6096 276 0,'-3'-3'104'0,"3"6"-56"0,3 0-60 15,3 2 13-15,2 3 2 16,4 5 7-16,3 3 0 31,3 5 0-31,6 8-6 0,6 3-3 0,-1-3 0 16,4 0-43-16,0-2-17 16,-3-6-54-1</inkml:trace>
  <inkml:trace contextRef="#ctx0" brushRef="#br0" timeOffset="122.9953">23091 6485 244 0,'-9'-19'90'0,"9"22"-48"0,0 16-34 0,0-14 24 16,-3 0-5-16,-3 0 4 0,-3 6-15 15,-3-3-7 1,9 0-8-16,-3-3-1 0,3 1-2 16,0-4 0-16,3 1-9 15,0-3-3-15,6 2 0 16,0 1 3-16,-3-3 7 16,-3 0 4-16,0 0 3 15,-3 3 10 1,0-1-10-16,0 1-3 15,0 0-47-15,3 2-21 16,0 0-45 15</inkml:trace>
  <inkml:trace contextRef="#ctx0" brushRef="#br0" timeOffset="123.9953">23064 6763 116 0,'0'0'44'0,"0"0"-24"0,0 2 16 0,0-2 27 0,0 0-16 15,0 0-4-15,0 0-19 16,0 0-5-16,0 0-11 16,6 0-7-16,-3 0-2 0,0-2 1 15,0 2 0-15,0 0 2 31,-3 0 1-31,0 0-1 0,0 0-2 16,0 0 1-16,0 0 1 16,0 0-1-16,0 0-1 15,0 0-10-15,6 0-4 16,-3-8-2-16,0 8 2 16,0-5 3-16,-3 5 5 15,0 0 3-15,0 0 4 0,0 0 9 16,-3 2 5-16,0 1-5 15,0-1-3-15,-3 1-4 16,6 0-3-16,0 2-32 0,0-2-14 16,0 2-56-1</inkml:trace>
  <inkml:trace contextRef="#ctx0" brushRef="#br0" timeOffset="124.9953">23046 6903 256 0,'-20'0'96'0,"23"3"-52"0,-3-3-47 31,0 0 19-31,0 0-6 0,8 0 2 16,1 0-9-16,-3 0-3 16,6-3-1-16,-3 0 0 0,-3 3 1 15,-3 0 0-15,6 0 0 16,-9 0 2-16,0 0 3 15,0 0 9-15,0 0 3 16,0 3-6-16,0-3-2 0,0 0-32 16,0 0-11-16</inkml:trace>
  <inkml:trace contextRef="#ctx0" brushRef="#br0" timeOffset="125.9953">22017 7202 184 0,'2'-5'68'0,"-2"5"-36"0,3 2-29 0,0 4 17 15,0 2-3-15,0 5 1 16,-3 8-5-16,0 11-3 15,0 5-5-15,0 0-4 0,0-3 2 16,0-2-2-16,0 0-1 31,0-6 1-31,0-5 1 0,0 3-43 16</inkml:trace>
  <inkml:trace contextRef="#ctx0" brushRef="#br0" timeOffset="126.9953">22076 7213 200 0,'0'-6'77'0,"18"9"-42"0,-3-3-34 0,-3 0 16 16,3 0-5-16,5 0 3 16,7 0-4-16,12 0-1 15,9 3-6-15,5-1 6 0,16 1 3 0,8-3-2 16,12 0-1-16,6 0-2 15,16 0 2-15,2 0-5 16,6 0-1-16,6 2-2 16,3-2 1-16,6 0-2 0,-9 0-1 15,3 0 1-15,-15 0 1 16,-12-2 1-16,-12-1 1 0,-14 1 0 16,-7-1 0-1,-17 0-5-15,-9-2 1 0,-10 2 2 16,-5 1 1-16,-6-4-23 15,-3 6-12-15,-6-2-58 16,-3-1-62 15</inkml:trace>
  <inkml:trace contextRef="#ctx0" brushRef="#br0" timeOffset="127.9953">24073 7154 140 0,'3'-2'52'0,"3"2"-28"0,12 0-28 0,-6-6 10 16,9 4 6 0,0-1 4-16,2 3 6 15,7 0 1-15,0 3-12 16,12-1 0-16,-4 1 2 0,-2 0-5 15,-3-1-2-15,0-2-3 16,-4 0-3-16,-2 0-2 0,-3-5 1 16,-3 2 3-16,-3-2 1 15,0 2 10-15,-4 1 3 0,-5-1 8 16,0 1 5-16,-6 2-5 16,6 0 0-16,-6 13-13 15,0 3-9 1,-3 10-2-16,0 8 4 0,0 19 2 15,0 0 6 1,0-2 3-16,0 7-6 0,3-8-3 16,0-2 1-16,-3-6 0 15,0-2-1-15,0-9-1 16,0-4-56-16,0-3-25 16,-3-8-66-1</inkml:trace>
  <inkml:trace contextRef="#ctx0" brushRef="#br0" timeOffset="128.9953">21906 7255 160 0,'0'-8'60'0,"0"8"-32"0,3 0-22 15,-3 0 19 1,9 16-13-16,0 2 10 16,0 17 4-16,3 4-13 15,-6 6 4-15,0 6 3 0,0-4-5 31,0-2 0-31,-3-2-9 0,0-6-2 16,0-6-2-16,0-4 1 16,3-6-13-16,-3-2-6 15,0-6-57 1,3-8-69-16,-3-5 32 16</inkml:trace>
  <inkml:trace contextRef="#ctx0" brushRef="#br0" timeOffset="129.9953">22058 7853 216 0,'-9'-19'82'0,"12"22"-44"0,3-3-47 16,0 0 12-16,6 3 4 15,9-3 5-15,3 0 6 0,8 0 1 16,7 0-10-16,18 0 3 0,8 0 2 16,19 0-7-16,20-3-2 15,6 0-3-15,21-5 1 16,6 3-2-16,9 0-1 15,-1 2 1-15,7 3 1 16,-6 5 3-16,-6 1 4 0,-3-1 0 16,-6-5 0-16,-3-3 1 15,-6 6 1-15,-15-8-3 16,-6 7 0-16,-17-4-5 16,-22 2 0-16,-5 0 1 15,-19-6 2-15,-8 4-23 0,-9-3-8 31,-15-1-116-31</inkml:trace>
  <inkml:trace contextRef="#ctx0" brushRef="#br0" timeOffset="130.9953">21046 7472 140 0,'0'-5'55'0,"0"7"-30"0,0-2-18 0,0 0 15 0,3 3 2 16,0 5 3-16,0 2-1 16,0 6-1-16,0 5-14 15,0 3 0-15,-3 0 0 0,0-5-2 16,0-1 0-16,0-2-3 15,0-3-1-15,0-2 1 32,0-3 3-32,0-3-4 0,0-2-1 15,0-3 2-15,0-3 3 16,-3 0 0-16,3-2 0 16,0 0-3-16,0-6-1 15,3-5-3-15,0 0 1 16,3 1-2-16,3-4 2 15,3 1-2-15,0-1-1 0,0 0-2 16,-1 6 1-16,7 5-1 16,0 3-2-16,3 2 0 15,-3 3 0-15,-3 0-17 16,-3 6-7-16,0-1-31 16,0-2-13-16,2-3-28 31</inkml:trace>
  <inkml:trace contextRef="#ctx0" brushRef="#br0" timeOffset="131.9953">21499 7586 180 0,'-3'-16'68'0,"3"10"-36"0,-3-4-24 0,-3 7 18 15,0-2-2-15,-6-3 3 16,0 0-9-16,0 0-3 15,-3 3-8-15,0 2-7 0,-3 6-3 16,1 2 6-16,-4 3 3 16,3 13-8-16,0 3 0 15,6-3 0-15,3 0 1 0,3 1 1 16,3-1 0-16,6-5 2 16,6-1 1-16,3-4-1 15,3-3-2-15,0-5-2 16,0-6 1-16,-3-5 5 0,5-5 5 15,4-6-3-15,-3-7-1 32,0-3-2-32,-6 0-3 0,-3-3 1 15,-3-3 1-15,-3-2-1 16,-6 3 2-16,0 5-2 16,-6 2 2-16,3 6 0 15,0 3 3-15,0 5-3 16,3 2-2-16,0 3-5 15,0 5 0-15,3 6 0 0,3 5 2 16,3 16 5-16,3 2 6 16,0 6 1-16,0 2 4 15,-3 3-7-15,3 0-2 16,0-2-3-16,3-3-2 16,-1-6 1-16,1-2 1 15,0-6-23 1,0-4-11-16,0-6-23 15,-3-6-8-15,3-4-44 16</inkml:trace>
  <inkml:trace contextRef="#ctx0" brushRef="#br0" timeOffset="132.9953">21701 7549 252 0,'-3'0'96'0,"3"5"-52"0,3 0-54 16,-3 6 16-16,0 5 0 15,0-1 6-15,0 1-4 16,0 0-2-16,0-3-3 16,3 1-3-16,0-4 3 0,-3 1-22 15,0-6-9-15,0 0-50 16,3-7-55-16</inkml:trace>
  <inkml:trace contextRef="#ctx0" brushRef="#br0" timeOffset="133.9953">21630 7406 232 0,'0'-19'88'0,"3"17"-48"0,14-12-38 16,-8 12 17-16</inkml:trace>
  <inkml:trace contextRef="#ctx0" brushRef="#br0" timeOffset="134.9953">21677 7371 407 0,'6'8'21'15,"-3"-2"3"1,-6 7-14-16,0-3-3 0,-6-4-3 15,3-4-2-15,0 1-8 16,0-8-17 0,3-1-3-16,0 4-29 15,0-1-9-15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7:39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15640 160 0,'-3'-3'60'0,"3"3"-32"0,0 0-17 0,0 0 15 16,0 0-8-16,0 5-3 16,3 3 3-16,0 5 2 15,0 9-10-15,-3 1 1 0,0 9 0 16,0 5-2-16,0-2 2 16,0-1-4-16,0-5-2 15,0-3 0-15,0-4-1 16,0-1-2-16,0-5 1 15,-3 5-2 1,3-5-7-16,-3-11-1 16,0 0-15-16,3-5-3 15,0 6-16-15,0-6-6 16,0-6-44 0</inkml:trace>
  <inkml:trace contextRef="#ctx0" brushRef="#br0" timeOffset="1">9720 15640 192 0,'3'-6'71'0,"-3"6"-38"0,3-8-30 16,-3 8 15-16,3 3-5 15,0 2 0-15,0 3 4 16,3 5 1-16,0 6-9 0,-3 5 1 16,0 2 3-16,0 11-3 15,-3 0 0-15,3-2-6 0,-3-4-3 16,3-4 2-16,0-3 0 16,0-3-1-16,-3-8 1 15,0 0-15-15,0-5-7 16,0 5-21-16,0-5-8 15,-3-2-51 1,0-6-26-16,-3-3 63 16</inkml:trace>
  <inkml:trace contextRef="#ctx0" brushRef="#br0" timeOffset="2">9441 15780 144 0,'-6'0'55'0,"3"0"-30"0,3 0-14 15,0 0 18-15,0 0-8 16,0 0 0-16,6 0-6 15,0 0 1-15,2 0-9 16,7-3 7-16,6 0 5 0,3-2-4 0,9 0 0 16,-1 2-7-16,4 1 0 15,-3-4-5-15,-3 6-2 16,-4 0 0-16,1 0-1 16,-3 0 0-16,0 0 2 15,-6 0-3-15,-3 0 0 16,0 0-8-16,-4 6-4 15,-2-6-7-15,-3 0-2 16,0 2-2-16,-6-2 0 16,0 0-13-16,0 0-6 15,-3 3-32 1</inkml:trace>
  <inkml:trace contextRef="#ctx0" brushRef="#br0" timeOffset="3">9503 15904 144 0,'-9'3'55'0,"6"-1"-30"0,0-2-21 15,3 0 13-15,0 0-4 16,0 0 0-16,0 0-1 16,0 0 0-16,0 0-6 15,0 0 3-15,3 0 1 0,-3 0 1 0,6 0 3 16,0 0-3-16,0 0-1 16,3 0 0-16,0 0 1 15,3 0-5-15,0 0-2 16,6 6 7-16,5-6 2 15,4 0 0-15,0 0 2 16,0 2-4-16,2-2-1 16,1 3-6-16,-3 0-1 15,-3-3 1-15,-3 0 0 16,-3 5-2-16,-4-2-2 16,-2-1-6-16,0 1-1 0,-3-3-37 15,0 0-13-15,0 0-61 31</inkml:trace>
  <inkml:trace contextRef="#ctx0" brushRef="#br0" timeOffset="4">10476 15727 176 0,'-6'5'68'0,"3"0"-36"0,-5 9-24 0,2-4 16 0,-3 3-6 15,-3 14 2-15,0-3-9 16,-3 2-2-16,3-2-5 16,0-3-3-16,3 0 2 0,0-2-2 15,-3-1-1-15,3-2-6 16,-5 8-19 0,2-11-2-16,0 1-11 15,3-1-1-15</inkml:trace>
  <inkml:trace contextRef="#ctx0" brushRef="#br0" timeOffset="5">10259 15764 184 0,'0'-5'68'0,"0"5"-36"0,3 0-22 0,3 0 20 16,0 2-12-16,0 4-2 16,3-1 2-16,0 3 0 15,0 8-9-15,0 7 1 0,0 1 1 16,2 0-6-16,1 0-1 16,0 0-2-16,0-3-2 15,0 3 3-15,0-1 0 0,0-1-1 16,0-6 1-16,-3-9-22 15,0 7-7-15,0-9-40 16,-3-10-15-16,0-3-11 16</inkml:trace>
  <inkml:trace contextRef="#ctx0" brushRef="#br0" timeOffset="6">10610 15804 200 0,'-3'-3'74'0,"3"0"-40"15,3 1-22-15,-3 2 21 0,6 0-6 0,0 0 1 16,3-3-9-16,0 0-1 15,3 1-11-15,6-1-4 0,3 0 0 16,0 1 0-16,-4-1 1 16,1 0-2-16,0 1-2 15,0 2-2-15,-3 0-1 16,0 0-29-16,-3 0-12 16,-3 0-26-16,-3 0-11 15,-4 2-5 1</inkml:trace>
  <inkml:trace contextRef="#ctx0" brushRef="#br0" timeOffset="7">10652 15923 184 0,'-9'5'68'0,"9"-2"-36"0,0-1-26 16,0-2 17-16,6 0-5 15,3 0-1-15,0 0-3 16,12 0 1-16,-3-2-8 16,-1 2-4-16,1 0-2 0,0 0 1 15,0-3 1-15,0-2-10 16,0 5-3-16,0 0-33 0,-4 0-14 16,1 0-34-1</inkml:trace>
  <inkml:trace contextRef="#ctx0" brushRef="#br0" timeOffset="8">11045 15782 104 0,'0'0'38'0,"0"3"-20"0,3-3-1 0,-3 0 16 0,3 3-2 15,0 2 2-15,0 0-8 16,3 9-1-16,-3 4-13 16,0 3 2-16,0 3 3 0,-3 2-2 15,0 1 0-15,3 7-4 16,0-2-1-16,-3-5-5 15,3-1-1-15,0-2-1 16,-3-6-2-16,3-2 3 16,0-3 0-16,-3-2 1 15,0-3 0-15,0-5-5 16,0-3 1-16,0-3 2 0,0-2 3 16,0-1-4-1,0-2-1-15,0-5 0 0,0 3 2 16,0-4-1-16,0 4 2 15,0-3-4-15,0-1-2 16,3 1-1-16,-3 0 3 16,0 2 0-16,3-2 3 15,-1 0-1-15,1-3-1 16,0-5 3-16,0-3 0 16,3 3 1-16,0 0 0 15,0 2-2-15,0-2 1 16,0 8 0-16,6-3 3 0,3 0-1 15,0 3 0-15,-3 2-1 16,0 3 2-16,0 6-5 16,-1 2-3-16,4 8 1 15,0 2 0-15,0 9 5 16,0 4 5-16,-3 1-5 16,-3-3 0-16,-3-2 2 15,-3-1 1-15,-6-2-1 16,-3-2 1-16,-3-4-6 15,-3-2-1-15,-6 3 2 16,-3-6 1-16,0-2-6 16,1-3-2-16,-4-3-12 15,3 0-3-15,0 1-17 16,6-4-4-16,3 1-31 0,3-3-14 16,1 0-7-1</inkml:trace>
  <inkml:trace contextRef="#ctx0" brushRef="#br0" timeOffset="9">10938 15555 136 0,'3'0'52'0,"0"3"-28"0,-3-1-17 0,0-2 30 16,0 11 8-1,0 5-15-15,0 2-15 16,0 1-6-16,0-1 1 0,0 6-6 16,0-3 0-16,0-2 0 15,0-1 0-15,0-2-5 16,3-3 1-16,-3-2-13 16,0-3-7-16,3-3-31 15,-3-5-13-15,0-3-17 16</inkml:trace>
  <inkml:trace contextRef="#ctx0" brushRef="#br0" timeOffset="10">11036 15642 212 0,'-3'0'79'0,"0"5"-42"0,-15 3-30 0,12-2 18 16,-3 2-11-16,0 0-3 16,0 2 0-16,0 1 0 15,1-1-5-15,-1 1-26 0,3-3-11 16,0 0-36 0,-3-3-54-16,3-5 22 15</inkml:trace>
  <inkml:trace contextRef="#ctx0" brushRef="#br0" timeOffset="11">10854 15647 192 0,'3'-5'74'0,"0"10"-40"0,6-2-27 16,0 0 20-16,3 2-7 15,0 0-2-15,3 3-10 16,6 3-3-16,0-1-3 15,-1 4 1-15,1-1 0 0,0-5-81 16,-3 0-65 0,-3-6 44-16</inkml:trace>
  <inkml:trace contextRef="#ctx0" brushRef="#br0" timeOffset="12">9533 16383 192 0,'-3'-3'71'0,"3"1"-38"0,0 2-28 0,0 0 17 16,0 5-12-16,3-2-3 16,0 7 0-16,0 3 2 15,3 3-4-15,0 11-1 0,0-6 2 16,-3 0 1-16,0 0 1 15,0 0-4-15,-3 1-1 16,0-4-1-16,0 1-2 16,0-6 1-16,0 5 1 15,-3-4-12-15,0-6-3 16,3 2-16-16,0-7-7 0,0-3-7 16,0 0-3-16,0-8-26 15</inkml:trace>
  <inkml:trace contextRef="#ctx0" brushRef="#br0" timeOffset="13">9705 16386 192 0,'0'-6'74'0,"0"6"-40"0,3-2-20 16,-3 2 22-16,0 0-18 0,0 5-5 15,3 3-4-15,0 5 1 16,0 3-5-16,0 8-1 16,0-3 2-16,0 3-3 0,-3-3 0 15,0 5-1-15,3-4 1 16,0-1-2-16,-3-5 2 16,3 2-15-16,0-5-7 15,-3-5-17-15,0 6-5 16,0-9-16-1,0 0-48-15,0-5 15 16</inkml:trace>
  <inkml:trace contextRef="#ctx0" brushRef="#br0" timeOffset="14">9452 16505 208 0,'-14'-3'77'0,"11"-2"-42"0,-3 10-17 15,6-5 25-15</inkml:trace>
  <inkml:trace contextRef="#ctx0" brushRef="#br0" timeOffset="15">9429 16502 437 0,'6'-5'40'0,"5"-1"-22"15,7-1 0-15,9 1 0 0,3-2-6 16,6 3 1-16,-1-3-8 0,1 3-3 15,-3 0-1-15,-3 2-1 16,-1-2 0-16,-2 5 2 16,-3 0-12-16,-3 0-3 15,-6 0-21-15,0 5-7 16,-7-2-12-16,1-1-3 16,-9 1-18-1,-6 5-47-15,-2 0 28 16</inkml:trace>
  <inkml:trace contextRef="#ctx0" brushRef="#br0" timeOffset="16">9464 16595 212 0,'-15'0'79'0,"12"0"-42"0,1 0-21 0,2 0 24 0,5-3-14 16,4 0-5-16,6-5 3 15,9 6 2-15,6-3-14 16,6-1-2-16,-1 1-3 0,1 5-3 16,0 0-3-16,5 0-49 15,1 0-22-15,-3 8-58 16</inkml:trace>
  <inkml:trace contextRef="#ctx0" brushRef="#br0" timeOffset="17">10012 16515 192 0,'0'-13'74'0,"3"13"-40"0,0 0-20 0,-3 0 22 16,6 0-5 0,3 0 2-16,3 5-6 0,0-2-2 15,3 8-13-15,-1-1 3 0,4 3 3 16,0 3-8-16,-3 3-3 16,3-3-4-16,-3 5 0 15,-3-5-2-15,0 0-1 16,-3-3 5-16,-1 0 1 15,-2-2-31 1,0-3-13-16,-3 2-5 16,-3-10-49-1,3-2-26 1</inkml:trace>
  <inkml:trace contextRef="#ctx0" brushRef="#br0" timeOffset="18">10325 16523 212 0,'0'-16'82'0,"0"16"-44"0,0 0-44 15,0 8 51 1,0 0-16-16,-6 11-2 16,0 2-2-16,0 11-15 15,-3 7 1-15,0 6 0 0,3 0-6 16,3-16-1-16,0-5-2 0,-3 11 1 15,-3 4-4 1,3-7 0-16,0-3-15 16,0-8-6-16,3-5-22 0,0-5-10 15,3-11-59 1</inkml:trace>
  <inkml:trace contextRef="#ctx0" brushRef="#br0" timeOffset="19">10482 16507 176 0,'0'-2'68'0,"3"2"-36"0,0 10-13 0,-3-10 23 16,3 3-6-16,3 0 2 15,6-3-5-15,6-3 2 16,0 0-19-16,3-2 0 0,2 2 0 15,-2-2-6-15,0 0-3 16,3 2-4-16,-3-2 0 16,0 0-2-16,-3 2 2 15,-4 0-15-15,-2 3-5 16,-3 6-53 0,-9-1-8-16,0 0-7 15</inkml:trace>
  <inkml:trace contextRef="#ctx0" brushRef="#br0" timeOffset="20">10578 16618 228 0,'-6'0'85'0,"6"0"-46"0,0 0-30 16,0 0 19-16,6 0 1 15,3 0 2-15,2 0-3 16,7 0 0-16,0-2-16 16,6 2 0-16,0 0-1 0,-3-3-9 0,-1 3 0 15,-2 0-2 1,0 0 2-16,-3 0-50 0,-3 0-21 16,3 0-68-1</inkml:trace>
  <inkml:trace contextRef="#ctx0" brushRef="#br0" timeOffset="21">11164 16452 252 0,'0'8'93'0,"-3"0"-50"0,-3 15-30 0,3-9 24 16,-3 2-10-16,-3 7-1 16,-3 4-13-16,0 2-5 15,-3 3-5-15,4 2-3 0,-4-2 1 16,0-6-19-16,3-5-5 15,3-2-40-15,-6-6-89 16</inkml:trace>
  <inkml:trace contextRef="#ctx0" brushRef="#br0" timeOffset="22">10929 16555 288 0,'9'-8'107'0,"-3"8"-58"0,3 0-42 15,-3 3 23-15,8-3-10 16,4 8-1-16,3 5-9 16,3 5-4-16,0 1-3 15,3 5 0-15,2 0 0 0,1 5-43 0,0-8-20 16,3-3-78 0</inkml:trace>
  <inkml:trace contextRef="#ctx0" brushRef="#br0" timeOffset="23">11497 16497 268 0,'0'0'101'0,"0"0"-54"0,3 13-53 15,0-8 19-15,0 3-8 16,0 5 2-16,-3 9-4 16,0-1-2-16,3 3 0 15,-3-6-23-15,3 9-8 0,-3-6-84 16</inkml:trace>
  <inkml:trace contextRef="#ctx0" brushRef="#br0" timeOffset="24">11381 16608 276 0,'9'0'104'0,"0"-3"-56"0,15 3-52 0,-9 0 21 16,6 0-13-16,5 0 0 15,1 0-31-15,9 0-12 16,-3-2-77-16,-1-1-32 15</inkml:trace>
  <inkml:trace contextRef="#ctx0" brushRef="#br0" timeOffset="25">11762 16531 296 0,'-3'-2'112'0,"6"4"-60"0,3 3-54 16,0 6 22-16,3 0-5 16,3 5 3-16,3 5-4 15,0 0 0-15,3-3-8 16,2 6-4-16,1-3 1 0,-3 1-2 16,-3-7 2-16,0-7 0 0,-3-2 3 15,3-12 3 1,-3-2-4-16,-3-2-1 15,-1-6 0-15,1-3 0 16,-3-4-2-16,0 4-2 16,0-2 1-16,-3 0 1 15,3-3-3-15,-3 11 0 16,3-3-12-16,0 3-5 16,0-1-28-16,0 4-10 15,6 2-28 1,0 3-10-16,6-1-7 15</inkml:trace>
  <inkml:trace contextRef="#ctx0" brushRef="#br0" timeOffset="26">12182 16502 216 0,'-6'-5'82'0,"3"5"-44"0,0 0-27 0,0 5 21 15,0-5-2-15,0 3 2 16,-6 2-15-16,0 6-8 15,-3-1-5-15,0 3-6 0,4 3 1 16,2 0 1-16,0 3 2 16,9-6-1-16,0 0-1 15,5 0 1-15,1-5 1 16,0-2-3-16,0-6-2 16,0 0 2-16,0-8 2 0,0-3 2 15,0-2 1 1,-3 0-2-16,0-1-2 0,0 1 5 15,-3 0 1-15,0 0 6 16,0 7 5-16,0 4-9 16,0-4-4-16,3 12-3 15,3-1-1-15,0 6 2 16,2 2 1-16,1 3 1 16,0 0 0-16,0-1-2 15,-3 1 1-15,0-2-11 16,0-4-2-16,3-2-22 15,0-5-9-15,3-3-18 16,0-8-8-16,-4-5-41 16</inkml:trace>
  <inkml:trace contextRef="#ctx0" brushRef="#br0" timeOffset="27">12429 16216 280 0,'3'0'107'0,"-3"0"-58"0,0 14-37 0,3-1 24 16,-3 19-2-16,3 5 2 16,0 5-13-16,0 3-4 15,3 5-11-15,3-5-5 0,0-3 0 16,0-4-18-16,0-7-4 16,-1-4-64-16,13-14-27 15,-6-10-26-15</inkml:trace>
  <inkml:trace contextRef="#ctx0" brushRef="#br0" timeOffset="28">9464 17021 232 0,'-3'-3'88'0,"3"3"-48"0,0 3-40 0,0 2 16 15,3 6-3-15,0 4 5 16,0-1-4-16,0 2 0 15,0 7-8-15,0 14 0 0,0-10 4 16,0-1-6-16,0 1 0 16,-3-1 0-16,0 1 0 15,0-9-2-15,0 3 1 16,0-2-20-16,0 5-6 16,3-16-43-1,-3-14-22-15,3-2-43 16,3-5 42-16</inkml:trace>
  <inkml:trace contextRef="#ctx0" brushRef="#br0" timeOffset="29">9628 17013 252 0,'0'-8'96'0,"0"8"-52"0,0 2-47 15,0 1 19-15,3 5-6 0,-3-3 2 16,6 16 2-16,0-7 4 16,0 12-10-16,0 19-2 0,-3-13-2 15,0-6-2-15,0 6-2 16,3 8 3-16,-3-14 0 16,0-5-12-16,0 1-7 15,0-7-20-15,-3 1-10 16,0-2-19-16,0-9-10 15,0 0-10 1</inkml:trace>
  <inkml:trace contextRef="#ctx0" brushRef="#br0" timeOffset="30">9357 17156 256 0,'-21'0'96'0,"18"0"-52"0,0 0-34 16,3 0 23-16,0 0-9 15,9 0-2-15,6-6-4 16,3 6 1-16,6-2-10 16,3-1-5-16,-4 3-1 0,-2 0-4 15,12 0 0-15,9 0 1 16,-4 0 0-16,-2 0-3 15,-12 0 2-15,-6 0-26 0,0 0-9 16,-3 0-17-16,-4 3-5 16,1-1-20-1,-3-2-43-15,-6 6 30 16</inkml:trace>
  <inkml:trace contextRef="#ctx0" brushRef="#br0" timeOffset="31">9396 17293 220 0,'-21'0'82'0,"3"0"-44"0,12 0-20 0,6 0 23 16,6 0-17-16,3 0-3 16,6 0-4-16,6 0 1 15,9 0-10-15,5 0 2 0,10 0 3 0,0 0-5 16,-1 5 0-16,-2 1-4 15,-12-4-1-15,-6 4-1 16,2-1 1-16,-2-2-57 16,0-6-26-16,6-2-52 15</inkml:trace>
  <inkml:trace contextRef="#ctx0" brushRef="#br0" timeOffset="32">10182 17047 140 0,'0'-8'55'0,"0"8"-30"0,0 0-12 0,0 0 17 16,3 5-4-16,-3-5-1 16,3 6-5-16,0-4 0 15,-3 12-11-15,0-1 3 0,3 3 4 16,0 5 1-16,-3 0 1 0,0-2-7 15,0 4-2-15,0-7-5 16,0 3-1-16,0 2-1 16,0-8 1-16,0 0-11 15,3-2-2-15,0-3-30 16,0 0-12-16,-1-3-57 16</inkml:trace>
  <inkml:trace contextRef="#ctx0" brushRef="#br0" timeOffset="33">10310 17084 236 0,'-12'0'90'0,"12"8"-48"0,-3-3-34 0,3 1 24 16,-3 2-11-16,-3 2 0 15,-3 1-12-15,-3-1-5 16,0 4-3-16,0-6-1 0,0 10 2 16,3-5-21-16,0-2-7 15,1-1-14-15,2-4-5 16,-3 2-19 0,3-3-50-16,0 0 25 15</inkml:trace>
  <inkml:trace contextRef="#ctx0" brushRef="#br0" timeOffset="34">10045 17121 228 0,'0'-5'85'0,"0"5"-46"0,3 0-32 0,-3 0 20 0,3 3-7 16,6 2 0-16,6 3-2 16,-1-3-2-16,4 6-8 15,3-3-5-15,6 0-2 0,-3 2-4 16,0 3 2-16,-1-5-4 15,1 6 1-15,-3-7-64 16,3-1-29-16,-3 2-11 16</inkml:trace>
  <inkml:trace contextRef="#ctx0" brushRef="#br0" timeOffset="35">10497 17240 160 0,'-3'-5'63'0,"3"16"-34"0,0 4-16 0,3-1 17 16,0-1-11-16,0-3-3 0,3 12-1 15,0 1 3-15,0 7-10 16,0-4-2-16,3 6 0 0,-3-6-1 16,0 3 2-16,0-5-6 15,0-5-1-15,0-1 0 16,-3-5 2-16,0 1 1 15,-6-6 3-15,0-3-1 16,0-8 0-16,0 1-1 16,0-6 2-16,0 0-1 15,-3-11 0-15,0 6 1 0,3-6 1 16,0 1-1-16,0-11 1 16,0-14 0-1,6 6 1-15,6-5 0 0,0 10 0 16,3 3-2-16,0 3-1 15,2 2-3-15,1 11-2 16,0 0-4-16,3 10 0 16,6 6 4-16,0 10 2 15,-3 5 0-15,-10-5-2 16,-2 1 1-16,0 7-1 16,-3-5 4-16,-9 5 5 15,0-3-5-15,-6-2-2 16,0 3-8-16,-2-6-4 15,-1-2-14-15,-3-9-7 16,3 6-15-16,0-8-6 0,0 0-38 16,6-8-37-1,0 0 47-15</inkml:trace>
  <inkml:trace contextRef="#ctx0" brushRef="#br0" timeOffset="36">10929 17164 216 0,'-12'0'82'0,"6"15"-44"0,-3-7-27 0,6-5 23 15,0 0-3-15,3-3 4 16,0 0-13-16,0 0-5 15,6 2-10-15,3-2 2 0,3 6 3 16,9-6 0-16,3 2 1 16,-1-2-7-16,1 6-4 0,0-6 1 15,-3 5 0-15,-3-3-4 16,0 1 1-16,-4-6-20 16,-2 6-9-16,3 0-32 15,-6-3-11-15,-3 0-48 16</inkml:trace>
  <inkml:trace contextRef="#ctx0" brushRef="#br0" timeOffset="37">10932 17338 232 0,'0'0'88'0,"0"0"-48"0,15 0-38 16,-12 0 17-16,12 5-8 0,-4-2-1 16,7-3-6-16,-3 0-1 15,6 0-1-15,-3 0-21 0,6 0-8 16,-3 0-81 0</inkml:trace>
  <inkml:trace contextRef="#ctx0" brushRef="#br0" timeOffset="38">11316 17219 236 0,'3'16'90'0,"3"-11"-48"16,3 3-27-16,-3-3 24 0,3 3-12 15,2 6-1-15,-2-4-13 16,-3-2-3-16,6 5-6 16,0 1-3-16,3 4 0 0,-3-5-1 15,0 1 2-15,-3-1-10 16,0-5-2-16,0-3-22 15,-3 3-6-15,0-3-19 16,-1 1-6-16,1-4-35 16</inkml:trace>
  <inkml:trace contextRef="#ctx0" brushRef="#br0" timeOffset="39">11599 17209 212 0,'0'-19'79'0,"3"22"-42"0,-3-3-26 0,0 0 32 15,-3 13-14 1,-3 3 0-16,-3 10-1 16,3 3-15-16,0-8 1 0,-6 9 2 15,3-1-8-15,-9 5-2 16,3-7-4-16,0 4 1 0,0 1-2 15,4 0-1 1,-1-6-21-16,0-5-9 0,3 1-25 16,0-17-10-16,-3 3-51 15</inkml:trace>
  <inkml:trace contextRef="#ctx0" brushRef="#br0" timeOffset="40">10628 17402 160 0,'0'0'63'0,"0"0"-34"0,0 0-14 0,0 0 18 16</inkml:trace>
  <inkml:trace contextRef="#ctx0" brushRef="#br0" timeOffset="41">10628 17404 354 0,'0'6'36'15,"-3"-1"-18"-15,3-2 2 0,-3-3 0 16,0 5-10-16,-3-3-3 15,0 1-3-15,-3 0-5 16,0-3-1-16,4 0-24 16,-1 0-10-16,-3 0-173 31</inkml:trace>
  <inkml:trace contextRef="#ctx0" brushRef="#br0" timeOffset="42">8372 15335 196 0,'0'-2'74'0,"0"2"-40"0,0 0-22 16,0 0 21-16,0 0-8 16,-3 2-2-16,0 6-5 0,0 0 1 15,-3 3-10 1,-3 5 8-16,0-1 3 0,-6 4 1 0,-3 2-1 15,1 0-6-15,-1 0-1 16,0 1-8-16,0 4-1 16,0-5 0-16,0 6 0 15,3-6-5-15,1-3 1 16,2-2 2-16,3-2 1 16,0-4-6-16,3-2 0 15,0 0-4-15,0-3 0 16,3-2-21-16,0-3-6 15,3 0-25-15,0-3-8 16</inkml:trace>
  <inkml:trace contextRef="#ctx0" brushRef="#br0" timeOffset="43">8086 15404 204 0,'-9'-3'77'0,"6"-10"-42"0,0 18-21 16,3-7 20-16,0 2-8 16,0-3-1-16,0 6-8 0,0 2-2 15,0-5-9 1,3 5-2-16,0-2 2 0,3 5 1 0,3 3 3 15,3-1-3-15,0 3 1 16,3 3 4-16,3 0 2 16,0 0-3-16,2 3-1 15,7 4-6-15,-3-1-3 16,0-1 2-16,-3-3 0 16,-1 1 1-16,-2-6 0 15,-3 5 0-15,0-4 0 16,-3-4-5-16,0 1-1 15,-3-3 3-15,-3-3 3 0,0 0-3 16,0-2-3-16,-6-3-28 16,0 0-10-1,0 0-40-15,6 0-14 0,-6 0-21 16</inkml:trace>
  <inkml:trace contextRef="#ctx0" brushRef="#br0" timeOffset="44">5803 16097 148 0,'0'-2'55'0,"0"2"-30"0,0 0-7 0,0 0 20 15,0 0-4-15,-3 2 3 16,0 1-10-16,0 0-2 15,0-1-14-15,-3 9 2 0,-3-1 3 16,-5 6 1-16,-1 0 1 16,-3 5-3-16,0-2-1 15,0-1-4-15,0 1 1 0,0 2-6 16,0 0-3-16,-2-5-1 16,2 0-1-16,0-3 2 15,3-2 1-15,3-3-4 16,6 0-14-1,3-3-4-15,-6 3-32 16,0-6 1 0,3 1 0-16,0-3-17 15,3 0-5-15</inkml:trace>
  <inkml:trace contextRef="#ctx0" brushRef="#br0" timeOffset="45">5565 16081 184 0,'-3'-5'68'0,"-9"8"-36"0,3-14-15 0,9 9 22 16,0-1-9-16,0 3 0 15,0 0-11-15,0 0-4 16,0 5-8-16,9-2 2 0,-3 2 1 16,3 3 1-16,0 0 3 15,3 5-1-15,-3 0 0 16,0-2-3-16,3 5-1 0,6 13-1 16,2-5 0-16,4 8-4 15,0-6-3 1,-3 3 2-16,0-2 0 0,-1-4 3 15,1-4 3-15,-3 2-6 16,-3-5-2-16,-3-8 1 16,-3 5 1-16,-3-5-10 15,0-3-5-15,0-5-45 16,-3 0-18-16</inkml:trace>
  <inkml:trace contextRef="#ctx0" brushRef="#br0" timeOffset="46">7074 16200 148 0,'0'-2'55'0,"0"2"-30"0,3 2-12 16,-3-2 17-16,0 0-4 16,0 0-1-16,6 3-5 15,-6 2-2-15,6 1-10 16,0-4 4-16,0 9 3 0,0-3-1 15,0 0 2-15,0 0-3 16,0 5 0-16,0-2-1 16,0 12 2-16,3 1-5 15,-3-5-3-15,0-1 1 16,-4-2-4-16,4-5 0 16,0 2 1-16,0-3 0 15,-3-2 0-15,0-2 0 16,-3-6 4-16,3 0 3 15,0-3-4-15,0 0-2 16,0-5-7-16,0-2-1 16,0-6 3-16,3 3 2 15,-3-3 0-15,0 3-2 16,0-1-2-16,0 1 1 16,0 5 3-16,0-2 1 15,0-1-4-15,0 3 1 0,0 0 0 16,0 0 2-16,0 3-3 15,0 0 0-15,0-3-4 16,0 5 1-16,0-2-16 16,0 0-4-16,0 2-15 15,0 0-3-15,0 1-19 16,0 2-7-16,3 0-29 16</inkml:trace>
  <inkml:trace contextRef="#ctx0" brushRef="#br0" timeOffset="47">7455 16243 172 0,'-3'-6'66'0,"0"4"-36"0,6-3-18 0,0 5 21 15,-3 0-10-15,-3 0-1 16,0 0-4-16,0 0-2 16,-3 5-8-16,0-3-1 0,0 4 0 15,-3 4-3-15,-2-2-1 16,-1 3-1-16,0 5-2 16,0 5-2-16,6-3 1 15,3-4 3-15,9 4 1 16,0-5-1-16,0-5-2 15,0-2 1 1,3-6-1-16,0 0 2 0,-1-3-1 16,-2-5 2-16,0-3-2 15,0 1 2-15,0-3-4 16,0 5 0-16,-3-3 1 16,0 3 2-16,0 0 1 15,0 3 1-15,0 0-2 16,0 2-2-16,-3 3 1 15,0 0 1-15,3 5 1 16,3 9 1-16,0-4-2 0,0 6-2 16,0 0 1-1,0 0-1 1,-3 0 2-16,3-8-6 0,-3 2-1 16,0-5-23-16,0-2-8 15,0-3-15-15,3 0-6 16,3-8-35-1</inkml:trace>
  <inkml:trace contextRef="#ctx0" brushRef="#br0" timeOffset="48">7595 16103 200 0,'-3'-6'77'0,"3"6"-42"0,0 0-23 15,0 0 21-15,0 0-15 16,0 0-2-16,0 6 3 16,3 1 2-16,-3 1-10 15,0 3 2-15,3 5 1 0,0 13-3 16,0-5-1-16,0 0-4 16,0 2-1-16,0-2-3 15,0 0-2 1,0-6 1-16,3-5-21 15,-3 1-7-15,0-4-24 16,0-7-7-16,3-3-54 16</inkml:trace>
  <inkml:trace contextRef="#ctx0" brushRef="#br0" timeOffset="49">7452 16230 96 0,'-3'-3'35'0,"6"3"-18"0,0-3-7 0,-3 3 14 0,3 0 0 15,0 0 1-15,-3 0-1 16,3 0 2-16,-3 0-8 16,0 0-3-16,3 6-8 15,0 1-1-15,0-1 1 0,0 7-1 16,0-2-1-16,0-1-6 15,0 1 1-15,0 2-2 16,0-5-2-16,-3-3-57 16,6 1-57-1,0-12 28-15</inkml:trace>
  <inkml:trace contextRef="#ctx0" brushRef="#br0" timeOffset="50">7824 16359 140 0,'-12'16'52'0,"12"-16"-28"0,12-8-8 0,-9 8 16 16,0-3-2-16,0-2 8 15,0 8-10 1,0-1 5 0,-3 9-19-16,0 0-3 0,-3 2 0 15,0-3-7-15,-3-2-2 16,-3 0 3-16,3 6 1 15,0-1-5-15,0-5-2 16,-2-6-25-16,-1 1-7 16,3-3-26-16,0 0-8 15</inkml:trace>
  <inkml:trace contextRef="#ctx0" brushRef="#br0" timeOffset="51">7946 16198 180 0,'0'-3'68'0,"0"3"-36"0,3 0-22 16,-3 0 17-16,0 0-4 16,0 0-2-16,3 0 0 15,3 3-1-15,-3 2-11 16,3 3 3-16,0-3 2 0,0 1-1 15,0 7 2-15,0-5-4 16,3 13 1-16,0-5-5 0,0 0 1 16,0-3-5-16,0 0 0 15,3 0-1-15,-4 1 1 16,1-4 0-16,0-2 1 16,0 3-2-16,-3-3 1 15,0-8-2-15,-3 8-1 16,0-3-10-16,0-8-4 15,0-2-15-15,0 0-7 16,0-1-31-16,0 1-12 16,0 0-23-1</inkml:trace>
  <inkml:trace contextRef="#ctx0" brushRef="#br0" timeOffset="52">8256 16166 156 0,'0'0'57'0,"0"3"-30"0,-9-3-18 15,9 0 16-15,-3 2-3 16,3 1 1-16,-3 5-1 0,0-3 1 16,0 6-13-16,0-6 8 0,-3 19 4 15,0-8 0-15,-3 8-1 16,-6 7-5-16,0-2 0 16,-2-2-3-16,5 2 0 15,3-5-3-15,-3 0-1 16,-3 7-5-16,6-9-1 15,0-4 1-15,0 1 0 16,3-4 0-16,-3-1 0 16,3-1-2-16,0 3 1 15,0-6-2-15,0 1 2 16,4-3-2-16,-1 0-1 16,0-3-8-16,0 0-3 0,0-2-25 15,0 0-11-15,0-1-53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5:13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22365 6212 164 0,'-6'-5'63'0,"6"5"-49"0,-9-8 9 16,3 6 10-1,3 2-20-15,-6-3 3 16,0 0-10-16,-9 1-1 16,6 2-3-16,-9-3 3 15,7 6-3-15,-7-3 1 16,3 2-1-16,-6 1-2 0,6 2 1 15,-9 0-1-15,7 3 0 0,-7 0 0 16,3 0 0-16,-6 3 0 16,3-1 0-1,-8 6 0-15,5 0 0 0,-15 5 0 16,13 3 0 0,-10 8 2-16,9 0-1 0,-6 2-1 15,10-2 1-15,-7 2-4 16,9-2 2-16,-9 0 1 15,7-6 0-15,-13 1 0 16,9-1 0-16,-11 6 2 16,8-3-1-16,-9 5-1 15,10 1 1-15,-7 4-1 16,9-4 0-16,-6 2 0 16,7-3 0-16,-10 1 2 15,6-6-1-15,-5-3-3 16,5 1 1-16,-9-1 1 0,1 1 0 15,-1-1 2-15,0 3-1 16,4 0-1-16,-1 0 1 16,0 3-4-16,-2 0 0 0,-4 5 2 15,0-3 2-15,4-2 0 16,-1 0-1-16,0 0 1 16,4-3 1-16,2 0-1 15,0 0-1-15,-2 0 1 16,-1 0-1-16,-3 3-3 15,1 0 2-15,-4 5 1 16,1 0 2-16,-1 2-3 0,3-2 0 16,1 0-1-16,-1-2 0 15,0-3 4-15,-2-3 1 16,-1-3-1-16,-3 1-2 16,1-4-2-16,2 4 1 15,4-1 10-15,-1-2 3 16,9 0-3-16,3-3-1 15,4-2-4-15,5-3-1 16,0-3-1-16,3-3 1 16,3 1-2-16,1-3-1 15,2-5-15-15,3-3-5 16,0-3-10-16,3-2-2 16,0-1-11-16,6-7-3 15,3 0-4 1,3-3-23-16,3 0 18 0</inkml:trace>
  <inkml:trace contextRef="#ctx0" brushRef="#br0" timeOffset="1">19347 8009 164 0,'0'0'63'0,"0"3"-49"0,-3-1 7 15,3 4 0-15,-3 1-7 16,-6 4 0-16,-3 5 0 16,-6 5 2-16,-3 8-9 15,-3 6 5-15,0-1 3 0,1 0-5 16,5-5-1-16,3-5-3 15,3-3-1-15,6-5-3 0,6-2-2 16,9-4 3 0,6-2 0-16,6-5 3 0,5-6 1 15,1 0-3-15,3-2-1 16,0-3-3-16,0-2-3 16,-4-1-27-16,1-2-12 15,3 0-67 1</inkml:trace>
  <inkml:trace contextRef="#ctx0" brushRef="#br0" timeOffset="2">20001 7191 168 0,'-3'3'66'0,"3"0"-52"0,0-1 17 0,0-2 4 15,0 0-6-15,0 0 0 16,3 0-10-16,0-5-4 16,3 0-8-16,0-1-3 0,0-1 2 15,0-1-5-15,3 0-1 16,-3 0-2-16,0 0 0 15,0 0 2-15,0 3 0 0,-3-1 0 16,0 4 0-16,0-1-3 16,-3 3 2-16,0 0-1 15,3 8 0-15,0 2 0 16,0 6 0-16,-3 3 2 16,0 5 0-16,0-1 0 15,0 1 2-15,0 3-14 16,0-6-7-16,0-3-23 15,0-2-9-15,-3-2-41 16</inkml:trace>
  <inkml:trace contextRef="#ctx0" brushRef="#br0" timeOffset="3">19939 7419 196 0,'-9'0'74'0,"12"0"-58"0,3 0-2 0,0 3-3 15,0-1 1-15,3-2 4 16,3 0-6-16,2 0-3 16,4 0-4-16,0-2-16 15,3 2 7-15,0-6-10 16,3 1-38-16,-3-3-14 16,-1-3-6-16,4 1 0 0</inkml:trace>
  <inkml:trace contextRef="#ctx0" brushRef="#br0" timeOffset="4">20106 7064 104 0,'-9'-15'41'0,"3"12"-32"0,-3-2 13 0,6 5 6 15,-3-3-3-15,-3 0 3 16,-3 1-10-16,0-1 0 16,-3 3-11-16,0-3-2 0,0 6-1 15,-2 0-7-15,-1 2 0 16,0 6 1-16,-3 2 3 15,0 5-2-15,0 9-2 16,3 7 4-16,1 11 1 16,5 8-3-16,3 5 1 15,6-5 0-15,6-5 0 16,9-9 4-16,9-4 2 16,14-6 6-16,13-8 5 15,8-5-3-15,4-11 0 0,-1-7-2 16,1-12 0-1,-3-7 0-15,-4-13 2 16,-14-8 28 0,-3-3-23-16,-16-16 5 0,-14 8-9 15,-12 2-1-15,-8 9-6 16,-4 2-3-16,0 9-2 16,-3 4-14-16,0 3-4 0,0 6-15 15,3 5-4-15,4 5-37 16,5 5-17-16,9 3-17 15</inkml:trace>
  <inkml:trace contextRef="#ctx0" brushRef="#br0" timeOffset="5">20079 7210 124 0,'3'0'46'0,"-3"3"-35"0,0 2 7 0,0 0 2 15,0 3-4-15,0 5 1 16,-3 6-7-16,0-1-2 15,0 4-4-15,0-1-1 0,0 0 1 16,0-3-5-16,0-2 1 0,0-3 2 16,3-2 1-16,-3-3-43 15</inkml:trace>
  <inkml:trace contextRef="#ctx0" brushRef="#br0" timeOffset="6">19989 7443 144 0,'0'-3'55'0,"0"0"-43"0,6 6 8 0,-3-3 0 15,3 0-6 1,3 3 2-16,3-3-7 0,3 0-3 15,3 0-3-15,3 0-3 0,0 2 1 16,-1-2-1-16,1 0 2 16,-3 0-36-16,-3 0-15 15</inkml:trace>
  <inkml:trace contextRef="#ctx0" brushRef="#br0" timeOffset="7">23740 7594 176 0,'6'-3'66'0,"-6"6"-52"0,0-3 1 16,0 0-1-16,0 0-6 16,0 0 1-16,3 0 3 15,0 0 5-15,-3 0-9 16,6 0 2-16,-3 0 3 0,-3 0-5 15,9-3 0-15,-3 0 0 16,0 1 0-16,0-4 0 16,-3 1 0-16,8 0-2 15,-2-1 1-15,0-1-2 16,0-1 0-16,0-3-1 0,3-2 2 16,-3 0-1-16,0-3 2 15,3 0-4-15,-3-3-2 16,0 1 0-16,-3-3 1 15,3-3-1-15,2 0-1 16,-2-3 3-16,0-2 0 16,0 0 1-16,-6 0 0 15,6 0 0-15,0 3 0 16,-3 2-2-16,0 0-2 16,3 0 1-16,-3-2-1 15,0 2 0-15,3-3 2 16,-3-2-1-16,0-2 2 15,0-4-2-15,-3 1-1 16,3-1 3-16,-3 1 0 16,0 2-4-16,-3 1-1 15,0 4 3-15,0 1 1 0,0 2-3 16,-3-3 1-16,0 4 0 16,-3-1 0-16,3 0 2 15,-3 0 1-15,0 0 1 16,-3 0 2-16,0 1-5 15,0-1-3-15,0 0 3 16,0 0 3-16,-3 0-3 16,3 1-3-16,3 1 1 15,-3 1 2-15,0 0 0 16,1 0-1-16,-1 2 1 16,0 4-1-16,3 1 2 0,0 4 1 15,-3-1-1 1,6 1-2-16,-3 2-2 15,3 0 1-15,0 2 1 16,-3 1 2-16,6 0-3 16,0 2 0-16,0 3 1 0,-3 0 0 15,-3 3-3-15,6 5 0 16,-3 5 4-16,-6 5 1 16,6 6-3-16,-3 5 1 15,0 0 0-15,0 3 2 16,-3-5-1-16,0-6-1 15,9-5 3-15,-3-3 0 16,0-2-1-16,3-6-2 16,0-5 1-16,3-5 1 15,0-9-1-15,3-7-1 0,-3-3 1 16,6-2-1-16,-3-6 0 16,0 6 0-16,-6-1 0 15,9 3 0-15,-3 1 0 16,0 1 0-16,-6 7 0 15,6 1 2-15,-3 4-3 16,-3 2-2-16,6 3 2 16,-3 2 0-16,3 6-4 15,0 2 1-15,3 0 4 16,0 0 2-16,0 1-3 16,0 2 1-16,-1 0 0 15,4-3 2-15,0 3-12 0,0-3-6 16,0 3-35-16,-3-3-17 15,9 3-56 1</inkml:trace>
  <inkml:trace contextRef="#ctx0" brushRef="#br0" timeOffset="8">24398 6818 172 0,'-9'0'66'0,"6"0"-52"0,-3 0 19 15,6 0 6-15,0 0-2 16,0 0 2-16,0 0-8 16,0-2-4-16,6-1-15 0,-3-2-8 0,6-6 0 15,-3 3-3-15,0 3-1 16,9 0-2-16,-4 2-1 16,1 3 2-16,-3 3 2 15,0 2-2-15,-6 6 0 16,-3 7 1-16,-3 1 0 15,-6 2-3-15,0-3 0 16,0 1 4-16,1-3 1 16,-4-3-3-16,9-3 1 15,-3-2 2-15,3 0 1 0,0-2-1 16,3-1-2-16,0-5 1 16,6 3 1-16,9-1-1 15,-1 1 2-15,1-3-4 16,0 0 0-16,-3 0 3 15,3 0 1-15,-3 0-8 16,-3 0-4-16,-6-3-24 16,6 1-9-16,-6-1-53 15,3-2-48 1,-6-3 51-16</inkml:trace>
  <inkml:trace contextRef="#ctx0" brushRef="#br0" timeOffset="9">24451 6649 160 0,'-15'-5'63'0,"10"2"-49"0,-7 0 11 0,9 1 5 15,-3 2-5-15,-3 0 0 16,-3 2-7-16,-3 1-3 16,-3 5-9-16,-3 0-6 0,0 5-3 15,-5 3 4-15,5 8 3 16,3 5 3-16,3 8 3 0,6 5-1 16,6-2 0-1,9 0-5-15,3-3-1 0,12-6 3 16,0-4 1-16,8-6 1 15,7-5 0-15,6-5-2 16,3-9 1-16,5-7-4 16,1-6-2-16,-4-7 0 15,-5-9-1-15,-9-2 4 16,-6-5 2-16,-10-3 2 16,-11 0 2-16,-6 2-1 15,-12 1 0-15,-8 5-1 16,-10 5 2-16,0 3-5 15,-3 8-3-15,1 2-19 16,2 6-6-16,3 2-51 16,15 8-19-16,3 3-25 15</inkml:trace>
  <inkml:trace contextRef="#ctx0" brushRef="#br0" timeOffset="10">19394 8657 176 0,'-9'0'68'0,"9"3"-52"0,3-3-5 0,-3 0-4 15,6 0-2-15,0 0 4 16,0-3 9-16,3 1 3 16,3-1-10-16,3 0-4 0,3-2-1 15,2 0-3-15,4-6-2 16,3 0-3-16,3-2 1 15,3 0 3-15,-4 0 3 16,4 0-2-16,-3-3 0 16,0 0-1-16,-4 0 1 15,-2 0-4-15,0-2 0 0,0-4 3 16,0 1 3-16,-1 0 0 16,1-3 0-16,0 0-1 15,0 1 0-15,0-4-5 16,3 1 1-16,-4-1 0 15,1 1 0-15,0-1 0 16,0 1 2-16,0-3-3 16,-1 5 0-16,1 0 3 15,3-2 1-15,-3-1-4 16,0 1 1-16,-4-1-2 0,1 1 0 16,0-1 2-16,0 1 2 15,3-1-3-15,-3 1 0 16,2 0 1-16,1-1 2 15,-3 1-1-15,3-1-1 16,0 1-2-16,2-1 1 16,1 3 1-16,0 1 2 15,0 1-3-15,0 1 0 16,-1 0-1-16,-2-3 0 16,0 1 4-16,0 1 3 15,0 1-4-15,-1 3-3 16,4-1 7-16,0 1 4 15,0-1-11-15,0 3-5 16,-1 0 3-16,1 3 3 0,0 0 0 16,0 0 0-16,0 2 1 15,-1 0 2-15,4 4-6 16,-3-1 1-16,0-3 3 16,0 0 4-16,-1-2-3 15,4 0-1-15,0 0 0 16,0-3 0-16,-1 3 0 15,1-1 0-15,0 1 0 16,0 3 2-16,2-1-1 16,-2 0-1-16,3 1 1 15,-3-1-1-15,2-2 0 16,-2-3 0-16,0 0 0 0,-3-2 2 16,0-1-1-16,-1 1-1 15,1-1 3-15,0 3 0 16,0 0-1-16,-1 1 1 15,1-1 0-15,0 0 3 16,0-3-1-16,3 3 2 16,-4 1-2-16,-2 1 0 15,3 1-1-15,-3 0 0 16,0-3-2-16,-1 3 1 16,1-3-2-16,-3 0-1 15,0-2 5-15,0-1 1 16,0 0 2-16,-1 4 0 15,1-1-2-15,0 2 1 16,-3-1 2 0,0 4-4-16,0-5-1 15,0 6-2-15,-1-6 1 16,4 2-2-16,-3-4 2 16,6 5-2-16,-3-6 2 15,-3 6-2-15,-1-6-3 16,1 4 1-16,0-7 1 15,3 7 0-15,-6-7 2 16,3 6-1-16,-3-2-1 16,3 2 1-16,-7-2-1 15,1 4 0-15,-3-2 0 16,0 6 0-16,0-3 0 16,0 5 0-16,-6-6-3 0,3 9 2 15,-6-3-1-15,3 6 0 16,-6-4-3-1,3 6 3-15,-9 0-6 0,0 3 5 16,-12 0-5 0,3 5 4-16,-8-3 2 0,2 3 2 0,-6 2 0 15,9-2 0-15,-3-2 0 16,10-1 0-16,-1-2-7 16,6-1 4-16,3-4-5 15,6 2 4-15,3-3-2 16,6 0 3-16,6-5-2 15,2 3 2-15,7-8 2 16,0 7 1-16,3-4 0 16,-3 2 0-16,-1-3 2 15,-2 3-1-15,-3 1 4 16,0 1-3-16,-6 4 1 16,0 4-1-16,-6 1 5 15,0 5-4-15,-9 5 10 16,3 3-7-16,-6 5 1 15,3 0-4-15,-6-2-4 16,6-1 0-16,-3-2-50 16,3 0 28-16,0-5-127 15,6-1 83-15</inkml:trace>
  <inkml:trace contextRef="#ctx0" brushRef="#br0" timeOffset="11">20231 8443 160 0,'-3'0'60'0,"0"-3"-47"0,0 6 17 16,3-3 5-16,-3 0-2 16,0 0 1-16,3 0-8 15,0-3-2-15,0 1-13 16,3-4-4-16,3-2-3 0,3 0-2 0,2-2 1 15,4-1-2-15,0 3 2 16,0 0-7-16,0 3 1 16,-3 2 1-16,0 6 3 15,-3 0 0-15,-3 5 2 16,-6 2-9-16,-3 3-3 16,-3 1 5-16,-3 2 1 15,0-3 3-15,0-3 2 16,3-2-1-16,0 0-1 15,3-2-2-15,6-1-1 16,3 0-1-16,3 0 3 16,3 3-2-16,3 0-1 15,0 0 0-15,-1 0 3 16,1 3 4-16,-6-1 6 0,-3 1 1 16,-6 0 2-16,-3-1 2 15,-6 1 4-15,0-3-8 16,-5 0-3-16,2-3-4 15,-3-3-3-15,3-2-19 16,0 0-10-16,3 0-16 16,0 0-5-16,3-2-57 15</inkml:trace>
  <inkml:trace contextRef="#ctx0" brushRef="#br0" timeOffset="12">20266 8303 148 0,'-15'-3'55'0,"6"6"-43"0,-2-1 14 0,2 1 4 15,0 2-6-15,-6 3 0 0,0 5-11 16,-3 6-5-16,-3 2-5 16,0 3 4-16,1 5 3 15,2 3 1-15,3 5 3 0,9 2-1 16,6 4 0-16,9-4-5 15,9-1 0-15,11-7-1 16,7-7 3-16,6-8-3 16,8-8 1-16,4-11-3 15,6-13 2-15,-1-10-2 16,-8-8 2-16,-10-6-4 16,-11 0 0-16,-15-2 12 15,-15-1 5-15,-12 4 1 16,-12 2 2-16,-11 2-9 0,-1 6-1 15,-3 5-12-15,3 3-5 16,-2 5-34-16,5 6-14 16,3 5-100-1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5:56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18486 8517 224 0,'3'3'85'0,"0"-3"-66"0,-3-6 3 15,0 4-1-15,0-1-7 16,-3-2 2-16,-6-3-14 15,-9-3-5-15,-8 1 1 16,-7-4 0-16,-6-7 4 0,-2 3 8 16,-10-1 5-16,-6-2 2 15,-11 2-1-15,-9-2-6 16,-7 0-2-16,1 3-2 16,-12 2-1-16,-10 0-6 15,-2 3-1-15,-6 5 1 16,-18 2 0-16,131 6 1 31,-256 43 0-31,45 2 0 16,20 5-3-16,13 0 2 15,14 8 1-15,12 22 0 16,12 20-7 15,18 86-5-31,60-41 0 0,44-21-5 16,30-15-2-1,39-6 17-15,35-2 8 0,27-14-2 16,42-8 7-16,38-18 4 0,22-16 2 16,40-13-1-1,37-19-6-15,-9-23-4 0,12-14 1 16,5-11 2-16,-29-12 5 16,-3 2 1-16,-30-11 3 15,-15-5 3-15,-20-18 0 16,-31-8 2-16,-29 5-9 15,-30-3-3-15,-32-13 2 16,-34 3 4-16,-35 10-14 16,-44 11-3-16,32 74-54 31,-247-95-13-15,-3 18-6-16,17 35-58 0,-2 21-22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E443AAF-5F5E-4E17-B1F2-FE7D379CB665}" emma:medium="tactile" emma:mode="ink">
          <msink:context xmlns:msink="http://schemas.microsoft.com/ink/2010/main" type="writingRegion" rotatedBoundingBox="12233,3215 16112,3077 16142,3915 12263,4053"/>
        </emma:interpretation>
      </emma:emma>
    </inkml:annotationXML>
    <inkml:traceGroup>
      <inkml:annotationXML>
        <emma:emma xmlns:emma="http://www.w3.org/2003/04/emma" version="1.0">
          <emma:interpretation id="{BC49FA99-55A7-4ADE-8E29-3A77A94CCE15}" emma:medium="tactile" emma:mode="ink">
            <msink:context xmlns:msink="http://schemas.microsoft.com/ink/2010/main" type="paragraph" rotatedBoundingBox="12233,3215 16112,3077 16142,3915 12263,4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26461-10B7-45D9-9A50-B7742FBD40F9}" emma:medium="tactile" emma:mode="ink">
              <msink:context xmlns:msink="http://schemas.microsoft.com/ink/2010/main" type="line" rotatedBoundingBox="12233,3215 16112,3077 16142,3915 12263,4053"/>
            </emma:interpretation>
          </emma:emma>
        </inkml:annotationXML>
        <inkml:traceGroup>
          <inkml:annotationXML>
            <emma:emma xmlns:emma="http://www.w3.org/2003/04/emma" version="1.0">
              <emma:interpretation id="{C039F0AB-35A0-494E-89F3-92DE0C0249CC}" emma:medium="tactile" emma:mode="ink">
                <msink:context xmlns:msink="http://schemas.microsoft.com/ink/2010/main" type="inkWord" rotatedBoundingBox="12233,3215 13400,3174 13426,3884 12258,3926">
                  <msink:destinationLink direction="from" ref="{6F5220BF-C097-4272-82C8-E81C82F86CE3}"/>
                </msink:context>
              </emma:interpretation>
              <emma:one-of disjunction-type="recognition" id="oneOf0">
                <emma:interpretation id="interp0" emma:lang="en-US" emma:confidence="1">
                  <emma:literal>logical</emma:literal>
                </emma:interpretation>
                <emma:interpretation id="interp1" emma:lang="en-US" emma:confidence="0">
                  <emma:literal>Logical</emma:literal>
                </emma:interpretation>
                <emma:interpretation id="interp2" emma:lang="en-US" emma:confidence="0">
                  <emma:literal>logician</emma:literal>
                </emma:interpretation>
                <emma:interpretation id="interp3" emma:lang="en-US" emma:confidence="0">
                  <emma:literal>logia</emma:literal>
                </emma:interpretation>
                <emma:interpretation id="interp4" emma:lang="en-US" emma:confidence="0">
                  <emma:literal>logic</emma:literal>
                </emma:interpretation>
              </emma:one-of>
            </emma:emma>
          </inkml:annotationXML>
          <inkml:trace contextRef="#ctx0" brushRef="#br0">12256 3217 164 0,'-3'-2'63'0,"3"4"-34"0,3 4-27 0,-3-4 14 15,3 9 5-15,0 2 7 16,-3 11-4-16,0 18-2 15,0 1-12-15,-3-1 0 0,0 6 1 16,0-9-4 0,0-2 1-16,3-5-5 15,0-3-2-15,0 0 0 16,0-10-1-16,0-1-3 16,0-5 0-16,0-2-31 15,3-3-15-15,3-5-46 16,3-3-28-1,-3 0 56-15</inkml:trace>
          <inkml:trace contextRef="#ctx0" brushRef="#br0" timeOffset="1">12462 3508 128 0,'-6'-2'49'0,"3"2"-26"0,-3 0-16 0,3 2 13 15,0 6 3-15,-3-2 6 16,0 4-5-16,-6 9-2 16,3-1-12-16,3 3-4 0,6-2 0 15,3 2-3-15,3-2-2 32,3-4 6-32,3-4 5 0,3-6 0 15,0-7 1-15,0-4-5 16,-3-4 0-16,-4-3-3 15,-2-6 0-15,0-2-1 16,-6-3 2-16,-6 3-3 16,0 2 0-16,-2 1 1 15,-1 2 0-15,0 8-9 0,0-5-2 16,0 8-16-16,3 5-8 0,3 2-19 16,3 6-8-1,3 3-31-15</inkml:trace>
          <inkml:trace contextRef="#ctx0" brushRef="#br0" timeOffset="2">12670 3498 188 0,'-12'-5'71'0,"9"5"-38"0,0-3-25 0,0 3 18 15,0 3-4-15,-3-1 1 0,0 6-6 16,-6-3-2-16,-5 9-9 16,-1 4-4-16,0 3-1 0,6 0-1 15,3 3 2-15,3-3-1 16,9-2-1-16,3-6 1 16,6-2 1-16,0-6 1 15,3-5 3-15,0-5-3 0,-3-1 0 16,-1-1-1-16,-2-7-2 15,0-4 3-15,-3 2 0 16,-3 0-1-16,0 0-2 0,0 6 1 16,-3-1 1-16,0 6-6 15,3 5 1-15,0 8-4 32,0 10 0-32,3 11 4 0,0 3 3 15,0 5 10-15,0 11 3 16,-3-6 0-16,-3-5 0 15,-3-5-1-15,-3-6 0 16,-3-5 0-16,-3-5 2 16,-6-5-9-16,-6-6-3 15,1-7-15-15,-1-4-7 0,3-10-18 16,3-5-8-16,0 0-23 16,6 0-8-16,0 5-17 15</inkml:trace>
          <inkml:trace contextRef="#ctx0" brushRef="#br0" timeOffset="3">12813 3503 236 0,'-6'5'88'0,"-3"3"-48"0,6 6-47 16,3-7 14-16,0 12-5 15,0 0 3-15,0-1 7 0,6-5 4 16,-3 1-8-16,0-4-9 0,0-2-2 16,6-3-96-1,0-2-8 1</inkml:trace>
          <inkml:trace contextRef="#ctx0" brushRef="#br0" timeOffset="4">12795 3355 296 0,'-15'-21'110'0,"18"21"-60"0,0-6-58 16,6 6-17-1,3 6-10-15,0-4-23 16,0 9-6 0,3 5-25-16,0 5-11 15</inkml:trace>
          <inkml:trace contextRef="#ctx0" brushRef="#br0" timeOffset="5">13027 3493 4 0,'-3'-3'2'0,"6"3"0"0,0-5-5 0,6 5 2 16</inkml:trace>
          <inkml:trace contextRef="#ctx0" brushRef="#br0" timeOffset="6">13066 3482 76 0,'0'0'30'0,"0"0"-16"0,0 0 5 0,0 0 16 16,0 0 14 0,0 0 9-16,0 0-18 15,0 0-8-15,-6-3-4 16,0 1 1-16,0-1-15 16,3 3-4-16,-9 0 5 15,-3 8-4 1,0 0-4-16,1 5-1 15,-1 6-2-15,3 2-2 0,3 0-2 16,3 0 3-16,3 3 0 0,6-6-1 16,3-2-2-16,9-5-2 15,6-3-1-15,-1-6-16 16,4-4-5-16,0-3-32 16,-3-6-12-16,0 8-37 15</inkml:trace>
          <inkml:trace contextRef="#ctx0" brushRef="#br0" timeOffset="7">13242 3522 224 0,'-15'-6'85'0,"15"6"-46"0,-3 0-43 16,0 0 13-16,0 0 4 15,-3 3 3-15,-3 2-3 16,-3 3 0-16,0 5-8 16,0 6-5-16,3 2-1 0,3 0 1 15,3-2 2-15,3-3 1 0,3-3 1 16,3-3 0-16,0-2 0 16,3-5-2-16,0-6-2 15,0-2-2-15,-3 0-1 16,0-3-1-16,0-11 3 0,-3 4 2 15,0-1 2-15,0 2-1 32,0 1-2-32,-3 8-4 0,3 2 0 15,0 9 2-15,0 9 1 16,0-1 1-16,0 2 0 16,6-1 0-16,2 1 2 15,1-3-3-15,0-2 0 16,3-3-43-16,-6-8-18 15,3-3-40-15</inkml:trace>
          <inkml:trace contextRef="#ctx0" brushRef="#br0" timeOffset="8">13402 3204 268 0,'-3'5'101'0,"0"1"-54"0,6 18-55 0,0-6 16 15,-3 24-13-15,0 6 1 0,3 5 8 16,-3 0 5 0,0-3-4-16,3-2-3 0,0-3 1 0,0-8-13 15,-3-6-3-15,0-7-87 32,-3-5-53-32,0-9 63 15</inkml:trace>
        </inkml:traceGroup>
        <inkml:traceGroup>
          <inkml:annotationXML>
            <emma:emma xmlns:emma="http://www.w3.org/2003/04/emma" version="1.0">
              <emma:interpretation id="{15C9DEB3-4431-40FB-A032-7D592037513C}" emma:medium="tactile" emma:mode="ink">
                <msink:context xmlns:msink="http://schemas.microsoft.com/ink/2010/main" type="inkWord" rotatedBoundingBox="13757,3292 14624,3261 14649,3968 13783,3998"/>
              </emma:interpretation>
              <emma:one-of disjunction-type="recognition" id="oneOf1">
                <emma:interpretation id="interp5" emma:lang="en-US" emma:confidence="1">
                  <emma:literal>right</emma:literal>
                </emma:interpretation>
                <emma:interpretation id="interp6" emma:lang="en-US" emma:confidence="0">
                  <emma:literal>night</emma:literal>
                </emma:interpretation>
                <emma:interpretation id="interp7" emma:lang="en-US" emma:confidence="0">
                  <emma:literal>might</emma:literal>
                </emma:interpretation>
                <emma:interpretation id="interp8" emma:lang="en-US" emma:confidence="0">
                  <emma:literal>fight</emma:literal>
                </emma:interpretation>
                <emma:interpretation id="interp9" emma:lang="en-US" emma:confidence="0">
                  <emma:literal>aight</emma:literal>
                </emma:interpretation>
              </emma:one-of>
            </emma:emma>
          </inkml:annotationXML>
          <inkml:trace contextRef="#ctx0" brushRef="#br0" timeOffset="9">13780 3466 60 0,'0'-3'24'0,"0"3"-12"0,3 0-14 16,-3 0 6-16,0 0-5 15,0 0 0 1,0 0 5-16,0 0 2 16,0 0 17-16,-3 3 10 15,3 2 3-15,0 1 2 16,0-1-5-16,0 3 0 16,0 5-13-16,0 0-2 15,0 6-10-15,0 2-1 0,0-2 3 16,0-1-4-16,0-5 2 0,0-2-3 15,0-3 0-15,0-3-1 0,0-5 2 16,-3-5-1-16,0 0 0 16,0-14-3-1,0-5-2-15,3 6 3 16,3 2-2-16,3 3-1 16,3-1 3-1,3 4 2-15,0 2-4 16,3 3-3-16,-3 5 1 15,0 0 0-15,6 0-10 16,-3 2-3-16,-4 1-42 16,1 2-15-16,-3-5-21 15</inkml:trace>
          <inkml:trace contextRef="#ctx0" brushRef="#br0" timeOffset="10">13956 3516 244 0,'9'6'90'0,"-21"-1"-48"0,6 5-51 0,6-4 14 16,0 18-5-16,6 2 0 16,-3-2 0-16,0-6 0 0,0-2-16 15,3-3-6-15,0-5-62 16,0-5-40-16,0-6 50 16</inkml:trace>
          <inkml:trace contextRef="#ctx0" brushRef="#br0" timeOffset="11">13998 3421 260 0,'-9'-26'99'0,"6"26"-54"0,3 0-57 15,0 0 13-15,0 0-18 16,6 0-1-16,3 10-22 16,0 3-9-16,2-5-38 15,4 0-15-15</inkml:trace>
          <inkml:trace contextRef="#ctx0" brushRef="#br0" timeOffset="12">14203 3477 188 0,'-21'2'71'0,"18"1"-38"0,-15 2-39 0,12 1 14 16,-3 4-3-16,-2 3 4 0,-1 11 2 31,-3 0 1-31,3 2-6 0,3-2 0 16,0-8 1-16,9 0-3 0,6-5-1 15,0-4 5-15,3-4 3 16,0-6-4-16,0 1 1 16,6-9-5-16,-3 1 0 15,-4-6-1-15,1 5 1 16,-3-2 0-16,0-3 1 16,3 8-2-16,0 6-6 15,0 7 0-15,-3 16 0 16,0 3 2-16,0 10 5 15,0 14 3-15,-3-1 4 16,-3-2 1-16,-6-2 3 16,-3-6 4-16,-6 0-8 0,-3-8-1 15,0-8-3-15,-2-5 1 16,-1-11-24-16,0-10-8 16,-3-3-17-16,6-8-4 15,0-18-13-15,6-1-3 16,3-4-19-16</inkml:trace>
          <inkml:trace contextRef="#ctx0" brushRef="#br0" timeOffset="13">14298 3276 180 0,'6'-3'68'0,"-3"11"-36"0,6 8-29 0,-6 2 17 16,0 9 5-16,-3 7 7 0,3 0 5 15,-3 6 4-15,0 0-22 16,0-6-4-16,0-5-1 0,0-5-8 16,0 0-1-16,0-8-3 15,0-6 1-15,3-4-9 16,3-4-3-16,-3-10-9 16,9-5-3-1,0 0 0-15,0-3 2 16,0 8 13-16,-3 3 6 15,-1 10 7-15,1 11 4 16,-3-3 2-16,0 3 3 0,-3 3-9 16,0-3-4-16,0-1 0 15,0-1 0-15,0-4-6 16,3-4-2-16,0-4-29 0,3-4-13 16,0-9-15-16,0-8-7 15,3-10-15 1</inkml:trace>
          <inkml:trace contextRef="#ctx0" brushRef="#br0" timeOffset="14">14560 3281 256 0,'-3'-5'96'0,"3"10"-52"0,0 8-54 16,0-5 14-16,0 13 1 16,0 11 4-16,0 5 0 15,0 5 2-15,0 3-6 16,0-5-5-16,3-3-1 0,0-3 3 0,0-7 1 15,0-6-43-15,3-5-18 16,-6-6-50 0</inkml:trace>
          <inkml:trace contextRef="#ctx0" brushRef="#br0" timeOffset="15">14459 3495 312 0,'-6'-5'115'0,"12"2"-62"0,6 3-66 0,-3 0 15 16,6-2-8-16,3-1 4 16,8 0-34-16,4-2-16 15,0 2-64-15,3 1-28 16</inkml:trace>
        </inkml:traceGroup>
        <inkml:traceGroup>
          <inkml:annotationXML>
            <emma:emma xmlns:emma="http://www.w3.org/2003/04/emma" version="1.0">
              <emma:interpretation id="{8660A428-C004-40A5-9F75-5F3F86136162}" emma:medium="tactile" emma:mode="ink">
                <msink:context xmlns:msink="http://schemas.microsoft.com/ink/2010/main" type="inkWord" rotatedBoundingBox="14927,3172 16114,3130 16134,3704 14947,3746"/>
              </emma:interpretation>
              <emma:one-of disjunction-type="recognition" id="oneOf2">
                <emma:interpretation id="interp10" emma:lang="en-US" emma:confidence="1">
                  <emma:literal>shift</emma:literal>
                </emma:interpretation>
                <emma:interpretation id="interp11" emma:lang="en-US" emma:confidence="0">
                  <emma:literal>shrift</emma:literal>
                </emma:interpretation>
                <emma:interpretation id="interp12" emma:lang="en-US" emma:confidence="0">
                  <emma:literal>Shift</emma:literal>
                </emma:interpretation>
                <emma:interpretation id="interp13" emma:lang="en-US" emma:confidence="0">
                  <emma:literal>shitt</emma:literal>
                </emma:interpretation>
                <emma:interpretation id="interp14" emma:lang="en-US" emma:confidence="0">
                  <emma:literal>shift'</emma:literal>
                </emma:interpretation>
              </emma:one-of>
            </emma:emma>
          </inkml:annotationXML>
          <inkml:trace contextRef="#ctx0" brushRef="#br0" timeOffset="16">15159 3440 260 0,'-6'2'99'0,"0"-2"-54"0,-6 3-44 31,3 0 21-31,-6 2-8 0,0 0 0 16,0 3-13-16,3 0-3 16,0 0 1-16,6 3-2 0,3-1-1 15,3 3 3-15,0-5 2 16,3 13 0-16,3-2-1 15,-6-1 5-15,0 4 4 16,-6-6 1-16,-3-1 4 0,-2-1-3 16,-4-4 1-16,0-2-5 15,0-5-2-15,0-3-18 16,3-3-6-16,3-2-24 16,3-19-65-1</inkml:trace>
          <inkml:trace contextRef="#ctx0" brushRef="#br0" timeOffset="17">15227 3217 216 0,'-3'6'82'0,"3"2"-44"0,3 10-44 0,0-5 12 16,-3 11 11-16,0 11 9 15,-3 2 6-15,-3 2 6 16,0-2-21-16,0 6-3 0,0-4-2 16,0-10-7-16,0-2-1 15,0 2-2-15,3-16-2 16,0 0-2-16,0-2-1 0,3-6-3 16,0-2-1-16,0-6-3 15,3-5-1-15,3-5 3 16,0 0 3-16,3 0 0 15,0-6 1-15,3 6 3 0,3 0 0 16,0 2-2-16,3 3 2 31,0 0 7-31,-1 3 6 0,-2 5-4 16,0 3 0-16,0 2 2 16,-3 8 4-16,-3 6-4 15,-3 2 0-15,-3 0-9 16,0-2 0-16,-3-1-12 15,0-2-5-15,0-6-39 16,3-2-14-16,0-2-50 16</inkml:trace>
          <inkml:trace contextRef="#ctx0" brushRef="#br0" timeOffset="18">15495 3535 252 0,'-3'13'93'0,"3"24"-50"0,3-2-50 15,-3-22 14-15,0 3-5 16,-3-1 1-16,3-1-6 16,0-4-2-16,0 1-64 15,0-6-29-15,0-7 12 0,0-4 8 16</inkml:trace>
          <inkml:trace contextRef="#ctx0" brushRef="#br0" timeOffset="19">15483 3281 272 0,'-6'-8'101'0,"9"8"-54"0,3 0-94 15,0 3-1-15,6-1-20 16,6 1-3-16,2-1 1 0,4-2 4 16</inkml:trace>
          <inkml:trace contextRef="#ctx0" brushRef="#br0" timeOffset="20">15879 3209 228 0,'-6'-13'88'15,"0"-5"-48"-15,-6 2-38 0,6 8 19 0,-3 0 4 16,-6 3 7-16,-9 10-17 16,1 5-6-16,2 6-6 15,3 11-5-15,3 13 1 0,0 10 1 16,6 3 2-16,3 2-3 15,0 1 0-15,3-6 1 0,3-8 0 16,-3-5-18-16,3-5-8 16,0-8-28-16,-3-13-79 15</inkml:trace>
          <inkml:trace contextRef="#ctx0" brushRef="#br0" timeOffset="21">15560 3466 288 0,'15'-3'110'0,"-3"6"-60"0,9 2-61 0,-9-2 18 16,6-3-12-16,12 0 1 15,-1 0-31-15,1-3-12 16,3 1-42-16,-3-4-16 31,-4-9 33-31,-2-9 19 0</inkml:trace>
          <inkml:trace contextRef="#ctx0" brushRef="#br0" timeOffset="22">15956 3204 256 0,'0'-8'96'0,"0"11"-52"0,3-1-51 0,0 6 14 15,0 6 10-15,0 7 11 16,-3 29-3-16,0-5-2 16,-3 11-13-16,0-1-6 0,0-2-3 0,0-5-1 15,0-3 2 1,0-8-14-16,0-8-7 0,0-5-56 15,-3-8-24-15,-3-6-11 16</inkml:trace>
          <inkml:trace contextRef="#ctx0" brushRef="#br0" timeOffset="23">15813 3482 340 0,'6'-13'126'0,"15"5"-68"0,15 0-68 0,-18-3 22 16,17 1-9-16,4-1 1 0,0 3-16 16,-3 0-4-16,2-5-126 15,4-3-58-15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F5220BF-C097-4272-82C8-E81C82F86CE3}" emma:medium="tactile" emma:mode="ink">
          <msink:context xmlns:msink="http://schemas.microsoft.com/ink/2010/main" type="inkDrawing" rotatedBoundingBox="9730,4678 11878,3400 12049,3689 9901,4966" semanticType="callout" shapeName="Other">
            <msink:sourceLink direction="to" ref="{4F1305BA-5BA9-40CE-85B9-CD7FDCCB4BA6}"/>
            <msink:sourceLink direction="from" ref="{C039F0AB-35A0-494E-89F3-92DE0C0249CC}"/>
          </msink:context>
        </emma:interpretation>
      </emma:emma>
    </inkml:annotationXML>
    <inkml:trace contextRef="#ctx0" brushRef="#br0">9896 4601 156 0,'-6'-10'57'0,"6"7"-30"0,0 0-29 0,3 1 11 16,0-1-6-16,0 3-2 0,-3 0 15 16,0 0 9-16,0 5-13 15,-3 6 14-15,-3 2 4 0,-3 3-11 16,-3 8-3-16,-3 5-12 0,0-3-5 15,3-2 2-15,4-3 1 16,-1-5 0-16,3-3-2 16,3-2 1-16,3-3-1 15,9-3 2-15,3 0 1 16,-1 1 1-16,4-4 2 16,0 4-3-16,3-1 0 0,0-2-1 31,0-1 1-31,0 1-2 15,0 0-1-15,-4-1-26 16,1-2-12-16,0-2-67 16</inkml:trace>
    <inkml:trace contextRef="#ctx0" brushRef="#br0" timeOffset="1">9926 4731 208 0,'-9'0'79'0,"9"0"-42"0,0 2-34 0,0-2 17 15,0 0-3-15,6 0 1 16,3-5 0-16,3 0-2 15,5-3-8 1,10 0-1-16,9-3 0 0,6-2 1 16,11-5 0-16,7-6-2 15,5 0 1-15,13 0-6 16,-1-5-3-16,6-3 3 0,1 1 1 16,-1 1 0-16,-6 4-2 15,-2 0 1-15,-7-11-1 16,-5 2 0-16,5 1 0 15,-5-3 0-15,-4 0 2 0,-2 2-1 16,-4 1 2-16,-2-6 7 16,0 0 5-16,-1-2-7 15,-5-11-2-15,-3 6 5 16,-1 2 4-16,-2 0 2 16,-3 2-1-1,-1 6-6-15,1 3-2 16,0 2-6-16,2-2-4 15,-2 2 1-15,-3 6 0 16,0 2-2-16,-4 3 0 16,-2 5-16-16,-6 5-7 15,-3 0-62-15,-3 6-27 16,-6 0-10-16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E28BA40-FEAE-4451-B823-B1F917E8F716}" emma:medium="tactile" emma:mode="ink">
          <msink:context xmlns:msink="http://schemas.microsoft.com/ink/2010/main" type="writingRegion" rotatedBoundingBox="6256,5386 13902,5392 13898,9873 6252,9867"/>
        </emma:interpretation>
      </emma:emma>
    </inkml:annotationXML>
    <inkml:traceGroup>
      <inkml:annotationXML>
        <emma:emma xmlns:emma="http://www.w3.org/2003/04/emma" version="1.0">
          <emma:interpretation id="{A23DC04C-0A23-44CC-87A3-91FACF274B6D}" emma:medium="tactile" emma:mode="ink">
            <msink:context xmlns:msink="http://schemas.microsoft.com/ink/2010/main" type="paragraph" rotatedBoundingBox="6256,5386 13902,5392 13901,6246 6255,6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A648EA-6E58-4642-B830-1A943A3B6374}" emma:medium="tactile" emma:mode="ink">
              <msink:context xmlns:msink="http://schemas.microsoft.com/ink/2010/main" type="line" rotatedBoundingBox="6256,5386 13902,5392 13901,6246 6255,6240"/>
            </emma:interpretation>
          </emma:emma>
        </inkml:annotationXML>
        <inkml:traceGroup>
          <inkml:annotationXML>
            <emma:emma xmlns:emma="http://www.w3.org/2003/04/emma" version="1.0">
              <emma:interpretation id="{67B591F9-D0D0-409C-A714-3D8862ED293C}" emma:medium="tactile" emma:mode="ink">
                <msink:context xmlns:msink="http://schemas.microsoft.com/ink/2010/main" type="inkWord" rotatedBoundingBox="6200,5454 7043,5350 7113,5919 6271,6023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&lt;</emma:literal>
                </emma:interpretation>
              </emma:one-of>
            </emma:emma>
          </inkml:annotationXML>
          <inkml:trace contextRef="#ctx0" brushRef="#br0">6443 5704 112 0,'0'-2'44'0,"0"4"-24"0,0-2-17 0,0 0 12 15,0 0 6-15,0 0 7 16,0 0 2-16,-6 8 4 0,-3 0-18 16,-3 3-5-16,-6 7-3 0,-2 4-4 15,-4-1-1-15,3-3-1 16,0-2 1-16,6-3-2 15,3 1-1-15,0-4 3 16,4-2 0-16,2 0-1 16,3 3 1-1,3-1-2-15,6 1-1 16,2-1 1-16,7 1 1 16,0 0-1-16,3-1-1 0,0 1 1 15,-3-1 1-15,-3 1-8 16,0-3-3-16,3 8-70 15</inkml:trace>
          <inkml:trace contextRef="#ctx0" brushRef="#br0" timeOffset="1">6363 5898 176 0,'-9'-3'68'0,"6"3"-36"0,0 0-29 0,3 0 17 16,0 0 1-16,0 0 4 15,0 0-7-15,0 0 0 0,6 0-11 16,6 0 2-16,9-3 2 0,11 1 0 16,7-1 1-16,9 0 0 15,5-2 0-15,7 0 0 16,2 2 0-16,4 0-2 0,-4 1-1 16,-2-1-1-16,-10 1 2 15,-5 2-5-15,-9 0-1 16,-4 0 0-16,-8 0 0 15,-6 0-11-15,-3 2-5 16,-3 1-47-16,-6-3-21 16</inkml:trace>
          <inkml:trace contextRef="#ctx0" brushRef="#br0" timeOffset="2">7482 5784 156 0,'0'-3'60'0,"3"1"-32"0,-3 2-13 15,0 0 18-15,0 0-3 0,-3 0 0 31,-3 0-13-31,-3 0-3 0,-3 2-8 16,0 1-4-16,-6 5 1 0,1-3-4 16,2 0 0-16,0 6-1 15,3-1 0-15,6-2 0 16,6 0-2-16,9-2 0 16,3 2 0-16,6 2 3 15,-1 3 2-15,4 3-2 0,-3 0 0 16,-3 0 1-16,-3-3 0 15,-3 0 11-15,-6 1 7 16,-3-4 2-16,-6-2 0 16,-6 0-8-16,-3-3-5 15,-6-2-4-15,-3-3-3 16,4 0-10-16,-1-3-6 0,6 1-10 16,3-3-4-16,6-1-34 15,6-4-14-15,12-4-8 16</inkml:trace>
        </inkml:traceGroup>
        <inkml:traceGroup>
          <inkml:annotationXML>
            <emma:emma xmlns:emma="http://www.w3.org/2003/04/emma" version="1.0">
              <emma:interpretation id="{840AA7B6-95F6-4536-8EFA-7A34EF5AF246}" emma:medium="tactile" emma:mode="ink">
                <msink:context xmlns:msink="http://schemas.microsoft.com/ink/2010/main" type="inkWord" rotatedBoundingBox="7431,5625 8122,5866 7989,6247 7298,6007"/>
              </emma:interpretation>
              <emma:one-of disjunction-type="recognition" id="oneOf1">
                <emma:interpretation id="interp5" emma:lang="en-US" emma:confidence="1">
                  <emma:literal>stop</emma:literal>
                </emma:interpretation>
                <emma:interpretation id="interp6" emma:lang="en-US" emma:confidence="0">
                  <emma:literal>Stop</emma:literal>
                </emma:interpretation>
                <emma:interpretation id="interp7" emma:lang="en-US" emma:confidence="0">
                  <emma:literal>stoop</emma:literal>
                </emma:interpretation>
                <emma:interpretation id="interp8" emma:lang="en-US" emma:confidence="0">
                  <emma:literal>shop</emma:literal>
                </emma:interpretation>
                <emma:interpretation id="interp9" emma:lang="en-US" emma:confidence="0">
                  <emma:literal>stops</emma:literal>
                </emma:interpretation>
              </emma:one-of>
            </emma:emma>
          </inkml:annotationXML>
          <inkml:trace contextRef="#ctx0" brushRef="#br0" timeOffset="3">7607 5694 224 0,'-3'-8'85'0,"3"11"-46"0,0-6-46 15,0 3 16-15,3 3-2 16,0 2 6-16,-3 8 4 15,3 11 2-15,-3 2-10 16,0 3-3-16,0 6-2 0,0-1 0 0,0 1 2 16,0 2-3-16,3-6-2 15,0 4-5-15,0-9-2 16,0-5-37-16,-3-5-14 16</inkml:trace>
          <inkml:trace contextRef="#ctx0" brushRef="#br0" timeOffset="5">7964 5916 164 0,'0'19'63'0,"0"2"-34"0,3 11-27 31,0-9 14-31,-3 6 10 0,0 3 5 16,0-3-7-16,0 0-4 16,0 1-11-16,0-4-2 0,0-8 0 15,3-2-1-15,-3-5-1 16,0 0 3-16,0-11 5 16,0-3 2-16,0-8 0 15,0-5-5-15,0-5-4 0,0-8-6 16,-3-8 0-16,3 0 0 15,0 3 0-15,3-1-3 16,6 6 0-16,6 5-1 16,0 6 3-16,0 5-2 15,0 5-1-15,-1 5-2 16,-2 6 1-16,0 5 7 0,-6 2 4 16,-3 1 5-16,-6 2 4 0,-3 6-4 15,-6-4-1-15,-3-1-4 16,1 2-1-16,-1-3-10 15,3-11-4-15,0-2-33 16,3 0-12-16,6-8-72 31</inkml:trace>
          <inkml:trace contextRef="#ctx0" brushRef="#br0" timeOffset="4">7497 5892 240 0,'-6'-5'90'0,"9"5"-48"0,3-3-51 16,0 3 14-16,6 0-1 15,3 0 5-15,2 0-3 0,4-5-1 16,3 2-2-16,0 1-7 0,3 2 0 15,-4 0-27-15,1 0-9 0,0-3 0 16,-6 3 1-16,-3 0 20 16,-9 3 31-1,-3-1 14-15,-3 9-3 16,-3 0 0-16,-3 4-12 0,3 4-2 16,0-3-1-16,3 0 0 15,3 5 0-15,3-3 2 16,6 4 4-16,6-14 3 15,2-3 4-15,-2-8 4 16,3-2-7-16,-6-6 0 31,-3 1-9-31,0-4-1 0,-3-1-2 16,-6-4-1-16,-6 3-3 16,-3 0 1-16,-3 0-11 15,-6 6-4-15,-3 5-23 16,0 2-8-16,3 3-15 0,3 0-4 15,7 3-32 1</inkml:trace>
          <inkml:trace contextRef="#ctx0" brushRef="#br0" timeOffset="10">6738 5403 120 0,'0'0'46'16,"3"-11"-24"-16,0 6-26 0</inkml:trace>
        </inkml:traceGroup>
        <inkml:traceGroup>
          <inkml:annotationXML>
            <emma:emma xmlns:emma="http://www.w3.org/2003/04/emma" version="1.0">
              <emma:interpretation id="{8A661451-D23E-4FB8-9823-22297702FF2B}" emma:medium="tactile" emma:mode="ink">
                <msink:context xmlns:msink="http://schemas.microsoft.com/ink/2010/main" type="inkWord" rotatedBoundingBox="8387,5894 9307,5895 9306,6160 8386,6159"/>
              </emma:interpretation>
              <emma:one-of disjunction-type="recognition" id="oneOf2">
                <emma:interpretation id="interp10" emma:lang="en-US" emma:confidence="1">
                  <emma:literal>once</emma:literal>
                </emma:interpretation>
                <emma:interpretation id="interp11" emma:lang="en-US" emma:confidence="0">
                  <emma:literal>one</emma:literal>
                </emma:interpretation>
                <emma:interpretation id="interp12" emma:lang="en-US" emma:confidence="0">
                  <emma:literal>ounce</emma:literal>
                </emma:interpretation>
                <emma:interpretation id="interp13" emma:lang="en-US" emma:confidence="0">
                  <emma:literal>Once</emma:literal>
                </emma:interpretation>
                <emma:interpretation id="interp14" emma:lang="en-US" emma:confidence="0">
                  <emma:literal>oncer</emma:literal>
                </emma:interpretation>
              </emma:one-of>
            </emma:emma>
          </inkml:annotationXML>
          <inkml:trace contextRef="#ctx0" brushRef="#br0" timeOffset="6">8414 5935 192 0,'-12'2'74'0,"12"6"-40"0,-6 3-42 0,3-3 12 0,3 2 0 16,0 6 5-16,0 5 1 15,3-2 4-15,3-1-7 16,3-2 2-16,3 0 2 0,2-3 2 16,1-2 3-16,0-6-1 15,0-2 4-15,-3-11-2 0,0-8 1 16,-3 0-7-16,-6-2-4 15,-3-1-2-15,-3-2 1 16,-12 0-5-16,-3 2-3 16,0 3-4-16,0 3 1 15,3 3-21-15,1 4-8 16,-1 4-21-16,6 2-7 0,3 0-36 31</inkml:trace>
          <inkml:trace contextRef="#ctx0" brushRef="#br0" timeOffset="7">8548 5916 192 0,'3'8'71'0,"0"3"-38"0,2 4-30 0,-2-7 15 0,0 3 2 16,0 0 2-16,-3-3-7 15,0-1-2-15,0-1-7 16,0-1 5-16,0-5 2 0,0 0 0 15,0 0 2-15,0-3-8 16,3-2-2-16,3-3-5 0,0-5-1 16,3 0 1-16,3-1 0 15,0 4-3-15,3-1 2 16,0 6-4-16,3 2-1 16,0 6 0-16,-1 5 4 15,-2 5 3-15,-3 0 2 16,0 6 3-1,-6 5 1-15,0-3-1 16,0-3-1-16,-3-4-6 16,0-4 1-16,0 1-35 15,3-3-15-15,3 0-67 16</inkml:trace>
          <inkml:trace contextRef="#ctx0" brushRef="#br0" timeOffset="8">8967 5908 260 0,'-15'-8'99'0,"3"6"-54"0,4-1-55 16,-1 3 14-16,0 3-5 15,-6 2 0-15,0 0 3 16,0 3 3 0,0 3-2-16,3 2 3 0,0 3 3 15,6 8-5-15,3 2-2 16,3 1-1-16,3-4-1 15,6-4 2-15,3-3 1 16,0-3-6-16,9-2-2 16,0-4-27-16,0-4-11 15,-4-6-64-15</inkml:trace>
          <inkml:trace contextRef="#ctx0" brushRef="#br0" timeOffset="9">9021 5950 188 0,'0'0'71'0,"3"3"-38"0,6 0-25 0,-3-1 16 16,3 4-1-16,3-1 1 16,2 0 2-16,1 1 1 0,3-4-14 15,3 1 1-15,0-3 0 0,-3 0-5 16,0-3-1-16,-1-2-4 16,-5 0-1-16,0-3 1 15,-6 0 2-15,-3-3-3 31,-6 1 0-31,-3-1-6 0,-9 3-2 16,-5 3-3-16,-4 5 2 16,-3 5 2-16,-3 6 2 15,3 2-1-15,4 3 1 16,2 5 4-16,6 8 1 16,6-2-1-16,6-1 1 15,6-2 0-15,9-3 1 0,9 0 2 16,5-5 3-16,13-5-2 15,6-6-2-15,2-2-35 16,4-6-15-16,0-5-88 16</inkml:trace>
        </inkml:traceGroup>
        <inkml:traceGroup>
          <inkml:annotationXML>
            <emma:emma xmlns:emma="http://www.w3.org/2003/04/emma" version="1.0">
              <emma:interpretation id="{BBBF9CF6-CB05-42E6-9004-B9346095B220}" emma:medium="tactile" emma:mode="ink">
                <msink:context xmlns:msink="http://schemas.microsoft.com/ink/2010/main" type="inkWord" rotatedBoundingBox="9573,5930 10003,5686 10187,6011 9756,6254"/>
              </emma:interpretation>
              <emma:one-of disjunction-type="recognition" id="oneOf3">
                <emma:interpretation id="interp15" emma:lang="en-US" emma:confidence="1">
                  <emma:literal>all</emma:literal>
                </emma:interpretation>
                <emma:interpretation id="interp16" emma:lang="en-US" emma:confidence="0">
                  <emma:literal>ale</emma:literal>
                </emma:interpretation>
                <emma:interpretation id="interp17" emma:lang="en-US" emma:confidence="0">
                  <emma:literal>awl</emma:literal>
                </emma:interpretation>
                <emma:interpretation id="interp18" emma:lang="en-US" emma:confidence="0">
                  <emma:literal>ail</emma:literal>
                </emma:interpretation>
                <emma:interpretation id="interp19" emma:lang="en-US" emma:confidence="0">
                  <emma:literal>al</emma:literal>
                </emma:interpretation>
              </emma:one-of>
            </emma:emma>
          </inkml:annotationXML>
          <inkml:trace contextRef="#ctx0" brushRef="#br0" timeOffset="38">9786 5898 148 0,'3'-3'55'0,"-3"0"-30"0,6-2-18 16,-6 2 13-16,0-2 1 0,0 2 2 15,0-2-1-15,0-3 1 16,-3 3-13-16,0 0 1 0,-3-1 2 0,-3 4-1 15,-3 2 3-15,0 5-8 16,-3 3-4-16,-6 5-5 16,-2 11 1-16,2 0 1 15,3 0 0-15,3 2-5 32,6 6-1-32,9-8 3 0,9-6 3 15,3-5 5-15,3-2 2 16,3-6-3-16,-1-10-1 15,1-8-6-15,0-6-2 16,-3 1-3-16,-3-4 0 16,-3 4 7-16,-3-1 2 15,-3 4 3-15,0 1 0 0,-3 4 4 16,0 2 5-16,0 3-7 16,0 2-1-16,0 6-5 15,3 7-1-15,0 6 1 16,0 2 0-16,0 12 0 15,0-4 0-15,6 1-3 0,0-4 2 32,-3-4-15-32,-1-3-4 0,1-6-32 15,3-2-12-15,0-5-28 16</inkml:trace>
          <inkml:trace contextRef="#ctx0" brushRef="#br0" timeOffset="39">9911 5739 204 0,'-3'2'77'0,"6"9"-42"0,0 2-41 0,0 6 12 16,-3 5-2-16,0 5 5 16,0 2 6-16,0 4 3 15,0-6-9-15,0 8-5 0,0-5-3 0,3-6-6 16,0-5-1-16,3-5-50 15,0-5-23-15,3-14-6 16</inkml:trace>
          <inkml:trace contextRef="#ctx0" brushRef="#br0" timeOffset="40">10018 5712 184 0,'-3'16'71'0,"6"3"-38"0,3 18-34 16,-3-16 15-16,0 5 5 16,0 6 8-16,-3 3-10 15,3 2-4-15,0 2-8 0,0-4-4 0,6-6 0 16,0-5-52-16,11-14-75 31</inkml:trace>
        </inkml:traceGroup>
        <inkml:traceGroup>
          <inkml:annotationXML>
            <emma:emma xmlns:emma="http://www.w3.org/2003/04/emma" version="1.0">
              <emma:interpretation id="{EC574680-4201-487A-9C21-3F03318567B1}" emma:medium="tactile" emma:mode="ink">
                <msink:context xmlns:msink="http://schemas.microsoft.com/ink/2010/main" type="inkWord" rotatedBoundingBox="10347,5740 10842,5622 10949,6069 10454,6187"/>
              </emma:interpretation>
              <emma:one-of disjunction-type="recognition" id="oneOf4">
                <emma:interpretation id="interp20" emma:lang="en-US" emma:confidence="0">
                  <emma:literal>I's</emma:literal>
                </emma:interpretation>
                <emma:interpretation id="interp21" emma:lang="en-US" emma:confidence="0">
                  <emma:literal>1's</emma:literal>
                </emma:interpretation>
                <emma:interpretation id="interp22" emma:lang="en-US" emma:confidence="0">
                  <emma:literal>1s</emma:literal>
                </emma:interpretation>
                <emma:interpretation id="interp23" emma:lang="en-US" emma:confidence="0">
                  <emma:literal>is</emma:literal>
                </emma:interpretation>
                <emma:interpretation id="interp24" emma:lang="en-US" emma:confidence="0">
                  <emma:literal>la's</emma:literal>
                </emma:interpretation>
              </emma:one-of>
            </emma:emma>
          </inkml:annotationXML>
          <inkml:trace contextRef="#ctx0" brushRef="#br0" timeOffset="41">10459 5861 228 0,'-6'0'85'0,"6"0"-46"0,3 0-35 0,-3 0 21 16,0 0-5-16,0 0 0 15,3-3-8-15,-1-2-3 16,4-3-5-16,0-6-3 0,0-1 0 16,0-1-1-16,0-3 0 15,0 3-3-15,3 0 2 32,-3 1-1-32,0 1 0 0,0 4 0 15,-3 2 0-15,0 5 2 16,0 0 0-16,0 6 0 15,0 8 0-15,-3 5 4 16,0 10 2-16,0 1 2 16,-3 4 2-16,0 1-3 15,3 2 1-15,-3 1-5 0,3 4 0 16,-3-1-3-16,6-12-1 0,0-5-34 16,-3-2-17-16,3-6-70 15</inkml:trace>
          <inkml:trace contextRef="#ctx0" brushRef="#br0" timeOffset="42">10447 6120 236 0,'-9'0'88'0,"12"0"-48"0,0 0-45 0,-3 0 17 16,6 0 2-16,0 0 3 15,2 0-4-15,4 0-3 0,9-3-5 16,0 1-4-16,3-1 2 0,0 0-2 16,-6 1-1-16,-1-1-28 15,-2 3-11-15,-3 0-74 16</inkml:trace>
          <inkml:trace contextRef="#ctx0" brushRef="#br0" timeOffset="43">10703 5818 184 0,'-6'-2'68'0,"6"-9"-36"0,6 0-33 0,-3 9 15 15,6-4 7-15,-4-1 7 0,7-4-8 16,0 0-2-16,-3 1-10 16,0 2-1-16,-3 0 0 0,0 0-10 15,0 3-5-15,-3 2-45 16,0 0-17-16,3 6-25 15</inkml:trace>
          <inkml:trace contextRef="#ctx0" brushRef="#br0" timeOffset="44">10893 5834 208 0,'-12'11'79'0,"9"-9"-42"0,-3 1-37 0,3 0 18 16,-3 2-8-16,0 0 2 15,0 0-9-15,3 3-4 0,3 3 0 16,0 0-2-16,6-1-1 0,3 3 3 15,0 1 0-15,0 1 3 16,-3 1 1-16,0 3 14 16,-6-1 6-16,-3 4 4 15,-3-4 1-15,-3-2-11 0,-3-3-5 32,0-2-16-32,1-3-5 15,2-3-60-15,3-2-24 16</inkml:trace>
        </inkml:traceGroup>
        <inkml:traceGroup>
          <inkml:annotationXML>
            <emma:emma xmlns:emma="http://www.w3.org/2003/04/emma" version="1.0">
              <emma:interpretation id="{25315A9B-A91B-41DF-B65B-B2B6195DA79C}" emma:medium="tactile" emma:mode="ink">
                <msink:context xmlns:msink="http://schemas.microsoft.com/ink/2010/main" type="inkWord" rotatedBoundingBox="11416,5657 12894,5725 12874,6176 11396,6109"/>
              </emma:interpretation>
              <emma:one-of disjunction-type="recognition" id="oneOf5">
                <emma:interpretation id="interp25" emma:lang="en-US" emma:confidence="0.5">
                  <emma:literal>shifted</emma:literal>
                </emma:interpretation>
                <emma:interpretation id="interp26" emma:lang="en-US" emma:confidence="0">
                  <emma:literal>Shifted</emma:literal>
                </emma:interpretation>
                <emma:interpretation id="interp27" emma:lang="en-US" emma:confidence="0">
                  <emma:literal>shifter</emma:literal>
                </emma:interpretation>
                <emma:interpretation id="interp28" emma:lang="en-US" emma:confidence="0">
                  <emma:literal>shifters</emma:literal>
                </emma:interpretation>
                <emma:interpretation id="interp29" emma:lang="en-US" emma:confidence="0">
                  <emma:literal>Shifter</emma:literal>
                </emma:interpretation>
              </emma:one-of>
            </emma:emma>
          </inkml:annotationXML>
          <inkml:trace contextRef="#ctx0" brushRef="#br0" timeOffset="45">11542 5839 208 0,'-3'-10'77'0,"6"18"-42"0,-12-6-28 16,6 1 18-16,-3-3-2 16,-6 3 1-16,-9 2-7 0,4 0-2 15,-1 3-9-15,3-3-4 0,3 3 1 16,6 3-9-16,3-3-1 15,3 0 4-15,9 0 3 16,6 2 1-16,0 4-1 16,0-1-2-16,-4 0 1 15,1 0 3-15,-6 3 1 0,-3 0 5 16,-6 3 5-16,-9-4-5 16,-2 1-2-16,-1-2-3 15,0-7-3-15,0-1-10 0,3-9-6 16,0-7-36-1,6-1-16-15,3 0-38 32</inkml:trace>
          <inkml:trace contextRef="#ctx0" brushRef="#br0" timeOffset="46">11607 5768 148 0,'-3'-3'57'0,"3"6"-30"0,0-3-14 0,0 0 19 15,0 5-7-15,0 1 0 16,0 4-10-16,0 6-4 16,0 2-6-16,0 4-2 0,0 4 1 15,0 3-2 1,0 3 1-16,0 2-2 15,0-7 2-15,0-1-2 16,0-7-1-16,0-1 3 16,0-7 0-16,0-1 3 15,0-4 3-15,0-1 5 0,0-5 3 16,0 0-7-16,3-16-5 16,6-2-4-16,6-1 0 15,0 3-1-15,0 3-3 16,-3 2 2-1,0 6-1-15,0 5-2 0,0 3 3 16,3 2 2-16,-7 8 0 16,1 9 2-16,-3-4 0 15,0 1 1-15,-3-4-5 0,0-1-1 16,0-4-24-16,0-4-10 16,3-4-39-1,0-4-54-15,0-9 29 16</inkml:trace>
          <inkml:trace contextRef="#ctx0" brushRef="#br0" timeOffset="47">11831 5980 208 0,'3'2'77'0,"0"1"-42"0,0 5-39 0,0-3 13 16,0 3-1-16,0 5 5 16,0 8-7-1,0 1-3-15,0-4-2 0,-1-5-4 0,1 1 0 16,3-6-40-16,0-3-19 15</inkml:trace>
          <inkml:trace contextRef="#ctx0" brushRef="#br0" timeOffset="48">11822 5845 256 0,'-12'-22'96'0,"12"22"-52"0,3-2-56 0,3 2 13 15,0-5-20-15,3-1-3 16,6 1-19-16,11 2-9 16,1 1-33-16,3-1-12 15</inkml:trace>
          <inkml:trace contextRef="#ctx0" brushRef="#br0" timeOffset="49">12182 5741 192 0,'3'-13'71'0,"-3"5"-38"0,-3 0-17 16,0 6 24-16,0-4-8 15,-3 1 1-15,-3 0-5 16,-6 2 0-16,0 6-16 0,0 5-9 0,1 5-3 16,-1 13-2-16,3 4-2 15,3 7 0-15,3 2 0 16,0 9 3-16,3 0 2 0,3-3 0 16,0-6-1-16,0-4 1 15,0-9-1-15,0-5-40 16,0-8-15-16,3-7-66 15</inkml:trace>
          <inkml:trace contextRef="#ctx0" brushRef="#br0" timeOffset="50">11875 5929 280 0,'-6'-2'104'0,"9"2"-56"0,15 0-58 0,-6 0 16 15,6 0-2-15,0 2 2 0,6 1-5 16,-1 0 0-16,10-3-1 16,-3 0-18-16,-3-3-5 0,0 0-53 15,-1-2-62-15,1-3 32 16</inkml:trace>
          <inkml:trace contextRef="#ctx0" brushRef="#br0" timeOffset="51">12307 5749 248 0,'-6'3'93'0,"6"2"-50"0,0 24-50 15,0-13 16-15,0 5-6 16,-3 9 1-16,-3 7 6 16,0 10 4-16,0-7-7 0,3-3-2 0,0-5-1 15,0-6-2-15,3-2 1 16,0-5-18-16,0-9-6 15,3-5-56 1,3-2-62-16,-6-6 33 16</inkml:trace>
          <inkml:trace contextRef="#ctx0" brushRef="#br0" timeOffset="52">12215 5945 268 0,'0'-2'101'0,"9"-1"-54"0,6-5-55 0,-4 5 16 16,4-2-8-16,6 0 0 0,6-1-33 15,0 4-15-15,-3-1-58 16,-1 3-22-16</inkml:trace>
          <inkml:trace contextRef="#ctx0" brushRef="#br0" timeOffset="53">12456 5998 252 0,'0'11'93'0,"3"-6"-50"0,6 11-44 0,-3-11 18 16,3 0-4-16,0 1 3 16,8-4-7-16,-5-7-3 15,6 0-3-15,-3-3 2 0,-3 0 4 16,0-3-5-16,-3 1-2 16,-3-3-1-16,-3-1-1 15,-9 4-3 1,-6-1 2-16,0 6-1 15,-3 2-2-15,0 6 0 0,-3 5 3 16,0 5-2 0,4 6 1-16,2 4 0 0,3-1-2 15,3-1 0-15,6-3 3 16,6 1 0-16,3-3 1 16,3-6-3-16,14-2 0 0,-2-3-16 15,3-5-7-15,0-5-7 16,0-8-2-16,-1-6 14 15,-2 1 10-15,-6 2 9 16,-3 0 4-16,-6 3 11 16,-6 2 6-16,-3 6 1 15,-6 2 0 1,-3 6-6-16,-3 16-4 16,0 2-1-16,3 0-1 15,0 0-2-15,3 0 1 16,6-2-4-16,3-6-2 15,3-2 6-15,6-4 3 16,3-7 3-16,3-7 3 0,0-12-14 16,3-5-5-16,-7-2 1 15,-2-6 0-15,-9-2 2 0,-3-1 0 16,-3-7 0 0,-3 0 0-16,0 2 0 0,0 8 0 15,1 6 4-15,-1 4 5 16,3 9-10-16,0 8-1 15,3 10-1-15,0 11 1 0,3 8 1 16,0 5 1-16,3 5 0 16,-1 9 0-16,4 2 0 15,6-8 2-15,3-5-12 16,0-9-6-16,3-4-55 16,3-6-26-16,-1-8-3 31</inkml:trace>
        </inkml:traceGroup>
        <inkml:traceGroup>
          <inkml:annotationXML>
            <emma:emma xmlns:emma="http://www.w3.org/2003/04/emma" version="1.0">
              <emma:interpretation id="{EBFE5B52-ED7E-474D-A994-B345F8481BE1}" emma:medium="tactile" emma:mode="ink">
                <msink:context xmlns:msink="http://schemas.microsoft.com/ink/2010/main" type="inkWord" rotatedBoundingBox="13046,5820 13724,5506 13951,5995 13273,6310"/>
              </emma:interpretation>
              <emma:one-of disjunction-type="recognition" id="oneOf6">
                <emma:interpretation id="interp30" emma:lang="en-US" emma:confidence="1">
                  <emma:literal>off</emma:literal>
                </emma:interpretation>
                <emma:interpretation id="interp31" emma:lang="en-US" emma:confidence="0">
                  <emma:literal>oft</emma:literal>
                </emma:interpretation>
                <emma:interpretation id="interp32" emma:lang="en-US" emma:confidence="0">
                  <emma:literal>Off</emma:literal>
                </emma:interpretation>
                <emma:interpretation id="interp33" emma:lang="en-US" emma:confidence="0">
                  <emma:literal>Oft</emma:literal>
                </emma:interpretation>
                <emma:interpretation id="interp34" emma:lang="en-US" emma:confidence="0">
                  <emma:literal>Bff</emma:literal>
                </emma:interpretation>
              </emma:one-of>
            </emma:emma>
          </inkml:annotationXML>
          <inkml:trace contextRef="#ctx0" brushRef="#br0" timeOffset="54">13218 5937 196 0,'-12'3'74'0,"3"2"-40"0,-3 6-31 16,9-3 15-16,-3 2 6 15,-3 1 5-15,3 15-9 16,3-2-4-16,3-3-9 15,6-2 2-15,3-3 1 0,3 0-3 16,6-6 1-16,3-5-1 16,3-5 3-16,-4-5-3 0,1-8 1 0,0-6-5 15,-9-2 0 1,-3-3 1-16,-9 1 0 0,-6-4-5 16,-6 3 1-16,-6 6 0 15,-3 2 2-15,3 5-14 16,1 6-7-16,2 2-26 15,3 6-8 1,6 2-63 0</inkml:trace>
          <inkml:trace contextRef="#ctx0" brushRef="#br0" timeOffset="55">13620 5720 212 0,'3'-29'79'0,"-6"16"-42"0,-3-37-21 16,3 36 24-16,-6 1-1 16,-3 3 4-16,0 2-26 15,0 5-10-15,-6 11-5 16,-3 13-5-16,1 6 0 0,2 12-1 16,6 4 0-16,3-1 0 0,9 3 3 15,3 0 2-15,6 3 2 16,0-1-4-16,-3-7-1 0,0-6-10 15,0-10-3-15,-4-5-25 16,-16-11-97 0</inkml:trace>
          <inkml:trace contextRef="#ctx0" brushRef="#br0" timeOffset="56">13295 5887 216 0,'3'-3'82'0,"6"-2"-44"0,9 5-36 0,-6 5 17 16,6-5-6-16,14 3 0 16,1-3-7-16,3 0-2 0,3 0-2 15,-1 0-19-15,-5 0-6 0,9-3-38 16,-7-5-59 0,-2 3 22-16</inkml:trace>
          <inkml:trace contextRef="#ctx0" brushRef="#br0" timeOffset="57">13831 5749 264 0,'-3'-15'101'0,"0"4"-54"0,-6-2-37 0,6 7 25 0,-3 1-15 16,-3 2-1-16,-6 3-11 15,-3 3-3-15,1 5-3 16,2 5-6-16,-3 8 0 0,6 9 0 16,3 1-1-16,3 4 6 15,3 2 3-15,3 8-3 16,3 0-3-16,6-8 1 0,-3-5 2 15,0-6-16-15,0-5-4 16,-3-8-31-16,-3-2-12 16,0-11-52-1</inkml:trace>
          <inkml:trace contextRef="#ctx0" brushRef="#br0" timeOffset="58">13554 5932 308 0,'3'-3'115'0,"12"1"-62"0,18-4-55 15,-15 4 22-15,17-4-12 16,4 1 0-16,0 3-4 0,2-1-1 16,1 0-1-1,-6 1-81-15,-3 4-36 16,-19-10-6-16</inkml:trace>
        </inkml:traceGroup>
      </inkml:traceGroup>
    </inkml:traceGroup>
    <inkml:traceGroup>
      <inkml:annotationXML>
        <emma:emma xmlns:emma="http://www.w3.org/2003/04/emma" version="1.0">
          <emma:interpretation id="{D7276873-6920-4A7D-9BCD-B9B17AF4D4D6}" emma:medium="tactile" emma:mode="ink">
            <msink:context xmlns:msink="http://schemas.microsoft.com/ink/2010/main" type="paragraph" rotatedBoundingBox="6287,6964 10510,6444 10607,7229 6384,7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75FA5-E13A-462B-B358-AF53F6A2E53F}" emma:medium="tactile" emma:mode="ink">
              <msink:context xmlns:msink="http://schemas.microsoft.com/ink/2010/main" type="line" rotatedBoundingBox="6287,6964 10510,6444 10607,7229 6384,7749"/>
            </emma:interpretation>
          </emma:emma>
        </inkml:annotationXML>
        <inkml:traceGroup>
          <inkml:annotationXML>
            <emma:emma xmlns:emma="http://www.w3.org/2003/04/emma" version="1.0">
              <emma:interpretation id="{76F2D15C-6C4D-4F39-92F5-5401FFACB4C8}" emma:medium="tactile" emma:mode="ink">
                <msink:context xmlns:msink="http://schemas.microsoft.com/ink/2010/main" type="inkWord" rotatedBoundingBox="6287,6964 8274,6720 8370,7505 6384,7749"/>
              </emma:interpretation>
              <emma:one-of disjunction-type="recognition" id="oneOf7">
                <emma:interpretation id="interp35" emma:lang="en-US" emma:confidence="0">
                  <emma:literal>value</emma:literal>
                </emma:interpretation>
                <emma:interpretation id="interp36" emma:lang="en-US" emma:confidence="0">
                  <emma:literal>"Value</emma:literal>
                </emma:interpretation>
                <emma:interpretation id="interp37" emma:lang="en-US" emma:confidence="0">
                  <emma:literal>revalue</emma:literal>
                </emma:interpretation>
                <emma:interpretation id="interp38" emma:lang="en-US" emma:confidence="0">
                  <emma:literal>n-value</emma:literal>
                </emma:interpretation>
                <emma:interpretation id="interp39" emma:lang="en-US" emma:confidence="0">
                  <emma:literal>values</emma:literal>
                </emma:interpretation>
              </emma:one-of>
            </emma:emma>
          </inkml:annotationXML>
          <inkml:trace contextRef="#ctx0" brushRef="#br0" timeOffset="-45">6369 7612 124 0,'-3'-13'46'0,"6"13"-24"0,-3-3-10 0,0 3 13 0,0 0 6 15,0 0 4-15,0 0-11 16,0 0-4-16,0 0-11 16,3 0-2-16,-3 0 0 0,3 0 1 15,3 5 0 1,0 3-4-16,0 0-1 16,-1 3 3-1,1 2-1-15,0 0 0 16,3 1-6-16,0-1 1 15,-3 0 4-15,0-2 2 0,0-1 2 16,-3 1 0-16,0-6 0 16,6 0 0-16,-3-2 7 15,0-3 2-15,-3-3-6 16,3 1-2-16,0-1-5 0,0 0-1 16,0-2-1-16,0 3 1 15,0-6-4-15,3 2 0 16,-1 1 1-16,1 0 0 15,0-1 0-15,0 1 0 16,0 0-5-16,-3 0 1 16,0-1-20-1,0 4-7-15,-3-1-30 16,0 0-12-16,0 3-29 16</inkml:trace>
          <inkml:trace contextRef="#ctx0" brushRef="#br0" timeOffset="-44">6518 7639 116 0,'-6'0'44'0,"3"0"-24"0,0 2-19 16,0 1 8-16,3-3 10 15,0 0 7-15,0 0 4 16,-3 2 2-16,3-2-6 16,0 0-4-16,0 0-12 15,0-2 2-15,0-1 4 0,0-2 1 0,0-3-1 16,0-5-2-16,3-1 1 15,0-1-8-15,0-1-2 16,0-5-1-16,3-3 2 0,0-8-3 16,5 0 0-16,1 1 1 15,3-1 2-15,0 3 1 16,3 0 1-16,0 2-4 31,3 3-3-31,2 3 0 0,7-5 1 16,3 2-6-16,3 3 1 15,2 5 1-15,-2 5 1 16,-6 3 1-16,-3 3 0 16,-4 0 2-16,-5-1 1 15,-3 6-1-15,0-2-2 16,0-4-13-16,-3 1-4 0,0 0-51 16,3-3-20-16,-3 0-23 15</inkml:trace>
          <inkml:trace contextRef="#ctx0" brushRef="#br0" timeOffset="-43">7104 7049 136 0,'-3'0'52'0,"3"0"-28"0,0 0-11 0,0 0 19 0,0 0-9 15,3 5-4-15,-3-5-4 16,6 5-2-16,0 0-7 16,0 3 5-16,0 0 4 0,0 8-1 15,3 0 2-15,0 0-7 16,-3-3-1-16,-1 0-4 0,4 1-3 31,-3-1 0-31,0-3 1 16,0 1-1-16,0-3-1 15,0 0 1-15,0-3 1 0,0 0-1 16,0 1-1 0,-6-6 3-16,3 2 0 0,-3-2-1 15,3 0 1-15,-3 0 2 16,6 0 2-16,0-2-1 0,-3-1-1 16,3 0-1-16,0-2 0 15,-3 0 0-15,3 0 2 16,-3-1 1-16,3 1 1 15,0-6 0-15,0-2 0 16,-1-3 0-16,1 0 2 16,0 1-5-1,0-1-1-15,0 0-2 16,-3 3-2-16,0-1 1 16,0 1-1-16,0 5 0 15,-3 0 0-15,0 3 0 16,0 0 0-16,0-1-18 15,3 4-5-15,3 2-24 16,3 2-10-16,3 4-65 16</inkml:trace>
          <inkml:trace contextRef="#ctx0" brushRef="#br0" timeOffset="-42">7556 7083 156 0,'0'-5'60'0,"0"2"-32"0,0-2-17 0,-6 5 18 16,3-3-2-16,-3 0 4 15,1-2-8-15,-1 2-4 16,0 1-11-16,0 2-5 0,-6 2-2 31,0 6-4-31,-3 3 0 0,0 5 2 16,0 2 0-16,3 1-2 15,3-1 2-15,3 1 1 16,3-3 2-16,3 0-3 16,6-3-2-16,3-3 2 15,3-2 2-15,0-2 4 16,0-6 4-16,0-3-2 0,0-5 1 16,-3 0-3-16,3-2 0 15,-3-1-6-15,0-2 1 16,-3-3 2-16,-1 3 1 15,-2 2-1-15,0 6-4 16,-6 2-1-16,3 1-3 31,3 7-1-31,-3 5 4 0,3 1 1 16,0 2 4-16,0 0 1 16,3 1-1-16,0-1-2 15,0 0-2-15,0-2-1 16,0-3-12-16,3-3-5 15,0-5-47 1,3-5-60-16,0-1 26 0</inkml:trace>
          <inkml:trace contextRef="#ctx0" brushRef="#br0" timeOffset="-41">7667 6802 160 0,'0'-7'63'0,"2"9"-34"0,1 3-27 0,0-2 12 16,0 5 6-16,3 5 7 15,0 6-5-15,0 7-3 0,-3 9-11 16,-3-1-3-16,0 3 1 0,0 0-3 31,0 0-2-31,3-5 0 0,0-6-1 16,0-4 2-1,0-4 3-15,0-2-24 0,0-5-10 16,3-4-71 0</inkml:trace>
          <inkml:trace contextRef="#ctx0" brushRef="#br0" timeOffset="-40">7827 7062 172 0,'-15'-8'66'0,"27"8"-36"0,-15 0-37 16,6 0 8-16,-3 0 11 16,6 5 6-1,-3 3-2-15,-6 5-1 16,0 3-9-16,3 3 0 0,0-3 4 16,3-1-4-16,0 1 2 15,3-2-5-15,0-1 0 16,3-5-1-16,3-3-2 0,0-2 7 15,0-6 5-15,3 0-4 16,-3-5-2-16,-1-5-1 0,-2 0-1 16,0 0 2-1,-3-3 3-15,0 0-4 0,-3 3-1 16,0 2-2-16,-3 1-2 16,3 2-2-16,-3 5-1 15,0 3-1-15,3 5 0 16,3 6 5-16,-3 2 1 0,0 3 0 15,0 0-2-15,0 0 1 16,3 0 1-16,0-1-1 16,0-1-1-16,0-4-8 15,3-2-3-15,0-3-43 16,0-5-16-16,5-2-29 31</inkml:trace>
          <inkml:trace contextRef="#ctx0" brushRef="#br0" timeOffset="-39">8149 7075 208 0,'3'3'79'0,"0"2"-42"0,6 0-37 0,-3 0 18 16,-1 1 3-16,1-1 5 15,3-2-10-15,0-1-2 16,0 1-8-16,3-3 0 0,3 0 1 15,3-5 1-15,-3-1 2 16,0-2-5-16,-3 1-1 16,-4-7-2-1,1 4 1-15,-6-1-2 16,-6 1 2-16,-6-1-7 16,-2 8 1-16,-4 1-1 15,-6 4-1-15,0 6-1 16,-3 3 1-16,0 5 1 15,4 5 2-15,2 0 1 16,3 0 1-16,6-2 2 0,6-1 1 16,6 1 3-16,6-1 1 15,9-2-3-15,3-3-1 0,8-5-8 16,4-2-2-16,0-6-47 16,-3-6-19-1,-4 1-36-15</inkml:trace>
        </inkml:traceGroup>
        <inkml:traceGroup>
          <inkml:annotationXML>
            <emma:emma xmlns:emma="http://www.w3.org/2003/04/emma" version="1.0">
              <emma:interpretation id="{87A7149B-1778-412B-8724-D3C1C46D3609}" emma:medium="tactile" emma:mode="ink">
                <msink:context xmlns:msink="http://schemas.microsoft.com/ink/2010/main" type="inkWord" rotatedBoundingBox="8774,6801 9249,6742 9303,7181 8828,7239"/>
              </emma:interpretation>
              <emma:one-of disjunction-type="recognition" id="oneOf8">
                <emma:interpretation id="interp40" emma:lang="en-US" emma:confidence="1">
                  <emma:literal>of</emma:literal>
                </emma:interpretation>
                <emma:interpretation id="interp41" emma:lang="en-US" emma:confidence="0">
                  <emma:literal>off</emma:literal>
                </emma:interpretation>
                <emma:interpretation id="interp42" emma:lang="en-US" emma:confidence="0">
                  <emma:literal>oof</emma:literal>
                </emma:interpretation>
                <emma:interpretation id="interp43" emma:lang="en-US" emma:confidence="0">
                  <emma:literal>oaf</emma:literal>
                </emma:interpretation>
                <emma:interpretation id="interp44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-38">8890 7070 156 0,'-3'-11'60'0,"0"6"-32"0,3 0-15 31,0 5 17-31,-3-3-4 0,0 3 2 16,-3 0-14-16,-3 3-3 16,0 4-7-16,-3 4-5 0,3 2 0 15,0 3 3-15,3 3 1 16,3-1-1-16,6 1-2 15,3-3 7-15,6-3 3 16,0-3 1-16,6-2 3 0,3-5-1 16,0-3 2-16,0-3-6 15,-4-2-3-15,-2-3 5 16,-6-5 3-16,-3 0-3 16,-6-1-1-16,-3-1-6 15,-6 1-1-15,-6 1-14 16,1 2-6-16,2 6-29 0,0 0-12 15,3 0-63 1</inkml:trace>
          <inkml:trace contextRef="#ctx0" brushRef="#br0" timeOffset="-37">9259 6818 220 0,'-9'-26'85'0,"9"18"-46"0,-6-5-35 0,3 7 19 16,-3 1 4-16,-9 2 8 16,0 1-18-16,1-1-7 15,-1 3-7-15,0 5-5 0,0 6 1 16,0 10-1-16,3 8 0 0,3 16 0 16,3 0-2-16,3 0 3 15,3 3 0-15,0-6 3 16,3-2 1-16,0-6-1 15,0-5 1-15,0-5-9 16,-3-8-1-16,0-3-29 16,-3-7-12-1,-3-6-63 1</inkml:trace>
          <inkml:trace contextRef="#ctx0" brushRef="#br0" timeOffset="-36">8929 7046 268 0,'0'-3'101'0,"11"6"-54"0,7-3-46 0,-6 0 19 0,12-3-9 0,9 1-1 16,5-1-4-16,1 0-1 15,-3 1-80 1,0-1-34-16,-4 0 1 0,-8 1 4 16</inkml:trace>
        </inkml:traceGroup>
        <inkml:traceGroup>
          <inkml:annotationXML>
            <emma:emma xmlns:emma="http://www.w3.org/2003/04/emma" version="1.0">
              <emma:interpretation id="{885B8FB1-9239-49BE-BB2E-F8D18B01B70A}" emma:medium="tactile" emma:mode="ink">
                <msink:context xmlns:msink="http://schemas.microsoft.com/ink/2010/main" type="inkWord" rotatedBoundingBox="9625,6740 10533,6628 10596,7143 9688,7255"/>
              </emma:interpretation>
              <emma:one-of disjunction-type="recognition" id="oneOf9">
                <emma:interpretation id="interp45" emma:lang="en-US" emma:confidence="1">
                  <emma:literal>LSB</emma:literal>
                </emma:interpretation>
                <emma:interpretation id="interp46" emma:lang="en-US" emma:confidence="0">
                  <emma:literal>•SB</emma:literal>
                </emma:interpretation>
                <emma:interpretation id="interp47" emma:lang="en-US" emma:confidence="0">
                  <emma:literal>LB</emma:literal>
                </emma:interpretation>
                <emma:interpretation id="interp48" emma:lang="en-US" emma:confidence="0">
                  <emma:literal>LBB</emma:literal>
                </emma:interpretation>
                <emma:interpretation id="interp49" emma:lang="en-US" emma:confidence="0">
                  <emma:literal>BSB</emma:literal>
                </emma:interpretation>
              </emma:one-of>
            </emma:emma>
          </inkml:annotationXML>
          <inkml:trace contextRef="#ctx0" brushRef="#br0" timeOffset="-35">9679 6739 192 0,'0'-5'71'0,"3"5"-38"0,0 0-36 0,-3 0 13 15,3 2 4-15,0 4 5 16,0 4 6-16,0 9 4 0,-3 7-15 15,0 11 1-15,0 3-1 0,0 2-7 16,-3-5-2-16,0-2-3 16,0-4-2-16,0-4 3 0,3-3 0 15,-3-6-1-15,3-5 1 16,-3 1-2-16,3-4 2 31,0-2-2-31,-3 0-1 0,3-3-2 16,0 1 1-16,0-6 1 15,3 5 0-15,0 0 0 16,-3-5 2-16,0 0-3 16,3 3 0-16,-3-3 1 15,3 3 2-15,-3-3-1 16,3 2-1-16,0 1 5 0,2 0 1 16,1-1-5-16,3 1 0 15,3-1 1-15,3 1 1 16,3 0 1-16,3 2 0 15,-3-2-2-15,0-1 1 0,-1 1-2 16,-2 0-1 0,-3-1 1-1,-3-2-1-15,0 0-25 0,-3 0-10 16,0 0-174 0,3 3 83-1</inkml:trace>
          <inkml:trace contextRef="#ctx0" brushRef="#br0" timeOffset="-34">10194 6829 124 0,'0'-11'46'0,"3"9"-24"0,0-4-2 16,-3 4 21-16,0-1 2 16,0-5 2-1,-3 3-8-15,0 0-2 16,-3-1-20-16,-3 1 0 0,-3 2-1 16,-12 3-7-16,3 3-2 15,-3 2-5-15,1 3-3 16,-1 0 4-16,3 5 1 15,0-2-3-15,6 0-1 16,3-1-2-16,3 3 0 0,3 1 3 16,6-1 0-16,9 3-2 15,6 8 2-15,6-3-1 0,9 0 0 16,0 0 0 0,-1 0 0-16,1 0 6 0,-3 1 2 15,-6-1 6-15,-6 0 3 16,-6-5-2-16,-4 0 2 0,-7-3-2 15,-7 0 2 1,-3-2-6-16,-12-1-1 0,-3-2-4 16,0-3-1-16,0-2-12 15,1 0-7-15,2-3-22 16,3 0-9-16,6 0-41 31,12-13-67-15</inkml:trace>
          <inkml:trace contextRef="#ctx0" brushRef="#br0" timeOffset="-33">10277 6847 184 0,'9'-2'71'0,"-6"2"-38"0,-3 2-32 0,3 1 14 31,0 2 5-31,-3 3 5 0,6 3-2 16,-3 15 0-16,0 3-12 16,0 3 2-16,-3-3 1 0,0-2-5 15,-3 2-1-15,0 0-4 16,0-5-3-16,3-6 0 15,0-2-1-15,0-3-25 16,0-2-8-16,0-11-40 0,0 0-17 16</inkml:trace>
          <inkml:trace contextRef="#ctx0" brushRef="#br0" timeOffset="-32">10265 6834 160 0,'0'-5'60'16,"0"2"-32"-16,-3 1-15 0,3 2 17 15,0-3 2-15,0 0 6 0,0-2-8 16,0 0-3 0,-3-1-15-16,3-1 1 0,0 1 1 15,6 1-5-15,0 0-1 0,6-1 0 16,0-2 0-16,0-2-2 0,3 2 1 16,2 0-4-16,4 0 0 15,0 3-3-15,0 5-3 16,0 2-1-16,-3 4 3 15,0 2-2-15,-7 2 1 16,-2 1 4-16,-3 2 1 16,-6 0 3-1,-6 6 1-15,-6-3-3 16,-2-3-1-16,-4 0-1 16,-3 0 1-16,3-2-4 15,-3 5 0-15,6-3-1 16,3-2 0-16,0-3-3 0,4-3-1 15,11 0-8 1,5 0 5-16,7-7 4 16,9 7 2-16,3-2 1 15,3 2 2-15,2 6 0 0,1 4 2 16,-6 1 3-16,-3 3 4 16,-6-1 2-16,-6 1 6 15,-6-1 1-15,-9 1 4 16,-9 2 3-16,-6-5-9 0,-6-3-4 15,-3-2-5-15,-3-3 0 16,1 0-15-16,5-3-5 16,0-5-26-16,3 0-10 15,9 0-101 1,3-8-50-16,6-3 99 16</inkml:trace>
        </inkml:traceGroup>
      </inkml:traceGroup>
    </inkml:traceGroup>
    <inkml:traceGroup>
      <inkml:annotationXML>
        <emma:emma xmlns:emma="http://www.w3.org/2003/04/emma" version="1.0">
          <emma:interpretation id="{9775C606-C3F8-47C1-9FCC-DA812F9A38AA}" emma:medium="tactile" emma:mode="ink">
            <msink:context xmlns:msink="http://schemas.microsoft.com/ink/2010/main" type="paragraph" rotatedBoundingBox="8964,8738 12425,8481 12483,9264 9022,95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22EB90-1DC6-4CC9-B6E2-C33AA6FCE777}" emma:medium="tactile" emma:mode="ink">
              <msink:context xmlns:msink="http://schemas.microsoft.com/ink/2010/main" type="inkBullet" rotatedBoundingBox="8984,9010 9109,9001 9125,9217 9000,9226"/>
            </emma:interpretation>
            <emma:one-of disjunction-type="recognition" id="oneOf10">
              <emma:interpretation id="interp50" emma:lang="en-US" emma:confidence="0">
                <emma:literal>•</emma:literal>
              </emma:interpretation>
            </emma:one-of>
          </emma:emma>
        </inkml:annotationXML>
        <inkml:trace contextRef="#ctx0" brushRef="#br0" timeOffset="-28">9104 9012 108 0,'3'-3'44'0,"-3"3"-24"0,3-3-2 0,-3 3 20 15,0 0-4-15,-3 0 3 16,0-2-10-16,-3 2-2 16,-3 0-14-16,-3 0 0 0,-2 2 2 15,-1 1-5-15,0 2-2 0,0 1-6 16,3-1 0-16,3 0-2 16,3-2 0-16,6 2 0 15,3 0 0-15,9 1 2 16,3 2 0-16,6 0-3 31,-3 2 2-31,-1 1-1 0,-2 2 0 16,-3 3 6-16,-3-3 5 15,-6 6 6-15,-3-3 5 16,-6-1-6-16,-6-4-3 16,-3-3-9-16,-3 0-1 15,4 0-1-15,-1-3 2 16,3 0-12-16,0-2-6 0,3-3-22 15,6-11-62 1,3-7-30 0,6-3 32-16</inkml:trace>
      </inkml:traceGroup>
      <inkml:traceGroup>
        <inkml:annotationXML>
          <emma:emma xmlns:emma="http://www.w3.org/2003/04/emma" version="1.0">
            <emma:interpretation id="{17BFC2E5-097A-411D-9A58-E90D7922DAC1}" emma:medium="tactile" emma:mode="ink">
              <msink:context xmlns:msink="http://schemas.microsoft.com/ink/2010/main" type="line" rotatedBoundingBox="9145,8725 12425,8481 12483,9264 9203,9508"/>
            </emma:interpretation>
          </emma:emma>
        </inkml:annotationXML>
        <inkml:traceGroup>
          <inkml:annotationXML>
            <emma:emma xmlns:emma="http://www.w3.org/2003/04/emma" version="1.0">
              <emma:interpretation id="{1775E38C-6669-43D3-A3E8-BFCD94364C89}" emma:medium="tactile" emma:mode="ink">
                <msink:context xmlns:msink="http://schemas.microsoft.com/ink/2010/main" type="inkWord" rotatedBoundingBox="10160,8882 11679,8769 11720,9321 10201,9434"/>
              </emma:interpretation>
              <emma:one-of disjunction-type="recognition" id="oneOf11">
                <emma:interpretation id="interp51" emma:lang="en-US" emma:confidence="0">
                  <emma:literal>jhiftofflsn</emma:literal>
                </emma:interpretation>
                <emma:interpretation id="interp52" emma:lang="en-US" emma:confidence="0">
                  <emma:literal>Liftoffs</emma:literal>
                </emma:interpretation>
                <emma:interpretation id="interp53" emma:lang="en-US" emma:confidence="0">
                  <emma:literal>Liftoff</emma:literal>
                </emma:interpretation>
                <emma:interpretation id="interp54" emma:lang="en-US" emma:confidence="0">
                  <emma:literal>Liftoffs'</emma:literal>
                </emma:interpretation>
                <emma:interpretation id="interp55" emma:lang="en-US" emma:confidence="0">
                  <emma:literal>Liftoff's</emma:literal>
                </emma:interpretation>
              </emma:one-of>
            </emma:emma>
          </inkml:annotationXML>
          <inkml:trace contextRef="#ctx0" brushRef="#br0" timeOffset="-20">10238 9062 168 0,'-6'0'66'0,"6"0"-36"0,-6 5-29 16,3 1 16-16,-3 2 2 15,0 2 3-15,-2 17-7 16,-1-4-4-16,3 4-6 0,3-6-6 0,3 3 0 15,3-6 1-15,3-2 0 16,3-5 11-16,-1-3 7 16,4-3-3-16,3-8 0 15,-3-2-7-15,0-3 0 16,-3 0 1-16,-3-8 2 16,-9 3 1-16,-3-8 0 0,0 2-6 0,-3 1-2 15,0 2-13-15,0 3-7 16,3 2-44-16,3 1-21 15,6 2-27 1</inkml:trace>
          <inkml:trace contextRef="#ctx0" brushRef="#br0" timeOffset="-19">10548 8898 212 0,'-15'-16'79'0,"3"8"-42"0,0-2-26 16,6 7 23-16,-3 0-11 16,0 3-4-16,-3 3-15 0,0 5-5 15,-2 5 0-15,2 8-5 0,0 6 2 16,0 4 2-16,6 4 1 16,0 12-2-16,3-4 2 15,0-1 3-15,3-5 1 16,0-8-1-16,0-5-2 15,0-5-26 1,-3-6-12-16,0-5-67 16</inkml:trace>
          <inkml:trace contextRef="#ctx0" brushRef="#br0" timeOffset="-18">10280 9099 256 0,'15'-3'96'0,"3"3"-52"0,5-5-51 15,-8 5 14-15,6-3-18 16,3 1-5-16,6-1-36 16,5-2-16-16,1 0-18 15,3-3-7-15</inkml:trace>
          <inkml:trace contextRef="#ctx0" brushRef="#br0" timeOffset="-17">10726 8916 256 0,'-17'-23'96'0,"11"17"-52"0,-3 1-32 16,6 2 26-16,-3 1-16 15,0 2-2-15,0 5-14 16,-3 3-4-16,0 8-2 16,-3 5-5-16,3 11-1 0,0 5 0 31,3 8 4-31,0 2 1 0,3-4 1 16,0-6 0-16,3-5 2 15,0-6-19-15,-3-5-8 16,3-5-16-16,-3-11-93 31</inkml:trace>
          <inkml:trace contextRef="#ctx0" brushRef="#br0" timeOffset="-16">10488 9070 296 0,'0'-3'112'0,"6"3"-60"0,15-5-56 15,-6 2 18-15,6 1-6 16,3-1 2-16,2 0-5 0,10 1-3 31,-3-4-1-31,0 1-52 0,-1 0-23 16,-5-8-48-1</inkml:trace>
          <inkml:trace contextRef="#ctx0" brushRef="#br0" timeOffset="-15">10976 8879 112 0,'-11'-2'44'0,"14"-1"-24"0,8 3-17 15,-8 0 10-15,3 3 11 16,-3 2 8-16,6 3 0 16,-3 3 3-16,0 4-8 15,0 4-2-15,-9 7-14 16,-3 4-2-16,0-1-2 0,-3 5 3 16,0 3 4-1,0-3-6-15,1-7-2 16,2-3-3-16,3-8 0 15,0 0 2-15,3-3 2 16,0-3 1-16,6-2 2 0,2-8-1 16,4 6 0-16,3-4-5 15,0 1-3-15,3 2 0 16,-3-2-1-16,0-1-7 0,0 1-3 16,0-3-27-16,-1 0-12 15,-2 0-38 1,0-3-48-16,6-2 39 15</inkml:trace>
          <inkml:trace contextRef="#ctx0" brushRef="#br0" timeOffset="-14">11378 8961 140 0,'3'0'52'0,"0"3"-28"0,0-3-11 16,-3 0 17-16,0 0 0 15,0 0 2-15,3 0-2 32,-3 0-1-32,0 0-16 0,0 0 3 0,0 0 4 15,0 0 2-15,-3 0 2 16,-6 0-9-16,-3 0-2 16,-5 0-7-16,-1 3-2 15,0 2 0-15,0 0 0 16,0 1-5-16,3-1 1 15,3 0-2-15,3 0-2 0,6 1-2 16,3-1 1-16,6 0 3 16,6 1 1-16,6 2 1 15,6 2 0-15,0 1-3 16,0 2 2-16,-1 0 1 16,-5 3 0-16,-3 5 0 0,-6 3 2 31,-6-3 1-31,-6 0 1 0,-3-2 2 15,-6-1 1-15,-6-2-3 16,-3-5-3-16,1-3 0 16,-1 0-1-16,0-6-9 15,3 1-2-15,3-3-21 16,6-3-6-16,6-2-16 16,6 0-4-16,3-8-46 15</inkml:trace>
          <inkml:trace contextRef="#ctx0" brushRef="#br0" timeOffset="-13">11539 8972 228 0,'0'-3'85'0,"3"6"-46"0,-3 0-46 15,0 5 31-15,0 7-9 16,0 7-3-16,0 15-2 15,0 5-6-15,0-2 2 0,0-1 3 32,0-2-5-32,0-2 0 0,0-6-2 15,0-8-2-15,0-2-15 16,0-6-5-16,0-10-78 16,0-3-9-1</inkml:trace>
          <inkml:trace contextRef="#ctx0" brushRef="#br0" timeOffset="-12">11518 9009 164 0,'-3'-11'63'16,"6"9"-34"-16,0-3-12 0,0 5 20 0,0-3-13 15,3 0-3-15,0 1-12 16,3-4-4-16,3 1-3 16,6 0 1-16,3-1 0 0,-1 6-4 0,-2 3-1 15,0 2 1-15,-3 1 2 16,-3 2 0-16,-3 0 2 16,-3 2 0-16,-6 1 3 0,-3 2-1 15,-6-2 2-15,-3-1-2 16,0 1 2-16,0-3-4 15,3 0-2-15,0-3 0 16,3 0 1-16,3 0-10 16,9-2-2-16,0 5 3 15,6-3 3-15,0 3 1 0,0 5 1 16,0 11 2-16,0-3 2 16,-6-2 3-16,0 0 4 15,-6-1 13-15,0-2 6 16,-3-3-6-16,-6 0 0 15,-6 1-11-15,-6-4-4 32,0-2-7-32,0 0 0 0,1-3-27 15,2-2-9-15,3 0-53 16,3-1-22-16,6-2 14 16</inkml:trace>
          <inkml:trace contextRef="#ctx0" brushRef="#br0" timeOffset="-29">12298 8662 180 0,'-3'-2'68'0,"3"4"-36"0,0 1-33 16,0-3 15-16,0 5-6 15,0 9 1-15,0 7-1 16,0 0 2-16,0 3-5 15,3 2 4-15,0 9 3 0,-3 2-2 16,0 0 2-16,0 0-1 16,0 0 3-16,0-3-1 0,-3 6 0 15,0 0-5-15,-3-3-3 16,-3-6 6-16,-3-7 5 16,-3-5 5-16,-2-3 2 0,-7-8-8 15,-6-3-2 1,0-3-7-16,-3-4-2 0,4-6-9 15,-1 0-2-15,-3-5-36 0,-3 2-16 16,7 11-76 0</inkml:trace>
          <inkml:trace contextRef="#ctx0" brushRef="#br0" timeOffset="-30">12271 8496 116 0,'0'-3'44'0,"0"3"-24"0,3 0-2 0,-3 0 18 16,0 0-3-16,0 8 1 16,0 0-13-16,-3 0-3 0,-3 5-10 15,-3 3-3-15,-3 3 1 0,1-1-1 16,-1 1 2-16,3-4-2 15,0-1 0-15,0 2 1 16,3-6 3-16,0 6-6 16,3-3-2-16,0-2-1 15,3-3 2 1,0-11 8 0,3-2-6-16,3 0 1 15,3-3-1-15,0-3 0 16,0 0-2-16,3-2-2 15,-3-5 1-15,2 2-1 16,-2 3 2-16,0 2 3 0,0 0-2 16,0 4 0-16,-3 1-3 15,0 1-1-15,0 2 1 0,0 3 2 16,0 3 1-16,0 2 3 16,3 3-1-16,0 3 2 15,3-1-4-15,0 1-2 16,-1-1 0-16,1 1 1 15,0 0-30-15,0-3-13 0,0-3-65 16,0-2-45 0,-3-6 64-16</inkml:trace>
          <inkml:trace contextRef="#ctx0" brushRef="#br0" timeOffset="-27">9196 8882 156 0,'-3'-3'57'0,"6"6"-30"0,-3 0-32 16,3 5 14 0,-3 8 6-16,3 2 1 31,-3 6 3-31,0 5-10 0,0 3 6 0,0 2 2 16,-6 3-7-16,3 0-1 15,1-10-3-15,-1-4-1 16,0-4-3-16,0-6 1 15,3-2 0-15,0-3 3 16,6-11-1 0,-1-13 0-16,4-2-1 0,0-3-5 15,0 2-1-15,3 3 1 16,-3 3 0-16,0 2 5 16,3 6 2-16,-3 5 0 0,0 3-1 15,0 10-3-15,0 5 1 16,0 1-2-16,-3 2 2 31,-1 0 0-31,-2-2 1 0,0-3 0 16,0 0 0-1,0-3-31-15,0-5-14 0</inkml:trace>
          <inkml:trace contextRef="#ctx0" brushRef="#br0" timeOffset="-25">9452 8988 240 0,'-14'-8'90'0,"11"8"-48"0,3-3-49 0,0 3 16 16,0 0-10-16,3 0-2 0,5 0-23 15,4 0-7-15,6 0-61 16,3-2-26-16</inkml:trace>
          <inkml:trace contextRef="#ctx0" brushRef="#br0" timeOffset="-26">9464 9120 228 0,'-6'5'85'0,"6"17"-46"0,0-6-46 0,0-3 14 15,0 0-10-15,0 0 0 16,0 0 4-16,0-2 1 16,0-3 0-1,0-3-30-15,0 1-14 0</inkml:trace>
          <inkml:trace contextRef="#ctx0" brushRef="#br0" timeOffset="-23">9473 9104 236 0,'-3'-5'88'0,"9"5"-48"0,6-3-38 16,-3 3 17-16,6-5-6 0,9 0 0 15,9 0-7-15,5-1-4 16,-2 1-1-16,0 2-26 0,-1 1-8 16,1-1-76 15</inkml:trace>
          <inkml:trace contextRef="#ctx0" brushRef="#br0" timeOffset="-24">9756 8850 220 0,'-3'-8'82'0,"0"6"-44"0,-6-4-29 0,3 6 19 16,0 0 1-16,-3 0 2 15,-6 6-14-15,1 2-5 0,-7 5-8 16,3 11-7-16,3 5-1 0,3 8 2 15,3 3 1 1,3 12 1-16,3-4 0 0,0-3-5 16,3-8 1-16,0-5 2 0,0-8 3 15,0-6-29-15,-3-5-70 32,0-7-43-32,-3-6 34 15</inkml:trace>
          <inkml:trace contextRef="#ctx0" brushRef="#br0" timeOffset="-21">9765 9065 248 0,'-12'-6'93'0,"12"6"-50"0,3-2-52 16,0 2 12-16,3 0 7 15,0-3 5 1,9-2-3-16,0-1 1 16,3 1-8-16,2-3-14 0,7 0-6 15,0 3-51-15,0 0-21 16,-3 2-6-1</inkml:trace>
          <inkml:trace contextRef="#ctx0" brushRef="#br0" timeOffset="-22">9875 8877 132 0,'0'-13'49'0,"3"13"-26"0,-3-3-7 0,0 3 16 16,0 0-13-16,0 5-3 16,0 11-4-16,0 5 0 31,-3 6-6-31,-3 4 5 0,0 4 2 0,0 5-4 15,-3 5-3-15,0-3-3 16,0-5-3-16,4-5 1 16,-1-6 1-16,0-5-36 15,3-5-15-15,3-8-41 16</inkml:trace>
        </inkml:traceGroup>
      </inkml:traceGroup>
    </inkml:traceGroup>
    <inkml:traceGroup>
      <inkml:annotationXML>
        <emma:emma xmlns:emma="http://www.w3.org/2003/04/emma" version="1.0">
          <emma:interpretation id="{56449C22-F131-491F-BC8A-370F8FD1D53E}" emma:medium="tactile" emma:mode="ink">
            <msink:context xmlns:msink="http://schemas.microsoft.com/ink/2010/main" type="paragraph" rotatedBoundingBox="9188,9472 12028,9550 12019,9886 9179,98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8463C7-637D-40CA-ADE2-FE4C873D79EA}" emma:medium="tactile" emma:mode="ink">
              <msink:context xmlns:msink="http://schemas.microsoft.com/ink/2010/main" type="line" rotatedBoundingBox="9188,9472 12028,9550 12019,9886 9179,9809"/>
            </emma:interpretation>
          </emma:emma>
        </inkml:annotationXML>
        <inkml:traceGroup>
          <inkml:annotationXML>
            <emma:emma xmlns:emma="http://www.w3.org/2003/04/emma" version="1.0">
              <emma:interpretation id="{C16637E0-6F92-4A94-9430-948524BB070A}" emma:medium="tactile" emma:mode="ink">
                <msink:context xmlns:msink="http://schemas.microsoft.com/ink/2010/main" type="inkWord" rotatedBoundingBox="9188,9472 10123,9498 10114,9834 9179,9809"/>
              </emma:interpretation>
              <emma:one-of disjunction-type="recognition" id="oneOf12">
                <emma:interpretation id="interp56" emma:lang="en-US" emma:confidence="1">
                  <emma:literal>and</emma:literal>
                </emma:interpretation>
                <emma:interpretation id="interp57" emma:lang="en-US" emma:confidence="0">
                  <emma:literal>ands</emma:literal>
                </emma:interpretation>
                <emma:interpretation id="interp58" emma:lang="en-US" emma:confidence="0">
                  <emma:literal>and.</emma:literal>
                </emma:interpretation>
                <emma:interpretation id="interp59" emma:lang="en-US" emma:confidence="0">
                  <emma:literal>an</emma:literal>
                </emma:interpretation>
                <emma:interpretation id="interp60" emma:lang="en-US" emma:confidence="0">
                  <emma:literal>any</emma:literal>
                </emma:interpretation>
              </emma:one-of>
            </emma:emma>
          </inkml:annotationXML>
          <inkml:trace contextRef="#ctx0" brushRef="#br0" timeOffset="-11">9321 9678 96 0,'3'-2'38'0,"0"-1"-20"0,0 3-8 16,-3 0 14-16,3-2-9 31,0-1 4-15,0-5-3-16,0 0 5 0,-3-3 3 0,0 1 3 15,0 2 1-15,-3 0 0 16,-3 0 0 0,-3 3-7-16,-2-1 0 15,-4 4-10-15,0 7-2 16,-6 11-7-16,0 2-2 16,0 4-2-16,3 1-2 0,7-1 3 15,2 4 0-15,9-2-4 16,6-6 1-16,5-2 4 15,4-2 2-15,3-7 0 0,0-1-2 16,0-9 3-16,0-2 0 16,0-3-1-16,-1-5-2 15,-5-1 1-15,0 1-1 16,-6-3 2-16,0 3 1 16,-9 0-1-16,0 2-2 15,0 3 1 1,0 3 1-16,3-3-3 15,0 8-2-15,0 0-1 16,6 11 0 0,0-1 3-16,3 1-2 0,3-1 1 15,-3 1-3-15,0-3 1 16,0 0-22-16,0-3-11 16,3-5-16-16,0 0-7 0,-4-2-27 15</inkml:trace>
          <inkml:trace contextRef="#ctx0" brushRef="#br0" timeOffset="-10">9479 9668 140 0,'-3'-3'55'0,"3"3"-30"0,0 6-23 15,0-6 12 1,3 5 2-16,0 3 4 16,0 2-4-16,0 4 1 15,0-1-10-15,0-3 9 0,0-2 6 16,-3 0-7-16,0 0-1 15,0-8 1-15,0 0 0 16,3-5 5 0,0-3-11-16,3-3-5 0,0 1 0 15,3-14 1-15,0 3-4 16,3 2-1-16,0 6 0 16,0 2 2-16,2 11-6 0,4 11 1 15,0 2 1-15,-3 3 1 16,-3 0 1-16,0 0 2 15,-3 0-3-15,-3 0-2 0,0-3-23 16,0-3-7-16,0-2-22 16,2 0-7-16,4-2 0 15,3-6-26 1,3 0 22-16</inkml:trace>
          <inkml:trace contextRef="#ctx0" brushRef="#br0" timeOffset="-9">9932 9708 208 0,'-3'-8'79'0,"0"2"-42"0,-6 4-28 0,6-1 22 16,-3 0-8-16,-3-7 1 15,-3 7-11-15,-3 1-5 16,0 4-5-16,0 6-5 0,3 3 1 16,1 5-4-16,2 2 1 0,3 3 0 15,6-2 2-15,6-3 1 0,6-6 1 16,-1-2 0-1,4-3 2-15,0-10 1 0,0-3 3 16,0-5-3-16,0-3-2 16,-3-10 2-16,-3-6 2 31,0-2-2-31,-6-1 0 0,-3 1-1 16,0 5-2-16,-3 0 5 15,0 7 1-15,3 6 0 16,-3 6 1-16,3 7-9 15,0 11 0-15,0 8 2 16,0 21 2-16,3 0-3 16,3 0 1-16,3-2 0 0,-1-1 2 15,4-2-3-15,3-11-2 16,0 3-27-16,12-14-12 16,0-7-59-1,5-6-42-15,-2-2 55 16</inkml:trace>
        </inkml:traceGroup>
        <inkml:traceGroup>
          <inkml:annotationXML>
            <emma:emma xmlns:emma="http://www.w3.org/2003/04/emma" version="1.0">
              <emma:interpretation id="{749C1887-BD23-4F08-8DD2-F9AA987ED145}" emma:medium="tactile" emma:mode="ink">
                <msink:context xmlns:msink="http://schemas.microsoft.com/ink/2010/main" type="inkWord" rotatedBoundingBox="10345,9642 11435,9676 11429,9869 10339,9835"/>
              </emma:interpretation>
              <emma:one-of disjunction-type="recognition" id="oneOf13">
                <emma:interpretation id="interp61" emma:lang="en-US" emma:confidence="0">
                  <emma:literal>recur</emma:literal>
                </emma:interpretation>
                <emma:interpretation id="interp62" emma:lang="en-US" emma:confidence="0">
                  <emma:literal>recurr</emma:literal>
                </emma:interpretation>
                <emma:interpretation id="interp63" emma:lang="en-US" emma:confidence="0">
                  <emma:literal>recurs</emma:literal>
                </emma:interpretation>
                <emma:interpretation id="interp64" emma:lang="en-US" emma:confidence="0">
                  <emma:literal>recut</emma:literal>
                </emma:interpretation>
                <emma:interpretation id="interp65" emma:lang="en-US" emma:confidence="0">
                  <emma:literal>rear</emma:literal>
                </emma:interpretation>
              </emma:one-of>
            </emma:emma>
          </inkml:annotationXML>
          <inkml:trace contextRef="#ctx0" brushRef="#br0" timeOffset="-8">10345 9647 140 0,'3'18'55'0,"-3"-36"-30"0,3 26-7 0,-3 0 18 15,3 2-3-15,0 3 3 0,0 6-7 16,0-3-3-16,0 0-14 16,0 2-1-16,0 3 0 0,0-5-2 15,0-3 0-15,-3-2 3 16,0-11 9 0,0-8-2-16,0 0-10 0,0-2-3 15,0-1-4-15,3-5-2 16,0 3-2-16,3 0 1 15,3 2-1-15,0 1-2 16,3 2-6-16,3 5-2 16,0 0-20-16,-1 3-9 15,4 0-18 1,6 0-8-16,-6 0-30 16</inkml:trace>
          <inkml:trace contextRef="#ctx0" brushRef="#br0" timeOffset="-7">10613 9700 228 0,'-3'-3'85'0,"6"6"-46"0,-3 5-32 0,0-8 18 16,0 0 0-16,3 5 2 0,3-2-6 15,0 2-2-15,3-3-11 16,0-2-1-16,0 0 0 0,0-2-1 16,0-1 1-16,-3 1-2 15,0-4 0-15,0 1-1 16,-3-3 0-1,-3 0-2-15,-6-5-2 16,-3 8-2-16,0-3-1 16,-6 8-5-16,0 2-2 15,-3 4 2-15,-3 1 5 16,4 4 2-16,2 0 3 16,0-1-3-16,3 3-2 15,6 1 4 1,3 4 3-16,3-2-1 15,9 0 0-15,3-3-1 16,6 0 1-16,-1-2-4 0,1-3-2 16,3-8-23-16,6 0-7 15,3-8-37-15,-3 0-13 16,-1 0-20 0</inkml:trace>
          <inkml:trace contextRef="#ctx0" brushRef="#br0" timeOffset="-6">10857 9705 188 0,'0'-8'71'0,"0"11"-38"0,-3-3-19 15,3 0 22 1,-3 0-7-16,0 0-2 16,0 0-11-16,-2 2-3 15,-1 4-7-15,-3 2-6 0,3-1-3 16,0 7 2-16,0-4 2 15,6 9 0 1,3-1-1-16,3-2 1 16,6-3-4-16,0-2 0 0,2-3-1 15,1-8 0-15,0 0-19 16,0-8-10-16,-3 0-10 0,0-3-3 16,6 1 9-16,-6-1 7 15,-3-2 16-15,-3 0 5 16,-6 0 22-16,0 2 11 15,0 0 8-15,0 4 3 0,0 1-11 16,0 6-4-16,-3 6-5 16,3 1-2-16,0 4 6 15,0 0 5-15,0 4-11 16,3-1-2-16,2 2-7 16,1-8-3-16,0 2 2 31,6-5 2-31,0-2-2 0,3-6 0 15,0-5-6-15,-3 1-2 16,0-4-3-16,0-2 2 16,-3-1-3-16,-3 1-1 15,0 3 13-15,-4 4 8 16,1 1-3-16,0 2-2 16,0 9-3-16,-3 4-3 0,3 1 5 15,0-1 1-15,3 4-2 16,0-1-1-16,0 0-1 0,0 0-2 15,0-2-26-15,0-3-12 16,15-8-151 0,0-8 76 15</inkml:trace>
          <inkml:trace contextRef="#ctx0" brushRef="#br0" timeOffset="-5">11289 9718 192 0,'-3'0'71'0,"6"3"-38"0,0 5-28 16,-3-8 19-16,0 8 2 16,0 0 7-16,3 0-12 0,-3 5-2 15,0-5-11-15,0-3 1 0,0-5 2 16,0 3 0-16,0-3 1 16,0 0 2-16,0 0 2 15,0-3-7-15,0-2-3 16,0-1 1-16,0-2 0 15,0 1-1-15,0-4-1 0,0 0-3 16,0 3 1-16,3 1-4 16,3-1 0-16,0 2-4 0,3 1 1 15,0 2-27-15,3 3-9 16,-1-2-22-16,1 2-9 16,6 2-38 15</inkml:trace>
          <inkml:trace contextRef="#ctx0" brushRef="#br0" timeOffset="-4">11575 9663 220 0,'3'0'82'0,"-3"-3"-44"0,0 6-25 16,0-3 24-16,0 0-4 16,-3 0 3-16,-3 2-18 0,-3 4-6 15,0-1-7-15,-3 3-4 0,6 0 0 16,0 0-4-16,3 0 2 15,3 0-1-15,3 2 0 16,6 3 0-16,3 1-2 16,-3 1 5-16,0 1 3 15,0-2 8 1,-6-1 4-16,-3-3 3 16,-3 1 1-16,-3-3-7 15,-6-3-3-15,0-2-8 16,-6-1-1-16,-3 1-25 0,9-8-10 15,-3 0-26-15,10-6-10 16,8 3-56 0</inkml:trace>
        </inkml:traceGroup>
        <inkml:traceGroup>
          <inkml:annotationXML>
            <emma:emma xmlns:emma="http://www.w3.org/2003/04/emma" version="1.0">
              <emma:interpretation id="{ADB17B0C-20EA-4277-AE55-843F7C6172CF}" emma:medium="tactile" emma:mode="ink">
                <msink:context xmlns:msink="http://schemas.microsoft.com/ink/2010/main" type="inkWord" rotatedBoundingBox="11468,9663 12014,9644 12022,9867 11475,9886"/>
              </emma:interpretation>
              <emma:one-of disjunction-type="recognition" id="oneOf14">
                <emma:interpretation id="interp66" emma:lang="en-US" emma:confidence="1">
                  <emma:literal>se</emma:literal>
                </emma:interpretation>
                <emma:interpretation id="interp67" emma:lang="en-US" emma:confidence="0">
                  <emma:literal>see</emma:literal>
                </emma:interpretation>
                <emma:interpretation id="interp68" emma:lang="en-US" emma:confidence="0">
                  <emma:literal>she</emma:literal>
                </emma:interpretation>
                <emma:interpretation id="interp69" emma:lang="en-US" emma:confidence="0">
                  <emma:literal>set</emma:literal>
                </emma:interpretation>
                <emma:interpretation id="interp70" emma:lang="en-US" emma:confidence="0">
                  <emma:literal>See</emma:literal>
                </emma:interpretation>
              </emma:one-of>
            </emma:emma>
          </inkml:annotationXML>
          <inkml:trace contextRef="#ctx0" brushRef="#br0" timeOffset="-3">11718 9718 220 0,'6'0'82'0,"0"5"-44"0,-1-5-22 0,-2 6 22 16,3-4-7-16,3 1 2 16,3 2-10-16,6-2-2 15,0-3-12-15,0 0-3 0,6-3-2 16,-1-2 0-16,-2 0 0 16,-3 2 0-16,-3-5 0 31,-3 0-2-31,-3 0-2 0,-3-2 1 15,-6 2 1-15,-9-3-8 16,-6 1-1-16,-6 4 2 16,-3 4 2-16,-2 12 0 0,-1 1 1 15,3 2 6-15,3 3 2 16,-3 5 9-16,9 0 4 16,6 3-3-16,7-3 1 15,4-2-8-15,7-1-1 0,12-2-2 16,6-3-1-16,6-5-3 15,5-2 1-15,1-6-33 16,-3-3-12-16,3-5-74 16,-7-8-30-16,-17 3 27 31</inkml:trace>
          <inkml:trace contextRef="#ctx0" brushRef="#br0" timeOffset="-2">11259 9671 152 0,'-3'0'57'0,"3"0"-30"0,-3 2-18 0,3-2 16 15,0 0-3-15,0 0-1 0,0 0-7 32,0 3-1-32,0-1-8 0,0 6 1 0,0 3 4 0,0 2 0 31,0 3 2-31,0 5-6 0,3-2-2 0,0-1-2 16,-3-2 1-16,0-3 0 15,0-2 3 1,0 0-3-16,0-3 0 15,0-3-1-15,0 0-2 16,0 0 1-16,0-2 1 0,0 0-3 16,0-3 0-16,0 0 3 15,0 0 3-15,0 0-2 16,0 0-2-16,0 0 4 16,0 0 4-16,0 0-3 0,0 0-1 15,0 0-5-15,0 0-2 16,-3 0 3-16,3 0 1 15,0 0 0-15,0 0-2 16,0-8 3 0,0-3-2-16,3-2 2 15,0 2-2 1,3-2-1-16,0 3 1 16,3-4-1-16,0 4 2 0,0-1 1 15,0 3 1-15,3-2 0 16,-3 2-2-16,3 0 1 15,-1 2-4-15,1 1 0 16,0 0-8-16,3-3-4 16,3 3-29-16,-9-1-10 0,6 4-61 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F1305BA-5BA9-40CE-85B9-CD7FDCCB4BA6}" emma:medium="tactile" emma:mode="ink">
          <msink:context xmlns:msink="http://schemas.microsoft.com/ink/2010/main" type="inkDrawing" rotatedBoundingBox="6753,5383 9694,5390 9693,5427 6752,5420" shapeName="Other">
            <msink:destinationLink direction="to" ref="{6F5220BF-C097-4272-82C8-E81C82F86CE3}"/>
          </msink:context>
        </emma:interpretation>
      </emma:emma>
    </inkml:annotationXML>
    <inkml:trace contextRef="#ctx0" brushRef="#br0">6753 5395 265 0,'6'3'46'16,"0"-3"-20"-16,0 0-14 0,2 0-6 15,1 0-1-15,0 2 0 16,3-2 1-16,0 0 1 15,0 0 1-15,0 0 0 16,0 0-4-16,3 0-3 16,3 0 2-16,-1 0 2 0,4 0-2 15,0 0 0-15,3 0-1 16,3 0 1-16,3 3 4 16,-4-3 4-16,1 0-6 15,3 0-3-15,0 0-4 16,2 0 1-16,1 0 3 15,-3 2 1-15,3-2-1 0,-1 0-2 16,1 3 1-16,0-3-1 16,0 0 0-16,2 0 0 15,1 0 0-15,0 0 0 16,2 0 0-16,1 0 0 16,-3 0 0-16,0 3 0 0,-1-3 4 31,1 0 2-31,0 2 2 0,2-2 0 15,-2 3-4-15,3-3-1 16,0 0-1-16,-1 0 1 16,1 0-2-16,0 0-1 15,-1 0-2-15,-2 0 1 16,-3 3-1-16,0-3 0 16,-1 0 4-16,1 0 1 0,0 0-4 15,-3 0 1-15,5 5 4 16,1-5 5-16,-3 0-7 15,-1 0-3-15,4 0 0 16,0 0 0-16,0 0-2 16,-1 0 2-16,-5 0 1 15,3 0 2 1,-3 0-1-16,-1 0-1 16,1 0 1-16,0 0 1 15,0 0-1-15,2 0-1 0,-2 0 1 16,3 0 1-16,0-5-1 15,2 2 2-15,1 3 0 16,0 0 3-16,-3 0-3 16,-1-3-2-16,1 3 2 0,0-2 2 15,0-1-2-15,-4 0 0 16,4 3-3-16,0 0-1 16,-1 0 1-16,-2 0 0 15,3 0 2-15,-3 0 1 16,0 0 1-16,-4 0 2 15,-2 0 3 1,-3 0 2-16,-3 0-3 16,0 0 0-16,3 0-5 15,-1 0 0-15,4-2-1 16,-3-1 1-16,-3 3-4 16,0 0 0-16,-6 0-1 15,-3-5 0-15,-6 2-51 16,-3 1-24-16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137777E-FADA-46C1-8B77-894103480C68}" emma:medium="tactile" emma:mode="ink">
          <msink:context xmlns:msink="http://schemas.microsoft.com/ink/2010/main" type="inkDrawing" rotatedBoundingBox="3761,6092 5875,6116 5874,6149 3760,6125" shapeName="Other"/>
        </emma:interpretation>
      </emma:emma>
    </inkml:annotationXML>
    <inkml:trace contextRef="#ctx0" brushRef="#br0">3791 6101 56 0,'-3'-5'22'0,"3"2"-12"0,0 3-1 0,0 0 9 0,0 0 7 15,-3 0 5-15,3 0-1 16,-3 0 0-16,3 3-3 16,-3 0-1-16,0-3-12 15,0 0-3-15,0 0-6 16,0 2-1-16,0-2 1 0,0 3 0 0,3-3 0 31,0 0 6-31,0 0 4 16,0-3-3-16,0 3-1 15,3 0-4-15,0 0 1 16,-3 0-4-16,0 0-2 16,0 0 0-16,0 0 1 15,0 0-1-15,0 0 2 16,0 0-4-16,0 0 0 0,0 0 1 15,0 0 0-15,0 0 2 0,0 0 1 16,0 0-1-16,0 0-2 16,0 0 1-16,0 0-1 15,0 0 0-15,0 0 0 16,-3 0 0-16,3 0 0 16,0 0-3-1,0 0 2-15,0 0-1 16,0 0 0-16,0 0 0 15,6 3 0-15,0 2 4 16,3-2 3-16,3 0-2 0,3-3-2 16,9 2 4-16,5 3 1 15,1-2 0-15,6-3-1 16,9 3 1-16,8-6 1 0,7 0-1 16,2 3-1-16,4 0 3 15,-1-2 3-15,4 2-2 16,2-3 2-16,-2 1-4 15,-1-1-2-15,6 3-5 16,7 0-2-16,-1 0 1 16,0 0 0-1,-2 0 1-15,-4 0 2 16,-2 3-1-16,-4-1 2 16,-2 1 2-16,-7-3 4 15,4 0-4-15,-4 0-1 16,-2 0-2-16,-7 2 1 0,4 4-2 15,-6-4 2-15,-7 1-2 16,1-3-1-16,-3 0 1 16,-1 0-1-16,-5 0 0 0,-6 0 2 15,-6 0-34-15,-9-3-16 16,-12 3-88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E5792E4-BC9E-45D0-8B3F-85DB9E4DC235}" emma:medium="tactile" emma:mode="ink">
          <msink:context xmlns:msink="http://schemas.microsoft.com/ink/2010/main" type="inkDrawing" rotatedBoundingBox="5984,8411 7046,8390 7047,8412 5985,8433" shapeName="Other"/>
        </emma:interpretation>
      </emma:emma>
    </inkml:annotationXML>
    <inkml:trace contextRef="#ctx0" brushRef="#br0">6012 8411 116 0,'-3'0'44'0,"-6"0"-24"0,6 3-6 16,9-3 15-16,-6 0-1 16,0 0 1-16,0 2 1 15,0-2 1-15,0 0-16 16,-3 0-5-16,3 0-2 0,0 0-4 0,0 3-1 16,-3-3-3-16,3 0-3 15,-3 0 4-15,3 0 1 16,-3 0 0-16,3 0 1 0,0 0 2 15,-3 0 2-15,3 0-1 16,-3 0 1-16,3 0-4 16,0 0 0-16,0 0-3 15,9 3-1-15,0-3 3 16,3 0 3-16,2 2 4 16,4-2 2-16,3 0-3 0,3 0-3 15,3 0-2-15,2 0-3 16,4 0 1-16,6-2 1 15,-3 2-3-15,-1 0 0 16,7 0 1-16,0 0 2 16,-4 0 1-16,1 0 1 15,3 0-2 1,-1 0 1-16,-2 0 0 16,-3-3 3-16,0 3-3 15,-1-5-2-15,-2 2 2 0,-3 0 0 16,-3 1-1-16,-1-1-2 15,1 1-2-15,0 2 1 16,-3 0 3-16,0 0 3 16,-4 0-4-16,1 0-3 0,-3 0 1 15,0 0 0-15,-3 0 1 16,3 0 2-16,-6 0 1 16,-3 0 1-16,-4-3-2 15,1 3 1-15,0 0-11 16,-6 0-2-16,0 0-72 15,0 0-33 1,0-3 4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6:39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3F021AD-54E5-4970-A846-C60E88483255}" emma:medium="tactile" emma:mode="ink">
          <msink:context xmlns:msink="http://schemas.microsoft.com/ink/2010/main" type="inkDrawing" rotatedBoundingBox="11211,8395 13396,8396 13395,8438 11211,8437" shapeName="Other"/>
        </emma:interpretation>
      </emma:emma>
    </inkml:annotationXML>
    <inkml:trace contextRef="#ctx0" brushRef="#br0">11229 8401 140 0,'-17'-6'52'0,"28"9"-28"0,-5-3-19 0,-6 0 13 16,0 0 7-16,0 0 5 15,3 3-1-15,0 2 0 16,0-3-16-16,3 1 8 0,0 0 2 15,0-1 0-15,3-2 0 0,0 3-3 16,3-3-3-16,0 3-7 16,3-1-2-16,0-2-4 15,3 3-3-15,-1-3 0 16,10 3 1-16,0-1-1 16,3 1-1-16,0-3 1 15,-1 0 1 1,4 0-1-16,3 0-1 15,-1 0 1-15,1 0-1 16,0 0 0-16,0 0 0 16,5 0 0-16,1 0 0 0,-3 3 0 15,2-3 0 1,-2 0 2-16,3 0 1 0,-1-3-1 16,-2 0-2-16,0 3-2 0,-1 0 1 15,1 0-1-15,-3-2 0 16,6 2 2-16,-4-3 0 15,-2 3 2-15,-3 0 1 16,-1 0-1-16,-2-3-2 16,-3 3-2-16,3 0 1 15,0-2 3 1,-1 2 1-16,-5 0-4 16,-3 0 1-16,0 0 0 15,0 0 0-15,-1 0 0 16,1 0 0-16,-3 0-3 15,0 0 2-15,3 0 1 16,3-3 2-16,-1 3-1 16,1 0 2-16,3 0-2 0,0 0 2 15,0 0-2-15,-1 0 2 16,4 0-2-16,3-3 2 16,-3 3-4-16,-1 0-2 15,1 0 2-15,0 0 0 0,-3 0 3 16,0 0 1-16,-1 0 1 15,7 0 2-15,-6 0-3 0,0 0-2 16,-1 3 0-16,-2 0-1 16,0-1 4-16,-6 1 2 15,-3 0 0-15,0-3 1 16,0 0-2 0,-3 0-3-16,-4 0 2 31,-2-3-43-31,-6 3-16 0,-6-3-98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1:25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18073 8070 148 0,'0'-5'57'0,"3"5"-44"0,-3-8 3 0,0 8-2 0,0-3-5 15,-3-2 0-15,-3-1-5 16,-3-2-1-16,-3 0-1 16,-6 1-2-16,-12-1 3 0,0-3 0 15,-5 3 3-15,-4 0-3 16,0-2 0-16,-2-4-1 16,-1 4-2-16,-6-1 1 15,-8 1-1-15,-10-1-3 16,1 3 0-16,-1 0-1 15,1 0 3-15,-7 3 0 16,-8 2 3-16,-6 1-1 16,8 2-1-16,4 0 1 15,-1 0 1-15,-2 2-6 0,-6 4 1 16,-1-1 3-16,10 5 2 16,6 6 0-16,5 3 1 15,1 5 0-15,-1-1 1 16,-2 4-5-16,5 2 1 15,6 3 0-15,7 7 2 16,11 6-3-16,9 11 0 16,9 2 1-1,9-2 0-15,9-3 2 0,12-3 1 16,12 0 1-16,9 0 0 16,6 1 0-16,5 2 0 15,16 0-2-15,23-3-2 16,6-5-2-16,10-11-1 0,17-5-1 15,15-8 0-15,6-5 0 16,23 0 3-16,1-8-7 16,12-3 1-16,-1-7 3 15,-8-3 4-15,9-3 5 16,-7-11 4-16,-14-5 0 16,12-2 0-16,-15-3-1 15,-18-3 0-15,-12 0-2 16,-12 0 1-16,-9 3 5 15,-17 0 2-15,-19 0 1 16,-14 3 4-16,-19-6-2 16,-17-8-1-16,-15-7-11 15,-14-4-2-15,-10 1-16 16,-6 0-5-16,-12 5 3 16,-23 0 4-16,-12-3-1 15,-7 3 3-15,-8-2 3 0,-21 7 1 16,116 40-35 15,-244-34-2-31,47 20-3 16,25 9-29-16,5 5-12 15</inkml:trace>
  <inkml:trace contextRef="#ctx0" brushRef="#br0" timeOffset="6420.8182">19510 14618 220 0,'-9'-66'82'0,"6"40"-64"0,-3-14 2 32,3-5-11-32,-3-5-5 15,3-9 2-15,1 4 1 16,-1-1 1-16,0 1 2 15,3-1-5-15,0 3-1 0,0 0 2 0,0-7-1 16,0-1 0-16,3 0-6 16,0 3 1-16,-1-1 2 15,1 1 1-15,3 5-8 16,-3 0-2-16,3-5 8 16,0-5 4-16,0-1-5 15,-3 3-1-15,3 0-3 16,0-2 0-16,0 2 3 15,3-8 2-15,0 3 2 16,0-3 3-16,3 1-3 16,0 1 0-1,3-1-1-15,-4-1-2 0,1-3 1 16,3 1-1-16,0 2 0 16,0 0 2-16,6 1 1 15,-3-4 3-15,0-5-3 16,2 3-2-16,-2 3 0 15,-3 2 1-15,0 3-3 16,-3-3 0-16,-3-5 1 16,-3 0 2-16,0 3-1 15,0-11 2-15,-3 7-4 16,-3 1 0-16,-3-2 1 0,0-4 0 16,-3 4 2-1,0 4 1-15,3 6-4 16,-6 0 1-16,0 2 0 15,-6-4 0-15,-3-1 0 16,0 3 0-16,1 2 0 0,-4 3 0 16,3-2 2-16,0 5 1 15,0-11-4-15,0 3-1 16,-3 2-4-16,4 3 1 16,-4 6 1-16,3 2 2 15,0 3 1-15,-3-1 3 0,0-2-1 16,1-2-1-16,-1 2-2 15,-3 0 1 1,-6 5-1-16,-9 3-2 0,4 3 0 16,-1 0 3-16,0 2 0 15,4-2 1-15,2-3-3 16,0-3 0-16,3 0 4 16,3 3 3-16,4 0-8 15,-1 8-2-15,0 6 9 16,3 4 7-16,0 6-4 15,6 3-1-15,0 4-5 16,3 9-1-16,0 5-1 16,4 8 0-16,-1 5-5 15,3 14 0-15,3 4 3 16,0 9 4-16,0 0-1 0,3-1 0 16,-3-7 1-16,6-5 0 15,-3-9 0-15,-1-2 0 16,1-8 2-16,0 0 3 15,0-3-9-15,0-13-4 16,-3-10 4 0,0-6-1-16,-3-8 3 15,0 0 2-15,0-2 0 16,-2 0-3-16,-1 2 2 16,0 3 1-16,0 2 2 15,3 4-1-15,0 4-1 16,3 6-2-16,9 5-3 15,3 5 0 1,2 3 1-16,4 5 2 16,6 6 1-16,3 5 1 0,0 2 2 15,2 12 1-15,4-9-1 16,3 10-2-16,6-1-28 16,-4-4-14-1,4-5-51-15</inkml:trace>
  <inkml:trace contextRef="#ctx0" brushRef="#br0" timeOffset="11179.8807">19492 14616 44 0,'-6'-3'19'0,"0"3"-15"0,6-3 8 15,-2 6 4-15,2-3 3 16,-3 0 3-16,3 0 1 16,0 0 1-16,0 0-7 15,-3 0-2-15,0 3-3 16,3-3 2-16,-3 0-7 15,3 0-4-15,0 2-2 16,0-2 1-16,0 6 3 0,0-4-4 0,9 9 1 16,-4-1 1-1,4 4-1-15,0-1 1 16,0 3-2-16,0 2-1 16,0 1 1-16,3 2 1 15,0 0 3-15,0 3 2 16,3 0-3-16,3 5-3 15,-1 3 2-15,4-1 0 16,0 6-4-16,3-5-1 16,3 0 1-16,0-3 0 0,2 0 1 15,1-3 2-15,0-4-3 16,-3-4 0 0,-1-5-39-1,1-2-57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01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13774 3670 160 0,'-6'-6'60'0,"6"6"-32"0,0 0-11 15,0 0 22-15,0 0-11 16,0 6-4-16,0 2-2 16,3 8 0-16,0 2-12 15,-3 9-1-15,0 10 1 0,0 0-6 16,0 0 0-16,0-6-2 15,0 1-2-15,0-5-4 16,0-6 0-16,0-3-29 16,0-4-13-16,3-4-20 15</inkml:trace>
  <inkml:trace contextRef="#ctx0" brushRef="#br0" timeOffset="1">13813 3664 212 0,'-12'-7'82'0,"9"4"-44"0,0 0-27 0,3 3 21 16,0 0 0-16,0 0 4 16,3 0-12-16,3-2-4 15,0-1-11-15,6 0-4 0,3 1-1 16,6-1-5-16,3 0 1 15,-1 1-5-15,1-4 1 16,3 1-33-16,-3 0-13 16,-3 2-41-1,-6 3-53-15,-7 0 44 0</inkml:trace>
  <inkml:trace contextRef="#ctx0" brushRef="#br0" timeOffset="2">13825 3784 228 0,'-18'13'88'0,"21"-11"-48"0,-3 4-49 16,3-1 14-16,0 0-5 15,3 1 2-15,3-1 3 16,0-2 2-16,3-1-3 16,12 1-3-16,-4-1 2 0,4-2-40 15,-3-5-14-15,3-3-41 16</inkml:trace>
  <inkml:trace contextRef="#ctx0" brushRef="#br0" timeOffset="3">13998 3916 148 0,'-6'18'57'0,"6"-7"-30"0,-3 5-14 0,3-8 17 0,0 0-4 16,0 5-1-16,0 0-9 15,0 0-5-15,0-2-6 16,0-6 3-16,0 3 4 16,0-8 5-16,0 0 2 15,0-10 5 1,3-1-13-16,0 0-6 0,0-2-1 15,3 0-1-15,3 0-1 16,-1 0 1-16,4 2-4 16,3 0 0-16,0-5-6 15,0 3 0-15,9 3-32 16,0 7-12-16,-1 0-31 16,1 1-42-16,0-1 35 15</inkml:trace>
  <inkml:trace contextRef="#ctx0" brushRef="#br0" timeOffset="4">14292 3839 184 0,'-9'-3'68'0,"6"3"-36"0,-6 0-24 0,7 3 18 16,-4 5-6-16,0 0-2 16,-9 5-10-16,3 3-5 15,-6 3-2-15,6 2-1 0,0 3 2 16,3 2-3-16,3-5 0 15,9-2-4-15,6-6 1 16,3-2 4-16,0-1 4 16,3-10-1-16,0-8 0 15,-3 0 1-15,0-2 0 0,-4-4 0 16,-2 1 0-16,0-3 0 16,-3 3 0-16,0 0 2 15,0 2 1-15,-3 3-3 16,0 3-3-16,0 5-5 15,3 5 0-15,0 3 2 16,0 6 1-16,3 1 1 16,0 4 0-16,-3-1 0 15,3-2 2-15,0 0-6 16,0 0-1-16,0-5-47 16,6-3-20-16,0-6-21 15</inkml:trace>
  <inkml:trace contextRef="#ctx0" brushRef="#br0" timeOffset="5">14453 3916 140 0,'-6'10'52'0,"6"1"-28"0,0 5-19 0,0-8 11 15,0 2 10-15,-3 6 9 16</inkml:trace>
  <inkml:trace contextRef="#ctx0" brushRef="#br0" timeOffset="6">14441 4016 318 0,'0'14'12'0,"0"-4"-5"0,0 1-5 16,0-6-2 0,0-18 16-1,3 2-9-15,0-5-3 16,3 1-7-16,0-1-3 0,3 0 3 16,0 3 1-16,0 5-1 15,3 5 0-15,0 6 6 16,-3 2 3-16,-1 3 3 15,-2 2 2-15,0-2 1 16,-3 6 2 0,0-4-5-16,-3-2-5 15,3-3 0-15,3-7-5 16,0-4-2-16,3 1 4 16,3-3 1-16,0 3-5 15,6-3-2-15,-3 5-1 16,0 6 2-16,-4 2 4 15,1 6 2-15,-3 2-3 16,-3 0 1-16,0-2 2 0,0 2 3 16,0-5-33-16,0-3-15 15,0 1-45 1,0-9-35-16,0-5 50 16</inkml:trace>
  <inkml:trace contextRef="#ctx0" brushRef="#br0" timeOffset="7">14783 3911 132 0,'0'7'49'0,"0"-1"-26"0,0 2-18 0,3-3 13 0,3 3 3 16,3 0 2-16,0 0-8 15,3-3-4-15,0 3-6 16,0-3 1-16,3-2 3 0,3-3-3 15,-3-3-1-15,-3 1 2 16,-1-4 2-16,-2 1-4 16,-3-3-1-16,-3 0 2 15,-6 0 1-15,-3 0-6 16,0 0 0-16,-3 6-3 16,-5-1-2-16,-7 6 0 15,0 5 3-15,6 2 0 16,0 4 3-16,0 4 3 15,6 3 2-15,0-2-1 0,6-1 1 16,3 3-9 0,3-5 0-16,9 0 0 0,3-5 1 15,3-3-26-15,3-8-11 16,9-3-58 0</inkml:trace>
  <inkml:trace contextRef="#ctx0" brushRef="#br0" timeOffset="8">15156 3829 216 0,'-21'2'82'0,"18"1"-44"0,-18 2-40 0,12-2 17 0,0 7 4 16,-3 4 8-16,0-4-5 16,3 1-3-16,3 2-11 15,3 0-10-15,3 0-3 0,6 3-1 16,6 3 2-1,3-1 4-15,0 1 2 0,-3-1 11 16,-3 1 3-16,-6 2 12 16,-3-2 7-16,-9-1-12 15,-6 1-5-15,-3-3-18 16,0-3-7-16,0-3-66 16,1-2-28-16,5-5-31 15</inkml:trace>
  <inkml:trace contextRef="#ctx0" brushRef="#br0" timeOffset="9">13846 7170 156 0,'-15'-10'57'0,"12"10"-30"0,0 0-21 0,3 0 17 15,0 0 8-15,0 0 5 16,-3 0-1-16,0 0 1 16,3 0-20-16,0 0-5 0,0 0 0 15,0 0-9-15,6 0-3 16,0 0 2-16,3 0 3 0,6 2 1 16,6 4 0-1,-1-4-1-15,4 1 0 16,6-3 2-16,3 0 1 15,2 3 1-15,7-3 0 0,3 0-2 16,-1 0 1-16,1 0-4 16,6 2 0-16,-1 1-1 15,4-3-2-15,2 0 1 16,4-3 1-16,-3 3 1 16,-4 0 1-16,-2 3-2 15,-1 2 1-15,-2-2 0 16,-3-1 3-16,2-2-5 0,-2 0-1 15,2 3 0 1,1-3 2-16,0 0 1 16,-1 3 1-16,-2-3-5 0,6 2 1 15,-4 1-2-15,1-3 0 16,-1 0 2-16,1 0 2 16,0 0-1-16,-1 0-1 15,1 0 1-15,-3 0 1 16,2 0-1-16,1 0-1 15,2 0 1-15,-2-3-1 16,3 1-3-16,-4 2 2 16,4-3 1-16,0 0 2 15,-4 3-1-15,-5 0 2 16,2 3 2-16,-2 0 4 16,-3-1-2-16,-3-2 1 15,-1 0-7-15,1 0-1 16,-3 3 0-16,-3 0 2 0,-7-1-21 15,-5 1-9-15,-6-3-79 16,-6 3-34-16,3-25 21 16</inkml:trace>
  <inkml:trace contextRef="#ctx0" brushRef="#br0" timeOffset="10">14429 6199 140 0,'-6'0'55'0,"6"8"-30"0,0 0-29 0,0 16 32 16,0 8-2-16,-3 10 3 16,0 21 0-16,-3 1-16 15,0 2 3-15,-2-5 2 0,-1-3-8 16,9-5-3-16,0-8-4 15,0-8-3-15,0-8 1 16,-6-2 1-16,3-11-30 16,0-6-11-16,-3-5-24 15,0-7-48 1,3-6 22-16</inkml:trace>
  <inkml:trace contextRef="#ctx0" brushRef="#br0" timeOffset="11">14319 6226 136 0,'-6'2'52'0,"9"-4"-28"0,-6 7-13 0,3-5 18 16,-3 8-8-16,0 5-2 15,-3 3 0-15,0 3 0 0,0 2-10 16,0-3-5-16,0 3-3 16,3-7-1-16,0-4 2 15,3-2-1-15,0-8 2 0,3-3 2 16,3-4 2-16,0-7-6 16,3-7 0-16,0 0-3 15,0 0 0-15,0 0 2 16,3 2 0-16,0 3 2 15,0 0 1-15,0 6-4 16,0 2-1-16,0 3 1 16,-1 2 0-16,1 6 9 15,0 4 7-15,3 9 4 0,0 0 3 16,-3 3-8 0,0-1-1-16,0 1-7 15,0-1-2-15,-3-2-2 16,0 0-2-16,-4-5-43 0,1-6-19 15,0-5-53 1</inkml:trace>
  <inkml:trace contextRef="#ctx0" brushRef="#br0" timeOffset="12">14013 5786 160 0,'0'0'63'0,"0"14"-34"0,0-6-27 0,0 0 14 16,0-1-1-16,0 4 0 15,0 5 4-15,0 5 0 16,-3 6-10-16,0-4-3 0,0-1-2 15,0-4 2-15,3-2 1 16,0-3-1-16,0-5-1 16,0 0-1-16,0-3 0 15,-3-5 2-15,3-2 3 0,0-4-9 16,0-4-4-16,0-6 6 16,0-3 3-16,3 1-5 15,3-1-1-15,0 4-3 16,-1 1 3-16,4-2-5 15,0 6 2-15,0 2 2 16,3 5 1-16,0 6-2 16,3 5 0-16,-3 2 2 0,-3 6 2 15,0 0 0-15,-3 0 2 16,-3 0 0 0,0-3 1-16,-3-2 2 15,0-3 1-15,0-3-3 16,3-2-3-16,-3-3 0 15,3-6 1-15,0-4 1 0,3-6 3 16,2-3-3-16,4 1-2 16,3 2-3-16,0-3-1 15,0 9-1-15,0 5 3 16,0 2 0-16,0 3 1 16,0 5 0-16,-4 6 2 15,1 5-3-15,-3-3-2 16,0 3 2-16,0-3 2 15,-3-2 0-15,0-4-1 16,-3 1-35-16,0-2-16 16,3-6-32-1,3-3-35-15,3-2 44 16</inkml:trace>
  <inkml:trace contextRef="#ctx0" brushRef="#br0" timeOffset="13">14462 5800 168 0,'-9'-19'66'0,"6"19"-36"0,-6-2-18 16,6 9 21-16,0 1-17 16,-6 3-4-16,-3 0-5 15,0 2 0-15,4 3-4 16,-1 5 0-16,3 3 3 0,3-3-5 16,6-3-3-16,6-2 1 15,0-3 0-15,2-5 1 0,1-2 2 16,0-9-1-16,3-2 2 15,-3-3-2-15,0-3 2 16,0-2-4-16,-3 0 0 16,-3 0 3-16,-3 2 3 15,-3 0-2-15,0 1 0 16,0 4 8-16,0 4 2 16,0-1-6-16,0 3-4 15,3 5-5-15,0 6 1 16,3 5 1-16,0 0 0 15,0 0 0-15,-1 0 2 16,4-3-3-16,-3-3-2 16,0-2-34-16,0-2-12 15,0-1-53-15</inkml:trace>
  <inkml:trace contextRef="#ctx0" brushRef="#br0" timeOffset="14">14679 5805 212 0,'-6'11'82'0,"6"-11"-44"0,6 13-49 15,-6-5 13-15,3 2 2 16,-3 4 5-16,0 1 4 16,3 4 5-16,0-3-10 15,0 0-4-15,-3-3-1 0,3 0-15 16,0-2-5-16,0-3-70 15,0-3-46-15,-3-5 55 16</inkml:trace>
  <inkml:trace contextRef="#ctx0" brushRef="#br0" timeOffset="15">14664 5704 228 0,'-3'-8'85'0,"6"6"-46"0,-3 4-48 0,0-2 12 16,3 6-20-16,0-1-4 15,3 0-68-15,0 1-32 16</inkml:trace>
  <inkml:trace contextRef="#ctx0" brushRef="#br0" timeOffset="16">14778 5871 176 0,'-6'21'68'0,"6"-5"-36"0,0 3-33 16,3-11 12-16,-3 2 4 15,0-2 2-15,0 0-4 16,0-3 0-16,0-5-8 16,0 0-1-16,0 0 2 0,3-2 1 15,-1-6 3-15,4-3-5 0,0-5-1 16,3 0-4-16,6-2-1 15,0-6-1-15,0 6 0 16,0 2 0-16,3 5 0 16,0 8 4-1,-1 9 3-15,1 2 4 16,0 8 2-16,0 5-1 0,-3 5-1 16,-3-2-3-16,-3-3-1 15,-3-2-3-15,0 2 1 16,-3-3-37-16,0-4-15 15</inkml:trace>
  <inkml:trace contextRef="#ctx0" brushRef="#br0" timeOffset="17">14426 7316 156 0,'-6'-8'57'0,"6"5"-30"0,0 3-7 0,0 0 19 16,0 0-13-16,0 5-4 15,0 6-7-15,3 8 0 16,-3 12-8-16,0 9 7 0,0 8 5 16,0-1-1-16,0 4-1 15,3-1-3-15,0-5 1 16,0-3-8-16,0 3-2 15,0-8-1-15,0-8 2 16,-3-5-3-16,0-5-2 16,0-6-14-16,0-3-4 15,0-4-62 1,-3-4-43 0,-3-10-27-16,0-8 72 15</inkml:trace>
  <inkml:trace contextRef="#ctx0" brushRef="#br0" timeOffset="18">14286 7726 160 0,'-9'-3'63'0,"9"6"-34"0,3 2-36 16,0 0 8-16,3 6 13 16,0 5 10-16,3 10 8 15,3 3 3-15,3 3-19 16,3-3 2-16,0-2 0 0,-3-6 1 15,0 3 1-15,-1-6-7 16,1-2-3-16,0-5-1 16,0-9-1-16,0-2 0 15,0-2 0-15,0-6-4 16,0-3-3-16,-1-5-3 0,-2 0-1 16,-3-5-14-1,0-5-6-15,-3-1-28 0,0 4-10 16,-3-1-45-1,0 3-24-15,-3 5 64 16</inkml:trace>
  <inkml:trace contextRef="#ctx0" brushRef="#br0" timeOffset="19">14042 8276 140 0,'-3'-16'55'0,"3"30"-30"0,-3-22-10 15,3 13 20-15,-3-8-4 0,0 1 2 16,-3-1-6-16,0 3-2 16,-2 5-13-16,-1 3-3 0,-3 5-2 15,-6 3-6-15,3 0 0 16,3 3-6-16,3 2 1 15,3 3-3-15,9-1 0 16,6 4 1-16,3-3 4 16,3-6-10-16,3-2-2 15,3-5-26-15,-1-3-9 16,1-11-35 0,6-8-18-16,6-2 52 15</inkml:trace>
  <inkml:trace contextRef="#ctx0" brushRef="#br0" timeOffset="20">14248 8379 152 0,'0'-10'57'0,"-3"4"-30"0,0-1-14 0,0 7 19 0,0-3-7 16,-6 3 0-16,-6 3-10 15,0 2-2-15,3 3-7 16,-3 2-6-16,3 4-3 0,0-1-1 16,4 5 3-16,2 4-5 15,3-4 2-15,3-2 4 16,3-3 4-16,6-5-3 15,-1-3-3-15,7-5 1 16,0-2 2-16,0-6 0 16,-3-3 2-16,0-2-2 15,-3 0 2-15,-3 2 0 16,-3-2 1-16,-3 0-2 16,0 2-2-16,0 3 1 0,0 0 1 15,0 3-3-15,0 2 0 16,0 3-4-16,3 6 1 15,0 2 2-15,0 2 3 16,3 3-2-16,0 3-2 16,0 3 4-16,0-1 1 15,2-2-5-15,1-3 0 16,0-2-39-16,-3-3-16 16,0-3-26-1</inkml:trace>
  <inkml:trace contextRef="#ctx0" brushRef="#br0" timeOffset="21">14337 8199 148 0,'-3'0'57'0,"3"3"-30"0,3 2-25 15,0 1 12-15,-3 2-1 16,3 7 5-16,0 12-8 15,0 5-1-15,0 2-5 16,0 0-1-16,6 4 1 0,-3-7-2 16,0-2 1-16,3-2-4 15,0-6 0-15,-6-5-12 16,2-3-7-16,1-5-55 16,0-8-31-16,3-8 49 15</inkml:trace>
  <inkml:trace contextRef="#ctx0" brushRef="#br0" timeOffset="22">14489 8173 148 0,'-3'5'57'0,"3"-2"-30"0,3 8-18 0,0-4 14 15,0 7 4-15,0 15 4 0,0 0-11 16,0 5-2-1,0-2-10-15,0 10-3 0,0-5-1 0,3-5-2 16,0-3 1 0,-1-5-22-16,1-3-9 0,0-5-72 15</inkml:trace>
  <inkml:trace contextRef="#ctx0" brushRef="#br0" timeOffset="23">14670 8528 208 0,'-3'0'79'0,"9"0"-42"0,-6 2-39 0,3 1 17 16,3-3 0-16,6 0 5 15,3 0-8-15,0 0-2 16,3 0-6-16,3 0-5 0,2 2 0 16,-2-2-15-16,-3 0-4 15,-3 0-47 1,-3 0-57-16,0 3 28 16</inkml:trace>
  <inkml:trace contextRef="#ctx0" brushRef="#br0" timeOffset="24">14968 8361 192 0,'-6'0'74'0,"3"5"-40"0,3 3-42 16,0-3 12-16,0 6 0 15,0 0 2-15,0-1 0 16,3 6-1-16,-3 0-3 16,0-6-2-16,3 6 1 0,0-2-4 0,-3-4 2 15,0-10-162 16</inkml:trace>
  <inkml:trace contextRef="#ctx0" brushRef="#br0" timeOffset="25">14929 8223 200 0,'-3'-5'77'0,"6"5"-42"0,0 0-56 0,-3 0 4 15,3 0-30-15,3 3-7 0,0-1-7 16,0 1-3-16</inkml:trace>
  <inkml:trace contextRef="#ctx0" brushRef="#br0" timeOffset="26">15031 8393 156 0,'0'21'57'0,"2"-8"-30"0,1-2-29 15,-3-1 9-15,3-2 3 16,-3 0 4-16,3 0-1 16,-3-3 0-1,0-5-3-15,0-2 1 0,0-4 0 16,3-2 1-16,0 0-4 0,0-2 0 16,0-3-5-16,6-3 0 15,3-3-3 1,3-2-1-16,-3 10-1 15,3 4-2-15,0 1 3 0,0 4 0 16,-1 4 5-16,1 6 2 16,-3 0 4-16,0 5 1 15,0 1-5-15,-3-1-2 16,0 0-2-16,-3-2-2 16,0 2-2-16,0-3-1 15,6-7-104 1,0 0 5-1</inkml:trace>
  <inkml:trace contextRef="#ctx0" brushRef="#br0" timeOffset="27">15468 8332 212 0,'-9'-6'79'0,"6"-9"-42"0,-3 7-43 15,0 8 27 1,-3 8-3-16,-3 0-2 15,1-1-2-15,-1 4-8 16,0 0-6-16,3 2-1 0,0 0 1 16,3 0 2-16,3 3-1 15,3 3 2-15,3 2-2 16,6-3-1-16,3-4-2 16,3-4-1-16,2-7-14 0,1-3-4 15,6-8-35-15,0-3-14 16,0 1-13-1</inkml:trace>
  <inkml:trace contextRef="#ctx0" brushRef="#br0" timeOffset="28">15540 8250 92 0,'0'2'35'0,"0"17"-18"0,14 10-11 0,-8-16 11 15,0 3 15-15,-3 3 7 16,3 4-1-16,0 4 2 15,0-1-11-15,0-2-3 16,-3-3-15-16,0-5 7 0,0-3 2 16,-3-2 5-16,0-3 4 15,0-8-2-15,0-3 1 0,0-7-14 16,0-6-3-16,3-5-7 16,3-6-1-16,3 3-8 15,0-5-2-15,3 8 2 16,3-3 0-16,5 6-15 15,4 2-6-15,0 5-36 16,0 11-12-16,0 8-44 16</inkml:trace>
  <inkml:trace contextRef="#ctx0" brushRef="#br0" timeOffset="29">9872 5958 116 0,'-3'0'44'0,"3"0"-24"0,0 0-13 0,0 0 15 15,0 6 4-15,0 2 7 16,0 2-7-16,3 17-1 15,0 4-14-15,-3 4-2 0,0 5 1 0,0 2 0 16,3-5 2 0,0-5-4-16,-3-3-3 15,0-3 0-15,0-5 1 0,0-5-3 16,3-3 0-16,-3 1 3 16,0-6 1-16,0-6 3 15,0-2 1-15,0-2-1 16,0-6-1-16,-3-3-5 15,0-10-3-15,3 0 0 16,-3-3 1-16,-3 0-3 16,3-5-2-16,0-3 2 15,0-5 2-15,0 3-2 16,0 2 0-16,6 3 1 0,0 3 0 16,3-1-3-16,3 3 0 15,3 3-3-15,6 3 1 16,3 4 3-16,0 6 1 15,-1 8 3-15,1 8 1 16,0 6 5-16,-3 1 3 16,-6 1 7-16,-6 0 3 15,-3 3 1-15,-6 5-2 16,-3-6-4-16,-6-2 0 16,-3-3-7-16,-3-2-3 15,0-3-3-15,0-3-3 16,1-2-17-16,2-9-6 15,-3 1-13-15,3 0-5 16,0-1-40-16,9 1-17 16</inkml:trace>
  <inkml:trace contextRef="#ctx0" brushRef="#br0" timeOffset="30">11387 5950 132 0,'-3'-2'49'0,"3"2"-26"0,3 2-9 0,-3-2 15 16,0 0-5-16,0 0-2 15,3 6-4-15,3 2 1 16,0 0-10-16,0 2 10 0,3 6 4 15,6 5-3-15,-3 0-1 16,0-2-7-16,0-1-2 16,-1-2-4-16,-2-2 1 15,-3-4 2-15,0 1 5 16,-3-3-8-16,0 0-1 0,-3-3-3 16,3-2 1-16,-3-3-4 15,3 5 0-15,-3-5 1 16,3 5 0-16,-3-5 0 15,3 3 0-15,-3-3 4 16,0 0 5-16,0 0 6 16,6-3 12-1,0-5-6-15,0-2-8 0,0-6-6 16,0 3-2 0,0-6-1-16,0 0-2 15,0-2-2-15,0 0-2 16,0 0 1-16,0 2 1 15,-3 4 0-15,0-1 0 16,0 2 0-16,0 4-7 0,0 2 0 16,0 3-6-16,-3-1-2 15,2 4-7-15,1-1-3 16,-3 3-20-16,3 3-9 16,9 2-24-16,3 0-9 15,3-2-2 1</inkml:trace>
  <inkml:trace contextRef="#ctx0" brushRef="#br0" timeOffset="31">11822 5966 212 0,'-6'-5'79'0,"9"5"-42"0,-3-3-34 16,0 3 15-16,-3-2 0 15,0 2 1-15,-3 0-2 16,-3 0 0-16,-3 2-9 15,0 4-5-15,0 2-2 0,0 10-4 16,3 6 2-16,0-3-1 16,1 0-2-16,-1-2 0 15,6-1 3-15,3-2-2 16,3-3 1-16,6-5 2 16,-1-2 2-16,1-6-1 15,0-3-1-15,0 0 1 0,0-7 1 16,0-6-1-16,0 0-1 15,-3 3 3-15,0 0 0 16,-3 2-1-16,0 3 1 16,0 3-2-16,0 2-1 15,-3 1-4-15,3 9 2 32,0 9 5-32,0 0-3 0,3 0 0 15,0 0 0-15,0-3 0 16,3 0 0-16,3-2 0 15,-1 0-9-15,4-3-2 16,0-6-32-16,0-2-14 16,-3-2-43-1</inkml:trace>
  <inkml:trace contextRef="#ctx0" brushRef="#br0" timeOffset="32">12039 5789 208 0,'-6'-3'79'0,"6"6"-42"0,3 0-48 16,-3 2 13-16,0 3 2 15,3 3 7-15,-3 4 12 16,3 7 8-16,0 9-16 16,0 6-4-16,0 3-3 0,0 0-7 15,0-3 0-15,3-5 1 0,0-3 1 16,-3-6-8-1,0-4-90 1,6-8-58 0,-12-9 53-16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2:05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16528 9874 160 0,'0'-5'60'15,"3"2"-32"-15,-3 1-33 0,0-4 67 16,0 1-16-16,-3-5-11 16,-3-1-8-16,0 0-17 15,-9 3 2-15,-6 0 4 0,-3 3-6 32,-5 3-1-32,2 2-1 0,0 7 0 15,3 9-9-15,0 0-4 16,1 3 3-16,2 2 2 15,6 5-4-15,3 9-1 16,6 7 2-16,6 3 3 16,0-3-1-16,3 14 0 15,3-6 1-15,0-2 0 0,-3-3 2 16,-3-3 1-16,0 1-1 16,-3-1 1-16,-6-5 2 15,0-5 4-15,-3-3-2 0,-3-8-2 16,3-5-11-16,0-3-4 15,0-2-33-15,4-1-11 32,-1-2-68-17</inkml:trace>
  <inkml:trace contextRef="#ctx0" brushRef="#br0" timeOffset="1">16123 10618 224 0,'-15'-6'85'0,"15"4"-46"0,-3 4-26 0,3-2 22 16,0 0-20-16,6 0-8 15,3 3-12-15,0 0-5 0,3 2 6 16,3 6 6-16,3 7 6 0,-1 9-4 15,-5 4 0-15,-9 6-2 16,-3 16 1-16,-6-5 0 0,-3 0 1 16,3 2 6-1,0-8 4-15,3 0-5 0,3-4-3 32,9-4 1-32,6-2 0 0,9-6-3 15,6-2-3-15,12-3-7 16,2-2-4-16,4-6-49 15,-4-5-24-15,-5-6-30 16</inkml:trace>
  <inkml:trace contextRef="#ctx0" brushRef="#br0" timeOffset="2">12652 10284 112 0,'-3'-16'44'0,"3"19"-24"0,0 10-6 16,0-15 15-16,0 2-5 0,3 0 7 15,0 5-11 1,0 3-11-16,3 3 8 0,0 7 3 16,0 9-6-16,0-1-1 15,0 14-1-15,-3-3 0 16,-3 0 5-16,-3-6 3 16,-3-1-8-16,-3-4-2 0,0-5-4 15,0 3-1-15,-3-5-1 16,-3-12 0-16,-5-1-7 15,-1-6-2-15,3-6-27 0,0-1-11 16,3-4-7-16,0-2 0 16,3-8-40 15</inkml:trace>
  <inkml:trace contextRef="#ctx0" brushRef="#br0" timeOffset="3">12640 10160 228 0,'-3'-3'88'0,"3"6"-48"0,0-3-47 0,0 0 16 16,0 0-10-16,0 0 0 16,3 3-4-16,3 2 1 15,0 0-80-15,3 1-33 16,0 1 46-16,0-1 22 15</inkml:trace>
  <inkml:trace contextRef="#ctx0" brushRef="#br0" timeOffset="4">12774 10266 132 0,'0'2'49'0,"0"-2"-26"0,0 19-16 16,0-11 15-16,0 0-2 15,3 2 3-15,0 4-2 16,0 2-1-16,3-1-10 16,0 1-2-16,6 3 2 15,0-3-2-15,0-3 1 16,0-5-1-16,0-3 2 15,0-5-3-15,-4-2-2 16,1-4 0-16,0-2-1 16,-3-5-2-16,0 0-2 15,-3 0 1-15,-3-1-1 16,0 4-3-16,0-1 2 0,0 3 1 16,0 3 0-16,0 0 0 0,0 10-3 15,0 6 0 1,3 2 2-16,0 3 2 15,0 0 0-15,0-3-1 16,3 0 1-16,0-2-1 16,0-3-27-16,-3-1-9 0,3-4-50 15,0 0-36 1,0-6 49-16</inkml:trace>
  <inkml:trace contextRef="#ctx0" brushRef="#br0" timeOffset="5">13024 10324 80 0,'-3'3'33'0,"6"2"-18"0,0 6 15 0,3-3 23 15,-6 5-4-15,6 0-1 0,-9 3-19 16,3 0-5-16,0-3-14 15,0 0-4-15,0-2 0 0,0-1-3 16,6-7 3-16,-6-3 0 16,-3-3-2-16,9-2-3 15,-3-6-3-15,0-2-1 16,0-3-1-16,0 0 0 31,0 3 3-31,0 0 0 0,3 2-2 16,0 4 2-16,0 1-1 15,0 4 0-15,3 4 4 16,0 6 3-16,0 3 2 16,0 2 3-16,-4 0-3 15,-2 0 1-15,0 1 1 16,-3-4 2-16,0-2-3 0,0-3 0 16,0-5-5-16,0-2-2 15,0-3-5-15,3-6-2 16,3-2-6-16,0-3 0 15,0 3-1-15,3 2 3 0,0 0 6 16,0 6 2-16,0 3 8 16,0 4 4-16,0 6 6 15,3 3 2-15,-6-1-5 0,3 1-3 16,-3-1-8-16,0 1-1 16,0-3-8-16,-1-3-3 15,4-2-32-15,0-3-12 16,-3-5-59 15</inkml:trace>
  <inkml:trace contextRef="#ctx0" brushRef="#br0" timeOffset="6">13373 10332 228 0,'0'11'88'0,"3"4"-48"0,3 9-31 16,-4-11 22-16,1 11-6 0,0 3 3 15,0 7-12-15,0-5-2 16,0 0-8-16,0-2-4 0,0-3 1 16,0-3-2-16,0-5-1 15,-3-6 3-15,0-2 0 16,0 0-4-16,0-8 1 16,0-3-9-16,-3-2-2 0,-3-3 4 31,0-2 1-31,0-4 4 15,0-7 3-15,1-3 2 16,2 1 1-16,0-4-5 16,0-2-1-16,3-3 3 0,3 6 1 15,3-1-3-15,2 1-1 16,1 5 1-16,9 2 0 0,6 11-2 16,-3 6 2-16,-3 2 3 15,-3 5 3-15,-3 3 2 16,-4 3 3-16,-2-1 6 15,-3 1 2-15,-6-1-9 16,-6 1-3-16,-5-3-11 16,-1 0-2-16,-3-3-18 0,3-5-7 15,0 0-18-15,3-3-7 16,3 1-29 0,3-1-39-16,3-2 41 15</inkml:trace>
  <inkml:trace contextRef="#ctx0" brushRef="#br0" timeOffset="7">13745 10022 184 0,'-12'0'71'0,"12"14"-38"0,12 12-21 16,-6-13 19-16,-3 6 1 16,0 2 6-16,0 5-10 15,-3 6-2-15,0 0-15 16,-3 2-7-16,6-2 0 0,-3-3-3 16,3-2 2-16,-1-6-20 0,-2-5-8 31,0-6-56-31,0-2-22 15</inkml:trace>
  <inkml:trace contextRef="#ctx0" brushRef="#br0" timeOffset="8">13637 10226 288 0,'-11'0'110'0,"14"0"-60"0,0 0-61 15,2 0 16-15,1 0-2 0,3-2 5 16,6-1-6-16,6 0-1 16,3-2-1-16,0 0-29 0,0 2-10 15,-1 0-19-15,-2 3-6 0,-3 0 2 16,-3 0 2 0,-6 0 38-16,0 3 46 15,-3 2 24-15,-3 3 0 16,-3 5-4-16,0 6-7 31,0-1-3-31,0 4-19 0,0-1 6 0,3 0 3 16,3 0-6-16,6-2 0 15,5-6-5-15,1-3 0 16,0-2 4-16,-3-8 3 16,0-5-4-16,0-5-1 15,-3-4-7-15,-3 1 0 16,-6-5-3-16,-6-9 0 0,-9 3-3 15,0 6 1-15,-6-1-2 16,0 6 2-16,0 5-18 16,3 3-4-16,3 2-24 15,3 3-8-15,4 3-50 16,2 7-58-16,3-10 47 31</inkml:trace>
  <inkml:trace contextRef="#ctx0" brushRef="#br0" timeOffset="9">14313 10364 172 0,'3'-3'66'0,"-3"6"-36"0,3-1-11 15,-3-2 23-15,0 0-1 16,0 0 0-16,0 0-5 0,-3 3-2 31,0 2-19-31,-3-2-2 0,0-3 0 16,0 0-12-16,0 0 0 15,3 0 1-15,0-3-12 16,3 1-3-16,0 2-3 16,6 0 2-16,0 2 6 15,0 1 4-15,-3 2 3 16,0 1 3-16,-3-1 1 0,-3-3 1 15,0 1 0-15,-3 0 0 16,0-3 0-16,0-3 0 16,-3 0-9-16,4 1-4 15,-1-3-13-15,3-1-4 16,3 1-30-16,0 0-12 16,6 2-32-1</inkml:trace>
  <inkml:trace contextRef="#ctx0" brushRef="#br0" timeOffset="10">14426 9970 220 0,'3'13'85'0,"0"3"-46"0,0 18-30 16,0-13 22-16,-3 3 1 0,0 2 3 15,0 9-6-15,0 2-3 16,0-5-14-16,0-1-8 0,0 1-2 16,-3-3-5-16,3-2 2 15,0-6 3-15,0-3 1 16,0-4-1-16,3-4-2 15,3-5 1 1,3-2 1-16,3-3-1 16,3-3 2-16,3-2-2 15,0 0-1-15,-1 0 1 16,1 2-1-16,-3 0-3 16,0 3 2-16,-6 0-15 0,0 0-6 15,0 0-27-15,-9 3-103 31</inkml:trace>
  <inkml:trace contextRef="#ctx0" brushRef="#br0" timeOffset="12">12203 10851 200 0,'0'-3'74'0,"0"6"-40"0,0-3-16 0,0 0 23 0,0 0-12 16,0 0-2-16,3 5-7 0,-3 5-1 15,3 4-10 1,-3 9-1-16,0 9 2 0,0-8-4 0,0 3-1 16,0-4-2-16,0-4-3 15,0-3 1-15,3-6 1 16,0-2-34-16,-3-8-13 0,3 0-22 16,-3-8-6-16,0-13-25 15</inkml:trace>
  <inkml:trace contextRef="#ctx0" brushRef="#br0" timeOffset="13">12179 10755 244 0,'-6'-5'90'0,"6"-11"-48"0,0 6-47 0,0 7 8 16,3 0-11-1,3-5-31-15,3 3-14 16</inkml:trace>
  <inkml:trace contextRef="#ctx0" brushRef="#br0" timeOffset="14">12483 10676 220 0,'0'-8'82'0,"3"3"-44"0,-3-9-31 0,0 9 20 15,-3 0 6-15,-3-3 4 31,0 3-2-31,-3-1-1 0,0 4-19 16,0 2-9-16,0 8-4 0,-6 2-7 16,3 17 1-16,-3 10 0 15,9 5 2-15,0 14 1 16,3-6 1-16,6-5 2 16,0 0 1-16,0-11-10 15,0-5-3-15,0-5-22 0,0-8-6 16,-3-3-25-16,-6-7-8 15,0-9-30 1</inkml:trace>
  <inkml:trace contextRef="#ctx0" brushRef="#br0" timeOffset="15">12230 10864 280 0,'-6'-5'107'0,"9"5"-58"0,3 0-51 0,0 0 22 16,2-3-3-16,4 0 2 15,9 1-10-15,6-1-5 16,3 0-3-16,-1 1 1 16,-2 2 3-16,-3-3-33 15,-3 0-15-15,-6-2-89 0</inkml:trace>
  <inkml:trace contextRef="#ctx0" brushRef="#br0" timeOffset="16">13137 10787 188 0,'-3'-3'71'0,"3"6"-38"0,-3 5-25 0,0 0 18 15,-2 5-4 1,-4 6 1 0,-9 7-1-16,-3 9-2 15,0 2-10-15,0-3-4 0,3-5-2 16,4-5-5-16,2-3 1 16,0-5-7-16,3-5-3 0,0-1-34 15,3-5-14-15,0-7-43 16</inkml:trace>
  <inkml:trace contextRef="#ctx0" brushRef="#br0" timeOffset="17">12932 10843 244 0,'0'-6'90'0,"6"6"-48"0,-3 0-45 0,0 0 19 16,6 3-3-16,6 2 2 15,3 6 0-15,-1 2 1 0,1 14-8 16,0 2-3-16,3 2 1 0,0-4-3 15,0-3-2-15,-3-6-11 16,-1-2-4-16,1-5-53 16,3-9-22-16,3-4-15 15</inkml:trace>
  <inkml:trace contextRef="#ctx0" brushRef="#br0" timeOffset="18">13834 11015 140 0,'3'8'55'0,"-3"-6"-30"0,0-2-29 0,3 3 69 15,-3 2-24-15,0-5-7 16,0 5-6-16,0 1-18 15,0-1 10-15,-3-2 6 0,3-3-8 16,-3 2 0-16,-3-2-6 16,0-2 0-16,-3-1-5 0,0 3 1 15,0-3-5-15,-15-2 0 16,1-11 1-16,-1 3-2 16,0-6 1-1,3 1-4-15,0-1-2 0,0-2 2 16,4-3 0-16,2 3 3 15,3 0 1-15,0 0-1 32,3 0-2-32,3-11-2 0,3 3 1 15,3 0-1-15,3 0-2 16,6 2 0-16,3 3 0 16,0-5 3-16,0 8 2 15,0 3-2-15,-3 4-2 16,-1 9-1-16,1 5 3 15,-3 3 0-15,-3 2 1 0,-3 3-3 16,0 3 0-16,-3 2 2 16,-3 8 2-16,0 3 0 15,-2 0-1-15,-4 2-2 16,0 3 1-16,0 3 3 0,3-3 1 16,0-3-4-1,0 6-1 1,3 0 1-16,3-3 0 0,0 0 1 15,0-5 2-15,3-5-3 16,0-4 0-16,3-1 1 16,0-4 2-16,3-2-3 15,0-3 0-15,0-2 1 16,0 0 0-16,3-3-3 16,0-3 0-16,0 3-1 0,-3-3 0 15,0-2 5-15,0 0 1 16,2 0-3-16,1-1-1 15,-3-4 1-15,3-1 0 16,-3-2-4-16,6 0-1 16,-3-1-6-16,0 1-3 15,0 3 2-15,3-4 2 0,-3 6 5 16,-3 0 1-16,0 1 3 16,0-1 1-16,-3 2 1 15,0-2 0-15,0 3 0 16,0 0 2-16,0 2-3 0,-3 1 0 15,0-1 1-15,2 0 0 32,-2 1 2-32,0-1 1 15,0 3-4-15,0 0-1 0,0 0 3 16,0 0 3-16,-5 0-3 16,-1 0-1-16,0 0 0 15,-3 0 2-15,0 3 5 16,0-1 6-16,0 4-3 15,0-1 2-15,0 0-9 0,0 0-2 16,0-2-10-16,3 0-2 16,0-3-58-16,6-3-24 15,0-2-8 1</inkml:trace>
  <inkml:trace contextRef="#ctx0" brushRef="#br0" timeOffset="19">14221 10753 160 0,'6'-6'60'0,"-3"6"-32"0,-6 3-4 0,3 0 31 16,-18 13-24 0,0 7-11-16,-3 4-8 15,0 13-8 1,1-3 4-16,2 0 2 0,0-8-8 16,0-3 0-16,6-2-2 15,3-8 2-15,0-3-28 0,3-5-11 16,0-3-24-16,0-5-10 15,3-2-8 1</inkml:trace>
  <inkml:trace contextRef="#ctx0" brushRef="#br0" timeOffset="20">13995 10769 268 0,'-3'-3'101'0,"3"6"-54"0,3-1-59 16,-3-2 15-16,6 5 4 15,3 3 4-15,2 6 0 0,4 4 1 16,3 3-7-16,0 6-3 0,9 5 1 16,0-3 0-16,-4 0 3 15,-2-5-16-15,-3-3-6 16,-3-5-63-16,0-11-73 16</inkml:trace>
  <inkml:trace contextRef="#ctx0" brushRef="#br0" timeOffset="24">14673 10795 200 0,'-3'-3'77'0,"3"3"-42"0,0 0-19 0,0 0 24 0,0 0-6 16,0 0 3-16,0 0-15 15,3 0-5-15,3-2-10 16,0-1-3-16,6 0 2 0,0 1-1 15,3-1 0-15,0-2-3 16,0 2-2-16,3 1-2 16,-4-1 1-16,4 3-28 0,-9 0-10 15,-3 3-38-15,0-1-16 16</inkml:trace>
  <inkml:trace contextRef="#ctx0" brushRef="#br0" timeOffset="25">14694 10885 260 0,'-6'0'96'0,"9"3"-52"0,0-3-51 16,3 0 14-16,0 0-1 0,3 0 6 15,3-3-6-15,3 0-3 16,6 1-2-16,2-1-1 0,1 0 0 16,-3 3-29-16,0 0-13 31,0 0-62-31,-6-2-32 15,0-1 66-15</inkml:trace>
  <inkml:trace contextRef="#ctx0" brushRef="#br0" timeOffset="26">15221 10618 160 0,'-6'-6'63'0,"3"6"-34"0,-3-5-3 0,3 5 25 15,-3 0-18-15,-3 3-9 16,-3 2-8-16,-5 3-1 16,-4 3-8-16,0 12-9 0,3 4-1 15,0-1-1-15,6 3 2 0,6 3 1 16,12 0 3 0,6 10-1-16,6-5-1 0,3-2 5 15,3-9 1-15,8-7 9 16,1-9 4-16,3-20 0 15,0-9-2-15,-4-10-1 0,-5 0 0 16,-9 0 5-16,-9-11 3 16,-9 3 3-16,-6 0 3 15,-15 3-10-15,-3 2-2 16,0 5-23-16,-2 6-12 16,2 5-42-16,0 9-17 15,-3 4-84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2:05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20013 7713 176 0,'0'-3'68'0,"0"3"-36"0,3 3-26 0,-3-3 15 16,3 8-5-16,0 2 3 16,3 3-8-16,-3 11-4 15,0 11-4-15,0 4 0 0,-3-4 0 16,0-6 1-16,0 10 0 16,0-4-2-16,-3 5-2 15,3-9 1-15,-3 1-1 0,3-6 2 16,0-4 1-16,0-4 1 15,-3-5 0-15,0 3-5 16,0-10 1-16,0-1-5 16,0-8 1-16,-3-10 4 15,3 0 2-15,0-3 0 0,0-5-2 32,0-6 1-32,0 1-1 15,0-3-3-15,3 0 2 16,0-11 1-16,0 6 2 0,3-1-1 15,3 3 2-15,0 1 0 16,3 2 3-16,0 2 1 16,0 3 1-16,3 3-4 15,0 5-1-15,3 0-3 0,0 8-1 16,3 8-1-16,-4 6 0 16,1 4 2-16,0 6 2 15,-3 0 1-15,-3 3 1 16,0-1 2-16,-3 3 1 15,-3 0-1-15,-6-2 1 16,-3-1-4-16,-3-2 0 0,-6-5-8 16,3-6-2-16,0 0-7 15,-3-2-4-15,-2 0-6 16,-1-3-2-16,3-3-6 16,6 0-3-16,0 1-29 15,3-6-38-15,6 0 30 31</inkml:trace>
  <inkml:trace contextRef="#ctx0" brushRef="#br0" timeOffset="1">20225 7728 148 0,'-3'0'55'0,"6"0"-30"0,0 6-16 0,0-1 14 16,0 3-2-16,3 3 2 16,-1-1-9-16,1 1-1 15,0 7-7-15,-3-2 0 0,6 0 4 16,-3-3-4 0,0-2-1-16,-6-6 2 15,-3-2-2 1,0-1 0-16,0-7 3 15,-3-3-4 1,0-2-2-16,3-1 1 16,0 0 0-16,0 1-1 15,3-1-2-15,0 1 1 0,3-1 1 16,9-2-1-16,3 2-1 16,0 1-2-16,-3-1-1 15,0 3-12-15,0 0-5 0,0 3-33 16,0 2-14-1,-1 1-18-15</inkml:trace>
  <inkml:trace contextRef="#ctx0" brushRef="#br0" timeOffset="2">20442 7734 160 0,'0'8'63'0,"3"0"-34"0,0 2-19 0,0-4 20 31,0-1-7-31,3 3-1 0,0-3-6 16,3 0-2-16,0 1-8 16,0-4 0-16,2-2 1 0,-2 0-3 15,3-2-1-15,0-4-1 16,0 1 1-16,-3-3-2 16,-3 0-1-16,0-2 1 15,-6-1 1-15,-3 3-3 0,-6 0-2 16,0 3-5-16,-3 2 0 15,0 6 2-15,-3 5 3 16,-2 2 2-16,2 4 1 0,0 4 2 16,3 6 3-1,6-3 2-15,0-2 1 0,6-1-7 32,3-2 0-32,6-3 1 0,0-2 3 15,3-3-13-15,3-6-7 16,5-2-34-16,1-2-16 15,0-4-26 1</inkml:trace>
  <inkml:trace contextRef="#ctx0" brushRef="#br0" timeOffset="3">20647 7771 192 0,'-3'10'71'0,"0"4"-38"0,6 23-28 15,0-21 19-15,-3 5-6 16,0 5-1-16,0 1-7 0,0-1-2 16,0 1-4-16,0-4-3 0,0-1 0 15,0-7-1-15,0-4 2 16,0-3-1-16,0 0-1 16,0 0-4-16,0 0-2 15,0-3 3-15,0-2 1 0,0-1 6 31,-3-2 2-31,3-2 2 0,0-4 0 16,-3-4 0-16,3 2 0 16,0 0-7-16,0-3 0 15,-3-7 1-15,0-1 1 16,0-2-1-16,3 0 1 16,0-3-2-16,0-2 2 15,0 2-2-15,6 0-1 0,0-2 3 16,3 2 2-16,0 0-2 15,3 5 0-15,3 4-1 16,0 4-2-16,-3 6-2 16,3 7 1-16,-3 6 3 15,-4 6 3-15,-2 4 0 16,0 6 0 0,-6-6-6-16,-3 1-1 15,0-3-10-15,-3-3-3 16,1-2-14-16,-1-3-4 15,-3-3-25-15,3-3-8 0,0-4-18 16</inkml:trace>
  <inkml:trace contextRef="#ctx0" brushRef="#br0" timeOffset="4">20900 7726 212 0,'-6'-3'82'0,"0"3"-44"0,0 3-27 0,3-1 21 0,-2 4-17 16,-4-1-3-16,0 3-10 15,0 3-4-15,3 4 1 16,0 1 0-16,3 6 1 0,3-1 0 16,3-3 2-16,3-2-3 15,3-5 0-15,0-3 3 31,3-6 3-31,-1-2-2 0,1-8 0 16,-3-8 1-16,0 1 0 16,-3-1-2-16,-3 0-2 15,-3 0 5-15,0 3 4 16,0 2-1-16,0 3 1 0,0 3-3 16,0 5-1-16,0 8-3 15,3 8-2-15,0 5-2 0,0 3 1 16,0-1-1-1,3-1 0-15,-3-4 0 0,3-5-2 16,0-2-19-16,6-8-59 16,3-6-4-1,3-2-10 1</inkml:trace>
  <inkml:trace contextRef="#ctx0" brushRef="#br0" timeOffset="5">21076 7758 200 0,'0'10'77'0,"3"1"-42"0,-3 2-23 15,3-2 19-15,-3 4-12 0,0-1-3 16,3 2-5-16,0-3-2 16,-3-3-5-16,0-2 2 0,0-2 0 15,0-1 9-15,0-5 2 16,0 0-4-16,0-5 0 15,0-9-2-15,0-2 1 16,0 1-4-16,0-4-3 0,3 1-2 16,3-1-3-16,0 3-2 0,3 0 1 15,0 3-17 1,-1 2-8-16,1 4-17 0,6-4-8 16,3 6-2-16,-6 2 0 15,3 3 3 16,-3 0 28-31,-3 3 14 0,0 2 29 16,-3 6 14-16,-3-1-3 16,3 1 1-16,0 2-12 15,0-2-3-15,-1 4-1 16,4-1-2-16,0-4 4 16,3-7 0-16,0-3-8 15,3-3-4-15,0-2-4 0,-3-3-3 16,0 0 1-16,-6-3-1 15,0 1-3-15,-6-1 2 16,-3 1-1-16,-3-1-2 0,-3 6 0 16,-3 2 3-16,-3 8-5 15,0 6 0-15,-3 2 0 32,3 6 4-32,9 7 12 0,3 1 6 15,3-6-6-15,3 0-1 16,6-2-7-16,9-6-2 15,6-5-31-15,6-6-14 16,8-4-72 0</inkml:trace>
  <inkml:trace contextRef="#ctx0" brushRef="#br0" timeOffset="6">21811 7715 160 0,'0'0'63'0,"0"6"-34"0,3 1-27 0,0 1 14 15,0 3 3-15,0 2 3 16,0 6-7-16,0 5-4 16,0-3-6-16,0-5 5 0,0-3 5 15,-3-3-5-15,0-2-3 0,0 0-2 16,3-2 1-16,-3-6 3 0,0 0 2 16,0 0-5-16,0 0-2 15,0-6 4 1,0 1 0-16,0 0 1 15,0-1-8-15,0 4 0 16,0-9 3-16,0 3 0 16,-3 0 1-16,3 0-3 15,0 0 1-15,0-2-2 16,0-1 2-16,3 1-4 16,0-4 0-16,0 1 5 15,6 0 2-15,-3 0-5 31,6 2-2-31,0-2 0 0,-1 5 0 16,1 3-13-16,0 2-3 16,0 3-22-16,3 3-8 15,-3 2-32 1,-3 0-48-16,3 1 37 0</inkml:trace>
  <inkml:trace contextRef="#ctx0" brushRef="#br0" timeOffset="7">22017 7766 212 0,'0'10'79'0,"2"-2"-42"0,1-3-23 0,0-2 20 16,0 0-4-16,3-1 2 15,0 1-16-15,0-3-4 32,0 0-8-32,6-3-3 0,0 1 2 0,-3-4-2 15,0 1 2-15,-3-3-2 16,0 0 2-16,-9 0-4 15,-3 3 0-15,0 0-1 16,-3-1-2-16,-3 4 0 16,0 4 3-16,-3 4-2 15,3 4-1-15,0 1-2 0,4 5 1 16,-1 0 5-16,6 5 2 16,3-3 2-16,6 1 0 15,3-3 0-15,5 0 0 16,7-6-5-16,3 1-1 0,0-6-21 15,0-2-8-15,0-6-26 16,-4-2-9-16,1-9-31 16</inkml:trace>
  <inkml:trace contextRef="#ctx0" brushRef="#br0" timeOffset="8">22278 7517 204 0,'-6'-8'77'0,"6"5"-42"0,0 6-30 16,0-3 19-16,0 5-6 16,6 3 1-16,-6 13-6 15,3 6 0-15,0 4-8 16,0 7-1-16,0-1 0 0,0 10-2 16,0-4 1-16,0-6 0 15,0-6 3-15,0-4-25 0,-3-6-12 16,0-5-46-1</inkml:trace>
  <inkml:trace contextRef="#ctx0" brushRef="#br0" timeOffset="9">22192 7721 216 0,'-6'-6'82'0,"6"6"-44"0,0 0-31 0,0 0 20 15,3 0-5-15,3 0 1 16,6 0-12-16,3-2-7 16,3 2-2-16,0 0-9 0,-4 0-3 15,10 0-36-15,-3 0-17 0,-3 0-39 16</inkml:trace>
  <inkml:trace contextRef="#ctx0" brushRef="#br0" timeOffset="10">22406 7750 200 0,'-3'18'74'0,"3"-5"-40"0,0 17-27 0,0-15 20 32,0 4 1-32,3-1 3 0,0 1-8 15,0-6-3-15,3 0-12 16,0-2-1-16,3-6 3 0,0-2-11 16,3-6-1-16,0-5-4 15,-3-5-1-15,0-5 1 16,-3-4 2-16,-3 1-1 15,0 3 4-15,0 2 2 0,-3 3 2 16,0 2 1-16,0 3 2 16,0 5-3-16,0 3-2 15,0 6 0-15,3 4-1 16,0 6 0-16,3 0 0 16,0-3-3-16,-3 1 0 15,3-1-12-15,-6-3-5 0,11-2-62 31,-2-2-17-15,0-4-23 0,6-2 55-16</inkml:trace>
  <inkml:trace contextRef="#ctx0" brushRef="#br0" timeOffset="11">22621 7763 204 0,'0'5'77'0,"0"0"-42"0,3 9-21 16,-3-4 22-16,3 9-9 15,-3-3-3-15,0-3-8 16,0-3-2-16,0 1-8 16,0-6-2-16,0 1 2 0,0-1-3 15,0-5 0-15,0 0-1 0,0 0 1 16,-3-16-2 0,3 0-3-16,0-2 1 15,0 2 1-15,3 0 2 16,3 3-3-16,0-1-2 15,3 4-1-15,2-1 3 16,1 3-22 0,0 3-7-16,0 2-27 15,0 1-9-15,-3 2-31 16</inkml:trace>
  <inkml:trace contextRef="#ctx0" brushRef="#br0" timeOffset="12">22799 7721 164 0,'12'7'63'0,"-18"4"-34"0,0 8-19 0,12-4 20 15,-3 9-5-15,0 0 3 16,-3 0-7-16,-3-3-1 16,6-2-11-16,-6-4-3 0,3-4 0 0,0-3-10 15,0 0-2-15,0-3 16 16,0-5 10-16,3-2-10 15,0-4-3-15,0-4-11 16,3-11-3-16,0-3 4 0,3 3 1 16,0-1-1-1,0 9 2-15,-3 3-1 0,3 2 0 16,6 2 0-16,-3 6 0 0,-1 3 4 16,1 8 3-16,-3 4 0 15,3 1 2-15,-3 0-4 16,-3 0 0-16,0-3-3 15,0-2-1-15,-3-6-30 32,0 0-12-32</inkml:trace>
  <inkml:trace contextRef="#ctx0" brushRef="#br0" timeOffset="13">23276 7713 192 0,'6'13'74'0,"5"0"-40"0,-2 6-22 15,-6-9 19-15,3 6-16 32,0 3-3-32,0-1-8 0,-3 1-3 15,6-4 0-15,-3-1 1 0,-3-1 1 16,0-2-1-16,0-4-2 15,0-1 3-15,0-6 2 16,-3 0 2-16,6-3 1 16,-3-2-4-16,0-6-3 15,3-5 6-15,-3 0 3 0,-3 1-3 16,0-1-2-16,6 0 0 16,-3 0 1-16,-3 0-3 15,0 3 0-15,6 2-3 16,-6 1-1-16,0 2-21 15,0 2-10-15,0 1-39 16,3 3-15 0,3 2-4-1</inkml:trace>
  <inkml:trace contextRef="#ctx0" brushRef="#br0" timeOffset="14">23555 7731 156 0,'0'-3'57'0,"0"3"-30"0,0 0-7 15,0 0 19-15,-3 0-6 0,0 0 0 16,-3 0-16-16,-8 3-8 16,2 2-5-16,-6 3-4 0,3 8 1 15,0 8-1-15,3 3 0 16,3-1 0-16,3-2 0 16,0-3 6-16,6-3 4 15,6-2-1-15,6-5 2 0,3-6-2 16,0-5 2-16,0-2-6 15,-6-6-1-15,9-8-2 16,-9-5-2-16,-1-1 1 16,-2 4 1-16,0-1-1 15,-3 4 2-15,3 4-4 16,-3 3-2 0,-3 5-1-16,0 3 3 15,0 19-2-15,3 2 1 16,0 3 0-16,0 0-2 15,0-3 5-15,3-3 3 16,-3-4-6-16,6-4 0 0,-3-2-22 16,0-3-9-16,6-5-36 15,-3-2-16-15,0-6-4 16</inkml:trace>
  <inkml:trace contextRef="#ctx0" brushRef="#br0" timeOffset="15">23671 7498 176 0,'3'-8'68'0,"0"14"-36"0,0-4-24 16,3 4 18-16,-3 2-2 16,3 10 1-16,-3 9-8 15,0 7 0-15,-3 6-10 16,6 13-2-16,-3-1 1 0,6-4-3 15,-3-6 0-15,-3-7-1 0,6-3-2 16,0-9-28-16,-3-4-14 0,3-9-64 16</inkml:trace>
  <inkml:trace contextRef="#ctx0" brushRef="#br0" timeOffset="16">24133 7731 180 0,'-6'3'68'0,"0"5"-36"0,-3 5-26 16,3-5 17-16,6 8-3 15,-3 5 3-15,0 3-2 16,3-3 2-16,6 0-13 16,0-2-1-16,3-1-2 0,6-2 3 15,3-5 4-15,-6-3-6 0,8-6 0 16,-2-4-2-16,-6-4-1 16,0 1-1-16,-3-3 2 15,-3-8-1-15,-6-5 2 16,-6 2-2-16,-3 1 2 15,3 5-13-15,-9-3-3 0,0 3-25 32,0 5-8-32,4 0-42 15,8 2-58-15,6 1 33 16</inkml:trace>
  <inkml:trace contextRef="#ctx0" brushRef="#br0" timeOffset="17">24416 7509 236 0,'-21'-11'90'0,"15"14"-48"0,-15 0-45 15,18 2 19-15,-3 3-10 16,0 5-1-16,0 11 0 16,3 2-1-16,-3 9-2 15,6 2 9-15,0 2 6 16,6 9-9-16,-3-6-4 15,0-5-6-15,6-5 1 16,0-5-15-16,-9-9-44 16,-3-7-5-16,-3-3-36 15</inkml:trace>
  <inkml:trace contextRef="#ctx0" brushRef="#br0" timeOffset="18">24225 7710 264 0,'-9'-3'101'0,"9"3"-54"0,6 3-44 0,-6-3 21 16,6 0-5-16,3 0 3 16,9-3-14-16,6 1-7 15,14-1-1-15,-2-2-30 0,0-1-12 0,6 4-84 16</inkml:trace>
  <inkml:trace contextRef="#ctx0" brushRef="#br0" timeOffset="19">24904 7551 212 0,'-9'-8'79'0,"9"8"-42"0,-39 11-32 0,36-8 19 15,-9 4-15-15,-9 9-2 0,-5 5-5 31,5 9-2-31,0 4 1 16,3 11 5-16,12 3 6 0,0-6-4 16,12-2 0-16,6-6 2 15,12-5 1-15,6-8 14 16,11-7 9-16,4-14-14 16,0-8-6-16,5-19-4 0,-8-5-2 15,-12-5 0-15,-4-2 2 16,-17-1 8-16,-3-5 3 15,-12 3-6-15,-9 7-4 16,-8 3-28-16,-4 9-12 16,-15 2-73-16,1 7-34 0,2 6 7 15</inkml:trace>
  <inkml:trace contextRef="#ctx0" brushRef="#br0" timeOffset="20">24764 8080 108 0,'0'-2'44'0,"0"-6"-24"0,6 13-24 16,-6-5 8-16,0 0-4 15,0 0 13 1,3 0 6-1,6-3 6-15,-6 1 2 16,-3-1 3-16,6 1 1 16,-3-4 3-16,-3 4 4 15,0-1-8-15,6 3-1 16,-6 0-21-16,0 8-9 16,0 2 2-16,3 9-2 15,-3 5 1-15,3 2 3 16,-3 6 0-16,6 5 3 15,-4 3 1-15,7-1-1 0,-3 4-1 16,0-1-3-16,-6 0-2 16,6 1 1-16,-6-1-1 15,0-2 0-15,-6 7 2 0,3 6-1 16,0-5-1-16,-3-6 1 16,6-2-1-16,-9-3 0 15,7 0 0-15,-7 0 0 16,0-3 2-16,0-4-1 15,-3-1-1-15,3-3 5 32,-3-2 4-32,0-3-5 0,-6 3 0 15,0-3 0-15,-2 0 0 16,-1-5 2-16,-3 5 1 16,-3-5-3-16,-3 0-1 15,1-3-1-15,-13-2 1 16,9-1-2-16,-6-2-1 15,7 0 1-15,-7 0 1 0,6 0 1 16,-5-3 3-16,5 1 1 16,-3-1 3-16,6 0-5 15,-5 1-1-15,2-4-2 0,-6 1-2 16,0 2 1-16,1-5-1 16,-1 3-3-16,3 0 2 15,1-1 1 1,-7 1 2-16,3-1-1 15,-2 1 2-15,-1 2 2 16,3-2 4-16,-5 0 2 16,2 2 1-16,3 3-4 15,1-5 0-15,2-1-7 16,3 1-1-16,0 2 0 16,12-5 0-16,-8 0 0 0,11-2 2 15,0 2-6-15,3 0 1 16,3 0-10-16,3 0-2 15,0-3-21-15,6 0-9 16,0 1-31-16,6-4-15 0,0-2-33 16</inkml:trace>
  <inkml:trace contextRef="#ctx0" brushRef="#br0" timeOffset="21">23398 9157 208 0,'-3'-2'79'0,"3"-12"-42"0,-3 22-23 15,3-5 20-15,-6 2-6 16,-3 8-2-16,3 1-6 16,-9 4 0-16,-6 1-11 15,3-3-1-15,-3 2 2 0,1-2-4 16,-1 5-1-16,0-2 0 15,9 2 1-15,0-5-3 0,3-3-2 16,3 0 2-16,6-2 2 16,3-3-2-16,3 0-2 15,12 0 0-15,6 0-1 0,3-3 2 16,2 3 1-16,-5-3-15 16,3 3-4-1,-6 3-38 1,3-1-18-16,-15 1-53 15</inkml:trace>
  <inkml:trace contextRef="#ctx0" brushRef="#br0" timeOffset="22">16656 11224 96 0,'-3'0'35'0,"6"0"-18"0,-3 0-9 15,0 0 22 1,0 0-9-16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2:52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6884 14878 124 0,'-12'-6'49'0,"9"9"-26"0,-6 5-12 0,3-3 18 16,-6 6-6-16,-6 15-1 16,-6 6-8-16,-2 5-4 15,-4 8-5-15,0 5 1 0,6 0 3 32,9 1-3-32,6 4 2 0,12-4-3 15,6-4 0-15,12-4-3 16,6-9 1-16,3-2-13 15,11-3-6-15,-2-8-62 16,3-3-44 0,-7-10 48-16</inkml:trace>
  <inkml:trace contextRef="#ctx0" brushRef="#br0" timeOffset="1">7166 15322 116 0,'-6'-8'44'0,"4"5"-24"0,-7 1-8 16,3 4 16-16,-6 1-5 16,-3 2 1-16,0 3-11 0,-3 8-3 15,0 8-6 1,3 2-5-16,3 4 0 0,6-7-1 0,6 4-2 16,3-9 3-16,3-2 2 15,9-3 6-15,-3-10 6 0,3-6-5 16,0-10 0-16,-3-8-2 15,0-8-1-15,-3-5-3 16,0-3-2-16,-3-1 3 16,-3-6 0-16,-3 1-4 15,-3 3 1-15,0 6 9 32,-3 5 3-32,3 8 1 0,0 5 0 15,3 5-7-15,0 9-4 16,3 7-4-16,0 14-1 15,3 2 2-15,0 5 2 16,3 6 2-16,-1 2 1 16,1 11-2-16,3-5-2 15,0-3-2-15,0-5 1 0,0-8-10 16,0-3-3-16,0-8-44 0,0-5-19 16,6-8-9-1</inkml:trace>
  <inkml:trace contextRef="#ctx0" brushRef="#br0" timeOffset="2">7369 15304 168 0,'-21'5'63'0,"9"3"-34"0,6 5-32 16,3-8 11-16,3 22 5 16,0-3 6-16,0-1-1 15,3 1 1-15,9 0-10 16,0-3 1-16,3-2 1 0,6-3 0 15,0-6 1-15,-1-5 2 0,1-7 4 16,0-9-4-16,-3 1 0 16,-3-9-6-16,-9-5 0 15,-6 3-1-15,-3 0 3 0,-6 0-5 16,-3 2-1 0,-3 3-2-16,0 3-2 15,3 5-10 1,-6 0-4-16,3 8-35 15,4 6-13-15,8-1-52 16</inkml:trace>
  <inkml:trace contextRef="#ctx0" brushRef="#br0" timeOffset="3">7601 15348 184 0,'3'14'71'0,"0"10"-38"0,0 10-41 15,-3-21 10-15,0-2 12 16,0-1 10-16,0 1-8 16,0-3-1-16,0-3-9 15,0-2-2-15,0-3 2 0,0-3 1 0,0-2 1 16,0-8 2-16,0-9 1 16,0 1-10-16,3 0-3 15,3 0 1-15,3 0 0 0,3 2 1 16,3 9 0-16,2 2 2 15,1 5 3-15,0 8 0 32,0 3 0-32,0 8 1 0,-3 5 3 15,-3 1-4-15,-3-4-1 16,3-2-2-16,-7-3 1 16,4 0-11-16,-6-2-4 15,3-6-47-15,-6 1-21 16,9-6-21-1</inkml:trace>
  <inkml:trace contextRef="#ctx0" brushRef="#br0" timeOffset="4">7920 15306 220 0,'5'-24'82'0,"-8"11"-44"0,3-8-38 0,0 13 18 0,-2-3-3 16,2-4 3-16,-3-1-8 16,3 2-3-16,-3 4-4 15,3-1-9-15,-3 6-4 0,3 0-38 16,0 2-19-16,6 0-27 16</inkml:trace>
  <inkml:trace contextRef="#ctx0" brushRef="#br0" timeOffset="5">8056 15047 212 0,'0'-3'79'0,"3"6"-42"0,-3 2-43 0,0 6 12 15,0 2 0-15,3 8 4 0,-3 6 1 16,3 4 3-16,0 6-7 16,0 0-2-16,3 8 1 0,0-2-5 15,0-6-1-15,0-5-7 16,0-6 0-16</inkml:trace>
  <inkml:trace contextRef="#ctx0" brushRef="#br0" timeOffset="6">7952 15330 316 0,'-3'-3'121'0,"15"1"-66"0,0-1-64 15,9-5 26-15,3-2-10 16,8-1-11-16,4-2-2 16,3-1-81-16,6 1-36 15,-1-5 11-15,-5-3 8 16</inkml:trace>
  <inkml:trace contextRef="#ctx0" brushRef="#br0" timeOffset="7">8559 15298 124 0,'-3'-10'46'0,"3"7"-24"0,0-5-10 16,0 5 16-16,0 1 4 15,0-1 3-15,0 3-15 16,0 0-4-16,3 8-10 15,3 5-2-15,0 14 0 0,3 4-2 0,-3 4 1 16,3-3-2-16,0-3 2 0,3-8 4 16,0-3 4-1,0-7-2-15,0-6 0 0,3-5-1 16,2-2 2-16,-2-6-5 16,-3-3-3-16,0-2-1 31,-3-6-1-31,-3 11 0 0,0 1 0 15,0 1-3-15,-6 6 0 16,3 6 2-16,3 1 0 16,0 1-2-16,3 6 0 15,0-4 4-15,3-2 1 16,3 0 4-16,-1-5 1 16,-2-6 8-16,0-2 4 0,0-3-3 15,-3-5-1-15,-3-3-7 16,-3 0 0-16,-3-3-3 15,-3 1 0-15,-3-1-3 16,-3-2-2-16,0 3-17 16,0 2-6-16,0 3-18 15,3 5-6 1,3 5-24-16,3 3-7 16,6 0-8-16</inkml:trace>
  <inkml:trace contextRef="#ctx0" brushRef="#br0" timeOffset="8">8976 15259 168 0,'0'-3'63'0,"0"6"-34"0,0-1-25 0,0-2 13 15,0 8-10-15,-3 3-2 16,0 5-1-16,-3 7 2 16,6 9-3-16,0 0 3 0,0 0 3 15,3-6-5-15,3-2-2 16,3-6 14-16,6-4 6 15,3-6 7-15,0-8 2 0,0-6-12 16,-1-12-4-16,-5-6-9 16,-3 0-2-16,-3 0 7 15,-6 1 2-15,-6-1-4 16,-6-3-1-16,-2 9-4 16,-4-1-1-16,3 6-6 15,3 2-2 1,-3 3-25-16,6 3-8 15,3 3-24-15,3 2-9 0,3 0-33 16</inkml:trace>
  <inkml:trace contextRef="#ctx0" brushRef="#br0" timeOffset="9">9119 15245 112 0,'3'0'44'0,"0"0"-24"0,0 6 3 0,0-1 21 16,3 3-4-16,3 5 1 15,3 6-12 1,0 4-3-16,-3 6-15 16,0-2-4-16,-1-1-3 0,-2-2 2 15,0-5 3-15,-3-1 0 16,0-7 0-16,-3-3 1 15,0-6 1-15,-3-2-3 16,-3-5 0-16,0-8-3 16,3-8 2-16,6 0-6 0,0-1-1 15,3 1-2-15,3 0 0 16,0 5 2-16,3 3 0 0,0 5-16 16,3 3-4-16,-3 2-21 15,0 3-7-15,0 0-117 31,5 3 58-31</inkml:trace>
  <inkml:trace contextRef="#ctx0" brushRef="#br0" timeOffset="10">9375 15314 180 0,'-3'5'68'0,"3"1"-36"0,3 4-40 0,0-4 12 15,3 9 7 1,0 7 7-16,0-1 11 15,0 0 6-15,0-3-18 16,-3-2-1-16,0-5-1 0,0-1-6 16,-3-4-1-16,0-1 9 15,0-8 10 1,0-5-9-16,0-5-5 16,0-8-4-16,0 0-5 0,0 0-1 15,3 0 1-15,3 2 0 16,3 3-7-16,0 3 0 15,2 5-6-15,1 5 1 16,3 3-20-16,0 0-9 0,-3 3-12 16,0 0-3-1,-3-1-17 1,0 1-47 0,-3 0 26-16</inkml:trace>
  <inkml:trace contextRef="#ctx0" brushRef="#br0" timeOffset="11">9589 15311 236 0,'3'0'90'0,"0"3"-48"0,3 2-42 0,0 1 18 16,6 4-8-16,0 6 0 0,0 3-6 15,0-1-1-15,0 1-1 16,0-3-2-16,0-6 1 0,-4 3-10 16,1 1-4-16,0-9-33 15,0-5-15-15,0-3-34 16</inkml:trace>
  <inkml:trace contextRef="#ctx0" brushRef="#br0" timeOffset="12">9830 15277 252 0,'0'-3'93'0,"-11"6"-50"0,8 10-44 0,0 1 20 16,-3 9 0-16,-6 14 3 0,-3 6 4 16,-3 2 1-16,-3 0-14 31,-3 2-8-31,1-2-1 0,8-5-16 15,3-6-5-15,0-7-70 0,15-9-33 16,6-10 9 0</inkml:trace>
  <inkml:trace contextRef="#ctx0" brushRef="#br0" timeOffset="13">10363 15304 176 0,'-18'-8'68'0,"12"8"-36"0,-14 2-33 0,8 4 12 16,0 1-7-16,-3 7-1 15,-3 9-1-15,0 4 1 0,3 2-2 16,6-2 6-16,6-4 3 0,3-4 1 16,6-1 1-16,3-4 5 15,6-6 1-15,3-6-5 16,-3-4-3-16,0-4-5 16,0-4-4-16,-3-9 0 15,0-5-1 1,-4 3 2-16,-2 3 1 15,0 2-6-15,-3 5-2 16,0 3 2-16,0 6 3 0,0 10 1 16,0 7-1-16,3 4 5 15,0 2 1-15,0 0-2 16,0-2-1-16,0-3-1 16,3 0-2-16,0-3-17 15,0-8-9-15,0-5-33 0,-3 0-14 16,0-3-13-1</inkml:trace>
  <inkml:trace contextRef="#ctx0" brushRef="#br0" timeOffset="14">10444 15063 228 0,'3'8'85'0,"3"10"-46"0,0 22-48 15,-1-19 14-15,1 11 4 16,0 5 3-16,0 13 8 16,0-2 2-16,0-6-11 0,0-5-4 0,0-5-3 15,-3-8 0-15,0-6 0 16,-3-2 2-16,0-5 1 0,0-6 1 16,0-5 0-16,0-8-9 15,0-8-4-15,6-5-2 16,6-3-1-16,3 8 2 15,0 3 4-15,0 5-1 16,2 8-1-16,-2 8 3 16,0 5 0-16,-6 1 12 0,-3 1 7 15,-6 1-3-15,-3 0 2 16,-3 0-10-16,-9-3-2 16,-6 0-3-16,1-5-2 31,-1-5-19-31,0 2-10 0,3-5-18 15,3-5-6-15,6 2-34 16,6-5-40 0,3-7 43-16</inkml:trace>
  <inkml:trace contextRef="#ctx0" brushRef="#br0" timeOffset="15">10720 15306 220 0,'-26'19'85'0,"23"-3"-46"0,-3 15-46 0,6-12 16 0,0-1-6 16,0 1 3-16,6-1 17 16,6 1 7-16,2-6-15 31,4-2-2-31,0-3 1 0,3-3-8 0,0-8-1 16,0-2-1-16,-3-3 0 15,-7-8 0-15,-2-8 0 16,-6 6-2-16,-9-6 1 15,-3 3-7-15,-2 0-1 16,-16 2-7-16,3 6-3 16,0 2-18-16,6 3-8 0,3 3-26 15,7 0-7-15,5 0-10 16</inkml:trace>
  <inkml:trace contextRef="#ctx0" brushRef="#br0" timeOffset="16">10893 15304 184 0,'3'18'68'0,"-3"-5"-36"0,6 6-33 0,-3-1 12 16,3-2-7-16,0 0-1 15,0-5 3-15,0-1 1 0,6-4-3 16,0-4-5-16,5-7 0 0,-2-8-6 16,0-3 0-16,-3 0-2 31,0-3 3-31,-3 3 4 0,0 3 1 15,0 11 7 1,-3 4 6-16,3 11 0 0,0 9 3 16,0 1-4-16,0-1 1 15,2-4-3-15,1 3 0 16,0-5-5-16,6-5-1 16,-3-6-17-16,6-5-7 0,-3-5-61 15,0-11-43 1,-1-11 46-16</inkml:trace>
  <inkml:trace contextRef="#ctx0" brushRef="#br0" timeOffset="17">11262 15020 256 0,'-3'0'96'0,"6"6"-52"0,0 10-56 0,0-3 15 15,0 13-5-15,3 3 3 16,0 6 11-16,0 4 4 0,3 1-7 15,0 10-5-15,0-2-1 0,-3-6-7 16,0-5-1-16,-3-7-58 16,0-7-25-16,-3-7-10 15</inkml:trace>
  <inkml:trace contextRef="#ctx0" brushRef="#br0" timeOffset="18">11084 15253 328 0,'12'-10'123'0,"5"4"-66"0,28-2-71 16,-21 6 17-16,6-4-22 15,5-4-5-15,7 2-40 16,6-3-16-16,-4 3-27 16,-2 1-9-16</inkml:trace>
  <inkml:trace contextRef="#ctx0" brushRef="#br0" timeOffset="19">11819 15240 220 0,'-6'3'85'0,"6"7"-46"0,0 19-46 16,0-10 16-16,0 15-8 0,0 1-1 15,0-4 1-15,0-4 1 16,0-3-1-16,0-8-3 0,0-1 1 16,3-7-74-16,0-8-54 15,0-8 46-15</inkml:trace>
  <inkml:trace contextRef="#ctx0" brushRef="#br0" timeOffset="20">11798 15079 268 0,'-12'0'101'0,"12"0"-54"0,3 2-72 0,0 1 6 16,0 0-37-16,0 2-15 31,3-3-15-31,3-2-5 0</inkml:trace>
  <inkml:trace contextRef="#ctx0" brushRef="#br0" timeOffset="21">11971 14938 264 0,'0'-15'99'0,"0"17"-54"0,3 1-53 16,0 18 18-16,3 8-7 15,-1 8 1-15,1 8 2 16,0 3-3-16,0 2 5 0,-3-2 4 15,0 5-6-15,0-6-3 0,-3-7-9 16,0-8-1-16,0-6-76 16,0-2-74 15,0-8 41-31</inkml:trace>
  <inkml:trace contextRef="#ctx0" brushRef="#br0" timeOffset="22">11849 15216 304 0,'0'-5'115'0,"9"5"-62"0,17-3-62 15,-8 3 20-15,6 0-10 16,3-2 2-16,5-4 0 16,1 1 1-16,0-6-2 15,0 4-35-15,-4-1-12 0,-2-3-79 16</inkml:trace>
  <inkml:trace contextRef="#ctx0" brushRef="#br0" timeOffset="23">12203 14782 224 0,'6'-8'85'0,"6"8"-46"0,6 3-37 0,-7 2 19 0,7 9 0 15,3 12 4-15,6 27-4 16,3 13-1-16,-7 8-11 15,-5 8-3-15,-6 3-2 0,-6-6-2 16,-9-7 1-16,-15-4-7 16,-5-9-1-16,-7-6-102 31,0-6-69-31,-18-10 65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3:1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15251 9840 36 0,'3'3'13'0,"0"-1"-10"0,0-2 0 15,-3 0 0-15,0 0 0 16,0 0 1-16,0 0 20 15,0 0 8-15,6 0 4 16,-3 0 3-16,0 0-15 16,0-2-4-16,0-1-1 0,0 0 2 15,-3 1-11-15,0-1-1 0,0 0 1 16,-3 3-2-16,0-2 1 16,0-1-1-16,-3 0 0 15,3 3-2-15,-15-2-4 16,0-1-1-1,0 0 0-15,-3 3-1 16,-3-2 0-16,1 2 2 16,-1 2-1-16,0 4 2 15,-3 2-4-15,0 0 0 16,1 2 1-16,-1 1 0 16,0 2 0-16,3 0 0 0,3 0 0 15,4-2 0-15,5 0-3 16,3-3 0-1,9-8 4 1,18 7-1 0,5 1 0-1,4 0 1-15,6 0-1 0,6 3-3 16,5-1 0-16,1 6 2 16,0 0 0-16,-7 3 3 0,-5-3-3 15,-3 2 0-15,-9-5 3 16,-6 1 1-16,-7-1 5 15,-5 5 3-15,-9 1 0 16,-11-3 1-16,-10-6-9 0,-3 1-1 16,0-6 2-16,-2-5 5 15,2-2-7 1,3-6-1-16,3 0-1 0,3-6 0 16,6-1 6-16,4-1 4 15,5-3-3-15,6-2-2 16,6-3-2-16,11 0 0 15,10-2 2-15,3 5 2 16,0 2-3-16,-3 3-1 16,-7 0-1-16,-5 6 1 15,-6-1-11-15,-3 3-2 0,-9 0-35 16,3 0-15-16,-6 3-51 16</inkml:trace>
  <inkml:trace contextRef="#ctx0" brushRef="#br0" timeOffset="2002.29">14641 10443 44 0,'0'-3'19'0,"0"6"-15"0,-3-6 19 15,3 3 7-15,0 0-7 16,3-2-3-16,-3 2-3 16,0 0 2-1,0-3-5-15,3 3 0 0,-3 0-4 16,0 0 1-16,0 0-6 16,0 0 4-16,0 0 1 0,0 0-5 15,0 0-1-15,3 5-7 16,0 1 0-16,-1 2 1 15,1 2 3-15,-3 6 2 16,0 0 1-16,0 0-7 16,0 2-2-16,-3 6 6 15,3 0 4-15,0-3-2 16,0 0-2-16,0-2 0 16,0-3-1-16,3 0 0 15,-3-3 0-15,0 0 0 16,3-2 2-16,-3-3 1 0,0 0 1 15,0-3-5 1,0 0 1-16,-3 0 0 16,0-2 2-16,1 0-8 0,-1-1-1 15,0 1-5-15,3-3 0 16,0 0-21 0,0 0-47-16,0 0 0 15</inkml:trace>
  <inkml:trace contextRef="#ctx0" brushRef="#br0" timeOffset="2783.9101">14742 10898 56 0,'-3'5'24'0,"3"3"-18"0,0-5-4 16,0 2-2-16,0-5 0 16,0 0 0-16,0 3-3 15,0-3 2-15,-6-5 12 16,0-1 5-16,0 4 0 16,3-1 1-16,-3 3-7 15,0-3-4-15,3 3-1 16,0 0 1-16,0 0-1 0,3 0 2 15,-3 0-4-15,0 0 0 16,0 0 1-16,3 0 2 16,0 0-8-1,0 6 0-15,0-6-2 0,0 0 2 16,0 0 3-16,0 0 2 16,-3 2 3-16,0 1 1 15,0-3-1-15,0-3 1 16,3 3-4-16,-3-2-2 15,3-1 0-15,0 0 3 0,0 1 2 16,0 2-2-16,0 0-3 0,0 0-5 16,3 2 0-16,0 4 2 15,0-4 1 1,-3 4 3-16,0-1 1 0,-3-2-1 16,-3 2-2-16,0-2 9 15,0-3 6-15,0 2-1 16,1-4 0-16,-1 2-6 15,0-3 0-15,3-2-5 16,0 2 0-16,3 0-1 16,3 1-2-1,0 2-4-15,3 0 0 0,0 0 4 16,-4 0 2-16,1 0-3 16,-3 0 1-16,3 0-20 15,-3 0-9-15,-6 5-49 16</inkml:trace>
  <inkml:trace contextRef="#ctx0" brushRef="#br0" timeOffset="9259.5495">3723 6101 96 0,'0'3'35'0,"3"0"-27"0,-9-6 2 15,6 3-1-15,0 3 1 16,0-3 4-16,-3 0 1 16,0 0 0-16,0 0-3 0,0 0-2 15,3 0-6-15,0 0-3 16,0 0 0-16,0 0-1 15,3 2 2-15,3 1-3 0,3 2 0 16,2 0 7-16,4 1 4 16,0 2-10-1,3-3-2-15,0 3 1 16,3 0 0-16,-3 0 3 16,2-3 1-16,-2 0-1 15,0 1 1-15,0-1-2 16,0 3-1-16,0-3-2 15,0 3-1-15,-1 0 6 0,1 0 5 16,0 0 0 0,0-3 1-16,0 1-3 0,3-1-1 15,3-3-1-15,2 1 0 16,4-3 2-16,9 0 3 16,2-3-4-16,-2-2-1 15,-3-3-4-15,0-2-1 16,-4-4 5-16,1 6 5 15,0-2-3-15,0 2-1 16,-1 0 0-16,1 3 1 16,3-3-5-16,2 3-3 15,7 2 1-15,-6 0 2 16,0-2 0-16,-4 2 2 0,1 1-2 16,0-1-1-16,-4 0-2 15,1 3-1-15,3 0 10 16,0 6 5-16,2-1-3 15,4 3-3-15,0-3-3 16,-4 3-3-16,1-3-2 16,-3 1 1-16,-4-4-1 15,1-2 0-15,-3 6 4 16,0-6 3-16,3 0 0 16,2-3 0-16,4 3 1 15,6-3 3-15,-1 3-9 16,1-5-4-16,0 2 8 0,-7-2 6 15,1 0-2-15,0-3-2 16,-1 3-6 0,1-1 0-16,-3 1 0 0,-4 0 2 15,-5-3-3-15,-6 0 0 16,-9 0-37-16,-3 0-14 16,-3 0-60-1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3:38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14334 10028 140 0,'0'5'55'0,"0"8"-30"0,3 16-18 0,-3-15 15 16,3 7-4-16,-3 3-1 15,3 5-5-15,0 5 0 16,0 0-7-16,0 1 4 0,-3-3 3 16,3-3-2-16,-3-3 2 15,6 3-5-15,-6-10-2 16,6-6 0-16,-3-2 1 16,-3-6 3-1,-3 5-2-15,3-12-2 0,-3-1 0 16,3-5-1-16,0-2-2 15,0-1-2-15,0-2 1 16,-3-3 1-16,0 0 1 16,3-2 3-16,0-4-3 15,0 1-2-15,0 0 0 16,0 0 1-16,0 2-1 16,0-2 2-16,6 3 0 15,0-1 3-15,0-5-3 16,0 1 0-16,3 7-1 15,-3-3-2-15,-1 3 1 0,4 3 1 16,0 2-1 0,0 4-1-16,0 1 1 0,3 4-1 15,0 2 0-15,0 5 0 16,0 8-3-16,-3 0 2 16,-3 1 3-16,0 1 1 15,-3-1-1-15,-3-1 1 16,-3 0 0-16,-3-2 3 15,0-1-3-15,-3-2 0 16,0 0 1-16,0-3 2 16,0-2-8-16,-3 0 0 15,0-3-11-15,3 0-4 16,-3 0-9-16,6 0-4 0,-3-3-8 16,7 0-3-1,2 1-18 1,0-1-45-16,5-2 17 0</inkml:trace>
  <inkml:trace contextRef="#ctx0" brushRef="#br0" timeOffset="1">14566 9993 152 0,'0'0'57'0,"0"3"-30"0,0 0-21 15,0-3 15-15,0 5 0 0,0 5 2 16,0 4-8-16,0 4-4 16,3 3-6-16,0 1-4 15,3-4 2-15,0 1-2 0,6-4-1 16,-3 1 3-16,3-2 0 16,0-1-1-16,0-8-2 15,-1-2 3-15,-2-6 0 16,0 0-4-16,-3-4 1 15,0-1 0-15,0-3 2 16,-3 0-3-16,0 1 0 16,0-3 1-16,-3-1 2 15,3 6-3-15,-3 1 0 16,0 4 1-16,0 3 0 16,0 0 2-16,3 5 3 15,0 3-2-15,0 0 0 0,0 0-3 16,3 3-1-16,-3-1 3 15,3-2 1-15,0 0-15 16,-3-3-4-16,3-2-32 16,0-3-11-16,3-3-23 15</inkml:trace>
  <inkml:trace contextRef="#ctx0" brushRef="#br0" timeOffset="2">14920 9988 192 0,'-3'-3'74'0,"3"1"-40"0,-6 2-24 0,6 0 20 16,-3 0-12-16,1 2 0 16,-4 1-8-16,0 2-4 15,0 1-3-15,-3-1-5 0,3 0 1 16,6 3-1-16,0 3 0 15,0 5 2-15,3-3 0 16,3 0 0-16,0 0 0 16,0 1-3-16,0-1 2 15,0 0 1-15,-4 0 0 16,-2 0 0-16,-2 1 2 16,-1-4 1-16,-3 1 1 15,-3-3-2-15,0-3 1 0,0-2-7 16,-6-1 1-16,6-4-19 15,0-1-6 1,3 0-25-16,3-5-9 0,6-2-16 16</inkml:trace>
  <inkml:trace contextRef="#ctx0" brushRef="#br0" timeOffset="3">14983 9874 140 0,'0'0'52'0,"3"6"-28"0,0 1-13 0,0 1 18 15,-3 6-4-15,0 4 3 16,0 6-14-16,0 10-3 15,0 1-7-15,0-3-1 0,0-3 3 16,0-3-3-16,0-7 0 16,0-4-1-16,3-4-2 15,0-3 5-15,0-5 1 16,0-3-2-16,3-6-3 16,0-2-7-16,0-2-1 15,0-3 1-15,2-6 1 0,1 11 3 16,0 0 1-16,6 3 3 15,-3 8 3-15,0 2 7 16,0 5 2-16,0 1-1 16,-3 2 2-16,0 0-4 15,-3 1-1-15,0-4-6 16,-3 1-1-16,0-6-32 16,-3 0-15-16,0 1-66 15</inkml:trace>
  <inkml:trace contextRef="#ctx0" brushRef="#br0" timeOffset="4">14218 10382 136 0,'-3'0'52'0,"3"3"-28"0,3 5-15 15,-3 0 14-15,0 2 0 16,0 6 1-16,0 11-7 16,3 2 0-16,0 0-10 15,-3 3 5-15,3-3 1 0,0 0-2 16,-3-3-1-16,3-2 0 15,-3-5 4-15,0-3-10 16,0-6-2-16,0 1-2 16,0-3 2-16,0-3-1 15,0-5-1-15,0-3 3 0,3-2 0 16,0-3-8-16,-3 0-4 16,3-2 5-16,0-1 3 15,3-2 0-15,0-1 0 16,3 1-1-16,-1 3 0 15,1-1 0-15,3 6-2 16,0 0 3-16,0 2 0 16,3 6 1-16,3 2 2 15,-3 3 3-15,-3 0 4 16,-6 0-2-16,-6 7 1 16,-6 1-1-16,0 0 1 15,-3-3-2-15,-3-2 1 16,0-3-4-16,0 0-2 15,0-3-5-15,0-2-2 0,3-3-22 16,0-8-41 0,3 3 0-16,3-3-24 15</inkml:trace>
  <inkml:trace contextRef="#ctx0" brushRef="#br0" timeOffset="5">14408 10652 144 0,'12'0'55'0,"-6"3"-30"0,3-1-14 0,-3 1 15 15,0 0-6-15,0-3 1 16,3 0-8-16,0 0-3 16,0-3-5-16,-3 0-4 0,0 1 0 0,0-4-1 15,0 1 2-15,-3 0-1 16,-3 0 2-16,0-1-4 15,-3 1-2-15,-3 2-3 16,0 1 1-16,-3 2-2 16,0 2 2-16,0 1 1 15,0 2 2-15,-3 3 3 16,6 0 2-16,-3 0-1 16,6 5 1-16,-3 3-2 15,6-3 2-15,3 1-2 16,3-4 2-16,0-2-2 15,3 0 2-15,3-3-11 0,3 1-2 16,3-4-24-16,0 1-10 16,0-8-30-1</inkml:trace>
  <inkml:trace contextRef="#ctx0" brushRef="#br0" timeOffset="6">14775 10438 164 0,'-9'-11'63'0,"3"6"-34"0,-6 2-16 0,9 3 17 0,-3 0-13 16,0 3-4 0,-3 2-6-16,0 3-2 0,0 3-3 15,3 10 1-15,0 5 0 16,3-2 1-16,0 0 0 0,3 0-2 15,0 0-2-15,0 2 3 16,0 1 0-16,0-6-1 16,0-3-2-16,-3-2-8 15,3-3-5-15,0-2-33 16,-3-3-13-16,-6-3-22 16</inkml:trace>
  <inkml:trace contextRef="#ctx0" brushRef="#br0" timeOffset="7">14569 10626 200 0,'-3'-8'74'0,"3"5"-40"0,6 0-24 0,-3 1 20 16,3-1-14-16,3 1-3 15,9-4-6-15,0 1-2 16,3 2-3-16,-1 1-8 0,1 2-4 15,-3 0-16-15,0 2-9 16,-3 4-23 0,0-1-46-16,-3 0 18 15</inkml:trace>
  <inkml:trace contextRef="#ctx0" brushRef="#br0" timeOffset="8">14789 10657 148 0,'-6'6'57'0,"3"-4"-30"0,-2 6-12 15,5 0 18-15,-3 0-10 16,3 3 0 0,0-1-8-1,0 1-1-15,3 0-8 0,2-1-2 0,1 1 0 16,6-3 0-16,3-3 0 16,0-5 0-16,-3 0 2 15,0-3-3-15,0-2-2 16,0-3 0-16,-6-5 1 0,0 0-1 15,-3-1 2-15,-3 4 2 16,-3-1 2-16,0 3-3 16,-6 0-1-16,3 3-3 15,-9 2-7 1,3 3-1-16,3 0-27 16,3 0-9-16,0 0-22 15,3 0-42 1,9-2 23-16</inkml:trace>
  <inkml:trace contextRef="#ctx0" brushRef="#br0" timeOffset="9">14965 10652 168 0,'12'11'63'0,"-6"-6"-34"0,0 16-12 0,-3-16 42 16,0 6-14-1,0 0-17-15,0-3-12 16,-3-3-11-16,0 0 1 0,0 0 0 15,0-5 2-15,0 3 0 16,0-3-7-16,-3 0 0 16,3-5-1-1,3-8-3 1,0-1 5-16,3 4 2 0,0-1-3 16,3 1-1-1,-1-1 0-15,4 3 0 0,0 0 0 16,3 3 2-16,0 0-23 15,0 2-8-15,0 0-26 16,0 1-8-16,0-1-34 16</inkml:trace>
  <inkml:trace contextRef="#ctx0" brushRef="#br0" timeOffset="10">15224 10668 204 0,'0'0'77'0,"3"3"-42"0,3-3-30 0,-6 0 19 15,6 0-9-15,0 0 0 16,6-3-7-16,-3 0 0 16,3-2-5-16,-1 0-2 0,-2-1 0 15,0 1-1-15,-3-3 0 16,0 3-3-16,-3 0 2 15,-3-1-1-15,0-2-2 16,-6 1-4-16,-6 1-2 16,0 1 2-16,1 5 3 15,-4 0 3-15,0 5 1 16,0 3-2-16,0 5 2 16,3 1 7-16,3 4 4 15,3 1 8-15,3-3 3 16,6-1-4-16,3-1 0 0,6-4-10 15,12 1-4-15,0-6 0 16,3-2 2-16,-1-3-44 16,1-8-18-16,0-8-58 15</inkml:trace>
  <inkml:trace contextRef="#ctx0" brushRef="#br0" timeOffset="11">14423 11025 144 0,'-3'-2'55'0,"0"-1"-30"0,3 0-21 0,0 3 13 15,-3-2-4-15,-3-1 2 16</inkml:trace>
  <inkml:trace contextRef="#ctx0" brushRef="#br0" timeOffset="12">14394 11007 293 0,'-12'0'11'0,"0"2"-1"0,0 4-6 16,0 4-3-16,0 1 0 16,0 2 1-16,3 0-1 15,0 3-1-15,3 3 1 16,6-3-1-16,3-1 0 16,3-1 0-16,3-4-9 15,12 1-2-15,0-3-27 16,0-3-11-16,-1-8-23 15</inkml:trace>
  <inkml:trace contextRef="#ctx0" brushRef="#br0" timeOffset="13">14450 10864 116 0,'-3'8'46'0,"3"2"-24"0,0 4-10 0,3-1 16 15,0 11-5-15,0-1 1 16,0 1-7-16,0 3 0 16,-3-4-10-16,0 4-2 0,0-11 1 15,0 2-1-15,0-4 2 16,0-6-2-1,0-8 0-15,3 0-1 0,0-3-2 16,3-5-2-16,0 0 1 16,0-3-1-16,3 3-3 15,0 1 0-15,0-1 4 16,3 2 1-16,-1 4 2 16,1 2 0-16,0 5 0 15,0 0 0-15,0 3 0 16,-3 3 0-16,0-1-2 15,-3 1-2-15,0 2 1 16,0-8 1-16,0 3-28 16,3-2-9-16,0-4-62 15</inkml:trace>
  <inkml:trace contextRef="#ctx0" brushRef="#br0" timeOffset="14">14757 11023 164 0,'-9'-6'63'0,"6"4"-34"0,-6 2-16 0,6 0 19 15,-3 0-12-15,0 5-1 16,0 0-9-16,0 6-4 16,0 2-3-16,0 0-3 0,3 3 1 15,0-3-1-15,6 3 0 16,3 0 0-16,0-3 2 15,0-2 1-15,3-6 1 16,0-2 0-16,0-6-9 16,-3-2-2-16,0-3-1 15,0 0 2-15,0 0 6 16,-3 0 2-16,0 0-3 16,-3 3 1-16,3 0 0 15,-3 5 2-15,0 0-1 16,0 5-1-16,0 0-2 15,0 3 1-15,0 0-1 16,3 3 0-16,0-3-25 16,-3 0-11-16,2-3-94 31,4-8 50-31</inkml:trace>
  <inkml:trace contextRef="#ctx0" brushRef="#br0" timeOffset="15">14843 11049 132 0,'-3'-3'52'0,"3"6"-28"0,0 0-15 0,0-3 16 15,6 5 1-15,-6 6 2 16,6-4-7 0,-3-1-2-16,0 2-11 15,0 0-3-15,0-3 1 0,-3-5 1 16,0 5 1-16,0-5 0 15,0 0 2-15,0 0-3 16,0 0-2-16,6-2-2 0,-3-4-3 16,0-2 1-16,0 0 1 15,3 3-1-15,0 0 2 16,0-3-2-16,0 3 2 16,2 2-4-16,1 3 0 15,0 3 3-15,0 2 1 0,0 3 1 16,0 2 2-16,0-2-3 15,-3 0 0-15,0 6-1 16,0-4-2-16,-3-2-6 16,3 0-4-16,-3-3-23 15,3 1-9-15,0-4-24 16,0-4-51-16,3-4 26 16</inkml:trace>
  <inkml:trace contextRef="#ctx0" brushRef="#br0" timeOffset="16">15120 11057 156 0,'0'-8'60'0,"0"5"-32"0,-3-5-11 0,0 8 22 16,0-2-7-16,0-1-1 16,0 0-13-16,0 3-4 15,0 0-8-15,0 0-4 0,-3 6-1 16,0-1 1-16,0 3 1 0,0 3-1 15,3 2-2 1,3 0-2-16,0 3 1 0,0 2-1 16,6-4 0-16,3-4 2 15,0 1 0-15,0-3 2 16,0-3 3-16,0-2-2 16,0-3 0-16,0-6-1 15,-3 1 1-15,0 2 0 16,-3-4 1-1,-3-7-5 1,0 4 1-16,0 2 2 16,0 3 1-16,0 5-8 15,6 5 5-15,-1 5 2 16,1 4 3 0,0 1 4-16,0 1 5 0,0 3 3 15,-3-1 0-15,-3 1 1 16,-3-1-3-16,-3-2 1 15,-3-2-7-15,-5-1-3 16,-7-5-1-16,-3-3-1 16,0 0-16-16,0-2-6 15,3-3-11-15,4 0-5 16,2-3-19-16,3 1-6 16,3-4-37-1,6-2-34-15,3 0 51 16</inkml:trace>
  <inkml:trace contextRef="#ctx0" brushRef="#br0" timeOffset="17">15239 11062 116 0,'3'0'44'0,"-3"3"-24"0,0-6-6 0,0 3 17 15,0 6 0-15,0 1 4 16,3 1-8-16,0 6-2 0,-3-4-14 16,0 3 0-16,3 1 0 0,-3-4-6 15,0 1-1-15,0-3-4 16,0 0-1-16,0-3-30 15,0 0-14-15</inkml:trace>
  <inkml:trace contextRef="#ctx0" brushRef="#br0" timeOffset="18">15254 11004 180 0,'0'-3'68'0,"0"3"-36"0,3-5-40 0,-3 5 12 15,0 0-22-15,0 0-5 16,9 3-49-16,-3-1-18 16</inkml:trace>
  <inkml:trace contextRef="#ctx0" brushRef="#br0" timeOffset="19">15343 11110 132 0,'0'13'52'0,"3"-10"-28"0,-3 15-8 0,0-10 16 16,0-3-9-16,3 1 0 15,-3-6-8-15,0 5 1 16,0 0-5-1,0-7-6-15,3-1-3 0,0-8 1 16,0-2 0-16,3 3-1 16,0-4 1-16,0 4 0 15,0 2 3-15,0-3 1 16,0 3 3-16,3 6-5 16,0-1-3-16,-1 0 7 15,4 6 4-15,0 0-2 16,0 2-1-16,0 6-2 15,-3-6 0-15,0 8-2 16,-3-2-1-16,0 2-6 16,0-2 3-16,-3-1 1 15,0-2-17-15,-3-3-5 16,3 1-15-16,-3-1-7 16,3-2-118-1,9-6 46 1</inkml:trace>
  <inkml:trace contextRef="#ctx0" brushRef="#br0" timeOffset="20">15700 11060 196 0,'0'-6'74'0,"0"6"-40"0,-3-5-20 0,0 5 20 0,0-3-4 15,-3 3 0 1,0-2-15-16,0 4-4 0,-2 1-7 16,-1 5-3-16,-6 0 0 0,6 2-4 15,0 4 0-15,3 2 2 16,0-1 0-16,3-1 1 16,3-1 0-16,3-3 0 15,3 1 2-15,0-3-1 16,3-3-1-16,0-5 1 15,0 0 1-15,3-2-6 16,-4-6 1-16,1-3 1 16,-3 1 1-16,0-4 1 0,-3 1 2 15,0 0-1-15,-3 0 2 16,0 2 2-16,3 3 4 16,-3 5-2-16,0 3 1 15,3 3-10-15,0 5 0 16,6 8 4-16,0 2 4 15,3 4 3-15,-3 1 5 16,-3 1 1-16,0 0 0 16,-6 0 1-16,-6 0 0 15,-3-3-2-15,-6 3 1 16,-6-6-8-16,-6-2-2 16,-8-3-23-16,2-2-8 15,3-8-33-15,0 4-13 0,7-9-63 16</inkml:trace>
  <inkml:trace contextRef="#ctx0" brushRef="#br0" timeOffset="21">15156 11152 116 0,'0'5'44'0,"3"1"-24"0,-3-6-17 0,0 0 10 15,0 0 0-15,0 0 11 16,0-3-6 0,0 0-9-16,0 3 1 0,0-2 0 15,0 2 1-15,0-3 3 16,0 1-3-16,0-1-1 15,-3 0-4-15,3 1-1 16,-3-1-3-16,0 0-2 16,3 3 3-16,0-2 2 15,0-1 0-15,-3-2 0 16,0 2 1-16,0-5 3 16,0 0-2-1,0 3-4-15,0 0 1 16,3-1-19-16,0 4-4 15,0 2-84 1</inkml:trace>
  <inkml:trace contextRef="#ctx0" brushRef="#br0" timeOffset="22">14775 11073 96 0,'0'2'35'0,"-3"-2"-18"0,3 0-16 0,0 0 11 15,0 0-6-15,0 0 2 16,0 0 1-16,0 0 2 16,0 0-1-16,0 0-1 15,0 0-5-15,0 0-3 16,0 0 0-16,0-2-1 0,0 2 2 15,0 0-1-15,0 0-1 16,0-3-2-16,0 3 1 16,0-2 1-16,0 2 2 0,0-3-3 15,0 3 0 1,0 0 1-16,0 0 2 0,0 0 8 16,0 0 5-16,0 0-3 15,0 0 1-15,0 0-8 16,0 0-1-16,0 5-4 15,0-2-1-15,0 2 1 16,0 0 0-16,0 3 4 16,0 0 5-16,0 3-3 15,0-1-1-15,0 1-2 16,0 0 0-16,0-1-2 16,3 1-1-16,0-3-2 15,-3 0 1-15,2-3-32 16,1 0-13-16,0 1-30 15</inkml:trace>
  <inkml:trace contextRef="#ctx0" brushRef="#br0" timeOffset="23">15322 11446 140 0,'-3'-3'52'0,"3"3"-28"0,0 3-15 15,0-3 16-15</inkml:trace>
  <inkml:trace contextRef="#ctx0" brushRef="#br0" timeOffset="24">15319 11446 289 0,'0'0'25'16,"0"0"-12"-16,0 5-7 0,0 0-2 15,0 1 0-15,0 2 2 16,-3 0-1-16,3 2 2 16,0 1-4-16,0-1 0 15,0 4 3-15,0 1 3 16,0 4-2-16,3-3-2 15,-3 0 0-15,3 0-1 16,0-3 0-16,0 0 0 16,0-2-2-16,3-1-2 15,0 1-4-15,0-1-2 16,3-2 9-16,3 0 5 16,0 0-1-16,3 0-2 0,0 0 0 15,-1-3 1-15,4 1-1 16,0-1 0-16,0 0-1 15,6-2 2-15,0 0-1 16,-1-1 2-16,4-2-2 16,-3 0 2-16,0 0-2 15,9 0 0-15,-7-2-1 16,1-1 2-16,3 0-1 16,3 1 0-16,-1-1-3 15,1 0 1-15,3 1-2 16,3-1-1-16,-4 0 1 15,1 3-1-15,0 0 0 16,-4 0 0-16,1 0 0 0,0 0 0 16,-3-2 0-16,-4-1 2 15,1 0-1-15,-3 1-1 16,0-1 1-16,-3 1-1 16,-3-1 0-16,-4 0 2 15,1 3-1-15,-3 0-1 16,-3 0 3-16,-3 0 0 15,0 0-4-15,-3 0 1 16,0-2-2-16,0-1-2 16,0 0-17-16,-3 1-9 15,3 2-17-15,0-3-6 16,0 0-16-16,-3 1-4 16,0-1-10-16</inkml:trace>
  <inkml:trace contextRef="#ctx0" brushRef="#br0" timeOffset="25">16334 11615 176 0,'-15'-13'66'0,"9"10"-36"0,-3 1-18 15,7 2 19-15,-1 0-7 16,-3 0 0-16,3-6-2 16,-3 6-2-16,3-2-10 15,0 4 0-15,0-7 3 0,0 8-7 16,3-6-3-16,0 6-5 15,0-1 1-15,0-4 1 16,0-1 0-16,0 0 0 16,0 1 0-16,0-1 0 0,-3 1 2 15,0 2-1 1,3 0-1-16,0 0 1 16,0 0-4-1,0 5 2-15,0-3 1 16,0-4-3-16,0-1 2 15,3 14-4 1,0-3 8-16,3 0 2 16,3 0-2-16,3 0 0 15,2 2-3-15,4 1-1 16,0-1 1-16,-3 1 2 16,0-1-3-16,3 1 0 15,-3-3 3-15,-3 0 1 0,5-3 1 16,-5 0-2-1,-9 1-2 1,-3-1 3-16,-3 3-2 16,0 0-1-16,-3 0 3 15,-6 2 0-15,4 1 3 16,-4 0 1-16,0 4 1 16,-3 7 2-16,3-4-5 15,0 1-3-15,3-6-1 16,0 0-1-16,0-2-3 15,3-1 2-15,0-2-12 16,3 0-7-16,0 0-14 0,0 0-6 16,0-3-33-16,3 1-14 15,3 2 0 1</inkml:trace>
  <inkml:trace contextRef="#ctx0" brushRef="#br0" timeOffset="26">12170 16571 148 0,'-3'-8'57'0,"3"8"-30"0,0-5-7 0,0 5 19 16,0 0-15-16,0 0-5 16,3 2-6-16,-3 1-1 15,3 8-6-15,0-4 0 0,0 28 4 16,0-9-4-16,0 9-1 16,0-6 0-16,0 8 1 15,0-8-5-15,0 3-1 16,0-6-2-16,0-2 0 15,0-6 6-15,0-2 5 16,-3-2-7-16,0-4-1 16,0-7 1-16,0-3 1 15,0-3-1-15,-3-7 1 16,3 4-2-16,-3-15-1 16,0 8 1-16,0-11-1 0,0 0-3 15,0-5 0-15,0 3 4 16,3-1 1-16,0 1-3 15,3-1 1-15,0 6-2 16,6-5 0-16,0 2 2 16,6 3 0-16,-3 2-3 15,2 6 2-15,-2 2 1 16,9 9 2-16,-3 2-3 16,-3 8 0-16,0-3 7 15,-6 11 4-15,0-6-3 16,-9 12-2-16,0-7 0 0,-6 1 1 15,0-2-3-15,-3-1 0 16,0-3-1 0,-3-2-2-16,3 6 1 0,-3-14 1 15,0 5-12-15,0-10-3 16,3 5-16-16,3-3-7 16,0-2-16-16,6-6-5 15,0 3-31 1</inkml:trace>
  <inkml:trace contextRef="#ctx0" brushRef="#br0" timeOffset="27">12429 16510 208 0,'-6'8'77'0,"6"-8"-42"0,-3 5-30 15,3-5 17-15,0 8-8 16,0-3 2-16,0 9-5 15,0-4-1-15,3 6-6 16,0 0-3-16,6 0 2 0,-3-3-4 16,6 0 0-16,-3-2 3 15,9-8 1-15,-1 5 1 16,1-8 0-16,-3 0 0 16,-3-8 2-16,-3 5 1 15,-3-8 1-15,0 9 0 16,-9-9 2-16,0 3-5 15,-6-2-3-15,3 2-1 0,-6 0 1 16,3 0-6-16,0 3-1 16,-3-1-27-16,6 1-9 15,1 5-21-15,5-3-9 16,0 1-16 0</inkml:trace>
  <inkml:trace contextRef="#ctx0" brushRef="#br0" timeOffset="28">12625 16547 140 0,'0'11'52'0,"0"-11"-28"0,6 29-15 0,-3-24 16 0,0 11-3 16,0-3 1 0,0 14-3-16,0-1-1 15,0 3-10-15,0-2 1 0,0 2 1 16,0-5-6-16,0 2-1 0,0-5-2 15,0-2-2-15,0-6 7 16,0 0 5-16,-3 0-2 16,0-13 0-16,0 0-4 15,0-8 1-15,0 3-2 16,-3-13 0-16,0 2-6 16,0-11 1-16,0 3 2 15,3-7 1-15,0 4-1 16,3 1-2-16,0-1 1 0,3 4 1 15,0-1-3-15,3 0 0 16,0 3 1-16,3 5 0 16,0 3-3-16,3 5 2 15,-4 8 7-15,4 0 4 16,0 0 1-16,-9 8 3 16,0-3-5-16,-6 6-1 15,0-4-2-15,-3 7-1 16,0-4-3-16,-6-2-2 15,-6 0-13-15,1 3-6 16,2-9-15-16,0 4-3 16,0-6-16-16,3-6-5 15,3 4-39 1</inkml:trace>
  <inkml:trace contextRef="#ctx0" brushRef="#br0" timeOffset="29">12965 16211 184 0,'0'5'71'0,"-3"14"-38"0,0 13-21 0,3-11 19 15,-3 5-7-15,-3 11 0 16,-3 3-9-16,-3-6-2 16,0 11-7-16,0-8-4 0,6-10-1 15,0-6-1-15,3 0 2 16,0-2-39-16,0-6-14 15,0 0-54 1</inkml:trace>
  <inkml:trace contextRef="#ctx0" brushRef="#br0" timeOffset="30">13063 16457 140 0,'-3'-5'55'0,"3"5"-30"0,0 5-10 0,0-5 20 16,0 0-10-16,0 0-5 16,0 3-3-16,0-1-1 15,3 12-8-15,0-6 6 0,0 10 3 16,0-5-3-16,0 6 2 16,0-3-3-16,0 2 2 15,0 9-6-15,0-14-1 16,0 0-2-16,0 0 1 0,-3-2-2 15,0-3 0-15,0 0-1 16,0-8 2-16,0 5-1 16,0-10 2-16,0 5-2 15,0-8 2-15,0 0-4 16,0-3-2-16,-3-5 0 16,3 6-1-16,0-3 0 15,3 5 0-15,0 0 0 16,3-3 2-16,-3 1-1 15,6-4 2-15,-3 4-4 16,2-1-2-16,1 6-5 0,3 2-2 16,-3-2-28-16,3 5-13 15,3 0-20 1,-3 0-6-16,-3 0-18 16</inkml:trace>
  <inkml:trace contextRef="#ctx0" brushRef="#br0" timeOffset="31">13265 16547 212 0,'0'0'82'0,"0"0"-44"0,3 3-33 0,3-3 17 16,0 5-8-16,0-2 0 15,6-1-4-15,-6 1 1 16,0-3-6-16,0 0 1 0,3 0 1 15,-3 0-3-15,3 0-1 0,-3-3-1 16,0 1 1-16,0-1-2 16,0-2-1-16,0 5 3 15,-3-6 0-15,0-2-6 16,-3 6 0-16,-6-9 1 16,3 6 3-16,0-3-2 15,-6 8 0-15,3 0-1 16,-6 5-2-16,3-2 0 15,-6 2 0-15,3 1 0 16,-6 1 3-16,0 12 0 16,7-6 3-16,2-2-1 0,3 2 2 15,0 3 0-15,6-3 1 16,0 0-2-16,6-2-2 16,0-3 1-16,5-3-1 15,1-2-16-15,3 2-4 16,9-10-25-16,-6 5-12 15,0-5-38 1</inkml:trace>
  <inkml:trace contextRef="#ctx0" brushRef="#br0" timeOffset="32">13512 16505 236 0,'-5'-3'88'0,"5"3"-48"0,-3 0-23 0,3 0 25 0,-3 0-16 16,0 0-2-16,-6 3-16 16,3-3-6-16,0 2-1 15,-3 1-4-15,9 5 0 16,6-3 2-16,0 3 0 16,0-3 1-16,0 6 2 15,0 0 1-15,0-1-1 16,-3 3 1-16,-1-2 4 15,-2 2 6-15,-5 3-5 16,2-3-2-16,-9 1-3 16,3-6-3-16,0-3-6 15,0-5-4-15,0 0-16 0,0 0-9 16,3-5-17-16,3-3-5 16,0 5-31-1,0-8-31-15,0 6 43 16</inkml:trace>
  <inkml:trace contextRef="#ctx0" brushRef="#br0" timeOffset="33">13617 16298 140 0,'3'-2'55'0,"0"-12"-30"0,0 20-12 15,0-1 34 1,3 11-10-16,-1 2-6 16,-2 6-2-16,0 8-17 15,-3-3-2-15,0 8 0 0,0-5-4 16,3-8 2-16,-3-6-5 15,3 9-2-15,0-6-3 16,0-3 1-16,-3-2-26 16,3-3-11-16,-3-2-17 15,0-6-5-15,0 3-23 16</inkml:trace>
  <inkml:trace contextRef="#ctx0" brushRef="#br0" timeOffset="34">13545 16481 232 0,'-9'13'88'0,"9"-26"-48"0,-3 8-29 0,3 2 23 16,0 3-20-16,6 0-5 15,3 0-4-15,6-3-1 16,3 1-2-16,3-1-2 0,6 0 1 15,2 1-6-15,-2-1 1 0,-3-2-29 16,-3 5-11-16,-3-3-65 16</inkml:trace>
  <inkml:trace contextRef="#ctx0" brushRef="#br0" timeOffset="35">13810 16507 204 0,'-6'3'77'0,"6"8"-42"0,-9-1-30 15,6-5 19-15,0 6-2 16,0 2 2-16,3 3-11 16,0 3-3-16,3-1-6 15,0 1-3-15,3-6 2 0,3 0 2 16,0-5 2-16,3-3-1 0,0-2 1 15,0-6-2-15,3-2 0 16,-3-5-3-16,-3-1 1 16,-1-2 0-16,-8-1 1 15,0 1 0-15,-3 3 0 16,-2-4-5-16,-4 7 1 16,0-4-7-16,-3 6 0 15,3-3-21-15,-3 5-9 16,3 3-30-16,3 0-10 15</inkml:trace>
  <inkml:trace contextRef="#ctx0" brushRef="#br0" timeOffset="36">13971 16547 160 0,'0'3'63'0,"3"2"-34"0,0 3-14 16,0-3 20-16,3 3-8 16,0 3-3-16,0 2-8 15,0 0 0-15,-3 0-9 16,0 1-2-16,0-6 1 0,0 5 1 16,-3-5 3-16,0-3-3 0,0 0 1 15,0-5-3-15,0 0 0 16,0-2-1-1,0-1 2-15,-3-5 1 0,0-2 3 16,3-4-3-16,0-2 1 16,0-2-1-16,3 5 3 15,0-1-3-15,2 7 1 16,1-7-7-16,0 4-1 16,3-4-2-16,0 9 0 15,0-3-7-15,0 6-2 16,6-1-29-16,-3 6-14 15,-3-1-3-15,0-2-1 16,0 8 17-16,0-5 10 16,-3-1 20-16,2 4 11 0,1-1 19 15,0-2 11-15,0 5-3 16,3-3 1-16,0 0-4 16,0-2-1-16,3 0-6 15,0-3-2-15,0-3-3 16,0 0 0-16,-1-2-6 15,-2 0-4-15,-3-3-1 16,0 0 1-16,-3-3-1 16,-3 3 2-16,-3 3-2 15,-3-3-1-15,-6 3 1 16,-3 5-1-16,-3 0-5 16,-2 5 1-16,-4 3 2 0,0 3 3 15,3 2 2-15,3 3 3 16,3 2 6-1,6 1 2-15,3 4-3 0,9-1-1 16,6-1-2-16,3-5 0 16,3-3-4-16,3-2-1 15,-3-6-10-15,8-5-3 16,4-5-57-16,0-6-23 16,-3-2-22-1</inkml:trace>
  <inkml:trace contextRef="#ctx0" brushRef="#br0" timeOffset="37">11980 16973 160 0,'0'13'60'0,"0"-13"-32"0,3 37-20 0,-1-29 18 0,4 13 0 16,-3 3 2-16,3 11 0 16,-3-9 0-16,0 6-15 15,0 0-3-15,0-6 0 0,0-5-2 16,0 3 1-16,0-5-1 15,0-4 2-15,0-1-3 16,-3-6-2-16,0-3 0 16,0-5 1-16,0 0-3 15,0-5 0-15,0 2-3 16,0-5-3-16,0-3-1 16,3-2 3-16,0 0 0 15,3 0 1-15,-3 5 0 16,9 2 0-16,-3 6-5 15,6 0-1-15,-3 6 3 16,0 2 3-16,-3 0 5 0,-1 2 2 16,-2-2 1-16,0 5 0 15,-3 1-2-15,-3 4 1 16,0 1-2-16,-9-6 0 16,3-5-3-16,-2 5-2 15,-1-5-2-15,-3-3 1 16,3 3-17-16,0-5-5 15,0 0-16-15,3-6-5 16,0 0-18-16,3-5-9 16,0 3-19-1</inkml:trace>
  <inkml:trace contextRef="#ctx0" brushRef="#br0" timeOffset="38">12057 17343 116 0,'0'-5'44'0,"0"5"-24"0,3 5-17 0,-3-2 10 0,3-3 5 16,-3 5 3-16,0 3-4 16,0-2 0-16,0 7-10 15,0-5 0-15,0 2 3 0,0-2-6 16,0 0-2-16,0-2-1 15,0 4-1-15,0-7-27 16,0 2-11-16,0 0-36 16</inkml:trace>
  <inkml:trace contextRef="#ctx0" brushRef="#br0" timeOffset="39">12203 17314 156 0,'-6'3'60'0,"6"-3"-32"0,0 8-22 0,0-5 17 0,3-1-8 16,0 1 2-16,6-3-6 15,-3 5 1-15,6-5-7 16,-3 5-1-16,5-5 2 0,-2 0-5 16,3 0-1-16,0 0 4 15,3-5 2-15,-3 5-2 16,-3-5-3-16,0 0 2 16,-3-3 0-16,-1 2-1 15,-2-2-2-15,0 3 1 16,-9-3 1-16,3 6 1 15,-9-4 1-15,4 1-2 16,-7 5 1-16,3-3-2 0,-6 6 2 16,3-3-2-16,-3 8-1 15,3-3 3-15,0 3 0 16,0-3-1-16,3 14 1 16,0-6-2-16,6 6-1 15,0-6 3-15,6 0 2 16,0-5-2-16,6 5 0 15,0-2-1-15,12-3-2 16,-3-3-8-16,3-2-5 16,-3 2-46-16,3-5-21 15,-4 0-12-15</inkml:trace>
  <inkml:trace contextRef="#ctx0" brushRef="#br0" timeOffset="40">12679 17039 196 0,'-12'-8'74'0,"12"8"-40"0,-12-5-20 0,12 5 20 15,-6 0-11-15,0 0 0 16,0-3-14-16,0 3-5 16,-8 0-3-16,2 0-1 0,0 8 0 15,3-2 0-15,0 9 2 16,0-1-1-16,3 17 2 15,3-4 0-15,3 10 1 16,0-8-2-16,3 8 1 16,0-5-2-16,3 0-1 15,0-6 1-15,0 0 1 16,-3-4-14-16,0-1-7 16,0-5-21-16,0-3-8 15,0-3-51 1</inkml:trace>
  <inkml:trace contextRef="#ctx0" brushRef="#br0" timeOffset="41">12450 17293 200 0,'3'-5'77'0,"-3"5"-42"0,6-8-28 15,-3 8 20-15,6-3-14 16,-3 1-2-16,11-1-9 15,1-2-2-15,0 5 0 16,-3-6-3-16,6 6 0 0,-3-2-49 16,3 2-20-16,-4 0-15 15</inkml:trace>
  <inkml:trace contextRef="#ctx0" brushRef="#br0" timeOffset="42">12715 17288 220 0,'-12'3'85'0,"12"-3"-46"0,-9 10-37 0,9-7 17 15,-3-1-10-15,0 6-1 16,3 8-2-16,0-3-1 16,3 3-3-16,0-2-2 0,3 1 3 0,0-4-2 15,3-6 2-15,0 6 4 16,3-8 4-16,-3 4-2 15,8-9 2-15,-2-3-6 16,0-1-3-16,-3-2-1 16,-3-5 1-16,0 5-1 15,-6-2 2-15,0-4-2 16,-9 1 2-16,0 5-2 16,-3 0 2-16,0-2-7 15,0 10-1-15,0-3-18 16,0 3-8-16,0 0-23 15,3 0-11-15,0 0-29 16</inkml:trace>
  <inkml:trace contextRef="#ctx0" brushRef="#br0" timeOffset="43">12899 17317 160 0,'6'3'63'0,"-6"-3"-34"0,6 18-23 0,-3-18 17 16,0 13-3-16,0-5 3 15,0 6-4-15,0-1 0 16,0-3-10-16,0-2 1 0,0 3 1 0,-3-3-4 15,3-3 1-15,-3-2-1 16,0 2 3-16,0-5-1 16,0-5 0-16,0 5 1 15,0-13 4-15,0 7-4 16,0-7 2-16,0 2-9 16,3-4-2-16,0 7-1 15,0-11 0-15,0 11-3 16,3-2 2-16,0-1-21 15,3 0-8-15,0 6-27 16,3 2-11-16,-1-2-35 16</inkml:trace>
  <inkml:trace contextRef="#ctx0" brushRef="#br0" timeOffset="44">13093 17314 144 0,'0'6'55'0,"0"-6"-30"0,6 0-14 0,-3 5 18 16,3-2-4-16,-3-3 3 16,3 2-5-16,0-2-2 15,2 0-11-15,1 0-4 0,3-2-2 16,-3-1 0-16,0-2 0 16,0-1-5-16,0-2 1 0,-3 6 2 15,0-4 3-15,0 1-2 16,-6 0-2-16,0-3-3 15,-3 5 1 1,0-2 3-16,-6 0 3 0,0 5-7 16,-3 5 0-16,0-2 0 15,0 2 3-15,0 6 2 16,4 4 3-16,-1-1 3 16,3 4 5-16,0 1-4 15,6-3 0-15,0-3-6 16,9 0-3-16,-3-2-5 15,8-3 0-15,-2-3-62 16,15-3-28-16,-3 1-10 16</inkml:trace>
  <inkml:trace contextRef="#ctx0" brushRef="#br0" timeOffset="45">13465 17240 160 0,'0'-5'60'0,"0"5"-32"0,3 5-20 0,-3 1 16 0,6 1 1 16,0 1 4-16,0 8-4 15,-3-2-1-15,0 7-13 16,0-3 4-16,0-2 5 0,0 3-11 16,-3-6-2-16,0 0-1 15,0 0 1-15,0-5-3 16,0-2-3-16,0 1 2 15,0-1 0-15,0-1 3 16,-3-5 1-16,0 5-3 16,0-5-1-16,0 0 1 15,0 0 2-15,0 0-1 16,0-5 2-16,0 0-2 16,3-8 0-16,0 7-3 15,0-4 1-15,0-1-4 16,3-2 0-16,0 0 3 15,3 5 1-15,0-6-4 16,0 4 1-16,0 2-2 16,2 3 0-16,1-1 0 15,3 4 0-15,-3-4-18 16,3 6-9-16,-3 0-36 0,3 0-14 16,-3-2-31-1</inkml:trace>
  <inkml:trace contextRef="#ctx0" brushRef="#br0" timeOffset="46">13646 17338 172 0,'0'0'66'0,"0"0"-36"0,6 5-26 16,-3-2 15-16,3-3 0 15,-3 5 1-15,6 3-9 16,0-2-2-16,3-6-5 16,0 0-3-16,0 0 0 0,0 0 3 15,0-6 2-15,-3 6-2 16,0-8-1-16,-4 3 1 15,1-3 0-15,-3 8-2 0,-3-5-2 16,0 0 1-16,-3-3-1 16,3 5 0-16,-8-2 2 15,-1-1-3-15,-3 6 0 16,3 0 1-16,-6 6 0 16,3-4 0-16,0 4 2 15,0-1 1-15,0 8 1 16,3 6 4-16,0-6 3 15,3-5-2-15,6 5 2 16,0 0-6-16,6 1-3 16,-3-1-1-16,9 0 1 15,-3 0-1-15,9-7-1 16,-3 1 1-16,6-7 1 16,-3 0-34-16,2 0-16 0,-2-2-66 15</inkml:trace>
  <inkml:trace contextRef="#ctx0" brushRef="#br0" timeOffset="47">13882 17076 208 0,'0'3'77'0,"0"-3"-42"0,-3 16-26 0,3-14 19 15,0 20-5-15,0-4-2 16,3 9-7-16,-3-1-1 16,3 6-8-16,-3-6-3 0,0 6 1 15,0-6-4-15,3 6 0 16,-3-5-4-16,0-4 1 15,0-1-31-15,2-7-12 16,-2 1-51 0,3-8-31-16,-3 0 59 15</inkml:trace>
  <inkml:trace contextRef="#ctx0" brushRef="#br0" timeOffset="48">13789 17306 236 0,'-9'0'88'0,"9"0"-48"0,3-2-34 15,-3 2 22-15,3 0-11 16,0 0 1-16,6-3-11 16,0 0-4-16,9-2-2 15,0 3-1-15,6-4 2 0,-6 1-43 16,2 5-19-16,-2-3-52 15</inkml:trace>
  <inkml:trace contextRef="#ctx0" brushRef="#br0" timeOffset="49">13474 17378 108 0,'0'13'44'0,"0"-13"-24"0,0-13-8 16,0 8 16-16,3 2-3 16,-3-2 0-16,6-1-2 15,0 4-3-15,0-9-10 0,0 3-2 16,0 3-1-16,-1 0-3 0,4 2-3 16,0-2 0-16,0 5 1 15,0 0-12-15,0 0-6 16,0 0-73-1</inkml:trace>
  <inkml:trace contextRef="#ctx0" brushRef="#br0" timeOffset="50">13989 17317 124 0,'-3'-3'46'0,"3"3"-24"0,0 11-10 15,0-8 13-15,3 12-7 16,0 1 0-16,0-2-2 16,0-1-1-16,0 0-7 15,0-2-1-15,3-3 0 0,0 5-3 16,-1-8-3-16,1 3 4 16,3-3 1-16,-3 3-2 15,3-8-1-15,-3 0-1 16,0-2-2-16,0 2 3 15,0-11 0-15,3 8 1 16,-3-7 0-16,-3 7-2 16,0-10 1-16,0 2-2 0,0-2 2 15,-3 0-2-15,0 5 2 16,0-3 0-16,0 3 1 16,0 3-2-16,0 2-2 15,0-2 1-15,0 10 1 16,0-2 8-16,3 10 3 15,-3 1-4-15,3 1-3 16,0-1-3-16,3 2 0 16,0-3-2-16,0 0 2 15,0-2-13-15,3-3-3 16,-1-1-38-16,4-1-17 16,0-6-28-16</inkml:trace>
  <inkml:trace contextRef="#ctx0" brushRef="#br0" timeOffset="51">14200 17320 152 0,'-15'-6'57'0,"15"6"-30"0,0 0-18 0,0 0 16 15,3 3-1-15,-3 0 3 0,6 5-2 16,0-3 0 0,0 8-14-16,0 0 4 0,-3 1 3 15,0-4-2-15,0-2 1 0,0 3-5 16,0-3-2-16,0 0-9 15,-3-3 0-15,0 0 1 16,3-2 1-16,-3 2-1 16,0-5 1-16,0 5-2 15,0-5 2-15,0 0-2 16,0 0-1-16,0 0-2 16,0 0-1-16,0 0 4 15,0-5 1-15,0 5-3 16,0 0 1-16,0-5 0 15,0 2 2-15,0-2-1 0,0-3-1 16,0-3 1-16,0 6-1 16,0-3 0-16,0 0 0 15,0-2 0-15,3 2 2 16,0 2-3-16,3-7 0 16,0 5 1-16,0 3 0 15,0 0 0-15,2 2 0 16,-2-2-22-16,0 5-8 15,0 0-34-15,0 0-13 16,0 0-24 0</inkml:trace>
  <inkml:trace contextRef="#ctx0" brushRef="#br0" timeOffset="52">14388 17333 148 0,'0'0'57'0,"0"0"-30"0,3 13-14 15,-3-13 19-15,0 13-7 0,0-7 0 16,6 7-5-16,-4 0-3 16,-2-2-9-16,0-3 1 0,3 0 4 15,0 2-5-15,-3-2-2 16,0-3-3-16,0-2 0 15,0 2-2-15,0 1-1 16,0-4 1-16,3-2 1 16,0 0-1-16,0-2 2 15,0-4-4-15,0 1 0 16,-3-3 1-16,3-5 0 16,0 2 0-16,0 1 0 0,0-1 0 15,3-2 2 1,0 8-1-16,0-3 2 0,0 2-4 15,3 4-2-15,-3-4 2 16,3 6 0-16,-3 0 5 16,3 8 2-16,-3-2-2 15,0 2-1-15,0 2-3 16,-3-2-1-16,0 3-6 16,0-3-3-16,0 0-16 15,-3-1-9-15,0-1-23 16,0-1-9-16,0 3-15 15</inkml:trace>
  <inkml:trace contextRef="#ctx0" brushRef="#br0" timeOffset="53">14599 17320 216 0,'0'0'82'0,"0"0"-44"0,0 5-33 0,0-2 17 16,3 7-12-16,-3-2-1 15,0 5-7-15,0 1-4 16,0-1 1-16,0-3-2 0,3 4 1 16,-3-6-36-16,0 5-16 15,0-8-39-15</inkml:trace>
  <inkml:trace contextRef="#ctx0" brushRef="#br0" timeOffset="54">14563 17216 260 0,'-3'-42'96'0,"3"42"-52"0,3 32-51 15,-3-29 16-15,3 4-10 16,0-1 0-16,0-9-37 16,0 0-14-16,0 6-47 0,0 0-19 15</inkml:trace>
  <inkml:trace contextRef="#ctx0" brushRef="#br0" timeOffset="55">14685 17328 152 0,'6'31'57'0,"-6"-31"-30"0,3 29-14 0,0-26 19 16,0 8-9-16,0-9-1 15,-3 9-11-15,0-8-4 16,0 4-4-16,0-1 0 0,0-1 2 0,0 0-2 15,0-2-2 1,0-3 0-16,0 0 1 0,0 0-3 16,3-3-2-16,-3-2 2 15,3-6 0-15,-3 1 1 16,3-6 0-16,3-5 0 16,-3 0 2-16,3-3 1 15,0 11 1-15,0-1 0 16,3 6 2-16,-3 1-1 15,3 1 0-15,0 6 3 16,-1 3 3-16,10 2-2 16,-6 3 2-16,-3-3-2 0,0 9 0 15,0-1-5-15,-3 0-1 16,0 6 1-16,0-6 0 16,-3-3-13-16,0 1-7 15,0 0-22-15,3-3-9 16,-3-1-50-1,0-1-31-15,-3-1 56 16</inkml:trace>
  <inkml:trace contextRef="#ctx0" brushRef="#br0" timeOffset="56">14977 17280 220 0,'-3'-8'82'0,"3"3"-44"0,-3-1-25 16,3 6 24-16,-3 0-12 16,0 0-5-16,-3 0-9 15,0 6-5-15,-3-1-3 16,0 0-5-16,0 3 1 0,3 0-1 16,3 5-2-16,0 1 3 15,0 4 0-15,0-5 1 16,3 1 0-16,0-1 0 15,3 0 2-15,0-5-1 16,6-3-1-16,-3 1-2 0,3-12 1 16,0 6 3-1,0-5 1-15,0-3-1 0,0-5 1 16,3-6-2-16,-3-2-1 16,-3 8-2-16,0 0-1 15,0-1 4-15,-3 4 1 16,0 2 0-16,0 3-2 15,0 5-4-15,3 5 0 16,-1 3 4-16,1 8 2 16,-3-3 6-16,6 8 5 15,-3 0 6-15,3 8 5 16,0-5-6-16,-6 5-3 16,0-7-2-16,-3 15 1 15,0-8-5-15,-9-3-3 16,0 1-6-16,-12-9 0 0,4 3-16 15,-10-5-6-15,6-3-29 16,-12-5-10-16,6 0-76 16</inkml:trace>
  <inkml:trace contextRef="#ctx0" brushRef="#br0" timeOffset="57">14763 16592 144 0,'-6'0'55'0,"6"3"-30"0,-3-3-10 0,3 0 18 16,0 0-1-16,-3 0 1 15,0 0-3-15,3 0-1 16,0 0-16-16,0 0 3 0,0 0 2 16,-3-3-6-16,3 3-2 15,0-3 1-15,3 1 0 16,0-4-5-16,3 4-2 15,0-3 2-15,3-1 3 16,2 1-2-16,4 2 1 16,0 1-5-16,0-1-2 0,0-2 4 15,0 2 1 1,6 0 0-16,-3 1-1 0,2-4-3 16,1 6 1-16,0-5 0 15,3-3 1-15,0 8-2 16,0-5 1-16,-1-3-2 15,1 5 2-15,0-2 0 16,0 0 1-16,0 5-5 16,-1-6-1-16,-2 4-2 15,9-3 5 1,-3-1 3-16,-3 1-3 0,-1 2-1 16,1 1 0-16,-3-1 0 15,3 0-3 1,0 1 2-16,-1-1 3 0,1-2 1 15,0 5-4-15,0 0 1 16,0 0-2-16,0 0 0 16,-1 0 2-16,1 0 0 15,0-3 0-15,0 3 0 16,3-2 2-16,-4-1 1 16,1-2-1-16,-3 5-2 15,0-3-2-15,0 3 1 16,3 0 1-16,-1 0 0 15,1 0-3-15,0 0 2 0,-3 0 1 16,0 0 2-16,2 0-3 16,1 0 0-16,-3-5 3 15,-3 5 1-15,-3-6-1 16,-3 6 1-16,0-2-4 16,-3 2 0-16,0-3-1 15,-4 0 0-15,-2-2-14 16,0 5-6-16,0-3-18 15,0 3-7-15,0 0-17 16,-3 0-7-16,6 0-35 16</inkml:trace>
  <inkml:trace contextRef="#ctx0" brushRef="#br0" timeOffset="58">16025 16261 244 0,'-15'-5'93'0,"15"10"-50"0,0 9-37 0,0-14 22 15,0 5-13-15,3 0-1 16,6 8-6 0,3 1-5-16,0-4 1 0,2 1-1 0,1-3 1 15,0 5 0 1,0-5-5-16,0 2 1 0,0-2 0 16,0-2 2-16,0 2-1 15,-4-3-1-15,-2 3 1 16,-3-3-1-16,3 3 0 15,-6-3 0-15,-3 6 4 16,-6 5 11 0,-3 0-1-16,0 0-5 15,1-3-3-15,-4 0-6 16,3 0 0-16,-3 0 0 0,3 1 2 16,3-4-28-16,0-2-9 15,3 0-29-15,-3-3-10 16,3 1-34-1</inkml:trace>
  <inkml:trace contextRef="#ctx0" brushRef="#br0" timeOffset="59">14891 12973 124 0,'-3'0'49'0,"0"-14"-26"0,0 6-12 0,3 8 31 16,-6 0-6-1,0 6-8-15,-3-1-4 16,-3 0-6-16,0 1-1 16,0-1-3-16,0 0-1 15,0 3-7-15,3 0-2 16,0 0-7-16,4 0 0 16,2 0 3-16,6-3 4 15,2 3-1-15,7 0-2 16,6 0 0-16,0 0-1 15,0 0 0-15,-3 2 0 0,0 1 0 16,-6 0 2-16,-3-1 5 16,-6 3 4-16,-3 1 2 15,-6-4 3-15,-9-2-9 16,0 3-2-16,0-6-5 16,0-2-1-16,3-1-10 15,3-2-5-15,1-2-19 16,2-4-5-16,3-2-32 15,6 0-53 1,3-2 26-16</inkml:trace>
  <inkml:trace contextRef="#ctx0" brushRef="#br0" timeOffset="60">14986 12835 192 0,'0'0'71'0,"0"3"-38"0,3-1-28 0,-3 4 19 16,3 1-2-16,0 4 2 15,-3 10-5-15,0 0 1 16,0 3-11-16,0 5-3 0,0 0-2 0,0 3-2 15,3-3 1-15,0 0-4 16,0 0 0-16,0-2-23 16,-3-9-12-16,0-2-41 15</inkml:trace>
  <inkml:trace contextRef="#ctx0" brushRef="#br0" timeOffset="61">14908 13015 224 0,'-5'-5'85'0,"5"2"-46"0,3 0-32 0,-3 3 20 16,5 0-12-16,1-2-3 15,6-1-7-15,3 0-4 16,3 1 0-16,0-1-10 0,0 3-4 15,3 0-26-15,2-3-13 16,-5 3-111 0,0 3 84-1</inkml:trace>
  <inkml:trace contextRef="#ctx0" brushRef="#br0" timeOffset="62">15147 13007 148 0,'-9'3'57'0,"9"-1"-30"0,-6 6-14 0,6-3 19 0,-3 3-7 15,-3 3-2-15,3 5-9 16,3 2-4-16,0 1-5 16,6-1-4-16,0 4 2 0,3-7 0 15,0 1 1-15,0-5 0 16,2-11 0-16,1-3 2 16,0-5 3-16,0 0-6 15,-3-2-4-15,-3-3 0 16,-3-1 0-16,-3 1 3 15,-3 0 3-15,-3 0 0 16,0-1 0-16,-3 4-3 16,0-1 1-16,0 3-7 0,0 3 1 15,3 2-19 1,0 1-8-16,4 2-35 16,2 0-53-16,0 0 23 15</inkml:trace>
  <inkml:trace contextRef="#ctx0" brushRef="#br0" timeOffset="63">15307 13097 144 0,'12'16'55'0,"-9"-8"-30"0,0 18-10 0,-3-18 20 16,0 0-8-16,0-3 3 15,0 6-8 1,0-3-12-16,0-8-2 0,0 0-1 15,0-8 3-15,0 0 4 0,-3 0-4 16,3-3 2-16,0-2-3 16,0 0 2-16,0 0 0 15,3 0 3-15,0-1-5 16,3 1-3-16,0 2-8 16,3 1-1-16,0 2-1 15,3 0 2-15,3 3 1 16,0 2 1-16,2 0 0 15,1 3 0-15,0 3-5 16,-3 0 1-16,0-1 2 16,0 1 1-16,-3 0 1 15,-3-3 0-15,0 0 2 16,0-3 1-16,-4 0-4 0,-2-2-1 16,-3 0 1-16,-3 0 0 15,1-1-4-15,-4 4 1 16,-3-1 2-16,0 0 1 15,-3 3-2-15,0 3 0 16,0 2 2-16,0 6 2 16,0 2 4-16,3 3 2 15,3 0 1-15,3 0 2 16,6 2-3-16,3-2 1 16,3 0-5-16,3-5-2 15,3-4 0-15,0-1 1 16,3-9-30-16,0-2-13 0,-4-3-67 31,1 0-48-31,0-3 61 16</inkml:trace>
  <inkml:trace contextRef="#ctx0" brushRef="#br0" timeOffset="64">16060 12975 164 0,'0'-2'63'0,"-3"4"-34"0,0 1-16 0,3-3 32 16,-8 8-10-1,-7 5-4-15,0 3-4 16,-3 2-16-16,0 4-2 0,-3-1-2 16,3 3-1-16,0 2-1 15,4-7-3-15,2-1 1 16,3-5-20-16,0-2-8 15,3-3-27-15,3-3-10 16</inkml:trace>
  <inkml:trace contextRef="#ctx0" brushRef="#br0" timeOffset="65">15852 12980 200 0,'0'-2'77'0,"3"2"-42"0,0 0-28 16,-3 0 18-16,6 2 0 15,0 4 4-15,3 2-2 16,3 0 1-16,3 2-16 16,0 3-5-16,5 3 0 0,4 3-4 15,0-1 0-15,0 4-3 0,-3-7-1 16,-4-1-21-16,1 4-10 15,-3-2-48-15,-3-3-21 16,0-5 6 0</inkml:trace>
  <inkml:trace contextRef="#ctx0" brushRef="#br0" timeOffset="66">15688 12777 140 0,'0'-3'52'0,"3"0"-28"0,-3 14-17 15,3-6 15-15,-3 3-7 16,3 0 2-16,0 0-8 16,0 3-3-16,3-1-3 15,-3-2-5-15,6 0 4 16,-3-3 0-16,0 1-25 15,0-6-9-15,-3 0-44 16</inkml:trace>
  <inkml:trace contextRef="#ctx0" brushRef="#br0" timeOffset="67">15787 12782 132 0,'-3'5'49'0,"6"-2"-26"0,-3 5-16 0,0-3 15 16,3 0-9-16,0 3-2 15,-1-2-9-15,1 2-3 16,0 0-33-16,0-3-13 0,0 0-14 16,3 0-4-16</inkml:trace>
  <inkml:trace contextRef="#ctx0" brushRef="#br0" timeOffset="68">16174 12777 208 0,'0'-6'77'0,"2"9"-42"0,-4 0-32 15,2 2 17-15</inkml:trace>
  <inkml:trace contextRef="#ctx0" brushRef="#br0" timeOffset="69">16174 12795 362 0,'-3'11'11'0,"0"-1"-6"15,0 1-4-15,0 0 2 0,0-1-2 16,0-2 2-16,0 0-35 15,3 0-13-15,0-3-53 16</inkml:trace>
  <inkml:trace contextRef="#ctx0" brushRef="#br0" timeOffset="70">16260 12795 176 0,'-6'3'68'0,"6"2"-36"0,-6 3-31 0,6-3 14 15,-3 3-8-15,-3 0-2 16,0 3-2-16,0-1 0 0</inkml:trace>
  <inkml:trace contextRef="#ctx0" brushRef="#br0" timeOffset="71">16215 12875 163 0,'-6'8'-88'0</inkml:trace>
  <inkml:trace contextRef="#ctx0" brushRef="#br0" timeOffset="72">15251 12785 140 0,'0'2'52'0,"0"-2"-28"0,0 6-11 0,0-6 19 15,0 5-1-15,0-5 2 0,0 5-1 16,0 0 0-16,0-5-17 15,0 0 4-15,0 0 4 0,0 0-3 16,0 0 0 0,0 0-7-16,-3 0-3 15,0-2-1-15,0-1 1 0,3 1-1 16,-3-1 0-16,0-2-5 16,3-6-3-16,0 0 0 15,-3-4 1-15,3 1-1 16,0 1-1-16,0 0 3 15,0 0 0-15,3-1-4 16,0 1-1-16,0 0 1 16,3-3 0-16,3 3 1 15,0 0 2-15,3-1-3 0,-1 1 0 16,1 0 1-16,3 2 0 16,0 1 0-16,3-1 0 15,0-2-3-15,0 2 2 16,3 3 1-16,-1-2 2 15,1-1-1-15,3 3 2 16,0 3-2-16,3 0-1 16,2-1 1-16,4 1-1 15,9 0 0-15,2 0 0 16,1-1-3-16,6 1 0 16,-4 2 2-16,4 3 0 15,0 3 1-15,-4 0 0 0,-5-1 0 16,-3 1 0-16,-1 5 0 15,-2-3 0-15,-3 0 0 16,-7-2 0-16,-2 0 2 16,0-1 1-16,-3-2-1 15,-3-5 1-15,-3 2-4 16,-6 1 0-16,0-1 1 16,-3 1 0-16,-4-1-18 15,1 0-8-15,0 1-26 16,0 2-10-16,-3-3-64 15</inkml:trace>
  <inkml:trace contextRef="#ctx0" brushRef="#br0" timeOffset="73">16248 12375 204 0,'-6'-3'77'0,"9"6"-42"0,-6-6-30 0,3 3 17 16,0 0-12-16,0 0-1 16,0 0-5-16,0 0-3 15,0 0 0-15,0 0-1 0,0 0 0 16,0 0 0-16,-3 0 0 15,0 0 0-15,-3 0 0 16,3 0 2-16,0 0-1 16,0 0 2-16,0 0-4 15,-6 0-2 1,3 0 2-16,0 0 9 16,0 0 6-16,3 0 0 15,0-3 0-15,0 3-2 16,0 0 0-16,3 0-9 15,0 0-1-15,0 0-2 16,6 6 0-16,0-1 0 16,3 0 2-16,0 0-1 15,3 3-1-15,3 0 3 0,0 0 0 16,3 0-4-16,0 5-1 16,-1-2-2-16,1 0 3 15,-3 2 2-15,-3-3 2 16,-3-2-4-16,0 0 1 15,-3-2 0-15,-3-1 2 16,-3 0-1-16,-6 0 2 16,-3 3-2-16,-3 0-1 15,0 0 1-15,-3 3 1 16,0-1-3-16,1 4-2 16,2-4-1-16,-3 1 0 15,3-3-33-15,3 0-15 16</inkml:trace>
  <inkml:trace contextRef="#ctx0" brushRef="#br0" timeOffset="74">14977 13404 156 0,'-6'-13'57'0,"3"10"-30"0,-3 0-18 16,3 3 14-16,-3-5-2 16,-3 0-1-16,0 2-4 0,-3 0-2 15,3 6-8-15,-5 2 0 16,-4 3 4-16,0 0-6 0,3 5 0 15,0 3 2-15,3 8 3 16,3 5 0-16,3 6 0 16,3 4-5-16,3-2-1 15,0-2-1-15,3-6 1 16,3-5-2-16,0-1-1 16,-6-4-4-16,0-6-2 15,-3-5-19-15,0-3-7 16,-3-2-27-16,3-6-10 15,-3 1-10 1</inkml:trace>
  <inkml:trace contextRef="#ctx0" brushRef="#br0" timeOffset="75">14685 13576 152 0,'-9'-6'57'0,"9"6"-30"0,-6-2-5 16,6 2 23-16,0 0-10 15,0 0 0-15,3 0-16 16,3-3-6-16,3 1-8 16,3-1-2-16,3 0 1 0,3 1-2 15,3-1 1-15,3 0-7 16,-1 1 1-16,-2-1-19 16,-3 3-8-16,0 0-9 0,0 3-3 15,-6-1-2 1,0 1 0-16,-4 0-4 15,-2-1-5-15,0 1 29 16,-3 0 27-16,-3-3 13 16,0 0 16-16,0 0 7 15,0 0-8-15,0 0-1 16,0 0-2-16,-3 2 2 16,0 1-3-16,0-1 1 15,0 1-16-15,0 2 4 0,1 6 2 16,-1 8-8-16,0-1-1 15,0 1-3-15,3-1 1 16,0-2-4-16,3 2 0 16,3-2-1-16,2-2-2 0,1-4 3 15,3-5 2-15,0-2-2 16,0-6 0-16,0-2-1 16,-3 0 1-16,0-3-2 15,-3 0 2-15,-6-8 2 16,0 3 2-16,-6-6-1 15,0 4-1-15,-3 1-6 16,0 4-1-16,0 2 1 16,3 0 0-16,0 3-24 15,3 2-10-15,0 0-20 16,3 1-8-16,3-1-30 16</inkml:trace>
  <inkml:trace contextRef="#ctx0" brushRef="#br0" timeOffset="76">15025 13653 128 0,'8'23'49'0,"-2"-12"-26"0,0-1-12 0,-3-4 15 15,0-1 3-15,0 3 2 16,0-3-3-16,-3 1 0 16,0-1-16-16,0-2 4 0,0-1 2 15,0-2-2-15,-3 0 3 16,3-2-6-16,0-1-3 15,0 0-3-15,0-2 0 16,0 0-2-16,3-1 2 16,0 1-4-16,6-8-2 15,3-3-3-15,0 0 1 0,0 8 1 16,3-5 2-16,0 2-12 16,0 1-6-16,-1 2-29 15,1 3-13-15,-3-1-56 16</inkml:trace>
  <inkml:trace contextRef="#ctx0" brushRef="#br0" timeOffset="77">15489 13459 192 0,'-3'6'74'0,"3"4"-40"0,0 9-24 0,0-6 17 0,0 3-11 16,3 8-4-16,-3 7-7 15,0 1-2-15,0-3-1 16,0-5-2-16,0 3 3 0,0-6-2 15,0-5 2-15,0-3-29 16,-3-3-11-16,0-4-59 16,0-1-26-1,0-5 61-15</inkml:trace>
  <inkml:trace contextRef="#ctx0" brushRef="#br0" timeOffset="78">15373 13586 220 0,'0'-2'82'0,"0"-1"-44"0,6 3-38 0,-3 0 18 16,3 0-8-16,6 0 0 16,2 0-9-16,1 0 0 15,0 0-1-15,0-3-3 0,0 3 2 16,0 0-21-16,3 0-8 15,-3 0-27 1,0-2-51-16,-4-1 18 16</inkml:trace>
  <inkml:trace contextRef="#ctx0" brushRef="#br0" timeOffset="79">15623 13478 160 0,'-6'3'63'0,"3"4"-34"0,0 7-23 16,6-6 17-16,-3 5-3 16,3 3 0-16,-3 2-8 15,0 9-5-15,0-3-4 16,0-1 2-16,0-1 4 0,0-7-3 16,0 4-1-16,0-9 0 15,0-2 1-15,0 0-3 16,0-2 0-16,0-6-1 15,0 0 1-15,0 0 2 0,3 0 2 16,3-3 3-16,0-2 4 16,0-1-6-16,0 1-2 15,6-3-3-15,-3-5 0 16,2 2 0-16,-2 3 1 16,3 3 0-16,0 10 0 15,3 1-5-15,-3 2 1 16,0 5 0-16,-3 0 0 15,-3 0 0-15,0 1 0 16,-3-1 2-16,0 0 3 16,0-2-9-16,0 2-4 15,0-8-23-15,-3-5-10 16,3 0-29-16,3-2-11 0,-1-1-3 31</inkml:trace>
  <inkml:trace contextRef="#ctx0" brushRef="#br0" timeOffset="80">15876 13690 208 0,'0'0'77'0,"3"2"-42"0,0 6-28 16,0 0 18-16,0 0-11 15,0 3-3-15,0 2-6 16,-3 5-4-16,0-4 0 0,3-1-1 15,-3-3 2-15,3-2-34 0,-3 0-16 16</inkml:trace>
  <inkml:trace contextRef="#ctx0" brushRef="#br0" timeOffset="81">15912 13560 228 0,'0'-5'88'0,"0"2"-48"0,3 0-47 0,-3 3 14 0,6 0-18 16,-1 0-3 0,1 3-42-16,0 0-15 0,0-1-4 15</inkml:trace>
  <inkml:trace contextRef="#ctx0" brushRef="#br0" timeOffset="82">16084 13655 176 0,'-3'-2'68'0,"6"-12"-36"0,-9 9-13 15,6 2 23-15,0 3-6 0,-3 0-1 16,-3 0-8-16,0 8-5 16,-3 0-12-16,1 0-6 0,-1 0-3 15,3 0-1-15,3 0 2 16,3 3-3-16,6-1 0 16,3 1 1-16,-1 2 0 15,4 3 0-15,0-3 0 16,0 8-3-16,-3-2 2 15,-3-3 7-15,-6-1 4 16,-3-1 3-16,-3-4 3 16,-3-2-9-16,-6 0-2 15,0-3-19-15,-2 1-7 0,2-4-63 16,-3 4-25 0,3-1-1-1</inkml:trace>
  <inkml:trace contextRef="#ctx0" brushRef="#br0" timeOffset="83">14879 14108 164 0,'0'-6'63'0,"0"6"-34"0,0 3-23 0,0-3 30 16,-6-5-8-1,-3 7-5-15,3 1-4 16,-6 2-11-16,0 1 1 0,0 1 4 16,0 1-7-16,0 3-1 15,3-3-3-15,0 0-2 16,4 0-2-16,2 0-1 15,3 0 2-15,3 0 0 16,2 2 1-16,7-2 2 16,3 0-3-16,0 5 0 15,-3-2 1-15,-3 2 0 16,-3 0-3-16,0-2 2 16,-9-3 14-16,0 0 6 15,-9-3-5-15,0 0-3 0,-3-2-6 16,0 0-2-16,0-3-3 15,4 0-1-15,-1-3-17 16,3 0-8-16,3 1-22 16,3-1-7-16</inkml:trace>
  <inkml:trace contextRef="#ctx0" brushRef="#br0" timeOffset="84">15007 13999 152 0,'0'5'57'0,"0"1"-30"0,0 7-16 0,0 5 15 15,0 6-1-15,0 5 0 16,3 0-10-16,-3 6-2 16,3-3-7-16,0-6-2 0,0-2 0 15,0-3 0-15,0-2 2 16,-3-4-19-16,0-1-8 16,0-6-42-1,0 0-55-15,0-3 27 16</inkml:trace>
  <inkml:trace contextRef="#ctx0" brushRef="#br0" timeOffset="85">14944 14192 228 0,'-6'-5'85'0,"6"2"-46"0,0 3-24 16,0 0 26-16,0 0-18 15,6-2-4-15,3-4-10 16,3 1-1-16,3 0-5 16,0 0-2-16,3-1 0 0,0 1-23 0,2 2-10 15,1 3-31-15,0 0-10 16,0 3-23 0</inkml:trace>
  <inkml:trace contextRef="#ctx0" brushRef="#br0" timeOffset="86">15212 14174 200 0,'-15'2'74'0,"9"4"-40"0,-6 2-22 0,6-3 21 0,0 3-15 15,0 2-4-15,1 1-7 16,-1 2-2-16,0 0-3 15,3-2-2-15,3 0 1 0,3-1-1 16,3-2 2-16,0 0-1 16,2-3 2-16,1-2-2 15,3-3 2-15,-3-3-11 16,0-2-2-16,0-3 5 16,0-2 2-16,-3 2 3 15,0-3 2-15,-3 3-1 16,0 0 2-16,0 3 4 15,-3 2 4-15,0 3-2 16,0 0 2-16,0 8-4 16,0 3 1-16,3-1-3 0,0 1 0 15,0 0-3-15,6-1 1 16,0 1-2-16,3-3 2 16,-1-3-31-16,1-2-13 15,0-3-39 1,3 0-54-16,0-3 32 15</inkml:trace>
  <inkml:trace contextRef="#ctx0" brushRef="#br0" timeOffset="87">15462 14179 208 0,'-9'-3'77'0,"3"3"-42"0,-3 3-26 0,6 0 22 16,-3 2-10-16,0 3 0 15,-3 0-10-15,1 2-2 0,2 4-5 16,0 2-3-16,3-1 0 0,0-1-1 16,6-4 2-16,3 1-1 15,3-1-1-15,2-2-4 16,4-2 0-16,0-1-22 16,0-5-8-16,3-3-23 15,3-2-9-15,-3-6-17 16</inkml:trace>
  <inkml:trace contextRef="#ctx0" brushRef="#br0" timeOffset="88">15575 14034 184 0,'-6'2'68'0,"9"1"-36"0,-12 10-24 0,6-2 18 16,6 2-6-16,0 3-2 15,3 5-4-15,-3 3-1 16,3 5-7-16,0-5-2 0,0-1 0 16,0-1-2-16,-3-4-2 15,3-2 1-15,-3-3 1 16,0-2-28-16,-3-3-11 16,3 0-46-1,-3-3-39-15,3 0 44 16</inkml:trace>
  <inkml:trace contextRef="#ctx0" brushRef="#br0" timeOffset="89">15745 14208 148 0,'-3'3'57'0,"-6"-6"-30"0,-3 6-16 15,9-1 18-15,-3 1-4 0,0 2 0 16,-3 1 2-16,0-1 0 16,0 0-14-16,0 1 1 0,1-1 0 15,-4 3-3-15,6-3 1 16,0 0-5-16,3 1 1 15,3-1-3-15,6 0 0 16,3 1-1-16,6-1 0 16,2 3-5-16,4-3-1 15,-3 0 1-15,0 1 2 16,0-1-13-16,0-2-5 16,-3-1-29-16,-4 1-12 15,1-1-50 1</inkml:trace>
  <inkml:trace contextRef="#ctx0" brushRef="#br0" timeOffset="90">15200 14309 160 0,'0'-3'63'0,"0"3"-34"0,3 0-16 0,-3 0 17 0,3-3-4 16,0-2 2-16,0 0-3 16,0-3 0-16,-3 0-14 15,0 0-2-15,3 0-2 0,-3 3-3 16,0-1-3-16,0 1-3 16,0 0 1-16,0 0-19 15,0 2-9-15,3 0-47 16,0 1-56-1,0-1 34-15</inkml:trace>
  <inkml:trace contextRef="#ctx0" brushRef="#br0" timeOffset="91">14992 14579 124 0,'0'0'49'0,"0"-3"-26"0,0-5-9 16,0 0 17-16,-3-5 0 0,0 0 2 15,-3-1-7-15,0 4-2 16,-3-1-13-16,-3 3 4 0,0 0 3 15,0 6-4-15,0-1 0 16,-2 6-8-16,2 13-4 16,0-1-4-16,-3 7 1 15,3 4 3-15,9 3 3 16,0 8 0-16,6-5 2 16,0 0-4-16,3-3 0 15,0-3-1-15,3-2 1 16,-6-3-2-16,0-5 2 15,-3-3-18-15,0-2-4 16,0-3-18-16,-6-3-4 0,-3-5-29 31,-3-3-50-31,0-2 27 0</inkml:trace>
  <inkml:trace contextRef="#ctx0" brushRef="#br0" timeOffset="92">14733 14764 228 0,'0'-6'85'0,"-3"6"-46"0,6-2-26 16,0 2 24-16,3-3-12 16,3-7-5-16,3 4-11 15,5-2-6-15,4-2-2 16,0 2-1-16,3 3 0 0,3-1-27 16,-9 6-9-16,-3 0-44 15,2 0-58 1,4-2 36-16</inkml:trace>
  <inkml:trace contextRef="#ctx0" brushRef="#br0" timeOffset="93">15001 14753 156 0,'-3'0'57'0,"3"0"-30"0,0 5-14 0,0-5 17 16,3 6-4-16,0 2-1 0,3 2-2 16,0 4 0-1,0-1-13-15,-3 0 5 0,0 0 3 0,0-2-2 16,-1-3 3-16,-2-3-4 16,0 0-1-16,0-5-6 15,0 0-3-15,-2-2-2 16,-1-4 0-16,3 1-2 15,0-3 2-15,0-2 0 16,0-1 1-16,3 0 0 16,-1 1 2-16,4 2-1 15,0 0 0-15,0 0-6 16,3 0 1-16,-3 3-2 16,9-1 0-16,3 1-27 0,0 3-10 15,0 2-30 1,-3 0-11-16,-1-3-28 15</inkml:trace>
  <inkml:trace contextRef="#ctx0" brushRef="#br0" timeOffset="94">15224 14772 208 0,'-9'-3'77'0,"6"0"-42"0,-3 3-23 0,3 0 21 16,0 3-8-16,0-3 0 16,-3 5-12-16,0 1-3 15,0 2-6-15,0 2-3 0,0 3 2 16,3 1 0-16,0-1 1 16,3 0-5-16,3-2-1 0,3-3 5 15,0-3 5 1,3-5-6-16,0-3-3 0,0-2 0 15,0 0 2-15,-3-3 0 16,0 0-1-16,0-3 3 16,-3 3 0-16,0 0-1 15,-3 0-2-15,0 3-2 16,0 0-1-16,0 2-1 16,0 3 3-16,0 0 0 15,0 5 1-15,0 1 2 16,3 2 3-16,0 0-4 0,0 2-1 15,6-2 0 1,0 0 2-16,-3-3-12 0,6 1-3 16,-4-4-29-16,1-2-11 15,0 0-58 1</inkml:trace>
  <inkml:trace contextRef="#ctx0" brushRef="#br0" timeOffset="95">15340 14777 192 0,'-3'0'74'0,"3"3"-40"0,0 5-20 0,0-3 20 0,0 3-6 16,0 0-2-16,0 2-8 15,0 1-1-15,0-3-10 16,0 0-2-16,0 0-1 0,0-3-2 15,0-5 1-15,0 0 0 16,0 0 1-16,3-3-5 16,0-2 1-16,0-3-7 15,0 0-3-15,0-2 1 16,3 2 3-16,0 0 3 16,0 2 4-16,0 1-5 15,0 3 1-15,0 2 5 16,0 5 4-16,0 0-1 0,0 3 2 15,0 3 7 1,-4-3 3-16,1-1-6 0,0-1-2 16,0-4-3-16,-3-2-1 15,3-2-3-15,0-4 1 16,3-1-7-16,0-1 1 16,3-3-6-16,0 3 1 15,0 0 4-15,0 3 2 16,0 2-1-16,0 3 0 15,0 3 2-15,0 2 0 16,6 3 5-16,-3 0 5 16,-4 3-5-16,-2-3-2 15,0-1 1-15,0 1 0 16,0-2-19-16,-3-4-9 0,3-2-31 16,-3 0-13-16,0-2-40 15</inkml:trace>
  <inkml:trace contextRef="#ctx0" brushRef="#br0" timeOffset="96">15638 14796 192 0,'3'0'71'0,"3"5"-38"0,-3-3-19 16,6 1 22-16,-3 0-5 15,2-1-1-15</inkml:trace>
  <inkml:trace contextRef="#ctx0" brushRef="#br0" timeOffset="97">15694 14809 434 0,'15'-3'14'0,"0"0"-4"0,-3-2-6 0,0 0-1 16,-3-3-3-16,0 3-1 16,-3-1 3-16,-3 1 1 15,-3-3-1-15,-3 3 1 16,-9 0-7-16,0-1 1 16,0 4 1-16,0-1 3 15,0 6 0-15,-3 2-1 31,3 0 7-31,0 3 5 16,1 0 0-16,-4 3 1 16,6 2-1-16,3 3 2 0,3 0-3 15,3-1 1-15,3 1-5 0,6 0-2 16,6-3-2-16,2-2 0 0,7-3-2 16,0-3 2-16,0 1-9 15,3-6-1-15,-1-3-31 16,-2-2-15-16,-3-3-92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4:03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7518 7205 116 0,'0'-6'46'0,"0"6"-24"0,0-2-15 0,0 2 13 16,3 0-8-16,-3 0-2 15,6 5-3-15,-6 3 0 16,6 2-4-16,0 4 0 0,2-1 1 0,-2 0-2 15,0 0 1-15,3 6-2 16,-3-8 2-16,-3-1-2 16,0-2-1-16,3 3 3 15,-3-3 2-15,0-3 0 16,-3-3 2-16,0 1-2 16,0-6 0-16,-3-2-3 15,3-3-2-15,0 3 1 16,0-6 1-16,0 3-3 15,0-5-2-15,0 3 2 16,3-4 2-16,0-4 0 16,3-1-1-16,0 3 1 15,0 3-1-15,0 5 0 0,0 6 0 16,0 2 4-16,3 2 2 16,-3 1-2-16,3 8-3 15,-3-4 2-15,2 7 0 16,-2-1-1-16,0 3-2 15,3 0 1-15,-3-6 1 16,0 1-14-16,0-3-5 16,0-3-31-1,0-5-51-15,0-3 15 16</inkml:trace>
  <inkml:trace contextRef="#ctx0" brushRef="#br0" timeOffset="1">7774 7205 120 0,'3'0'46'0,"-3"0"-24"0,17 2-17 0,-14-2 11 0,6 0-1 16,-3 0 4-16,3 0-9 16,-3 0-1-16,3-2-5 15,3-4-3-15,-3 1 0 0,-3 0-6 16,0-3 1-16,0 0-5 15,0-3 1-15,0 3 4 16,-3 0 2-16,0 0-1 16,-3 1 2-16,0-1 1 0,-3 2 2 15,0 1 1-15,-3 5 3 16,-9 3-3-16,3-1-2 16,3-2 4-16,0 14 4 15,0-4 1-15,0 3 2 16,3-2-2-16,3 5-1 15,0-3-5-15,6 3-1 16,-3-3-1-16,9 0-2 16,-3 1 1-16,6-4-1 15,-3-2-18-15,3-5-5 16,0-1-31 0,0-7-39-16,0 0 23 15</inkml:trace>
  <inkml:trace contextRef="#ctx0" brushRef="#br0" timeOffset="2">7973 7138 148 0,'0'11'57'0,"0"-11"-30"0,3 0-21 15,-3 0 15-15</inkml:trace>
  <inkml:trace contextRef="#ctx0" brushRef="#br0" timeOffset="3">7985 7152 291 0,'6'2'21'0,"0"-7"-10"15,0-3-9-15,0 3-3 0,0 0 3 16,0-3 1-16,0-6-1 15,-3 4-2-15,-3-1 3 16,-3 3-2 0,0 0-1-16,-3 6-2 15,0 7 1-15,3-2-1 0,-3-1-2 16,0 1 3-16,-3 5 0 16,0 8-2-16,3-3 0 15,0 0 2-15,3 6 0 16,0 5 1-16,3-9 2 15,0-1-3-15,9-1 0 16,6 0-15-16,-3-8-6 16,-3 1-18-1,6-9-49-15,6-13 6 16</inkml:trace>
  <inkml:trace contextRef="#ctx0" brushRef="#br0" timeOffset="4">8184 7014 164 0,'-9'-10'63'0,"7"7"-34"0,-7 3-19 0,9 0 20 0,-3 3-16 16,-6 2-2-16,0 3-10 15,3 2-2-15,3 1 0 16,0 0-3-16,3 4 2 0,0 1-1 16,3 3 0-16,-3-3 2 15,6-3 0-15,0-3 0 16,3-2 0-16,-3-2 2 15,0-12 1-15,0 4-1 16,-1-9-2-16,1 3 1 16,-3-5-1-16,0-11 0 15,-3 3 2-15,0 3-3 16,-3-4 0-16,3 6 1 0,-6-7 2 16,0 1-1-16,-2-1 2 15,-4-12 4-15,6 17 4 16,0 2-2-16,0 0 0 15,3 3-5-15,0 2-3 16,0 1-5-16,3 10-2 16,0 0 3-16,3 10 3 15,6 9 1-15,0-1-1 16,3 3 3-16,0 6 0 16,-1-3-1-16,4-1 1 15,0-1-18-15,3-4-6 16,0-2-37-16,-6-5-54 15,0-3 19-15</inkml:trace>
  <inkml:trace contextRef="#ctx0" brushRef="#br0" timeOffset="5">8768 6763 152 0,'-3'-3'57'0,"3"3"-30"0,-6 5-14 0,0 1 17 16,0-1-9-16,-3 6 1 16,0 4-7-16,0 1-1 15,0 3-8-15,0 2-2 0,0-2 0 16,0 7-2-16,4-10 1 16,-1-3-7-16,3 0 1 15,-3 3-23-15,0-3-8 16,3-2-12-16,0-6-4 15,0-2-19 1</inkml:trace>
  <inkml:trace contextRef="#ctx0" brushRef="#br0" timeOffset="6">8554 6837 132 0,'-9'-19'49'0,"9"19"-26"0,0-8-7 15,0 8 18-15,0 0-7 16,6 0-3-16,2 3-6 15,4 2 1-15,3 3-10 16,0 3-1-16,3-1 2 0,3 1-6 16,3 2 0-16,2-2-4 15,-8-3-3-15,-3-3-45 16,6 0-20-16,-3 1-20 16</inkml:trace>
  <inkml:trace contextRef="#ctx0" brushRef="#br0" timeOffset="7">9170 6654 116 0,'-6'0'46'0,"-6"3"-24"0,0 2-17 15,9-2 13-15,-3 7-6 16,0 4 1-16,-3-1-6 16,3 3 1-16,0 0-5 0,0 0-2 0,3-1 2 15,3-1 0-15,3-1 3 16,3-3-5-16,0-4-1 15,0-4-5-15,0-2-1 16,6-5-2-16,-3-3 2 16,0 0-1-16,-3 0 2 15,0-2 3-15,-3-1 1 16,-3 1 7-16,0 2 4 16,-3 2 8-16,3 4 3 15,0-1-8-15,0 0-5 16,0 1-3-16,3 10-1 15,3-3-2 1,0 0 1-16,0 1 0 16,2 1-6-16,-2-1 0 15,0-1-32-15,3 0-12 16,3 1-29 0</inkml:trace>
  <inkml:trace contextRef="#ctx0" brushRef="#br0" timeOffset="8">9342 6617 200 0,'-6'-2'77'0,"0"4"-42"0,0 1-39 0,3 2 13 0,0 0-3 16,3 1 3-16,-2 7-2 15,-1-2 1-15,3 2-5 16,0 5-2-16,0-4 2 0,0-4-2 16,3 3 2-16,2 3-2 15,1-3-1-15,6-2-13 16,-3-6-6-16,9-2-23 16,-3-3-11-16,-3-3-25 15</inkml:trace>
  <inkml:trace contextRef="#ctx0" brushRef="#br0" timeOffset="9">9455 6628 88 0,'-6'-3'33'0,"3"8"-18"0,1-5 0 0,2 0 15 15,0 0-7-15,0 3-1 16,-3 0-4-16,3 2-2 15,0-2-8-15,0 2-5 0,0 0-2 16,0-2 1-16,0 2 1 16,3 1-1-16,-1 4 3 15,4-2 1 1,0 5-2-16,0-2-1 16,0-3 1-16,0 0 2 15,-3 0-1-15,0-3 0 16,0-2-1-16,0-1 2 0,-3 1 3 15,0-3 5 1,0 0 1-16,-3 0 3 0,0 0-4 16,0 0 2-16,0-5-5 15,0-3 1-15,0-6-3 16,0 1 0-16,0-3-3 16,3 0-1-16,0 1-8 15,3 1 0-15,3 1 1 16,0 3 3-16,3-1-2 15,0 3 0-15,0 0-17 16,3 3-5-16,0 2-24 0,-3 3-8 16,0 0-42-1,0 3-22-15,6-1 61 16</inkml:trace>
  <inkml:trace contextRef="#ctx0" brushRef="#br0" timeOffset="10">9664 6604 164 0,'-3'0'63'0,"3"3"-34"0,-15 2-23 0,12-5 17 15,0 5-10-15,0 1-2 16,0-1 0-16,3 3 0 16,6 0-5-16,-6 0-6 0,9 0-3 15,0 0 2-15,3-3 2 16,-3-3 0-16,0-2 2 0,0 0-2 15,-1-2-1-15,4-3 3 16,0-6 0-16,0 0-1 16,-6 1 1-16,0-1-2 15,-3 1-1-15,-3-1 3 16,-3 0 0-16,-3 1 1 16,-3-3 0-16,0 2-2 15,0 3-2-15,0 0-8 16,0 8-3-16,1 0-21 15,2 3-6-15,3-3-47 16,0 0-22 0,3 0 55-16</inkml:trace>
  <inkml:trace contextRef="#ctx0" brushRef="#br0" timeOffset="11">9801 6445 156 0,'-3'-5'57'0,"3"2"-30"0,0 3-12 0,0 0 20 16,0 0-10-16,0 0-3 15,0 0-6-15,0 0-2 16,-3 0-8-16,0 3-2 0,0 0 2 15,0-1-1-15,0 1 2 0,3 0-6 16,0-3-1 0,0 2 0-16,3 3 2 15,3 3-6-15,3 0 1 0,6 0 3 16,-4 0 2-16,1 8-3 16,0-3 1-16,-3 1 4 15,-3-1 5-15,0-3 4 16,-3 1 2-16,-3 2-6 15,0-2-1-15,-3-3-2 16,-3 0-1-16,0-3-6 16,-3 0-5-1,3-2-4-15,0-3-20 16,0-3-5-16,6-2-17 0,3-3-8 16,3 0-29-1</inkml:trace>
  <inkml:trace contextRef="#ctx0" brushRef="#br0" timeOffset="12">9982 6355 200 0,'3'-8'74'0,"-3"6"-40"0,0-1-20 0,0 3 22 16,0 0-5-16,-3 0 2 16,0 3-15-16,-3-1-3 15,3 4-9-15,0-1-4 0,0 0-1 16,3 3-4-16,3 0 2 15,3 3-1-15,3-1 0 16,0 1 2-16,0-1 0 0,0 1 0 16,-3 0 2-16,-3 4 8 15,-3-1 3-15,-3 4-6 16,-3-2-2-16,0 0-5 16,-3-5-1-16,3-3-30 15,0-1-12-15,0-1-84 16</inkml:trace>
  <inkml:trace contextRef="#ctx0" brushRef="#br0" timeOffset="13">8256 7390 100 0,'-3'-8'38'0,"3"8"-20"0,-12-5-8 0,12 5 14 16,-3 0-2-16,0 0 1 16,3 0-3-16,0 0-3 15,0 0-9-15,0 0-5 0,0 0 0 16,0 0 0-16,9 8 5 15,6 10 3 1,-3-2-4 0,-3 0-4-16,3 5 1 15,-1 5-3-15,1 1-1 16,-3-6 1-16,0 0 1 16,-3-10 1-1,-3-1 1-15,0-2 2 0,0 0-5 16,0-5-1-16,-3-6 0 15,0 1 2-15,-3-6-3 16,0-3 0 0,-3 1 3-16,0-1-1 15,0-5 2-15,0-2 0 16,3-4 1-16,0 4-5 16,0 2 1-16,0 0-2 15,3 0 0-15,3 3 0 16,3 0 0-16,0 2 2 15,3 3 0-15,0 3-3 16,3 2 2-16,0 3 1 16,-3 3 2-16,0 2 3 15,0 6 2-15,-3-1 1 16,-3 4 2-16,-3-4 1 0,-3 1 1 16,0-1-6-16,-3-2-2 15,-3 0-9-15,0-2-4 16,0-4-15-16,0-2-5 15,3 0-16-15,0 0-6 16,0-2-28 0</inkml:trace>
  <inkml:trace contextRef="#ctx0" brushRef="#br0" timeOffset="14">8431 7337 132 0,'0'3'52'0,"18"-1"-28"0,-9 3-19 16,0-2 11-16,-3 2-7 15,0 1-1-15,0-1 5 16,0 3 3-16,-3 0-8 16,0 0 0-16,0-3 2 0,-3-5 3 0,0 0 4 15,0 0-5-15,0-5-2 16,0 0-5 0,0-3-6-16,0 0 0 15,0 0 1-15,0 0 0 16,3 0 0-16,0 0 0 15,3-3-3-15,0 3 2 16,3 0-10-16,0 1-5 16,3-1-23-16,-4 2-8 15,1 1-30 1</inkml:trace>
  <inkml:trace contextRef="#ctx0" brushRef="#br0" timeOffset="15">8631 7305 112 0,'-3'5'44'15,"3"1"-24"-15,0-1-15 0,3 0 13 0,0 1-6 16,0-1 1-16,3 0-6 16,0 0-2-16,0 1-2 15,3-4 0-15,-3 1 2 0,6-3 7 16,-4 0 4-16,1-3-6 15,-3-2-1-15,0-3-3 16,-3-2-1-16,0-1 1 0,-3 0 1 16,-6 1-6-1,0-1 0-15,0 1-1 0,0 2 2 16,0 0-1-16,1 0-1 16,-4 3-8-16,3 2-5 15,0 3-15-15,0 0-5 16,3 3-43-1</inkml:trace>
  <inkml:trace contextRef="#ctx0" brushRef="#br0" timeOffset="16">8848 7189 144 0,'-6'0'55'0,"3"2"-30"0,0 1-16 16,0 2 16-16,0 1-8 16,0 2-2-16,0-1-8 15,0 4-3-15,0 0-2 16,3-1-2-16,0 6 1 0,6-5-1 15,0-1 0-15,3-2 0 16,0-2 0-16,0-4-9 16,0-2-4-16,3-2-24 15,0-4-55-15,-3 1 7 16</inkml:trace>
  <inkml:trace contextRef="#ctx0" brushRef="#br0" timeOffset="17">8964 7202 136 0,'0'0'52'0,"0"3"-28"0,3-1-19 0,0-2 13 16,3 0-8-16,0 0-3 15,0-2-7-15,3-1 0 16,-3 0 0-16,0 1 6 0,0-6 4 0,0 0-3 15,-3-3 1-15,0 3-10 16,-3 0 0-16,0 0 0 16,-3 3 1-16,-3 2 1 15,0 1 2-15,0 2-3 16,-3 5 0-16,0 0 1 16,-3 3 0-16,3 0 2 15,0 3 1-15,-3-3 3 16,3 2 3-16,7 1 0 15,2 0 0-15,0 2-3 16,2-3-1-16,4 1-6 16,0-3 1-16,3 0-2 0,3-6 0 15,3-4-27 1,0-6-13-16,0 3-38 16</inkml:trace>
  <inkml:trace contextRef="#ctx0" brushRef="#br0" timeOffset="18">9131 7157 164 0,'-12'0'63'0,"6"11"-34"0,-3-3-27 0,6-6 14 16,0 3-12-16,0 1-2 15,0-1-4-15,3 3 0 16,0 0 2-16,3 0 0 0,3 0 2 15,0-3-1-15,3 0 2 16,0 1-7-16,0-6 1 16,0-3-6-16,0 0-1 0,-3-2 0 15,0-3 1-15,-3 0-1 16,0-2-1-16,-3-1 1 16,0-5 4-16,-6 0 1 15,0 0 0-15,0-2 4 16,0 2 2-16,0 0 4 15,0 3 2-15,0 0 8 16,0 2 2-16,0 3-2 16,3 3-1-16,0 0-6 15,0 2-3-15,0 0-2 16,3 3 0-16,3 6 2 16,0 2 4-16,3 2 2 15,0 3-3-15,0 6 0 16,3-1-5-16,0 1-2 15,6-3-3-15,-3-3 1 16,0 0-8-16,-1-2-2 16,1-3-29-16,-3-3-14 15,0-2-19 1</inkml:trace>
  <inkml:trace contextRef="#ctx0" brushRef="#br0" timeOffset="19">9271 7099 128 0,'-3'-3'49'0,"0"6"-26"0,3-3-20 15,0 0 12-15,0 8 2 16,3 2 4-16,0 1-7 16,0-1-1-16,3 1-7 15,0 0-4-15,0-1 1 0,0-2-4 16,3 0 0-16,-3-3 3 15,-1-2 3-15,1-3-2 16,3 0-2-16,0-5 0 16,0-8 1-16,-3 2-3 15,3-2 0-15,-6-1 1 16,-6 4 0-16,-3-1 2 16,3 3 1-16,3 3 3 0,-3 0 3 15,0 2-6-15,3 3-4 16,6 3 4-16,3 2 5 15,-3 0-2-15,3 6 2 16,0 2-5-16,-3-2-2 16,0-1 0-16,0-2-1 15,0-2-18-15,0-6-8 16,0 0-33 0,0-3-47-16,3-5 23 15</inkml:trace>
  <inkml:trace contextRef="#ctx0" brushRef="#br0" timeOffset="20">9464 7064 132 0,'0'3'52'0,"0"0"-28"0,3 5-11 0,-3-3 19 0,3 0-9 16,0 0-4-16,0 1-6 15,-3-1-1-15,3 0-7 16,-3-5-1-16,0 0 0 0,0 3 4 15,0-3 5-15,0 0-5 16,0 0 0-16,0-3-2 16,0 1 1-16,0-4 0 15,0-2 3-15,0 1-7 16,0-4-2-16,3 3-1 0,0-3 2 16,3 1-1-16,0 2-1 15,0 0-6-15,3 3-4 16,0-1-10-16,0 4-5 15,0-1 0-15,0 0 3 16,0 3 10-16,0 3 4 16,2-3 3-16,1 3 4 15,3-3 0-15,-3 2 1 16,0 1 4-16,0-3 2 16,-3 0 4-16,0-3 1 15,-3-2-3-15,0-5 0 16,-3-1-7-16,0 3-1 15,0-5 0-15,-3 2 2 16,0 1-1-16,-9 2-1 0,3 2-2 16,-9 4 1-1,3 7 1-15,0 8 0 16,3 3 0-16,0 0 4 16,3 0 2-16,3 0 2 15,3 0 0-15,0 0 0 16,6-3 0-16,6-3-4 15,3-2-3-15,3-2 0 16,0-6 1-16,0-3-25 16,-1-2-12-16,1-3-59 15</inkml:trace>
  <inkml:trace contextRef="#ctx0" brushRef="#br0" timeOffset="21">10006 6826 160 0,'-12'0'63'0,"6"0"-34"0,-6 6-23 0,6-1 17 15,0 0-10-15,-3 3 0 0,1 3-5 16,-1-1-3-16,0 1-2 16,3 5-3-16,3 5 3 0,3-3-2 15,3-2-1-15,3-3-2 16,3-2 1-16,3-3-6 15,-1-3-3-15,1-10-10 16,0 0-2-16,0-9-16 16,-3 1-47-1,0 0 6-15</inkml:trace>
  <inkml:trace contextRef="#ctx0" brushRef="#br0" timeOffset="22">10125 6802 132 0,'-3'-5'52'0,"6"5"-28"0,-21 5-11 0,15-5 17 15</inkml:trace>
  <inkml:trace contextRef="#ctx0" brushRef="#br0" timeOffset="23">10092 6813 277 0,'-9'8'14'0,"1"3"-7"16,2 2-3-16,0 0 1 15,3 0 0-15,3 6 0 0,0-3-3 16,6 2 1-16,6-5-2 16,-1-2 2-16,1-8-2 15,0-3 2-15,-3-3-4 16,0-5 0-16,0 0-4 15,-3 0 1-15,3-2 2 16,-6-1 1-16,-3-2 3 16,0 0 3-16,-3-1-7 15,0 4 0-15,3 2-2 16,0 0 2-16,0 3-1 16,0 2-1-16,0 3 5 15,3 5 3-15,0 0 1 16,3 3 2-16,0 0-4 0,3 0-2 15,0 0 0-15,0 0 1 16,0-3-1-16,-1 1 2 16,-2-4-31-16,0-2-13 15,0-2-43 1</inkml:trace>
  <inkml:trace contextRef="#ctx0" brushRef="#br0" timeOffset="24">10229 6638 156 0,'-3'-2'57'0,"3"4"-30"0,0 4-25 0,3-1 14 16,0 3-1-16,3 5 3 0,0 3-10 15,0 0-4-15,6 2-3 16,0 1 1-16,0-1 1 0,-3 1-1 15,3-3 1-15,-3 0-7 16,0-6 1-16,0-2-32 16,-4-2-12-16,1-6-27 15</inkml:trace>
  <inkml:trace contextRef="#ctx0" brushRef="#br0" timeOffset="25">10363 6609 160 0,'0'0'60'0,"0"6"-32"0,3 2-11 0,0-3 22 16,3 5-18-16,3 6-4 16,0 0-10-16,3 0-5 15,0 0-1-15,0 0 1 0,0 0 1 16,0 0-26-16,-4-3-9 15,1-3-59 1</inkml:trace>
  <inkml:trace contextRef="#ctx0" brushRef="#br0" timeOffset="26">10780 6316 116 0,'0'0'46'0,"3"0"-24"0,0-3-13 0,0 0 16 16,3 1-3-16,3-6-1 16,6-5 2-16,3-3 0 0,5-6-12 15,1-1 0-15,9-12 2 0,6-4 2 16,-4-1 0-16,4-2-7 15,6 2-5-15,-1 3 0 16,4-8 2-16,0 3-2 16,2 2-2-16,1 3 0 15,-1 2-1-15,-5 4-3 16,-3-4 2-16,-1 1 1 16,1 5 0-16,-6 2 0 15,-4 6 2-15,-2 3-3 0,-3-1 0 16,-3 3 1-16,-3 3 0 15,0 2-3 1,-7 1 0-16,-5 2-1 0,-3 0 3 16,-6 3-11-16,-3-1-2 15,-3 4 7-15,-6-1 6 16,-5 3 1-16,-7 0 0 16,0 3 3-16,3-1 2 15,0 1 2-15,6 0 3 16,1-1-5-16,5 1-1 15,0-3 0-15,6 0 0 16,6-3-2-16,3-2 1 16,9-3-4-16,5 3 0 15,4-3 1-15,0 3 2 16,0 2-1-16,0 3-1 16,-1 5 7-16,-5 3 3 0,-3 5 3 15,-6 1 3-15,-3 1-7 16,-3 12-3-16,-3-3-1 15,0-6 1-15,0-2-41 16,0 0-15-16,3-3-69 16</inkml:trace>
  <inkml:trace contextRef="#ctx0" brushRef="#br0" timeOffset="27">7431 7353 144 0,'9'-6'55'0,"-9"6"-30"0,6 0-16 15,-6 0 16-15,0 0 6 16,0 0 5-16,0 0-6 16,0-2-3-16,-3-1-15 0,-3-2 6 0,-3 0 2 15,-3-1-4-15,-5 1 1 16,-4 0-6-16,-3 2 1 16,-6 0-5-16,-3 3-2 15,-5 3-2-15,-4 2 0 16,-3 1-2-1,-2 2-1-15,-4 0 1 0,-2 7-1 16,-4 9 0-16,4 0 0 16,2 3-3-16,0-1 2 15,4 3 1-15,2 0 0 16,3 0 0-16,4-2 0 16,2 2 0-16,3 0 0 15,6 0 0-15,4-2 0 16,2-4 0-16,6-2 0 0,3-5 0 15,0-2 2-15,3-1-1 16,0-3-1-16,3-2-17 16,0-2-6-16,0-1-13 15,0-2-5-15,0-1-9 16,0 1-2-16,1-3-39 16</inkml:trace>
  <inkml:trace contextRef="#ctx0" brushRef="#br0" timeOffset="28">6378 7697 184 0,'-3'-11'68'0,"3"9"-36"0,-3-1-22 16,3 3 20-16,0 3-14 0,-3 2-1 16,-3 3-3-16,-3 5 0 15,-3 5-6-15,0 1 0 0,0 2 4 16,0 6-4-16,3-4 2 15,3-1-5-15,3-4-2 16,6-2-3-16,3-3 1 16,6-5 5-16,6-3 2 15,3-2-5-15,12-6 0 16,2-2-19-16,1-5-8 16,0-1-85-16,2-8-40 15,-5 1 78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4:43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18861 12975 140 0,'0'-5'52'0,"0"-6"-28"0,0 3-4 0,0 6 19 16,-6 2-6-16,-3-3-2 16,-2 3-11-16,-10 0-2 0,-6 5-11 15,3 1-2-15,0-1-1 0,1 0-5 16,5 3 1-16,6 0-2 15,3 3 0-15,9 2 0 16,3 3 0-16,9 2 2 16,3 3 2-16,2 3-1 15,-2 3-1-15,0-1 1 16,-3-2-1-16,-6 0 2 16,-6-3 1-16,-9 3 7 15,-6-6 4-15,-3-2-7 16,-2 0-2-16,-4-5-5 15,0-1-1-15,3-2-4 16,3-3 1-16,3 1-31 0,3-6-14 16,1-3-57-1</inkml:trace>
  <inkml:trace contextRef="#ctx0" brushRef="#br0" timeOffset="1">18665 12838 208 0,'-3'-16'77'0,"3"16"-42"0,3 2-34 0,-3-2 16 16,3 6 11-16,3 4 7 15,0 9-12-15,3 7-3 0,0 6-12 16,0 10 4-16,-3 6 1 0,5 7-4 15,-2 1-3-15,0 0-3 16,-3-6 0-16,-3-8-2 16,3-7 2-16,0-6-24 15,0-5-8-15,-3-3-37 16,3-5-13-16</inkml:trace>
  <inkml:trace contextRef="#ctx0" brushRef="#br0" timeOffset="2">18939 13039 244 0,'-3'-6'90'0,"3"6"-48"0,3 0-31 0,-3 0 23 16,3-2-11-16,0-1-4 16,6-2-10-16,0-3-4 15,-1 0-3-15,1-5-4 0,0 2 1 16,-3-5 3-16,0 0 3 16,0 3-4-16,0 3-3 15,-3-1 1-15,0 3 0 16,0 3-4-16,-3 5-1 15,3 13 3-15,-3 3 3 16,0 2 5-16,0 6-2 16,3 3 0-16,0-1-1 15,3 1 1-15,-3 2-2 16,0 0 2-16,0 0-18 16,0-3-6-16,-3 1-34 15,0-3-13-15,0 2-39 16</inkml:trace>
  <inkml:trace contextRef="#ctx0" brushRef="#br0" timeOffset="3">18974 13319 260 0,'-5'-10'99'0,"5"12"-54"0,0 1-39 0,0-3 22 16,5 0-4-16,4-3 1 15,3 1-14-15,3-1-7 16,3 0-2-16,3 1-11 0,0-1-2 15,3 0-43-15,-4 3-16 16,4 0-49 0</inkml:trace>
  <inkml:trace contextRef="#ctx0" brushRef="#br0" timeOffset="4">19272 13250 272 0,'0'8'101'0,"3"3"-54"0,0 2-28 16,-3-2 26-16,-3 5-23 16,-3 2-9-16,-3 3-9 15,0 0-1-15,-9 6-2 16,-2 5-91-16,-7 5-39 0,3 8 10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4:43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18272 13618 128 0,'0'0'49'0,"0"0"-26"0,0 3-14 0,0-3 16 15,3 8-3-15,-3 0 1 16,0 0-3-16,0 0-1 15,0-1-10-15,0 1-1 0,0 3 2 16,0 2-2-16,0-2 1 16,0 2-5-16,0 0-3 15,0-2 0-15,-3-1 1 0,3-2-1 16,0 0 2-16,0-2-2 16,0-1-7-1,0-2-4-15,0-1-23 16,0-2-9-16,0-2-46 15</inkml:trace>
  <inkml:trace contextRef="#ctx0" brushRef="#br0" timeOffset="1">18275 13515 140 0,'0'-3'55'0,"0"3"-30"0,0 0-12 0,0 0 19 15,0 0-12-15,0 0-3 16,0 0-10-16,0 0-3 0,0 0-2 16,0 0-4-16,0 6 1 0,0-1-8 15,9 0-72 1,0 0-31 0,0 1 47-16</inkml:trace>
  <inkml:trace contextRef="#ctx0" brushRef="#br0" timeOffset="2">18352 13642 144 0,'0'16'55'0,"0"-16"-30"0,3 2-14 0,-3-2 18 15,0 6-6-15,0 2 1 16,0 5-4-16,0-3-1 15,3-2-10-15,-3 3 1 0,3 0 1 16,-3-1-2-16,0-2 0 16,0 0-5-16,0 0-3 15,0-3 2-15,0 1 2 16,0-6-4-16,0 5-1 16,0-5 0-16,0 0 2 0,0 0-1 15,0 0 2-15,0 0-2 16,0-3 2-16,0 1-2 15,0-1 2-15,3-2-2 16,0-3-1-16,0 0 1 16,0-3 1-16,3 1-1 15,0-1-1-15,0 0-2 16,0 3-1-16,0-5 2 16,0 0 2-16,0 2-2 15,0 4-2-15,0 1-1 16,0 12 0-16,3 1 5 15,-3 4-1 1,0 2 0-16,0-2 3 0,-4 2 2 16,1 0 2-16,0-2 3 15,-3-3-5-15,3 2-3 16,-3-2-4-16,0-2 1 16,0-4 3-16,0 4 3 15,-3-1-2-15,3-5 0 16,0 0-3-16,0 0-1 15,3-3 1-15,3 1 0 16,-3-4 0-16,3 1 2 16,0-3-1-16,0 0-1 15,0 0 1-15,0-2-1 0,0 2 0 16,3 0 0 0,-3 0-5-16,0 2 1 0,0 1 2 15,0 5 1-15,0 0 1 16,0 3 0-16,0 5 0 15,-3 0 2-15,0 0-1 16,0 2-1-16,0 1 3 16,0-1 0-16,-3-2-1 15,3 0-2-15,-3 6 1 16,3-4-1-16,-1-2-16 16,1 0-4-16,0-3-19 15,3-2-7-15,0-6-7 16,0-2 0-16,0 2-24 15</inkml:trace>
  <inkml:trace contextRef="#ctx0" brushRef="#br0" timeOffset="3">18692 13732 156 0,'0'-3'57'0,"0"3"-30"0,0 3-21 0,0-3 26 16,0 8-11-1,0 0-1-15,3 8 0 16,-3 2-12-16,0 1 2 0,0-1 1 16,0 1-4-16,0-1-2 15,0-2-2-15,0 0 0 16,0 0 0-16,0-3 1 16,0-2-2-16,0-1-2 15,0-2 1-15,-3-3 1 0,3-2 1 16,-3-3 1-16,0-3-5 15,3-2-1-15,-3 0 3 16,3-3 3-16,-3-3-1 16,3 1 0-16,-3-1-3 15,3-5-1-15,0-5 1 16,0 3 0-16,3-1-5 16,0 1 1-16,0 2 11 15,3 0 4-15,3 0-2 16,0 3-1-16,2 0 0 0,1 2 0 15,0 6-2 1,0 2-1-16,0 6-6 0,0 2-1 16,-3 3 7-16,3 0 4 15,-6 5-2-15,-3-2 1 16,-3 2 1 0,-3 0 2-16,-3-2-5 0,-9-3-4 15,0 2 1-15,0-2 0 16,0 0-6-16,3-8 0 15,0 0-12-15,4-3-6 16,-1-7-30 0,3-1-4-16,3 1-2 15,3-4-18 1,0 1-35-16,9-3 33 16</inkml:trace>
  <inkml:trace contextRef="#ctx0" brushRef="#br0" timeOffset="4">18835 13526 168 0,'6'-11'66'0,"-4"6"-36"0,4-1-22 16,-3 6 18-16,3-2-6 15,-3 2 0-15,-3 0-7 16,3 2-3-16,0 6-5 16,0 3 3-16,0 5 4 0,-3 10 5 15,3 3 2-15,-3-2-8 16,0-1-4-16,0-2 0 15,0 2 0-15,0-4-3 0,0-4-1 16,0-5-8-16,3 1-2 16,0-6-36-16,0-3-16 15,0-2-52 1</inkml:trace>
  <inkml:trace contextRef="#ctx0" brushRef="#br0" timeOffset="5">19004 13705 168 0,'0'3'63'0,"0"-3"-34"0,0 5-14 0,0 1 18 16,0-1-7-16,0 0-3 16,0 3-13-16,0 0-6 15,0 0-3-15,0 0-1 0,0 0 2 0,0-3-12 16,0 1-6-16,0-4-55 15,3 1-52 1,0-1 35-16</inkml:trace>
  <inkml:trace contextRef="#ctx0" brushRef="#br0" timeOffset="6">19019 13576 184 0,'-3'-8'68'0,"6"5"-36"0,-3-2-31 0,0 5 14 16,3 0-10-16,0 0-1 15,3 0-22-15,0 0-8 16</inkml:trace>
  <inkml:trace contextRef="#ctx0" brushRef="#br0" timeOffset="7">19245 13671 168 0,'-6'-5'66'0,"3"7"-36"0,-6-4-15 0,6 2 18 15,-2 0-7-15,-7 2-1 0,0 4-10 16,0-1-4-16,-3 6-6 15,3-4 1-15,0 4 0 0,0 0 0 16,3-1 1-16,3 1-4 16,6-1 0-16,0 6-1 15,6-2 1-15,3-4-2 16,3-2-1-16,6 0 1 16,0-8 1-16,0 0-14 15,0-3-7-15,-1-2-23 16,1 0-11-16,-3-3-16 15,0 0-36 1,-3-3 28-16</inkml:trace>
  <inkml:trace contextRef="#ctx0" brushRef="#br0" timeOffset="8">19344 13700 172 0,'-3'0'66'0,"3"3"-36"0,0 5-18 0,0-3 21 16,0 0-2-16,0 3 2 15,0 0-12-15,0 3-3 16,0-1-10-16,0-2-5 0,0 6-2 15,0-4 1 1,0 1-19-16,0-3-6 16,0-8-59-1</inkml:trace>
  <inkml:trace contextRef="#ctx0" brushRef="#br0" timeOffset="9">19323 13507 200 0,'-6'-13'74'0,"6"7"-40"0,3 1-38 16,0 3 15-16,0-1-8 16,0 0-2-16,3-2-29 15,6 0-14-15,2-1-11 16,1 4-4-16,-3-1 30 15,0 0 14-15,-3 1 32 16,0-1 15-16,-3 3 9 16,0 3 4-16,-3 2-6 15,0 3 0-15,0 5-8 0,0 6-3 16,0 7-16-16,0 11-2 16,0 0 1-16,3 0-7 0,0-5-3 15,0 5-2-15,0-2 1 16,-1-9-3-16,-2-2 0 15,0-6-45-15,0-2-20 16,0-3-41 0</inkml:trace>
  <inkml:trace contextRef="#ctx0" brushRef="#br0" timeOffset="10">19344 13692 220 0,'-3'-8'82'0,"20"8"-44"0,-2-10-27 16,-3 2 23-16,0 0-9 15,6-5-2-15,9 2-11 16,3 0-5-16,-1 1-4 16,1 2-3-16,0 0 3 0,0 0-37 15,-4 0-15-15,1 0-68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9486708-C93F-4E04-B84E-721CF0AEAA28}" emma:medium="tactile" emma:mode="ink">
          <msink:context xmlns:msink="http://schemas.microsoft.com/ink/2010/main" type="writingRegion" rotatedBoundingBox="1205,9616 6492,9461 6508,10003 1221,10158"/>
        </emma:interpretation>
      </emma:emma>
    </inkml:annotationXML>
    <inkml:traceGroup>
      <inkml:annotationXML>
        <emma:emma xmlns:emma="http://www.w3.org/2003/04/emma" version="1.0">
          <emma:interpretation id="{C7F98C29-9EC8-4231-9128-9975FB58C91B}" emma:medium="tactile" emma:mode="ink">
            <msink:context xmlns:msink="http://schemas.microsoft.com/ink/2010/main" type="paragraph" rotatedBoundingBox="1205,9616 6492,9461 6508,10003 1221,10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61869C-0B28-4AB8-AA2F-8B7608637CF1}" emma:medium="tactile" emma:mode="ink">
              <msink:context xmlns:msink="http://schemas.microsoft.com/ink/2010/main" type="line" rotatedBoundingBox="1205,9616 6492,9461 6508,10003 1221,10158"/>
            </emma:interpretation>
          </emma:emma>
        </inkml:annotationXML>
        <inkml:traceGroup>
          <inkml:annotationXML>
            <emma:emma xmlns:emma="http://www.w3.org/2003/04/emma" version="1.0">
              <emma:interpretation id="{F21CF1B9-4A2C-4CD5-9D0C-8BA13C9DD1D6}" emma:medium="tactile" emma:mode="ink">
                <msink:context xmlns:msink="http://schemas.microsoft.com/ink/2010/main" type="inkWord" rotatedBoundingBox="1205,9616 1583,9604 1596,10030 1218,10041">
                  <msink:destinationLink direction="with" ref="{59381CDD-BBE5-46DB-92B5-E36B7AE71E1E}"/>
                </msink:context>
              </emma:interpretation>
              <emma:one-of disjunction-type="recognition" id="oneOf0">
                <emma:interpretation id="interp0" emma:lang="en-US" emma:confidence="1">
                  <emma:literal>if</emma:literal>
                </emma:interpretation>
                <emma:interpretation id="interp1" emma:lang="en-US" emma:confidence="0">
                  <emma:literal>ifs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iff</emma:literal>
                </emma:interpretation>
                <emma:interpretation id="interp4" emma:lang="en-US" emma:confidence="0">
                  <emma:literal>•f</emma:literal>
                </emma:interpretation>
              </emma:one-of>
            </emma:emma>
          </inkml:annotationXML>
          <inkml:trace contextRef="#ctx0" brushRef="#br0">1219 9866 156 0,'-6'0'57'0,"12"0"-44"0,-6 0 23 15,0 0 9-15,0 6-8 16,0 2-1-16,0 2-5 16,0 3-2-16,0 3-16 15,0 3-1-15,3-1-1 0,-3-4-6 16,3 1-3-16,3 4-1 16,-6-3 1-16,3-8-10 0,-3-3-2 15,6 3-28-15,-6-8-11 16,0 0-38-1,0-5-48-15,3-3 43 16</inkml:trace>
          <inkml:trace contextRef="#ctx0" brushRef="#br0" timeOffset="1">1246 9692 268 0,'-12'5'101'0,"9"-18"-78"0,3 10-7 0,0 3-8 0,0-3-8 16,0 1 0-1,0 2-7-15,3-3-3 0,3 3 6 16,-3 3-43-16,6-3-15 16</inkml:trace>
          <inkml:trace contextRef="#ctx0" brushRef="#br0" timeOffset="2">1585 9644 184 0,'-14'-11'71'0,"8"9"-55"0,6-9 9 15,-6 9-1-15,-3-4 8 16,-3 4 7-16,0-1-15 0,0 3-3 15,-6 5-13-15,6 1-5 0,0 7-2 16,3 11-6-16,0 2 1 16,6 3 0-16,0 3 2 15,0 2-1-15,6 1 1 16,0-1-3-16,0 1-1 16,-3-6-19-16,3-3-9 31</inkml:trace>
          <inkml:trace contextRef="#ctx0" brushRef="#br0" timeOffset="3">1371 9808 256 0,'6'-8'96'0,"9"8"-75"0,9-5 3 16,-12 2-4-16,3 1-13 15,5-4-4-15,1 6-31 16,9 0-11-16,-9 0-71 16,9-2-29-16</inkml:trace>
        </inkml:traceGroup>
        <inkml:traceGroup>
          <inkml:annotationXML>
            <emma:emma xmlns:emma="http://www.w3.org/2003/04/emma" version="1.0">
              <emma:interpretation id="{DC9A411E-99BE-4E34-BC78-DB41868EAC06}" emma:medium="tactile" emma:mode="ink">
                <msink:context xmlns:msink="http://schemas.microsoft.com/ink/2010/main" type="inkWord" rotatedBoundingBox="1835,9604 3339,9560 3355,10095 1851,10139">
                  <msink:destinationLink direction="with" ref="{59381CDD-BBE5-46DB-92B5-E36B7AE71E1E}"/>
                </msink:context>
              </emma:interpretation>
              <emma:one-of disjunction-type="recognition" id="oneOf1">
                <emma:interpretation id="interp5" emma:lang="en-US" emma:confidence="1">
                  <emma:literal>original</emma:literal>
                </emma:interpretation>
                <emma:interpretation id="interp6" emma:lang="en-US" emma:confidence="0">
                  <emma:literal>Original</emma:literal>
                </emma:interpretation>
                <emma:interpretation id="interp7" emma:lang="en-US" emma:confidence="0">
                  <emma:literal>originate</emma:literal>
                </emma:interpretation>
                <emma:interpretation id="interp8" emma:lang="en-US" emma:confidence="0">
                  <emma:literal>originals</emma:literal>
                </emma:interpretation>
                <emma:interpretation id="interp9" emma:lang="en-US" emma:confidence="0">
                  <emma:literal>origin</emma:literal>
                </emma:interpretation>
              </emma:one-of>
            </emma:emma>
          </inkml:annotationXML>
          <inkml:trace contextRef="#ctx0" brushRef="#br0" timeOffset="4">1910 9848 200 0,'-6'-3'74'0,"12"6"-58"0,-6-6 18 0,0 3 4 15,-6 3-16-15,3-1 5 16,-6 9-10 0,0 2-9-16,-3 3-1 0,3 5 0 15,0 3-3-15,6 3-1 0,0-4-3 16,9 1-1-16,3 0 1 15,6-5 2-15,3-6-1 16,6-8 2-16,-3-5 2 16,2-3 2-16,-5-10-3 15,0-3-3-15,-6-2 2 16,-3-6 2-16,-3 0 4 16,-3 3 5-16,0-3-8 15,-6 6-1-15,-3 2-1 16,-6 3 0-16,3 2-16 15,-3 6-41-15,0 2-10 16,3 3-65 0</inkml:trace>
          <inkml:trace contextRef="#ctx0" brushRef="#br0" timeOffset="5">2097 9893 212 0,'-3'8'82'0,"0"0"-64"0,9 5 7 0,0-5-3 15,-6 2 5-15,0 4 6 16,3-1-13-16,3-3-6 0,-6 1-9 16,0-3-4-16,0-3 2 0,0 1-2 15,0-4 2-15,0-2 0 16,0-2 1-16,0-6-11 15,0-3-3-15,0-2 5 16,0 0 2-16,3-3 3 16,3 2 2-16,-3 1 1 15,3 3 3-15,6-1-1 16,-6 3 0-16,9 0-6 16,-6 3 1-16,6 2-9 15,0 3-4-15,-1 0-42 16,1 0-16-16,0 0-37 15</inkml:trace>
          <inkml:trace contextRef="#ctx0" brushRef="#br0" timeOffset="6">2333 9877 268 0,'-6'3'101'0,"3"2"-78"0,9-3-13 0,-6 1-10 15,3 5 7-15,-1 0 7 16,-2 3-4-16,0-1-3 15,0 3-4-15,0 1-5 0,0-1 1 16,3-3-28-16,-3-2-10 16,0-2-74-1</inkml:trace>
          <inkml:trace contextRef="#ctx0" brushRef="#br0" timeOffset="7">2315 9790 280 0,'0'-6'107'0,"6"9"-83"0,-3-3-5 16,-3 0-8-16,6 3-16 15,-6-3-2-15,8 0-34 16,4 2-13-16</inkml:trace>
          <inkml:trace contextRef="#ctx0" brushRef="#br0" timeOffset="8">2520 9824 236 0,'0'0'90'0,"-3"5"-70"0,-3 1 8 15,3-4-2-15,-3 4-14 0,0 1-2 16,-6 4-6-16,3 2-1 16,0 3-1-16,1 0-4 15,2 0-1-15,3 0 2 0,9-3 0 16,-1 0 1-16,4-5 0 15,0-3-5-15,0-7 1 16,0-3-5-16,0-6-1 16,3 0 0-16,-9-2 4 15,0 0 1-15,3-3 0 16,-3 0 4-16,-3 3 2 16,0 2 0-1,0 3-1-15,0 8 7 16,3 6 3-16,3 7 3 15,3 5 3-15,0 6-9 16,0 0 7-16,-3 3 5 0,0-1-1 16,-6 3 1-16,0-5-4 15,-6-3 1-15,0 0-9 16,-9-8-4 0,3 1-13-16,-3-12-6 0,0-2-30 15,-9-5-10-15,3-6-64 16,4-2-34-1,8-5 74-15</inkml:trace>
          <inkml:trace contextRef="#ctx0" brushRef="#br0" timeOffset="9">2642 9853 260 0,'0'0'96'0,"6"5"-75"0,-3-2 1 0,0 2-3 15,0 3 0-15,0 3 3 16,-3-1-7-16,0 1-2 16,0 2-7-16,0 0-6 0,0 1-3 15,-3-4-27-15,3-2-12 16</inkml:trace>
          <inkml:trace contextRef="#ctx0" brushRef="#br0" timeOffset="10">2636 9784 312 0,'-6'-10'115'0,"6"10"-89"0,6 0-8 16,-6 0-9-16,3 0-12 16,-3 0 0-16,9 0-18 15,-6 2-9-15,6-2 16 16,3 3-46-16,-3 0-17 0</inkml:trace>
          <inkml:trace contextRef="#ctx0" brushRef="#br0" timeOffset="11">2779 9906 252 0,'0'26'96'0,"3"-12"-75"0,0 4 6 0,-3-10-4 15,3 0-11-15,-3-3 3 16,0-2 2-1,0 2-9-15,0-5-2 16,0-8-9 0,0-2-7-16,0-9-4 15,6-2 8-15,-3 0-6 0,6 0 0 16,0 5 9-16,3 3 4 0,2 2 6 16,-2 3 4-16,6 6 5 15,-9 2 4 1,3 5-4-16,-3 3 1 0,0 2-6 15,3 1-1-15,-9 2-9 16,0 0-2-16,0-2-11 16,3 2-5-16,0-2-27 15,0-3-11-15</inkml:trace>
          <inkml:trace contextRef="#ctx0" brushRef="#br0" timeOffset="12">3130 9832 268 0,'-15'-11'101'0,"18"17"-78"0,-12-9 4 0,3 3-1 16,0 3-13-16,-5 5 0 16,2-3-7-16,-6 3-4 15,6 2-1-15,0 6-4 0,3 0 0 16,3 3 4-16,3-1 1 15,3-2-3-15,3 0-1 16,3-3 1-16,3-2 0 16,6-6-6-16,-4-8-3 15,1-2-3-15,-3-8-2 16,-3-3 1 0,0 0 8-16,-3-5 1 15,-3 2 8-15,0 4 3 16,-3 1 1-16,-3 4 3 15,6 2-5-15,0 3 1 0,-3 5-5 16,0 5 1 0,6 5-1-16,0 6 4 15,3 3-3-15,0 2-12 16,0 0 6-16,0-2-48 16,3-3 29-16,2-6-27 0</inkml:trace>
          <inkml:trace contextRef="#ctx0" brushRef="#br0" timeOffset="13">3303 9562 240 0,'0'13'90'0,"6"8"-70"0,-3 1 13 16,-3-7 10-16,3 1-25 0,3 13 2 15,-3 1-10-15,3 1-2 16,0 1-2-16,-3-3-21 16,0 0 8-16,-3-2-134 15,3-1 77-15,2-2-87 16</inkml:trace>
        </inkml:traceGroup>
        <inkml:traceGroup>
          <inkml:annotationXML>
            <emma:emma xmlns:emma="http://www.w3.org/2003/04/emma" version="1.0">
              <emma:interpretation id="{F7F53D29-B5E9-47F7-822C-E4EC761E2238}" emma:medium="tactile" emma:mode="ink">
                <msink:context xmlns:msink="http://schemas.microsoft.com/ink/2010/main" type="inkWord" rotatedBoundingBox="4070,9698 4171,9952 3976,10030 3875,9777">
                  <msink:destinationLink direction="with" ref="{59381CDD-BBE5-46DB-92B5-E36B7AE71E1E}"/>
                </msink:context>
              </emma:interpretation>
              <emma:one-of disjunction-type="recognition" id="oneOf2">
                <emma:interpretation id="interp10" emma:lang="en-US" emma:confidence="1">
                  <emma:literal>X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4">4086 9737 248 0,'-6'-3'93'0,"6"3"-72"0,-6 8 14 0,0-3 9 15,3 3-26-15,-3 3 1 16,-9 7-10-16,-3 3-4 16</inkml:trace>
          <inkml:trace contextRef="#ctx0" brushRef="#br0" timeOffset="15">3990 9856 492 0,'-17'21'-28'16,"5"0"14"-16,0-8-102 15,6 1 65-15,0-7-56 16,6-7 34-16,3-2 13 16</inkml:trace>
          <inkml:trace contextRef="#ctx0" brushRef="#br0" timeOffset="16">3898 9776 280 0,'0'-8'107'0,"0"8"-83"0,3 6 2 15,-3-4 10 1,3 1-23-16,0 2 16 16,6 6-16-16,0 2-3 15,6 3-6-15,3 5-1 0,3 3-1 0,-1 0-15 16,4 0 7-16,0-3-68 16,-3-3 41-16,0-7-120 15,0-1 85-15</inkml:trace>
        </inkml:traceGroup>
        <inkml:traceGroup>
          <inkml:annotationXML>
            <emma:emma xmlns:emma="http://www.w3.org/2003/04/emma" version="1.0">
              <emma:interpretation id="{5D79811B-566A-4BCF-85B5-11DFB401C0F3}" emma:medium="tactile" emma:mode="ink">
                <msink:context xmlns:msink="http://schemas.microsoft.com/ink/2010/main" type="inkWord" rotatedBoundingBox="4293,9705 4504,9696 4510,9819 4298,9828">
                  <msink:destinationLink direction="with" ref="{59381CDD-BBE5-46DB-92B5-E36B7AE71E1E}"/>
                </msink:context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•</emma:literal>
                </emma:interpretation>
                <emma:interpretation id="interp18" emma:lang="en-US" emma:confidence="0">
                  <emma:literal>•I</emma:literal>
                </emma:interpretation>
                <emma:interpretation id="interp19" emma:lang="en-US" emma:confidence="0">
                  <emma:literal>•U</emma:literal>
                </emma:interpretation>
              </emma:one-of>
            </emma:emma>
          </inkml:annotationXML>
          <inkml:trace contextRef="#ctx0" brushRef="#br0" timeOffset="17">4300 9731 220 0,'-6'-5'85'0,"6"5"-66"0,12 5 19 16,-12-7 21 0,3 2-34-16,-3-3 15 15,0 6-24-15,0-3 2 16,6 2-10-16,0-2-1 15,3 0-4-15,3-2 3 16,3-1-4-16,2-2-14 16,4 2 6-16,0-5-41 15,0 6 26-15,0-4-77 16,-3 4 55-16,-3-1-86 16,-1 3 73-16</inkml:trace>
          <inkml:trace contextRef="#ctx0" brushRef="#br0" timeOffset="18">4333 9816 228 0,'-3'-5'85'0,"6"10"-66"0,9-5 8 0,-9 0 0 15,3 0-5-15,3-3-1 16,2 3-7-16,1 0-4 15,6 3-5-15,0-3-8 16,3 3 1-16,0-3-50 16,-3 2 29-16</inkml:trace>
        </inkml:traceGroup>
        <inkml:traceGroup>
          <inkml:annotationXML>
            <emma:emma xmlns:emma="http://www.w3.org/2003/04/emma" version="1.0">
              <emma:interpretation id="{D328603C-FCE7-4774-8B5E-7CD994F13C99}" emma:medium="tactile" emma:mode="ink">
                <msink:context xmlns:msink="http://schemas.microsoft.com/ink/2010/main" type="inkWord" rotatedBoundingBox="4715,9614 6135,9585 6142,9936 4722,9966">
                  <msink:destinationLink direction="with" ref="{59381CDD-BBE5-46DB-92B5-E36B7AE71E1E}"/>
                </msink:context>
              </emma:interpretation>
              <emma:one-of disjunction-type="recognition" id="oneOf4">
                <emma:interpretation id="interp20" emma:lang="en-US" emma:confidence="1">
                  <emma:literal>0b</emma:literal>
                </emma:interpretation>
                <emma:interpretation id="interp21" emma:lang="en-US" emma:confidence="0">
                  <emma:literal>Ob</emma:literal>
                </emma:interpretation>
                <emma:interpretation id="interp22" emma:lang="en-US" emma:confidence="0">
                  <emma:literal>05b</emma:literal>
                </emma:interpretation>
                <emma:interpretation id="interp23" emma:lang="en-US" emma:confidence="0">
                  <emma:literal>Obi</emma:literal>
                </emma:interpretation>
                <emma:interpretation id="interp24" emma:lang="en-US" emma:confidence="0">
                  <emma:literal>Obo</emma:literal>
                </emma:interpretation>
              </emma:one-of>
            </emma:emma>
          </inkml:annotationXML>
          <inkml:trace contextRef="#ctx0" brushRef="#br0" timeOffset="19">4836 9644 208 0,'-3'5'79'0,"3"-5"-61"0,-18-2 15 0,12-1 19 15,3 6-30-15,-6-1 6 16,3 4-18-16,-9 4-6 16,3 3-2-16,-6 9 6 15,7 1-4-15,-1 9 5 0,9 5-3 16,3-5 4 0,3 0-6-16,9-1 7 15,5-4-7-15,13-11 5 16,0-3-5-16,9-16 5 15,-4-2-6-15,4-13 12 16,-3 2-8-16,-9-8 21 16,-4 3-16-16,-11-6 16 15,-3 6-15-15,-12-8 4 16,-3 8-10-16,-9-3-9 16,1 8 1-16,-7-2-33 0,3 4 19 15,-3 4-56-15,6 5 40 0,0-3-109 16,6 5 78-16</inkml:trace>
          <inkml:trace contextRef="#ctx0" brushRef="#br0" timeOffset="20">5122 9633 212 0,'5'8'82'0,"-5"-8"-64"0,-2-2 4 0,-1 4 15 16,6 4-23-16,-3 4 18 15,2 6-18-15,-2 3 10 16,0 2-14-16,0 0 4 16,0 0-9-16,0 0 0 15,0-2-3-15,0-1 7 16,0-2-5-16,0-2 10 15,0-4-8-15,-2-2-25 16,2-3 10-16,-3-5-24 16,3 0 19-16,0-5-6 15,5 0 11-15,-2-6-3 16,3 6 7-16,3-6 5 16,0 6 0-16,3-6 5 15,3 6-3-15,0 0 6 16,3 2-5-16,0 3 14 15,0 3-9-15,2 5 23 16,1 2-18-16,-3 4 25 0,0-1-22 0,-6 3 13 16,0 0-18-16,-9-1 6 15,-3 1-10 1,-9-2-2-16,3-1-3 0,-9-5-13 16,0 0 7-16,-6-8-41 15,3 0 25-15,-8-8-58 16,5 0 45-16,-3-5-89 15,6 5 69-15,3-6 214 16,9 4-84 0</inkml:trace>
        </inkml:traceGroup>
        <inkml:traceGroup>
          <inkml:annotationXML>
            <emma:emma xmlns:emma="http://www.w3.org/2003/04/emma" version="1.0">
              <emma:interpretation id="{46584D84-2937-46D6-9958-3A6AF91CCD10}" emma:medium="tactile" emma:mode="ink">
                <msink:context xmlns:msink="http://schemas.microsoft.com/ink/2010/main" type="inkWord" rotatedBoundingBox="5498,9563 6515,9700 6475,9996 5458,9859">
                  <msink:destinationLink direction="with" ref="{59381CDD-BBE5-46DB-92B5-E36B7AE71E1E}"/>
                </msink:context>
              </emma:interpretation>
              <emma:one-of disjunction-type="recognition" id="oneOf5">
                <emma:interpretation id="interp25" emma:lang="en-US" emma:confidence="0">
                  <emma:literal>110:</emma:literal>
                </emma:interpretation>
                <emma:interpretation id="interp26" emma:lang="en-US" emma:confidence="0">
                  <emma:literal>1/0:</emma:literal>
                </emma:interpretation>
                <emma:interpretation id="interp27" emma:lang="en-US" emma:confidence="0">
                  <emma:literal>100:</emma:literal>
                </emma:interpretation>
                <emma:interpretation id="interp28" emma:lang="en-US" emma:confidence="0">
                  <emma:literal>10:</emma:literal>
                </emma:interpretation>
                <emma:interpretation id="interp29" emma:lang="en-US" emma:confidence="0">
                  <emma:literal>110.</emma:literal>
                </emma:interpretation>
              </emma:one-of>
            </emma:emma>
          </inkml:annotationXML>
          <inkml:trace contextRef="#ctx0" brushRef="#br0" timeOffset="26">6488 9869 348 0,'-6'8'129'0,"6"-8"-100"0,6 3-9 0,-6-3-15 31,0 0-7-31,0 0-72 15,3 0 41-15</inkml:trace>
          <inkml:trace contextRef="#ctx0" brushRef="#br0" timeOffset="25">6500 9721 376 0,'-9'-8'143'0,"9"8"-112"0,3 0-30 15,-3 0-55 1,0 0 23-16,0 0-125 15,0 0 88-15</inkml:trace>
          <inkml:trace contextRef="#ctx0" brushRef="#br0" timeOffset="21">5488 9639 212 0,'12'-11'82'0,"-12"11"-64"0,11-2 20 15,-8 2 21-15,0 5-34 0,0 0 13 31,0 3-23-31,0 3 7 16,0 5-13-16,0 2 6 0,0 3-8 16,-3 0-2-16,3 3-3 15,-3 0 1 1,3 0-2-16,0-3-14 16,0-2 7-16,0-4-50 0,0-1 31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9381CDD-BBE5-46DB-92B5-E36B7AE71E1E}" emma:medium="tactile" emma:mode="ink">
          <msink:context xmlns:msink="http://schemas.microsoft.com/ink/2010/main" type="inkDrawing" rotatedBoundingBox="1150,10191 6219,10133 6221,10303 1151,10360" semanticType="underline" shapeName="Other">
            <msink:sourceLink direction="with" ref="{F21CF1B9-4A2C-4CD5-9D0C-8BA13C9DD1D6}"/>
            <msink:sourceLink direction="with" ref="{DC9A411E-99BE-4E34-BC78-DB41868EAC06}"/>
            <msink:sourceLink direction="with" ref="{F7F53D29-B5E9-47F7-822C-E4EC761E2238}"/>
            <msink:sourceLink direction="with" ref="{D328603C-FCE7-4774-8B5E-7CD994F13C99}"/>
            <msink:sourceLink direction="with" ref="{5D79811B-566A-4BCF-85B5-11DFB401C0F3}"/>
            <msink:sourceLink direction="with" ref="{46584D84-2937-46D6-9958-3A6AF91CCD10}"/>
          </msink:context>
        </emma:interpretation>
      </emma:emma>
    </inkml:annotationXML>
    <inkml:trace contextRef="#ctx0" brushRef="#br0">1163 10274 196 0,'-3'5'74'0,"-6"-10"-58"0,12 10 9 0,-3-5 2 15,0 0 1-15,0 0 6 16,0 0-8-16,6 0-3 16,-6 0-13-16,0 0 2 0,3-3 2 15,3 3-3-15,-3-2-1 16,6-4 0-16,-6-1 1 16,5-1-10-16,4 0-3 0,3 0 3 15,-3-3 1-15,6 3-3 16,3 0 1-16,-6 3 0 15,6-3 0-15,-4 3-3 16,4 2 2-16,3 3 1 16,0 0 0-16,-3 3 0 15,0-1 2-15,-4 6-3 16,7 0-2-16,-6 3 2 16,6-3 2-16,-6 2 0 15,-3-2-1-15,0 0 1 16,-1-2 1-16,1-1 1 15,0-5 1-15,0-3-2 16,6 1-2-16,0-1 1 16,0-2 1-16,-1-1-1 0,1-2 2 15,0 3-4 1,3-3 0-16,-3 3 1 0,3 0 0 16,-4 2 0-16,1 0 0 15,-6 6-3 1,9 0 0-16,0 2 4 0,0 3 3 15,-1 2-1-15,-2 1-2 16,0 0 0-16,-3-1 1 16,3 1-1-16,0-3-1 15,2-3 3-15,4-2 0 16,-6-3-6-16,9-3 0 16,-6-2 10-16,2-1 7 15,1 1-14-15,0 0-6 0,0-3 3 16,0 3 0-16,-1-1 0 15,-2 1 0-15,0 2-1 16,0-2 3 0,0 5-2-16,-1 0 1 0,1 3 2 15,0 2 0-15,0 0 2 16,3 3 1-16,-1 3-4 16,1-1 1-16,0 1 0 15,-3 0 2-15,0-4-1 16,-1 1-1-16,4-2 1 15,-6-6 1-15,3-3-8 16,3 0-1-16,-4-5-1 16,4-2 0-16,3 2 0 15,-3-5 2-15,0 2-1 0,-4 3 2 16,1 3 3-16,0 0 3 16,0 2 4-16,0 0 4 15,-1 3 2-15,1 3 1 16,0 2-6-16,3 3-2 15,0 0-2-15,-4 3 1 16,4-1-2-16,-3-4-1 16,0-4 1-16,0-2 1 15,0-2-1-15,2-1-1 16,1-2-2-16,0-1 1 16,0-2 1-16,-1 0 0 15,-2 1-5 1,0 1 3-16,3 1 1 15,-3 2 1-15,5 1 4 16,-2 4-2-16,6 1 1 16,0 5-1-16,-1-3 1 15,-2 3-2-15,-3 0 2 16,0 3-2-16,0-3-1 16,-1 2 1-16,-2-2 3 15,0 0-2-15,3-5-1 16,-3-1 0-16,5-4-1 15,-2-1 0-15,3-5 2 16,0 0-1-16,2-5-5 16,1 2 2-16,3-7 3 15,-3 5 0-15,2-3-3 16,-2 3 1-16,3-1 1 16,-3 4 0-16,2 2 8 15,-2 2-4-15,0 1 8 0,0 3-8 16,-4 2-1-16,1 5-2 15,-3 0 1-15,0 0-1 0,-1 1-1 16,1 2 1-16,0-6 1 16,0 4-1-16,3-6 2 15,-1 2-2-15,7-4-3 16,0 2 1-16,2-6 1 16,1 4 0-16,0-6 0 15,0 2 0-15,-4-2-5 16,1 3 3-16,-3 0-1 15,-1 5 1-15,-2 0 2 16,-3 5 0-16,3-2 0 16,0 2 0-16,-1-2 0 15,-2-1 0-15,6 1 4 16,-3 0-2-16,2-1 4 16,1 1-4-16,0-3 1 15,-3 3-1-15,2-6-2 16,-2 3 1-16,3-5-4 15,-3 5 2-15,5-3 7 16,-2 6-3-16,9-3 3 16,-4 0-3-16,4 0 7 15,0 2-6-15,2 1 3 16,-5 0-4-16,3-3-6 0,-4 2 1 0,4-4-30 16,-6-1 18-16,0-5-91 15,-7 0 58 1,1-8-127-16,0 6 98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10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11607 10208 176 0,'-5'-6'66'0,"5"6"-36"0,2 3-35 15,-2-3 12-15,3 5 5 16,0 6 7-16,0 2-1 0,0 0-1 15,3 3-9 1,0 0-5-16,0 0 0 0,3 0-2 16,0 0 2-16,-3 0-2 0,0-3-1 15,0 0 3-15,0-2 0 16,0-3-21-16,-3-3-8 16,0-3-69-1</inkml:trace>
  <inkml:trace contextRef="#ctx0" brushRef="#br0" timeOffset="1">11735 10210 152 0,'-5'-13'57'0,"7"13"-30"0,1 0-32 15,-3 0 10 1,0 0 1-16,3 5 4 15,0 1 3-15,3 4 3 0,0 1-9 16,3 2-6-16,0 0-2 0,0 0 1 16,0 1 2-16,0-1-1 15,0 0-1-15,0-2-24 16,-3-1-11-16,0 1-37 16</inkml:trace>
  <inkml:trace contextRef="#ctx0" brushRef="#br0" timeOffset="2">11997 10409 100 0,'-3'8'38'16,"3"2"-20"-16,3 3 1 0,-3 1 18 0,0-1-7 16,3 5 0-16,0 1-15 15,0-3-4-15,0 0-7 16,0 0-3-16,0-3 2 0,0 0-2 15,-3-2-1-15,0-3 1 16,3-3 1-16,-3 0-1 16,0-5 2-16,0 0 0 15,0 0 3-15,0-5-1 0,0 0 2 16,3-6-4 0,0-5 0-16,0-5-3 0,3 2-3 15,0-2-1-15,0 0 3 16,0 0-2-16,6 5 1 15,-3 3 0-15,0 2 0 16,3 3 0-16,-3 6 0 16,-1 7 2-16,1 3 0 15,-3 2 0-15,-3 6 2 16,0 8 3-16,0-5 2 16,0-1-3-16,-3-2-1 0,0-3 1 15,0-2 0 1,0-3-2-16,3-3 1 0,-3-5 2 15,0 0 2-15,3-3 1 16,0-7 0-16,3-6-7 16,0-3 0-16,3 1-1 15,0 2 2-15,3 0-1 16,0 0 2-16,0 6-4 16,0 4-2-16,0 4 2 15,-1 4 0-15,1 6 1 16,0 0 0-16,-3 16 0 15,0-5 0-15,0-3 0 16,-3-1 2-16,0 1-1 0,0-2-1 16,3-4-24-16,6-2-11 15,0-3-51 1,-1-5-35 0,1-2 50-16</inkml:trace>
  <inkml:trace contextRef="#ctx0" brushRef="#br0" timeOffset="3">12536 10419 188 0,'-21'-8'71'0,"18"3"-38"0,0-3-21 0,-3 5 19 15,3 3-12-15,-3 0-1 16,-2 0-10-16,-1 3-3 16,0 5-3-16,0 3-4 0,0 2 1 15,0 5 1-15,3 9 0 16,0-3 0-16,3-1 0 15,3-1 0-15,3-6 2 0,6-3-1 16,0-5 2-16,0-3-2 16,3-5-1-16,0-5 5 15,5-1 1-15,1-7-5 16,-6-5-2-16,-3-1 0 16,-3 1 2-16,-9-1 4 15,9 3 2-15,-3-2-1 16,0 7-1-1,-3 6-3-15,0 5-6 16,3 5-2-16,0 6 3 16,0 10 1-16,0 0 2 15,6-2 2-15,0-1-1 16,0-2-1-16,0 0-4 16,0-6 0-16,0 1-27 0,-1-6-9 15,1-2-35 1,0-3-44-16,0-3 38 15</inkml:trace>
  <inkml:trace contextRef="#ctx0" brushRef="#br0" timeOffset="4">12685 10435 140 0,'-3'3'52'0,"3"2"-28"0,0 3-19 0,0-3 11 15,3 11 4-15,-3 3 4 0,0-1-8 16,0 1-2-16,0-3-8 15,0-3-2-15,0-3 0 16,0 1 0-16,0-3 2 0,0-3 1 16,0-2 1-16,0-3 4 15,0-3 3-15,0-2-2 16,0-14 0-16,3-2-7 16,3 0-4-16,3 0-4 15,3 0-1-15,0 0 2 16,0 7 2-16,-4 4 0 15,1 5 2-15,0 5 0 16,3 5 3-16,0 5 3 16,-3 6 5-16,-3 5-8 15,0-2-1-15,0-1-3 16,3 1 1-16,-3-3-4 16,0-3 0-16,0 0-28 15,0-2-10-15,0-6-45 16,0 1-52-16,3-4 40 15</inkml:trace>
  <inkml:trace contextRef="#ctx0" brushRef="#br0" timeOffset="5">12947 10406 172 0,'-6'5'66'0,"6"3"-36"0,0 6-29 0,0-7 14 15,0 9-2-15,0 6 5 16,3-1-6-16,3-3-2 16,-3 1-5-16,3-3-4 0,6-1 0 15,0-4 1-15,6-3 3 0,-4-3 4 16,1-5 5-16,0-2-8 16,0-4-1-16,-3-15-1 15,-3 3 0-15,0-1 2 16,-3 1 1-16,-3-1-6 15,0 6 0-15,0 0 1 16,-3 5 3-16,0 5-2 16,0 8-2-16,0 3-7 0,0 13-4 15,0-2 6-15,3-1 3 16,3-2 2 0,3 0-1-16,-1-3-15 15,1-2-7-15,3-3-27 0,0-3-9 16,3-5-26-1</inkml:trace>
  <inkml:trace contextRef="#ctx0" brushRef="#br0" timeOffset="6">13334 10417 204 0,'-12'-11'77'0,"6"11"-42"0,-3 3-26 0,3-1 19 15,-9 4-14-15,3 2-3 16,-3 2-7-16,1 9-1 15,2 7-1-15,0-2-4 0,3-3 1 16,6 0 1-16,0-2 2 16,6-3 1-16,0-6 1 0,3-2-2 15,3-2 1 1,0-4 0-16,6-4 1 0,-4-4-5 16,1-4 1-1,-3-6 0-15,3-5 2 0,-3-1 1 16,0 1 1-16,-3 3-2 15,-3 2 1-15,-3 3 0 16,3 5 1-16,-3 8-7 16,0 5 0-16,0 16-1 0,0 0 2 15,3 0-1 1,0 1 1-16,0-1 2 16,3-3 2-16,0-2-1 15,0-3-1-15,0-5-21 0,3-2-9 16,3-6-18-1,-1-6-5-15,1-7-32 16</inkml:trace>
  <inkml:trace contextRef="#ctx0" brushRef="#br0" timeOffset="7">13545 10160 216 0,'-6'-3'82'0,"6"11"-44"0,0-5-47 0,0 5 14 15,0 10 4-15,0 6 3 16,0 5 6-16,0 3 1 16,0 5-10-16,3 5-3 0,0 1-2 0,0-4-7 15,3-1 0-15,0-9 1 16,0-3 1-16,0-5-68 16,3-5-69-1,0-5 28-15</inkml:trace>
  <inkml:trace contextRef="#ctx0" brushRef="#br0" timeOffset="8">14021 10393 116 0,'0'5'46'0,"0"6"-24"0,0 13-6 0,0-6 16 16,0 11 5-16,0 6 4 16,0 7-18-16,0 6-8 15,0-1-9-15,3-2-5 0,0-3 0 16,0-5 1-16,3-5 3 16,0-8 0-16,-3-8 2 15,0-3 13-15,-3-8 7 16,0-7-11-16,-3-9-7 15,-3-7-8-15,0-9-1 16,0-7 0-16,0-3 0 16,1 0-3-16,2-11 2 0,3 6 1 15,3 2 0-15,5 6-3 16,4 5 0 0,3 2 2-16,3 6 0 0,3 10 3 15,0 9 1-15,3 4 5 16,-4 12 5-16,-2 7 6 15,-3-3 5-15,-6 1-3 16,-3-1-3-16,-3-2-8 16,-6 0-2-16,-6-3-2 15,-3-2 1-15,0-3-15 16,-3-3-5-16,1-5-26 0,-1-2-13 16,0-4-25-1,3-2-12-15,6-16-16 16</inkml:trace>
  <inkml:trace contextRef="#ctx0" brushRef="#br0" timeOffset="9">14242 10382 172 0,'0'3'66'0,"3"2"-36"0,0 8-26 0,0-5 13 16,0 6 3-16,0 4 2 15,0 6-3-15,0 2 1 16,3-2-11-16,2 0-1 0,1-5-1 15,3-4 5-15,0-4 3 0,3-3-4 16,6-5 1 0,-3-3-7-16,-3-3-1 15,0-2 0-15,-4-11 0 0,-2-5 0 16,-3-1 0 0,0 1 0-16,-3 3 0 0,0 5-2 15,-3-1-2-15,0 6 1 16,0 3-1-16,0 5-3 15,0 0 0-15,3 5-1 16,0 1 3-16,0 15-2 16,3-5 1-16,0 0 0 15,0-3-2-15,0-3-48 16,3-2-20-16,0 0-39 16</inkml:trace>
  <inkml:trace contextRef="#ctx0" brushRef="#br0" timeOffset="10">14641 10372 272 0,'-27'-11'101'0,"27"11"-54"0,-3-3-42 0,3 3 22 16,-3 0-11-16,0 3-1 16,0 0-14-16,-3 2-5 15,3 3 2-15,0 3-2 0,3 2 0 16,3 0 0-16,3 0 0 15,3 6 3-15,3 2 0 16,0 0 1-16,-9-5 2 16,0-3-1-16,-3 0 2 15,-3-2 4-15,-3 0 4 16,0-3-4-16,-3-3 1 0,-3-3-7 16,0-2-3-16,0 0-13 15,0-2-5-15,0-6-25 16,3-8-8-16,3 0-46 15,6 0-34 1,3-5 55-16</inkml:trace>
  <inkml:trace contextRef="#ctx0" brushRef="#br0" timeOffset="11">14736 10157 136 0,'0'-5'52'0,"3"0"-28"0,6 10-19 16,-3-2 13-16,0 5 10 0,0 2 4 16,0 11-3-1,-3 9-1-15,0 7-15 0,-1 2 3 0,1 4 2 16,-3-1-8-16,0-2-1 16,0-6-3-16,0-5-1 15,0-5-3-15,0-6 1 16,0-4 2-16,0-4 2 15,0-4-1-15,0-6-1 16,3-8-10-16,0-8-2 16,9-3-3-16,3-2-1 15,0 3 3-15,0 2 3 16,-3 5 0-16,3 6 1 16,-3 5 7-16,0 5 5 15,-1 8 2-15,1 8 4 0,-3-2-5 16,0-1-1-1,-3-2 0-15,-3 0 0 0,0-3-7 16,0-2-2-16,-3-3-22 16,0-3-10-16,0-5-32 15,0 0-11-15,6-2-20 16</inkml:trace>
  <inkml:trace contextRef="#ctx0" brushRef="#br0" timeOffset="12">15170 10112 80 0,'-3'-5'33'0,"6"8"-18"0,0-3 4 0,-3 0 18 15,0 0-7-15,0 0 0 16,0 0-8-16,0 0-4 16,0 10-6-16,-3 6-2 15,0-3-4-15,-3 3-1 16,1 5-1-16,-1-2 0 15,-3 2-2-15,0-5-2 16,0-3 3-16,3-2 2 16,0-3-90-16,6-8-2 15</inkml:trace>
  <inkml:trace contextRef="#ctx0" brushRef="#br0" timeOffset="13">15310 10112 140 0,'-15'-5'55'0,"15"10"-30"0,0 1-25 0,0-4 13 16,0 6 6-16,-8 3 8 15,2 2-8-15,-3 0-1 16,3 8-10 0,0-2-7-16,0-3-4 0,0 2 2 15,3-2 2-15,0-3 0 0,0-2 2 16,3-3-70 0</inkml:trace>
  <inkml:trace contextRef="#ctx0" brushRef="#br0" timeOffset="14">5720 4596 32 0,'-18'0'13'0,"18"0"-6"0,-9-3 5 16,6 3 10-16,0 0 0 15,0-2 1-15,0-1-6 16,-3 0-2-16,0 1-5 15,-3-4 1-15,3 1-4 16,-3 0-2-16,0-1-7 16,-2 1-1-16</inkml:trace>
  <inkml:trace contextRef="#ctx0" brushRef="#br0" timeOffset="15">5598 4551 193 0,'-21'0'1'16,"0"0"0"-16,0 0 0 16,0 0-1-16,1-3 0 15,-4 3 0-15,0 0 0 16,-3 0-3-16,6 0 2 15,-5 0 1-15,-1 0 0 16,0 0 2-16,3 0 1 16,0 0-1-16,1 0-2 15,-1 0 1-15,-3 3-1 16,-3-1 0-16,3 1 0 16,1 0 0-16,-1-1 0 0,-3-2-3 15,0 0 2-15,4 0 3 16,-1 3 3-16,0-3-2 15,3 3-2-15,-6-3 0 16,7 2 1 0,-4 1-1-16,3 2-3 0,0 1 1 0,3-1 1 15,-3 0 0-15,-2 3-3 16,-1 0 2-16,3 0 3 16,-6 3 1-16,4-1-4 15,-1-2-1-15,0 0 1 16,3 0 0-16,0 8-2 15,3 5 2-15,-2-2 1 16,-1-4 0-16,3 1 2 16,0-2 1-16,0 1-6 0,3 1 0 15,1 0 1-15,2-3 3 16,3 3 0 0,0-3-1-16,3 3-2 15,0 0-1-15,0 0 2 16,3 0 0-16,0 0-2 0,6-3 2 15,0 0 1-15,0 6 0 16,3-3-3-16,3 0 0 16,0-1 4-16,0 1 1 15,3 0-3-15,0 0 1 16,3-3 2-16,0 3 3 0,6-8-4 16,-4 8-3-16,1-3 1 15,3 3 2 1,0 0 0-16,3-3-1 15,3 0 3-15,0-2 0 16,2-3-1-16,4 0 1 0,3 2-2 16,-3-2 2-16,-1-2-4 15,7-1 0-15,0 0 3 16,0 1 3-16,-1-4-4 16,1 1-3-16,0 0 1 15,-1-1 2-15,1 1 0 16,0-1 2-16,3-2-2 15,-1 0 2-15,1 3-2 16,0 0-1-16,-1-1 1 16,4 1-1-16,-3 0 0 15,2-1 2-15,1 1 1 16,-3 0 1-16,5-1-7 16,4 4 0-16,-6-4 1 0,-1 1 3 15,-2 2 2-15,6-5 1 16,-4 3-5-16,1-1 1 15,0 4-2-15,-1-4 0 16,1 1 2-16,3 2 0 16,-7 1 2-16,1-4 1 15,3 1 3-15,-4-3 1 16,7-3-6-16,0 3-2 16,-4-2 2-16,4 2 1 15,0-3 0-15,-1 3-2 16,4-3 3-16,-3 3 0 15,-4-2-4-15,1 2 1 0,0 0 0 16,-1-3 0-16,1 0 0 16,-6 1 2-16,-1-1 1 15,1 0 1-15,-3 1-2 16,0-1 1-16,-1-2-2 16,1 2-1-16,0-2 1 15,0 2 1-15,-1-2 1 16,-2 0 1-16,3-1-2 15,3 4-2-15,-4-4-2 16,1 1 1-16,-3 0 1 16,3 0 0-16,-1-1 2 15,-2 1 1-15,3-8-4 16,3 0-1-16,-4-1 1 0,1-2 2 16,0 1 0-16,0-1 2 15,-1 0-2-15,4 0-1 16,-3 0 1-16,-4 0-1 15,1-2 0-15,-3-1 2 16,-6 3 1 0,-6 0 1-16,-3 1-2 0,-3 1-2 15,0-4 3-15,-6-6 0 16,-3 3-1-16,0 2 1 16,-3 1-4-16,-3-1 0 15,0 1 3-15,-3-1 1 0,-3 3-1 16,-6-10-2-16,-6-3 1 15,0 5 1-15,3 3-1 16,-5 2 2-16,-1 3-2 16,-6 0-1-16,-3 3-2 15,1 0 1-15,-4 0 1 16,-3 0 0-16,1-1-3 16,-10 1 2-16,0 3 1 15,-2-4 2-15,-7 4-1 16,-5-1 2-16,-1 3-2 15,-2 0-1-15,-4-5 1 16,4 2 1-16,-6 4-1 16,-1-1-1-16,-2 2-2 15,2-4-1-15,1 10 2 16,3 0 2-16,-1-8-2 16,10 8 0-16,2 0-4 15,1 2-1-15,2 9-28 0,3 0-10 16,-2 10-31-1</inkml:trace>
  <inkml:trace contextRef="#ctx0" brushRef="#br0" timeOffset="16">11843 4395 84 0,'-6'0'33'0,"0"2"-18"0,-3 1-13 16,6 2 6-16,-3 3-4 15,-3 8-3-15,-3 5-3 16,3 0 1-16,0 1-1 16,3 1 0-16,3-1 2 15,3-7 0-15,3-1-3 16,3-4 2-16,3-2 3 15,3-5 1-15,0-6-1 16,0-2 1-16,0-3-2 16,0 0-1-16,0-3 1 15,-1-2-1-15,-2-3 0 16,0 1 2-16,3-4-1 0,-3 3-1 16,0 3-2-16,-3 5 1 15,0 0-1-15,-3 3-2 16,0 5 9-16,0 5 4 15,3 3-4-15,-3 3-1 16,3 2-2-16,0 0 1 16,0 0-2-16,0 3-1 15,0-3 1-15,3 1-1 16,-1-4-31-16,1-2-14 0,0-5 7 16,0-6 5-1</inkml:trace>
  <inkml:trace contextRef="#ctx0" brushRef="#br0" timeOffset="17">12102 4273 56 0,'0'48'22'0,"0"-32"-12"0,3 10-3 16,-3-10 7-16,0 8-7 16,0 2-2-16,0 1-3 15,0-1 1-15,0 1-2 16,3-6-1-16,2-3 1 16,1-2 1-16,0-5-36 0,0-3-17 15</inkml:trace>
  <inkml:trace contextRef="#ctx0" brushRef="#br0" timeOffset="18">12176 4223 36 0,'-3'-3'16'0,"3"3"-8"0,3 3-10 0,0 2 4 0,0 6 9 16,0 10 7-1,0 3 2-15,0 2 0 16,-3 3-6-16,0 8-4 0,0-2-5 16,0-4-4-16,3-2 0 15,0-2 1-15,3-3-10 16,0-6-4-16,0-5-30 16,3-2-12-16</inkml:trace>
  <inkml:trace contextRef="#ctx0" brushRef="#br0" timeOffset="19">12340 4419 44 0,'-15'13'19'0,"12"8"-10"0,0-3-4 0,3-4 6 15,0-1-2-15,3 5 0 16,6-4-3-16,6-1-1 16,0-3 5-16,-1-2 6 15,1-2 1-15,3-6 1 16,0-3-3-16,-3-5-1 15,0 0-6-15,-3-5-3 0,-3-3 6 16,-3-2 5 0,-6 2-8-16,-3 0 2 0,-3 0 3 15,-3 3-5-15,-3 2 0 0,3 3-4 16,0 3-3-16,0 2-7 16,-3 1-1-16,9 2-28 15,0 2-12-15,3-2-22 16</inkml:trace>
  <inkml:trace contextRef="#ctx0" brushRef="#br0" timeOffset="20">12658 4355 72 0,'-18'8'30'0,"9"-3"-16"0,-2 6-8 0,8-3 11 15,-6 2-7-15,0 9-1 16,0 2-5-16,-3-2-3 16,9-1-3-16,9 1 1 15,0 2 1-15,3-5 0 16,3-3-14-16,2-3-5 0,4-2-21 15,3-5-8 1</inkml:trace>
  <inkml:trace contextRef="#ctx0" brushRef="#br0" timeOffset="21">12881 4400 96 0,'-14'-8'35'0,"11"8"-18"0,-6-5-18 16,0 7 9-16,-3 4-3 15,0-1 0-15,0 3 3 16,-3 8 3-16,0 2-6 0,3-2-1 16,3 0-2-16,3 0-2 15,3 3 3 1,3-6 0-16,3-3-4 16,3-2 1-16,6-2 2 0,0-4 1 15,3-4-4 1,0-4 1-16,-3 1 0 0,0 0 2 15,-3-3-1-15,0-5-1 0,-3-1 1 16,-3 4-1-16,0 2 0 16,0 2 2-16,-3 4 1 15,0-1-4-15,0 8-1 16,0 3-4-16,0 3 1 16,3 0 3-16,-1 4 1 15,4 1 1-15,0-2 0 16,0-1 2-16,3-3 1 15,0-2-17 1,0-2-47-16,0-6-8 16</inkml:trace>
  <inkml:trace contextRef="#ctx0" brushRef="#br0" timeOffset="22">13051 4199 112 0,'-3'-3'44'0,"3"6"-24"0,0 0-26 16,0 2 6-16,0 3 5 16,3 8 6-16,-3 10 4 15,0 6 3-15,0 0-8 0,0 2-3 16,0 0-2 0,0-2-1-16,0-3-2 15,0-2-4-15,3-3-1 0,0-3-16 0,0-5-7 16,0-6-36-1</inkml:trace>
  <inkml:trace contextRef="#ctx0" brushRef="#br0" timeOffset="23">12932 4358 148 0,'-9'-6'57'0,"12"6"-30"0,0-2-29 0,0 2 11 16,3 0 5-16,0 0 5 16,3-3-7-16,0 0-4 15,12 3-5-15,-1 3 0 0,4-3-11 16,0 0-2-16,0 0-68 16,0 0-30-1,-3 3 52-15</inkml:trace>
  <inkml:trace contextRef="#ctx0" brushRef="#br0" timeOffset="24">13200 4395 140 0,'-12'2'55'0,"12"6"-30"0,3 0-32 16,0-5 8-16,3 2-2 16,0 0 2-16,0 1 6 15,6-1 4-15,3-2-6 0,0-3-1 0,-1-3 0 16,4 0 2-16,3-5 1 15,-6 1-3-15,0-4-1 16,-3 0-6-16,-3 1 0 16,-3-1 1-16,-3 1 3 15,-6-1-2-15,-3 6-2 16,-3 2-1-16,-6 3 3 16,-3 8-2-16,3 3-1 15,-3-1 3-15,6 3 2 16,3 6 0-16,3-3 2 15,4 2-2-15,4-4-1 0,7-1 1 16,3-3 1-16,6 1-10 16,0-3-2-16,3-3-33 15,0-7-38 1,6-6 20-16</inkml:trace>
  <inkml:trace contextRef="#ctx0" brushRef="#br0" timeOffset="25">13551 4379 96 0,'-6'-8'38'0,"0"5"-20"0,0 3-10 16,3 0 11-16,0 0-11 16,-6 3-2-16,0 2-4 15,-8 6-2-15,2 2-2 16,3 3 1-16,3 2-1 16,0 1 0-16,6-3 0 15,3 0-2-15,6 0 3 0,6-1 2 16,0-7 4-1,0-2 2-15,0-6 8 0,-1-3 2 16,4-8-2-16,-3-7-1 16,0-1-6-16,-3-2 0 15,0-3-5-15,-3-5-2 0,-6-8 0 16,0 3-1-16,-3-1 0 16,0 1 0-16,0 5 0 15,0 5 2-15,0 6 1 16,0 2-4-16,0 5-1 15,0 6-2-15,3 5 0 16,0 10 0-16,3 6 0 0,3 16 5 16,0 3 3-1,0-1 3-15,0 0 1 16,3 1-4-16,0-1-3 0,0-5 2 16,3-2 0-16,0-4-21 15,-1-4-10-15,7-6-48 16</inkml:trace>
  <inkml:trace contextRef="#ctx0" brushRef="#br0" timeOffset="26">14045 4366 72 0,'-15'10'27'0,"9"1"-14"0,-5 7 0 0,8-2 11 16,-3 3-6-16,0-1-3 15,3 1-8-15,0-1-3 16,3 3-2-16,3-5-2 0,3-2 5 16,6-7 4-16,2-1-3 15,4-6 2-15,0-6-3 16,3-1 0-16,0-12-3 15,-3 1-2-15,-3-4 1 0,-4 4 10 16,-8 2 7-16,-3 0 2 16,-6 0 3-16,-2 3-4 15,-7 0-2-15,-3 5-7 16,-3 3-4-16,-3 5-6 16,6 0-2-16,3 2-15 15,4 3-6-15,5 1-24 16,3-1-7-16,3-5-21 15</inkml:trace>
  <inkml:trace contextRef="#ctx0" brushRef="#br0" timeOffset="27">14230 4366 88 0,'-3'2'35'0,"6"6"-18"0,3 5-22 0,-3-2 6 15,3 0 3-15,-3 2 2 16,0 0 9-16,0 0 4 16,-3 1-3-16,0-4-1 15,0-2-7-15,0 0-3 16,0-3 2-16,0-2 2 16,0-3 13-16,3-8-11 0,3-3-8 15,0-2-3-15,2-3-7 16,4 0 0-16,0 1 1 15,0 1 3-15,3 6-3 16,3 6 2-16,-3 2 6 16,0 5 4-16,-3 3 3 15,-1 3 2-15,-2 2-5 16,0 5-2-16,0-2-2 16,-3-3 1-16,0 1 0 15,3 2 3-15,3-6-67 16,3-2-48-1</inkml:trace>
  <inkml:trace contextRef="#ctx0" brushRef="#br0" timeOffset="28">11899 4445 48 0,'-3'0'19'0,"-6"-3"-10"0,15 6 0 16,-6-3 9-16,0 0-4 15,0 0 0-15,0 0-2 16,0 0 0-16,0 0-2 16,0 0 1-16,0 0-2 15,0 0 2-15,0 0-6 0,3 0-1 16,0 0 0-16,-3 0 2 15,3-3-3-15,-3 1 3 0,0-1 0 16,0 0 0-16,0 1 1 16,0-1 0-16,0 0 1 15,-3 1-9-15,0-1-4 16,-3 1 11-16,3-1 6 16,0 0-6-16,0 1-3 15,-3-1 2-15,0 3 4 16,0 0-5-16,1 3-2 15,-1-1-1-15,-3 4-1 16,3-4-3-16,0 3 2 0,3 1-17 16,3-4-5-16,0-2-53 15</inkml:trace>
  <inkml:trace contextRef="#ctx0" brushRef="#br0" timeOffset="29">12241 4948 88 0,'0'-19'33'0,"0"19"-18"0,3-2 4 0,-3 2 18 0,0-6-3 16,-3 1 1 0,1 2-9-16,-4 6-2 0,-3 0-13 15,0 2-7-15,0 3 0 0,-3 0-5 16,3 0 0-16,3 0-4 16,3 2 1-16,3-2 0 15,3 0-1-15,6 0 1 16,3 0 3-16,6 0-2 15,0 0-1-15,-1 2 3 16,-2 1 2-16,3 0 2 16,-9-1 1-16,-3 1 4 15,-6-1 5-15,-3 1-1 16,-6 0 3-16,-3-4-6 0,-3 1-1 16,0-2-4-16,1-4-3 15,-1-2-3-15,3 0 1 16,3-2-32-16,3-1-15 15,3-5-45 1</inkml:trace>
  <inkml:trace contextRef="#ctx0" brushRef="#br0" timeOffset="30">12480 4781 120 0,'0'0'46'0,"0"5"-24"0,0 3-24 0,0 3 11 0,0 2 5 16,0 6 3-16,0 10-2 15,0 0 1-15,0 3-7 16,0-1-3-16,0 1-3 16,0-3-3-16,0 3 3 0,3-6 0 15,-3 1 1-15,0-3-33 16,0-6-13-16,0-2-28 15</inkml:trace>
  <inkml:trace contextRef="#ctx0" brushRef="#br0" timeOffset="31">12411 5027 160 0,'-9'-13'63'0,"9"8"-34"0,-3 2-34 16,6 0 12-16,0 1 0 0,0-1 4 15,3 0-4-15,3-2 1 16,3 2-5-16,3-2-2 0,0 2 0 16,9-2-1-16,5 0 0 15,1 5-38 1,0 0-58-16,0 0 8 16</inkml:trace>
  <inkml:trace contextRef="#ctx0" brushRef="#br0" timeOffset="32">12789 4966 132 0,'-18'3'52'0,"12"-3"-28"0,-3 3-22 0,3-1 12 0,-2 3-9 15,-4 3-1-15,-3 6-2 16,3 2-2-16,0 2 1 16,3 1 1-16,3-4 3 0,3-1-2 15,3-4-2-15,3 1 0 16,3-6 1-16,3-2-1 15,0-6 2-15,3-2-2 16,0-6-1-16,0 1-2 16,-1-4 1-16,4 1 1 15,-3 0 0-15,-3 2 0 16,-3 6 2-16,0 0 1 16,0 5 3-16,-3 2-1 15,0 6 2-15,-3 3-4 0,3 2 0 16,0 0-3-16,0 1-1 15,6-4-1-15,0-2 0 16,3-3-20-16,0 1-10 16,3-6-31-1,-1-3-18-15,4-2 35 16</inkml:trace>
  <inkml:trace contextRef="#ctx0" brushRef="#br0" timeOffset="33">13039 4990 88 0,'-18'-8'35'0,"0"5"-18"0,7 6-7 0,5 0 14 16,0 2-7-16,-3 0-2 0,-3 6-11 16,0 2-4-16,3 3 1 15,0 3 1-15,3-4 0 16,3 7-2-16,3 1 3 0,6 1-2 16,3-5-1-1,3-6 3-15,12-2 2 0,0-11-2 16,-1-11 0-16,1 0-14 15,0-2-8-15,0-3-41 16</inkml:trace>
  <inkml:trace contextRef="#ctx0" brushRef="#br0" timeOffset="34">13173 4789 100 0,'-3'-16'38'0,"3"-5"-20"0,0 10-10 0,0 9 13 15,0 2-6-15,0 0 8 16,0 18-6 0,0 3 2-16,-3 11 0 15,3 3-10-15,-3 2-1 0,3 0-1 16,0 0-1-16,0 0-1 16,0-6-3-16,3 4 1 15,0-9-2-15,3 3-25 16,-3-5-11-1,0-5-46 1</inkml:trace>
  <inkml:trace contextRef="#ctx0" brushRef="#br0" timeOffset="35">13390 4916 108 0,'0'-13'41'0,"-3"13"-22"0,-5 0-29 16,5 0 6-16,-6 8-2 16,-9 2 1-16,-6 1 9 15,0-1 5-15,-3 1-9 16,7-3-2-16,2 3 7 16,6-6 4-16,3 0 0 15,3 0 2-15,6 1 3 0,6 2 1 16,12-3-6-16,5 0-1 15,4 3-2-15,3-3-1 16,3 3-17-16,-3 0-6 16,-1-2-46-16,-2-1-19 15</inkml:trace>
  <inkml:trace contextRef="#ctx0" brushRef="#br0" timeOffset="36">8113 4871 28 0,'-3'-8'13'0,"3"8"-6"0,0 0-4 0,0 0 7 16,0 0-4 0,6 0-1-16,3-3 13 15,3 1 5-15,3-4-7 0,0-1-4 16,2-1-1-16,7-6 0 16,3-4-1-16,9-6-1 15,2 0-3-15,4 0 1 16,6-2 0-16,11-1 1 15,1 1 0-15,11 2 0 16,7 0-4-16,11 1-3 16,9 1 0-16,6-1-1 0,9-1 0 0,15-3 0 15,3 6 0-15,6 0 2 16,9 2 1 0,-6 4-1-16,-3-1-2 0,9 5 3 15,-12 3 0 1,0 3 3-16,-3 2 1 0,0 3-1 15,-15 3-1-15,-3 0-6 16,0 2-1-16,3 0 1 16,-15 3 0-16,-11 0 3 15,-7 0 1-15,-6 0-4 16,-5 0-1-16,-10 0-46 16,-2 5-44-1,-7 8 21-15</inkml:trace>
  <inkml:trace contextRef="#ctx0" brushRef="#br0" timeOffset="37">13926 4953 124 0,'-44'-21'49'0,"38"8"-26"0,-3 5-20 16,9 5 12-16,0 3-7 15,0 0 0-15</inkml:trace>
  <inkml:trace contextRef="#ctx0" brushRef="#br0" timeOffset="38">13882 4913 229 0,'17'11'-2'0,"4"-1"0"0,6 1 1 0,3 0 1 15,3 2 0 1,2 0 0-16,7 6 0 16,-3 2 2-16,-4 3-1 0,1 5-1 15,-3 8 1-15,0 0-1 16,2 0 2-16,-2 3 1 15,-3 2-4-15,0 0 1 16,-1 1 2-16,1 2 1 16,0 5-1-16,0 3 1 15,5 0 0-15,-2-3 1 16,-6 3-2-16,-3-3-2 16,-1 0-2-16,-2-2 1 15,0 0 1-15,0 7 0 16,-3-5 2-16,-3 1 1 0,0-1 5 15,2 3 3-15,4 0-2 16,-3 0 0-16,0 0-5 16,0 2-3-16,0 6 4 15,-3-8 1-15,3-3 2 16,-4 6 0-16,1-9-4 16,0-2-1-16,0 3-1 15,0-3 1-15,-3 5-2 16,0 6-1-16,0-6 3 15,-3 0 0-15,-1 3 1 16,4-5 0-16,0 0-2 16,3-1 1-16,-3 1 2 15,3-1 2-15,0 9-3 16,0-3-3-16,3 2 0 16,-1 1 1-16,1-6-1 0,-3 1-1 15,6-4 5-15,-3 3 4 16,0 6-5-16,0-3 0 15,-1-5 0-15,-2-3 0 16,3-3 2-16,0 0 1 16,0-2-6-16,3-3 0 15,0 0-1-15,-1 0 2 16,1-5-1-16,9 0 2 16,-3 2-2-16,3-2 2 15,-1-1-2-15,1-1 2 16,3-1-2-16,6-3-1 0,-7-2 1 15,4-3-1 1,3-2 2-16,-1 2 3 0,4-5 0 16,3 0 0-16,-4-3-3 15,-2 0-2-15,-3-2 1 16,-6-1 1-16,-4-2-1 16,-5 0 2-16,-3 0 0 15,-3-3 1-15,3 3-5 16,0 0 3-1,-6-3 3-15,-1-2-4 16,-2 0-3-16,-3-3 3 16,0 2 1-16,-6-2 0 15,0 0-2-15,0 0 1 0,0 0 1 16,0 0-3-16,0 0 0 16,0 0-4-1,0 0 1-15,-6-2-20 16,0-4 4-1,0 1 1-15,-2-5 6 0,-1-1 6 16,0-2 4-16,0-1 2 16,0 4 1-16,0-1 0 15,-3 1 2-15,0-1 1 16,0 1 1-16,3-1 2 16,-3 0 1-16,3 3 1 15,3 1-7-15,3 4 0 0,1 0 1 16,2 1 1-16,5 2-4 31,4 2-1-31,3 4-2 16,3-1 3-16,3 0 0 0,0 3-2 15,6 3 2-15,0 5 3 16,-1-3 1-16,-2 3 1 16,0-1 0-16,0-1-5 15,0-4 1-15,0 1 0 16,-4-1 0-16,-2-2 0 15,-3 0 0-15,-3-2 4 16,-3-1 2-16,-3 0 6 16,-3 1 3-16,-6 1-2 15,-3 1 0-15,-3 0-1 16,-6 3 0-16,1-1-4 16,-1 1 0-16,0 2-10 15,-3-2 0-15,0-3-2 0,0-3 2 16,3 0-10-16,1 1-2 15,2-1-11-15,0-2-2 16,3 2-9-16,3-5-5 16,0 0-117-1,12-8 47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AC4CABC-E673-488F-BEFB-507DC27B6545}" emma:medium="tactile" emma:mode="ink">
          <msink:context xmlns:msink="http://schemas.microsoft.com/ink/2010/main" type="writingRegion" rotatedBoundingBox="7761,10501 9198,10651 9153,11085 7715,10935"/>
        </emma:interpretation>
      </emma:emma>
    </inkml:annotationXML>
    <inkml:traceGroup>
      <inkml:annotationXML>
        <emma:emma xmlns:emma="http://www.w3.org/2003/04/emma" version="1.0">
          <emma:interpretation id="{CE63672C-39CC-4426-8FCF-FFA3826B5327}" emma:medium="tactile" emma:mode="ink">
            <msink:context xmlns:msink="http://schemas.microsoft.com/ink/2010/main" type="paragraph" rotatedBoundingBox="7761,10501 9198,10651 9153,11085 7715,10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5B4E8D-6B00-44FC-94CA-F9F406788864}" emma:medium="tactile" emma:mode="ink">
              <msink:context xmlns:msink="http://schemas.microsoft.com/ink/2010/main" type="line" rotatedBoundingBox="7761,10501 9198,10651 9153,11085 7715,10935"/>
            </emma:interpretation>
          </emma:emma>
        </inkml:annotationXML>
        <inkml:traceGroup>
          <inkml:annotationXML>
            <emma:emma xmlns:emma="http://www.w3.org/2003/04/emma" version="1.0">
              <emma:interpretation id="{C0A56BF9-9FFB-4682-9D61-761AB1900083}" emma:medium="tactile" emma:mode="ink">
                <msink:context xmlns:msink="http://schemas.microsoft.com/ink/2010/main" type="inkWord" rotatedBoundingBox="7761,10501 9198,10651 9153,11085 7715,10935"/>
              </emma:interpretation>
              <emma:one-of disjunction-type="recognition" id="oneOf0">
                <emma:interpretation id="interp0" emma:lang="en-US" emma:confidence="1">
                  <emma:literal>frames</emma:literal>
                </emma:interpretation>
                <emma:interpretation id="interp1" emma:lang="en-US" emma:confidence="0">
                  <emma:literal>frame</emma:literal>
                </emma:interpretation>
                <emma:interpretation id="interp2" emma:lang="en-US" emma:confidence="0">
                  <emma:literal>framers</emma:literal>
                </emma:interpretation>
                <emma:interpretation id="interp3" emma:lang="en-US" emma:confidence="0">
                  <emma:literal>framed</emma:literal>
                </emma:interpretation>
                <emma:interpretation id="interp4" emma:lang="en-US" emma:confidence="0">
                  <emma:literal>framer</emma:literal>
                </emma:interpretation>
              </emma:one-of>
            </emma:emma>
          </inkml:annotationXML>
          <inkml:trace contextRef="#ctx0" brushRef="#br0">7970 10575 160 0,'-6'-8'60'0,"6"6"-47"0,0-3 8 0,0 2 2 16,0 0-3-16,-3-2 0 16,0 0-6-16,0-3-1 15,0 2-2-15,0 1 12 16,0 2-12-16,-3 1 5 16,3 4-9-16,-3 1-4 0,-3 5-5 15,-2 8 1-15,2 5-1 16,3 6-2-16,3 4 3 15,3 4 0-15,0 4 1 0,0-9 0 32,3 1 0-32,0-4 0 15,3-1 0-15,-3-2-20 16,0 0 11-16,-3-3-49 16,3-3 32-16,-6-7-81 15,3 0 60-15</inkml:trace>
          <inkml:trace contextRef="#ctx0" brushRef="#br0" timeOffset="1">7762 10853 200 0,'-21'-8'77'0,"21"8"-60"0,-12-5 19 0,9 2 16 15,6 6-29-15,-3-6 2 16,0 3-16-16,0 0-3 16,9-2-6-16,6-6-3 15,3 2 2-15,11 1 0 16,-2 0-8-16,-6 0-48 15,0 2 31-15,-3-2-102 16,3 5 72 0,8-3-40-16</inkml:trace>
          <inkml:trace contextRef="#ctx0" brushRef="#br0" timeOffset="2">8048 10761 148 0,'-3'0'57'0,"3"2"-44"0,0 6 1 16,0-8-1-16,0 11 11 15,3 5 9-15,-3 2-6 16,2 1-1 0,4 5-15-1,0-6-2-15,-3-5-2 0,0-2-3 16,-3-3-3-16,3 0 11 15,-3-3 4-15,0-5 3 16,0-5 3-16,0-6-12 16,0-2-3-16,6-3-5 0,0-2-2 15,3-1 1 1,3 0-1-16,0 4 0 0,3 1 0 16,0 4-22-16,0 4-8 15,-1 1-27-15,1 5-9 16,0 0-33-1</inkml:trace>
          <inkml:trace contextRef="#ctx0" brushRef="#br0" timeOffset="3">8301 10787 168 0,'-12'-8'66'0,"6"5"-52"0,0 1 3 16,3 4 0-16,-3 1 2 15,-6 2 3-15,0 3-3 16,0 6 1 0,0 1-11-16,3 4-5 0,3 2-3 0,3 0 1 15,3-2 1-15,6-1-6 16,3-2 0-16,3-5 5 16,0-6 6-16,3-2-6 15,-3-9-1-15,0-1-3 16,-3-4 0-16,-3-2 2 15,2-1 0-15,-2 1 0 16,-6 0 2-16,0 2-1 0,3 4 2 16,-3 1 4-16,0 1 4 15,0 2-6-15,0 3-1 16,0 6-2-16,6 4-2 16,-3 1 1-16,3-1-1 15,3 4-7-15,0-4 0 16,0 1-24-16,0-3-7 15,0 0-33 1,0-8-46-16,3 0 32 16</inkml:trace>
          <inkml:trace contextRef="#ctx0" brushRef="#br0" timeOffset="4">8423 10819 180 0,'0'0'68'0,"3"8"-52"0,0 2-3 15,-3-2-3-15,2 3 10 16,1 2 10-16,0 3-7 16,0 0-1-16,-3 0-13 15,0-3-3-15,3-2-2 0,-3-4 0 16,3-1 0-16,0-1-2 16,3-10-13-1,0-6-4-15,0-2-9 16,0-8 0-16,3 2 4 15,0-2 4-15,0 5 8 16,0 3 2-16,0 5 12 16,0 3 6-16,0 5 6 15,0 5 1-15,0 6-2 16,-1 2 2-16,-2 0-4 16,-3 0-1-16,3-5-6 0,-3 0-3 15,0-3 0-15,0 1-1 16,-3-6-5-16,6-3 1 15,0-5-9-15,3-5-4 16,3-3 7-16,0-2 5 16,3 4-1-16,0 1 1 15,0 5 1-15,-1 6 0 16,-2 4 0-16,0 6 2 16,-3 3 3-16,0 5 4 0,-3 2-2 15,0 1-2 1,-3-4-20-16,0-1-8 0,3-6-65 15,6 0-54 1,-3-11 51 0</inkml:trace>
          <inkml:trace contextRef="#ctx0" brushRef="#br0" timeOffset="5">8857 10851 220 0,'3'2'82'0,"3"1"-64"0,-6 5 0 16,3-6-6-16,3 4 3 16,0-1 4-16,3-2-7 0,0-3-2 15,3-3-6 1,0-2-3-16,0-3 2 0,-4 0-7 0,1-3 1 16,0 1-4-16,-3-1 2 15,-6-2 1-15,-3 2-1 16,-6 3 4-16,0 0 2 15,-5 6 2-15,-1 2 3 16,-3 5-1-16,0 0 0 16,0 6 5-16,3 0 6 15,3 4-6-15,3 1-1 16,6 3-1-16,3-1 2 16,6 3-5-16,3-5-3 15,3 0-43 1,3 0 22-16,9-3-23 0,6-7-71 15,2 2-31-15</inkml:trace>
          <inkml:trace contextRef="#ctx0" brushRef="#br0" timeOffset="6">9176 10766 216 0,'3'-8'82'0,"-6"5"-64"0,0 3 22 15,-3-2 24-15,3 4-36 0,-9-2 16 16,3 6-27-16,-9 2 0 15,0-1-11-15,0 4-1 16,3 0-8-16,6 2 0 16,4 0 1-16,5 6-1 0,8-1-1 15,7 1 0-15,0-1 0 16,3 1 0-16,0 5 3 16,0-3 0-16,-9-3 1 15,-9-2 15 1,0 0-8-16,-12 0-1 0,-9 0-49 15,-6-6-24-15,0 1-68 16,4-1-29-16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3FC9923-4E4C-456D-BAF5-5056B0B633D2}" emma:medium="tactile" emma:mode="ink">
          <msink:context xmlns:msink="http://schemas.microsoft.com/ink/2010/main" type="writingRegion" rotatedBoundingBox="8142,12385 9109,12369 9113,12646 8146,12663"/>
        </emma:interpretation>
      </emma:emma>
    </inkml:annotationXML>
    <inkml:traceGroup>
      <inkml:annotationXML>
        <emma:emma xmlns:emma="http://www.w3.org/2003/04/emma" version="1.0">
          <emma:interpretation id="{5AFADAE2-7E6D-46E2-B4F4-6ED558E17D36}" emma:medium="tactile" emma:mode="ink">
            <msink:context xmlns:msink="http://schemas.microsoft.com/ink/2010/main" type="paragraph" rotatedBoundingBox="8142,12385 9109,12369 9113,12646 8146,12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903EEB-596F-4BAB-B79B-3B06993313E5}" emma:medium="tactile" emma:mode="ink">
              <msink:context xmlns:msink="http://schemas.microsoft.com/ink/2010/main" type="line" rotatedBoundingBox="8142,12385 9109,12369 9113,12646 8146,12663"/>
            </emma:interpretation>
          </emma:emma>
        </inkml:annotationXML>
        <inkml:traceGroup>
          <inkml:annotationXML>
            <emma:emma xmlns:emma="http://www.w3.org/2003/04/emma" version="1.0">
              <emma:interpretation id="{580EB1A6-C300-4E98-BF99-40762527374B}" emma:medium="tactile" emma:mode="ink">
                <msink:context xmlns:msink="http://schemas.microsoft.com/ink/2010/main" type="inkWord" rotatedBoundingBox="8142,12385 9109,12369 9113,12646 8146,12663"/>
              </emma:interpretation>
              <emma:one-of disjunction-type="recognition" id="oneOf0">
                <emma:interpretation id="interp0" emma:lang="en-US" emma:confidence="1">
                  <emma:literal>main</emma:literal>
                </emma:interpretation>
                <emma:interpretation id="interp1" emma:lang="en-US" emma:confidence="0">
                  <emma:literal>mains</emma:literal>
                </emma:interpretation>
                <emma:interpretation id="interp2" emma:lang="en-US" emma:confidence="0">
                  <emma:literal>makin</emma:literal>
                </emma:interpretation>
                <emma:interpretation id="interp3" emma:lang="en-US" emma:confidence="0">
                  <emma:literal>Main</emma:literal>
                </emma:interpretation>
                <emma:interpretation id="interp4" emma:lang="en-US" emma:confidence="0">
                  <emma:literal>man</emma:literal>
                </emma:interpretation>
              </emma:one-of>
            </emma:emma>
          </inkml:annotationXML>
          <inkml:trace contextRef="#ctx0" brushRef="#br0">8146 12449 156 0,'-3'-6'60'0,"6"6"-47"0,-3-5 10 16,0 5 3-16,0 0-4 16,3 0-1-16,0 5-3 15,-3-5-1 1,3 8-3-16,0 6 1 0,-3 4 1 16,0 3 2-16,-3 6-6 15,0-1-2-15,0 1-10 16,3-4-2-16,0-4-2 15,0-6 2-15,0-2 3 16,0-3 2-16,0-3 5 16,0-5 5-16,0-5-9 15,0-6-2-15,0-2-2 0,0-6 2 16,0-2-3 0,3 0-2-16,0 0 2 0,3 0 0 15,0 2 1-15,2 3 0 16,1 3-5-16,0 2 1 15,3 6 0-15,0 3 2 16,-3 4 1-16,0 6 1 16,-3 3 4-16,0 2 2 15,-3 3-2-15,-3-3-1 16,0 0-1-16,-3-2 1 16,0-3 0-16,3-3 1 0,-3 0-2 15,6-7-2-15,0-6-2 16,3-3-1-16,3-2-1 15,3-3 0 1,0 0 0-16,3 3 3 0,-1 5 0 16,1 0 3-16,3 3-6 15,-3 5 1-15,0 5 5 16,-3 0 4-16,-3 6-1 16,0 2 0-16,-6 0-3 15,3 3 1-15,-3-2-2 16,0-1 2-16,0-3-18 15,0-2-4-15,2-2-29 16,4-6-9-16,0-3-52 16</inkml:trace>
          <inkml:trace contextRef="#ctx0" brushRef="#br0" timeOffset="1">8625 12422 216 0,'-18'3'82'0,"12"-1"-64"0,-12 6 7 0,6-5-1 16,3 2-4-16,-5 6 3 15,-1 0-11-15,0 2-2 16,3 3-6-16,0 2-5 0,3 1 0 16,3 2 3-16,3-3 1 15,3 1-6-15,6-6 0 0,0-2 1 16,3-6 3-16,3-5 0 15,3-8-1-15,0-5 1 16,0-3-1-16,-4 0-3 16,1-2 2-16,-3 2 1 15,-3 0 2-15,-3 5 1 16,-3 1 3-16,0 2 8 16,0 0 5-16,0 0-5 15,0 8-3-15,0 0-6 16,0 5-4-16,3 6 0 15,0 7-1-15,3 1-3 16,3 2 0-16,0 0 2 16,3-2 2-16,0-4-11 0,0-4-3 15,3-3-29-15,-1-8-11 16,-2 0-32 0</inkml:trace>
          <inkml:trace contextRef="#ctx0" brushRef="#br0" timeOffset="2">8789 12467 236 0,'-6'-2'88'0,"9"2"-69"0,-3 0 8 0,0 0 1 15,3 2-17-15,0 3-4 0,0 3 2 16,3 3 4 0,0 0-7-16,-3 4-1 0,-1 1-1 0,1 0-5 15,0 0-1-15,3-3-15 16,-3-2-6-1,0-3-48-15,3-3-21 16,-6-5-1 0</inkml:trace>
          <inkml:trace contextRef="#ctx0" brushRef="#br0" timeOffset="3">8774 12375 272 0,'-12'0'104'0,"9"5"-81"0,9-8-8 16,-6 1-15 0,0 2-4-16,3 2-2 0,3 1-12 0,0 5-6 15,3-3-56-15,3 3-24 16,-1-3 26-16</inkml:trace>
          <inkml:trace contextRef="#ctx0" brushRef="#br0" timeOffset="4">8937 12504 212 0,'3'16'79'0,"-6"-3"-61"0,6 6 10 0,-3-9 3 16,0 1-19-16,0-3 7 16,0 0-11-16,0 0 9 15,0-3-8-15,0-2-2 16,0-3-7-16,0-3-2 0,3-2-2 15,-3-6-2 1,3 1 3-16,0-9 0 0,3 1-5 16,3-4 0-16,0 4 6 15,3 5 6-15,-3 2-2 16,3 6 6-16,3 0 2 16,0 7 6-16,0 6 2 0,-3 3-7 15,-1 5-4-15,-5 2-4 16,3 1-3-16,-3-4-142 31,0 4 77-31,0-3-65 0,0-6 61 16,-6-4 22-16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A47F2CB-D53D-4522-8F68-36F732791A6E}" emma:medium="tactile" emma:mode="ink">
          <msink:context xmlns:msink="http://schemas.microsoft.com/ink/2010/main" type="inkDrawing" rotatedBoundingBox="918,13483 2605,13464 2606,13495 919,13513" shapeName="Other"/>
        </emma:interpretation>
      </emma:emma>
    </inkml:annotationXML>
    <inkml:trace contextRef="#ctx0" brushRef="#br0">919 13502 160 0,'0'0'63'0,"0"0"-49"0,0 0 9 0,0 0 3 16,0 0-4-16,0 0 1 15,9 2-6-15,-1-2 0 0,1 3-10 16,6-3 2-16,6 3 2 0,6-1-4 16,9-2 1-16,8 0-1 15,10-2 1-15,14-4-2 16,7 1 1-16,8-3-4 16,12 0 0-16,10 3-3 15,-1 2-1-15,0 3 1 16,0 0 2-16,6 3-1 15,-9 2-1-15,-11 0 1 16,-4-2-1-16,-9 0 0 16,-11-1 0-16,-10-2 0 15,-5 0 2-15,-15-2-19 16,-6-1-6-16,-7 0-94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9470E30-1D29-4718-9CFE-5C48A36A40EF}" emma:medium="tactile" emma:mode="ink">
          <msink:context xmlns:msink="http://schemas.microsoft.com/ink/2010/main" type="inkDrawing" rotatedBoundingBox="2722,13557 6158,13473 6161,13575 2725,13660" shapeName="Other">
            <msink:destinationLink direction="to" ref="{49AE20F2-9B34-4AB9-9F77-2B2A8CAEA26D}"/>
          </msink:context>
        </emma:interpretation>
      </emma:emma>
    </inkml:annotationXML>
    <inkml:trace contextRef="#ctx0" brushRef="#br0">2734 13660 148 0,'-9'-7'55'0,"9"4"-43"0,0 0-3 0,0 3-5 16,0-2 7-16,0-1 7 0,0 0 2 15,3 1 3-15,-3-1-13 16,3-2 1-16,0 2 2 0,-3 0-3 15,0-2 2-15,3 2-1 16,0-2 1-16,0 0-4 16,0 0-3-16,3-1-2 15,0 4 0-15,6-1-2 16,-6 0 2-16,6 1-2 16,0-1-1-16,3 0 3 15,0 1 0-15,2-1-1 16,1 0-2-16,3 3 1 15,3-2-1-15,0-1 4 16,0 1 2-16,2 2-5 16,4 0-2-16,3 0 2 15,3 0 1-15,-1 0 0 16,4 0 1-16,3 0-2 0,-1 0-1 16,1-3 3-16,0 0 0 15,-1 1-4-15,4-1 1 16,0 0 2-16,-1 1 1 15,7-1-1-15,-9 0 1 16,2 1-2-16,1 2-1 16,0-3 3-16,-4 0 2 15,1 1 0-15,0 2 2 16,2 0-4-16,1-3-2 16,5 3 0-16,1 0 1 15,3 0-3-15,-4 0 0 16,1 0 1-16,-4 0 2 15,-2 0-1-15,3 3 2 16,-4-3-4-16,4 2 0 16,0 1 1-16,-1 0 0 15,1-3 0-15,2 0 2 0,-2 0-3 16,-3 0 0-16,-1 0 3 16,1 0 1-16,-3 0-4 15,-1 0 1-15,1 0-2 16,0 2-2-16,-1-2 5 15,1 0 3-15,-3 0-3 16,-1 0-3-16,1 3 3 16,-3-3 3-16,3 3-3 15,-4-1-3-15,4-2 1 16,0 3 0-16,-1-3 3 0,4 0 1 16,-3 0-4-16,2 0 1 15,1-3-2-15,-3 1 0 16,-1-4 2-16,1 1 0 15,0 0 2 1,0 0 1-16,-1-1-1 0,-2 1-2 16,0 2 1-16,-4 1-1 15,7-1 0-15,-3 0 0 16,-3 1-3-16,-4-1 2 16,-2 3-23-16,0 3-12 15,-3 2-30-15,0 0-13 16,2 6-18-1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98403B2-7DA4-4B6A-9277-C24C6E60B9B9}" emma:medium="tactile" emma:mode="ink">
          <msink:context xmlns:msink="http://schemas.microsoft.com/ink/2010/main" type="writingRegion" rotatedBoundingBox="2988,13696 6135,13677 6142,14902 2995,14921"/>
        </emma:interpretation>
      </emma:emma>
    </inkml:annotationXML>
    <inkml:traceGroup>
      <inkml:annotationXML>
        <emma:emma xmlns:emma="http://www.w3.org/2003/04/emma" version="1.0">
          <emma:interpretation id="{F93B7AEE-77D3-46FB-9FC2-B3D2FBA47DB1}" emma:medium="tactile" emma:mode="ink">
            <msink:context xmlns:msink="http://schemas.microsoft.com/ink/2010/main" type="paragraph" rotatedBoundingBox="2988,13696 6135,13677 6142,14902 2995,14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3690B6-7A01-4E9E-B100-0BBF7CACCA7A}" emma:medium="tactile" emma:mode="ink">
              <msink:context xmlns:msink="http://schemas.microsoft.com/ink/2010/main" type="line" rotatedBoundingBox="2988,13696 6135,13677 6139,14248 2991,14267">
                <msink:destinationLink direction="with" ref="{0DE65DF8-5199-4EDC-B583-46581580EC8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9E0796E-FBE6-4F67-B0BF-3629CE8090F7}" emma:medium="tactile" emma:mode="ink">
                <msink:context xmlns:msink="http://schemas.microsoft.com/ink/2010/main" type="inkWord" rotatedBoundingBox="3780,13691 6135,13677 6139,14248 3783,14262"/>
              </emma:interpretation>
              <emma:one-of disjunction-type="recognition" id="oneOf0">
                <emma:interpretation id="interp0" emma:lang="en-US" emma:confidence="0">
                  <emma:literal>rtnlpcount_rt22)</emma:literal>
                </emma:interpretation>
                <emma:interpretation id="interp1" emma:lang="en-US" emma:confidence="0">
                  <emma:literal>rtnlpcount.r +22)</emma:literal>
                </emma:interpretation>
                <emma:interpretation id="interp2" emma:lang="en-US" emma:confidence="0">
                  <emma:literal>rtnlpcount_r +22)</emma:literal>
                </emma:interpretation>
                <emma:interpretation id="interp3" emma:lang="en-US" emma:confidence="0">
                  <emma:literal>rtnlpcount_r+22)</emma:literal>
                </emma:interpretation>
                <emma:interpretation id="interp4" emma:lang="en-US" emma:confidence="0">
                  <emma:literal>rtnlpeount_r +22)</emma:literal>
                </emma:interpretation>
              </emma:one-of>
            </emma:emma>
          </inkml:annotationXML>
          <inkml:trace contextRef="#ctx0" brushRef="#br0">4008 13692 192 0,'3'-2'71'0,"-3"2"-55"0,0 5 6 0,0-5 0 15,0 8-3-15,-3 2 3 16,-3 4-1-16,-6 1-1 15,1 1-10-15,-7 3 0 0,0 2 3 16,-3 0-5-16,-3-2 0 16,0-1-2-16,1-2 1 15,5-3 0-15,0 1 1 16,3-4-4-16,6 1-1 16,3-3-1-16,3 0-2 0,6 0 1 15,3 2 1 1,6-2-1-16,3 3 2 0,0-1-4 15,3 1-2-15,2-1 2 16,-2 1 2-16,0-3-2 16,-3 3 0-16,0-1-26 15,-3-2-9-15,0 0-37 16,-3-5-16-16,0-3-8 16</inkml:trace>
          <inkml:trace contextRef="#ctx0" brushRef="#br0" timeOffset="-1">3952 13750 4 0,'9'-10'0'0</inkml:trace>
          <inkml:trace contextRef="#ctx0" brushRef="#br0" timeOffset="1">4053 13970 200 0,'-3'11'74'0,"3"4"-58"0,0 12 5 0,0-11-3 16,0 2 0-16,0 6 3 16,0 3-7-16,0-1-1 0,0 3-7 15,0-5-6-15,3-3-1 0,0-2 3 16,0-6 1-1,0-3-8-15,-3-2-2 16,0-5 2-16,0-3 2 0,-3-5 0 16,0-3-1-16,0-5 3 15,-3-6 0-15,3-2 12 16,0-3 5-16,0-2-15 16,3-3-7-16,3 5 7 15,3 0 5-15,3 0-4 16,3 3-1-16,3 5 1 15,3 5 1-15,-1 4-1 16,1 4-2-16,0 3-2 0,-3 5 1 16,0 3 3-1,-3 3 3-15,-6-1 7 0,-6 1 2 16,-3 2-7-16,-6-2-2 16,-3-1-5-16,-3-2-1 15,0 0-12-15,-3-3-5 16,3-2-10-16,1 0-3 15,-1-3-14-15,3-3-6 16,3 0-37 0</inkml:trace>
          <inkml:trace contextRef="#ctx0" brushRef="#br0" timeOffset="2">4285 13981 164 0,'-6'-6'63'15,"6"6"-49"-15,-9 0 14 0,6 3 2 0,0 0-4 16,-3 2-1-16,0 3-9 16,-3 2-3-16,1 4-7 15,2 2-4-15,0 2 1 0,6 1-2 16,0-1 2-16,3 1-13 15,3-1-6-15,5 1-22 16,1-6-11-16,3-5-40 16</inkml:trace>
          <inkml:trace contextRef="#ctx0" brushRef="#br0" timeOffset="3">4348 14049 184 0,'-12'-8'68'0,"12"8"-52"0,-3 3-1 0,3 0-4 16,-3 2-3-16,3 0 0 16,-3 3 4-16,3 0 3 15,0 3-8-15,3-1-6 0,3 1-2 16,0-3 3-16,3 0 1 16,3-3 5-16,-1-5 3 15,4-3-2-15,-3-2 2 0,0-3-6 16,-3-2-1-1,-3-1 4-15,-3-2 3 0,-3 0-4 16,-6-1-2 0,0 4 0-16,-3-1 1 0,-3 3-10 15,0 3-4-15,0 2-18 16,3 3-9-16,1 3-30 16,2 0-11-16</inkml:trace>
          <inkml:trace contextRef="#ctx0" brushRef="#br0" timeOffset="4">4422 14007 208 0,'-6'3'77'0,"6"2"-60"0,0 3-7 0,0 0-8 15,0 2 3-15,3 1 6 16,0 2 4-16,3 0 0 15,0 1-7-15,3-1-3 0,0-2 1 16,3-4-3-16,0-1 0 16,0-6-8-16,-1-3-2 15,-2-5-3-15,0 0 1 16,-3 0 3-16,0-2 3 16,-3-4 6-16,-3 4 3 15,0-1 4-15,0 3 4 16,-3 3-6-16,3 0-2 0,0 5-8 15,0 0-1-15,3 8 1 16,0 2 3-16,0 4-2 16,3-1-2-16,0 3-1 15,0 0 0-15,3-3-22 16,-3 0-7-16,0-2-63 16</inkml:trace>
          <inkml:trace contextRef="#ctx0" brushRef="#br0" timeOffset="5">4613 14012 184 0,'0'3'68'0,"0"2"-52"0,3 6-5 0,-3-3-4 16,3 0 5-16,-1 2 4 15,-2-2-1-15,3 3-1 16,0-3-8-16,-3-3-4 0,0 0 1 15,0-5 2-15,0 0 2 16,0 0-3-16,0-5-3 16,0-3-3-16,0-2-1 15,3-4-3-15,3 1 1 16,0 0 1-16,3 2 2 16,0 3 5-16,0 3 6 15,0 2-1-15,3 6 1 16,0 5-3-16,0 5 1 15,0 0-4-15,-3 3-2 0,-3 3 0 16,-1-3 1-16,1 0-19 16,-3-3-8-1,0-3-47 1,3-4-51-16,0-6 31 0</inkml:trace>
          <inkml:trace contextRef="#ctx0" brushRef="#br0" timeOffset="7">4663 13912 260 0,'3'-3'96'0,"3"6"-75"0,3-3 3 16,0 0-2-16,6 0-12 16,3 0-1-16,3 0-7 15,-1 0-4-15,4 0 1 16,0 0-55-16,0 0-22 0,0 0-27 16</inkml:trace>
          <inkml:trace contextRef="#ctx0" brushRef="#br0" timeOffset="6">4842 13811 156 0,'-6'-10'57'0,"3"4"-44"0,3 4 14 0,0 2 3 15,0 0-4-15,-3 2 2 16,0 4-10-16,0 4-3 16,0 3-8-16,0 9 4 0,3 4 4 15,0 6-3-15,0 2-2 16,0 1-3-16,3-1-2 16,0-2-3-16,3-3 1 15,0-5-15-15,0-3-5 16,0-8-40-16,-3-2-17 0,-3-11-24 15</inkml:trace>
          <inkml:trace contextRef="#ctx0" brushRef="#br0" timeOffset="8">4854 14110 244 0,'-6'0'93'0,"9"-2"-72"16,6 4-8-16,-3 1-8 0,0-3-7 15,-1 0 0-15,4 3-7 16,0-1-2-16</inkml:trace>
          <inkml:trace contextRef="#ctx0" brushRef="#br0" timeOffset="10">4883 14113 208 0,'-6'-3'79'0,"6"3"-61"0,0 0 19 15,0 0 4-15,0 0-19 16,6 0-5-16,0 0-6 0,-3 0 0 15,6 0-6-15,0 0-1 16,3 3-2-16,0 0-2 16,0-1-28-16,0-2-14 15,-3 3-75-15,0-6-32 16</inkml:trace>
          <inkml:trace contextRef="#ctx0" brushRef="#br0" timeOffset="9">5002 14018 208 0,'-2'2'79'0,"2"4"-61"0,2 4 12 0,-2-2 2 15,3 3-6-15,0 2-1 16,3 0-13-16,0 0-8 16,0 1-2-16,0-4 0 0,0 1 1 15,-3-3-1-15,0 0 1 16,0-6 2-16,-3-2 2 16,0 0-1-16,0-2-1 15,-3-6-6-15,3-3 1 0,-3 1 0 16,3-4 2-1,0-2-1-15,6 3 2 16,0 0-4-16,3 2-2 0,3 1 4 16,0 2 1-1,0 5-3-15,3 1-1 16,-3 2-19-16,2 0-9 0,-2 0-48 16,0 0-22-16,-6 0 8 15</inkml:trace>
          <inkml:trace contextRef="#ctx0" brushRef="#br0" timeOffset="12">5244 13989 272 0,'0'-6'101'0,"0"4"-78"0,6-1 0 0,-6 0 0 16,5 6-15-16,4-6 1 15,3 1-6-15,3 2-2 16,0 0-22-16,3 0-9 16,3 0-49-16,-3 0-21 15,2 0 10-15,-2-3 6 16</inkml:trace>
          <inkml:trace contextRef="#ctx0" brushRef="#br0" timeOffset="11">5312 13846 224 0,'-3'2'85'0,"3"4"-66"0,3 7-1 0,-3-3-3 0,3 6-2 15,-3 5 2-15,0 3-6 16,3 0-1-16,0 0-4 16,0 0-7-16,0 0-1 0,-3-3-22 0,3-5-8 15,0-3-69 1</inkml:trace>
          <inkml:trace contextRef="#ctx0" brushRef="#br0" timeOffset="13">5419 13856 260 0,'-6'-13'99'0,"9"8"-77"0,3-1 2 16,0 4-4-16,6-1-7 16,-3 0 2-16,6 1-6 15,0-1-1-15,0 6-4 16,2 2-3-16,-2 3 0 0,0 5-4 0,-3 3 2 15,-9 5 1 1,-3 3 2-16,-6 3-3 0,-3 2 0 16,-3-5 3 15,3 2-1-31,-5 0-3 0,2-4 4 0,3-4 0 16,0-5 0-16,3-2-2 15,3-3 1-15,3 0-1 0,3-3 2 16,3-2-1-16,6-3-1 15,0-3-6 1,5 3 3-16,1-5-43 16,3 2 26-16,3-2-28 15,-3 0-62-15,0-3-28 0</inkml:trace>
          <inkml:trace contextRef="#ctx0" brushRef="#br0" timeOffset="14">5693 13856 284 0,'3'-10'107'0,"0"4"-83"0,6 1-3 16,-3 2-4-16,0 3-11 16,0 0-1-1,3 6-2-15,0 2-5 0,-3 2 1 16,-3 6 3-16,-3 5-1 0,-3 3-1 15,-6 3 1-15,0-1-4 0,-3-2 2 16,0 0 1-16,0-6 2 16,3-2-1-16,0-5 2 15,3-1 0-15,3-2 1 16,3-3-2-16,6-2 1 16,0-3 0-1,6 3-1-15,3-3-2 16,3 0-2-16,0 0-1 15,-3 0-31-15,-1 0-13 16,1 0-75-16,-3 0-34 16</inkml:trace>
          <inkml:trace contextRef="#ctx0" brushRef="#br0" timeOffset="15">5842 13713 280 0,'-6'-5'107'0,"6"5"-83"0,3 5 2 16,-3-5-6-16,3 6-11 15,3 2-3-15,3 0 1 0,3 2 2 16,3 1-4-1,5 2-5-15,-2-2-1 0,-3-1 1 16,9 3 2-16,9 6-1 0,-1-3-1 16,-8-3 1 15,0 3-1-31,-3-3 0 0,-3 0 2 0,-6-2 8 16,0 2-6-16,-12 3 8 15,-6 2-3-15,-6 6 0 16,-6 3-5-16,-3-3-1 15,0 5-1-15,-9 2 1 16,1 1-4-16,2-3 0 16,3-2-26-16,6-6-137 15,3 0 88-15,3 0-91 0</inkml:trace>
          <inkml:trace contextRef="#ctx0" brushRef="#br0" timeOffset="-5">2993 13957 108 0,'0'2'41'0,"-3"-2"-32"0,3 3 4 0,0-3 2 15,0 0 4-15,0 0 3 16,0 0 0-16,0 0 1 15,0 0-9-15,3 0-1 16,0 0-7-16,0 0 3 0,-3 0 3 16,0 0-2-16,0 5 0 15,3 3-6-15,0 6-1 16,0 1 10-16,0 1 3 16,0 3-5-16,0-3-4 15,3 0-2-15,-3-3 1 16,0-5-3-16,0 0-2 15,-3-8 0-15,0 0 1 0,0-3 3 16,-3-2 4 0,0-6-4-16,0-2-3 15,3-3 1-15,-6-2 0 0,6-1-1 16,0 0-2-16,6 4 3 16,3-1 0-16,3 2-6 15,3 1 0-15,3 3 1 16,0 4 1-16,-1 1-4 15,-2 5 1-15,0 0-25 16,-3 3-8-16,-3 2-23 16,-3 3-10-16,-6 3-13 15</inkml:trace>
          <inkml:trace contextRef="#ctx0" brushRef="#br0" timeOffset="-3">3166 13922 260 0,'0'-5'96'0,"3"5"-75"0,3-3 8 0,0 3-3 16,3-2-14-1,3-1-2-15,6 1-8 16,-1-1-2-16,4 3 0 0,3 0-16 0,0 0-6 15,0 0-42-15,-4 3-16 16,-2 2-16 0</inkml:trace>
          <inkml:trace contextRef="#ctx0" brushRef="#br0" timeOffset="-4">3291 13790 192 0,'-6'-3'71'0,"9"9"-55"0,-3-1 0 0,0 0-2 15,0 6 1-15,0 2 3 16,0 6 2-16,0 2 0 15,0 3-11-15,3 2-3 0,0 3-2 16,3-2-5-16,0-4-1 16,0 1-21-16,0-5-10 0,0-3-41 15,-3 0-45 1,-3-9 33 0</inkml:trace>
          <inkml:trace contextRef="#ctx0" brushRef="#br0" timeOffset="-2">3398 13973 204 0,'-6'8'77'0,"9"0"-60"0,3 7-5 0,-3-4-4 15,0 0 2-15,3 2 3 16,-3 0 0-16,0 0 0 16,-3-2-7-16,0-3-4 0,3 0 1 15,-3-3 0-15,0 0 1 0,0-5 0 16,3 0 0-16,0-5-2 16,0-3 1-16,0-5-4 15,3-3 0-15,0 0 1 16,3 0 0-16,0-2 0 15,3 4 0-15,2 4 0 16,1 5 2-16,0 5-1 16,0 5-1-16,0 5 3 15,-3 4 0-15,0 2-4 16,-3-1-1-16,0 7-30 16,0-4-12-16,-9-5-56 15</inkml:trace>
        </inkml:traceGroup>
      </inkml:traceGroup>
      <inkml:traceGroup>
        <inkml:annotationXML>
          <emma:emma xmlns:emma="http://www.w3.org/2003/04/emma" version="1.0">
            <emma:interpretation id="{DF40C12E-390B-4E89-A377-C5C1130591E4}" emma:medium="tactile" emma:mode="ink">
              <msink:context xmlns:msink="http://schemas.microsoft.com/ink/2010/main" type="line" rotatedBoundingBox="3799,14521 4878,14578 4860,14926 3781,14869"/>
            </emma:interpretation>
          </emma:emma>
        </inkml:annotationXML>
        <inkml:traceGroup>
          <inkml:annotationXML>
            <emma:emma xmlns:emma="http://www.w3.org/2003/04/emma" version="1.0">
              <emma:interpretation id="{45EF182D-6E69-4B35-ABE1-A914D54ED4F0}" emma:medium="tactile" emma:mode="ink">
                <msink:context xmlns:msink="http://schemas.microsoft.com/ink/2010/main" type="inkWord" rotatedBoundingBox="3799,14521 4878,14578 4860,14926 3781,14869"/>
              </emma:interpretation>
              <emma:one-of disjunction-type="recognition" id="oneOf1">
                <emma:interpretation id="interp5" emma:lang="en-US" emma:confidence="0">
                  <emma:literal>Obl.</emma:literal>
                </emma:interpretation>
                <emma:interpretation id="interp6" emma:lang="en-US" emma:confidence="0">
                  <emma:literal>0b II</emma:literal>
                </emma:interpretation>
                <emma:interpretation id="interp7" emma:lang="en-US" emma:confidence="0">
                  <emma:literal>0b "</emma:literal>
                </emma:interpretation>
                <emma:interpretation id="interp8" emma:lang="en-US" emma:confidence="0">
                  <emma:literal>on</emma:literal>
                </emma:interpretation>
                <emma:interpretation id="interp9" emma:lang="en-US" emma:confidence="0">
                  <emma:literal>0b 11</emma:literal>
                </emma:interpretation>
              </emma:one-of>
            </emma:emma>
          </inkml:annotationXML>
          <inkml:trace contextRef="#ctx0" brushRef="#br0" timeOffset="16">3928 14579 160 0,'-9'-6'63'0,"6"4"-49"0,0-4 11 0,0 6 2 16,-3 0 2-16,0 3 5 15,-6 2-13-15,-3 6-4 16,-2 2-10-16,-1 11-5 0,0 0 1 16,3 5-2-16,6 5-1 15,3 1 1-15,6-1 1 16,6-2 1-16,6-6 1 15,6-7 9-15,3-6 3 16,5-8-1-16,4-7-1 0,3-9-8 16,3-5-4-16,-4-5-1 15,-2 0 1 1,-6 0-1-16,-6-3 2 0,-9-3 2 16,-9 4 2-16,-9-4-3 15,-6 1-1-15,-6 2 3 16,-3 3 3-16,3 2-6 15,1 9-2-15,-1 2-21 16,6 2-9-16,3 9-27 16,3 2-10-16,9 3-49 15</inkml:trace>
          <inkml:trace contextRef="#ctx0" brushRef="#br0" timeOffset="17">4172 14581 244 0,'-6'0'93'0,"9"5"-72"0,-3 14-8 16,3-11-10-16,-3 8 4 0,0 2 5 16,0 1 8-16,0-1 4 15,0 4-12-15,0-1-2 0,3 0-3 16,0-3-1-16,0 1-1 15,0-6-6-15,0-2-1 16,0-3 1-16,0-3 2 16,-3-5 0-16,3-3-1 0,0-2-2 15,3 0 1 1,0-6 1-16,0 1 0 0,3 2-3 16,3 0 2-16,2 0-1 15,1 2-2-15,3 4 3 16,0 2 0-1,0 5 1-15,3 3 2 0,-3 3 10 16,-4 2 4-16,-2 0-3 16,-3 0-3-16,-6 1-1 15,-6-4 1-15,-3 1-3 16,-6-3 1-16,-5-3-7 16,-7-5-1-16,0 0-16 15,-3-3-6-15,0 1-11 0,1-1-5 16,2-2-15-16,6-1-6 15</inkml:trace>
          <inkml:trace contextRef="#ctx0" brushRef="#br0" timeOffset="18">4571 14594 208 0,'-6'-5'79'0,"6"5"-61"0,0 0-1 0,3 3-2 16,0 2 0-16,-3 8 5 15,3 1 5-15,-3 1 4 16,0 4-15-16,0 5-4 0,0 2-2 16,0 3-4-16,3 3-1 0,-3-3-1 15,3 0-2-15,-3-5-10 16,3-3-4-16,0-2-31 16,0-6-10-16,-3-5-54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494885D-75FF-4265-89D3-32AAE473D645}" emma:medium="tactile" emma:mode="ink">
          <msink:context xmlns:msink="http://schemas.microsoft.com/ink/2010/main" type="writingRegion" rotatedBoundingBox="360,13652 6416,13679 6404,16385 348,16357"/>
        </emma:interpretation>
      </emma:emma>
    </inkml:annotationXML>
    <inkml:traceGroup>
      <inkml:annotationXML>
        <emma:emma xmlns:emma="http://www.w3.org/2003/04/emma" version="1.0">
          <emma:interpretation id="{6798B018-8646-4FF2-89A9-248B1B5943FE}" emma:medium="tactile" emma:mode="ink">
            <msink:context xmlns:msink="http://schemas.microsoft.com/ink/2010/main" type="paragraph" rotatedBoundingBox="373,13910 2799,13662 2845,14113 419,14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F4C13-422B-48ED-9AA9-28E4C1BFB2E5}" emma:medium="tactile" emma:mode="ink">
              <msink:context xmlns:msink="http://schemas.microsoft.com/ink/2010/main" type="line" rotatedBoundingBox="373,13910 2799,13662 2845,14113 419,14361">
                <msink:destinationLink direction="with" ref="{EDFE66D6-AACA-4432-8468-28B03B947C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F992E4F-45A1-4443-910D-569353AED946}" emma:medium="tactile" emma:mode="ink">
                <msink:context xmlns:msink="http://schemas.microsoft.com/ink/2010/main" type="inkWord" rotatedBoundingBox="380,13976 1965,13814 2004,14199 419,14361"/>
              </emma:interpretation>
              <emma:one-of disjunction-type="recognition" id="oneOf0">
                <emma:interpretation id="interp0" emma:lang="en-US" emma:confidence="0">
                  <emma:literal>pcount_r</emma:literal>
                </emma:interpretation>
                <emma:interpretation id="interp1" emma:lang="en-US" emma:confidence="0">
                  <emma:literal>pcountr</emma:literal>
                </emma:interpretation>
                <emma:interpretation id="interp2" emma:lang="en-US" emma:confidence="0">
                  <emma:literal>pcount.r</emma:literal>
                </emma:interpretation>
                <emma:interpretation id="interp3" emma:lang="en-US" emma:confidence="0">
                  <emma:literal>p(ountr</emma:literal>
                </emma:interpretation>
                <emma:interpretation id="interp4" emma:lang="en-US" emma:confidence="0">
                  <emma:literal>p(ount_r</emma:literal>
                </emma:interpretation>
              </emma:one-of>
            </emma:emma>
          </inkml:annotationXML>
          <inkml:trace contextRef="#ctx0" brushRef="#br0">413 14108 104 0,'-3'-6'38'0,"3"9"-29"0,0 0 6 16,0-3 0-16,0 5 5 16,0 0 2-16,0 0-3 15,0 3-1-15,0 8 1 16,3 0 2-16,-3 0-11 16,0 3 8-16,0 2 4 0,0 0-9 15,3 0-2-15,3 0-5 16,-6 0-1-16,3-2-3 0,2-6 1 15,-5-2 0-15,0-3 3 16,0-3 6-16,0-5 4 16,0-3-4-16,-5-5-2 15,2-2-5-15,3-3-2 16,-6-3-3-16,3-3-1 16,0-2-4-16,3-3 1 15,3-2 2-15,6 2 3 16,-1-3-2-16,1 1 0 15,3 0-1-15,0 4 0 16,6 6 0-16,-3 6 0 16,3 7-3-16,0 9 1 15,-3 4 2-15,-1 6 3 0,-8 0 4 16,0 0 2-16,-3 5-1 16,-3-5 1-16,-3 0-2 15,-9-3 0 1,4-3-6-16,-10-2 1 15,0-2-18-15,3-1-5 0,-6-5-9 16,6 0 0-16,3-3-23 16,3 1-9-16,3-1-17 15</inkml:trace>
          <inkml:trace contextRef="#ctx0" brushRef="#br0" timeOffset="1">713 14068 184 0,'-9'-8'68'0,"9"11"-52"0,-9-1 12 0,6 1 5 15,3 0-13-15,-9 2-3 16,1 3-8-16,-1 2-4 15,0 4-2-15,6 1 0 0,-3 7 2 16,6-4-4-16,6 1-1 16,-3-3-5-16,9-3-1 0,2-3-17 15,1-2-5-15,6-5-46 16</inkml:trace>
          <inkml:trace contextRef="#ctx0" brushRef="#br0" timeOffset="2">806 14121 200 0,'-12'0'77'0,"6"5"-60"0,3 0-9 15,-3 1-9-15,3 4 2 16,3 1 4-16,0-1 4 16,0 1 5-16,0 0-8 15,9-1-3-15,3-2 0 0,5 0 0 0,-2-3 1 16,3-2-2-1,3-6 1-15,-3-2-2 16,-3 0-1-16,0-3 1 0,-9 0 1 16,0-3 1-16,-12 3 1 15,0 0 0-15,-9 1 2 16,3-1-5-16,0 0-1 16,-6 0-22-16,6 2-8 15,3 4-49 1,6 2-39-16,-3 2 44 15</inkml:trace>
          <inkml:trace contextRef="#ctx0" brushRef="#br0" timeOffset="3">916 14123 212 0,'-6'6'79'0,"6"-1"-61"0,0 8-10 15,0-5-6 1,0 3 7-16,6-1 6 0,-6 1-3 15,6 0 1-15,3-1-8 16,-1 1-3-16,4-3 1 0,3-3-2 16,0 0 2-16,0-2-9 15,-3-6-1-15,0-2 2 16,0 0 0-16,-3-6 3 16,-3 0 1-16,-3 1 1 0,0-1 2 15,-3 1 5-15,0 2 6 16,6 5-3-1,-6 1 2-15,0 2-9 0,3 5-2 16,2 3 1-16,1 2 3 16,3 1-7-16,0-1-3 15,0 1 5-15,0 0 1 16,3-1-24-16,0-4-9 16,0-1-37-1,-3-3-51-15,0 1 28 16</inkml:trace>
          <inkml:trace contextRef="#ctx0" brushRef="#br0" timeOffset="4">1181 14142 228 0,'-12'-5'88'0,"12"10"-69"0,3 0-5 0,-3-5-1 16,3 11-1-16,3-3-4 15,-6 0 0-15,3 0-4 16,3 0-3-16,-4-3 0 0,1 0 3 15,0-2 2-15,3-3-9 16,0-3-5-16,-3-2-1 16,3-3 0-16,0-3-1 15,0-2 1-15,3-3 3 16,-3-2 1-16,3 2 0 16,6 3 4-16,-3 5 2 15,-3 2 4-15,3 6 2 16,2 6 3-16,1 2 4 0,-6 2 1 15,3 3-4 1,-3 6-1-16,0-3-4 0,-3 0 1 16,0-3-6-16,3 0-1 15,-6-2-22-15,0-3-8 16,0 0-29-16,0-3-13 16,-3-5-14-1</inkml:trace>
          <inkml:trace contextRef="#ctx0" brushRef="#br0" timeOffset="5">1454 13877 216 0,'0'-10'82'0,"3"12"-64"0,3-2-4 0,-6 0-6 15,0 6 4-15,6 4 7 16,0 4 1-16,3 9 3 15,-6 9-13-15,3 3-6 0,-3 2 0 0,6 0-3 16,-6-3 2-16,3-2-2 16,-3-3-1-16,3-5-28 15,-3-6-11-15,0 1-43 16,-3-3-48 0,-3-6 40-16</inkml:trace>
          <inkml:trace contextRef="#ctx0" brushRef="#br0" timeOffset="6">1356 14007 268 0,'-6'-8'101'0,"9"8"-78"0,6-3-7 0,-6 3-6 16,9-2-3-16,3-3 4 15,6-1 2-15,9 1 3 16,-4 0-9-1,10-3-4-15,-6 0-2 0,3 2-37 0,-1 1-15 16,-2 3-69 0</inkml:trace>
          <inkml:trace contextRef="#ctx0" brushRef="#br0" timeOffset="7">1579 14221 212 0,'-8'-2'79'0,"10"4"-61"0,1-2 6 0,-3 0 0 15,9 0-4-15,0 0 0 16,3-2-6-16,0-1-1 15,6 0-8-15,3 3-5 0,3-2-1 16,2-1-8-16,-8 3-4 16,3 0-22-16,-9 0-10 15</inkml:trace>
          <inkml:trace contextRef="#ctx0" brushRef="#br0" timeOffset="8">1797 14100 200 0,'0'2'77'0,"3"4"-60"0,0 2 2 16,3-3-4-16,-6 5 3 15,9 4 3-15,-6-4-4 16,2 3 0-16,1-2-10 0,0 0-4 15,-6-3-2-15,0-1-1 16,3-1 2-16,-3-1 1 0,0-5 3 16,0 0-1-1,0-5 0-15,0-3-3 0,3-5 1 16,0-3 0-16,3-3 1 16,9-2-5-1,-6 3-1-15,3-1-2 0,3 6 3 16,0 2-5-16,6 3 0 15,-7 0-39-15,4 6-18 16,0 2-40 0</inkml:trace>
        </inkml:traceGroup>
        <inkml:traceGroup>
          <inkml:annotationXML>
            <emma:emma xmlns:emma="http://www.w3.org/2003/04/emma" version="1.0">
              <emma:interpretation id="{19EE4C0E-0E64-4BAD-98D5-CB6B5FB2AC25}" emma:medium="tactile" emma:mode="ink">
                <msink:context xmlns:msink="http://schemas.microsoft.com/ink/2010/main" type="inkWord" rotatedBoundingBox="2794,13663 2799,13662 2799,13671 2794,13671"/>
              </emma:interpretation>
              <emma:one-of disjunction-type="recognition" id="oneOf1">
                <emma:interpretation id="interp5" emma:lang="en-US" emma:confidence="0">
                  <emma:literal>,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0">2800 13671 208 0,'-3'-5'79'0,"0"2"-61"0,6 6-5 15,-3-3-7-15</inkml:trace>
        </inkml:traceGroup>
      </inkml:traceGroup>
    </inkml:traceGroup>
    <inkml:traceGroup>
      <inkml:annotationXML>
        <emma:emma xmlns:emma="http://www.w3.org/2003/04/emma" version="1.0">
          <emma:interpretation id="{3FF1921B-6B14-4F15-B6F8-BE58316A4808}" emma:medium="tactile" emma:mode="ink">
            <msink:context xmlns:msink="http://schemas.microsoft.com/ink/2010/main" type="paragraph" rotatedBoundingBox="393,14500 2387,14583 2370,14993 376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640D2A-1F39-42D0-A537-6DD68397DA41}" emma:medium="tactile" emma:mode="ink">
              <msink:context xmlns:msink="http://schemas.microsoft.com/ink/2010/main" type="line" rotatedBoundingBox="393,14500 2387,14583 2370,14993 376,14910">
                <msink:destinationLink direction="with" ref="{341100AC-136F-41F0-872F-8DB714D97927}"/>
                <msink:destinationLink direction="with" ref="{EDFE66D6-AACA-4432-8468-28B03B947C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5A8AB7B-9527-4DEF-AF35-006A11C8785E}" emma:medium="tactile" emma:mode="ink">
                <msink:context xmlns:msink="http://schemas.microsoft.com/ink/2010/main" type="inkWord" rotatedBoundingBox="393,14500 2387,14583 2370,14993 376,14910"/>
              </emma:interpretation>
              <emma:one-of disjunction-type="recognition" id="oneOf2">
                <emma:interpretation id="interp10" emma:lang="en-US" emma:confidence="0">
                  <emma:literal>%rdi=0bl</emma:literal>
                </emma:interpretation>
                <emma:interpretation id="interp11" emma:lang="en-US" emma:confidence="0">
                  <emma:literal>%rdi=0b1</emma:literal>
                </emma:interpretation>
                <emma:interpretation id="interp12" emma:lang="en-US" emma:confidence="0">
                  <emma:literal>%rdi=0b\</emma:literal>
                </emma:interpretation>
                <emma:interpretation id="interp13" emma:lang="en-US" emma:confidence="0">
                  <emma:literal>9ordi=0bl</emma:literal>
                </emma:interpretation>
                <emma:interpretation id="interp14" emma:lang="en-US" emma:confidence="0">
                  <emma:literal>9ordi=0b1</emma:literal>
                </emma:interpretation>
              </emma:one-of>
            </emma:emma>
          </inkml:annotationXML>
          <inkml:trace contextRef="#ctx0" brushRef="#br0" timeOffset="9">472 14542 116 0,'0'-8'44'0,"0"2"-35"0,0 4 18 0,0 2 7 15,0-3-1-15,0 0 1 16,-6 3-8-16,3 0-4 16,0 3-12-16,-6 2-4 0,-3 3 0 15,3 3-1-15,-5 2 0 16,2 3 1-16,3 2 1 15,3 1-3-15,6-3-3 0,0 0 2 16,6-6 2-16,3 1-2 16,3-6-2-16,2-2-3 15,1-3-1-15,0 0-3 16,-3-5-1-16,0-3 4 16,-6-3 1-16,-3 0 2 15,-6 1 2-15,-3-1 8 16,-3 1 3-16,0-4 2 15,3 6 1-15,-3 1-8 16,9 1-3-16,0 1-8 16,9 0-2-16,6-1-1 15,3 6 4-15,0 0 1 0,3 6 1 16,-6 4-3 0,2 3 2-16,-5 9 3 0,-6-1 3 15,-6 0 4-15,-6 3 2 16,-6 0-3-1,1-1 0-15,-10 1-7 0,0 3-1 16,0-3 0-16,3-1 0 16,-3 1-20-16,3-3-9 15,7-2-16-15,2-3-5 16,6-3-55 0</inkml:trace>
          <inkml:trace contextRef="#ctx0" brushRef="#br0" timeOffset="10">591 14848 228 0,'-6'3'85'0,"6"0"-66"0,0-1-8 15,0 4-6-15,0-1 4 16,6 3 5-16,-6 0 7 16,6 0 4-16,3 0-13 15,3-3-2-15,3-2 0 0,6-1-6 16,-6-2-2-16,2-5 1 15,1 0 2-15,-6-3 0 16,-3 0 2-16,0 0 0 16,-9-3 1-16,-6 3 0 15,-3 0 2-15,-6 0-5 16,-3 1-3-16,-2 1-12 0,2 1-6 16,3 2-28-16,6 1-11 15</inkml:trace>
          <inkml:trace contextRef="#ctx0" brushRef="#br0" timeOffset="11">809 14727 236 0,'-3'-3'90'0,"3"3"-70"0,0 3 4 0,3 2-5 16,2 3 3-16,-5 3 4 0,3 2-8 16,0 0-3-16,3 0-8 15,3 3-3-15,-6 0 0 0,0-3-2 16,0-2 1-16,0-1-2 16,-3-2-1-16,3-2 3 15,-3-6 0-15,0-3-1 16,0-2 1-16,0-6 0 15,0-2 1-15,6-3-2 16,-3 0 1-16,6 0-4 16,0 0-2-16,0 6-1 15,0-1 3-15,3 6-2 0,-3 0-1 16,3 2-19 0,-1 3-10-16,7 0-30 0,-6 3-10 15,6 2-29 1</inkml:trace>
          <inkml:trace contextRef="#ctx0" brushRef="#br0" timeOffset="12">1169 14732 236 0,'-9'-11'90'0,"9"11"-70"0,-6-5 4 0,3 5-3 16,-3 0-4-16,-6-3-1 15,0 3-6-15,0 3-4 16,-9 2-3-16,3 3-5 0,7 6-1 15,-4-1-1-15,3 5 3 16,3 1-2-16,6-1-1 0,3 1 3 16,9-3 2-16,0-6 0 15,0-2 2-15,3-5-4 16,-1-6 0-16,1-5-1 16,0-2-2-16,-3-3 3 15,0-3 2-15,-3-3-2 16,-3-5-2-16,-3 1-5 15,0-7-2-15,0 4 5 16,-3 2 4-16,3 3 6 16,-6 5 4-16,3 3 2 15,3 8 3-15,0 2-9 16,3 11-3-16,3 5 2 0,-3 6 5 16,6 2-3-16,0 3-1 15,-3 2-5-15,3 1 0 16,0-1 0-16,0 0 2 15,0-4-23-15,2-4-8 16,-2-2-39-16,3-5-14 16,0-9-12-1</inkml:trace>
          <inkml:trace contextRef="#ctx0" brushRef="#br0" timeOffset="13">1270 14751 260 0,'0'5'99'0,"0"3"-77"0,0 8-7 0,0-8-5 0,0 2-9 16,0 3-1-16,0 1-2 15,0-1-1-15,3 0-53 16,-3 0-25-16,3-5-14 16,3-5-3-16</inkml:trace>
          <inkml:trace contextRef="#ctx0" brushRef="#br0" timeOffset="14">1219 14624 280 0,'-9'-14'104'0,"9"9"-81"0,3 2-8 0,3 6-9 16,-3-3-13-16,6 3 0 15,0-1-32-15,0 1-12 16,6-3-51-1,3-3-22-15</inkml:trace>
          <inkml:trace contextRef="#ctx0" brushRef="#br0" timeOffset="15">1448 14679 288 0,'-5'3'107'0,"5"-3"-83"0,0 2-1 16,0-2-3-16,5 3-5 16,1 0 3-16,3-3-6 15,6 0-2-15,3 0-5 16,6 0-4-16,0-3 0 15,-3 0-19-15,-1 1-8 0,1-1-28 16,-6 0-11-16,0 1-52 16</inkml:trace>
          <inkml:trace contextRef="#ctx0" brushRef="#br0" timeOffset="16">1487 14766 260 0,'-21'3'99'0,"21"-3"-77"0,-3 0-2 0,3 0-7 15,0 0-1-15,6 3 5 16,3-1-7-16,6 1-3 16,9 0-4-16,-3-1-14 0,6 1-2 15,-7 0-49-15,4-1-19 16,-3-2-23 0</inkml:trace>
          <inkml:trace contextRef="#ctx0" brushRef="#br0" timeOffset="17">1838 14579 208 0,'-20'5'79'0,"11"0"-61"0,-9 16 6 0,15-10 0 16,-12 5-4-16,3 5 0 15,0 5-2-15,3 6-1 16,6 3-9-16,6 2-5 0,6-3 0 16,9-5 0-16,3-8 3 15,3-5 6-15,2-11 4 16,4-7-2-16,0-11 2 0,-3-6-9 15,-6-2-2-15,-7-3 6 16,-5 0 2-16,-15-2 0 16,-3-1 0-16,-2 1-3 15,-4 2 1-15,-3 6-8 16,0 2-2-16,3 5-17 16,6 6-4-16,-6 2-25 15,9 6-12-15,3 5-24 16,9-3-10-16,6 0-11 15</inkml:trace>
          <inkml:trace contextRef="#ctx0" brushRef="#br0" timeOffset="18">2044 14618 252 0,'-9'3'93'0,"9"7"-72"0,0 9-4 0,6-6-5 15,-6 3 8-15,0 5 10 16,0 6-10-16,0 2-1 16,0-3-11-16,0 1-3 0,0-3 1 15,0-3-3-15,0-5-2 16,0-3 2-16,3-5 0 0,0-3-1 16,-3-5-2-1,0-3-6-15,6-5-4 0,3-2-1 16,-6-1-1-1,6 1 4-15,-1 2 5 0,4 2-3 16,0 6 2 0,3 6 6-16,-6 2 6 0,3 2 5 15,-3 4 4-15,-3 1 0 16,0-1-1-16,-6-1-6 16,-6 0-2-16,-3-2 0 15,3-3 0-15,-9-3-15 16,3-2-8-16,0-3-14 15,0 0-7-15,-5-6-19 0,5-2-7 16,6-5-53 0</inkml:trace>
          <inkml:trace contextRef="#ctx0" brushRef="#br0" timeOffset="19">2318 14589 296 0,'9'-8'112'0,"-9"11"-87"0,6 5-2 0,-4-3-6 16,1 8 2-16,3 3 6 16,-3 3-2-16,0 5 0 15,-3 2-12-15,0 6-4 0,0 2-1 16,0 1-5-16,3-4-1 16,0-2-22-16,6-5-10 0,-6-5-53 15,3-11-92 1</inkml:trace>
        </inkml:traceGroup>
      </inkml:traceGroup>
    </inkml:traceGroup>
    <inkml:traceGroup>
      <inkml:annotationXML>
        <emma:emma xmlns:emma="http://www.w3.org/2003/04/emma" version="1.0">
          <emma:interpretation id="{0F6D4AB8-89CD-4363-B8EB-BCA7C4683A87}" emma:medium="tactile" emma:mode="ink">
            <msink:context xmlns:msink="http://schemas.microsoft.com/ink/2010/main" type="paragraph" rotatedBoundingBox="403,15110 6410,15136 6406,15945 399,15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088CD-77FB-4B22-A179-D38C69DD08A2}" emma:medium="tactile" emma:mode="ink">
              <msink:context xmlns:msink="http://schemas.microsoft.com/ink/2010/main" type="line" rotatedBoundingBox="403,15110 6410,15136 6406,15945 399,15918"/>
            </emma:interpretation>
          </emma:emma>
        </inkml:annotationXML>
        <inkml:traceGroup>
          <inkml:annotationXML>
            <emma:emma xmlns:emma="http://www.w3.org/2003/04/emma" version="1.0">
              <emma:interpretation id="{3217369B-A70E-4A1D-A872-22B2666184F4}" emma:medium="tactile" emma:mode="ink">
                <msink:context xmlns:msink="http://schemas.microsoft.com/ink/2010/main" type="inkWord" rotatedBoundingBox="401,15341 2121,15349 2119,15850 399,15842"/>
              </emma:interpretation>
              <emma:one-of disjunction-type="recognition" id="oneOf3">
                <emma:interpretation id="interp15" emma:lang="en-US" emma:confidence="0">
                  <emma:literal>pconrt_r</emma:literal>
                </emma:interpretation>
                <emma:interpretation id="interp16" emma:lang="en-US" emma:confidence="0">
                  <emma:literal>pconnt_r</emma:literal>
                </emma:interpretation>
                <emma:interpretation id="interp17" emma:lang="en-US" emma:confidence="0">
                  <emma:literal>pconnt.r</emma:literal>
                </emma:interpretation>
                <emma:interpretation id="interp18" emma:lang="en-US" emma:confidence="0">
                  <emma:literal>peonnt_r</emma:literal>
                </emma:interpretation>
                <emma:interpretation id="interp19" emma:lang="en-US" emma:confidence="0">
                  <emma:literal>peon-rt-r</emma:literal>
                </emma:interpretation>
              </emma:one-of>
            </emma:emma>
          </inkml:annotationXML>
          <inkml:trace contextRef="#ctx0" brushRef="#br0" timeOffset="72">404 15560 192 0,'-3'0'71'0,"3"3"-55"0,0 2 4 0,0 0 0 0,3 3-8 15,3 8 1-15,-6 5 1 16,6 3 3-16,0 11-9 16,2-4 0-16,-5 1 2 0,3-5-4 15,0-4-1-15,0-4 0 16,-6-6-1-16,3-2 0 16,-3-6 0-16,0 0 4 0,-3-10 5 15,3 0-3-15,-6-11 0 16,3-8-9-1,0-2 0-15,3-4-8 0,-6-1-3 16,6-1 6-16,6 0 3 16,0 6 0-16,9-1-2 15,-3 6 2-15,6 3 0 16,3 4-2-16,0 9 0 16,0 5 2-16,-1 8 2 15,-8-3 4-15,0 9 2 16,-6-1-1-16,-6 0 1 15,-6 0-4-15,0 0 0 16,-12-2-3-16,0-3-3 16,-2 0-7-16,-4-3-2 0,3-5-6 15,3 0-4-15,6 0-10 16,3-2-5-16,3-4-51 16,12 1-35-1,3 2 50-15</inkml:trace>
          <inkml:trace contextRef="#ctx0" brushRef="#br0" timeOffset="73">737 15513 232 0,'-12'-3'88'0,"3"3"-69"0,-9 13 2 0,12-8-5 16,-3 3 6-1,1 0 6-15,-4 8-12 16,3-3-7-16,9 3-5 0,0 3-4 0,9-3 1 16,3 0-17-16,-1-6-4 15,7-5-14-15,12-2-7 16,-9-6-41 0,9 1-42-16,-9-4 44 15</inkml:trace>
          <inkml:trace contextRef="#ctx0" brushRef="#br0" timeOffset="74">871 15560 236 0,'-15'-2'90'0,"3"2"-70"0,-3 5 2 0,12-3-4 0,-6 4-12 15,6-1-1-15,-2 0 8 16,2 3 3-16,6 0-7 16,2 0-3-16,7-3-2 0,3 1-7 15,3-4 0 1,0-2 1-16,0-2 3 0,-3-1-5 15,-3-2 1-15,-6-3 1 16,-3 0 1-16,-6 0 1 16,-6 0 0-16,-3 0 0 15,0 0 0-15,-3 3-11 16,3 0-5-16,0-1-25 16,3 6-9-16</inkml:trace>
          <inkml:trace contextRef="#ctx0" brushRef="#br0" timeOffset="75">960 15563 216 0,'6'8'82'0,"-6"-3"-64"0,6 6-4 0,0-6-6 16,-3 0-7-16,3 0 2 15,0 1 2-15,0-1 2 16,3-2-3-16,0-3-1 0,-3-3 1 15,3-2-5-15,0-1-1 16,0 1 3-16,0-3 1 16,-6 0-3-16,2 3-1 15,-2 0-2-15,6 2 3 0,-6 6 4 16,3 2 6-16,0 0-7 16,0 3-3-16,3 0 0 15,-6 3 2-15,3-1-5 16,6-2 1-16,-3 0-23 15,-3-2-8-15,3-4-27 16,0-2-42 0,0 0 24-16</inkml:trace>
          <inkml:trace contextRef="#ctx0" brushRef="#br0" timeOffset="76">1219 15558 188 0,'0'-3'71'0,"3"8"-55"0,0 3 2 0,3-3-3 16,-6 3-4-16,3 0 3 15,3 0 2-15,-6 0-1 16,3-3-7 0,0 1-3-16,0-1-1 0,-3-5-2 0,6 0-2 15,0-3-2-15,3-2-1 16,3-3-5-16,-3-2-2 16,-3-1-2-16,3 0 0 15,2 3 7-15,4 3 2 16,-6 3 0-16,-3-1 2 15,3 6-1-15,0 2-2 16,-3 0-8-16,0 3-3 16,0 0-27-16</inkml:trace>
          <inkml:trace contextRef="#ctx0" brushRef="#br0" timeOffset="77">1443 15351 232 0,'-9'-5'88'0,"12"10"-69"0,-3 8-7 15,0-2-9-15,6 5 4 16,-4 2 5-16,1 6-1 16,3 5 1-16,3-2-7 15,-6-1-5-15,3 1-1 0,-3-4-12 16,6-1-5-16,-9-4-52 15,0-2-59 1,0-3 32-16</inkml:trace>
          <inkml:trace contextRef="#ctx0" brushRef="#br0" timeOffset="78">1344 15489 288 0,'3'-6'107'0,"6"6"-83"0,6-5-3 0,-3 2-4 16,3-2-7-16,6 0 2 15,3 0-6-15,2-1-4 0,1 4-1 16,3 2-30-16,0 2-13 0,-7 1-27 16,-2 5-12-16,-3-3-14 15</inkml:trace>
          <inkml:trace contextRef="#ctx0" brushRef="#br0" timeOffset="79">1630 15650 272 0,'-3'3'101'0,"12"-1"-78"0,0-2-9 16,-6 0-8-16,6 0-8 0,6 0 0 15,3-2 2-15,2 2 0 16,1-3 0-16,6 3-29 0,-6-3-10 16,0 3-67-1</inkml:trace>
          <inkml:trace contextRef="#ctx0" brushRef="#br0" timeOffset="80">1913 15531 264 0,'-3'-5'101'0,"6"5"-78"0,3 2-7 15,-6 6-17-15,6 0-3 16,0 6 15-16,3-4 7 0,-9 3-8 15,6 1-3-15,-3-4-3 0,0 1 0 16,-1-3 0-16,-2-3-2 16,0 0-2-16,0-5 5 15,0 0 1-15,0-5-2 16,0 0-1-16,0-6 1 16,6-2 0-16,-3 0-5 15,6-3-1-15,9 0 3 16,-6 3 1-16,6-1-3 15,3 6-1-15,0 1-28 16,-6 1-10-16,2 6-42 16,1 3-59-16,-9 2 33 15</inkml:trace>
        </inkml:traceGroup>
        <inkml:traceGroup>
          <inkml:annotationXML>
            <emma:emma xmlns:emma="http://www.w3.org/2003/04/emma" version="1.0">
              <emma:interpretation id="{233E9430-10DF-4A06-BCDB-0F3172ED3EFC}" emma:medium="tactile" emma:mode="ink">
                <msink:context xmlns:msink="http://schemas.microsoft.com/ink/2010/main" type="inkWord" rotatedBoundingBox="2841,15121 2874,15121 2871,15833 2837,15832">
                  <msink:destinationLink direction="with" ref="{5D929D2E-30E1-42C6-9EA0-A07BCA0E9B81}"/>
                </msink:context>
              </emma:interpretation>
              <emma:one-of disjunction-type="recognition" id="oneOf4">
                <emma:interpretation id="interp20" emma:lang="en-US" emma:confidence="1">
                  <emma:literal>|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l</emma:literal>
                </emma:interpretation>
                <emma:interpretation id="interp23" emma:lang="en-US" emma:confidence="0">
                  <emma:literal>1</emma:literal>
                </emma:interpretation>
                <emma:interpretation id="interp2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50">2841 15126 220 0,'0'-5'85'0,"0"8"-66"0,3-3 3 16,-3 0-1-16,3 5-11 0,0 0-3 15,-3 8 2-15,0 11 2 16,0 13-6-16,-3 14 4 0,0 9 1 16,0 4 1-16,3-6 1 15,0 0-6-15,3-2-2 16,0-6-2-16,0-2-2 16,0-6 3-16,0-10 0 15,0 0-6-15,0-9 0 16,0-1-59-16,3-4-23 15,-6-7-25 1</inkml:trace>
        </inkml:traceGroup>
        <inkml:traceGroup>
          <inkml:annotationXML>
            <emma:emma xmlns:emma="http://www.w3.org/2003/04/emma" version="1.0">
              <emma:interpretation id="{68FC6A5F-DA9C-4F04-8A5E-D9DDA56C6465}" emma:medium="tactile" emma:mode="ink">
                <msink:context xmlns:msink="http://schemas.microsoft.com/ink/2010/main" type="inkWord" rotatedBoundingBox="3229,15141 6410,15155 6406,15945 3226,15931">
                  <msink:destinationLink direction="with" ref="{5D929D2E-30E1-42C6-9EA0-A07BCA0E9B81}"/>
                </msink:context>
              </emma:interpretation>
              <emma:one-of disjunction-type="recognition" id="oneOf5">
                <emma:interpretation id="interp25" emma:lang="en-US" emma:confidence="0">
                  <emma:literal>trtn&lt;pcount_rt22)</emma:literal>
                </emma:interpretation>
                <emma:interpretation id="interp26" emma:lang="en-US" emma:confidence="0">
                  <emma:literal>trtn&lt;pcount_r+22)</emma:literal>
                </emma:interpretation>
                <emma:interpretation id="interp27" emma:lang="en-US" emma:confidence="0">
                  <emma:literal>trtn&lt;pcountr+22)</emma:literal>
                </emma:interpretation>
                <emma:interpretation id="interp28" emma:lang="en-US" emma:confidence="0">
                  <emma:literal>trtn&lt;pcountr+22&gt;</emma:literal>
                </emma:interpretation>
                <emma:interpretation id="interp29" emma:lang="en-US" emma:confidence="0">
                  <emma:literal>rt-nep-count-rt))</emma:literal>
                </emma:interpretation>
              </emma:one-of>
            </emma:emma>
          </inkml:annotationXML>
          <inkml:trace contextRef="#ctx0" brushRef="#br0" timeOffset="53">3231 15544 200 0,'-3'8'77'0,"3"3"-60"0,0 2 10 16,3-5 1-16,-3 5-8 16,0 3-1-16,3 0-9 15,0 5-2-15,0-5-4 16,0 0-3-16,0-3 2 0,0-2-2 15,-3-3-1-15,0-8 5 16,0-3 4-16,0-5-5 0,-3-3 0 16,3-2 0-16,-3-3 0 15,3 0 0-15,0 3 2 16,0 0-1-16,3 0 0 16,3 0-3-16,3 2 1 15,0 3-2-15,3 3-1 16,3 2 1-16,0 0-1 15,3 3-11-15,-3 0-3 16,2 6-28-16,-5-1-11 16,0 0-58-1</inkml:trace>
          <inkml:trace contextRef="#ctx0" brushRef="#br0" timeOffset="54">3502 15351 208 0,'-3'-3'77'0,"3"9"-60"0,3 7-1 0,-3-2-4 0,0 4 9 16,0 7 9-16,3 1-7 15,-3 4-4-15,3 2-10 16,0 3-6-16,0-3-2 0,0 0-1 15,0-3 0-15,0-2-25 16,0-5-8-16,0-3-40 16,0-3-58-16,-3-3 32 15</inkml:trace>
          <inkml:trace contextRef="#ctx0" brushRef="#br0" timeOffset="55">3401 15555 268 0,'0'-13'101'0,"6"13"-78"0,6-6 0 0,-6 1-6 15,3 2 1-15,6-2 6 16,3-3-13-16,2 3-4 16,4 0-4-16,3 2-3 0,0-2 1 15,0-1-43-15,-4 4-17 16,-5-1-65-1</inkml:trace>
          <inkml:trace contextRef="#ctx0" brushRef="#br0" timeOffset="56">3672 15536 220 0,'0'8'82'0,"0"6"-64"0,6 4-2 16,-6-7-5-16,0 2 3 15,0 3 5-15,0-3-7 16,3 5-4-16,0-4-5 16,-3-1 0-16,0-5 0 0,0-3 1 15,0-2 0-15,0-3 0 16,3-5 2-16,0-3-5 0,0-3-1 16,3-2-5-1,0 0-1-15,0-1 3 0,3 1 1 16,2 2 4-16,4 1 1 15,0 5-1-15,3 2-2 16,0 3 3-16,0 5 2 16,-3 3 0-16,0 3 2 15,-3 2-2-15,2 0 0 16,-5 3-6-16,-3-3 1 16,0 1-33-16,0-4-15 15</inkml:trace>
          <inkml:trace contextRef="#ctx0" brushRef="#br0" timeOffset="57">4226 15348 216 0,'-3'0'82'0,"3"0"-64"0,-3 3 9 0,3 2 0 16,-6 1-5-16,-3 4-1 15,-6 4-3-15,-6 1-1 16,-3 1-9-16,0 0-1 0,1 5 0 16,-1-5-1-16,3 0 1 15,3-3 0-15,6 1 3 16,3-1-5-16,3-3-3 15,6-2-1-15,9 8-1 0,6-5 0 16,6 2 2-16,3 3-1 16,0 0 2-16,-1-3-2 15,1 5 2-15,-3-2-13 16,-6 0-6-16,0-3-46 16,0-2-22-16,-3-3-34 15</inkml:trace>
          <inkml:trace contextRef="#ctx0" brushRef="#br0" timeOffset="58">4226 15595 140 0,'-3'5'55'0,"3"0"-43"0,3 11 10 0,0-8 3 16,0 13-1-16,3 6 1 15,-4 4-6-15,1 1 1 16,0 5-11-16,0-5-1 0,0-3 2 16,0 0-6-16,0-8 0 15,0-2 0-15,0-6 0 16,0-2 4-16,-3-6 5 16,0-5-3-16,0-8 2 15,0-3-9-15,-3-7-2 16,0-6-1-16,0-2 2 15,0-6-3-15,3 0 0 16,3 0-1-16,3 3 0 0,0 3 0 16,3 2-2-16,3 3 3 15,0 2 0-15,3 6 3 16,0 5 1-16,0 5 7 16,0 6 4-16,-4 2-3 15,1 3-1-15,-6 3-2 16,-3 2 0-16,-3 0 0 15,-3 1 0-15,-6-4-4 16,0 1-1-16,-2-3-10 16,-1 0-5-16,-3-3-8 15,-3-2-2-15,3-3-15 16,3 0-4-16,3 0-31 16,3-3-53-1,12 3 26-15</inkml:trace>
          <inkml:trace contextRef="#ctx0" brushRef="#br0" timeOffset="59">4511 15613 172 0,'-6'0'66'0,"3"3"-52"0,0 2 1 15,0-2-4 1,0 2 6-16,-2 6 4 16,-1-1-3-16,0 3 2 0,0 3-11 15,3 3-3-15,3 2-2 0,6-3-5 16,3-2 1-16,0 0-5 15,2-3-1-15,1-5-13 16,0-2-3-16,0-4-26 16,0-4-9-16,0-1-16 15</inkml:trace>
          <inkml:trace contextRef="#ctx0" brushRef="#br0" timeOffset="60">4586 15650 176 0,'-9'-3'68'0,"9"6"-52"0,-3 2-3 0,3 1-5 16,-3 2 0-16,3 2 5 15,0 1-1-15,0 2 3 16,3 3-8-16,3-3-4 16,3 0 0-16,0-5 0 0,6 0 1 15,-4-5 6-15,4-6 6 16,3-5-4-16,-6 3 1 15,0-6-6-15,-6-2-2 16,-6 0-2-16,-3 0 0 0,-6 0 0 16,-3-1 1-16,0 4-2 15,-6-1 1-15,4 3-15 16,-1 6-7-16,3 2-10 16,3 0-5-16,0 2-32 15,3-2-48 1,9 5 25-16</inkml:trace>
          <inkml:trace contextRef="#ctx0" brushRef="#br0" timeOffset="61">4657 15634 192 0,'-3'3'74'0,"3"2"-58"0,3-5-6 0,-3 8-6 15,3 0 0 1,0 3 5-16,0-1 4 0,3 3 2 15,0 1-8-15,3-1 0 0,3-5 0 16,0 5-3-16,0-8-3 16,0-2-5-16,-1-3 0 15,1-8 0-15,-3 3-1 16,-3-3 1-16,0-3 3 16,-3 1 0-16,-3-1 3 15,0-2 1-15,-3 5 3 16,0 0 3-16,0 3 5 15,0 2-6-15,0 0 0 16,3 6-6-16,0 2-2 0,0 3 0 16,3 3 0-1,0 2 0-15,3 0 2 16,0-2-14-16,0-3-5 0,0 2-24 16,0-7-11-1,0 5-37-15</inkml:trace>
          <inkml:trace contextRef="#ctx0" brushRef="#br0" timeOffset="62">4830 15637 184 0,'-3'3'71'0,"3"-1"-55"0,0 6-7 16,0-3-7-16,0 6 1 0,0 0 3 15,0-1 8 1,0 1 3-16,0-1-8 0,3-2-5 15,-3-2-1-15,0-1-2 0,0-5 2 16,0 0-2-16,0-5 2 16,3-3-4-16,0-3-2 15,3 0-3-15,0-2 1 16,0 0 3 0,0 2 1-16,0 3-2 0,0 1 0 15,2 1 8-15,1 6 4 16,0 6 2-16,0 1 1 15,0 4-6-15,0 0-4 16,-3 2-1-16,0 0-1 16,0-2-9-16,-3-1-4 0,0-2-26 15,-3-5-10-15,3 5-35 16</inkml:trace>
          <inkml:trace contextRef="#ctx0" brushRef="#br0" timeOffset="63">4973 15412 216 0,'0'0'82'0,"3"3"-64"0,-3 5-2 16,3 0-7-16,0 2 1 15,0 9 6-15,0 4 1 16,0 4-1-16,0 7-8 15,0-2-5-15,0 2-2 0,-1-2-1 0,1 3 0 16,-3-6-25-16,3-8-8 16,-3-3-73-1</inkml:trace>
          <inkml:trace contextRef="#ctx0" brushRef="#br0" timeOffset="64">4872 15587 220 0,'2'-6'82'0,"4"4"-64"16,3 2 2-16,0 0-2 0,3 0-6 16,3-3 3-1,3 3-8-15,6-3-4 0,0 6-2 16,-1-3-19-16,-2 3-8 0,0-1-77 15</inkml:trace>
          <inkml:trace contextRef="#ctx0" brushRef="#br0" timeOffset="65">5071 15727 196 0,'6'0'74'0,"3"0"-58"0,3 0-2 16,-3 5-5-16,0-2-7 0,2-1 1 16,1 1-9-16,0-3-3 15,0 0-75-15,0 5-33 16</inkml:trace>
          <inkml:trace contextRef="#ctx0" brushRef="#br0" timeOffset="66">5238 15629 152 0,'-6'0'57'0,"6"0"-44"0,0 5 3 15,0 1-2-15,0-4 13 16,0 9 7-16,0-1-6 16,3 4-4-16,0 1-14 15,0 1-2-15,0 0-1 0,0-3-3 16,-3-2-3-16,0-6-3 16,0 6 1-16,0-6 3 15,0-5 3-15,0 0 0 16,0-2 0-16,0-4-6 15,3-2 1-15,-3-5-2 16,3 0-2-16,2 2 3 0,1-2 2 16,0 2 4-16,3 1 2 15,0 2-8-15,3 3-1 16,0-1 0-16,0 4 3 16,0 2-16-16,0 0-6 15,-3 2-48 1,3 1-59-16,0 2 27 15</inkml:trace>
          <inkml:trace contextRef="#ctx0" brushRef="#br0" timeOffset="67">5538 15473 212 0,'0'2'82'0,"-3"6"-64"0,3 14 2 16,0-12-4-16,0 6-7 15,0 3 2-15,0-1-4 16,0 1-2-16,0 2-2 16,0 0-3-16,0-3 3 0,0 1-15 15,3-3-7-15,0-3-39 16,0-2-15-16,0-3-8 15</inkml:trace>
          <inkml:trace contextRef="#ctx0" brushRef="#br0" timeOffset="68">5437 15621 244 0,'-3'-3'90'0,"9"3"-70"0,0 0-5 0,0 0-6 15,3 0-2-15,3 0 4 16,3 0-6-16,3 0-1 16,-1 0-2-16,4 3-17 0,3 0-7 15,-3-1-73 1,6 1-43-16,-4-3 57 0</inkml:trace>
          <inkml:trace contextRef="#ctx0" brushRef="#br0" timeOffset="69">5702 15507 256 0,'-9'-13'96'0,"6"13"-75"0,3-5-1 16,3 5-4-16,0-3-6 15,3 0 2-15,3 3-2 16,0 0-1-16,0 0-5 15,0 6-3-15,0 4 0 0,0 4 1 16,-3 4 1-16,-6 1-1 16,-3-1-2-16,-3 3 1 0,0 0 1 15,-3-2-1 1,0-6 2-16,0 6-2 0,0-6-1 16,3-2 1-16,0-4-1 15,3-1 2-15,3-4 1 16,0-2-1-16,0 0-2 15,6 0 1-15,3-2-1 16,3-1-3-16,0 0 2 16,3 1-1-16,-1 2 0 15,1 0-5-15,0 0 0 16,0 2-17-16,-3 1-4 16,0-3-35-16,-3 0-14 15</inkml:trace>
          <inkml:trace contextRef="#ctx0" brushRef="#br0" timeOffset="70">5916 15486 256 0,'-6'-8'96'0,"9"8"-75"0,0-3 12 0,-3 3 0 16,6 0-14 0,3 0-1-16,3 0-10 0,0 0-5 15,0 3-2-15,0 2-1 0,-3 6 0 16,-3 2-3-16,-3 6 0 16,-6-3 4-1,-6 2 3-15,-3 3-1 0,-3 0-2 16,-3 1 0-16,3-4-1 15,3-2-3-15,0-3 2 16,3-2 1-16,4-3 2 16,2 0-3-16,3 0 0 15,5-3 3-15,4-2 1 16,6-1 1-16,3-2 0 0,0 0-2 16,3 0-2-16,-3 3-4 15,0 0 0-15,-4-1-14 16,-2 1-5-16,-3-3-26 15,0 5-11-15,-3-2-50 16</inkml:trace>
          <inkml:trace contextRef="#ctx0" brushRef="#br0" timeOffset="71">6065 15304 276 0,'-3'-6'104'0,"6"9"-81"0,-3 0 3 0,0-3-4 16,3 2-8-16,0 3 0 15,3 6-4-15,3 2 1 16,3 6-6-16,3 2-3 0,0 3-1 16,2 2-4-16,4 1 2 15,0-4 1-15,3 1 0 16,3 0-3-16,-3-5 0 16,-1-3 4-16,-2-3 3 15,0-3 1-15,-6 1 0 0,-3-3-6 16,-3 0 1-1,-9 2 6-15,-6 1 6 0,-6 7 0 16,-6 1 1-16,-3 5-10 16,0 0-3-16,1 2 3 15,-1-2 3-15,0 0-6 16,0-3-1-16,6-5-44 16,3 2-20-16,6-5-77 15</inkml:trace>
          <inkml:trace contextRef="#ctx0" brushRef="#br0" timeOffset="52">6315 15166 192 0,'0'-8'74'15,"3"5"-58"-15,3 3-6 0,-6 0-6 0,3 3-2 16,0 2 3-16,0 1 7 16,3 4 2-16,0 3-7 15,0 6 0-15,0 10 3 0,0 11 5 16,0 10 5-16,-3 6-4 16,0-1 1-16,-3 6-10 15,3 5-2-15,0-5-3 16,0 0 1-16,0-11-2 15,3-2-1-15,-1-11-19 0,-2-3-10 16,3-7-87 0</inkml:trace>
        </inkml:traceGroup>
      </inkml:traceGroup>
    </inkml:traceGroup>
    <inkml:traceGroup>
      <inkml:annotationXML>
        <emma:emma xmlns:emma="http://www.w3.org/2003/04/emma" version="1.0">
          <emma:interpretation id="{C2BA2BAE-78D7-484F-96E4-C630F266F2A1}" emma:medium="tactile" emma:mode="ink">
            <msink:context xmlns:msink="http://schemas.microsoft.com/ink/2010/main" type="paragraph" rotatedBoundingBox="350,15964 2408,16019 2398,16407 340,16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6776A-D8F3-4BD8-8AD4-CF22A69D15A5}" emma:medium="tactile" emma:mode="ink">
              <msink:context xmlns:msink="http://schemas.microsoft.com/ink/2010/main" type="line" rotatedBoundingBox="350,15964 2408,16019 2398,16407 340,16352"/>
            </emma:interpretation>
          </emma:emma>
        </inkml:annotationXML>
        <inkml:traceGroup>
          <inkml:annotationXML>
            <emma:emma xmlns:emma="http://www.w3.org/2003/04/emma" version="1.0">
              <emma:interpretation id="{9B2823A6-A83A-4A25-A584-036F5C8536D0}" emma:medium="tactile" emma:mode="ink">
                <msink:context xmlns:msink="http://schemas.microsoft.com/ink/2010/main" type="inkWord" rotatedBoundingBox="350,15964 2408,16019 2398,16407 340,16352"/>
              </emma:interpretation>
              <emma:one-of disjunction-type="recognition" id="oneOf6">
                <emma:interpretation id="interp30" emma:lang="en-US" emma:confidence="0">
                  <emma:literal>%rdi=ob0</emma:literal>
                </emma:interpretation>
                <emma:interpretation id="interp31" emma:lang="en-US" emma:confidence="0">
                  <emma:literal>%rai=ob0</emma:literal>
                </emma:interpretation>
                <emma:interpretation id="interp32" emma:lang="en-US" emma:confidence="0">
                  <emma:literal>%ra.=ob0</emma:literal>
                </emma:interpretation>
                <emma:interpretation id="interp33" emma:lang="en-US" emma:confidence="0">
                  <emma:literal>%rd;=0b0</emma:literal>
                </emma:interpretation>
                <emma:interpretation id="interp34" emma:lang="en-US" emma:confidence="0">
                  <emma:literal>Yoritomo</emma:literal>
                </emma:interpretation>
              </emma:one-of>
            </emma:emma>
          </inkml:annotationXML>
          <inkml:trace contextRef="#ctx0" brushRef="#br0" timeOffset="81">410 16021 132 0,'-9'-8'49'0,"9"0"-38"0,-6 0 28 0,6 5 11 15,-3-2 0-15,0-1 3 16,-3 1-15-16,3 0-3 15,-6 0-20-15,3 5-9 0,0 0-4 0,6 2-5 16,-6 9 2-16,3-1-1 16,3 4-2-16,0-1 3 15,0 0 0-15,9 0-2 16,-3-2 2-16,9-3 1 16,-6 0 0-16,3-3-14 15,0-2-3-15,0-1 0 16,-4-2 0-16,-2-2 7 15,0-1 6-15,0-2 1 16,-6-3 1-16,3 0 2 0,3 0 2 16,-6 0-1-1,3 3 2-15,6-1-2 0,-6-1-1 16,3 7-2-16,3 0-1 16,-6 0 2-16,0 5 2 15,3 3 9 1,-6 5 3-16,-6 6 0 0,0 4 0 15,-3 6-7-15,-6-2-4 16,3 5-1-16,0-6-1 16,3-5-7-16,1-2 0 15,5-1-26-15,-3-4-8 16,6-4-43 0,6-7-41-16,-3 2 42 15</inkml:trace>
          <inkml:trace contextRef="#ctx0" brushRef="#br0" timeOffset="82">535 16314 204 0,'6'11'77'0,"-3"-3"-60"0,6 5 2 15,-1-8-4-15,-2-2 1 16,9 2 4-16,-6-5-1 16,6-5-2-16,3 2-9 15,-9-7-1-15,0 2 0 0,-3-3 1 16,0 1 0-16,-15-1 2 15,0-2 1-15,-3 2 1 16,0 1 0-16,-9-1-9 16,3 3-3-16,0 3-21 15,4 2-9-15,5 3-24 0,0 3-11 16,3 2-40 0</inkml:trace>
          <inkml:trace contextRef="#ctx0" brushRef="#br0" timeOffset="83">755 16171 236 0,'-6'0'90'0,"3"3"-70"0,3 2-7 0,0 1-8 15,0 4-1-15,0-2 5 0,0 5 6 16,0-2 5-1,0-1-10-15,0 1-3 0,0-3-3 16,0 0-2-16,0 0-2 0,0-5 1 16,0-1-1-16,0-2 4 15,0-2 5-15,0-4-1 16,0-2 3-16,3-2-2 16,3-4 2-16,-6 1-6 15,9 0-1-15,-3 0-4 16,3 0-1-16,6 2-1 15,-3 3 0-15,2 0-20 16,4 3-10-16,0 2-33 16,3 3-13-16,-6 0-23 15</inkml:trace>
          <inkml:trace contextRef="#ctx0" brushRef="#br0" timeOffset="84">1002 16129 232 0,'-15'-5'88'0,"6"5"-69"0,-3 2 0 0,3 1-7 16,0 0-6-16,-3 10-1 16,4 0-3-16,-4 3-2 15,3 3 1-15,0 4-1 0,6 1 2 16,6-3 1-16,6-2 1 16,0-3-7-16,6-6 0 15,2-4 3-15,1-9 4 16,3-5-1-16,-9-5-2 15,6 0 0-15,-6-6-1 0,-3-2 0 16,-6-3 0-16,-3 0 0 16,-3 0 2-16,-3 1-3 15,3 1 0-15,-9 4 12 16,6 2 5-16,3 5-6 16,-3 4-1-16,3 4-7 15,0 3-2-15,3 8-5 16,3 5 1-16,6 8 2 15,-6 6 3-15,6-1-2 16,0 9 0-16,3-6-10 16,0 0-3-16,2-5-24 15,-2-6-10-15,0-2-52 16</inkml:trace>
          <inkml:trace contextRef="#ctx0" brushRef="#br0" timeOffset="85">1169 16230 240 0,'0'0'90'0,"0"0"-70"0,3 10-5 0,0-2-8 15,3 0-7-15,-6 5 2 16,0 0-3-16,0 1 0 16,3 2 1-16,3-1-18 0,-4-4-5 15,1-3-53 1,3-3-45-16,3-5 44 15</inkml:trace>
          <inkml:trace contextRef="#ctx0" brushRef="#br0" timeOffset="86">1151 16087 296 0,'-12'-14'112'0,"12"14"-87"0,0-2-9 15,0 2-11-15,0 0-17 16,6 0-3-16,0 0-8 15,3 2-2-15,0 4-60 16,3-1-24-16,2 3 29 16,4-3 16-16</inkml:trace>
          <inkml:trace contextRef="#ctx0" brushRef="#br0" timeOffset="87">1419 16103 308 0,'-6'-6'115'0,"6"9"-89"0,0-3-12 0,0 0-10 16,6 0-2-16,3 0 6 15,6 0-4-15,-7 0 0 16,7 0-2-16,3 0-6 0,3 0 0 16,0 3-31-16,0-3-12 15,-3 0-58 1,-4 2-40-16,1 3 59 0</inkml:trace>
          <inkml:trace contextRef="#ctx0" brushRef="#br0" timeOffset="88">1425 16198 288 0,'-12'2'110'0,"12"1"-86"0,-6-3-11 16,6 0-9-16,6 0-8 15,-3 5 2-15,9-2 3 16,3 0 2-16,5-1-1 15,1-2-8-15,9 0-4 0,0 0-32 16,-1 0-15-16,4-5-47 16</inkml:trace>
          <inkml:trace contextRef="#ctx0" brushRef="#br0" timeOffset="89">1740 16084 264 0,'-18'-3'101'0,"12"9"-78"0,-3 2-11 0,3 0-11 16,1-1 4-16,-1 7 9 16,3 2 4-16,3 2 2 15,3 9-11-15,5-4-5 0,4-1-1 16,6-4-2-16,6-5-1 16,0-5 1-16,3-5 1 15,-1-8-1-15,-2-6 2 16,0-2-4-16,-9-3 0 15,-6-3 3-15,0-2 1 16,-15 0 1-16,-3 0 0 16,-6 0-7-16,-3 0-2 0,-3 2-7 15,1 3-3-15,-1 3-18 16,0 2-6-16,9 6-26 16,3 0-9-16,3 5-14 15</inkml:trace>
          <inkml:trace contextRef="#ctx0" brushRef="#br0" timeOffset="90">1940 16007 212 0,'3'11'79'0,"6"2"-61"0,-7 8 4 16,4-7-4-16,-6 1-5 0,0 7 2 16,0 1 7-16,0 4 6 15,0-3-15-15,0-3-3 16,0-3 1-16,0 1-9 15,0-6-1-15,0-5 1 16,0-3 3-16,3-10 4 16,3 2-9-16,-3-7-2 15,6 4-8-15,3-4-2 16,0-1 7-16,3 6 2 16,-3 2-2-16,6 3 1 15,-3 6 2-15,-1 2 1 16,1 0 3-16,-3 5 1 15,-6 0 7-15,-6 3 4 0,0-3-1 16,-9 0 0-16,0-5-7 16,-6 0-4-16,-2-8-8 15,-4 6-1-15,0-6-15 16,0-6-5-16,3 6-13 16,6-5-2-16,-3-3-66 15</inkml:trace>
          <inkml:trace contextRef="#ctx0" brushRef="#br0" timeOffset="91">2181 16105 260 0,'-3'0'96'0,"0"11"-75"0,0 5-5 0,3-6-9 15,0 6-1-15,-6 3 6 16,6 4 5-16,6 1 4 15,3 0-11-15,3-3-3 0,8-2-1 16,-2-6-1-16,6-2 0 16,3-11-3-16,6-6 1 15,-4-7-4-15,-8-5 0 16,0-4 3-16,-9-4 3 16,-6-1-2-16,-9 1-2 15,-12-3 11-15,-6 8 6 16,-9 0-9-16,-2 7-2 15,-4 6-32-15,3 6-12 16,4 7-73 0,8 6-66-16,9-1 59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DFE66D6-AACA-4432-8468-28B03B947C94}" emma:medium="tactile" emma:mode="ink">
          <msink:context xmlns:msink="http://schemas.microsoft.com/ink/2010/main" type="inkDrawing" rotatedBoundingBox="2817,13686 2867,15025 2853,15026 2802,13687" semanticType="verticalRange" shapeName="Line">
            <msink:sourceLink direction="with" ref="{B13F4C13-422B-48ED-9AA9-28E4C1BFB2E5}"/>
            <msink:sourceLink direction="with" ref="{A4640D2A-1F39-42D0-A537-6DD68397DA41}"/>
          </msink:context>
        </emma:interpretation>
      </emma:emma>
    </inkml:annotationXML>
    <inkml:trace contextRef="#ctx0" brushRef="#br0">2803 13687 330 0,'3'21'10'0,"3"11"-5"15,3 13 8-15,-9 26 4 0,3 14-7 0,-3 10-1 16,0 16 6-16,3 0 4 16,0-5-7-16,0 0-2 15,0-3-4-15,2-5 1 16,1-13-4-16,0-11-2 15,-3-13 2-15,0-14 2 16,-3-7-57-16,3-8-25 16,-3-16-38-1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DE65DF8-5199-4EDC-B583-46581580EC8F}" emma:medium="tactile" emma:mode="ink">
          <msink:context xmlns:msink="http://schemas.microsoft.com/ink/2010/main" type="inkDrawing" rotatedBoundingBox="2833,14284 6253,14348 6252,14401 2832,14337" semanticType="underline" shapeName="Other">
            <msink:sourceLink direction="with" ref="{783690B6-7A01-4E9E-B100-0BBF7CACCA7A}"/>
          </msink:context>
        </emma:interpretation>
      </emma:emma>
    </inkml:annotationXML>
    <inkml:trace contextRef="#ctx0" brushRef="#br0">2847 14338 240 0,'-14'-11'90'0,"14"11"-70"0,0 0-3 0,0 0-7 16,0 0 5-16,0 0 5 16,0 0 5-16,0 0 4 15,6 0-15-15,2 0-6 0,1 0-3 16,6 0-1-16,3 0 2 16,3-2-3-16,3 2-2 15,3-3 0-15,2 0-1 16,7 1-3-16,3 2 2 15,5 0 1-15,1 2 0 16,6 1 0-16,-1 0 2 16,4-3 1-16,2-3 1 15,4 0-2-15,-1 3 1 16,7 0-2-16,-4 0 2 16,4 0-2-16,-1-2-1 0,-2-1 1 15,5 0-1-15,-2 3 0 16,-4 0 0-16,1 3-3 15,-1-3 2-15,1 0 1 16,-4 0 2-16,1 0-1 16,2 0-1-16,-2 0 1 15,-3 3-1-15,2-1 0 16,-2 1 0-16,-1-3 0 16,-2 0 0-16,-1 0 0 15,1 0 0-15,-1 3 0 16,-2-1 2-16,0 1-3 15,-1 2 0-15,1 0 1 16,-3-2 2-16,-1 0-1 0,4-3-1 16,-1 0-2-1,1 0 1-15,0 2 3 16,-1 4 1-16,1-1-1 16,-4 0-2-16,1 1-2 0,-3-4 1 15,2 1 1-15,1-1 0 16,3-2 0-16,-1 0 2 15,-2 3-1-15,-4 0-1 16,-2-1 1-16,0-2 1 16,-7 0-1-16,-2 0-1 15,0-2 1-15,-3-1 1 0,-1 3-21 16,1 0-9 0,-3 0-8-16,0 0-1 15,-6 5-88-15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41100AC-136F-41F0-872F-8DB714D97927}" emma:medium="tactile" emma:mode="ink">
          <msink:context xmlns:msink="http://schemas.microsoft.com/ink/2010/main" type="inkDrawing" rotatedBoundingBox="843,15150 2537,15091 2538,15120 844,15179" semanticType="underline" shapeName="Other">
            <msink:sourceLink direction="with" ref="{A4640D2A-1F39-42D0-A537-6DD68397DA41}"/>
          </msink:context>
        </emma:interpretation>
      </emma:emma>
    </inkml:annotationXML>
    <inkml:trace contextRef="#ctx0" brushRef="#br0">868 15179 140 0,'-12'-5'52'0,"12"5"-41"0,-9-3 11 16,9 3 3-16,-3-2-3 15,3-1 1-15,0 3 3 16,0 0 1-16,3-3-14 16,6 1-1-16,0-1-1 0,3 0-2 0,9 1 2 15,9-1-2 1,2 3 2-16,10-3-2 0,6 1 0 15,5-1-3 1,13 0 1-16,5 1-4 0,6 2-2 16,1-3 0-16,5 1-1 15,10-1 4-15,-4 3 5 16,-3 0-3-16,0-3 2 16,1 1-5-16,-4-1 0 15,-3 0-3-15,-8 1-1 16,-4-1 1-16,-14 0 2 15,-3 1-1-15,-10-1 2 16,-5 0-13-16,-3 3-3 0,-1 3-32 16,1 0-12-16,3-3-62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5F8067A-8B86-43D2-90B2-E588A04E0A91}" emma:medium="tactile" emma:mode="ink">
          <msink:context xmlns:msink="http://schemas.microsoft.com/ink/2010/main" type="inkDrawing" rotatedBoundingBox="2782,15105 6381,15147 6380,15219 2781,15177" shapeName="Other"/>
        </emma:interpretation>
      </emma:emma>
    </inkml:annotationXML>
    <inkml:trace contextRef="#ctx0" brushRef="#br0">2782 15129 228 0,'3'-5'88'0,"6"5"-69"0,3-3-5 16,-3 6-7-16,6-3-7 16,8 0 2-16,4 0 12 15,3 0 8-15,6-3-11 16,8 0 3-16,7 3 0 0,11 0-10 0,1 6-1 15,5-4-3-15,4 4 2 16,5-4-1 0,4 3-1-16,5 3 1 0,-9-2 1 15,4-1 1-15,2-2 1 16,3 2-5-16,-5 0-1 16,-1 1 1-16,-6-1 0 15,1-3-2-15,2 1 2 16,1 0 1-16,-4-1 2 15,-2 1 1-15,-4 0 3 16,0-3-8-16,4-3 0 16,-1 0 0-16,-2 1 3 15,-4-1 2-15,1 3 1 16,-4-3-7-16,-2 1 0 0,-1-3 7 16,4 2 5-16,-1 0-4 15,1 1-1-15,-1 2-2 16,1 0-2-16,-4 0 1 15,-2 0 1-15,0 0 3 16,-1 0 2-16,16 0-1 16,-10 0 1-16,-2 0-4 15,-7 0-2-15,1 0 0 16,-7 0 1-16,1-3-3 16,-3 0 0-16,-1-2 1 15,4 2 0-15,-9 1-11 16,-4-1-5-16,-2 0-30 0,-6 6-12 15,-3 5-61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20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10186 132 0,'0'-5'52'0,"0"13"-28"0,3-5-17 15,0-1 15-15,-3 6-4 16,0 8-1-16,0 5-9 16,0 3-3-16,0 3-3 15,0 2-2-15,-3 3 1 0,0-1 1 16,0 4 1-16,0-4-4 0,0-1 1 31,0-7 0-31,3-4 2 0,0-3-14 0,0-6-7 16,0-2-15-16,0-2-3 15,0-6-25 1</inkml:trace>
  <inkml:trace contextRef="#ctx0" brushRef="#br0" timeOffset="1">9342 10189 160 0,'-3'-3'60'0,"3"9"-32"0,0 2-28 0,0 0 13 0,0 5-3 15,-3 8 2-15,3 3-2 16,0 2-1-16,0 6-5 16,0-3-3-16,0 3 2 0,0-6-2 15,0 3 2-15,0-5-2 0,0 0-1 16,0-8-8-16,0-3-5 31,0-5-18-31,0-3-7 16</inkml:trace>
  <inkml:trace contextRef="#ctx0" brushRef="#br0" timeOffset="2">9152 10327 192 0,'-12'0'71'0,"12"0"-38"0,3 0-28 16,-3 0 19-16,9-3-9 16,6 0 2-16,3 1-6 15,5-1 1-15,1 0-7 16,0 1-3-16,9 2-1 0,-6-8-1 0,-4 8 0 15,4-5-16-15,-9 5-6 16,-3 2-29-16,-3 1-10 16,-3 2-21-1</inkml:trace>
  <inkml:trace contextRef="#ctx0" brushRef="#br0" timeOffset="3">9188 10448 156 0,'8'3'60'0,"-5"-3"-32"0,6-3-20 0,-3 3 18 15,6-2-9-15,3-1-2 32,3-2-8-32,6 0-3 0,3-1-2 0,-4 4-10 0,-2-1-5 15,0 0-31 1,-3 1-55-16,-3 2 10 31</inkml:trace>
  <inkml:trace contextRef="#ctx0" brushRef="#br0" timeOffset="4">9381 10811 120 0,'0'0'46'0,"0"3"-24"0,0 7-13 16,0 1 14-16,0 2-2 15,0 11-1-15,3 13-6 16,-3 2-4-16,0 6-5 0,0-5 1 0,0 0 0 16,0-6-2-16,0-2-3 15,0-6-3-15,0-4 1 0,0-7-21 16,0-1-10 0,0-4-11-16,0-4-38 15,0-6 10-15</inkml:trace>
  <inkml:trace contextRef="#ctx0" brushRef="#br0" timeOffset="5">9446 10808 160 0,'0'0'63'0,"0"6"-34"0,0 7-23 15,0-3 17 1,0 6-5-16,0 16-1 16,3 2-5-16,-3 6-2 15,0 2-6-15,0 1-3 0,0-6 0 0,0-3-1 16,0-5 2-16,0-5-14 16,0-3-5-1,0-5-24-15,0-5-9 16,-3-3-25-16</inkml:trace>
  <inkml:trace contextRef="#ctx0" brushRef="#br0" timeOffset="6">9271 10988 164 0,'-12'-2'63'0,"9"2"-34"0,3-11-16 0,0 11 17 0,3-3-9 15,3 3-1-15,3-2-8 16,3-6 0-16,9 0-7 31,2 0-3-31,1 3 1 0,3 2-2 0,-3 0-1 16,0 1 3-16,-4-1 0 16,-2 3-12-16,-3-5-4 15,-3 5-29-15,-3 0-13 16,-3 0-31-1</inkml:trace>
  <inkml:trace contextRef="#ctx0" brushRef="#br0" timeOffset="7">9292 11105 160 0,'-3'-3'63'0,"6"3"-34"0,6 3-25 0,-6-3 15 16,6 2 0-16,5-4 1 16,4-1-5-16,6 3-1 15,-3-3-8-15,3 1-2 0,0 2 0 0,-1-3-11 16,-2 0-5 0,0 1-85-1</inkml:trace>
  <inkml:trace contextRef="#ctx0" brushRef="#br0" timeOffset="8">9750 10986 132 0,'-9'0'49'0,"6"0"-26"0,-3 0-7 0,3 2 16 0,0-2-6 16,-3 3-3-16,0-1-11 16,0 4-3-16,-3-1-5 15,4 3-5-15,2-3 0 0,3 3 1 31,0 0 0-31,6 3-3 0,-1-1 2 16,4 1 1-16,0 2 0 16,3 0 2-16,-3 3 1 15,-3-3 10-15,-3 1 6 16,-6-1-1-16,0-3-1 16,-3 1-3-16,-3-3-1 15,0-3-7-15,0 1-4 0,3-4-10 16,0-2-3-1,4 0-21-15,2-2-9 16,2-4-18-16,4-4-6 16,3-1-9-16</inkml:trace>
  <inkml:trace contextRef="#ctx0" brushRef="#br0" timeOffset="9">9804 11049 156 0,'0'3'57'0,"0"-3"-30"0,3 2-21 16,3 1 15-16,0 2-7 16,0 1 0-16,-1-1-6 15,1 0-3-15,0-2-2 0,0-1 0 16,3 1 0-16,0-3-1 0,0-3-2 16,0-2 1-16,0 0 1 15,0 0 3-15,-3-1 2 16,0-2-3-16,-3 0-1 15,-3 0 1-15,0 0 2 16,-3-5-3-16,0 3 0 0,0 2 1 16,-3 0 0-16,0 3-2 15,0 2 1-15,-3 11-4 16,-6 2-2 0,3 4 2-16,3 4 0 15,0-2 3-15,3 5-1 16,1 0-1-1,2 1 1-15,6-4 1 16,2 1-1-16,4-1-1 16,0-5-2-16,3-2 1 15,0-1 1-15,0-4 2 16,3-4-8-16,0-2-1 0,-3 0-25 16,0-2-9-16,0-6-47 15</inkml:trace>
  <inkml:trace contextRef="#ctx0" brushRef="#br0" timeOffset="10">10027 10792 120 0,'0'-8'46'0,"3"8"-24"0,-3 0-8 16,0 0 17-16,0 0-8 15,3 6-4-15,-3 2-2 16,3 8 2-16,-3 5-11 16,3 16 2-16,-3 0 1 15,0 2-6-15,0-1-1 0,0-1 0 16,0 0 0 0,0-6 0-16,0-4 0 0,-3-6-13 15,3-5-4-15,-3-3-21 16,0-5-5-16,0-3-46 15</inkml:trace>
  <inkml:trace contextRef="#ctx0" brushRef="#br0" timeOffset="11">9932 10917 184 0,'-3'-3'71'0,"6"6"-38"0,3-3-32 0,0 0 14 0,3 0-6 16,2 0 0-16,4-3-5 16,3 0-1-16,9 3-1 15,0-2-6-15,0-1 0 0,-1-2-86 16</inkml:trace>
  <inkml:trace contextRef="#ctx0" brushRef="#br0" timeOffset="12">10405 10959 156 0,'-3'-3'57'0,"3"3"-30"0,0 3-25 15,0-3 23 1,6 19-2-16,0 7-7 15,0 14-3-15,-3 2-7 16,0 6-2-16,-3-1 2 0,0-4 1 0,0-1 3 16,0-2-3-16,0-6 1 15,0-7-3-15,0-4 2 16,-3-7 5-16,0-5 4 0,0-17-4 16,-3-1-6-16,3-7-4 15,0-9-4-15,0-4-1 31,3-2 4-31,0-8 1 0,3 0 0 0,3 0 1 16,0 2-7-16,3 1-1 16,3 0 2-16,0 2 3 15,2 5-4-15,10 9 1 16,0 5-1-16,0 10 2 16,0 6 1-16,-3 7 3 31,-7 3 5-31,-2 6 4 0,-3 0 0 15,-6 2 3-15,-6-3 4 16,-3-2 3-16,-9-3-5 16,-5-2-1-16,-4-3-7 15,0-3-3-15,0-2-2 16,3-3-3-16,0-6-17 0,7 1-6 16,2 0-42-1,3 0-15-15,9-3-38 16</inkml:trace>
  <inkml:trace contextRef="#ctx0" brushRef="#br0" timeOffset="13">9679 10300 116 0,'-3'-2'44'0,"3"2"-24"0,0 0-8 16,-3 0 16-16</inkml:trace>
  <inkml:trace contextRef="#ctx0" brushRef="#br0" timeOffset="14">9649 10303 287 0,'-15'5'35'0,"0"0"-9"0,0 3-15 15,0 0-3-15,3 0-5 0,4 0 0 16,2 0-6 0,3 0-2-16,3 0 2 0,6 0 1 15,0 3-1-15,5 2 0 0,7 0 2 16,-3 0 2-16,-3 0 2 16,-3 1 3-16,-3-1-3 15,-9 0-2-15,-6-2 2 16,0 2 0-1,0-2-4-15,-3-9-1 16,0 1-13-16,3-3-5 16,1 0-9-16,2-5-3 0,0-3 0 15,6 0 2 1,0-3-36-16</inkml:trace>
  <inkml:trace contextRef="#ctx0" brushRef="#br0" timeOffset="15">9679 10398 148 0,'6'8'57'0,"-3"-3"-30"0,6 1-25 0,-4-4 12 15,4 1-3-15,0 0 1 16,3-3-4-16,-3-3-3 16,3-2-2-16,-3-1 0 0,0-2 2 0,-3-2-2 15,0-1-2-15,-3 1 2 16,-3 2 0-1,-3-3-1-15,-3 3-2 0,-3 3 3 16,0 2 0 0,0 3 1-16,-3 3 0 0,0 5-2 31,3 2 1-31,3 4-2 0,3 4-1 16,0 1 3-16,6-1 0 15,3 6-1-15,3 0-2 16,3-3 1-16,0-2 1 15,0-6-1-15,3-3-1 16,0-2-10-16,3-2-6 16,-3-14-30-16,-4-6-12 0,1-1-14 15</inkml:trace>
  <inkml:trace contextRef="#ctx0" brushRef="#br0" timeOffset="16">9899 10107 156 0,'-3'-5'60'0,"3"5"-32"0,0 2-26 16,0-2 12-16,3 8 4 15,0 6 3-15,-3 7-2 16,0 16-1-16,0 5-10 0,-3 6-5 0,3-1-2 16,0 4-1-16,0-6 2 15,0-6-8 1,0-2-3-16,0-10-33 0,0-6-12 15,0-5-26 1</inkml:trace>
  <inkml:trace contextRef="#ctx0" brushRef="#br0" timeOffset="17">9795 10300 200 0,'0'-2'77'0,"0"2"-42"0,6 0-37 16,3 0 17-16,3 2-9 16,2-2-1-16,1 0 0 15,6-5-1 1,3 0-2-16,3-1-13 0,0-4-2 16,14-1-80-16</inkml:trace>
  <inkml:trace contextRef="#ctx0" brushRef="#br0" timeOffset="18">10206 10316 140 0,'0'0'52'0,"2"8"-28"0,-2 5-11 0,3-2 17 0,0 5-6 15,3 2-2 1,0 3-4-16,0 3 1 16,0 0-10-16,3 0-1 0,0-6-1 15,0-2-3-15,-3-3-3 16,3-2 2-16,-3-3 2 16,0-3 0-16,0-2 0 0,-3-3-1 0,0-5 2 15,0-6 1-15,0-2 1 16,0 0-2-16,-3-3 1 15,0 0-4-15,3-5 0 16,0 2-1-16,0 3-2 16,0 0 1-16,3 3-1 15,-3 0-3 1,-1 5 0-16,1 0-23 16,3 3-10-16,0 2-30 15,0 3-11-15,3 0-5 16</inkml:trace>
  <inkml:trace contextRef="#ctx0" brushRef="#br0" timeOffset="19">10473 10345 156 0,'-3'-2'57'0,"3"2"-30"0,-3-3-16 0,0 3 18 0,0 0-11 15,-2 3 0 1,-1 2-10-16,0-2-3 0,-3 7-3 15,0 3-4-15,0 6 1 0,3-1-1 0,3 6-2 16,0 3 0-16,3-1 3 16,3-5 0-16,3-5 1 15,3-3 0-15,0-2 2 16,0-8-3-16,0-9 0 16,0-4 3-1,-1-4 3 1,1 1-2-16,-3 0-2 0,0-3 4 15,-3-5 4-15,-3 5-5 0,0 0 0 16,0 3-4-16,0 2-1 16,0 3-4-16,0 8 1 15,3 8 2 1,0 3 1-16,6 2 1 16,0 0 0-16,-3 3 2 15,6 8-1-15,0-5-1 16,-3-3-6-16,3-6-28 15,0-5-6-15,-1-7-41 16</inkml:trace>
  <inkml:trace contextRef="#ctx0" brushRef="#br0" timeOffset="20">10747 10115 164 0,'-3'-5'63'0,"3"7"-34"0,3 1-34 15,3 2 32 1,0 6 0-16,0 7-4 16,0 17-3-16,-3 2-12 15,0 8-1-15,0 0 3 0,0 0-4 16,0 2 2-16,0-4-5 0,0-6-2 15,0-8-7-15,3-5-1 16,0-8-46-16,0-3-17 16,3-11-19-16</inkml:trace>
  <inkml:trace contextRef="#ctx0" brushRef="#br0" timeOffset="21">24213 8213 188 0,'-6'-8'71'0,"12"8"-38"0,-6-3-39 16,-6 0 16-16,3 1-10 16,-3-3 0-16,-6-1 0 15,3-2 0-15,-2-5-3 0,-10 2 2 16,-3-2-1-16,-6 3 0 16,-11-6 4-16,-7-5 3 0,-9 2 4 15,-8 1 2-15,-4 4-1 16,-11 4-1-16,9 2-5 0,-10 0-1 15,-2 3-1 1,-6 2-2-16,-4 11-2 16,4 0-1-16,-9 8 2 15,3 0 0-15,2 2 1 16,-2 6 0-16,12 0 0 16,-1 5 2-16,10 16-3 15,5 0 0-15,10 0 3 16,14 8 1-16,10-3-1 15,11 0 1-15,12 0-4 16,15 14-2-16,18-6 2 16,8 3 0-16,16-11-2 15,3 1 2-15,8-1 1 16,16-8 0-16,5-2 0 0,18-3 0 16,1-5 6-16,20-3 4 15,9-5-1-15,3-6 2 16,9-7-2-16,8-6 0 15,-8-8-5-15,6-7-3 16,-3-3 0-16,-15-9-1 16,-9-9 2-16,-3-9 3 15,-20-8-2-15,-16-5 0 16,-17 0 5-16,-19 1 3 0,-17-7 0 16,-12 1 1-16,-18 5-2 15,-18 6 1 1,-12-1-11-16,-23 6-2 0,-18 10-23 15,-7 8-12-15,-17 3-79 16,3 2-42 0,0 17 78-16</inkml:trace>
  <inkml:trace contextRef="#ctx0" brushRef="#br0" timeOffset="22">4610 11483 84 0,'-12'-3'33'0,"12"1"-18"0,-3 2-16 0,3 0 9 15,0 0 6-15,0-3 3 16,3 0 0 0,3 1 0-16,6-4-3 15,-1-4 1-15,4-1-2 0,6 3 2 0,3 0-8 16,12 3-2-16,8-6-1 0,16 1 2 16,14 2 3-16,19-3 0 15,14 3 0-15,15 1 1 16,9 1 1-16,12 1 1 31,-1 2 0-31,1-2-2 0,-3-3 1 16,-6 3-6-16,-9-3-1 15,-6 0 0-15,-12-3 2 16,-5 3-5-16,-7 3-3 0,-9 0-83 16,-8 2-62-1</inkml:trace>
  <inkml:trace contextRef="#ctx0" brushRef="#br0" timeOffset="23">7065 11335 104 0,'3'0'38'0,"-3"0"-20"0,3 2-12 0,-3-2 11 16,9 3-3-16,-3 0 2 15,6-3-3-15,0 2 0 0,0 1-7 16,0 8-2-16,3-1-2 16,2 6 1-16,1 0 2 0,3-3 0 15,3-2 0-15,3-1 3 16,5-2 3-16,1 0-4 16,3-3 1-16,0 3-5 15,5 0 0-15,1 0-1 0,-3-2 1 16,2 2 0-16,1-1 3 15,3 1-3-15,-1 0-2 16,4 0 0 0,-3 3-1-16,2-3 0 15,1 5 0-15,-3-2 0 0,-1 2 0 16,1 0 2-16,-1 0 1 16,10-2 1-16,-3-1 2 15,-1 4-3-15,1-1 0 16,2 0-1-16,-2 0-2 15,0 3 1 1,-1 0-1-16,1 3 0 0,5 4 2 16,4-1-1-16,-4 1-1 0,4 1 1 15,-3 3 1-15,-1-6-3 16,4-3-2-16,2 4 4 16,1-1 1-16,-4 0 2 15,4 3 0-15,-1-6-2 16,1 3 1-16,2-2-2 0,13-1-1 15,-7 4 1-15,-5-1-1 16,5-3 0-16,0 1 0 16,1-1 0-16,5 1 2 15,1-1-3-15,-1-2 0 16,-3 3 1-16,4 7 0 16,-4-5 0-1,7 1 2-15,-4-1-1 16,0-3 2-16,4 1-4 15,-1-3 0-15,6 2 3 16,-2-2 1-16,-4-3-1 16,9 6 1-16,-2-6-2 0,2 6-1 15,3-4 1-15,1-1 1 16,-1-4-3-16,0-2 0 16,6 0 1-16,18 3 0 0,-2-1 0 15,-10-4 0-15,-6 1 2 16,6 1 1-16,-6-2-1 15,10-1-2-15,-4 0 1 16,12 1-1-16,-9 2 0 16,6-3 0-1,0 0 0-15,6 0 0 16,0 1 0-16,0-4 2 16,0 1-1-16,6 0-1 15,3-3 1-15,-3 0-1 16,6 2 0-16,-6-2 0 15,12 0 0-15,3 0 0 16,-6 0 0-16,0-2 0 16,0-1 0-16,6 3 0 15,6-3 2-15,-6 1 3 0,3 2-7 16,5-3-3-16,-2 0 5 16,12 1 1-16,-3-4-2 15,-3 1 1-15,5 0 0 0,-2-3 2 16,-3 3-3-16,3-1 0 15,0 1 5-15,2-3 2 16,1 5-5-16,0 1-2 0,6-3 2 16,-13 2 1-16,4 0 0 15,6-7-2-15,3 2 1 16,-7 0 1-16,7 3-3 31,0-1 0-31,-9-7 1 0,5 5 2 16,1-3-1-16,-9 1-1 15,3 2 1-15,2-3-1 16,-5 1-3-16,3-1 2 16,0 1 1-16,-9-4 2 15,2-1-1-15,10-1-1 16,-6-8 1-16,3-5-1 0,-1-3 2 16,-2 3 3-1,6 2-4-15,-6 1-3 0,-6-1-2 16,0 4 3-16,-7-4 2 15,-2-5 2-15,3 6 3 0,-15 0 1 16,3-4-1 0,-12-1 1-1,-5-14-2-15,5 2 0 16,3 1-3-16,-9-3-2 0,0 5 1 16,6 1 1-16,3-4-1 15,-9 1-1-15,-9 2 1 16,15-2 1-16,-14-14-1 15,-1 4 2-15,-6-1-4 16,-3 2 0-16,1 4 1 16,-13-1 2-16,0 0-1 15,-8 1-1-15,5-17 1 16,-11 3-1-16,-7 3 0 16,7 0 2-16,-10 5-1 0,1-2-1 15,-12-1 1-15,11-7 1 16,-11-4-1-16,-1 4-1 0,-8 2 1 15,3 0-1-15,-6 0 0 16,-4 3 0-16,-8 3 0 16,0-14 2-16,-3 5-3 15,3 3-2-15,-12 11 4 16,0-11 1-16,-7 8-3 16,-2 0-1-1,-2-5 3-15,-4-3 3 0,3 3-3 16,-6 5-1-1,0 3 0-15,-3 0 0 0,3-1 0 16,-3 9 0-16,0 0 2 16,-6 5 3-16,6-8 0 15,0-3 0-15,-2 8-3 16,2 3-2-16,-6 6-2 0,3 2-1 16,-3-1 2-16,0 9 0 15,6 3-2-15,0 5 0 16,3 2 2-16,0 3 0 15,1 5-2-15,-4 6 0 16,3 8-3-16,-3 4 1 16,0 7 3-1,3 17 3-15,-3 4-2 16,3-9 0-16,0 0 1 16,9-4 0-16,-3 4 0 0,3-8 0 15,0-2 0-15,0-8 0 16,3 0 0-16,-3-8 2 15,0-3 1-15,0-13 5 16,-3-2 0 0,-3-6-6-16,3-5-1 15,-6-16-1-15,-8-6 2 0,5 4-1 16,0-1 2 0,0 3 2-16,-3 2 4 15,9 9-2-15,0 5-2 16,-3 2-2-16,9-2-3 0,0 5 1 0,9-2-1 15,3 5-5-15,6-1 1 16,3 4 0-16,-1 4 2 16,10 4 1-16,12 7 1 15,-3 6-3-15,-1-1 0 16,1-2 2-16,-3 0 2 31,-7 0-2-31,1 0 0 0,-3 0 1 16,-3 0 0-16,9 0-22 15,2 2-8-15,-11 1-12 16,-3 0-3-16,6-1-25 16,-6 1-8-16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D929D2E-30E1-42C6-9EA0-A07BCA0E9B81}" emma:medium="tactile" emma:mode="ink">
          <msink:context xmlns:msink="http://schemas.microsoft.com/ink/2010/main" type="inkDrawing" rotatedBoundingBox="2794,15867 6437,15879 6436,15920 2793,15908" semanticType="underline" shapeName="Other">
            <msink:sourceLink direction="with" ref="{233E9430-10DF-4A06-BCDB-0F3172ED3EFC}"/>
            <msink:sourceLink direction="with" ref="{68FC6A5F-DA9C-4F04-8A5E-D9DDA56C6465}"/>
          </msink:context>
        </emma:interpretation>
      </emma:emma>
    </inkml:annotationXML>
    <inkml:trace contextRef="#ctx0" brushRef="#br0">2803 15894 156 0,'-6'0'57'0,"6"0"-44"0,-3 0 10 0,3 0 0 16,0 0 4-16,0 0 6 15,0 0-7-15,0 0-1 16,0 0-14-16,0 0-4 0,0 0-3 16,6 2-5-16,0 1 1 0,3-1 0 15,3 1 0-15,2-3 6 16,4 0 4-16,3 0-5 16,3 3-1-16,3-3 0 15,6 0 2-15,2 2-3 16,10-2 0-16,8 0 1 15,4-2 2-15,9-4 1 16,-1 1 1-16,0 3-4 16,7-1-1-16,2 0 1 15,4 1 0-15,-1-1-2 16,-8 3 1-16,-1 0-2 16,1 0 2-16,2 0 2 15,-3 0 4-15,1-3-6 16,-4 3-2-16,-2 0 1 15,-4 0 1-15,1 0-4 0,-1 0 1 16,4 0 0-16,-1 0 0 16,4-2 0-16,-4 2 0 15,1-3 0-15,-4 3 0 16,4 0 2-16,0 0 1 16,-1 0-4-16,1 3-1 15,-4-1 1-15,-2 1 0 16,-4 0 1-16,1 2 2 15,-1 0-1-15,1 0-1 16,-3 1 1-16,5-4-1 16,-2-2 0-16,-4 6 2 0,1-4-1 15,-4-2-1 1,1 0-2-16,0 0 1 16,-1 0 1-16,1 0 0 15,-3 0-5-15,-1 0 1 0,1 0 0 16,0 0 2-16,-4 0 1 15,-2 0 3-15,-3 0-1 16,-1 0-1-16,1 0 1 16,3 0-1-16,-3-2-3 15,-4-4 0-15,1 6-3 16,-3-2 1-16,-3-1-4 16,-7 0-1-16,-5 1-11 15,-6-3-1-15,-6 2-35 16,-9-2-13-16,-6-1-32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9AE20F2-9B34-4AB9-9F77-2B2A8CAEA26D}" emma:medium="tactile" emma:mode="ink">
          <msink:context xmlns:msink="http://schemas.microsoft.com/ink/2010/main" type="inkDrawing" rotatedBoundingBox="5514,11412 12461,18262 9708,21054 2761,14204" semanticType="callout" shapeName="Other">
            <msink:sourceLink direction="to" ref="{79470E30-1D29-4718-9CFE-5C48A36A40EF}"/>
            <msink:sourceLink direction="from" ref="{32023AD3-4A60-4400-B26D-712A1D037641}"/>
          </msink:context>
        </emma:interpretation>
      </emma:emma>
    </inkml:annotationXML>
    <inkml:trace contextRef="#ctx0" brushRef="#br0">12227 18037 160 0,'-6'-8'63'0,"6"8"-49"0,3 2 3 0,-3-2-3 15,3 0-7-15,-3 6 1 16,0 2-3-16,0 5 2 15,0 5-4-15,0 6 3 0,0-3 3 16,0 6-5-16,0-1-2 16,3 1 1-16,-3-3 0 15,0-3 1-15,0 5 2 16,-3 1 1-16,0-1 1 0,0 1-2 16,0-1 1-16,-3-2 0 15,0 2 1-15,0 1-4 16,0-6-1-16,-3-3-1 15,0 6-2-15,0-8 1 16,0 3 1-16,0-1-3 16,-3-5 0-16,0 6 3 15,0-6 3-15,1-5-2 16,-7 5-2-16,0 0 0 16,-6-5-1-16,0 3-3 15,-3-3 2-15,-2-3 1 0,-1 3 2 16,0 3 3-16,0-3 2 15,-2 0-8-15,-1-3-4 16,0 8 5-16,3-5 4 16,-5 3-4-16,-1-9-2 15,-3 9-2-15,-5-8 3 16,-1 2 2-16,-6 0 4 16,1-5-7-16,2 3 0 15,1 2 2-15,-4-5 2 16,0 0-3-16,1 0-1 15,-4-5 7-15,-2 2 6 16,-1-2-7-16,0 0-2 16,-5 2 0-16,5 3 1 15,-5-5-4-15,5-1 1 16,-2 4 0-16,-1-4 0 0,-2 1 2 16,2 5 3-16,4 0 2 15,-7-3 1-15,4-2-2 16,-4 0 1-16,1-3-4 15,-7 8 0-15,7-5-1 16,2 5 1-16,4-3 0 16,-7-2 3-16,-2-3-1 15,-4 2 2-15,1 1-2 16,-1 0 0-16,4-3 1 16,-1 8 1-16,1-5-3 15,-7 5-3-15,-2-3 0 16,2 3 1-16,4 0-3 15,0 3 0-15,-1 2 1 16,-2-5 0-16,-4 0 2 0,1 0 1 16,2 0-1-16,7 5 1 15,-7-5-4-15,4 0 0 16,-3 0 1-16,-19 0 0 16,7 0 0-16,8 3 2 15,1 2-3-15,6-5 0 16,-7 0 1-16,1 5 0 15,-4-5 0-15,4 0 2 16,9 0-1-16,-1-5 2 16,6 0-4-16,4-3-2 15,2 0 4-15,7-3 1 16,2-4-3-16,0-4 1 0,7 1 2 16,2-4 1-16,0-1-4 15,1-7 1-15,-1-7-2 16,0 3 0-16,0-6 0 15,1-2 0-15,-4 2 2 16,3 1 2-16,1-9-1 16,-1 3-1-16,3-8 1 15,0-2 1-15,7-6-1 16,2 8 2-16,6 2-7 16,0 4 1-16,6-6 3 15,3-11 2-15,3 1 0 16,6-6 1-16,3 0-2 15,3 3-1-15,0 0 1 0,3 3-1 16,0-12 0 0,0-1 2-16,3 10-1 0,-3 2-1 15,-3 6-2-15,0 2-1 16,-3 1 4 0,0-6 1-16,0-3-3 0,3-2 1 15,0 5 0-15,2 6 2 16,1 2-1-16,0 0 2 15,0-5-4-15,0-3 0 16,0-5 3-16,3-3 1 16,-3 13-4-16,0 1 1 15,0-3 0-15,0-1 2 0,0-4-3 16,-6-1-2-16,3 1 2 16,-3-1 2-16,0 9-2 15,0-1 0-15,2 1-1 16,-5-9 0-16,3-7 4 15,3 2 1-15,-3 0-4 16,0 11 1-16,3-5 0 16,-3-1 0-16,3-5 0 15,0-5 2-15,3 5-1 16,-6 6-1-16,0 2-2 16,-6-2-1-16,0-4 2 15,0-1 2-15,3-4 0 16,-3 3-1-16,3 9 1 15,-6-4-1-15,3 1 0 16,0-9 0-16,0-2 0 16,0-3 2-16,0 8-1 0,0 1-1 15,-3 4 1-15,3-2-1 16,-3-5-3-16,1-6 2 16,-7 8-1-16,-3 6 0 15,0 7 2-15,-3-5 2 16,0-2-6-16,-3-9 1 15,-3 1-1-15,1 5-1 16,-1 5 4-16,-3 0 0 16,0 3 1-16,-5-3 2 15,-1 0-1-15,-3-5-1 16,-3 5-2-16,1 5 1 16,-4 4 1-16,0 1 2 15,-2 4-1-15,-1-1-1 16,0 0 1-16,1 3 1 0,-4-5-6 15,-5 5-1-15,-1 5-3 16,-6 3 2-16,-2 6 4 16,2 2 1-16,-2 2 1 15,8 3 2-15,-5 6-1 16,-1-6 2-16,-2 5-2 16,-4 4 2-16,1 9-4 15,-4-2 0-15,10 6 1 16,-4 4 2-16,-5 1-3 15,2 5 0-15,1 3 1 16,-1 4 0-16,7 7 0 0,2 1 0 16,4 9 2-16,5 8 1 15,3 10 1-15,4 3 2 16,2 3-3-16,0-1 0 16,7 9-3-16,5 12-1 15,3 1 1-15,3 0 0 16,6-8 0-16,6-9 2 15,3-4 1-15,3 0 3 16,3-4-3-16,3-1 0 16,0-4 3-16,0-4 3 15,0-6-4-15,0-5-1 16,-6-6-9-16,3-5-4 16,-3 0 2-16,0-5 4 0,-3-5 2 15,3-3 3-15,-3-3-1 16,4-2 2-16,-4-1-2 15,0-2-1-15,0-2 3 16,0-1 2-16,0 0-7 16,0-5-3-16,3 0 0 15,-3-7 3-15,0-1-4 16,-3-5 2-16,0-3 4 16,0-5 2-16,0-3-3 15,-3 3-1-15,3 2 1 16,0-2 2-16,0 3-2 15,1 5-2-15,-4 2 2 16,3 8 2-16,0 4 0 0,3-1-1 16,3 8-4-1,3 8 2-15,0 10 1 16,0 14-2-16,6 10 2 16,0 0 1-16,3 3 2 15,3-2-3-15,0-6 0 16,2-5 1-16,-2-3 0 15,3-13 0-15,-3-3 0 16,3-3 0-16,-3-4 0 16,0-1 13-16,3-10 6 15,0 2-14-15,-1-5-6 16,4-2-1-16,3-9 0 16,-3-2 6-16,3-8 5 15,-6 0-12-15,3-3-2 16,-1 0-3-16,-5 3 2 15,-3 0-18-15,3 2-9 0,0 4-41 16,3 1-15-16,3 4-26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2C04E24-DC80-417B-A255-9BE5841FEBE1}" emma:medium="tactile" emma:mode="ink">
          <msink:context xmlns:msink="http://schemas.microsoft.com/ink/2010/main" type="inkDrawing" rotatedBoundingBox="7743,13776 9612,13649 9613,13666 7744,13793" shapeName="Other"/>
        </emma:interpretation>
      </emma:emma>
    </inkml:annotationXML>
    <inkml:trace contextRef="#ctx0" brushRef="#br0">7747 13793 132 0,'-3'-3'52'0,"3"0"-41"0,0 3 13 16,0 0 5-16,0 0-13 16,0 0-1-16,6 0-5 15,3 0 1-15,0-2-6 0,6 2 1 16,5-3 4-16,4 1-4 0,3-1 2 15,6 0-1-15,2-2 1 16,10 0-2-16,12-1 1 16,5 1-2-16,7 2 2 15,-1-2-2-15,10 0 0 16,8 0-1-16,3-1 2 16,-3 4-3-16,1-4 0 15,-1 1 5-15,6 0 3 16,-2-1-2-16,-7 1 0 15,-6 0-3-15,-2 0-1 16,-4-1-6-16,-2-2 1 16,-7 6 0-16,-2-1 0 15,-13 0 2-15,-8 1 1 0,-9-1-4 16,-3 0-1-16,-7 3-30 16,-2 0-14-16,0 3-69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0FC3527-121C-4EC6-81FA-FB38C9B92FCE}" emma:medium="tactile" emma:mode="ink">
          <msink:context xmlns:msink="http://schemas.microsoft.com/ink/2010/main" type="inkDrawing" rotatedBoundingBox="6322,13512 6463,15264 6404,15268 6262,13517" shapeName="Other"/>
        </emma:interpretation>
      </emma:emma>
    </inkml:annotationXML>
    <inkml:trace contextRef="#ctx0" brushRef="#br0">6294 13515 200 0,'3'0'77'0,"0"5"-60"0,0 3-7 0,-3-3-6 0,3 6 0 16,-3 8 5-16,0 7 1 15,0 11 2-15,0 8-6 16,0 13 0-16,3 16 1 0,0 11-3 16,0 2-3-16,0 9 11 15,0 12 6-15,3 1-3 16,0-9 0-16,3-2-5 15,0 2 1-15,0 1-2 16,3-8 0-16,0-11-5 16,0-6-1-16,-1-9-1 15,1-4 1-15,0-10-9 16,-3-8-3-16,0-5-26 16,-3-9-12-16,3-4-71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4464D5-7293-4732-A58A-5AB69EA89FEF}" emma:medium="tactile" emma:mode="ink">
          <msink:context xmlns:msink="http://schemas.microsoft.com/ink/2010/main" type="writingRegion" rotatedBoundingBox="7531,14096 9696,14151 9666,15363 7500,15308"/>
        </emma:interpretation>
      </emma:emma>
    </inkml:annotationXML>
    <inkml:traceGroup>
      <inkml:annotationXML>
        <emma:emma xmlns:emma="http://www.w3.org/2003/04/emma" version="1.0">
          <emma:interpretation id="{E6DFDECD-5CA7-463A-B6CD-68B072E07A5E}" emma:medium="tactile" emma:mode="ink">
            <msink:context xmlns:msink="http://schemas.microsoft.com/ink/2010/main" type="paragraph" rotatedBoundingBox="7802,14173 9377,14103 9395,14509 7820,14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6480A3-4B23-49B8-B29E-EA58EED5DEF7}" emma:medium="tactile" emma:mode="ink">
              <msink:context xmlns:msink="http://schemas.microsoft.com/ink/2010/main" type="line" rotatedBoundingBox="7802,14173 9377,14103 9395,14509 7820,14579"/>
            </emma:interpretation>
          </emma:emma>
        </inkml:annotationXML>
        <inkml:traceGroup>
          <inkml:annotationXML>
            <emma:emma xmlns:emma="http://www.w3.org/2003/04/emma" version="1.0">
              <emma:interpretation id="{2385A494-C51A-4679-8276-FD5798C0355A}" emma:medium="tactile" emma:mode="ink">
                <msink:context xmlns:msink="http://schemas.microsoft.com/ink/2010/main" type="inkWord" rotatedBoundingBox="7802,14173 9377,14103 9395,14509 7820,14579"/>
              </emma:interpretation>
              <emma:one-of disjunction-type="recognition" id="oneOf0">
                <emma:interpretation id="interp0" emma:lang="en-US" emma:confidence="0">
                  <emma:literal>pcount_r</emma:literal>
                </emma:interpretation>
                <emma:interpretation id="interp1" emma:lang="en-US" emma:confidence="0">
                  <emma:literal>pcount. r</emma:literal>
                </emma:interpretation>
                <emma:interpretation id="interp2" emma:lang="en-US" emma:confidence="0">
                  <emma:literal>p count-r</emma:literal>
                </emma:interpretation>
                <emma:interpretation id="interp3" emma:lang="en-US" emma:confidence="0">
                  <emma:literal>pcount_ r</emma:literal>
                </emma:interpretation>
                <emma:interpretation id="interp4" emma:lang="en-US" emma:confidence="0">
                  <emma:literal>P count-r</emma:literal>
                </emma:interpretation>
              </emma:one-of>
            </emma:emma>
          </inkml:annotationXML>
          <inkml:trace contextRef="#ctx0" brushRef="#br0">7821 14293 92 0,'-12'-5'35'0,"18"2"-27"0,-9 0 24 16,3 3 12-1,0 0-7-15,0 0 1 0,0 0-10 16,0 0-3-16,0 0-14 15,3 8 2-15,0 5 1 0,-3 9-1 16,0 7 0-16,0 2-3 16,0 4-1-16,0-1-3 15,3-5 1-15,-3-2-6 16,0-3-1-16,3-6 4 16,0-5 2-16,-3 1-2 0,0-14-3 15,0-3 2-15,0-2 0 16,0-9-1-16,-3-4-2 15,0-6-2-15,0-5 1 16,0-3-1-16,6 0-2 16,-3 6 3-16,6 0 0 15,6 2-2-15,-3 0 2 16,0 5 1-16,3 4 0 16,3 4-3-16,3 3 0 15,0 5-1-15,-4 1 3 16,4 7 2-16,-6 3 4 15,-3 5 2-15,-3 3 3 16,-3 3-3-16,-6-1 1 16,0 1-3-16,-6-4 0 0,-3-1-10 15,-6-6-4-15,1-3-6 16,-4-2-4-16,-3-6-7 16,6 0-1-16,3-2-17 15,3 0-4-15,6-1-43 16</inkml:trace>
          <inkml:trace contextRef="#ctx0" brushRef="#br0" timeOffset="1">8113 14285 160 0,'0'-5'63'0,"3"2"-49"0,-3-5 3 0,0 8-3 0,0 0 17 15,0-3 12 1,-3 3-13-16,0 3-5 15,-3 0-15-15,0-1-9 0,-3 4-3 0,0-1-4 16,0 5 1-16,3 4 3 16,0-1 1-16,3 3-2 15,3 0 0-15,3-3 2 16,3 0 0-16,3-2-13 16,3-3-3-16,0 0-11 0,0-6-5 15,0-2-29 1,0-2-38-16,0-1 26 15</inkml:trace>
          <inkml:trace contextRef="#ctx0" brushRef="#br0" timeOffset="2">8184 14343 192 0,'-11'8'71'0,"8"0"-55"0,0 0 0 0,3 0-2 15,0 0-1-15,0 2 2 16,3 1-2-16,2 0 0 16,4-1-7-16,3-2-2 0,3 0 0 15,0-3 2-15,3-7 1 0,-3-4 1 16,0-2 2-16,-3-2-12 16,0-1-5-16,-4 1 11 15,-2-4 9-15,-6 1-6 16,-6 0-3-16,1 0-12 15,-4-1-5-15,-3 4 0 16,0 2 2-16,3 0 0 16,0 3 2-16,0 2-19 15,3 0-9-15</inkml:trace>
          <inkml:trace contextRef="#ctx0" brushRef="#br0" timeOffset="3">8324 14309 192 0,'-6'13'74'0,"9"-3"-58"0,-9 1 1 0,9-3-3 16,0 3-1-16,0 2 2 16,3-3-2-16,0 1 2 15,0 0-8-15,3-3-2 0,3-3-1 16,-3-5-7-16,6-3 0 15,-3-5-8-15,0 0-3 16,-3 3 3-16,0-8 4 16,-4 0 4-16,1 2 4 15,-3 0 0-15,-3 3 2 0,0-2 2 16,0 7 4-16,0 3 2 16,0 0 3-16,3 11 2 15,0 2-7 1,3 0-1-1,0 0-4-15,0 1-3 0,3-1-7 16,0-2-1-16,3-4-24 16,-3-1-9-16,0-4 219 15,0-2 101-15</inkml:trace>
          <inkml:trace contextRef="#ctx0" brushRef="#br0" timeOffset="4">8562 14306 204 0,'-3'-5'77'0,"6"10"-60"0,-3 0-3 0,3 1-5 16,0-1 4-16,-3 3 3 15,0 2-3 1,0 1 0-16,3 0-8 0,-3-1-1 0,0-2 0 16,0 0-2-16,0-3-2 15,0-5 5-15,0 0 4 16,0-5-12-16,6-3-2 15,-3-5-3-15,0 2 0 16,3-2 0-16,3 0 0 16,0 0 2-16,3 2 4 15,0 6 5-15,0 2 3 16,0 3 2-16,0 3 0 0,0 5 2 16,-4 2 4-16,1 3-6 15,-3 1 0-15,0-1-4 16,-3 0-3-16,0-2-16 15,0-3-7-15,-3-3-31 16,3 0-14-16</inkml:trace>
          <inkml:trace contextRef="#ctx0" brushRef="#br0" timeOffset="5">8804 14129 236 0,'0'0'90'0,"-3"2"-70"0,12 14-7 16,-12-10-10-16,8 7 11 0,-2 5 10 15,0 1-8-15,0 5-3 16,-3 2-8-16,0 3-2 0,3 3 1 16,-3-3-9-16,0-2-4 15,0-4-24-15,0-4-9 16,0-3-53-1,0-8-35-15,0-8 55 16</inkml:trace>
          <inkml:trace contextRef="#ctx0" brushRef="#br0" timeOffset="6">8667 14248 252 0,'6'-5'93'0,"0"5"-72"0,5-6 5 0,1 6-3 0,3-2-13 16,6-1-1-16,6-2-7 15,3 2-2-15,-1 0 0 16,1 3-16-16,-3-2-4 0,0 4-58 16</inkml:trace>
          <inkml:trace contextRef="#ctx0" brushRef="#br0" timeOffset="7">8926 14420 212 0,'3'2'82'0,"3"-2"-64"0,5 0 2 0,-5-2-4 16,6 2-9-16,3 0 1 16,0 0-5-16,3-3 0 15,0 3-1-15,0 3-26 0,-3-1-9 16,-1 1-62-16</inkml:trace>
          <inkml:trace contextRef="#ctx0" brushRef="#br0" timeOffset="8">9205 14295 228 0,'0'-2'85'0,"3"-3"-66"0,-3 15 3 16,0-2-3-16,0 3 1 15,3-1 2-15,-3 1-11 0,0 2-4 16,0 0-5 0,0-2-2-16,0-3 3 0,0 0-2 15,0-3 2-15,-3-2 0 0,3-3 3 16,-3 0-1-16,3-6 0 16,-3-2-1-16,3-5 0 15,3 3-5-15,3-6-1 16,0 2 1-16,12 4 0 15,3-1 1 1,-3 6 0-16,3 0 0 16,-3 2-18-16,-1 0-8 15,1 3-81-15,3 6 229 16,-3 2 195 0</inkml:trace>
        </inkml:traceGroup>
      </inkml:traceGroup>
    </inkml:traceGroup>
    <inkml:traceGroup>
      <inkml:annotationXML>
        <emma:emma xmlns:emma="http://www.w3.org/2003/04/emma" version="1.0">
          <emma:interpretation id="{6ED3736F-57E3-4463-9B71-8563C91600B4}" emma:medium="tactile" emma:mode="ink">
            <msink:context xmlns:msink="http://schemas.microsoft.com/ink/2010/main" type="paragraph" rotatedBoundingBox="7511,14898 9676,14952 9666,15363 7500,15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3ED88-1286-4EED-9B3F-6E4617103ADD}" emma:medium="tactile" emma:mode="ink">
              <msink:context xmlns:msink="http://schemas.microsoft.com/ink/2010/main" type="line" rotatedBoundingBox="7511,14898 9676,14952 9666,15363 7500,15308"/>
            </emma:interpretation>
          </emma:emma>
        </inkml:annotationXML>
        <inkml:traceGroup>
          <inkml:annotationXML>
            <emma:emma xmlns:emma="http://www.w3.org/2003/04/emma" version="1.0">
              <emma:interpretation id="{94303074-BA35-44CD-BFE1-DFB9F13DF512}" emma:medium="tactile" emma:mode="ink">
                <msink:context xmlns:msink="http://schemas.microsoft.com/ink/2010/main" type="inkWord" rotatedBoundingBox="7511,14898 9676,14952 9666,15363 7500,15308"/>
              </emma:interpretation>
              <emma:one-of disjunction-type="recognition" id="oneOf1">
                <emma:interpretation id="interp5" emma:lang="en-US" emma:confidence="0">
                  <emma:literal>%rdi=0bl10</emma:literal>
                </emma:interpretation>
                <emma:interpretation id="interp6" emma:lang="en-US" emma:confidence="0">
                  <emma:literal>% rdi=0b 110</emma:literal>
                </emma:interpretation>
                <emma:interpretation id="interp7" emma:lang="en-US" emma:confidence="0">
                  <emma:literal>% rdi=Ob 110</emma:literal>
                </emma:interpretation>
                <emma:interpretation id="interp8" emma:lang="en-US" emma:confidence="0">
                  <emma:literal>%rdi=0bll0</emma:literal>
                </emma:interpretation>
                <emma:interpretation id="interp9" emma:lang="en-US" emma:confidence="0">
                  <emma:literal>% rdi=05 110</emma:literal>
                </emma:interpretation>
              </emma:one-of>
            </emma:emma>
          </inkml:annotationXML>
          <inkml:trace contextRef="#ctx0" brushRef="#br0" timeOffset="9">7592 14925 180 0,'-6'-2'68'0,"6"-4"-52"0,-9 6 10 16,6 3 4-16,3-3-7 15,0 0 1-15,-6 0-9 16,3 3-2-16,-3-3-7 15,0 7-4-15,0-4 1 0,-2 8-2 16,-1-3-1-16,-3 2 1 16,9 3-1-16,-3 1 0 0,6 4 2 15,0-5-3-15,12 3-4 16,0-5 2 0,-1-6 2-16,4-5 1 15,-3 3-5-15,0-6-1 16,-3-5-2-16,-3 0 2 15,-3-2 6-15,-6-1 2 16,-3 6 0-16,0-3-2 16,0 0 7-16,-3 3 3 15,3-1-3-15,0 1 1 16,3 2-10-16,3 1-3 16,3-1 3-16,-3 3 2 15,9-3-1-15,3 6 0 0,3 0 3 16,0 2 3-1,0 0-2-15,-3 3-2 0,0-2 0 16,-6 9 5 0,-6 9 4-16,-6-5 1 15,-3 5 1-15,-3-1-6 16,-6 1-2-16,6 0 0 16,-6 0 0-16,6 0-2 15,-6-3 1-15,7-3-18 16,2-2-4-16,-3 0-22 15,9-3-7-15,6-5-31 16</inkml:trace>
          <inkml:trace contextRef="#ctx0" brushRef="#br0" timeOffset="10">7675 15214 212 0,'-8'5'79'0,"10"-5"-61"0,-10 13 4 0,5-5-4 16,0 3 0-16,3-1 1 15,0 1-4-15,3-1 1 16,3 1-9-16,5-3-2 0,1-3-1 16,3-2 0-16,0-6 0 15,3-5 2-15,-6-2 1 16,0-4-1-16,-9 1 1 15,-3-3-2-15,-6 6 0 16,-6 4-3-16,-3-4 1 16,0-3-4-16,-6 7-2 15,3 4-16-15,4-1-5 0,2 0-30 16,3 3-13-16</inkml:trace>
          <inkml:trace contextRef="#ctx0" brushRef="#br0" timeOffset="11">7818 15161 216 0,'-3'0'82'0,"3"10"-64"0,6-12 9 0,-3 7-2 16,0 0-4-1,3 3 2-15,0 3-4 0,0 2-2 16,-3 0-9-16,6-2-5 0,-9-1-2 16,0-2-1-16,0 0 2 15,3-3 1-15,-3-2 3 16,0-3-3-16,-3-5-2 16,6-3 0-16,-6 0 1 15,0 3-1-15,3-9 2 16,6 1-2-16,0-3 2 15,3 8-2-15,0-5 2 16,3 11-2-16,-3-12-1 16,6 1-8-16,-7 10-3 0,1 6-23 15,3-6-10-15</inkml:trace>
          <inkml:trace contextRef="#ctx0" brushRef="#br0" timeOffset="12">8101 15129 256 0,'-6'5'96'0,"3"-15"-75"0,-6 7 3 16,6 3-4-16,-6 3-5 0,0-3 4 16,0 8-13-16,1-3-4 15,-1 5-1-15,0 1-4 0,0 5 2 16,6 0-1-16,-3 0-2 15,6 2 3-15,6-2 0 16,0-3-2-16,3-2 0 16,0-6-1-16,2-5 3 15,1-3-2-15,-3-4 1 16,0-7 2-16,0-2 0 16,-3-5 0-16,-3 0 0 15,0-11-5-15,-3 3 1 16,-3-3 2-16,0 3 3 15,0-2 2-15,0 7 1 0,-3 5 9 16,3 6 3 0,0 5-7-16,0 3-5 0,3 10-1 15,0 3 2-15,3 11 2 16,3-1 1-16,0 6-4 16,0 5-3-16,0-3 0 15,0-2 1-15,3 0-6 16,0-3 1-16,0-2-17 15,0-3-6-15,-3-3-23 16,3-3-8-16,0-4-52 16</inkml:trace>
          <inkml:trace contextRef="#ctx0" brushRef="#br0" timeOffset="13">8241 15171 264 0,'-3'-8'99'0,"3"11"-77"0,0-3-11 0,3 5-8 16,-3 1 4-16,0 1 7 15,3 4-7 1,0 0-1-16,-3-1-4 0,0 1-2 16,3-3 1-16,-3 2-30 0,3-4-10 15</inkml:trace>
          <inkml:trace contextRef="#ctx0" brushRef="#br0" timeOffset="14">8211 14989 308 0,'-9'-6'115'0,"6"4"-89"0,6 7-10 15,-3-8-9-15,0 3-9 16,3 3-19 0,6 0-7-16,3-1 15 15,0 6-44-15,3-8-19 0,0-2-20 16</inkml:trace>
          <inkml:trace contextRef="#ctx0" brushRef="#br0" timeOffset="15">8479 15039 280 0,'3'3'107'0,"-9"-17"-83"0,12 20 4 0,0-9-4 16,0 3-10-16,3 5 0 15,3-5-8-15,0-2-4 16,3-1-1-16,-1 11-4 0,7-13 2 16,-3-3-15-16,-3 5-6 15,0 0-22-15,-3 1-8 16,-3 4-38-1,-3-2-40-15,-6 3 48 16</inkml:trace>
          <inkml:trace contextRef="#ctx0" brushRef="#br0" timeOffset="16">8470 15139 244 0,'-12'3'93'0,"12"0"-72"0,0 2 5 15,0-8-1-15,6 3-5 16,-3-5 0-16,9 5-4 15,3 0-2-15,3-3-8 16,3-2-6-16,0 5-3 0,2-2-12 16,-2 4-5-16,-3 1-60 15,-3-1-25-15,-6-2 5 16</inkml:trace>
          <inkml:trace contextRef="#ctx0" brushRef="#br0" timeOffset="17">8899 14941 184 0,'-9'-5'68'0,"12"7"-52"0,-9-7 10 0,3 5 4 15,-3 3-3-15,-3 2 4 16,-3 3-4-16,-3 3 1 0,0 4-16 16,-2 4-7-16,2 13-3 0,3-3 0 15,3 13 1-15,3-2-1 16,6 0 1-16,6-3-4 15,9-6 0-15,3-7 1 16,5-8 0-16,1-11 4 16,0-10 2-16,0-8 0 15,-3-6-1-15,-4-2-3 16,-2-3 1-16,-6 3 0 16,-9-8 1-16,-6 3 4 15,-3 2 5-15,-8 3-3 16,-4 2 2-16,3-2-9 0,3 8-4 15,0 5-14 1,3 0-2-16,6 2-30 16,0 4-11-16,12-1-23 15,3 1-7-15,6-4 1 16</inkml:trace>
          <inkml:trace contextRef="#ctx0" brushRef="#br0" timeOffset="18">9030 15010 224 0,'-3'16'85'0,"3"-19"-66"0,3 30 1 0,-3-9-2 16,0-2-1-16,0 2 2 16,0 1 1-16,-3-1 2 0,0 1-12 15,0-3-6-15,3-3 0 0,-3-5-3 16,3 0 2-16,-3-3-2 15,3-2 2 1,0-3-4-16,0-3 0 0,0-2-1 16,3 0-2-16,3-3 0 15,3 0 3-15,0 0-2 16,6 3-1-16,-1 2 0 16,4 6 3-16,0 2 0 15,0 3 3-15,-3 2 5 16,0 4 4-16,-3-1 0 15,-6 0 3-15,-3 0 2 16,-9 1 2-16,-3-4-10 0,-6-2-4 16,-6-3-10-16,0-2-4 15,-3-3-12-15,4-3-6 16,-1-2-16-16,3 0-7 16,3-1-2-16,3-1 0 15,9-4-34 1</inkml:trace>
          <inkml:trace contextRef="#ctx0" brushRef="#br0" timeOffset="19">9280 14975 196 0,'-6'-5'74'0,"6"13"-58"0,6-11 14 15,-6 3 3-15,3 6-4 16,-3-1 3-16,3 11-5 16,-6 5 1-16,6 6-16 15,0 7-2-15,-3 3 0 0,-3 3-6 16,0-1-2-16,0-2-1 15,3-2 1-15,6-9-3 16,-3-2 0-16,3-5-26 0,0-9-9 16,0-7-28-1,3-11-13-15,2-5-24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97A829A-6275-4694-AE24-3BE824741BE7}" emma:medium="tactile" emma:mode="ink">
          <msink:context xmlns:msink="http://schemas.microsoft.com/ink/2010/main" type="writingRegion" rotatedBoundingBox="14135,14996 15216,15027 15199,15607 14118,15575"/>
        </emma:interpretation>
      </emma:emma>
    </inkml:annotationXML>
    <inkml:traceGroup>
      <inkml:annotationXML>
        <emma:emma xmlns:emma="http://www.w3.org/2003/04/emma" version="1.0">
          <emma:interpretation id="{DB6088C1-D276-4FE4-87D7-571F57DAE15A}" emma:medium="tactile" emma:mode="ink">
            <msink:context xmlns:msink="http://schemas.microsoft.com/ink/2010/main" type="paragraph" rotatedBoundingBox="14135,14996 15216,15027 15199,15607 14118,15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F40BC-DB93-41DD-9C3E-0252632D2CBF}" emma:medium="tactile" emma:mode="ink">
              <msink:context xmlns:msink="http://schemas.microsoft.com/ink/2010/main" type="line" rotatedBoundingBox="14135,14996 15216,15027 15199,15607 14118,15575"/>
            </emma:interpretation>
          </emma:emma>
        </inkml:annotationXML>
        <inkml:traceGroup>
          <inkml:annotationXML>
            <emma:emma xmlns:emma="http://www.w3.org/2003/04/emma" version="1.0">
              <emma:interpretation id="{AB5B02F9-CD85-4204-8988-4533E29F3A0E}" emma:medium="tactile" emma:mode="ink">
                <msink:context xmlns:msink="http://schemas.microsoft.com/ink/2010/main" type="inkWord" rotatedBoundingBox="14129,15185 14612,15200 14606,15423 14123,15409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14164 15187 220 0,'-9'0'82'0,"9"8"-64"0,-3-13 20 0,3 5 5 16,-3 0-7-16,3 0-1 15,0 0-13-15,6 0-6 16,0 0-9-16,6 2 2 0,3 4 3 15,0-1-4-15,9-2-2 16,3-1-1-16,2-2 1 16,1 3-3-16,0-3 0 0,0 0-1 15,-4-3-2-15,-2 3-4 16,-3 0 0-16,-6 0 2 16,-3 0 1-16,-3 0-13 15,-3 0-3 1,-6 0-9-16,0 0-1 0,-3 6-17 15,0-1-7-15,-3 0-23 16,-3 0-9-16,0 3 1 16</inkml:trace>
          <inkml:trace contextRef="#ctx0" brushRef="#br0" timeOffset="1">14135 15401 260 0,'-9'6'99'0,"6"-4"-77"0,6-7 0 0,0 5 10 16,9-3-7-1,5-2-1-15,10 0 0 16,6 0-14-16,6-1-3 0,-1 4-1 16,7-1-5-16,-3 0-1 15,-1 1 4-15,-2 2 2 16,-3 0-9-16,-7 0-5 15,4-3-40-15,-9 0-17 16,0-2-67 0</inkml:trace>
        </inkml:traceGroup>
        <inkml:traceGroup>
          <inkml:annotationXML>
            <emma:emma xmlns:emma="http://www.w3.org/2003/04/emma" version="1.0">
              <emma:interpretation id="{48A31ED6-AF82-4A2B-8495-FBEA96246505}" emma:medium="tactile" emma:mode="ink">
                <msink:context xmlns:msink="http://schemas.microsoft.com/ink/2010/main" type="inkWord" rotatedBoundingBox="14910,15018 15216,15027 15199,15607 14893,15598"/>
              </emma:interpretation>
              <emma:one-of disjunction-type="recognition" id="oneOf1">
                <emma:interpretation id="interp5" emma:lang="en-US" emma:confidence="1">
                  <emma:literal>?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o?</emma:literal>
                </emma:interpretation>
                <emma:interpretation id="interp9" emma:lang="en-US" emma:confidence="0">
                  <emma:literal>I?</emma:literal>
                </emma:interpretation>
              </emma:one-of>
            </emma:emma>
          </inkml:annotationXML>
          <inkml:trace contextRef="#ctx0" brushRef="#br0" timeOffset="2">14947 15031 212 0,'0'-8'82'0,"3"5"-64"0,-6 3 20 0,3 6 5 15,0-6-9-15,0 2-2 16,-3 9-12-16,0 2-5 16,-3 0-8-16,0 1-3 0,3-6 2 0,-3 2-3 15,3-5 0-15,0 3-1 16,0-5-2 0,0 0 3-16,3-1 0 0,3-4-1 31,6-4-4-31,3-4-1 0,6-1 2 15,3 1 2-15,3 2 0 16,3-3 2-16,2 1-4 16,-2 2 0-16,3 2-1 15,-3 4 0-15,-6-1 2 16,-1 6 2-16,-2 5-3 16,-6-3 0-16,-6 11 5 15,-3-6 5-15,-12 6 4 16,-3 3 4-16,-3-1 2 15,-3 1-8-15,4 2-4 16,2 3-4-16,0 0-3 16,3 2-2-16,3-2-1 15,3 0-23-15,6-6-7 16,6 3-48 0,6-2-18-16,6-6-25 15</inkml:trace>
          <inkml:trace contextRef="#ctx0" brushRef="#br0" timeOffset="3">15141 15595 304 0,'-15'2'112'0,"12"1"-87"0,0-1 0 0,3 1-5 0,0-3 3 16,0 0 10-1,6 0-10-15,0 0-13 16,0 0-6-16,3 0-1 0,3 0-4 15,-1 0 0-15,-5 0-1 16,0-3-2-16,0 3 3 16,-3 0 0-16,-3-2-13 15,0-1-3-15,-3 6-55 16,-3-3-23-16,3-3-33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3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ABDBEA3-6745-46CF-A6D7-6B3897819E7A}" emma:medium="tactile" emma:mode="ink">
          <msink:context xmlns:msink="http://schemas.microsoft.com/ink/2010/main" type="inkDrawing" rotatedBoundingBox="7594,15868 9613,15838 9613,15868 7595,15899" shapeName="Other"/>
        </emma:interpretation>
      </emma:emma>
    </inkml:annotationXML>
    <inkml:trace contextRef="#ctx0" brushRef="#br0">7601 15872 132 0,'-6'3'49'0,"6"0"-38"0,0-1 4 0,0-2-2 0,3 3-2 15,3 2 1-15,3-2 5 16,6 0 3-16,6-1-10 15,8-2 3-15,10 0 3 0,9 0-4 16,5-2 1-16,10-1-2 16,14 0 1-16,10 1-4 15,5-1 0-15,15 0-5 16,12 1-2-16,0-1 2 16,9 0 0-16,3 3 3 15,-9 0 3-15,-12 0 7 16,-9 0 4-16,-5 0 1 15,-10 0-1-15,-9 0-8 0,-5 0-5 16,-16-2-4-16,-8-1-3 16,-12-2-13-1,-9-1-4-15,-7-1-44 0,-5 1-20 16,-9 1-33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5:17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C80662C-53F7-46EB-9386-0B0A54C1AD69}" emma:medium="tactile" emma:mode="ink">
          <msink:context xmlns:msink="http://schemas.microsoft.com/ink/2010/main" type="writingRegion" rotatedBoundingBox="7229,16817 12963,16563 13010,17628 7276,17882"/>
        </emma:interpretation>
      </emma:emma>
    </inkml:annotationXML>
    <inkml:traceGroup>
      <inkml:annotationXML>
        <emma:emma xmlns:emma="http://www.w3.org/2003/04/emma" version="1.0">
          <emma:interpretation id="{C141D8AB-57B2-4A2A-95F2-FFBF6A572FB5}" emma:medium="tactile" emma:mode="ink">
            <msink:context xmlns:msink="http://schemas.microsoft.com/ink/2010/main" type="paragraph" rotatedBoundingBox="7298,16791 8900,16756 8910,17204 7308,17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25D79-15C4-468F-A9A8-0F642EEB59DB}" emma:medium="tactile" emma:mode="ink">
              <msink:context xmlns:msink="http://schemas.microsoft.com/ink/2010/main" type="line" rotatedBoundingBox="7298,16791 8900,16756 8910,17204 7308,17240"/>
            </emma:interpretation>
          </emma:emma>
        </inkml:annotationXML>
        <inkml:traceGroup>
          <inkml:annotationXML>
            <emma:emma xmlns:emma="http://www.w3.org/2003/04/emma" version="1.0">
              <emma:interpretation id="{3F636BCE-5BCD-4333-918F-4D76E8B85121}" emma:medium="tactile" emma:mode="ink">
                <msink:context xmlns:msink="http://schemas.microsoft.com/ink/2010/main" type="inkWord" rotatedBoundingBox="7298,16791 8900,16756 8910,17204 7308,17240"/>
              </emma:interpretation>
              <emma:one-of disjunction-type="recognition" id="oneOf0">
                <emma:interpretation id="interp0" emma:lang="en-US" emma:confidence="0">
                  <emma:literal>pcount_r</emma:literal>
                </emma:interpretation>
                <emma:interpretation id="interp1" emma:lang="en-US" emma:confidence="0">
                  <emma:literal>p count-r</emma:literal>
                </emma:interpretation>
                <emma:interpretation id="interp2" emma:lang="en-US" emma:confidence="0">
                  <emma:literal>P count-r</emma:literal>
                </emma:interpretation>
                <emma:interpretation id="interp3" emma:lang="en-US" emma:confidence="0">
                  <emma:literal>pcount.r</emma:literal>
                </emma:interpretation>
                <emma:interpretation id="interp4" emma:lang="en-US" emma:confidence="0">
                  <emma:literal>PA count-r</emma:literal>
                </emma:interpretation>
              </emma:one-of>
            </emma:emma>
          </inkml:annotationXML>
          <inkml:trace contextRef="#ctx0" brushRef="#br0">7315 16965 140 0,'-3'-5'55'0,"0"5"-43"16,3 0 14-16,0 8 6 0,0-3-5 15,0 3-1-15,3 10-8 16,-3 14-1-16,3 3-10 16,-3-4-4-16,3 4-2 0,-3-3 1 15,3-6 3-15,-6-7 0 16,3-1 0-16,0-10 3 15,0-3 5-15,0-5-7 16,0-8-3-16,-3-8-7 16,0-7 0-16,0-6 4 15,0-11 4-15,3 8-10 16,3-2-3-16,3 2 4 16,6 0 2-16,3 6 3 15,0 10 2-15,0 3 1 0,3 2 1 16,-3 11-2-16,2 5-2 15,1 1 14-15,-6 7 7 16,-6 0-8-16,-9 3-2 16,0 0-5-16,-6 0 1 15,-3-6-13-15,-3 1-3 16,-5-6-5-16,-1-5-1 16,0 0-12-16,3 0-3 15,3-5-19-15,6-3-7 16,3 3-30-1</inkml:trace>
          <inkml:trace contextRef="#ctx0" brushRef="#br0" timeOffset="1">7667 16896 196 0,'-12'0'74'0,"9"-8"-58"0,-12 8 3 16,9 11-4-16,-3-8 3 16,-3 10 3-16,-3-3 3 15,3 6 2-15,0 3-14 16,3-1-5-16,0 3 0 0,3 1-4 16,6-4 0-16,3-5-8 15,6 1-2-15,3-1-12 16,3-8-3-16,0-5-26 15,3-2-9-15</inkml:trace>
          <inkml:trace contextRef="#ctx0" brushRef="#br0" timeOffset="2">7729 16968 200 0,'-18'5'77'0,"12"6"-60"0,-3-1-1 0,9-5-4 16,-3 9 0-16,3-1 3 15,0 0-2-15,3 0 0 16,3 6-7-16,6-6 5 0,3-2 2 16,3-9-11-16,-3-2-5 0,6-2 5 15,-7-9 3-15,1 3-7 16,-6-5 0-16,-3-3-2 16,-9 0 2-16,-3-2 1 15,-6 10 1-15,-2-3-7 16,-4 3-3-16,3 0-8 15,0 3-3-15,3 0-20 16,3 2-7-16</inkml:trace>
          <inkml:trace contextRef="#ctx0" brushRef="#br0" timeOffset="3">7851 17021 152 0,'15'26'57'0,"-12"-15"-44"0,0 7 5 15,3-10-1-15,0-3-2 16,3 1 1-16,0-4-4 0,6-2-2 16,-7 0-6-16,4-5-1 0,-6-5 1 15,0-6-5-15,0 2-1 16,0 1 3-16,-6 0 1 16,0 0 2-16,0 5 2 15,-3 2-1-15,3 4 0 16,0 2-3-16,0 8-2 15,6 5 3-15,-3 0 0 16,3 0-6-16,0 1-2 16,3-6-23-16,0 5-6 15,0-8-51 1</inkml:trace>
          <inkml:trace contextRef="#ctx0" brushRef="#br0" timeOffset="4">8107 16968 212 0,'-3'10'79'0,"0"-2"-61"0,0 5-3 15,3-2-6-15,0-3-3 16,-3 0 3-16,3 3-4 16,0-4-1-16,0-1-2 15,0-4-2-15,0-2 1 0,0-2-8 16,3-9-3-16,0 3-1 0,3-2-1 15,0-1 4 1,3 0 3-16,0-2 3 0,0 11 3 16,0-4 0-1,3 6 2-15,2 0 2 16,1 8 2-16,-3 0 5 0,0 3 3 16,0 2-8-16,-6 0-2 15,0 0-12-15,0-5-5 16,3-2-41-16,-3-1-17 15,3-5-8 1</inkml:trace>
          <inkml:trace contextRef="#ctx0" brushRef="#br0" timeOffset="5">8321 16769 232 0,'0'0'88'0,"6"8"-69"0,-12 16-3 15,9-13-6-15,-3 7 0 16,3 3 4-16,-3 0 1 16,0 9 4-16,0-4-11 15,3 6-4-15,0-6-3 0,0 1-34 16,3-6-13-16,-3-3-65 16</inkml:trace>
          <inkml:trace contextRef="#ctx0" brushRef="#br0" timeOffset="6">8214 16925 256 0,'-3'-13'96'0,"15"13"-75"0,9-10-1 0,-12 10-4 15,6-3-6-15,3 0 4 16,8-5-7-16,1 8-4 15,0-2-2-15,0 2-21 16,6 0-7-16,-4 2-74 16,1 6-49-16,-3 3 64 15</inkml:trace>
          <inkml:trace contextRef="#ctx0" brushRef="#br0" timeOffset="7">8470 17124 252 0,'0'0'93'0,"0"0"-72"0,9 0-6 15,-3 0-8-15,6-3-7 16,6 1 2-16,0-1-1 16,3-2-1-16,5-1 1 15,-2-2-45-15,0 8-20 0,3-2-32 16</inkml:trace>
          <inkml:trace contextRef="#ctx0" brushRef="#br0" timeOffset="8">8777 16992 244 0,'0'-6'90'0,"-3"1"-70"0,3 8-14 0,3-1-10 16,0 11 14-16,0 1 12 15,0-1-4-15,0 8 0 16,0-2-10-16,0-3-3 0,0-1 1 16,0-4-3-16,-3-3-2 15,-3-5 6-15,0-3 5 16,3-8-2-16,0-6 0 0,0-4-6 16,3-3-1-1,6 2-1-15,2 3-2 0,4-2-2 16,0-1 1-16,0 6-21 15,6 5-8-15,0-2-73 16</inkml:trace>
        </inkml:traceGroup>
      </inkml:traceGroup>
    </inkml:traceGroup>
    <inkml:traceGroup>
      <inkml:annotationXML>
        <emma:emma xmlns:emma="http://www.w3.org/2003/04/emma" version="1.0">
          <emma:interpretation id="{DD01A96E-6D35-41DB-BD60-11390A4CD712}" emma:medium="tactile" emma:mode="ink">
            <msink:context xmlns:msink="http://schemas.microsoft.com/ink/2010/main" type="paragraph" rotatedBoundingBox="7253,17367 12988,17113 13010,17628 7276,1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62307C-FF3F-48D6-9A4D-C991789FE0A1}" emma:medium="tactile" emma:mode="ink">
              <msink:context xmlns:msink="http://schemas.microsoft.com/ink/2010/main" type="line" rotatedBoundingBox="7253,17367 12988,17113 13010,17628 7276,17882"/>
            </emma:interpretation>
          </emma:emma>
        </inkml:annotationXML>
        <inkml:traceGroup>
          <inkml:annotationXML>
            <emma:emma xmlns:emma="http://www.w3.org/2003/04/emma" version="1.0">
              <emma:interpretation id="{F363D79E-6E6D-4035-B30B-6A212BEDC56C}" emma:medium="tactile" emma:mode="ink">
                <msink:context xmlns:msink="http://schemas.microsoft.com/ink/2010/main" type="inkWord" rotatedBoundingBox="7256,17419 9202,17333 9219,17706 7272,17792"/>
              </emma:interpretation>
              <emma:one-of disjunction-type="recognition" id="oneOf1">
                <emma:interpretation id="interp5" emma:lang="en-US" emma:confidence="0">
                  <emma:literal>yordi=0bll</emma:literal>
                </emma:interpretation>
                <emma:interpretation id="interp6" emma:lang="en-US" emma:confidence="0">
                  <emma:literal>Gordi: Obl.</emma:literal>
                </emma:interpretation>
                <emma:interpretation id="interp7" emma:lang="en-US" emma:confidence="0">
                  <emma:literal>Gordi: Obi</emma:literal>
                </emma:interpretation>
                <emma:interpretation id="interp8" emma:lang="en-US" emma:confidence="0">
                  <emma:literal>9ordi=0bll</emma:literal>
                </emma:interpretation>
                <emma:interpretation id="interp9" emma:lang="en-US" emma:confidence="0">
                  <emma:literal>Gordi: Obit</emma:literal>
                </emma:interpretation>
              </emma:one-of>
            </emma:emma>
          </inkml:annotationXML>
          <inkml:trace contextRef="#ctx0" brushRef="#br0" timeOffset="9">7345 17428 140 0,'0'-5'52'0,"-9"0"-41"0,9 5 15 0,-3 0 4 16</inkml:trace>
          <inkml:trace contextRef="#ctx0" brushRef="#br0" timeOffset="10">7327 17418 311 0,'-9'0'38'15,"0"0"-20"-15,-3 0-8 0,3 7-4 16,1 4 6-16,-1-3 4 16,0 5-17-16,6 0-8 15,3 3 1-15,3-2 4 0,3-4 12 16,3-5 4-16,2 3-12 15,1-5-4-15,0-3-1 16,3-3 2-16,0 1-3 16,0-4 2-16,-6 1-3 15,3-3 2-15,-3 6 3 16,-3-9 1-16,-3 8 1 16,0-7 2-16,-3 4 1 15,0 4 1-15,0-3 0 16,0-1 2-16,0 6-3 15,0 0 0-15,6 6 1 16,-3 1 2-16,-3 4-3 16,-3 5 0-16,0 2 3 15,-3 6 3-15,-3-3 2 16,0 6 1-16,-3-9-6 16,0 4-2-16,0-4-2 15,3 3 1-15,0-5-11 0,0-5-2 16,3-1-19-16,3-2-7 15,0 3-19-15,6-9-5 16,3-2-30 0</inkml:trace>
          <inkml:trace contextRef="#ctx0" brushRef="#br0" timeOffset="11">7440 17703 220 0,'-12'8'82'0,"21"5"-64"0,-9 1-7 15,3-4-8-15,0-2 2 16,0 0 6-16,3-3 6 16,3 1 2-16,0 2-10 15,3-8 3-15,-3-6 2 0,6 4-5 16,-6-9-3-16,0 3-1 16,-6-5-1-16,-3 0 0 15,-3 5 2-15,0-5-1 16,-9 2 2-16,0-2-4 15,-6 10-2-15,3-2-7 16,0 0-4-16,0 10-19 16,3-5-8-16,3-5-21 15,4 5-8-15,5 0-25 16</inkml:trace>
          <inkml:trace contextRef="#ctx0" brushRef="#br0" timeOffset="12">7586 17613 216 0,'-3'-5'82'0,"12"5"-64"0,-12 11-2 0,3-3-7 15,3 2 4-15,3 3 6 16,-3-5-4-16,3 6 2 15,0-1-10-15,-3-5-4 0,3-3 0 0,-3 0-2 16,-3-5-1-16,3 6 3 16,-3-4 0-16,0-4-1 15,0-4-2-15,0-4 1 16,0-4 1-16,3-1-1 16,3-4 2-16,0 6 0 15,3-6 3-15,0 6-3 16,2 0-2-16,1 5-7 15,3 3-4-15,0-1-21 16,3 6-7-16,3 0-23 16,-3 0-9-16</inkml:trace>
          <inkml:trace contextRef="#ctx0" brushRef="#br0" timeOffset="13">7917 17552 236 0,'-18'-5'90'0,"12"5"-70"0,-6 5-5 0,3-2-6 16,-3 2-6-16,0 3 3 16,-3 3 1-16,0 2 1 15,3 3-4-15,3 0-5 0,4 0 0 16,5 8 5-16,5-6 2 16,4-2-2-16,3-3-3 15,6-7 2-15,-3 1 2 16,9-14 0-16,-6-4-7 15,-6-5-3-15,0-2-3 16,-7-4 2 0,1-1 6-16,-9-4 4 15,3-5-6-15,-8 6 0 0,-1-1 0 16,0 6 1-16,3 3 14 16,0 5 8-16,6 5-10 15,-3 2-6-15,6 14-3 16,-3 5 0-16,6 6-3 15,-3 5 0-15,9 2 1 16,-6 1 2-16,5-1-10 16,1-5-2-16,-3 6-26 15,6-9-11-15,-3-4-34 16,0-4-42-16,0-7 37 16</inkml:trace>
          <inkml:trace contextRef="#ctx0" brushRef="#br0" timeOffset="14">8056 17613 260 0,'-6'6'96'0,"12"2"-75"0,-6 5-8 0,3 0-7 15,-3-2-6-15,3 7 2 16,0-2-6-16,-3-3 1 16,3 0 1-16,0-7-32 0,0 2-14 15,3-8-49 1</inkml:trace>
          <inkml:trace contextRef="#ctx0" brushRef="#br0" timeOffset="15">8033 17449 276 0,'-9'-13'104'0,"12"8"-81"0,-3 5-10 16,3 0-12-16,0 0-26 15,3 0-7-15,0 0-12 16,5 5-3-16,1 0-38 15,3 3-18-15</inkml:trace>
          <inkml:trace contextRef="#ctx0" brushRef="#br0" timeOffset="16">8244 17515 304 0,'-9'-5'115'0,"6"2"-89"0,0 3-10 0,3 0-11 16,3 0-9-16,3 0 3 15,3 0-2-15,6 0 1 16,0 0 2-16,0 0-18 0,8 0-8 16,-5 0-30-16,-3 3-15 15,0 0-26 1</inkml:trace>
          <inkml:trace contextRef="#ctx0" brushRef="#br0" timeOffset="17">8256 17613 260 0,'-12'8'96'0,"15"-2"-75"16,-6-6-5-16,3 5-9 16,0-5-1-16,6 0 4 0,3 0-1 15,3 0 2-15,6-5-6 16,2 5-16-16,4 0-6 0,3 0-48 15,-3 0-21-15,-3-6-8 16</inkml:trace>
          <inkml:trace contextRef="#ctx0" brushRef="#br0" timeOffset="18">8601 17404 188 0,'-9'0'71'0,"3"0"-55"0,-3 0 9 16,3 0 1-16,0 8-2 16,-3 3 3-16,-2 2-6 15,-1 6-3-15,0 10-10 0,3 2-1 16,3 6 0-16,3-2-1 0,3 2 1 15,6-8-2-15,9 3 0 16,3-14-1-16,2-4 0 16,7-14 2-16,-3 0 1 15,0-11-3-15,-3-2-3 16,-3-8 0-16,-7 2-1 16,-5-7 2-16,-9-1 1 15,-5 1-1-15,-7-1 1 16,0 9 0-16,-3-1 3 15,0 3-12-15,0 6-3 16,3 2-25-16,0 2-10 16,6 4-41-16,6 2-58 15,6 0 36-15</inkml:trace>
          <inkml:trace contextRef="#ctx0" brushRef="#br0" timeOffset="19">8732 17431 264 0,'0'0'101'16,"3"13"-78"-16,3 0-9 0,-3 0-8 15,0 19 11 1,0 5 11-16,0-8-10 16,0-2-2-16,0-3-10 15,-3-6-4-15,3-2-1 0,-3-5-1 16,0-3 2-16,0-8-1 15,0 0-1-15,0 0-6 0,3-8-1 16,3-3-4-16,0-2 2 16,3 5 0-16,0-3 1 15,3 3 2-15,2 6 2 16,1 2-1-16,0 2 4 16,0 4 2-16,-3 2 2 15,-3 2 12-15,-3 3 14 16,-3-5-5-1,-6 6-9-15,0-7-5 16,-6-1-4-16,-6 2 1 16,0-8-15-16,-3-3-7 15,0-2-12-15,4 5-6 16,2-6-18-16,0-1-5 16,6 1-43-1,3 4-32-15,3-9 58 0</inkml:trace>
          <inkml:trace contextRef="#ctx0" brushRef="#br0" timeOffset="20">9018 17431 176 0,'-3'-6'68'0,"3"4"-52"0,0-3 12 0,0 5 3 15,0 0-7-15,0 0 0 16,3 7 0-16,-3-1 2 15,0 7-14-15,0 6 2 0,0 7 0 16,3 6-7-16,-3-6-2 16,3 1-3-16,0-1-2 15,0 1-2-15,0-4 1 0,0-7-8 16,0 3-4 0,0-9-18-16,3-2-5 15,0-2-14-15,0-6-6 0,-1-6-34 16</inkml:trace>
          <inkml:trace contextRef="#ctx0" brushRef="#br0" timeOffset="21">9179 17444 260 0,'3'-8'99'0,"0"8"-77"0,0-5 0 15,-3 5-5-15,3 5 3 16,-1 3 7-16,1 5-5 0,3 6-1 15,-3 7-12 1,0 1-5-16,-3-1-3 0,3 6-4 16,-3-6 2-16,3-2-45 0,0-3-20 15,-6 3-63 1</inkml:trace>
        </inkml:traceGroup>
        <inkml:traceGroup>
          <inkml:annotationXML>
            <emma:emma xmlns:emma="http://www.w3.org/2003/04/emma" version="1.0">
              <emma:interpretation id="{32023AD3-4A60-4400-B26D-712A1D037641}" emma:medium="tactile" emma:mode="ink">
                <msink:context xmlns:msink="http://schemas.microsoft.com/ink/2010/main" type="inkWord" rotatedBoundingBox="10778,17176 12996,17140 13005,17658 10787,17695">
                  <msink:destinationLink direction="from" ref="{49AE20F2-9B34-4AB9-9F77-2B2A8CAEA26D}"/>
                </msink:context>
              </emma:interpretation>
              <emma:one-of disjunction-type="recognition" id="oneOf2">
                <emma:interpretation id="interp10" emma:lang="en-US" emma:confidence="0.5">
                  <emma:literal>05110</emma:literal>
                </emma:interpretation>
                <emma:interpretation id="interp11" emma:lang="en-US" emma:confidence="0">
                  <emma:literal>OB | 10</emma:literal>
                </emma:interpretation>
                <emma:interpretation id="interp12" emma:lang="en-US" emma:confidence="0">
                  <emma:literal>OB 110</emma:literal>
                </emma:interpretation>
                <emma:interpretation id="interp13" emma:lang="en-US" emma:confidence="0">
                  <emma:literal>Ob | 10</emma:literal>
                </emma:interpretation>
                <emma:interpretation id="interp14" emma:lang="en-US" emma:confidence="0">
                  <emma:literal>Ob 110</emma:literal>
                </emma:interpretation>
              </emma:one-of>
            </emma:emma>
          </inkml:annotationXML>
          <inkml:trace contextRef="#ctx0" brushRef="#br0" timeOffset="22">10979 17253 160 0,'0'-5'60'0,"0"5"-47"0,0-8 15 16,0 8 2-16,-3-5 2 16,0 2 4-16,-2-2-5 15,-4 0 1-15,-3-1-18 16,-6-1-1-16,0 7 0 0,-3 0 6 16,-3 10 5-16,0 6-12 0,4 8-7 15,2 2-6-15,3 9 0 16,9 15 1-16,6 3 0 15,12-6-3-15,9-2 2 16,8-5 1-16,10-8 0 16,0-11 0-16,6-10 2 15,-7-11-1-15,-5-8 2 16,-3-11-2-16,-9-5 2 16,-7-5 0-16,-5-3 1 15,-12 1 0-15,-6-4 2 16,-2-2 1-16,-4 3 1 15,-3 2-4-15,0 8-1 16,0 3-12-16,3 5-4 0,3 6-25 16,3 4-10-16,6 6-24 15,6 6-7-15,6 7-26 16</inkml:trace>
          <inkml:trace contextRef="#ctx0" brushRef="#br0" timeOffset="23">11405 17227 244 0,'-6'3'93'0,"3"2"-72"0,3 8 3 0,0-2-3 15,0 5-4-15,3 2 1 16,-3 1 0-16,0 2-2 16,0 5-8-16,0 1-3 0,0-3-1 15,0-3-2-15,0-3-2 16,-3 1 3-16,0-6 0 16,0-5-1-16,0 3 1 15,0-9 2-15,0-2 2 16,0 0 1-16,3-5 0 15,0-3-7-15,3-5 0 16,3 5-3-16,3-5 0 0,6-1 2 16,3 4 0-16,3 2-3 15,6 3 2-15,-1 5-1 16,4 7-2-16,-3-1 3 16,0 12 0-16,-4 3 5 15,-2 3 5-15,-6 3 4 16,-6-1 4-16,-6-5-3 15,-6 3 0-15,-6-5 0 16,-9-6 2-16,-6-5-9 16,-5 0-4-16,-7-8-5 15,-3 0 1-15,1-3-21 16,2-7-8-16,3 4-34 16,9-2-13-16,6 0-62 15</inkml:trace>
          <inkml:trace contextRef="#ctx0" brushRef="#br0" timeOffset="27">11396 17232 176 0,'-6'-10'68'0,"6"10"-52"0,0 5 6 0,0-5-1 16,0 0-5-16,3 5 1 15,0-2-5-15,0 10 0 16,3 0-7-16,0 6 6 0,0 2 4 15,-3 3-3-15,0 2 1 16,-3 9-6-16,0-3 1 16,-3 7-1-16,0-7 3 15,0 2-3-15,0-5-2 16,0-7 0-16,0 1 1 16,3-7-1-16,0 3 2 0,-3-6-2 15,3-5 2 1,-3 5-4-16,3-7 0 15,-3 4 1-15,3-7 2 0,-3-3-3 16,3 0-2-16,0 0-9 16,0 0-3-16,0-3-18 15,0-2-7-15,0 0-91 16</inkml:trace>
          <inkml:trace contextRef="#ctx0" brushRef="#br0" timeOffset="24">12039 17169 272 0,'-3'-13'101'0,"6"13"-78"0,0 0-7 16,3 13 5-1,0 11 0-15,-3 5 5 16,0 2 2-16,-3 14-15 16,0 3-6-16,3 10-2 0,0-5-6 15,0-3 1-15,0-10 0 16,3-5 2-16,-3-9-12 16,3-7-43-1,0-1-9-15,0-10-16 16,0-3-1-16,0-10-10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6:00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19981 13174 56 0,'-3'-3'22'0,"6"0"-18"0,-3 3 11 0,0 0 5 0,0 0-2 16,0 0 1-16,0 0 12 31,0 0-13-15,3 6-2-16,-3-6-8 15,0 0 0-15,2 5-5 16,-2-5-2-16,3 5 0 16,-3-5 1-16,3 3 1 0,-3-3-1 15,3 5-2-15,0 0 3 16,3-2 0-16,-3 0 5 15,-3-3 3-15,6 2-2 16,0 1 0-16,0 0-5 16,0-3-1-16,0 2 1 0,0 1 2 15,0-3 1-15,3 0 1 16,0 0-4-16,0 0-1 16,3 0 3-1,3 0-1-15,-4 0 0 16,1-3-3-16,3 3 1 15,0-2-2-15,3 2-1 16,0-3 3-16,3 6 0 16,-3-3-1-16,-1 0-2 15,-2 0-2-15,0 0 1 16,0 0 5-16,-3 0 2 16,3 0-5-16,-3 0 0 15,0 0-1-15,0 0 0 16,-1 0 0-16,4 0 2 15,-3 0-3-15,0 2 0 16,0-2 1-16,0 0 2 16,0 0 1-16,0 0 3 15,0 0-1-15,0 0 0 0,0 0 1 16,-1 0 3-16,1 3-9 16,3-3-2-16,0 0-1 15,0 0 1-15,0 0 5 16,0 0 3-16,3 0-2 15,-1-3-3-15,4 3-5 16,0 0-2-16,0 0 3 16,-3 0 1-1,0 0 2-15,0 0 2 16,-1 0-1-16,1 0 2 16,0 0-4-16,-3 0-2 0,0 0 2 0,0 0 0 15,0 0 1-15,0 0 0 16,-1 0 0-16,1-2 0 15,3 2 0-15,-3 0 0 16,3 0 0-16,0 0 0 31,3 0 0-31,2 0 2 0,1-3-3 0,3 3 0 16,0 0 1-16,-3 0 2 16,-4 0-1-16,-2 0-1 0,3-3 1 15,-6 1 1-15,0-1 1 16,0 0 1-16,0-2-7 15,-3 0 0-15,2 0-21 16,1-1-7-16,-15 6-160 47</inkml:trace>
  <inkml:trace contextRef="#ctx0" brushRef="#br0" timeOffset="1688.9601">21040 13454 104 0,'-30'16'41'0,"33"-19"-32"0,0 3 9 16,-3 0 3-16,0 0-10 16,0 0-1-16,6 0 0 15,-6 0 1-15,0 0-5 16,6 0 5-16,-3 0 2 0,-3 0 0 16,6 0 0-16,-3 0-1 0,0-2 2 15,0-1-5-15,3 0-1 16,-3-2-4-16,3 2-3 15,0-2 2-15,0 0 0 16,3 0-4-16,0-1-1 16,3 4 3-16,0-4 1 31,0-2 2-31,-4 3 0 16,4-3-2-16,3 0-2 0,-3 0 1 0,0 0 1 0,0 0-1 15,0 0-1 1,0-2 1-1,0-1-1-15,0 1 0 16,-1-4 2-16,1 4-1 16,0-1 2-16,0 1 0 15,0-1 1-15,0 1 2 16,0-1 3-16,3 0-4 16,0 3-1-16,0 1 0 15,-1-4 2-15,4 3-3 16,0 0 0-16,3 3-1 15,3-1 1-15,6 1 0 16,-7 0 3-16,4 0-3 0,-3-1 0 16,0 1 1-16,0 0 0 15,-1-1-2-15,1 1 1 16,-3 0-4-16,0 2 0 16,0 1 1-16,-3 2 0 15,2 0 2-15,-2 0 3 16,3 0-2-16,-3 0 0 15,3 2-3-15,0 1-1 16,0 0 1-16,-1-1 2 16,4 3-3-16,3 1 0 15,-3-4 3-15,-3 4 1 16,-1-1-4-16,1-2 1 16,-3 2 0-16,0 0 0 0,0 0-3 15,0 1 2-15,-3-1 1 16,-1 3 0-1,1 0 0-15,0 3 2 0,0-1-1 16,0 1 2-16,-3 2-4 16,0-2-2-16,0 2 2 15,0 0 0-15,0 0 1 16,-1 0 2-16,1 1-1 16,3-4-1-16,-3 1-2 15,0-1 1-15,0 1 1 16,0 0 2-16,-3-3-1 15,3-1-1-15,0 1 1 16,0-2 1-16,-4-1-3 16,1-2 0-16,0 2 1 0,0-2 2 15,0-3-1 1,-3 0-1-16,0 0-6 16,3-3-1-16,3 0-17 15,-3 1-7-15,0-4-19 16,3 1-8-16,0-3-35 15</inkml:trace>
  <inkml:trace contextRef="#ctx0" brushRef="#br0" timeOffset="2543.2766">22403 13309 100 0,'-3'0'38'0,"3"0"-29"0,0-6-1 15,0 4-2-15,0-1-9 16,0-2-2-16,0-1-7 15,0 1-3-15,0 0 9 16,3 0 5-16,-3 2 1 16,0-2 3-16,0-1 2 15,3 1 2-15,0 2 8 16,-3 1 2-16,0 2-2 16,3 0-1-16,-3 0 0 15,0 0 2-15,3 2-7 16,-3-2-1-16,3 6-4 15,-3 2 2-15,0 0 3 0,0-3-1 16,0 3 1-16,3 2-3 16,0 4 1-16,-3-1-4 15,6 0-2-15,3 0 6 0,0 0 3 16,-3 3-1-16,6-2 0 16,-3-4-5-16,0 1-1 15,0-1-1-15,0-2-2 16,-6 0 1-16,3 0 1 15,0-3-1-15,0 1-1 16,-3-1 1-16,-3-5-1 16,0 0 0-16,0 0 0 15,0 0 0-15,0 0 0 16,0 3 0-16,0-3 2 16,0 0-1-16,-3 2 2 15,3-2-2-15,-9 3 4 16,0 2 1-16,0-2 0 15,-3 0-1-15,0-1-3 16,-3 1-2-16,0-1 3 16,-3 1 0-16,6 0-1 15,-2-3 1-15,-1 0 0 16,0 0 1-16,0 0 2 16,0 0 1-16,0 0-3 15,0 0-1-15,3 0-3 16,0 0-1-16,0-3 1 15,1 3 0-15,2 0 0 16,0-3 2-16,0 1-10 0,0 2-4 16,0-3-8-16,3 1-2 15,3-1-17 1,0 3-5-16,0 0-19 16,0 0-30-16,3 0 29 15</inkml:trace>
  <inkml:trace contextRef="#ctx0" brushRef="#br0" timeOffset="10201.2075">19739 13033 104 0,'0'3'41'0,"0"-11"-32"0,0 3-38 0,0 5-17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7:13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5875 9689 108 0,'0'-5'41'0,"0"7"-32"0,-3-4 17 0,3 2 6 16,-3-3-2-16,0 3 2 15,3-8-7-15,-3 6-3 16,0 4-12-16,-3 3-4 0,-3 9 0 16,0 7-3-16,0-3 0 0,0 6 3 15,0 0 1-15,3 0-3 16,3 0-1-16,3-3-1 15,3-3 1-15,3-2 0 16,3-3 1-16,3-2 0 16,3-6 2-16,3-7-5 15,3-4-1-15,2-4 9 16,1-3 3-16,-3-6-3 16,-3-2-3-16,-6-6 1 15,-6 1 2-15,-9-6 5 16,-3 6 3-16,-6 2-7 15,-3 3-1-15,-3 5-7 16,0 3-2-16,0 5-2 0,4 2 0 16,-1 4-14-16,3-4-4 15,3 6-34-15,6 0-15 16,3 0-41 0</inkml:trace>
  <inkml:trace contextRef="#ctx0" brushRef="#br0" timeOffset="449.2948">6223 9626 188 0,'-3'7'71'0,"3"1"-55"0,0 6 13 16,0-4 2-16,0 14-3 16,-6 3 3-16,3 2-8 15,0 0-2-15,0 0-12 16,0-3-8-16,3-2-1 0,-3 0 2 16,3-6 3-16,0-2-2 15,0-2-2-15,-3-4-25 16,0-2-11-16,3-8-185 31</inkml:trace>
  <inkml:trace contextRef="#ctx0" brushRef="#br0" timeOffset="18959.1344">9446 15005 88 0,'0'-6'35'0,"0"-4"-27"0,-2 7 13 0,2 3 7 16,0 0-3-16,-3 0 3 15,0 3-7-15,0 2-1 16,0 3-9-16,-3 2-2 16,0 9-5-16,0 2-3 0,0 6 0 15,0-1 3-15,0 3 5 16,3 0-1-16,0 0 1 16,3-2-3-16,3-1-1 15,3-2-3-15,3-3-2 0,0-5 1 16,3-5 1-1,0-6 10-15,-1-5 4 0,-2-5-3 16,0-6 0-16,0-2-10 16,-3-3-4-16,-6-2 4 15,0-4 5-15,-3-1-4 16,-3-1-2-16,0-3 1 16,0 6 0-16,-3 3-4 15,0 7-1-15,4 3-6 16,-1 3 0-16,3 5-31 15,3 2-12 1,0-2-5-16,6 0-30 16</inkml:trace>
  <inkml:trace contextRef="#ctx0" brushRef="#br0" timeOffset="19455.8708">9530 15050 104 0,'-3'-6'38'0,"9"9"-29"0,-6-3 17 0,0 0 5 0,0 0-3 16,3 3 0-16,-3-3-6 15,0 5-4-15,0 11-10 16,3-3 6-16,0 8 3 0,0 3 2 15,0 2 3-15,-3 3-3 16,0 1-2-16,0-1-9 16,0 0-5-16,0-3-2 15,3-2 1-15,-3-3 3 16,0-2 2-16,0-3-6 16,0-6-2-16,0-2 2 15,-3-3 1-15,0 1-7 16,0-6-4-16,0 0-22 15,3-3-10-15,0 0-29 16,0 1-53-16,0-4 26 16</inkml:trace>
  <inkml:trace contextRef="#ctx0" brushRef="#br0" timeOffset="25971.2185">9253 17418 104 0,'-6'-3'41'0,"3"0"-32"0,0 3 13 16,3 0 6-16,0 0-7 16,0 0 0-16,-3 0-8 15,3 0 0-15,-3 0-8 16,-3 3 4-16,3 0 3 0,-3-3-6 15,0 7-3-15,0-1-2 16,0 4-1-16,0-2 2 0,1 6 3 16,2 4 2-16,0-2 1 15,0 2 0-15,0 1 0 16,3 2-4-16,0 3-1 16,6-3 3-16,0 0 1 15,2 3-6-15,1-5 0 16,3-1-3-16,3-5 0 15,0-10 4-15,0 10 1 16,3-7 3-16,-3-12 1 16,0 4-1-16,-4-9-1 0,1 3-1 15,0-3 0-15,-3-2-2 16,3-3 1 0,-6-2-4-16,0 5-2 0,-3-6 2 15,0 3 0-15,-3-2 1 16,-3-1 0-16,0 6 6 15,-3 2 6-15,0-2-6 16,-9 3-1-16,-3-1 1 16,3 6 1-16,-2-3 1 15,2 2 0-15,0 6-7 16,0-7 0-16,3 7-1 16,3-6 0-16,0 6 0 15,0 0 0-15,3 6 0 16,3-6 0-16,0 5-3 15,0-3 0-15,3-2-3 16,0 0 1-16,3 6-41 0,3-6-19 16,12 0-44-1</inkml:trace>
  <inkml:trace contextRef="#ctx0" brushRef="#br0" timeOffset="30769.7616">12447 17214 104 0,'-3'-5'41'0,"3"-1"-32"0,-3-2 15 16,3 8 7-16,0 0 3 15,0-2 4-15,-6-1-6 16,0 0 1-16,-3-2-19 16,-3 5 1-16,-3 0-1 0,0 5 4 0,-2 1 3 15,-1 2-9-15,0 5-2 16,0 8-8-16,3 11-4 15,0-1 3-15,3 4 1 16,3 5 0-16,3 2-2 16,6-2-2-16,6-1-1 15,3-4 4-15,9-4 1 16,6-4 4-16,9-14 1 16,5-2 3-16,4-14 1 15,-3-8-3-15,-6-7 0 16,-1-6-1-16,-8-2 1 15,-6-3 2-15,-9-3 1 16,-6-8-1-16,-6 3 1 16,-12-3 0-16,-12 9 1 0,-9 2-4 15,4 5-3-15,2 3-9 16,3 5-5-16,3 5-20 16,4 1-6-16,5 10-31 15,6 5-12-15</inkml:trace>
  <inkml:trace contextRef="#ctx0" brushRef="#br0" timeOffset="31352.399">12828 17193 172 0,'-6'-11'66'0,"9"16"-52"0,-3-2 17 16,0-3 4-16,0 5-4 15,0 6 2-15,0 5-4 16,0 10 2-16,0 6-17 0,0 8 5 0,-3-1 2 16,0 1-7-16,3 2-1 15,0-2-5-15,0 0-3 16,0-6-5-16,0 3 0 15,0-8 0-15,-3-5 2 16,0-11-14-16,0 6-5 16,0-11-51-16,0-8-20 0,0 0-32 15</inkml:trace>
  <inkml:trace contextRef="#ctx0" brushRef="#br0" timeOffset="34699.2255">4901 14605 108 0,'0'-3'44'0,"0"-7"-35"0,0 7 18 16,0 3 7-16,-3 0-3 15,0 0-1-15,-3 0-1 16,0 3 1-16,-3 2-16 16,1 11-1-16,-7 0 0 0,0 5-9 15,-3 3-2-15,0 2-2 16,0 1 0-16,6 2 2 16,3-3 1-16,9 1 1 15,9-1 2-15,6-2-5 0,3-5-3 16,0-6 7-16,3-5 4 15,3-6 0-15,-1-7 2 16,1-8-4-16,-3-6 1 16,0-2-3-16,-6-3 2 15,-6-2 7-15,-3-1 5 16,-9 1 0-16,-3-3 0 16,-6 5 1-16,-3 0 0 15,-3 6-25-15,0 2-8 16,0 0 6-16,3 8 3 15,1-5-59-15,5 13-24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0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20960 8231 112 0,'3'-8'44'0,"9"6"-24"0,-18-1-6 0,3 3 15 16,0 0-5-16,-3 0 0 16,-6 3-4-16,-3 2-3 15,-3 3-9-15,-3 16-1 0,1 5 3 16,2 5-6-16,-3 19-2 15,-3 5 3-15,12-2 1 16,6 10 2-16,9-3 2 16,3-4-5-16,9-9-3 15,6-2 1-15,3-6 2 16,5-8-11-16,7-7-3 0,-6-9-29 16,-3-7-11-16,-4-8-40 15</inkml:trace>
  <inkml:trace contextRef="#ctx0" brushRef="#br0" timeOffset="1">20993 8588 132 0,'-3'-2'49'0,"6"4"-26"0,0 6-25 0,5 0 11 16,1 5 11-16,0 6 10 15,0 2-5-15,3 6 0 16,0-1-14-16,-3-2-4 0,3 0-3 16,-3-6 0-16,0-2 0 15,-3-3 4-15,0-2 3 16,0-3-2-16,0-3 2 15,-3-5 5-15,3-5 4 16,-1-8-4-16,-2-11-1 16,0 0-5-16,3-2-1 15,0-1-8-15,-3 3 0 16,3 3-1-16,-3 5 0 0,0-2 0 16,0 7 0-16,-3 3-18 15,0 3-5-15,3 0-33 16,0 2-12-16,6 3-32 15</inkml:trace>
  <inkml:trace contextRef="#ctx0" brushRef="#br0" timeOffset="2">21347 8535 128 0,'-3'0'49'0,"3"0"-26"0,0 0-1 0,0 0 20 16,0 0-14-16,3-2-5 15,0-6-10-15,0 0-3 16,3-8-6-16,0 0-1 0,0 0 1 16,3-2-7-16,-1-1 0 15,-2 3 3-15,0 1 2 0,0 1-3 16,0 4 1 0,3 4-5-16,-3 6 1 15,0 6 2-15,-6 7 3 16,6 8 2-16,-3 6 5 15,0 4 5-15,0 6 2 16,0 0 0-16,6-2-12 16,0 4-4-16,0-1 2 15,-3-7 1-15,0-2 0 16,0-5-2-16,0-3-37 16,-3-5-17-16,-3-3-44 15</inkml:trace>
  <inkml:trace contextRef="#ctx0" brushRef="#br0" timeOffset="3">21383 8795 200 0,'-6'0'77'0,"6"0"-42"0,0 0-30 0,0 0 17 16,0 0-8-16,3 0 0 15,2 0 3-15,4 0 1 16,6-3-9-16,6-2-5 0,0 0-1 15,3 2-2-15,-3 0-1 16,-1-5-2-16,-2 8 1 16,0 0-6-16,-3-5-3 0,0 5-30 15,-3-5-11-15,3-1-47 32</inkml:trace>
  <inkml:trace contextRef="#ctx0" brushRef="#br0" timeOffset="4">21579 8247 184 0,'0'-5'68'0,"3"2"-36"0,0 3-37 16</inkml:trace>
  <inkml:trace contextRef="#ctx0" brushRef="#br0" timeOffset="5">21612 8263 314 0,'24'26'21'16,"-1"9"-10"0,4 10 1-16,0 5-2 0,-3 3 3 0,-3 3 3 15,-10 2-7-15,-5 0-3 16,-6-8 3-16,-9 3 2 15,-2-3-9-15,-7-10 0 16,-6-6-31-16,-3-7-13 16,0-6-66-1,1-2-33-15,2-11 71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8:18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15209 13936 96 0,'0'-8'35'0,"-3"5"-18"0,0-2 2 16,3 5 18-16,-3 0-5 15,-3 0 1-15,-3 0-9 16,0 2-5-16,-6 4-11 16,-5 4-7-16,2 9-2 0,0 13 1 0,3 2 0 15,3 0 0-15,3-2 0 16,3-5-3 0,6-1 2-16,3-7 3 0,3-4 1 15,6-4 1-15,0-6 2 16,0-7-3-16,3-6 0 15,0-6 1-15,0-4 0 16,-4-9-2-16,1 6-2 16,-3 0 1-16,0 3-1 15,-3 2 0-15,0 3 2 16,-3 5-1-16,0 0 2 16,0 5-4-16,-3 3 0 15,3 3 1-15,0 2 0 16,0 6-3-16,3 2 2 0,6 3 1 15,0-3 2-15,-3 0-3 16,3 0 0 0,0-2-12-16,-1-3-7 15,1-6-44-15,3-4-48 16,0-9 33-16</inkml:trace>
  <inkml:trace contextRef="#ctx0" brushRef="#br0" timeOffset="1">15432 13872 124 0,'-18'0'46'0,"10"3"-24"0,-4 2-24 0,6 0 9 15,-3 3 3-15,0 6 4 16,0 1-3-16,3 1 1 15,0 3-7-15,3 5-3 16,3 2-1-16,6-2-1 0,3-3 2 16,3-5-1-16,3-3-1 15,3-2 3-15,-1-3 2 16,-2-3-15-16,0-5-8 16,0-16-51-1</inkml:trace>
  <inkml:trace contextRef="#ctx0" brushRef="#br0" timeOffset="2">15557 13880 108 0,'-12'8'44'0,"12"3"-24"0,0 7-17 15,3-7 10-15,-3 2-2 16,6 3 3-16,0 2-5 15,-3 3-3-15,3-5-3 16,0 3 0-16,-3-3-2 16,0-6 2-16,-3 1 2 0,0-6 9 0,0-5 3 15,-6-8-2-15,0 0-1 16,3-5-6 0,0-3 0-16,0 0-5 0,3-2 0 15,3 2 1-15,3 0 2 16,0 0-5-16,0 6-1 15,3-1-2-15,0 3-2 16,3 3-15-16,0 0-5 16,0-1-41-1,3 4-37-15,8-1 33 0</inkml:trace>
  <inkml:trace contextRef="#ctx0" brushRef="#br0" timeOffset="3">15790 13872 120 0,'-6'0'46'0,"6"0"-24"0,-3 3-26 16,3-3 10 0,-6 2-3-16,0 4 3 0,0 4 1 15,-3 4 3-15,3 1-3 16,0 7-2-16,6-4-2 16,6 3-5-16,0 6 1 0,0-6 5 15,3-11 5-15,0 4 8 16,0-17 7-16,-1-2-7 15,4-6 1-15,-3-2-9 16,0-3-3-16,-3-2 1 16,-3-1 0-16,-3 0 1 15,-3 4 0-15,-3 1-4 0,0 4-3 16,0 2-3-16,0 3-1 16,0 2-12-16,0 3-2 15,4 0-25 1,2 0-10-16,0 0-26 15</inkml:trace>
  <inkml:trace contextRef="#ctx0" brushRef="#br0" timeOffset="4">16057 13787 124 0,'-3'-2'46'0,"0"-3"-24"0,3 5-26 0,0 0 8 15,0 0 11-15,-2 2 10 16,-1-2 0-16,-6 0 0 0,-3 0-9 16,0 3-5-16,0 7-6 15,3-2-6-15,0 3 0 0,3-1-1 16,3 1 0-16,3-3 0 16,3 3 0-16,9-1 0 15,3 1-2-15,0 2 0 16,0 0 3-16,0 0 2 15,-4 1 2-15,-5-1 7 16,-3-3 6-16,-3 1 7 16,-3-3 3-16,-6 0-11 15,-2-3-6-15,-4-2-6 0,0 0 0 16,3-3-11-16,3 0-2 16,3-3-30-16,3-2-14 15,9-3-41 1</inkml:trace>
  <inkml:trace contextRef="#ctx0" brushRef="#br0" timeOffset="5">16284 13737 220 0,'-6'-8'82'0,"3"6"-44"0,0 2-36 0,3 0 19 0,-3 0-4 15,0 0-1 1,-3 2-4-16,0 1-2 15,0 2-6-15,3 0-5 0,0 3-2 16,3 0-3-16,3 8 1 16,3 3 5-16,3-1 2 0,0-2-5 15,3 0-2-15,0 0 4 16,-3 0 5-16,-4 0 11 16,-5 0 8-16,-3-1-1 15,-2-1 1-15,-4-4-12 16,0 1-4-16,3-3-16 15,0-3-4-15,0-2-54 16,6-3-22-16,6-6-26 16</inkml:trace>
  <inkml:trace contextRef="#ctx0" brushRef="#br0" timeOffset="6">22942 12068 112 0,'0'-8'44'0,"0"8"-24"0,0 5-13 0,0-5 13 15,0 0 3-15,0 0 3 16,0-3 0-16,-3 3 1 16,0-2-15-16,-3-1 4 0,3 0 2 15,-3-2-2-15,-3 0 1 16,-2 0-3-16,-4-1-1 15,0-2-3-15,-6 0-1 16,0 0-1-16,3 3 2 16,-6-3-1-16,-2 3 2 15,-1 0-4-15,-3-1 1 0,3 4-5 16,-2-4-2-16,-1 1 0 16,3 2-1-16,0 3 0 15,-3-2 0-15,1-1-3 16,-1 1 2-16,3 2 3 15,-3 0 1-15,-2 0 1 16,-4 2 0-16,0 3-5 16,3 1 1-16,4-1 0 15,-1 0 0-15,0 3 0 16,0 0 0-16,4 0 0 16,-1 3 2-16,-3-3-3 15,6 0 0-15,0 0-1 16,1-1 0-16,2 1 0 15,-3 3 0-15,-3 0 2 16,3 2 0-16,1 3 0 16,2 2 0-16,0 1 0 15,0 2 0-15,3 0-3 0,3 0 0 16,0 8 2-16,3-2 2 16,4 2-2-16,2 3-2 15,3-3 2-15,3 0 0 16,3-3 1-16,6 1 2 15,5-1-1-15,7 3-1 16,0 6 1-16,3-1-1 16,3 1 0-16,2-1 0 0,4 0 2 15,3 1 3 1,0-4-2-16,-4 1-2 16,4 0-3-16,3-8 1 15,2 0 1-15,1-1 0 0,-3-4 0 16,0-3 2-16,2-3-1 15,-2 0 2-15,0-2-4 16,-4-1 0-16,7-2 1 16,-3-2 2-16,2-1-3 15,7-2 0-15,0-1 1 16,-1-2 2-16,4 3-1 16,-4-3-1-16,7 3 1 15,-3-3 1-15,-1 0-3 16,4-3 0-16,-1 0 1 15,-2 1 0-15,0-4 2 16,2 4 1-16,-2-4-4 16,-1-4-1-16,1-1 3 0,14-2 1 15,-8-3-3-15,3 6-1 16,-10-4 3-16,-2-2 1 16,-10-2 0-16,-2-1 1 15,0-4 0-15,-6-7 1 16,-4-1-2-16,-2-1-2 15,-9-2 3-15,3 2 0 16,-9 0 1-16,-3 0 2 16,-6 1-3-16,-6-4 0 15,-3 1-1-15,-9-3-2 16,0-3 3-16,-9-2 2 16,-2 2-7-16,-7 0 0 15,-6 3 2-15,4 3 2 0,-4 5 2 16,-3 2 0-16,-2 6-2 15,-7 3 1-15,4 2 0 16,-7-3 1-16,3 3-5 16,-2 3 1-16,5 3 2 15,4 4 1-15,-1 4-4 16,6-1 1-16,7 0-9 16,2 1-2-16,9-1-34 15,6 0-13-15</inkml:trace>
  <inkml:trace contextRef="#ctx0" brushRef="#br0" timeOffset="7">23243 12848 132 0,'-3'-2'52'0,"3"2"-28"0,0 2-24 0,0-2 13 15,0 0-5-15,0 0 1 16,0 0-3-16,0 0 1 16,3 5-4-16,0-2 3 0,0 0 0 15,0 2 0-15,0 0-1 16,6 1-1-16,-3 2 0 16,0 2 0-16,0-2 0 15,2 3-2-15,-2-3 1 0,0 2-2 16,-3 1 2-16,9-1-2 15,-3 4-1-15,0 1 1 16,0 4 1-16,0 0-1 16,0 2-1-16,0 2 1 15,-3-1-1-15,3 4 0 16,0 1 0-16,-3-1-3 16,0 0 2-16,5 1 3 15,-5 2 1-15,-3-2 3 16,3-4 1-16,-3 1-3 15,6 0-3-15,-3-3 0 16,0 3-1-16,-6 0 0 0,6 2 0 16,-3 1 0-16,0-1 2 15,0-2-1-15,-3 8 2 16,3-6 0-16,0 1 1 16,-3-1-2-16,0 1-2 15,0-4 1-15,0 4-1 16,-6-1 0-16,6-2 0 15,-3 0 2-15,-3-3 1 16,0 0 3-16,0 0 1 16,0 3-1-16,-3 0-1 15,6 0-3-15,-3 0 1 16,0-1-2-16,0 4 2 16,-2 2 0-16,-1-3 3 15,-3 1-3-15,3-1 0 0,0 1-1 16,-3 2 1-16,-3-8 0 15,0 3 3-15,0 0 1 16,0-6 1-16,1 1-2 16,-1-1 1-16,0 1-2 15,-3-1 0-15,0 1-1 16,0-1 2-16,0 4-1 16,0-4 0-16,1 1 3 15,-1-1 3-15,-6 3 0 16,9 3 1-16,-9 0-2 15,3-3-1-15,1-2-3 16,-1-4 1-16,0 4-4 16,3-3 0-16,0-3 1 15,0 3 0-15,3-5-2 16,4-4-2-16,-4-1 1 16,3-1-1-16,3-2-5 15,0-1 1-15,3-2-16 0,0 0-4 16,0 0-17-16,3-2-4 15,-3-4-16-15,6-2-6 16,0-5-30 0</inkml:trace>
  <inkml:trace contextRef="#ctx0" brushRef="#br0" timeOffset="8">22924 14309 184 0,'-6'-3'71'0,"6"6"-38"0,3-3-39 0,-3 0 14 0,0 5 4 16,0 0 4-16,-3 3 6 15,0 5 1-15,-3 3-12 16,-2 5 2-16,-4 1 3 0,0-1-8 16,0 3-4-16,-3 2 1 15,6-2 1-15,-3-3-2 16,6-2-1-16,0-4-1 15,3-4-2-15,0 0 3 16,3-1 0-16,3-2-1 16,3 0-2-16,3 3 1 0,3-3 1 15,3 0-1 1,0-1-1-16,0-1 3 16,0 2 0-16,-1 0-1 0,1 0 1 15,-3-3-2-15,6 0-5 16,-3 0 0-1,-3-2-27-15,3-3-75 32,6 0-37-32,-1-8 43 15</inkml:trace>
  <inkml:trace contextRef="#ctx0" brushRef="#br0" timeOffset="9">22365 14325 164 0,'0'0'63'0,"-9"5"-34"0,3 3-21 15,3-3 16-15,-3 3-6 16,-3 5 0-16,-3 6-8 16,-6-1-2-16,0 1-4 0,1 5-5 15,2 2 0-15,0-5 1 0,0 0 2 16,3-5-8-16,-3-2-3 15,3-4-24-15,0-5-11 16,3-2-37 0</inkml:trace>
  <inkml:trace contextRef="#ctx0" brushRef="#br0" timeOffset="10">22162 14340 196 0,'0'-5'74'0,"3"5"-40"0,0-3-40 0,-3 3 12 0,6 3 0 16,0 2 4-16,3 1 1 16,3 4 1-16,6 6-6 15,3 5 0-15,3 1 1 0,5 7-3 16,1-3-1-16,6 1-1 16,-3-9 1-16,-4-2-9 15,7-3-1-15,0-5-86 16,-3-3-47-1,-4-15 64-15</inkml:trace>
  <inkml:trace contextRef="#ctx0" brushRef="#br0" timeOffset="11">22930 11605 104 0,'0'-3'41'0,"0"3"-22"0,0 0-11 15,0 0 11-15,0 0-3 0,-3 8 1 16,-3 0 8-16,-6 5 6 16,-2 8-16-16,-7 3-4 0,-3 5 0 15,3 3-5-15,-3 2-1 16,-2-2-5-16,8-5 0 16,0-1-7-16,0-10-3 15,6-3-52 1,3-5-50-16,3-8 34 15</inkml:trace>
  <inkml:trace contextRef="#ctx0" brushRef="#br0" timeOffset="12">22659 11655 208 0,'-6'-5'79'0,"6"5"-42"0,3 2-50 16,3 1 12-16,3 0-3 15,3 2 2-15,6 5 4 16,3 6 3-16,6 5-2 15,3 9-2-15,-1 1 0 0,1 4-1 16,3-1 0-16,-3 1-3 16,8-6 2-16,-2 5-85 15</inkml:trace>
  <inkml:trace contextRef="#ctx0" brushRef="#br0" timeOffset="13">23636 13250 140 0,'-15'3'52'0,"9"2"-28"0,-3 3-30 0,6-2 8 16,-3 1-2-16,-3 4 2 15,0 2-3-15,6 8-2 16,-3 3 2-16,3-3 0 0,3-2 1 15,3-3 0-15,3-3 0 16,3-2 4-16,0-3 2 16,0-3 4-16,3-5 1 15,-3-3-1-15,-3-5-1 0,3-8-5 16,3 3-1-16,-6-3 1 16,-3 0 0-1,3-2 0-15,-3 2 2 0,-3 3 3 16,0 2 5-16,0 3-2 15,0 3 1-15,0 2-7 16,0 3-4-16,0 6-1 16,0 2-1-16,2 2-5 15,4 6 1-15,6 0 0 16,-3 0 2-16,3 0 1 16,6-3 1-16,-6 0-3 15,0 0 2-15,-3-2-6 16,0-3-3-16,-3-3-41 15,0-2-51-15,0-1 17 16</inkml:trace>
  <inkml:trace contextRef="#ctx0" brushRef="#br0" timeOffset="14">23942 13258 168 0,'-3'0'66'0,"-9"0"-36"0,-2 3-22 16,14 0 16-16,-9 2-14 15,3 3-6-15,-3 0-5 16,3 0 0-16,0 2 1 16,3 3-5-16,0-2 1 0,6 0 2 15,3 5 3-15,-3-1-5 16,12 1 1-16,0 0 3 15,-4-3 2-15,-2-2 2 16,-3 0 0-16,-3-4 2 16,-12 1 3-16,3-2-4 15,-8-1-21-15,5-2-9 16,3-3-27 0,0 0-43-16,-3-3 20 15</inkml:trace>
  <inkml:trace contextRef="#ctx0" brushRef="#br0" timeOffset="15">24032 13272 172 0,'-6'0'66'16,"6"0"-36"-16,-3 2-33 0,0 1 13 15,-3-1-1-15,6 4 5 0</inkml:trace>
  <inkml:trace contextRef="#ctx0" brushRef="#br0" timeOffset="16">24005 13298 310 0,'0'11'4'0,"0"-1"-2"0,6 6-2 16,-3-3 2-16,-3 8-1 16,0-2 6-1,0-3 3-15,0 0 1 16,-3-3 1-16,-3-3-6 16,3-2-4-16,-3 0-1 15,3-2-1-15,0-4-18 16,-3 1-5-16,6-3-40 15,0-3-49 1,9 1 26-16</inkml:trace>
  <inkml:trace contextRef="#ctx0" brushRef="#br0" timeOffset="17">24076 13319 132 0,'-6'-3'52'0,"9"3"-28"0,-3 3-30 0,0-3 6 15,0 5 3-15,0 3 5 16,0 6 7-16,0 1 3 16,0 1-5-16,3 0 0 15,0 0-8-15,3 0-5 0,0 0-1 0,0-3 1 16,0-2 2-16,-3-6 1 16,6-2 1-16,-3-3 0 15,0-6 2 1,0 1-3-16,3-3-2 15,0-5 2-15,-3-3 2 0,-6 3-4 16,6 0-1-16,-3 2 2 16,-6 0 1-16,3 6-1 15,-6 0-2-15,6 5-2 16,6 5 1-16,-3 6 1 16,-3-1 0-16,6 1 0 15,-1-1 0-15,4 4 0 16,3-1 2-16,-6-3-8 15,-3 1-3-15,6-3-39 16,-3-3-54-16,0-2 18 16</inkml:trace>
  <inkml:trace contextRef="#ctx0" brushRef="#br0" timeOffset="18">24252 13338 124 0,'0'0'46'0,"0"5"-24"0,6 0-30 0,-6 1 7 16,6 1 1-16,-3 4 4 15,-3 2 8-15,0 1 2 16,0-1-3-16,0 0 1 16,0 0-5-16,0 0-2 15,0-2-2-15,0-3 0 0,0-3 2 16,0-5-2-16,0 0 0 0,0-2-10 15,0-4-3-15,6-2-4 16,-3-5-1-16,0-3 5 16,-3 0 4-16,9 3 8 15,-9 3 6-15,6 2 5 16,-3 0 4-16,5 2-5 16,-5 4-2-16,6 4 1 15,-9 4 3-15,9 2-8 16,-6 2-1-16,3 1-3 15,-6-1-2-15,0 1 3 16,0-3 2-16,0-3 0 16,0 0 2-16,0-5-2 0,0 0 2 15,3-2-6-15,-3-6-1 16,15-5-9-16,-9-1-4 16,3 1 4-16,3 3 3 15,3 2 8-15,-6 2 4 16,-3 4 1-16,3 10 1 15,-3 5 2-15,-3 0 1 16,0 0-5-16,-3 1-2 16,0-1-2-16,0-3-2 15,0-2-15-15,5 0-5 16,-2-2-43 0,-3-6-50-16,6-3 31 15</inkml:trace>
  <inkml:trace contextRef="#ctx0" brushRef="#br0" timeOffset="19">24520 13335 196 0,'-9'0'74'0,"15"-3"-40"0,-3 9-42 16,6-1 10-16,-6 6-3 16,6-4 0-16,0-1 1 15,-3-1 2-15,-1 0-1 16,1-2 13-16,-3 0 5 0,6-11-3 15,-6 0-8 1,6 0-5-16,-9-3-2 16,6 1 1-16,-6-1-8 0,-6 3-1 15,3 0-3-15,-6 6 1 16,-3 2 0-16,1 2 1 16,-4 6 2-16,6 0 2 15,3 5 2-15,0 6 1 16,3-3 1-16,3 0 2 15,3-3-3-15,3 0-2 16,0-2-12-16,9-3-2 16,-4-3-60-1</inkml:trace>
  <inkml:trace contextRef="#ctx0" brushRef="#br0" timeOffset="20">24764 13298 208 0,'-9'0'77'0,"6"-3"-42"0,-6 6-45 16,6 0 11-16,-3 5-5 16,0-1-1-16,-3 9 1 15,0 3 3-15,3-1 0 16,3 1-4-16,3-1 1 0,3 1 2 16,3-3 1-16,-3-3 3 15,6-2 3-15,3-6 0 16,-3-5 2-16,0-5-2 15,0-9 2-15,0-1-4 16,-6-7-2-16,3-4 0 16,-6-3-1-16,-6-8 0 15,-3-3 0-15,0 3 2 0,-3 0 1 16,0 8 10-16,0 5 6 16,3 6-8-16,3 4-1 15,0 4-11 1,0 7-1-16,6 8-2 0,0 9 2 15,6 9-6-15,0 4-2 16,9 2 8-16,0 5 3 16,0-2 0-16,0 3-1 15,3-4-8-15,6-4-3 16,-10-6-82-16</inkml:trace>
  <inkml:trace contextRef="#ctx0" brushRef="#br0" timeOffset="21">23674 13573 140 0,'0'0'55'0,"0"3"-30"0,3 5-29 16,0 16 16-1,-3-1 3-15,0 6 4 16,-3 3 1-16,0 5-11 15,0-2-5-15,1-4-1 0,-1 1 0 16,-3-3 1-16,6-5-5 16,-3-3-1-16,0-5-57 15,0-5-49-15,0-6 31 16</inkml:trace>
  <inkml:trace contextRef="#ctx0" brushRef="#br0" timeOffset="22">23585 13748 244 0,'-12'-3'90'0,"15"3"-48"0,0 0-53 0,-3 0 11 15,6 0 1-15,3 0 4 0,3 0 4 16,3 0 2 0,0 0-5-16,15 0-4 0,-7 0-1 0,7 0-6 15,-3 0-1-15,0-3-28 16,-4 1-13-1,-2-1-50-15</inkml:trace>
  <inkml:trace contextRef="#ctx0" brushRef="#br0" timeOffset="23">23868 13663 180 0,'-6'3'68'0,"6"-1"-36"0,0 17-40 16,0-9 12-16,0 4-2 15,0 4 1-15,0 6 14 16,-3 3 6-16,-3-1-11 16,6-2-2-16,-3-3-3 0,0-3-3 0,3-4-3 15,-6-4 2-15,6-2 2 16,0-2-2 0,0-6 0-16,6-6-6 15,0-4 0-15,3-1-4 16,3-5 2-16,-3 3 3 15,0 2 1-15,3 11 1 0,6 0 0 16,-7 8 4-16,-2 3 5 16,0 2-5-16,-6 0 0 15,6 1-2-15,-9-1 1 16,6 0-20-16,-3 0-8 16,0-5-34-1,0-3-54-15,3-2 23 0</inkml:trace>
  <inkml:trace contextRef="#ctx0" brushRef="#br0" timeOffset="24">24032 13901 208 0,'-3'-2'77'0,"6"4"-42"0,0-2-45 0,6 3 11 0,-3 0-3 16,-1-1 1-16,4 1 12 15,3-3 5-15,-3 0-8 16,0 0 2-16,-3 0 3 0,0-3-5 15,0 1 0-15,-3-4-2 16,3 1-1-16,-6-6-3 16,-6 1 1-16,3 2-7 15,-6 0 1-15,0 3-4 16,-3 7 2-16,0 4 1 16,-3 1-1-16,7 1 1 15,-4 3 3-15,3 0 2 0,3 2 2 16,0 0-6-16,6 0 0 15,9 0 1-15,0-2 1 16,3 0 1-16,-1-3 2 16,10-3-21-16,0-5-9 15,6-5-66 1</inkml:trace>
  <inkml:trace contextRef="#ctx0" brushRef="#br0" timeOffset="25">24451 13830 264 0,'-20'0'99'0,"17"2"-54"0,-15 4-55 15,15 2 16-15,-6 0-8 16,0-3-2-16,0 3 0 16,9 0 0-16,0 0 3 15,9 2-2-15,3 1 1 0,-3 2 0 0,0 0 0 16,3 1 0-16,-4-1-2 16,-2 0 14-16,-3-2 7 15,-3-1 5-15,-3-2 2 16,-3 5-11-16,-2-10-3 0,-13 0-15 15,9-3-4-15,-6-3-34 16,6-2-14 0,9-1-45-16,-3-4-29 15,15-1 58-15</inkml:trace>
  <inkml:trace contextRef="#ctx0" brushRef="#br0" timeOffset="26">24600 13867 168 0,'-9'0'66'0,"9"2"-36"0,-9 1-40 15,9 0 9-15,-12 2 15 16,3 3 10-16,-2 3 4 16,-1-1 3-16,3 3-17 15,0 3-8-15,6 0-2 0,3-3-5 16,0 1 0-16,3-4 5 15,6-2 2-15,0-5 4 0,3-6 4 16,-1-2-6-16,-2-6-2 16,9 1-3-16,-6-4 0 15,-3 1-2-15,-6 0 2 16,-3 2-4-16,0 1-2 16,0 2 2-16,0 0 2 15,-3 3 2-15,3 2 3 16,0 3-5-16,0 5-1 15,0 3 2-15,3 3 1 16,6 2-4-16,3 0-1 0,-3 3 1 16,3-3 2-1,-3-2 0-15,0 0-1 0,3-4-15 16,-4-1-5-16,4-4-19 16,-3-2-5-1,0-5-56-15</inkml:trace>
  <inkml:trace contextRef="#ctx0" brushRef="#br0" timeOffset="27">24749 13840 212 0,'3'3'79'0,"0"10"-42"0,3 0-43 15,-3-5 14-15,3 3-1 16,-3 0 6-16,-3 2 10 15,0 0 8-15,0 0-16 0,0-2-6 0,0-1-2 16,0-2-4 0,0-2-2-16,0-1-3 0,0-5-1 15,6-3-5-15,0-5 0 16,0-2-7-16,-3-6-3 16,9-5 5-16,2-3 3 15,1 3 3-15,-6 5 5 16,3 3 1-16,3 18 7 15,-6 3 4 1,-3 2 6-16,3 1 2 0,-3 2-3 16,-3 1 1-1,0-1-7-15,-3 0-1 16,0-2 0-16,0-4 0 0,0-1-2 16,0-6-1-16,0 0-3 15,0-3-2-15,9-5-2 16,0-2 1-16,3-4-4 15,-4 4 1-15,4-1 0 16,6 3 2-16,-6 3-1 16,-3 5 1-16,3 3 6 15,-3 5 2-15,0 5-2 16,0 3-1-16,-6 0 1 16,3-1 2-16,-3-1-14 15,-3-4-5-15,6-2-31 16,0-3-60-1,11-5-30-15,4-5 29 16</inkml:trace>
  <inkml:trace contextRef="#ctx0" brushRef="#br0" timeOffset="28">25207 13875 252 0,'-3'0'93'0,"3"2"-50"0,3 4-50 0,0-4 14 16,3 4-10-16,-3-1 2 15,6 0 14-15,-6 1 6 16,6-4-9-16,-3-2-1 0,3 0 1 16,3-2-4-16,-3-4 2 15,-3 1-3-15,3-6 0 0,-9-2-1 16,-3-3 0 0,-6 0-2-16,0 3-2 0,0 5-2 15,-6 6-1-15,-3-1-5 16,0 13-2-16,6 1 5 15,-8 5 2-15,8 2 5 16,0 6 3-16,12 3-2 16,6-1-2-16,3 6 2 15,12-6 0-15,-1-2-1 16,10-3-2-16,0-7-35 16,6-14-16-16,-1-16-67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8:43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59E65CF-45BC-4D8A-A569-A188DB7F8D7D}" emma:medium="tactile" emma:mode="ink">
          <msink:context xmlns:msink="http://schemas.microsoft.com/ink/2010/main" type="writingRegion" rotatedBoundingBox="19198,17864 24549,17841 24552,18506 19201,18528"/>
        </emma:interpretation>
      </emma:emma>
    </inkml:annotationXML>
    <inkml:traceGroup>
      <inkml:annotationXML>
        <emma:emma xmlns:emma="http://www.w3.org/2003/04/emma" version="1.0">
          <emma:interpretation id="{CB920E1D-F393-4696-8ED5-7CEFD908FBED}" emma:medium="tactile" emma:mode="ink">
            <msink:context xmlns:msink="http://schemas.microsoft.com/ink/2010/main" type="paragraph" rotatedBoundingBox="19198,17864 24549,17841 24552,18506 19201,18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A37F96-DD8B-4190-AE68-E83CD91801C1}" emma:medium="tactile" emma:mode="ink">
              <msink:context xmlns:msink="http://schemas.microsoft.com/ink/2010/main" type="line" rotatedBoundingBox="19198,17864 24549,17841 24552,18506 19201,18528"/>
            </emma:interpretation>
          </emma:emma>
        </inkml:annotationXML>
        <inkml:traceGroup>
          <inkml:annotationXML>
            <emma:emma xmlns:emma="http://www.w3.org/2003/04/emma" version="1.0">
              <emma:interpretation id="{5AC72426-EE48-46D3-A247-5A06753B1FAF}" emma:medium="tactile" emma:mode="ink">
                <msink:context xmlns:msink="http://schemas.microsoft.com/ink/2010/main" type="inkWord" rotatedBoundingBox="19199,17930 20564,17925 20566,18348 19200,18353"/>
              </emma:interpretation>
              <emma:one-of disjunction-type="recognition" id="oneOf0">
                <emma:interpretation id="interp0" emma:lang="en-US" emma:confidence="1">
                  <emma:literal>restore</emma:literal>
                </emma:interpretation>
                <emma:interpretation id="interp1" emma:lang="en-US" emma:confidence="0">
                  <emma:literal>vesture</emma:literal>
                </emma:interpretation>
                <emma:interpretation id="interp2" emma:lang="en-US" emma:confidence="0">
                  <emma:literal>Destone</emma:literal>
                </emma:interpretation>
                <emma:interpretation id="interp3" emma:lang="en-US" emma:confidence="0">
                  <emma:literal>Vesture</emma:literal>
                </emma:interpretation>
                <emma:interpretation id="interp4" emma:lang="en-US" emma:confidence="0">
                  <emma:literal>restone</emma:literal>
                </emma:interpretation>
              </emma:one-of>
            </emma:emma>
          </inkml:annotationXML>
          <inkml:trace contextRef="#ctx0" brushRef="#br0">18784 16822 160 0,'0'-10'63'0,"9"-1"-49"0,-9 14 14 0,9-3 4 15,-9 0-7-15,0 0 0 16,6 8-3-16,-3-3-2 16,3 8-10-16,0 0 0 0,-3 6 1 15,0 2-2-15,0 6 2 0,-3-9-4 16,0 1-2-16,3-6-2 16,0 0-3-16,-3-5 3 15,0-3 2-15,5-5 0 16,-2-5 2-16,0-3-2 15,0-5 0-15,3-11-6 16,0 0-1-16,3-5 1 16,0 3 0-16,0 4-2 15,3 4 2-15,0 5 1 16,-3-1 2-16,0 1-14 16,6 13-27-1,0 0-1-15,-1 6-18 16,1-4-3-16,-3 3-29 15</inkml:trace>
          <inkml:trace contextRef="#ctx0" brushRef="#br0" timeOffset="1">19067 16835 224 0,'-6'-7'85'0,"3"22"-66"0,6-15-8 0,0 8-6 15,0-5-1-15,0 0 2 16,3 2 4-16,3 0 4 16,3 0-8-16,-1-5-5 0,4-2-2 0,0-1 3 15,0 3 1 1,0-10 1-16,0 7 0 16,-3-8-2-16,-3 3-2 0,-6 3 3 15,-6-3 2 1,-6 3-9-16,0 0-4 0,-6 5 4 15,-3 2 1-15,0 1 11 16,0 8 5-16,0-1-15 16,4 3-6-16,2-2 4 15,3 2 3-15,3 0 2 16,3 1 2-16,6-1 2 16,3 0 2-16,6 0-8 15,3 1-4-15,2-1-13 16,4-8-6-16,0 6-34 15,6-9-14-15,0-2-12 16</inkml:trace>
          <inkml:trace contextRef="#ctx0" brushRef="#br0" timeOffset="2">19364 16796 160 0,'-12'0'60'0,"4"0"-47"0,-1 5 15 0,3-2 2 16,-3 5-6-16,-3-3 0 0,3 6-13 15,-3-4-4-15,9 1-5 16,-3 3-2-16,6-3 1 0,12 2-1 15,3-2 0-15,0 0 0 16,3 6 2-16,-1-9 1 16,-2 3 3-16,-3 2-3 15,-3-2 0-15,-3 0 3 16,-6 6 3-16,-3-9-2 16,-6 3-2-16,-3-3 0 15,-3 3-1-15,-5-5-13 16,-1-3-7-16,6 0-7 15,-3 0-3-15,6-3-48 16,6-5-45 0,18 0 35-16</inkml:trace>
          <inkml:trace contextRef="#ctx0" brushRef="#br0" timeOffset="3">19457 16616 172 0,'-6'0'66'0,"9"2"-52"0,-3 1 6 0,0 5-3 16,0 3 12-16,3 7 8 0,0 11-8 16,3 8-5-16,-3 3-13 15,0 5-5-15,0-5-2 0,0-1-2 16,2 1 1-16,1-8-7 16,-3 0 1-16,-3-11-21 15,3-3-9-15,0-10-43 16,-3-8-51-16,0 0 31 15</inkml:trace>
          <inkml:trace contextRef="#ctx0" brushRef="#br0" timeOffset="4">19400 16790 260 0,'-9'-2'96'0,"15"4"-75"0,-6-2-8 0,6 0-7 15,3 0 3-15,3-2 3 16,3 2-14-16,6-3-8 16,2 3 5-16,4 3-5 0,0-3 2 15,-3 2-36-15,3-2-13 16</inkml:trace>
          <inkml:trace contextRef="#ctx0" brushRef="#br0" timeOffset="5">19597 16857 188 0,'-18'-8'71'0,"12"13"-55"0,-3 3 4 16,6-3-2-16,0 3-5 15,-3 5 0-15,3 6 6 16,3-3 2-16,0 0-10 16,6 0-7-16,3 2 0 0,6 1-3 15,6-12-1-15,2 4 9 16,1-8 4-16,3-6-2 15,-6-8-1-15,3 4-9 16,-10-7 0-16,-2-4 3 16,-9 5 2-16,-6-6-5 15,-6 1 0-15,-2-4-8 0,-1 9-3 16,-3 0-8-16,0 2-3 16,3 3-20-16,0 8-7 15</inkml:trace>
          <inkml:trace contextRef="#ctx0" brushRef="#br0" timeOffset="6">19814 16896 208 0,'6'24'77'0,"-6"-16"-60"0,3 3-3 0,0-3-5 16,-3-3 8-16,0-2 6 15,0 2-3-15,0 0 1 16,0-5-12-16,0 0-3 0,-3-5-2 0,3 5-2 16,0-8-2-16,-6-3-10 15,9-2-4-15,-3-5 16 16,3-6 7-16,0 8-3 16,3 3-1-16,0-1-8 15,0 1 0-15,3 8-1 16,-1-3 2-16,4 8-21 15,0 8-7-15,-3-5-3 16,0-1 0-16,0 6 5 16,0-3 5-16,0 1-3 15,0 2 2-15,-3-3 15 0,-3 0 9 16,3 0 37 0,0-2-9-1,0 5 1-15,0-3-6 0,3 6-3 16,2-8-6-16,-2 2-1 15,3-2-4-15,0-1 2 16,3-2 5-16,-3-2 2 16,0-6-12-16,-3 8-3 15,0-19-11 1,-3 6 2-16,-3 0 2 16,-6-1-8-16,-3 1-2 0,-3 5 5 15,-3 3 2-15,-3 5 7 16,-3 8 2-16,0 2 4 15,3 4 1-15,1-1 10 16,2 5 4-16,6 4-3 16,6-1 2-16,6-3-11 15,9 6-3-15,5-3-4 16,7-2 1-16,6-6-51 16,12-8-19-16,-4-5-46 15</inkml:trace>
        </inkml:traceGroup>
        <inkml:traceGroup>
          <inkml:annotationXML>
            <emma:emma xmlns:emma="http://www.w3.org/2003/04/emma" version="1.0">
              <emma:interpretation id="{E25808D8-413F-4126-8526-F2336C5B0BEB}" emma:medium="tactile" emma:mode="ink">
                <msink:context xmlns:msink="http://schemas.microsoft.com/ink/2010/main" type="inkWord" rotatedBoundingBox="20946,17864 22060,17859 22063,18337 20948,18342"/>
              </emma:interpretation>
              <emma:one-of disjunction-type="recognition" id="oneOf1">
                <emma:interpretation id="interp5" emma:lang="en-US" emma:confidence="1">
                  <emma:literal>before</emma:literal>
                </emma:interpretation>
                <emma:interpretation id="interp6" emma:lang="en-US" emma:confidence="0">
                  <emma:literal>ketone</emma:literal>
                </emma:interpretation>
                <emma:interpretation id="interp7" emma:lang="en-US" emma:confidence="0">
                  <emma:literal>befone</emma:literal>
                </emma:interpretation>
                <emma:interpretation id="interp8" emma:lang="en-US" emma:confidence="0">
                  <emma:literal>betony</emma:literal>
                </emma:interpretation>
                <emma:interpretation id="interp9" emma:lang="en-US" emma:confidence="0">
                  <emma:literal>be-lone</emma:literal>
                </emma:interpretation>
              </emma:one-of>
            </emma:emma>
          </inkml:annotationXML>
          <inkml:trace contextRef="#ctx0" brushRef="#br0" timeOffset="7">20531 16581 188 0,'3'6'71'0,"3"10"-55"0,-3 15 0 0,0-9-2 16,3 9-1-16,0 6 4 15,-3-2 4-15,-3 4 2 16,0-7-12-1,3 0-2-15,0-6-2 0,0-2-3 0,-3-8-1 16,0-5-1-16,0-9 1 16,0-2 0-16,3-2 1 15,0-9-11-15,0-5-3 16,6-10 3-16,0 2 3 16,3 0 1-16,2 3-1 15,4 8 0-15,3 10 3 0,0 3 2 16,-3 3 2-16,-3 15 5 15,0-2 5-15,-6 0 4 16,-3 2 2-16,-4 6-4 16,-7-5 1-16,-1-6-9 15,-6 6-4-15,-3-11-2 16,-6-3-1-16,-3 0-16 16,0-10-6-16,4 5-14 15,2-5-2-15,3-9-18 16,6 1-4-16,6 0-28 15</inkml:trace>
          <inkml:trace contextRef="#ctx0" brushRef="#br0" timeOffset="8">20731 16798 180 0,'15'3'68'0,"-4"5"-52"0,1 8 12 0,-9-11 14 16,9 6-13-1,0-1-6-15,3 1-3 16,0-3-11-16,0-3-3 0,0-5 0 15,0 0-3-15,-4-3 0 16,1-7 3 0,-6-1-3-16,-3-2-2 15,-6 0-5-15,-3 2-2 16,-3 1-8-16,-5 7-2 16,-1 3 9-16,0 3 3 15,0 7 1-15,3 4 0 16,0 1 4-16,6-1 3 15,3 4 3-15,6 6 1 16,3-8-9-16,6 2-1 0,6-4-9 16,6-6-3-16,2 2-17 15,4-7-7-15,3-3-57 16</inkml:trace>
          <inkml:trace contextRef="#ctx0" brushRef="#br0" timeOffset="9">21165 16626 228 0,'-18'-34'85'0,"3"21"-66"0,12-3 12 15,1 13 1-15,-4-2-15 16,-3 0-2-16,0 5-11 0,-3 8-3 16,0 5-1-16,0 11 0 0,3 7 2 15,6 9-3-15,-3 0-2 16,6-1 2-1,3 6 2-15,3-7-2 0,0-4 0 16,0 0-19-16,3-7-9 16,-3-9-62-1,3-4-48-15,-3-9 52 16</inkml:trace>
          <inkml:trace contextRef="#ctx0" brushRef="#br0" timeOffset="10">20942 16745 288 0,'-9'6'110'0,"9"-12"-86"0,6 4-13 16,0-1-10-1,6 1-16-15,3-4-1 0,6 6 7 16,8-2 2-16,-2 2 5 16,-3-3-4-16,0 6 0 0,3-1-13 15,-7 9-3 1,1-1 7-16,-9 1 6 0,-6 2 15 15,-3 0 8-15,0 9 8 16,-6-4 4-16,0 6-5 16,3-6 0-16,0-2-10 15,3 3-4-15,3-6 0 16,0-5 2-16,6-3 0 16,0-5 0-16,0 0-3 0,0-5 1 15,-1 0-2-15,1-6 0 16,-3-2-1-16,-6-6 0 15,-6 6-2-15,-3-3-2 16,-3 0-6-16,1 3-4 16,-7 3-12-16,0-1-6 15,3 0-10-15,3 9-3 16,3-9-27 0,3 11-53-16,6-2 25 15</inkml:trace>
          <inkml:trace contextRef="#ctx0" brushRef="#br0" timeOffset="11">21281 16804 184 0,'15'24'68'0,"-9"-11"-52"0,0 13 14 0,0-13 4 16,0 6-17-16,0-3-5 0,-3-3 4 15,3 6 3-15,-3-11-9 16,0 2 1-16,-3-7 2 0,0-3 4 16,3 0 4-16,0-8-11 15,-3 0-3-15,0-5-3 16,3-11 0-16,3 5-2 15,0-7 1-15,3 7-4 16,0-2 0-16,2 8-10 16,-2 5-3-16,6 3-44 15,0 10-3 1,0-2-5-16,0-3 14 16,-3 5 9-16,-3 0-19 15,0 1 41 1,-3-4 61-16,0 9 14 0,-3-9 19 15,2 12-28 1,4-9-19-16,0 0-7 16,6 0-12-16,-6-5 2 0,6-2 2 15,0-1-4-15,0-7 1 16,0 2-5-16,-3-6 0 16,-3 1-1-16,-4 0 1 15,-2-6-9-15,-3 6-1 16,-5 5 6-16,-4 3 5 0,-3 5-7 15,-6 5-2-15,-3 3 9 16,3 13 4-16,3-2 3 16,3 7 1-16,6 6 0 15,6 3 2-15,15-4-9 16,3 1-3-16,6-6-22 16,6-4-7-16,5-17-94 15</inkml:trace>
        </inkml:traceGroup>
        <inkml:traceGroup>
          <inkml:annotationXML>
            <emma:emma xmlns:emma="http://www.w3.org/2003/04/emma" version="1.0">
              <emma:interpretation id="{7BE24F39-C772-4267-B3B3-BAA8BF20CC9F}" emma:medium="tactile" emma:mode="ink">
                <msink:context xmlns:msink="http://schemas.microsoft.com/ink/2010/main" type="inkWord" rotatedBoundingBox="22440,17850 24549,17841 24552,18506 22442,18515"/>
              </emma:interpretation>
              <emma:one-of disjunction-type="recognition" id="oneOf2">
                <emma:interpretation id="interp10" emma:lang="en-US" emma:confidence="1">
                  <emma:literal>returning</emma:literal>
                </emma:interpretation>
                <emma:interpretation id="interp11" emma:lang="en-US" emma:confidence="0">
                  <emma:literal>returning g</emma:literal>
                </emma:interpretation>
                <emma:interpretation id="interp12" emma:lang="en-US" emma:confidence="0">
                  <emma:literal>re turning</emma:literal>
                </emma:interpretation>
                <emma:interpretation id="interp13" emma:lang="en-US" emma:confidence="0">
                  <emma:literal>returnin g</emma:literal>
                </emma:interpretation>
                <emma:interpretation id="interp14" emma:lang="en-US" emma:confidence="0">
                  <emma:literal>he turning</emma:literal>
                </emma:interpretation>
              </emma:one-of>
            </emma:emma>
          </inkml:annotationXML>
          <inkml:trace contextRef="#ctx0" brushRef="#br0" timeOffset="12">22031 16764 184 0,'0'-5'68'0,"-6"10"-52"0,21 14 6 16,-12-6 1-16,6 5-3 16,-3 6 0-16,3 0-2 15,-6-3-1-15,3 3-9 16,0-6-7-16,-6-2-2 0,3-2 7 16,0-4 4-16,-3-2 1 15,0-8 3-15,0 0-3 16,-6-5 1-16,6-8-3 15,0-6-5-15,6-2-2 16,-3-6-4 0,6 9-1-16,0-3 2 0,3 2 0 15,0 6-10-15,2 5-3 16,-2 0-22-16,3 3-7 16,0-1 7-16,-3 6 6 15,0 0 18-15,-3 6 7 16,0-1 8-16,0-2 6 15,0 10 6-15,-3 0 3 16,3-2 2-16,-1-1 2 16,1-4-8-16,3-1-3 0,0 3-2 15,0-6 1-15,3-2-3 16,-3-2-2-16,0 2 2 16,-3-8 0-16,-3 0-1 15,-6-3-1-15,-3-2-3 16,-3 8-2-16,-3-3-2 15,0 0-1-15,-3 3 4 16,0 13 1-16,0-3-3 16,0 8-1-16,3-2 5 15,3 2 3-15,3 3-1 16,3 0 0-16,9 0-3 16,3-3 1-16,6 0-2 15,6 0 2-15,6-5-26 0,2-2-12 16,4-6-51-1,0-6-59-15,3-2 39 16</inkml:trace>
          <inkml:trace contextRef="#ctx0" brushRef="#br0" timeOffset="13">22639 16536 228 0,'0'6'85'0,"0"-6"-66"0,3 13-3 16,-3 0-7-16,3 11-3 16,-3 10 3-16,0 6 0 15,0 8 0-15,0-6-5 16,0 0 6-16,0-5 5 0,3-5-9 15,-3 0-4-15,3-8-32 16,-1-6-15-16,4-7-63 16</inkml:trace>
          <inkml:trace contextRef="#ctx0" brushRef="#br0" timeOffset="14">22537 16690 316 0,'-3'-5'121'0,"12"7"-95"0,-3-4-11 0,0 2-10 0,6-6-9 15,3 6 2 1,3 0 1-16,3 6 3 0,3-4-1 16,-1 4-25-16,4-1-9 15,-3 0-47-15,0 3-19 0,-6-3 6 16</inkml:trace>
          <inkml:trace contextRef="#ctx0" brushRef="#br0" timeOffset="15">22779 16764 236 0,'0'5'88'0,"0"-2"-69"0,0 2-7 16,0 8-7-16,0 1 1 15,0 4 6-15,0 1 5 0,0-3 2 16,0 2-10-16,5 6-5 0,1-8-3 16,3-3 1-16,3-2 3 15,0-3-15-15,0-6-6 16,0-4 8-16,0-6 6 16,3-3-3-16,-9-2 0 15,3-6 2 1,-3-2 1-16,-6 3 4 0,3-1 1 15,-3 3 10-15,3 3 3 16,-3 5-1-16,0 3-1 16,0 5-13-16,0 8-5 15,6 2 4-15,-1 6 4 0,4 3-2 16,-3-1-1-16,3 3-16 16,3 1-5-16,-3-7-14 15,3-4-7-15,-3 0-24 16</inkml:trace>
          <inkml:trace contextRef="#ctx0" brushRef="#br0" timeOffset="16">23037 16790 236 0,'0'8'88'0,"0"-2"-69"0,3 12-5 16,0-10-5-16,-3 5-4 15,3 6 4-15,0-6 7 16,-3 0 4-16,3 9-10 16,-3-9-3-16,0-8-1 0,0 3-3 15,0-3 0-15,0-5 3 0,0 0 1 16,0-2-1-16,0-9 1 16,0-2-4-16,6 0-2 15,-3-9 0-15,3 4 1 16,-3 5-1-16,3-6 2 15,0 6-4-15,6 5 0 16,-3-3-15-16,3 3-6 16,0 6-25-16,0-1-9 15,0 3-51 1</inkml:trace>
          <inkml:trace contextRef="#ctx0" brushRef="#br0" timeOffset="17">23261 16756 220 0,'-6'-5'82'0,"15"13"-64"0,-18 10-7 16,9-12-8-16,0 7 9 15,-3 5 6-15,3-2 14 16,-3 3 7-16,3-6-21 0,0 5-10 15,0-2-5-15,3-10-3 16,-3 2 2-16,0-8-1 16,3 0 2-16,3 0-4 15,-3-8-2-15,3-6-1 0,0-4 0 16,3-3 3-16,-1 2 2 16,1 1-2-16,3 2-2 15,0 3-1-15,6 5 3 16,-6 5 4-16,9 6 3 15,-6 5 4-15,-3 7 1 16,-3 1 1-16,-7 0 0 16,1 3-9-16,-3-1-3 15,0-2-12-15,-3 3-32 16,3-6-2-16,-2-3-26 16,7-2-9-1,1-5-9-15</inkml:trace>
          <inkml:trace contextRef="#ctx0" brushRef="#br0" timeOffset="18">23526 16798 296 0,'-3'11'112'0,"9"-6"-87"0,-9 9-11 16,3-4-10-16,0 3-6 15,0-2 1-15,0 2 1 16,0 0 0-16,-3 1 0 15,3-1-3-15,-3 0 2 0,3-2-50 16,0-3-20-16,6-3-38 16</inkml:trace>
          <inkml:trace contextRef="#ctx0" brushRef="#br0" timeOffset="19">23505 16701 296 0,'-9'-8'112'0,"9"8"-87"0,3-3-46 0,0 3-26 16,3 0-1-16,-6 0 5 15,9 3 12-15,-3-3 7 16,0 5-41-16,3-2-19 0</inkml:trace>
          <inkml:trace contextRef="#ctx0" brushRef="#br0" timeOffset="20">23615 16830 236 0,'-6'24'90'0,"12"-11"-70"0,-3 6-5 16,-3-9-6-16,0-4-2 16,0 2 4-16,0-3 2 15,0 0 5-15,0 0-10 16,0-5-2-16,3 0 0 0,3-2 1 16,-3-6 1-16,6-5-9 15,-3-9-4-15,0 4 0 16,3-3 3-16,0-3 1 15,2 8 3-15,-2 3-1 16,3 0 2-16,-3 2 2 16,6 11 4-16,0 5 2 15,-3 9 3-15,6 1-3 0,-6 1 1 16,-3 5-5-16,-1-5-2 16,1 0-2-16,-6 0-3 15,6 3-15 1,-3-9-5-16,0 3-23 0,3-5-8 15,0-2-26-15,12-12-55 32</inkml:trace>
          <inkml:trace contextRef="#ctx0" brushRef="#br0" timeOffset="21">24100 16804 280 0,'0'-3'107'0,"0"-2"-83"0,0-1-7 15,-6 4-7 1,-3-1-7-16,-3 3 14 16,-6 3 8-16,4-1-12 15,-4 12-3-15,0-1-2 0,3 0-7 16,3 0 0-16,3 6-3 31,3-6-2-31,6 8 3 16,15-15 0-16,-3 2 3 15,3-6 3-15,0-4-4 16,0-6-3-16,0 2-2 16,-4-7 3-16,-2 0 2 15,-3-3 2-15,0 3-4 0,-3-3 1 16,-3 5-2-16,6 1-2 16,-3 2 0-16,-3 2 0 15,0 6 3-15,3 8 0 16,3 8-2-16,-3 5 0 15,6 6 10-15,-3-1 5 16,0 14 6-16,0 5 1 16,-3-5 1-16,-6-1 0 15,-3 1-9-15,-9-8-4 16,-3-6-7-16,-6-7-2 16,1-1-28-16,-4-10-12 15,3-8-116-15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0:09:05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18442 17619 116 0,'-3'8'44'0,"0"-8"-35"0,6 0 18 16,-3 0 14 0,15-3-12-16,-4-2-7 15,-2-1-7-15,-3 6-9 16,0 0 3-16,0-2 1 0,-3-1 1 15,0 3 1-15,0-3 2 16,0-2 2-16,-3 5-3 16,3 0 2-16,0 0-4 15,3 0-1-15,-3 0-4 16,0 0-1-16,3 0-3 16,0 0-2-16,0 0 5 15,3 0 1-15,0 0-2 0,0 0-3 16,0 0 0-16,3 0 1 15,-1 0-1-15,1 0-1 16,3 5 5-16,0-5 1 31,3 3 0-31,-3 0-1 0,0 5-6 16,3-3-1-16,-1 3 3 16,1 0 1-16,3-3 0 15,3 3-2-15,0 5 1 16,-3-7-1-16,-4 4 0 15,1 6 0-15,0 3 0 16,-3 2 0-16,0-8 0 16,-6 5 2-16,0 1 3 15,0-3-2-15,-3 0-2 16,0-3 0-16,-3-5 1 16,-3 5-1-16,3-5 2 15,-3 5-2-15,0 0-1 16,-3 1 1-16,0-4 1 15,-6 4-1-15,3 4 2 0,-3-5-2 16,0 3 2-16,-3-3 0 16,3 1 1-16,-3-4-2 15,0 3 1-15,-6 1-2 16,1-1-1-16,-1 0 1 16,0 0 1-16,-3-5-1 15,3 6 2-15,0-4-2 16,0 3-1-16,1-5 1 15,-1-2-1-15,0 1 2 16,-3-7 1-16,0 6 1 16,0-1 2-16,3-5-5 15,-2 3-1-15,2-3-2 16,3 0 0-16,0 0 2 0,3 5 0 16,3-5-9-16,0 0-2 15,3 0-29-15,3 0-14 16,3 0-12-16,3-5-4 15,3 5-31 1</inkml:trace>
  <inkml:trace contextRef="#ctx0" brushRef="#br0" timeOffset="547.9454">18552 18037 112 0,'0'0'44'0,"0"0"-35"0,3 0 12 15,-3 0 1-15,0 0 7 0,0 0 5 16,0 0-3-16,0 0-1 31,0 0-6-31,-3 8-3 0,-3-3-5 16,-3 3-2-16,-3 5-4 15,-6 6-1-15,-12 7-3 0,-2-2-1 16,-1 2-3-16,0-5 1 16,3 3-4-16,7-8-2 15,2 3 2-15,3-6 0 16,6 0 1-16,3-5 2 16,6 3-3-16,3-6 0 15,6-2 5-15,12 2 5 0,6 3-5 16,8-3-2-16,4 3-4 15,-3-3 1-15,0 1 1 16,-4-4 2-16,-5-2-21 16,-3 6-7-16,-6-1-36 15,0-2-15-15,-9-3-17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35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14441 3749 140 0,'0'-10'52'0,"0"4"-28"0,0 1-2 0,0 2 20 16,0 1-9-1,-3-4-2-15,0 1-7 16,-6-3-3-16,-3 0-11 16,0 0 0-16,1 3 1 0,-1 2-4 0,0 1-2 0,0 4-5 15,0 6 0-15,0 6-2 16,0 4 0-16,0 6 0 15,3 10-2-15,3 3 0 16,3 0 3-16,3 6 0 16,0-4 1-16,3-2 0 15,0-2 2 1,0-6-1-16,0 0-1 0,0-8-15 16,-3-2-7-1,0-6-16-15,0-5-6 0,-3-3-47 16,-3-7-23-1,0-6 57-15</inkml:trace>
  <inkml:trace contextRef="#ctx0" brushRef="#br0" timeOffset="1">14117 3966 220 0,'-9'-3'85'0,"12"6"-46"0,0-3-41 15,0 0 14-15,3 0 0 16,9-3 5-16,5-2-9 15,7 0-2-15,0 0-4 16,0-1-8-16,5 1-1 0,1 0-37 16,-6 2-15-16,-3-2-34 15</inkml:trace>
  <inkml:trace contextRef="#ctx0" brushRef="#br0" timeOffset="2">14426 3942 160 0,'-3'6'63'0,"6"4"-34"0,-3 3-21 16,0-5 16 0,0 8-6-16,0 3 2 15,3-1-11-15,0 1-3 16,0-3-4-16,-3-3-2 0,0-3 1 0,0 1 1 15,0-3 1-15,0-3-1 16,0-2 1-16,0-3 4 0,0-3 6 16,0-2-3-16,3-6 0 31,0 1-6-31,0-9-1 0,3 3-1 16,0-2-2-16,0 5 5 15,3-1 1-15,0 4-5 16,3-1 0-16,0 3-6 15,0 3 1-15,-1 2-18 16,4-2-8-16,3 0-13 16,6 2-4-16,-3 1-23 15,0-1-23-15,-3 0 36 16</inkml:trace>
  <inkml:trace contextRef="#ctx0" brushRef="#br0" timeOffset="3">14721 3932 188 0,'-3'-3'71'0,"0"-2"-38"0,-6 5-25 15,6 0 16 1,0 2-10-16,-3 4-1 16,-6 2-5-16,0 2-3 15,-3 3-2-15,4 6-5 0,2 2 1 16,3-2-1-16,6-3 0 16,3-1 0-16,6-4 0 15,0-3 2-15,-1-3 2 16,4 1 1-16,-3-6 1 0,0 0-2 15,0-6 1-15,-3-2-2 16,0-2-1-16,0-6 1 16,-3 5 1-16,-3 1-1 15,0 2-1-15,0 0 7 16,0 5 3-16,0 1-5 0,0 2-1 16,3 7-2-1,0 1 1 1,0 0-2-16,0 3-1 0,3 2 3 15,0-5 0-15,0 0-10 0,0 0-5 16,-3-3-27-16,3 1-10 16,-3-4-35-1</inkml:trace>
  <inkml:trace contextRef="#ctx0" brushRef="#br0" timeOffset="4">14834 3948 160 0,'0'2'63'0,"-12"1"-34"0,18 5-23 0,-3 0 17 16,0 0-3-16,-3 8 0 0,0 2-6 15,0 1-1-15,0-1-8 16,-6-5-1-16,9 1 2 0,-6-4-5 16,0-2-1-16,6-3 2 15,-3-5 1 1,3 0 1-16,0-8-9 0,6-7-2 31,0-1 2-31,0-3 0 16,3 6 0-16,-3 2 4 0,0 3-2 15,-3 3 1-15,3 3 4 16,-4 2 3-16,1 2 7 16,0 9 6-1,0 2 0 1,-3-2-5-16,0-1-12 0,0-5-6 15,3-5 7-15,0-10 5 16,3-1-8-16,3 1-3 16,0-1-1-16,0 1 3 15,0 2 3-15,0 5 4 16,2 0-4-16,-2 6-1 16,-3 8 2-16,0-1 3 0,3 1 0 15,-3-1 2-15,0 1-4 16,0-1-2-1,0-2-22-15,-3 0-9 16,3-2-29 0,0-4-13-16,0-7-14 0</inkml:trace>
  <inkml:trace contextRef="#ctx0" brushRef="#br0" timeOffset="5">15203 3940 196 0,'-6'8'74'0,"6"-6"-40"0,3 6-40 0,0-3 12 0,3 3 5 16,0 0 5 0,3-2-4-16,0-1-2 0,9 0-3 0,0-5-2 15,-3 0-1-15,-4-2 0 16,1-1-2-16,-3-2 1 16,-3-3-4-16,-3 0 0 15,-3 0-8-15,-6 0-2 16,-6 0 1-16,0 3 4 15,1 5 3 1,-4 2 4-16,0 4 4 16,0 2 4-16,0 2 2 15,6 6 3-15,0 0-7 16,6 0-2-16,3 0-3 16,6 2 1-16,3-5-4 15,6 1-2-15,6-4-29 0,3-5-12 16,-1-5-30-16,4-7-38 15,0-9 38 1</inkml:trace>
  <inkml:trace contextRef="#ctx0" brushRef="#br0" timeOffset="6">15534 3863 244 0,'-33'-16'90'0,"30"16"-48"0,-3-3-38 0,6 3 19 15,-3 0-13-15,0 0-3 16,0 11-7-1,0 2 0-15,3 3 0 0,0 0 0 32,3 0-3-32,3 2 0 0,0 6 2 15,-3 3 2 1,0-4 9-16,-3-1 3 0,-3 1 7 0,-3-4 4 16,-3-1-10-16,-3 1-5 15,-3-3-4-15,-3-3-1 16,0-2-51-16,1-3-20 15</inkml:trace>
  <inkml:trace contextRef="#ctx0" brushRef="#br0" timeOffset="7">14629 6673 56 0,'-3'-3'24'0,"-6"3"-12"0,15 0-3 0,-6 0 11 15,0 0 6-15,0 0 7 16,0 0-5-16,3 0 14 16,0 8-9-16,0 5-17 15,0 1-2-15,0-1-1 0,-3 3-1 16,0 2 1-16,0-2-1 16,0 0 0-16,0 2-6 15,0-4-4 1,0-4-1-16,0-2 1 15,0 0 5 1,-3-3-1-16,3-5-1 16,-3-2 0-16,6-4 1 0,-3-1-1 15,3-7 0-15,6 1-3 16,-4-3-2-16,4 0 1 16,0 0-1-16,0 1-3 15,3 1 0-15,0 6 2 16,0 6 0-16,0 4-4 0,0 4 1 15,0 4 2-15,-3 4 3 16,0 1 0-16,-3 4-1 16,-1 2 5-16,-2-2 4 15,0-4-5-15,-3-1 0 16,3-6 2-16,-3 0 1 16,0-8-3-1,3 0-3-15,0-8 2 16,6-3 0-16,0-5-4 15,3 3 1-15,0 0 0 0,-3 0 0 16,3 2-3-16,3 3 2 16,-3 3-1-16,0 2-2 15,2 3 3 1,1 5 0-16,-3 3 3 0,0 3 3 0,0 2-2 16,-3 0-2-16,0 1-3 15,0-4-1 1,-3 1-12-16,3-3-5 0,0-3-31 15,0-2-13-15,0-6-34 16</inkml:trace>
  <inkml:trace contextRef="#ctx0" brushRef="#br0" timeOffset="8">15230 6734 148 0,'3'-16'57'0,"-6"13"-30"0,0 0-10 0,0 3 22 16,0 0-2-16,-3 0 0 0,-3 0-18 16,-3 6-7-16,0-1-7 15,0 6-4-15,-2 5 2 0,-4 2-4 16,6 3 0-16,6 3 1 16,0-3 0-16,6-2-3 0,6-3 2 15,0-3 1-15,3-3 2 16,0-4 1-16,0-6 1 0,2-8-5 15,1-5-1-15,0-3-4 16,-3-3 1 0,0 1-2-1,-3 2 0-15,0-3 4 0,-3 6 3 16,0 5 3-16,0 3 3 16,0 2-1-1,-3 3 2-15,3 5 2 0,0 6 5 16,3 2-6-16,0 8 0 15,3-2-6-15,0-1-2 16,-3-2 0-16,3 3 2 16,-1-3-3-16,1-3 0 15,0-5-41-15,0-8-17 16,0-5-49-16</inkml:trace>
  <inkml:trace contextRef="#ctx0" brushRef="#br0" timeOffset="9">15441 6744 204 0,'-3'0'77'0,"3"3"-42"0,0 5-43 0,3 0 12 0,-3 2 5 16,0 4 3-16,0 4-3 16,0-2-1-16,0 0-4 15,0 0-3-15,0-3 0 0,0-2-39 16,0-6-16-16,3-3-33 15</inkml:trace>
  <inkml:trace contextRef="#ctx0" brushRef="#br0" timeOffset="10">15450 6662 248 0,'-9'0'93'0,"6"-2"-50"0,3 4-52 16,0-2 12-16,0 0-9 0,0 0-1 0,3 3-14 0,3 0-6 15,3-1-48-15,0 1-21 16,0-3 30-16,0 8 17 16</inkml:trace>
  <inkml:trace contextRef="#ctx0" brushRef="#br0" timeOffset="11">15572 6813 220 0,'-6'40'85'0,"9"-22"-46"0,-12 1-37 0,12-11 17 0,-6-3-8 16,6 0 1-16,0 1-1 15,-3-6 1-15,6-3-6 16,0-5-4-16,0-3-1 0,3-4-6 16,0-7-1-16,3 1 0 15,3 3 4-15,0-1-4 16,3 6 2-16,-1 5 0 0,4 8 2 16,-3 5 1-1,0 9 3-15,-3 7 5 16,0-3 4-16,-3 1-9 15,-3 5-2-15,-1-1-10 16,1-1-4-16,-3-7-94 16</inkml:trace>
  <inkml:trace contextRef="#ctx0" brushRef="#br0" timeOffset="12">15209 5768 148 0,'0'-11'57'0,"3"11"-30"0,-3-2-14 15,0 2 17-15,3 2-11 16,0 6-3-16,-3 11 2 0,0 10 0 16,0 16-9-16,0 21 1 0,0 8 1 15,0-2-2-15,-3-4 2 16,3-2-2-16,0-7 2 16,0-6-6-16,3-3-1 15,0-13-2 1,-3-5 1-16,0-9-15 15,0-12-5-15,-3-14-37 16,0-7-18-16,0-9-22 16</inkml:trace>
  <inkml:trace contextRef="#ctx0" brushRef="#br0" timeOffset="13">15117 5678 136 0,'-3'-3'52'0,"3"6"-28"0,-9 5-13 0,6-3 15 16,-3 6-6-16,0-1 1 15,0 6-10-15,0 5-2 16,-3 1-5-16,0-4-3 0,0 1 0 31,0-4 1-31,3-1 1 0,1-6 5 16,2 0 3-16,0-6 0 16,3-2 1-16,3-5-6 15,2-8-2-15,7-6 0 16,0-2 0-16,6-5-5 0,-3-6-1 15,0 0 1-15,0 3 2 16,-3 5 4-16,0 3 2 16,0 5-1-16,-1 6 1 15,1 2-4-15,0 8-2 0,0 10 2 16,0 11 0-16,3 8 1 16,3 6 2-16,-6-1-1 15,0 1 0-15,0-1-6 31,-1-2 1-31,1-6-20 0,3-7-9 16,3-6-84 0</inkml:trace>
  <inkml:trace contextRef="#ctx0" brushRef="#br0" timeOffset="14">13989 8623 128 0,'0'-3'49'0,"0"0"-26"0,0 1-16 15,0 2 15-15,0 0 2 31,0 0 3-31,-3-3-8 0,0 1-1 16,0 2-11-16,-6 0 5 0,-3 0 3 0,-3 2-3 16,0 3 1-16,0 3-6 15,0 8-2-15,1 3 0 16,2 5-1-16,0-1 0 16,6 4 2-1,3-1-5-15,3 1-3 16,6-3 1-16,3-3 2 15,6-5-2-15,5-3 0 16,1-5-19-16,3-6-7 0,0-2-50 16,0-5-51-1,-1-3 41-15</inkml:trace>
  <inkml:trace contextRef="#ctx0" brushRef="#br0" timeOffset="15">14129 8684 140 0,'-6'-3'52'0,"3"0"-28"0,-3 1-15 0,3 2 16 16,0 0 1-1,-3 2 4-15,0 1-14 0,-3 8-4 16,-3-1-8 0,3 11-3-16,0 0 0 0,0 1-1 0,0-1 2 15,3 0-3-15,3-2 0 16,3-6-1-16,3-3 0 15,3 1 2-15,3-6 2 16,0-2-1 0,0-6 2-16,3-2-2 0,0-3-1 15,-3-5 1-15,-3 2-1 16,0-15 4 0,-3 5-2-16,0 2-1 15,0 6-3-15,-3 2 1 16,0 19-1-1,0 3 3-15,3 2 3 0,0 3 1 16,0 2 0-16,0-2-6 16,3 0-1-16,2-3 1 15,1 1 2-15,6-7-35 16,0-4-37 0,3-8-45-16,-3-6 37 31</inkml:trace>
  <inkml:trace contextRef="#ctx0" brushRef="#br0" timeOffset="16">14295 8496 172 0,'-3'5'66'0,"3"8"-36"0,3 8-20 0,0-7 17 16,0 4-2-16,0 9 2 15,0 7-13-15,-3 3-5 16,3-2-6-16,0-4-3 0,0-4 1 16,3-1-1-16,-3-7 0 15,0-3-20-15,3-6-7 0,-3-5-24 16,-3-5-10-16,6-5-16 16</inkml:trace>
  <inkml:trace contextRef="#ctx0" brushRef="#br0" timeOffset="17">14435 8422 200 0,'-3'-6'74'0,"3"6"-40"0,0 6-35 16,0-4 15-16,0 6 3 15,0 6 7-15,0 7-2 0,0 5 1 16,0 6-12-16,0 0-4 0,0 7-1 16,0 6-1-16,0-5 2 15,0-6-4-15,3-2-2 16,-3-5-9-16,3-6-3 16,0-5-45-16,0-3-18 15,3-8-28 1</inkml:trace>
  <inkml:trace contextRef="#ctx0" brushRef="#br0" timeOffset="18">14542 8829 200 0,'-3'-2'74'0,"3"4"-40"0,3 1-29 16,-3-3 19-16,6 0-9 0,0 0 2 15,3 0-6-15,6 2 1 16,6-2-7-16,-3 3-5 0,0 0-1 15,-1-1-6-15,-2-2 0 0,0 3-39 16,-3-3-14-16,0 0-32 16</inkml:trace>
  <inkml:trace contextRef="#ctx0" brushRef="#br0" timeOffset="19">14846 8668 204 0,'0'8'77'0,"12"-3"-42"0,-6 21-26 0,0-10 22 15,-6 0-15-15,0 3-1 16,0-3-9-16,0-1-4 16,3-1-1-16,0-4-1 0,0 1 0 15,-3-6-18-15,3 0-5 0,0-7-152 32,-6-3 75-32</inkml:trace>
  <inkml:trace contextRef="#ctx0" brushRef="#br0" timeOffset="20">14861 8575 244 0,'-21'-2'90'0,"21"2"-48"0,0 0-49 0,0 0 16 15,0 0-13-15,0 0 1 16,3 2-21-16,0 1-86 15,6-1-21-15</inkml:trace>
  <inkml:trace contextRef="#ctx0" brushRef="#br0" timeOffset="21">14923 8647 192 0,'-3'13'71'0,"6"-3"-38"0,3 4-28 0,-3-1 19 0,0 5-4 15,0 1 3-15,0-1-7 16,-3-2-1-16,3-2-9 16,-3-1-2-16,0-3 0 0,0-2-2 15,0-2 1-15,0-6 0 16,0 0 3-16,0 0 1 16,3-3 1-16,0-2-4 0,0-9-1 15,3-4-3 1,3-1-3-16,0 3-1 15,0 1 0-15,3 1 0 16,0 1 0-16,3 5 0 16,-1 3 3-16,4 2 0 15,0 3 3-15,-3 6 1 16,-3 4 1-16,-3 6 0 16,0 3 0-16,-3-4-2 0,0 1-2 15,-3 0 1-15,0 0-1 16,-3-3-7-16,3-2 0 15,0-3-39-15,3-3-17 16,3-5-42 0</inkml:trace>
  <inkml:trace contextRef="#ctx0" brushRef="#br0" timeOffset="22">15385 8678 172 0,'-6'-2'66'0,"6"2"-36"0,0 0-33 0,0 0 13 16,-3 0 10-16,0 0 10 16,-3 2-12-16,0 1-2 15,0 8-10-15,-6 7 0 0,-6 1 1 16,6-1-3-16,0 1-1 16,3-1 1-16,4 1 0 0,5-1-2 31,2-2 1-31,7 0-2 15,3 0 2-15,3-3-4 16,0-8 0-16,3-5-12 0,3-2-5 16,-3-6-52-1,2-3-59-15,-5-2 32 16</inkml:trace>
  <inkml:trace contextRef="#ctx0" brushRef="#br0" timeOffset="23">15486 8665 156 0,'0'3'57'0,"3"2"-30"0,3 6-5 0,-3-1 23 15,3 9-10-15,0-1 0 16,3 1-14-16,-3-3-5 16,0 0-9-16,3-3-3 0,-4 0 0 15,-5-5 2-15,0 0 1 16,0-3-3-16,0-5-1 15,0 0-1-15,-3-5-2 16,1 0 1-16,2-11-1 16,2-5-3-16,7-1 0 0,6 1-1 15,3 0 0-15,3 3 3 16,0 2 0-16,9 2-2 0,-4 6 2 16,-2 1-6-1,0 1-3-15,-3 1-52 0,0 0-23 16,-3-3-12-1</inkml:trace>
  <inkml:trace contextRef="#ctx0" brushRef="#br0" timeOffset="24">15042 7485 204 0,'3'-11'77'0,"-3"9"-42"0,0 4-30 0,0-2 19 16,3 8-9-16,0 8 2 15,-3 13-8-15,0 11-1 16,0 13-4-16,0 18-1 16,0 9 3-16,0-11-1 0,0-9 2 31,0-4-2-31,0-6 0 0,0-7-1 15,0-6 0-15,0-8-5 16,0-8 1-16,0-5-31 16,-3-8-14-16,0-8-43 15,3-8-42 1,-3-11 48-16</inkml:trace>
  <inkml:trace contextRef="#ctx0" brushRef="#br0" timeOffset="25">14959 7472 168 0,'-6'5'63'0,"3"3"-34"0,-3 11-30 0,3-9 15 15,0 9-1-15,0 2 2 16,0-3-6-16,0-2-1 16,0-3-4-16,0-2-3 0,3-3 0 0,0-3 3 15,0-5 2-15,6-5 4 16,0-11 1-16,3 0-3 16,0-5 0-16,0 0-1 15,0 0 1-15,0-3 4 16,0 3 3-16,0 5-11 15,3 3-1-15,0 5-3 0,2 8 0 16,-2 5-3-16,6 3 2 16,0 5 1-16,-3 0 2 15,0 1-8-15,0-1-3 16,0 0-75 0,0-2-62-16,-4-6 46 15</inkml:trace>
  <inkml:trace contextRef="#ctx0" brushRef="#br0" timeOffset="26">15013 9083 172 0,'-3'0'66'0,"6"0"-36"0,0 3-29 16,-3-3 16-16,3 10 4 15,-3 1 7-15,0 13-4 16,0 5-2-16,0 5-12 16,0 11 7-16,0 0 3 0,0 3-8 31,0-3-2-31,0-3-4 0,0-5-1 15,0 0-3-15,0 0-2 16,0 0-2-16,0-10 1 16,0-6-8-16,0-3-4 15,-3-4-20-15,0-6-6 0,0-3-29 16,-3 0-9 0</inkml:trace>
  <inkml:trace contextRef="#ctx0" brushRef="#br0" timeOffset="27">14891 9557 164 0,'-3'-3'63'0,"3"6"-34"0,3-3-23 0,0 2 15 0,0 4 2 16,3 7 6-16,-1 8-1 15,4 0 1-15,3 0-16 16,0 1-3-16,3-1 0 0,0-3-2 15,0-2 1-15,0-3-3 16,-3-5-1-16,0 0-1 16,2-8 2-16,-2-5-1 15,3-8 2-15,-3-6-13 0,0-7-3 16,0-1-27-16,0 1-9 16,-3 2-72-1</inkml:trace>
  <inkml:trace contextRef="#ctx0" brushRef="#br0" timeOffset="28">13724 10448 132 0,'0'-5'49'0,"3"2"-26"0,0 1-9 0,3 2 17 15,-6 0-6-15,6 0 0 0,-3 0-5 16,3 0-3-16,-3 5-9 16,0 3 8-16,0 5 4 0,0 6-2 0,-1-1 2 15,-2 3-7-15,0-2 0 16,0 0-6-16,0-1 1 16,0-2-5-16,0-3-2 15,0-2 0-15,0-1 1 16,3-2-8-16,-3-2-1 31,0-6-27-31,0 0-10 0,0-3-24 16,0-2-10-16,0-1-5 15</inkml:trace>
  <inkml:trace contextRef="#ctx0" brushRef="#br0" timeOffset="29">13774 10319 188 0,'-3'-8'71'0,"6"8"-38"0,-3 0-21 0,0 0 19 15,0 0-14-15,0 0-4 0,0 0-8 16,0 0-4-16,0 0 0 31,0 0-4-31,3 5 2 0,0 0-21 16,0 1-8-16</inkml:trace>
  <inkml:trace contextRef="#ctx0" brushRef="#br0" timeOffset="30">13846 10433 132 0,'-3'2'49'0,"6"3"-26"0,0 3-9 16,0-2 17-16,0 15 3 16,0-3 1-16,0 4-10 0,3-1-5 0,-3 0-11 15,0 0 0-15,-3-2 2 0,0-4-6 16,0-1-3-16,0-4 3 16,0-2 4-16,0-3 1 15,0-5 4-15,0 3-5 16,0-6-3-16,0-2-3 31,3-5 0-31,3-4-7 0,0-1-1 16,5-9-1-16,4 3 4 15,0 2-1 1,0 3 1-16,0 3 2 0,3 2 0 16,0 6 0-1,0 2 2-15,-4 3 1 0,1 14 1 16,0-1 0-16,-3 0 0 0,3 3-2 15,-6 0 1-15,-3 0-2 16,0-3 2-16,0 0-4 16,0-2 0-16,-3-3-32 0,0-3-15 15,3-2-64 1,0-3-33 0,3-6 72-1</inkml:trace>
  <inkml:trace contextRef="#ctx0" brushRef="#br0" timeOffset="31">14307 10480 148 0,'-6'-21'57'0,"0"21"-30"0,0-3-18 16,3 3 14-16,0 0 2 0,-3 3 2 16,-2 2-1-16,-1 6-1 15,-6 5-14-15,3 0-7 0,3 2 0 16,-3 3 1-16,3 0 2 15,6 1 1-15,6 1 0 16,3-1-4-16,3-7-3 16,3-1 0-1,3-4 1-15,0-10-12 16,-1 0-3-16,1-2-32 16,-3-6-10-16,0 0-43 15</inkml:trace>
  <inkml:trace contextRef="#ctx0" brushRef="#br0" timeOffset="32">14349 10509 152 0,'-3'0'57'0,"9"3"-30"0,-3 13-25 15,-3-11 14-15,9 3 10 16,-3 0 5-16,0 3-2 16,3 2-3-1,0 0-14-15,-4 0-3 0,1 0-2 16,0 1-3-16,-3-4-1 15,0-2 3-15,-3-3 3 0,-3 1-4 16,3-1-1-16,-3-2 0 16,0-3 0-16,0-3 0 15,3-2 2-15,0-3-5 16,3-3-1-16,0 1 0 16,3-1 2-1,0 1-3-15,0-1 0 0,3-2-1 16,0-1-2-16,3 4-4 0,0 2 0 15,0 0-27-15,3-3-12 16,0 1-33 0,-3-1-40-16,-1 3 39 15</inkml:trace>
  <inkml:trace contextRef="#ctx0" brushRef="#br0" timeOffset="33">14593 10491 200 0,'-3'16'74'0,"3"-11"-40"0,3 16-27 16,0-16 20-16,0 3-1 15,0 0 2-15,3 0-11 16,0 0-3-16,6-3-8 16,0 1-2-1,0-4 2-15,-4-2 1 0,4 0 1 0,-3-2-2 16,0-1-1-16,0-2-3 16,-3-1-2-1,-6-4 3-15,0-3 0 0,-3-1-1 16,-3 4-2-16,-3-1-2 15,-6 3 1-15,3 3 1 16,1 8 0-16,-4 10-5 0,3 0 1 16,0 0 2-16,0 3 1 15,3 0 1-15,0 0 0 16,3 0 0-16,6 0 0 16,3-3 0-1,3 3 2-15,0 2-1 16,6-4 2-16,3-6-9 15,3-3-3-15,0-5-24 16,-1-5-9-16,1-1-33 16,-3-4-55-16,-3-1 30 15</inkml:trace>
  <inkml:trace contextRef="#ctx0" brushRef="#br0" timeOffset="34">14751 10504 176 0,'0'0'66'0,"0"5"-36"0,3 11-20 15,-3-8 20-15,0 3-5 16,0 2 3-16,0 0-5 16,0 0-2-16,-3 3-11 15,0-3-6-15,0-2-1 0,3 0 0 16,0-6 1-16,-3-2-2 0,3-3-2 16,0 0 1-16,3-6-6 15,3-4-1 1,0-4-4-16,3 1 1 15,0-3 3-15,2 3 3 16,1 3 0-16,0 2 1 31,0 10 4-31,0 4 1 0,-3 1 5 16,-3 1 5-16,0 3 2 16,-3 0 0-16,0-1-3 15,-3-2-2-15,0 0-6 16,3-3-1-16,-3 1-1 15,0-6-2-15,6 0 1 0,0-6 1 16,0-2-8-16,3-2-3 16,0-1-2-16,2-7 1 15,4-1 6-15,0 3 2 0,0 11-1 16,0 2 2-16,-3 9 5 16,0 2 2-16,0 2 2 15,-3 1 2-15,-3 2-5 31,0 0-3-31,-1-2-1 0,-2-1-1 16,0-2-16-16,3-2-6 16,0-1-31-16,3-2-14 15,3-3-37-15</inkml:trace>
  <inkml:trace contextRef="#ctx0" brushRef="#br0" timeOffset="35">15176 10565 208 0,'0'-3'79'0,"6"8"-42"0,3 3-34 16,-3-2 17-16,0-1 1 16,3-2 2-16,0-1-6 15,0 1 0-15,-3-3-10 0,6 0-2 0,-3-3-1 16,0 1 0-16,0-4 0 16,-3-7-2-16,-3 3 1 0,-9-9-7 15,-3 0-6 1,-3 6-4-1,0 3 3-15,0 2 4 0,0 5-3 16,0 8 2-16,0 9 4 31,3-1 4-31,0 5 14 0,0 4 8 16,3 1-5 0,3-1 1-16,3-1-13 0,3-3-3 15,3 1-2-15,0-6 0 16,3 0-16-16,3-8-4 15,0-7-25-15,6-3-12 16,-3-3-46-16</inkml:trace>
  <inkml:trace contextRef="#ctx0" brushRef="#br0" timeOffset="36">15361 10528 180 0,'0'18'68'0,"3"-12"-36"0,0 4-18 16,0-2 20-1,0 0 3-15,0 3 2 16,0-1-13-16,-3 1-3 16,0-1-13-16,0 1-4 0,0-6 0 15,0 1-3-15,0-1-2 0,0-5 0 16,0 0-1-16,6-3-5 16,0-5-1-16,3-2-4 15,3-4-1-15,2-4 3 0,4-6 3 16,-3 3 3-16,6 5 3 15,0 5 0-15,0 9-1 16,-3 7 7-16,-1 6 5 16,-2 2 5-16,-3 3 2 15,0 0-10-15,-3 2-3 16,-3 1-4-16,0-1 1 0,0-2-4 16,-3-3 0-16,0-2-28 15,0-8-13-15,3-3-29 16,0-6-13-16,0-4-15 15</inkml:trace>
  <inkml:trace contextRef="#ctx0" brushRef="#br0" timeOffset="37">15795 10224 260 0,'-5'0'96'0,"8"18"-52"0,-1-5-56 16,1-2 15-1,0 2 6-15,0 6 8 0,-3 7 3 16,0 6 3-16,3 13-13 0,0 0-3 0,-3 0-1 16,3-8-3-16,0 2 0 15,0-7-1-15,-3 0-2 16,0-6-39-16,0-4-16 16,0-7-63-1,0-9-34-15,0-14 76 16</inkml:trace>
  <inkml:trace contextRef="#ctx0" brushRef="#br0" timeOffset="38">15647 10433 244 0,'15'-6'90'0,"-1"6"-48"0,7-2-31 16,-3 2 23-16,6 0-7 0,3 2 1 0,2 1-13 15,1-3-6-15,0 3-6 16,-3-3-3-16,0 0 3 0,2-3-37 16,-5-5-15-16,0-3-81 15</inkml:trace>
  <inkml:trace contextRef="#ctx0" brushRef="#br0" timeOffset="39">14754 10869 116 0,'-3'-3'46'0,"6"3"-24"0,-3 3-21 16,0-3 8-16,0 0-3 15,0 0 1-15,6 3 2 0,0-1 5 16,0 1 3-16,2 0 2 15,4-3-10-15,3 0 1 0,3 0 1 16,0 0-4-16,0 0 1 16,9 0-3-16,-4 0 2 15,4 2-2-15,0 1 0 16,3 0-3 0,3-1 1-16,2 1 0 15,1-3 3-15,3 0 3 16,2-3 2-16,1 1-5 15,0 2-4-15,2 0-1 16,1 0-1-16,-6 0 0 0,2 0 2 16,-2 2-3-1,0 1 0-15,-4-3 1 0,7 0 2 16,0 0-1-16,2-3 2 0,1 1 2 16,3-1 2-16,-1 3-3 15,4 0-1-15,0 0 3 16,-4 0 1-16,-2 0-3 15,2 0-3-15,1 0-3 16,0-3-1 0,2 3 2-16,-2 0 2 15,3 0 0-15,-1 0 2 16,-2 0-2-16,-1 3-1 16,1-3 1-16,0 0 1 15,2 0 1-15,1 0 1 16,-1 0-2-16,-2 0-2 0,-3 0 1 15,2 0-1-15,-2 0-3 16,0 0 2-16,5 0-1 16,1 0 0-16,-1 0 4 0,1 0 1 15,-3 0-1-15,2 3-2 16,1-1 1-16,-6 1-1 16,2 0 0-1,1-3 0-15,-1 0 0 0,1 0 0 0,3 0 0 16,-1 0 2-16,4 2-3 15,-4-2 0-15,1 0 1 16,0 3 2-16,2-3-1 16,1 0-1-16,-1 0 1 15,7 0-1-15,-7 0 0 32,4 0 0-32,-3 2 0 0,5-2 0 15,1 0 0-15,-1 0 2 16,4 0-1-16,-4 0-1 15,4 0-2-15,-4 0 1 16,1 0 1-16,5-2 0 16,4-1 0-16,-1 1 0 15,-2-1 0-15,-4 3 0 0,1 0 0 16,-4 0 0-16,22-5 0 16,-7 2 0-16,0 0 2 0,-5 1 1 15,-1 2-4-15,-2-3 1 16,-1 0-2-16,1 1 0 15,-4-1 2-15,1 0 2 32,-4 3-3-32,1 0 0 0,-1 0 1 15,-5 3 0-15,0-3 0 16,5 0 0-16,-2-3 0 16,-4 1 2-16,1-1-1 15,-1 3-1-15,-5 0-2 16,0 0 1-16,-4 0 1 15,1 0 2-15,-6 0-1 0,8-2-1 16,-2-1 1-16,0 0-1 16,-1 1 0-1,1-1 0-15,-3 3 0 16,2 0 0-16,1 0 0 16,-1-3 2-16,-2 1-1 15,12-4-1-15,-4 1 1 0,7 0-1 0,-1 2-3 16,-2 0 2-16,0 1 1 15,-1-1 0-15,1 1 0 16,8-1 2-16,1 0-1 0,2 1-1 16,1 2-2-16,-1 2-1 15,1-2 2-15,-1 0 2 32,4-2 0-32,-7-1 2 0,1 0-2 15,-7 1 2-15,-2-1-7 16,-4 0-1-16,-8-2-53 15,-6 0-24-15,-6-22-22 16</inkml:trace>
  <inkml:trace contextRef="#ctx0" brushRef="#br0" timeOffset="40">14783 9940 136 0,'-3'0'52'0,"6"0"-28"0,-3 0-24 16,0 0 13-16,0 0-7 16,3 3 2-16</inkml:trace>
  <inkml:trace contextRef="#ctx0" brushRef="#br0" timeOffset="41">14810 9946 255 0,'18'0'18'0,"3"0"5"0,6 0-7 0,3 0-1 15,2 0-5-15,7 0-1 16,3 2-1-16,2 1 0 15,7 0-4-15,-1-3-3 16,4 2-3-16,3 1 1 0,-4 0 3 16,7-1 1-16,2 1-4 15,4-3 1-15,2 0 0 16,4-3 2-16,-4 1-1 16,3 2-1-16,-5 0 1 15,-4 0-1 1,-2 0 0-16,0 0 2 15,-7-3-1-15,1 3-1 0,-1 0 1 16,-2 0 1 0,-1 0-1-16,1 0 2 0,-3 0-4 15,-1 0 0-15,1 0 1 16,0 0 0-16,-1-3 0 16,1 3 0-16,-1 0-3 15,1 0 2-15,0 0 5 16,-4 0 5-16,-2 0-5 15,0 0-2-15,2 0-1 0,4 0 1 16,0 0-1-16,2 0 2 16,1 0-4-16,5 0 0 15,4 0 1-15,-7 3 2 16,4-3-1-16,-3 0-1 16,-1 0-2-16,4 0 1 0,-4 0 1 15,4 3 2-15,-1-1-3 16,-2 1 0-16,3-3 1 15,-1 0 2-15,-2-3-1 16,2 3-1-16,1 0 1 0,2 0-1 16,-5 0 0-1,-1 0 0-15,4 0 0 0,0 0 0 32,-1 0 0-32,1 0 0 0,-1 0 0 15,4 0 0-15,-1 0 0 16,1 0 0-16,2 0 0 15,-2 0 0-15,2 0-3 16,1 0 2-16,2 0 1 16,1 3 2-16,-1-3-3 15,4 0 0-15,-4 0 3 0,1 0 1 16,-1 0-4-16,7 0 1 16,-4 0 2-16,13 0 1 15,-7-3-4-15,3 1-1 16,1-1 1-16,-1 3 2 15,-2-3 0 1,5 1-1-16,-3-1-2 16,16-2 1-16,-13 2 1 15,3 0 2-15,-8 3-3 16,-1-2 0-16,-2-1 1 16,-1 0 0-16,-3 1 0 15,-2-1 0-15,2 1 2 16,-2 2 1-16,-1-3-1 0,4 0-2 15,2 1 3-15,-2-1 0 0,-7 0-6 16,4 1 0 0,-4-1 1-16,4 0 1 0,-1 1 1 15,4-1 0-15,-1 0 2 16,7 1 3-16,-7-1 0 16,6 0 2-16,1 1-4 15,-4-1 0-15,1 1 1 0,-4-1 0 16,1 3-2-16,-7-3-2 15,-8 1 1-15,11 2-1 16,-11 0-3-16,-7-3 0 16,-5 3-67-1,-6-8-30 1,-9-13 0-16</inkml:trace>
  <inkml:trace contextRef="#ctx0" brushRef="#br0" timeOffset="42">14932 7194 116 0,'-3'0'44'0,"6"0"-24"0,0 0-24 0,0 0 8 16,3 3-7-16,3-3 2 15,0 0 1-15,3 2 2 16,3-2 5 0,6 0 4-16,5 0 2 15,1 0 3-15,3 0-3 16,3 3 0-16,8 0-7 16,1-1 0-16,3 1 1 0,2 0 1 15,4-3 2-15,6 2-1 16,-1 1 0-16,7-3-8 15,-1 0 0-15,4 0-1 16,-4 0 2-16,4 0-1 0,2 0-1 16,-2 0 1-16,5 2-1 0,-6-2 0 15,1 0 2-15,-1 0-1 16,4-2 2-16,-4 2 4 16,1 0 4-16,2 0-4 15,-5 0-2 1,-4-3-2-1,1 3-3-15,-1-2 1 0,1-1 1 16,-1 3-1-16,-2 0 2 16,6 0-4-16,-7 0 0 15,1 0 1-15,-1 0 0 16,1-3 0-16,2 3 2 16,4 0-3-16,-10 0 0 0,1 0 1 15,0 0 2-15,-1 0-3 16,1 0 0-16,-4 0-1 15,10 0 0-15,-4 0 2 16,1 0 0-16,5 3 0 16,-5-3 2-16,0 0 1 0,-1 0 1 15,4 0 0-15,-1 0 0 0,1 0-2 16,5 0-2-16,1 0 1 16,-1 0-1-16,1 0 0 15,5-3 2-15,1 3-3 16,-4 0 0-16,9 0 1 15,1 0 0-15,-4 0 0 32,4 0 0-32,-4 0 2 0,3 0 1 15,-2 0-4-15,-4 0 1 16,1 0 0-16,2 0 0 16,-2 0 0-16,-1 0 0 15,6 0 2-15,-2 0 1 0,-4 0-4 16,1 0 1-1,-1 0 0-15,0 0 2 16,-2 0-1-16,14 0-1 16,-8-2 1-16,-7-1-1 0,-5 3 4 15,2-3 2-15,-5 1 0 16,-1-1-1-16,4 3-3 16,-1 0-2-16,-2-3 3 0,-4 1 0 15,-2 2-1 1,2-6-2-16,-2 1-2 15,0 3 1-15,-4-1 1 16,7 0 2-16,-1 1-1 16,4-1 2-16,-4 0 2 15,4 1 2-15,-1 2-8 16,-2-8-1-16,3 0 0 16,-4 2 3-16,1 1 2 0,-1 0 3 15,-2 2-3-15,2 1 0 16,-2 2-1-16,0-3 1 15,-4 3-2-15,10 0-1 16,-10-3-2-16,1 3 1 16,-1-2 3-16,-2 2 1 15,0 2-1-15,-1 1-2 0,-2 0 1 16,3-3-1-16,-10 0 0 16,13-3 2-16,-9 0-1 15,-4 1-1-15,-2-1-8 16,-3 0-3-16,-4 1-18 15,-5 2-7-15,6 2-32 0,9 4-11 32,-6-4-3-32</inkml:trace>
  <inkml:trace contextRef="#ctx0" brushRef="#br0" timeOffset="43">23648 6324 148 0,'3'-14'57'0,"-3"9"-30"0,0-13-10 0,0 12 22 16,0-4-7-16,-3-1-1 16,0 0-6-16,-3 1-2 15,-3-1-12 1,0 6 4-16,-3-3 5 0,0 3-7 15,0 5-2-15,0 0-11 0,-6 5-2 0,-8 11-2 16,5 2-1-16,12 6 4 16,-3 8 0-16,3 5-4 15,3 8 1-15,3 0 2 16,0 0 3-16,0-3 0 16,-3 1-1-16,6-4 1 15,0-7 1 1,-3-5-3-16,3-6 0 15,0-3-21-15,-3-5-8 16,0-2-12-16,0-16-43 16,0-3-31-1,-3-3 28-15</inkml:trace>
  <inkml:trace contextRef="#ctx0" brushRef="#br0" timeOffset="44">23362 6527 140 0,'-6'-24'55'0,"3"19"-30"0,0-8-5 0,3 10 21 15,3 1-7-15,-3-1 0 16,3-2-10-16,3-1-3 16,3 1-12-16,-3 0-3 0,9 2 0 15,0 1-5-15,11-1-1 0,-5 0 0 16,0 3 2 0,-3-2-30-16,6-1-11 15,-6 0-57 1,-1 1-35-16,-2-4 58 15</inkml:trace>
  <inkml:trace contextRef="#ctx0" brushRef="#br0" timeOffset="45">23588 6509 136 0,'6'47'52'0,"-3"-31"-28"0,3 8-13 0,-3-13 15 15,0 2-8-15,-3 0 0 16,6 3-9-16,-6-3-1 0,0-2-4 16,0-3 6-16,0-3 3 0,0-8 11 15,0 1-8 1,0-6-4-16,0-3-7 15,0-2-2-15,3 0-3 16,3-3-1-16,0-5 1 16,3 2 2-16,6 6-3 15,2 2-2-15,-2 3-7 16,0 1-2-16,6 7-24 16,-6 2-9-16,0-2-43 15,-6 3-19-15,6-1 54 0</inkml:trace>
  <inkml:trace contextRef="#ctx0" brushRef="#br0" timeOffset="46">23862 6480 188 0,'-3'-16'71'0,"3"16"-38"0,-6 0-25 0,3 2 16 16,0 1-6-16,-3 5 0 16,-3 5-10-16,0 3-3 31,-3 3-3-31,0 2-4 0,1 3 1 15,2-1 1-15,9 1 0 16,3-3 0-16,-3-2 0 16,9-1 0-16,-1-7 2 0,1-3-1 15,0-8-1-15,3-3 3 16,-3-2 0-16,0-3-1 16,-3 0 1-16,0-2-2 15,-3-4-1-15,6 4 3 16,-6-3 0-16,0 2 5 0,-3 3 3 15,0 0-4-15,0 5 1 0,0 3-7 16,0 6-3-16,0 2 1 16,3 2 0-16,0 3-2 15,-3 3 2-15,6 0 3 16,-3-3 3-16,-3 3-15 16,6-2-8-16,-3-9-62 31,0-8-27-16</inkml:trace>
  <inkml:trace contextRef="#ctx0" brushRef="#br0" timeOffset="47">23948 6548 148 0,'0'-2'57'0,"12"10"-30"0,-9 5-12 0,-3-8 20 0,-3 3-8 0,6 3-1 15,-6 2-9-15,-3 0 0 16,6 0-8 0,0 6-5-16,0-6-3 0,0-2 2 15,0-9 2-15,0-2-2 16,0-5-6 15,6-3-3-31,-3-2-4 16,6-4 1-16,-3 1 3 15,0-8 3-15,6 2 0 16,-3-2 1-16,0 11 4 16,3 2 1-16,-3 3 5 15,6 10 3-15,-4 3 0 0,-2 5 3 0,0 0-3 16,-3 0-1-16,0 1-2 16,-3-4 2-16,0-2-5 15,0 0-3-15,-3-3-1 31,0 1-1-31,3-4 0 0,-3-2 2 16,3-2-8-16,3-6-1 16,-3-3-3-16,9 1 1 15,-3-12 3-15,9 1 3 16,0 3 0-16,-4 2-1 16,1 8 0-16,0 5 0 15,-3 9 5-15,6 4 1 16,-6 3 4-16,-3 3 1 0,-3 0-1 15,0 0 1-15,-6 0-4 16,0 0 0-16,6-6-28 16,-3 1-10-16,-3-3-32 15,6-5-10-15,-3-3-5 16</inkml:trace>
  <inkml:trace contextRef="#ctx0" brushRef="#br0" timeOffset="48">24460 6559 176 0,'0'3'68'0,"9"2"-36"0,0 6-20 0,-6-6 21 15,6 0-8-15,0 0-2 0,0 1-7 32,0-4 0-32,0 1-9 15,-3-3-2-15,3-3-1 0,3-2-2 16,-7 0-2-16,-2-1-2 15,-3-17-7 1,-3 2-3-16,-5 5 2 0,-4 2 4 16,0 4 3-16,-3 5 2 15,3 7 3-15,0 9 1 16,0 2 5-16,-3 3 5 16,6 0-1-1,-3 2 3-15,12 1-6 0,0-1-3 0,0 6-3 0,9 3-3 31,0-6-4-31,3-3-2 0,0-5-24 0,6-2-10 16,0-3-28-16,-3-11-10 31,9-7-2-31</inkml:trace>
  <inkml:trace contextRef="#ctx0" brushRef="#br0" timeOffset="49">24743 6498 180 0,'-9'0'68'0,"3"0"-36"0,0-2-18 15,3 4 22-15,-3-2-5 16,6 0-1-16,-9 3-12 0,6-1-6 16,0 1-7-16,-6 0-8 0,4 5-1 15,5 0 0-15,0 0 2 0,0 2-1 16,8 3-1-16,1 1 3 15,0 1 0-15,0 1 5 16,0 0 2-16,-3 0 9 16,-6 0 4-16,0 0 2 31,-3 0-1-31,-6-3-10 0,-9 0-4 16,-5-2-22-16,-4-1-9 15,6-2-82 1,0-8-63-16,0-13 61 15</inkml:trace>
  <inkml:trace contextRef="#ctx0" brushRef="#br0" timeOffset="50">23874 6429 92 0,'0'0'35'0,"0"0"-18"0,0 0-7 16,0 0 14-16,0 0-9 15,0 0-1-15,0 0-6 16,0 0 0-16,0 0-1 0,0 0 3 16,0 0-5-16,0 0-1 0,0 0 0 15,3 6 4-15,-3-1 5 16,0 8-5-16,0 6 0 16,0-1 0-16,0 1 2 0,0-1-3 15,0 1-2-15,0-1 0 16,0-2-1-1,0 0-5-15,0-5 1 16,0-1-29-16,0-4-13 16,0-4-40-16</inkml:trace>
  <inkml:trace contextRef="#ctx0" brushRef="#br0" timeOffset="51">23538 7017 164 0,'-9'-6'63'0,"6"9"-34"0,0-3-34 16,-15 3 40-16,6 2-14 15,-3 6-10-15,0 2-6 16,0 5-4-16,0 4-1 0,3-1 0 16,4 0 0-16,2-3 2 15,6 1-3 1,6-1 0-16,-1-2 3 16,10 0 1-16,3-3-8 15,-3-5-2-15,-3-2-29 16,6-1-12-16,-6-5-28 15</inkml:trace>
  <inkml:trace contextRef="#ctx0" brushRef="#br0" timeOffset="52">23680 7101 160 0,'-3'-5'63'0,"0"5"-34"0,-2-5-16 0,2 5 19 16,-3 0-9-16,3 0-4 15,-6 0-6-15,-3 2-1 16,0 4-7-16,-3-1-3 0,3 8 1 15,0 6-4-15,0-1 0 16,3 1 1-16,3-1 0 0,3 1-3 16,3-3 2-16,3-3 1 0,3-2 0 15,3-1 0-15,3-5 2 16,0-5-1-16,0-2-1 16,0-9 1-16,-3 3-1 15,6 0 0-15,-6-2 0 0,-3-3 0 16,0-3 2-1,-3 0-1-15,-3 3-1 0,0 2 1 16,0 3 1-16,0 3-3 16,-3 13-4 15,3 2 2-31,3 1 0 0,-1 2 1 16,1 0 4-16,3 1 1 15,0-4-4-15,3 1 1 16,-3-3-16-16,12-3-4 15,-6-2-39 1,3-3-53-16,0-3 21 16</inkml:trace>
  <inkml:trace contextRef="#ctx0" brushRef="#br0" timeOffset="53">23826 7099 152 0,'-3'5'57'0,"3"3"-30"0,0 11-12 0,3-12 20 31,-3 4-6-31,0 2-2 16,0 1-9-16,0-1-1 0,-3 0-10 15,3-2 0-15,0-4 0 16,0 1-6-16,0-2 0 0,0-6-1 16,3-3 2-16,3-2-3 15,0-3 0-15,3-3 1 16,-3-5 2-16,3 1 1 0,3 1 1 15,3 1 0 1,-3 2 0-16,0 6-2 16,2 3 1-16,-2 7-4 15,-3 8 0-15,-3 0 3 0,3 1 1 16,-3-1-1-16,0 0-2 16,-3 0-13-16,0-2-4 0,0-3-35 15,3 0-16-15,0-3-27 16</inkml:trace>
  <inkml:trace contextRef="#ctx0" brushRef="#br0" timeOffset="54">24264 6924 200 0,'-6'24'74'0,"6"0"-40"0,6 10-33 0,-3-15 16 16,-3 2-2-16,0 3 0 16,0-1-3-16,6-1 0 0,-6-1-7 15,0-3 1-15,0-2 1 16,0-3-6-16,0-5 0 0,-6 0 1 31,6-2 1-31,0-4-4 0,0-2 1 16,0-2-7-16,6-6 0 15,0-6-2-15,0 4 1 16,3-6 5-16,2 3 1 16,1 2 2-16,6 6 0 15,0 0-3-15,-3 5 0 16,6 8 6-16,-6 5 3 0,-3 0 5 15,-9 0 6-15,3 0 4 16,-6 3 4 0,-6-2-9-16,-6-1-4 15,-6-3-5-15,6-2-2 16,-6-2-12-16,3-6-5 0,0 0-23 0,3-3-10 31,0-2-27-31,4-1-10 16,11-2-2-1</inkml:trace>
  <inkml:trace contextRef="#ctx0" brushRef="#br0" timeOffset="55">24547 7112 160 0,'3'8'63'0,"3"8"-34"0,-1-6-10 0,1-7 23 16,-3 0-12-16,9-1-3 15,-3-2-11-15,6-2-3 16,0-1-7-16,6-2-4 0,-9-1 1 16,6-1-2-16,-6-1 2 0,-4 0 0 15,-2-3 1-15,-3 0-2 16,-3 1-2-16,-3 2-8 16,-11 3-3-16,2 2 4 15,-6 3 1-15,-3 5 1 16,0 6 4-16,0 5 6 15,0 5 5 1,4 0 8-16,2 0 3 16,6 0-4-16,6 1-2 15,6-4-7-15,6 1 0 0,6-1-5 16,2-7 0-16,4-3-8 16,9-6-4-16,-3-4-83 15,-3-4-78 1,-4 1 45-16</inkml:trace>
  <inkml:trace contextRef="#ctx0" brushRef="#br0" timeOffset="56">23546 7694 160 0,'0'-8'63'0,"-3"8"-34"0,3-2-12 15,0-1 20-15,0 0-8 16,-5 1 0-16,5-1-7 15,-9-2-4-15,-12-1-10 16,9 4 1-16,-6 2 2 0,-3 2-2 0,0 6 0 31,6 3-8-31,1 2-2 16,2 3 0-16,3 5 0 16,9-5-4-16,0 3 1 15,9-4 0-15,0 4 2 0,5-11 1 16,1-8 3-16,3-3 1 15,-3-2 1-15,-3-6-2 16,3-2-2-16,-3-5 1 0,0-4-1 16,-3-1 0-16,-6-1 2 15,3-8 1-15,-6 3 1 16,0 2-2-16,-6 4-2 16,6 2 1-16,-3 5 1 15,-3 2-1-15,6 6 2 16,0 3-7-16,0 5 1 0,0 5 1 15,0 6 3-15,3 13-2 16,0 0-2-16,0 2 4 16,3 6 1-16,-3 0 0 0,5-6 1 15,1 1-4-15,0-1 0 16,0-5-6-16,-3-5 0 31,3-8-39-31,3-5-14 0,-3-3-49 31</inkml:trace>
  <inkml:trace contextRef="#ctx0" brushRef="#br0" timeOffset="57">23680 7689 184 0,'0'5'68'0,"0"3"-36"0,6 11-22 0,-3-9 17 16,-3 1-11-16,0 2-4 15,6-2-7-15,-3-1-2 16,0 3-1-16,3 1-4 0,-3-6-1 15,6-3-157 1,3-13 54 0</inkml:trace>
  <inkml:trace contextRef="#ctx0" brushRef="#br0" timeOffset="58">23660 7519 208 0,'-9'-15'77'0,"6"12"-42"0,3 0-30 0,0 3 19 15,3 0-17-15,-3 0-6 16,6 0-6-16,-3 3-2 0,8 0-69 16,4 2-29-16,9 3 31 15,3-3 18-15</inkml:trace>
  <inkml:trace contextRef="#ctx0" brushRef="#br0" timeOffset="59">24002 7482 212 0,'-9'-5'79'0,"6"0"-42"0,-3 2-21 0,3 1 22 15,-6-1-11-15,-3 0-3 16,0 3-17-16,-3 6-6 31,6 1-1-31,-2 7-3 0,-1 4 1 0,3 9 2 16,0 4 0-16,9 4-3 15,-3 2 2-15,3-3-4 16,0 3 1-16,3 0 2 16,-3-8 1-16,0-2-17 15,0-6-8-15,0-8-15 16,0-2-7-16,-3-14-111 16,0-10 87-16</inkml:trace>
  <inkml:trace contextRef="#ctx0" brushRef="#br0" timeOffset="60">23710 7654 216 0,'-15'-5'82'0,"18"5"-44"0,0 0-40 31,6 0 17-31,6-3-9 0,0 3 2 16,6 0-7-16,0 0-1 16,8 0 0-16,1 6-11 0,3-1-3 15,-3-2-64 1,-1-1-47-16,1 1 46 15</inkml:trace>
  <inkml:trace contextRef="#ctx0" brushRef="#br0" timeOffset="61">24133 7538 216 0,'-9'-13'82'0,"0"7"-44"0,0-4-29 0,3 7 22 16,0 1 1-16,-3-1 3 15,0 3-22 1,-3 3-6-16,3 5-6 0,6 5-6 0,-2 11 1 0,-1 2 0 15,0 6 2 1,6 0-1-16,0-1 1 16,0-2 2-16,6 6 2 0,-6-1-3 15,0-7 0-15,0-6-23 16,0-5-10-16,0-6-35 31,-6-2-14-31,6-10-2 16</inkml:trace>
  <inkml:trace contextRef="#ctx0" brushRef="#br0" timeOffset="62">23972 7689 208 0,'0'-5'79'0,"6"2"-42"0,0 0-37 0,0 1 16 16,6-1-11-16,0 0-1 15,9 1-7-15,-1-1 0 16,1 3-48-16,0-3-20 15,-3 3-8-15,3 0-3 16</inkml:trace>
  <inkml:trace contextRef="#ctx0" brushRef="#br0" timeOffset="63">24213 7691 176 0,'-6'16'68'0,"6"-2"-36"0,6 1-20 0,-3-7 19 0,-3 0-3 16,9-2 3-1,-6-1-11-15,6 0-4 0,0-2-9 16,0-3 2-16,0-3 1 0,0-2-1 15,-3-3 0-15,3 0-5 16,-3-3-3-16,-3 1-3 0,-3-3-1 16,-3 2 2-16,-3 0 0 15,-3 4-2-15,-3 1 0 16,-6 6-1-16,-3 6 3 16,9 4-2-16,-3 3-1 15,6 6 3-15,3-1 0 16,3 4-2-16,3 4 2 0,3-2-1 15,9-3 0-15,-3-5 4 16,6-3 1-16,0-5-26 16,0-3-9-16,0-5-22 15,-3-8-6-15,3-2-28 16</inkml:trace>
  <inkml:trace contextRef="#ctx0" brushRef="#br0" timeOffset="64">24353 7715 160 0,'0'6'60'0,"15"-4"-32"0,-6 9-17 16,-6-3 15 0,-3 2 3-16,6 6 5 0,-3 8-8 15,-3-3-3-15,0 0-13 16,0-5 0-16,0 0 3 0,0-3-1 0,0-5 3 16,0 0 1-1,0-8-1-15,0 0 1 16,0-2 3-16,9-9-11 15,-3-8-4-15,-3 1-3 16,0-1-1-16,6 1-3 0,-3-1 0 16,0 1-5-1,2 2 0-15,7 3-29 16,-3 2-13-16,0 3-21 16,0 0-8-16,6 3 10 15,-6 2 13 1,0 3 40-16,-3 6 50 15,0 2 24-15,-1-1-9 16,-5 4-3-16,6 0-14 0,3-3-5 0,-3 0-15 16,0-1 6-16,0-1 2 0,0-4-4 15,3-2-1-15,0 0-5 16,0-2-1-16,-3-4-5 16,0-1-1-16,-3-4-1 15,-3 0 1-15,-3 1-4 16,-9-1-2-16,0 1-3 0,0 4 1 15,-3 6-4-15,0 6 1 16,0 7 2-16,3 0 3 16,3 0 2-16,0 8 1 15,0 3-5-15,6 0 1 16,6-3 4-16,0-5 2 31,3-3 0-31,0-2 1 0,3-6-26 16,3-5-10-16,-3-2-10 15,0-9-3-15,0-5-13 16,2-2-42 0,-8-1 19-16,3 1 157 31,0 4-20-31,-3 6 4 16,0 6-11-16,0 7-6 15,-3 6-8-15,-3 7-1 16,6-2-18-16,-6 0 0 15,0-3 1-15,0-2-6 16,0-3-1-16,0-3-3 16,0-5 1-16,3 0-6 15,0-8-3-15,3-8-6 0,-3 0 0 16,6-5-3-16,9 3 2 16,3-1 3-16,-4 6 1 15,-2 2 5-15,3 6 2 16,-6 8 0-16,6 5-2 15,-6 2 1-15,-3 6 1 16,0 3-1-16,-6 2 2 0,6-5-7 16,-6-3 1-16,-3-3-28 15,5-4-11-15,-2-12-39 16,6-10-49 0,0-2 39-16</inkml:trace>
  <inkml:trace contextRef="#ctx0" brushRef="#br0" timeOffset="65">25053 7467 216 0,'3'-3'82'0,"-3"6"-44"0,3 4-36 16,-3 1 17-16,6 6 1 15,-6 7 2 1,0 11-9-16,0 5-5 0,-6 2-5 31,6-2-5-31,0 11 1 0,0-6 1 0,0-7 0 16,0-6-33-16,0-8-15 15,0-5-58 1</inkml:trace>
  <inkml:trace contextRef="#ctx0" brushRef="#br0" timeOffset="66">24907 7689 244 0,'15'-3'90'0,"0"1"-48"0,14-1-38 16,-11 3 19 0,6-3-15-16,6 1-2 15,8-1-33-15,1 0-14 0,3 1-65 16,5-6-29-16</inkml:trace>
  <inkml:trace contextRef="#ctx0" brushRef="#br0" timeOffset="67">23671 8213 144 0,'3'-6'55'0,"-3"4"-30"0,0-1-3 0,0 3 23 16,0 0 1-16,-3-3 5 15,1 3-15-15,-7 0-4 0,-3 0-19 16,0 3-1-16,-3 0 1 0,3 2-9 15,0 0-2-15,3 1-4 16,0-1 0-16,9 3 0 16,6 5 0-16,3 6-3 15,6-1 1-15,3 1 0 16,-6-1 2-16,6-2 1 0,-9 0 3 16,-4 0 8-16,-2-3 5 15,-6-2-1-15,-2-3 2 16,-4-3-9-16,-3-3-2 0,-3-2-3 15,6 0 1-15,-3 0-11 16,3-2-4-16,-3-3-27 31,9 2-10-31,-3-2-21 0,6-1-7 16,6 1-24 0</inkml:trace>
  <inkml:trace contextRef="#ctx0" brushRef="#br0" timeOffset="68">23820 8271 208 0,'0'16'79'0,"6"0"-42"0,-3 0-19 16,0-9 23-16,-3 4-15 16,0 2-2-16,0 3-12 15,0-3-5-15,6 1-4 16,-3-4-5-16,-3 1-1 15,6-6-29-15,-3-2-14 16,0-3-69-16</inkml:trace>
  <inkml:trace contextRef="#ctx0" brushRef="#br0" timeOffset="69">23826 8154 260 0,'-3'-5'99'0,"6"5"-54"0,-3 0-37 0,0 0 21 16,0 0-22-16,0 0-5 16,6 3-10-16,0-1 0 15,-3-2 4-15,9 0-51 0,-3 0-22 16</inkml:trace>
  <inkml:trace contextRef="#ctx0" brushRef="#br0" timeOffset="70">23978 8197 252 0,'-6'2'93'0,"6"-2"-50"0,0 0-44 0,0 0 20 16,6 3-9-16,0-3 0 15,6 0-6-15,3 0-1 0,3 0-1 16,0 0-2-16,-1 0 1 15,-2 3-1-15,0 2 0 16,-3 0 0-16,-6 3 0 16,-6 8 2-16,-6 5 1 0,-3 3-1 15,-3 0-2-15,-3-3 1 16,0 0-1-16,4-2 0 16,2-3 0-16,0-3-3 15,6 5 0 1,3-2 2-16,6-2 2 15,0-4 2-15,9-2-1 16,-1-3-2-16,1 1-6 16,0-9-4-16,-3-2-23 15,3-1-9-15,-3 1-66 16</inkml:trace>
  <inkml:trace contextRef="#ctx0" brushRef="#br0" timeOffset="71">24005 8337 216 0,'-6'0'82'0,"6"3"-44"0,6-1-38 16,0-2 16-16,3 0-7 0,3 0 2 16,6-2-6-16,2 2-3 15,4-3-1-15,3 3-15 0,0-3-5 16,-3 1-48-1,-1-1-54-15,-2 3 31 16</inkml:trace>
  <inkml:trace contextRef="#ctx0" brushRef="#br0" timeOffset="72">24285 8326 200 0,'-6'6'77'0,"12"-4"-42"0,-3 6-23 15,3-2 19-15,0-1-10 16,2-2 1-16,1-1-9 15,9 1 0-15,0-3-8 16,-3-3-1-16,-3 1 0 0,3-4 0 16,-6-4 0-16,-3-1-2 15,3 3-2-15,-12-8 5 16,-9 3-3-16,-3 2-1 16,3 4-5-16,-6 1 0 15,-3 9 2-15,6 2 3 16,0 6-2-16,4-1 0 15,2 4-1-15,0 1 0 16,9 1 4-16,0 0 1 16,6 0-4-16,3 0 1 15,2-5-2-15,1-4-2 16,9 1-28-16,0-5-14 16,0-6-34-1,3 1-45-15,0-4 36 0</inkml:trace>
  <inkml:trace contextRef="#ctx0" brushRef="#br0" timeOffset="73">24582 8221 232 0,'-12'-3'88'0,"3"6"-48"0,-2-1-25 16,2 1 26-16,0 2-22 0,3 0-5 16,-3 1-11-16,3 4-5 15,3 9 1-15,6 2-2 0,3 0 1 0,3 0 0 16,-3 1-2-16,3-1 3 15,0-3 2-15,-6 1 2 16,-3 2 1-16,-6-3 2 31,-3-2 3-31,-9-5-9 0,6-6-4 16,-6-2-91 0,3-8-72-16,-12-3 55 15</inkml:trace>
  <inkml:trace contextRef="#ctx0" brushRef="#br0" timeOffset="74">23231 6408 140 0,'-9'-5'55'0,"9"5"-30"0,-3 0-27 0,3 0 9 0,0 0 6 15,0 0 3-15,-3-3 1 16,0 1 0-16,0-1-9 16,-3 0 6-16,6 1 5 0,-3-1-1 15,0 0-1-15,3 1-1 0,-3-4 0 16,0 1-2-16,0 0-1 15,-3-3 4-15,3 0 1 16,-6-5-1-16,0 0 2 31,-2-6-1-31,-7-2-2 0,6-3-4 16,-9-5 0 0,-6 0-3-16,-3-8 2 0,-2 2-2 15,-7 1 2-15,-3 2-4 16,-8 3-2-16,-4 5-2 15,1 6-3-15,-4 5 1 16,3 5-1-16,7 0-7 0,2 2-3 16,1 4-19-16,11-1-8 15,6 0-32-15,6 1-13 16</inkml:trace>
  <inkml:trace contextRef="#ctx0" brushRef="#br0" timeOffset="75">22618 5779 144 0,'-18'5'55'0,"3"11"-30"0,-15-3-16 16,18-5 14-16,-5 0 9 15,-4 0 4-15,-3 2-10 16,-3 1-5 0,3-1-12-16,6 1-8 0,4 2-2 15,2-2-1-15,6-1-2 16,0 4 3-16,15-1 2 0,3 0-5 0,2 0-1 16,7 6-12-16,3 5-1 15,9 0-48 1,3-1-50-16,-1-2 31 15</inkml:trace>
  <inkml:trace contextRef="#ctx0" brushRef="#br0" timeOffset="76">23282 7938 92 0,'0'-16'35'0,"11"5"-18"0,-5-2 0 0,-3 2 16 15,0 1 0-15,-3 2 1 16,6-3-6-16,-3 1 0 0,-3 2-16 16,0 2 6-16,-9 17 10 15,3 5-11-15,-8 8-4 16,-1 7-4-16,-9 4-1 0,-6 2 2 16,-3 2 8-16,-8 1 3 15,-4 0-2-15,-3 0-1 16,-5-3-8-1,2 0-2-15,-2-6-2 16,-1-4-1 0,6-3-1-16,4-6 0 0,-4-2-5 15,6-3 1-15,10-5-7 16,2 0 0-16,6-3-13 0,3 1-4 16,6-4-27-1,4 1-10-15,2-3-52 16,6 0-27-16,3-5 68 15</inkml:trace>
  <inkml:trace contextRef="#ctx0" brushRef="#br0" timeOffset="77">22665 8165 200 0,'-14'0'77'0,"8"3"-42"0,-3 2-41 15,6 3 14-15,-6 0-3 0,-9 2 4 16,-3 9 7-16,-3 5 4 15,0-3-10-15,1 0 3 0,-1-2 1 16,0-1-7-16,0 1-4 31,3-6-2-31,6 0-1 0,4-2-3 16,5-1 0-16,3-2-1 16,12 0 3-16,5-3-11 15,10-2-4-15,9 0-17 16,9-3-6-16,5 2-54 15</inkml:trace>
  <inkml:trace contextRef="#ctx0" brushRef="#br0" timeOffset="78">23621 8517 60 0,'-12'-3'24'0,"12"3"-12"0,0-10-14 0,0 12 4 16,0-4-5-16,0 2 2 16,0 0 1-16,0 0 2 15,0 0 16-15,0 0 9 16,0 0 8-16,0 0 3 16,0 0-1-16,0 0 0 15,0 0-14-15,0 0-4 16,0 0-11-16,0 2-1 0,0 1 3 15,-3-3 0-15,0 0 2 0,0 0-4 0,0 0 0 16,0 3-7-16,3-3-1 16,-6 2-2-16,6 4 0 15,-3 2 0-15,-3 7 0 16,6 9 0-16,-3 5-2 0,0 22 5 16,0-1 1-16,0 8 0 15,0 0-2-15,-3 6 1 16,3 13-1-16,-3-1 0 15,0 1 0-15,-8-8 0 16,8-6 0-16,-12-2 0 31,0-3 2-31,0 1-1 0,0-1-1 16,0-3 3-16,-2-2 0 16,-7-8-4-16,-3 3 1 15,6-6 2-15,-6-5 1 16,1 0-4-16,-4-2 1 15,-3-4 2-15,6 1 3 16,-11-3 4-16,-1 0 2 0,-3 3 3 16,1-3 4-16,-1 0-6 0,3-8-2 15,1-2-5-15,5-3-4 16,3-3 0-16,7-2 1 16,5-3-6-16,3-3 1 15,3 0-32-15,6-2-12 31,6-6-31-31,3 3-11 0,9-5 3 16</inkml:trace>
  <inkml:trace contextRef="#ctx0" brushRef="#br0" timeOffset="79">22847 9922 160 0,'-21'0'63'0,"18"5"-34"0,-12 3-25 0,6-3 15 16,3 6 0-16,-8 2 3 15,-7 8-3 1,0 8 0-16,-3-5-10 0,3 0-5 0,3-5-1 0,6-3 0 16,3-1 1-16,1-4-5 15,2 0-1-15,6-4 3 0,3 1 1 16,6-2 2-16,5-4 0 15,7-2-2-15,3 0-2 16,9 3-2-16,0-3 1 31,-1 3-8-31,-2-1-4 0,-6 1-77 16,3 2-46 0,-9-2 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46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21522 8363 96 0,'-3'3'35'0,"0"0"-18"0,3-1-9 16,0 1 13-16,0 0-3 15,-3-1-1-15,3-2-1 16,0 3 0-16,0 0-2 16,0 2-1-16,0-2-7 15,0-3-4-15,0 2-1 0,0 1-1 16,0 2 0-16,0 0 0 0,0 1 0 16,0-4 0-16,0 1 2 15,0-3 1-15,0 3 3 16,0-3 3-16,0 0 5 15,0 0-4-15,6-3 0 16,0-2-2-16,3-3 2 16,0 0-1-16,3-5 2 15,3-9 3-15,6-4 1 16,3 0-2-16,2-4 0 16,4-4-3-16,6 0-1 15,3-14-1-15,11 6 0 16,1-1-7-16,-4 4 0 15,4-4 1-15,-3 1 3 16,-10 8-4-16,-5 5-1 16,-3 5 4-16,-6 5 2 0,-6 6 2 15,-4 0 2-15,1 5-5 16,-3 0-3 0,-3 3 1-16,0-1 2 0,-3 1-2 15,0 2 0-15,-3 1 1 16,0-1 0-16,0 0-2 15,0 3-2-15,0-2 1 16,0 2-1-16,0 0-3 16,0 0 2-16,0 0 1 15,0-3 2-15,0 3-3 16,0 0 0-16,0 0 1 16,0-3 2-16,-3 3-3 0,0 0 0 15,0 0 1-15,0 0 2 16,0 0-1-1,0 0-1-15,0 0 1 0,0 0-1 16,0 0 0-16,0 0 0 16,0 0 0-16,3-2 2 15,3-1-3-15,0 1-2 16,0-1 2-16,-4 0 2 16,7 1 0-16,-3-1-1 15,-3 0 1-15,0 1-1 16,0-1 0-16,0 0 0 15,0 3 0-15,-3 0 0 16,0 0 0-16,3 0 0 0,0-2 0 16,-3 2 0-16,0 0-3 15,0 0 2-15,0 0 1 16,0 0 2-16,0-3-1 16,0 3-1-16,0 0-17 15,0-3-6-15,0 1-29 16,3-1-11-16,0 3-27 15,-3-3-39 1,0 3 38-16</inkml:trace>
  <inkml:trace contextRef="#ctx0" brushRef="#br0" timeOffset="1.001">22204 7678 92 0,'-3'-8'35'0,"3"6"-18"0,-3-1 4 0,3 3 17 16,0-3-3-16,0 3 2 15,0-2-10-15,0 2-4 16,0 0-13-16,0 0-6 0,0 0-3 15,3 0-4-15,3 0 2 16,3 0 1-16,3 0 0 0,3 0 0 16,0 0 0-16,-1 0 0 15,7 0 0-15,-3 2 0 16,0-2 2-16,-3 0-1 16,-3 3-1-16,0 0 3 15,-6-1 0-15,3 1 5 16,-3 0 3-16,-9 2-2 15,0 3 2-15,-6 2-2 16,0 4 2-16,0 1-2 16,-3 1 2-16,0 0-6 15,0 3-1-15,3 5-2 16,0-3 1-16,3-5-4 16,0-3 0-16,3-3-4 15,0 1-1-15,6-3-63 16,3-3-29-16,6-7 1 15</inkml:trace>
  <inkml:trace contextRef="#ctx0" brushRef="#br0" timeOffset="2.001">22710 7535 96 0,'0'-2'38'0,"0"-1"-20"0,0 6 1 0,0-3 18 16,0 0-5-16,0 0-1 16,0 5-9-16,0 0-1 0,0 11-12 15,-3 3 3-15,0-1 4 0,0 3-2 16,0 3 2-16,0 0-11 15,3 0-3-15,0-3 0 16,0 0 1-16,0-5-1 16,0-3 1-16,0-2-9 15,0-3-3-15,0-3-37 16,0-2-15-16,0-9-31 16</inkml:trace>
  <inkml:trace contextRef="#ctx0" brushRef="#br0" timeOffset="3.001">22701 7453 80 0,'-6'-2'30'0,"3"-4"-16"0,-3 6-3 0,3 0 12 0,-3 0 3 16,3 0 4-16,-3 0-7 15,-3 0-2-15,1 3-8 16,-1 2 0-16,-6 1-8 15,0 4 4-15,0 3 1 0,-6 6-3 16,9 7 1-16,-3 6-5 16,3 5-2-16,6 3 2 15,6 2 0-15,3 6-1 16,12-6 1-16,3-5 7 16,3-8 5-16,9-10-1 15,3-9 0-15,2-12 0 16,4-9 2-16,0-7-5 15,-10-9 1-15,-2-2-5 0,-9 0 1 16,-9-8-1-16,-6 3 1 16,-12-1 4-1,-6 1 3-15,-3 5-6 16,-3 5-1-16,1 5-4 0,-1 3-3 16,3 3-22-16,6 5-11 15,3 3-33-15,6 2-13 16,6 1-32-1</inkml:trace>
  <inkml:trace contextRef="#ctx0" brushRef="#br0" timeOffset="4.001">23026 7673 96 0,'0'8'35'0,"0"2"-18"0,0 6-5 0,6-2 16 15,-1-1-3-15,-2 0 3 16,0 6-5-16,3-1 0 15,-3 3-12-15,-3-2 2 0,6-3 1 16,-6-3-3-16,0-3-1 16,0-4 9-16,0-6 5 15,0-6-8-15,0-4-2 16,0-3-8-16,0-3-4 16,0-3-4-16,3-2-1 15,0 0-1-15,3 2 3 0,0 3 0 16,0 1 3-16,6 1-8 15,-3 4-1-15,9 2-1 16,-6 3 2-16,9 2-16 16,-4 0-8-16,-5 3-11 15,9 0-2-15,-6 0-6 16,-3 0-28 0,-3 0 18-16,-3 3 37 15,-6 2 22-15,0 1 28 16,0-1 10-16,-3 0-8 15,3 0-6-15,0 3-5 16,0 0 0-16,3 3-4 16,3-1 1-16,-3 1-3 15,12-3 2-15,-3 0-8 16,-1 0-2-16,1-3 1 0,3-2 1 0,-3-1 1 16,0-2 2-16,0-2 1 15,-3-4-3-15,0 1-3 16,-6-3 0-16,3-2-1 15,-6-1-2-15,-6 0-2 16,3-2-4-16,-6 3 0 16,0 2 2-16,0 2 1 15,-6 4-2-15,0 4 0 0,0 6-1 16,-2 3 3 0,8 5 0-16,-3 0 1 15,3 5 0-15,3 5 0 16,3-2-3-16,3-3 2 0,6-2 1 15,9-3 2-15,0-6-10 16,2 1-2-16,4-8-33 16,3-6-55-1,6-8 9-15</inkml:trace>
  <inkml:trace contextRef="#ctx0" brushRef="#br0" timeOffset="5.001">23538 7691 140 0,'-9'-7'52'0,"6"7"-28"0,0 0-24 16,0 2 10-16,-9-2 5 16,3 3 4-16,-3 2-7 0,0 6-4 15,0 5-5-15,0-1-3 0,3 1 1 16,0 3-4 0,3 5 2-16,6-6-1 15,6 1-2-15,-3-3 3 16,12-3 0-16,0-3 1 0,-3-4 2 15,-3-12-1-15,6 1-1 16,-9-8 5-16,9 2 4 16,-9-2-7-16,-6 0-3 15,0 0 4-15,0-3 3 16,0 2-3-16,0 4-2 0,0 2 0 16,-3 3-1-16,0 2-5 15,3 3 1-15,0 5 2 16,0 3 1-1,0 3 3-15,3 5 3 16,0 8 0-16,6-6 0 0,-1-2-8 16,1-3 0-16,3 0-28 15,0-5-11-15,6-5-32 16</inkml:trace>
  <inkml:trace contextRef="#ctx0" brushRef="#br0" timeOffset="6.001">23731 7684 132 0,'-30'2'52'0,"27"1"-28"0,-6 5-28 0,6-3 8 16,-3 6-4-16,0 4 0 16,1 1 0-16,-4 0 2 15,9 11-1-15,0-3-1 0,0-1 1 16,6-4-1-16,-1-3 2 15,4-6 5-15,12-4 4 16,-3-4-4-16,-6-4 1 16,9-6 1-16,-12-8 5 15,6 0-8-15,-9-3-1 16,3-4-1-16,-4-4 2 16,-5 1-3-16,0-3 0 15,-5-6-1-15,2 3-2 0,-3 3-2 16,0 0 1-16,-3 3 3 15,-6 2 1-15,9 5-4 16,0 4 1 0,-3 4 0-16,9 3 2 15,-3 3-1-15,0 5-1 0,0 8 7 16,3 5 3-16,3 11 3 16,3 2 3-16,3 6-5 15,0 2-1-15,0 1-4 16,0-4-1-16,0 1-3 15,3-5 1-15,-1-6-29 16,1 0-9-16,6-13-65 16</inkml:trace>
  <inkml:trace contextRef="#ctx0" brushRef="#br0" timeOffset="7.001">24154 7527 156 0,'0'-5'60'0,"0"5"-32"0,0-3-20 0,0 3 16 15,3-2-6-15,3-1 0 16,-3-2-10-16,8 0-5 15,-2-3-2-15,9 0-1 0,-6 0 2 0,6 2 1 16,-3 1 1-16,0 5-5 16,-3 3-1-16,0 2 1 15,-3 6 2-15,-1-1 9 16,-8 4 5-16,-5 1-3 16,-1 1 1-16,-3 0-4 15,0-3 0-15,0 1-8 16,0-4-2-16,3-2 0 15,3 0 0-15,3-3-4 16,6 1 1-16,3-1-3 16,3 0 2-16,0 3 3 15,8 3 1-15,-2-1-2 16,-6 1 2-16,3 2 10 16,-9 0 3-16,-6 1 14 15,-3 1 9-15,-6-1-15 0,-3-1-3 16,-6-2-13-16,6-1-3 15,-8-2-10-15,2-3-4 16,-3-2-22-16,3-3-8 16,3 0-15-16,3-3-6 15,9-2-27 1</inkml:trace>
  <inkml:trace contextRef="#ctx0" brushRef="#br0" timeOffset="8.001">24478 7482 148 0,'0'6'57'0,"0"4"-30"0,0 6-3 16,0-5 22-16,0 5-10 16,-3 2-1-16,-3-2-16 15,6 0-6-15,-3-3-8 16,-3 0-8-16,6-2-3 0,-3 0 9 0,3-4 7 16,0 1-6-1,0-2-2-15,0-6-9 0,3 2-3 16,6-2 6-1,3-2 1-15,9-1 0 16,-3 0 2-16,3 3-1 16,5 0 0-16,-2 3 0 0,-3 2-2 15,0 1 3-15,-3 2 0 16,-6 2 14-16,-3 1 6 16,-3 2 4-16,-6 3 1 15,-6-3-9-15,-6 0-4 0,0-2-6 16,-3-1-2-16,-6-2-12 15,0-2-4 1,0-4-25-16,4 1-10 16,-4-3-24-16,6-3-7 15,0-2-7-15</inkml:trace>
  <inkml:trace contextRef="#ctx0" brushRef="#br0" timeOffset="9.001">24428 7498 196 0,'-3'-2'74'0,"6"-1"-40"0,5 0-29 16,-5 3 19-16,9 0 7 16,3-2 8-16,9-1-15 15,3 0-3-15,-3 3-13 16,5-2-5-16,4 2 0 0,-3-3-4 15,0 3-2-15,-4 0-36 0,-2 0-16 16,12-3-60 0</inkml:trace>
  <inkml:trace contextRef="#ctx0" brushRef="#br0" timeOffset="10.001">24925 7451 156 0,'0'5'57'0,"0"6"-30"0,0 4 6 0,0-4 28 0,0 5-11 16,0 8-2-16,-3 2-18 16,-3 3-9-1,6 3-12-15,-3 2-6 0,3-2 0 0,-6-5-2 16,6 4-1-16,0-2-48 15,0-5-20-15</inkml:trace>
  <inkml:trace contextRef="#ctx0" brushRef="#br0" timeOffset="11.001">22615 8239 144 0,'-3'0'55'0,"6"0"-30"0,-3-3-16 0,0 3 16 16,3-2-10-16,3-1-3 15,3-2-7-15,3-3-2 16,-1 3-1-16,4-1-4 0,0 1-1 16,0 2 2-16,-3 6 0 0,-3 2 3 15,-3 3 1-15,0 3 10 16,-12 5 3-16,0 8-3 16,-6-3-3-16,-3 3-1 15,-3-6-1-15,9 1 0 16,-3-4 0-16,4-1-2 15,-1-4-1-15,3 1 1 16,0-3 1-16,3-3-8 16,3 0-1-16,3 1 4 15,3-4 6-15,3 1 0 16,2 0 1-16,4-1-5 16,3 1-3-16,-3 0-3 0,0-1 1 15,3 1 1 1,-6-3 2-16,-3 3-19 15,0-3-6-15,-3-3-23 16,0 0-11-16,2 1-36 16</inkml:trace>
  <inkml:trace contextRef="#ctx0" brushRef="#br0" timeOffset="12.001">22689 8025 88 0,'-18'-16'33'0,"9"13"-18"0,-2 3 0 0,5 3 15 0,0 5-10 15,-6 2-3 1,-9 4-6-16,0 2 0 0,0 7-6 15,3 9 1-15,-2 16 1 0,8 7-1 16,3 1 1-16,9-3 2 16,6-3 5-16,9-5-4 15,8-8 2-15,4-8-1 16,15-10 1-16,-4-9 5 16,7-10 3-16,3-5-4 15,-10-14 1-15,-2-4-6 16,-9-4-1-16,-9-10 2 0,-9-3 3 15,-12-2-6-15,-6 2-3 16,-6 6-1 0,-6 2 1-16,6 9-5 15,-6 1-1-15,4 6-18 0,-1 6-8 16,6 5-28 0,3 2-13-16,9 6-38 15</inkml:trace>
  <inkml:trace contextRef="#ctx0" brushRef="#br0" timeOffset="13.001">23436 8226 104 0,'-3'-5'38'0,"-3"2"-20"0,6 0-6 0,-3 3 13 16,0 0 6-16,-5 0 4 15,-4 3-11 1,-3 2-4-16,0 3-11 0,-9 5-6 0,3 11-2 16,0 3 1-1,1-3 1-15,8 2 1 0,0-2 0 16,6 2-2-16,3-2 1 15,3-3 0-15,9-5 3 16,3-8 1-16,0-3 3 16,5-7 1-16,-2-4 3 15,3-4-5-15,-3-3-1 0,-3-3-4 16,-3-3-1-16,-3-2 3 16,3-3 1-16,-9 3-8 15,6 5-1 1,-6 3 0-16,0 2 1 15,0 6-4-15,0 5 1 0,3 11 0 16,3 2 2-16,0 3-1 16,5 2-1-16,-2 1 3 15,0-1 2-15,9-2-13 16,-3-3-5-16,0 3-33 16,0-10-15-16,9-6-21 15</inkml:trace>
  <inkml:trace contextRef="#ctx0" brushRef="#br0" timeOffset="14.001">23624 8250 144 0,'-21'-3'55'0,"15"6"-30"0,-6 15-27 0,6-10 11 15,0 5-2-15,-3 3 3 16,0 5-5-16,3 1-3 15,0-1-1-15,1 5 3 0,5 1 2 16,0-6 0-16,8-3 1 16,4-4-2-16,3-4 2 15,0-7 2-15,0-8 2 16,0-3 1-16,-3-3 0 16,3-2-2-16,-6-6-1 0,-3-7-1 15,-6-6 0 1,0-2-2-16,-6-3-1 0,-3 0-3 15,0 2-2-15,0 6 1 16,0 5 1-16,0 0 1 16,3 9 1-16,0 4-5 15,3 0-1-15,-3 6-4 16,6 2 1-16,6 9 1 16,3 7 2-16,3 8-1 15,0 14 1-15,0 2 2 16,6 0 2-16,-1-3-1 15,-2-2 2-15,3-3-7 0,0-5-1 16,-3-6-36 0,3-5-15-16,0-5-33 15</inkml:trace>
  <inkml:trace contextRef="#ctx0" brushRef="#br0" timeOffset="15.001">23939 8231 148 0,'-6'-8'55'0,"6"6"-30"0,-14-4-14 0,8 4 18 0,3 2-8 16,-6 0 0 0,0 0-14-16,0 5-7 15,-3 3 0-15,0 5-1 0,3 6 1 0,0 2-3 16,0 0 2-1,9 0-1-15,0 3-2 0,9-6 3 16,0-2 0-16,3-2 1 16,3-4 0-16,0-5 2 15,6-2 1-15,-7-6-1 16,-2-2 1-16,-3-5 0 16,-3-12 3-16,3-7-3 15,-9-2-2-15,6-6-9 16,-6-1-5-16,-6-9-7 15,6-1-2-15,-3 9 12 16,-3 7 7-16,6 5 16 16,-6 9 9-16,3 5-5 15,-3 5-2-15,6 8-11 16,0 13-2-16,0 3 2 0,6 8 2 16,0 7 4-16,-3 1 4 15,6 5-8-15,3 8-3 16,-3-8 0-16,6-5 0 15,0-3-17-15,0-5-5 16,3-6-79 0</inkml:trace>
  <inkml:trace contextRef="#ctx0" brushRef="#br0" timeOffset="16.001">24386 8080 132 0,'-6'-2'49'0,"12"2"-26"0,-6 0-25 0,0 0 11 16,0 0 5-16,3 5 3 15,-3 8 9-15,0 8 6 0,6 6-17 16,-3 18 12-16,0-3 3 15,0 1-11-15,0-4-3 0,0 1-10 16,-3-3-2-16,0-5-2 16,6-8-2-16,-3-6-26 15,3-2-10-15,0-6-68 16,2-17-34 0,7-4 69-16</inkml:trace>
  <inkml:trace contextRef="#ctx0" brushRef="#br0" timeOffset="17.001">24654 8099 132 0,'-21'8'52'0,"9"2"-28"0,3 4-15 0,6-4 14 16,-3 3-2-16,0 6 2 16,0 7-7-16,3 4-1 15,3-1-9-15,3 0-4 0,3-3 1 16,6-2 2-16,0-5 2 16,9-6 3-16,-3-5 1 15,3-6-1-15,-1-7-1 16,1-3-5-16,-3-13-1 0,-3-5-3 15,0-4-1-15,-12-1-10 16,-3-4-3-16,0 4 0 16,-9-1 3-16,-3 3 9 15,-6 5 6-15,-3 11 0 16,0-3 3-16,1 8-9 16,2 8 0-16,-3 2-11 15,9 4-4-15,3-1-20 16,3 3-9-16,6-3-28 15</inkml:trace>
  <inkml:trace contextRef="#ctx0" brushRef="#br0" timeOffset="18.001">24987 8078 128 0,'0'-3'49'0,"0"6"-26"0,0-3-12 0,0 0 15 16,-3 2-3-16,-6 4-2 15,0 2-5-15,0 7-2 16,-3 7-8-16,4 1-2 0,-4 12 2 16,9 2 1-16,3-3 3 15,3-2-5-15,6-5-3 16,2-6 7-16,7-5 4 15,6-9 2-15,3-4 1 16,-3-8-4-16,5-8-2 16,-2-6 5-16,-6-5 4 0,-9-2 6 15,-9-3 2-15,-6 0-1 16,-6 2-1-16,-12-2-3 16,-3 8 1-16,-2 0-18 15,-4 5-6-15,6 8-30 16,3-3-10-16,6 3-45 15</inkml:trace>
  <inkml:trace contextRef="#ctx0" brushRef="#br0" timeOffset="19.001">22689 8819 112 0,'-3'-3'44'0,"3"3"-24"0,-3 0 1 0,3 0 19 16,0 0-4-16,0 0 2 0,3-3-22 15,3-2-9-15,3 0-5 16,3-1 0-16,0-4 1 0,6 10-4 15,-3 0-1-15,3 0 1 16,-4 5 0-16,1 6 3 16,-6 2 1-16,-6 0 5 15,-6 0 3-15,-3 1-6 16,-3 1-1-16,3-1-2 16,-3-4 1-16,1-2 0 15,-1 0 1-15,3-3-2 16,3 1-2-16,3-1-6 15,3 3-4-15,3 0 6 16,3 0 1-16,2 0 5 0,-2 0 1 16,3 0 1-1,-6 2 2-15,-3 1 8 16,-6-1 3-16,0 1-2 0,-3 0 1 16,-6-3-7-1,-2-3-1-15,5 0-13 0,-3-2-6 16,0-3-33-16,3 0-11 15,-3-3-34 1,9 0-31-16,3-2 44 16</inkml:trace>
  <inkml:trace contextRef="#ctx0" brushRef="#br0" timeOffset="20.001">22779 8678 80 0,'-9'-8'30'0,"3"6"-16"0,-3-4 1 0,3 6 13 15,-3-2 0-15,-6-1 3 16,0 3-8-16,0 0-4 16,-3 3-9-1,3 2-2-15,-2 8-4 16,-4 11-1-16,3 11 3 0,0 7 1 16,3 3 3-16,6 5-1 15,9 3 2-15,9 0-2 16,3 0 2-16,6-11 0 0,6-5 3 15,8-10-1-15,1-17 0 16,3-4-3-16,3-12-1 16,-7-7-1-16,-2-11 0 15,-3-5 0-15,-6 0 0 16,-9-3 2-16,-6-5 4 16,-9-2-4-16,-9 2 0 15,0-6-9-15,-6 9 0 16,-3 5-1-16,6 5 2 0,0 5-23 15,0 6-11-15,10 21-120 16,2 3 34 0</inkml:trace>
  <inkml:trace contextRef="#ctx0" brushRef="#br0" timeOffset="21.001">23320 8940 148 0,'-6'-2'57'0,"3"-1"-30"0,-9 3-10 15,9 0 22-15,-8 0-5 16,2 0 3-16,0 5-17 16,-3 1-6-16,0-1-9 15,3 0-6-15,0-2-2 0,3 2-1 0,3 0 3 16,6 3-2-16,3 0-1 16,3 3 3-16,0 2 0 15,0 0 3-15,3 3 1 16,-6-3 10-16,-3 1 3 15,-3-1 4-15,-3-3 0 16,-3 1-7-16,-3-3 0 16,-3-3-8-16,-6-2-1 15,6 0-2-15,-3-3 1 16,0-3-24-16,3 0-8 16,1 1-19-16,5-4-8 15,3-2-40-15,6-2-29 16,5 2 55-1</inkml:trace>
  <inkml:trace contextRef="#ctx0" brushRef="#br0" timeOffset="22.001">23407 8723 88 0,'11'-2'33'0,"-11"4"-18"0,6 19 17 0,-3-13 24 16,-3 6-14 0,0 4-6-16,6 3-13 15,-6 8-4-15,-6 1-11 16,6 1-5-16,-3 1-2 0,0 0-1 16,0 0 2-16,-2-6-6 15,-1-2 1-15,6-6-52 16,-3 4-65-16,3-15 21 15</inkml:trace>
  <inkml:trace contextRef="#ctx0" brushRef="#br0" timeOffset="23.001">23314 8898 216 0,'0'-3'82'0,"9"6"-44"0,0-8-40 0,0 5 17 0,3-3-9 16,3 0 2-16,3 1-7 15,3-1-3-15,-1 0 1 16,7 1-40-16,-3-1-17 0,0 3-30 16</inkml:trace>
  <inkml:trace contextRef="#ctx0" brushRef="#br0" timeOffset="24.001">23549 8948 144 0,'-20'16'55'0,"17"-8"-30"0,0 3-23 15,3-3 12-15,-3 2 15 0,3 3 8 16,0 3-10-16,0 3-3 16,3-3-14-1,3 0 0-15,3-1 3 0,2-7-7 16,4-2-3-16,0-6 11 0,0-3 5 15,0-5-3-15,-3-8 1 16,-3 0-6-16,-3 0 1 16,-3 1-5-16,-6-1-2 15,-6-3-5-15,0 1 0 16,-3 2-9-16,0 3-4 16,-3 2-31-16,9 3-11 15,-3 3-34 1,3-1-44-16,6 4 42 15</inkml:trace>
  <inkml:trace contextRef="#ctx0" brushRef="#br0" timeOffset="25.001">23689 8972 176 0,'6'11'68'0,"0"-1"-36"0,0 6-29 15,-3-8 15-15,6 0 2 16,-3 3 2-16,-3-1-7 15,0 1-4-15,-3-3-6 16,6-3-2-16,-6 0 3 0,0-5 1 16,0 0 1-16,-6-2 4 15,6-6-4-15,-3-3 0 16,6-2-4-16,-3 0-3 16,6-1 0-16,-3 4-1 15,6-3-3-15,0-1 0 16,0 6-1-1,0-2 3-15,3 2 0 0,2 0 3 16,1 3-3 0,0-1-2-16,0 1-31 0,-3 0-13 15,0 2-58 1</inkml:trace>
  <inkml:trace contextRef="#ctx0" brushRef="#br0" timeOffset="26.001">23933 8991 168 0,'0'0'66'0,"6"2"-36"0,6 6-20 16,-9-5 20-16,6 2-9 15,-3 0 0-15,3 1-6 16,-3-4-1-16,9 1-8 15,-3-3 0-15,0 0 1 0,0-3 1 16,0-2 0-16,-4-3-2 16,1 0-1-16,3 0-3 15,-6 0 1-15,-6-2-2 16,-3-4 2-16,-6 1 0 16,-6 3 1-16,7 2-5 15,-7 2-1-15,-3 9 1 16,0 5 2-16,-3 0-2 15,0 3 0-15,12 2 1 0,-3 3 0 16,3 2 4-16,4 3 5 16,8 0-3-16,2-2-1 15,1-3-2-15,9-3 0 16,0 0-4-16,6-5 0 16,0-5-28-16,9-6-10 15,-10-2-80 1,16-3-33-16,-12-5 79 15</inkml:trace>
  <inkml:trace contextRef="#ctx0" brushRef="#br0" timeOffset="27.001">24344 8766 216 0,'0'5'82'0,"0"0"-44"0,3 8-47 16,-3-5 12-16,0 3 7 16,-3 5 5-16,-3 0-3 15,6 0 1-15,-3 2-8 16,-3-2-1-16,0-3 2 0,0 0-5 15,6-2-3-15,-3-3 1 0,-3-3 2 16,6 1 0-16,6-4-1 16,-3 1-2-16,6-3-1 15,3-3 2-15,6 3 0 16,0-2-2-16,-3-1 2 16,6 0-4-16,-3 1-1 15,-1 2-11-15,-2-6-1 0,0 1-22 16,-3 0-9-1,-3-1-32 1</inkml:trace>
  <inkml:trace contextRef="#ctx0" brushRef="#br0" timeOffset="28.001">24460 8779 132 0,'0'3'49'0,"0"-1"-26"0,0 6-1 16,0-3 23-16,0 6-8 16,0 5-1-16,0 5-3 15,0 3-1-15,0 0-17 16,0 2-2-16,0 1-2 0,-3-1-4 16,3-2-2-16,-3 0-2 15,3-6-3-15,0-5 1 16,0-2-1-16,0-3-33 0,0-3-15 15,0-5-49 1,6-5-40-16,3-3 50 16</inkml:trace>
  <inkml:trace contextRef="#ctx0" brushRef="#br0" timeOffset="29.001">24520 8829 132 0,'6'0'49'0,"0"3"-26"0,3 2 4 0,-9-2 23 15,6 5-4-15,-3 0-2 16,0 2-17-16,-3 3-6 16,0 1-12-16,0-1-4 0,0-3-1 0,0-2-2 15,3 0 1-15,-1-2-4 16,1-1-2-16,6 0 2 15,3-2 2-15,6-3-2 16,0 0 0-16,3 3-4 16,-6 2 1-16,3 0 2 15,-6 0 3-15,-4 3 9 16,-2 3 5-16,-6-1 6 0,-6 1 4 16,-2 2-11-1,-4-2-5-15,0-1-11 16,0-2-3-16,-3-2-25 15,0-4-8-15,-3-2-31 0,0-2-11 16,3-4-22 0</inkml:trace>
  <inkml:trace contextRef="#ctx0" brushRef="#br0" timeOffset="30.001">24502 8779 232 0,'-3'-5'88'0,"12"7"-48"0,3-18-34 0,-3 14 22 0,0 7 0 15,3-8 3-15,-1 6-14 16,7 2-5-16,0-2-8 16,3-3-7-16,-6 3-1 0,6-1-20 15,-3-2-9-15,-6 0-91 16,8 0-41-1,-5 3 85-15</inkml:trace>
  <inkml:trace contextRef="#ctx0" brushRef="#br0" timeOffset="31.001">24945 8734 184 0,'0'3'68'0,"0"-3"-36"0,0 0-15 0,0 7 22 0,0 1-7 16,-3 3 1-16,-2 5-5 16,5 5-3-16,-3 6-13 15,0 2 6-15,-3 0 2 0,-3 2-4 16,9 1-1-16,-3 0-9 15,-3-6-2-15,6-2-2 16,-3-5-2-16,3-3-21 16,0-6-11-16,3-2-68 15,3-5-27-15,3-6 19 16</inkml:trace>
  <inkml:trace contextRef="#ctx0" brushRef="#br0" timeOffset="32.001">22511 8877 76 0,'0'0'30'0,"6"2"-16"0,-3-2-1 15,-3 0 14-15,0 0 0 16,3 3 2-16,-3-3-8 15,0 0-2-15,0 0-3 16,0 0 0-16,0 0-8 16,0 0 4-16,0 0 3 0,3 0 4 15,-3 0 1-15,0 0 0 16,0 0 2-16,0 0-6 16,0 0-1-16,-3 0-7 15,0 0 0-15,0 0-3 16,-3 0 0-16,0-3-1 0,-3 3 0 15,-3 0-2 1,0 0 1-16,0-2 2 0,-6-1 2 16,-6 0-3-16,4 1-1 15,-4-1-1-15,0-2-2 16,-3 0 3-16,9-1 2 16,-3 1-4-16,1-3-3 15,-1 3 1-15,-3-3 2 16,-3 0 2-16,3 0 3 15,1 0-3-15,-1 0-2 16,0-8 0-16,0 8 1 16,0-2-1-16,-3-1-1 15,-2 1 1-15,2 2-1 16,0 0 2-16,3 0 1 0,0 2-4 16,4 1-1-16,-4 0 3 15,6 0 1-15,-3-1 0 16,3 1 1-16,0 0-4 15,4 2 0-15,-4 0 1 16,3 1 0-16,3-1 0 16,-3 0 0-16,3 1-3 15,0-1 2-15,3 1 3 16,0-1 1-16,0 0-4 16,0 1-1-16,-2-1 1 15,2 0 2-15,0 1 0 16,0-1 2-16,0-2-4 15,3 2-2-15,0 0 2 0,0 1 0 16,3-1 1-16,0 3 0 16,0-3 0-16,0 3 0 15,3 0-3-15,0 0 2 16,0 0-4-16,6 6 1 16,0 2 0-16,3 5-1 15,3 0 1 1,3 6 3-16,6 5 0 0,-4-3 1 15,1-3 0-15,-3 1 0 16,-3-3 0-16,0-3 0 16,-3-3 0-16,0-2 2 15,-3-2 3-15,0-1 2 0,-3 0-3 16,-3-5-1-16,0 0-1 16,-3 0 1-1,-3-5-2-15,0 0-1 16,-6-9 1-16,-3-7 1 0,-3 0-1 15,0 0 2-15,0 0-2 16,1 0-1-16,-1 2-2 16,3 3 1-16,3 3 1 15,0-3 0-15,3 5-3 16,3 4 2-16,3-1-1 16,3 2-2-16,6 1-2 15,6 0 1-15,9-1 1 16,3 1-1-16,2 0 4 0,7 0 0 15,0-1 1 1,0 4 0-16,-6-1 0 16,-4 3 2-16,-2 0-30 0,9-3-121 31</inkml:trace>
  <inkml:trace contextRef="#ctx0" brushRef="#br0" timeOffset="33.001">1594 15761 100 0,'3'-10'38'0,"-3"4"-20"0,3-2 1 0,3 3 18 16,-6 0-5-16,3 0-1 15,-3 2-6-15,0 0-2 16,6 6-12-16,0 5-4 16,0 5-3-16,-3 0 0 15,3 19-2-15,-12-5 1 16,12 4 0-16,-6-4 3 16,0-3-3-16,0-3-2 15,0-3 0-15,0-2-1 16,0 0 0-16,-6 0 2 15,3-6-1-15,0 1-1 0,0-6 1 16,0 6-1-16,0-8-42 16,3-3-26-1,0 0-46 1,-6-3 29-16</inkml:trace>
  <inkml:trace contextRef="#ctx0" brushRef="#br0" timeOffset="34.001">1576 15629 124 0,'-8'-11'46'0,"-1"-5"-24"0,-3 24-17 16,9-5 13-16,-6 5-10 0,0 0-2 16,-3 10-4-16,-9 6-2 15,0 5 1-15,3 19 3 0,7 0 5 16,2-1-5-16,9 6-2 16,9-5 3-16,5-3 1 15,7-13 2-15,6-6 2 16,3-5 6-16,3-13 4 15,-1-11-1-15,4-12-2 16,-3-9-5-16,-4-3 0 0,-5-12 6 16,-6-1 6-16,-6 0-2 15,-6 1 1-15,-6 2-1 16,-9 2 1-16,0 9-9 16,-3-3-3-16,0 7-9 15,-6 4-3-15,1 5-22 16,2 5-8-16,-3 8-41 15,6 5-17-15,3 6-21 16</inkml:trace>
  <inkml:trace contextRef="#ctx0" brushRef="#br0" timeOffset="35.001">1526 16447 144 0,'-6'-3'55'0,"3"3"-30"0,6-5-14 0,-3 5 15 16,6-3-6-16,3-8 1 15,3 3-10-15,6-5-2 16,-4 3-5-16,13 2-3 0,-9 5 2 16,3 3-4-16,0 3 0 15,0 5 1-15,-10 2 2 16,1 3-1-16,-3 14 2 15,-6-3 0-15,-6-1 1 16,0 1-2-16,-6-3-2 16,-2 1 1-16,-7-4 1 0,6-5 1 15,-6-2 3-15,6-3 3 16,3 0 5-16,3-3-4 16,3-5 0-16,9 0-9 15,6-3 0-15,0-2 5 16,6-3 4-1,-3-2-3-15,2 4-2 0,4-2-2 16,0 6-3-16,-3-1 1 16,0 1-1-16,-3 2-18 15,-3 0-8-15,-3 2-37 16,0 1-15-16</inkml:trace>
  <inkml:trace contextRef="#ctx0" brushRef="#br0" timeOffset="36.001">1666 16243 100 0,'9'-6'38'0,"-18"6"-20"0,0-2-1 16,3 2 16-16</inkml:trace>
  <inkml:trace contextRef="#ctx0" brushRef="#br0" timeOffset="37.001">1639 16230 264 0,'-12'0'37'0,"3"0"-18"0,0-3-6 16,-3 3 0-16,0 0-9 0,-5 3-2 16,5 2-2-1,-9 3 2-15,0 0-1 16,-6 13-1-16,6 0-2 15,3 0 1-15,4 6-1 16,-1 7-2-16,9 0 3 16,-3 1 2-16,6-3 0 0,15 2 2 15,3 0-2-15,2-2-1 16,4-3 1-16,6-5-1 16,9-5 8-16,0-6 5 15,-1-5-6-15,4-6-2 16,0-4 3-16,-1-6 3 0,7-5 2 15,-6-6 3 1,-1-2-3-16,-14 2 2 16,-6-7-2-16,-6-1 2 0,-3-2-2 15,-18-2 2-15,-6-6-2 16,-3-3 2-16,-12 8-2 16,4 3 0-16,-1 5-7 15,-3 8-4-15,0 3-8 16,1 5-1-16,8 3-17 15,0 5-7-15,6 8-25 16,6 8-10-16,6 2-58 16</inkml:trace>
  <inkml:trace contextRef="#ctx0" brushRef="#br0" timeOffset="38.001">1544 17050 124 0,'0'0'49'0,"-6"0"-26"0,3 0-12 0,3 0 18 16,0 0-8-16,0 0 0 0,0 0-10 15,0 0-2-15,0-3-5 16,3 0 4-16,3-2 2 0,-6 3-5 15,3-1-1-15,6-5-2 16,-6 5 1-16,6-2-2 16,-1 0-1-16,10 2-2 15,-6 0 1-15,6 3-1 16,3 0-2 0,-6 3 3-16,0 0 0 15,0 5 3-15,-4-3 1 16,-2 3 3-16,-3-3 1 15,-6 8 1-15,-6-2-2 16,3-3 1-16,-8 5-4 16,-7-5 0-16,6-3-1 0,-6 6 1 15,6-8-4-15,3 5 0 16,0-3-1-16,6-5 0 16,-3 5 0-16,6-5-2 15,6 0 0-15,6 0 3 16,6-5 0-16,-6 5 1 15,6 0 0-15,3 0 0 16,-7 5 2-16,1-2 3 16,0-1 7-16,-3 1 4 15,-3 5 1-15,-3-3-1 16,-6 6 11-16,-6 5-10 16,-3-3-4-16,-3 0-8 15,0-2-2-15,-6-3-1 16,4-3-2-16,-7 0-2 15,3-2-5 1,6 2-3-16,3 1-22 16,0-6-6-16,3 2-21 15,3-2-5-15,0 0-30 16</inkml:trace>
  <inkml:trace contextRef="#ctx0" brushRef="#br0" timeOffset="39.001">1740 16902 104 0,'-9'-6'38'0,"6"-2"-20"0,-3 6-8 16,3-1 14-16,0-5 4 15,3 5 6-15,-9-7-4 16,-2 5 0-16,2 2-17 16,-6-2-1-16,0-1 1 0,3 1-5 0,-6 2 0 15,6-2-2-15,-9 5 1 16,3 5 0-16,-2 1 3 15,2 2-5-15,-6 0-1 16,-6-3-4-16,9 8-3 16,-5 0 4-16,2 11 1 15,3-8 0-15,0 8-2 16,3-3 1-16,6 3-1 16,-3 2 0-16,9 3 2 15,3 11-8-15,9 0-3 0,6-3 5 16,9 0 1-16,15 3 3 15,-3-6 2-15,5-2-1 16,13-6 2-16,0-5-2 16,-1-15-1-16,-5-12 7 15,11-2 3-15,-5-10-1 16,-6-3 2-16,-7-14 0 16,-8-2 1-16,-9-8 0 15,-9 6 0-15,-6-6 0 16,-24 0 2-16,-6 2-1 15,-6 6 2-15,1 6-6 16,-16 4-3-16,3 14-3 16,7 0-3-16,-4 7-13 15,6-2-6-15,6 8-26 0,6 0-11 16,10 0-72 0,5 0-34-16,3-2 82 15</inkml:trace>
  <inkml:trace contextRef="#ctx0" brushRef="#br0" timeOffset="40.001">18352 10086 96 0,'6'0'38'0,"-6"-3"-20"0,0 3 5 16,0 0 29-1,-3-5-14-15,0 0-22 16,0-1-12-16,-3-2-4 15,0 1 1-15,-14-4 2 0,2 3-4 16,-3 0 3-16,-3 0 1 16,0 0-4-16,-2 3 1 15,-1 0 0-15,-3 2 2 16,-3 0-1-16,-2 1-1 16,-1-1 1-16,-6 3 1 15,-5-3-1-15,2 3-1 16,-3-2-2-16,1 2 1 15,5 0 1-15,-6 2 0 16,4-2 0-16,-4 3 2 16,3 0-3-16,-8-3 0 15,2 0 3-15,4 2 1 16,-1 1-4-16,0 0-1 0,1-1 1 16,-1 4 2-16,3-4 0 15,4 3 2 1,2-5-2-16,6 0-1 15,-2 0 3-15,-1 0 0 16,0-5-1-16,0 5-2 0,-2 0 1 16,-1 0-1-16,3 0 0 15,1 11 2-15,-1-3-3 16,3 0-2-16,0 2 4 16,-2 1 1-16,-1-1-3 15,-6 4 1-15,4-1 0 16,-4 0 0-16,3 3 0 0,-2 0 2 15,5-3-1-15,6 3-1 16,0 0 1 0,1 2-1-16,2 4-3 15,0-4 2-15,3 1-4 0,3-1 1 16,3 3 2-16,1 0 3 16,5 1-2-16,0-1 0 15,6 0 1-15,3 5 0 16,3 3-3-16,6 3 2 15,0-5 1-15,3-1 0 16,3-2 0-16,2-3 2 16,1-2-1-16,0-1 2 15,3 3-2-15,3 3 2 0,3-5-2 16,0-3 2 0,2-3-2-16,4-3-1 15,6 1 1-15,0 0 1 0,5-4-1 16,-5 1 2-16,6 0-2 15,-7 0-1-15,1-2 1 16,0-1 1-16,0 0-1 16,-1 0-1-16,-2 1 1 15,6-1 1-15,-1 0 1 16,4 1 1-16,0-1-2 16,11 0-2-16,1-5 1 15,-1 0 1-15,1 0-1 16,0-2 2-16,8 2 0 15,-8 0 3-15,-1 0-5 16,-5 0-1-16,8 0 0 16,-5-3 2-16,0-2-1 15,2-1 2-15,1 4 0 0,2-1 3 16,1 3-5-16,-6 0-1 16,2 0 0-16,-2-3 0 15,-4 1 0-15,4 2 2 16,-6 0-1-16,-1 0-1 15,4 0 1-15,-1 0-1 16,-2 2 0-16,-3 1 0 16,5-3 0-16,-2 0 2 15,-3-3 1-15,-1 1 3 16,1-1-1-16,-3 3 0 16,-4 0-3-16,4 0 1 15,3 0 0-15,-3 0 1 0,-1 0-5 16,-2 0 1-16,6 0 2 15,-1 0 1-15,-5-3-6 16,0 1 0-16,-1-1 3 16,1 0 4-16,-3 3-1 15,3-2 0-15,2 2-3 16,-2 0-1-16,0 0 1 16,-1 0 2-16,7 0-1 15,-3 0-1-15,-3-3 1 16,-1 1 1-16,1-1-1 15,0 3-1-15,-1 0-2 16,4 0-1-16,3 0 2 0,-1 0 2 16,-2 0 0-16,0 0 2 15,3 0-2 1,-1 0-1-16,-2 0-2 16,-3-3 1-16,-1 1 1 15,1-1 2-15,-3 3-3 0,0 0 0 16,8-3 3-16,-2 3 1 15,-3 0-1-15,-1 0-2 16,-2-2-2-16,3 2 1 16,0 0 3-16,-1 0 1 15,-2 0-10-15,0 0-5 16,-1-3 6-16,4 3 2 16,-3 0 10-16,3-3 6 15,-4 3-8-15,1 0-2 16,0 0-9-16,-3 0-3 0,-1 0 12 15,4 0 5-15,3 0-2 16,-3 0-3-16,-1 0-1 16,4-2 1-16,0-6-1 15,-3 10-1-15,2-2-2 16,1 0 1-16,0-5-1 16,-4 3 0-16,1-1 2 15,0 0 2-15,3 1-1 16,-1-1-1-16,1 0-2 15,-3 1-1-15,0-1-3 16,-1 3 1-16,1 0 3 16,-3 0 1-16,0-3 1 0,-1 3 2 15,1-8 1 1,-3 3 1-16,0 0-5 0,-1 0-1 16,1-1 3-16,0 1 1 15,0-3 0-15,0 0-2 16,-4 0 1-16,-2-2 1 15,0-4-3-15,0 1 0 16,-3-3 1-16,0-5 2 16,0-8-6-16,-4 2-1 15,-2 4 4-15,0 2 5 16,0-3-2-16,-3 5-1 16,0 1 0-16,0 2-1 0,-3 0 0 15,0 3 0-15,-6-1 0 16,0 4 0-16,-3-1-5 15,-3 1 1-15,-3-6 2 16,0 3 1-16,-3-6 3 16,-6 3 3-16,0 0-7 15,-2 3 0-15,-1 0-2 16,-9 2 2-16,0 1 1 16,-3-4 3-16,1 1-1 15,-4 5 2-15,-3 0-4 16,1 0-2-16,-1 0 2 15,-3 1 0-15,1-1 3 16,-1 0 1-16,-3 0-6 16,-5 2 0-16,2-4-1 15,-9-1 2-15,10 3 3 0,-1-5 2 16,-2 3-1-16,2 2 1 16,0 2-7-16,1 1 1 15,-1 8 1-15,1-6 1 16,-4 0 3-16,0 1 1 15,1-1-1-15,-1 0-2 16,3 1-2-16,7 2 1 16,-7 0 1-16,1 8 0 15,2-3 0-15,3-8 2 0,-2 1-1 16,-7-1-1-16,-3 0-2 16,-2 1 1-1,-4-1 1-15,1 3 0 16,2 0-3-16,1 0 2 0,-4-3 3 15,7-2 3-15,-4 3-4 16,0-1-1-16,-2 3-2 16,-4 3-2-16,-2-1 3 15,-6-2 2-15,-1 0 6 16,1 0 4-16,2 5-13 16,4 1-5-16,5 2 3 15,1 0 1-15,-1-3 3 16,4 0 0-16,-1 1 0 15,6 7 2-15,4-3-8 16,5 1-3-16,-9 0-33 16,4 2-15-16,-1-3-34 15</inkml:trace>
  <inkml:trace contextRef="#ctx0" brushRef="#br0" timeOffset="41.001">12980 9784 92 0,'3'-2'35'0,"-6"4"-18"0,3-2-13 15,0 0 8-15</inkml:trace>
  <inkml:trace contextRef="#ctx0" brushRef="#br0" timeOffset="42.001">12989 9803 184 0,'9'24'21'0,"2"7"-7"15,-2 12-3-15,0 7-3 16,0-2 0-16,-3-1-4 16,0-7 4-16,-3 0 2 0,0-9-1 0,-3 4 6 15,0-9-3 1,-6-7 4-1,3-3 2-15,-3-6-1 16,3-7 0-16,-6-8-3 0,0-3-1 16,3-3-10-16,0-5-1 15,1-5 0-15,-1-3 1 16,0-8-1-16,3 1-2 16,0-4-2-16,3-2-1 15,0-2 2-15,9 2 0 16,0-3 1-16,2 0 2 15,1 6-3-15,0 2-2 16,3 6 6-16,0 4 3 16,0 6-6-16,0 6 1 15,3 5-6-15,-1 5 1 16,1 5 4-16,-3 0 4 0,-3 8-3 16,-3 6-1-16,-3-1 2 15,-6 1 3-15,-3 0 0 16,-6 2 2-16,-3-3-2 15,-3-2 2-15,0-3-6 16,1 1-1-16,-7-7-2 16,-3 1-2-16,3-2-11 15,6-4-5-15,3-2-14 16,0-2-3-16,6-1-21 16,9-5-49-16,6 0 15 15</inkml:trace>
  <inkml:trace contextRef="#ctx0" brushRef="#br0" timeOffset="43.001">13274 9747 124 0,'-20'6'46'0,"20"-4"-24"0,-15 1-26 0,12 2 10 16,0 8 4-16,-3 6 3 15,3 2-4-15,0 3-3 0,3 2-1 16,0-2-1 0,9 0-2-16,6-3 5 0,2-5 3 15,1-5 8-15,3-3 6 16,-3-8 0-16,0-6 1 16,-3-4-10-16,0-4-2 15,-6-1 2-15,-3-4 0 0,-6-2-2 16,-3 0 0-16,-3 0-5 15,0 2-3-15,-3 3-5 16,0 3-2-16,0 2-8 16,3 3-4-16,3 0-25 15,0 3-10-15,0 0-15 16,6 2-44 0,3 1 16-16</inkml:trace>
  <inkml:trace contextRef="#ctx0" brushRef="#br0" timeOffset="44.001">13509 9723 96 0,'-2'3'35'0,"-13"2"-18"0,6 6-7 0,6-3 14 15,0 0-9-15,3 8-1 16,-3 5-4-16,3 0 1 15,0-2 3-15,0-1 3 16,0 1-9-16,9-1 2 0,-3-2 3 16,3-3-3-16,0 0 0 15,-4-2-6-15,1-3-1 0,0-3 3 16,-3 1 3 0,0-4 5-16,-3-2 3 0,0 0 0 15,0 0-1-15,0-2-4 16,0-1-2-16,-3 0-11 15,0 3-1-15,0-2-2 16,0 2 2-16,0 0-1 16,3 0 1-16,0 0 2 15,0 0 2-15,0 0-3 16,-3 0-2-16,3 0-1 16,0 0 3-16,-3 2-5 15,3-2 0-15,-5 0-19 16,2 0-7-16,0 0-18 15,0 0-57 1</inkml:trace>
  <inkml:trace contextRef="#ctx0" brushRef="#br0" timeOffset="45.001">13474 9716 84 0,'-6'-3'33'0,"6"3"-18"0,0 0-18 16,0 8 41-16,0 5-9 16,3 13-2-16,-3 6-2 15,0 11-2-15,3 2 1 0,-3 13-13 16,0-3 7-16,0-2 2 0,0-2-4 15,0-4 1-15,0-7-8 16,0-8-3-16,0-9 1 16,-9-7 11-1,3-10 8-15,3-4-9 16,0-12-4-16,0-4-6 16,0-7-2-16,0-3-3 15,-3-13 1-15,3-2-7 16,0-4 1-16,3-2-4 15,3-5 0-15,6 5 4 16,0 5 1-16,3 6-1 16,0 2 0-16,0 6-1 0,0 5 0 15,2 2 0-15,1 9 3 16,3 4 0-16,0 6 1 16,0 8 0-16,-3 8 0 15,0 3 2-15,-3 2 1 16,-6-3 3-16,-3 3 1 15,-6 3 1-15,-3-3 0 16,-6 1-2-16,-3-7-1 16,0-1-3-16,0-4 1 15,-6-2-4-15,-3-2-2 16,4-4-18-16,2 1-7 16,3-3-16-16,3-3-7 0,6-2-39 15,12-3-35 1,0 0 48-16</inkml:trace>
  <inkml:trace contextRef="#ctx0" brushRef="#br0" timeOffset="46.001">13768 9760 104 0,'3'-5'38'0,"-3"5"-20"0,3-2-10 0,0 7 13 15,-3 0 1-15,3 8 4 16,0 6-5-16,0 7-1 16,0 9-11-16,-3 7-1 15,0 8 2-15,0 1 0 0,0-4 2 16,0-4-4-16,-3-6-3 15,3-6 0-15,0-7 1 16,0-5-1-16,0-6 2 16,-3-2 7-16,0-14 10 15,0-5-8 1,-6-5-9-16,1-6-2 16,2-10-3-16,0-3-2 0,3-5 1 15,0-2 1-15,9-4-3 16,0 1 0-16,3 0 1 15,2 2 0 1,4 3 0-16,3 2 0 0,0 4-3 16,6-1 2-16,0 16 1 15,-1 8 0-15,-2 6 0 16,-3 7 0-16,-3 8 4 16,-6 0 5-16,-3 11 1 15,-6 0 4-15,0-3-5 16,-6-2-1-16,-6-1-4 15,-3-2-1-15,0-3-1 0,0-2-2 16,1-3-17 0,-1-3-6-16,3-2-24 15,0-3-8-15,6-3-28 16,3-2-39 0,3-1 39-16</inkml:trace>
  <inkml:trace contextRef="#ctx0" brushRef="#br0" timeOffset="47.001">13995 9824 168 0,'0'0'66'0,"3"0"-36"0,6 0-24 0,-3 3 15 0,2-3 4 16,4 0 7 0,3 0-8-16,0 0-2 15,0-6-13-15,3 1-5 0,3-3-1 0,0 3 0 16,-4-3 1-16,-2 0 0 15,-6 0 0-15,-9-3-2 16,0 1 1-16,-9-1-2 16,-3 1 2-16,0 2-4 15,-2 2 0-15,-1 6-4 16,0 3 1-16,-3 5 0 16,0 3-1-16,3 7 1 15,3 6 3-15,3 0-2 16,3 2 1-16,3 1 4 15,6-1 1-15,6-5-1 16,6-2-2-16,3-6-4 0,18-5-2 16,0-8-52-16,-1-3-22 15,-2-2-14 1</inkml:trace>
  <inkml:trace contextRef="#ctx0" brushRef="#br0" timeOffset="48.001">14444 9739 184 0,'-12'-13'68'0,"9"13"-36"0,-3 0-29 0,0 0 15 16,-6-3-3-16,1 6 1 15,-1 0-8-15,0 5-3 16,-3 2-3-16,0 6-4 0,0 5 1 0,3 3-1 16,0 0 0-1,3 0 0-15,3 0 0 0,6-3 0 16,3-3 0-1,3-2 2-15,3-8 2 16,0-3 3-16,6-7 2 0,3-6 1 16,0-3 0-16,-3-7-4 15,-3-6-1-15,-4-5 1 16,-2-3 0-16,-6 0-2 16,-3-13 1-16,0 0-4 15,-5 3 0-15,-1 5 1 16,0 5 2-16,3 8 3 15,0 3 4-15,3 8-6 16,0 5-4-16,0 8 0 16,3 8 0-16,3 21-2 0,6 3 2 15,0 5 1-15,3 5 2 16,0 3-1-16,-1-5-1 16,-2-3 1-16,0-3-1 15,0-2 0-15,0-6 2 16,0-4-34-16,3-6-13 15,0-6-57 1</inkml:trace>
  <inkml:trace contextRef="#ctx0" brushRef="#br0" timeOffset="49.001">15004 9747 112 0,'-3'-5'44'0,"3"5"-24"0,-3-3-10 16,0 6 12-16,-3-3 7 15,-3 3 5-15,0-1-16 16,-3 4-6-16,0-1-7 16,0 11-4-16,0 8 0 0,-3-3 3 15,7 3 5-15,2 2-1 0,3-2 1 16,6 0-5-16,3-6-1 16,5-2 8-1,7-5 2-15,3-9 2 16,0-7 1-16,3-6-4 0,3-5-2 15,-7 1 2-15,-8-9 3 16,-9 0-4-16,-6 3 1 16,-3 0-5-16,-6-1 1 15,-2 1-7-15,-4 8-1 16,0 2-16-16,3 4-6 0,0 4-22 16,3 3-10-16,3 3-57 31</inkml:trace>
  <inkml:trace contextRef="#ctx0" brushRef="#br0" timeOffset="50.001">15245 9443 160 0,'-3'-19'63'0,"0"14"-34"0,-3-11-5 16,0 14 22-16,-3-1-10 15,0 6-3-15,-3-1-24 16,0 6-7-16,3 5-3 16,0 11-5-16,3 13 2 0,4 11 2 15,2 5 1-15,0 0 1 16,2-3 0-16,1-2 0 0,0-6 2 16,0-5-3-1,0-5 0-15,-3-6-15 16,0-5-6-16,0-5-27 0,-3-5-11 15,-3-6-21 1</inkml:trace>
  <inkml:trace contextRef="#ctx0" brushRef="#br0" timeOffset="51.001">14953 9729 152 0,'0'-3'57'0,"6"6"-30"0,3-9-25 0,0 4 14 15,6-1 1-15,6 1 2 0,11-4-8 16,4 1-4-16,0 0-4 16,3 2-7-16,2 3-2 0,-2 0-50 15,-6 0-49 1,-4 0 26-16</inkml:trace>
  <inkml:trace contextRef="#ctx0" brushRef="#br0" timeOffset="52.001">15456 9401 176 0,'-15'-22'66'0,"9"36"-36"0,-9-20-15 0,9 6 20 16,-2 8-17-16,-4 0-5 15,0 6-8-15,0 4-2 16,-3 6-1-16,6 10-4 0,0 9-1 15,6 4 2-15,3-4 2 16,3 2 0 0,0 0-1-16,0-8 1 0,0-3-1 15,0-5 0-15,-3-5 0 16,0-6-25-16,0-2-10 16,0-5-48-1,0-6-29-15,-6-5 50 16</inkml:trace>
  <inkml:trace contextRef="#ctx0" brushRef="#br0" timeOffset="53.001">15188 9681 200 0,'3'-5'77'0,"9"0"-42"0,9-3-34 16,-6 0 16-16,9-6 4 15,2 1 7-15,7 3-15 16,3 2-7-16,3 0-4 15,-1 2-27-15,-5 1-8 0,-3 0-69 16</inkml:trace>
  <inkml:trace contextRef="#ctx0" brushRef="#br0" timeOffset="54.001">12920 10483 12 0,'-3'-16'5'0,"3"16"-2"0,0 0 27 0,0 0 15 16</inkml:trace>
  <inkml:trace contextRef="#ctx0" brushRef="#br0" timeOffset="55.001">12914 10472 181 0,'-3'8'58'15,"-3"-3"-19"-15,-3 1-12 0,0 4-17 16,-5 4-2-16,-7-1 2 0,6 0-2 16,0-2 1-16,6-3-10 15,18 2-4 1,3 3 3-16,3-2 0 15,6 2 2-15,-1 3-5 16,1-3 1-16,-3 3 6 16,-6 5 6-16,-3-5 11 0,-3 0 8 15,-6 0-8 1,-6-3-3-16,-3-2-7 16,-3-3-1-16,-3-3-7 15,-6-2-1-15,-5-1-2 16,2-2-2-16,6 0-24 15,3 0-11-15,3-2-24 0,6-6-11 16,9-8-9 0</inkml:trace>
  <inkml:trace contextRef="#ctx0" brushRef="#br0" timeOffset="56.001">13105 10250 156 0,'-6'24'57'0,"6"0"-30"0,0 2-27 0,0-10 10 0,0 8 11 16,0 15 9-16,0 4-14 15,0 2-4-15,0 2-7 16,0 1-4-16,0-6 2 0,0-5-4 15,0-5-2-15,0-5-36 16,0-6-14-16,-3-5-28 16</inkml:trace>
  <inkml:trace contextRef="#ctx0" brushRef="#br0" timeOffset="57.001">12989 10573 188 0,'-3'-6'71'0,"3"4"-38"0,3-3-34 0,6 2 12 16,2-5 1-16,1 0 5 15,3 3-9-15,0-9-4 16,3 7-3-16,3-1-1 0,3 0 0 16,-4 2-31-16,7 4-12 15</inkml:trace>
  <inkml:trace contextRef="#ctx0" brushRef="#br0" timeOffset="58.001">13301 10544 104 0,'-12'0'38'0,"-3"8"-20"0,3 0-4 0,4-1 17 0,-1 4-11 16,0 2-1-16,0 3-7 15,0 8-2-15,3 0-6 16,0-3-1-16,3-3 3 0,3-4-3 16,3-4-2-16,0-2 0 15,9-10-1 1,6-9 0-16,-3-2-9 15,-4 0-2-15,-2-3 6 0,0-3 2 16,-3 3 0-16,3 3 2 16,-6 2 5-16,0 4 2 15,0 1-7-15,3 9 5 16,0 5 6 0,0 2-5-16,0 4 0 15,0 1-3-15,0 1 1 16,0 3-4-16,3-6-2 15,0-5-36 1,0-3-56-16,2-10 10 0</inkml:trace>
  <inkml:trace contextRef="#ctx0" brushRef="#br0" timeOffset="59.001">13563 10565 104 0,'-9'-5'41'0,"6"5"-22"0,-6 2-11 15,6 3 13-15,-9 1 8 16,0-1 4-16,-2 3-11 16,-1 5-3-16,0 3-11 15,3 5-3-15,3 3 1 0,3-3 1 16,3-2 3-16,9-1-5 16,6-2-3-16,3-5-1 15,0-3-1-15,3-3 0 16,-1-5 2-16,1-3-10 15,0-13-2-15,-3 1-19 16,0-1-7-16,-3-3-8 16,-3 3-40-16,-3-5 11 15</inkml:trace>
  <inkml:trace contextRef="#ctx0" brushRef="#br0" timeOffset="60.001">13602 10337 108 0,'3'0'44'0,"0"6"-24"0,3 4-8 0,-3 1 13 16,0 5 6-16,0 5 6 15,0 16-7-15,-3 3-1 16,-3-3-16-16,0-3-3 0,0 8-3 16,0-5-3-16,3-5-3 15,0-8-16-15,0-3-5 0,0-5-19 16,0-3-7-16,3-5-36 15</inkml:trace>
  <inkml:trace contextRef="#ctx0" brushRef="#br0" timeOffset="61.001">13804 10544 28 0,'6'-8'11'0,"-3"-6"-6"0,0 7-4 15,0 7 5-15</inkml:trace>
  <inkml:trace contextRef="#ctx0" brushRef="#br0" timeOffset="62.001">13816 10520 111 0,'-6'5'32'0,"-3"3"-10"0,-6 3-7 15,-6-1 7-15,4 1 6 16,-1-3-1 0,3 0-2-16,3 0-9 0,3-3-3 15,3 0-7-15,3 1-4 16,3-1 1-16,9 3 0 0,6 2 3 15,6 1-1-15,0-1 0 16,-1 4-1-16,1 2 0 16,0-3-2-16,-3 0 1 15,3-2-13-15,-3-1-6 16,-3-2-123 0,-1-18 35-16</inkml:trace>
  <inkml:trace contextRef="#ctx0" brushRef="#br0" timeOffset="63.001">13828 10504 120 0,'0'-3'46'0,"3"6"-24"0,-3 0-6 0,0-3 18 16,0 0-5-16,-3 2-2 15,-3 6-7-15,-3 0-2 16,0 0-10-16,-6 0-1 0,-6 3 0 0,1-3-1 16,-1-1-1-16,0 4-1 15,0-3 0-15,3 0 0 16,3-3 0-16,3 1-5 15,4-1 1-15,2-3-2 16,3 1 0-16,0 0-3 16,3-1-1-16,0-2 9 15,6 6 5-15,0-4-1 16,2 4 1-16,4-1-5 16,6 0-2-16,6 0 0 15,0 1 1-15,-3 2-1 16,0-3-1-16,-4 6 1 15,1-3-1-15,-3-1 0 16,-3 4 2-16,0-3 1 16,-3 0 1-16,0-3-13 15,-3 1-4-15,0-4-29 16,-3 1-11-16,-3 2-40 16</inkml:trace>
  <inkml:trace contextRef="#ctx0" brushRef="#br0" timeOffset="64.001">14245 10549 152 0,'-6'-3'57'0,"6"3"-30"0,0 6-27 0,0-1 13 16,0 5 11-16,0 4 7 16,0-1-1-16,0 3 0 15,0 0-17-15,0 5-8 0,0-3-1 0,0-2-3 16,0-3-1-1,3-2-8-15,-3 0-3 16,0-3-29-16,0-19-78 16</inkml:trace>
  <inkml:trace contextRef="#ctx0" brushRef="#br0" timeOffset="65.001">14176 10435 180 0,'-3'-5'68'0,"-9"2"-36"0,18 1-35 16,-9 2 11-16,3 0-6 16,3 0-2-16,0 0-2 0,3 0-25 31,6 5-8-31,3-2-35 16,-3-1-15-16</inkml:trace>
  <inkml:trace contextRef="#ctx0" brushRef="#br0" timeOffset="66.001">14316 10536 164 0,'3'26'63'0,"-3"-18"-34"0,3 8-23 0,-3-8 17 15,3 3-3-15,0-1 0 16,-3 3-4-16,0 1 0 16,0-4-9-16,0-2-4 0,0 3 0 15,0-3-2-15,-3-8 2 16,3-3 0-16,0-2-8 15,3-3-2-15,0-6-1 16,0-1 2-16,3-1-1 16,6-5 2-16,3 2 1 15,-3-2 2-15,0 5 1 16,-1 3 3-16,1 5-1 16,-3 8 2-16,0 8 4 15,0 2 6-15,3 1-3 16,-3 2 2-16,0 3-1 15,0-3 1-15,-3 3-4 16,0-3-3-16,-3 6-2 16,0-3-9-1,-3-6-4-15,0 1-21 0,0-11-10 16,0 0-18 0,0-3-50-16,3-5 17 15</inkml:trace>
  <inkml:trace contextRef="#ctx0" brushRef="#br0" timeOffset="67.001">14551 10316 164 0,'-3'-5'63'0,"6"5"-34"0,0 2-27 0,-3-2 12 15,3 3 6-15,0 5 5 16,0 5-2-16,0 8-2 0,0 3-11 15,0 13-2-15,0 0 2 0,0 0-6 16,-3-5-2-16,0-3-8 16,0-2-1-16,0-1-37 15,-3-2-13-15</inkml:trace>
  <inkml:trace contextRef="#ctx0" brushRef="#br0" timeOffset="68.001">14465 10417 236 0,'-12'-3'90'0,"12"3"-48"0,3 0-53 15,-3 0 13-15,0 0-4 16,6 3 3-16,6-3 2 0,3 0 1 15,3 0-2-15,8 0-10 0,4 0-3 16,-3 0-23-16,0 2-10 16,-6 4-2-1,-4-1-12-15,-2 3 20 16,-3 5 25-16,-3 0 16 16,-3 6 15-16,-3-1 7 15,-3 1-5-15,0-1-1 16,0 4-5-16,3-4-1 15,0 1 1-15,0-1 2 16,3 1-9-16,3-4 2 0,3-7 4 16,3-2 13-16,3-6 5 15,-4-3 2-15,4-5 2 0,-3 0-10 16,-3-5-3-16,-3 2-4 16,-6-4-2-16,-9-4-4 15,-3-2 0-15,-6 2-3 16,0 1 2-16,-2 5-13 15,-1 2-5-15,3 3-24 16,3 3-7-16,0 2-32 0,6 6-10 16,3-1-26-1</inkml:trace>
  <inkml:trace contextRef="#ctx0" brushRef="#br0" timeOffset="69.001">15200 10337 96 0,'-3'-2'35'0,"6"2"-18"0,-3-3-2 0,0 3 13 15,0-3-7-15,0 1 1 16,0-1 2-16,-3-2 5 0,0-3-16 16,0 3 6-16,0-1 2 0,-3 4 4 15,0-4 4-15,-3 6-11 16,1 3-5-16,2 0-8 15,-6 2-4-15,3 3-3 16,0 0 1-16,3 2 3 16,6 1 1-16,3 0-6 15,3-4 0-15,0 1 3 16,3-2 4-16,0-4-3 16,0-2-1-16,-1-2-5 15,1-1-1-15,-3 0 0 16,-3-2 2-16,0 0 4 0,-3 0 4 15,0-1-1 1,-3 1-2-16,0 2 2 0,0 1 0 16,0-1-6-16,3 0-2 15,0 1-1-15,3-1 4 16,0 3-1-16,3 0-1 16,3-3-2-16,0 3 1 15,0 0 3-15,0 0 1 0,6 3-2 16,-3 2 2-1,-3 3 1-15,-3 3 0 16,-6 2 0-16,-3 3 2 16,-3 8 10-16,-3 5 7 15,-3 3-4-15,-3-1 2 16,0-2-10-16,3-2-4 0,0-3-2 16,3-3 1-16,0-5-10 15,4-3-4-15,2 0-21 16,3-5-8-16,3-3-23 15,2-5-8-15,4-2-10 16</inkml:trace>
  <inkml:trace contextRef="#ctx0" brushRef="#br0" timeOffset="70.001">15272 10562 124 0,'-18'0'49'0,"15"3"-26"0,3 2-20 15,-3 0 12-15,0 3 13 16,0 0 7-16,0 3-7 0,3-1-4 16,0 1-14-16,3 0-2 15,3-1 2-15,6-2 3 0,3-3 4 16,-3-2 0-16,2-6 1 16,-2-2-3-16,0-3-1 15,0-2-4-15,-3-1-1 16,-3-2 3-16,-3 2 5 15,-6-5-5-15,-3 3-2 16,-3 0-3-16,-9-3-2 16,3 5-12-16,0 6-5 15,1 2-23-15,-1 1-8 16,3 7-34-16,6 0-14 0,3 1-7 16</inkml:trace>
  <inkml:trace contextRef="#ctx0" brushRef="#br0" timeOffset="71.001">15403 10430 160 0,'-3'5'60'0,"3"0"-32"0,0 6-13 16,3-6 20-16,0 11-13 15,3 3-2-15,-1-1-12 16,1-2-3-16,-3-3-3 0,0 1 1 0,0-4 2 16,0 1 0-16,0-3 0 15,-3-3-3-15,0 0-2 16,0-5 1-16,0 0-1 15,0 0 2-15,0 0 1 16,0 0 3-16,0 0 3 16,0-2-2-16,-3-1 1 0,0-2-1 15,0-1 1-15,0-7 2 32,3-5-3-17,0 2-4-15,0 0-2 0,3 3 0 16,3-1-1-16,3 1-3 15,0-3 0-15,3 6 2 16,0 2 2-16,3 3-2 16,-3 2-2-16,3 3 2 15,0 3 2-15,-4 2-11 16,1 0-3-16,-3 0-36 16,0-2-13-16,0-3-39 15</inkml:trace>
  <inkml:trace contextRef="#ctx0" brushRef="#br0" timeOffset="72.001">15641 10438 104 0,'0'2'41'0,"0"4"-22"0,3 4-3 0,0 1 18 16,0 7-1-16,-3-4 3 15,0-1-16-15,6 3-4 16,-6-3-10-16,0-2-6 0,0-1-1 16,0 1-10-16,0-6-3 15,0 0-72 1</inkml:trace>
  <inkml:trace contextRef="#ctx0" brushRef="#br0" timeOffset="73.001">15632 10327 124 0,'-3'-8'49'0,"9"8"-26"0,0-3-3 16,-3 3 19-16,-3 0-8 16,0 0-1-16,0 0-17 15,3 0-6-15,0 3-4 16,3-1-5-16,-3 1 1 0,0 2-32 15,3 1-13-15,-1-4-37 16</inkml:trace>
  <inkml:trace contextRef="#ctx0" brushRef="#br0" timeOffset="74.001">15784 10512 132 0,'0'53'49'0,"-12"-37"-26"0,21 2-14 0,-6-7 14 15,0-1-2-15,-3 9 2 16,3 5-9-16,0-6-3 16,-3-2-6-16,0-3-4 0,0-2 2 0,0 0-2 15,0-4 2-15,0-1 0 16,0-6 1-16,0 0-2 16,0-6-2-1,0-7-2-15,0 0 1 0,0 2-1 16,0-2 0-16,-6 0 0 15,3 0-2-15,0-3 3 16,0 0 2-16,0 0 0 16,0-5-1-16,0-6 3 15,6 4 0-15,0-1-1 16,0 3 1-16,3-3 0 16,0 0 3-16,2 6-3 15,1-1-2-15,3 6 2 16,0 2 2-16,0 3-2 15,3 3 0-15,0 5 8 16,-3 5 4-16,0 3 6 0,0 5 4 16,-6 1 2-16,0 7 3 15,-4-3-5-15,-2 6-3 16,-5-5-8-16,-1-3-4 16,-6-1-1-16,0-1-1 15,-3-6-18-15,0 0-7 16,0-3-23-16,0-3-10 15,0-2-28-15,-3-2-14 16,4-3-10 0</inkml:trace>
  <inkml:trace contextRef="#ctx0" brushRef="#br0" timeOffset="75.001">12861 10988 88 0,'-6'-5'33'0,"9"8"-18"0,0-17-2 0,-3 12 14 15,0 2-6-15,0 0 6 16,3 8-8 0,0 7 1-16,3 12 1 15,-4 7-11-15,-2 9 3 0,0 4 3 16,0 4 1-16,0 1 1 16,0-4-5-16,3-6-3 15,-3-5-3-15,3-5 0 0,-3-11-4 16,0-5 0-1,0-3 10-15,0-5 3 0,0-8-7 16,-3-2-3-16,0-6-6 16,1-5-1-1,-1-3-4-15,3-3 1 0,3-2 2 16,2 3 1-16,4-1-4 16,3 6 1-16,3 0-5 15,0 5-1-15,3 5 9 16,3 3 7-16,-3 5-4 15,-3 3-1-15,-4 0-1 16,-2 8 2-16,-3 5 8 16,-6 3 5-16,-6-6-3 15,-3 1-2-15,-5-3-3 16,-1-3-2-16,-3-2-8 0,0-3-2 16,3-3-14-16,0-2-3 15,3-3-28-15,3-3-10 16,3-2-24-1,6-3-28-15,6-8 43 16</inkml:trace>
  <inkml:trace contextRef="#ctx0" brushRef="#br0" timeOffset="76.001">13051 11284 132 0,'0'0'52'0,"0"3"-28"0,3 2-17 0,0 1 13 0,0 2 5 16,0 2 7-16,3 3-2 16,0 14 0-16,0-3-17 15,3 2-10-15,0-2-3 0,0-3 2 16,0-2 1 0,-3-6-4-16,-1-2 1 0,1-4-31 15,0-1-14-15,0-4-32 16,-6-2-30-1,6-5 42-15</inkml:trace>
  <inkml:trace contextRef="#ctx0" brushRef="#br0" timeOffset="77.001">13197 11329 148 0,'-3'6'57'0,"0"2"-30"0,0 5-23 0,0 5 13 16,-3 6 5-16,-3 3 6 15,0-1-9-15,0 6-1 16,-3 0-10-16,3-3-3 0,1-3 1 16,-1-5-5-16,3-2-1 15,0-6-22-15,3-2-10 16,3-6-46 0,6-2-33-16,3-11 43 15</inkml:trace>
  <inkml:trace contextRef="#ctx0" brushRef="#br0" timeOffset="78.001">13533 11250 92 0,'0'0'35'0,"0"3"-18"0,3-1 2 0,-3 4 16 0,3 2-6 15,0 5 0-15,0 3-7 16,0 0-2-1,0 5-11-15,0 5 3 0,0-2 2 16,0-3-3-16,-3-5-1 0,0-3-6 16,0-2-3-16,0-3 8 15,0-3 6-15,0-5 2 16,-3 0-1-16,0-10-4 16,0-6-2-1,0-3-2-15,0 1-4 16,3-4-1-16,3 1-1 15,0 3 1-15,3-1-7 16,3 3 1-16,3 3 1 16,3 0 3-16,0 2-2 15,0 3 0-15,-1 3-1 0,1 2 0 16,0 1-22-16,6 2-10 16,-3 0-26-1,0 0-10-15,-3 0-18 16</inkml:trace>
  <inkml:trace contextRef="#ctx0" brushRef="#br0" timeOffset="79.001">13774 11271 140 0,'-3'6'55'0,"6"-1"-30"0,-3 0-16 0,3 0 14 16,0 3 2-16,3 0 2 15,3 0-6-15,0 0-2 16,0-3-11-16,0 1 1 0,3-4 2 15,0 1-2-15,0-3 2 0,3-3-6 16,-3-2-1 0,2 0 0-16,-2-3 0 15,-6-3-2-15,0 1 1 16,-3-1-7-16,-3 1 1 16,-6-1-8-16,-3 3-1 0,-3 0-6 15,1 3-4-15,-4 2 9 16,-3 3 5-16,0 5 3 15,-3 6 4-15,-3 5-2 16,6 2 1-16,4 1 4 16,2 10 1-16,3-2 7 15,3-1 4-15,6-5-3 0,9-2-1 16,3-3-6 0,2-3-3-16,4-3 0 15,3-4 1-15,6-6-3 0,0 0-2 16,0-3-29-1,-4-10-12-15,-2-6-48 16</inkml:trace>
  <inkml:trace contextRef="#ctx0" brushRef="#br0" timeOffset="80.001">14063 11060 160 0,'-6'-6'60'0,"6"9"-32"0,3 0-26 0,-3-3 12 15,3 5 4-15,0 3 3 0,3 5 5 16,-3 8 3 0,0 3-15-16,3 5 1 0,-3 3 1 0,0 0-4 15,3-3-2-15,-3-3-10 16,3 3-5-16,-3-5 5 15,0 0-27 1,-3-6-16-16,-3-18-114 31,0-5 49-31</inkml:trace>
  <inkml:trace contextRef="#ctx0" brushRef="#br0" timeOffset="81.001">13965 11216 192 0,'-6'-3'71'0,"6"3"-38"0,3 0-34 0,-3 0 15 15,6 0 14-15,3 0 12 16,9-3-6-16,8 1 0 16,4-1-19-16,6 0-7 0,0-2-1 15,-4 3-4-15,-2-1-2 16,-6 0-20-16,-3 1-10 15,-3-1-98 1</inkml:trace>
  <inkml:trace contextRef="#ctx0" brushRef="#br0" timeOffset="82.001">14688 11232 108 0,'0'2'41'0,"3"-2"-22"0,0 6-9 0,0-1 12 0,0 3 7 15,-3 2 5-15,0 4-10 16,3 1-1-16,-3 1-14 16,0 5-3-16,0-2 0 0,3 2-3 15,-3-5 0-15,3 3-1 16,-3-9 1-16,0-2-2 16,0 0 2-16,0-3-33 15,0-5-12-15,-3 0-45 16</inkml:trace>
  <inkml:trace contextRef="#ctx0" brushRef="#br0" timeOffset="83.001">14673 11160 192 0,'-6'-5'71'0,"9"7"-38"0,0-2-41 0,-3 0 12 15,0 0-6-15,3 3 0 16,3 0-25-16,3 2-9 16,0 0-35-16,0-2-15 15</inkml:trace>
  <inkml:trace contextRef="#ctx0" brushRef="#br0" timeOffset="84.001">14778 11266 112 0,'0'18'44'0,"2"-4"-24"0,4 4-15 0,-3-10 13 16,0 3 3-16,-3 2 2 0,3 0-6 15,-3-2 0 1,0-3-8-16,0 5-5 0,0-13 0 16,0 0 1-16,-3-3 4 15,3-5 5-15,0 0-8 16,0-2-3-16,0-3-5 15,3-3 1-15,0 0 1 16,6 0 0-16,3 0 0 16,0 3 0-16,-3 2 0 0,3 1 0 15,0 2 0 1,3 3 2-16,-3 5 3 16,3 5 2-16,-1 5 3 15,-2 4 4-15,0 1-8 16,-3 1-3-16,0 0 0 15,-3 3 0-15,0-3 1 0,-3-3 2 16,0-3-19-16,0 9-8 16,0-14-27-16,0-2-12 15,-3-3-23 1</inkml:trace>
  <inkml:trace contextRef="#ctx0" brushRef="#br0" timeOffset="85.001">15179 11202 164 0,'-3'-2'63'0,"3"-1"-34"0,0 3-12 16,-3 0 20-16,0 0-8 16,-3 0-2-16,-5 5-11 15,-4 1-3-15,3 2-7 16,0 0-4-16,3 0-1 0,3 0-4 15,6-1 2-15,0 1-4 16,9 3 1-16,3 2 2 16,0 0 1-16,3 1-2 15,-3-1 2-15,-4 5 3 16,1-2 1-16,-6 3 7 0,-3-1 4 16,-6-4-7-1,-3-4-2-15,-2 1-3 0,-4-3 1 16,0-3-11-16,0-10-2 15,0-1-19-15,0-4-7 16,3-1-19 0,3-2-7-16,3-6-18 15</inkml:trace>
  <inkml:trace contextRef="#ctx0" brushRef="#br0" timeOffset="86.001">15319 11030 156 0,'-6'6'60'0,"6"2"-32"0,0 8-20 16,0-6 18-16,0 9 5 16,0 2 5-16,0 3-8 15,0 5-2-15,3 3-15 16,0 2-7-16,0-2 0 0,-3 7-1 15,3-4 3-15,0-3-3 16,-3-6 0-16,0-8-17 16,0-2-5-16,0-5-33 15,0-3-14-15,0-3-29 16</inkml:trace>
  <inkml:trace contextRef="#ctx0" brushRef="#br0" timeOffset="87.001">15200 11250 200 0,'-12'-5'77'0,"12"5"-42"0,3 0-23 0,-3 0 19 16,6 0-10-16,0 0 1 16,3-3-11-16,6 1-2 15,3-1-5-15,0-2-1 0,3-1 1 16,-1 4-5-16,1-1 1 15,0 0-33-15,-3 1-15 16,0-1-51-16,-3 3-31 16,-3 3 60-16</inkml:trace>
  <inkml:trace contextRef="#ctx0" brushRef="#br0" timeOffset="88.001">15432 11237 124 0,'-6'0'49'0,"6"5"-26"0,0 3-20 16,3-3 12-16,0 6 19 15,0 2 11-15,0 0-10 16,0 3-6-16,0-2-16 16,0 4-6-16,0-2-1 0,0 2 1 15,0-2-3-15,-3-5-1 16,0-1-1-16,0-2 1 15,-3-16 20 1,0 1-6 0,0-1-1-16,0-6-7 0,3 1-1 15,0-3-7-15,3 0-3 16,3 1 1-16,0 1 2 16,3 1-5-16,0 2 1 15,0 1 1-15,0 2 1 16,3 0-15-16,3 3-6 15,-3-1-22-15,2 1-10 16,-2 3-35 0,0-1-29-16,0 3 47 0</inkml:trace>
  <inkml:trace contextRef="#ctx0" brushRef="#br0" timeOffset="89.001">15605 11253 164 0,'-6'10'63'0,"6"1"-34"0,3 5-19 15,0-6 20-15,0 4-5 16,0-1 3-16,3 5-10 16,0 4 0-16,0-4-11 15,0 1-4-15,0-6 0 0,0-5-2 16,3 0-1-16,-3-3 1 16,2-13-4-1,1-5 2-15,-3 0-4 16,0-6 1-16,-3 1 0 15,0-1 2-15,-3 0 1 16,0 4 1-16,3 1 0 0,-3 4 2 16,0 2-1-16,0 3-1 15,0 5-2-15,3 5-1 16,0 3 4-16,6 2 3 16,-3 4 1-16,0 4 0 15,3 6-3-15,0-3-2 16,0 0-4-16,0-5-2 15,0-3-37-15,-3-2-14 16,3-6-37 0</inkml:trace>
  <inkml:trace contextRef="#ctx0" brushRef="#br0" timeOffset="90.001">15926 11247 124 0,'-3'-5'49'0,"6"5"-26"0,-6-2-20 16,3 2 12-16,-2 0 6 16,-4 2 5-16,0 1-10 15,-3 2-4-15,-3 3-7 16,0 3-4-16,3 2 2 0,0 3 4 16,0 0 4-16,3 10-6 15,3-2-1-15,6-3 0 16,6 0 2-16,3-5 1 15,3-3 1-15,3-2-4 0,0-3-1 16,2-3-12-16,4-5-7 16,0-5-27-16,-3-11-10 15,0-3-25 1</inkml:trace>
  <inkml:trace contextRef="#ctx0" brushRef="#br0" timeOffset="91.001">16123 11052 160 0,'-6'0'63'0,"6"2"-34"0,0-2-36 0,0 6 8 0,0-1 13 16,0 5 10-16,0 4 5 16,0 7 5-16,0 0-18 15,3 5 0-15,0 6 0 0,0 3-4 16,0 2 1-16,0 0-10 15,-3-3-2-15,0-2 1 16,3-6 3-16,0-5-22 16,-3-7-8-16,0-4-45 15,0-2-64 1,0-5 29-16</inkml:trace>
  <inkml:trace contextRef="#ctx0" brushRef="#br0" timeOffset="92.001">15944 11224 212 0,'-6'-3'82'0,"9"3"-44"0,3 0-36 0,-3 3 19 16,3-1-4-16,6-2 1 16,6 0-7-16,6 0-2 15,3 0-5-15,2 0-3 0,4 3 2 16,0-3-4-16,-6 0 0 15,-1 0-39-15,1 0-15 16,-3 0-48 0</inkml:trace>
  <inkml:trace contextRef="#ctx0" brushRef="#br0" timeOffset="93.001">16319 11240 192 0,'-6'10'74'0,"9"1"-40"0,0 5-29 0,0-6 19 0,0 3-6 16,3 1-1-16,-3-1-7 15,0 5-4-15,0 4-3 16,-3-4-9-16,0 1-4 0,0-6-71 16,0-3-54-1,0-4 48-15</inkml:trace>
  <inkml:trace contextRef="#ctx0" brushRef="#br0" timeOffset="94.001">16299 11195 276 0,'-9'-3'104'0,"12"3"-56"0,0 0-52 0,0 0 18 15,2 0-15-15,1 0-1 16,0 0-7-16,3 0 1 16,3 0 4-16,0 0-24 0,0 0-11 15,0 0-2-15,0 3-1 16,-3-1 10-16,0 3 7 15,-3 1 6-15,-3 2 4 16,0 2 15-16,0 4 10 16,0 1 8-16,-3 4 4 15,6-1-5-15,-1 6 0 16,4 3 1-16,0-3 3 16,3-1 0-16,0-4-1 0,3-6 1 15,-3-2 1-15,3-3-3 16,0-3 0-16,0-5-1 15,-4-8 0-15,1-5-3 16,-3-1 1-16,-3-1 0 16,-3-7 2-16,-3 4-10 15,-6-3-2-15,-3 0 0 16,-3 2 1-16,-5 3-3 16,-4 6-3-16,0 2-11 15,3 2-6-15,3 1-19 16,6 2-5-16,3 3-30 15,6 0-12-15,12 0-21 16</inkml:trace>
  <inkml:trace contextRef="#ctx0" brushRef="#br0" timeOffset="95.001">16674 11245 180 0,'6'8'68'0,"-1"5"-36"0,1 5-22 0,-3-7 20 16,0 2 4-16,0 8 4 16,-3 3-12-16,0-3-3 15,0 3-13-15,3-5-4 0,-3-6-2 16,0-2 2-16,0-3 1 0,0-3-1 16,0 0-1-1,3-13 3-15,0-8-6 16,3-5-1-16,0-3-6 15,3-5-1 1,3 5-2-16,3 3 0 0,3 3 2 16,0 4 2-16,0 4-1 15,-1 5 1-15,1 5 7 16,3 8 5-16,-3 2 2 16,0 6 4-16,-3 5-3 15,-3-2 1-15,-1 2-7 16,-5-3-1-16,3 4-2 0,-6-7-2 15,0-1-43 1,-3-1-21-16,3-3-67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56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14938 7194 100 0,'-15'3'38'0,"12"-1"-20"0,-3 1-12 15,3 0 11-15,0-1-5 16,3-2-2-16,0 0 10 16,6 3 6-16,9-3 0 15,12 0-1-15,18-3-13 16,11 1 8-16,22-1 6 0,14-2-5 16,12 2-2-16,9 0 0 0,6 3 2 15,6 0-5-15,-6 0 1 16,-11 0-8-16,-4 0-1 15,-9 0-2-15,-6-2-1 16,-11 2-6-16,-31 0 1 0,-5 0-9 16,3-3-2-16,-7 0-32 31,4-4-11-31,-6-1-66 16</inkml:trace>
  <inkml:trace contextRef="#ctx0" brushRef="#br0" timeOffset="1">14313 6496 56 0,'-6'0'22'0,"6"-11"-12"0,0 19-12 0,3-5 4 16</inkml:trace>
  <inkml:trace contextRef="#ctx0" brushRef="#br0" timeOffset="2">14313 6509 85 0,'0'8'2'16,"0"-3"-4"-16,0 3 1 16,3-3 1-1,-3 1 0-15,0-6 11 16,0 0 22 0,0-8 3-16,3 2-1 0,0-4 1 0,-3 2-5 15,3 0-1-15</inkml:trace>
  <inkml:trace contextRef="#ctx0" brushRef="#br0" timeOffset="3">14331 6509 322 0,'3'18'16'16,"0"3"-5"-16,-3 6-2 0,0-1 1 16,0 1-1-16,0-3 2 15,0-3-4-15,0-3 1 16,0-2-7-16,0-3-1 16,-3-2 2-16,3-3 3 15,0-3-2-15,0-5-2 0,0-2 4 16,0-9 1-16,0-5-2 15,3 0-3-15,0-2-3 16,3 2-1-16,3 3 2 0,-3-1 2 16,0 4-2-16,3 5-2 15,0 2-1-15,3 6 3 16,-4 2 0-16,1 3 1 0,0 0 2 31,0 5 1-31,-3-2-1 16,0 2 3-1,-3-3-1-15,0-7-2 16,6-14 4 0,3-2-4-16,3-3 1 15,0 0-3-15,0 3-1 16,-1 3-1-16,1 4-2 0,0 6 5 16,-3 6 1-16,0 4-3 15,0 6-1-15,-3 3 3 16,0-1 1-16,-3-2 0 15,6-3-2-15,-3 0-13 16,2-2-6-16,1-3-30 16,3-5-13-1,0-6-21 1,0-2-24-16,3-6 43 16</inkml:trace>
  <inkml:trace contextRef="#ctx0" brushRef="#br0" timeOffset="4">14825 6556 156 0,'-18'-13'57'0,"15"11"-30"0,-3-12-10 0,6 17 22 0,-3 2-13 16,-3 3-5-16,0 3-12 0,-2 2-4 15,2 5-3-15,0 4 3 0,0 1 1 16,3-1-2-16,6-4-3 16,0-2 0-16,3-3-1 15,3-5 0-15,2 0 0 16,7-8-3-16,-3-8 0 0,-3-2-3 15,0-4-1-15,-3-1 6 16,-3-1 2-16,-3 0 1 16,0 3-2-16,-3 2 16 15,0 3 9-15,0 3-4 16,0 2 0-16,0 3-12 31,0 5-5-31,0 3-3 0,6 3-1 16,-3-1-3-16,3 6 0 15,0-2-1-15,0-4 3 16,3 1-33-16,-1-3-12 16,1-11-45-1,0 0-42-15,3-2 51 16</inkml:trace>
  <inkml:trace contextRef="#ctx0" brushRef="#br0" timeOffset="5">15039 6538 192 0,'0'21'74'0,"3"-10"-40"0,-3 4-29 0,0-7 19 31,0 6-9-31,0-1 0 0,0 5-12 16,0 4-3-16,0-7-1 16,0 1-2-16,0-2 1 0,3-4-42 15,0-2-18-15</inkml:trace>
  <inkml:trace contextRef="#ctx0" brushRef="#br0" timeOffset="6">15185 6570 188 0,'0'13'71'0,"3"0"-38"0,-3 3-28 0,3-8 19 15,-3 2-6-15,0-2-1 16,3 3-5-16,-3-6-2 0,3 1-6 15,0-4-3-15,0-2 2 0,3-5-2 16,3-3-1-16,3-3 3 0,6-2 0 16,-3 3-6-16,0 2 0 15,-1 2-1-15,-2 6 2 16,0 6 3-16,0 2 2 31,-3 2 1-31,-3 1 2 0,-3 5-3 16,0 2-2-16,-3-2 2 15,0-3 0-15,-3-2-41 16,0-9-19-16,0 1-44 16</inkml:trace>
  <inkml:trace contextRef="#ctx0" brushRef="#br0" timeOffset="7">15004 6318 208 0,'-12'-2'77'0,"12"2"-42"0,6-3-100 16,-3 3-16-16,0-3 9 16,3-5 11-16</inkml:trace>
  <inkml:trace contextRef="#ctx0" brushRef="#br0" timeOffset="8">14917 5109 216 0,'-6'0'82'0,"9"11"-44"0,0 39-42 0,0-24 13 15,-3 11-5-15,0 11 2 16,-3 16-1-16,0 15 0 16,0-8-3-16,0-10-2 0,1-3 3 15,2-5-2-15,-3-10 2 0,0-9-18 16,0-5-4-16,0-5-33 0</inkml:trace>
  <inkml:trace contextRef="#ctx0" brushRef="#br0" timeOffset="9">14795 5173 156 0,'-9'-37'60'0,"12"37"-32"0,-3 0-15 16,0 0 17-1,0 23-17 1,-3 9-7-16,0 3-2 16,0 2-3-16,1-6-1 0,-1-4 3 15,0-6-2-15,3-5-1 16,3-6 3-16,0-4 0 15,2-12 3-15,7-4 1 16,0-11-3-16,0-11-3 0,0-8 4 16,-3-2 1-1,0-3 9-15,3 5 2 0,3 6-2 16,-3 5-1 0,3 5-8-16,-1 5-4 0,4 11-1 15,3 11 1-15,3 13-3 16,-3 8 0-16,0 10 1 15,-1 1 2-15,4-1-1 16,0-2 2-16,0-3-57 16,3-5-23-16,-7-11-26 15</inkml:trace>
  <inkml:trace contextRef="#ctx0" brushRef="#br0" timeOffset="10">14042 8549 108 0,'-6'-6'44'0,"3"4"-24"0,-3-1-6 31,3 3 15-31,0 0 1 0,-2 0 4 16,-1 3-9-16,-3-1-3 15,-3 4-13-15,0 4-5 0,-6 9-1 16,0 2 0-16,3 8 1 15,3 5-7-15,3-2 0 16,6-3 1-16,3-5 1 16,6-3 1-16,0-2 0 15,6-6-3-15,3-2 2 16,0-3-8-16,3-6-2 16,3-2-25-16,0-2-9 15,-1-6-32-15</inkml:trace>
  <inkml:trace contextRef="#ctx0" brushRef="#br0" timeOffset="11">14149 8628 148 0,'0'-5'55'0,"-3"2"-30"0,1 0-12 0,-1 3 17 0,0 0-9 16,0 0 1-16,-3 3-11 16,-3 2-2-16,0 6-5 15,-3 0-3-15,0-1 2 0,-3 14-2 16,6 0-1-16,3 0-2 0,3-6-1 15,0 1-1-15,6-3 0 16,0-3 5-16,3-3 1 16,3-2 0-16,3-2 1 15,-3-6-2 1,0-6-1-16,0-7 3 16,0-5 0-16,-3-1-1 0,0 0 1 0,0 4-2 15,-3 1 2-15,0 4-2 16,-1 2-1-16,-2 3-2 15,0 5 1-15,0 0 1 16,3 13 0-16,0 11-3 16,0-3 0-16,0 0 2 15,3 0 0 1,0-5-2-16,3 0 2 16,0-6-8-16,0-2-4 15,3-8-20-15,-3-2-8 0,0-9-37 16</inkml:trace>
  <inkml:trace contextRef="#ctx0" brushRef="#br0" timeOffset="12">14280 8422 152 0,'-3'5'57'0,"6"6"-30"0,0 12-29 0,0-7 11 16,-3 5 3-16,0 9 4 15,0 4-4 1,0 8 1-16,0 3-8 16,0-8-3-16,0-2-1 0,0-6-1 15,0-5 2-15,3-3-6 16,-3-8 1-16,3-5-26 16,0-5-10-16,-3-6-22 15,3-5-21 1,0-16 31-16</inkml:trace>
  <inkml:trace contextRef="#ctx0" brushRef="#br0" timeOffset="13">14352 8408 160 0,'0'0'63'0,"15"8"-34"0,-18 11-21 16,9-3 18-1,-3 8-6-15,-6 7-2 16,0 6-8-16,0 6-4 15,3-1-3-15,0 3 0 0,6-5 0 16,0-6-10-16,0-5-3 0,0-5-151 31,8-11 67-15</inkml:trace>
  <inkml:trace contextRef="#ctx0" brushRef="#br0" timeOffset="14">14501 8789 224 0,'-3'3'85'0,"6"0"-46"0,3-1-48 0,0-2 12 15,0 3-4-15,2 0 0 16,4-3-8-16,0 0-2 0,6-3-69 16,-3 0-29-16,6-2 44 15,-3 0 22-15</inkml:trace>
  <inkml:trace contextRef="#ctx0" brushRef="#br0" timeOffset="15">14703 8588 160 0,'-6'3'60'0,"9"2"-32"0,-3 9-31 15,0-4 13-15,0 6-1 16,0 3 5-16,0-4-6 16,0 7-2-16,0-1-3 15,0-3-7-15,0-2 0 0,0-3-47 16,0-2-49 0,0-6 23-16</inkml:trace>
  <inkml:trace contextRef="#ctx0" brushRef="#br0" timeOffset="16">14703 8533 172 0,'-9'-3'66'0,"9"3"-36"0,3 0-42 0,-3 0 10 16,3 5-42-16,3 1-15 15,0-1 1-15,3 0 4 16</inkml:trace>
  <inkml:trace contextRef="#ctx0" brushRef="#br0" timeOffset="17">14795 8617 160 0,'0'22'63'0,"-3"-9"-34"0,3 3-25 15,0-8 15-15,0 2-5 16,0 1 2-16,0-3-3 16,0-3 0-16,0 0-7 15,0 1 5-15,0-6 4 0,0-6-5 16,3-2-3-16,6-2-4 15,3-1-3 1,0 1-2-16,0 2 1 16,0 2-1-16,-3 4 0 15,6 4 0-15,-3 6 0 0,-3 8 2 16,0 5 2-16,-4-2-1 16,1-1-1-16,0-2 1 15,0-2-1-15,3-4-33 16,0-2-13-16,3-5-43 15,0-6-23-15,0-7 55 16</inkml:trace>
  <inkml:trace contextRef="#ctx0" brushRef="#br0" timeOffset="18">15117 8583 200 0,'-3'-5'74'0,"-9"7"-40"0,3 1-33 16,3 2 16-16,0 1-5 15,0 4 1-15,-3 3-1 16,0 6 0-16,0 2-6 0,3 6-4 0,0-4-1 16,6-1-1-16,3-4 0 15,3-2 0 1,3-3 0-16,6-5-7 0,0-3-3 16,3-7-27-16,3-3-14 15,-3-14-39-15</inkml:trace>
  <inkml:trace contextRef="#ctx0" brushRef="#br0" timeOffset="19">15224 8596 148 0,'0'-5'57'0,"3"5"-30"0,0 3-27 0,-3-3 13 15,3 5 13-15,3 6 8 16,0 2-6-16,0 5-2 16,3 1-15-16,-3 5-2 0,0-3 1 15,0-3-4-15,-3-4-1 16,0-4 4-16,0-2 2 15,-3-3 2 1,0-5 3-16,0-5-5 16,0-8-1-16,2-3-6 15,1-3-1-15,3-2-3 16,3 3-1-16,0-1-1 16,3 1 0-16,3 4-22 15,3 1-10-15,3 3-31 16,0 2-11-16,-1 2-20 15</inkml:trace>
  <inkml:trace contextRef="#ctx0" brushRef="#br0" timeOffset="20">14855 7472 180 0,'9'0'68'0,"-9"5"-36"0,-3 8-31 0,0 1 16 16,0 12-7-16,0 11 2 16,0 16-3-16,0 16 2 15,-6 5-6-15,3-8 4 0,0-5 1 16,0-6-5-16,3-7-1 0,0-6 0 15,0-10 2-15,3-5-5 16,0-9-1-16,-3-5-22 16,0-7-8-16,0-9-27 15,0-5-53-15,-3-8 17 16</inkml:trace>
  <inkml:trace contextRef="#ctx0" brushRef="#br0" timeOffset="21">14724 7578 132 0,'-3'-27'52'0,"6"17"-28"0,0 2-17 16,-3 8 13-16,0 0-6 0,0 0 0 16,0 8-6-1,0 5 0-15,-3 3-5 16,0 0 3-16,0-3 0 0,0-3 0 15,0-2 1-15,3 0-2 16,0-8 2-16,0 0 0 16,6-5 1-16,3-8-4 0,0-8-3 0,3-6 2 15,0 1 0-15,3-1 5 16,-1 1 3-16,1 5-2 16,-3 10 0-16,0 3-3 0,0 11-1 15,0 5-3 1,0 5-2-16,6 0-2 0,-3 3 1 31,-1 0 1-31,4 2 2 16,0-2-54-16,0-2-22 0,-3-1-20 15</inkml:trace>
  <inkml:trace contextRef="#ctx0" brushRef="#br0" timeOffset="22">14816 8993 176 0,'-18'-5'66'0,"18"8"-36"0,3 4-33 0,-3 4 13 16,0 8-1-16,0 18 2 16,0 10 1-16,-3 1 2 15,0 5-7-15,0-3-2 0,0-2-1 16,0-6 0-16,0-2 0 0,0-6-5 16,1-5 1-16,-1-5-9 15,0-3-4-15,-3-5-31 16,0-5-13-16,0-3-20 31</inkml:trace>
  <inkml:trace contextRef="#ctx0" brushRef="#br0" timeOffset="23">14632 9372 140 0,'0'0'55'0,"3"2"-30"0,12 14-14 16,-10-5 18-16,1 12-2 0,0 9 2 16,3 11-8-16,0-1-2 15,0 3-11-15,3-5 4 0,0-6 1 16,0-2-4-16,0-8-1 16,0-9 0-1,0-1 2-15,2-6-1 0,1-11 0 0,3-5-3 16,-3-8 1-16,0-16-13 0,0 1-3 15,3-4-16 1,-3 3-6-16,-3 6-24 16,-4 0-10-16,-2 10-25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6762-05D5-4293-9DC9-BC140DCA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2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0"/>
            <a:ext cx="5248275" cy="3935413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0"/>
            <a:ext cx="5248275" cy="3935413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</a:t>
            </a:r>
            <a:r>
              <a:rPr lang="en-US" baseline="0" dirty="0" smtClean="0"/>
              <a:t> example from earlier</a:t>
            </a:r>
          </a:p>
          <a:p>
            <a:pPr lvl="1"/>
            <a:r>
              <a:rPr lang="en-US" baseline="0" dirty="0" smtClean="0"/>
              <a:t>Now </a:t>
            </a:r>
            <a:r>
              <a:rPr lang="en-US" baseline="0" dirty="0" err="1" smtClean="0"/>
              <a:t>call_incr</a:t>
            </a:r>
            <a:r>
              <a:rPr lang="en-US" baseline="0" dirty="0" smtClean="0"/>
              <a:t> takes an argument, </a:t>
            </a:r>
            <a:r>
              <a:rPr lang="en-US" b="1" baseline="0" dirty="0" smtClean="0"/>
              <a:t>long x,</a:t>
            </a:r>
            <a:r>
              <a:rPr lang="en-US" b="0" baseline="0" dirty="0" smtClean="0"/>
              <a:t> which is used in computing its result</a:t>
            </a:r>
          </a:p>
          <a:p>
            <a:pPr lvl="1"/>
            <a:r>
              <a:rPr lang="en-US" b="1" baseline="0" dirty="0" smtClean="0"/>
              <a:t>x</a:t>
            </a:r>
            <a:r>
              <a:rPr lang="en-US" b="0" baseline="0" dirty="0" smtClean="0"/>
              <a:t> is in </a:t>
            </a:r>
            <a:r>
              <a:rPr lang="en-US" b="1" baseline="0" dirty="0" smtClean="0"/>
              <a:t>%</a:t>
            </a:r>
            <a:r>
              <a:rPr lang="en-US" b="1" baseline="0" dirty="0" err="1" smtClean="0"/>
              <a:t>rdi</a:t>
            </a:r>
            <a:endParaRPr lang="en-US" b="1" baseline="0" dirty="0" smtClean="0"/>
          </a:p>
          <a:p>
            <a:pPr lvl="1"/>
            <a:r>
              <a:rPr lang="en-US" b="0" baseline="0" dirty="0" smtClean="0"/>
              <a:t>Need to save it somewhere: </a:t>
            </a:r>
            <a:r>
              <a:rPr lang="en-US" b="1" baseline="0" dirty="0" smtClean="0"/>
              <a:t>use a </a:t>
            </a:r>
            <a:r>
              <a:rPr lang="en-US" b="1" baseline="0" dirty="0" err="1" smtClean="0"/>
              <a:t>callee</a:t>
            </a:r>
            <a:r>
              <a:rPr lang="en-US" b="1" baseline="0" dirty="0" smtClean="0"/>
              <a:t>-saved register</a:t>
            </a:r>
          </a:p>
          <a:p>
            <a:pPr lvl="0"/>
            <a:r>
              <a:rPr lang="en-US" b="0" baseline="0" dirty="0" smtClean="0"/>
              <a:t>But </a:t>
            </a:r>
            <a:r>
              <a:rPr lang="en-US" b="0" baseline="0" dirty="0" err="1" smtClean="0"/>
              <a:t>call_incr</a:t>
            </a:r>
            <a:r>
              <a:rPr lang="en-US" b="0" baseline="0" dirty="0" smtClean="0"/>
              <a:t> is a </a:t>
            </a:r>
            <a:r>
              <a:rPr lang="en-US" b="0" baseline="0" dirty="0" err="1" smtClean="0"/>
              <a:t>callee</a:t>
            </a:r>
            <a:r>
              <a:rPr lang="en-US" b="0" baseline="0" dirty="0" smtClean="0"/>
              <a:t>, too!</a:t>
            </a:r>
          </a:p>
          <a:p>
            <a:pPr lvl="1"/>
            <a:r>
              <a:rPr lang="en-US" b="0" baseline="0" dirty="0" smtClean="0"/>
              <a:t>Have to </a:t>
            </a:r>
            <a:r>
              <a:rPr lang="en-US" b="1" baseline="0" dirty="0" smtClean="0"/>
              <a:t>save %</a:t>
            </a:r>
            <a:r>
              <a:rPr lang="en-US" b="1" baseline="0" dirty="0" err="1" smtClean="0"/>
              <a:t>rbx</a:t>
            </a:r>
            <a:r>
              <a:rPr lang="en-US" b="0" baseline="0" dirty="0" smtClean="0"/>
              <a:t> for whoever called call_incr2</a:t>
            </a:r>
            <a:endParaRPr lang="en-US" b="1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think of another way we could have done this?</a:t>
            </a:r>
          </a:p>
          <a:p>
            <a:r>
              <a:rPr lang="en-US" dirty="0" smtClean="0"/>
              <a:t>Push %</a:t>
            </a:r>
            <a:r>
              <a:rPr lang="en-US" dirty="0" err="1" smtClean="0"/>
              <a:t>rdi</a:t>
            </a:r>
            <a:r>
              <a:rPr lang="en-US" dirty="0" smtClean="0"/>
              <a:t> onto the stack</a:t>
            </a:r>
          </a:p>
          <a:p>
            <a:r>
              <a:rPr lang="en-US" dirty="0" smtClean="0"/>
              <a:t>Why did the compiler choose this way? </a:t>
            </a:r>
          </a:p>
          <a:p>
            <a:pPr lvl="1"/>
            <a:r>
              <a:rPr lang="en-US" dirty="0" smtClean="0"/>
              <a:t>In this case it’s a wash, but if we ever use %</a:t>
            </a:r>
            <a:r>
              <a:rPr lang="en-US" dirty="0" err="1" smtClean="0"/>
              <a:t>rbx</a:t>
            </a:r>
            <a:r>
              <a:rPr lang="en-US" dirty="0" smtClean="0"/>
              <a:t> again, then it was worth it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9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First:</a:t>
            </a:r>
            <a:r>
              <a:rPr lang="en-US" baseline="0" dirty="0" smtClean="0"/>
              <a:t> look at the test:</a:t>
            </a:r>
          </a:p>
          <a:p>
            <a:pPr lvl="1"/>
            <a:r>
              <a:rPr lang="en-US" b="1" baseline="0" dirty="0" smtClean="0"/>
              <a:t>test </a:t>
            </a:r>
            <a:r>
              <a:rPr lang="en-US" baseline="0" dirty="0" smtClean="0"/>
              <a:t>if </a:t>
            </a:r>
            <a:r>
              <a:rPr lang="en-US" b="1" baseline="0" dirty="0" smtClean="0"/>
              <a:t>%</a:t>
            </a:r>
            <a:r>
              <a:rPr lang="en-US" b="1" baseline="0" dirty="0" err="1" smtClean="0"/>
              <a:t>rdi</a:t>
            </a:r>
            <a:r>
              <a:rPr lang="en-US" baseline="0" dirty="0" smtClean="0"/>
              <a:t> == 0</a:t>
            </a:r>
          </a:p>
          <a:p>
            <a:pPr lvl="1"/>
            <a:r>
              <a:rPr lang="en-US" baseline="0" dirty="0" smtClean="0"/>
              <a:t>If it does, then jump to the </a:t>
            </a:r>
            <a:r>
              <a:rPr lang="en-US" b="1" baseline="0" dirty="0" smtClean="0"/>
              <a:t>ret</a:t>
            </a:r>
          </a:p>
          <a:p>
            <a:pPr lvl="0"/>
            <a:r>
              <a:rPr lang="en-US" b="0" baseline="0" dirty="0" smtClean="0"/>
              <a:t>Note: share ret between both cases, so set </a:t>
            </a:r>
            <a:r>
              <a:rPr lang="en-US" b="0" baseline="0" dirty="0" err="1" smtClean="0"/>
              <a:t>rax</a:t>
            </a:r>
            <a:r>
              <a:rPr lang="en-US" b="0" baseline="0" dirty="0" smtClean="0"/>
              <a:t>=0 before jump</a:t>
            </a:r>
          </a:p>
          <a:p>
            <a:pPr lvl="0"/>
            <a:r>
              <a:rPr lang="en-US" b="0" baseline="0" dirty="0" smtClean="0"/>
              <a:t>Rep; ret is just because some HW doesn‘t like jumping to ret</a:t>
            </a:r>
          </a:p>
          <a:p>
            <a:pPr lvl="0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r>
              <a:rPr lang="en-US" dirty="0" err="1" smtClean="0"/>
              <a:t>rdi</a:t>
            </a:r>
            <a:r>
              <a:rPr lang="en-US" dirty="0" smtClean="0"/>
              <a:t> (x) is argument for </a:t>
            </a:r>
            <a:r>
              <a:rPr lang="en-US" i="1" dirty="0" smtClean="0"/>
              <a:t>both</a:t>
            </a:r>
            <a:r>
              <a:rPr lang="en-US" i="0" dirty="0" smtClean="0"/>
              <a:t> </a:t>
            </a:r>
            <a:r>
              <a:rPr lang="en-US" i="0" dirty="0" err="1" smtClean="0"/>
              <a:t>pcount_r</a:t>
            </a:r>
            <a:r>
              <a:rPr lang="en-US" i="0" dirty="0" smtClean="0"/>
              <a:t> instances</a:t>
            </a:r>
            <a:r>
              <a:rPr lang="en-US" i="0" baseline="0" dirty="0" smtClean="0"/>
              <a:t> (recursive caller and </a:t>
            </a:r>
            <a:r>
              <a:rPr lang="en-US" i="0" baseline="0" dirty="0" err="1" smtClean="0"/>
              <a:t>callee</a:t>
            </a:r>
            <a:r>
              <a:rPr lang="en-US" i="0" baseline="0" dirty="0" smtClean="0"/>
              <a:t>).</a:t>
            </a:r>
          </a:p>
          <a:p>
            <a:r>
              <a:rPr lang="en-US" i="0" baseline="0" dirty="0" smtClean="0"/>
              <a:t>Choosing “to save”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0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out example if x = 0b100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 smtClean="0"/>
              <a:t>(on handout)</a:t>
            </a:r>
          </a:p>
          <a:p>
            <a:endParaRPr lang="en-US" sz="1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9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(on</a:t>
            </a:r>
            <a:r>
              <a:rPr lang="en-US" b="1" baseline="0" dirty="0" smtClean="0"/>
              <a:t> </a:t>
            </a:r>
            <a:r>
              <a:rPr lang="en-US" b="1" dirty="0" smtClean="0"/>
              <a:t>handout)</a:t>
            </a:r>
          </a:p>
          <a:p>
            <a:r>
              <a:rPr lang="en-US" b="0" dirty="0" smtClean="0"/>
              <a:t>We’re at the beginning of </a:t>
            </a:r>
            <a:r>
              <a:rPr lang="en-US" b="1" dirty="0" err="1" smtClean="0"/>
              <a:t>call_incr</a:t>
            </a:r>
            <a:r>
              <a:rPr lang="en-US" b="0" dirty="0" smtClean="0"/>
              <a:t>,</a:t>
            </a:r>
            <a:r>
              <a:rPr lang="en-US" b="0" baseline="0" dirty="0" smtClean="0"/>
              <a:t> let’s say it was called from </a:t>
            </a:r>
            <a:r>
              <a:rPr lang="en-US" b="1" baseline="0" dirty="0" smtClean="0"/>
              <a:t>main</a:t>
            </a:r>
            <a:r>
              <a:rPr lang="en-US" b="0" baseline="0" dirty="0" smtClean="0"/>
              <a:t>, so we already have some stuff up further in the stack, and the last thing, because we just started </a:t>
            </a:r>
            <a:r>
              <a:rPr lang="en-US" b="0" baseline="0" dirty="0" err="1" smtClean="0"/>
              <a:t>call_incr</a:t>
            </a:r>
            <a:r>
              <a:rPr lang="en-US" b="0" baseline="0" dirty="0" smtClean="0"/>
              <a:t>, is the return address to jump back into main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back to when everyone was asking how we know where our variables live</a:t>
            </a:r>
            <a:r>
              <a:rPr lang="is-IS" baseline="0" dirty="0" smtClean="0"/>
              <a:t>…</a:t>
            </a:r>
          </a:p>
          <a:p>
            <a:pPr lvl="1"/>
            <a:r>
              <a:rPr lang="en-US" dirty="0" smtClean="0"/>
              <a:t>Here,</a:t>
            </a:r>
            <a:r>
              <a:rPr lang="en-US" baseline="0" dirty="0" smtClean="0"/>
              <a:t> the compiler has created v1 on the stack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Now, we set up the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arguments for our call to increment</a:t>
            </a:r>
          </a:p>
          <a:p>
            <a:pPr defTabSz="881482">
              <a:defRPr/>
            </a:pP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First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&amp;v1</a:t>
            </a:r>
          </a:p>
          <a:p>
            <a:pPr lvl="1" defTabSz="881482">
              <a:defRPr/>
            </a:pP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8(%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rsp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)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is the address of that value on our stack</a:t>
            </a:r>
          </a:p>
          <a:p>
            <a:pPr lvl="0" defTabSz="881482">
              <a:defRPr/>
            </a:pP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Second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100</a:t>
            </a:r>
            <a:endParaRPr lang="en-US" b="0" dirty="0" smtClean="0">
              <a:latin typeface="Roboto" charset="0"/>
              <a:ea typeface="Roboto" charset="0"/>
              <a:cs typeface="Roboto" charset="0"/>
            </a:endParaRPr>
          </a:p>
          <a:p>
            <a:pPr lvl="1"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use 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movl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because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100 is a small positive value that will fit in 32 bits. The high order bits of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rsi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get set to zero for us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automatically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Next will be the actual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call</a:t>
            </a:r>
            <a:endParaRPr lang="en-US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3" y="8854796"/>
            <a:ext cx="3066820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address of next instruction onto the</a:t>
            </a:r>
            <a:r>
              <a:rPr lang="en-US" baseline="0" dirty="0" smtClean="0"/>
              <a:t> stack</a:t>
            </a:r>
          </a:p>
          <a:p>
            <a:pPr lvl="1"/>
            <a:r>
              <a:rPr lang="en-US" baseline="0" dirty="0" smtClean="0"/>
              <a:t>In this case it’s the </a:t>
            </a:r>
            <a:r>
              <a:rPr lang="en-US" b="1" baseline="0" dirty="0" err="1" smtClean="0"/>
              <a:t>addq</a:t>
            </a:r>
            <a:endParaRPr lang="en-US" b="1" baseline="0" dirty="0" smtClean="0"/>
          </a:p>
          <a:p>
            <a:pPr lvl="0"/>
            <a:r>
              <a:rPr lang="en-US" b="0" baseline="0" dirty="0" smtClean="0"/>
              <a:t>Then </a:t>
            </a:r>
            <a:r>
              <a:rPr lang="en-US" b="1" baseline="0" dirty="0" smtClean="0"/>
              <a:t>jump </a:t>
            </a:r>
            <a:r>
              <a:rPr lang="en-US" b="0" baseline="0" dirty="0" smtClean="0"/>
              <a:t>to the </a:t>
            </a:r>
            <a:r>
              <a:rPr lang="en-US" b="1" baseline="0" dirty="0" smtClean="0"/>
              <a:t>increment label</a:t>
            </a:r>
          </a:p>
          <a:p>
            <a:pPr lvl="0"/>
            <a:r>
              <a:rPr lang="en-US" b="0" baseline="0" dirty="0" smtClean="0"/>
              <a:t>Like</a:t>
            </a:r>
            <a:r>
              <a:rPr lang="en-US" b="1" baseline="0" dirty="0" smtClean="0"/>
              <a:t> push %rip+?</a:t>
            </a:r>
          </a:p>
          <a:p>
            <a:pPr lvl="0"/>
            <a:r>
              <a:rPr lang="en-US" dirty="0" smtClean="0"/>
              <a:t>Execute</a:t>
            </a:r>
            <a:r>
              <a:rPr lang="en-US" baseline="0" dirty="0" smtClean="0"/>
              <a:t> increment</a:t>
            </a:r>
            <a:endParaRPr lang="en-US" dirty="0" smtClean="0"/>
          </a:p>
          <a:p>
            <a:pPr lvl="1"/>
            <a:r>
              <a:rPr lang="en-US" dirty="0" smtClean="0"/>
              <a:t>Read initial value where</a:t>
            </a:r>
            <a:r>
              <a:rPr lang="en-US" baseline="0" dirty="0" smtClean="0"/>
              <a:t> </a:t>
            </a:r>
            <a:r>
              <a:rPr lang="en-US" b="1" dirty="0" smtClean="0"/>
              <a:t>%</a:t>
            </a:r>
            <a:r>
              <a:rPr lang="en-US" b="1" dirty="0" err="1" smtClean="0"/>
              <a:t>rdi</a:t>
            </a:r>
            <a:r>
              <a:rPr lang="en-US" b="1" dirty="0" smtClean="0"/>
              <a:t> </a:t>
            </a:r>
            <a:r>
              <a:rPr lang="en-US" b="0" dirty="0" smtClean="0"/>
              <a:t>points</a:t>
            </a:r>
          </a:p>
          <a:p>
            <a:pPr lvl="1"/>
            <a:r>
              <a:rPr lang="en-US" dirty="0" smtClean="0"/>
              <a:t>Save that in </a:t>
            </a:r>
            <a:r>
              <a:rPr lang="en-US" b="1" dirty="0" smtClean="0"/>
              <a:t>%</a:t>
            </a:r>
            <a:r>
              <a:rPr lang="en-US" b="1" dirty="0" err="1" smtClean="0"/>
              <a:t>rax</a:t>
            </a:r>
            <a:r>
              <a:rPr lang="en-US" dirty="0" smtClean="0"/>
              <a:t>, that’s our return value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increment</a:t>
            </a:r>
            <a:r>
              <a:rPr lang="en-US" dirty="0" smtClean="0"/>
              <a:t> </a:t>
            </a:r>
            <a:r>
              <a:rPr lang="en-US" b="1" dirty="0" smtClean="0"/>
              <a:t>100 </a:t>
            </a:r>
            <a:r>
              <a:rPr lang="en-US" dirty="0" smtClean="0"/>
              <a:t>with </a:t>
            </a:r>
            <a:r>
              <a:rPr lang="en-US" b="1" dirty="0" err="1" smtClean="0"/>
              <a:t>addq</a:t>
            </a:r>
            <a:endParaRPr lang="en-US" b="1" dirty="0" smtClean="0"/>
          </a:p>
          <a:p>
            <a:pPr lvl="1"/>
            <a:r>
              <a:rPr lang="en-US" b="0" dirty="0" smtClean="0"/>
              <a:t>update what’s in memory</a:t>
            </a:r>
            <a:endParaRPr lang="en-US" b="1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0" dirty="0" smtClean="0"/>
              <a:t>Return</a:t>
            </a:r>
          </a:p>
          <a:p>
            <a:pPr lvl="1"/>
            <a:r>
              <a:rPr lang="en-US" b="0" dirty="0" smtClean="0"/>
              <a:t>Pop </a:t>
            </a:r>
            <a:r>
              <a:rPr lang="en-US" b="0" baseline="0" dirty="0" smtClean="0"/>
              <a:t>return address from stack</a:t>
            </a:r>
          </a:p>
          <a:p>
            <a:pPr lvl="1"/>
            <a:r>
              <a:rPr lang="en-US" b="0" baseline="0" dirty="0" smtClean="0"/>
              <a:t>Jump</a:t>
            </a:r>
          </a:p>
          <a:p>
            <a:pPr lvl="1"/>
            <a:r>
              <a:rPr lang="en-US" b="0" baseline="0" dirty="0" smtClean="0"/>
              <a:t>Like </a:t>
            </a:r>
            <a:r>
              <a:rPr lang="en-US" b="1" baseline="0" dirty="0" smtClean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B5120FA-10EA-4BB1-BB25-987A40E2A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5570" y="-2231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Procedures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79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customXml" Target="../ink/ink1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3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customXml" Target="../ink/ink11.xml"/><Relationship Id="rId5" Type="http://schemas.openxmlformats.org/officeDocument/2006/relationships/tags" Target="../tags/tag7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15.emf"/><Relationship Id="rId4" Type="http://schemas.openxmlformats.org/officeDocument/2006/relationships/tags" Target="../tags/tag83.xml"/><Relationship Id="rId9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99.xml"/><Relationship Id="rId7" Type="http://schemas.openxmlformats.org/officeDocument/2006/relationships/customXml" Target="../ink/ink14.xml"/><Relationship Id="rId12" Type="http://schemas.openxmlformats.org/officeDocument/2006/relationships/image" Target="../media/image18.em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11" Type="http://schemas.openxmlformats.org/officeDocument/2006/relationships/customXml" Target="../ink/ink16.xml"/><Relationship Id="rId5" Type="http://schemas.openxmlformats.org/officeDocument/2006/relationships/tags" Target="../tags/tag101.xml"/><Relationship Id="rId10" Type="http://schemas.openxmlformats.org/officeDocument/2006/relationships/image" Target="../media/image17.emf"/><Relationship Id="rId4" Type="http://schemas.openxmlformats.org/officeDocument/2006/relationships/tags" Target="../tags/tag100.xml"/><Relationship Id="rId9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customXml" Target="../ink/ink18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19.emf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customXml" Target="../ink/ink17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customXml" Target="../ink/ink20.xml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21.emf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23.emf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customXml" Target="../ink/ink19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notesSlide" Target="../notesSlides/notesSlide14.xml"/><Relationship Id="rId28" Type="http://schemas.openxmlformats.org/officeDocument/2006/relationships/customXml" Target="../ink/ink21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5.xml"/><Relationship Id="rId18" Type="http://schemas.openxmlformats.org/officeDocument/2006/relationships/image" Target="../media/image29.emf"/><Relationship Id="rId3" Type="http://schemas.openxmlformats.org/officeDocument/2006/relationships/tags" Target="../tags/tag216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26.emf"/><Relationship Id="rId17" Type="http://schemas.openxmlformats.org/officeDocument/2006/relationships/customXml" Target="../ink/ink27.xml"/><Relationship Id="rId2" Type="http://schemas.openxmlformats.org/officeDocument/2006/relationships/tags" Target="../tags/tag215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tags" Target="../tags/tag214.xml"/><Relationship Id="rId6" Type="http://schemas.openxmlformats.org/officeDocument/2006/relationships/hyperlink" Target="https://godbolt.org/z/xFCrsw" TargetMode="External"/><Relationship Id="rId11" Type="http://schemas.openxmlformats.org/officeDocument/2006/relationships/customXml" Target="../ink/ink24.xml"/><Relationship Id="rId5" Type="http://schemas.openxmlformats.org/officeDocument/2006/relationships/slideLayout" Target="../slideLayouts/slideLayout4.xml"/><Relationship Id="rId15" Type="http://schemas.openxmlformats.org/officeDocument/2006/relationships/customXml" Target="../ink/ink26.xml"/><Relationship Id="rId10" Type="http://schemas.openxmlformats.org/officeDocument/2006/relationships/image" Target="../media/image25.emf"/><Relationship Id="rId19" Type="http://schemas.openxmlformats.org/officeDocument/2006/relationships/customXml" Target="../ink/ink28.xml"/><Relationship Id="rId4" Type="http://schemas.openxmlformats.org/officeDocument/2006/relationships/tags" Target="../tags/tag217.xml"/><Relationship Id="rId9" Type="http://schemas.openxmlformats.org/officeDocument/2006/relationships/customXml" Target="../ink/ink23.xml"/><Relationship Id="rId14" Type="http://schemas.openxmlformats.org/officeDocument/2006/relationships/image" Target="../media/image27.emf"/><Relationship Id="rId2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4.emf"/><Relationship Id="rId3" Type="http://schemas.openxmlformats.org/officeDocument/2006/relationships/tags" Target="../tags/tag220.xml"/><Relationship Id="rId7" Type="http://schemas.openxmlformats.org/officeDocument/2006/relationships/notesSlide" Target="../notesSlides/notesSlide16.xml"/><Relationship Id="rId12" Type="http://schemas.openxmlformats.org/officeDocument/2006/relationships/customXml" Target="../ink/ink3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3.emf"/><Relationship Id="rId5" Type="http://schemas.openxmlformats.org/officeDocument/2006/relationships/tags" Target="../tags/tag222.xml"/><Relationship Id="rId15" Type="http://schemas.openxmlformats.org/officeDocument/2006/relationships/image" Target="../media/image35.emf"/><Relationship Id="rId10" Type="http://schemas.openxmlformats.org/officeDocument/2006/relationships/customXml" Target="../ink/ink31.xml"/><Relationship Id="rId4" Type="http://schemas.openxmlformats.org/officeDocument/2006/relationships/tags" Target="../tags/tag221.xml"/><Relationship Id="rId9" Type="http://schemas.openxmlformats.org/officeDocument/2006/relationships/image" Target="../media/image32.emf"/><Relationship Id="rId14" Type="http://schemas.openxmlformats.org/officeDocument/2006/relationships/customXml" Target="../ink/ink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25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7.emf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35.xml"/><Relationship Id="rId5" Type="http://schemas.openxmlformats.org/officeDocument/2006/relationships/tags" Target="../tags/tag227.xml"/><Relationship Id="rId10" Type="http://schemas.openxmlformats.org/officeDocument/2006/relationships/image" Target="../media/image36.emf"/><Relationship Id="rId4" Type="http://schemas.openxmlformats.org/officeDocument/2006/relationships/tags" Target="../tags/tag226.xml"/><Relationship Id="rId9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30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39.emf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37.xml"/><Relationship Id="rId5" Type="http://schemas.openxmlformats.org/officeDocument/2006/relationships/tags" Target="../tags/tag232.xml"/><Relationship Id="rId10" Type="http://schemas.openxmlformats.org/officeDocument/2006/relationships/image" Target="../media/image38.emf"/><Relationship Id="rId4" Type="http://schemas.openxmlformats.org/officeDocument/2006/relationships/tags" Target="../tags/tag231.xml"/><Relationship Id="rId9" Type="http://schemas.openxmlformats.org/officeDocument/2006/relationships/customXml" Target="../ink/ink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emf"/><Relationship Id="rId5" Type="http://schemas.openxmlformats.org/officeDocument/2006/relationships/tags" Target="../tags/tag7.xml"/><Relationship Id="rId10" Type="http://schemas.openxmlformats.org/officeDocument/2006/relationships/customXml" Target="../ink/ink2.xml"/><Relationship Id="rId4" Type="http://schemas.openxmlformats.org/officeDocument/2006/relationships/tags" Target="../tags/tag6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52.emf"/><Relationship Id="rId42" Type="http://schemas.openxmlformats.org/officeDocument/2006/relationships/image" Target="../media/image56.emf"/><Relationship Id="rId47" Type="http://schemas.openxmlformats.org/officeDocument/2006/relationships/customXml" Target="../ink/ink57.xml"/><Relationship Id="rId50" Type="http://schemas.openxmlformats.org/officeDocument/2006/relationships/image" Target="../media/image60.emf"/><Relationship Id="rId7" Type="http://schemas.openxmlformats.org/officeDocument/2006/relationships/notesSlide" Target="../notesSlides/notesSlide19.xml"/><Relationship Id="rId2" Type="http://schemas.openxmlformats.org/officeDocument/2006/relationships/tags" Target="../tags/tag234.xml"/><Relationship Id="rId16" Type="http://schemas.openxmlformats.org/officeDocument/2006/relationships/image" Target="../media/image43.emf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customXml" Target="../ink/ink52.xml"/><Relationship Id="rId40" Type="http://schemas.openxmlformats.org/officeDocument/2006/relationships/image" Target="../media/image55.emf"/><Relationship Id="rId45" Type="http://schemas.openxmlformats.org/officeDocument/2006/relationships/customXml" Target="../ink/ink56.xml"/><Relationship Id="rId5" Type="http://schemas.openxmlformats.org/officeDocument/2006/relationships/tags" Target="../tags/tag237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58.xml"/><Relationship Id="rId10" Type="http://schemas.openxmlformats.org/officeDocument/2006/relationships/image" Target="../media/image40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4" Type="http://schemas.openxmlformats.org/officeDocument/2006/relationships/tags" Target="../tags/tag236.xml"/><Relationship Id="rId9" Type="http://schemas.openxmlformats.org/officeDocument/2006/relationships/customXml" Target="../ink/ink38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47.xml"/><Relationship Id="rId30" Type="http://schemas.openxmlformats.org/officeDocument/2006/relationships/image" Target="../media/image50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59.emf"/><Relationship Id="rId8" Type="http://schemas.openxmlformats.org/officeDocument/2006/relationships/image" Target="../media/image30.png"/><Relationship Id="rId51" Type="http://schemas.openxmlformats.org/officeDocument/2006/relationships/customXml" Target="../ink/ink59.xml"/><Relationship Id="rId3" Type="http://schemas.openxmlformats.org/officeDocument/2006/relationships/tags" Target="../tags/tag235.xml"/><Relationship Id="rId12" Type="http://schemas.openxmlformats.org/officeDocument/2006/relationships/image" Target="../media/image41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20" Type="http://schemas.openxmlformats.org/officeDocument/2006/relationships/image" Target="../media/image45.emf"/><Relationship Id="rId41" Type="http://schemas.openxmlformats.org/officeDocument/2006/relationships/customXml" Target="../ink/ink5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tags" Target="../tags/tag240.xml"/><Relationship Id="rId7" Type="http://schemas.openxmlformats.org/officeDocument/2006/relationships/image" Target="../media/image30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tags" Target="../tags/tag245.xml"/><Relationship Id="rId7" Type="http://schemas.openxmlformats.org/officeDocument/2006/relationships/image" Target="../media/image40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64.emf"/><Relationship Id="rId5" Type="http://schemas.openxmlformats.org/officeDocument/2006/relationships/tags" Target="../tags/tag247.xml"/><Relationship Id="rId10" Type="http://schemas.openxmlformats.org/officeDocument/2006/relationships/customXml" Target="../ink/ink62.xml"/><Relationship Id="rId4" Type="http://schemas.openxmlformats.org/officeDocument/2006/relationships/tags" Target="../tags/tag246.xml"/><Relationship Id="rId9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2" Type="http://schemas.openxmlformats.org/officeDocument/2006/relationships/tags" Target="../tags/tag25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customXml" Target="../ink/ink3.xml"/><Relationship Id="rId5" Type="http://schemas.openxmlformats.org/officeDocument/2006/relationships/tags" Target="../tags/tag1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customXml" Target="../ink/ink4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customXml" Target="../ink/ink5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7.xml"/><Relationship Id="rId16" Type="http://schemas.openxmlformats.org/officeDocument/2006/relationships/image" Target="../media/image8.em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5" Type="http://schemas.openxmlformats.org/officeDocument/2006/relationships/customXml" Target="../ink/ink6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9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customXml" Target="../ink/ink7.xml"/><Relationship Id="rId5" Type="http://schemas.openxmlformats.org/officeDocument/2006/relationships/tags" Target="../tags/tag40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0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customXml" Target="../ink/ink8.xml"/><Relationship Id="rId5" Type="http://schemas.openxmlformats.org/officeDocument/2006/relationships/tags" Target="../tags/tag48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1.emf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ustomXml" Target="../ink/ink9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5" Type="http://schemas.openxmlformats.org/officeDocument/2006/relationships/image" Target="../media/image12.emf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Procedures II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</a:t>
            </a:r>
            <a:r>
              <a:rPr lang="en-US" sz="2000" dirty="0" err="1"/>
              <a:t>Akshat</a:t>
            </a:r>
            <a:r>
              <a:rPr lang="en-US" sz="2000" dirty="0"/>
              <a:t> Aggarwal	An Wang	Andrew Hu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Brian Dai	Britt Henderson	James Shin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Kevin Bi	Kory Watson	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74173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xkcd.com/1790/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1" y="3474720"/>
            <a:ext cx="729057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6)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7564" y="4261590"/>
            <a:ext cx="3971036" cy="400110"/>
            <a:chOff x="3877564" y="4261590"/>
            <a:chExt cx="3971036" cy="400110"/>
          </a:xfrm>
        </p:grpSpPr>
        <p:sp>
          <p:nvSpPr>
            <p:cNvPr id="3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7240" y="4261590"/>
              <a:ext cx="356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Update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rax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 to contain 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v1+v2</a:t>
              </a:r>
            </a:p>
          </p:txBody>
        </p:sp>
      </p:grp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451+351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7)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258236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8120" y="3240070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⟵old</a:t>
            </a:r>
            <a:r>
              <a:rPr lang="en-US" sz="1600" b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77564" y="4517136"/>
            <a:ext cx="3804708" cy="400110"/>
            <a:chOff x="3877564" y="4261590"/>
            <a:chExt cx="3804708" cy="400110"/>
          </a:xfrm>
        </p:grpSpPr>
        <p:sp>
          <p:nvSpPr>
            <p:cNvPr id="1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7240" y="4261590"/>
              <a:ext cx="339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De-allocate space for local </a:t>
              </a:r>
              <a:r>
                <a:rPr lang="en-US" sz="2000" dirty="0" err="1" smtClean="0">
                  <a:solidFill>
                    <a:srgbClr val="FF0000"/>
                  </a:solidFill>
                  <a:latin typeface="Calibri" pitchFamily="34" charset="0"/>
                </a:rPr>
                <a:t>vars</a:t>
              </a:r>
              <a:endPara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8535600" y="2887920"/>
              <a:ext cx="164520" cy="39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5520" y="2877840"/>
                <a:ext cx="18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4317316" y="4863441"/>
              <a:ext cx="4115160" cy="278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10116" y="4858401"/>
                <a:ext cx="413064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7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8)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1188720"/>
          </a:xfrm>
        </p:spPr>
        <p:txBody>
          <a:bodyPr/>
          <a:lstStyle/>
          <a:p>
            <a:r>
              <a:rPr lang="en-US" sz="2400" dirty="0"/>
              <a:t>State </a:t>
            </a:r>
            <a:r>
              <a:rPr lang="en-US" sz="2400" i="1" dirty="0"/>
              <a:t>just </a:t>
            </a:r>
            <a:r>
              <a:rPr lang="en-US" sz="2400" i="1" dirty="0" smtClean="0"/>
              <a:t>before </a:t>
            </a:r>
            <a:r>
              <a:rPr lang="en-US" sz="2400" dirty="0"/>
              <a:t>returning from </a:t>
            </a:r>
            <a:r>
              <a:rPr lang="en-US" sz="2400" dirty="0" smtClean="0"/>
              <a:t>call to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5796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4987800" y="2560320"/>
              <a:ext cx="2927880" cy="914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2760" y="2552760"/>
                <a:ext cx="294300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6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9)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200400"/>
            <a:ext cx="4572000" cy="1920240"/>
          </a:xfrm>
        </p:spPr>
        <p:txBody>
          <a:bodyPr/>
          <a:lstStyle/>
          <a:p>
            <a:r>
              <a:rPr lang="en-US" sz="2000" dirty="0"/>
              <a:t>State immediately </a:t>
            </a:r>
            <a:r>
              <a:rPr lang="en-US" sz="2000" i="1" dirty="0" smtClean="0"/>
              <a:t>after</a:t>
            </a:r>
            <a:r>
              <a:rPr lang="en-US" sz="2000" dirty="0" smtClean="0"/>
              <a:t> </a:t>
            </a:r>
            <a:r>
              <a:rPr lang="en-US" sz="2000" dirty="0"/>
              <a:t>returning from </a:t>
            </a:r>
            <a:r>
              <a:rPr lang="en-US" sz="2000" dirty="0" smtClean="0"/>
              <a:t>call </a:t>
            </a:r>
            <a:r>
              <a:rPr lang="en-US" sz="2000" dirty="0"/>
              <a:t>to 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Return </a:t>
            </a:r>
            <a:r>
              <a:rPr lang="en-US" sz="1800" dirty="0" err="1"/>
              <a:t>addr</a:t>
            </a:r>
            <a:r>
              <a:rPr lang="en-US" sz="1800" dirty="0"/>
              <a:t> has been </a:t>
            </a:r>
            <a:r>
              <a:rPr lang="en-US" sz="1800" dirty="0" smtClean="0"/>
              <a:t>popped </a:t>
            </a:r>
            <a:r>
              <a:rPr lang="en-US" sz="1800" dirty="0"/>
              <a:t>off </a:t>
            </a:r>
            <a:r>
              <a:rPr lang="en-US" sz="1800" dirty="0" smtClean="0"/>
              <a:t>stack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ontrol </a:t>
            </a:r>
            <a:r>
              <a:rPr lang="en-US" sz="1800" dirty="0"/>
              <a:t>has returned to </a:t>
            </a:r>
            <a:r>
              <a:rPr lang="en-US" sz="1800" dirty="0" smtClean="0"/>
              <a:t>the instruction </a:t>
            </a:r>
            <a:r>
              <a:rPr lang="en-US" sz="1800" dirty="0"/>
              <a:t>immediately following the call </a:t>
            </a:r>
            <a:r>
              <a:rPr lang="en-US" sz="1800" dirty="0" smtClean="0"/>
              <a:t>to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1800" dirty="0"/>
              <a:t> (not shown here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258568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82785"/>
            <a:ext cx="8366125" cy="4972050"/>
          </a:xfrm>
          <a:ln/>
        </p:spPr>
        <p:txBody>
          <a:bodyPr>
            <a:noAutofit/>
          </a:bodyPr>
          <a:lstStyle/>
          <a:p>
            <a:r>
              <a:rPr lang="en-US" sz="2400" dirty="0"/>
              <a:t>When procedure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400" dirty="0"/>
              <a:t>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400" dirty="0"/>
              <a:t>: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sz="2000" dirty="0">
              <a:solidFill>
                <a:schemeClr val="accent6"/>
              </a:solidFill>
            </a:endParaRP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/>
              <a:t> is the </a:t>
            </a:r>
            <a:r>
              <a:rPr lang="en-US" sz="20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dirty="0"/>
              <a:t>Can</a:t>
            </a:r>
            <a:r>
              <a:rPr lang="en-US" sz="2400" dirty="0" smtClean="0"/>
              <a:t> registers </a:t>
            </a:r>
            <a:r>
              <a:rPr lang="en-US" sz="2400" dirty="0"/>
              <a:t>be used for temporary storage?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52450" lvl="1"/>
            <a:r>
              <a:rPr lang="en-US" sz="2000" dirty="0" smtClean="0"/>
              <a:t>No! Contents </a:t>
            </a:r>
            <a:r>
              <a:rPr lang="en-US" sz="2000" dirty="0"/>
              <a:t>of register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2000" dirty="0" smtClean="0"/>
              <a:t> </a:t>
            </a:r>
            <a:r>
              <a:rPr lang="en-US" sz="2000" dirty="0"/>
              <a:t>overwritten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>
                <a:sym typeface="Courier New Bold" charset="0"/>
              </a:rPr>
              <a:t>!</a:t>
            </a:r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sz="2000" dirty="0">
                <a:ea typeface="Zapf Dingbats" charset="0"/>
                <a:cs typeface="Zapf Dingbats" charset="0"/>
              </a:rPr>
              <a:t>This </a:t>
            </a:r>
            <a:r>
              <a:rPr lang="en-US" sz="2000" dirty="0" smtClean="0">
                <a:ea typeface="Zapf Dingbats" charset="0"/>
                <a:cs typeface="Zapf Dingbats" charset="0"/>
              </a:rPr>
              <a:t>could be </a:t>
            </a:r>
            <a:r>
              <a:rPr lang="en-US" sz="2000" dirty="0">
                <a:ea typeface="Zapf Dingbats" charset="0"/>
                <a:cs typeface="Zapf Dingbats" charset="0"/>
              </a:rPr>
              <a:t>trouble –</a:t>
            </a:r>
            <a:r>
              <a:rPr lang="en-US" sz="2000" dirty="0" smtClean="0">
                <a:ea typeface="Zapf Dingbats" charset="0"/>
                <a:cs typeface="Zapf Dingbats" charset="0"/>
              </a:rPr>
              <a:t> </a:t>
            </a:r>
            <a:r>
              <a:rPr lang="en-US" sz="2000" dirty="0">
                <a:ea typeface="Zapf Dingbats" charset="0"/>
                <a:cs typeface="Zapf Dingbats" charset="0"/>
              </a:rPr>
              <a:t>something should be </a:t>
            </a:r>
            <a:r>
              <a:rPr lang="en-US" sz="2000" dirty="0" smtClean="0">
                <a:ea typeface="Zapf Dingbats" charset="0"/>
                <a:cs typeface="Zapf Dingbats" charset="0"/>
              </a:rPr>
              <a:t>done</a:t>
            </a:r>
            <a:r>
              <a:rPr lang="en-US" sz="2000" dirty="0">
                <a:ea typeface="Zapf Dingbats" charset="0"/>
                <a:cs typeface="Zapf Dingbats" charset="0"/>
              </a:rPr>
              <a:t>.</a:t>
            </a:r>
            <a:r>
              <a:rPr lang="en-US" sz="2000" dirty="0" smtClean="0">
                <a:ea typeface="Zapf Dingbats" charset="0"/>
                <a:cs typeface="Zapf Dingbats" charset="0"/>
              </a:rPr>
              <a:t> Either:</a:t>
            </a:r>
          </a:p>
          <a:p>
            <a:pPr marL="952500" lvl="2"/>
            <a:r>
              <a:rPr lang="en-US" sz="1800" dirty="0" smtClean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 </a:t>
            </a:r>
            <a:r>
              <a:rPr lang="en-US" sz="1800" dirty="0" smtClean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</a:t>
            </a:r>
            <a:r>
              <a:rPr lang="en-US" sz="1800" dirty="0" smtClean="0"/>
              <a:t>before the call  (and restore it after the call)</a:t>
            </a:r>
          </a:p>
          <a:p>
            <a:pPr marL="952500" lvl="2"/>
            <a:r>
              <a:rPr lang="en-US" sz="18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</a:t>
            </a:r>
            <a:r>
              <a:rPr lang="en-US" sz="1800" dirty="0" err="1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allee</a:t>
            </a:r>
            <a:r>
              <a:rPr lang="en-US" sz="1800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</a:t>
            </a:r>
            <a:r>
              <a:rPr lang="en-US" sz="1800" dirty="0" smtClean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</a:t>
            </a:r>
            <a:r>
              <a:rPr lang="en-US" sz="1800" dirty="0" smtClean="0"/>
              <a:t>using it  (and restore it before returning)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47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0413" y="2926080"/>
            <a:ext cx="3797300" cy="1976438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$15213,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47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51388" y="2926080"/>
            <a:ext cx="3797300" cy="19812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$18213,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021440" y="3771000"/>
              <a:ext cx="404280" cy="5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1360" y="3762000"/>
                <a:ext cx="4230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296080" y="3444120"/>
              <a:ext cx="754560" cy="156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9240" y="3437280"/>
                <a:ext cx="769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351520" y="3693960"/>
              <a:ext cx="767880" cy="495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44320" y="3687120"/>
                <a:ext cx="78120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1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Register Saving Conventions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b="1" i="1" dirty="0" smtClean="0"/>
              <a:t>“</a:t>
            </a:r>
            <a:r>
              <a:rPr lang="en-US" b="1" i="1" dirty="0" smtClean="0">
                <a:solidFill>
                  <a:schemeClr val="accent2"/>
                </a:solidFill>
              </a:rPr>
              <a:t>Caller</a:t>
            </a:r>
            <a:r>
              <a:rPr lang="en-US" b="1" i="1" dirty="0" smtClean="0"/>
              <a:t>-saved” registers</a:t>
            </a:r>
          </a:p>
          <a:p>
            <a:pPr lvl="1"/>
            <a:r>
              <a:rPr lang="en-US" dirty="0" smtClean="0"/>
              <a:t>It is the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’s responsibility to save any important data in these registers before calling another procedure (</a:t>
            </a:r>
            <a:r>
              <a:rPr lang="en-US" i="1" dirty="0" smtClean="0"/>
              <a:t>i.e.</a:t>
            </a:r>
            <a:r>
              <a:rPr lang="en-US" dirty="0" smtClean="0"/>
              <a:t> the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can freely change data in these registers)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saves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its stack </a:t>
            </a:r>
            <a:r>
              <a:rPr lang="en-US" dirty="0"/>
              <a:t>frame before </a:t>
            </a:r>
            <a:r>
              <a:rPr lang="en-US" dirty="0" smtClean="0"/>
              <a:t>calling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, then restores values after the call</a:t>
            </a:r>
            <a:endParaRPr lang="en-US" dirty="0"/>
          </a:p>
          <a:p>
            <a:r>
              <a:rPr lang="en-US" b="1" i="1" dirty="0" smtClean="0"/>
              <a:t>“</a:t>
            </a:r>
            <a:r>
              <a:rPr lang="en-US" b="1" i="1" dirty="0" err="1" smtClean="0">
                <a:solidFill>
                  <a:srgbClr val="C00000"/>
                </a:solidFill>
              </a:rPr>
              <a:t>Callee</a:t>
            </a:r>
            <a:r>
              <a:rPr lang="en-US" b="1" i="1" dirty="0" smtClean="0"/>
              <a:t>-saved” registers</a:t>
            </a:r>
          </a:p>
          <a:p>
            <a:pPr lvl="1"/>
            <a:r>
              <a:rPr lang="en-US" dirty="0" smtClean="0"/>
              <a:t>It is the </a:t>
            </a:r>
            <a:r>
              <a:rPr lang="en-US" dirty="0" err="1" smtClean="0"/>
              <a:t>callee’s</a:t>
            </a:r>
            <a:r>
              <a:rPr lang="en-US" dirty="0" smtClean="0"/>
              <a:t> responsibility to save any data in these registers before using the registers (</a:t>
            </a:r>
            <a:r>
              <a:rPr lang="en-US" i="1" dirty="0" smtClean="0"/>
              <a:t>i.e.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assumes the data will be the same across the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procedure call)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saves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its stack </a:t>
            </a:r>
            <a:r>
              <a:rPr lang="en-US" dirty="0"/>
              <a:t>frame before </a:t>
            </a:r>
            <a:r>
              <a:rPr lang="en-US" dirty="0" smtClean="0"/>
              <a:t>using, then </a:t>
            </a:r>
            <a:r>
              <a:rPr lang="en-US" dirty="0"/>
              <a:t>restores them before returning to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Register </a:t>
            </a:r>
            <a:r>
              <a:rPr lang="en-US" dirty="0"/>
              <a:t>Convention </a:t>
            </a:r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Parents (</a:t>
            </a:r>
            <a:r>
              <a:rPr lang="en-US" sz="2400" b="1" i="1" dirty="0" smtClean="0">
                <a:solidFill>
                  <a:schemeClr val="accent2"/>
                </a:solidFill>
              </a:rPr>
              <a:t>calle</a:t>
            </a:r>
            <a:r>
              <a:rPr lang="en-US" sz="2400" b="1" i="1" dirty="0">
                <a:solidFill>
                  <a:schemeClr val="accent2"/>
                </a:solidFill>
              </a:rPr>
              <a:t>r</a:t>
            </a:r>
            <a:r>
              <a:rPr lang="en-US" sz="2400" dirty="0" smtClean="0"/>
              <a:t>) leave for the weekend and give the keys to the house to their child 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callee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Being suspicious, they put away/hid the valuables (</a:t>
            </a:r>
            <a:r>
              <a:rPr lang="en-US" sz="2000" b="1" i="1" dirty="0" smtClean="0">
                <a:solidFill>
                  <a:schemeClr val="accent2"/>
                </a:solidFill>
              </a:rPr>
              <a:t>caller</a:t>
            </a:r>
            <a:r>
              <a:rPr lang="en-US" sz="2000" i="1" dirty="0" smtClean="0"/>
              <a:t>-saved</a:t>
            </a:r>
            <a:r>
              <a:rPr lang="en-US" sz="2000" dirty="0" smtClean="0"/>
              <a:t>) before leaving</a:t>
            </a:r>
          </a:p>
          <a:p>
            <a:pPr lvl="1"/>
            <a:r>
              <a:rPr lang="en-US" sz="2000" dirty="0" smtClean="0"/>
              <a:t>Warn child to leave the bedrooms untouched: 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These rooms better look the same when we return</a:t>
            </a:r>
            <a:r>
              <a:rPr lang="en-US" sz="2000" dirty="0" smtClean="0">
                <a:solidFill>
                  <a:srgbClr val="FF0000"/>
                </a:solidFill>
              </a:rPr>
              <a:t>!”</a:t>
            </a:r>
            <a:endParaRPr lang="en-US" sz="2000" dirty="0" smtClean="0"/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Child decides to throw a wild party (</a:t>
            </a:r>
            <a:r>
              <a:rPr lang="en-US" sz="2400" i="1" dirty="0" smtClean="0"/>
              <a:t>computation</a:t>
            </a:r>
            <a:r>
              <a:rPr lang="en-US" sz="2400" dirty="0" smtClean="0"/>
              <a:t>), spanning the entire house</a:t>
            </a:r>
          </a:p>
          <a:p>
            <a:pPr lvl="1"/>
            <a:r>
              <a:rPr lang="en-US" sz="2000" dirty="0" smtClean="0"/>
              <a:t>To avoid being disowned, child moves all of the stuff from the bedrooms to the backyard shed 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callee</a:t>
            </a:r>
            <a:r>
              <a:rPr lang="en-US" sz="2000" i="1" dirty="0" smtClean="0"/>
              <a:t>-saved</a:t>
            </a:r>
            <a:r>
              <a:rPr lang="en-US" sz="2000" dirty="0" smtClean="0"/>
              <a:t>) before the guests trash the house</a:t>
            </a:r>
            <a:endParaRPr lang="en-US" sz="2000" dirty="0"/>
          </a:p>
          <a:p>
            <a:pPr lvl="1"/>
            <a:r>
              <a:rPr lang="en-US" sz="2000" dirty="0" smtClean="0"/>
              <a:t>Child cleans up house after the party and moves stuff back to bedrooms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Parents return home and are satisfied with the state of the house</a:t>
            </a:r>
          </a:p>
          <a:p>
            <a:pPr lvl="1"/>
            <a:r>
              <a:rPr lang="en-US" sz="2000" dirty="0" smtClean="0"/>
              <a:t>Move valuables back and continue with their 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 smtClean="0"/>
              <a:t>x86-64 Linux </a:t>
            </a:r>
            <a:r>
              <a:rPr lang="en-US" dirty="0"/>
              <a:t>Register </a:t>
            </a:r>
            <a:r>
              <a:rPr lang="en-US" dirty="0" smtClean="0"/>
              <a:t>Usage, part 1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 smtClean="0"/>
              <a:t>Return value</a:t>
            </a:r>
          </a:p>
          <a:p>
            <a:pPr marL="552450" lvl="1"/>
            <a:r>
              <a:rPr lang="en-US" sz="2000" dirty="0" smtClean="0"/>
              <a:t>Also </a:t>
            </a:r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</a:p>
          <a:p>
            <a:pPr marL="552450" lvl="1"/>
            <a:r>
              <a:rPr lang="en-US" sz="2000" dirty="0" smtClean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..., %r9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 smtClean="0"/>
              <a:t>Arguments</a:t>
            </a:r>
            <a:endParaRPr lang="en-US" sz="2000" dirty="0"/>
          </a:p>
          <a:p>
            <a:pPr marL="552450" lvl="1"/>
            <a:r>
              <a:rPr lang="en-US" sz="2000" dirty="0"/>
              <a:t>Also </a:t>
            </a:r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  <a:endParaRPr lang="en-US" sz="2000" dirty="0"/>
          </a:p>
          <a:p>
            <a:pPr marL="552450" lvl="1"/>
            <a:r>
              <a:rPr lang="en-US" sz="2000" dirty="0"/>
              <a:t>Can be modified by </a:t>
            </a:r>
            <a:r>
              <a:rPr lang="en-US" sz="2000" dirty="0" smtClean="0"/>
              <a:t>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r10,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  <a:endParaRPr lang="en-US" sz="2000" dirty="0"/>
          </a:p>
          <a:p>
            <a:pPr marL="552450" lvl="1"/>
            <a:r>
              <a:rPr lang="en-US" sz="2000" dirty="0"/>
              <a:t>Can be modified by </a:t>
            </a:r>
            <a:r>
              <a:rPr lang="en-US" sz="2000" dirty="0" smtClean="0"/>
              <a:t>procedure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680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6" name="Rectangle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22513" y="1600200"/>
            <a:ext cx="1273598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0" name="Rectangle 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%r8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%r9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2" name="Rectangle 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3" name="Rectangle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%r11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687071" y="3200400"/>
            <a:ext cx="110904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7" name="Rectangle 1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8" name="AutoShape 1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 smtClean="0"/>
              <a:t>x86-64 Linux </a:t>
            </a:r>
            <a:r>
              <a:rPr lang="en-US" dirty="0"/>
              <a:t>Register </a:t>
            </a:r>
            <a:r>
              <a:rPr lang="en-US" dirty="0" smtClean="0"/>
              <a:t>Usage, part 2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b="1" dirty="0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-saved</a:t>
            </a:r>
          </a:p>
          <a:p>
            <a:pPr marL="552450" lvl="1"/>
            <a:r>
              <a:rPr lang="en-US" sz="2000" b="1" dirty="0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 must save &amp; restore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552450" lvl="1"/>
            <a:r>
              <a:rPr lang="en-US" sz="2000" dirty="0" smtClean="0"/>
              <a:t>May be used as frame pointer</a:t>
            </a:r>
          </a:p>
          <a:p>
            <a:pPr marL="552450" lvl="1"/>
            <a:r>
              <a:rPr lang="en-US" sz="2000" dirty="0" smtClean="0"/>
              <a:t>Can mix &amp; match</a:t>
            </a:r>
            <a:endParaRPr lang="en-US" sz="2000" dirty="0"/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S</a:t>
            </a:r>
            <a:r>
              <a:rPr lang="en-US" sz="2000" dirty="0" smtClean="0"/>
              <a:t>pecial form of </a:t>
            </a:r>
            <a:r>
              <a:rPr lang="en-US" sz="2000" b="1" dirty="0" err="1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 save</a:t>
            </a:r>
          </a:p>
          <a:p>
            <a:pPr marL="552450" lvl="1"/>
            <a:r>
              <a:rPr lang="en-US" sz="2000" dirty="0" smtClean="0"/>
              <a:t>Restored to original value upon exit from procedure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680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7648" y="1600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7648" y="38862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870448" y="16002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5" name="AutoShap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641848" y="34290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7" name="Rectangle 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58284" y="25146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855116" y="36703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7648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7648" y="20574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7648" y="2514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" name="Rectangle 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7648" y="2971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 due Friday (10/26)</a:t>
            </a:r>
          </a:p>
          <a:p>
            <a:r>
              <a:rPr lang="en-US" dirty="0"/>
              <a:t>Homework 3 </a:t>
            </a:r>
            <a:r>
              <a:rPr lang="en-US" dirty="0" smtClean="0"/>
              <a:t>released </a:t>
            </a:r>
            <a:r>
              <a:rPr lang="en-US" dirty="0" smtClean="0"/>
              <a:t>today, due 11/2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next Monday (10/29, 5:10 pm)</a:t>
            </a:r>
          </a:p>
          <a:p>
            <a:pPr lvl="1"/>
            <a:r>
              <a:rPr lang="en-US" dirty="0" smtClean="0"/>
              <a:t>KNE 210: AA/AE, AB/AF, AI/BD, AJ/BH, BC/BG</a:t>
            </a:r>
          </a:p>
          <a:p>
            <a:pPr lvl="1"/>
            <a:r>
              <a:rPr lang="en-US" dirty="0" smtClean="0"/>
              <a:t>KNE 220: AC/AG, AD/AH, BA/BE, BB/BF</a:t>
            </a:r>
          </a:p>
          <a:p>
            <a:pPr lvl="1"/>
            <a:r>
              <a:rPr lang="en-US" dirty="0" smtClean="0"/>
              <a:t>Make a cheat sheet! – two-sided letter page, </a:t>
            </a:r>
            <a:r>
              <a:rPr lang="en-US" i="1" dirty="0" smtClean="0"/>
              <a:t>handwritten</a:t>
            </a:r>
            <a:endParaRPr lang="en-US" dirty="0" smtClean="0"/>
          </a:p>
          <a:p>
            <a:pPr lvl="1"/>
            <a:r>
              <a:rPr lang="en-US" dirty="0" smtClean="0"/>
              <a:t>Check Piazza this week for announcements </a:t>
            </a:r>
          </a:p>
          <a:p>
            <a:pPr lvl="1"/>
            <a:r>
              <a:rPr lang="en-US" b="1" dirty="0" smtClean="0"/>
              <a:t>Review session </a:t>
            </a:r>
            <a:r>
              <a:rPr lang="en-US" dirty="0" smtClean="0"/>
              <a:t>5-7 pm on Friday (10/26) in EEB 105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64-bit Registers: Usage Conventions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658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%r8</a:t>
            </a:r>
          </a:p>
        </p:txBody>
      </p:sp>
      <p:sp>
        <p:nvSpPr>
          <p:cNvPr id="27659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20574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%r9</a:t>
            </a:r>
          </a:p>
        </p:txBody>
      </p:sp>
      <p:sp>
        <p:nvSpPr>
          <p:cNvPr id="27660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%r10</a:t>
            </a:r>
          </a:p>
        </p:txBody>
      </p:sp>
      <p:sp>
        <p:nvSpPr>
          <p:cNvPr id="27661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%r11</a:t>
            </a:r>
          </a:p>
        </p:txBody>
      </p:sp>
      <p:sp>
        <p:nvSpPr>
          <p:cNvPr id="27662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8862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%r12</a:t>
            </a:r>
          </a:p>
        </p:txBody>
      </p:sp>
      <p:sp>
        <p:nvSpPr>
          <p:cNvPr id="27663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44958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</p:txBody>
      </p:sp>
      <p:sp>
        <p:nvSpPr>
          <p:cNvPr id="2766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5105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%r14</a:t>
            </a:r>
          </a:p>
        </p:txBody>
      </p:sp>
      <p:sp>
        <p:nvSpPr>
          <p:cNvPr id="2766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%r15</a:t>
            </a:r>
          </a:p>
        </p:txBody>
      </p:sp>
      <p:sp>
        <p:nvSpPr>
          <p:cNvPr id="27667" name="TextBox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0920" y="5791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8" name="Text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2982" y="5181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9" name="Text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92982" y="45720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0" name="Text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6420" y="3962400"/>
            <a:ext cx="13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 smtClean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1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2982" y="2743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 smtClean="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4" name="TextBox 4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2232" y="3352800"/>
            <a:ext cx="1400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 smtClean="0">
                <a:latin typeface="Calibri" pitchFamily="-96" charset="0"/>
              </a:rPr>
              <a:t> Saved</a:t>
            </a:r>
            <a:endParaRPr lang="en-US" sz="1800" dirty="0">
              <a:latin typeface="Calibri" pitchFamily="-96" charset="0"/>
            </a:endParaRPr>
          </a:p>
        </p:txBody>
      </p:sp>
      <p:sp>
        <p:nvSpPr>
          <p:cNvPr id="27649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" y="2057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" y="38862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0040" y="4495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" y="5105400"/>
            <a:ext cx="4038600" cy="5334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66" name="Text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4978" y="5802313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2" name="TextBox 4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7040" y="2133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3" name="TextBox 4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14015" y="518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Stack pointer</a:t>
            </a:r>
          </a:p>
        </p:txBody>
      </p:sp>
      <p:sp>
        <p:nvSpPr>
          <p:cNvPr id="27675" name="Text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25800" y="1524000"/>
            <a:ext cx="2722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Return </a:t>
            </a:r>
            <a:r>
              <a:rPr lang="en-US" sz="1800" dirty="0" smtClean="0">
                <a:latin typeface="Calibri" pitchFamily="-96" charset="0"/>
              </a:rPr>
              <a:t>value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</a:t>
            </a:r>
            <a:r>
              <a:rPr lang="en-US" sz="1800" dirty="0" smtClean="0">
                <a:latin typeface="Calibri" pitchFamily="-96" charset="0"/>
              </a:rPr>
              <a:t>saved</a:t>
            </a:r>
            <a:endParaRPr lang="en-US" sz="1800" dirty="0">
              <a:latin typeface="Calibri" pitchFamily="-96" charset="0"/>
            </a:endParaRPr>
          </a:p>
        </p:txBody>
      </p:sp>
      <p:sp>
        <p:nvSpPr>
          <p:cNvPr id="27676" name="Text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15440" y="27543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4 -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7" name="Text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5440" y="4572000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1 -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8" name="Text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33025" y="33639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3 -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9" name="Text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15440" y="3973513"/>
            <a:ext cx="274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-96" charset="0"/>
              </a:rPr>
              <a:t>Argument </a:t>
            </a:r>
            <a:r>
              <a:rPr lang="en-US" sz="1800" smtClean="0">
                <a:latin typeface="Calibri" pitchFamily="-96" charset="0"/>
              </a:rPr>
              <a:t>#2 - </a:t>
            </a:r>
            <a:r>
              <a:rPr lang="en-US" sz="180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smtClean="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0" name="Text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0877" y="21336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6 -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1" name="Text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10877" y="15240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5 -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Example </a:t>
            </a:r>
            <a:r>
              <a:rPr lang="en-US" sz="2400" dirty="0" smtClean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9864" y="1216152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5773257" y="1600200"/>
            <a:ext cx="2380977" cy="1295400"/>
            <a:chOff x="5181600" y="1600200"/>
            <a:chExt cx="2380977" cy="1295400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27051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2527146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16002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5146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 </a:t>
              </a:r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69864" y="3730752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5773257" y="4114800"/>
            <a:ext cx="2656694" cy="2438400"/>
            <a:chOff x="5181600" y="41148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5791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6172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636788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9854" y="6185728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41148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5029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 smtClean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598053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5803559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5410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468800" y="2492640"/>
              <a:ext cx="3586680" cy="29559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4120" y="2485800"/>
                <a:ext cx="3596040" cy="29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6058080" y="321120"/>
              <a:ext cx="2303280" cy="99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52320" y="314280"/>
                <a:ext cx="2314080" cy="10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Example </a:t>
            </a:r>
            <a:r>
              <a:rPr lang="en-US" sz="2400" dirty="0">
                <a:solidFill>
                  <a:srgbClr val="000000"/>
                </a:solidFill>
              </a:rPr>
              <a:t>(step 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$100,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9864" y="4416552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5773257" y="4800600"/>
            <a:ext cx="2380977" cy="1302967"/>
            <a:chOff x="5181600" y="4800600"/>
            <a:chExt cx="2380977" cy="1302967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59436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5749624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4800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5715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9864" y="98425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5773257" y="1371600"/>
            <a:ext cx="2656694" cy="2438400"/>
            <a:chOff x="5181600" y="13716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048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3429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361907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38529" y="3436421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1371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2286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325416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3061528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2667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p:sp>
        <p:nvSpPr>
          <p:cNvPr id="28" name="Rectangle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Ink 30"/>
              <p14:cNvContentPartPr/>
              <p14:nvPr/>
            </p14:nvContentPartPr>
            <p14:xfrm>
              <a:off x="484920" y="954530"/>
              <a:ext cx="8383320" cy="53542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080" y="946250"/>
                <a:ext cx="8397360" cy="53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6899400" y="2207645"/>
              <a:ext cx="1996560" cy="9280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91480" y="2197925"/>
                <a:ext cx="201384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/>
              <p14:cNvContentPartPr/>
              <p14:nvPr/>
            </p14:nvContentPartPr>
            <p14:xfrm>
              <a:off x="5708880" y="2967840"/>
              <a:ext cx="1447920" cy="54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0600" y="2958840"/>
                <a:ext cx="1468080" cy="5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6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Caller </a:t>
            </a:r>
            <a:r>
              <a:rPr lang="en-US" i="1" dirty="0" smtClean="0"/>
              <a:t>and</a:t>
            </a:r>
            <a:r>
              <a:rPr lang="en-US" dirty="0" smtClean="0"/>
              <a:t> Callee Saved?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want </a:t>
            </a:r>
            <a:r>
              <a:rPr lang="en-US" i="1" dirty="0" smtClean="0"/>
              <a:t>one</a:t>
            </a:r>
            <a:r>
              <a:rPr lang="en-US" dirty="0" smtClean="0"/>
              <a:t> calling convention to simply separate implementation details between caller and </a:t>
            </a:r>
            <a:r>
              <a:rPr lang="en-US" dirty="0" err="1" smtClean="0"/>
              <a:t>callee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In general, neither caller-save nor </a:t>
            </a:r>
            <a:r>
              <a:rPr lang="en-US" dirty="0" err="1" smtClean="0"/>
              <a:t>callee</a:t>
            </a:r>
            <a:r>
              <a:rPr lang="en-US" dirty="0" smtClean="0"/>
              <a:t>-save is “best”:</a:t>
            </a:r>
          </a:p>
          <a:p>
            <a:pPr lvl="1"/>
            <a:r>
              <a:rPr lang="en-US" dirty="0" smtClean="0"/>
              <a:t>If caller isn’t using a register, caller-save is better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callee</a:t>
            </a:r>
            <a:r>
              <a:rPr lang="en-US" dirty="0" smtClean="0"/>
              <a:t> doesn’t need a register, </a:t>
            </a:r>
            <a:r>
              <a:rPr lang="en-US" dirty="0" err="1" smtClean="0"/>
              <a:t>callee</a:t>
            </a:r>
            <a:r>
              <a:rPr lang="en-US" dirty="0" smtClean="0"/>
              <a:t>-save is better</a:t>
            </a:r>
          </a:p>
          <a:p>
            <a:pPr lvl="1"/>
            <a:r>
              <a:rPr lang="en-US" dirty="0" smtClean="0"/>
              <a:t>If “do need to save”, </a:t>
            </a:r>
            <a:r>
              <a:rPr lang="en-US" dirty="0" err="1" smtClean="0"/>
              <a:t>callee</a:t>
            </a:r>
            <a:r>
              <a:rPr lang="en-US" dirty="0" smtClean="0"/>
              <a:t>-save generally makes smaller programs</a:t>
            </a:r>
          </a:p>
          <a:p>
            <a:pPr lvl="2"/>
            <a:r>
              <a:rPr lang="en-US" dirty="0" smtClean="0"/>
              <a:t>Functions are called from multiple places</a:t>
            </a:r>
          </a:p>
          <a:p>
            <a:pPr lvl="2"/>
            <a:endParaRPr lang="en-US" dirty="0"/>
          </a:p>
          <a:p>
            <a:r>
              <a:rPr lang="en-US" dirty="0" smtClean="0"/>
              <a:t>So… “some of each” and compiler tries to “pick registers” that minimize amount of saving/restoring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Conventions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125" cy="49720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/>
              <a:t>-</a:t>
            </a:r>
            <a:r>
              <a:rPr lang="en-US" dirty="0" smtClean="0"/>
              <a:t>saved register values need to be pushed </a:t>
            </a:r>
            <a:r>
              <a:rPr lang="en-US" dirty="0"/>
              <a:t>onto the stack before making a procedure </a:t>
            </a:r>
            <a:r>
              <a:rPr lang="en-US" dirty="0" smtClean="0"/>
              <a:t>call </a:t>
            </a:r>
            <a:r>
              <a:rPr lang="en-US" i="1" dirty="0" smtClean="0"/>
              <a:t>only if the Caller needs that value later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may change those register values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/>
              <a:t>-</a:t>
            </a:r>
            <a:r>
              <a:rPr lang="en-US" dirty="0" smtClean="0"/>
              <a:t>saved register values need to be pushed onto the stack </a:t>
            </a:r>
            <a:r>
              <a:rPr lang="en-US" i="1" dirty="0" smtClean="0"/>
              <a:t>only if the </a:t>
            </a:r>
            <a:r>
              <a:rPr lang="en-US" i="1" dirty="0" err="1" smtClean="0"/>
              <a:t>Callee</a:t>
            </a:r>
            <a:r>
              <a:rPr lang="en-US" i="1" dirty="0" smtClean="0"/>
              <a:t> intends </a:t>
            </a:r>
            <a:r>
              <a:rPr lang="en-US" i="1" dirty="0"/>
              <a:t>to </a:t>
            </a:r>
            <a:r>
              <a:rPr lang="en-US" i="1" dirty="0" smtClean="0"/>
              <a:t>use those registers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expects unchanged values in those registers</a:t>
            </a:r>
          </a:p>
          <a:p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forget to </a:t>
            </a:r>
            <a:r>
              <a:rPr lang="en-US" dirty="0" smtClean="0"/>
              <a:t>restore/pop </a:t>
            </a:r>
            <a:r>
              <a:rPr lang="en-US" dirty="0"/>
              <a:t>the values </a:t>
            </a:r>
            <a:r>
              <a:rPr lang="en-US" dirty="0" smtClean="0"/>
              <a:t>later!</a:t>
            </a:r>
            <a:endParaRPr lang="en-US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Illustration of Recursion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023360"/>
            <a:ext cx="417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Compiler Explorer:</a:t>
            </a:r>
          </a:p>
          <a:p>
            <a:r>
              <a:rPr lang="en-US" sz="2400" dirty="0">
                <a:latin typeface="Calibri" pitchFamily="34" charset="0"/>
                <a:hlinkClick r:id="rId6"/>
              </a:rPr>
              <a:t>https://</a:t>
            </a:r>
            <a:r>
              <a:rPr lang="en-US" sz="2400" dirty="0" smtClean="0">
                <a:latin typeface="Calibri" pitchFamily="34" charset="0"/>
                <a:hlinkClick r:id="rId6"/>
              </a:rPr>
              <a:t>godbolt.org/z/xFCrsw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Compiled with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-O1</a:t>
            </a:r>
            <a:r>
              <a:rPr lang="en-US" sz="2000" dirty="0" smtClean="0">
                <a:latin typeface="Calibri" pitchFamily="34" charset="0"/>
              </a:rPr>
              <a:t> for brevity instead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Try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-O2</a:t>
            </a:r>
            <a:r>
              <a:rPr lang="en-US" sz="2000" dirty="0" smtClean="0">
                <a:latin typeface="Calibri" pitchFamily="34" charset="0"/>
              </a:rPr>
              <a:t> instead!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410000" y="1130760"/>
              <a:ext cx="1394640" cy="304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1720" y="1122120"/>
                <a:ext cx="1407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528360" y="1269720"/>
              <a:ext cx="775080" cy="472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0440" y="1264320"/>
                <a:ext cx="7884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252160" y="1939320"/>
              <a:ext cx="2752920" cy="1614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4600" y="1934280"/>
                <a:ext cx="2765880" cy="16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2431080" y="1940400"/>
              <a:ext cx="1059120" cy="12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4960" y="1931400"/>
                <a:ext cx="1074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353960" y="2193480"/>
              <a:ext cx="761400" cy="14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6400" y="2188080"/>
                <a:ext cx="777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2154600" y="3022200"/>
              <a:ext cx="382680" cy="10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6320" y="3013920"/>
                <a:ext cx="400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4036320" y="3022200"/>
              <a:ext cx="786600" cy="158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1280" y="3016800"/>
                <a:ext cx="801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5778360" y="2838600"/>
              <a:ext cx="1386000" cy="26186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1880" y="2832120"/>
                <a:ext cx="1397160" cy="26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Base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0422522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8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194560" y="4114800"/>
            <a:ext cx="2971800" cy="914400"/>
          </a:xfrm>
          <a:prstGeom prst="wedgeRoundRectCallout">
            <a:avLst>
              <a:gd name="adj1" fmla="val 74446"/>
              <a:gd name="adj2" fmla="val -46292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because some AMD hardware doesn’t like jumping to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460820" y="3465570"/>
              <a:ext cx="1569240" cy="522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3260" y="3456570"/>
                <a:ext cx="15840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5995080" y="2640300"/>
              <a:ext cx="3036960" cy="1344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0760" y="2634540"/>
                <a:ext cx="30520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647260" y="5090578"/>
              <a:ext cx="2066400" cy="3394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0060" y="5083378"/>
                <a:ext cx="2082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334880" y="2194560"/>
              <a:ext cx="4172760" cy="174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9120" y="2188800"/>
                <a:ext cx="4186080" cy="17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</a:t>
            </a:r>
            <a:r>
              <a:rPr lang="en-US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Register 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02576992"/>
              </p:ext>
            </p:extLst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927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199" y="3657600"/>
            <a:ext cx="210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Need original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after</a:t>
            </a:r>
            <a:r>
              <a:rPr lang="en-US" dirty="0" smtClean="0">
                <a:latin typeface="Calibri" pitchFamily="34" charset="0"/>
              </a:rPr>
              <a:t> recursive 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pcount_r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“Save” by putting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dirty="0" smtClean="0">
                <a:latin typeface="Calibri" pitchFamily="34" charset="0"/>
              </a:rPr>
              <a:t> saved), but need to save old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p:sp>
        <p:nvSpPr>
          <p:cNvPr id="13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4406220" y="3984089"/>
              <a:ext cx="1611720" cy="28054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0460" y="3979049"/>
                <a:ext cx="1626480" cy="28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2280389" y="1951776"/>
              <a:ext cx="1982880" cy="873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2109" y="1943856"/>
                <a:ext cx="1999080" cy="8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Call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23747912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3744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p:sp>
        <p:nvSpPr>
          <p:cNvPr id="13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1430" y="5105952"/>
            <a:ext cx="494280" cy="407880"/>
            <a:chOff x="6577920" y="4615920"/>
            <a:chExt cx="4942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Ink 21"/>
                <p14:cNvContentPartPr/>
                <p14:nvPr/>
              </p14:nvContentPartPr>
              <p14:xfrm>
                <a:off x="6690600" y="4615920"/>
                <a:ext cx="249840" cy="24804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85200" y="4609080"/>
                  <a:ext cx="264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Ink 22"/>
                <p14:cNvContentPartPr/>
                <p14:nvPr/>
              </p14:nvContentPartPr>
              <p14:xfrm>
                <a:off x="6577920" y="4840560"/>
                <a:ext cx="494280" cy="18324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0360" y="4835520"/>
                  <a:ext cx="507960" cy="19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4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Example: 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1828800"/>
            <a:ext cx="493776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 = x +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</a:t>
            </a:r>
            <a:r>
              <a:rPr lang="en-US" sz="16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solidFill>
                          <a:schemeClr val="accent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return value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35160" y="1076400"/>
              <a:ext cx="6828120" cy="4719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880" y="1070640"/>
                <a:ext cx="6845040" cy="47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985040" y="5519880"/>
              <a:ext cx="2526120" cy="814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9640" y="5512320"/>
                <a:ext cx="253728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5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33693508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6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3955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  <a:endParaRPr lang="en-US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36680" y="3442320"/>
              <a:ext cx="1903680" cy="201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840" y="3436560"/>
                <a:ext cx="1918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414360" y="3658680"/>
              <a:ext cx="1825200" cy="6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160" y="3652560"/>
                <a:ext cx="1837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2781360" y="3787200"/>
              <a:ext cx="523440" cy="200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3800" y="3779280"/>
                <a:ext cx="537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931480" y="4455000"/>
              <a:ext cx="349560" cy="104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4640" y="4446720"/>
                <a:ext cx="360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330840" y="4851000"/>
              <a:ext cx="607680" cy="13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4000" y="4842360"/>
                <a:ext cx="621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981000" y="4859640"/>
              <a:ext cx="1236960" cy="58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4880" y="4850640"/>
                <a:ext cx="1248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1076400" y="4928400"/>
              <a:ext cx="1133280" cy="440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69920" y="4922280"/>
                <a:ext cx="11494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126000" y="4918680"/>
              <a:ext cx="2180880" cy="9709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000" y="4912200"/>
                <a:ext cx="219600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/>
              <p14:cNvContentPartPr/>
              <p14:nvPr/>
            </p14:nvContentPartPr>
            <p14:xfrm>
              <a:off x="1009080" y="4927320"/>
              <a:ext cx="21600" cy="4824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2240" y="4920480"/>
                <a:ext cx="3636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1019880" y="5151960"/>
              <a:ext cx="1231560" cy="270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0880" y="5142240"/>
                <a:ext cx="124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303840" y="5436720"/>
              <a:ext cx="610200" cy="280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6640" y="5427360"/>
                <a:ext cx="623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1001520" y="5442480"/>
              <a:ext cx="1296000" cy="291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5760" y="5433840"/>
                <a:ext cx="130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Ink 29"/>
              <p14:cNvContentPartPr/>
              <p14:nvPr/>
            </p14:nvContentPartPr>
            <p14:xfrm>
              <a:off x="1005840" y="5715000"/>
              <a:ext cx="1311840" cy="154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7920" y="5705280"/>
                <a:ext cx="1327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/>
              <p14:cNvContentPartPr/>
              <p14:nvPr/>
            </p14:nvContentPartPr>
            <p14:xfrm>
              <a:off x="1554480" y="4312080"/>
              <a:ext cx="2848680" cy="24519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44760" y="4302360"/>
                <a:ext cx="2865600" cy="24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Ink 31"/>
              <p14:cNvContentPartPr/>
              <p14:nvPr/>
            </p14:nvContentPartPr>
            <p14:xfrm>
              <a:off x="2787840" y="4917600"/>
              <a:ext cx="673200" cy="482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81720" y="4908960"/>
                <a:ext cx="685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2265840" y="4865400"/>
              <a:ext cx="61560" cy="6300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60800" y="4859280"/>
                <a:ext cx="7272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/>
              <p14:cNvContentPartPr/>
              <p14:nvPr/>
            </p14:nvContentPartPr>
            <p14:xfrm>
              <a:off x="2703240" y="5086440"/>
              <a:ext cx="676440" cy="4413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94960" y="5079600"/>
                <a:ext cx="6976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/>
              <p14:cNvContentPartPr/>
              <p14:nvPr/>
            </p14:nvContentPartPr>
            <p14:xfrm>
              <a:off x="5084280" y="5407200"/>
              <a:ext cx="393480" cy="2109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76720" y="5400000"/>
                <a:ext cx="410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/>
              <p14:cNvContentPartPr/>
              <p14:nvPr/>
            </p14:nvContentPartPr>
            <p14:xfrm>
              <a:off x="2734200" y="5701680"/>
              <a:ext cx="726840" cy="2124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28800" y="5696280"/>
                <a:ext cx="737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" name="Ink 37"/>
              <p14:cNvContentPartPr/>
              <p14:nvPr/>
            </p14:nvContentPartPr>
            <p14:xfrm>
              <a:off x="2613240" y="6036840"/>
              <a:ext cx="1747080" cy="3654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05320" y="6030000"/>
                <a:ext cx="17596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" name="Ink 38"/>
              <p14:cNvContentPartPr/>
              <p14:nvPr/>
            </p14:nvContentPartPr>
            <p14:xfrm>
              <a:off x="7106040" y="4688280"/>
              <a:ext cx="1003680" cy="1699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01360" y="4684320"/>
                <a:ext cx="1015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" name="Ink 39"/>
              <p14:cNvContentPartPr/>
              <p14:nvPr/>
            </p14:nvContentPartPr>
            <p14:xfrm>
              <a:off x="1713960" y="3465360"/>
              <a:ext cx="2904480" cy="2913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06040" y="3459240"/>
                <a:ext cx="2920320" cy="29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3247496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x&amp;1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53256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p:sp>
        <p:nvSpPr>
          <p:cNvPr id="11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456337" y="4625147"/>
              <a:ext cx="3700440" cy="1108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9497" y="4619747"/>
                <a:ext cx="3713400" cy="11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91841646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restored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1691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6911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p:sp>
        <p:nvSpPr>
          <p:cNvPr id="10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4680" y="6336000"/>
            <a:ext cx="2264520" cy="327179"/>
            <a:chOff x="6574680" y="6336000"/>
            <a:chExt cx="2264520" cy="32717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/>
                <p14:cNvContentPartPr/>
                <p14:nvPr/>
              </p14:nvContentPartPr>
              <p14:xfrm>
                <a:off x="6912120" y="6425579"/>
                <a:ext cx="1927080" cy="237600"/>
              </p14:xfrm>
            </p:contentPart>
          </mc:Choice>
          <mc:Fallback>
            <p:pic>
              <p:nvPicPr>
                <p:cNvPr id="2" name="Ink 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06720" y="6420179"/>
                  <a:ext cx="1942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/>
                <p14:cNvContentPartPr/>
                <p14:nvPr/>
              </p14:nvContentPartPr>
              <p14:xfrm>
                <a:off x="6574680" y="6336000"/>
                <a:ext cx="251280" cy="27108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66040" y="6327000"/>
                  <a:ext cx="269280" cy="28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76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 About Recursion</a:t>
            </a: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Works without any special consideration</a:t>
            </a:r>
          </a:p>
          <a:p>
            <a:pPr lvl="1"/>
            <a:r>
              <a:rPr lang="en-US" dirty="0" smtClean="0"/>
              <a:t>Stack frames mean that each function call has private storage</a:t>
            </a:r>
          </a:p>
          <a:p>
            <a:pPr lvl="2"/>
            <a:r>
              <a:rPr lang="en-US" dirty="0" smtClean="0"/>
              <a:t>Saved registers &amp; local variables</a:t>
            </a:r>
          </a:p>
          <a:p>
            <a:pPr lvl="2"/>
            <a:r>
              <a:rPr lang="en-US" dirty="0" smtClean="0"/>
              <a:t>Saved return pointer</a:t>
            </a:r>
          </a:p>
          <a:p>
            <a:pPr lvl="1"/>
            <a:r>
              <a:rPr lang="en-US" dirty="0" smtClean="0"/>
              <a:t>Register saving conventions prevent one function call from corrupting another’s data</a:t>
            </a:r>
          </a:p>
          <a:p>
            <a:pPr lvl="2"/>
            <a:r>
              <a:rPr lang="en-US" dirty="0" smtClean="0"/>
              <a:t>Unless the code explicitly does so (</a:t>
            </a:r>
            <a:r>
              <a:rPr lang="en-US" i="1" dirty="0" smtClean="0"/>
              <a:t>e.g.</a:t>
            </a:r>
            <a:r>
              <a:rPr lang="en-US" dirty="0" smtClean="0"/>
              <a:t> buffer overflow)</a:t>
            </a:r>
          </a:p>
          <a:p>
            <a:pPr lvl="1"/>
            <a:r>
              <a:rPr lang="en-US" dirty="0" smtClean="0"/>
              <a:t>Stack discipline follows call / return pattern</a:t>
            </a:r>
          </a:p>
          <a:p>
            <a:pPr lvl="2"/>
            <a:r>
              <a:rPr lang="en-US" dirty="0" smtClean="0"/>
              <a:t>If P calls Q, then Q returns before P</a:t>
            </a:r>
          </a:p>
          <a:p>
            <a:pPr lvl="2"/>
            <a:r>
              <a:rPr lang="en-US" dirty="0" smtClean="0"/>
              <a:t>Last-In, First-Out (LIFO)</a:t>
            </a:r>
          </a:p>
          <a:p>
            <a:r>
              <a:rPr lang="en-US" dirty="0" smtClean="0"/>
              <a:t>Also works for mutual recursion (P calls Q; Q calls 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Many x86-64 procedures have a minimal stack frame</a:t>
            </a:r>
          </a:p>
          <a:p>
            <a:pPr lvl="1"/>
            <a:r>
              <a:rPr lang="en-US" dirty="0" smtClean="0"/>
              <a:t>Only return address is pushed onto the stack when procedure is called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procedure </a:t>
            </a:r>
            <a:r>
              <a:rPr lang="en-US" i="1" dirty="0" smtClean="0"/>
              <a:t>needs </a:t>
            </a:r>
            <a:r>
              <a:rPr lang="en-US" dirty="0" smtClean="0"/>
              <a:t>to grow its stack frame when it:</a:t>
            </a:r>
          </a:p>
          <a:p>
            <a:pPr lvl="1"/>
            <a:r>
              <a:rPr lang="en-US" dirty="0" smtClean="0"/>
              <a:t>Has too many local variables to hold in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</a:t>
            </a:r>
          </a:p>
          <a:p>
            <a:pPr lvl="1"/>
            <a:r>
              <a:rPr lang="en-US" dirty="0" smtClean="0"/>
              <a:t>Has local variables that are arrays or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 to compute the address of a local variable</a:t>
            </a:r>
          </a:p>
          <a:p>
            <a:pPr lvl="1"/>
            <a:r>
              <a:rPr lang="en-US" dirty="0" smtClean="0"/>
              <a:t>Calls another function that takes more than six arguments</a:t>
            </a:r>
          </a:p>
          <a:p>
            <a:pPr lvl="1"/>
            <a:r>
              <a:rPr lang="en-US" dirty="0" smtClean="0"/>
              <a:t>Is using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 and then calls a procedure</a:t>
            </a:r>
          </a:p>
          <a:p>
            <a:pPr lvl="1"/>
            <a:r>
              <a:rPr lang="en-US" dirty="0" smtClean="0"/>
              <a:t>Modifies/uses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Procedure Summary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 smtClean="0"/>
              <a:t>Important Points</a:t>
            </a:r>
          </a:p>
          <a:p>
            <a:pPr lvl="1"/>
            <a:r>
              <a:rPr lang="en-US" sz="2000" dirty="0" smtClean="0"/>
              <a:t>Procedures are a </a:t>
            </a:r>
            <a:r>
              <a:rPr lang="en-US" sz="2000" dirty="0" smtClean="0">
                <a:solidFill>
                  <a:srgbClr val="FF0000"/>
                </a:solidFill>
              </a:rPr>
              <a:t>combination of </a:t>
            </a:r>
            <a:r>
              <a:rPr lang="en-US" sz="2000" i="1" dirty="0" smtClean="0">
                <a:solidFill>
                  <a:srgbClr val="FF0000"/>
                </a:solidFill>
              </a:rPr>
              <a:t>instructions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 smtClean="0"/>
              <a:t>Conventions prevent functions from disrupting each other</a:t>
            </a:r>
          </a:p>
          <a:p>
            <a:pPr lvl="1"/>
            <a:r>
              <a:rPr lang="en-US" sz="2000" dirty="0" smtClean="0"/>
              <a:t>Stack is the right data structure for procedure call/return</a:t>
            </a:r>
          </a:p>
          <a:p>
            <a:pPr lvl="2"/>
            <a:r>
              <a:rPr lang="en-US" sz="1800" dirty="0" smtClean="0"/>
              <a:t>If P calls Q, then Q returns before P</a:t>
            </a:r>
          </a:p>
          <a:p>
            <a:pPr lvl="1"/>
            <a:r>
              <a:rPr lang="en-US" sz="2000" dirty="0" smtClean="0"/>
              <a:t>Recursion handled by normal calling conventions</a:t>
            </a:r>
            <a:endParaRPr lang="en-US" sz="2200" dirty="0" smtClean="0"/>
          </a:p>
          <a:p>
            <a:r>
              <a:rPr lang="en-US" sz="2400" dirty="0" smtClean="0"/>
              <a:t>Heavy use of registers</a:t>
            </a:r>
          </a:p>
          <a:p>
            <a:pPr lvl="1"/>
            <a:r>
              <a:rPr lang="en-US" sz="2000" dirty="0" smtClean="0"/>
              <a:t>Faster than using memory</a:t>
            </a:r>
          </a:p>
          <a:p>
            <a:pPr lvl="1"/>
            <a:r>
              <a:rPr lang="en-US" sz="2000" dirty="0" smtClean="0"/>
              <a:t>Use limited by data size and conventions</a:t>
            </a:r>
          </a:p>
          <a:p>
            <a:r>
              <a:rPr lang="en-US" sz="2400" dirty="0" smtClean="0"/>
              <a:t>Minimize use of the Stack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0720" y="1295400"/>
            <a:ext cx="2763520" cy="5219700"/>
            <a:chOff x="6126480" y="1295400"/>
            <a:chExt cx="2763520" cy="5219700"/>
          </a:xfrm>
        </p:grpSpPr>
        <p:sp>
          <p:nvSpPr>
            <p:cNvPr id="81924" name="Rectangle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0" y="3276600"/>
              <a:ext cx="12700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25" name="Rectangle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0" y="3886200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81926" name="Rectangle 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0" y="5699125"/>
              <a:ext cx="1270000" cy="7366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</p:txBody>
        </p:sp>
        <p:sp>
          <p:nvSpPr>
            <p:cNvPr id="81927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1295400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28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20000" y="3581400"/>
              <a:ext cx="1270000" cy="304800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 smtClean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 smtClean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81929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620000" y="2667000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3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544850" y="1981200"/>
              <a:ext cx="684212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8193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269480" y="3732213"/>
              <a:ext cx="29260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3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3552825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(Optional)</a:t>
              </a: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Anonymous Pro Regular" charset="0"/>
                <a:sym typeface="Courier New Bold" charset="0"/>
              </a:endParaRPr>
            </a:p>
          </p:txBody>
        </p:sp>
        <p:sp>
          <p:nvSpPr>
            <p:cNvPr id="8193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269480" y="6365875"/>
              <a:ext cx="29051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5" name="Rectangle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6184900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9" name="AutoShap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 (initial state)</a:t>
            </a:r>
            <a:endParaRPr lang="en-US" dirty="0">
              <a:sym typeface="Courier New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0999" y="3931920"/>
            <a:ext cx="4572000" cy="2743200"/>
          </a:xfrm>
        </p:spPr>
        <p:txBody>
          <a:bodyPr/>
          <a:lstStyle/>
          <a:p>
            <a:r>
              <a:rPr lang="en-US" sz="2400" dirty="0"/>
              <a:t>Return address </a:t>
            </a:r>
            <a:r>
              <a:rPr lang="en-US" sz="2400" b="0" dirty="0"/>
              <a:t>on stack </a:t>
            </a:r>
            <a:r>
              <a:rPr lang="en-US" sz="2400" b="0" dirty="0" smtClean="0"/>
              <a:t>is the a</a:t>
            </a:r>
            <a:r>
              <a:rPr lang="en-US" sz="2400" dirty="0" smtClean="0"/>
              <a:t>ddress </a:t>
            </a:r>
            <a:r>
              <a:rPr lang="en-US" sz="2400" dirty="0"/>
              <a:t>of instruction immediately </a:t>
            </a:r>
            <a:r>
              <a:rPr lang="en-US" sz="2400" i="1" dirty="0"/>
              <a:t>following</a:t>
            </a:r>
            <a:r>
              <a:rPr lang="en-US" sz="2400" dirty="0"/>
              <a:t> the call to “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Shown here as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2000" dirty="0" smtClean="0"/>
              <a:t>, but could be anything)</a:t>
            </a:r>
          </a:p>
          <a:p>
            <a:pPr lvl="1"/>
            <a:r>
              <a:rPr lang="en-US" sz="2000" dirty="0" smtClean="0"/>
              <a:t>Pushed onto stack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call_incr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7003" y="2571529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" y="15678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30175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180564" y="2956373"/>
            <a:ext cx="112197" cy="10714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3547440" y="1301040"/>
              <a:ext cx="2346120" cy="17758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8800" y="1294200"/>
                <a:ext cx="23594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5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2503949"/>
          </a:xfrm>
        </p:spPr>
        <p:txBody>
          <a:bodyPr/>
          <a:lstStyle/>
          <a:p>
            <a:r>
              <a:rPr lang="en-US" sz="2400" dirty="0"/>
              <a:t>Setup </a:t>
            </a:r>
            <a:r>
              <a:rPr lang="en-US" sz="2400" dirty="0" smtClean="0"/>
              <a:t>space </a:t>
            </a:r>
            <a:r>
              <a:rPr lang="en-US" sz="2400" dirty="0"/>
              <a:t>for local variables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2000" dirty="0"/>
              <a:t> needs space on the stack</a:t>
            </a:r>
          </a:p>
          <a:p>
            <a:r>
              <a:rPr lang="en-US" sz="2400" dirty="0"/>
              <a:t>Compiler allocated extra space </a:t>
            </a:r>
          </a:p>
          <a:p>
            <a:pPr lvl="1"/>
            <a:r>
              <a:rPr lang="en-US" sz="2000" dirty="0"/>
              <a:t>Often does this for a variety of </a:t>
            </a:r>
            <a:r>
              <a:rPr lang="en-US" sz="2000" dirty="0" smtClean="0"/>
              <a:t>reasons, including alignment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ight Brace 4"/>
          <p:cNvSpPr/>
          <p:nvPr>
            <p:custDataLst>
              <p:tags r:id="rId4"/>
            </p:custDataLst>
          </p:nvPr>
        </p:nvSpPr>
        <p:spPr bwMode="auto">
          <a:xfrm>
            <a:off x="3931920" y="3064877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091181" y="3046511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Allocate space </a:t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for local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vars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16339" y="2571529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1537200" y="1498320"/>
              <a:ext cx="4354200" cy="24138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32160" y="1492200"/>
                <a:ext cx="4367880" cy="24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8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8" name="Right Brace 27"/>
          <p:cNvSpPr/>
          <p:nvPr>
            <p:custDataLst>
              <p:tags r:id="rId4"/>
            </p:custDataLst>
          </p:nvPr>
        </p:nvSpPr>
        <p:spPr bwMode="auto">
          <a:xfrm>
            <a:off x="3931920" y="3578624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4090753" y="3584961"/>
            <a:ext cx="2642455" cy="5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Set up parameters for call </a:t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5669280" y="5212080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57200" y="5510398"/>
            <a:ext cx="4572000" cy="1032301"/>
          </a:xfrm>
          <a:prstGeom prst="roundRect">
            <a:avLst/>
          </a:prstGeom>
          <a:noFill/>
          <a:ln w="190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Aside: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is used because 100 is a small positive value that fits in 32 bits.  High order bits of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get set to zero automatically.  It takes </a:t>
            </a:r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one less byte 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to encode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than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4B2A85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1654200" y="2883240"/>
              <a:ext cx="7413480" cy="16614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9520" y="2876040"/>
                <a:ext cx="7423560" cy="16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7484400" y="2958480"/>
              <a:ext cx="354960" cy="262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7200" y="2952360"/>
                <a:ext cx="37044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2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3)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3951119"/>
            <a:ext cx="4754880" cy="1382881"/>
          </a:xfrm>
        </p:spPr>
        <p:txBody>
          <a:bodyPr/>
          <a:lstStyle/>
          <a:p>
            <a:r>
              <a:rPr lang="en-US" sz="2000" dirty="0" smtClean="0"/>
              <a:t>State while inside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Return address </a:t>
            </a:r>
            <a:r>
              <a:rPr lang="en-US" sz="1800" b="0" dirty="0" smtClean="0"/>
              <a:t>on top of stack is address of the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/>
              <a:t> instruction immediately following call to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940640" y="1324080"/>
              <a:ext cx="4133160" cy="2601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35600" y="1315800"/>
                <a:ext cx="4142160" cy="26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4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4)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4114800"/>
            <a:ext cx="4754880" cy="932481"/>
          </a:xfrm>
        </p:spPr>
        <p:txBody>
          <a:bodyPr/>
          <a:lstStyle/>
          <a:p>
            <a:r>
              <a:rPr lang="en-US" sz="2400" dirty="0" smtClean="0"/>
              <a:t>State while inside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2400" dirty="0" smtClean="0"/>
          </a:p>
          <a:p>
            <a:pPr lvl="1"/>
            <a:r>
              <a:rPr lang="en-US" sz="2000" i="1" dirty="0" smtClean="0"/>
              <a:t>After</a:t>
            </a:r>
            <a:r>
              <a:rPr lang="en-US" sz="2000" dirty="0" smtClean="0"/>
              <a:t> code in body has been executed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74120" y="2680200"/>
              <a:ext cx="8573040" cy="35715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200" y="2674080"/>
                <a:ext cx="8590320" cy="35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9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5)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754880" cy="128016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returning from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  <a:p>
            <a:pPr lvl="1"/>
            <a:r>
              <a:rPr lang="en-US" sz="1800" dirty="0" smtClean="0"/>
              <a:t>Registers </a:t>
            </a:r>
            <a:r>
              <a:rPr lang="en-US" sz="1800" dirty="0"/>
              <a:t>and memory have been modified and </a:t>
            </a:r>
            <a:r>
              <a:rPr lang="en-US" sz="1800" dirty="0" smtClean="0"/>
              <a:t>return </a:t>
            </a:r>
            <a:r>
              <a:rPr lang="en-US" sz="1800" dirty="0"/>
              <a:t>address has been popped off </a:t>
            </a:r>
            <a:r>
              <a:rPr lang="en-US" sz="1800" dirty="0" smtClean="0"/>
              <a:t>stack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6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4233672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AutoShape 5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74320" y="205740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5004720" y="1808640"/>
              <a:ext cx="946800" cy="17028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7520" y="1800360"/>
                <a:ext cx="960120" cy="17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7484400" y="2958480"/>
              <a:ext cx="1032480" cy="3730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7200" y="2952360"/>
                <a:ext cx="1047960" cy="37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5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4798</TotalTime>
  <Words>4273</Words>
  <Application>Microsoft Office PowerPoint</Application>
  <PresentationFormat>On-screen Show (4:3)</PresentationFormat>
  <Paragraphs>931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7" baseType="lpstr"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Calibri Bold Italic</vt:lpstr>
      <vt:lpstr>Calibri Light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Zapf Dingbats</vt:lpstr>
      <vt:lpstr>ヒラギノ角ゴ ProN W6</vt:lpstr>
      <vt:lpstr>UWTheme-351-Au18</vt:lpstr>
      <vt:lpstr>Procedures II CSE 351 Autumn 2018</vt:lpstr>
      <vt:lpstr>Administrivia</vt:lpstr>
      <vt:lpstr>Example:  increment</vt:lpstr>
      <vt:lpstr>Procedure Call Example  (initial state)</vt:lpstr>
      <vt:lpstr>Procedure Call Example (step 1)</vt:lpstr>
      <vt:lpstr>Procedure Call Example (step 2)</vt:lpstr>
      <vt:lpstr>Procedure Call Example (step 3)</vt:lpstr>
      <vt:lpstr>Procedure Call Example (step 4)</vt:lpstr>
      <vt:lpstr>Procedure Call Example (step 5)</vt:lpstr>
      <vt:lpstr>Procedure Call Example (step 6)</vt:lpstr>
      <vt:lpstr>Procedure Call Example (step 7)</vt:lpstr>
      <vt:lpstr>Procedure Call Example (step 8)</vt:lpstr>
      <vt:lpstr>Procedure Call Example (step 9)</vt:lpstr>
      <vt:lpstr>Procedures</vt:lpstr>
      <vt:lpstr>Register Saving Conventions</vt:lpstr>
      <vt:lpstr>Register Saving Conventions</vt:lpstr>
      <vt:lpstr>Silly Register Convention Analogy</vt:lpstr>
      <vt:lpstr>x86-64 Linux Register Usage, part 1</vt:lpstr>
      <vt:lpstr>x86-64 Linux Register Usage, part 2</vt:lpstr>
      <vt:lpstr>x86-64 64-bit Registers: Usage Conventions</vt:lpstr>
      <vt:lpstr>Callee-Saved Example (step 1)</vt:lpstr>
      <vt:lpstr>Callee-Saved Example (step 2)</vt:lpstr>
      <vt:lpstr>Why Caller and Callee Saved?</vt:lpstr>
      <vt:lpstr>Register Conventions Summary</vt:lpstr>
      <vt:lpstr>Procedures</vt:lpstr>
      <vt:lpstr>Recursive Function</vt:lpstr>
      <vt:lpstr>Recursive Function:  Base Case</vt:lpstr>
      <vt:lpstr>Recursive Function:  Callee Register Save</vt:lpstr>
      <vt:lpstr>Recursive Function:  Call Setup</vt:lpstr>
      <vt:lpstr>Recursive Function:  Call</vt:lpstr>
      <vt:lpstr>Recursive Function:  Result</vt:lpstr>
      <vt:lpstr>Recursive Function:  Completion</vt:lpstr>
      <vt:lpstr>Observations About Recursion</vt:lpstr>
      <vt:lpstr>x86-64 Stack Frames</vt:lpstr>
      <vt:lpstr>x86-64 Procedure 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22</dc:title>
  <dc:creator>Justin Hsia</dc:creator>
  <cp:lastModifiedBy>Justin Hsia</cp:lastModifiedBy>
  <cp:revision>133</cp:revision>
  <cp:lastPrinted>2018-10-22T06:29:28Z</cp:lastPrinted>
  <dcterms:created xsi:type="dcterms:W3CDTF">2016-10-20T06:40:02Z</dcterms:created>
  <dcterms:modified xsi:type="dcterms:W3CDTF">2018-10-23T00:11:36Z</dcterms:modified>
</cp:coreProperties>
</file>