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7.xml" ContentType="application/vnd.openxmlformats-officedocument.presentationml.notesSlide+xml"/>
  <Override PartName="/ppt/ink/ink3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0.xml" ContentType="application/vnd.openxmlformats-officedocument.presentationml.notesSlide+xml"/>
  <Override PartName="/ppt/ink/ink7.xml" ContentType="application/inkml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3.xml" ContentType="application/vnd.openxmlformats-officedocument.presentationml.notesSlide+xml"/>
  <Override PartName="/ppt/ink/ink8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5.xml" ContentType="application/vnd.openxmlformats-officedocument.presentationml.notesSlide+xml"/>
  <Override PartName="/ppt/ink/ink11.xml" ContentType="application/inkml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9.xml" ContentType="application/vnd.openxmlformats-officedocument.presentationml.notesSlide+xml"/>
  <Override PartName="/ppt/ink/ink17.xml" ContentType="application/inkml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0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21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ink/ink18.xml" ContentType="application/inkml+xml"/>
  <Override PartName="/ppt/ink/ink19.xml" ContentType="application/inkml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22.xml" ContentType="application/vnd.openxmlformats-officedocument.presentationml.notesSlide+xml"/>
  <Override PartName="/ppt/ink/ink20.xml" ContentType="application/inkml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4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5.xml" ContentType="application/vnd.openxmlformats-officedocument.presentationml.notesSlide+xml"/>
  <Override PartName="/ppt/ink/ink23.xml" ContentType="application/inkml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2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28.xml" ContentType="application/vnd.openxmlformats-officedocument.presentationml.notesSlide+xml"/>
  <Override PartName="/ppt/ink/ink28.xml" ContentType="application/inkml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29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30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31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32.xml" ContentType="application/vnd.openxmlformats-officedocument.presentationml.notesSlide+xml"/>
  <Override PartName="/ppt/ink/ink29.xml" ContentType="application/inkml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33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34.xml" ContentType="application/vnd.openxmlformats-officedocument.presentationml.notesSlide+xml"/>
  <Override PartName="/ppt/ink/ink30.xml" ContentType="application/inkml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35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36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37.xml" ContentType="application/vnd.openxmlformats-officedocument.presentationml.notesSlide+xml"/>
  <Override PartName="/ppt/ink/ink31.xml" ContentType="application/inkml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notesSlides/notesSlide38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0" r:id="rId1"/>
  </p:sldMasterIdLst>
  <p:notesMasterIdLst>
    <p:notesMasterId r:id="rId42"/>
  </p:notesMasterIdLst>
  <p:handoutMasterIdLst>
    <p:handoutMasterId r:id="rId43"/>
  </p:handoutMasterIdLst>
  <p:sldIdLst>
    <p:sldId id="949" r:id="rId2"/>
    <p:sldId id="899" r:id="rId3"/>
    <p:sldId id="944" r:id="rId4"/>
    <p:sldId id="945" r:id="rId5"/>
    <p:sldId id="946" r:id="rId6"/>
    <p:sldId id="947" r:id="rId7"/>
    <p:sldId id="948" r:id="rId8"/>
    <p:sldId id="941" r:id="rId9"/>
    <p:sldId id="942" r:id="rId10"/>
    <p:sldId id="943" r:id="rId11"/>
    <p:sldId id="931" r:id="rId12"/>
    <p:sldId id="932" r:id="rId13"/>
    <p:sldId id="933" r:id="rId14"/>
    <p:sldId id="934" r:id="rId15"/>
    <p:sldId id="935" r:id="rId16"/>
    <p:sldId id="936" r:id="rId17"/>
    <p:sldId id="937" r:id="rId18"/>
    <p:sldId id="938" r:id="rId19"/>
    <p:sldId id="939" r:id="rId20"/>
    <p:sldId id="940" r:id="rId21"/>
    <p:sldId id="898" r:id="rId22"/>
    <p:sldId id="919" r:id="rId23"/>
    <p:sldId id="837" r:id="rId24"/>
    <p:sldId id="900" r:id="rId25"/>
    <p:sldId id="901" r:id="rId26"/>
    <p:sldId id="665" r:id="rId27"/>
    <p:sldId id="666" r:id="rId28"/>
    <p:sldId id="838" r:id="rId29"/>
    <p:sldId id="839" r:id="rId30"/>
    <p:sldId id="840" r:id="rId31"/>
    <p:sldId id="841" r:id="rId32"/>
    <p:sldId id="842" r:id="rId33"/>
    <p:sldId id="843" r:id="rId34"/>
    <p:sldId id="844" r:id="rId35"/>
    <p:sldId id="845" r:id="rId36"/>
    <p:sldId id="846" r:id="rId37"/>
    <p:sldId id="847" r:id="rId38"/>
    <p:sldId id="848" r:id="rId39"/>
    <p:sldId id="849" r:id="rId40"/>
    <p:sldId id="904" r:id="rId41"/>
  </p:sldIdLst>
  <p:sldSz cx="9144000" cy="6858000" type="screen4x3"/>
  <p:notesSz cx="9601200" cy="73152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99"/>
    <a:srgbClr val="FF9900"/>
    <a:srgbClr val="4B2A85"/>
    <a:srgbClr val="00B050"/>
    <a:srgbClr val="D6D6F4"/>
    <a:srgbClr val="F1C7C7"/>
    <a:srgbClr val="CDF1C5"/>
    <a:srgbClr val="F6F5BD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89525" autoAdjust="0"/>
  </p:normalViewPr>
  <p:slideViewPr>
    <p:cSldViewPr>
      <p:cViewPr varScale="1">
        <p:scale>
          <a:sx n="84" d="100"/>
          <a:sy n="84" d="100"/>
        </p:scale>
        <p:origin x="933" y="48"/>
      </p:cViewPr>
      <p:guideLst>
        <p:guide orient="horz" pos="864"/>
        <p:guide pos="3648"/>
      </p:guideLst>
    </p:cSldViewPr>
  </p:slideViewPr>
  <p:outlineViewPr>
    <p:cViewPr>
      <p:scale>
        <a:sx n="33" d="100"/>
        <a:sy n="33" d="100"/>
      </p:scale>
      <p:origin x="0" y="-65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4" d="100"/>
          <a:sy n="114" d="100"/>
        </p:scale>
        <p:origin x="3968" y="1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4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1:32:36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3467 17764 200 0,'0'-8'74'0,"6"8"-58"0,-6-5 23 15,3 2 4-15,2-2-10 16,4 0-2-16,3 2-12 16,6-2-4-16,6-3-8 15,6-3-3-15,14 6 0 0,19-3 0 0,5 0 2 16,7-3-3-16,11-2 0 16,15 5-1-16,-2 3-2 15,-1-8 1-15,0 5-1 16,15 0 6-16,0-3 6 15,-3 3-4-15,9-2-2 16,6 2-3-16,-6 3-3 0,-5-3 3 16,5 2 0-1,0 6 1-15,-9 0 0 0,-12 0-5 16,-6-2 1-16,1 2 2 16,-1 2 1-16,-6 4-1 15,-8-6-2-15,-4 0 1 16,-3 0 1-1,4 0-1-15,-1 5 2 16,1-2-2-16,-4 2-1 16,-2-5-2-16,-1 5 1 0,3-5 3 15,10 3 1-15,2 2-4 16,1 0 1-16,-4-2 0 16,6 0 0-16,27-1 2 0,-3 6 1 15,-8-2-1 1,-4-6-2-16,12 0 1 0,9 5 1 15,0-5-3-15,3 0 0 16,15 0 1-16,-3 0 2 16,9 0-1-16,18 0-1 15,-4 0 5-15,16 5 1 16,0-2 2-16,2-3 0 16,16 0-7-1,-16 0 0-15,10 0 1 16,-12 0 1-16,-13 0-8 15,7 0-4-15,-12 0-9 0,-15-3-3 16,-6-2-25-16,6 0-10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6:50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8717 11671 160 0,'-3'-3'63'0,"3"6"-34"0,0 2-23 0,-3 0 17 16,-3 9-3-16,-3 4 3 15,0 6-7-15,-2 10-1 16,-4-2-9-16,3 0 3 0,0 0 1 16,0-9-5-16,3-1-1 15,0-4-2-15,3-5 1 16,0-2-4-16,3-3 0 16,3-3 1-16,0-5 0 0,3-5 0 15,3-3 2 1,3-3-3-16,3-13-2 15,0-2 2-15,0 0 0 16,3-4 1-16,3 4 2 16,-1 5 1-16,1 2 3 0,-3 6-1 15,0 5 2-15,0 6-2 16,3 4 2-16,0 6 0 16,-1 3 1-16,-2-1-4 15,0 6-3-15,3 3 0 16,-3-3-1-16,3 2 0 15,-3-7 0-15,0-1-29 16,-1-4-10-16</inkml:trace>
  <inkml:trace contextRef="#ctx0" brushRef="#br0" timeOffset="1">8812 11742 176 0,'-2'0'66'0,"2"8"-36"0,-3 13-24 16,3-5 15-16,-3 5 2 15,0 6 3-15,0 7-7 16,-3 6-1-16,0 2-11 15,0 6-2-15,-6 2 1 0,3 3-3 16,6 0-2-16,3 0 0 16,6-3-1-16,3-5 0 15,6-3 0-15,3-10 0 16,8-8 2-16,7-13 3 0,3-6 2 16,5-5-3-16,4-3-3 15,6-2-7 1,-1-6-1-16,-5 1-57 0,-6-1-24 15,-7 1-8 1</inkml:trace>
  <inkml:trace contextRef="#ctx0" brushRef="#br0" timeOffset="2">9444 12118 152 0,'0'-3'57'0,"0"3"-30"0,0 0-21 0,0 0 17 0,2 3-1 16,1 5 2-16,0 8-2 16,0 8-2-16,0 13-10 15,0 5-4-15,0 0-2 0,-3 3-2 16,0-2-2-16,0-4 1 15,0-7-1-15,-3-6-3 16,3-4 2-16,-3-4-30 16,3-5-14-16,-3-7-48 15</inkml:trace>
  <inkml:trace contextRef="#ctx0" brushRef="#br0" timeOffset="3">9339 12364 260 0,'0'3'96'0,"3"-9"-52"0,9 6-43 0,-6 0 19 16,9 0-7-1,-3-2 2-15,6-1-8 0,3 0-2 16,5 1-3-16,1-1-6 16,6-5-2-16,6 0-44 0,-7 0-16 15,-2-8-44 1</inkml:trace>
  <inkml:trace contextRef="#ctx0" brushRef="#br0" timeOffset="4">9631 12150 192 0,'-6'5'71'0,"9"8"-38"0,0 8-28 15,0-7 19-15,-3 12 0 16,6 3 5-16,-6 3-9 16,6 2-2-16,-9 1-10 15,3-1-3-15,0-5 1 0,6-5-3 16,-9-5-2-16,0-6-3 16,3-3 1-16,0-2 1 15,0-2 2-15,6-9-3 16,-3-8 0-16,3-2-4 15,0-3-1-15,3 0 5 16,0 3 2-16,0 3 1 0,-1 2-2 16,4 2-4-1,0 9 0-15,0 2 4 0,0 6 2 16,-3 2 0-16,0 0 1 16,-3 3-2-16,0 0-1 15,-3-3-10-15,0-2-6 16,0-1-21-16,0-2-9 15,0-2-28-15,0-6-38 16,6-8 36 0</inkml:trace>
  <inkml:trace contextRef="#ctx0" brushRef="#br0" timeOffset="5">9881 12414 216 0,'0'6'82'0,"6"-1"-44"0,0 3-36 16,0-6 17-16,3 1-4 15,0 0 1-15,0-1-4 16,3-2-2-16,-3 0-6 16,-1-2-3-16,1-4 2 0,0 1 0 15,-3-3 3-15,-3 0-3 16,-6-2-2-16,-3 2-7 16,-3 0-1-16,-2 3-2 15,-1 5 3-15,0 2-3 16,0 3-1-16,-3 6 5 15,3 2 4-15,3 6 13 16,0-1 7-16,6 1-6 0,3-3-2 16,0 0-6-1,6-3-2-15,3-3-1 0,3-2-2 16,3-2-17-16,3-4-6 16,0-2-24-16,-1-2-10 15,7-6-41 1</inkml:trace>
  <inkml:trace contextRef="#ctx0" brushRef="#br0" timeOffset="6">10164 12375 212 0,'-12'0'79'16,"3"0"-42"-16,3-3-30 0,3 3 29 15,-6 5-8-15,-3 1-8 16,0 1-4-16,3 1-10 15,3 0-4-15,6 3 1 0,0 2-4 16,6 0 0-16,0 1 1 16,3-1 0-16,-3 0 4 15,0 0 2-15,-3 1 2 16,-3-1 2-16,0-3-3 16,-12 1-2-1,0-3 0-15,0-3-32 16,1-2-12-16,-1-3-7 15,3-3 0-15,3-2-29 16,3-6-41 0,9-5 36-16</inkml:trace>
  <inkml:trace contextRef="#ctx0" brushRef="#br0" timeOffset="7">10238 12427 180 0,'6'6'68'0,"-3"-4"-36"0,3 1-18 0,-6-3 20 16,6 3-11-16,3-3-3 16,0 2-7-16,0-2-1 15,0 0-7-15,0-2-1 0,0-1 2 16,-3-2-1-16,0-1 2 16,0 1-6-16,-3-3-1 15,-1 0 2-15,-2 0 3 16,-2 3-4-16,-4 0-1 15,0 2-2-15,-9 3-2 16,0 3 3-16,0 2 0 0,3 6-2 16,0-1 2-16,0 6 5 15,3 0 2-15,3 0 0 16,3 0 1-16,3 0-2 16,6-3 0-16,6 0-3 15,3-2-2-15,0-3-15 16,3-3-5-16,0-2-36 15,0-3-17-15,-1-8-25 16</inkml:trace>
  <inkml:trace contextRef="#ctx0" brushRef="#br0" timeOffset="8">10786 12364 192 0,'-9'-3'74'0,"-6"3"-40"0,6 0-40 0,-3 6 45 16,0 4-16-16,0 3-7 15,1 3-6-15,-1 8-6 16,0 0-1-16,3-3 3 16,0 0 1-16,3-2 1 0,3-3-2 15,3-3-1-15,3-5-3 16,3-3-2-16,3-5-4 16,0-5 0-16,3 0-3 15,0-6 2-15,-3-2 1 16,-1 0 2-16,4-1 3 0,-9 1 2 15,0 2 3 1,0 1 3-16,0 2 0 0,-3 3 0 16,0-1-3-16,6 9-1 31,0 8-3-31,-3 4 1 0,0 1 2 16,0-2-4-16,0-1-1 15,0 0-2-15,3-2-2 16,0-3-24-16,0-1-9 15,0-4-23-15,0-3-8 16,3-3-20 0</inkml:trace>
  <inkml:trace contextRef="#ctx0" brushRef="#br0" timeOffset="9">10875 12412 144 0,'3'5'55'0,"0"3"-30"0,0 5-10 0,0-8 36 16,0 14-11-16,0-3-14 16,0-3-6-16,0-2-12 15,-3-3-3-15,0-1-1 0,0-1 2 16,0-4 3-16,0-2 5 16,0 0 3-16,0 0-7 15,0-8-1-15,0-7-3 16,3-1-1-16,0 0-6 0,3 0 1 15,3 0-2-15,0 0 0 16,3 3-3 0,0 0-1-16,5 2-30 15,1 1-12-15,-3 4-21 0,0 1-10 16,0 0-1 0</inkml:trace>
  <inkml:trace contextRef="#ctx0" brushRef="#br0" timeOffset="10">11122 12393 224 0,'3'13'85'0,"3"-10"-46"0,0 8-30 0,0-6 19 16,0 0-3-16,0-2 4 15,9-6-12 1,0 0-9-16,0 1-5 0,0-3 0 16,-4-1-2-16,1-2 2 15,-3-2-2-15,-3 2-1 0,-3 0-6 16,-3 0-1-1,-3-8-4-15,-6 8 2 16,-6 3 0-16,-2 5 1 0,-1 5 2 16,0 8 2-16,0 3 4 15,3 8 2-15,3 0 13 16,3 0 7-16,6-3 2 16,3 0 1-16,6 0-10 15,3-2-2-15,9-3-7 16,3-6-2-16,6-5-2 15,2-2 1-15,4-6-51 16,6-10-19-16,3-8-71 16</inkml:trace>
  <inkml:trace contextRef="#ctx0" brushRef="#br0" timeOffset="11">11712 12393 184 0,'0'0'71'0,"0"0"-38"0,0 3-32 0,3-1 14 0,-3 4 3 15,0 2 6-15,0 0-4 16,3 7 0-16,-3 4-11 16,6-1-5-16,-6 1-1 0,3-3-2 15,0 0-1-15,-3-3-6 16,0-2-4-16,0-4-36 15,0-1-17-15,0-6-30 16</inkml:trace>
  <inkml:trace contextRef="#ctx0" brushRef="#br0" timeOffset="12">11706 12367 200 0,'-3'-3'77'0,"3"3"-42"0,0-3-45 0,3 1 11 15,0 2-8-15,0 0 0 16,0-3-21-16,6 3-8 16,-3 0-35-16,-1 3-15 15</inkml:trace>
  <inkml:trace contextRef="#ctx0" brushRef="#br0" timeOffset="13">11807 12491 172 0,'0'40'66'0,"0"-32"-36"0,-3 2-18 0,3-5 19 15,-3 1-12-15,0-4-1 16,3 1-6-16,-3-3 0 0,3-3-7 16,0-2 1-16,0 0 4 15,3-14-8-15,0-2-1 16,3 0-1-16,3 2 0 0,0 4-3 16,0 4 0-16,6 3 2 15,2 8 0-15,1 5 3 16,0 9 1-16,-3 1 1 15,-3 1 0 1,-3 0-2-16,0 0-2 0,0 0 3 16,0-3 2-16,0-5-31 15,0-3-14-15,-1-2-62 16,4-6-31 0,0 1 67-16</inkml:trace>
  <inkml:trace contextRef="#ctx0" brushRef="#br0" timeOffset="14">12173 12390 240 0,'-3'-5'90'0,"3"5"-48"0,-3 0-31 0,3 0 21 16,-3 3-4-16,0-1 1 16,-6 4-12-16,3-1-5 15,0 3-7-15,0 0-4 0,3 0 0 16,6 5-4-16,3 6 2 15,0-4-1-15,3 1 0 16,0 0 6-16,0 0 2 16,-3 0 0-16,-3 0-1 15,-3 0 1-15,0-3 1 16,-3-2-3-16,-3-4-3 0,-6 1-14 16,0-5-4-16,-6-3-20 15,3-3-6-15,1 1-13 16,2-4-3-16,3-1-43 15</inkml:trace>
  <inkml:trace contextRef="#ctx0" brushRef="#br0" timeOffset="15">12358 12205 212 0,'0'6'82'0,"3"7"-44"0,-3 19-31 16,3-14 20-16,-3 8-3 0,0 6 1 15,0 3-8-15,0 2-2 16,0-3-9-16,0-2-4 0,0 0 1 16,0-6-15-16,0-2-7 15,0-6-39-15,0-4-15 16</inkml:trace>
  <inkml:trace contextRef="#ctx0" brushRef="#br0" timeOffset="16">12274 12417 236 0,'-9'-3'90'0,"9"6"-48"0,0-6-36 15,3 3 22-15,3 0-6 16,3-2 1-16,0-1-14 16,12-2-6-16,3 2-2 15,0 0-8-15,-1 3 0 0,-2-2-41 16,0 2-18-16,-3 2-43 16</inkml:trace>
  <inkml:trace contextRef="#ctx0" brushRef="#br0" timeOffset="17">12474 12443 184 0,'-6'6'71'0,"6"-1"-38"0,0 13-25 0,0-7 16 0,0 2 1 15,0-2 4-15,0 2-9 16,0-2-2-16,0-1-10 16,3-2-3-16,-3 0-1 15,0-3-2-15,0-5 1 16,0 0 7-16,0 0 3 16,0 0-2-16,0-2-1 0,0-4-4 15,3 1-1-15,0-5-6 16,3-6 1-16,0 3 0 15,2-1 0-15,7 1 0 16,-3 2 0-16,0 1-3 16,6 2 0-16,-3 3-23 15,0-1-10-15,0 4-19 16,-3-1-8-16,-1 0-37 16</inkml:trace>
  <inkml:trace contextRef="#ctx0" brushRef="#br0" timeOffset="18">12658 12441 176 0,'-6'5'66'0,"6"16"-36"0,-3-8-22 0,3-2 16 15,0 0-1-15,0-1 1 16,0 3-7-16,0 1 0 16,3-4-10-16,3 1-4 0,0-3 0 15,3-3-2-15,0-2 2 16,3-3-2-16,0-3-1 15,0-2-8-15,0-1-3 16,-3-7 1-16,-3 3 1 16,-1-9 1-1,-2 6 7-15,0 2 2 16,0 3 20-16,-3 8-9 16,3 8-3-16,0 0-1 15,0 3-1 1,0-1-6-16,3 1-2 0,3 0 2 15,6-1 1-15,0-2-18 16,-3 0-9 0,3-5-38-16,0-3-17 0,2-3-5 15</inkml:trace>
  <inkml:trace contextRef="#ctx0" brushRef="#br0" timeOffset="19">12977 12417 228 0,'-12'3'88'0,"9"-3"-48"0,-6 7-45 0,3-1 17 16,0 7 0-16,0 3 4 15,-3 0-4-15,3 0-2 16,3 0-5-16,0-1-6 0,6 1 0 16,3 0 1-16,3-3 0 15,3-2-3-15,6-6 2 16,6-2-12-16,-1-3-5 15,-2-3-23-15,0-2-9 16,-3-3-42 0</inkml:trace>
  <inkml:trace contextRef="#ctx0" brushRef="#br0" timeOffset="20">13090 12218 200 0,'0'3'74'16,"3"2"-40"-16,0 6-27 0,0 8 20 0,0 2 4 16,0 5 3-16,-3 6-7 15,0 2-2-15,0 3-14 16,-3 0-4-16,0-2-3 0,0-3-2 16,3-3-2-16,0-6-24 15,0-4-9-15,0-6-43 16,0-5-16-16,0-8-3 15</inkml:trace>
  <inkml:trace contextRef="#ctx0" brushRef="#br0" timeOffset="21">12953 12372 184 0,'-6'-3'68'0,"6"9"-36"0,3-9-24 0,-3 3 16 16,0 0-1-16,6 0 3 16,6 0-5-16,6 0-3 15,-1 0-10-15,4 0-3 0,3 0-1 16,3 0-5-16,0 0-1 15,-1 0-6-15,-2 3 0 16,0-1-14-16,-3 1-3 16,0-3-42-1,-3-3-56-15,-3-2 29 16</inkml:trace>
  <inkml:trace contextRef="#ctx0" brushRef="#br0" timeOffset="22">13298 12499 192 0,'-3'13'71'0,"3"-8"-38"0,0 6-32 0,0-3 16 0,0 3-7 15,-6-1 2-15,3 3-9 16,0 1-2-16,6-4-1 16,0 1-5-16,3-3-1 0,-6-3-33 15,0-5-13-15,0 0-27 16</inkml:trace>
  <inkml:trace contextRef="#ctx0" brushRef="#br0" timeOffset="23">13265 12338 244 0,'-3'-6'90'0,"3"4"-48"0,3 2-49 0,-3 0 16 16,6 0-8-16,0 0 2 15,0 2-11-15,0 1-4 16,6 2-54-16,-3 3-21 15,3-3 6-15,0-2 6 16</inkml:trace>
  <inkml:trace contextRef="#ctx0" brushRef="#br0" timeOffset="24">13459 12422 160 0,'-24'16'60'0,"15"-11"-32"0,3 3-17 0,3 3 15 15,0 2 1-15,0 3 1 16,0 0-4-16,0 0-1 0,3 0-12 16,3-1 0-16,3 1 0 15,0-2-2-15,6-6 0 0,6-3-1 16,-3-5 2-16,3-5-5 16,-3-3-1-16,-1 0-2 15,-2-3 1-15,-3-2-2 16,-3 0 2-16,-3-3-2 15,-3 0-1-15,-3 3 1 16,-3-1-1-16,0 4-14 16,-3 5-3-16,0-1-20 0,4 4-6 15,-1 2-22 1,3-3-7-16,0 0-10 16</inkml:trace>
  <inkml:trace contextRef="#ctx0" brushRef="#br0" timeOffset="25">13569 12459 192 0,'6'27'71'0,"-3"-9"-38"0,0-2-25 0,0-8 18 16,0 3-9-16,0 2 1 15,0-3-2-15,0 1 2 16,-3-3-10-16,0-3-9 0,0 1-2 16,0-6 10-16,3-3 7 15,0-2-7-15,3-3-1 0,0-3-9 16,3-10 0-16,3 0-4 15,-1 2 2-15,7 3 3 16,3 8 3-16,0 3 0 16,0 10-1-16,-3 6 7 15,0 2 5-15,-4 3 3 16,-2 3 0-16,-3-4-7 16,0 1-5-16,-3-2-13 15,0-4-6-15,0-2-61 16,0-3-26-16,0-5 0 15</inkml:trace>
  <inkml:trace contextRef="#ctx0" brushRef="#br0" timeOffset="26">14429 12422 164 0,'-9'-5'63'0,"-6"10"-34"0,-5 6-21 0,11-6 16 16,0 6-8-16,-3 5-1 15,0 2-7-15,3 3-3 16,0 0-2-16,3 1 2 0,3-1 4 16,6-3-1-16,0 1 1 15,3-6-5-15,6-2-1 16,0-6 3-16,3-8 1 16,0-2-1-16,-3-6-1 15,-1-2-6-15,-2 0-1 16,-3 0 3-16,0-3 1 15,-3-5 0-15,-3 2-2 16,0 3 5-16,0 6 4 0,0 2-3 16,0 2 2-1,0 12-7-15,0 4-1 0,3 4 0 16,0 1 2-16,3 4-1 16,0 2 2-16,3 0-2 15,3-2-1-15,3-3-28 16,0-6-11-16,3-2-36 15,-1-8-52 1,4-2 32-16</inkml:trace>
  <inkml:trace contextRef="#ctx0" brushRef="#br0" timeOffset="27">14721 12472 224 0,'-12'-23'85'0,"6"25"-46"0,-6 1-35 0,6 0 19 16,-6-1-9-16,-3 6 0 15,1 5-8-15,-1 1-4 16,0-1-1-16,3 3-6 0,3 2-1 16,6 1 3-16,3-3 3 15,3 0-1-15,6-3 0 16,6-5 1-16,0-3 2 16,0-5 3-16,-1-5 4 15,-2-6 0-15,0 1 0 16,-3-4-1-16,0-4 2 15,-3-6-5-15,-3-2-1 16,-3-4 0-16,-3 1 2 0,0-5-1 16,0 0 0-16,-3 7 1 15,3 6 3 1,0 5-4-16,0 5-1 0,3 6-7 16,0 18 0-16,6 6-1 15,0 5 2-15,3 5 1 16,0 3 1-16,0-3 2 15,0-3 1-15,0-2-4 16,0-3-1-16,0-5-26 16,8-5-51-16,4-6 5 15,0-5-32 1</inkml:trace>
  <inkml:trace contextRef="#ctx0" brushRef="#br0" timeOffset="28">14953 12414 208 0,'-3'-5'77'0,"0"5"-42"0,-3 0-32 0,3 3 17 16,-3 2-3-16,-3 3-1 16,0 5-4-16,-5 6-2 15,2 2-6-15,-3 0-3 0,0 3 0 16,6 0 3-16,6-1 2 16,6-4 2-16,3-3 2 0,0-3-1 15,6-5 2 1,0-5-2-16,3-9 0 15,-1-4-3-15,1-4 1 16,0 1-2-16,0-5 2 16,-3-9-4-16,-3-2 0 0,-6-3-1 15,-3-7-2-15,-3-4 1 16,-3 4-1-16,-3 4 0 16,0 4 2-16,0 9-1 15,3 7-1-15,0 7-2 16,3 5 1-16,0 14-4 15,0 10 1-15,3 2 4 16,3 9 4-16,3 0-1 16,3 2 0-16,0-5-1 15,0-2-2-15,0-3-4 16,0-3-2-16,0-3-26 16,0-2-11-16,-3-5-22 0,0-3-8 15,3-6-24 1</inkml:trace>
  <inkml:trace contextRef="#ctx0" brushRef="#br0" timeOffset="29">15090 12510 208 0,'-3'18'77'0,"6"-7"-42"0,0 4-21 0,-3-4 20 16,6 2-2-16,0 3 1 15,0 0-14-15,-3 0-4 16,0-3-9-16,0-2 0 0,0-3 1 0,0 0-1 16,0-3 1-16,-3-5 0 15,3-3 3 1,-3-5-5-16,0-2-3 0,0-6-4 16,3 0-1-16,0 0 2 15,0 0 2-15,0 3-2 16,3 2 0-16,0 3-1 15,-1 1-2-15,1 1-2 16,3 4-1-16,0-1-16 16,3 3-5-16,-3 3-13 15,0-1-4-15,0 4-15 0,0-4-7 16</inkml:trace>
  <inkml:trace contextRef="#ctx0" brushRef="#br0" timeOffset="30">15322 12568 220 0,'-3'0'82'0,"-6"0"-44"0,15 2-38 0,-6-2 18 15,6 3-1-15,0 0 4 16,0-1 0-16,3 1-1 16,0-3-10-16,0 0-4 0,3-3 0 15,-3 1-1-15,0-1 0 16,0-2-1-16,-3-1 0 15,0 1-2-15,-4 0-2 0,1 0 1 16,-3-1 1-16,-5 1-3 16,-1-3-2-1,-3 0-9-15,-3 3-5 16,0 2 4-16,-3 8 3 0,-3 1 6 16,0 2 2-16,3 2 4 15,3 3 3-15,4 3 4 16,-1 0 5-16,3 0-2 15,3 0 3-15,9 0-8 16,6-3-2-16,-1-2-3 16,4-3-2-16,0-3-8 15,3-2-3-15,0-3-27 16,3-3-13-16,-3 0-64 16,-1-5-32-1,-2 0 74-15</inkml:trace>
  <inkml:trace contextRef="#ctx0" brushRef="#br0" timeOffset="31">15557 12523 192 0,'12'-6'71'0,"-9"6"-38"0,-3 0-10 0,0 0 48 15,-6 3-15 1,-3 0-19-16,0-1-11 16,1 1-16-16,-1 2-9 0,3 1-1 15,3-1-2-15,0 0 0 0,3 3 0 16,0 3-2-16,6-1 3 16,6 4 0-16,-4-1 1 15,1 0 0-15,0-2 0 16,-3-1 0-16,-6 1 2 15,-3-3 3-15,0-3-2 16,-6-2 0-16,0-1-10 16,-2-2-3-16,-1-2-28 15,0-1-13-15,0-2-31 16,0-3-11-16,6 0 4 16</inkml:trace>
  <inkml:trace contextRef="#ctx0" brushRef="#br0" timeOffset="32">15644 12507 268 0,'-6'8'101'0,"3"-6"-54"0,-3 4-50 0,3-4 19 16,0 4-10-16,0-1 2 15,3 0-5-15,0 3-2 16,3 3 0-16,3 2-1 0,0 3 0 15,0 0 4-15,0 0 5 16,-3 0 1-16,-3 2 4 16,-3-2-1-16,-3-3 2 15,0-2-8-15,0-3-2 0,0-3-3 16,0 0-2 0,0-2-28-16,3-8-14 15,0-1-29-15,3-4-13 0,3-4-21 16</inkml:trace>
  <inkml:trace contextRef="#ctx0" brushRef="#br0" timeOffset="33">15748 12584 224 0,'3'2'85'0,"12"4"-46"0,-3-4-26 16,-6 1 24-16,3-1-10 15,-1-2-3-15,4 0-12 0,0-2-3 16,0-1-5-16,0-2-3 0,0 0 0 16,0-1 1-16,0-2 1 15,-3 3-1-15,-3-3 1 16,-3-5-9-16,-3 2-1 16,-6-2-3-16,-3 8-1 15,-6 0 1-15,0 2 1 16,0 8 3-16,-6 0 2 15,0 3 2-15,4 3 1 16,2 2 9-16,3 3 7 16,3 3 4-16,3-1 1 15,6 1-5-15,9 4-1 16,0-4-8-16,0 5-4 16,3-11-1-16,2 3-1 0,4-11-25 15,3-2-8-15,0-8-43 16,0-6-16-16,6 0-14 15</inkml:trace>
  <inkml:trace contextRef="#ctx0" brushRef="#br0" timeOffset="34">16138 12465 296 0,'-12'-3'112'0,"6"3"-60"0,0 0-36 0,3 0 27 15,-3 5-17 1,-3 0-2-16,-3 1-12 16,-3 2-3-16,3 0-5 15,4 0-7-15,8 0-1 0,2 2 0 0,4 3 2 16,0 1 1-16,3 1 1 16,-3 4-3-16,0-1 2 15,-3 1 7-15,-6 5 6 16,-3-3 3-1,-6 3 3-15,-8 0-10 0,-4-6-2 16,-3-2-22-16,-3-3-9 0,0 0-58 16,-2-2-26-1,-7-6-31 1</inkml:trace>
  <inkml:trace contextRef="#ctx0" brushRef="#br0" timeOffset="35">10750 12623 104 0,'-3'-8'41'0,"15"6"-22"0,-3-6-7 0,-6 5 13 15,0 0-2-15,0 1 0 16,0-1-3-16,0 1-1 15,0-1-10-15,-3 0-1 16,0 3-1-16,0 0 3 0,0 0 1 16,0 0 6-16,0 6 1 15,-3 4-5-15,0 1 0 16,-3 5-4-16,0-1 0 16,-6 15-3-16,0-1 1 15,3 0-2-15,-3 5 0 0,4-2-3 16,-4 5-2-16,0 0 3 15,0 3 2 1,3 2-2-16,3 0-2 0,-3 3 0 16,3 0-1-16,0-2 2 15,0-1 1-15,0-2 1 16,3 2 0-16,-3-5 0 16,3 3 2-16,0-1-3 15,0 4 0-15,0-1-1 16,-3 6-2-16,3-6 1 15,0-2-1-15,0-3 0 16,0-5 0-16,0-9 2 16,-2 1 1-16,-1-5-1 0,0-3-2 15,3-3 1 1,0 3-4 0,0-3 0-16,0-3-14 0,6-4-28 15,0 2 2 1,-3-8-12-16,0 0-2 15,-3-3-31 1</inkml:trace>
  <inkml:trace contextRef="#ctx0" brushRef="#br0" timeOffset="36">10464 13650 168 0,'-14'-19'66'0,"11"19"-36"0,0 16-18 0,3-10 19 15,0-1-7-15,0 3 0 0,3 2 4 16,0 9 3 0,3 2-17-16,-1 3-1 0,4 5 0 15,0-3-3-15,0 1 0 0,3-3-2 16,0-3 0-16,3-3-2 15,-3-2 1-15,0-5-2 16,0-3 2-16,-3-3-2 16,0-5 2-16,2-5-2 0,1-6 0 15,3-5-3 1,0-8-2-16,3-2 1 16,0 0 1-16,-3 4-3 0,-3 4 0 15,-3 2-12 1,0 5-5-16,-1 1-32 0,-2 2-15 15</inkml:trace>
  <inkml:trace contextRef="#ctx0" brushRef="#br0" timeOffset="37">10685 9424 108 0,'-15'0'41'0,"6"3"-22"0,0-3 0 0,6 3 16 16,0-3-6-16,0 0 0 16,3 0-10-16,0 0-4 15,3 2-8-15,3 1 4 0,3 0 2 16,15-1 7-16,11-2 2 15,16 0 4-15,9 0 1 16,11-2-8-16,21-1-4 16,10 3-6-16,5 0-4 15,3 0-5-15,-3 0 0 16,-3 0 2-16,-3 0 1 16,-8 0-1-16,-4 0-2 15,-15 0 1-15,-14-3 1 0,-13 1 3 16,-11-1 4-16,-9 3 0 15,-15-3 0-15,-12 1-10 16,-12-1-1-16,-9 1 0 16,-15 2 1-16,-11 0-2 15,-10 2 0-15,-14 1-7 16,-7-1-2-16,-8 1 2 16,-3 2 4-16,-9 1-2 15,8 2 3-15,7 0 3 16,11-3 1-16,13 0-2 15,11 0 2-15,10 1 1 16,11-4 0-16,12 1-3 0,15-3 2 16,21 0 1-16,26-3 2 15,25-2 3-15,17 0 4 16,15 0-6-16,9 2-2 16,1 6-3-16,-7-1 0 15,0 6-22-15,-15 0-10 16,-11 3-86-1,-19-1-40-15,-14 11 79 16</inkml:trace>
  <inkml:trace contextRef="#ctx0" brushRef="#br0" timeOffset="38">12867 16124 168 0,'-9'-6'66'0,"6"6"-36"0,0-2-13 16,-3 2 20-16,6 0-8 16,0 0-2-16,0 0-13 15,3-3-6-15,3 3-5 16,3 0 2-16,8-3 4 0,13-2-1 16,9 5 1-16,9-2-5 15,8-1-3-15,10 3 0 16,2 0-1-16,6 0 0 15,1 0 2-15,-4 0-1 16,7 0 2-16,-7 0-2 16,-5 0-1-16,-7 0 1 15,-5 0-1-15,-4 0 6 0,-8 0 6 16,-9 0 0-16,-6 0 1 16,-10 0-3-16,-2 0-1 15,-3 0-3-15,-12 0-8 16,-6 0-6-1,-3 0-46-15,0 5-20 16,0 3-48 0</inkml:trace>
  <inkml:trace contextRef="#ctx0" brushRef="#br0" timeOffset="39">17489 5993 216 0,'-12'0'82'0,"6"5"-44"0,9-2-25 0,-3-3 24 16,0 0-10 0,3 5-1-16</inkml:trace>
  <inkml:trace contextRef="#ctx0" brushRef="#br0" timeOffset="40">17489 6022 459 0,'12'16'8'0,"0"-6"-2"16,6 4-4-16,3-4-2 15,0-10 1-15,-4 0 1 16,4-2-1-16,-3-9-1 16,0 3 3-16,-3 0 2 15,-3 0-2-15,-3 0 0 16,-3 0 1-16,-6-2 0 16,-3-1 0-16,-3 1 2 0,-3 2-5 15,-3 0-1 1,-3 5 2-16,-3 0 1 15,0 3 1-15,0 6 2 16,-2 2-1-16,-1 2 2 16,6 6 2-16,0 5 2 0,3 3-3 15,3 2-3-15,6 1-2 16,3-1-3-16,6 1 1 16,3-3-1-16,6-1 0 15,6-1 2-15,0-4-3 16,2-5 0-16,4-5-19 0,3-5-9 15,6-8-27 1,2-6-10-16,-2-5-47 16,0-2-35-16,-3-3 63 15</inkml:trace>
  <inkml:trace contextRef="#ctx0" brushRef="#br0" timeOffset="41">18028 5956 256 0,'-9'5'96'0,"-9"3"-52"0,6 5-38 0,9-5 22 16,-3 8 0-16,-6 8 3 16,0 2-10-16,-2 3-3 15,-1 1-10-15,0-4-5 0,-3 0-2 16,3-2-23-16,3-3-8 16,0-5-20-16,3-2-7 15,-6-20-114 1,4-2 53-16</inkml:trace>
  <inkml:trace contextRef="#ctx0" brushRef="#br0" timeOffset="42">17760 5988 240 0,'-3'-6'90'0,"6"6"-48"0,-3 0-42 16,0 0 18-16,3 3 1 16,6 2 5-16,3 3-3 15,3 8-1-15,3 8-11 16,2 2-5-16,1 1-1 0,0-3-2 15,0-1 2-15,0-4-20 16,3-1-8-16,2-7-49 16,1-3-20-16,3-5-8 15</inkml:trace>
  <inkml:trace contextRef="#ctx0" brushRef="#br0" timeOffset="43">18159 5993 296 0,'-6'2'112'0,"9"4"-60"0,3-1-58 0,-3 0 17 15,3 1-3-15,3-4 5 16,0 1-5-16,3 0-2 16,2 5-3-16,7-8-5 0,0 0 1 15,0-3 1-15,-6-2 2 16,0-1 1-16,-3-2 3 15,-3-2-3-15,-6-1 0 16,-3 1-3-16,-3-1-3 16,-9 3 2-16,-9 3 2 15,0 5-2-15,-3 5-2 0,0 6 4 16,4-1 3-16,-1 17 5 16,3-3 5-16,6-1-8 15,6 1-1-15,3-3-5 16,6 0-1-16,6-2 1 15,6-6 2-15,12 0-10 16,2-5-2-16,1-5-26 16,0-3-11-16,0-5-16 15,-4-3-6-15,4 0-20 16,-6-3-24-16,-6-7 46 16</inkml:trace>
  <inkml:trace contextRef="#ctx0" brushRef="#br0" timeOffset="44">18454 5980 236 0,'-24'-3'90'0,"21"6"-48"0,-6 2-27 0,6 0 24 16,-3 3-12 0,0 5-1-16,0 9-11 0,3-1-2 15,0 0-7-15,3 0-2 0,3 3 2 16,3-3-5-16,3-2-1 16,6-4-5-16,6-4 1 15,-1-3-25-15,1-3-8 16,0-5-32-16,-3-2-13 0,0-4-21 31</inkml:trace>
  <inkml:trace contextRef="#ctx0" brushRef="#br0" timeOffset="45">18605 5980 228 0,'-9'0'85'0,"6"5"-46"0,0 3-35 15,3-3 21 1,0 11 4-16,0 8 6 0,3 2-5 15,0 1-1-15,3-1-16 16,0-2-8-16,3 2-3 0,3-4-2 16,0-4 0-16,6-5 0 15,6-7 0-15,-3-4-11 16,-4-7-3-16,1-3-11 16,-3-8-2-16,0-2 8 0,-6-6 6 15,-3-5 6-15,0 5 4 16,-3 3 4-16,3 5 2 15,-6 3 7-15,0 5 6 16,0 2-4-16,0 6-2 16,3 14-1-16,0 2-1 15,3 5-2-15,0 0-1 16,3-3-3-16,0 1-2 16,-1-6 1-16,1 0-1 15,0-2-31-15,0-6-12 16,0-2-24-16,-3-6-9 15,9-2-19-15</inkml:trace>
  <inkml:trace contextRef="#ctx0" brushRef="#br0" timeOffset="46">18977 5728 228 0,'-6'13'85'0,"9"1"-46"0,-14 33-39 15,8-28 18-15,6 10 3 16,0 8 7-16,2 13-9 16,-2-2-3-16,3-3-9 15,0-5-3-15,0-6 0 0,0-8-22 16,0 4-8-16,0-7-194 31,0-15 106-31</inkml:trace>
  <inkml:trace contextRef="#ctx0" brushRef="#br0" timeOffset="47">18793 5945 296 0,'-9'-8'110'0,"9"11"-60"0,6-6-61 0,3 3 18 15,0-2-1-15,3-1 4 16,6-2-5-16,5-1-1 16,7 1-2-16,0 2-17 0,3 1-7 15,-1 2-62-15,-2 2-71 16,0 1 39-16</inkml:trace>
  <inkml:trace contextRef="#ctx0" brushRef="#br0" timeOffset="48">19174 5940 228 0,'-39'0'85'0,"33"5"-46"0,-3 3-37 16,3 0 17-16,0 3 1 16,-3 10 2-16,1 8-11 0,2 3-4 15,3-3-5 1,3 0-4-16,3-5 1 0,3-6 1 0,2-2 0 15,7-5-3-15,0-6 0 16,6-5-9-16,-3-5-5 16,-3-6 0-16,0-2 0 15,-6-8 5-15,0-6 5 16,-3 3 6-16,-4 3 5 16,-2 3 12-16,0 5 5 15,0 2-3-15,0 6 0 16,0 5-8-16,0 16-2 15,3 5-2-15,0 2 1 16,3 1-4-16,3-3-2 0,0 1 0 16,0-6-1-1,3-3-20-15,0-5-7 0,0-3-30 16,-3-8-14-16,0-2-24 16</inkml:trace>
  <inkml:trace contextRef="#ctx0" brushRef="#br0" timeOffset="49">19344 5771 212 0,'-6'5'79'0,"9"21"-42"0,-6 14-41 0,6-21 13 16,0 10 19-16,5 5 13 15,1 6-5-15,-3-3-1 16,0-3-20-1,3-2-7-15,0-6-1 0,-3-4-4 16,0-7-2-16,0-1 0 0,0-9-1 16,0-5 0-1,0-3-9-15,0-13-4 16,3 1-4-16,0-7-3 16,3 6 9-16,3 3 6 15,-1 5 4-15,1 8 1 16,0 11 6-16,0 2 6 15,-3 3 7-15,-6 0 5 16,-3 0 1-16,-6 0 0 0,-9 2-12 16,-3-2-5-16,-3 3-12 15,-6-4-3 1,-2-4-16-16,-1-8-8 16,3-3-25-16,0-3-10 15,3-8-40-15</inkml:trace>
  <inkml:trace contextRef="#ctx0" brushRef="#br0" timeOffset="50">19632 5779 272 0,'3'42'101'0,"12"-18"-54"0,-6 21-33 15,-6-24 28-15,0 11-16 0,0 5-5 16,0-3-10-16,3 0-3 16,-3-2-4-16,0-5-23 15,3-4-9-15,3-4-41 0,-3-3-16 16,3-8-33 0</inkml:trace>
  <inkml:trace contextRef="#ctx0" brushRef="#br0" timeOffset="51">19790 6072 280 0,'0'16'104'0,"6"-11"-56"0,18 3-56 0,-12-2 18 16,0-1-7-16,0-2 1 0,2-3 2 16,1 0 3-16,0-11-4 15,0-5-5-15,0 0-1 16,-3 0-12-16,-3 0-5 0,-3 1 3 15,-6-1 1-15,-6 2 2 16,-3 7 0-16,-3 4 15 16,-12 6 8-16,0 10 8 15,3 8 5-15,1 3 10 16,5 2 5-16,6 3-9 16,3 0-6-16,12 1-9 15,9 1-2-15,6-7-13 16,8-5-2-16,7-11-56 15,18-14-24-15,-7-7-63 16</inkml:trace>
  <inkml:trace contextRef="#ctx0" brushRef="#br0" timeOffset="52">21040 6033 176 0,'0'-14'68'0,"0"12"-36"0,-3-4-15 0,3 6 20 16,-9-2 1-16,-6-1 2 16,1 0-7-16,-4 3-3 0,-6 3-16 15,-3 10-9-15,0 11-1 0,3 0-3 16,-2 5-1-16,-1 0 1 15,6 3-1-15,12 0 0 16,9-3 0 0,3-5-3-16,6-6 2 0,3-5 7 15,6-5 4-15,0-10-1 16,2-6 2-16,4-6-6 16,-3-7-1-16,3-5-2 15,-3-11-2-15,-12 0-2 16,-3-6 1-16,-9-2-4 15,-3-2-1-15,0-1 0 0,0 6 4 16,-3 7 1 0,3 9 3-16,0 5 1 0,0 8 1 15,3 5-5-15,0 10-1 16,3 11 3-16,3 9 1 16,0 7 4-16,3 8 3 15,0 10-2-15,0 1 1 16,3-3-5-16,0-8-2 15,6 0 0-15,-3-5 1 16,-1-3-12-16,1-5-6 16,0-6-38-16,0-7-17 15,0-6-21 1,-3-7-47-16,0-4 35 16</inkml:trace>
  <inkml:trace contextRef="#ctx0" brushRef="#br0" timeOffset="53">21174 6067 228 0,'-3'18'88'0,"6"-7"-48"0,0 15-34 16,6-12 20-16,-3 2-1 15,0 7 2-15,0-1-14 16,-3-1-6-16,6 0-4 16,0-5-9-16,0-3-4 0,0-10-56 15,0-3-24-15,-1-11-14 16</inkml:trace>
  <inkml:trace contextRef="#ctx0" brushRef="#br0" timeOffset="54">21192 5900 268 0,'-21'-8'101'0,"24"8"-54"0,0 0-64 0,-3 0-3 16,9 3-7-1,6 0-44-15,3 2-18 16,0 0 14-16,0 0 6 16</inkml:trace>
  <inkml:trace contextRef="#ctx0" brushRef="#br0" timeOffset="55">21415 5993 156 0,'-3'0'57'0,"3"0"-30"0,0 0-12 0,0 0 20 0,0 0 9 15,0 0 8-15,-3 2-13 16,0 1-3-16,-6 2-21 16,0 9 2-16,-2-4 1 0,-1 6-8 15,3 0-1-15,3-5-7 16,3-1-2-16,3 3-2 15,6-2 0-15,3 2 2 16,3 0 0-16,5 1 0 16,4-1 0-16,-3-3 0 0,-3 4 2 15,-6-4 1 1,-6-2 1-16,-3 0 0 0,-6 0 2 16,-3 3-1-16,-3-3 2 15,-3 0-22-15,0-8-7 16,0 5-22-16,4-8-10 15,2 1-24-15,0 2-9 16,6-3-6 0</inkml:trace>
  <inkml:trace contextRef="#ctx0" brushRef="#br0" timeOffset="56">21737 6014 160 0,'-3'-5'63'0,"0"2"-34"0,0 0-12 0,3 3 20 16,-3 0-4-16,-3 0 3 15,-3 11-16-15,-6 0-4 16,-3 4-10-16,0 7-4 0,0 1-1 15,4 1 1-15,2 0 1 16,6 0-1-16,0 0-2 16,6-3 1-16,3-5 1 15,3-3 3-15,6-5 2 16,2-8 1-16,1-5 0 16,0-3-4-16,-3-3-3 15,0-2 0-15,-3 0-1 0,-3-3 0 16,-3-5 0-16,-3 2 0 15,0 3 2-15,0 6-1 16,0 2 2 0,0 2-2-16,0 20-1 15,0-1 1-15,0 3 1 16,6 0 1-16,0-3-1 16,3 0 1-16,3 6-2 15,0-6 2-15,2 0-26 16,1-10-12-16,-3-3-37 15,12-3-15-15,3 0-9 16</inkml:trace>
  <inkml:trace contextRef="#ctx0" brushRef="#br0" timeOffset="57">21990 6001 168 0,'0'-3'63'0,"0"3"-34"0,-3 0-14 0,3 0 20 16,0 0 5-16,-3 0 5 15,0 3-9-15,-3-1-2 0,-6 1-19 16,-3 0 2-16,-3 2 1 15,6 6-10-15,0-1-2 16,3-2-9-16,6 11-2 16,6-1 2-16,6 1 1 15,3-1 4-15,0-2-1 16,-3 0-1-16,3 0 1 16,-6-3 1-16,-3-2 3 15,-3-1 2-15,-9 3 3 16,-9-2-5-1,3-3-1-15,0-8-29 16,1 0-10-16,2 0-23 16,0-3-6-16,6-2-52 15,3 0-25 1,0-3 72-16</inkml:trace>
  <inkml:trace contextRef="#ctx0" brushRef="#br0" timeOffset="58">22124 5993 272 0,'-3'-3'101'0,"3"6"-54"0,0-3-39 0,0 0 28 15,-9 5-15 1,0 0-11-16,3 1-4 16,3 4-4-16,0 6-6 0,3 0 0 15,0 3 2-15,9-1 3 16,-3 1-2-16,6-4 0 15,-9 1 5-15,0 0 5 16,-3-3 6-16,-6 1 3 16,0-4-7-16,-3 1-2 0,0-3-5 15,0-3-1-15,0 0-3 16,0-2-1-16,3-3-26 16,0-3-9-16,3 1-31 15,3-4-12-15,3-2-40 16</inkml:trace>
  <inkml:trace contextRef="#ctx0" brushRef="#br0" timeOffset="59">22252 6067 216 0,'-3'0'82'0,"6"18"-44"0,3-10-22 0,-3-2 22 15,3-1-7-15,-1 0-1 16,7-2-10-16,0 0-2 16,3-1-11-16,6-2-2 0,-3-2 1 15,0-4-3-15,-3-2 0 16,0 0-1-16,-4-5-2 16,-2 0 3-16,-3 0 2 15,0-1-4-15,-3 1-1 16,-6 3-2-16,-3-1-2 15,-12 3-4-15,-2 3 0 16,-1 5 2-16,-3 2 3 16,3 4 0-16,0 7 1 15,3 11 8-15,1 0 6 0,5-3 3 16,3 0 0-16,3 0-3 16,6-2 0-16,3-1-12 15,6-2-2-15,3 3 5 16,-1-6 3-16,7-3-10 15,6-4-4-15,0-4-27 0,0-4-12 16,-3-4-27 0,-4-2-11-16,-2 0-23 15</inkml:trace>
  <inkml:trace contextRef="#ctx0" brushRef="#br0" timeOffset="60">22451 6051 184 0,'-3'0'71'0,"6"19"-38"0,3-6-25 0,-3-8 16 16,0 3 10 0,3 3 6-16,-3-1-10 0,0 1-6 15,-3-1-13-15,6 1-5 0,-3-3-2 16,-3-3-2-16,0-2 1 16,0 2-2-16,0-5-1 15,3-3-2-15,0-2-1 16,0-3-7-16,3-2-4 15,0-9-3-15,0-2-3 16,0 2 9-16,0 4 4 16,5 1 9-16,-2 4 4 15,6 4 12-15,-3 12 6 0,0 7 3 16,0 0 1-16,-3 3-7 16,0-3-2-16,-3 3-5 15,0-5 1-15,-3 2-8 16,3-2-2-16,-3-3-3 15,0-3-2-15,0 0-2 16,-3-5 1-16,0 0 1 16,6-3 0-16,-1-2-11 15,1-3-3-15,3-8 0 16,0-7 1-16,3 1 3 16,0 1 4-16,3 3 1 15,3 2 3-15,-3 5-1 0,3 3 1 16,-1 3 6-1,-2 2 5-15,0 6 6 0,-3 8 3 16,-3 4-5-16,0 1-3 16,-3 0-1-16,0 0-1 15,-3 0-2-15,0-3 1 16,-3 0-6-16,3-5-1 16,0 0-27-16,0-2-9 15,0-1-37-15,-3-5-14 16,6-3-38-1</inkml:trace>
  <inkml:trace contextRef="#ctx0" brushRef="#br0" timeOffset="61">22990 5678 244 0,'0'-5'90'0,"0"10"-48"0,18 6-38 16,-12-1 19-16,0 9 2 15,-3 12 5-15,0 9 3 16,-3 2 3-16,0 11-20 16,0 0 0-16,0-5 0 0,-6-3-6 15,9-8-1-15,-3-5-5 0,0-9-1 16,0-4 1-16,0-6 0 15,0-2-2 1,-6-9 1-16,3-4-18 16,6-6-4-16,-6-5 2 0,6-16 5 15,0-1 2-15,6 4 2 16,-1 2 2-16,1 3 2 16,3 5-1-16,0 3 1 15,0 5 0-15,9 5 3 16,0 6 0-16,0 2 1 15,-1 6 8-15,-2 5 5 0,-3 8 9 16,-9-1 4-16,6-4 1 16,-15 5 3-16,-6-3-12 15,-6-3-5-15,-6-2-11 16,1-3-1-16,-13-2-21 16,0-6-9-16,3-2-27 15,10-3-12-15,-4-3-28 16,6-2-10-16,3-6-3 15</inkml:trace>
  <inkml:trace contextRef="#ctx0" brushRef="#br0" timeOffset="62">23210 5720 192 0,'6'-13'74'0,"0"10"-40"0,3 3-22 0,0 0 21 16,0 3 3-16,3 8 3 15,0 5-6-15,-3 7 0 16,-1 9-19-16,-2 5 5 0,0 3 2 16,-3 5-5-16,-3-3-1 15,0-2-12-15,0-6-1 16,0-2-4-16,0-8 0 15,0-6-38-15,6-2-18 16,-3-5-45 0,3-3-62-16,0-8 46 15</inkml:trace>
  <inkml:trace contextRef="#ctx0" brushRef="#br0" timeOffset="63">23395 6001 304 0,'-3'5'115'0,"3"-2"-62"0,6 18-60 0,-3-8 19 0,3 0 14 16,-6 1 12-16,8 1-8 16,-2 1-3-16,6 0-15 15,0-3-3-15,0 1-2 0,6-1-8 16,-6-3-1-16,0-4-20 16,-3-1-6-16,12-2-31 15,-7-3-13-15,1-3-30 16,0-2-51-1,0-6 45-15</inkml:trace>
  <inkml:trace contextRef="#ctx0" brushRef="#br0" timeOffset="64">23660 5980 256 0,'-15'21'96'0,"0"29"-52"0,-9 0-32 0,12-26 26 15,-12 13 15-15,-8 0 12 16,-1 3-26-16,0 2-10 15,3-2-18-15,3 2-7 0,-2 1-1 16,-1-4-13-16,0-4-6 16,9-6-51-16,-2-3-21 15,2-5-65-15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58:27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15376 5247 168 0,'9'-16'66'0,"-9"16"-52"0,3-8 21 16,-3 0 5-16,0 5-9 15,-6 1-3 1,-3-1-3-16,-3 3-1 0,-3 5-13 16,-9 14-4-16,-11 7-1 0,-4 6-3 15,-3 10 0-15,6 11-8 16,4 5-4-16,11 1 5 16,12-4 3-16,12-7 0 15,12 0-2-15,15-6-9 16,5-8-3-16,4-7-25 0,6-11-12 15,-1-6-49 1</inkml:trace>
  <inkml:trace contextRef="#ctx0" brushRef="#br0" timeOffset="15.6287">15629 5466 188 0,'-9'-10'71'0,"-9"10"-55"0,12-6 13 16,0 6 2-16,-6 3-10 16,-6 2-1-16,-2 6-6 15,-4 2 1-15,3 0-8 0,3 1-4 0,6-1-2 16,3 0-1-1,9 0 0-15,9 1-7 16,6-1 0-16,3 3 1 0,6 0 3 16,-6 2 8-1,-4-2 5-15,-2-3 3 0,-6-5 3 16,-6-3 4-16,-6 3 2 16,-3-2-9-16,-8-6-3 15,-4-3-19-15,-3 3-7 16,0-5-3-16,3 5 1 15,3-3-36-15,6-2-15 16,6-3 245-16,6-3 112 0</inkml:trace>
  <inkml:trace contextRef="#ctx0" brushRef="#br0" timeOffset="16.6287">15691 5556 160 0,'-15'0'60'0,"12"6"-47"15,0 17 4-15,3-7-1 0,0 8 14 16,3 5 10-16,-6 6-7 16,6 4-4-16,0 1-17 15,-3 0-12-15,6-3-5 0,0-6 2 16,-3-1 3-16,-3-12 3 15,3-7 3-15,0-6-3 16,-3-10 0-16,-6-9-8 0,0-7-4 16,-3-11 0-16,-5-5 3 15,8-5 3 1,6 2 4-16,0 3-2 0,9 0-2 16,5 3 6-16,1 7 3 15,3 6 8-15,3 5 3 16,0 11-4-16,-3 5-3 15,0 8-1-15,-7 0 1 16,-5 3 6-16,-6 2 2 16,-6 5-7-16,-5-4-4 15,-1-4-18-15,-3 3-5 16,0-5-30-16,0-2-12 16,3-6-63-16</inkml:trace>
  <inkml:trace contextRef="#ctx0" brushRef="#br0" timeOffset="17.6287">15870 5617 248 0,'-6'5'93'0,"12"-2"-72"0,0 8-4 16,-3-6-5-16,0-2 13 15,0 2 10-15,6-2-11 16,0 2-5-16,3-5-12 15,2-3-7-15,1-2-1 0,0 2-1 16,0-5 0-16,-3 0-3 16,0-8 1-16,-3 3-3 15,-6-3 0-15,-3 3-5 16,-9 3 0-16,-6 2 4 0,-6 5 4 16,0 8-2-16,-2 3 0 15,2 5 7-15,3 3 6 16,3 5-1-16,6-2 2 15,3 0-7-15,6 2-3 16,6-5 3-16,6-1 1 16,6 1-18-16,6-10-9 0,2 2-38 15,7-11-15 1,3-13-16-16</inkml:trace>
  <inkml:trace contextRef="#ctx0" brushRef="#br0" timeOffset="18.6287">16176 5509 244 0,'-23'2'90'0,"14"9"-70"0,-9 2-5 0,6-2-8 0,-3 5 6 16,-3 5 8-16,3-3-6 16,6 3-3-16,6 1-7 15,9-4-4-15,6 3 2 0,6-2-2 16,3-9-1-16,6-2-21 15,3-5-11-15,-1-3-37 0,1-13-14 16</inkml:trace>
  <inkml:trace contextRef="#ctx0" brushRef="#br0" timeOffset="19.6287">16310 5458 228 0,'-14'3'88'0,"14"0"-69"0,0 7-7 0,3-4-7 15,0 9 8-15,-1 7 6 16,1 1-3-16,3 4-1 16,0-3-9-16,0-3-13 0,0 5-3 15,0-5-30-15,0-7-14 16</inkml:trace>
  <inkml:trace contextRef="#ctx0" brushRef="#br0" timeOffset="20.6287">16275 5382 252 0,'-9'-3'93'0,"12"6"-72"0,3-1 3 16,-3 4-5-16,3-4-34 16,6 4-12-16,2-1-55 15,1 3-23-15</inkml:trace>
  <inkml:trace contextRef="#ctx0" brushRef="#br0" timeOffset="21.6287">16560 5472 240 0,'-35'0'90'0,"23"0"-70"0,-6 2-5 16,9 4-8-16,-3 4-10 0,-6 6 2 15,-3 5 1-15,4 3 2 16,5 2-1-16,3-2-3 0,6-3 1 15,9 3 1-15,3-8 2 16,6-8-3-16,2-3 0 16,1-5-6-16,3-8 0 15,0-5 3-15,-3-19 2 32,-6 1 8-32,-3-1 4 0,0 8 1 15,-3 6 3-15,-1 7 2 16,-2 6 2-1,3 10-15-15,-3 8-3 0,3 8-1 16,0 3 2 0,3 0-5-16,3 0 1 0,-3-11-21 15,3 3-9 1,-3-3-21-16,0-8-8 0,3-7-22 16</inkml:trace>
  <inkml:trace contextRef="#ctx0" brushRef="#br0" timeOffset="22.6287">16691 5210 208 0,'3'-16'77'0,"3"24"-60"0,-9 2 6 0,3-4-1 15,0 12 1 1,3 14 3-16,-3 8-5 16,3 7-2-16,0 3-11 15,3 1-3-15,0-6 1 0,0-3-25 0,0-10-10 16</inkml:trace>
  <inkml:trace contextRef="#ctx0" brushRef="#br0" timeOffset="23.6287">17221 5432 188 0,'-3'0'71'0,"-3"-3"-55"0,9 14 4 16,-6-1-2-16,3 9 2 15,0 10 4-15,0 11-8 16,-3 7-2-16,3-2-8 16,-3-2 7-16,3-1 6 0,0-5-12 0,0-3-4 15,0-7 2-15,0-6 4 16,0-2-5-16,0-9 0 16,0-2 2-16,-3-8 1 15,0-5-1-15,0-6-1 16,0 3-3-16,1-18-2 15,2-3 3-15,-3-3 0 16,6-5-4-16,-3-8 1 16,5 0 2-16,4-3 1 15,3 9-1-15,9-4 1 16,0 9-4-16,0 7 0 16,3 4 1-16,-1 15 2 15,7 8 1-15,-12 13 3 16,6 3-1-16,-12 8 2 15,-6-1 5-15,-9 1 4 0,-3-3-4 16,-6 6 1 0,-6-9-4-16,-6 4 0 15,-3-7-3-15,-2-1 1 16,2-12-11-16,0 4-4 16,0-4-14-16,9-2-4 0,7-2-21 15,5-4-10-15,3-2-3 16,6 0 1-16</inkml:trace>
  <inkml:trace contextRef="#ctx0" brushRef="#br0" timeOffset="24.6287">17489 5437 220 0,'-15'-2'85'0,"21"2"-66"0,-18 5-1 0,9-3-6 15,-3 4 0-15,3 4 5 16,0 6 6-16,0 5 3 16,0 3-13-1,6 3-8-15,3-4-1 0,3 4-1 16,0-6 3-16,3-5-1 0,3-3 0 16,3-7 1-16,-3-6 1 15,0-8-3-15,0 0-3 16,-1-11 0-16,-5 1-1 15,0-6 0-15,-6 0 2 0,0 3-1 16,0 2 2-16,0 6 2 16,-3 0 2-16,0 8 1 15,0 2 2-15,0 6-12 16,3 4-3-16,0 7 2 16,3 2 1-16,3-1 6 15,0 1 5-15,3-2-12 16,0 1-2-16,0-1-33 15,0-6-15-15,2-6-55 16,4-7-47 0,0-3 59-16</inkml:trace>
  <inkml:trace contextRef="#ctx0" brushRef="#br0" timeOffset="25.6287">17864 5384 296 0,'-12'-5'110'0,"24"-6"-86"0,-21 19 13 0,3-5 2 16,-3 2-12-16,-3 1-1 15,-2 4-22-15,-1 3-9 16,0 3 2-16,3 0 7 0,3 0 5 16,6 0-11-16,6 2-3 15,6 1 2-15,6-1 1 16,6 1 6-16,-1-3 5 15,-2-6-14-15,-3 1-1 16,-6 5 9 0,-9-6 6-16,-6 1 8 0,-6 0-9 15,-9-3-2 1,-2-6-11-16,-1-2-4 16,0-2-11-16,0-4-5 0,6-2-26 15,3-2-12-15</inkml:trace>
  <inkml:trace contextRef="#ctx0" brushRef="#br0" timeOffset="26.6287">17971 5186 220 0,'0'2'82'0,"6"17"-64"0,-9 0 18 0,3-6 4 16,3 5-6-16,-3 11 3 15,0 8-12 1,-6 8-3-16,6 0-13 0,-3 6 1 0,3-12 1 16,0-2-6-16,3-8-1 15,-6-2 2-15,3-9 1 16,0-7-3-16,3-6-3 15,-3-5 0-15,6-5-1 0,-3-11-16 16,3-5-6-16,3-3 0 16,0-2 0-16,6-1 10 15,-3 6 7-15,0 5 4 16,0 3 3-16,3 5 8 16,-1 11 3-16,4 5-2 15,0 8 1-15,-3 7-1 16,-3 4 1-16,-3 2 0 15,-3-5 2 1,-6 0-5-16,0-6-1 0,0-2-15 16,0-3-6-16,0-8-22 15,3 1-10-15,-3-6-181 32,6-21 81-32</inkml:trace>
  <inkml:trace contextRef="#ctx0" brushRef="#br0" timeOffset="27.6287">18352 5072 300 0,'0'0'112'0,"9"0"-87"0,6 5 0 0,-6 1-5 15,3 4-1-15,0 9 5 16,3 13 3-16,3 5 1 16,0 8-15-16,-4 13 3 0,-5 3 4 15,-9 2 2-15,-6 3 2 0,-9-8-13 16,-11-2-4-16,-10-8-21 15,-6-6-5-15,1-8-42 16,-1-5-17-16,6-5-86 16</inkml:trace>
  <inkml:trace contextRef="#ctx0" brushRef="#br0" timeOffset="28.6287">19573 6578 116 0,'-6'0'44'0,"6"2"-35"0,0 1 14 16,0-3 5-16,0 0-5 15,0 0 1-15,0-3-9 16,3 1-2-16,-3 2-7 15,0 0 3-15,0-6 3 0,3 1 0 16,0 0 3-16,0-3-6 16,0 0-1-16,3-3-4 15,0-5-1-15,0-5-1 16,2-3-2-16,1-2 1 16,6-3-1-16,0-3 2 15,3 0 1-15,-3 3 1 16,3 0 2-16,3 3 1 15,-4 2 1-15,4-3-4 0,0 6-3 16,-3 3-3-16,0 4 1 16,0 1-1-16,0 3 0 15,-4 2 0-15,-2 0 0 16,-3 2-7-16,0 1-4 16,-3-3-29-16,-3 3-12 15,3-3-38 1</inkml:trace>
  <inkml:trace contextRef="#ctx0" brushRef="#br0" timeOffset="29.6287">19859 5958 132 0,'0'-8'52'0,"-6"8"-41"0,6 3 13 0,0-3 2 16,0 0-3-1,0 0-2-15,0 3-3 16,0-3-1-16,0 0-9 0,0 0-1 0,0 5 3 16,0 0-6-16,3 3-2 15,0 0-4-15,5 0 1 16,1 0 1-16,3 0 0 15,3 0 0-15,0 0 2 16,-3 0-1-16,0 0 2 16,-3 0-2-16,-3 0-1 0,-3 2 3 15,-6 3 0-15,-6 1 10 16,0 2 6 0,-3 5-8-16,0-5-3 0,0-3-5 15,3-3-3-15,3-2-4 16,0-2-2-16,3-1-37 15,3 3-14-15,9-8-44 16</inkml:trace>
  <inkml:trace contextRef="#ctx0" brushRef="#br0" timeOffset="30.6287">20299 5956 140 0,'0'8'55'0,"3"-3"-43"0,-3 3 14 0,0 3 4 16,0 7-4-16,0-2 2 15,-3 8-12-15,3 2-4 16,-3 3-7-16,3-5-4 0,0 0 2 16,0-3 0-16,0-5 1 0,-3 2-18 15,3-4-7-15,0-6-50 16,0-3-45 0,6 0 36-16</inkml:trace>
  <inkml:trace contextRef="#ctx0" brushRef="#br0" timeOffset="31.6287">20284 5892 128 0,'-12'-5'49'0,"15"-3"-38"0,-6 3 10 15,0 5 4-15,0 0-1 0,-3 2 1 16,0 1-10-16,-3 8-2 16,-2-1-7-16,-1 11-4 0,-6 11-1 15,0 10-1-15,0 9 0 16,6 2 2-16,9 0 1 16,3-6-4-16,9-2-1 15,9-8 5-15,3-8 5 16,3-10 5-16,5-14 2 15,10-18 3 1,6-8 1-16,2-6-10 0,-8-7-3 16,-9-3 0-16,-9-5 3 15,-12-3 16-15,-15 2 6 0,-9 4-5 16,-3 4-1-16,-3 3-16 16,0 9-6-1,3 4-29-15,-2 3-12 16,2 0-69-16,9 8-66 15,6-2 55-15</inkml:trace>
  <inkml:trace contextRef="#ctx0" brushRef="#br0" timeOffset="32.6287">20689 6085 160 0,'-3'0'60'0,"6"3"-47"0,-3 0 4 0,3 2-1 16,0 3 1-16,0 3 4 0,0 2 4 15,0 3 2-15,0 2-14 16,-3 1-3-16,0-1 0 0,0 1-2 15,0-3 1-15,0-3-5 16,0-3-1-16,0-2 1 16,0-2 2-16,0-4-3 15,0-4 0-15,0-4-1 16,0-2-2-16,0-2-4 16,0-9 0-16,0 1-3 15,3-3 0-15,3 2 1 16,0 1 4-16,0 2 1 15,0 2 3-15,3 4-3 16,-1 5-2-16,1 5 2 16,0 5 0-16,0 3 3 15,-3 2 3-15,0 6 2 0,-3-2 3 16,-3 1-1-16,0-1 2 16,0-4-6-16,0-5-1 15,0 1-4-15,3-6 1 16,3-8 2-1,0-3-1-15,3-5-2 16,0 3-4-16,0 0 0 16,0 2 0-16,3 3-1 15,0 3 4-15,-1 2 0 16,1 9 1-16,3-1 0 16,-3 6 2-16,-3-1 3 15,-3 1-2-15,0-1-2 16,-3 1-5-16,0 0 0 15,-3-4-22-15,0-1-11 0,3-1-24 16,0 0-10-16,3-5-15 16</inkml:trace>
  <inkml:trace contextRef="#ctx0" brushRef="#br0" timeOffset="33.6287">21064 6101 220 0,'-3'0'82'0,"0"8"-64"0,3-2 0 16,0 1-3-16,-3 4-7 16,0 5 3-16,0 0 5 15,3 2 2-15,0 1-9 16,3-1-3-16,3 1-2 0,3-3 0 16,0-3 2-16,3-2-1 0,3-9 2 15,0-4-2 1,-1-6 2-16,1-6-4 0,0-4-2 15,-6-1 0-15,-3-2 1 16,-3 0-3-16,-6 0 0 16,-6 2 3-16,-6 1 1 15,0 5-6-15,1 2 0 16,-4 6-17-16,0 2-4 16,3 6-21-16,3-1-9 15,0 6-26 1,6 0-32-16,3-5 38 0</inkml:trace>
  <inkml:trace contextRef="#ctx0" brushRef="#br0" timeOffset="34.6287">21195 6107 156 0,'0'5'60'0,"3"3"-47"0,0 2 6 16,3-2 0-16,0 3 6 15,0 0 5-15,0 2-8 16,3 0 0-16,0-2-13 16,0-1-3-16,-1 1-2 0,1-3 0 0,0 0 0 15,-3-3-2-15,0 0-2 16,-3-2 3-16,-3-3 2 16,3 0 11-16,0-3 5 15,-3-2-7-15,0-3-3 16,0-3-6-16,0-2-2 15,0 0-1 1,0-3 1-16,0 3-2 0,0 0-1 16,0 2-4-1,0 0-2-15,3 3-24 0,3 1-10 16,3 1-23-16,0 1-11 16,0 0-18-1</inkml:trace>
  <inkml:trace contextRef="#ctx0" brushRef="#br0" timeOffset="35.6287">21439 6109 200 0,'6'11'77'0,"0"-1"-60"0,0-2 6 16,-3-5 1-16,3 2-4 15,0-2 0-15,0 0-4 16,0-3 0-16,3-3-9 16,0 0-2-16,-3-5-1 0,-1 3 0 15,1-3 2-15,-3 0-8 16,-3-2 0-16,-3-1-2 15,-3 0 2-15,-2 6-8 16,-4 2-3-16,-3 6 2 16,-3 5 4-16,0 8 2 15,0 2 3-15,3 4 3 16,3-1 2-16,3 3 7 16,4-3 6-16,5 0-6 15,8-3-1-15,7-2-7 0,6-2-2 16,6-6-20-1,6-3-9-15,2-8-58 16,1-2-50-16,-3-3 45 16</inkml:trace>
  <inkml:trace contextRef="#ctx0" brushRef="#br0" timeOffset="36.6287">22002 5866 168 0,'-3'0'66'0,"3"0"-52"0,-3 0 12 0,3 0 4 15,0 0-7-15,-3 2 1 16,0 1-7-16,0 2-2 0,-3 3-9 16,0-2 0-16,0-1 4 0,0 0-2 15,3 1 1-15,0-1-5 16,3 0-3-16,0 0-3 16,0 1 1-16,3-1 3 15,3 0 1-15,0 1-1 16,3-1 1-16,0-3-2 15,0 1 2-15,0-3 0 16,0-3 1-16,-1 1-5 16,1-3 1-16,-3-3 0 15,0-3 2-15,-3 0-1 16,-3-2 2-16,-3 0-2 16,-3-3 2-16,0 3-2 15,-3 2 2-15,1 3-2 16,-1 0 2-16,0 0 0 15,3 3 1-15,0 3-2 0,3-1-2 16,3 3-4-16,0 0-2 16,6 0 3-16,6 3 1 15,3-1-1-15,-1 3 2 16,1 1 1-16,0 2 2 16,0 2-3-16,-3 1-2 15,-3 5 2-15,-6 8 0 16,-3 2 3-16,-6 3 1 0,-9 3-4 15,-3 2 1-15,-6 1 0 16,1-4 0 0,2-1 2-16,3-9 1 0,3-3-1 15,3-2-2-15,0-5-24 16,9-3-11 0,9-3-13-16,6-2-4 15,3-6-15-15,6-2-36 16,0-6 29-16</inkml:trace>
  <inkml:trace contextRef="#ctx0" brushRef="#br0" timeOffset="37.6287">22133 6107 228 0,'-3'5'85'0,"3"-5"-66"0,0 8-6 15,0-3-4-15,0 6-2 16,-3 2 6-16,0 0-3 16,3 3 0-16,0-3-6 0,3 3-3 0,3-3 2 15,3-2 2 1,2-3 2-16,1-3 1 0,0-5 2 15,0-2 1-15,0-4 1 16,-3-2-4-16,-3 0 0 16,-6-5-3-16,-3 0 2 15,-6 0-2-15,-3-1 0 16,0 4-14-16,0 2-7 16,0 3-29-16,1-1-13 15,2 4-23 1,3-1-43-16,6 3 32 15</inkml:trace>
  <inkml:trace contextRef="#ctx0" brushRef="#br0" timeOffset="38.6287">22284 6085 160 0,'3'3'60'0,"0"5"-47"0,0 3 15 15,0-6 4-15,0 5-1 16,3 1 2-16,0 0-14 16,0-1-6-16,-3 1-8 15,0-1 1-15,-3-2 0 0,6-2 6 16,-6-4 5-16,0 1 2 16,0-3 1-16,-6-3-7 15,6-2 0-15,-3-3-2 16,0-5 1-16,0 0-9 15,3-3-1-15,0 0-2 0,6 0 0 16,3 0-5-16,0 0 1 16,3 3-3-16,0 2 0 15,0 3-32-15,0 3-11 16,2 0-52 0,1 0-47-16,-6-1 53 15</inkml:trace>
  <inkml:trace contextRef="#ctx0" brushRef="#br0" timeOffset="39.6287">22534 6038 268 0,'-8'0'101'0,"8"5"-78"0,-6 0 6 0,3 1 0 16,-3-1-12-16,-3 0-2 15,0 3-11-15,3-3-2 0,3 3-2 16,3 3-5-16,6 0 1 0,3-1 2 15,3 1 1-15,0 2 1 16,-1 0 0-16,-2-2 8 16,-3-1 5-16,-6-2 5 15,-3 0 3-15,-6 0-7 16,-5-3-1-16,-4-2-7 0,-3 0-2 16,0-3-18-1,0-3-7-15,3 0-23 16,6-2-10-16,3-3-31 0,6-2-13 15,6-6 1 1</inkml:trace>
  <inkml:trace contextRef="#ctx0" brushRef="#br0" timeOffset="40.6287">22597 6107 252 0,'-3'13'93'0,"3"3"-72"0,3 8-6 0,-3-11-8 16,0 3 12-16,-3 5 12 15,0 5-9-15,0 3-2 16,3-2-12-16,0-3-5 0,0-3 0 16,0-3-2-16,0-7 2 0,0-3 2 15,0-8 2-15,0 0-3 16,0-11-3-16,-3-5-7 16,0-10-4-16,-3-1-3 15,6-7-2-15,-3-3 3 16,3 0 5-16,3 3 2 15,3 2 3-15,0 5 1 16,6 4 1-16,3 7 2 16,3 5 1-16,0 8-1 15,-1 9-2-15,1 7 14 16,-6 3 7-16,-3 2 7 16,-6 4 3-16,-9-4-10 15,-3 1-3-15,-9-1-15 16,-3-2-4-16,-2-5-24 15,-1-4-12-15,0-1-49 16,-3-9-19-16,3-7-14 16</inkml:trace>
  <inkml:trace contextRef="#ctx0" brushRef="#br0" timeOffset="41.6287">23290 6027 228 0,'-23'-5'88'0,"11"5"-69"0,-9 5 2 0,12 1-3 15,-6 4-8-15,-3 3 0 16,0 6-6-16,-2 5-1 16,11-1-1-16,-3 1-2 0,12-3 3 15,0-2 2-15,12-3 4 16,-3-6 0 0,8-4 2-16,1-6-6 0,-3-8-1 15,6-3 0-15,-3-7 0 16,-6-6-2-16,0-5 1 15,-6-6 0-15,-3-4 3 16,-3-4-8-16,-3 1 0 16,-3 5 0-16,0 5 1 15,0 6 5-15,0 7 2 16,3 6-2-16,0 5-3 16,3 8-5-16,0 13-2 0,3 16 9 15,3 11 5-15,-3 0-1 16,9 2-2-16,-3-5-2 15,0 0-3-15,5-5 1 16,-2-6-1-16,0-4-27 16,0-4-11-16,6-7-28 15,0-6-10-15,3-8-24 16</inkml:trace>
  <inkml:trace contextRef="#ctx0" brushRef="#br0" timeOffset="42.6287">23472 6070 260 0,'-15'5'96'0,"12"0"-75"0,-3 6-3 0,3-3-6 16,0 5-3-16,-3 3 2 16,3 2 8-16,3 1 5 15,3-3-13-15,3 0-4 0,3-6 0 16,3-2 0-16,0-3 1 16,0-5 2-16,6-5 1 15,0-3-1-15,-6-5-1 16,-4-3-1-16,-2-2 2 15,-9-4-1-15,-5-1 0 16,-1-1-5-16,-12 3-3 16,6 2-9-16,-3 6-5 15,0 5-26-15,-3 3-10 16,9 7-37-16,3 1-15 0,7 0-6 31</inkml:trace>
  <inkml:trace contextRef="#ctx0" brushRef="#br0" timeOffset="43.6287">23594 6064 216 0,'-6'13'82'0,"12"-5"-64"0,-3 11 2 16,0-8-4-16,0 2 4 16,0 0 5-16,0 0-9 15,6 0-2-15,0-2-8 16,3 0-2-16,0-6 0 0,3 0 0 0,-1-5 0 15,1-2-5 1,0-4 1-16,-3-4 0 0,-3-1 2 16,0 1-1-16,0-1 2 15,-6 0-2-15,3 6 2 16,-3 2-7-16,-3 3 1 16,0 6-4-16,0 4 2 15,6-2 3-15,0 0 1 16,3 0 5-16,0-3 2 15,8-2 6-15,-2-3 3 16,0-3 3-16,0-5 3 16,-6-2-5-16,3-1 1 15,-6-2 1-15,-3 0 3 0,-6-3-7 16,-3 0-1-16,-6 3-20 16,0 0-8-16,-6 2-20 15,-3 3-7-15,9 5-38 16,-5 3-16-16,11 0-22 15</inkml:trace>
  <inkml:trace contextRef="#ctx0" brushRef="#br0" timeOffset="44.6287">23963 6014 260 0,'0'13'99'0,"9"0"-77"0,0 9-4 16,-6-12-6-16,-3 3 4 15,0 1 5-15,0-1-5 16,0-3-1-16,0 1-9 16,6 0-6-16,-6-6-3 0,0-5 4 0,0 0 1 15,3-3 4-15,3-5 1 16,0-5-3-16,3-5-3 16,3-6-14-16,3-3-4 15,-1 6 7-15,10 5 2 16,-3 8 8-16,0 8 2 15,-6 6 8-15,6 7 6 16,-6 3-4-16,-4 2 1 16,1 3-6-16,-3-2-2 15,-6-1-29-15,6-2-13 16,-9 0-99 0</inkml:trace>
  <inkml:trace contextRef="#ctx0" brushRef="#br0" timeOffset="45.6287">19600 6850 140 0,'-3'3'55'0,"0"-3"-43"0,3 0 14 15,0 0 6-15,0 0-5 16,0 0 1-16,0 2-4 0,0-2-1 16,0 0-12-1,0 0 0-15,0 0 2 0,0 0-5 16,3 3 0-16,3 0 2 0,-1-3 1 16,1 0 1-16,9 2 0 15,6 1-4-15,6 0 0 16,0-1-3-16,0 1 0 15,-1 0-3-15,4-1-2 16,-3 1 1-16,0-1-1 16,-4 1 0-1,-2 0 2-15,-3-3-1 16,-6 0-1-16,-3 0-6 16,0 0 3-16,-3 0-10 15,-3 0-21-15,-3 0-8 16,0-3-25-16,-3 0-10 15,0 1-12-15,0-3-5 16</inkml:trace>
  <inkml:trace contextRef="#ctx0" brushRef="#br0" timeOffset="46.6287">19912 6750 252 0,'-12'0'93'0,"12"0"-72"0,0 2 3 15,0-2-5-15,0 0-8 16,3 3-1-16,0 2-9 16,3 3 0-16,3 3-1 15,3-1 0-15,3 6 0 0,0-3 2 16,0 1 1-16,-7-4-1 16,4 6-2-16,-9 0 5 15,-6 2-1-15,-3-2 3 16,-5 0-4-16,-4 0 0 15,0-5-1-15,0-1-2 0,0-2 1 16,6-3-15-16,0-2-3 16,3 0-44-16,6-3-20 15,6-6-20 1</inkml:trace>
  <inkml:trace contextRef="#ctx0" brushRef="#br0" timeOffset="47.6287">20245 6839 176 0,'-5'-2'68'0,"5"-1"-52"0,-6 1 17 15,6 2 4-15,0-3-4 0,0 0 1 16,0 1-13-16,6-4-5 16,-1 1-9-16,4 0-5 0,0 2-1 15,0 3-4-15,0 5 2 16,0 3 1-16,-3 8 0 15,-6 5-7-15,-3 3 0 16,-6 3 1-16,-3 2 1 16,-3-5 5-1,3 2 0-15,-2-2 3 16,2-8 0-16,3-3 1 16,3-2 0-16,3-6 0 15,9 0 2-15,0-5 3 16,6 0-4-16,5-8-1 15,1 3-4-15,3 0-1 16,-3-1-10-16,0 1-3 16,-3 0-22-16,-3-1-95 15,0 1 71-15,-3 0-60 0</inkml:trace>
  <inkml:trace contextRef="#ctx0" brushRef="#br0" timeOffset="48.6287">20281 6668 192 0,'-24'-11'74'0,"9"8"-58"0,-11 1 16 15,17 2 2-15,-3 2-13 16,-3 4-4-16,-3 2-13 15,-3 5-4-15,0 11-1 0,1 10-2 0,2 14 1 16,6 7 2-16,6 6 2 16,9-11 5-1,6 3-3 1,15 0 0-16,8-8 4 0,7-13 5 16,3-14 2-16,5-15 0 15,1-14-7-15,0-12-1 0,-1-7 3 16,-11-7-2-16,-12-5 3 15,-12-3 5-15,-12 0 4 16,-12 3-6-16,-6 5-3 0,-3 5-15 16,-3 6-5-1,-3 10-36-15,1 5-13 0,2 6-78 16</inkml:trace>
  <inkml:trace contextRef="#ctx0" brushRef="#br0" timeOffset="49.6287">20100 7599 148 0,'-3'0'55'0,"3"-3"-43"0,0 6 12 15,0-3 2-15,0 0 1 16,0 0 3-16,0 0-5 16,0 0-1-16,0 0-13 15,3 0-2-15,0-3-2 0,3 1-1 16,-1-1 1-16,4 0-4 0,0 1-2 15,3-1-5-15,0 3 0 16,3 0 2-16,-3 5 1 16,-6 3 3-16,-3 3 1 15,-3 2 1-15,-6 0 2 16,-3 0-1-16,3-2 2 16,3-3-6-16,0 0-1 15,0 0-5-15,3-3-1 16,6 0 3-16,6 1 1 15,3 2-1-15,3 2 0 16,-3 3 4-16,-1 1 1 16,-5 2 6-16,-3-1 3 15,-6 4 7-15,-6 0 6 16,-3-1-9-16,-5-5-3 16,-4 0-7-16,-3-2-4 15,0-6-27 1,6 3 14-16,-3-5-19 15,3-3-29-15,4-3-11 0,5-5-32 16,6-8-13-16</inkml:trace>
  <inkml:trace contextRef="#ctx0" brushRef="#br0" timeOffset="50.6287">20070 7456 192 0,'-30'3'71'0,"15"5"-55"0,-9 5 15 0,12-3 3 16,-2 4-8-16,-4 4 3 15,3 9-16-15,-6 20 0 16,6 11-7-16,6 3 2 15,9 3-3-15,12-6 0 16,9-8-1-16,9-10 2 16,5 0-3-16,19-14 3 15,3-13-2-15,2-15 3 16,4-12 2-16,-13-12 7 16,1 0-9-16,-4-27 1 0,-20-6-1 15,-15 1 3-15,-12 3-3 16,-12 7-2-16,-6 8-9 15,-5 9-49 1,5 4 29-16,-6 6-35 0,0 5-67 16,0 3-31-16</inkml:trace>
  <inkml:trace contextRef="#ctx0" brushRef="#br0" timeOffset="51.6287">20823 7514 180 0,'-3'-2'68'0,"3"2"-52"0,0 2 8 0,0-2 11 15,0 16-9 1,-3 5-3-16,0 11 1 16,0 10-14-16,-3 3-1 0,3-2-2 15,0-1-3-15,3-5-3 16,0-5 0-16,0-3-1 0,0-5-14 15,3-6-3-15,0-2-44 16,3-8-18-16,6-8-12 16</inkml:trace>
  <inkml:trace contextRef="#ctx0" brushRef="#br0" timeOffset="52.6287">21061 7713 224 0,'-12'-8'85'0,"6"5"-66"0,-6-2-8 16,9 5-6-16,-6 2 6 16,-3 6 5-16,-2 8-2 15,-4 3 0-15,0 5-8 0,3-1-6 0,3 4-3 16,3-3 6 0,6-3 5-16,3-3-6 15,6-4-1-15,3-4 1 16,3-7 1-16,0-6-6 15,3 0 2-15,0-10 0 16,0 0 1-16,-4-6 2 16,-2 1-1-16,-3-1 2 15,-3 4-2-15,-3 1-3 0,0 6 1 16,0 3 5-16,0 5 2 16,0 11-5-16,0 5 0 15,6 2-1-15,0 1 0 0,0 2-5 16,3-3 1-16,3-4-20 15,0-7-9-15,3-1-38 16,0-9-55 0,2-7 30-16</inkml:trace>
  <inkml:trace contextRef="#ctx0" brushRef="#br0" timeOffset="53.6287">21174 7559 220 0,'-12'3'85'0,"12"7"-66"0,0 9-6 16,0-3-6-16,0 10-1 16,0 11 4-16,0 3 10 15,0 0 5-15,0-3-13 16,0-6-5-16,0-7 0 0,0-5-4 0,0-6-2 16,0-2 0-16,0-11-1 15,6-3-3-15,0-8 2 16,3-7-12-16,0-3-5 15,6 0-1-15,0-1-1 16,3 6 8 0,-1 6 7-16,4 7 4 0,-3 6 3 15,-3 5 14-15,-3 2 7 16,-6 4 6-16,-6-1 2 16,-6 3-12-16,-3-3-4 15,-3-5-25 1,0 2 6-16,-6-4-18 15,-2-4-18-15,2-2-7 16,3-2-53-16,0-4-21 16,9-1 53-16,6-4 24 0</inkml:trace>
  <inkml:trace contextRef="#ctx0" brushRef="#br0" timeOffset="54.6287">21368 7781 236 0,'15'8'90'0,"-4"-5"-70"0,10 0 2 15,-12-3-4-15,3 0-1 16,0-3 2-16,0-2-8 16,0-6-2-16,0-2-5 15,-3 0-1-15,-3-3 3 0,-3-3-3 16,-3 3 0-16,-6 3-1 16,-3 3-2-16,-3 2-6 0,-3 5-1 15,-3 6 1 1,0 7 1-16,0 9 0 15,3 7 4-15,7-2 0 0,2 0 1 16,9 0 0-16,5-3 2 16,7-3 1-16,3-4 1 15,3-4-7-15,0-7-2 16,3-6-25-16,-1-7-10 16,1-6-52-1,0-3-41-15,0-5 52 0</inkml:trace>
  <inkml:trace contextRef="#ctx0" brushRef="#br0" timeOffset="55.6287">21612 7504 236 0,'-6'5'90'0,"6"3"-70"0,-3 10-1 16,3-4-6-16,0 9 6 16,0 12 5-16,-3 10 5 15,0 2 2-15,3 4-16 16,0-6-11-16,3-3-6 0,0-5 1 15,3-5 0-15,3-11-50 16,3-3-20-16,2-7-51 16</inkml:trace>
  <inkml:trace contextRef="#ctx0" brushRef="#br0" timeOffset="56.6287">21826 7736 220 0,'-3'3'85'0,"6"-3"-66"16,3 0-1-16,-3 0-6 0,6 3 11 16,3-3 14-1,6 0-19-15,8 0-2 0,7 0-9 16,3 0 1-16,0 0-5 15,-1 2 0-15,-2 1-1 16,0 0-2-16,-3-1 3 0,-4-2-4 0,-2 0-2 16,-6 0-16-16,0-2-7 15,-3-4-29-15,-3 1-10 16,3 0-37 0</inkml:trace>
  <inkml:trace contextRef="#ctx0" brushRef="#br0" timeOffset="57.6287">22225 7572 264 0,'-15'0'99'0,"12"0"-77"0,0 3-7 16,3-3-7-16,0 0-6 16,6 3 1-16,0 2-1 15,6 3 1-15,6 0-2 16,0 5-1-16,5 0 3 0,-2 1-2 0,-6 1-1 16,3 1 1-16,-9 0-1 15,-6-3 4 1,0 3-2-1,-15 3 1-15,-3-3-8 0,-3-3-4 16,0-3-20-16,-3-2-8 16,10-2-69-16,2-1-31 15</inkml:trace>
  <inkml:trace contextRef="#ctx0" brushRef="#br0" timeOffset="58.6287">22674 7512 128 0,'0'-11'49'0,"0"6"-38"0,0 2 19 0,0 0 6 15,0 3-1-15,-3-2 2 16,-3 2-12-16,0 0-2 16,-2 5-14-16,-1 3 1 0,-6 0 1 15,6 2-6-15,-3 1-3 16,3 0-1-16,3 2-1 16,3-3 2-16,3 1 1 15,0 0-1-15,6-3-2 16,0-3 5-16,3-5 1 15,0 0-5-15,0-3 0 16,3-2-1-16,-3 0 0 16,-4-3 0-16,1 0 2 0,-3 0 1 15,-3 0 1-15,-3 3 2 16,0-1 3-16,0 1-4 16,3 2-3-16,0 1-6 15,0 2-2-15,6 0 3 16,0 2 1-16,3 1 2 15,0 2 0-15,0 1-3 16,0 2 2-16,-3-1 1 16,-3 7 0-16,-3 2 2 15,-3 7 3-15,-6 6 0 16,-3 3 2-16,0 0-4 16,-3 2-2-16,4-5-3 15,-1-5-1-15,3-3-27 16,3-2-10-16,3-6-79 15</inkml:trace>
  <inkml:trace contextRef="#ctx0" brushRef="#br0" timeOffset="59.6287">22749 7840 212 0,'-12'10'82'0,"9"1"-64"0,3-1-2 0,3-2-7 15,0 0 6-15,0-2 5 16,3-1 3-16,3 0 3 0,3-2-14 16,2-6-2-16,1-2 0 15,0 0-4-15,0-6 2 16,-3 0-1-16,-3-2 3 0,-3-3 1 16,-12 0 1-1,0 1 0-15,-9-1 2 16,0 2-5-16,-6 4-3 15,1 2-12-15,-4 3-6 0,9 5-27 16,-3 2-10-16,9 4-57 16,9-1-52-1,6-5 54-15</inkml:trace>
  <inkml:trace contextRef="#ctx0" brushRef="#br0" timeOffset="60.6287">22948 7734 212 0,'3'8'82'0,"3"0"-64"0,-3 8 22 0,0-6 4 16,0 3-16-1,0 1-3-15,0 1-13 0,0-1-5 16,0-4-4-16,-3 1 0 0,0-3 0 15,3-3 1-15,-3-5 0 16,0 0 0-16,-3-5 6 16,0-6 2-1,3-5-4-15,0-2 0 16,3-3-10-16,0-1 0 0,6 7-2 16,0-1 2-16,-6 2-4 31,12 1 4-31,-3 5-1 0,-1 6-29 15,1 2-12-15,0 0-39 16,0 2-15-16</inkml:trace>
  <inkml:trace contextRef="#ctx0" brushRef="#br0" timeOffset="61.6287">23189 7713 276 0,'-6'8'104'0,"6"-3"-81"0,6 8-6 0,-6-5-9 15,0 5 3 1,0 3 5-16,0 0-8 16,0-3-4-16,0 0-3 0,-6-2-17 15,6-3-6-15,0-3-75 16,0-5-60-16,0-5 55 16</inkml:trace>
  <inkml:trace contextRef="#ctx0" brushRef="#br0" timeOffset="62.6287">23112 7607 268 0,'-12'-3'101'0,"12"3"-78"0,3 0-13 0,-3 0-13 16,0 0-4-16,0 3 2 15,9-1-37-15,0 4-14 16,0-1-38-16,3 3-16 15</inkml:trace>
  <inkml:trace contextRef="#ctx0" brushRef="#br0" timeOffset="63.6287">23296 7840 228 0,'-6'31'88'0,"12"-12"-69"0,-3 7 2 15,0-15-5-15,-3 2 2 16,0 0 6-16,0 1-15 0,0-4-5 15,0 1-3-15,0-6-1 0,0 0 2 16,0-5-6-16,0 0-1 16,0-2-3-1,0-6 0-15,-3-5 2 0,0-6 4 16,0-5-1 0,0-5-1-16,-2-5 5 0,5-1 1 15,0 4 0 1,0 1 1-16,5 1 4 0,1 6 4 15,3-1-4-15,3 5 1 16,-3 6-1-16,12 5 3 16,-6 5-3-16,0 6 1 15,0 5 26 1,0 3-19-16,-7 4 20 16,-2 4-20-16,-9 2 10 15,3-2-15-15,-11-3-9 16,-1-1-2-16,-9-1-48 15,3-4 26-15,-12-4-151 16,9-4 97-16</inkml:trace>
  <inkml:trace contextRef="#ctx0" brushRef="#br0" timeOffset="64.6287">20731 6810 164 0,'-3'-2'63'0,"3"2"-49"0,-3-3 9 0,3 3 1 16,0 0-1-16,0 0 3 15,-3 3-1-15,0-3 0 16,-3 2-14-16,-3 4 4 0,0-1 3 16,-3 0-6-16,0 3 1 0,3-3-10 15,0 1-4-15,3-1-3 16,6 3 0-1,9 3 3-15,0-1-2 16,3 1 1-16,0 2 2 16,0 0 2-16,-3 0-1 15,-3 3-1-15,-3-2 9 16,-3-1 4-16,-3-3-4 16,-3 1-1-16,-3-3-4 15,-6-3-3-15,0 0-7 16,0-5-1-16,0 0-17 15,3 0-7-15,1-2-14 16,5-3-7-16,6-3-34 16,3 0-32-1,3-3 47-15</inkml:trace>
  <inkml:trace contextRef="#ctx0" brushRef="#br0" timeOffset="65.6287">20802 6705 136 0,'3'-16'52'0,"-3"10"-41"0,0 4 24 0,0 2 10 16,0 0-10-16,0 0-2 16,3 5-17-16,-3 3-7 15,3 8-6-15,-3 10 6 0,0 11 6 16,0 8-5-16,0-2-1 15,0-6-5-15,3 0-3 16,0-6-5-16,0-4 0 16,0-6-44-16,0-2-21 0,0-6-30 15</inkml:trace>
  <inkml:trace contextRef="#ctx0" brushRef="#br0" timeOffset="66.6287">20737 6887 252 0,'-3'-8'93'0,"9"3"-72"0,2-6-6 0,-2 9-6 16,3-4-10 0,3 1 0-16,3 0-12 15,3-1-5-15,3 4-41 0,0-1-19 16,-3 1-3-1,-4 2 0-15</inkml:trace>
  <inkml:trace contextRef="#ctx0" brushRef="#br0" timeOffset="67.6287">20918 6903 180 0,'-15'29'68'0,"9"-16"-52"0,0 11 8 0,6-13 2 16,0 2-9-16,3 0-2 16,3-2 0-16,0-1 1 15,3-2-1-15,0-5 4 16,6 2-11-16,0-7 0 15,0-4-3-15,0-2 0 0,-3-2-1 16,-4-3 0-16,-2-1 2 16,-9 1 1-1,3 0-3-15,-8-6-7 16,2 6 1-16,-9-3-3 0,3 6-26 16,0 2-12-1,0 0-33-15,3 5-15 0,6 0 9 16,3 1 7-16</inkml:trace>
  <inkml:trace contextRef="#ctx0" brushRef="#br0" timeOffset="68.6287">21094 6940 212 0,'0'29'82'0,"0"-8"-64"0,3 6-2 0,0-17-7 16,0 1 1-16,-3 0 6 15,0-4 3-15,0 1 3 16,0-2-12-16,0-6-1 0,0 0 1 15,0-3-2-15,0-2 3 16,0-3-6-16,0-5-3 16,0-3 1-16,0-5 2 15,0-1-9 1,3 4 3-16,3-3-1 16,0 5-5-16,0 3-3 15,-1 2-16-15,4 3-7 16,0 3-28-16,6 2-14 15,-6 3-13-15</inkml:trace>
  <inkml:trace contextRef="#ctx0" brushRef="#br0" timeOffset="69.6287">21237 6969 200 0,'-3'13'77'0,"3"-10"-60"0,6 8 8 16,-3-6 0-16,0 0-4 15,3-2 2-15,-1-1-7 16,1-4-1-1,3 2-9-15,0-3-2 0,0-2 0 16,3-3 0-16,-3 0-5 16,0-3 1-16,-3-2 0 15,-3 0-3-15,-6 0 2 0,-3 2-4 16,-3 3-1-16,-3 6-2 16,0 4 0-16,0 4 5 15,0 4 1 1,-2 6 4-16,2 2 1 15,3 4 3-15,3-1 6 16,6-3 2-16,6 1-7 0,3-3 2 16,6-6 2-16,5-2-13 0,4-2-3 15,3-4-38-15,-3-2-14 16,-3-2-57 0</inkml:trace>
  <inkml:trace contextRef="#ctx0" brushRef="#br0" timeOffset="70.6287">21659 6861 208 0,'-3'0'79'0,"3"2"-61"0,0 6 1 0,0-2-3 16,0 4-5-16,3 3 3 15,0 3-5-15,-3 3-1 16,0-1-4-16,0-2-1 0,0 0 1 0,0-3 2 16,0-2 1-16,0-3-3 15,0 0-1-15,0-3 3 16,0-5 1-16,0 0 3 15,0-3 1-15,0-2-5 16,0 0-2-16,0-3 0 16,0-3 2-16,0-2 1 15,0-6 1-15,3-2-7 16,0 0 0-16,3-3-1 16,3 3 0-16,0 0-3 15,3 5 2-15,0 3 1 16,0 5 0-16,0 5 0 15,0 6 0-15,0 2-7 16,-1 3 0-16,-2 0-24 16,0 0-7-16,0 0-35 15,-3-3-14-15,0 1 0 16</inkml:trace>
  <inkml:trace contextRef="#ctx0" brushRef="#br0" timeOffset="71.6287">21811 6919 228 0,'-9'3'88'0,"9"-1"-69"0,3 1 6 0,-3-3-2 16,3 2-7-16,3 4 3 15,0-1-4-15,3 0-1 16,3 1-8-16,0-4-2 0,3 1 0 16,0-6 0-16,-4 1 0 15,4-4 0-15,-3 1 2 16,-3-3-3-16,0 0 0 15,0-2-3-15,-6-1-1 16,-3 0 3-16,-6 1 1 16,-6 2-1-16,0 0-2 0,-3 5-4 15,0 6 0-15,-2 5-3 16,-1 2 2-16,3 6 3 16,0 0 3-16,3 3 0 15,6 2-1-15,3 0 3 16,6-2 2-16,3-1-2 15,6-2 0-15,6-3-3 16,3-2-3-16,0-6-12 16,2-5-5-16,1-8-22 0,3-5-11 15,-3-3-49 1,-3-8-29-16,-1-5 60 16</inkml:trace>
  <inkml:trace contextRef="#ctx0" brushRef="#br0" timeOffset="72.6287">22046 6646 228 0,'-15'-8'85'0,"12"8"-66"0,-3 3 1 0,6-3-4 16,0 5-5-16,0 3 1 15,3 6 0-15,0 7 2 16,-3 10-7-16,3 12-2 0,0 4-1 16,-3-2-2-16,0-2 1 15,3-4-2-15,0-4 2 16,0-9-26-16,0-5-12 15,0-5-68-15,3-5-42 16,-6-11 65-16</inkml:trace>
  <inkml:trace contextRef="#ctx0" brushRef="#br0" timeOffset="73.6287">21906 6821 300 0,'-3'0'112'0,"6"0"-87"0,3 3-11 15,0-3-12-15,0 0-3 16,3 0 2-16,9-3 1 16,0 0-2-16,6 1 1 15,2-1-17-15,1 0-6 0,0-2-71 16,3 2-59-16,-3-2 52 16</inkml:trace>
  <inkml:trace contextRef="#ctx0" brushRef="#br0" timeOffset="74.6287">22374 6797 176 0,'-3'8'68'0,"-3"-3"-52"0,-3 3 10 0,6-2 4 16,-6 4-14-16,0 3-1 16,-3 6-5-16,0 2 1 0,0 0-6 15,3 0-1-15,0 3 0 0,0-3-5 16,9-2 1-16,0-3 0 16,0-3 0-16,9-2 2 15,-3-6 1-15,3-8-4 16,0-2 1-16,0-6-5 15,0 1-1-15,-3-6 0 16,-3 0 2-16,0 0 2 16,-3 0 1-16,0 6 3 15,0 2 3-15,0 3 7 16,0 2 2-16,0 3-7 0,0 8-4 16,0 2 0-1,3 1 0-15,0 2-1 0,3 0 1 16,0-2-2-1,3 0-1-15,0-1-28 0,0-5-11 16,3-2-47 0,-1-3-40-16,7-3 47 15</inkml:trace>
  <inkml:trace contextRef="#ctx0" brushRef="#br0" timeOffset="75.6287">22531 6890 216 0,'-5'-11'82'0,"2"9"-64"0,-9-4 9 0,6 6-2 0,0 3-11 15,-6 2-1-15,0 6-9 16,0 5-3-16,-3 2-1 16,3 6-3-16,0 0 2 0,9 0 1 15,0-1 0-15,3-4 0 16,3-1 2-16,6-4-1 16,0-6-1-16,3-6 1 15,3-4-1 1,0-9-3-16,-3-5 2 0,-3-2-1 15,0-6 0-15,-3-5 2 16,-3-6 0-16,-6-4 0 16,0-1 2-16,-3 3-1 15,0 3 2-15,0 10 2 16,0 5 2-16,0 6 1 0,3 5 0 16,-3 8-4-16,6 13-3 15,-3 11-3-15,3 10 1 16,0 1 3-16,3 2 1 15,6-3-1-15,0-5-2 16,0-2-17-16,3-3-9 16,-3-6-30-16,2-5-13 15,4-2-23 1</inkml:trace>
  <inkml:trace contextRef="#ctx0" brushRef="#br0" timeOffset="76.6287">22651 6924 220 0,'-15'-5'82'0,"6"5"-64"16,0 0 4-16,6 3-3 0,-3 2-6 16,-3 5 2-1,-3 4-6-15,0 4-3 0,0 3-3 16,3 0 0-16,3 1 0 0,3-4-1 16,3-2-2-16,3-3 1 15,3-5-1-15,3-5 2 16,0-6 3-16,3-7 0 15,0-6 0-15,3-5-3 16,-3-6 1-16,-3-2-4 16,0-8 0-16,-6-3 3 15,-3 1 1-15,-3 2 1 0,0 2 0 16,-3 9 4 0,0 7 3-16,0 3 0 15,0 8 1-15,0 6-9 0,0 7-3 16,3 11-4-16,0 10 3 15,3 11 0-15,3 0 3 16,0-2-3 0,3-3 0-16,0-3 1 0,3-3 0 15,0-5-29-15,3-5-13 16,-1-5-27-16,1-6-12 16,3-8-14-1</inkml:trace>
  <inkml:trace contextRef="#ctx0" brushRef="#br0" timeOffset="77.6287">22761 6903 220 0,'-12'13'85'0,"12"-2"-66"0,0 5-6 15,0-6-6-15,0 6 6 16,0 0 6-16,0 3-7 16,6-4-4-16,-3 1-5 15,0-2 0-15,-3-4 0 0,0-2-1 16,0-3 1-16,0 1-2 15,0-6-1-15,0-3-4 16,-3-5 0-16,0-5 8 16,-3-3 7-16,6-3-5 15,0 1-3-15,0 2 2 16,6 0 1-16,0 0-5 16,6 3-2-16,-1 2-3 0,4 4 3 15,0 1-13 1,0 1-6-16,0 0-88 15,6-3-48-15,-6 0 76 16</inkml:trace>
  <inkml:trace contextRef="#ctx0" brushRef="#br0" timeOffset="78.6287">23335 6863 208 0,'-3'-5'79'0,"-3"5"-61"0,0 3 10 0,3-1 0 15,-9 4-5 1,3 2 0-16,-5 2-14 0,-1 3-6 16,3 3-2-16,0 0-1 0,3 0 0 15,0 0 0-15,9 0 2 16,0 0-3-16,9-3 0 16,0-3 3-16,3-2 3 15,3-5-2-15,0-6-2 16,-1-2-5-16,1-6 0 15,-3-2 0-15,-3 0 2 0,0-3 1 16,-3 0 3-16,-3 3 1 16,0 2 1-16,-3 6-2 15,0 3 1 1,0 2-2-16,0 7-1 16,0 9 1-16,6 3-1 15,-3-1 0-15,6 4 0 16,0-4-5-16,0 1-1 15,0-6-30-15,-3 0-12 0,5-2-57 16</inkml:trace>
  <inkml:trace contextRef="#ctx0" brushRef="#br0" timeOffset="79.6287">23457 6715 228 0,'0'3'88'0,"6"2"-69"0,-12 11 6 0,12-5-2 16,-6 7-9-16,0 11 0 15,3 8-8-15,3-2-2 16,0-1-2-16,0 0-10 0,-3-2-3 16,-3-3-54-16,6-2-24 15,-6-3-3 1</inkml:trace>
  <inkml:trace contextRef="#ctx0" brushRef="#br0" timeOffset="80.6287">23302 6855 288 0,'3'-2'110'0,"12"2"-86"0,0-3 9 16,0 3-3-16,3 0-12 15,6-3-3-15,2 1-8 16,1-4-5-16,6 1-1 16,-3-3-48-16,8 0-20 0,-8 0-65 15</inkml:trace>
  <inkml:trace contextRef="#ctx0" brushRef="#br0" timeOffset="81.6287">23874 6668 184 0,'-6'-3'68'0,"0"6"-52"0,6-6 12 16,-3 6 3-16,-3-1-5 0,3 1 2 15,-6-1-7 1,6 4-1-16,-3 2-11 15,0 2 1-15,0 1 3 0,3 5-3 0,-3 0 0 16,6 2-6-16,0-2-3 16,9-3 0-16,-3 0-1 15,0-5 0-15,3-5 0 16,3-6-7-16,-3-2 0 16,3-5-2-16,-6-1 1 15,-3-2 5-15,-3-1 1 16,-3 1 4-16,-6-3 1 15,0 3 7-15,-3 3 6 16,3 2-4-16,0 0 1 16,6 2-10-16,3 1-2 15,0 2-6-15,9 3-1 16,3 3 3-16,0 0 1 0,9 2-1 16,-6 3 0-16,0 3-1 15,-4 4 0-15,-2 9 5 16,-9 5 1-16,-3 8 6 15,-5 0 5-15,-10 3-3 16,6-3 0-16,-3-2-6 16,0-4-3-16,3-7-5 15,3-3-2-15,0-5-37 16,9-5-14-16,6-6-50 16,9-5-44-1,6-8 60-15</inkml:trace>
  <inkml:trace contextRef="#ctx0" brushRef="#br0" timeOffset="82.6287">23984 6969 236 0,'-24'19'90'0,"24"-11"-70"0,-6 5-7 0,6-5-10 16,6 2 7-16,-3 1 7 16,3-3 1-16,3-3-1 15,3-2-9-15,0-3 4 0,0-5 1 16,3-3 2-16,-3-3 1 15,-3 0 0-15,-7-2 0 16,-4-3 0-16,-4 0 0 16,-6-2-6-16,0 2-2 15,-3 0-22-15,6 3-8 16,-3 2-53-16,6 6-21 16,6 0-30-1</inkml:trace>
  <inkml:trace contextRef="#ctx0" brushRef="#br0" timeOffset="83.6287">24148 6792 188 0,'-3'13'71'0,"6"0"-55"0,0 14 20 16,0-11 4-16,0 5-5 15,3 3 0-15,-3-3-12 16,6-3-3-16,-7 1-12 15,-2-6-3-15,6-2-1 0,-6-1 2 16,0-2 3-16,0-8-4 16,0 3-1-16,-6-3 0 15,6-5 0-15,-2-6-2 0,-1-2 1 16,3-3-4-16,0-3 0 16,3 1-1-16,-1 2-2 15,4 0 3-15,3 3 0 16,0 0 1-16,3 2 2 15,3 0-3-15,0 3 0 16,0 3-21-16,3 0-10 16,0 2-35-16,2 1-12 15,1 2-27 1</inkml:trace>
  <inkml:trace contextRef="#ctx0" brushRef="#br0" timeOffset="84.6287">24508 6808 228 0,'3'-3'88'0,"-3"3"-69"0,0 0 26 16,0 0 28 0,0 0-40-16,-6 0 12 15,0 5-27-15,-6-2-1 0,0 5-11 16,-3 0-3-16,3 2-2 0,-5 1-4 16,11 0 2-1,-3-1-6 1,3 3 4-16,3 1-3 0,6-1 3 15,-3 0-2-15,9 3 2 0,3-3 4 16,-4 3 0-16,-8-3 13 16,9 1-8-16,-12-4 11 15,3 3-10-15,-9-5 3 16,4 3-6-16,-10-11-15 16,6 3 5-16,-9-6-52 15,9 0 32-15,-6-2-141 16,6 0 93-16</inkml:trace>
  <inkml:trace contextRef="#ctx0" brushRef="#br0" timeOffset="85.6287">24576 6903 228 0,'3'19'85'0,"-3"-19"-66"0,3 34 21 16,-3-18 22 0,6 2-35-16,-6 9 12 15,3-1-24-15,-3 6-4 16,9-3-7-16,-6 0-1 0,3-2-1 0,-3-4 3 16,3-1-3-16,-6-9-3 15,3 0 0-15,-3-8-6 16,0-2 4-16,-3-11-3 15,3 3 3-15,-6-14-2 16,6 3 2-16,-6-13 4 16,3 3 0-16,-3-9 4 15,0 9-3-15,6-8-1 16,0 4 0-16,9-4-4 16,0 5 2-16,3-3 1 15,6 8 0-15,3 1 2 16,0 7-1-16,2 5 10 15,1 8-5-15,-3 9 21 16,0 7-15-16,-6 6 21 16,-6-1-19-16,0 3 11 15,-6 0-15-15,-15-2-9 16,3-1-2-16,-12-2-42 16,-3 0 24-16,-12-5-136 15,10-3 87-15,-10-8-114 16,12 0 104-16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58:49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12837 14848 196 0,'-3'-8'74'0,"-6"3"-58"0,-6 8 14 15,6 2 1-15,-9 6-3 16,-9 10 1-16,-8 11-5 0,-1 5-1 16,0 8-12-16,4 8-4 0,11 15-1 15,9 4-1-15,12-6 0 16,12-5-6-16,17-11-1 16,16-10-21-16,12-8-10 15,5-9-80 1,1-12-47-16,-4-16 69 15</inkml:trace>
  <inkml:trace contextRef="#ctx0" brushRef="#br0" timeOffset="1">13036 15187 192 0,'0'-5'71'0,"0"0"-55"0,0 2 22 0,0 3 5 16,-3 0-10-16,-3 0-2 15,-3 0-14-15,-3 3-3 16,-2 2-8-16,2 0-8 0,0 0-2 16,3 1 0-16,6 2 2 15,6 2-1-15,6 1-1 16,3 2 3-16,3 3 0 0,-1 2-2 15,-2 1 2-15,-3 2 7 16,-6 0 4 0,-6-2 3-16,-3-1 5 15,-3-4-4-15,-5-1 0 0,-7-5-6 16,0 0-3-16,0-3-2 16,0-5 0-16,3 0-20 15,6-3-6-15,3-2-43 16,9-3-18-16,6 0-31 15</inkml:trace>
  <inkml:trace contextRef="#ctx0" brushRef="#br0" timeOffset="2">13137 15269 168 0,'-3'16'63'0,"3"-3"-49"0,3 19 7 15,0-14 0-15,0 9 2 0,3 2 3 16,0 5-9-16,0-2-3 16,0 0-8-16,0 2-2 0,0-2 0 15,0-5-2-15,-3-6 1 16,0-8 0-16,-3-2 1 15,-3-9-2-15,-6-7 1 16,0-6-2-16,-3-5-1 0,0-10 1 16,0-8-1-16,6-11-3 15,4-3 2-15,4 0 1 16,7 3 2-16,6 6-1 16,6 2 2-16,3 8 2 15,0 5 2-15,0 8-6 16,-1 8 0-16,-5 8 1 15,0 8 1-15,-6 8 7 16,-6 5 4-16,-9 3-3 16,-6 2 1-16,-3 1-7 15,-9-4-3-15,0-1-6 16,1-7 0-16,-1-4-18 16,3-6-6-16,3-2-23 0,6-6-7 15,6-5-43 1</inkml:trace>
  <inkml:trace contextRef="#ctx0" brushRef="#br0" timeOffset="3">13376 15251 252 0,'-3'8'93'0,"6"-3"-72"0,3 5-11 0,-4-4-7 15,4 2 1-15,0 0 7 0,3 0 6 16,0-1 4-16,3-4-11 15,0-3 1-15,3-5 0 0,0-3-6 16,3-5-1-16,-3-3-4 16,-4 0-1-16,-2 0 1 15,-6 3 0-15,-6 0-3 16,-3 2 0-16,-5 3-3 16,-4 8 1-16,-6 5-2 15,-3 6 2-15,0 7 3 16,0 6 3-16,7 3 0 15,2 2-1-15,9-3 1 16,3 3-1-16,9-5 2 16,6-3 3-16,5-2-7 15,7-9 0-15,3-4-24 16,6-6-11-16,2-6-29 0,-2-4-13 16,0-6-7-1</inkml:trace>
  <inkml:trace contextRef="#ctx0" brushRef="#br0" timeOffset="4">13739 15198 244 0,'-15'-14'93'0,"6"12"-72"0,-9 2-2 0,12 0-3 15,-6 5-8-15,-3 3 1 16,0 3 1-16,1 4 1 16,-1 4-5-16,6 2-2 0,6 0 2 15,3 1-3-15,6-1 0 0,6-3-1 16,2-5-2-1,7-2-8-15,0-6-3 16,3-5-18-16,-3-5-7 0,0-3-16 16,-4-3-6-16,1-2 27 15,-3 0 15-15,-6-3 17 16,-6 0 10-16,0 3 23 16,-3 0 11-16,0 5-8 15,0 3-2-15,-3 13-22 16,3 5-6-1,0 11-3-15,0 2-2 16,0-2-2-16,0 0 3 16,3-3 0-16,0 0-34 15,0-5-14-15,-3-6-60 16</inkml:trace>
  <inkml:trace contextRef="#ctx0" brushRef="#br0" timeOffset="5">13831 15097 308 0,'0'-8'115'0,"-3"3"-89"0,6 10-12 0,-3-5-10 16,3 5-13-16,3 1 1 16,3-1-14-16,3 3-5 15,3 0-59-15,2 3-26 16,7-1 27-16,3-2 14 15</inkml:trace>
  <inkml:trace contextRef="#ctx0" brushRef="#br0" timeOffset="6">14102 15171 248 0,'-12'-2'93'0,"0"-1"-72"0,-6 6 3 16,9-1-5-16,-6 4-12 16,-5 1-2-1,-1 7-3-15,0 4-2 16,0 9 1-16,3 4-4 0,6 1 2 0,6-3 1 15,6 0 0-15,6-5 0 16,3-5 2-16,6-6 1 16,3-8 1-16,3-7-5 15,0-9-1-15,-4-8 1 16,1-4 0-16,-6-4 1 0,-3-2 0 16,-6 0 0-16,0 5 2 15,-3 6 1-15,0 4 1 16,-3 9-5-16,3 10 1 15,0 9-2-15,3 9-2 16,3 7 3-16,6-4 0 16,-3 0 1-16,3-2 2 15,3-5-17-15,0-9-4 16,-1-4-37 0,1-6-17-16,0-8-16 15</inkml:trace>
  <inkml:trace contextRef="#ctx0" brushRef="#br0" timeOffset="7">14227 14930 208 0,'-9'19'79'0,"6"2"-61"0,0 35 8 16,3-30-1-16,0 14 0 16,0 7 2-16,0 4-12 15,3-1-6-15,3-5-6 16,0-5-29-16,0-6-10 0,0-7-77 15</inkml:trace>
  <inkml:trace contextRef="#ctx0" brushRef="#br0" timeOffset="8">14757 15232 160 0,'-3'16'63'0,"9"8"-49"0,0 26 5 16,-3-21-2-16,-3 13 3 16,3 3 4-16,0 0 3 15,-3 3 3-15,3-6-16 16,-1-2-6-16,1-11-1 0,-3-2-2 0,3-9 0 15,-3-7 1-15,0-11 3 16,0-8-2-16,0-11-2 16,-3-10-2-16,-2-8-3 15,2-8-4-15,0-5-2 16,6 0 0 0,5 2 4-16,4 3-1 15,6 5 1-15,3 6 4 0,3 7 1 16,3 12-1-16,-1 7-2 15,-2 8 5-15,-3 10 4 16,-3 6 6-16,-9 8 5 0,-9 2-4 16,-6 1-1-1,-9-1-5-15,-6-2-1 0,-3-3-5 16,1-5-3-16,-7-5-5 16,3-3 0-16,3-8-18 15,6-6-8-15,6-2-22 16,9-7-9-16,9-7-54 15</inkml:trace>
  <inkml:trace contextRef="#ctx0" brushRef="#br0" timeOffset="9">15033 15208 236 0,'-2'8'90'0,"2"5"-70"0,-6 9-1 15,3-9-3-15,0 8 3 16,0 5 8-16,3-2 1 15,3 5 1-15,3-5-16 16,5-3 1-16,7-5 0 0,0-8-1 16,6 0 2-16,0-11-6 0,0-4-1 15,-4-9-2-15,-5-3-1 16,-3-5-1-16,-9 0 0 16,-9-2-2-16,-9 0-2 15,-5 2-4-15,-4 5 0 16,-3 3-7-16,3 6-3 15,0 2-23-15,6 5-9 0,7 1-22 16,8 2-8-16,9 0-12 16,8-3-27-1,7 3 41 1</inkml:trace>
  <inkml:trace contextRef="#ctx0" brushRef="#br0" timeOffset="10">15304 15277 220 0,'0'34'85'0,"0"-10"-66"0,3 24 1 15,-3-27-4-15,0 8-7 16,0 3 2-16,0 0 5 16,0-1 4-16,0-7-10 15,0-3 3-15,0-5 1 0,0-3-5 16,0-5-3-16,0-8 3 16,-3-8 2-16,0-10-9 15,-3-8-2-15,0-9-4 16,4-10 0-16,-1 0 0 15,3 0 0-15,3 3 3 0,5 5 2 16,4 5-2-16,6 6 0 16,6 4 1-16,3 9 0 15,0 5 0-15,-1 11 2 16,-2 7 14-16,-6 6 7 16,-9 8 0-16,-9 5 0 15,-9 0-8 1,-6 0-4-16,-6-2-6 0,-2-6-4 15,-1-8-11-15,3-5-4 16,0-5-17-16,3-8-8 16,3-9-41-16,6-9-16 15,9-12-18-15</inkml:trace>
  <inkml:trace contextRef="#ctx0" brushRef="#br0" timeOffset="11">15575 14827 264 0,'12'-5'99'0,"3"8"-77"0,15 10-4 16,-15 3-8-16,8 13 18 15,1 13 11-15,3 3 9 16,3 8 3-16,0 16-27 16,-13 0-12-16,-11-3-4 0,-15-5-10 15,-17-3 0-15,-16 0-51 16,-15-5-21-16,-2-3-82 15</inkml:trace>
  <inkml:trace contextRef="#ctx0" brushRef="#br0" timeOffset="12">13295 16155 224 0,'-6'3'85'0,"6"10"-66"0,0 11-3 0,0-8-7 16,0 8-3-16,-3 8 3 0,3-1 0 16,-3-2 2-16,3 6-6 15,0-6-3-15,0-8 1 0,0 3-24 16,3-8-8-16,0-6-125 31,3-12 46-31</inkml:trace>
  <inkml:trace contextRef="#ctx0" brushRef="#br0" timeOffset="13">13212 16034 172 0,'-21'-8'66'0,"9"10"-52"0,-6 4 8 16,9 4 1-16,-3 6-10 0,-2 11 0 15,-4 12-1 1,0 9 2-16,6 13-7 0,6 2 0 0,6-2 0 16,9-3-1-16,12-5-1 15,8-13 8-15,10-8 3 16,12-16 6-16,-1-16 3 15,4-14-2-15,-9-12-2 16,-7-14-7-16,-8-7-1 16,-9-6 1-16,-12-3 1 15,-9 1-11-15,-12 4-4 16,-9 6-14-16,-3 6-6 16,-3 4-42-16,1 6-20 0,-1 8-45 31</inkml:trace>
  <inkml:trace contextRef="#ctx0" brushRef="#br0" timeOffset="14">13718 16237 224 0,'-6'0'85'0,"9"3"-66"0,-3 0-3 0,3 7-5 15,0 4 1-15,0 4 4 0,0 6 1 16,0 2 1-16,0-2-9 16,0 0-1-16,0-3 2 15,0-2-6-15,0-3-2 0,0-3 1 16,0-3 0-16,-3-4 10 16,0-4 3-16,-3-2-3 15,0-2 0-15,0-6-8 16,3-3-3-16,0-7-4 15,3-1 1-15,3-2-1 16,3 0 0-16,2 0 0 16,1-1 0-16,3 7 0 15,0 1 0-15,3 4 0 16,0 2 0-16,-3 5-9 0,0 1-5 16,-1-1-10-16,1 3-4 15,-3 0-8-15,0 0-1 16,-3 0-14-16,0 0-7 15,-3 0-18 1</inkml:trace>
  <inkml:trace contextRef="#ctx0" brushRef="#br0" timeOffset="15">13944 16288 212 0,'-3'8'79'0,"3"-3"-61"0,0 8 4 0,3-7-4 0,0 1 0 15,3 7 3 1,0-4-5-16,3 1-1 15,3-3-9-15,0 0 0 0,0-3 4 16,2-5-2-16,1 0 1 0,-3-5-5 16,0-1-1-16,-3-2-3 15,0-2-3-15,-6-3-5 16,-3-1 0-16,-6 1-1 16,-6 5 1-16,-3 0 0 15,-3 3 2-15,1 5 2 16,-4 5 2-16,0 6 1 15,3 5 3-15,0 0-1 16,6 10 2-16,3-7 0 16,3 4 3-16,6-1-3 15,6-1 0-15,6-5-3 0,3-6-1 16,9-4-19 0,6-6-7-16,2-3-26 15,1-5-9-15,3-3-27 16</inkml:trace>
  <inkml:trace contextRef="#ctx0" brushRef="#br0" timeOffset="16">14224 16293 228 0,'-18'-13'88'0,"6"13"-69"0,-3-3 13 0,6 3 2 16,-3 5-18-16,-2 1-4 16,-1 4-9-16,0 6-3 15,0 3 0-15,3 2 0 0,3 3 2 16,6-3-1-16,6 0 2 15,6-2-4-15,3-6-2 0,3-5-3 16,3-6-1-16,-1-2-3 16,-2-5-1-16,0-5 3 15,-3-6 5-15,-3 2 2 16,-3 1 1-16,-6 0 6 16,0 5 4-16,-3 0 1 15,-3 5 1 1,3 3-6-16,0 8-4 0,0 3-4 15,6 2 1-15,3 0-1 16,6 1 0-16,3-1-18 16,6-5-9-16,0-3-12 15,2-5-2-15,1-5-19 16,3 0-36-16,-3-6 21 16</inkml:trace>
  <inkml:trace contextRef="#ctx0" brushRef="#br0" timeOffset="17">14444 16327 208 0,'-18'-13'79'0,"6"11"-61"0,-5 2 1 0,11 2-1 16,-3 6-10-16,-3 3-2 16,-3 5-1-16,3 5 1 15,0 3-3-15,3-1 0 0,6 7 1 16,3-7-2-16,6 1 1 16,3-8-2-16,3-3-1 15,3-13 1-15,3-2-1 16,0-9-3-16,2-8 0 15,-2-4-3-15,-3-9 1 16,-6-8 1-16,-6-5 2 16,-6-5 1-16,-3 2 1 0,-3 3 0 15,-3 6 0-15,3 7 19 16,0 8 10-16,3 11-12 16,0 8-5-16,3 15-5 15,3 17-2-15,6 12-6 16,3 6 1-16,3 6 0 15,6-6 2-15,6-3-19 16,3-10-6-16,3-1-96 16</inkml:trace>
  <inkml:trace contextRef="#ctx0" brushRef="#br0" timeOffset="18">14864 16264 184 0,'-9'-8'71'0,"9"13"-55"0,-3 1 2 16,3-1-1-16,3 5 2 16,0 6 5-16,0 6-6 0,6-1 0 15,-3 5-11 1,-3-7 0-16,0-1 3 0,0-2-2 0,0-5 3 15,0-3 3-15,-3 0 3 16,0-8-5-16,0-3 1 16,0-5-4-16,0-5 0 15,0-3-5-15,0 3-3 16,6-6 4-16,3-2 1 16,2 5-7-16,4 0-4 15,0 3 5-15,3 0 1 16,0 2-6-16,0 3-2 15,0 3-16-15,-4 0-5 16,1-1-8-16,-3 1-1 16,0 5 3-16,-3 0 3 0,0 8 13 15,-3-3 8-15,-3 6 18 16,0-3 9-16,0 5 7 16,0 0 3-16,3 0-8 15,0-2-4-15,3-3-2 16,0-3 1-16,0-2-1 15,0-3 2-15,-1-3-6 16,1-2-1-16,-3 0-2 16,0-3-1-16,-3-3-1 15,-3 1 0-15,-6-1-2 0,0-2-2 16,-6 7 1 0,-2 1-1-16,-4 5-5 15,0 8-1-15,-3 3 0 0,3 5 2 16,3-1-1-1,6 9 4-15,3 0 0 16,6-3 1-16,6 0 0 0,6 1 2 16,3-9-1-16,6 0-1 15,3-5-8-15,3-8-3 16,2-8-21-16,1-8-9 16,0-10-22-16,-3-1-11 15,-4-5-9 1</inkml:trace>
  <inkml:trace contextRef="#ctx0" brushRef="#br0" timeOffset="19">15337 16028 240 0,'-18'-21'90'0,"12"19"-70"0,0-1 13 15,6 6-1-15,-3-1-19 16,0 6-7-16,3 5-2 16,0 6 1-16,0 15-2 15,3 9 3-15,3 2 0 16,0-3-5-16,0 3 0 0,3-5-6 15,0-9 1-15,-3 1-27 16,0-8-11-16,0-8-39 16,0-3-49-1,-3-5 34-15</inkml:trace>
  <inkml:trace contextRef="#ctx0" brushRef="#br0" timeOffset="20">15129 16195 320 0,'-6'0'121'0,"15"0"-95"0,6 0-8 0,-3 0-11 16,8 0-7-16,7 0 0 15,6-2-7-15,9-1-3 16,2 0-78-16,4 1-36 16,5-1 19-1,-2 0 10-15</inkml:trace>
  <inkml:trace contextRef="#ctx0" brushRef="#br0" timeOffset="21">15876 16222 144 0,'-9'-19'55'0,"3"16"-43"0,-6-4 12 0,6 7 5 16,-3 2-4-16,-3 6 3 15,-3 3-12-15,1 5-4 16,-1 10-7-16,0 6-4 0,0 2 0 15,6-2 1-15,3 0 3 16,3-6-2-16,6 1 0 16,3-14 3-16,3 0 3 0,3-10-2 15,0-9-2 1,3-4-9-16,-4-6-3 0,1-8 2 16,-3 8 2-16,-3-5 0 15,-3 0 1-15,0 5 2 16,-3 3 2-16,0 2 3 15,0 9 4-15,0 2-4 16,0 8-1-16,3 5-2 16,3 3-2-16,3-1 5 15,0 4 1-15,3-3-18 16,6-3-9-16,0-2-33 16,2 2-16-16,7-10-16 15</inkml:trace>
  <inkml:trace contextRef="#ctx0" brushRef="#br0" timeOffset="22">16117 16261 248 0,'-36'-18'93'0,"27"18"-72"0,-14-3-4 0,11 6-5 16,-3 5-14-16,-3 2 0 15,0 9-2-15,3 2-1 16,3 3 4-1,3 2 0-15,6 1 3 0,6-6-1 0,6 3 2 16,6-8-7-16,3-3 1 16,0-5-1-16,3-11 2 15,-1-7 1-15,1-12 1 16,-3-4-3-16,-3-3 0 0,-6-8-1 16,-3-8 3-16,-6 0 0 15,-6 2 3-15,-6 1 5 16,0 10 6-16,3 3 4 15,0 8 4-15,0 11-7 16,0 4-3-16,4 12-9 16,-1 12-1-16,0 14-1 15,3 7 0-15,6 1-5 16,3-5-1-16,5 2-24 16,4-8-8-16,3-3-26 15,3-10-10-15,3-8-7 16</inkml:trace>
  <inkml:trace contextRef="#ctx0" brushRef="#br0" timeOffset="23">16316 16261 204 0,'-3'-21'77'0,"-3"11"-60"0,-5 4 15 0,5 6 2 16,-3 3-19-16,-3 5-8 16,-3 5-8-16,0 6 0 15,0 7 1-15,3 3 0 0,6 3 0 16,3-6 2-16,3-2 3 15,6-5-4-15,3-3-1 16,3-8 0-16,0-11 0 0,3-5 0 16,3-16 2-1,0 3-6-15,-1-11-1 0,-5-13-1 16,-3 0 4-16,-6-2 1 16,-3-4 1-16,-6-2 0 15,-3 8 0-15,0 6 11 16,1 10 5-16,-1 7-2 15,3 9 2-15,0 16-11 16,3 15-6-16,3 12 3 16,6 17 2-16,6 3-3 15,5 6-1-15,4-8 0 16,3-6 0-16,3-5-38 16,0-11-14-16,5-4-60 15</inkml:trace>
  <inkml:trace contextRef="#ctx0" brushRef="#br0" timeOffset="24">16424 16150 204 0,'-3'-5'77'0,"3"5"-60"0,0 8-1 0,0-3-1 16,3 14-5-16,0 4 2 16,2 7 7-16,-2 4 2 15,6 0-10-15,-6-5 4 0,0-2 3 16,3-3-8-16,-3-6-1 15,0-5 1-15,0-2 1 16,-3-6 6-16,0-5 1 0,-3-5-7 16,3-6-4-16,0-7-7 15,0-6-2-15,6-5-2 16,3 0 0-16,3 2 0 16,6 1 0-16,3 0 0 15,0 10 3-15,-1 0-18 16,1 5-4-16,3 3-29 0,-3 0-9 15,0 6-52 1</inkml:trace>
  <inkml:trace contextRef="#ctx0" brushRef="#br0" timeOffset="25">17111 16243 192 0,'-3'-13'71'0,"-3"10"-55"0,0-8 15 16,3 11 3-16,-3-5 5 15,-6 2 3-15,1-2-16 16,-7 10-7-16,0 3-12 16,0 6-7-16,0 9-3 0,3 1-1 15,3 0 3-15,6 2-2 16,6-2 1-16,6-5 2 15,3-3 0-15,6-8-3 16,0-6 0-16,3-7-1 16,0-6 3-16,-3-5-2 15,-1-2-1-15,-2-3 3 16,-3-3 2-16,-3 5 2 0,-3 4 3 16,0 1 1-16,0 4 1 15,-3 10-4-15,0 8-1 16,0 5-1-16,3 3-2 15,0 2-2-15,6-2 1 16,0 3-1-16,3-3 0 16,3-6-22-16,0-5-10 15,3-5-17-15,-1-5-7 16,4-3-41 0</inkml:trace>
  <inkml:trace contextRef="#ctx0" brushRef="#br0" timeOffset="26">17296 15970 260 0,'-15'-26'99'0,"12"23"-77"0,0-2 4 0,3 5 0 0,0 10-22 15,0 1-3-15,3 10 4 16,3 6 4-16,0 10-4 16,0 8-1-16,0 0 0 0,0 5 0 15,0-5 2-15,-1-5-19 16,-2-6-8-16,0-8-31 15,-3-4-15-15</inkml:trace>
  <inkml:trace contextRef="#ctx0" brushRef="#br0" timeOffset="27">17105 16142 288 0,'0'-5'110'0,"9"5"-86"0,12-5-9 16,-6 5-8-16,9 0-5 0,8 0 3 16,13 0-2-16,3 0 0 15,-1 0-1-15,-2 0-43 0,0 0-18 16,-4 5-56 0</inkml:trace>
  <inkml:trace contextRef="#ctx0" brushRef="#br0" timeOffset="28">14087 16759 112 0,'3'-3'44'0,"-3"3"-35"0,3-3-2 0,-3 3-3 16,3-2 13-16,3-4 9 15,-3 4 6-15,0-1 6 16,0-5-1-16,-3 8-1 0,0-5-19 16,-3-3 3-16,-3 5 1 0,-3-2-5 15,-9 0 1-15,0 5-4 16,-3 5 0-16,1 0-10 16,-1 6-1-16,3 2-11 15,6 3-2-15,3 3 6 16,6-4 2-16,6 7 3 15,3-6 0-15,6-3 0 16,3-5 2-16,0-8-1 16,2-6 2-16,-2 4-2 15,0-9-1-15,-3 3-2 16,-3-2 1-16,-3-4 1 16,-6 1 2-16,-3 3 1 15,-3-1 1-15,0 6-5 16,3-1 1-16,0 4 2 15,3-4 3-15,0 6-4 16,6 0-3-16,3 6-4 0,9-4 1 16,-3 4 3-16,0 4 3 15,0-2-2-15,-4 5 0 16,-2 9 1-16,-3-4 2 16,-6 9 8-16,-6-1 3 15,-3 6-4-15,-2-6-3 16,-4 6-6-16,0-6 0 15,3-2-13-15,-3-8-5 16,6 3-30-16,6-6-11 0,3-5-36 16,3-3-35-1,3-5 50 1</inkml:trace>
  <inkml:trace contextRef="#ctx0" brushRef="#br0" timeOffset="29">14155 17037 208 0,'-3'2'77'0,"3"3"-60"0,0 3-5 16,3-2-6-16,0 7 2 16,3 0 7-16,3 0 6 15,3 1 2-15,0-4-12 16,3-2 2-16,3-3 3 0,0-5-4 16,0-5 1-16,-1-3 1 15,-2-5 1-15,-3 0-2 0,-6-3 0 16,-9 0-3-16,-6 0 1 15,-6 0-4-15,-3-2 1 16,-2 4-10-16,-4 7 0 16,0-1-18-16,3 2-6 15,6 1-51-15,3 13-22 16,6-3-15 0</inkml:trace>
  <inkml:trace contextRef="#ctx0" brushRef="#br0" timeOffset="30">14429 16920 172 0,'-3'-5'66'0,"6"13"-52"0,3-3 8 16,-3 0-1-16,3 3-2 16,0 6 1-16,-3 4 0 15,0 1 0-15,0-1-11 0,0-2-1 0,-3-3-1 16,0-2-3-16,0-3-3 16,0 0 15-16,0-8 9 15,-3-3-4-15,0-8-2 16,0-2-11-16,0 0-3 15,3-6-3-15,3-2 1 16,3 0-2-16,3-3-1 16,3 3-2-16,3 3 1 0,0-1-10 15,2 6-3-15,4 0-31 16,-3 10-12-16,0 3-35 16,0 0-41-1,0 3 47-15</inkml:trace>
  <inkml:trace contextRef="#ctx0" brushRef="#br0" timeOffset="31">14712 16907 252 0,'-6'0'93'0,"3"-5"-72"0,-3 5 11 15,3 0 1-15,-3 0-12 16,-3 5-1-16,-3-2-12 16,-3 2-3-16,1 0-3 15,2 3-2-15,3 0 3 0,6-3-7 0,6 9 1 16,6-4 1-16,3 3 1 15,2 1 1-15,1-1 0 16,-3 0-3-16,0-5 2 16,-6 5 7-16,-3-5 4 15,-6-3-3-15,-6 1 1 16,-6-6-5-16,-3-6 0 16,1 6-10-16,-1-5-5 15,0-3-25-15,6 8-11 16,3-5-15-16,3-3-6 15,6 3-24 1</inkml:trace>
  <inkml:trace contextRef="#ctx0" brushRef="#br0" timeOffset="32">14798 17010 228 0,'0'34'85'0,"-3"-12"-66"0,0 23-6 15,0-24-4-15,0-3-2 16,3 6 6-16,-3-3 4 16,3-2 4-16,0-3-11 15,0-11-6-15,0 0 0 0,0-5-5 16,0-5 0-16,-3-3-1 16,1-10 0-16,-1-9-7 0,-3-5-2 15,0 1 8 1,3-4 4-16,3 1-3 15,6 2 2-15,0 0 0 16,2 6 2-16,4 7-1 16,3 6-1-16,3 5-2 15,0 3 1-15,0 10 14 0,0 0 8 16,-9 6 7-16,-6 2 6 16,-6 3-10-16,-6 3-5 15,-6-4-13-15,-3 7-3 16,-6-9-8-16,0-3 1 15,4-2-16-15,-1-8-6 16,3 0-34-16,3-2-13 16,6-9-46-16</inkml:trace>
  <inkml:trace contextRef="#ctx0" brushRef="#br0" timeOffset="33">15441 16915 228 0,'-6'10'85'0,"3"-2"-66"0,0 6-8 0,3-6-6 16,-3 5-5-16,0 5 2 16,0 6 3-16,0-8 2 15,3 5-3-15,-3-10-3 0,3 2 0 0,0-13-65 16,3-5-64 0,0 2 28-16</inkml:trace>
  <inkml:trace contextRef="#ctx0" brushRef="#br0" timeOffset="34">15412 16817 176 0,'-6'0'68'0,"9"5"-52"0,0 1-34 0,-3-6-16 0,5 2-10 15,4 6 1-15,0-3 0 16,0 3-1-16</inkml:trace>
  <inkml:trace contextRef="#ctx0" brushRef="#br0" timeOffset="35">15551 16912 220 0,'-9'3'85'0,"12"-3"-66"0,0 13-6 0,0-2-6 16,-3 2-5-16,0 3 3 16,0 2 9-16,3 9 3 15,-3-6-8-15,0-3-3 0,3-4 0 0,-3 2-8 16,3-9-3 0,-3-7 3-16,3-5 0 0,0 0-1 15,3-8 2-15,0-3-12 16,0-8-5-1,3 5 1-15,0-2 2 16,3 8 9-16,0 5 3 16,0 3 5-16,0 0 3 0,3 10 7 15,-1 3 4-15,-2 2-6 16,0 6-3-16,-3 3-2 16,0-1-1-16,-3 1-2 15,-3-3-2-15,0-3-10 16,0-3-4-16,-3-2-35 0,0-8-13 15,3 0-21 1</inkml:trace>
  <inkml:trace contextRef="#ctx0" brushRef="#br0" timeOffset="36">15831 16772 264 0,'-6'5'101'0,"6"3"-78"0,3 11-9 16,-3-1-10-16,0 3-8 0,0 6 3 16,0 5 6-16,0-1 5 15,0 1-5-15,0 0-3 0,0-3 1 16,0-5-40-16,0-3-16 0,0-8-54 16</inkml:trace>
  <inkml:trace contextRef="#ctx0" brushRef="#br0" timeOffset="37">15742 16910 296 0,'-12'-3'112'0,"18"-2"-87"0,6 5-11 15,-6 0-10-15,6 0-15 16,3-3-3-16,5 0 1 15,4-5 0-15,0 8 8 0,0 0-18 16,0 8-4-16,0-2-8 16,-4-1-4-16,-5 3 15 15,-3 2 6-15,-3 6 34 16,-6 3 15-16,-3 7-1 16,0 1 0-16,3-1-11 0,3-2-1 15,3-5-7-15,3-4-1 16,3-7 2-16,3-5 5 15,5-8-5-15,-2-6 1 16,0-5-4-16,-6-2 2 16,-6-1 3-16,-3 1 1 15,-12 2-6-15,-6-3-1 0,-6 6-4 16,-3 0-3-16,0 2-16 16,1 3-5-16,2 3-32 15,6-3-14 1</inkml:trace>
  <inkml:trace contextRef="#ctx0" brushRef="#br0" timeOffset="38">16507 16764 132 0,'-6'-5'52'0,"6"5"-41"0,3 0-31 16,-3 0-18-16,0 0 0 15,0 0 4-15,3 0 37 16,-3 0 17-16,3 0 5 15,0-3 0-15,-3 3-11 16,0-3-6-16,0 1-5 16,3 2-3-16,-3-6 16 15,0 6 6-15,0-2 5 16,0-1 1-16,0 1-9 16,0-4-4-16,0 6-8 0,-3-2 8 0,0-1 5 15,0 0 1-15,-3-2 2 16,0 5-2-16,-3 0 2 15,0 5-7-15,0 1 1 16,0 2-6-16,0-1-1 16,3 4-6-16,-3 2-3 15,6-5 0-15,3 5-1 16,3-5 0-16,6-2 2 16,0 4-1-16,3-10 2 0,0 0-2 15,0-2-1-15,0-6-2 16,-3 8-1-1,-3-6 2-15,-3-2 2 0,0 6 0 16,-3-3-1-16,-3-1 1 16,-3 6-1-1,0-2 2-15,3-1-1 16,0 0-1-16,3-2-4 16,3 5-2-16,6 0 3 15,-3-5 1-15,3 5 4 16,0 0 1-16,3 0-4 15,-1 0-1-15,-2 5 1 16,0 6 0-16,0-3-2 16,-3 5 2-16,-3 3 1 0,-3 2 2 15,-3 1-1 1,-3 4-1-16,-6 7 1 16,0-4-1-16,-2 6 4 0,-1-6 2 15,-3 1 2 1,6-1 2-16,0-7-10 0,3-6-2 15,3-2-8 1,0-4-4-16,6-1-19 0,3-4-6 16,6-2-31-16,3-2-10 15,3-1-11 1</inkml:trace>
  <inkml:trace contextRef="#ctx0" brushRef="#br0" timeOffset="39">16632 17047 216 0,'-3'0'82'0,"-3"3"-64"0,9-1-2 0,-3-2-7 0,0 11-5 16,0-3 0-16,3 5 2 16,-3 0 1-16,3 1-3 15,3-1 4-15,0-3 4 0,3-7-2 16,3-3 0-16,3-3 0 16,-1-10 1-16,1-5-3 15,0-3 0-15,-3 2 6 16,-6-5 5-16,-6 8-3 15,-6 0-1-15,-3 3-5 16,-6 3 1-16,-3-1-6 16,1 6-1-16,-1 5-13 15,0 0-7-15,3 5-18 16,3 0-8-16,3 1-51 16,9-4-60-1,9 6 44-15</inkml:trace>
  <inkml:trace contextRef="#ctx0" brushRef="#br0" timeOffset="40">16900 16899 184 0,'0'0'71'0,"0"3"-55"0,3-3-5 0,-3 0-3 0,6 8 4 16,-3 2 7-16,3-2 1 16,-3 5 0-16,0 6-10 15,0-6 0-15,-3 0 3 0,0 0-5 16,0 1 0-16,0-4-4 15,0-2-3-15,0-2 2 16,0-4 2-16,-3-2-2 16,3-2 0-16,-3-9-1 15,3 3 1-15,-3-5 0 0,3-6 1 16,3 6 0-16,3-5 2 16,0 4-3-16,2 1-2 15,1 0 0-15,3 0-1 16,0 7 0-16,6-4 0 15,-3 7-7-15,3 3-3 16,-3 3-14-16,0-1-7 16,-1 6-39-1,1-2-15-15,0 4 0 16</inkml:trace>
  <inkml:trace contextRef="#ctx0" brushRef="#br0" timeOffset="41">17186 16915 200 0,'0'0'77'0,"0"0"-60"0,3 10-7 15,-3-7-6-15,0 10 0 16,0 1 5-16,0-1-1 16,0 5 3-16,-3 3-6 15,0-5-3-15,3-2 1 0,0-4-86 16,0-5-49-1,0-5 53-15</inkml:trace>
  <inkml:trace contextRef="#ctx0" brushRef="#br0" timeOffset="42">17162 16790 308 0,'-6'-7'115'0,"6"7"-89"0,3-6-12 0,0 6-12 15,0 0-21-15,0-2-5 16,3 2-1-16,0 0 1 16,3 2-40-16,-1-2-18 15</inkml:trace>
  <inkml:trace contextRef="#ctx0" brushRef="#br0" timeOffset="43">17314 16997 196 0,'0'37'74'0,"3"-13"-58"0,-1 15-4 0,-2-17-6 16,0-4 0-16,0 6 4 15,3-6 3-15,-3-2 5 16,0-5-10-16,0-1-2 0,0-4 0 0,0-6-1 16,0-3 2-16,0-7-4 15,0-6-2-15,-3-8 2 16,1-8 0-16,-1-2 1 15,0-3 0-15,0 5 2 16,3-3 1-16,3 9 3 16,5-6 1-16,4 3-3 15,3 3-3-15,0 7-5 16,6 3 0-16,3 6 2 16,0 7 1-16,-1 8 1 0,-2 6 2 15,-3 2 8 1,-6 0 3-16,-3 3 0 15,-6 0 0-15,-6-3-5 0,-9 1-2 16,-9-1-6 0,-6-5-1-16,-5 0-12 0,-1-3-7 15,0-5-40-15,0 5-18 16,7 1-57 0</inkml:trace>
  <inkml:trace contextRef="#ctx0" brushRef="#br0" timeOffset="44">13072 17637 168 0,'-9'3'66'0,"9"-3"-52"0,-3 0 12 0,3 0 1 16,0 0 4-16,0 0 6 16,0 0-9-16,6 0-4 0,3-8-14 15,3 3-4-15,0 5 0 0,3-3-5 16,-1 3-3-16,4 3 1 16,-3 7 0-16,-3-2 3 15,-6 11 1-15,-6-1 1 16,-3 3 0-16,-6 0-2 15,-3 3-2-15,-3-3 3 16,1 3 0-16,-1-3-1 16,3-7 1-16,0-1 4 15,6-5 6-15,0-3-5 16,3 0-2-16,6-5-1 16,9-5 1-16,6 0-1 15,5 2 2-15,1-2-6 16,3 0-1-16,0 2-7 15,0 3 0-15,-4 0-21 0,-2 3-9 16,0-3-19-16,-3 5-5 16,-6-5-44-1</inkml:trace>
  <inkml:trace contextRef="#ctx0" brushRef="#br0" timeOffset="45">13265 17584 192 0,'-17'-29'71'0,"8"13"-55"0,-12-8 0 0,12 19-2 16,-6-5 10-16,-6-1 7 15,-3 6 3-15,-2 2 2 16,-7 8-19-16,-6 9-10 0,0 12-5 16,1 8-2-16,5 17 0 0,9 4 0 15,12 9 0-15,18 2 2 16,12 0 1-16,12-10 3 15,12-14 3-15,11-13 2 16,13-16 3-16,5-15 2 16,-3-20-1-16,-5-9-3 15,-12-9 0-15,-13-8 6 16,-17-7 6-16,-15-6 2 16,-18 3 2-16,-18 5-20 15,-8 3-9-15,-7 7-16 16,0 11-5-16,7 9-30 15,5 7-12-15,9 11-92 16</inkml:trace>
  <inkml:trace contextRef="#ctx0" brushRef="#br0" timeOffset="46">13661 17769 152 0,'-3'-5'57'0,"3"2"-44"0,0-2 14 0,0 5 3 16,0 0-4-16,0 0-1 15,3 5 0-15,0 3 1 16,3 0-14-16,-3 8 2 0,0 5 0 16,0 1-3-16,0 1 1 15,-3-1-3-15,0 1 0 16,0-7-1-16,0-3 0 15,0 1-2-15,0-9-1 16,0 3 3-16,0-8 5 16,0-8-7-16,3-5-1 15,0-6-12-15,0-2-5 16,3-3 3-16,0 3 3 16,0 3 1-16,3 4 1 15,0 1 0-15,0 5 3 0,3 3 0 16,0 10 3-16,-4 0-1 15,4 3 2-15,-3 6 4 16,-3-6 4-16,0 5-6 16,-3-3-3-16,-3-2 1 15,0-2 2-15,3-4-2 16,-3-2-2-16,6-2-3 16,0-9-1-16,3-2-3 15,3 0-1-15,0-3 1 16,3 2 2-16,0 4-1 15,-1 7 4-15,1 6 0 16,0 5 3-16,-3 2 1 16,-3 4 1-16,-3 4 2 15,-3-2 1-15,0 3-6 16,-3-6 0-16,3 0-12 0,-3 0-5 16,0-7-25-1,3-1-11-15,3-5-13 0,0-5-5 16,6-9-16-1</inkml:trace>
  <inkml:trace contextRef="#ctx0" brushRef="#br0" timeOffset="47">14087 17801 220 0,'-9'5'85'0,"6"3"-66"0,0 6 1 0,3-6-4 15,-3 5 6-15,0 5 6 16,3 9-8-16,3-1-2 15,3 1-10-15,6-3-1 0,3-6 0 16,3-7-1-16,3-6 1 16,-1-8-2-16,-2-7 2 0,0-9-2 15,-3 3 2-15,-3-8-4 16,-9 3 0-16,-6 3-1 16,-6-1 1-16,-3-2-2 15,-6 3-1-15,0 4-2 16,-3 6 1-16,4-2-15 15,-1 7-4-15,3 3-21 16,3 0-7-16,0 3-25 0,9-3-9 16,9 0-5-1</inkml:trace>
  <inkml:trace contextRef="#ctx0" brushRef="#br0" timeOffset="48">14209 17804 240 0,'6'5'90'0,"0"6"-70"0,6 5-9 16,-6-6-9-16,6 3 2 0,0 3 7 16,2 3 10-16,-2-1 5 15,3-4-14-15,-3-1 2 0,0-5 0 16,-3 2-7-16,0-7-2 16,-3-3 3-16,0 0 3 15,0-8-2-15,0-5 0 16,-3 0-5-16,-3-6-1 15,0 6-1-15,0-6 1 0,-3-2-9 16,3 8-3-16,0-6-11 16,0 11-5-16,3-5-15 15,0 8-5-15,3-3-3 16,3 3 2-16,2 5 19 16,1 5 11-16,3 0 14 15,3 6 7-15,0-1 11 16,0 4 5-16,0-6-5 15,3-3-1-15,-4 3 6 16,1-8 6-16,-3 0-10 16,-3 0-4-16,-3-8-4 15,0 3 1-15,-3-3-5 16,-6 0-3-16,-6-3 1 16,-3-2 2-16,-6 8-4 0,-3-3-1 15,0 8-5-15,-2 5 1 16,-1 3 2-16,3 5 1 15,0 11 5-15,6-3 2 16,6 6 6-16,3-1 3 16,9 0-6-16,9 1-3 15,6-9-10-15,9-7-5 16,8-8-37-16,7-6-17 16,6-8-50-1</inkml:trace>
  <inkml:trace contextRef="#ctx0" brushRef="#br0" timeOffset="49">15048 17568 184 0,'-9'-2'71'0,"9"-4"-55"0,-6 6 2 16,6 0-1-16,-2 0 2 15,-1 0 3-15,-3 0 6 16,0 0 3-16,-3 8-17 16,0-2 1-16,0 2-1 0,3 2-10 15,0-2-1-15,3 5-1 16,0 1 1-16,3-4-4 15,6-2 1-15,3 5 0 16,0-7 0-16,3-4 2 16,3-2 1-16,-1 0-8 15,-2-2-2-15,-3-4 4 16,0 1 1-16,-3-3 2 16,-6 0 2-16,-3-2-1 15,-3 4 2-15,-3-2 0 0,-3 3 1 16,1 2 2-16,2-2 1 15,3 5-6-15,3 0-2 16,3 0-3-16,3 0 0 16,6 0 3-16,2 5 0 15,7 1-4-15,0 2 1 16,0 0 2-16,-3 10 3 16,0 3-2-16,-9 11 0 15,-6-6 10-15,-3 6 3 0,-6 3 1 16,0-4 0-1,-3 1-5-15,0-11-3 16,3-2-5-16,0-1 0 16,3-10-16-16,3-2-6 15,3-6-16-15,6 0-6 16,3-8-9-16,0-3-5 0,3 3-34 16</inkml:trace>
  <inkml:trace contextRef="#ctx0" brushRef="#br0" timeOffset="50">15156 17854 212 0,'0'13'79'0,"-3"1"-61"0,9 4 1 16,-4-10-1-16,7 5 3 16,3 0 5-16,0 1-8 15,3-1 0-15,3-8-11 16,0 1 2-16,0-6 4 0,0-11 2 16,-4 3 3-16,-2-5-1 0,-6-6-1 15,-3 6 3-15,-6 0 0 16,-3-6-2-1,-6 11 0-15,-5-5-9 0,-4 8-3 16,0-3-14-16,0 3-4 16,0 2-21-1,3 3-7-15,6 3-34 16,4-3-15-16,8 0-29 16</inkml:trace>
  <inkml:trace contextRef="#ctx0" brushRef="#br0" timeOffset="51">15495 17706 228 0,'-3'0'85'0,"6"3"-66"0,0-1-3 0,0 4-7 16,0 1-1-16,0 12 5 16,3-1 4-16,0 4 2 15,0 1-10-15,-3 4 3 0,3-6 4 16,-3-2-8-16,-3-1-4 16,0-5-1-16,3-5 0 15,-3 0 3-15,0-2 3 16,0-6 5-16,0-6 1 15,-3-7-6-15,3 0-1 0,0-6-6 16,3-2-2 0,2 3 0-16,1-4 2 15,3 1-3-15,3 3 0 16,0 4 1-16,3 4 0 16,3 2-11-16,-3 3-3 0,0 5-15 15,6 0-4-15,-4 5-23 16,1-5-7-16,0 5-43 15</inkml:trace>
  <inkml:trace contextRef="#ctx0" brushRef="#br0" timeOffset="52">15855 17764 240 0,'0'-3'90'0,"0"-2"-70"0,-3 0 8 16,3 5 0-16,-3-3 5 15,0-2 4-15,-3 0-6 0,-3 2-4 16,0-2-15-16,-3 5-3 15,-3 5 1-15,1-2-8 0,2 2-1 16,0 3-1 0,3 2 0-16,6-2-5 0,3 6 1 15,3-4-3 1,6 3 2-16,0 3 3 0,0-2 3 16,0-1 2-16,-3 0 1 15,-6 6 4-15,-3-1 5 16,-3-5-1-16,-3 6 3 15,-6-6-8-15,0-5-4 16,-6 0-5-16,0-3 1 16,0 1-30-16,7-6-14 0,-1-6-61 15,12 6-25-15,0-5 16 16</inkml:trace>
  <inkml:trace contextRef="#ctx0" brushRef="#br0" timeOffset="53">15944 17730 212 0,'-6'5'79'0,"9"-2"-61"0,0 23 6 16,0-7-2-16,0 12-6 16,3 14 1-16,0 8-5 15,0 0 0-15,0 0-7 16,0-8 4-16,0-8 1 0,-3-8-5 16,0-2-1-16,-3-14 9 15,3-8 3-15,0-10-5 16,-3-8-4-16,-3-14-7 15,0-7 0-15,-3-11-5 16,3-3-1-16,3-2-2 16,6 5 2-16,6 0 2 15,6 5 2-15,6 1 1 16,2 17 1-16,1 4 0 16,0 13 0-16,-3 5 8 0,-3 10 7 15,-7 3 8-15,-5 3 6 16,-6 0-5-16,-6 5 0 15,-3-2-9-15,-8-3-2 16,-10-3-5-16,-6 0-3 16,-3-7-7-16,0-6-1 15,4-6-28-15,2 4-9 16,6-9-57-16,12 3-23 16,6-5-3-16</inkml:trace>
  <inkml:trace contextRef="#ctx0" brushRef="#br0" timeOffset="54">16688 17711 208 0,'-8'0'79'0,"5"-2"-61"0,0 17-1 15,3-4-5-15,0 5-4 16,0 2 2-16,0 9 6 16,3 5 2-16,3-6-9 15,2 1-5-15,4-1-1 0,3-13 0 16,3 0 1-16,3-13-5 15,0-2 1-15,0-9-2 16,-1-5 0-16,-2-2-3 16,-3-1 1-16,-3 1 4 15,-6-3 2-15,-3 2 0 0,0 6-2 16,-3 0 14-16,0 7 5 16,0 6-7-16,0 0-2 15,0 11-6-15,3 2-1 16,0 8-1-16,3-2-2 15,3 2 1-15,3 3 1 16,0-8-21-16,0-6-9 16,-1-2-15-1,1-2-4-15,3-6-23 16,0-6-43-16,-3-2 30 16</inkml:trace>
  <inkml:trace contextRef="#ctx0" brushRef="#br0" timeOffset="55">17058 17777 212 0,'-3'0'79'0,"-3"14"-61"0,9 1 1 16,-3 1-3-16,0 8 0 16,0 11 2-16,3 4 6 15,0 6 2-15,0 0-13 16,-3-5-6-16,3 0-2 0,-3-9-3 16,2-10-2-16,1-2 3 15,-3-6 0-15,0-5-4 16,3-16 1-16,-3-5 0 15,0-13 2-15,-3-9-3 16,0-10-2-16,-2-8 2 16,2-2 0-16,3-1-2 15,6 1 2-15,2 2 3 16,7 8 1-16,3 5-1 16,6 14 1-16,3 7 0 0,3 19 1 15,-4 5 9-15,-2 9 3 16,-9 7 6-16,-12-3 1 15,-9 9-6-15,-6-4-2 16,-9-1-7-16,-2 1-3 16,-7-1-7-16,-6-9-3 15,-3-5-25-15,-2-3-10 16,2 0-111 0</inkml:trace>
  <inkml:trace contextRef="#ctx0" brushRef="#br0" timeOffset="56">12786 14354 196 0,'0'-3'74'0,"0"3"-58"0,0 0 23 15,0 0 7-15,0 0-11 16,0 0 0-16,0 0-14 15,0 0-5-15,0 0-9 16,6 0-1-16,0 0 1 0,0 0 1 16,3 0 2-16,3 0-1 0,6 0 0 15,3 0 1-15,-1-3 1 16,1 1-5-16,3-1-2 16,0 0 0-16,0 1 2 15,2-1-3-15,1 0 0 16,3 1-3-16,3-1-1 15,2 1 3-15,1 2 1 16,0 0-1-16,0 0-2 16,-1 0 3-16,4 0 0 15,-3-3-1-15,0 3 1 16,-4-3-2-16,4 1 2 16,0 2-2-16,-4 0 2 15,4 0-2-15,-3 0 2 16,0 0-2-16,-1 0 2 15,1 0-2-15,0 2 2 16,0-2-4-16,-1 0-2 0,-2 0 4 16,3 0 1-16,0 0 0 15,-1-2-2-15,1 2-2 16,0 0 1-16,0 0 1 16,2 2 0-16,-2 1 0 15,3 0 0-15,-4-1 0 16,1 1 2-16,0-1-3 15,0 1 0-15,-4 0 1 16,1-3 0-16,3 2 0 16,0-2 0-16,-4 3 0 15,4 0 2-15,0-1-3 16,0 1 0-16,-1 2 1 16,4 1 2-16,0-1-3 15,0 0-2-15,2 0 2 16,-2 1 2-16,3-4 0 15,-1 4 2-15,1-1-2 0,3 0 2 16,-4-2-2-16,-2 0 2 16,0 2-2-16,-3-2-1 15,-4-1-2-15,-2 1 1 16,-3-3-23-16,-3 0-10 16,-6-3-46-16,0-2-19 15,-6-3-34-15</inkml:trace>
  <inkml:trace contextRef="#ctx0" brushRef="#br0" timeOffset="57">12762 13787 176 0,'0'-2'68'0,"0"4"-52"0,0-4 8 0,0 2 0 16,0 0-8-16,0-3-1 15,0 3-5-15,0-2 1 16,0-1-6-16,-3-2 4 0,0-3 3 15,0 0-2-15,-3-3 2 16,-2 1-3-16,-4-4 2 16,0 1-4-16,-3 0-2 15,-3-6 0-15,-3 3-1 16,0 1 0-16,-2-1 0 16,-7 0 0-16,-3 0 2 15,0 0-3-15,-5 0 0 16,-1 3-1-16,-3 0-2 15,1 0 1-15,-1 2-1 16,0 3 0-16,4 0 2 16,-4 0-1-16,0 0-1 0,0 0 1 15,1 0-1-15,-4 3 4 16,1-3 2-16,2 3 0 16,0-1 1-16,1 1 0 15,-1 0 1-15,0 2-2 16,0-2 1-16,-5 0-4 15,2-1 0-15,1 4-3 16,2-4-1-16,0 4 1 16,-2-1 2-16,-1 1-3 15,3 2 0-15,1 0 1 16,-1 0 0-16,-3-3 0 16,1 0 2-16,-1 3-3 15,0-2-2-15,1-1 2 16,-1 0 2-16,0 3 0 0,1 0-1 15,-4 3 1-15,0 0 1 16,-5-3-1-16,-1 0-1 16,-2 0-2-16,-1 0-1 15,1 2 4-15,-1 1 1 16,1 0-3-16,-4-1-1 16,0 1 1-16,1-3 2 15,-1 0 0-15,1 0 2 16,-1 2-2-16,4 1-1 15,-1 2-2-15,-2-2 1 16,-1 0 1-16,-2-3 0 0,-4 2 0 16,4 4 0-1,-1-1-3-15,1 0 2 0,-1 0 1 16,1 1 0-16,-4-1 0 16,4 3 0-1,-1 0 0-15,4 3 2 0,2-1-1 16,1 1-1-16,-4-1-2 15,0-2 1-15,1 0 1 16,-1 0 2-16,4 0-1 16,-1 0 2-16,1-3-4 15,2 1 0-15,-5-1 1 16,2 0 0-16,-11 0 0 16,2-2 2-16,4-3-1 15,2 0-1-15,1 0 1 0,2 0-1 16,-3-3 0-16,1 1 0 15,-1-1-3-15,1-2 2 16,2 0 1-16,1-1 0 16,2 1-3-16,4 0 2 15,-4-1 1-15,-3 1 0 16,1 0-3-16,-1-3 2 16,-2 3-1-16,2-1-2 15,1 4 0-15,2-1 3 16,-2 0-2-16,2 1-1 15,0-4 0-15,1 1 0 16,5 0 3-16,4 0 0 16,2 2 1-16,3 0 0 0,3 1 0 15,1-1 0-15,2 0 0 16,0 1 2-16,1-1-1 16,-1-2-1-16,6-1 1 15,3 1-1-15,3-3-7 16,1 0-3-16,2 0 3 15,3 0 4-15,0 0 4 16,3 1 2-16,3 1-4 16,3 1-1-16,0 2-2 15,3 3 0-15,0 6-2 16,3 4 1-16,3 6 1 16,0 3 2-16,0 2 1 15,3 3 1-15,-3-1 0 16,0 1 0-16,-3-3 0 15,3-5 0-15,-3-3 2 0,0-2 3 16,-3-6 0-16,-3-2 0 16,0-6-1-16,0-2 0 15,-3-6-2-15,0-4-2 16,-3-7 3-16,3 1 2 16,1 0-2-16,-1 0-2 15,3 2 2-15,3 1 0 16,0 5-4-16,3 2-1 15,6 3-4-15,3 0 1 16,2 6-2-16,7 2 2 0,3 2 1 16,3 3 2-16,3 1 3 15,0-1 2 1,-1-2 1-16,-2-1 0 0,0-2-24 16,0 0-12-1,0-2-58 1,5-1-60-16,-2-2 43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59:05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15376 5247 168 0,'9'-16'66'0,"-9"16"-52"0,3-8 21 16,-3 0 5-16,0 5-9 15,-6 1-3 1,-3-1-3-16,-3 3-1 0,-3 5-13 16,-9 14-4-16,-11 7-1 0,-4 6-3 15,-3 10 0-15,6 11-8 16,4 5-4-16,11 1 5 16,12-4 3-16,12-7 0 15,12 0-2-15,15-6-9 16,5-8-3-16,4-7-25 0,6-11-12 15,-1-6-49 1</inkml:trace>
  <inkml:trace contextRef="#ctx0" brushRef="#br0" timeOffset="1">15629 5466 188 0,'-9'-10'71'0,"-9"10"-55"0,12-6 13 16,0 6 2-16,-6 3-10 16,-6 2-1-16,-2 6-6 15,-4 2 1-15,3 0-8 0,3 1-4 0,6-1-2 16,3 0-1-1,9 0 0-15,9 1-7 16,6-1 0-16,3 3 1 0,6 0 3 16,-6 2 8-1,-4-2 5-15,-2-3 3 0,-6-5 3 16,-6-3 4-16,-6 3 2 16,-3-2-9-16,-8-6-3 15,-4-3-19-15,-3 3-7 16,0-5-3-16,3 5 1 15,3-3-36-15,6-2-15 16,6-3 245-16,6-3 112 0</inkml:trace>
  <inkml:trace contextRef="#ctx0" brushRef="#br0" timeOffset="2">15691 5556 160 0,'-15'0'60'0,"12"6"-47"15,0 17 4-15,3-7-1 0,0 8 14 16,3 5 10-16,-6 6-7 16,6 4-4-16,0 1-17 15,-3 0-12-15,6-3-5 0,0-6 2 16,-3-1 3-16,-3-12 3 15,3-7 3-15,0-6-3 16,-3-10 0-16,-6-9-8 0,0-7-4 16,-3-11 0-16,-5-5 3 15,8-5 3 1,6 2 4-16,0 3-2 0,9 0-2 16,5 3 6-16,1 7 3 15,3 6 8-15,3 5 3 16,0 11-4-16,-3 5-3 15,0 8-1-15,-7 0 1 16,-5 3 6-16,-6 2 2 16,-6 5-7-16,-5-4-4 15,-1-4-18-15,-3 3-5 16,0-5-30-16,0-2-12 16,3-6-63-16</inkml:trace>
  <inkml:trace contextRef="#ctx0" brushRef="#br0" timeOffset="3">15870 5617 248 0,'-6'5'93'0,"12"-2"-72"0,0 8-4 16,-3-6-5-16,0-2 13 15,0 2 10-15,6-2-11 16,0 2-5-16,3-5-12 15,2-3-7-15,1-2-1 0,0 2-1 16,0-5 0-16,-3 0-3 16,0-8 1-16,-3 3-3 15,-6-3 0-15,-3 3-5 16,-9 3 0-16,-6 2 4 0,-6 5 4 16,0 8-2-16,-2 3 0 15,2 5 7-15,3 3 6 16,3 5-1-16,6-2 2 15,3 0-7-15,6 2-3 16,6-5 3-16,6-1 1 16,6 1-18-16,6-10-9 0,2 2-38 15,7-11-15 1,3-13-16-16</inkml:trace>
  <inkml:trace contextRef="#ctx0" brushRef="#br0" timeOffset="4">16176 5509 244 0,'-23'2'90'0,"14"9"-70"0,-9 2-5 0,6-2-8 0,-3 5 6 16,-3 5 8-16,3-3-6 16,6 3-3-16,6 1-7 15,9-4-4-15,6 3 2 0,6-2-2 16,3-9-1-16,6-2-21 15,3-5-11-15,-1-3-37 0,1-13-14 16</inkml:trace>
  <inkml:trace contextRef="#ctx0" brushRef="#br0" timeOffset="5">16310 5458 228 0,'-14'3'88'0,"14"0"-69"0,0 7-7 0,3-4-7 15,0 9 8-15,-1 7 6 16,1 1-3-16,3 4-1 16,0-3-9-16,0-3-13 0,0 5-3 15,0-5-30-15,0-7-14 16</inkml:trace>
  <inkml:trace contextRef="#ctx0" brushRef="#br0" timeOffset="6">16275 5382 252 0,'-9'-3'93'0,"12"6"-72"0,3-1 3 16,-3 4-5-16,3-4-34 16,6 4-12-16,2-1-55 15,1 3-23-15</inkml:trace>
  <inkml:trace contextRef="#ctx0" brushRef="#br0" timeOffset="7">16560 5472 240 0,'-35'0'90'0,"23"0"-70"0,-6 2-5 16,9 4-8-16,-3 4-10 0,-6 6 2 15,-3 5 1-15,4 3 2 16,5 2-1-16,3-2-3 0,6-3 1 15,9 3 1-15,3-8 2 16,6-8-3-16,2-3 0 16,1-5-6-16,3-8 0 15,0-5 3-15,-3-19 2 32,-6 1 8-32,-3-1 4 0,0 8 1 15,-3 6 3-15,-1 7 2 16,-2 6 2-1,3 10-15-15,-3 8-3 0,3 8-1 16,0 3 2 0,3 0-5-16,3 0 1 0,-3-11-21 15,3 3-9 1,-3-3-21-16,0-8-8 0,3-7-22 16</inkml:trace>
  <inkml:trace contextRef="#ctx0" brushRef="#br0" timeOffset="8">16691 5210 208 0,'3'-16'77'0,"3"24"-60"0,-9 2 6 0,3-4-1 15,0 12 1 1,3 14 3-16,-3 8-5 16,3 7-2-16,0 3-11 15,3 1-3-15,0-6 1 0,0-3-25 0,0-10-10 16</inkml:trace>
  <inkml:trace contextRef="#ctx0" brushRef="#br0" timeOffset="9">17221 5432 188 0,'-3'0'71'0,"-3"-3"-55"0,9 14 4 16,-6-1-2-16,3 9 2 15,0 10 4-15,0 11-8 16,-3 7-2-16,3-2-8 16,-3-2 7-16,3-1 6 0,0-5-12 0,0-3-4 15,0-7 2-15,0-6 4 16,0-2-5-16,0-9 0 16,0-2 2-16,-3-8 1 15,0-5-1-15,0-6-1 16,0 3-3-16,1-18-2 15,2-3 3-15,-3-3 0 16,6-5-4-16,-3-8 1 16,5 0 2-16,4-3 1 15,3 9-1-15,9-4 1 16,0 9-4-16,0 7 0 16,3 4 1-16,-1 15 2 15,7 8 1-15,-12 13 3 16,6 3-1-16,-12 8 2 15,-6-1 5-15,-9 1 4 0,-3-3-4 16,-6 6 1 0,-6-9-4-16,-6 4 0 15,-3-7-3-15,-2-1 1 16,2-12-11-16,0 4-4 16,0-4-14-16,9-2-4 0,7-2-21 15,5-4-10-15,3-2-3 16,6 0 1-16</inkml:trace>
  <inkml:trace contextRef="#ctx0" brushRef="#br0" timeOffset="10">17489 5437 220 0,'-15'-2'85'0,"21"2"-66"0,-18 5-1 0,9-3-6 15,-3 4 0-15,3 4 5 16,0 6 6-16,0 5 3 16,0 3-13-1,6 3-8-15,3-4-1 0,3 4-1 16,0-6 3-16,3-5-1 0,3-3 0 16,3-7 1-16,-3-6 1 15,0-8-3-15,0 0-3 16,-1-11 0-16,-5 1-1 15,0-6 0-15,-6 0 2 0,0 3-1 16,0 2 2-16,0 6 2 16,-3 0 2-16,0 8 1 15,0 2 2-15,0 6-12 16,3 4-3-16,0 7 2 16,3 2 1-16,3-1 6 15,0 1 5-15,3-2-12 16,0 1-2-16,0-1-33 15,0-6-15-15,2-6-55 16,4-7-47 0,0-3 59-16</inkml:trace>
  <inkml:trace contextRef="#ctx0" brushRef="#br0" timeOffset="11">17864 5384 296 0,'-12'-5'110'0,"24"-6"-86"0,-21 19 13 0,3-5 2 16,-3 2-12-16,-3 1-1 15,-2 4-22-15,-1 3-9 16,0 3 2-16,3 0 7 0,3 0 5 16,6 0-11-16,6 2-3 15,6 1 2-15,6-1 1 16,6 1 6-16,-1-3 5 15,-2-6-14-15,-3 1-1 16,-6 5 9 0,-9-6 6-16,-6 1 8 0,-6 0-9 15,-9-3-2 1,-2-6-11-16,-1-2-4 16,0-2-11-16,0-4-5 0,6-2-26 15,3-2-12-15</inkml:trace>
  <inkml:trace contextRef="#ctx0" brushRef="#br0" timeOffset="12">17971 5186 220 0,'0'2'82'0,"6"17"-64"0,-9 0 18 0,3-6 4 16,3 5-6-16,-3 11 3 15,0 8-12 1,-6 8-3-16,6 0-13 0,-3 6 1 0,3-12 1 16,0-2-6-16,3-8-1 15,-6-2 2-15,3-9 1 16,0-7-3-16,3-6-3 15,-3-5 0-15,6-5-1 0,-3-11-16 16,3-5-6-16,3-3 0 16,0-2 0-16,6-1 10 15,-3 6 7-15,0 5 4 16,0 3 3-16,3 5 8 16,-1 11 3-16,4 5-2 15,0 8 1-15,-3 7-1 16,-3 4 1-16,-3 2 0 15,-3-5 2 1,-6 0-5-16,0-6-1 0,0-2-15 16,0-3-6-16,0-8-22 15,3 1-10-15,-3-6-181 32,6-21 81-32</inkml:trace>
  <inkml:trace contextRef="#ctx0" brushRef="#br0" timeOffset="13">18352 5072 300 0,'0'0'112'0,"9"0"-87"0,6 5 0 0,-6 1-5 15,3 4-1-15,0 9 5 16,3 13 3-16,3 5 1 16,0 8-15-16,-4 13 3 0,-5 3 4 15,-9 2 2-15,-6 3 2 0,-9-8-13 16,-11-2-4-16,-10-8-21 15,-6-6-5-15,1-8-42 16,-1-5-17-16,6-5-86 16</inkml:trace>
  <inkml:trace contextRef="#ctx0" brushRef="#br0" timeOffset="14">19573 6578 116 0,'-6'0'44'0,"6"2"-35"0,0 1 14 16,0-3 5-16,0 0-5 15,0 0 1-15,0-3-9 16,3 1-2-16,-3 2-7 15,0 0 3-15,0-6 3 0,3 1 0 16,0 0 3-16,0-3-6 16,0 0-1-16,3-3-4 15,0-5-1-15,0-5-1 16,2-3-2-16,1-2 1 16,6-3-1-16,0-3 2 15,3 0 1-15,-3 3 1 16,3 0 2-16,3 3 1 15,-4 2 1-15,4-3-4 0,0 6-3 16,-3 3-3-16,0 4 1 16,0 1-1-16,0 3 0 15,-4 2 0-15,-2 0 0 16,-3 2-7-16,0 1-4 16,-3-3-29-16,-3 3-12 15,3-3-38 1</inkml:trace>
  <inkml:trace contextRef="#ctx0" brushRef="#br0" timeOffset="15">19859 5958 132 0,'0'-8'52'0,"-6"8"-41"0,6 3 13 0,0-3 2 16,0 0-3-1,0 0-2-15,0 3-3 16,0-3-1-16,0 0-9 0,0 0-1 0,0 5 3 16,0 0-6-16,3 3-2 15,0 0-4-15,5 0 1 16,1 0 1-16,3 0 0 15,3 0 0-15,0 0 2 16,-3 0-1-16,0 0 2 16,-3 0-2-16,-3 0-1 0,-3 2 3 15,-6 3 0-15,-6 1 10 16,0 2 6 0,-3 5-8-16,0-5-3 0,0-3-5 15,3-3-3-15,3-2-4 16,0-2-2-16,3-1-37 15,3 3-14-15,9-8-44 16</inkml:trace>
  <inkml:trace contextRef="#ctx0" brushRef="#br0" timeOffset="16">20299 5956 140 0,'0'8'55'0,"3"-3"-43"0,-3 3 14 0,0 3 4 16,0 7-4-16,0-2 2 15,-3 8-12-15,3 2-4 16,-3 3-7-16,3-5-4 0,0 0 2 16,0-3 0-16,0-5 1 0,-3 2-18 15,3-4-7-15,0-6-50 16,0-3-45 0,6 0 36-16</inkml:trace>
  <inkml:trace contextRef="#ctx0" brushRef="#br0" timeOffset="17">20284 5892 128 0,'-12'-5'49'0,"15"-3"-38"0,-6 3 10 15,0 5 4-15,0 0-1 0,-3 2 1 16,0 1-10-16,-3 8-2 16,-2-1-7-16,-1 11-4 0,-6 11-1 15,0 10-1-15,0 9 0 16,6 2 2-16,9 0 1 16,3-6-4-16,9-2-1 15,9-8 5-15,3-8 5 16,3-10 5-16,5-14 2 15,10-18 3 1,6-8 1-16,2-6-10 0,-8-7-3 16,-9-3 0-16,-9-5 3 15,-12-3 16-15,-15 2 6 0,-9 4-5 16,-3 4-1-16,-3 3-16 16,0 9-6-1,3 4-29-15,-2 3-12 16,2 0-69-16,9 8-66 15,6-2 55-15</inkml:trace>
  <inkml:trace contextRef="#ctx0" brushRef="#br0" timeOffset="18">20689 6085 160 0,'-3'0'60'0,"6"3"-47"0,-3 0 4 0,3 2-1 16,0 3 1-16,0 3 4 0,0 2 4 15,0 3 2-15,0 2-14 16,-3 1-3-16,0-1 0 0,0 1-2 15,0-3 1-15,0-3-5 16,0-3-1-16,0-2 1 16,0-2 2-16,0-4-3 15,0-4 0-15,0-4-1 16,0-2-2-16,0-2-4 16,0-9 0-16,0 1-3 15,3-3 0-15,3 2 1 16,0 1 4-16,0 2 1 15,0 2 3-15,3 4-3 16,-1 5-2-16,1 5 2 16,0 5 0-16,0 3 3 15,-3 2 3-15,0 6 2 0,-3-2 3 16,-3 1-1-16,0-1 2 16,0-4-6-16,0-5-1 15,0 1-4-15,3-6 1 16,3-8 2-1,0-3-1-15,3-5-2 16,0 3-4-16,0 0 0 16,0 2 0-16,3 3-1 15,0 3 4-15,-1 2 0 16,1 9 1-16,3-1 0 16,-3 6 2-16,-3-1 3 15,-3 1-2-15,0-1-2 16,-3 1-5-16,0 0 0 15,-3-4-22-15,0-1-11 0,3-1-24 16,0 0-10-16,3-5-15 16</inkml:trace>
  <inkml:trace contextRef="#ctx0" brushRef="#br0" timeOffset="19">21064 6101 220 0,'-3'0'82'0,"0"8"-64"0,3-2 0 16,0 1-3-16,-3 4-7 16,0 5 3-16,0 0 5 15,3 2 2-15,0 1-9 16,3-1-3-16,3 1-2 0,3-3 0 16,0-3 2-16,3-2-1 0,3-9 2 15,0-4-2 1,-1-6 2-16,1-6-4 0,0-4-2 15,-6-1 0-15,-3-2 1 16,-3 0-3-16,-6 0 0 16,-6 2 3-16,-6 1 1 15,0 5-6-15,1 2 0 16,-4 6-17-16,0 2-4 16,3 6-21-16,3-1-9 15,0 6-26 1,6 0-32-16,3-5 38 0</inkml:trace>
  <inkml:trace contextRef="#ctx0" brushRef="#br0" timeOffset="20">21195 6107 156 0,'0'5'60'0,"3"3"-47"0,0 2 6 16,3-2 0-16,0 3 6 15,0 0 5-15,0 2-8 16,3 0 0-16,0-2-13 16,0-1-3-16,-1 1-2 0,1-3 0 0,0 0 0 15,-3-3-2-15,0 0-2 16,-3-2 3-16,-3-3 2 16,3 0 11-16,0-3 5 15,-3-2-7-15,0-3-3 16,0-3-6-16,0-2-2 15,0 0-1 1,0-3 1-16,0 3-2 0,0 0-1 16,0 2-4-1,0 0-2-15,3 3-24 0,3 1-10 16,3 1-23-16,0 1-11 16,0 0-18-1</inkml:trace>
  <inkml:trace contextRef="#ctx0" brushRef="#br0" timeOffset="21">21439 6109 200 0,'6'11'77'0,"0"-1"-60"0,0-2 6 16,-3-5 1-16,3 2-4 15,0-2 0-15,0 0-4 16,0-3 0-16,3-3-9 16,0 0-2-16,-3-5-1 0,-1 3 0 15,1-3 2-15,-3 0-8 16,-3-2 0-16,-3-1-2 15,-3 0 2-15,-2 6-8 16,-4 2-3-16,-3 6 2 16,-3 5 4-16,0 8 2 15,0 2 3-15,3 4 3 16,3-1 2-16,3 3 7 16,4-3 6-16,5 0-6 15,8-3-1-15,7-2-7 0,6-2-2 16,6-6-20-1,6-3-9-15,2-8-58 16,1-2-50-16,-3-3 45 16</inkml:trace>
  <inkml:trace contextRef="#ctx0" brushRef="#br0" timeOffset="22">22002 5866 168 0,'-3'0'66'0,"3"0"-52"0,-3 0 12 0,3 0 4 15,0 0-7-15,-3 2 1 16,0 1-7-16,0 2-2 0,-3 3-9 16,0-2 0-16,0-1 4 0,0 0-2 15,3 1 1-15,0-1-5 16,3 0-3-16,0 0-3 16,0 1 1-16,3-1 3 15,3 0 1-15,0 1-1 16,3-1 1-16,0-3-2 15,0 1 2-15,0-3 0 16,0-3 1-16,-1 1-5 16,1-3 1-16,-3-3 0 15,0-3 2-15,-3 0-1 16,-3-2 2-16,-3 0-2 16,-3-3 2-16,0 3-2 15,-3 2 2-15,1 3-2 16,-1 0 2-16,0 0 0 15,3 3 1-15,0 3-2 0,3-1-2 16,3 3-4-16,0 0-2 16,6 0 3-16,6 3 1 15,3-1-1-15,-1 3 2 16,1 1 1-16,0 2 2 16,0 2-3-16,-3 1-2 15,-3 5 2-15,-6 8 0 16,-3 2 3-16,-6 3 1 0,-9 3-4 15,-3 2 1-15,-6 1 0 16,1-4 0 0,2-1 2-16,3-9 1 0,3-3-1 15,3-2-2-15,0-5-24 16,9-3-11 0,9-3-13-16,6-2-4 15,3-6-15-15,6-2-36 16,0-6 29-16</inkml:trace>
  <inkml:trace contextRef="#ctx0" brushRef="#br0" timeOffset="23">22133 6107 228 0,'-3'5'85'0,"3"-5"-66"0,0 8-6 15,0-3-4-15,0 6-2 16,-3 2 6-16,0 0-3 16,3 3 0-16,0-3-6 0,3 3-3 0,3-3 2 15,3-2 2 1,2-3 2-16,1-3 1 0,0-5 2 15,0-2 1-15,0-4 1 16,-3-2-4-16,-3 0 0 16,-6-5-3-16,-3 0 2 15,-6 0-2-15,-3-1 0 16,0 4-14-16,0 2-7 16,0 3-29-16,1-1-13 15,2 4-23 1,3-1-43-16,6 3 32 15</inkml:trace>
  <inkml:trace contextRef="#ctx0" brushRef="#br0" timeOffset="24">22284 6085 160 0,'3'3'60'0,"0"5"-47"0,0 3 15 15,0-6 4-15,0 5-1 16,3 1 2-16,0 0-14 16,0-1-6-16,-3 1-8 15,0-1 1-15,-3-2 0 0,6-2 6 16,-6-4 5-16,0 1 2 16,0-3 1-16,-6-3-7 15,6-2 0-15,-3-3-2 16,0-5 1-16,0 0-9 15,3-3-1-15,0 0-2 0,6 0 0 16,3 0-5-16,0 0 1 16,3 3-3-16,0 2 0 15,0 3-32-15,0 3-11 16,2 0-52 0,1 0-47-16,-6-1 53 15</inkml:trace>
  <inkml:trace contextRef="#ctx0" brushRef="#br0" timeOffset="25">22534 6038 268 0,'-8'0'101'0,"8"5"-78"0,-6 0 6 0,3 1 0 16,-3-1-12-16,-3 0-2 15,0 3-11-15,3-3-2 0,3 3-2 16,3 3-5-16,6 0 1 0,3-1 2 15,3 1 1-15,0 2 1 16,-1 0 0-16,-2-2 8 16,-3-1 5-16,-6-2 5 15,-3 0 3-15,-6 0-7 16,-5-3-1-16,-4-2-7 0,-3 0-2 16,0-3-18-1,0-3-7-15,3 0-23 16,6-2-10-16,3-3-31 0,6-2-13 15,6-6 1 1</inkml:trace>
  <inkml:trace contextRef="#ctx0" brushRef="#br0" timeOffset="26">22597 6107 252 0,'-3'13'93'0,"3"3"-72"0,3 8-6 0,-3-11-8 16,0 3 12-16,-3 5 12 15,0 5-9-15,0 3-2 16,3-2-12-16,0-3-5 0,0-3 0 16,0-3-2-16,0-7 2 0,0-3 2 15,0-8 2-15,0 0-3 16,0-11-3-16,-3-5-7 16,0-10-4-16,-3-1-3 15,6-7-2-15,-3-3 3 16,3 0 5-16,3 3 2 15,3 2 3-15,0 5 1 16,6 4 1-16,3 7 2 16,3 5 1-16,0 8-1 15,-1 9-2-15,1 7 14 16,-6 3 7-16,-3 2 7 16,-6 4 3-16,-9-4-10 15,-3 1-3-15,-9-1-15 16,-3-2-4-16,-2-5-24 15,-1-4-12-15,0-1-49 16,-3-9-19-16,3-7-14 16</inkml:trace>
  <inkml:trace contextRef="#ctx0" brushRef="#br0" timeOffset="27">23290 6027 228 0,'-23'-5'88'0,"11"5"-69"0,-9 5 2 0,12 1-3 15,-6 4-8-15,-3 3 0 16,0 6-6-16,-2 5-1 16,11-1-1-16,-3 1-2 0,12-3 3 15,0-2 2-15,12-3 4 16,-3-6 0 0,8-4 2-16,1-6-6 0,-3-8-1 15,6-3 0-15,-3-7 0 16,-6-6-2-16,0-5 1 15,-6-6 0-15,-3-4 3 16,-3-4-8-16,-3 1 0 16,-3 5 0-16,0 5 1 15,0 6 5-15,0 7 2 16,3 6-2-16,0 5-3 16,3 8-5-16,0 13-2 0,3 16 9 15,3 11 5-15,-3 0-1 16,9 2-2-16,-3-5-2 15,0 0-3-15,5-5 1 16,-2-6-1-16,0-4-27 16,0-4-11-16,6-7-28 15,0-6-10-15,3-8-24 16</inkml:trace>
  <inkml:trace contextRef="#ctx0" brushRef="#br0" timeOffset="28">23472 6070 260 0,'-15'5'96'0,"12"0"-75"0,-3 6-3 0,3-3-6 16,0 5-3-16,-3 3 2 16,3 2 8-16,3 1 5 15,3-3-13-15,3 0-4 0,3-6 0 16,3-2 0-16,0-3 1 16,0-5 2-16,6-5 1 15,0-3-1-15,-6-5-1 16,-4-3-1-16,-2-2 2 15,-9-4-1-15,-5-1 0 16,-1-1-5-16,-12 3-3 16,6 2-9-16,-3 6-5 15,0 5-26-15,-3 3-10 16,9 7-37-16,3 1-15 0,7 0-6 31</inkml:trace>
  <inkml:trace contextRef="#ctx0" brushRef="#br0" timeOffset="29">23594 6064 216 0,'-6'13'82'0,"12"-5"-64"0,-3 11 2 16,0-8-4-16,0 2 4 16,0 0 5-16,0 0-9 15,6 0-2-15,0-2-8 16,3 0-2-16,0-6 0 0,3 0 0 0,-1-5 0 15,1-2-5 1,0-4 1-16,-3-4 0 0,-3-1 2 16,0 1-1-16,0-1 2 15,-6 0-2-15,3 6 2 16,-3 2-7-16,-3 3 1 16,0 6-4-16,0 4 2 15,6-2 3-15,0 0 1 16,3 0 5-16,0-3 2 15,8-2 6-15,-2-3 3 16,0-3 3-16,0-5 3 16,-6-2-5-16,3-1 1 15,-6-2 1-15,-3 0 3 0,-6-3-7 16,-3 0-1-16,-6 3-20 16,0 0-8-16,-6 2-20 15,-3 3-7-15,9 5-38 16,-5 3-16-16,11 0-22 15</inkml:trace>
  <inkml:trace contextRef="#ctx0" brushRef="#br0" timeOffset="30">23963 6014 260 0,'0'13'99'0,"9"0"-77"0,0 9-4 16,-6-12-6-16,-3 3 4 15,0 1 5-15,0-1-5 16,0-3-1-16,0 1-9 16,6 0-6-16,-6-6-3 0,0-5 4 0,0 0 1 15,3-3 4-15,3-5 1 16,0-5-3-16,3-5-3 16,3-6-14-16,3-3-4 15,-1 6 7-15,10 5 2 16,-3 8 8-16,0 8 2 15,-6 6 8-15,6 7 6 16,-6 3-4-16,-4 2 1 16,1 3-6-16,-3-2-2 15,-6-1-29-15,6-2-13 16,-9 0-99 0</inkml:trace>
  <inkml:trace contextRef="#ctx0" brushRef="#br0" timeOffset="31">19600 6850 140 0,'-3'3'55'0,"0"-3"-43"0,3 0 14 15,0 0 6-15,0 0-5 16,0 0 1-16,0 2-4 0,0-2-1 16,0 0-12-1,0 0 0-15,0 0 2 0,0 0-5 16,3 3 0-16,3 0 2 0,-1-3 1 16,1 0 1-16,9 2 0 15,6 1-4-15,6 0 0 16,0-1-3-16,0 1 0 15,-1 0-3-15,4-1-2 16,-3 1 1-16,0-1-1 16,-4 1 0-1,-2 0 2-15,-3-3-1 16,-6 0-1-16,-3 0-6 16,0 0 3-16,-3 0-10 15,-3 0-21-15,-3 0-8 16,0-3-25-16,-3 0-10 15,0 1-12-15,0-3-5 16</inkml:trace>
  <inkml:trace contextRef="#ctx0" brushRef="#br0" timeOffset="32">19912 6750 252 0,'-12'0'93'0,"12"0"-72"0,0 2 3 15,0-2-5-15,0 0-8 16,3 3-1-16,0 2-9 16,3 3 0-16,3 3-1 15,3-1 0-15,3 6 0 0,0-3 2 16,0 1 1-16,-7-4-1 16,4 6-2-16,-9 0 5 15,-6 2-1-15,-3-2 3 16,-5 0-4-16,-4 0 0 15,0-5-1-15,0-1-2 0,0-2 1 16,6-3-15-16,0-2-3 16,3 0-44-16,6-3-20 15,6-6-20 1</inkml:trace>
  <inkml:trace contextRef="#ctx0" brushRef="#br0" timeOffset="33">20245 6839 176 0,'-5'-2'68'0,"5"-1"-52"0,-6 1 17 15,6 2 4-15,0-3-4 0,0 0 1 16,0 1-13-16,6-4-5 16,-1 1-9-16,4 0-5 0,0 2-1 15,0 3-4-15,0 5 2 16,0 3 1-16,-3 8 0 15,-6 5-7-15,-3 3 0 16,-6 3 1-16,-3 2 1 16,-3-5 5-1,3 2 0-15,-2-2 3 16,2-8 0-16,3-3 1 16,3-2 0-16,3-6 0 15,9 0 2-15,0-5 3 16,6 0-4-16,5-8-1 15,1 3-4-15,3 0-1 16,-3-1-10-16,0 1-3 16,-3 0-22-16,-3-1-95 15,0 1 71-15,-3 0-60 0</inkml:trace>
  <inkml:trace contextRef="#ctx0" brushRef="#br0" timeOffset="34">20281 6668 192 0,'-24'-11'74'0,"9"8"-58"0,-11 1 16 15,17 2 2-15,-3 2-13 16,-3 4-4-16,-3 2-13 15,-3 5-4-15,0 11-1 0,1 10-2 0,2 14 1 16,6 7 2-16,6 6 2 16,9-11 5-1,6 3-3 1,15 0 0-16,8-8 4 0,7-13 5 16,3-14 2-16,5-15 0 15,1-14-7-15,0-12-1 0,-1-7 3 16,-11-7-2-16,-12-5 3 15,-12-3 5-15,-12 0 4 16,-12 3-6-16,-6 5-3 0,-3 5-15 16,-3 6-5-1,-3 10-36-15,1 5-13 0,2 6-78 16</inkml:trace>
  <inkml:trace contextRef="#ctx0" brushRef="#br0" timeOffset="35">20100 7599 148 0,'-3'0'55'0,"3"-3"-43"0,0 6 12 15,0-3 2-15,0 0 1 16,0 0 3-16,0 0-5 16,0 0-1-16,0 0-13 15,3 0-2-15,0-3-2 0,3 1-1 16,-1-1 1-16,4 0-4 0,0 1-2 15,3-1-5-15,0 3 0 16,3 0 2-16,-3 5 1 16,-6 3 3-16,-3 3 1 15,-3 2 1-15,-6 0 2 16,-3 0-1-16,3-2 2 16,3-3-6-16,0 0-1 15,0 0-5-15,3-3-1 16,6 0 3-16,6 1 1 15,3 2-1-15,3 2 0 16,-3 3 4-16,-1 1 1 16,-5 2 6-16,-3-1 3 15,-6 4 7-15,-6 0 6 16,-3-1-9-16,-5-5-3 16,-4 0-7-16,-3-2-4 15,0-6-27 1,6 3 14-16,-3-5-19 15,3-3-29-15,4-3-11 0,5-5-32 16,6-8-13-16</inkml:trace>
  <inkml:trace contextRef="#ctx0" brushRef="#br0" timeOffset="36">20070 7456 192 0,'-30'3'71'0,"15"5"-55"0,-9 5 15 0,12-3 3 16,-2 4-8-16,-4 4 3 15,3 9-16-15,-6 20 0 16,6 11-7-16,6 3 2 15,9 3-3-15,12-6 0 16,9-8-1-16,9-10 2 16,5 0-3-16,19-14 3 15,3-13-2-15,2-15 3 16,4-12 2-16,-13-12 7 16,1 0-9-16,-4-27 1 0,-20-6-1 15,-15 1 3-15,-12 3-3 16,-12 7-2-16,-6 8-9 15,-5 9-49 1,5 4 29-16,-6 6-35 0,0 5-67 16,0 3-31-16</inkml:trace>
  <inkml:trace contextRef="#ctx0" brushRef="#br0" timeOffset="37">20823 7514 180 0,'-3'-2'68'0,"3"2"-52"0,0 2 8 0,0-2 11 15,0 16-9 1,-3 5-3-16,0 11 1 16,0 10-14-16,-3 3-1 0,3-2-2 15,0-1-3-15,3-5-3 16,0-5 0-16,0-3-1 0,0-5-14 15,3-6-3-15,0-2-44 16,3-8-18-16,6-8-12 16</inkml:trace>
  <inkml:trace contextRef="#ctx0" brushRef="#br0" timeOffset="38">21061 7713 224 0,'-12'-8'85'0,"6"5"-66"0,-6-2-8 16,9 5-6-16,-6 2 6 16,-3 6 5-16,-2 8-2 15,-4 3 0-15,0 5-8 0,3-1-6 0,3 4-3 16,3-3 6 0,6-3 5-16,3-3-6 15,6-4-1-15,3-4 1 16,3-7 1-16,0-6-6 15,3 0 2-15,0-10 0 16,0 0 1-16,-4-6 2 16,-2 1-1-16,-3-1 2 15,-3 4-2-15,-3 1-3 0,0 6 1 16,0 3 5-16,0 5 2 16,0 11-5-16,0 5 0 15,6 2-1-15,0 1 0 0,0 2-5 16,3-3 1-16,3-4-20 15,0-7-9-15,3-1-38 16,0-9-55 0,2-7 30-16</inkml:trace>
  <inkml:trace contextRef="#ctx0" brushRef="#br0" timeOffset="39">21174 7559 220 0,'-12'3'85'0,"12"7"-66"0,0 9-6 16,0-3-6-16,0 10-1 16,0 11 4-16,0 3 10 15,0 0 5-15,0-3-13 16,0-6-5-16,0-7 0 0,0-5-4 0,0-6-2 16,0-2 0-16,0-11-1 15,6-3-3-15,0-8 2 16,3-7-12-16,0-3-5 15,6 0-1-15,0-1-1 16,3 6 8 0,-1 6 7-16,4 7 4 0,-3 6 3 15,-3 5 14-15,-3 2 7 16,-6 4 6-16,-6-1 2 16,-6 3-12-16,-3-3-4 15,-3-5-25 1,0 2 6-16,-6-4-18 15,-2-4-18-15,2-2-7 16,3-2-53-16,0-4-21 16,9-1 53-16,6-4 24 0</inkml:trace>
  <inkml:trace contextRef="#ctx0" brushRef="#br0" timeOffset="40">21368 7781 236 0,'15'8'90'0,"-4"-5"-70"0,10 0 2 15,-12-3-4-15,3 0-1 16,0-3 2-16,0-2-8 16,0-6-2-16,0-2-5 15,-3 0-1-15,-3-3 3 0,-3-3-3 16,-3 3 0-16,-6 3-1 16,-3 3-2-16,-3 2-6 0,-3 5-1 15,-3 6 1 1,0 7 1-16,0 9 0 15,3 7 4-15,7-2 0 0,2 0 1 16,9 0 0-16,5-3 2 16,7-3 1-16,3-4 1 15,3-4-7-15,0-7-2 16,3-6-25-16,-1-7-10 16,1-6-52-1,0-3-41-15,0-5 52 0</inkml:trace>
  <inkml:trace contextRef="#ctx0" brushRef="#br0" timeOffset="41">21612 7504 236 0,'-6'5'90'0,"6"3"-70"0,-3 10-1 16,3-4-6-16,0 9 6 16,0 12 5-16,-3 10 5 15,0 2 2-15,3 4-16 16,0-6-11-16,3-3-6 0,0-5 1 15,3-5 0-15,3-11-50 16,3-3-20-16,2-7-51 16</inkml:trace>
  <inkml:trace contextRef="#ctx0" brushRef="#br0" timeOffset="42">21826 7736 220 0,'-3'3'85'0,"6"-3"-66"16,3 0-1-16,-3 0-6 0,6 3 11 16,3-3 14-1,6 0-19-15,8 0-2 0,7 0-9 16,3 0 1-16,0 0-5 15,-1 2 0-15,-2 1-1 16,0 0-2-16,-3-1 3 0,-4-2-4 0,-2 0-2 16,-6 0-16-16,0-2-7 15,-3-4-29-15,-3 1-10 16,3 0-37 0</inkml:trace>
  <inkml:trace contextRef="#ctx0" brushRef="#br0" timeOffset="43">22225 7572 264 0,'-15'0'99'0,"12"0"-77"0,0 3-7 16,3-3-7-16,0 0-6 16,6 3 1-16,0 2-1 15,6 3 1-15,6 0-2 16,0 5-1-16,5 0 3 0,-2 1-2 0,-6 1-1 16,3 1 1-16,-9 0-1 15,-6-3 4 1,0 3-2-1,-15 3 1-15,-3-3-8 0,-3-3-4 16,0-3-20-16,-3-2-8 16,10-2-69-16,2-1-31 15</inkml:trace>
  <inkml:trace contextRef="#ctx0" brushRef="#br0" timeOffset="44">22674 7512 128 0,'0'-11'49'0,"0"6"-38"0,0 2 19 0,0 0 6 15,0 3-1-15,-3-2 2 16,-3 2-12-16,0 0-2 16,-2 5-14-16,-1 3 1 0,-6 0 1 15,6 2-6-15,-3 1-3 16,3 0-1-16,3 2-1 16,3-3 2-16,3 1 1 15,0 0-1-15,6-3-2 16,0-3 5-16,3-5 1 15,0 0-5-15,0-3 0 16,3-2-1-16,-3 0 0 16,-4-3 0-16,1 0 2 0,-3 0 1 15,-3 0 1-15,-3 3 2 16,0-1 3-16,0 1-4 16,3 2-3-16,0 1-6 15,0 2-2-15,6 0 3 16,0 2 1-16,3 1 2 15,0 2 0-15,0 1-3 16,0 2 2-16,-3-1 1 16,-3 7 0-16,-3 2 2 15,-3 7 3-15,-6 6 0 16,-3 3 2-16,0 0-4 16,-3 2-2-16,4-5-3 15,-1-5-1-15,3-3-27 16,3-2-10-16,3-6-79 15</inkml:trace>
  <inkml:trace contextRef="#ctx0" brushRef="#br0" timeOffset="45">22749 7840 212 0,'-12'10'82'0,"9"1"-64"0,3-1-2 0,3-2-7 15,0 0 6-15,0-2 5 16,3-1 3-16,3 0 3 0,3-2-14 16,2-6-2-16,1-2 0 15,0 0-4-15,0-6 2 16,-3 0-1-16,-3-2 3 0,-3-3 1 16,-12 0 1-1,0 1 0-15,-9-1 2 16,0 2-5-16,-6 4-3 15,1 2-12-15,-4 3-6 0,9 5-27 16,-3 2-10-16,9 4-57 16,9-1-52-1,6-5 54-15</inkml:trace>
  <inkml:trace contextRef="#ctx0" brushRef="#br0" timeOffset="46">22948 7734 212 0,'3'8'82'0,"3"0"-64"0,-3 8 22 0,0-6 4 16,0 3-16-1,0 1-3-15,0 1-13 0,0-1-5 16,0-4-4-16,-3 1 0 0,0-3 0 15,3-3 1-15,-3-5 0 16,0 0 0-16,-3-5 6 16,0-6 2-1,3-5-4-15,0-2 0 16,3-3-10-16,0-1 0 0,6 7-2 16,0-1 2-16,-6 2-4 31,12 1 4-31,-3 5-1 0,-1 6-29 15,1 2-12-15,0 0-39 16,0 2-15-16</inkml:trace>
  <inkml:trace contextRef="#ctx0" brushRef="#br0" timeOffset="47">23189 7713 276 0,'-6'8'104'0,"6"-3"-81"0,6 8-6 0,-6-5-9 15,0 5 3 1,0 3 5-16,0 0-8 16,0-3-4-16,0 0-3 0,-6-2-17 15,6-3-6-15,0-3-75 16,0-5-60-16,0-5 55 16</inkml:trace>
  <inkml:trace contextRef="#ctx0" brushRef="#br0" timeOffset="48">23112 7607 268 0,'-12'-3'101'0,"12"3"-78"0,3 0-13 0,-3 0-13 16,0 0-4-16,0 3 2 15,9-1-37-15,0 4-14 16,0-1-38-16,3 3-16 15</inkml:trace>
  <inkml:trace contextRef="#ctx0" brushRef="#br0" timeOffset="49">23296 7840 228 0,'-6'31'88'0,"12"-12"-69"0,-3 7 2 15,0-15-5-15,-3 2 2 16,0 0 6-16,0 1-15 0,0-4-5 15,0 1-3-15,0-6-1 0,0 0 2 16,0-5-6-16,0 0-1 16,0-2-3-1,0-6 0-15,-3-5 2 0,0-6 4 16,0-5-1 0,0-5-1-16,-2-5 5 0,5-1 1 15,0 4 0 1,0 1 1-16,5 1 4 0,1 6 4 15,3-1-4-15,3 5 1 16,-3 6-1-16,12 5 3 16,-6 5-3-16,0 6 1 15,0 5 26 1,0 3-19-16,-7 4 20 16,-2 4-20-16,-9 2 10 15,3-2-15-15,-11-3-9 16,-1-1-2-16,-9-1-48 15,3-4 26-15,-12-4-151 16,9-4 97-16</inkml:trace>
  <inkml:trace contextRef="#ctx0" brushRef="#br0" timeOffset="50">20731 6810 164 0,'-3'-2'63'0,"3"2"-49"0,-3-3 9 0,3 3 1 16,0 0-1-16,0 0 3 15,-3 3-1-15,0-3 0 16,-3 2-14-16,-3 4 4 0,0-1 3 16,-3 0-6-16,0 3 1 0,3-3-10 15,0 1-4-15,3-1-3 16,6 3 0-1,9 3 3-15,0-1-2 16,3 1 1-16,0 2 2 16,0 0 2-16,-3 0-1 15,-3 3-1-15,-3-2 9 16,-3-1 4-16,-3-3-4 16,-3 1-1-16,-3-3-4 15,-6-3-3-15,0 0-7 16,0-5-1-16,0 0-17 15,3 0-7-15,1-2-14 16,5-3-7-16,6-3-34 16,3 0-32-1,3-3 47-15</inkml:trace>
  <inkml:trace contextRef="#ctx0" brushRef="#br0" timeOffset="51">20802 6705 136 0,'3'-16'52'0,"-3"10"-41"0,0 4 24 0,0 2 10 16,0 0-10-16,0 0-2 16,3 5-17-16,-3 3-7 15,3 8-6-15,-3 10 6 0,0 11 6 16,0 8-5-16,0-2-1 15,0-6-5-15,3 0-3 16,0-6-5-16,0-4 0 16,0-6-44-16,0-2-21 0,0-6-30 15</inkml:trace>
  <inkml:trace contextRef="#ctx0" brushRef="#br0" timeOffset="52">20737 6887 252 0,'-3'-8'93'0,"9"3"-72"0,2-6-6 0,-2 9-6 16,3-4-10 0,3 1 0-16,3 0-12 15,3-1-5-15,3 4-41 0,0-1-19 16,-3 1-3-1,-4 2 0-15</inkml:trace>
  <inkml:trace contextRef="#ctx0" brushRef="#br0" timeOffset="53">20918 6903 180 0,'-15'29'68'0,"9"-16"-52"0,0 11 8 0,6-13 2 16,0 2-9-16,3 0-2 16,3-2 0-16,0-1 1 15,3-2-1-15,0-5 4 16,6 2-11-16,0-7 0 15,0-4-3-15,0-2 0 0,-3-2-1 16,-4-3 0-16,-2-1 2 16,-9 1 1-1,3 0-3-15,-8-6-7 16,2 6 1-16,-9-3-3 0,3 6-26 16,0 2-12-1,0 0-33-15,3 5-15 0,6 0 9 16,3 1 7-16</inkml:trace>
  <inkml:trace contextRef="#ctx0" brushRef="#br0" timeOffset="54">21094 6940 212 0,'0'29'82'0,"0"-8"-64"0,3 6-2 0,0-17-7 16,0 1 1-16,-3 0 6 15,0-4 3-15,0 1 3 16,0-2-12-16,0-6-1 0,0 0 1 15,0-3-2-15,0-2 3 16,0-3-6-16,0-5-3 16,0-3 1-16,0-5 2 15,0-1-9 1,3 4 3-16,3-3-1 16,0 5-5-16,0 3-3 15,-1 2-16-15,4 3-7 16,0 3-28-16,6 2-14 15,-6 3-13-15</inkml:trace>
  <inkml:trace contextRef="#ctx0" brushRef="#br0" timeOffset="55">21237 6969 200 0,'-3'13'77'0,"3"-10"-60"0,6 8 8 16,-3-6 0-16,0 0-4 15,3-2 2-15,-1-1-7 16,1-4-1-1,3 2-9-15,0-3-2 0,0-2 0 16,3-3 0-16,-3 0-5 16,0-3 1-16,-3-2 0 15,-3 0-3-15,-6 0 2 0,-3 2-4 16,-3 3-1-16,-3 6-2 16,0 4 0-16,0 4 5 15,0 4 1 1,-2 6 4-16,2 2 1 15,3 4 3-15,3-1 6 16,6-3 2-16,6 1-7 0,3-3 2 16,6-6 2-16,5-2-13 0,4-2-3 15,3-4-38-15,-3-2-14 16,-3-2-57 0</inkml:trace>
  <inkml:trace contextRef="#ctx0" brushRef="#br0" timeOffset="56">21659 6861 208 0,'-3'0'79'0,"3"2"-61"0,0 6 1 0,0-2-3 16,0 4-5-16,3 3 3 15,0 3-5-15,-3 3-1 16,0-1-4-16,0-2-1 0,0 0 1 0,0-3 2 16,0-2 1-16,0-3-3 15,0 0-1-15,0-3 3 16,0-5 1-16,0 0 3 15,0-3 1-15,0-2-5 16,0 0-2-16,0-3 0 16,0-3 2-16,0-2 1 15,0-6 1-15,3-2-7 16,0 0 0-16,3-3-1 16,3 3 0-16,0 0-3 15,3 5 2-15,0 3 1 16,0 5 0-16,0 5 0 15,0 6 0-15,0 2-7 16,-1 3 0-16,-2 0-24 16,0 0-7-16,0 0-35 15,-3-3-14-15,0 1 0 16</inkml:trace>
  <inkml:trace contextRef="#ctx0" brushRef="#br0" timeOffset="57">21811 6919 228 0,'-9'3'88'0,"9"-1"-69"0,3 1 6 0,-3-3-2 16,3 2-7-16,3 4 3 15,0-1-4-15,3 0-1 16,3 1-8-16,0-4-2 0,3 1 0 16,0-6 0-16,-4 1 0 15,4-4 0-15,-3 1 2 16,-3-3-3-16,0 0 0 15,0-2-3-15,-6-1-1 16,-3 0 3-16,-6 1 1 16,-6 2-1-16,0 0-2 0,-3 5-4 15,0 6 0-15,-2 5-3 16,-1 2 2-16,3 6 3 16,0 0 3-16,3 3 0 15,6 2-1-15,3 0 3 16,6-2 2-16,3-1-2 15,6-2 0-15,6-3-3 16,3-2-3-16,0-6-12 16,2-5-5-16,1-8-22 0,3-5-11 15,-3-3-49 1,-3-8-29-16,-1-5 60 16</inkml:trace>
  <inkml:trace contextRef="#ctx0" brushRef="#br0" timeOffset="58">22046 6646 228 0,'-15'-8'85'0,"12"8"-66"0,-3 3 1 0,6-3-4 16,0 5-5-16,0 3 1 15,3 6 0-15,0 7 2 16,-3 10-7-16,3 12-2 0,0 4-1 16,-3-2-2-16,0-2 1 15,3-4-2-15,0-4 2 16,0-9-26-16,0-5-12 15,0-5-68-15,3-5-42 16,-6-11 65-16</inkml:trace>
  <inkml:trace contextRef="#ctx0" brushRef="#br0" timeOffset="59">21906 6821 300 0,'-3'0'112'0,"6"0"-87"0,3 3-11 15,0-3-12-15,0 0-3 16,3 0 2-16,9-3 1 16,0 0-2-16,6 1 1 15,2-1-17-15,1 0-6 0,0-2-71 16,3 2-59-16,-3-2 52 16</inkml:trace>
  <inkml:trace contextRef="#ctx0" brushRef="#br0" timeOffset="60">22374 6797 176 0,'-3'8'68'0,"-3"-3"-52"0,-3 3 10 0,6-2 4 16,-6 4-14-16,0 3-1 16,-3 6-5-16,0 2 1 0,0 0-6 15,3 0-1-15,0 3 0 0,0-3-5 16,9-2 1-16,0-3 0 16,0-3 0-16,9-2 2 15,-3-6 1-15,3-8-4 16,0-2 1-16,0-6-5 15,0 1-1-15,-3-6 0 16,-3 0 2-16,0 0 2 16,-3 0 1-16,0 6 3 15,0 2 3-15,0 3 7 16,0 2 2-16,0 3-7 0,0 8-4 16,0 2 0-1,3 1 0-15,0 2-1 0,3 0 1 16,0-2-2-1,3 0-1-15,0-1-28 0,0-5-11 16,3-2-47 0,-1-3-40-16,7-3 47 15</inkml:trace>
  <inkml:trace contextRef="#ctx0" brushRef="#br0" timeOffset="61">22531 6890 216 0,'-5'-11'82'0,"2"9"-64"0,-9-4 9 0,6 6-2 0,0 3-11 15,-6 2-1-15,0 6-9 16,0 5-3-16,-3 2-1 16,3 6-3-16,0 0 2 0,9 0 1 15,0-1 0-15,3-4 0 16,3-1 2-16,6-4-1 16,0-6-1-16,3-6 1 15,3-4-1 1,0-9-3-16,-3-5 2 0,-3-2-1 15,0-6 0-15,-3-5 2 16,-3-6 0-16,-6-4 0 16,0-1 2-16,-3 3-1 15,0 3 2-15,0 10 2 16,0 5 2-16,0 6 1 0,3 5 0 16,-3 8-4-16,6 13-3 15,-3 11-3-15,3 10 1 16,0 1 3-16,3 2 1 15,6-3-1-15,0-5-2 16,0-2-17-16,3-3-9 16,-3-6-30-16,2-5-13 15,4-2-23 1</inkml:trace>
  <inkml:trace contextRef="#ctx0" brushRef="#br0" timeOffset="62">22651 6924 220 0,'-15'-5'82'0,"6"5"-64"16,0 0 4-16,6 3-3 0,-3 2-6 16,-3 5 2-1,-3 4-6-15,0 4-3 0,0 3-3 16,3 0 0-16,3 1 0 0,3-4-1 16,3-2-2-16,3-3 1 15,3-5-1-15,3-5 2 16,0-6 3-16,3-7 0 15,0-6 0-15,3-5-3 16,-3-6 1-16,-3-2-4 16,0-8 0-16,-6-3 3 15,-3 1 1-15,-3 2 1 0,0 2 0 16,-3 9 4 0,0 7 3-16,0 3 0 15,0 8 1-15,0 6-9 0,0 7-3 16,3 11-4-16,0 10 3 15,3 11 0-15,3 0 3 16,0-2-3 0,3-3 0-16,0-3 1 0,3-3 0 15,0-5-29-15,3-5-13 16,-1-5-27-16,1-6-12 16,3-8-14-1</inkml:trace>
  <inkml:trace contextRef="#ctx0" brushRef="#br0" timeOffset="63">22761 6903 220 0,'-12'13'85'0,"12"-2"-66"0,0 5-6 15,0-6-6-15,0 6 6 16,0 0 6-16,0 3-7 16,6-4-4-16,-3 1-5 15,0-2 0-15,-3-4 0 0,0-2-1 16,0-3 1-16,0 1-2 15,0-6-1-15,0-3-4 16,-3-5 0-16,0-5 8 16,-3-3 7-16,6-3-5 15,0 1-3-15,0 2 2 16,6 0 1-16,0 0-5 16,6 3-2-16,-1 2-3 0,4 4 3 15,0 1-13 1,0 1-6-16,0 0-88 15,6-3-48-15,-6 0 76 16</inkml:trace>
  <inkml:trace contextRef="#ctx0" brushRef="#br0" timeOffset="64">23335 6863 208 0,'-3'-5'79'0,"-3"5"-61"0,0 3 10 0,3-1 0 15,-9 4-5 1,3 2 0-16,-5 2-14 0,-1 3-6 16,3 3-2-16,0 0-1 0,3 0 0 15,0 0 0-15,9 0 2 16,0 0-3-16,9-3 0 16,0-3 3-16,3-2 3 15,3-5-2-15,0-6-2 16,-1-2-5-16,1-6 0 15,-3-2 0-15,-3 0 2 0,0-3 1 16,-3 0 3-16,-3 3 1 16,0 2 1-16,-3 6-2 15,0 3 1 1,0 2-2-16,0 7-1 16,0 9 1-16,6 3-1 15,-3-1 0-15,6 4 0 16,0-4-5-16,0 1-1 15,0-6-30-15,-3 0-12 0,5-2-57 16</inkml:trace>
  <inkml:trace contextRef="#ctx0" brushRef="#br0" timeOffset="65">23457 6715 228 0,'0'3'88'0,"6"2"-69"0,-12 11 6 0,12-5-2 16,-6 7-9-16,0 11 0 15,3 8-8-15,3-2-2 16,0-1-2-16,0 0-10 0,-3-2-3 16,-3-3-54-16,6-2-24 15,-6-3-3 1</inkml:trace>
  <inkml:trace contextRef="#ctx0" brushRef="#br0" timeOffset="66">23302 6855 288 0,'3'-2'110'0,"12"2"-86"0,0-3 9 16,0 3-3-16,3 0-12 15,6-3-3-15,2 1-8 16,1-4-5-16,6 1-1 16,-3-3-48-16,8 0-20 0,-8 0-65 15</inkml:trace>
  <inkml:trace contextRef="#ctx0" brushRef="#br0" timeOffset="67">23874 6668 184 0,'-6'-3'68'0,"0"6"-52"0,6-6 12 16,-3 6 3-16,-3-1-5 0,3 1 2 15,-6-1-7 1,6 4-1-16,-3 2-11 15,0 2 1-15,0 1 3 0,3 5-3 0,-3 0 0 16,6 2-6-16,0-2-3 16,9-3 0-16,-3 0-1 15,0-5 0-15,3-5 0 16,3-6-7-16,-3-2 0 16,3-5-2-16,-6-1 1 15,-3-2 5-15,-3-1 1 16,-3 1 4-16,-6-3 1 15,0 3 7-15,-3 3 6 16,3 2-4-16,0 0 1 16,6 2-10-16,3 1-2 15,0 2-6-15,9 3-1 16,3 3 3-16,0 0 1 0,9 2-1 16,-6 3 0-16,0 3-1 15,-4 4 0-15,-2 9 5 16,-9 5 1-16,-3 8 6 15,-5 0 5-15,-10 3-3 16,6-3 0-16,-3-2-6 16,0-4-3-16,3-7-5 15,3-3-2-15,0-5-37 16,9-5-14-16,6-6-50 16,9-5-44-1,6-8 60-15</inkml:trace>
  <inkml:trace contextRef="#ctx0" brushRef="#br0" timeOffset="68">23984 6969 236 0,'-24'19'90'0,"24"-11"-70"0,-6 5-7 0,6-5-10 16,6 2 7-16,-3 1 7 16,3-3 1-16,3-3-1 15,3-2-9-15,0-3 4 0,0-5 1 16,3-3 2-16,-3-3 1 15,-3 0 0-15,-7-2 0 16,-4-3 0-16,-4 0 0 16,-6-2-6-16,0 2-2 15,-3 0-22-15,6 3-8 16,-3 2-53-16,6 6-21 16,6 0-30-1</inkml:trace>
  <inkml:trace contextRef="#ctx0" brushRef="#br0" timeOffset="69">24148 6792 188 0,'-3'13'71'0,"6"0"-55"0,0 14 20 16,0-11 4-16,0 5-5 15,3 3 0-15,-3-3-12 16,6-3-3-16,-7 1-12 15,-2-6-3-15,6-2-1 0,-6-1 2 16,0-2 3-16,0-8-4 16,0 3-1-16,-6-3 0 15,6-5 0-15,-2-6-2 0,-1-2 1 16,3-3-4-16,0-3 0 16,3 1-1-16,-1 2-2 15,4 0 3-15,3 3 0 16,0 0 1-16,3 2 2 15,3 0-3-15,0 3 0 16,0 3-21-16,3 0-10 16,0 2-35-16,2 1-12 15,1 2-27 1</inkml:trace>
  <inkml:trace contextRef="#ctx0" brushRef="#br0" timeOffset="70">24508 6808 228 0,'3'-3'88'0,"-3"3"-69"0,0 0 26 16,0 0 28 0,0 0-40-16,-6 0 12 15,0 5-27-15,-6-2-1 0,0 5-11 16,-3 0-3-16,3 2-2 0,-5 1-4 16,11 0 2-1,-3-1-6 1,3 3 4-16,3 1-3 0,6-1 3 15,-3 0-2-15,9 3 2 0,3-3 4 16,-4 3 0-16,-8-3 13 16,9 1-8-16,-12-4 11 15,3 3-10-15,-9-5 3 16,4 3-6-16,-10-11-15 16,6 3 5-16,-9-6-52 15,9 0 32-15,-6-2-141 16,6 0 93-16</inkml:trace>
  <inkml:trace contextRef="#ctx0" brushRef="#br0" timeOffset="71">24576 6903 228 0,'3'19'85'0,"-3"-19"-66"0,3 34 21 16,-3-18 22 0,6 2-35-16,-6 9 12 15,3-1-24-15,-3 6-4 16,9-3-7-16,-6 0-1 0,3-2-1 0,-3-4 3 16,3-1-3-16,-6-9-3 15,3 0 0-15,-3-8-6 16,0-2 4-16,-3-11-3 15,3 3 3-15,-6-14-2 16,6 3 2-16,-6-13 4 16,3 3 0-16,-3-9 4 15,0 9-3-15,6-8-1 16,0 4 0-16,9-4-4 16,0 5 2-16,3-3 1 15,6 8 0-15,3 1 2 16,0 7-1-16,2 5 10 15,1 8-5-15,-3 9 21 16,0 7-15-16,-6 6 21 16,-6-1-19-16,0 3 11 15,-6 0-15-15,-15-2-9 16,3-1-2-16,-12-2-42 16,-3 0 24-16,-12-5-136 15,10-3 87-15,-10-8-114 16,12 0 104-16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59:34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22201 12586 184 0,'3'3'71'0,"0"7"-38"0,0 14-25 0,0-8 18 16,-3 16-2-16,0 8 1 15,-3 2-3-15,0 8 1 16,0-7-13-16,0-4-6 0,0-2 0 15,0-5-3-15,0-6 2 16,0-4 9-16,0-6 4 16,0-9 4-16,0-4 2 0,0-8-10 15,0-11-4-15,0-11-5 16,0-7-3-16,3-11-2 16,0-5 1-16,0 0-1 15,3 5 0-15,3 8 0 16,3 5 0-16,3 5 0 0,6 6 0 15,3 5 0-15,0 6 0 16,2 2 0-16,4 8 0 16,-3 5 2-16,-6 6 0 15,-3 2 2-15,-6 3 1 16,-9 2 3-16,-6 9 1 16,-3-3-3-16,-3-3-1 15,-3-3-6-15,3 1 0 16,0-9-26-16,0-2-8 15,6-2-32-15,3-9-11 16,6-8-26-16</inkml:trace>
  <inkml:trace contextRef="#ctx0" brushRef="#br0" timeOffset="1">22451 12629 192 0,'3'5'74'0,"3"0"-40"0,0 8-29 16,-3-5 19-16,0 3 0 15,0 2 5-15,-3 6-4 16,6-1-1-16,-6-2-13 16,0 0-4-16,0 0-1 0,0-8-3 15,0 0-2-15,0-6 13 16,0-2 5-16,0-8-3 16,0-5-1-16,0-5-9 0,6-1-2 15,0 1-4-15,3-4-1 16,6 1-8-16,2 3-4 15,1 2-22-15,0 3-8 16,0 2-1-16,0 6 1 16,0 2 15-16,0 3 7 15,-4 3 13-15,-2 5 4 16,-3 2 17-16,0 4 8 16,-3-1 1-16,0 13-1 15,0-5-5-15,3 1 0 16,0-4-7-16,6-2-1 15,-3 0 2-15,3-8 1 16,0-3-1-16,-1-8 1 16,1-5-2-16,-3-7 2 15,-3 1 0-15,-3-2 3 0,-6-2-5 16,-6-1-3-16,3 1-3 16,-3-1 0-16,0 4-7 15,0 1 1-15,3 4-32 16,-3 2-14-16,6 2-160 31,21 4 86-31</inkml:trace>
  <inkml:trace contextRef="#ctx0" brushRef="#br0" timeOffset="2">23160 12578 188 0,'0'0'71'0,"0"0"-38"0,-6 0-6 0,6 0 27 15,-6 3-15 1,0 0-2-16,-3 5-20 0,-3 2-8 16,0 3-5-16,0 3-4 0,-3 8 3 15,6 2-4-15,0-2 0 16,6-3 1-16,3-2 0 16,3-6 2-16,3-2 1 15,0-9-6-15,0-7-2 16,-6-11 2-1,9 0 1-15,-6 1 6 0,0-4 2 0,0-2-7 16,0 2-1-16,-3 3 0 16,0 3 1-16,6 5-4 15,-3 8-1-15,3 8 0 0,0 13 4 16,0 14 3-16,3 2 2 16,-3 0 14-16,-3 8 8 15,-3-8-3-15,-3-3-3 16,-9-2-3-16,3-3 3 15,-6-2-7-15,-3-6-2 16,-6-5-3-16,0-6-2 16,1-7-17-16,-1-6-6 15,0-5-27-15,3-8-11 16,12-7-39-16,6-9-14 16,9 0 4-1</inkml:trace>
  <inkml:trace contextRef="#ctx0" brushRef="#br0" timeOffset="3">23261 12562 208 0,'12'6'79'0,"-12"4"-42"0,3 9-32 16,-3-9 17-16,6 4-1 16,-3 2 4-16,5 5-7 15,-5 0 0-15,0 0-11 16,3-2-2-16,-6-4-1 0,0-1 2 31,0-6 12-15,-3-3 6-16,0-18 10 15,0-3-14-15,3-3-4 16,3 1-10-16,3-1-2 0,0 1-4 16,6 2-3-16,0 3-3 15,9 2-1-15,6 0-40 16,8 3-17-1,4 1-49 1,0 1-49-16,0 4 60 16</inkml:trace>
  <inkml:trace contextRef="#ctx0" brushRef="#br0" timeOffset="4">23695 12568 236 0,'-9'-6'90'0,"3"6"-48"0,-3 0-27 0,7 0 26 0,-7 3-15 16,3 2-3-16,-3 3-13 15,0 3-4-15,0 5-4 16,0 0-2-16,0 0 3 0,9 5-4 16,6 2 0-16,0-9 3 15,0 2 3-15,3-8 2 16,0-3 1-16,0-10 0 16,-3-3 2-16,5-3-5 15,-2-2-3-15,-3-3 1 16,-3 3 2-16,6 2 2 15,-6 3 1-15,3 3-2 16,-3 5-1-16,6 5-1 16,-3 6 2-16,0 2-3 0,-6 11-2 15,9-6 0-15,3 1 1 16,-3-3-19-16,0-3-8 16,3 0-31-16,-3-8-15 15,2-2-33 1,4-11-43-16,-3-2 48 15</inkml:trace>
  <inkml:trace contextRef="#ctx0" brushRef="#br0" timeOffset="5">23889 12584 228 0,'0'-3'85'0,"3"8"-46"0,-3 6-26 0,6-3 24 16,-6 5 1-16,0 3 2 0,0 5-16 0,0 3-6 15,-6 0-11-15,6-3-5 0,0-5-1 16,0-3-1-16,0 0 2 15,0-8 1-15,0-5 1 0,9-15-9 16,0-4-2 0,5-5-3-16,1-2-1 0,0 2-1 15,0 3 2-15,0 2 6 16,0 9 2-16,0 4 8 16,0 6 6-16,-3 8 3 15,-1 3 0-15,-2 0-5 16,0-1-2-16,-3-2-2 15,0 0 1-15,3-5-2 16,0-6 2-16,3-5-2 16,0-3 0-16,6-2-6 15,-3 3 1-15,5 4-7 0,-2 6 0 16,0 6 9-16,-3 4 6 16,3 6-1-16,0 3-2 15,-3 4-5-15,0-1 0 16,8-1-42-16,-5-5-19 15</inkml:trace>
  <inkml:trace contextRef="#ctx0" brushRef="#br0" timeOffset="6">22323 13327 200 0,'0'-13'74'0,"0"10"-40"0,-3-2-11 0,0 5 24 15,-3 0-4-15,-6 3 1 16,-3 2-15-16,-5 3-6 16,-1 8-13-16,3 2-6 0,3 3-1 15,3 1-2-15,3-1 2 32,9 0-4-32,6-3-2 0,9-2-20 0,3-5-8 15,3-6-17-15,2-5-8 16,10-3-24-1,-9-2-48-15,0 0 32 16</inkml:trace>
  <inkml:trace contextRef="#ctx0" brushRef="#br0" timeOffset="7">22436 13433 188 0,'-6'3'71'0,"0"2"-38"0,3 8-25 16,3-2 16-16,-3 5 3 16,3 2 4-16,3 3-13 15,0 3-5-15,12 0-8 31,0-3 1-31,3-8 3 0,9-7 1 16,0-12 2-16,-4-4-4 16,-5-1 0-16,-3-2 1 15,-6-3 5-15,-6 0-6 0,-6 0 0 0,-12-2-4 16,3 2-3-16,-6 3 2 16,3 2 2-16,1 0-4 0,-1 3-3 15,3 3-30 1,6 0-12-16,3 2-39 0,9 3-15 15,3 0-1 1</inkml:trace>
  <inkml:trace contextRef="#ctx0" brushRef="#br0" timeOffset="8">22677 13433 240 0,'0'8'90'0,"-3"5"-48"0,3 8-29 0,0-8 24 16,0 3-17-16,3 0-3 15,3 0-9-15,6-3 0 0,3-2-5 16,3-3 3-16,3-6 3 0,6-4-3 31,-4-9 2-31,-2-5-7 0,-3 1-3 0,-6-4 3 32,0 3 3-32,-3 3 5 0,-3 2 2 0,-3 6 1 31,3 2 0-31,-3 9-9 0,0 4-3 0,0 6-4 31,0 3 3-31,0-3-24 0,8 5-11 0,1-5-25 16,0-6-12-16,9-13-45 15</inkml:trace>
  <inkml:trace contextRef="#ctx0" brushRef="#br0" timeOffset="9">23082 13449 260 0,'0'5'99'0,"0"6"-54"0,0 10-35 0,0-11 23 0,0 4-16 0,0 2-2 16,0-3-9-16,0-3-2 31,0-2-2-31,6-5 1 0,-3-6 0 16,0-5-4-16,3-8-1 0,3-2-10 0,0-1-5 15,3 4 6-15,3 1 4 16,0 4 9-16,-1 2 4 15,4 5 5-15,0 6 4 16,3 5-2-16,-3 5 0 16,0 3-7-16,-9 0-2 15,5-3-2-15,-5 0 1 0,-3-5-33 16,6-5-12-16,-3-9-39 16,0-4-13-16,6-6-6 15</inkml:trace>
  <inkml:trace contextRef="#ctx0" brushRef="#br0" timeOffset="10">23478 13113 276 0,'0'2'104'0,"0"12"-56"0,15 28-32 0,-12-24 27 0,-3 9-14 16,-3 7-2-16,-3 1-14 15,6-1-5-15,-3 1-5 16,-3-4-11-16,6 1-3 0,-6-3-56 0,0-2-25 15,-3-12-39 17</inkml:trace>
  <inkml:trace contextRef="#ctx0" brushRef="#br0" timeOffset="11">23270 13375 304 0,'3'-11'115'0,"0"19"-62"0,23-13-55 0,-11 2 20 16,9-2-16-16,12-3-2 15,8-3-4-15,1-2 3 0,-3 2 0 0,5 6-37 0,-8 3-14 0,-3 4-12 16,-6 6-1-16,-13 0 29 16,-5 5 16-16,-3 3 41 15,-6 0 19-15,-3 0 9 31,0 0 3-31,6-3-6 0,3 0-4 0,3-2-12 32,0-3-4-32,0-3-9 15,6-2 0-15,0-3-8 0,-4-3-3 0,7-2-1 32,-6-1 1-32,-3-1-5 15,-9-1-1-15,3-3-5 0,-12 0 1 0,0 1 4 0,-9 2 4 31,0 8 1-31,-11 5 2 16,5 1-6-16,0 4-1 16,3 6 2-16,6 5 1 15,3 3-4-15,9 0-1 16,9 5 1-16,3-5 0 16,9-1-19-16,0-1-7 15,2-14-19-15,1-3-7 16,3-10-9-16,0-3-1 15,-3-3 16-15,-3-2 11 16,-7 0 41-16,4-1 20 16,-6 4 35-16,0 2 15 15,-3 5-22-15,0 3-8 16,0 6-7-16,3 1-3 0,0 4-10 16,-3 0-2-16,0-3-14 15,-1-1-3-15,-5-1-2 16,6-4 2-16,-9-2 3 15,0-2 5-15,6-6-2 16,-3-5 3-16,3-9-8 16,0 1-4-16,12 0 0 15,6-3 2-15,6 0-4 16,11 3-3-16,16 0-24 16,17 3-10-16,7 4-151 15</inkml:trace>
  <inkml:trace contextRef="#ctx0" brushRef="#br0" timeOffset="12">1139 6665 4 0,'-9'0'5'0,"3"3"-2"0,3-1 5 0,3-2 7 15,0 0 24-15,0 5 11 16,3-2-8-16,3-3-2 16,6 0-12-16,6 0-5 15,-3-3-11-15,11 3-5 16,7 0-4-16,6 0 0 0,3 3 0 15,5 0 3-15,4 2 1 16,5-5-1-16,10 0 1 16,-7-3-4-16,4 3-2 15,-13 0 0-15,1 0-1 16,-15 0 2-16,-6 0 1 0,-7 0 1 16,-2-2 2-16,-9 2-14 15,-15 5-82 1,-6 6-30-1,-12 2 53-15</inkml:trace>
  <inkml:trace contextRef="#ctx0" brushRef="#br0" timeOffset="13">1588 6609 108 0,'0'-16'44'0,"6"14"-24"0,0-4-26 0,3 6 6 16,3 0-1 0,6 0 0-16,3 0 1 0,9 3 2 15,2 0-3-15,4 2 0 16,-6 6 1-16,3 2 0 16,-4 5-3-16,-5 1 0 15,-6-1 4-15,-9 1 1 16,-6 2 2-16,-6 3 2 15,-6 0-3-15,-6 0 0 16,-3 2 1-16,-9-5 2 16,7 6-21-16,2 4-7 15,3 1-24-15,6-3-11 16</inkml:trace>
  <inkml:trace contextRef="#ctx0" brushRef="#br0" timeOffset="14">18546 11721 152 0,'-3'-8'57'0,"3"8"-30"0,0 3-23 0,0-3 13 16,0 0-2-16,3 2 1 16,3 1 14-16,0 0 5 15,6-3-18-15,6-6 15 0,8-2 7 16,13-5-5-16,12-5 0 16,11-14-13-16,13-8-3 15,2-15-4-15,6-1-1 16,4-2-5-16,-10 2 0 15,-3 11-1-15,1-2 1 0,-7 4-2 16,-5 6 1-16,-7 3-4 16,-5 5 0-16,-3 2 1 15,-10 4 0-15,-8 1-2 16,0-1-2-16,-6 4 1 16,-1-2 1-16,-5 8-1 15,-3-3 2-15,-3 3-9 16,0 2-3-16,3 0-22 15,-3 1-10-15,0-3-66 16,-3-1-29-16</inkml:trace>
  <inkml:trace contextRef="#ctx0" brushRef="#br0" timeOffset="15">21737 11295 172 0,'-21'11'66'0,"18"-3"-36"16,-3 0-33-16,6-6 11 0,0 1 0 16,0-3 3-16,0 0 5 15,0 0 4-15,6 0-10 16,3-3 3-16,3-5 1 0,3 0-1 15,2-2 0-15,4-1-3 16,0 1 1-16,12-1-4 16,0 0-2-16,2 1 0 15,4-1-1-15,6-5-5 16,-1-2 1-16,7-1 2 16,3-2 1-16,5-3-4 15,1 1 1-15,-4-4 2 0,1-2 1 16,-7-3 3-1,-2 3 3-15,-3 0-2 0,-4 0 1 16,1-3-3-16,0 3 2 16,5 0-4-16,1 0 0 15,-6-3-1-15,2 0-2 16,1-2 1-16,-1 0 1 16,-5-11 1-16,-9 5 3 15,6 3 3-15,-7 0 5 16,-2 0-8-16,0-3-3 15,-3 3-2-15,0-5-1 16,-4 2 0-16,-5 0 2 0,0-7-1 16,-3-4 2-1,-6 4-2-15,-3 2 2 16,-3 2 2-16,-3 4 2 16,-3 2-6-16,-6-3 0 0,-3 6-1 15,0-1 2-15,-2 4 1 16,-1-1 1-16,-6 3-2 15,-3-6 1-15,-3 1-2 16,4 2-1-16,-4 6 1 16,3 2-1-16,-6 3-5 15,-2 0 1-15,5 2 4 16,-6 3 4-16,0 0-3 16,1 6-1-16,-1 2 0 15,3 0 0-15,-3 0 2 16,1 0 1-16,-4 0-4 0,3 0-1 15,-5 3 1-15,-1-1 2 16,0 1 0-16,1 3-1 16,-1-1 3-16,3 3 2 15,1 0-2-15,-1 0 0 16,3 0-3-16,6 0-3 16,4 0 4-16,5 0 1 15,3 0 0-15,3 0-2 16,3-3-2-16,0 3 1 15,3-2-1-15,3-1 0 16,0 0-9-16,6 1-3 16,3-4-4-16,3 1-2 0,3 0 1 15,12 2 1-15,0-5-1 16,3 0-1-16,0-8 9 16,-4 6 6-16,1-1 4 15,-3 3 3-15,-3 3-1 16,-3 0-1-16,-3-1 12 15,-3 4 6-15,-6-1-3 16,-6 0 0-16,-6 1-5 16,-9 4 1-16,-9 1-4 15,-2 5-2-15,-7 0-2 16,-6 3 0-16,1-4-2 16,2 4 2-16,0 2-2 15,9 1 2-15,4 1-4 16,5 4 0-16,6 2-1 0,12 3-2 15,9 2 0-15,9 9 0 16,15-6 3-16,8-5 2 16,7-3-11-16,12-3-3 15,-4-2-54-15,4 0-20 16</inkml:trace>
  <inkml:trace contextRef="#ctx0" brushRef="#br0" timeOffset="16">17700 9155 132 0,'0'-19'52'0,"3"19"-28"0,0 3-30 15,-3-3 19 1,6 16 5-16,0-1 4 16,0 4 4-16,0 2-14 15,-3 3 6-15,0 10 5 0,-3 1-8 16,-3 4-1-16,0 6-6 16,0-2 0-16,0 10-3 15,0-6 2-15,3-2-2 16,0-10 2-16,3-6-9 15,-3-5 0-15,3-6 11 0,0-5 6 16,-3 1 1-16,0-6 1 16,3 2-7-16,-3-5-2 15,3 1-4-15,0-1-3 16,3 0 0-16,3-2-1 16,6 0-3-16,6-3 2 15,6 0-1-15,2 0 0 16,7 0 2-16,3 2 0 15,2 3 0-15,10-2 0 16,0 2 0-16,14 3 0 16,1 3-3-16,11-3 0 15,6 2 2-15,16-4 2 0,-1-1 0 16,6-5 2-16,3 0-4 16,9-3 0-16,-9 1 1 15,1-4 2-15,-4 4-1 16,-3-1 2-16,0 1 2 15,-3-4 2-15,1 1-3 16,-4 0-3-16,6 2-3 16,-6-2 1-16,1-1 1 15,-7 1 2-15,-3 2-1 16,-5 1 2-16,-4-1-4 16,-3 3 0-16,-5 3 1 15,-1-6 0-15,-5 3 0 16,-4 0 2-16,1 0-1 15,-7 0-1-15,-2 3 1 0,3-3-1 16,-4 2-3-16,-2-2 2 16,-4 0 3-16,1 0 3 15,0 0-4-15,-4 0-1 16,4 0-2-16,-6 0 0 16,-4-2 2-16,-2-1 2 15,-6 3-1-15,0 0 2 16,-3-2-2-16,-1-1-1 15,-2 3 1-15,-3-3-1 16,0 1 0-16,-3-1 2 16,0 0 1-16,-3-2 1 0,0 0-2 15,-1-1-2-15,1 1 1 16,-3 0 1-16,0 0-1 16,0-1-1-16,0 4 1 15,-3-1-1-15,0 0 0 16,-3-2 0-16,0 2 0 15,0-2 2-15,-3 0-1 16,0 2-1-16,0-7 3 16,0-6 0-16,-3 0 1 15,0 0 2-15,0-5 3 16,0-6 2-16,0-4 1 16,-3-1 2-16,0 0-1 15,0-2 2-15,0-1-8 16,0 1-4-16,0 0-22 15,0-9-8-15,6 1-87 16,0 2-38-16,0-7 25 16</inkml:trace>
  <inkml:trace contextRef="#ctx0" brushRef="#br0" timeOffset="17">15733 9231 104 0,'12'-2'38'0,"-12"-1"-20"0,0 6-1 0,-3-6 14 16,0 0 6-16,0 1 2 0,-3 2-4 15,0 0-1-15,-3 0-19 16,0 2-2-16,-6 6 0 0,-3 6-3 15,1 4 0-15,-4 6-6 16,3 2-3-16,3 3-3 16,9 6-1-16,6-1 2 15,6-2 0-15,6-6 1 16,3-2 2-16,3-5 1 16,11-9 1-16,-2-4 0 15,0-9 0-15,3-8-2 16,0-4 1-16,-4-4 0 15,-2-10 3-15,-6 0-3 16,-9 0-2-16,-6 0 13 0,-6 5 5 16,-6 3-1-16,-3 2 0 15,0 3-10-15,-3 3-3 16,0 5-14-16,1-3-4 16,2 6-27-16,9 5-12 15,9 0-52 1,8 5-45-16,7-2 54 15</inkml:trace>
  <inkml:trace contextRef="#ctx0" brushRef="#br0" timeOffset="18">16194 9401 260 0,'-23'18'96'0,"11"-2"-52"0,-12 8-38 0,12-11 20 0,-6 6-12 16,-3-1-3-16,-3-2-9 16,4 5-1-16,2 0-74 15,3 1 40-15</inkml:trace>
  <inkml:trace contextRef="#ctx0" brushRef="#br0" timeOffset="19">16049 9379 228 0,'-6'-7'88'0,"6"7"-48"0,6 5-40 0,-4-3 18 15,4 4 5 1,0 2 8-16,3 5-10 0,3 8-4 16,0 3-10-16,3 0-3 0,6 5 2 15,3 5-16-15,-4-2-6 16,4-6-43-16,0-7-16 15,3-3-35 1</inkml:trace>
  <inkml:trace contextRef="#ctx0" brushRef="#br0" timeOffset="20">16453 9128 164 0,'-3'0'63'0,"3"0"-34"0,0 0-12 0,0 0 22 16,0 0-5-16,0 0 1 16,0 0-14-16,3 3-3 15,-3 7-10-15,3 6 6 0,6 8 5 16,-3 0-4-16,0 8 0 15,-6 5-1-15,3-3 2 16,-6 3-7-16,6 3-3 16,-6-3-3-16,6-3-3 0,0 1 1 15,0-9-1-15,0-2-16 16,-3 2-6-16,0-4-25 16,3-15-9-16,-3 7-48 15,6-12-41 1,3-4 57-16</inkml:trace>
  <inkml:trace contextRef="#ctx0" brushRef="#br0" timeOffset="21">16751 9125 168 0,'0'-2'66'0,"0"2"-36"0,0 2-20 16,0-2 20-16,3 11-9 15,0 5 0-15,0 2 1 16,0 4 1-16,-3 1-12 16,0 4 7-16,0 2 2 0,0 0-2 15,0-2 0-15,0-1-10 0,0-2-3 16,0 0-3-16,0-6 1 16,0 1 0-16,0-3 1 15,0-3-5-15,0-3-1 16,0-2-24-16,0-2-7 15,0-6-44-15,6 0-17 16,0-3-4 0</inkml:trace>
  <inkml:trace contextRef="#ctx0" brushRef="#br0" timeOffset="22">17194 9242 172 0,'3'-8'66'0,"-3"8"-36"0,-3-3-13 0,3 1 22 16,-2-9 0-16,-4 3 1 15,0 0-10-15,-6 3-4 16,-3-6-15-16,0 1 2 0,-3 7 3 16,0-2-10-16,0 5-4 15,3 2-3-15,1 9-1 16,2 2 0-16,3-2-2 16,3 2-2-16,6 3-1 15,3 2-1-15,6 4 0 16,6 4 5-16,5 3 3 15,-2 0-1-15,0 3 0 16,0 2 1-16,0 1 2 0,0 2-1 16,-3 5-1-16,-6-2 3 15,-4-3 2-15,-5-3 2 16,-2-5 3-16,-4 3-7 16,-9-5-2-16,-3-4-1 15,-3-7 2-15,3-2-3 16,-3-14 0-1,3-6 1-15,4-7-3 16,5-5 0-16,3-12-1 16,6-4 0-16,6 0 0 0,0-3 0 15,14 0 5 1,4 0 1-16,3-1-3 0,3-1-1 16,0 2 7-16,-4 5 6 15,4-2-1-15,0-6 0 16,0-2-9-16,-7 5 0 15,-5 2-1-15,-3 6 2 16,-9 3-43-16,-3 2-17 16,-6 8-72-1</inkml:trace>
  <inkml:trace contextRef="#ctx0" brushRef="#br0" timeOffset="23">18260 9173 164 0,'-15'-3'63'0,"15"-12"-34"0,0 23-14 0,0-3 18 0</inkml:trace>
  <inkml:trace contextRef="#ctx0" brushRef="#br0" timeOffset="24">18245 9184 338 0,'0'16'23'0,"-3"2"-13"16,0 1-4-16,-3 2 0 0,0-3-5 16,0 6-1-16,3-8 4 15,0 3 5-15,3-6-5 16,0-3-2-16,6-4-4 16,0-4-1-16,6-2 2 15,6 0 2-15,3-2 4 16,0-1 2-16,0 0-10 15,-4 1-3-15,1 7-28 16,-3-8-13-16,-3 1-52 16</inkml:trace>
  <inkml:trace contextRef="#ctx0" brushRef="#br0" timeOffset="25">18439 9218 180 0,'-6'3'68'0,"9"7"-36"0,-6 9-26 0,3-9 17 16,-3 6-3-16,0 5 3 15,0 3-9-15,0 0-3 16,3 0-6-16,0 0-4 0,3 0 2 16,0-3-4-16,6 0 0 15,0-5-50-15,6-3-20 16,2-5-20-16</inkml:trace>
  <inkml:trace contextRef="#ctx0" brushRef="#br0" timeOffset="26">18665 9369 184 0,'-9'0'68'0,"3"5"-36"0,-3 8-29 15,3-5 17-15,-3 3 1 16,0 5 2-16,0 5-10 15,6 0-3 1,3 0-6-16,6 0-1 0,6-5 1 0,6-2 0 16,9-4 0-16,3-7 2 15,-1-6 1-15,-2-5-3 16,-3-2-3-16,-3-6 6 16,-9-3 5-16,-3 1-2 15,-6-1 2-15,-6 3-1 16,0-5 1-16,-3 5-9 15,-6-2-3-15,-3 5-4 16,6-1 3-16,6 4-18 16,0 2-7-16,6 0-37 0,6 0-17 15,3 3-20 1</inkml:trace>
  <inkml:trace contextRef="#ctx0" brushRef="#br0" timeOffset="27">18921 9403 176 0,'-15'27'68'0,"27"-9"-36"0,-6 11-29 0,-3-15 15 16,6-1 2-16,0 0 4 15,3-2 3-15,5-3 3 16,10-8-16-16,3-6 1 0,0-4 1 0,-3-6-4 16,-1-3 1-16,-8 1 5 15,-6-1 6-15,-9-2-9 16,-6 0-1-1,-6 2-8-15,-3 6-4 16,-3 0-10-16,4 2-3 0,-1 3-32 16,6 6-84-1,9-1-38 1,3 3 51-16</inkml:trace>
  <inkml:trace contextRef="#ctx0" brushRef="#br0" timeOffset="28">19519 9295 220 0,'-9'10'85'0,"3"-2"-46"0,-6 6-30 0,9 1 19 15,-3-1-8-15,-2-1 1 16,2 0-10-16,0-2-4 0,3-1-4 15,6-2 0-15,6 0 0 0,5 0-4 16,10 0 1-16,0 3-2 16,3 5 0-16,0 2 2 15,-7 1 0-15,-8-1 6 16,-6-2 4-16,-9 5 6 16,-9-5 2-16,-8 5-7 15,-7-2-2-15,0-14-27 16,-3-5-13-16,-2-8-70 15,2-5-67 1,3-3 54-16</inkml:trace>
  <inkml:trace contextRef="#ctx0" brushRef="#br0" timeOffset="29">19424 9321 276 0,'6'-10'104'0,"6"10"-56"0,6-3-54 0,-6 3 17 15,5-3-9-15,4-2 1 16,6 0-24-16,0 0-11 16,6 2 17-16,-4 3-24 0,-2 0-8 15,0 3 18-15,-3 2 8 16,-6 0 18-16,-4 6 7 16,-2 2 18-16,-6 3 11 0,0 0-2 15,-3-3 2-15,0 0-13 16,0 0-4-16,3-2-5 15,0-3 0-15,6 0-4 16,6-3-2-16,3-2-2 16,0-3 0-16,2 0-15 15,1-3-7-15,0 0-19 16,0-4-6-16,-6-9 1 16,-3 0 1-16,-4 0 24 15,-2 0 10-15,0 3 28 16,-3 2 14-16,0 3 0 15,-3 3 3-15,-3 5-17 16,0 5-6-16,0 9 2 16,0 1 1-16,-3 4-4 0,0 2-3 15,0 3-1-15,0 2-1 16,0 1-4-16,3-3-1 16,0 2-1-16,0-2 1 15,0 5-33-15,0-5-14 16,3-8-71-1</inkml:trace>
  <inkml:trace contextRef="#ctx0" brushRef="#br0" timeOffset="30">20335 9335 156 0,'3'-8'57'0,"-3"5"-30"0,-3-2-5 0,3 2 20 0,-6 0-11 16,-6 1-4-16,-3 2-9 15,0 0-3-15,-6 5-9 16,0 3-4-16,1 3 1 0,5 2-4 16,0 0 0-16,3 0 3 15,6 0 1-15,3-2-1 16,6 0-2-16,6-3 3 15,3-6 0-15,9-2-1 16,2 0 1-16,1-2-2 16,-3-6-1-16,-3 0-2 15,-3-3 1-15,-3 3 18 16,-3 0 9-16,0 8-11 0,-3 5-3 16,0 3-6-16,-1 6 1 15,4 4 2-15,-3 9 2 16,0 2-3-16,3 5-3 15,0 6-2-15,3-3 0 16,0-8-59-16,3-8-27 16,12-5-51-1</inkml:trace>
  <inkml:trace contextRef="#ctx0" brushRef="#br0" timeOffset="31">9702 6067 228 0,'-26'-42'88'0,"20"36"-48"0,-12-2-45 0,15 6 17 0,-6-4-5 16,-3 1 1-16,-6 0 7 16,-6-3 4-16,-5 3-9 15,-10-1-1-15,-6 1 1 0,-2 0-6 16,-7-3-2-16,-8 2-1 15,-1 1 1-15,1 0-3 16,-7 0 0-16,1-1-1 16,-10 4 0-1,-2 2 2-15,-3 5 2 0,-10 3-6 0,1 5 1 16,-12 6 3-16,0 15 2 16,2 0-3-16,1 3-1 15,-3 6 1-15,6-1 0 16,9 0 1-16,2 3 0 15,10 0-3-15,17 14 2 16,10-4-1-16,14 1-2 0,12 5 3 16,12-8 0-16,18-1-2 15,12 1 2-15,18-2 1 16,20 4 0-16,22 1 0 16,20-14 0-16,21-10 0 15,15-8 0-15,24-14 0 16,8-18 2-16,7-5-3 15,0-3 0-15,-1-5 5 16,1-8 2-16,-18 2 4 16,-9-10 1-16,-18-2-1 15,-18-1-1-15,-24-5 8 16,-20-5 6-16,-22-3-3 16,-23 0-2-16,-24 5-13 15,-24-5-2-15,-23 6-5 0,-22 2-2 16,-17 10-15-16,-6 12-5 15,-10 9-61-15,4 9-26 16,-6 2-5 0</inkml:trace>
  <inkml:trace contextRef="#ctx0" brushRef="#br0" timeOffset="32">2264 12803 248 0,'-33'-13'93'0,"27"10"-50"0,3 3-46 15,3 0 16-15,0 0-16 16,0 3-3-16,9 2 3 15,3 3 3-15,9 0 1 16,15 0-1-16,11 0 1 0,16-3 3 16,14-2 2-16,22-3 6 15,14-3 3-15,18-2-4 16,6 0-1-16,-1-3-2 16,-2 2 2-16,-6-1-3 15,-6-1 1-15,-8-3-5 0,-7 3-2 16,-12-8 2-1,0 11 2-15,-11 0-26 0,-13-1-11 16,3-7-96 0</inkml:trace>
  <inkml:trace contextRef="#ctx0" brushRef="#br0" timeOffset="33">7905 6988 116 0,'-15'0'44'0,"12"5"-24"0,-12 3-26 16,6 0 6-16,-3 2 1 16,-3 4 1-16,0 2 8 15,-3 5 6-15,-2 2 7 16,-1 1 3-16,-3 3-2 0,0 5-3 15,0 5-11 1,-2 15-4-16,-4 7-2 0,6 7 0 16,3-3 0-16,0 6-5 0,9 13 1 15,6 3 0-15,9 2 2 16,9-8-3-16,3 1 0 16,9 10 1-16,9-3 0 15,14 0 0-15,4-5 0 16,14-2 0-16,7-6 0 15,11 13 0-15,15-5 2 16,13 6-1-16,8-14 2 16,12 0-4-16,11 5 0 15,13 3-1-15,9-5 0 0,6 5 2 16,8-8 0-16,7-5 0 16,5 0 2-16,4 13-1 15,8-6-1-15,7-2-2 16,2-5-1-16,-3-5 2 31,10-3 2-31,-1-6 0 16,-3 11-1-16,39 8-2 0,-18-5 1 15,-20 3-1-15,-7-12 0 16,-3 1 4-16,-5 0 1 16,-13 16-4-16,-5-6-1 0,-4 3 3 15,-5-5 1-15,-12 0-5 16,-6 0 0-16,-10 15 3 15,-8-2 2-15,-15 0-3 16,-3-5 1-16,-14 0 2 16,-10 18 1-16,-15-5-4 15,-8 3 1-15,-13-1 4 16,-11 12 2-16,-6-1-2 16,-10-5-1-16,-5-6-1 15,-3-4 1-15,-3 7-2 16,3-8 2-16,5-5-4 15,1-5 0-15,6-14 3 16,5-4 1-16,7-4 1 16,12 3 2-16,8 1 1 15,12-9 1-15,13-5-2 16,11-3-1-16,12-8-3 0,12 4 1 16,9-4-2-16,3-5 2 15,-3-8-2-15,0 0 2 16,-12-2-2-16,-3-6-1 15,-6-5 3-15,-12 0 2 16,-12-3-4-16,-11 1-3 16,-16-1 1-16,-11-2 0 15,-10-3 1-15,-2 0 0 16,-6 2-3-16,-7-2 0 16,-5 0-9-16,-3 3-5 15,0-3 4-15,3 0 5 0,0 2 5 16,2 1 2-1,7 0 1-15,-6-1 0 0,9 1 0 16,-1 2 0-16,1 1 2 16,0-1 3-16,-3 0-2 15,-1 0 0-15,-5 1-3 16,0-1-1-16,-6-2 1 16,-3 2 2-16,-4-2-19 15,-2-1-8-15,-3-2-49 16,-3 0-42-1,0 3 43-15</inkml:trace>
  <inkml:trace contextRef="#ctx0" brushRef="#br0" timeOffset="34">17290 13004 160 0,'-24'-8'63'0,"18"8"-34"0,0 0-25 0,6 0 13 16,0 0-6-16,3 3-1 16,6 0 0-16,6 2 1 15,15 0-5-15,5 1-2 0,7-1 2 16,9 0-3-16,8 3 0 16,4 3-1-16,5 4 1 15,-8 1-4-15,-4 6 0 0,-8 4 5 16,-13 3 5-16,-11 0 10 15,-12 6 6-15,-12-4 2 16,-18 4 3-16,-8-4-10 16,-13-1-4-16,-6-1-7 15,-2 0-4-15,-4-3-5 16,6-2-2-16,-2 0-61 16,-4 5-25-16,18 8-33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59:34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20213 11134 220 0,'-3'0'85'0,"0"-3"-46"0,0-5-21 0,3 8 25 16,-3 0-13-16,-3 3-5 16,0-3-10-16,0 2-2 15,-3 1-8-15,-6 0-1 0,0 5 0 16,-6 5-2-16,4 0 1 16,-1 6-4-16,3 4 0 15,3 7-1-15,3-1-2 16,6 10 3-16,6-4 0 15,6-4 3-15,9 1 1 16,3-5-4-16,2-9 1 16,4-5 2-16,-3-7 1 15,9-6 3-15,-6-11 1 0,-4-5-1 16,-2-2 1-16,-3-6 2 16,-6-5 2-16,-3 0 3 15,-3 2 2-15,-3-2 2 16,-9 3 3-16,-6-1-2 15,0 3-2-15,0 3-9 16,-3 5-3-16,3 3-10 16,0 3-2-16,1 2-12 15,2 2-3-15,3 1-19 16,0 2-7-16,3 3-23 16,3 0-10-16,6 3-42 15</inkml:trace>
  <inkml:trace contextRef="#ctx0" brushRef="#br0" timeOffset="1">20555 11269 200 0,'-12'0'74'0,"12"0"-40"0,0 0-22 15,0 0 21-15,0 0-8 16,0 0 0-1,-6 5-10-15,0 0-8 16,0 3 0-16,0 3 2 0,-3 2-3 16,-3 5 2-16,1-2-5 15,-1 8 0-15,0 0-3 16,0-6-3-16,0-2-29 16,3-2-14-16,0-4-45 15,3-2-45 1,3-3 47-16</inkml:trace>
  <inkml:trace contextRef="#ctx0" brushRef="#br0" timeOffset="2">20385 11255 272 0,'0'-2'101'0,"3"4"-54"0,-3 1-39 0,0-3 21 16,3 8-13-16,3 3-2 15,0 2-6-15,3 0 0 16,0 0-5-16,3 6-2 0,0-3 0 16,3 5 1-16,0-3 1 0,0-4-17 15,2-4-7 1,-2-2-32-16,0 0-11 0,0-3-53 16</inkml:trace>
  <inkml:trace contextRef="#ctx0" brushRef="#br0" timeOffset="3">20659 11113 236 0,'3'0'90'0,"0"10"-48"0,3-7-29 0,-3 5 24 16,0 0-6-16,3 5-1 15,-3 5-12-15,0 4-4 16,0 4-8-16,0 0-4 0,-3 1 1 15,3 7-4-15,-3-7 0 16,0-1-1 0,3-5-30-16,0-2-14 0,-3-9-31 15,0 1-12-15,6-6-10 16</inkml:trace>
  <inkml:trace contextRef="#ctx0" brushRef="#br0" timeOffset="4">20882 11107 204 0,'0'0'77'0,"0"3"-42"0,0 0-21 0,3 2 20 15,0 3-4 1,0 5 0-16,0 0-6 0,0 3-1 16,0 3-12-16,0 2 2 0,3 3 3 15,0-1-6-15,0 1-3 16,-3 3-4-16,3 2 0 16,-3-3-9-16,0-2-3 15,0 0-22-15,0-8-7 16,0 0-16-16,0-6-4 15</inkml:trace>
  <inkml:trace contextRef="#ctx0" brushRef="#br0" timeOffset="5">21249 11136 200 0,'-3'-21'77'0,"-9"21"-42"0,3-2-10 16,9-1 27-16,-3 0-6 16,-6-2-2-16,0 2-17 0,0 1-6 15,0-1-12-15,-3 6 0 0,-3-1 4 16,-3 4-9-16,4 2-2 16,-1 2-7-16,0 3 1 15,-3 1 2-15,3-1 3 16,6 0 0-16,6 0-1 15,6 0-4-15,6 3 0 16,6 0-5-16,3 3 1 16,6-1 4-16,5 1 2 15,1 5 4-15,-6-3 1 16,0 5-1-16,-6-5-2 0,-4 3 14 16,-5-8 5-16,-3 0-5 15,-6-3-3-15,-6 0-4 16,-11-2 0-16,-4-3-11 15,-3-3-2-15,0-2-6 16,3-3-3-16,-3-3-2 16,10-2-3-16,2-3 1 15,6-5-1-15,6-8 4 16,3-6 2-16,6-5 6 16,2-2 5-16,7 2 2 15,6 0 3-15,-3-2 10 16,-3 2 7-16,-6 6 1 15,0 2 3-15,-6 8-11 16,0 0-4-16,-3 3-45 0,-6 3-20 16,0 7-81-1</inkml:trace>
  <inkml:trace contextRef="#ctx0" brushRef="#br0" timeOffset="6">21868 10639 180 0,'0'3'68'0,"0"2"-36"0,0-3-22 16,0-2 20-16,0 0-3 16,0 0 2-16,0 0-3 15,0 0-1-15,0 0-14 16,0 0 2-16,0 8 1 0,0 0-3 0,0-8 1 16,0-2-5-1,3 4 1-15,0-4-3 16,-3-1 0-16,3 0-1 15,3-2-2-15,0 0-2 16,-1 0 1-16,1-3-1 16,0 0 0-16,-3 0 2 15,0 0-3-15,6 0 0 16,-3 0 3-16,0 3 1 16,-6 2-4-16,3 0-1 15,0 3-2-15,3-2 3 16,-6 2 0-16,0 0 1 15,3 5 0-15,0 3 0 16,0 3 0-16,-3 2 0 0,0 0 2 16,3 5 1-16,-3-2-1 15,0 3-2-15,0-3 5 16,0 2 1-16,0-2-7 16,0 0-1-16,0 0-9 15,0-3-1-15,0-2-37 16,0-3-18-16,0 0-58 15</inkml:trace>
  <inkml:trace contextRef="#ctx0" brushRef="#br0" timeOffset="7">21781 10880 248 0,'-6'2'93'0,"6"-2"-50"0,3-2-37 0,-3 2 20 16,3 2-10-16,0 1 1 16,6-3 1-16,-6 0 1 15,15-3-10-15,-6 3-1 0,9-2-1 16,3 2-6-16,-1 0-2 16,-2 0 0-16,0 0 2 15,0 0 2-15,-6 2 1 16,-3 1-18-16,0 0-5 15,-3-3-22-15,0 0-9 16,-4 0-26-16,1 0-12 16,0 0 3-1</inkml:trace>
  <inkml:trace contextRef="#ctx0" brushRef="#br0" timeOffset="8">21951 10493 160 0,'-12'-13'63'0,"-3"8"-34"0,6-6-23 0,3 9 17 16,0-1-1-16,0 0 2 15,0 1 0-15,-2-1 0 16,-1 0-13-16,-3 3 4 0,-3 0 3 15,3 3-2-15,-3 2 3 16,0 1-4-16,-3-1-1 0,3 8-4 16,1 3 1-16,2 0-6 15,-3-3-1-15,3 3-2 16,-3 0 1-16,0 2-2 16,3 1 2-16,3 5-4 15,3-3-2-15,0-3 2 16,3 9 0-16,0-6 1 15,6 16 0-15,0-8-3 16,6 8 2-16,-3-5 1 16,6 2 2-16,-3-5-6 15,9 3 1-15,0-5 1 16,9-3 1-16,-4-6 1 0,13-5 0 16,-6-2 0-16,6-9 0 15,-7 1 0-15,13-13 0 16,-9-1-3-16,0-13 2 15,-7 3 3-15,1-8 3 16,-6 0 4-16,-3-8 5 16,-3 5 3-16,-6-10 4 15,-3-24 2-15,-15 13 3 16,-6 8-5-16,-3 10-1 16,-6 9-9-16,0 5-2 15,-8 2-10-15,-1 6-4 16,3 5-35-16,0 0-14 15,9 0-91 1,7-3-67-16,2-2 82 16</inkml:trace>
  <inkml:trace contextRef="#ctx0" brushRef="#br0" timeOffset="9">19528 9954 160 0,'-3'-3'60'0,"0"3"-32"0,3-3-6 0,0 3 23 16,0 0-5-16,0-2-1 15,3-1-11-15,3-2-5 16,3-1-13-16,3 1-2 0,0-3-1 15,3 0-3-15,9 3-3 16,-4 2 0-16,-2 3-1 16,0 3 0-16,-3 5 2 15,-6 3-1-15,-3 4 2 0,-6 4 0 16,-3-1 1 0,-6 1 0-16,-6-6 2 0,0 14-1 15,0-14 2-15,0 5-6 16,1-4-1-16,-1-1 2 15,0-5 3-15,3-3 0 16,3 3 0-16,3-3-6 16,6-2 1-16,3-3 2 15,6 0 1-15,3 0 3 16,12-3 1-16,-1 1-3 16,1-4-1-16,0 6-1 15,-3-2 1-15,-3 2-7 0,-3-3 1 16,-3 6-4-16,-4-3 0 15,1 0-23-15,-3 2-8 16,-3-4-20-16,0 2-6 16,-3-3-48-1</inkml:trace>
  <inkml:trace contextRef="#ctx0" brushRef="#br0" timeOffset="10">19701 9829 168 0,'-12'-5'66'0,"9"5"-36"0,-6-26-15 0,0 20 20 15,-3 1-6-15,0 5 0 16,-3-3-5-16,0 1-1 15,-2 2-12-15,-4 8 4 0,0 0 3 16,0-1-6-16,0-1-2 16,3 7-3-16,-2 0-2 15,-1 3-6-15,0 3 1 16,3 2 0-16,3 5 0 16,3 11-3-16,6-8 2 15,6 6-4-15,9-1 1 0,0 1 4 16,3-4 2-16,6 6 0 15,6-10-2-15,2-6 1 16,7 3 1-16,9-6 1 16,3-4 3-16,-1-22-3 15,7 2-2-15,-7-4 4 16,1-9 1-16,-3-5 0 16,-7-5 1-16,-5 5 5 15,-12-13 17 1,-9 3 3-16,-9-3-10 0,-9 3-4 15,-12 5-4-15,-6 2-1 16,-2 3-5-16,-4 8-3 16,-6 6-11-16,4 4-4 15,5 1-35-15,6 5-15 16,3 3-88 0,6 2-59-16,12 0 86 15</inkml:trace>
  <inkml:trace contextRef="#ctx0" brushRef="#br0" timeOffset="11">7914 5646 120 0,'-6'3'46'0,"6"-3"-24"0,-3-3-10 16,3 3 16-16,0 0-3 16,0 0 3-16,0 0-3 0,0 0 0 15,0-2-14-15,0-1 4 0,-3 6 3 16,3-3-2-16,0 0 1 15,0 0-7-15,0-3-4 16,0 0-3-16,6-2 0 16,-3 2-4-16,6-2 0 15,-1 0 1-15,7-1 0 16,-3 1 0-16,3 3 2 16,-3-1-3-16,0 3 0 15,0 0 1-15,-3 5 2 16,0 0 5-16,-6 9 4 15,0-4-2-15,-3 6 2 16,0-3-4-16,-6 1 1 0,3-4-7 16,0 1-3-16,0-3 1 15,3-3 2-15,0 0-2 16,6-2-2-16,0 0-1 16,3-1 3-16,0 1 0 15,5 0 1-15,-2-1 0 16,3 3 0-16,-3 1 4 15,0-1 5-15,-3 0 6 16,-6 9 5-16,0-1-1 16,-9 0-2-16,0 0-7 15,-6 0-4-15,3 1-3 0,-9-4-3 16,-6 4-15-16,10-7-5 16,2 1-21-16,0 0-9 15,3-5-26-15,3-6-12 16,0 3-13-1</inkml:trace>
  <inkml:trace contextRef="#ctx0" brushRef="#br0" timeOffset="12">7979 5472 176 0,'-9'-8'66'0,"9"8"-36"0,-6-3-15 16,6 3 18-16,-3 0-7 16,0 0-3-16,-6 0-5 15,0 0-1-15,-3 3-9 16,4-1 4-16,-13 4 1 0,3-1 2 15,0 3 4-15,3-3-11 16,-3 6-2-16,0-1-4 16,0 4 1-16,1-4-2 15,2 9-1-15,0-4 1 16,3 12-1-16,0-6 0 0,6 14 0 16,0-6-5-1,6 8 1-15,0-6 0 0,9 9 2 16,-3-6 1-16,15 4 1 15,-3-7 0-15,14-2 0 16,-5-5 0-16,9-3 0 16,-6-5 0-16,8-5 0 15,-5-3 0-15,12-8 2 16,-6 0-1-16,8-13-1 16,-8 2 1-16,3-13 1 15,-10 6 3-15,-2-14 2 16,-3 3 5-16,-9-8 3 15,-3-16-4-15,-12 18-1 16,0 6 2-16,-15-8 5 0,0 6 4 16,-12-1 2-16,3 5-6 15,-6 3-2-15,3 6-9 16,-5 2-2-16,2 3-13 16,-3 5-4-16,6 0-27 15,1 5-12-15,2 3-60 16,6 3-26-16,3 0 21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59:34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18031 2724 104 0,'0'-4'38'0,"0"8"-20"0,0-12-4 0,0 5 17 0</inkml:trace>
  <inkml:trace contextRef="#ctx0" brushRef="#br0" timeOffset="1">18018 2705 252 0,'-17'-4'33'0,"-5"12"-17"16,-4-1-4-16,-4 5 1 0,-5 3-5 16,-3 0 0-16,3 5-4 15,1-1-1-15,4 0-3 16,4 4-3-16,0-4-1 16,22 12-2-1,-5-8-1-15,18-4 1 16,12 0 2-16,14-4-1 15,-1 4 4-15,18 8-2 16,-1 4 1-16,-3 3 0 0,-5 5-2 16,-9 3 5-16,-8 4 3 15,-13 0 19-15,-8-4 9 16,-18-4-3-16,-13 0 0 16,-9-3-10-16,-8-4-1 15,-4-5-9-15,-1-6-3 16,10-5-3-16,-1 0 0 15,4-7-2-15,-3-4-1 16,12-4-26-16,4 0-10 16,31-12-83-1,-5-7 9 1</inkml:trace>
  <inkml:trace contextRef="#ctx0" brushRef="#br0" timeOffset="2">18207 2751 116 0,'-8'-8'44'0,"8"12"-24"0,0 11-30 16,4-7 3-16,0 11 18 15,-4 8 9-15,5 15 2 16,-1 8 1-16,5 11-10 0,4 8-3 15,-9 8-6-15,9-5-1 0,0-6 1 16,-5-9 0-16,1-7 2 16,0-8-3-1,-5 0-2-15,0-7-126 16,-21-9 37 0</inkml:trace>
  <inkml:trace contextRef="#ctx0" brushRef="#br0" timeOffset="3">18069 3103 172 0,'-30'-19'66'0,"30"15"-36"0,-4-7-22 0,8 7 16 0,1 0 1 16,-1-4 4-1,9 1-11-15,13-1-3 0,-5-3-9 16,14-5-4-16,3 5-1 0,-3-8-4 15,4 7 2-15,0 1-26 16,4-1-9-16,-5 1-64 16</inkml:trace>
  <inkml:trace contextRef="#ctx0" brushRef="#br0" timeOffset="4">18612 2984 124 0,'-38'20'49'0,"33"-17"-26"0,-8 5-27 16,0 0 10-16,-4 7-1 15,-4 12 2-15,-5 7-3 0,0 5-3 16,4 18-3-16,5-3-1 16,9-8 2-16,-1-8-2 0,9-4 1 15,9-7 8-15,-5-11 6 16,9-9 0-16,8-7 1 15,-3-7-3-15,3-13 1 16,1-10-6-16,-5-1-1 16,0-3 0-16,0-5 0 15,-12 5 2-15,-1 3 1 16,0 4 3-16,-4 5 1 16,0 6-3-16,0 5-3 15,0 3-2-15,-4 8-3 16,4 12-4-16,-4 7 0 0,4 4 2 15,0 3 3-15,4 17-2 16,5-5 0-16,4-7 1 16,4-1 0-16,4-3-3 15,5-4 2-15,-4-8-37 16,4-7-16-16,-1-8-24 16</inkml:trace>
  <inkml:trace contextRef="#ctx0" brushRef="#br0" timeOffset="5">19017 3042 160 0,'-17'-8'63'0,"9"8"-34"0,-23 0-25 0,14 0 13 16,4 8-6-16,-13 3 1 16,5 5-5-16,-1 7-2 15,-8 7-2-15,17 1-7 0,-8 3 0 16,8 9 0-16,8-5-1 15,5 4 4-15,0-4 2 16,13-7 0-16,5-4 2 16,7-8-2-16,14-8-1 15,-13-7-6-15,4-8-1 16,-8-3-21-16,4-16-9 16,-1-8-32-1,-3-3-16-15,0-5 45 0</inkml:trace>
  <inkml:trace contextRef="#ctx0" brushRef="#br0" timeOffset="6">19099 2739 116 0,'-8'0'46'0,"8"4"-24"0,0 8-28 16,8-1 8-16,-8 8-2 15,9 8 2-15,0 15 10 16,-1 4 7-16,5 12 1 15,-13 7 0-15,4 0-6 16,1 4-1-16,-5-4-8 0,0-8-1 0,0-11 2 16,0-4-1-16,0-7 0 15,4-12-21-15,-4-8-9 16,0-3-53 0</inkml:trace>
  <inkml:trace contextRef="#ctx0" brushRef="#br0" timeOffset="7">19457 3023 124 0,'-9'-12'49'0,"9"12"-26"0,0 0-25 0,0 0 9 16,-4 4-1-16,-5 4 1 0,-8 3 5 15,-17 5 3-15,-1 3-8 16,-4 4-2-16,-4 4 1 15,9-1-3-15,-5-3-2 16,9-4 4-16,8 1 1 0,5-5-2 16,4 8-1-16,13 4-3 15,9 0-1-15,8-4 1 16,18 0 2-16,8-1-1 16,4-2 2-16,-4-1-4 15,5-4 0-15,-10 0 3 16,5-3 3-16,5-1-37 15,-9-3-18-15,-5-4-22 16</inkml:trace>
  <inkml:trace contextRef="#ctx0" brushRef="#br0" timeOffset="8">20095 2613 112 0,'-13'-38'44'0,"8"34"-24"0,-3-4-4 0,3 8 18 15,-3 0-1-15,-9 4 3 0,-14 4-20 16,-3 15-7-16,4 15-6 16,-13 12-3-16,0 19 1 0,4 3-1 15,4 13 2-15,10 22-3 16,7-7-2-16,14-9-1 16,8 5 3-16,14-12 0 15,7-7 3-15,23-12-1 16,-1-7-1-16,5-16-57 15,0-8-57 1,-9-18 30-16</inkml:trace>
  <inkml:trace contextRef="#ctx0" brushRef="#br0" timeOffset="9">20164 2797 104 0,'-9'-4'41'16,"9"8"-22"-16,4 3-27 0,-4 1 5 0,0 7 8 16,0 16 9-16,-4 11 6 15,0 16 3-15,4 7 1 16,-13 11 2-16,8 1-8 16,-7-8-3-16,7-8-8 15,1-11-1-15,4-4 4 0,-4-12-4 16,4-7 2-16,0-8-5 15,0-3 0-15,0-16 3 16,0-8-3 0,-5-7-2-16,5-8-3 15,-4-19-1-15,0-1 2 16,4-2 0-16,-9-5-2 16,9 0 2-16,-4 0 1 0,4-3 2 15,4 3-3-15,5 8-2 16,-9-4 2-1,4 7 2-15,5 5 0 0,-5 7 2 16,0 4-2-16,1 8-1 16,-1 7-4-16,4 12-2 15,1 15 3-15,0 12 3 16,-1 3 1-16,10 8-1 16,-6 8 3-16,6-8 0 15,-14-3-1-15,13-5 1 16,0-3-2-16,-8-8 2 0,0-4 0 15,-1-8 3-15,1-3-1 16,4-8 2-16,0-12-2 16,4-11 0-1,-4-7-12-15,8-8-3 16,-12-8-2-16,4 3 0 0,-4 5 7 16,-1 4 2-16,-3 7 5 15,-1 8 1-15,-4 7-4 16,9 1-1-16,-9 18-4 15,8 16 6 1,1 4 1-16,-5 8 1 16,0 14-2-16,9-3 3 15,-13 8 0-15,5 7-1 0,8-3-2 16,-9-8 1-16,4-4 1 16,1-12-45-1,0-7-21-15</inkml:trace>
  <inkml:trace contextRef="#ctx0" brushRef="#br0" timeOffset="10">20586 3272 168 0,'-30'-23'66'0,"30"23"-36"0,8 4-40 0,1-1 9 15,0 1 0-15,-1 8 2 0,9-1 12 16,1-3 6-1,-1 0-10-15,0-5-2 0,0-3-1 16,5 0-1-16,-5-7 0 16,0-1 3-16,-4 0 3 0,0-3-2 15,0-1 0-15,-13 1-3 16,4-4 1-16,-8-5-4 16,4 5 0-16,-13 0-3 15,0 3-3-15,0 5-5 16,-12 10 0-16,-6 9-1 15,1 3 3-15,4 4 2 16,-4 20 2-16,9-5-1 16,3 1-1-16,10-5 0 15,3 1 3-15,5-4-2 16,9-4 1-16,8 0 2 16,9-4 0-16,4-4 0 15,-8-3 2-15,4-5-6 0,0-7 1 16,-5-3-43-1,1-5-59-15,-5-4 15 16</inkml:trace>
  <inkml:trace contextRef="#ctx0" brushRef="#br0" timeOffset="11">20771 3210 60 0,'0'8'24'0,"4"4"-12"0,9 18 12 0,-13-11 16 15,5 4-5-15,-1 4-1 16,0-4-10-16,-4 0-3 0,0 0-8 16,0 0-3-16,0-8-5 15,0-3-2-15,0-4 1 0,0-8 0 16,0 0 2-16,0-16-3 16,0-18-8-1,5-5-2-15,-1 1-2 16,0 0 3-16,9 3 2 15,-9 5 2-15,9 7 1 16,-4 7 3-16,13 9-1 16,-5 7-1-16,0 7 3 15,0 5 0-15,-4 11 7 16,4 11 4-16,-12-3-1 16,-1 0 0-16,0-4-7 15,-4-1-2-15,0-3 2 0,0-7 1 16,0-5-6-16,0-3 0 15,0-8-3-15,9-8 0 16,8-23-7-16,9-3-2 16,4-4 1-16,-4 3 1 15,4 5 6-15,-8 7 1 16,-1 7 2-16,-3 9 2 16,-5 7 3-16,-1 11 4 15,-3 12-2-15,-5 12 1 16,1-1-3-16,-5 1 0 15,0-5-6-15,8-3 1 16,-8-4-35-16,22-8-81 16</inkml:trace>
  <inkml:trace contextRef="#ctx0" brushRef="#br0" timeOffset="12">21430 3218 104 0,'-4'23'38'0,"4"12"-20"0,0 14-6 16,0-29 16-16,0 6 1 15,0 1 3-15,9 4-11 16,-1-4-5-16,14 3-9 0,-5-7 8 0,9-4 5 16,4-3 3-16,-8-16 1 15,4-4 0-15,-5-8 2 16,5-7-3-1,-13-4-2-15,-5-23-9 16,-8 4-5-16,-8-4-4 0,-5 4 0 16,-17 4-4-16,4 3-2 15,-13 8-20-15,5 8-10 16,4 8-25-16,4 7-9 16,4 4-39-1</inkml:trace>
  <inkml:trace contextRef="#ctx0" brushRef="#br0" timeOffset="13">21650 3187 84 0,'0'12'33'0,"9"3"-18"0,4 4-9 0,-5 1 9 0,1 10 7 15,-5 1 4-15,1 0-1 16,-1-5 2-16,0-3-13 15,-4-4-3-15,0-3-7 16,0-1 4-16,0-3 4 0,0-9 3 16,0 1 3-16,-4-8-6 15,0-3 1-15,4-5-8 16,0-11-3-16,4-7 3 0,5-1 1 16,-1 4-5-1,5 0 0-15,4 4-1 16,1 4 0-16,-1 4-3 15,0 3 0-15,0 5-25 16,5 3-11-16,-5 0-55 16</inkml:trace>
  <inkml:trace contextRef="#ctx0" brushRef="#br0" timeOffset="14">21999 3214 164 0,'9'4'63'0,"-9"8"-34"0,8 3-32 0,-3 0 11 16,3 8 2-16,1 0 4 16,4 4-7-16,0-4-4 15,0 0-2-15,0 0 1 0,0-4 1 0,-5-4-8 16,5-3-4-16,0-8-53 16,9-8-41-1,3-4 33-15</inkml:trace>
  <inkml:trace contextRef="#ctx0" brushRef="#br0" timeOffset="15">22309 3134 204 0,'-8'-8'77'0,"4"12"-42"0,-1 4-39 15,5 3 13-15,-4 8 1 16,-9 23 6-16,-13 4 7 16,5 8 6-16,-5 7-16 15,0 1-3-15,0-5-2 0,4 1-2 16,1-5-1-16,4-7-6 15,4 0 1-15,4-11-33 0,5-9-13 16,4-7-65 0</inkml:trace>
  <inkml:trace contextRef="#ctx0" brushRef="#br0" timeOffset="16">22421 2487 196 0,'0'-4'74'0,"9"8"-40"0,13 11-42 16,-9 0 12-16,4 8 2 15,13 27 4-15,4 15 14 16,1 12 8-16,-5 11-17 16,-8 8 5-16,-5 15 1 0,-13-8-3 15,-4-7 0-15,-8-4-8 16,-23-8-2-16,-3-4-2 16,-13-7-1-16,-5-8-54 15,-9-7-24-15,-7-5-49 16</inkml:trace>
  <inkml:trace contextRef="#ctx0" brushRef="#br0" timeOffset="17">18164 13954 108 0,'0'-4'44'0,"5"0"-24"0,-5 8 1 0,0-4 19 15,0 12-8 1,0 11-3-16,0 15-11 15,0 12-3-15,0 7-9 16,-5 8-4-16,5-3 1 0,0 7-2 0,0-12 2 16,0-7-2-16,0-8 2 15,0-8-2-15,0-7 2 16,0-8-22-16,0-3-7 16,0-9-22-1,0-10-52-15,5-20 12 16</inkml:trace>
  <inkml:trace contextRef="#ctx0" brushRef="#br0" timeOffset="18">18169 13973 84 0,'0'-11'33'0,"0"11"-18"0,0-4-9 16,0 4 9-16,0 0-6 15,0 0-1-15,0 0-4 0,4-4-1 16,4 0 3 0,1 0 1-16,0-7-3 15,8-4-1-15,9-5-1 16,0 5 1-16,0 0 0 15,-1 3 3-15,6 5 10 0,-10 7 7 16,5 11-12-16,-9 8 7 0,-4 8 3 16,-9 4 0-16,-8 7-1 15,-5 0-8-15,-3-3-3 16,-6-5-3-16,1 5-1 16,-4-4-3-16,-5-8 1 15,4-4-2-15,5-8 2 16,8 1 0-16,9-5-1 15,5 1-6 1,8 3 0 0,4 9 0-16,4 6 2 15,1-3 3-15,-1 0 4 0,1 4 2 16,-5-4 3-16,0 0-3 16,-4 8 1-16,-4-1-5 15,0-3-2-15,-9-4-20 16,0 0-8-16,0-4-48 15</inkml:trace>
  <inkml:trace contextRef="#ctx0" brushRef="#br0" timeOffset="19">18733 14245 132 0,'-4'0'52'0,"4"4"-28"0,4 0-22 0,0 3 12 16,5 5 6-16,0 3 7 15,4-3-10-15,-1-1-4 16,6 1-8-16,3-1 1 0,1-3 0 16,12 0-2-16,-12-5-3 15,-1-3 0-15,1-3 1 16,-5-13 3-16,-4-7 2 15,4 0-1-15,-17-4 1 16,0 1-6-16,-8-1-3 16,-14 4-2-16,1 4 0 0,-1 3 0 15,-12 9 3-15,-5 11 2 16,9 7 4-16,-9 4 0 16,0 16 2-16,13 3-2 15,-4 1 2-15,13 7-2 16,8-7 2-16,9 3-4 15,9-4-2-15,8 1-3 16,13-5 1-16,-8-7-8 16,12-11-2-16,14-4-38 15,3-20-18-15,1-7-18 16</inkml:trace>
  <inkml:trace contextRef="#ctx0" brushRef="#br0" timeOffset="20">19233 14153 188 0,'-39'-4'71'0,"22"4"-38"0,-5 4-28 16,14 0 19-16,-1 4-9 0,-12 3 0 15,3 8-5-15,1 12 1 16,0 3-6-16,0 5-1 0,4-5 2 16,4-3-8-16,9 7 0 15,0-7 0-15,9-8 1 16,4-4 3-16,4-11 1 15,0-8-6-15,5-8 0 16,-5-4-1-16,0-3-1 16,-4-4 1-16,0 0 3 0,-4 0 2 15,-9 3 4-15,0-3-2 16,0 4-2 0,0 11-3-16,-5 0 1 15,1 0-1-15,4 8 0 0,0 8-3 16,4 3 1-16,1 8 2 15,3 11 1-15,5 5 9 16,-13 3 5-16,4 4 11 16,-4 4 7-16,-4-1-3 15,-9-3-2-15,-4 0-12 16,-5 0-4-16,-3-7-4 16,-1-9-1-16,4-7-6 15,-4-15 1-15,-13-4-27 0,9-16-11 16,0-3-12-1,9-8-5-15,3-4-16 16,10-7-44 0,3-8 22-16</inkml:trace>
  <inkml:trace contextRef="#ctx0" brushRef="#br0" timeOffset="21">19440 14253 164 0,'0'46'63'0,"4"-23"-34"0,0 11-23 0,-4-15 15 15,0 1-5-15,-4 6 1 16</inkml:trace>
  <inkml:trace contextRef="#ctx0" brushRef="#br0" timeOffset="22">19444 14467 286 0,'0'19'-49'0</inkml:trace>
  <inkml:trace contextRef="#ctx0" brushRef="#br0" timeOffset="23">19427 14038 232 0,'-5'-7'88'0,"10"7"-48"0,-5-4-49 15,0 4 12-15,8 0-15 16,1 4-3-16,4 3-34 15,4 1-13-15,9 0-14 0,8-5-4 16</inkml:trace>
  <inkml:trace contextRef="#ctx0" brushRef="#br0" timeOffset="24">19763 14123 228 0,'-13'7'88'0,"4"1"-48"0,-8 3-31 0,13-3 19 16,-5 0-14-16,1-1-5 15,-1 9-9-15,5-1-2 16,4 8 1-16,4 0-2 0,5 4-1 16,8 3 0-16,-9-3 3 15,5 0 0-15,-4-4 3 16,-5 0 5-16,-4-4 6 16,-4 4 4-16,-5-4 4 0,-4-3-9 15,-4-5-2-15,-4-7-6 16,-1-4-1-16,-4-4-21 15,0-4-10-15,5 1-24 16,4-9-9-16,8-3-45 16</inkml:trace>
  <inkml:trace contextRef="#ctx0" brushRef="#br0" timeOffset="25">20064 13824 184 0,'-8'4'68'0,"8"3"-36"0,4 16-33 0,-4-4 12 16,0 8 15-16,0 15 9 16,-4 12-4-16,0 15-1 15,-1 0-17-15,5 0-8 0,0 0-3 16,0 0-2-16,0-16 0 15,0-3-14-15,0-8-3 16,0-3-55-16,0-9-23 16,0-3 5-1</inkml:trace>
  <inkml:trace contextRef="#ctx0" brushRef="#br0" timeOffset="26">19840 14195 244 0,'-8'-7'90'0,"12"7"-48"0,5-8-42 15,-1 4 16-15,10 0-3 16,-1 1 5-16,4-1-12 16,5-4-6-16,9 4 0 15,3 0-3-15,-3 4 1 0,8 0-40 16,4 0-19-16,-8 4-44 15</inkml:trace>
  <inkml:trace contextRef="#ctx0" brushRef="#br0" timeOffset="27">20301 14383 200 0,'-8'8'77'0,"16"-1"-42"0,1 1-37 0,0-4 14 15,4-4 3-15,4 0 2 16,9-4-4-16,0 0 0 15,-1-3-8-15,1-5-1 0,0 1 0 16,-4-12-2-16,4-4 1 16,-18 4-2-16,-4-4 2 15,-4 8-9-15,-8 3-1 16,-9 5-1-16,-14 7 0 0,1 12 2 16,0 11 2-16,-4 4 4 15,3 8 2 1,6-1 2-16,12 5 0 15,-5 3 2-15,18 4 1 0,0-7-3 16,5-5-1-16,12-7-1 16,9-4-2-16,8-3-8 15,1-5-3-15,8-7-29 16,4-12-12-16,-4-11-39 16</inkml:trace>
  <inkml:trace contextRef="#ctx0" brushRef="#br0" timeOffset="28">20763 14241 140 0,'-5'4'52'0,"5"0"-28"0,13 15-24 15,-13-4 13-15,9 5 13 0,-1 6 8 16,-3 5-2-16,3 4 1 16,1 3-19-16,-5-4-1 0,9-3-2 15,-13-8 0-15,0-4 3 16,0-4-1-16,4-3 2 15,1-4 5-15,-5-8 2 16,0-4-5-16,0-8-2 16,0-3-7-16,-5-4 0 15,5 0-7-15,0-4-1 0,13 3-2 16,-8-3 0 0,8 0-9-16,8 4-5 15,-4 4-14-15,-4-8-4 16,13 4-15-16,-4-8-7 0,12 4-24 15,-8 0-37 1,9 8 37-16</inkml:trace>
  <inkml:trace contextRef="#ctx0" brushRef="#br0" timeOffset="29">21271 14188 216 0,'0'4'82'0,"-13"-4"-44"0,-4 0-16 16,13 3 28-16,-5 1-22 15,0 8-7-15,1-1-13 16,-1-3-6-16,9-1-8 15,0 13 3-15,0 6-1 16,9 1 0-16,8 4 3 16,4 0 2-16,-3-1 0 15,-5 1 2-15,-13-1 9 0,-9 1 4 16,0 0-1-16,-8-4-1 16,-4-4-6-16,-1 0-3 15,-8-4-7-15,4 0-3 16,-8-4-45-16,12-3-18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0:00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22243 12406 144 0,'0'3'55'0,"0"-3"-30"0,0 3-16 16,0-3 16-16,0 2-3 16,0-2-1-16,0 0-7 15,0 0-1-15,0 0-8 0,0 0 1 16,3 0 4-16,-3 0 0 0,3 0 4 16,0 0-1-16,0-2 2 15,0 2-4-15,0-3-1 16,-3 0-4-16,3-2 1 15,0 2 0-15,0-2 1 16,-1 0-4-16,-2-3-1 16,6 3-1-16,-3-9 1 15,0 4-2-15,0-6-1 16,0 3 1-16,0-1 1 16,-3 1-1-16,3 0 2 15,0 2-4-15,0 1 0 16,0 2-1-16,0 0 0 0,-3 0 0 15,3 3 0 1,-3-1 2-16,3 1 2 16,-3 2-1-16,3 1-1 0,-3-1 1 15,3 1-1-15,-3-1 0 16,0 0 0-16,0 1-3 16,0 2 2-16,0 0 1 15,3 0 2-15,-3 0-1 16,0 0-1-16,0 0 1 15,0 2-1-15,0-2 0 16,0 6 0-16,0-1-3 16,0 11 2-16,0-3 1 15,0 3 2-15,0-3-3 0,0 6 0 16,0-1 5-16,0 3 5 16,0-2-1-16,0 7 1 15,0-5-3-15,0 1-1 16,0-4-3-16,0-2-2 15,0 0 1-15,0-3-1 16,0-2 0-16,0-1 0 16,0-2-16-16,0 0-6 15,0 0-29-15,0-3-10 16,0 1-52 0</inkml:trace>
  <inkml:trace contextRef="#ctx0" brushRef="#br0" timeOffset="1">22201 12629 156 0,'-3'-3'57'0,"3"3"-30"0,0 3-18 0,0-3 16 16,0 0-3-16,0 0-1 15,3 0 0-15,0 0-1 16,0 0-11-16,0 0 6 0,6-3 2 16,0 3-3-16,6-3 2 15,-3 1-7-15,11-1-3 16,-2 0 3-16,3 3 4 16,-3 0-9-16,0 0-2 15,-3 0-2-15,-1 0 2 16,-2 0 1-16,0 0 1 15,-3 0-2-15,-3 0 1 16,0 0-13-16,-3-2-6 16,0 2-29-16,-3-3-11 0,-3 0-57 15</inkml:trace>
  <inkml:trace contextRef="#ctx0" brushRef="#br0" timeOffset="2">22460 12144 144 0,'-6'-13'55'0,"6"13"-30"0,-9-8-10 0,9 8 18 0,-3-2-3 16,0-1 2-16,0 0-7 15,0 1-3-15,-6-1-12 16,0 0 5-16,-6 3 2 0,4 0-5 0,-4 0 1 16,3 0-10-16,-6 6-2 15,3-1 1-15,-6 6 1 16,3-4-1-16,0 7 1 16,4-1-2-16,-4 13 2 15,3-2-4-15,0 5 0 16,3-2 1-16,-3 12 0 15,3-9 0-15,6 9 0 16,0-4-3-16,6 12 2 16,0-7 1-16,6 8 0 15,0-9-3-15,9 1 2 16,-3-8 1-16,9-6 0 0,-3-2-3 16,15-6 0-16,-4-2 4 15,7-10 1-15,-3-1 0 16,8-18 1-16,-8 2 0 15,6-10 3-15,-6 2 3 16,-1-4 2-16,-5 1 8 16,-3-9 5-16,-6 2-4 15,-6-6 0-15,-3 6-5 16,-12-13 1-16,3 5 0 16,-15-3 2-16,3 6-8 15,-9 2-1-15,3 5-7 16,-6-2-4-16,4 8-17 15,-1 3-7-15,3 2-40 0,0 3-17 16,3 2-65 0</inkml:trace>
  <inkml:trace contextRef="#ctx0" brushRef="#br0" timeOffset="3">20159 11218 152 0,'0'-2'57'0,"0"2"-30"0,0-3-16 0,0 3 18 15,0 0-2-15,0 0 2 16,0-3-10-16,0 1-4 16,0 2-8-16,0 0 6 0,-3-3 4 15,0 0 2-15,-6 3 3 16,3 0-6-16,-6 3 1 15,3-3-6-15,-2 3-1 16,-1-1-2-16,-3 4 0 16,3-1-4-16,0 6-3 15,0-3 0-15,0 5 1 16,0 0-3-16,3 3 0 16,0-3 1-16,3 6 0 15,0-4 0-15,3 17 0 16,1-3-3-16,2 3 2 15,0-5 1-15,2 2 0 0,1-6 0 16,6 1 0-16,-3-5-3 16,9 2 0-16,-3-5 4 15,9-3 1-15,-3-2 0 16,6-3-2-16,-4-3 1 16,4-2-1-16,-6-1 4 15,6-4 5-15,-3-1-1 16,0-8 1-16,-3 1 1 15,-1-6 4-15,-2 3-2 16,-3-11 1-16,3-8-1 16,-6 11 0-16,-3 5-4 0,-3-5-3 15,0 2 0 1,-3-5 1-16,0 6-1 0,-3-8 2 16,0 7-4-16,-3-2 0 15,0 2 1-15,-3 3 2 16,3 1-1-16,-3 1 0 15,0 4-3-15,-3-1 1 16,3 3-7-16,-2 0 1 16,-1 0 1-16,0 3 1 15,3 0-4-15,-6 2-1 16,3 0-17-16,3 3-5 16,0 0-15-16,6 0-5 15,0 0-21-15,9 3-6 16,-3 0-48-1</inkml:trace>
  <inkml:trace contextRef="#ctx0" brushRef="#br0" timeOffset="4">20576 11327 220 0,'-3'2'85'0,"3"-2"-46"0,-3 8-28 0,3-5 23 16,-6 8-3-16,0-3 4 16,-3 10-8-16,3 1-4 15,-6-4-13-15,3-1-4 0,-3 7-2 16,0-3-5-16,1 4 1 16,-1-7-9-16,3 1-4 15,0-2-22-15,0-1-10 0,3-3-14 16,0-7-6-16,0 0-19 15,0-6-23 1,3 3 44-16</inkml:trace>
  <inkml:trace contextRef="#ctx0" brushRef="#br0" timeOffset="5">20412 11329 212 0,'0'-5'79'0,"0"5"-42"0,3-2-26 16,-3 2 23-16,0 0-9 16,0 0-2-16,3 2-2 15,0 1 1-15,0 2-12 16,0 0 1-16,6 3 2 0,-3 0-1 0,3 6 3 16,0-1-4-16,3 8-1 15,-3-5-4-15,5 8 1 16,-2-3-4-16,0-3-2 15,0-2-3-15,0 0 1 16,-3-3 1-16,3 3 0 16,-3-3-9-16,0-2-2 15,0 0-18-15,-3-4-7 16,0 1-25-16,-3-5-11 16,0 0-42-1</inkml:trace>
  <inkml:trace contextRef="#ctx0" brushRef="#br0" timeOffset="6">20746 11181 200 0,'0'-13'77'0,"0"13"-42"0,0 11-28 0,0-9 18 16,0 4-2-16,0-1 3 0,2 5-1 15,-2 1 2-15,0 13-15 16,0-6 9-16,0 9 5 0,0 15-3 16,0-13-1-16,0-5-12 15,-2 8-4-15,-1-6-4 16,3 6-2-16,0-5 1 16,-3-6 1-16,0-3-12 15,0 1-3-15,3-3-18 16,0-6-6-16,0 1-42 15,6-19-16-15,-3 0-15 16</inkml:trace>
  <inkml:trace contextRef="#ctx0" brushRef="#br0" timeOffset="7">20847 11300 200 0,'-6'-8'77'0,"6"8"-42"0,0-10-21 0,0 10 20 16,3-3-15-16,-3 1-3 15,6-6-8-15,0 2-3 16,3-2-2-16,0 0 0 0,2-2 0 16,1-1 1-16,3 6 2 15,0 0-5-15,3 2-3 0,-3 0 7 16,0 9 6-16,-3-1-3 16,-3 11 0-16,-1-3-2 15,-8 6-1-15,0-4-3 16,-8 4 1-16,2-3-2 15,-6 8 2-15,3-3-4 16,-6 0 0-16,3 0-1 16,0-2 0-16,0-3 2 15,3 5 0-15,0-5 2 16,0-6 1-16,3 1-1 0,3-3-2 16,0 0 1-16,6 5-1 15,-3-3 2-15,9-7 3 16,-3 0 7-16,9-1 2 15,-3 1-1-15,6 0 0 16,-3-1-3-16,3 1-1 16,-3-3-3-16,-1 3 1 15,-2-1-4-15,0 1 0 16,0 0-1-16,-3-1-2 16,0 1-6-16,-3-3-1 15,0 0-21-15,-3 0-7 16,0 0-42-16,3-8-17 15,-3 3-22 1</inkml:trace>
  <inkml:trace contextRef="#ctx0" brushRef="#br0" timeOffset="8">21255 11189 240 0,'-3'-18'90'0,"3"18"-48"0,-3 10-31 16,3-4 21-16,-6-4-13 16,0 1-1-16,-3 2-8 0,0-2-2 15,-3 7-4-15,3 1-1 0,-3 10 3 16,3-2-3-16,0 7-2 15,0-5 0-15,0 14 1 16,6-6 1-16,3 10 1 16,0-9-5-16,12 1 1 15,-3-4 0-15,6-3 2 16,0-6 5-16,6-7 4 16,-3-3 5-16,8-14 4 15,-5 1-6-15,6-13-3 16,-6 2 2-16,0-8 2 15,-3 5-4-15,-9-12-1 16,-1 4 2-16,-11-7 5 16,3 7 0-16,-11-2-1 0,-1 5-4 15,-6 1 0 1,3 1-7-16,-9 9-3 0,3 3-19 16,0-4-6-16,4 4-42 15,2 7-18-15,0 0-84 16</inkml:trace>
  <inkml:trace contextRef="#ctx0" brushRef="#br0" timeOffset="9">21490 11396 112 0,'-3'0'44'0,"3"0"-24"0,-15 0-6 0,15 0 17 16,3 0-4-16,0 0-1 16,0 0-12-16,0 0-4 15,0 2-6-15,0-2 6 0,0 0 3 16,0 0 2-16,0 0 1 15,0 0-2-15,3-5-1 16,-1 2-3-16,4-5-1 16,-3 6-3-16,3-1 1 15,0 0-4-15,3 1-2 16,-3-1 2-16,6 1 0 16,9-4-1-16,-6 1-2 15,-1 2 3-15,1 1 2 0,-3-1 0 16,3 0 0-16,0-2-3 15,0 2-2-15,3-2 3 16,-1 0 0-16,1 0-4 16,0-1 1-16,3 1 2 15,3 0 1-15,-3-3-1 16,-1 2 1-16,1 1-2 16,0-3-1-16,-3 3 3 15,-3 0 0-15,0-1-1 16,2 1 1-16,1 0-4 15,3-1 0-15,-3 1-1 16,0 0 0-16,-3 0 2 0,-1-1 2 16,1 4-1-16,0-4 2 15,0 4-2-15,0-1-1 16,0 0 1-16,0 1 1 16,2-4-3-16,4-1 0 15,0 1 1-15,0-2 2 16,-6 0-1-16,6 0 2 15,-4 0-2-15,-2 1-1 16,0-1-2-16,0 0 1 16,-3 2 3-16,3 1 1 15,3-3-1-15,-4 0-2 16,-2 3 5-16,0 0 4 16,0-1-7-16,0 1-1 15,0-3-3-15,0 3 0 0,0 0 4 16,-1-1 1-16,1 1-4 15,3 0 1-15,0-1 0 16,-3 1 0-16,6 0-3 16,-3-1 2-16,-1-1 3 15,-2-1 1-15,6 2-4 16,-3-4 1-16,0-3 0 16,0 5 0-16,0 0 0 15,-3-3 2-15,-1 0 1 16,7 1 1-16,-3-3-5 15,3-1-1-15,0 1 1 16,0-3 0-16,-4 0 1 16,4 1 2-16,0-1-3 0,0-3 0 15,6-5 1-15,-3 3 0 16,-4-5 0-16,1 5 2 16,0 2-3-16,3 3 0 15,-3 0 1-15,0 0 2 16,-1 1-1-16,-2-1-1 15,-3 0 1-15,3 0-1 16,-3-5 0-16,0-6 2 16,0 1-1-16,-6-1 2 15,11-2-4-15,-2 3 0 16,3 2-1-16,-3 0 0 16,0-5 2-16,0 3 2 15,-3-6-1-15,-1 5-1 0,-5 1 1 16,6 2-1-16,-3-2 0 15,0 2 2-15,0-8-1 16,-3-5-1-16,0 3 1 16,0-1-1-16,0 1 0 15,-3 2 0-15,0 3 0 16,-3-8 2-16,-3 5-1 16,0 1-1-16,0-1 1 15,0 3 1-15,0 0-1 16,0-14-1-16,0 4 1 15,-3 4 1-15,0 3 3 16,-3 3 2-16,-3 0 1 0,0 5 2 16,3 3-5-16,-9 3-1 15,6-1-2-15,-3-2 1 16,0-3-2-16,0 3-1 16,-6 0 1-16,1 0-1 15,-4 2 0-15,6-2 2 16,-3 0 3-16,0 2 2 15,6 3-6-15,-9-21 0 16,1 6 1 0,2 2-1-16,-3-1-1 15,-3 4 1-15,0 0-1 16,3 4 0-16,1 4 2 16,-4-1-1-16,-3 3-1 15,6 1 1-15,-3-1-1 0,-2 0 0 16,5 0 0-16,3 0-3 15,-6 3 2-15,-6 2 3 16,1 1 1-16,5-1-4 16,-3 0 1-16,-3 1 0 15,3-3 0-15,-2 2 0 16,-1 1 0-16,0-1 0 16,0 0 0-16,1-5 0 15,-1 3 0-15,0-5-3 16,6 2 2-16,3 3 1 15,-2 5 2-15,2 0 1 16,-6 2 3-16,3-1-5 16,0 1-1-16,-2 1 0 0,-1 0 0 15,-6-1 0-15,0 1 0 16,3 0 0-16,1 2 0 16,-1 0-3-16,0 1 2 15,3-1 1-15,1 1 0 16,2-1-3-16,0 3 2 15,0 0 1-15,-6 0 0 16,1 0 2-16,-1 0 1 16,0 0-4-16,3 0 1 15,-2 0 0-15,5 0 2 16,0 0-1-16,3-3-1 16,0 3 1-16,9-2 1 15,0-1-3-15,3 0-2 0,4 1 2 16,2-1 0-16,0-2-2 15,0 2 2-15,3 0-4 16,6-2 1-16,5-3 2 16,4 0 1-16,6-2-2 15,3-1 2-15,0 3-1 16,3-2-2-16,2-1 3 16,4 3 0-16,-6 0-2 15,-3-2 0-15,-3-1 2 16,-7 3 0-16,-2 3 1 15,-3 2 0-15,-3 0 0 16,0 1 2-16,-3-1 1 16,-3 3 1-16,-3 0-2 0,-3 8-2 15,-3 0-2-15,-6 0 1 16,-5 0-1-16,-4 2 0 16,0 1 4-16,0 2 1 15,0 1-1-15,3-1-2 16,4-3-4-16,-1 1 0 15,3-1 2-15,3 1 1 16,3 2-2-16,0-2 0 16,6-1 2-16,6 1 0 15,6 0-4-15,-3 2 1 16,6-3 2-16,0 6 3 16,6 0-2-16,3 0-2 15,5-3 2-15,1 3 2 16,-3-3 0-16,0-2 2 0,-3 2-4 15,-4-2 0-15,-2-1-17 16,-3 1-5-16,-3 0-38 16,0-4-15-16,0 1-46 15</inkml:trace>
  <inkml:trace contextRef="#ctx0" brushRef="#br0" timeOffset="10">20897 10112 80 0,'-3'3'33'0,"3"-3"-18"0,0 0-7 16,0 0 13-16,0 0-3 16,0 0 1-16,0 0-1 15,0 0 0-15,0 0 0 16,0 0-2-16,0 0-8 15,0 0-1-15,0 0 0 0,0 0-1 16,0 0 1-16,0 0-2 16,6 3 2-16,0-3-2 0,0 0 2 15,0 0-4-15,0 2-2 16,3-2 4-16,0 3 1 16,3 0-2-1,0-1-1-15,3 1-3 16,0 0-1-16,-1 2 1 15,-2-3 2-15,0 1-1 16,0 0-1-16,0 2 1 0,0-2-1 16,0-1 2-16,-3 4 3 15,3-1 0-15,-3 0 0 16,3-2-3-16,-4 2 1 16,1-2-2-16,9 2-1 15,-6 0-2-15,3-2 1 0,-3 0 3 16,0-1 3-16,0 4-2 15,0-1 0-15,0-2 1 16,-1 7 0-16,1-10-2 16,0 8 1-16,0 0-2 15,0 3-1-15,3-1 1 16,-3-2 1-16,0 0 1 16,0-3 1-16,0 3-2 15,0 0-2-15,-1-2 3 16,4-1 2-16,-3 0 0 15,3 0 2-15,0 1-2 16,0-1 0-16,0 3-6 16,0 0 1-16,0 0 0 0,-4 0 0 15,4 2 0-15,-3-2 2 16,0 0 1-16,0 0 1 16,0 0 0-16,-3 0 0 15,6 0 0-15,-3 0 0 16,0-3-2-16,-1 0 1 15,1 1 0-15,-3-1 1 16,0 0-5-16,0 1-1 16,0 7 1-16,0-3 2 15,0-2 0-15,0 0 2 16,-3-2-2-16,3 7-3 16,0-5 1-1,0 0 3-15,0 0 1 16,-1 0-4-16,1-3 1 15,0 0 0-15,0 0 0 0,0 1 0 16,0-1 2-16,0 0-1 16,0 1-1-16,0-1-2 15,0 0 1-15,-3 1 3 16,0-1 1-16,0-3-1 16,3 4-2-16,0-1-2 15,-1 0-1-15,4 1 2 16,0-1 0-16,-3-2 1 15,0 2 2-15,3 0-3 16,-3 0 0-16,-3 3 1 16,3 0 0-16,-3 0 0 0,3 0 2 15,-3 0-1 1,0 3-1-16,3-1 1 0,-3 1-1 16,2-3 0-16,1 2 0 15,0 1 0-15,-3-3 2 16,3 2-3-16,-3-2 0 15,0 3 1-15,6 0 2 16,-3-1-3-16,0-2 0 16,-3 3 1-16,0-1 2 15,3-2 1-15,0 0 3 16,0 0-3-16,-3 0-2 16,0 0-3-16,-1 5 1 15,1 0 1-15,0 6 2 0,0-3-1 16,0 0-1-1,0 0 1-15,3-3-1 0,0 3 0 16,0 0 0-16,0-3 0 16,-3 0 0-16,0-2 2 15,0-1 1-15,0-2-4 16,0 5-1-16,0-2 1 16,-3 5 0-16,0-3 1 15,0 0 0-15,0-2 0 16,0 2 0-16,0-2 2 15,-1 2 1-15,-2-3-1 16,0 6-2-16,0 6 1 16,0-4-1-16,0 1 0 15,0-1 2-15,0 6-3 0,0-6 0 16,0 9-1-16,0-1 0 16,0-5 0-16,0 1 0 15,0-4 2-15,0 1 2 16,0-3-1-16,0-1 2 15,0-1-4-15,0 4 0 16,0 3 1 0,0-2 2-16,-2-3 1 15,-1 0-4-15,0 0 1 16,0-1 0-16,0 1 0 16,0 0 0-16,0 0 0 15,-3 0 0-15,0 0 0 16,0 0 0-16,0 0 2 0,0-3-1 15,0 5-1 1,0 6 1-16,0-3-1 0,0 3 2 16,0-5 1-16,0-1-4 15,0-2 1-15,0 0-2 16,-3 0 0-16,0 0 2 16,3-1 0-16,-5-1 0 15,2 4 2-15,0-2-1 16,0 0 2-16,0 0-2 15,0-3 2-15,0 0-2 16,0 1-1-16,0-1 1 16,0 0-1-16,0 0 0 15,0 0 2-15,0 1-3 0,0-1 0 16,1 0 1 0,-4 0 2-16,3 1 1 0,-6-4 1 15,3 1 0-15,-3-3 0 16,-3 5-5-16,3-2 1 15,3 4 0-15,-3 1 0 16,1-3 0-16,-1 3 2 16,0-2 1-16,0-4 1 15,0 3-2-15,0-2 1 16,0 0 0-16,0-1 1 16,4 1 0-16,-1-1 0 15,-3 1-2-15,3-1-2 0,-6 9-2 16,3-6 1-1,-3 6 1-15,3-3 2 16,0 0 1-16,1-3-6 16,-1 0 0-16,0 0 3 15,0 0 2-15,0 1 0 16,0-4 1-16,-3 1-2 16,3-1 2-16,-5 1 0 15,2 0 1-15,3-1-2 16,-3 1-2-16,0-1 3 15,3 1 0-15,0 2-1 16,-2 6 1-16,-1-1-4 16,0-2-2-16,3-3 2 15,0 3 0-15,0-3 1 0,-3-2 2 16,3 0-1-16,-5-1-1 16,2 1 3-16,3-1 0 15,0 1-4-15,0-1 1 16,3-2 0-16,0 0 0 15,0 0 2-15,3 0 1 16,3-2-4-16,0-1 1 16,4-3-2-16,-1 1 0 15,0-3-3-15,3-3 1 16,0-2 2-16,3-3 3 16,2-5-9-16,4-6-4 15,0-4 6-15,6-6 5 16,3-3-1-16,0-5-1 15,-3 5-1-15,0 3 3 16,-3 0-2-16,0 0-1 0,-1-3 0 16,1 5 0-16,0 4 0 15,-3 4 3-15,0 3-5 16,-3 3 2-16,0 2 2 16,-3 4 1-16,0 1 1 15,-3 4 2-15,-3 10-1 16,-3 7 2-16,-3 1-4 15,0 3-2-15,-3 2 2 16,-3 3 0-16,-5 0 1 16,-1-1 0-16,3 4 0 15,0 2 2-15,0-3-3 16,-3 1-2-16,6-3 2 16,1-3 2-16,2 0-2 0,0-5 0 15,6 0 1-15,0 0 2 16,3-3-3-1,3 0-2-15,0-2-3 0,6-1 1 16,0-4 3-16,3 2 3 16,3-3 0-16,2-3-1 15,13-2-2-15,-6 0 1 16,0 0 1-16,0 0 2 16,3 0-3-16,-1 0 0 15,4 0 1-15,-3 0 0 16,0 0 2-16,6 3 1 15,-4 0-17-15,1-3-5 16,-3 8-20-16,0 0-7 0,0 0-27 16,-4 10-11-1,-2 1 1-15</inkml:trace>
  <inkml:trace contextRef="#ctx0" brushRef="#br0" timeOffset="11">20213 9348 124 0,'0'-6'46'0,"0"12"-24"0,0-9-8 15,0 0 15-15,0 3-1 16,-3 0 1-16,0 0-5 0,0 0-1 15,-3 3-12-15,0-3-2 0,0 0 1 16,0 0 3-16,0 0 4 16,-3 0-7-16,-3-3-1 15,-6 3-3-15,0-2 1 16,-2 2 0-16,-1-3 3 16,-3 3-5-16,0-2-1 15,0-1 4-15,1-2 5 16,-4 2-7-16,-3 0-1 15,0-2-1-15,0 2 2 16,1-5-3-16,-4 3 0 16,-3-3-3-16,-2 3-1 15,-1 0 1-15,0 2 0 0,-3 0 0 16,1 3 2-16,2-2-1 16,0-1-1-16,1 3 3 15,-1-3 0-15,0 1-4 16,-2 2 1-16,-1 0 0 15,0 0 0-15,-2 0-3 16,2 0 0-16,3 0 2 16,1 0 0-16,-4-3 1 15,0 3 2-15,4 0-1 16,2 0-1-16,-3 0 1 16,0 3-1-16,4-1-3 15,-4 1 2-15,3 0 1 0,1 2 0 16,-1 0 0-1,3 1 0-15,0-1 0 0,-2 3 0 16,-1-3-3-16,0 0 2 16,3 1 1-16,-5-1 0 15,-1 6 0-15,3-4 2 16,4 1-3-16,-1-2-2 16,3-1 2-16,3 6 0 15,1-4-2-15,2 1 2 16,0 3 1-16,3 0 2 15,0-3-1-15,-3 2-1 16,1 1 1-16,2 2-1 16,0-2-3-16,-3 2 2 0,3 3-1 15,3-1 0-15,4 1 2 16,-1 6 0-16,3 4-3 16,3-2 2-16,3 0-1 15,0 2 0-15,3-2 2 16,3 0 0-16,6 2-3 15,3 1 0-15,3-1 2 16,9-2 0-16,2 0 1 16,-2-3 0-16,0 0 0 15,6 0 2-15,0-2-1 16,-1-3-1-16,10-1-2 16,3 1 1-16,0-2 1 15,-1-4 0-15,1 1 0 16,0-3 2-16,2-3-3 0,1 0 0 15,0-2 1-15,5 0 2 16,1-1-1-16,5 3-1 16,4-5 1-16,0 0-1 15,2 0 0-15,1-5 0 16,-4 3 0-16,1-1 0 16,-1-2 0-16,7 2 2 15,-1-2-1-15,-5-1-1 16,2 1 3-16,-5 0 0 15,0 2-1-15,-1 1 1 16,-2-1-2-16,-1 3-1 16,4 0 1-16,-3 3-1 15,-7-1 0-15,-2 1 0 0,5-1 0 16,-5 1 0-16,-6 0 4 16,3-1 2-16,-1-2 0 15,1 3-1-15,-3-3-3 16,8 3-2-16,-2-1 1 15,-6 1 1-15,-1 0-1 16,-2-1-1-16,3 1-2 16,3-3 1-16,-4 0 1 15,-2 0 2-15,3 0-1 16,-1 0-1-16,1 0 1 16,-3 0-1-16,-3 0 0 15,2 0 0-15,1 0-3 16,-3 0 2-16,3-3 3 0,-4 1 3 15,4-1-4-15,3 0-1 16,0-2 0 0,-1 0 2-16,1-3-1 0,0 0 2 15,0 0 0-15,-1-3 1 16,-2 1-2-16,-6-1 1 16,-3 1 0-16,-1-4 1 15,-2 1-2-15,-3-3 1 16,-3-5-2-16,0 0 2 15,-3-3 0-15,-3-2 1 16,0 2-5-16,-3-11-1 16,0 1 1-16,-1 2 2 15,-2 3-2-15,0 5-2 0,-3 1 4 16,0-1 1-16,-3 0 0 16,-2 5-2-16,-4 1 1 15,-3-1-1-15,0 1 0 16,-3-1 0-16,-3 3 0 15,-6-5 0-15,0 3 0 16,-2-1 2-16,-4 1-1 16,-3 2-1-16,0 0-2 15,-2 3 1-15,-10-3-1 16,0 5 0-16,-2 1 0 16,-4 4 0-16,1 1 2 15,-4 0 2-15,0 2-1 16,1 1 2-16,-7 2-2 0,-5 0-1 15,-4 5 1-15,4 0-1 16,-4 0-3-16,7 3 0 16,-7 0-1-16,10-2 0 15,-1 2 0-15,-2-3 0 16,-1 0 0-16,4 0 3 16,-1 1-2-16,4-1 1 15,5-2-7-15,1 2-2 16,5 3-12-1,6-5-3-15,6-1-19 0,4 1-9 16,8-3-22 0</inkml:trace>
  <inkml:trace contextRef="#ctx0" brushRef="#br0" timeOffset="12">20004 10734 160 0,'-6'-2'63'0,"3"-9"-34"0,0 6-12 0,3 7 22 0,0-4-11 16,0-1 3 0,3-2-11-16,0-3-11 15,3 0-2-15,3 0 3 0,0-3-2 16,6 3 1-16,0 0-5 16,3 3-3-16,0 0-3 15,-3 2 1-15,-1 3-1 16,1 3 0-16,0-1 2 15,-3 9 2-15,0 2-1 16,-3 3 2-16,-6 0-2 16,-3 3-1-16,-3 2 3 15,0 0 0-15,-3 3-1 16,-9 0-2-16,-3-1 3 0,0-1 0 16,1-1-4-16,-1-3 1 15,3 6 0-15,3 0 0 16,0-8 0-16,3-3 0 15,3-2 0-15,3-4 0 16,0 1-3-16,3-2 2 16,0-6 5-16,6 0 5 15,6 0-5-15,6-3 0 16,0 0 0-16,3 1 0 16,-1-4-2-16,4 1-2 15,-3 5 1-15,-3-2 1 16,0-1-1-16,-3 6-1 0,-3-3 1 15,-3 0 1-15,-1 2-12 16,-2-2-6-16,0 0-29 16,-6-2-11-16,3-4-57 15</inkml:trace>
  <inkml:trace contextRef="#ctx0" brushRef="#br0" timeOffset="13">20189 10615 92 0,'-3'-13'35'0,"6"5"-18"0,-3-3-5 0,0 6 16 15,0 0-3-15,0-1 20 16,-3-4-5 0,0 2 10-1,-3-3-27-15,-3 1-2 0,-3 2-2 16,-6 0-3-16,0 3 3 15,4-1-1-15,-4 4-2 0,0-1-8 16,0 0-3-16,0 3-1 16,0 6 0-16,0-1-5 15,4 6 1-15,-1 2 0 16,0 0 2-16,0 0-1 16,3 0 2-16,-3 3-2 15,0 0-1-15,3 0 1 16,-3 5 1-16,4 0-6 15,2 1 1-15,0-1 3 16,3 3 2-16,6-1 0 16,0 4 1-16,0-3 0 15,3-1 1-15,3-1 0 16,0-4 0-16,0 1-2 0,2 4-2 16,1 4 3-16,0-3 0 15,0-3-4-15,3 0 1 16,0-2 0-16,-3-6 2 15,0-3-1-15,3 4 2 16,-3-4-4-16,6 1 0 16,-3-3 1-16,11 2 0 15,-2-2 0-15,6-2 0 16,-3-4 0-16,6 1 2 16,-7 0-3-16,10-9 0 15,9-4 1-15,-4-4 2 16,1 1-3-16,-3-8-2 15,0-3 2-15,-4 3 2 0,-5-3 0 16,-3 0-1-16,-3 1 1 16,-3-9 1-16,-6 5 1 15,-6 1 3-15,-4-3-3 16,-4-8-2-16,-7 2 4 16,-3 1 4-16,-6 2 1 15,0-2 4-15,-3-1-3 16,-3 6-1-16,-5 6-4 15,2 4-1-15,0 6-6 16,0 5 1-16,3 3-7 16,1 5 0-16,2 7-28 15,6-1-9-15,6-9-112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0:20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15045 8739 44 0,'15'90'19'0,"0"-53"-10"0,9 8-9 0,-15-26 7 16,3 2 11-16,0 0 6 16,0-2 1-16,0-6 0 15,2-5-8-15,1-8-2 16,3-11-9-16,3-15-2 0,3-11 0 16,0-16 0-16,-1 0-20 15,1 0-9 1,-3 5-31-16,0 9-13 15</inkml:trace>
  <inkml:trace contextRef="#ctx0" brushRef="#br0" timeOffset="15.6242">13935 7011 104 0,'-3'-5'38'0,"3"5"-20"0,-3 0-15 15,3 0 12-15,-6-2 6 16,0 2 7-16,-3 2 0 16,-3 3 3-16,1 3-11 0,-1 0-4 15,-3 3-9-15,3 5-5 0,0-3 1 16,0 0-4-16,3 0 0 15,6 1-1-15,6-6-2 16,3 2 0-16,9-2 3 16,6 0-2-16,3 3 1 0,-4-1 2 15,-2 1 0 1,-3-1 0 0,-3 1 0-16,-3 2 8 0,-6 6 7 15,-9-1-1-15,-6 3 0 16,-3-5-6-16,-3 0-3 15,-2-3-5-15,-1-5 0 16,3-2-9-16,3-4-2 16,3-2-27-16,3-5-11 15,6-6-38-15</inkml:trace>
  <inkml:trace contextRef="#ctx0" brushRef="#br0" timeOffset="16.6242">14042 6816 168 0,'-3'-11'66'0,"3"11"-36"0,0-3-29 0,0 3 16 0</inkml:trace>
  <inkml:trace contextRef="#ctx0" brushRef="#br0" timeOffset="17.6242">14042 6816 310 0,'3'21'17'15,"0"16"-8"-15,3 5-4 0,3 3 1 0,0 5-1 16,3-5 0-16,-3-2-3 15,0-1-2-15,-3-5-8 0,0-5-5 16,-3-8-51 0</inkml:trace>
  <inkml:trace contextRef="#ctx0" brushRef="#br0" timeOffset="18.6242">13965 7107 244 0,'0'-3'90'0,"6"3"-48"0,0-5-47 0,0 2 17 16,3 0-9-16,3-2-2 15,2 0 0-15,7 0-1 32,0-3 0-32,9 2-31 0,0-2-14 15,-1 1-52-15</inkml:trace>
  <inkml:trace contextRef="#ctx0" brushRef="#br0" timeOffset="19.6242">14277 7011 200 0,'-17'3'74'0,"11"2"-40"0,-3 9-42 0,3-6 12 16,-9 5-6-16,-3 13 0 15,3 1 0 1,3 2 0-16,3 0 2 15,6 0 0-15,9-3 2 0,6-2-1 16,3-3-1-16,0-7-2 16,3-6 1-16,-3-6 1 15,0-4 2-15,-4-6-3 16,1-3 0-16,-6-2 3 0,0-3 1 16,-3 0-4-16,0-5 1 15,-3 0-2-15,0 5-2 16,0 3 3-16,0 2 2 15,-3 3 4-15,0 3 2 16,3 2-1-16,0 3-1 16,0 6-3-16,3 4-2 15,0 1 1-15,3 2 1 16,0 0-1-16,3 0-1 0,3 3-2 0,0 0 1 16,-3-3-26-16,6 1-11 15,-3-1-43 1</inkml:trace>
  <inkml:trace contextRef="#ctx0" brushRef="#br0" timeOffset="20.6242">14522 7027 160 0,'-6'-2'63'0,"0"4"-34"0,-3 4-19 16,3-6 17-16,0 5-11 0,-3 3-4 15,0 0-7-15,0 5-4 16,0 6 0-16,3 4-4 0,3-1 2 16,0 1-1-16,6-1-2 15,3-4 3-15,6 1 0 0,3-6 3 16,3-3 1-16,3-2-1 15,-1-5-2-15,4-6-17 16,3-5-6-16,-3-2-60 16</inkml:trace>
  <inkml:trace contextRef="#ctx0" brushRef="#br0" timeOffset="21.6242">14599 6744 128 0,'0'-2'49'0,"0"2"-26"0,3 5-27 16,0 0 8-16,6 6 11 16,3 7 7-16,0 11 5 0,0 8 1 31,-4 8-11-31,-2 3-5 15,3 0-7-15,0-6-2 0,0-2 1 0,0-3-5 16,0-6 1 0,-3-4-7-16,0-9 0 0,-3-2-59 15</inkml:trace>
  <inkml:trace contextRef="#ctx0" brushRef="#br0" timeOffset="22.6242">14807 6982 140 0,'0'-5'52'0,"12"-8"-28"0,-3 5-28 0,-9 8 8 16</inkml:trace>
  <inkml:trace contextRef="#ctx0" brushRef="#br0" timeOffset="23.6242">14819 6964 271 0,'-12'10'31'15,"-3"4"-13"-15,1-1-9 0,-1 0-3 0,0 0-5 31,3 1-1-31,3-4-2 16,3 1 0-16,3 2 0 0,6-2-2 16,3 2 3-16,6 0 2 15,3-2 0-15,9 4-1 16,-4-4 3-16,1 0 0 16,-3-1-30-16,-3-2-12 0,6 0-44 15</inkml:trace>
  <inkml:trace contextRef="#ctx0" brushRef="#br0" timeOffset="24.6242">13977 7649 152 0,'-6'-3'57'0,"3"3"-30"0,-3 3-12 16,0-3 18-16,-6 3-12 15,0 2-4-15,0 6-10 0,0 5-5 16,-3 5-1-16,4 5-4 0,2 6 2 16,3-3-1-16,6-3 0 15,3-4 2-15,6-7 0 16,2-1 0-16,4-4 2 0,0-4 5 16,-3-6 4-16,0-8-2 15,0-8 0-15,-3 0-5 16,0 0-1-16,-3 0-1 15,-3-2 1-15,-3 2-2 32,0 3 2-32,0-1-2 0,0 4-1 15,0 2-4-15,0 2 0 16,0 6-3-16,3 8 2 16,6 3 1-16,0 5 2 15,3 13-1-15,2 3 1 16,-2 2 2-16,0-2 0 15,-3 8 2-15,-3-6 3 16,-3-2 4-16,-6-1 5 0,-3-1-2 16,-3-7 3-16,-3-4-6 0,-3-3-1 15,-5-8-13-15,-4-6-4 16,-3-4-25-16,3-6-8 16,3-5-22-1,3-9-47 1,10 1 22-1</inkml:trace>
  <inkml:trace contextRef="#ctx0" brushRef="#br0" timeOffset="25.6242">14093 7694 140 0,'-6'11'52'0,"9"-3"-28"0,0 10-28 0,0-10 10 15,0 3 12-15,0 2 9 16,3-3-8-16,0 6-1 16,-3-2-8-1,0-4-6-15,0-2 0 0,-3-3 1 0,0-7 9 16,0-1 3-16,-3-2-8 16,0-6-3-16,3-5-4 15,0-2-2-15,0-1 1 0,3 1 1 16,0-1-3-16,3 6-2 15,0 2-16-15,5 4-7 32,7-1-27-32,0 2-9 15,3 4-11-15</inkml:trace>
  <inkml:trace contextRef="#ctx0" brushRef="#br0" timeOffset="26.6242">14301 7668 192 0,'-15'8'71'0,"15"0"-38"0,0 7-41 16,0-4 10-16,3 7 1 15,0-2 3-15,3 0 10 0,3 3 5 16,3-6-11-16,6 0-1 0,0-2 1 0,0-6 0 16,-3-8 2-16,-1-2-2 31,-2-3-1-31,0-5 1 15,-6-3 1-15,-3 0-1 16,-6 0 1-16,-6 0-6 16,-6-2-1-16,1 5-4 0,-4 2-1 15,0 3-17-15,0 6-5 0,3 2-24 0,0 5-10 32,6 0-43-17</inkml:trace>
  <inkml:trace contextRef="#ctx0" brushRef="#br0" timeOffset="27.6242">14474 7578 160 0,'3'16'60'0,"0"2"-32"0,3 1-24 0,-3-9 13 15,3 6-2-15,3 3 1 16,0-1-4-16,0 1-2 15,2-1-6-15,1-2-3 0,0-5 0 16,0-3-1 0,3-3 2-16,-3-3-1 15,0-4 2-15,0-3-2 16,0-6-1-16,-3 0-4 16,-3 1 0-16,-1-1 2 0,1 1 1 15,-3 4-4-15,-3 6 1 16,6 6 0-16,0 2 2 15,3-1 3-15,0 1 2 0,3-2 5 16,0-6 3-16,3-3 7 16,0-5 3-1,-3-2 3-15,0-6 2 16,-1 2-10-16,-5-1-2 16,-3-7 1-16,-3 1 0 0,-6 3-11 15,-2-1-1 1,-1 1-5-16,-3 4-2 15,0 4-30-15,3 2-15 16,3 3-74 0</inkml:trace>
  <inkml:trace contextRef="#ctx0" brushRef="#br0" timeOffset="28.6242">14944 7422 200 0,'-6'-16'74'0,"6"13"-40"0,-6 3-31 0,3 0 15 16,-3 8 4-16,-3 3 4 15,1-1-8-15,-7 1 0 0,0-1-11 16,0 4-4-16,6 1-2 16,6-1-4-16,9-1 0 0,3 5-3 15,6-2 1-15,3 0 1 16,2 0 2-16,1 0 1 15,-3-3 3-15,-6 0 12 32,-9 3 6-32,-6 3-6 0,-9 2-1 15,-6-3-14-15,-9 1-6 16,-2-1-55-16,-1-2-23 16,3 0-23-1</inkml:trace>
  <inkml:trace contextRef="#ctx0" brushRef="#br0" timeOffset="29.6242">15194 6884 52 0,'0'-5'22'0,"3"0"-12"0,3-6-16 15,-3 6 3-15,0 0 1 16,3-3 1-16,-3 0 1 16,0 0 0-16,0 0 11 15,0 0 7-15,-3 3 0 0,0-1-1 16,0-1-9-16,0 4-3 16,3 0-3-16,0 3 1 15,-3 0-2-15,0 0-1 16,3 6 3-16,0 7 0 15,-3 0-6-15,3 3-2 16,-3 2 2-16,3 14 3 0,0 5 1 0,-3 8 2 16,0 11-2-16,0 2 2 15,0 3-2-15,0 10-1 16,-3 1 1-16,0-1-1 16,0 1-3-16,0-6 0 15,3-3 4-15,0 6 1 31,3 2 0-31,0 3-2 0,0 3-13 16,-3-3-6-16,3-2 7 16,0 4 4-16,-3 1 8 15,0-3 2-15,0 0 0 16,-3-5 1-16,3-5 7 16,0-9 3-16,0 9-6 0,0-6-2 15,0 0 1-15,0-5 3 16,-3 3-4-16,3-3-3 0,-3-9-45 15,3-1-19-15,0-9 26 16,0-5 17-16</inkml:trace>
  <inkml:trace contextRef="#ctx0" brushRef="#br0" timeOffset="30.6242">13057 8874 160 0,'-3'-8'63'0,"3"3"-34"0,-3 0-10 0,3 5 21 16,-6-3-7 0,0 0 0-16,-6-2-12 0,0 2-3 15,0 3-10-15,1 0-3 0,-1 6-1 16,3 4-7-16,0 9 0 16,3 2-1-16,3 5-1 15,3 1 4 1,6-1 2-16,6-2-2 15,0-5-2-15,3-6-1 16,-1-5 3-16,-2-8-5 16,3-5 2-16,0-9 6 15,-3-10 4-15,0-5-1 16,-3-2 0-16,-3-9-3 16,-3-5-2-16,-3 0 3 0,-3 0 0 15,-3 3-1-15,0 7-2 16,0 6 1-16,0 3 1 15,-3 7-3-15,3 6 0 16,0 2-4-16,6 11-3 16,6 8-1-1,0 8 5-15,6 13 4 0,0 8 1 0,3 0-1 16,0 0 1-16,-1 0-1 16,-2 1 2-16,0-9 1 15,0-6-6-15,-3-1 0 16,0-9-32-16,3-8-14 15,3-5-52 17</inkml:trace>
  <inkml:trace contextRef="#ctx0" brushRef="#br0" timeOffset="31.6242">13325 8771 192 0,'-6'-3'74'0,"3"9"-40"0,3 4-40 0,3-2 12 16,-3 5 0-1,3 6 6-15,3-1-2 0,0 6 0 16,3 0-6-16,0-3-3 0,6-2 2 16,-3-3-2-16,5-6 2 15,4-2 0-15,-3-5 1 16,-3-9 4-16,0-7 3 16,-3-3-2-16,-6 0 2 0,-6-2-8 31,-9-3-2-31,-3 2 3 15,-3 1 5-15,-3 2-5 0,0 5-2 16,0 3-4-16,4 3-1 16,2 0-38-16,3 5-17 15,3 0-44 1</inkml:trace>
  <inkml:trace contextRef="#ctx0" brushRef="#br0" timeOffset="32.6242">13471 8805 120 0,'3'19'46'0,"12"-1"-24"0,-3 6-21 16,-6-8 11-16,-1 3 3 15,4-4 3 1,0-1-1-16,0-4 0 0,0-2-9 16,3-2 4-16,-3-4 3 15,0-4-3-15,0-9 1 0,0 0-6 16,-3 1-2-16,0-1 0 15,0 3-1-15,-3 3-5 16,0 0 1-16,3 7-7 16,0 1 2-16,2 5 0 15,1-3 5-15,0 0 2 16,6 1 6-16,3-6 3 16,-3-6 2-16,0 1 3 15,-3-3 2 1,-3 0 3-16,-6-2 0 15,-3 2-1-15,-3-3-8 0,-6 1-3 0,0-1-5 16,-3 3-3-16,0 0-27 16,0 3-10-16,3 0-28 15,0 2-10-15</inkml:trace>
  <inkml:trace contextRef="#ctx0" brushRef="#br0" timeOffset="33.6242">13801 8700 168 0,'-6'7'66'0,"9"20"-36"0,6-1-37 15,-6-15 8-15,0 5 2 16,0 0 3-16,0 0 8 16,0-1 3-16,0-1-8 0,-3-4-3 0,3-2 0 15,0-3-1-15,-3-5 2 16,3-2-4-16,-3-3 0 15,0-6-1-15,3-8-2 16,0-7-2-16,3 0 1 0,0 2-1 16,0 5-2-16,0 6 5 31,3 2 3-31,3 6-1 16,-1 5-2-16,1 8 2 15,0 8 0-15,-3 2-1 16,0-2 1-16,0 0-2 15,0-3 2-15,0 1-33 16,0-4-12-16,0-2-47 16</inkml:trace>
  <inkml:trace contextRef="#ctx0" brushRef="#br0" timeOffset="34.6242">14045 8631 152 0,'-3'-3'57'0,"3"6"-30"0,0 5-25 16,3-3 14-16,-3 3-1 16,3 2 3-16,3 6-4 15,0 8 0-15,0-3-8 16,3-2-4-16,3-1 1 0,-3-2-2 16,0-3 2-16,0-2-4 0,0-3-2 0,0-3 4 15,3-5 3-15,-4-2-1 16,1-4-2-16,-3-2-7 15,0-5-4-15,3 3 3 16,0-4 2-16,-3 4 3 16,0 7-1-1,0 3-1 1,0 8 3-16,3 0 0 16,0-3 1-16,0 1 0 15,0-4 8-15,3-2 7 16,-4-8 4-16,4-5 3 15,-3 0-6-15,-3 0 1 16,0-3-6-16,-3 0 1 16,-3 0-5-16,-3 0-2 0,-3-2-5 15,-3-1 0-15,0 6-20 16,0 2-7-16,4 3-35 16,-1 6-12-16,6 2-13 15</inkml:trace>
  <inkml:trace contextRef="#ctx0" brushRef="#br0" timeOffset="35.6242">14423 8533 132 0,'-12'2'52'0,"0"1"-28"0,4 2-28 0,2 1 10 15,-3 4-5-15,0 4 2 16,3 4 7-16,0 3 3 15,3 6-6-15,3-1 0 0,3 1 0 16,6-4 5-16,3-4 3 16,0-9-2-16,-1-10 0 15,1-10 4-15,0-3 1 16,-3-3-5-16,0-5 0 16,-3-1-4-16,-3 1 2 0,-3-3 0 15,0 6 3-15,-3-3-7 16,0 5-4-16,0 8 6 15,3 5-9 1,0 3-2-16,3 8-1 0,3 6 1 16,3-1 1-16,3 3 1 31,0-3-16-31,0-3-6 0,3 1-40 16,-3-6-17-16,2-5-10 15</inkml:trace>
  <inkml:trace contextRef="#ctx0" brushRef="#br0" timeOffset="36.6242">14578 8469 148 0,'0'14'55'0,"3"-9"-30"0,3 13-27 0,-3-10 9 16,3 3 10-16,3 2 8 15,0 0-6-15,-3 1-1 16,0-1-10-16,0-3-3 0,-3-2 1 15,0-2 12-15,-3-6 8 0,-3 0-4 16,0-6-3-16,-3-2-7 16,0 0-2-1,0-2-2-15,3-6 0 16,0 3-9-16,3 2-1 16,0 1-2-16,6-1-1 15,6 3 1-15,0 5 0 16,2 3-28-16,1 0-12 15,3 0-30-15,0 0-49 16,0 0 31-16</inkml:trace>
  <inkml:trace contextRef="#ctx0" brushRef="#br0" timeOffset="37.6242">14852 8416 208 0,'-18'0'79'0,"3"3"-42"0,0 2-41 0,9-2 13 16,0 5-7-16,0 5-2 15,0 3-4-15,1 0-2 16,2 0 3-16,6 2 1 0,2 1 2 16,7-3-3-16,0-3 2 15,3-2 1 1,-3-6 2-16,0-3 3 16,0-7 4-16,-3-3 2 15,3-8 1-15,-6-5 0 16,-3-3 0-16,-3-5-4 15,-3-8 0-15,-6-8-7 16,-9 3-1-16,3-3-2 0,0 5 0 16,0 3 2-16,3 8 0 15,3 5-3-15,3 3 2 16,3 8-1-16,1 8-2 16,4 10 0-16,4 13 3 0,6 22-5 15,3 2 2-15,3 3 6 16,3 6 6-16,6-6-6 15,-3-6-1-15,2-2 1 0,-2-5 1 16,0-3-1-16,0-8-2 16,3-7-105-1</inkml:trace>
  <inkml:trace contextRef="#ctx0" brushRef="#br0" timeOffset="38.6242">19638 9192 192 0,'0'-16'71'0,"0"32"-38"0,0-6-39 16,0-2 49 0,-6-3-13-1,0 6-5-15,-6 0-5 0,-2 4-12 16,-10 4-5-16,-3 5 0 0,3 2 0 16,-3-2 1-16,4-3-5 0,-4-2 1 0,6-1 2 15,3-4 1 1,6-1 1-16,3-3 0 0,6 1-2 15,3 0-2-15,9 2-2 16,3 0 1-16,6 0 1 16,3 0 2-16,3 1-1 31,-4-4 2-31,1 1-11 0,-3 7-4 16,-3-4-27-16,-3-6-10 15,3-1-57 1</inkml:trace>
  <inkml:trace contextRef="#ctx0" brushRef="#br0" timeOffset="39.6242">19454 9477 228 0,'-9'-5'85'0,"9"5"-46"0,0 0-37 16,0 0 19-16,3 0-9 15,3-3-2-15,6 1-1 16,8-1 1-16,13-2-5 16,9 2 1-16,8 1 1 0,10-1 1 15,0-2 0-15,-1 2 0 16,-5 3 0-16,-7 0-7 0,-2 0 0 15,0 0 1-15,-7 0 1 16,-2-3 1-16,-6 1 2 16,-3-1-19-16,-7 0-5 15,-5-5-56-15,-6-5-22 16,-9-3-7 0</inkml:trace>
  <inkml:trace contextRef="#ctx0" brushRef="#br0" timeOffset="40.6242">20427 9424 104 0,'-6'-5'41'0,"3"3"-22"0,-3-1 6 0,6 3 20 0,-3 0-5 0,0-5 0 16,0 5-23-16,0 2-8 16,3 6-6-16,0 11-5 0,0 12 1 31,-3 17 5-31,0 5 2 0,0 3 2 16,-3-4 2-16,3-4-1 15,0-8 2-15,0-6-6 16,0-7-3-16,-3-6 3 15,6-5 1-15,0-6-2 0,0-4-1 16,0-6 3-16,0-11 3 16,0-5 0-16,0-5 2 0,-2-3-4 15,-1-2-2-15,0-14 0 16,0 3-1-16,3 0-2 16,0-3-2-16,0 3-2 15,3 3 1-15,0 2 3 16,2-5 1-16,4 8-1 15,0 5-2 1,0 6-2-16,3 10 1 16,3 8-4-16,0 5 1 15,0 3 2-15,-3 5 1 16,0 6 1-16,-6 2 2 16,-3 0 1-16,-3-3 3 15,-3 6 1-15,-3 0 3 0,-3-3-3 16,0-10-2-16,0-3-11 15,0-3-4-15,0-2-19 0,3-6-9 16,3-2-13 0,3-3-4-16,3-3-27 15,3 1-28-15,3-4 41 16</inkml:trace>
  <inkml:trace contextRef="#ctx0" brushRef="#br0" timeOffset="41.6242">20558 9435 208 0,'9'-3'79'0,"-18"9"-42"0,15-9-39 16,-9 6 17-16,3 5-9 16,0 2-1-16,0 9 2 15,3 5 2-15,3 10-4 16,0 3 1-16,3-5 1 0,0-3-1 0,3-3-1 16,0-7-3-16,2-6 1 15,1-8 2-15,0-5 4 16,-3-5-6-16,3-8-4 15,-3-11-5-15,-9 0-1 16,0-2 4-16,-3 2 1 16,0 0-1-16,0 3 2 0,-3 8 3 15,0 2 1-15,3 6-6 0,0 5 0 16,0 8-1 0,3 2 2-16,0 4 1 0,6 7 3 15,0 3-3-15,6-1 0 16,-1-1-1-16,1-4-2 31,0-5-37-31,3-5-17 0,0-5-35 16</inkml:trace>
  <inkml:trace contextRef="#ctx0" brushRef="#br0" timeOffset="42.6242">21055 9366 272 0,'-15'-10'104'0,"9"10"-56"0,-15 13-56 0,12-3 18 16,-2 1-9-16,-1 0 2 15,0 2-4-15,3 0 0 16,3 0 1-16,3 3-3 0,6 0 0 16,6 3 2-1,0-1 0-15,6 3 1 16,-3 3 0-16,-4-3 4 0,-8 0 2 15,-8 1 4 1,-4-4 1-16,-3-2-5 0,-3-5-2 16,0-3-11-16,0-3-5 15,3-3-23-15,3-2-10 16,3-2-135 0,9-27 78-1</inkml:trace>
  <inkml:trace contextRef="#ctx0" brushRef="#br0" timeOffset="43.6242">21127 9205 156 0,'-6'3'57'0,"3"10"-30"0,3 18-23 0,0-15 13 15,0 16 14-15,3 0 7 16,0 8-8-16,0 2-6 0,-1 3-13 31,1 0-7-31,3-5-1 0,-3-6-2 16,0-8-1-16,0-7 3 0,0-6 2 15,6-5-2 1,-9-13 0-16,3-8-12 0,-3-6-4 16,3-2 4-16,0-3 4 15,9 0 10-15,3 8 5 16,-3 3-1-16,0 5 0 0,0 8-5 15,0 8-1-15,0 5 5 16,-4 9 5-16,-2 9-7 16,0-4-1-16,0-3-5 15,0-3-3-15,0-5-25 16,0-6-9-16,0 1-23 16,3-9-8-1,0-4-20 1</inkml:trace>
  <inkml:trace contextRef="#ctx0" brushRef="#br0" timeOffset="44.6242">21412 9469 244 0,'0'-2'93'0,"3"2"-50"0,3 2-52 0,3 1 12 16,0 2 4-16,3 1 5 0,0-1 1 16,0-2 2-16,0-1-8 15,0-2 2-15,-1-2 2 0,1-1-4 16,0-5 1-16,-3 0-3 15,-3-2 0-15,-3-1-3 16,-3-2 1-16,-6 2-4 0,-3 3 0 16,-6 8-4-16,-2 5-1 0,-1 9 0 15,0 4 4-15,0 6 1 16,3 0 1-16,6 2 0 16,3 9 2-16,6-9-3 15,9-2 0-15,12-6-15 16,3-7-4-16,3-6-34 31,8-13-13-31,4-7-33 16</inkml:trace>
  <inkml:trace contextRef="#ctx0" brushRef="#br0" timeOffset="45.6242">21761 9430 208 0,'-18'-3'77'0,"9"6"-42"0,-6 2-34 15,6 0 14 1,-6 3-8-16,0 6 1 0,0 4 4 15,3 3 2-15,3 11-7 16,6 0 0-16,3-3 0 0,6-3-1 0,6-2-1 16,0-8-1-16,3-3 0 15,0-8 2-15,0-7 1 16,0-17-3-16,-3-2-3 31,-3-3-3-31,-3-7-1 0,-3-4-3 16,-3-7-1-16,-6-3-1 15,0 5 2-15,0 6 4 16,0 5 3-16,0 8 6 16,3 5 6-16,0 8-12 15,3 8-2-15,3 21 2 16,3 5 3-16,3 11 10 0,0 6 3 16,3 10-4-1,-4-6-3-15,4 1-5 16,0-11-2-16,6-8-28 15,3-10-10-15,6-12-93 0</inkml:trace>
  <inkml:trace contextRef="#ctx0" brushRef="#br0" timeOffset="46.6242">22433 9414 176 0,'0'0'68'0,"0"5"-36"0,0-5-13 0,0 0 21 16,0 0-5-1,0 0 4 1,3-8-15-16,0-5-14 15,0-3-8-15,3-2-3 0,-3-4-1 0,3-1-2 16,-3 1 3 0,0 7 2-16,3 1-2 0,-3 6-2 15,0 3-3-15,3 16 6 16,-3 7 6-16,3 11 4 16,-3 3 3-16,-3 2 5 15,0 1 1-15,3-1-10 16,-3 3-3-1,0 3-4-15,0-6 1 16,3-7-18-16,-3-3-4 16,0-3-55-16,0-5-24 0,-3-3-13 15</inkml:trace>
  <inkml:trace contextRef="#ctx0" brushRef="#br0" timeOffset="47.6242">22344 9663 256 0,'-21'0'96'0,"21"-16"-52"0,6 8-51 16,9 8 40-1,3 2-3-15,0 4-9 0,5-6-2 16,-2 2-11 0,6 1-5-16,3 0 0 0,0 2-15 0,-4-2-7 15,-2-11-43-15,0-8-20 16,-3-5-30-16</inkml:trace>
  <inkml:trace contextRef="#ctx0" brushRef="#br0" timeOffset="48.6242">22716 9215 184 0,'-6'-2'68'0,"3"-14"-36"0,-6 8-22 16,6 5 17-16,-3 11-4 15,-6-2-2-15,6 2-7 16,-3-1-1-16,0-1-8 15,4-1-3-15,2 0-1 0,3 3-6 0,3 3 1 16,2-3 0 0,4 5 2-16,0 0 7 15,-3 0 7-15,3 3 7 16,-6 0 5-16,-6 3 3 0,-6-3 3 16,6-6-12-16,-6 1-5 0,-3-11-8 15,-2 0-4-15,-4-8-16 16,3 3-5-16,3-1-32 31,3-2-12-31,9-5-59 16</inkml:trace>
  <inkml:trace contextRef="#ctx0" brushRef="#br0" timeOffset="49.6242">22880 9033 256 0,'-6'3'96'0,"6"4"-52"0,-3 9-47 16,3-2 16-16,0 9 8 16,-3 12 6-16,3 2-9 15,0 0-3-15,0 8-9 16,3-3-4-16,0-5-1 0,-3-2-8 16,3-6-3-1,0-8-47-15,-3-5-20 0,0-8-38 16</inkml:trace>
  <inkml:trace contextRef="#ctx0" brushRef="#br0" timeOffset="50.6242">22743 9276 272 0,'21'3'101'0,"5"-3"-54"0,22 3-44 0,-27-3 23 16,6-3-15-16,11 0-1 15,1-2-136-15,0-3-61 16</inkml:trace>
  <inkml:trace contextRef="#ctx0" brushRef="#br0" timeOffset="51.6242">20123 13443 124 0,'0'-10'49'0,"6"7"-26"0,3-2-29 15,-3 0 8-15,0 2 13 16,0 0 10-16,0 1 9 0,-3-1 15 31,-3 8-15-31,-12 9-18 16,-12 7-8-16,-5 5-4 0,-4 9-5 15,-3 7 1-15,-3-2 4 16,-2-3 2-16,2-6 2 0,6-1 0 16,7-9 4-16,5-3 3 15,9-5-8-15,3 1-4 16,6-4-2-16,12-2 1 15,9 5-1-15,3-2-1 16,5 5 1-16,4 0-1 16,0-3-9-16,3-2-4 15,2-3-20-15,-2-1-8 16,-6-1-65 0</inkml:trace>
  <inkml:trace contextRef="#ctx0" brushRef="#br0" timeOffset="52.6242">19918 13684 160 0,'-12'-13'60'0,"9"13"-32"0,0-3-4 15,3 3 22-15,0 0-12 16,3 3-5-16,6-3-1 15,9 3-1-15,18-3-14 16,14 0 1-16,13 0 2 0,11-8-4 31,13 0-2-31,11-5-5 0,12-3-4 16,-3 0 2-16,-6 3 0 16,-6 2-10-16,-14 0-3 15,-13 3-28-15,-11 1-11 16,-15-1-75-1</inkml:trace>
  <inkml:trace contextRef="#ctx0" brushRef="#br0" timeOffset="53.6242">21257 13465 148 0,'-5'-11'57'0,"5"8"-30"0,0 1-16 0,0 2 18 0,0 0-15 16,0 0-2-16,3 10 7 16,2 9 7-16,1 26-13 15,-3 8-3-15,-3 16 1 0,0 2-5 16,0-5 2-16,0-2-5 15,0-3 0-15,3-11-1 16,0-13 1-16,0-11 9 0,-3-7 4 16,0-27 8-1,-3-8-17 1,-3-8-6-16,-6-16-4 16,-2 1-2-16,-1-4 1 15,3-9 0-15,3-4 0 0,3 0 3 16,12 1-2-1,9 10-1-15,3 0 5 16,2 3 3-16,4 7 1 0,0 17 0 16,0 10-6-16,3 5 1 15,2 8 2 1,-8 9 1-16,-9 7 5 16,-9 16 3-16,-6-3-4 15,-6-2 1-15,-3-3-3 0,-3-5 2 16,-2-6-6-16,-1-2-3 15,0-8-24-15,3-5-7 16,-3-6-19-16,3-2-6 16</inkml:trace>
  <inkml:trace contextRef="#ctx0" brushRef="#br0" timeOffset="54.6242">21513 13428 224 0,'3'0'85'0,"-3"0"-46"0,0 2-46 16,0 6 33-16,0 5-8 15,0 9 0-15,0 1 2 0,0 12-12 16,3-3 0-16,3-1 2 0,3-4-4 0,0-3-1 16,3-9-2-16,0-1 0 15,0-9 0-15,0-5 1 16,3-11-2-16,-3-7 1 15,0-1-4-15,-4-2-2 16,-2-3 2-16,-9 1 2 0,0 4 2 16,1 3 3-16,-1 3 3 15,0 5 2-15,0 8-10 32,0 5-5-32,3 6 2 0,0 10 2 15,3 5-1-15,6 1 0 16,5-1 1-16,-2-4 0 15,3-4-29-15,0-2-10 0,0-3-34 16,3-13-11-16,3-2-13 16</inkml:trace>
  <inkml:trace contextRef="#ctx0" brushRef="#br0" timeOffset="55.6242">21883 13425 320 0,'-30'-5'121'0,"24"7"-66"0,-3 1-69 0,6 0 17 16,-3 2-11-16,0 0 2 16,3 3 2-16,3 3-1 15,3 2 4 1,6 3-2-16,6 5 1 0,0 3 2 16,6 5 0-16,-4-5 0 0,-5-3 2 15,-12-3 3-15,-9 1 2 16,-3-6-3-16,-2-5-1 15,-7-3-10-15,0-2-5 16,0-11-32 0,3 0-11-16,3-10-58 15</inkml:trace>
  <inkml:trace contextRef="#ctx0" brushRef="#br0" timeOffset="56.6242">22049 13129 244 0,'-3'8'90'0,"3"23"-48"0,-3 20-49 0,3-22 14 16,-3 10 12-16,0 4 10 16,0 2-6-16,0 0-3 31,3 8-11-31,3-6-8 0,0-7-2 15,0-8 3-15,0-9 3 16,0-4-2-16,-3-6 0 0,0-5-6 16,3-13 0-16,0-11-6 15,3-5-1-15,6-6 0 16,6 4 1-16,0 1 6 0,-3 7 3 16,0 4 7-16,-1 6 6 15,-2 10 2-15,0 6 3 16,-3 10-10-16,0 8-2 15,0-3-6-15,-3-2-3 0,0-5-29 16,0-4-14-16,3-4-34 16,0-6-12-16</inkml:trace>
  <inkml:trace contextRef="#ctx0" brushRef="#br0" timeOffset="57.6242">22362 13441 284 0,'-3'-3'107'0,"9"6"-58"0,12 2-59 0,-12 0 14 16,3 3-1-16,-1 3 5 15,4 0 9-15,0-1 7 0,0-2-13 16,0-3 3-16,3-5 0 16,0-2-5-16,-3-4-3 15,3-2-6-15,-9 1-2 16,-3-4-4-16,-3-2 1 15,-6 2-6-15,-3 3-3 16,-9 6 3-16,-6 4 4 0,-6 6 2 0,3 5 0 16,7 3 1-16,2 3 0 15,6-1 0-15,6 6 3 16,15 3-5-16,6-4 2 16,6-7-27-16,5-3-9 15,7-2-20-15,6-14-5 31,-1-10-22-31</inkml:trace>
  <inkml:trace contextRef="#ctx0" brushRef="#br0" timeOffset="58.6242">22713 13462 236 0,'-24'-8'90'0,"9"8"-48"0,-6 5-45 0,16 1 16 16,-10 2-14-1,-3 5-1-15,0 5 4 0,3 6 4 0,3 5-3 16,6-5 3-16,9 0 3 0,6-3-5 15,3-5 0-15,0-5-2 16,0-6 1-16,3-18-2 16,0-6-1-16,-1-2-6 15,-2-6-1-15,-3-2-2 16,-3-5 1 0,-6-6 5-16,-6-2 1 15,0 2 2-15,-3 3 2 16,3 3 8-16,1 5 5 15,2 21-3 1,0 8-6-16,3 10-4 16,3 17 3-16,0 5 1 15,2 7 2-15,4 4 0 0,0 12-2 16,0-5-1-16,0-7-17 16,3-6-4-16,0-8-47 0,9-8-21 15,-9-13-19 1</inkml:trace>
  <inkml:trace contextRef="#ctx0" brushRef="#br0" timeOffset="59.6242">23174 13092 236 0,'0'2'90'0,"3"6"-48"0,-3 5-34 16,0 3 24-16,0 16-5 0,0 5 2 16,-3 16-8-16,0 0-2 15,0 0-11-15,0 5-5 0,3 3-2 32,0-8-1-32,0-8 2 0,-3-8-21 15,3-8-9-15,0-5-33 16,0-6-13-16,3-10-38 15</inkml:trace>
  <inkml:trace contextRef="#ctx0" brushRef="#br0" timeOffset="60.6242">23395 13401 232 0,'-3'-5'88'0,"3"2"-48"0,0-7-40 0,-6 12 18 0,6 1 5 16,-9 0 6-16,0 5-2 16,-9 2 1-16,-6 6-16 15,0 8-9-15,4 2-3 0,2 9-2 0,3 4 0 16,6-2 2-16,3-5 2 16,6-5-1-16,12-6-1 15,-3-3 1-15,9-10 1 31,-1-8-3-31,-2-2-2 16,6-14 2-16,-6-5 2 0,-6-3 2 16,-3-3 3-16,3-2-5 15,-3 3-1-15,-3 2 0 16,0 5 0-16,-3 6-3 16,0 3 2-16,0 2-1 15,0 5-2-15,0 3 7 16,0 8 3-16,0 8-3 15,9 2 0-15,-3 6-1 16,0 8-2-16,3-3 1 16,-1-5 1-16,4-3-30 15,6-5-11-15,3-3-42 16,0-8-18-16,0-2-1 16</inkml:trace>
  <inkml:trace contextRef="#ctx0" brushRef="#br0" timeOffset="61.6242">23710 13406 300 0,'-15'-10'112'0,"15"10"-60"0,-6 10-58 16,3-4 17-16,-6-1-1 16,-8 0 6-16,2 3 3 15,-3 0 1-15,0 3-11 16,9-1-10-16,-3 4-2 0,12 1-10 15,0 4-4-15,12 0 4 16,-3 10 5-16,9 0 3 0,-6-5 0 16,3-1 8-16,-9-4 3 15,-6-1 8-15,-3 1 5 16,-6-6-7-16,-9-2-2 16,3-6-4-1,-3-5-1-15,-3-3-21 16,3-2-7-16,-2-11-26 15,11-13-11-15,9-3-67 16</inkml:trace>
  <inkml:trace contextRef="#ctx0" brushRef="#br0" timeOffset="62.6242">23859 13139 312 0,'0'0'118'0,"3"19"-64"0,-3 12-65 16,0-12 18-16,-3 13 4 16,-3 10 7-16,3 6 0 0,-6 5 1 15,6 10-10-15,-3-2-5 0,6-5-1 16,-3-6-4-16,0-8-2 16,3-2-27-16,0-11-12 15,0-16-103 1,0-10 17-1</inkml:trace>
  <inkml:trace contextRef="#ctx0" brushRef="#br0" timeOffset="63.6242">23660 13404 340 0,'0'-16'126'0,"14"16"-68"0,19-13-70 0,-12 15 18 15,3 1-7-15,6 0 0 16,11-1 1-16,-5-2 2 15,-3 0-102 1,8-8-45-16,-11-5 31 0,0-3 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0:20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 7255 80 0,'-13'4'33'0,"13"0"-18"0,13 7-13 0,-13-3 9 16,0 7 4-16,0 4 5 15,4 1-4-15,1 6-1 16,-1 9-7-16,0-5-3 15,5 1-5-15,-9 0 0 16,4-1 0-16,5 1 2 0,-9 0 3 16,4-5 0-16,-4 1 0 15,0 0-23-15,0-12-10 16,0-3-33 0</inkml:trace>
  <inkml:trace contextRef="#ctx0" brushRef="#br0" timeOffset="1">1907 7140 44 0,'-18'-30'16'0,"10"33"-8"0,4-3-1 0,4 0 7 16,-9 16-3-16,5 7 1 16,-14 7-5-16,-3 9-2 15,-1 14-5-15,9 5-2 16,-13 7 1-16,22 4 0 15,4 4 1-15,0-5 0 16,26 1 6-16,-9-15 4 16,13-12 6-16,5-15 2 15,12-19 2-15,1-16 0 16,16-11 4-16,-3-16 5 16,-1-7-5-16,-8-8-2 15,-9-7-12-15,-9 0 7 0,-8-5 3 0,-26-3 1 16,-9-4-1-16,-12 4-6 15,-9 8-4-15,-9 7-5 16,5 12-4-16,3 11-9 16,-3 11-3-16,-5 13-23 15,9 6-8-15,4 17-31 16,9 10-42 0,8 1 32-16</inkml:trace>
  <inkml:trace contextRef="#ctx0" brushRef="#br0" timeOffset="2">1954 8331 136 0,'-17'-15'52'0,"17"11"-28"0,4-11-19 16,9 7 11-16,-9-3-7 16,9-1-3-16,0 1-3 15,4-1 0-15,5 5-2 16,-9 7-3-16,4 3 1 0,-4 9 1 15,-4 3 0-15,-1 8 6 0,-8 4 4 16,-8-4-3-16,3 8-2 16,1 3 0-16,-9 1 1 15,0-5-3-15,0-7-2 16,9-4 2-16,-5 1 2 16,5-9-2-16,4 1 0 15,4-5-1-15,5-3-2 16,4 0 1-16,4-4 1 15,13-4-1-15,0 0 2 16,1 4-2-16,3-4 2 16,-12 4-7-16,-1 0 1 0,1 0-30 15,-9 0-13-15,4-3-31 32</inkml:trace>
  <inkml:trace contextRef="#ctx0" brushRef="#br0" timeOffset="3">1971 8029 88 0,'-34'4'35'0,"21"7"-18"0,-13 24-22 16,17-16 4-16,-3 4 2 16,-19 7 1-16,5 12 2 0,9 8 0 15,0 19-2-15,-5 0-2 16,18 0 3-16,17 4 2 16,4-8 2-16,9-8 3 15,4-11 8-15,5-11 6 16,12-12 7-16,18-12 3 15,-1-11-5-15,5-19-1 16,-13-11-15-16,-4-13 5 0,-13-10 3 16,-9-8-3-16,-4-5 2 15,-17 5-9-15,-1 4-4 16,-16 3-4-16,-10 0 0 16,-12 12-2-16,-9 8-1 15,5 11-15-15,-13 11-5 0,3 12-17 16,1 8-4-16,13 7-20 15,0 4-51 1,4 4 19-16</inkml:trace>
  <inkml:trace contextRef="#ctx0" brushRef="#br0" timeOffset="4">2001 9369 140 0,'-8'-23'52'0,"8"23"-28"0,-9-3-11 16,9 3 17-16,0-4 2 15,-4 0 6-15,4 0-12 16,0-4-6-16,13-3-11 16,-5-1-8-16,5 1-2 0,5-1 1 0,3 5 2 15,-4 3-6-15,9 4 1 16,0 4 1 0,-9 3 1-16,-12 5 5 0,-10 3 5 15,5 4-3-15,-13 4 2 16,0 0-5-16,5-4 0 15,-1 1-1-15,-4-5-2 16,13 0-4-16,0 1-2 16,5-1 0-16,12 0 4 15,4 4-1-15,1 1 1 16,0-1 2-16,-5 0 0 16,-4 0 2-16,4-4 3 0,-17 1 2 15,-13-1 1 1,-4 0-2-16,0-3 1 15,-9-5-2-15,4 1 0 16,-12 0-10-16,12-4-2 0,-8-1-23 16,8-3-10-16,5 0-34 15,4-3-49 1,9-5 35-16</inkml:trace>
  <inkml:trace contextRef="#ctx0" brushRef="#br0" timeOffset="5">1937 9174 44 0,'-30'4'19'0,"12"7"-10"0,6 5-9 0,12-5 7 16,-18 8-2-16,1 4 2 15,-5 12-2-15,5 11 2 16,4 7-4-16,0 9-2 16,9 10 2-16,4 1 0 15,13 4-1-15,4-12-2 16,0-4 7-16,9-11 3 16,9-4 19-16,8-19 8 15,17-16-3-15,9-15-3 16,-9-11-9-16,5-16-3 15,-9-11-11-15,-17-11 6 0,4-5 5 0,-13 1 1 16,-17-5 3-16,-13-3-7 16,-9 0-1-16,-12 4-9 15,-14 7-2-15,-8 1-2 16,9 11 1-16,-13 11-9 16,3 16-3-16,1 7-24 15,13 8-9-15,4 11-27 16,9 5-46-1,8 3 24-15</inkml:trace>
  <inkml:trace contextRef="#ctx0" brushRef="#br0" timeOffset="6">1954 10269 176 0,'-13'0'68'0,"13"4"-36"0,0 0-33 16,0-4 15-16,13 8-4 15,-13 3 4-15,0 1-1 16,0 7 0-16,-13 0-7 16,9 12-4-16,4-8 1 0,-9 0-2 15,9 0-1-15,0-4 1 0,0-4-1 16,0-3-3-16,9-1 2 16,-9 1 1-16,17-9 2 15,-13 5-3 1,9-8-2-16,9 0 4 0,-5 0 1 15,-4-4-14-15,4 0-6 16,0 4-24-16,9 0-9 16,-4-3-24-1</inkml:trace>
  <inkml:trace contextRef="#ctx0" brushRef="#br0" timeOffset="7">2096 10300 108 0,'-8'-4'44'0,"8"4"-24"0,0 0-24 0,0 0 8 0,0 8 2 15,8 3 4-15,-8 12 3 16,0 12 3-16,0 3-7 16,0 0-3-16,0 5-1 15,-8-1 1-15,8 0-3 16,0-8-4-16,0-3 0 0,0-4-6 15,8-4 0-15,-8-8-41 16</inkml:trace>
  <inkml:trace contextRef="#ctx0" brushRef="#br0" timeOffset="8">2032 10197 52 0,'-22'-16'19'0,"13"5"-10"0,1 3 2 0,8 4 10 15,-13 1 11-15,0-1 4 16,0 4-3-16,-4 0-3 16,0 4-16-16,-5 3-7 15,5 9-4-15,0 6-7 0,-1 9-2 0,5 19 0 16,0 11 4-1,13 0-1-15,5 12 1 16,3-4 2-16,5 0 0 16,5-4-3-16,7-11 2 0,6-8-1 15,3-8 0-15,5-11 8 16,8-16 6-16,9-14 11 16,-4-17 6-16,0-10-2 15,-5-12 1-15,0-12-5 16,-12-11-2-16,-14-8-5 15,-3 0-2-15,-18 1-4 16,-18 3-1-16,-3 11-3 16,-22 1 1-16,0 22-6 15,0 9-3-15,4 6-13 16,-9 13-2-16,10 11-25 16,3 11-10-16,9 15-33 15,9 24-35-15,4-4 42 16</inkml:trace>
  <inkml:trace contextRef="#ctx0" brushRef="#br0" timeOffset="9">1898 11411 160 0,'-9'-4'63'0,"9"8"-34"0,9 0-36 0,-9-4 10 16,0 11 6-16,0 4 3 15,0 8 1-15,0 0 0 16,0 0-7-1,0 0-2-15,0-3 0 0,0-1-2 0,0-4-2 16,9-3 1-16,-1-1-4 16,-3-3 2-1,12 3 1-15,0-7 0 16,9 0-3-16,-9 7 0 16,9 1-1-16,-13 3 3 15,4 0 4-15,-4 5 3 16,-9-5 6-16,-4 4 3 15,-4 0-8-15,-5 0-4 16,1 1-9-16,-14-5-1 0,5-4-39 16,-13-3-17-16,4-4-14 15</inkml:trace>
  <inkml:trace contextRef="#ctx0" brushRef="#br0" timeOffset="10">1790 11116 44 0,'-43'8'16'0,"26"7"-8"0,-13 16-1 0,21-12 7 16,-8 15 1-16,0 8 1 15,4 20 5-15,-4 18 3 0,17 12-6 16,0 4 0-16,17 3-7 16,9-14-1-16,12-9 0 15,1-11 1-15,17-15-5 16,0-12 7-16,0-19 4 0,13-19 2 15,4-15 1-15,1-23-5 16,-5-12 1-16,-13-19-7 16,-5-7-3-16,-12-1 1 15,-26 0 0-15,-4 1-3 16,-31 3-1-16,-17 8 1 16,-12 7 0-16,-5 12 0 15,-13 12 2-15,8 7-8 16,1 12 0-16,4 7-7 15,9 8-1-15,4 4-24 0,12 4-8 16,1 18-27 0,17 1-35-16,13 4 29 15</inkml:trace>
  <inkml:trace contextRef="#ctx0" brushRef="#br0" timeOffset="11">2023 12307 104 0,'-9'15'38'0,"9"-11"-20"0,-4 0-21 15,4 15 28-15,-13 4-4 16,9 4-8-16,-9 4-3 16,0 7 3-16,0 4 1 15,0 4-7-15,0 0 0 0,5 8 0 16,3-1-3-16,-3-7-3 16,8 15 0-16,0-7-1 0,13-8-3 15,-5-4 2 1,18-11 1-16,-13-8 2 15,13-12-1-15,-9-3 2 0,5-20 2 16,-1-7 2-16,-8-4 1 16,-4-11 0-16,-1 3-2 15,-3 1-1-15,-5 3 3 16,-5 4 5-16,-3 4-5 16,-1 3-2-16,-17 5-1 15,9 7-1-15,-13 8-5 16,8 4-1-16,5 3-2 15,0 0 3-15,0 1-7 16,4-4-2-16,4-1-21 16,0-3-7-16,9-4-43 15,9-4-20-15,8-3 49 16</inkml:trace>
  <inkml:trace contextRef="#ctx0" brushRef="#br0" timeOffset="12">1924 12142 72 0,'-26'0'27'0,"17"4"-14"0,-12 4-9 0,17 0 10 16,-14 3 1-16,-3 4 0 15,-1 12-7-15,5 11-5 16,-9 12 2-16,13 4 1 16,-13 7 2-16,13 8 2 15,9 12-3-15,8 7 1 16,9 4-3-16,13-8 2 0,13-8-4 16,-5-7 0-16,14-15 1 15,8-16 4-15,13-7 3 16,4-16 2-16,0-19 3 15,5-11-5-15,-18-27 1 16,-4-12-1-16,-4-15 1 0,-13 0 2 16,-22-7 4-16,-8-1-1 15,-18-11 1-15,-8 8-5 16,-31 7 0-16,-8 4-4 16,-4 15 0-16,-9 12-3 15,4 4-1-15,5 15-8 16,8 8 0-16,9 7-23 15,9 8-8-15,-5 4-36 0,22 0-13 16,13-4-2 0</inkml:trace>
  <inkml:trace contextRef="#ctx0" brushRef="#br0" timeOffset="13">1907 11403 152 0,'-9'-4'57'0,"9"4"-30"0,0-3-23 0,0 3 13 16,0 0-8-16,9 0-1 15,-1-4-2-15,1 0-1 16,8 0-3-16,5 4-2 0,8 0 1 16,0 4-1-16,0-4 2 15,13 0-1-15,-13 0 2 16,5 4-2-16,-18 0-1 16,9-1-70-1,4 1-41-15,-21-11 45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3:43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5095 17769 108 0,'-15'-8'44'0,"15"3"-24"0,-3 5-4 16,3 0 34-1,-6-5-10-15,-3 5-7 16,0-3-6-16,0 3-15 16,-3 3-3-16,0 2 1 0,-3 3-8 15,1 11-1-15,-1 4-12 16,3 7-3-16,3 1 5 15,3 6 2-15,6 3 5 16,6 5 1-16,6-5-4 16,3-6-1-16,5-7 3 15,10-9 1-15,3-5 4 16,-3-13 3-16,0-8 4 16,-7-7 2-16,-2-12 3 0,-3 1 4 15,-9-1 3-15,-6-2 4 16,-6 0-7-16,-6 0 0 15,-6 2-9-15,-6 4-3 16,-3 1-6-16,4 4-2 16,2 5-4-16,3 7-1 15,3-2-25-15,3 0-11 16,6 6-29-16,9 2-10 16,9-3 0-1</inkml:trace>
  <inkml:trace contextRef="#ctx0" brushRef="#br0" timeOffset="1">5437 17867 180 0,'-12'8'68'0,"9"3"-36"0,-6 7-22 0,6-4 17 15,-3 1-7 1,-3 4 1-16,3 2-12 15,0-2-3-15,1-1-4 16,-1 9-4-16,0-6 1 0,0-3-15 0,3-4-4 16,0-1-36-1,0-8-58-15,0-10 20 16</inkml:trace>
  <inkml:trace contextRef="#ctx0" brushRef="#br0" timeOffset="2">5291 17846 204 0,'-6'-5'77'0,"9"5"-42"0,-3 0-34 0,6 8 16 0,0-3-7 15,0 8 0-15,3 6-6 16,0 2-3-16,3 5 0 16,0 1 1-16,3 2 3 0,0 0-7 15,2 3 0-15,-2-11-33 16,0 3-12-16,3-11-36 15,0 0-21 1,6-13 48-16</inkml:trace>
  <inkml:trace contextRef="#ctx0" brushRef="#br0" timeOffset="3">5625 17783 128 0,'-12'0'49'0,"9"8"-26"0,-3-3-25 0,6 8 9 16,-3 0 1-16,0 6 3 15,3 2-6-15,3 8-3 16,0 0-1-16,6 3-4 0,3-6 2 16,2 1-4-16,7-9 1 15,3-4 13-15,-3-14 6 16,-3 0 19-16,-3-8 8 15,0-6-8-15,-6-4-5 16,-4-6-9-16,-5 3 0 0,-5 0-9 16,-10-8-2-1,-3 2-10-15,-3 1-1 0,0 5-29 16,0 7-9-16,3 6-40 16,6 3-49-1,4 0 38-15</inkml:trace>
  <inkml:trace contextRef="#ctx0" brushRef="#br0" timeOffset="4">5889 18023 228 0,'-2'0'85'0,"2"0"-46"0,0 0-35 0,0 0 21 0,0 0-21 16,0 0-3-16,0 0-4 15,0 0-2-15,0 0 4 16,2 0-20-16,4 0-8 0,0 0-69 16</inkml:trace>
  <inkml:trace contextRef="#ctx0" brushRef="#br0" timeOffset="5">6047 18031 184 0,'-9'0'68'0,"12"0"-36"0,-3 6-62 0,0-6 0 16,0 0-20-16,6 0-7 15,-6 0 11-15,6 0 5 16</inkml:trace>
  <inkml:trace contextRef="#ctx0" brushRef="#br0" timeOffset="6">6143 18018 132 0,'-3'0'49'0,"6"0"-26"0,-3 0-31 16,0 0 5 0,0 0 0-16,0 0 1 15,0 0-42-15,5 0-18 16,4 0 22-16,0 0 14 16</inkml:trace>
  <inkml:trace contextRef="#ctx0" brushRef="#br0" timeOffset="7">6419 17730 128 0,'-18'-8'49'0,"18"10"-26"0,-5-2-12 0,2 0 15 15,0 6-8-15,-3-1 0 16,0 3-11-16,-3 13-2 16,0 6-3-16,3 4 1 0,3 1 2 15,3 5-4-15,6-2-1 16,6-1 0-16,6-5 0 15,8-8 6-15,4-13 6 16,3-3 7-16,-3-10 3 16,2-8 0-16,-2-6-2 15,-6-7 5-15,-3-3 1 0,-12 0 9 16,-12-6 2-16,-6 4-4 16,-6-4-3-16,-3 3-14 15,-6 6-5 1,-3 0-12-16,4 7-1 0,2 6-40 15,3 5-16-15,6 8-84 16,9 2-48 0,12-2 85-16</inkml:trace>
  <inkml:trace contextRef="#ctx0" brushRef="#br0" timeOffset="8">5041 4278 44 0,'0'-2'16'0,"0"-17"-8"0,3 9 15 0,-3 7 13 0,0 0-1 16,0 1 2-16,0-4-1 15,-3 1 2-15,0 0-8 16,-3 2-1-16,0 0-16 16,-3 3 8-16,-3 3 2 0,-2 2-7 15,-4 9-4-15,0 9-7 16,3 9-4-16,0 3-3 15,6 2 1-15,3-3-6 16,6-2 0-16,3-6 7 16,6-2 5-16,9-5 2 15,3-4 3-15,3-9 4 16,-4-6 3-16,4-8-3 16,-3-3 2-16,0-2-3 0,-6-3 2 15,-3-2 1-15,-3-4 2 16,-6-1-6-16,-6-1 1 15,-3-3-6-15,0 4-2 16,-3 4 0-16,0 3-1 16,0 3-9-16,0 2-2 15,0 3-18-15,3 3-9 16,0 0-18-16,3 2-7 16,3 1-8-16,3 2-1 15,6 0-27 1</inkml:trace>
  <inkml:trace contextRef="#ctx0" brushRef="#br0" timeOffset="9">5422 4360 200 0,'-15'3'77'0,"12"2"-42"0,-3 6-32 16,3-3 15-16,-6 0-3 16,1 2 1-16,-4 6-6 15,3-3-4-15,0 6-3 0,0-3-3 0,0-3 1 16,0-2-39-16,3-1-14 16,0 1-42-1</inkml:trace>
  <inkml:trace contextRef="#ctx0" brushRef="#br0" timeOffset="10">5285 4376 212 0,'-3'0'79'0,"9"6"-42"0,3 1-45 0,-3-1 12 15,0 2-4-15,3 0 2 16,0 5-1-16,3 3-1 0,0-3 1 15,3 0-1-15,0 0 0 0,-4 1-18 16,1-4-5 0,-3 1-62-16</inkml:trace>
  <inkml:trace contextRef="#ctx0" brushRef="#br0" timeOffset="11">5610 4225 136 0,'3'-2'52'0,"0"4"-28"0,0-2-4 0,-3 0 19 16,0 0-8-16,0 6-1 15,3 4-15-15,0 6-4 16,0 3-7-16,0 4-1 0,0 4 3 16,-1 2 6-16,1-2 2 15,0-1-10-15,0-2-1 16,3-3-1-16,-3-3 1 16,0-2-6-16,0-2-2 15,0-1-49-15,0-8-21 16,3-5-20-1</inkml:trace>
  <inkml:trace contextRef="#ctx0" brushRef="#br0" timeOffset="12">5589 4196 256 0,'-9'-2'96'0,"12"2"-52"0,0 0-21 15,-3 0 31-15,3 2-13 16,3 1-3-16,0-3-18 16,3 0-5-16,3-3-9 15,2 1-4-15,4-1-1 0,0 0-4 16,0-2 0-16,0 0-7 16,0-1-2-16,3 1-20 0,-4 3-9 15,-2-1-29-15,0 3-13 16,-3 3-33-1</inkml:trace>
  <inkml:trace contextRef="#ctx0" brushRef="#br0" timeOffset="13">5684 4387 244 0,'-9'5'93'0,"15"-8"-50"0,0 6-41 0,0 0 19 15</inkml:trace>
  <inkml:trace contextRef="#ctx0" brushRef="#br0" timeOffset="14">5705 4397 450 0,'12'0'31'16,"0"-2"-15"-16,3-1-12 0,0 0-7 0,2 1-9 15,1-1-5-15,0 1-55 16,-3 2-23-16,0 0-13 16</inkml:trace>
  <inkml:trace contextRef="#ctx0" brushRef="#br0" timeOffset="15">5982 4519 148 0,'-3'3'55'0,"-6"-1"-30"0,6 1-7 0,3-3 20 16,0 0-4-16,0 0 1 15,0 0-9-15,0 0-4 16,0 0-12-16,0 0-4 0,6-3 0 16,0 1-3-16,0-1 0 15,-3 0-1-15,0 3-2 16,0 0 1-16,-3 0-1 15,0 0 2-15,-3 3 1 16,0-3-1-16,0 3 1 0,0-3-2 16,0 0-1-16,0 0 1 15,0 0 1-15,3 0-6 16,0 0-1 0,0 0 2-16,3-3 3 15,-3 3-1-15,3-3 0 0,-3 3-21 16,0 0-10-16,-3 3-37 15,3-3-60 1,9 3 27-16</inkml:trace>
  <inkml:trace contextRef="#ctx0" brushRef="#br0" timeOffset="16">6104 4509 232 0,'-9'0'88'0,"15"0"-48"0,-3 2-34 0,-3-2 22 16,0 0-13-16,0 0-1 16,0 0-8-16,0 0-4 15,0 0-1-15,3 0-8 0,3 0-3 16,0-2 1-16,-3-4 3 16,3 4 1-16,-3-1 3 15,-3 3-1-15,3 0-1 16,-3 0 11-16,0 0 8 15,-3 3-8-15,3-3-3 16,0 2-8-16,-3 4 0 16,3-6-47-16,0 2-18 15,3 1-29 1</inkml:trace>
  <inkml:trace contextRef="#ctx0" brushRef="#br0" timeOffset="17">6238 4522 248 0,'-6'0'93'0,"9"0"-50"0,-3 0-44 16,0 0 20-16,0 0-7 15,0 0 3-15,0 0-8 0,0 0-4 16,3 0-2 0,0 0-6-16,3 0 1 0,0 0-14 15,0 0-3-15,0 0 6 16,-3 0 4-16,-1 0 7 15,1 0 4-15,-3 0-1 16,0 0 0-16,0 0 3 0,0 0 1 16,0 0-10-16,0 0-3 15,0 0-48 1,6 2-61-16,3-2 22 16</inkml:trace>
  <inkml:trace contextRef="#ctx0" brushRef="#br0" timeOffset="18">6506 4220 212 0,'3'3'79'0,"-3"2"-42"0,3 16-23 16,0-10 20-16,0 7-4 15,-3 6 2-15,0 0-12 16,3 2-2-16,-3 1-10 16,3-3-5-16,-1-3-2 0,1-3-1 15,0-2 0-15,0-3-14 16,0-2-3-16,-3 0-40 16,0-3-17-16,0 0-35 15</inkml:trace>
  <inkml:trace contextRef="#ctx0" brushRef="#br0" timeOffset="19">6500 4194 244 0,'-9'-3'90'0,"15"3"-48"0,0-3-34 0,-6 3 24 15,6 0 4-15,3 0 8 16,-1-2-13-16,4-1-4 16,3-2-15-16,0-1-10 0,3 1-2 15,0 3 2-15,0-4 1 16,-3 4-12-16,-1-1-7 0,1 0-22 16,-3 1-9-16,-3 2-30 15,0 0-12 1,6 0-16-1</inkml:trace>
  <inkml:trace contextRef="#ctx0" brushRef="#br0" timeOffset="20">6559 4392 208 0,'3'3'79'0,"3"-3"-42"0,0 0-30 0,0 0 20 15,0 0-1-15,3-3 2 16,6 0-7 0,0 1-2-16,3-1-11 0,-1 1-7 0,1-1-2 15,0 0-1-15,-3 1-2 16,0-1-74-16,0 3-33 16,-3-3 7-1</inkml:trace>
  <inkml:trace contextRef="#ctx0" brushRef="#br0" timeOffset="21">11298 3956 120 0,'9'-6'46'0,"-3"4"-24"0,3-4-24 0,-3 6 11 15,0-2 0-15,-3-1 5 16,0 3 9-16,0-3 6 16,-3 1-2-16,0-1-2 0,-3 0-13 15,-3 1-3-15,-3-4 1 0,-6 1-2 16,-6 0 3-16,-9-11-4 15,-3 3-2 1,-2-3-2-16,-7 0-3 16,-3 0 3-16,-2 0 2 0,-4 3 2 15,4 0 1-15,-16 0-9 16,4 2-1-16,2 0 0 16,-8 1 1-1,-1 2 1-15,1 3 0 0,-1 2 0 16,1 0 2-16,-1 1-3 15,-5-1 0-15,2 3 1 16,-2 3 0-16,2-1 0 16,1 4 0-16,2-1 0 15,1-2 0-15,-7 2-3 16,1 0 2-16,0 3 1 16,-4 0 0-16,4 0-3 15,-1 5 2-15,1 0 1 0,-1-2 2 16,4 0-3-16,5 4 0 15,-2-4 1-15,5 0 0 16,1-3 0-16,2 0 0 16,-2 2 0-16,-1 1 2 15,1-1-1-15,2 1-1 16,-2-1-2-16,-1 1 1 16,1 0 1-16,5 2 2 0,-6-3-3 15,4 6 0 1,2 3-1-16,1-1 0 15,-1 1 2-15,-2 2 0 16,2 0-3-16,0 0 2 16,-2 3-1-16,-1 0-2 0,4 16 0 15,-1-1 3-15,1-2-2 16,5 3 1-16,-3 2-3 16,4 1 1-16,-1-1 2 15,6 3 1-15,-5 13-2 16,5 3 2-16,3-3 1 15,4 1 0-15,2-1-3 16,3-3 2-16,3 4 1 16,4 4 2-16,2 8-3 15,3-4 0-15,3 1 1 16,3-7 0-16,3 0-3 16,6 0 0-16,3 0 2 0,6 8 0 15,3-6 1-15,6-2 2 16,3-3-3-16,6-5 0 15,5 0 1-15,16 13 0 16,0 0 0-16,5 0 2 16,1-10-3-16,6-6-2 15,2-5 4-15,10-2 3 16,2-4 1-16,6-2 2 16,-2-5-4-16,2-3 0 15,4-2 3-15,2 2 1 16,-3-3-1-16,7-5 1 0,2 1 0 15,3-7 1-15,9 7-4 16,1-4-3-16,-4 6 0 16,3-3 1-16,3-8-1 15,3 1 2-15,-6-4 0 16,7-2 1-16,8-3-2 16,-6 1 1-16,-6-1 0 15,3-2 1-15,6-1-2 16,-3 1 1-16,-5-1-2 15,2 1-1-15,3-3 3 16,-6 0 0-16,3 3-1 16,-3-3-2-16,4 0 3 15,2 0 0-15,-3 0-1 16,6 0-2-16,3-3 1 0,0 0 1 16,3 1-1-1,-3-1-1-15,6-5 1 0,0 3-1 16,-6 2 0-16,4-7 0 15,5 4 2-15,-9-4 3 16,3 5-7-16,0-1 0 16,6 1 0-16,-6 2 3 15,-6-7 0-15,0 10 2 16,0-6-2-16,-6 6-1 16,0-7 1-16,7 1 1 15,2 1-1-15,-6 0 2 16,0-1-4-16,0 1 0 15,0 0 1-15,-6-1 2 0,4 1-1 16,-7 0-1-16,-3 0 3 16,3 2 2-16,-6 0-2 15,1 1-2 1,-1-4 0-16,-3-2 1 0,3 1-1 16,-5-4-1-16,2 0 3 15,0-2 0-15,-2-3-1 16,-1 0 1-16,-6 0-2 15,4 1-1-15,-10-7 1 16,3 4-1-16,-8-3 0 16,-7 0 2-16,-2-3-1 15,-7-3 2-15,-5-7 0 0,-3-6 1 16,-1 1-2-16,-5-1 1 16,-1 0-2-16,1 3 2 15,-3-8-2 1,-6 0 2-16,-4 3 0 15,-5-11 1-15,-6-5-5 0,-6 0 1 16,-3 2 4-16,-6 6 2 16,-3-6-2-16,-3 6-3 15,-3-3 0-15,-3-11 1 16,-3 6-1-16,0 3-1 16,0 2 3-16,-3 5 0 15,0 3-1-15,-2-2-2 0,-10 2 1 16,0 0 1-16,-6 2-3 15,1-12-2 1,-10 4-1-16,-6 4 0 16,-2 2-2-16,-4 5-1 15,1 0 4-15,-10 1 1 0,0 2 2 16,-5-3 0-16,3 8-3 16,-10 0 2-16,-2 3 1 15,-7-13 0-15,-2 5 0 16,-3 3 0-16,-9 5-3 15,-7 2 0-15,4 1 2 16,-9 4 2-16,0 4 0 16,0 2-1-16,3 0-2 15,-4 3 1-15,-2 2-1 16,-6 1 0-16,-3-3 2 16,3 2 0-16,0 3 0 15,-6 0 2-15,0-8-1 16,3 6-1-16,-3 2-2 0,3 2 1 15,6 4 1-15,0-4 0 16,-3 4 0-16,6 2 2 16,0-3-3-16,-9 3 0 15,2 0-1-15,4 0 0 16,0 0 0-16,0 11 0 16,0-3 4-16,6-3 1 15,-3 6-1-15,6 2-2 16,6-5-15-16,2 0-7 15,10 0-33-15,0 5-13 16,8 5-50 0</inkml:trace>
  <inkml:trace contextRef="#ctx0" brushRef="#br0" timeOffset="22">14635 5233 108 0,'-6'-2'44'0,"0"2"-24"0,0 2-10 16,6-2 12-16,0 6-8 15,0-1-3-15,0 6-2 16,3 5-1-16,-3 7-4 16,0 6 4-16,0 14 4 0,3 7-2 0,0 16 2 15,0 6 2-15,0-6 1 16,0 8-6-16,0 3-1 15,0 2 2-15,3 3 4 16,-1-8-2-16,1-3 1 16,0 6-3-16,0 3 1 15,0-1-4-15,0 0 1 16,-3-10-3-16,0-3 0 16,-3 0 1-16,0 1 3 15,-3-7-2-15,3-7-2 16,-3-5-2-16,0-8-3 15,-3-6 1-15,3-2 1 16,0-8 1-16,0-3 1 0,0-5-2 16,0-3-2-16,0-3-2 15,0 1 1-15,1-3-4 16,2-3 1-16,0 1-3 16,0-1 0-16,-3 0-3 15,3-5-1-15,0 0-12 16,0 0-3-16,8-5-48 15,-2-6-28 1</inkml:trace>
  <inkml:trace contextRef="#ctx0" brushRef="#br0" timeOffset="23">14462 6765 92 0,'-3'-13'35'0,"3"11"-18"0,0-1 0 16,0 3 16-16,0 0-19 16,3 3-10-16,0 7 3 15,3 14 2-15,3 10-4 16,6 6 4-16,0 5 3 0,0 0 3 15,-1 0 0-15,-2-5-1 16,0-6-1-16,0-2-7 16,0-6-4-16,0-5-1 15,0-5-1-15,3-5 2 16,-3-3 3-16,0-3 0 0,-1-5 0 16,1-3 1-16,0-4 3 15,3-7 2 1,0-10 1-16,0-10-6 0,0-6-4 15,3-5-1-15,-3-2 1 16,-1 2-1-16,-2 8-1 16,0 5-2-16,-3 8 1 15,0 3-23-15,0 0-12 16,0 5-63 0</inkml:trace>
  <inkml:trace contextRef="#ctx0" brushRef="#br0" timeOffset="24">14605 8078 40 0,'0'-6'16'0,"0"4"-8"0,3 2 4 0,-3 0 8 16,0 0 7-16,3 2 6 16,0 6-9-16,0 8-2 15,0 11-9-15,0 10 0 16,3 18 1-16,-6 11 1 15,0 22-8-15,0 12 5 0,0 11 1 16,0 14 5-16,-3-3 1 16,0-6 1-16,-3-13 2 15,0-5-6-15,0-5 1 16,0-14-8-16,3-13-1 0,0-13-4 16,0-8-1-16,0-13 1 15,0-6 0-15,0-5-2 16,3-7-2-16,-3-4-13 15,3-4-6-15,0-6-21 16,0-8-8-16,3-8-25 16,0-11-35-1,0-7 31-15</inkml:trace>
  <inkml:trace contextRef="#ctx0" brushRef="#br0" timeOffset="25">14459 8041 116 0,'0'0'44'0,"0"5"-24"0,-3 3-15 0,3 0 13 16,-3 5-4-16,-3 11 2 15,-3 8 2-15,0 15 1 0,0-2-10 16,-6 3-1-16,1-3 2 0,-1-8 0 16,3-5 2-16,3-9-6 15,3-1-4-15,3-6-1 16,3-6-1-16,0-2 2 15,6-5 1-15,3-9-1 16,3-7-2-16,3-11 1 16,2-7 1-16,7-9-1 15,3-8-1-15,3 1 1 16,-3 4-1-16,-4 9 0 16,-2 0 0-16,0 10 0 15,-6 3 2-15,0 5-3 0,0 2 0 16,-3 7 3-16,0 1 3 15,2 6 0-15,1 13 0 16,3 14 3-16,0 7 3 16,0 3-6-16,3 6-1 15,-3-4-2-15,-1-2-2 16,-2-5 1-16,0-3-1 16,0-5 0-16,0-3 0 15,0-8-44-15,0-2-20 16,0-8-30-1</inkml:trace>
  <inkml:trace contextRef="#ctx0" brushRef="#br0" timeOffset="26">7199 11197 108 0,'-18'-8'44'0,"9"8"-24"0,-3-2-13 0,7 2 15 16,-1 0-4-16,-6-3-1 16,-6 3 2-16,-6 0 0 15,-3 0-10-15,-3 3-3 0,1 5 0 16,-7 2-3-16,0 9 0 15,-5 7-1-15,2 8-2 16,0 11-2-16,6 6-1 16,1 4-1-16,2 1 3 15,3 13 0-15,3 10 1 16,3 6 0-16,4-6 2 16,5 3 5-16,0 0 4 15,6 0-4-15,0 0-2 0,3-5 0 16,0-6-1-1,3 6-2-15,-3 2 1 0,0 6-2 16,3 0-1-16,3-6 1 16,0 11-1-1,6 3 0-15,3 2 2 0,0 0 1 16,0-10 3-16,0 5-3 16,-4-6-2-16,-2 6 0 15,-6-8-1-15,-6-5 0 16,-8-3 2-16,-10 0 10 15,-12-5 4-15,-3-8 1 16,-5 0 0-16,-16 5-7 16,4-10-2-16,8-9-4 0,3-2-1 15,7-8-3 1,-1-5-1-16,6-8 1 0,3-6 2 16,10-2-3-1,2-3 0-15,3-2 1 0,6-3 2 16,3 0-6-16,3-3 1 15,0-2-4-15,3-3 0 16,6 2 1-16,6 4 4 16,3-4 1-16,3 4 1 15,2-1-3-15,4 0 2 16,9 3-4-16,9 8 1 16,-1 8 4-16,1 5 2 15,6 8 0-15,-1 8-2 0,-2 8-2 16,-3 0 1-16,-4 2 1 15,-5 6 0 1,-3 3 0-16,-3 7 0 16,-7 1 0-16,-2 2 2 0,-3-5-3 15,-6 7 0-15,0 1 1 16,-3 8 2-16,-3-1-3 16,-3-2 0-16,-3 8 3 15,3-5 1-15,-3 5-6 16,0-11 0-16,0-2 5 15,0-6 4-15,0 1-6 16,0-6 1-16,3 8-1 0,0-2 2 16,0-1 1-1,-3-2 1-15,0 5-5 16,0 0 1-16,0 8 0 16,-3-3 0-16,0 6 0 0,0-6 0 15,0 11 2-15,3 0 1 16,0-5-1-16,3 0 1 15,0-3-2-15,6 0 2 16,3-3 2-16,6 0 2 16,6-2-3-16,6-3-1 15,6-5-1-15,2 2-2 16,4-2-8-16,0-11-3 16,-1-5-14-16,-2-10-6 15,6-14-17-15,2-3-5 16,-2-2-38-1</inkml:trace>
  <inkml:trace contextRef="#ctx0" brushRef="#br0" timeOffset="27">5020 13520 88 0,'-3'-18'33'0,"0"12"-18"0,-6-4 9 0,6 7 16 16,-2-2 4-16,-4 0 1 16,0 2-19-16,-3 0-7 15,0 6-12-15,-3 5-7 0,0 5-1 16,3 6-1-16,-3 18 0 15,3 0 2-15,6 5 2 16,3 3-3-16,3 5-2 16,3-5 2-16,3-5 0 15,0-3-2-15,0-3 2 0,0-4 3 16,0-7 1-16,-3-4-17 16,0-6-7-16,-3-2-41 15,-3-6-41 1,0-5 27-16</inkml:trace>
  <inkml:trace contextRef="#ctx0" brushRef="#br0" timeOffset="28">4770 13803 176 0,'-3'0'66'0,"6"0"-36"0,3-2-24 15,0 2 15-15,3-3-2 0,3 0 1 16,3-2-14-16,3 0-3 15,0 0-2-15,2-1-1 0,4 1 2 16,0 0-43-16,0-1-17 16,-6 1-26-1</inkml:trace>
  <inkml:trace contextRef="#ctx0" brushRef="#br0" timeOffset="29">5095 13769 164 0,'-18'8'63'0,"18"-3"-34"0,3 22-32 0,6-14 11 0,-3 0-11 16,0 0 0-16,0 1 1 15,0-1 1-15,0-3 1 16,0 1-9-16,-4-3-2 0,1-3-56 16</inkml:trace>
  <inkml:trace contextRef="#ctx0" brushRef="#br0" timeOffset="30">5053 13700 180 0,'-18'-5'68'0,"21"7"-36"0,0-4-37 0,-3 2 10 15,9 0-5-15,0 0-3 16,9 0-2-1,0 0-70 1,0 0-32-16</inkml:trace>
  <inkml:trace contextRef="#ctx0" brushRef="#br0" timeOffset="31">5306 13703 160 0,'-15'16'63'0,"12"0"-34"0,-15 10-34 0,12-15 12 16,0 10-4-16,-2 0 3 0,2-3-5 16,0 1-3-1,0-3-28-15,0 0-12 16,0-3-21-16,3-2-8 0</inkml:trace>
  <inkml:trace contextRef="#ctx0" brushRef="#br0" timeOffset="32">5211 13703 156 0,'-3'-6'57'0,"9"4"-30"0,-3 2-29 16,3 2 9-16,-3 1 12 0,3 2 8 16,0 6 1-1,6 2 1-15,-1 0-16 16,1 9-6-16,0 1-2 0,-3-1-1 15,3-1 0-15,-3-5-2 0,3 0-2 16,-3-6-21-16,3-2-11 16,0 0-57-1,-3-3-33-15</inkml:trace>
  <inkml:trace contextRef="#ctx0" brushRef="#br0" timeOffset="33">5383 13774 140 0,'-5'-2'52'0,"8"7"-28"0,2-2-22 0,-2-3 12 16,3 0 13-16,3 0 9 0,3 0-9 16,6-3-6-16,3 0-12 15,6 1-6-15,-1-4-2 0,1-2 1 16,-3-2 3-16,0-3-2 15,-6-1-2-15,-3-4 2 16,-3-6 2-16,-4 5-4 16,-5 4-1-16,-6-1 0 15,-2 2 0-15,-4 4-5 16,-9 2-1-16,-6 5 0 16,0 11 2-16,0 8-1 15,0 3 1-15,4 4 3 16,2 4 0-16,6-6-2 15,3 6 2-15,6-6-1 16,3 3 0-16,6-3 4 0,3-3 1 16,15-5-4-16,2-2 1 15,1-6-33-15,0-5-15 16,0-8-20 0,0 0-24-16,-1-2 35 15</inkml:trace>
  <inkml:trace contextRef="#ctx0" brushRef="#br0" timeOffset="34">5756 13687 144 0,'-18'-11'55'0,"6"11"-30"0,-3 11-23 0,12-6 14 15,-3 6-10-15,-3 2-3 0,0 3-2 16,0 5-1-16,3 3 0 16,3 0 0-16,3-3 0 0,3-5 4 15,3-3 2-15,3-2-2 16,3-6-3-1,0-3 11-15,3-9 4 0,0-12-6 16,-3 0-3-16,0-2-4 16,-4-2 0-16,-2-17-4 15,-3 0 0-15,-3-2-6 16,-6 2 0-16,-5 3 1 16,-1 0 1-16,-3 3 5 15,3 2 4-15,3 5 3 16,0 9 1-16,3 5-4 0,3 2-3 15,0 11-3-15,3 8 1 16,0 11 1-16,6 10 2 16,3 13 1-16,6 6 3 15,0-3-1-15,0-3 0 16,-1 8-3-16,1-7 1 16,0-6-15-16,0-6-5 15,0-2-73 1</inkml:trace>
  <inkml:trace contextRef="#ctx0" brushRef="#br0" timeOffset="35">5125 14240 124 0,'0'3'46'0,"0"-1"-24"0,2 3-17 0,-2 3 13 15,3 0 14-15,0 3 7 16,3 0-7-16,0 2-2 16,0 0-17-16,0 0-6 0,0 3-2 15,0 0-6-15,0-3 1 16,-3 0 2-16,0-2 3 0,0-3-15 16,0 0-6-16,-3-3-34 15,0-2-13-15,-3-3-20 31</inkml:trace>
  <inkml:trace contextRef="#ctx0" brushRef="#br0" timeOffset="36">5136 14065 144 0,'-6'-2'55'0,"9"2"-30"0,-6 0-18 0,3 0 15 16,0 0-13-16,0 0-9 31,3 10-5-31,0 1-53 16,3-1-22-16,-3 1 25 16,3 2 16-16</inkml:trace>
  <inkml:trace contextRef="#ctx0" brushRef="#br0" timeOffset="37">5226 14219 56 0,'3'0'22'0,"3"8"-12"0,0-3 8 0,0 0 14 15,-3 6 8-15,5 2 3 16,-2 0-6-16,0 1-2 15,0-1-18-15,0 3-5 0,-3-3-8 16,3 0-1-16,-3-2 1 0,-3-3-2 16,0 0-2-16,0-3 3 15,0-5 0-15,0 0-1 16,0-3 1-16,0-5-2 16,0-2 2-16,3-9-4 15,3-2-2-15,0-3-1 16,0 3 3-16,3 5-5 15,0 3 2-15,0 2 2 16,3 3 1-16,3 6 3 16,-1 7 1-16,4 6 7 15,-3 4 6-15,3 1-2 16,-6 0 2-16,6 0-7 16,-3 0-1-16,-3-3-11 0,-3 0-5 15,5 1-58-15,-2-4-24 16,0-2 0-1</inkml:trace>
  <inkml:trace contextRef="#ctx0" brushRef="#br0" timeOffset="38">4910 14785 108 0,'-3'-8'44'0,"3"8"-24"0,-3-3 12 0,3 3 24 15,-3 0-12-15,-3 3-2 0,0 0-21 16,-6 2-7-16,4 0-9 15,-7 3-6-15,6 0 0 0,0 0 1 16,12 3-3 0,3-3-2-16,3 2-2 15,3 1 1-15,2-1 4 16,1 1 1-16,0-1 3 16,-6 1 1-16,0-3 16 15,-9 5 19 1,-6 6-7-16,0-3-11 15,-3-3-8-15,-6 0-7 16,-3-5-4-16,4-3-7 16,-1 1-1-16,3-4-26 15,0 1-8-15,6-3-32 0,3-5-14 16,9-3-2 0</inkml:trace>
  <inkml:trace contextRef="#ctx0" brushRef="#br0" timeOffset="39">5029 14769 160 0,'0'-3'60'0,"3"6"-32"0,0 0-26 0,-3-3 12 16,3 5 17-16,0 3 10 15,0 5-8-15,0 3-4 0,3 3-17 16,0-1-8-16,0 1 0 15,0-4-3-15,-3 4-1 16,0 2-21-16,6-10-11 16,-9-3-35-16,6-3-56 15,0-13 23 1</inkml:trace>
  <inkml:trace contextRef="#ctx0" brushRef="#br0" timeOffset="40">5008 14721 240 0,'-8'-5'90'0,"8"8"-48"0,2-3-47 15,-2 0 17-15,3-6-14 16,0 1 0-16,3 0-7 16,0 0-67-1,18 2-25-15,0 0 22 0,-3-2 12 16</inkml:trace>
  <inkml:trace contextRef="#ctx0" brushRef="#br0" timeOffset="41">5217 14682 216 0,'-15'2'82'0,"12"1"-44"0,0 0-18 0,3-3 24 16,0 0-9-16,0 0-1 15,0 0-19-15,6 0-9 0,3-3-4 16,3 0-5-16,3-2 2 16,2-3 1-16,1 0 0 0,0 0 0 15,-3 3 0-15,0 0 0 16,-3 2 0-16,-3 6-5 16,-3 2-1-16,-6 3 3 15,-3 13 1-15,-3 0 2 16,-3 3 2-16,0 0-1 15,-3 0-1-15,0 0 1 16,0-3-1-16,3-3-3 16,3-2 0-16,3-3 2 15,0 1 0-15,9-7-2 16,3 1 2-16,3-2 1 16,3-4 0-16,3-2 0 15,0 0 0-15,0 0 0 0,0 0 0 16,-4 0-14-16,-2-2-5 15,-3 2-21-15,0-3-10 16,-3 0-26 0,-6 1-43-16,-3-6 35 15</inkml:trace>
  <inkml:trace contextRef="#ctx0" brushRef="#br0" timeOffset="42">5199 14848 212 0,'-3'0'79'0,"6"0"-42"0,3-2-45 0,0-1 12 0,3 0 0 15,6-2 2-15,3 0 0 16,-1-3 1-16,4 3-4 16,3-1-2-16,3 1 0 0,0 0-72 15,5 0-58 1,7-6 42-16</inkml:trace>
  <inkml:trace contextRef="#ctx0" brushRef="#br0" timeOffset="43">5547 14769 176 0,'-24'3'66'0,"24"-3"-36"0,3 0-35 0,-3 0 23 15,12 0 3 1,0 0 5-16,3 0 4 15,3-3-16-15,0 0-4 0,3-5 1 16,-4 1-5-16,4-7-1 16,0 1 0-16,-3-3 1 15,-3 0-1-15,-3 3 0 16,-3 3 1-16,-6-1 1 16,-9 0-3-16,-3 6-3 15,-3 0-3-15,-3 5 1 16,-3 0-1-16,-3 8-2 15,-2 8 3-15,-4 5 0 0,3 0-2 16,3 3 0-16,6 0 4 16,6-1 1-1,9 1 6-15,9 0 5 16,6-3-5-16,3-5-2 0,6-5-3 16,6-6-3-16,2-5 1 15,4-3 1-15,3-5-54 16,-1-2-24-16,1-25-39 15</inkml:trace>
  <inkml:trace contextRef="#ctx0" brushRef="#br0" timeOffset="44">7291 3842 92 0,'3'-40'35'0,"-3"40"-18"0,0-3-5 0,0 3 16 0,0-2-3 16,-3-1 0-1,-2 0 0-15,-7 1-1 16,-3 2-13-16,-3 0 0 0,0 2 0 16,0 1-2-16,-3 8 0 15,0 7-8-15,1 6 0 0,-4 3-1 16,0 7 0-16,0 3 0 15,0 8 2-15,7 8-8 16,-1 10-1-16,0 1 4 16,9 2 3-16,3-5 1 15,3 5 2-15,0 11-4 16,3 10 0-16,0 3-1 16,0 0 0-16,0 8 2 15,0 8 2-15,0-3-1 16,0-8 2-16,-3 3 4 15,3-5 4-15,0-1-4 16,0 1-2-16,3-14-2 16,3 1 0-16,3 2 0 0,0 5 1 15,3 8-5-15,-3-5 1 16,3 5 0-16,-1 6 2 16,-5-6-1-16,-3-2-1 15,-6-11 7-15,-9-3 5 16,-5 1 0-16,-13-12 1 15,-12 20 1-15,-5-12 4 16,-4-15-8-16,3-8-3 16,1-5-2-16,2-9 1 15,-3-4-3-15,7-6 0 16,-4 0 1-16,6-2 2 16,7-1-3-16,2-2-2 15,9-3-3-15,3 0 1 0,6-5 1 16,3-3 2-16,3-2-3 15,3-1 0-15,3-2-1 16,0 3 0-16,3-3 2 16,3 0 0-16,0 0-3 15,0 0 0-15,3 2 4 16,6 1 1-16,3-3-5 16,3 5 0-16,3 3 1 15,2 2 1-15,1 6 1 16,-3 3 0-16,3 2 0 15,0 3 0-15,2 10 0 0,1 13 0 16,3 1 0-16,-3 13 0 16,-4 0 0-16,-2-3 0 15,-3 5 0-15,-6 3 0 16,0 3 0-16,-3 5 2 16,3-8-3-16,-1 3 0 15,-2 7 1-15,3 4 2 16,0-4-1-16,0 4-1 15,0-12 1-15,-3 6 1 16,-6-5 1-16,3 0 1 16,-3-3-2-16,-3-32 1 15,0-5-4-15,-3 14 0 0,0-6 1 16,-3 13 2-16,-12 58-1 16,12-60-1-16,0-6 3 15,-3 19 0-15,0-11-1 16,-3 16-2-16,3-10 1 15,0 20 1-15,0-12 3 16,6 15 2-16,0-13-6 16,9 16 0-16,0-13 1 15,9 5 1-15,0-13-4 16,5 5-1-16,-2-13-2 16,9-3 0-16,-6-8-11 15,9-2-5-15,-7-6-33 16,13-13-14-16,-6-5-49 15</inkml:trace>
  <inkml:trace contextRef="#ctx0" brushRef="#br0" timeOffset="45">4883 7080 132 0,'-9'-8'49'0,"4"8"-26"0,-10 3-12 0,9 0 18 15,-6 2-8-15,0 0 0 16,-3 11-8-16,0 3-3 16,-3 4-5-16,3 7-4 0,3 4 0 15,7 3-4-15,2 5 2 16,3-7-1-16,5-4-2 15,4-7 3-15,6-5 0 0,3-6 1 16,0-5 2-16,0-19 1 16,-3-2 3-1,-3-3 1-15,0-5 3 16,-3-3-3-16,-4-2-2 16,-2-11-2-16,-3-3 0 0,-3 0-2 15,-5 1 2-15,-7-6-2 16,0 0-1-16,3 8 1 15,0 5-1-15,3 5 4 16,0 6 2-16,3 5-2 16,0 3-1-16,3 3-3 15,0 4-1-15,0 4 1 16,3 2 0-16,0 5 0 16,3 3 0-16,0 3-3 15,6 10 2-15,3 2 1 16,0 7 0-16,3 12 0 15,0-2 0-15,0-1 0 16,-1-2 2-16,4-2-3 0,0-4 0 16,0-4 3-16,-3-3 1 15,-3-8-17-15,-3-3-7 16,0-3-56 0,-3-4-47-16,-6-6 45 15</inkml:trace>
  <inkml:trace contextRef="#ctx0" brushRef="#br0" timeOffset="46">4955 7107 172 0,'0'0'66'0,"3"2"-36"0,3 4-31 0,0 4 12 0,3 3 6 15,3 3 6-15,-1 0-10 16,7 3-4-16,6-1-6 15,-3 1-3-15,0-3 3 0,-3-3-2 16,-3 0-1-16,-4-5-37 16,1 0-17-16,-3-5-31 15</inkml:trace>
  <inkml:trace contextRef="#ctx0" brushRef="#br0" timeOffset="47">5172 7056 136 0,'-3'14'52'0,"6"2"-28"0,3 18-22 0,-3-13 14 15,0 8 14-15,0 8 10 16,-3 6-14-16,0 7-4 16,3-5-14-16,0-3-3 0,0-5 1 15,0 0-5-15,0-8-1 16,-3-13-38-1,0-5-38 1</inkml:trace>
  <inkml:trace contextRef="#ctx0" brushRef="#br0" timeOffset="48">5217 7086 140 0,'-3'-3'52'0,"6"6"-28"0,0 2-26 16,3 3 9-16,0 8 3 16,-3 5 6-16,0 3 3 15,0 2 3-15,-3-2-12 16,3-3-6-16,0-5-2 0,0 0-2 16,-3-6 2-16,0-2 8 15,0-5 3-15,-3-6-2 0,0-2 1 16,0-6-9-16,0-10-2 15,0-3 1 1,0-5 1-16,3 0-4 16,6 0 1-16,3 3-2 15,2 2 0-15,1 11 2 0,3 2 0 16,-3 6 2-16,3 7 3 16,-3 6 2-16,0 3 1 15,-3 7-4-15,0 4-1 16,-3-4-1-16,0 1 1 15,0-6-33-15,0-2-12 16,-1-4-50-16,1-1-27 16,3-9 55-16</inkml:trace>
  <inkml:trace contextRef="#ctx0" brushRef="#br0" timeOffset="49">5494 6911 152 0,'-30'-3'57'0,"24"3"-30"0,-3 6-23 16,6 2 13-16,-3 7-8 16,-6 4-3-16,3 2-1 15,0 3 1-15,3 2-3 16,3 3 0-16,0 1 1 0,6-4-2 16,3-5 1-16,3-5-2 0,0-3 2 15,3-5 2 1,0-8 4-16,0-8 0 15,3-2 2-15,-3-6-6 16,-3-3-3-16,-3 1-1 0,-9-1 1 16,0-5 3-1,0-2 2-15,-3 5 1 0,0 5 2 16,3 3 1-16,0 10 3 16,6 16-9-1,0 3-6 1,6 5 3-16,0 1 0 15,5 1-3-15,1-4 1 16,0 2 2-16,-3-5 1 16,0-3-17-16,0-2-7 15,-3-6-37-15,0-2-14 16,0-9-16 0</inkml:trace>
  <inkml:trace contextRef="#ctx0" brushRef="#br0" timeOffset="50">5604 6961 124 0,'0'19'46'0,"6"-11"-24"0,0 8-19 0,-3-6 12 0,0 3 17 16,0 3 10-16,0 0-16 15,0 3-7-15,0-4-11 16,-1-1-6-16,1-1 1 0,-3-2-2 15,0-6-1-15,0-5 5 0,0-3 1 16,0-5-2-16,0-2-3 16,0-6-11-16,0-5-4 15,0-3 2-15,0-5 5 16,0 5 2-16,3 3 0 16,3 5 6-16,-3 5 1 15,6 3 4-15,0 8 3 16,0 11 5-16,0 2 3 15,3 3 0-15,-3 0-1 16,-3 0-2-16,0-3 1 16,-6-2-8-16,0-1-2 15,0-2-1-15,6-5-2 16,-3-3 1-16,0-8-4 16,0-3-2-16,0-10-12 15,0-3-2 1,0 0 8-16,3 6 5 0,0 2 0 15,0 5 1-15,-1 6 8 16,1 3 4-16,3 9 2 16,0 9 1-16,0 3-4 15,0-1-3-15,-3 1-2 16,0-3 0-16,0-3-4 16,0-2 0-16,0-3-32 15,0-3-15-15,0-5-62 16</inkml:trace>
  <inkml:trace contextRef="#ctx0" brushRef="#br0" timeOffset="51">5922 6810 192 0,'3'16'71'0,"3"0"-38"0,0 8-41 0,-3-13 12 16,0 7-2-16,0 6 1 15,0-3-1-15,0-2 1 16,3-4-37-16,0-4-17 16,0 0-23-16</inkml:trace>
  <inkml:trace contextRef="#ctx0" brushRef="#br0" timeOffset="52">5907 6689 220 0,'-9'-16'85'0,"12"16"-46"0,0 2-50 0,-3-2 13 0,6 3-9 15,3 5 0-15,6 0-25 16,6 0-11-16,3 2-36 16,3-4-14-16</inkml:trace>
  <inkml:trace contextRef="#ctx0" brushRef="#br0" timeOffset="53">6211 6752 128 0,'-18'0'49'0,"0"5"-26"0,3 3-12 0,9 0 18 15,0 3-8-15,-2 7 0 16,-1 4-8-16,3-1 0 16,3 8-8-16,3-3-3 0,3-2 1 15,6-5 0-15,2-1 1 16,7-5-5-16,3-5 1 15,3-13-13-15,6-11-5 16,-3-2-67 0</inkml:trace>
  <inkml:trace contextRef="#ctx0" brushRef="#br0" timeOffset="54">4946 7755 108 0,'-3'-11'41'0,"0"11"-22"0,0-2-3 0,3 2 18 15,-3 2-5-15,0 1 0 16,0 5-14-16,0 3-6 15,0 12-6-15,3 4-3 0,0 2 1 16,3-3-4-16,6-2 2 16,3-3 5-16,0-5 2 15,3-5 4-15,0-6 1 16,5-8 6-16,4-7 3 16,-3-3-6-16,0-11-3 0,-6 0-4 15,-3 0 0 1,-6 0 2-16,-9 3 2 15,-9 0-3-15,0 3 0 16,-3 4-5-16,0 4-2 16,0 4-7-16,0 6-1 0,3 3-21 15,4 2-7-15,2 1-31 16,3-1-10-16,3 0-6 16</inkml:trace>
  <inkml:trace contextRef="#ctx0" brushRef="#br0" timeOffset="55">5190 7681 148 0,'3'0'57'0,"3"5"-30"0,3 11-16 0,-3-5 15 15,3 4-3-15,3-1-2 16,0-1 0-16,-1 5-1 15,1-2-11-15,0-2-3 0,-3-4 0 16,0-2-1-16,0-3 4 16,0-2 2-1,-3-8 2-15,-3-1 3 16,0-1-7-16,-3-1-3 16,0-6-1-16,0 1 1 15,-3-3-5-15,0 0-1 16,0 0 0-16,0 1 2 15,3 4-3-15,0 0-20 16,3 4-6-16,0-1-17 16,3 0-7-16,3-6-9 15,0 4-15 1,0 2 27-16,3 8 26 16,0 0 16-16,-1 3 28 15,1-1 13-15,0 1-3 16,0-1 1-16,3 1-3 15,-3-3 1-15,6 0-8 16,6-3-2-16,-7-4-12 16,1-1-1-16,-6-6 2 0,0 1-2 15,-3 0 1-15,-3 0-5 0,0 2-1 16,-6 1-1-16,-3-1 1 16,-6 3-2-16,-6 3 2 15,-3 2-7-15,0 8-1 16,1 9-3-16,2 7 0 15,3 3 5-15,3 2 1 16,3-2-1-16,3 0 2 16,3-3-1-16,6-3 0 15,9-2 4-15,6-5 1 16,-1-6-4-16,4-5-1 16,-3-5-21-16,0-3-8 15,-3-5-17 1,-3-1-32-16,-3-4 19 15,-1-3 32-15,-2 2 19 16,-3 3 24-16,-3 3 11 0,0 0 5 16,-3 2 2-16,3 3-9 15,0 6-1-15,3 7 4 16,0 3 4-16,0 5-8 16,0 0 0-16,6 1-13 15,-3-4 1-15,0-2 1 0,-3 0-2 16,0-3 0-16,-3 1 6 15,-3-6 4-15,0 0 2 16,-3-3 2-16,0-5-9 16,-3-3-3-16,3-7-6 15,0-1-2-15,3 1-3 0,6 2-1 16,6-2-1-16,0 2-2 16,3 2-13-16,-1 1-4 15,4 3-40 1,3 2-17-16,-3 2-24 15</inkml:trace>
  <inkml:trace contextRef="#ctx0" brushRef="#br0" timeOffset="56">4785 8279 128 0,'-3'-3'49'0,"6"6"-26"0,3-1-18 0,3 9 13 16,-3 2 1-16,0 6 3 0,6 7-10 16,0 17-4-16,0 2-5 15,0 0 0-15,0-3 2 0,-1-8 7 16,-2-5 4-16,0 0-6 16,-3-7-3-16,-3-9 9 15,0-3 6-15,-3-4 0 16,-3-6-1-16,-3-6-9 15,0-4-3-15,0-6-7 16,-6-8-2-16,1-8 0 16,-4-2 0-16,9-3-5 15,3 0 1-15,0-11 0 16,3 6 2-16,6 5 1 16,3 5 3-16,0 6-1 15,2 5 2-15,4 7-4 0,0 6-2 16,3 6 6-16,-3 4 3 15,0 4 3-15,-3 4 2 16,-6 9 1-16,-3-1 0 16,-6 1-4-16,-3-1 0 15,-3-2-5-15,-3 0 0 16,0-3-3-16,0-2-1 16,0-3-10-16,3-3-3 15,0-2-15-15,-3-3-7 16,9-3-29-16,0 1-11 15,3-6-20 1</inkml:trace>
  <inkml:trace contextRef="#ctx0" brushRef="#br0" timeOffset="57">4997 8226 140 0,'3'3'52'0,"5"-1"-28"0,4 6-19 16,-6-3 11-16,6 6 8 15,-3 5 7-15,0 0-1 16,-3-3 0-16,-3 0-17 16,0 0-6-16,0-2 0 0,-3-3-2 15,0-3 2-15,-6-2 9 16,0-3-4-16,0-3 0 16,0-7-8-16,3-6-3 15,0 0-3-15,3 0 0 16,0 0 2-16,3 0 0 15,6 0-5-15,6 3-1 16,0 0-26 0,0 2-11-16,0 1-44 15,2 2-40-15,-2 3 50 16</inkml:trace>
  <inkml:trace contextRef="#ctx0" brushRef="#br0" timeOffset="58">5208 8186 148 0,'-9'11'55'0,"12"-3"-30"0,-3 5-21 0,0-5 13 0,3 5 1 16,3 6 1-16,0-1-2 15,3-2 2 1,0-3-10-16,9 1 6 0,-4-7 2 16,1-4-3-16,0-11 2 0,-3-5-3 15,0 0 2-15,-3-1-6 16,-3-1-1-16,-3-1 0 15,-3 0 2-15,-3 0-5 16,-6 3-1-16,0 0-4 16,-9 2-16-1,0 3-5-15,3 5-20 16,3 1-9-16,4 2-55 16</inkml:trace>
  <inkml:trace contextRef="#ctx0" brushRef="#br0" timeOffset="59">5461 7998 132 0,'-6'3'49'0,"3"16"-26"0,-3-9-5 0,3-5 18 16,-3 6-14-16,-3 0-2 15,0 2-8-15,0 0 0 0,3 3-7 16,0 0 1-16,3 2 1 16,3-2-1-16,6 0-1 15,3 0-3-15,3-5-2 16,12-4 1-16,-6-1 1 16,6-6-8-16,-1-3-1 0,-2-5-23 15,0-2-10-15,-3-6-45 16</inkml:trace>
  <inkml:trace contextRef="#ctx0" brushRef="#br0" timeOffset="60">5574 8049 144 0,'-3'2'55'0,"9"6"-30"0,-3-2-29 15,3-6 47 1,3-3-16-16,0 3-3 15,0-3-6-15,3 1-10 0,-1-6-3 0,1-3-1 16,-3 0 0-16,0 1 2 16,-3-1-1-16,0 1 2 15,-3-1-2-15,-3 3 0 16,-3-2-6-16,-3 4 1 16,-3 4-2-16,-3 2-2 15,-3 5-2-15,-5 3-1 16,2 8-1-16,3 2 2 15,-3 1 4-15,6-1 1 16,3-2-2-16,9 0 2 16,6-3 7-16,3 1 4 15,3-4-3-15,3-2-2 16,3-3-2-16,0-2 0 16,2-3-13-16,4-3-6 0,0 1-33 15,0-4-16-15,-3-7-17 16</inkml:trace>
  <inkml:trace contextRef="#ctx0" brushRef="#br0" timeOffset="61">5851 7840 116 0,'0'-3'44'0,"0"-10"-24"0,0 18 7 0,0-8 21 16,0 1-3-16,-3-1 9 15,-3 8-17 1,0 1-20-16,0 4-4 0,-3 1-2 15,3-1-6-15,0 1-1 16,0 0-2-16,3 2-2 16,0-3-4-16,3 1 0 15,6 0 0-15,3-1 2 0,0-2 1 16,3 3 1-16,0-3-3 16,-3 0 0-16,-3-1 4 15,0 1 1 1,-9 6 4-16,-3-4-3 15,-3 3-2-15,0-5-11 16,0 3-6-16,0-8-19 16,0-1-7-16,-3-2-29 15,9 0-43 1,3-8 30-16</inkml:trace>
  <inkml:trace contextRef="#ctx0" brushRef="#br0" timeOffset="62">5997 7739 184 0,'-18'-5'71'0,"9"5"-38"0,0 2-28 0,6 1 19 16,0 2-11-16,-3 1 0 15,0 2-3-15,0 0-1 16,3-1-5-16,3 1-7 0,6 0-1 15,6 6 0-15,6 1 2 16,-3 1 1-16,3 0 1 16,-6 0 6-16,-4 3 6 15,1-4 3-15,-6 4 0 16,-6 0-5-16,-6-4-4 16,-8 4-23-16,-1 5-9 15,-3-3-75 1,-3 0-40-16,0 0 63 0</inkml:trace>
  <inkml:trace contextRef="#ctx0" brushRef="#br0" timeOffset="63">4755 9025 148 0,'-3'5'57'0,"6"-2"-30"0,6 2-21 16,-6-2 15-16,3 2-2 15,0-2 7-15,12-3-5 16,0-3-11-16,-3 0-4 0,0-2 0 16,0-3 1-16,-3 0 1 15,-4-8-2-15,1 3-1 16,-6-5-6 0,-6 2-1-16,0 0-2 15,-3 5 0-15,-8 6 3 16,-4 0-2-16,0 5 1 15,0 5 4-15,0 6 3 16,3 2-2-16,0 3-2 16,3 0 2-16,4 2 2 15,5 1 0-15,3-1 0 16,3 1 1-16,5-3 3 16,7 2-4-16,6-7-3 15,0-6-6-15,3-2 0 0,3-3-29 16,-1-6-13-16,1-2-45 15,-3-2-28 1,-6-1 54-16</inkml:trace>
  <inkml:trace contextRef="#ctx0" brushRef="#br0" timeOffset="64">5095 8808 156 0,'-15'-11'57'0,"15"9"-30"0,0-1-12 16,-3 8 20-16,3-2-15 15,0 5-3-15,0 5-7 16,-6 3 1-16,0 13-6 16,0 3-3-16,0 0 1 0,0-1-4 0,0-1-2 15,0-4-9-15,0-5-3 16,0-5-41 0,0-3-55-16,-3-5 21 15</inkml:trace>
  <inkml:trace contextRef="#ctx0" brushRef="#br0" timeOffset="65">4913 8837 196 0,'-3'-3'74'0,"6"6"-40"0,3-6-40 0,0 3 14 16,3 3 6-16,3 2 6 15,3 6-4-15,3 5-1 0,11 2-9 16,1 1-2-16,0-1 0 0,-3 1 0 15,-3-3 0-15,-1-3-31 16,-2-2-12-16,-3-3-48 16,-3-6-33-1</inkml:trace>
  <inkml:trace contextRef="#ctx0" brushRef="#br0" timeOffset="66">5235 8837 200 0,'-3'5'74'0,"6"-5"-40"0,3 0-44 0,0 0 9 16</inkml:trace>
  <inkml:trace contextRef="#ctx0" brushRef="#br0" timeOffset="67">5264 8845 318 0,'15'-3'14'16,"0"-2"-6"-16,0 0-3 0,-3-3-1 16,0-3-2-1,-3-5-2-15,-3-5-2 0,-3 3-1 16,-3 4-1-16,-3 1 3 15,-3 3 0-15,-3 4 3 16,-6 4-3-16,0 7 0 16,0 8 1-16,0 6 0 15,3 2 0-15,4 3 0 16,2 0 0-16,0 2 0 16,6-2 2-16,3 0 3 0,6-6-2 15,2-2 0-15,4-3-1 16,3-5-2-16,3-2-6 15,3-14-4 1,3-3-38-16,-4-2-17 16,13-6-15-16</inkml:trace>
  <inkml:trace contextRef="#ctx0" brushRef="#br0" timeOffset="68">5452 8668 176 0,'-27'10'66'0,"21"-2"-36"0,-3 16-35 16,6-11 12-16,0 3 7 16,0 0 8-16,3 3-5 0,0 2 1 15,6 0-11 1,3 5-4-16,3-4 0 0,6-4-2 16,3 1-1-16,3-9-6 15,2-7-1-15,-2-6-30 0,0-2-11 16,-3-6-37-1</inkml:trace>
  <inkml:trace contextRef="#ctx0" brushRef="#br0" timeOffset="69">5595 8652 124 0,'-18'-5'49'0,"15"7"-26"0,3 1-16 0,0 2 13 15,3 0-10-15,0 6-1 16,0 2 8-16,3 8 6 15,3 1-12-15,0 1 3 0,3-1 0 16,0-4-5-16,2-2-3 0,1-3-3 16,3-7-3-16,-3-4-4 15,-3-4 0-15,-3-6-11 16,0-8-6-16,-3-8-2 16,-9 3 2-16,0 0 9 15,-3-3 6-15,0 5 7 16,0 1 2-16,3 4 1 15,0 4 2-15,0 5-3 16,3 5-2-16,3 5 4 16,0 3 1-16,6 5-2 15,6 8-1-15,-3-2-3 16,0-3-1-16,0-3 1 16,-1-3 0-16,1-4-33 15,0-9-55-15,0-2 6 16</inkml:trace>
  <inkml:trace contextRef="#ctx0" brushRef="#br0" timeOffset="70">5744 8281 200 0,'0'0'74'0,"0"19"-40"0,12 5-42 0,-6-11 10 16,-1 6 8-16,4 12 5 15,0 9-3-15,3 2-2 0,0 1-5 16,3-4-4-16,0 1 2 0,-3 0-2 16,0-6-1-16,-3-7-46 15,0-6-19-15</inkml:trace>
  <inkml:trace contextRef="#ctx0" brushRef="#br0" timeOffset="71">5678 8583 216 0,'0'-3'82'0,"3"3"-44"0,0 0-44 16,9-2 58-16,0-3-11 15,6-3-22-15,3-6-13 16,2 1-5-16,1-3-20 0,3 0-7 15,-3 6-35-15,3 2-13 16,-4 0-19 0</inkml:trace>
  <inkml:trace contextRef="#ctx0" brushRef="#br0" timeOffset="72">5979 8538 200 0,'0'13'77'0,"3"1"-42"0,15 4-39 0,-12-7 15 0,0 2-10 16,-1-3-1-1,1 1-20-15,0 2-9 0,0-5-54 16,-3-2-21-16</inkml:trace>
  <inkml:trace contextRef="#ctx0" brushRef="#br0" timeOffset="73">5925 8398 224 0,'-6'-3'85'0,"6"3"-46"0,3 3-46 16,-3-3 14-16,6 0-12 16,0 3 1-16,6-3-3 0,3 2 0 15,3 1-34-15,0-1-13 16,0 1 4-16,-4 2 1 16,1 1 29-1,0-1 11-15,-3 6 20 16,-3 4 10-16,0 9 12 0,-3 0 4 15,0 0-8-15,0 0-5 16,0-3-8-16,3-3 0 16,0-4 15-1,11-9-17-15,-2-5-2 0,0-5-4 16,-3-6 0-16,-3-7 0 16,3-6-2-16,-9 0-1 15,-3 3-1-15,-6 2 0 0,-9 1 0 16,-9 2 0-16,0 5-2 15,0 3-2 1,1 6-4-16,-1 2-2 16,3 2-30-16,3 4-12 0,6-1-48 15</inkml:trace>
  <inkml:trace contextRef="#ctx0" brushRef="#br0" timeOffset="74">6279 8406 192 0,'6'16'71'0,"0"-6"-38"0,6 17-36 16,-6-19 11-16,0 5 5 15,-3-3 6-15,-3 1 3 16,0-3 2-16,0-3-13 16,0-2-2-16,0-16-6 0,0-1-4 15,3-4 3-15,0-3 2 16,3-11-12-16,0-2-7 15,3 5 1-15,3 2 3 16,9 9 6-16,2 4 3 16,1 12 10-16,3 7 5 15,-3 6 16-15,0 4 6 16,-3 4-12-16,-4-1-5 16,1 1-11-16,-3-6-5 15,-3 0-23-15,6-5-9 16,-3-2-170-1,-15-12 69 1</inkml:trace>
  <inkml:trace contextRef="#ctx0" brushRef="#br0" timeOffset="75">13578 16224 96 0,'-6'0'38'0,"6"3"-20"0,-3 5-19 0,3-3 9 16,-3 8 10-16,0 11 6 15,0 5 3-15,-3 14 1 0,-3 4-4 16,-3 19-3-1,-3 14-11-15,-8 4 7 0,-4-4 5 16,-3 10-2-16,0-6-2 16,1 1-2-16,2-13 0 0,0-12-6 15,6-9-2-15,0-17-2 16,6-2 1-16,3-11-11 16,7-8-2-16,2-8-41 15,9-5-19-15,8-5-41 16</inkml:trace>
  <inkml:trace contextRef="#ctx0" brushRef="#br0" timeOffset="76">13962 16581 88 0,'3'-5'35'0,"0"5"-18"0,-3-2 4 0,0 2 19 15,0-3-1-15,0-5-1 16,0 5-8-16,0-2-4 16,-9-8-1-16,-3 5 1 15,-3-3-5-15,-3 3-3 16,-6 3-8-16,-2 2-2 15,-4 6-6-15,0 8-2 16,0 2-2-16,1 11 0 0,-1 10 0 16,3 3-2-1,3 11 5-15,6 2 1 0,9-2 0 16,9-6 1-16,9-5-2 16,6-3 2-1,3 3 0-15,6-10 1 0,6-6-2 16,0-8 1-16,2-5-11 15,1-3-2-15,0-5-17 16,-4-2-8-16,1-1-21 16,-3 1-10-16,-3 2-22 15</inkml:trace>
  <inkml:trace contextRef="#ctx0" brushRef="#br0" timeOffset="77">14099 16809 120 0,'-12'-5'46'0,"3"10"-24"0,-3-2-10 0,9 2 13 16,-3 0-7-16,-3 3-3 15,0 5-11-15,3 6-2 16,3 2-2-16,3-2-3 0,6 2 0 0,3-3 6 16,6-4 5-1,3 4 0-15,9-7 3 0,0-9 5 16,-1 4 4-16,-2-12-4 16,0 4-1-16,-6-14-5 15,-3 3 1-15,-6-9-2 16,-3-1 2-16,-9-4 0 15,-3 1 1-15,-12-3 0 16,0 5 2-16,-3 5-9 16,-3 6-6-16,1 5-10 15,2 3-6-15,6 10-22 16,6 6-10-16,6-3-27 16,6-1-39-1,6 7 34-15</inkml:trace>
  <inkml:trace contextRef="#ctx0" brushRef="#br0" timeOffset="78">14519 16693 140 0,'-12'0'55'0,"3"0"-30"0,-9 0-14 0,12 5 18 15,-3 0-6-15,-6 6-1 16,0 7-12-16,-3 3-6 16,3 3-3-16,1 3-4 0,5 4 0 0,3-4-1 15,3-1 3-15,12 1 0 16,0-3 3-16,5-8-3 16,4-6 0-16,3-2 7 15,0-8 4-15,0-5 1 16,0-8 3-16,-3-6-5 15,-4-5-3-15,-5-13-1 16,-3 3-1-16,-6-3-5 16,-3-8 1-16,-6 5 0 15,-3 0 2-15,-2 3-3 16,2 0-2-16,0 8-1 16,3 3 3-16,3 12-2 15,0 1-1-15,6 13-6 16,3 6 5-16,6 7 2 15,3 13 7-15,3 6 2 16,0 8 2-16,-1-1 0 16,1 1-4-16,0-3-1 15,-3-5-1 1,-3-6-2-16,3-5-15 0,-3-2-5 16,3-3-65-1,3-11-42-15,-3 0 52 16</inkml:trace>
  <inkml:trace contextRef="#ctx0" brushRef="#br0" timeOffset="79">14709 16801 96 0,'3'3'38'0,"6"2"-20"0,3 3-4 15,-3-8 15-15,0 5 6 16,3-5 5-16,5-5-6 15,1 5-1-15,0-5-18 16,3-6-7-16,0-5-3 0,0 0-1 16,-6 0 2-16,-3 1-3 15,-4-4 0-15,-8 6 1 16,-3 0 2-16,-5 5-3 16,-4 0-2-16,-9 5-5 15,-6 6 0-15,0 5 2 16,3 8 3-16,1 10 0 15,2 3-1-15,6 3 12 16,6 2 6-16,6-5 0 16,9 0 1-16,9 1-6 15,9-12 0-15,8 1-8 16,13-11-1-16,3 2-15 0,2-7-8 16,4-3-111-1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05:04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3100 16277 216 0,'-23'-5'82'0,"14"8"-64"0,-9-3 20 16,12 0 3-16,-3 0-4 15,3 0 3-15,0 0-11 16,6 0-5-16,0 0-14 15,6 0-4-15,15-3-2 0,18-2-5 16,20 2-1-16,21 0 3 16,19-7 1-16,29 2-3 15,12 0-1-15,17-3 3 16,16 3 1-16,3-5 0 16,8 8 1-16,-2-8-2 15,-7 2 2-15,-5 0-2 16,-18 1 2-16,-18-1 0 15,-24 1 1-15,-18 7-11 16,-17-2-5-16,-10-1-47 16,-23 6-19-16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0:38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10104 4797 160 0,'-15'-5'60'0,"15"7"-32"0,0-2-15 0,0 0 17 16,0 0-11-16,0 0-1 15,0 3-8-15,0 2-2 16,0 3-4-16,0 3-3 0,0 5 0 16,-3 2 1-16,0 6 1 15,0-3 1-15,3 3 0 16,0 0 0-16,3 5 0 15,0-3-5-15,0-2 1 16,0 0 2-16,0-6 1 16,-3-2-1-16,6 3 1 15,0-3-2 1,0-3-7-16,-3-2-4 0,-3-4-21 16,3-1-10-16,0-1-99 31,3-13 53-31</inkml:trace>
  <inkml:trace contextRef="#ctx0" brushRef="#br0" timeOffset="1">10295 4966 152 0,'0'0'57'0,"0"3"-30"0,0 2-16 0,0-5 18 15,0 5-8-15,0 3-2 16,0 3-9-16,0 2-4 16,0-2-3-16,0-3-3 0,0 5 3 15,0 3-2-15,3-3-1 16,-3 0 1-16,0-5 1 15,0-2-34 1,0-1-35 0,0-5-43-16,0-3 33 15</inkml:trace>
  <inkml:trace contextRef="#ctx0" brushRef="#br0" timeOffset="2">10322 4879 192 0,'-3'-3'74'0,"3"6"-40"0,0-3-38 16,0 0 13-16,0 0-10 16,0 0-1-16,0 5-10 15,3 1-3-15,-3-6-65 16</inkml:trace>
  <inkml:trace contextRef="#ctx0" brushRef="#br0" timeOffset="3">10381 4993 124 0,'0'13'49'0,"0"-5"-26"0,0 5-16 0,0-5 15 15,0 0-7-15,0 3 0 16,0-1-7-16,0-2-3 16,0 0-2-16,0-3-3 0,0 1 3 15,0-4 0-15,0-2 1 16,0 0 0-16,0 0 0 0,0 0 2 16,0-2 3-16,0-4-2 15,0 1-2-15,3-6-2 16,0 1 0-16,3-3 0 15,0-1 1-15,3 1-5 16,3 3-1-16,3-1 3 16,0-2 1-16,-4 2 0 15,-2-10-4 1,3 24-1-16,3-1 2 16,3 9 0-16,-6-1 1 15,0 4 0-15,-3 2 0 16,-3-1 2-16,0 4-1 0,0-3-1 15,-3-3 3-15,0-2 2 16,0-1-2-16,0-2 0 16,0-3-28-16,0-2-10 15,2-3-51 1</inkml:trace>
  <inkml:trace contextRef="#ctx0" brushRef="#br0" timeOffset="4">10673 5001 116 0,'-3'0'44'0,"3"0"-24"0,6 2-13 0,-6-2 15 0,6 6-9 16,0-1 0-16,6 0-5 16,-3 0-3-16,5 1-2 15,-2-1 2-15,0-2 1 0,0-3-2 16,-3 0-1-16,0 0 3 15,0-3 1-15,0-2-1 16,0-1-1-16,-3-1-3 16,-3-1-2-16,0 2 1 15,-3 1 1-15,-3 0-1 16,0-1 2-16,-3 4-4 16,-6-1-2-16,-3 0-1 15,0 3 3 1,0 3-2-16,0 2 1 15,0 3 2-15,1 0 2 0,2 3 1 16,6-1 3-16,0-2 1 16,3 6 1-16,0 4-2 15,3-2-1-15,3 3-3 16,9 4 1-16,6-9-2 16,-1-4-1-16,7-2-30 15,0-13-15-15,6-3-37 16</inkml:trace>
  <inkml:trace contextRef="#ctx0" brushRef="#br0" timeOffset="5">11063 4987 160 0,'-12'-8'60'0,"6"6"-32"0,-3 2-20 0,0 2 18 15,-3 1-13-15,0 0-4 16,0 2-9-16,0 3 0 15,1 5 0-15,-1 3-3 0,3 3 2 16,3 2-1-16,3 3 0 16,6 5 4-16,3-8 1 15,3-3-4-15,8-4-1 16,1-14 1-16,0-8 0 16,-3-3 3-16,0-2 1 15,-3-3-1-15,0-3 1 16,-3-2 0-16,-3 0 1 15,-3 0-5-15,-3-5-1 16,0-4-2-16,0 1 0 16,0 3 0-16,0 5 3 0,0 2 0 15,0 6 3-15,-3 0-6 16,3 7 1-16,-3 4-1 16,3 2 2-16,-3 5 1 15,3 6 3-15,0 5 3 16,0 2 2-16,3 1-1 15,3 4 1-15,0 4-4 16,0-1-2-16,-1-2 2 16,4-3 2-16,3-2-24 15,0-6-10-15</inkml:trace>
  <inkml:trace contextRef="#ctx0" brushRef="#br0" timeOffset="6">11435 5024 116 0,'-9'16'46'0,"12"-5"-24"0,9 7-19 0,-9-10 10 16,6 3-6-16,-3 0-2 16,0 2 2-16,3-5 2 0,-1 2-4 15,1-10 4-15,0-2 1 0,3-4-3 16,0-2 1-16,0-2-5 16,-3-3 0-16,0-3-1 15,-3 2-2-15,0 1 5 16,-3 3 4-16,0-1-3 15,0 6 2-15,-3 2-7 16,0 3-3-16,0 5 3 16,0 3 1-16,0 3 0 15,3 2 1-15,0 0-4 16,3 1 0-16,0-1 3 16,0 3 3-16,5 5-26 0,-2-5-13 15</inkml:trace>
  <inkml:trace contextRef="#ctx0" brushRef="#br0" timeOffset="7">11709 5059 148 0,'-6'16'57'0,"6"0"-30"0,0 5-21 0,0 3 17 15,0-1-8-15,3 4 0 16,0-3-7-16,0-1 0 16,0-1-5-16,0-4-4 0,3-2-2 0,-3-3 4 15,-3-5 3-15,0 0 1 16,0-3 2-16,0 1-4 16,0-6-2-16,0 0-3 15,0 0 1-15,0-3 1 16,-3-2 2-16,-3-3 1 15,3-5 1-15,0-3-2 16,0-16-2-16,0 3 5 16,3 0 1-16,0 0 2 15,0 2 2-15,3 1-3 16,3 2-2-16,-3 5 0 16,9 6-1-16,2-5-5 15,1 4 1-15,0 7-2 0,0 1-2 16,0 4 3-16,0 4 2 15,0 6-2-15,-3 3 0 16,-3-1 3-16,-4 4 1 16,-2-4 7-16,-3 3 6 15,-5-2-6-15,-4 0-1 16,-3-4-3-16,-3-1-1 16,0-4-19-16,0-2-7 15,3-2-26-15,3-1-9 16,6-2-42-1</inkml:trace>
  <inkml:trace contextRef="#ctx0" brushRef="#br0" timeOffset="8">12155 4990 120 0,'-3'3'46'0,"3"2"-24"0,3 6-8 15,0-3 15-15,-3 2-1 0,3 3 1 16,-3 1-10-16,0-1-4 15,0-3-8-15,0 1-3 0,0 0 2 16,0-4-1-16,0-1 0 16,-3-4 1-16,3 1 3 15,-3-3-4-15,3-3-1 16,0-2-2-16,0-3-2 16,0-2 1-16,3-1 1 15,3-2 1-15,0 0 1 16,3-1 0-16,3 1 2 15,3 3-5-15,3 2-3 16,-1 0 3-16,1 2 1 16,0 4 2-16,-3 2 0 15,0 2-5-15,0 6-1 0,0 3 3 16,-3 2 1-16,0 0 2 16,-4 3 0-16,-2 0 0 15,0-3 0-15,0-2-16 16,0-3-6-16,-3-3-40 15,3-2-15-15,3-6-17 16</inkml:trace>
  <inkml:trace contextRef="#ctx0" brushRef="#br0" timeOffset="9">12492 5009 180 0,'0'2'68'0,"0"6"-36"0,2 3-13 15,-2-3 21-15,3 0-14 0,0 2-2 16,0 1-14-16,-3-1-4 16,0 1-4-16,6 0 1 0,-6-4 2 15,0-1-44-15,0-6-18 16,0 0-47 0</inkml:trace>
  <inkml:trace contextRef="#ctx0" brushRef="#br0" timeOffset="10">12524 4882 220 0,'-3'-6'85'0,"6"4"-46"0,-6 2-43 0,3 0 15 0,0 0-10 16,0 0-3-1,9 2-19-15,6 4-9 16,0-1-44-16,3 3-19 0,0 0 32 15,3 0 17-15</inkml:trace>
  <inkml:trace contextRef="#ctx0" brushRef="#br0" timeOffset="11">12742 4982 212 0,'-6'0'79'0,"3"0"-42"0,-3 3-28 16,3-1 22-16,-6 4-15 15,-3 2-3-15,-3 2-4 16,0 1-1-16,3 2-4 15,3 0-3-15,3 0 0 0,3 1 1 0,6-1 1 16,6-2-1 0,3-1 1-16,6 3-4 0,0-7 0 15,0-6-26-15,3 0-9 16,2-6-48 0,-2 1-48-16,0-3 46 15</inkml:trace>
  <inkml:trace contextRef="#ctx0" brushRef="#br0" timeOffset="12">12867 5011 172 0,'-3'0'66'0,"3"3"-36"0,0 0-20 0,0-3 20 0,3 5-12 16,0 0-2-16,2 0-3 16,4 1-1-16,3-1-6 15,0-5-2-15,3 0 2 0,-3-3-3 16,6 1 0-16,-3-4 1 15,-3-2 2-15,3 3-3 16,-9-3-2-16,-1 0 0 16,-8 0-1-16,-2 3-3 15,-4 0 2-15,-3 2-1 16,0 3 0-16,-3 3 0 16,0 2-2-16,0 3-2 15,3 3 1-15,0 2 3 16,3 3 1-16,6 0 3 0,3-1 1 15,3 7 1-15,3-4 0 16,6 3 0-16,0-2 0 16,3-6-2-16,6-8-2 15,3-2-17-15,0-14-9 16,2-2-39 0,1-3-56-16,0-2 25 15</inkml:trace>
  <inkml:trace contextRef="#ctx0" brushRef="#br0" timeOffset="13">13167 4815 184 0,'-6'-5'68'0,"6"5"-36"0,0 3-37 16,0-3 25-16,3 5 0 15,0 3-3-15,3 5-2 16,0 6-9-16,0 2 5 0,0 3 2 15,0 0-4-15,0 2-3 16,0 3-1-16,0-5 1 16,0 0-3-16,-3-6 0 15,0-2-36-15,6-8-97 32</inkml:trace>
  <inkml:trace contextRef="#ctx0" brushRef="#br0" timeOffset="14">13334 5011 196 0,'-3'3'74'0,"6"5"-40"0,-6 2-27 15,3-2 18 1,0 0-13-16,6 3-4 0,0-1-3 16,0 1 1-16,3 0-3 15,0-3-6-15,0-3-1 0,2-3-33 16,7-2-13-16,9-5-39 15</inkml:trace>
  <inkml:trace contextRef="#ctx0" brushRef="#br0" timeOffset="15">13554 4982 196 0,'-12'3'74'0,"6"7"-40"0,-6 12-22 15,6-7 19-15,-5 7-1 16,-4 12 4-16,-3 6-16 0,0-1-6 15,3-2-7-15,0-5-2 16,3 0 1-16,0-8-33 0,3-3-15 16</inkml:trace>
  <inkml:trace contextRef="#ctx0" brushRef="#br0" timeOffset="16">14111 4942 160 0,'0'-13'60'0,"0"13"-32"0,-3-16-15 0,3 19 19 16,-3 0-9-16,-3-1-4 16,-6 1-8-16,-3 5-3 15,0-3-4-15,0 3-3 0,0 0 2 16,4 0-4-16,2 0-2 15,3-3 2-15,3 0 0 16,6 1 1-16,6-1 0 16,5 3-3-16,4 0 2 15,0 3-1-15,-3-1 0 16,-3 3 4-16,-9 1 1 0,-6-4-1 16,-9 1 1-16,-3-1 0 15,-3-2 1 1,-3-2 0-16,4-4 0 0,-4-2-9 15,9 0-2-15,3-2-34 16,6-4-13-16,9-2-34 16</inkml:trace>
  <inkml:trace contextRef="#ctx0" brushRef="#br0" timeOffset="17">14215 4995 120 0,'0'16'46'0,"-9"-3"-24"0,12 6-17 0,0-8 11 16,3 4 2-1,0 1 3-15,3 3 2 0,3 5 1 16,6-8-13-16,-1-11 2 0,10-10 1 16,0-6-1-16,-6-2 2 15,-3-3 5-15,-6-3 4 16,-3 3 8-16,-12 1 2 15,-9-1-12-15,-3 2-5 16,-3 4-13-16,-3-1-4 16,-6 3-10-16,6 3-4 15,4 2-232 1,17-18 112-16</inkml:trace>
  <inkml:trace contextRef="#ctx0" brushRef="#br0" timeOffset="18">14801 4945 156 0,'-3'5'57'0,"0"-2"-30"0,0 5-23 0,3 0 15 15,0 0-5-15,0 5 2 16,0 3-5-16,0 0 1 16,0 0-7-16,3 0-5 0,0-3-3 15,6-3 4-15,3 1 3 16,-3-3-1-16,0-3 0 0,0 0-1 15,0-2-2-15,0-3 3 16,3-3 2-16,-6-2-2 16,0 0 0-16,0 0-1 15,0-3 1-15,-3 2-2 16,0 1 2-16,-1 2-4 16,-2 3-2-16,6 6-1 15,0 2 0-15,3 2 0 16,0 1 3-16,0 5 0 15,3-3 3-15,0-2 5 16,0-11 4-16,0-3 5 16,0-5 4-16,0-3-6 15,0-2-3-15,-4-3 0 0,1 0 0 16,-3 0 3-16,-3 1 2 16,-3 1-12-16,0 1-1 15,0 3-3-15,0 2 0 16,0 2-25-16,0 4-8 15,0-1-25-15,3 3-11 16,3-3-29 0</inkml:trace>
  <inkml:trace contextRef="#ctx0" brushRef="#br0" timeOffset="19">15164 5014 160 0,'6'8'63'0,"-3"-3"-34"0,3 0-19 0,0-2 20 0,0 0-9 15,3-3 0-15,0 0-8 16,0-3 0-16,6-2-8 16,-3-1-3-16,0-1 1 0,3-1 0 15,-3 0 1-15,-4 0-2 16,-2-3 1-16,-6 1 2 16,-6-6 2-16,-2 5 1 15,-4 3 0-15,0 3-7 16,-3 5-2-16,0 5-3 15,0 3 3-15,-3 3-2 16,3 5 1-16,3 2 4 16,3 3 3-16,7 0 2 0,2 1 1 15,5 4-4-15,7-5-1 16,6 3 1-16,9-13 0 16,6-11-44-16,2-6-20 15,4-4-50 1</inkml:trace>
  <inkml:trace contextRef="#ctx0" brushRef="#br0" timeOffset="20">15912 4950 252 0,'-6'-18'93'0,"3"18"-50"0,-3-5-30 16,3-1 24-16,-3 4-17 15,-3-1-6-15,0 6-11 16,-3-1-2-16,0 6-1 15,-3 3-3-15,0 2 2 0,0 6-1 16,4 2-2-16,2 3 3 16,3-1 0-16,6 6 1 15,3-5 0-15,3-5-3 0,0-3 0 16,2-6-3-16,4-12 1 16,3-6-2-1,0-6 0-15,0-4-1 0,-3-3 2 16,-3-3 4-16,-3-8 1 15,-3 0 1-15,0-5 2 16,-3-8-3-16,0-2 0 16,0 4 3-16,-3 6 1 15,0 8 5-15,3 5 3 16,-3 6-11-16,3 7-4 16,0 6-1-16,0 8 3 15,3 21 1-15,3 2 3 0,3 6 5 16,0 5 4-1,3 0-4-15,-1-3-2 0,1 1 0 16,3-4-1-16,3 1-5 16,0-8-1-16,-3-6-41 15,0-7-19-15,3-6-54 16</inkml:trace>
  <inkml:trace contextRef="#ctx0" brushRef="#br0" timeOffset="21">16117 4982 180 0,'-6'5'68'0,"9"3"-36"0,-3 8-24 15,0-8 16-15,0 3-14 0,0 2-3 16,0 0-5-16,3 0 1 16,-3-2-2-16,0-3-29 0,3-3-14 15,3-5-42 1</inkml:trace>
  <inkml:trace contextRef="#ctx0" brushRef="#br0" timeOffset="22">16156 4855 272 0,'-9'-16'104'0,"6"16"-56"0,3-5-36 0,0 5 24 15,0-3-21-15,0 3-6 16,0 0-17-16,0 0-5 0,3 3 6 15,3 2-38-15,6 1-15 16,8-1-55-16</inkml:trace>
  <inkml:trace contextRef="#ctx0" brushRef="#br0" timeOffset="23">16403 4890 188 0,'-9'2'71'0,"3"1"-38"0,-3-1-21 15,3 6 21-15,-3 0-13 16,-3 3-3-16,-3-1-13 16,0 4-2-16,3-1-2 15,1 5-3-15,2 1 2 0,6 0 1 0,3-1 2 16,6 1-3-16,5-4-2 16,4-4-1-16,3-3 3 15,0-8-2-15,0-5 1 16,0-6-11-16,3-5-5 15,-3-2 3-15,-1-1 1 16,-5-5 9-16,-6-2 2 16,-6-6 0-16,-3 0 0 15,-3-13 4-15,-3 0 1 16,-3 0 6-16,4 6 5 16,2 4 10-16,0 9 6 15,0 5-13-15,3 8-4 16,0 5-13-16,0 8-1 15,3 8 2-15,0 5 2 0,3 16 6 16,3 5 3-16,3 3-2 16,0 3 0-16,8-3-5 15,-2 0-1-15,0 0 1 16,-3-5 2-16,0-3-19 16,0-3-5-16,-3-7-49 15,6-6-22-15,0-8-6 16</inkml:trace>
  <inkml:trace contextRef="#ctx0" brushRef="#br0" timeOffset="24">16653 4956 168 0,'0'21'66'0,"0"-16"-36"0,0 8-18 0,0-5 19 16,0 0-7-16,0 0-2 15,0 0-8-15,0 0-4 16,3-3-5-16,-3 1-2 0,0-6 3 16,3-3-3-16,3-2-2 15,0-3 2-15,0-3 0 16,2 1-4-16,1-6 1 16,3-3 4-16,0 1 2 15,3 2 2-15,3 5 2 16,0 1-1-16,0 4 2 15,0 4-6-15,-1 7-1 16,-2 6 0-16,0 2 2 0,-3 3-1 16,0 5 2-16,-6-3-4 15,0 1-2-15,0-1-5 16,0-4-2-16,0-4-57 16,9-7-93-1</inkml:trace>
  <inkml:trace contextRef="#ctx0" brushRef="#br0" timeOffset="25">17028 4882 288 0,'-15'-11'110'0,"12"0"-60"0,0-2-43 0,3 8 23 15,0-3-21-15,-3 0-4 16,0-3-20-16,0 1-7 15,3-17-51-15,6 1-20 16,3-1-14 0</inkml:trace>
  <inkml:trace contextRef="#ctx0" brushRef="#br0" timeOffset="26">17245 4546 252 0,'0'18'93'0,"3"3"-50"0,-3 19-37 0,3-6 20 0,0 9-14 16,0 4-2 0,3 1-4-16,3-3-1 0,0 0-3 15,0-3-2-15,0-2 1 0,0-8-45 16,-3-9-20-16</inkml:trace>
  <inkml:trace contextRef="#ctx0" brushRef="#br0" timeOffset="27">17126 4839 316 0,'12'-2'118'0,"-3"-4"-64"0,12 4-56 0,-3-1 20 15,11-2-16-15,16-3 0 16,3 0-22-16,2-8-9 15</inkml:trace>
  <inkml:trace contextRef="#ctx0" brushRef="#br0" timeOffset="28">17745 4548 160 0,'6'-5'60'0,"-6"5"-32"0,3 0-20 0,-3 0 18 16,3 8-2-16,-3 5 3 15,0 6-9-15,3 12-3 16,-3 12-8-16,0 2-3 0,0-3 2 16,-3 3-1-16,0-5 0 15,0-9-1-15,0-4 0 16,3-3 0-16,0-6 2 15,0-5 1-15,0-2 1 16,0-3-2-16,0 0 1 16,0-8-6-16,0-3-1 0,3-7 0 15,3-4 0-15,0-1 2 16,0-1 1-16,6-3-1 16,3 1 1-16,0-1-2 15,0 3 2-15,2 3-2 16,1 2-1-16,0 3 1 15,3 8-1-15,-3 6-3 16,3 7 0-16,-4 3-1 16,-2 8 3-16,-3-3 0 15,-3 0 1-15,3 0 2 16,-3-5 1-16,-3-3-12 0,3-2-31 16,3-6-3-1,3-5-40 1,0-8-43-16,2 0 41 15</inkml:trace>
  <inkml:trace contextRef="#ctx0" brushRef="#br0" timeOffset="29">18221 4837 184 0,'-3'-8'68'0,"3"5"-36"0,-3 0-15 0,0 3 22 16,0 0-11-16,-2 3-1 15,-7 2-14-15,0 3-5 16,-3 3-5-16,0 7-3 0,3 4 3 15,0-1-2-15,3 0-1 0,3-3 1 16,6 1 1-16,3-6-1 16,3-5-1-16,3-5-6 15,3-3-4-15,0-3-5 16,0-2-2-16,0-1 10 16,-3-12 6-16,0 5 1 15,-3-1 3-15,-3 7 4 16,0-1 4-16,-1 2-6 15,1 4-1-15,-3 7-2 16,3 6-2-16,0-1 5 16,0 3 1-16,0 3-2 15,3 0-1-15,0-3-1 16,3-2 1-16,0-3-18 16,3-3-4-16,0-5-31 0,0-2-10 15,0-4-33 1</inkml:trace>
  <inkml:trace contextRef="#ctx0" brushRef="#br0" timeOffset="30">18361 4876 208 0,'0'-2'79'0,"0"-1"-42"0,0 3-28 0,0 0 19 16,3 5-8-16,0 1-1 16,3-1-5-16,0 8 1 15,3 0-8-15,0 3 2 0,0 0 2 16,0 0-4-16,3 0 1 15,0-3-1-15,-3-5 1 16,3 0 0-16,-4-5 0 16,1-3-2-16,0-6 1 15,0 1-4-15,-3-6 0 0,0-4-1 16,0-4-2-16,-3 3 1 16,0 3-1-16,0 2-7 15,0 1 0-15,0-1-8 16,3 6-3-16,0 2 1 15,3 1 2-15,0 4 7 16,3 1 4-16,3 5 3 16,-1 0 1-16,1-3 0 15,0 0 2-15,0-2-1 16,-3-6-1-16,0-2 3 0,-3 0 2 16,0-3-2-1,0 0 0-15,-6-3 1 16,0 3 0-16,-3 0-2 0,-3 0 1 15,-3 1-2-15,0 1-1 16,-3 6-4-16,-3 3 0 16,0 5 0-16,0 2-1 15,0 6 4-15,3 3 2 16,3-1 4-16,6 1 2 16,6-1 3-16,6 4 1 15,3-7-3-15,12-4-3 16,0-3-9-16,2-5-3 15,1-6-62-15,3-2-27 16,6-6-17-16</inkml:trace>
  <inkml:trace contextRef="#ctx0" brushRef="#br0" timeOffset="31">11542 5376 184 0,'0'-2'71'0,"3"4"-38"0,-3 1-30 0,0 5 15 0,3 0-5 16,0 5 2-16,0 11-4 15,3 2-1-15,0 14-6 16,-3 0-1-16,0 2 1 0,0-2 0 15,-3-3 0-15,0-8-7 16,0 0 0-16,0-5-52 16,0-6-23-16,-3-2-9 15</inkml:trace>
  <inkml:trace contextRef="#ctx0" brushRef="#br0" timeOffset="32">11411 5601 232 0,'-3'-16'88'0,"3"16"-48"0,3 14-36 0,0-17 19 16,6 0-7-16,6 1 3 16,3-1-10-16,3-2-5 15,5-1-3-15,7 1-4 0,0 2 2 16,2 1-34-16,-2-1-15 15,0 1-31 1,-3-1-41-16,0 3 39 16</inkml:trace>
  <inkml:trace contextRef="#ctx0" brushRef="#br0" timeOffset="33">11819 5593 168 0,'-12'19'66'0,"6"2"-36"0,-6-2-20 15,9-9 17-15,-3 3-11 16,0 3-4-16,3 3-5 15,3 5-2-15,3-1-3 16,6-1 1-16,6-7 2 0,0-1-2 16,6-6 0-16,5-8 3 15,1-8 3-15,-3-3-4 16,-6-2-3-16,-6 0 3 16,-3-3 1-16,-9 2 6 15,-12 1 3-15,-6 3-13 0,-3-1-5 16,0-5-26-1,1 3-9-15,2 10-68 16</inkml:trace>
  <inkml:trace contextRef="#ctx0" brushRef="#br0" timeOffset="34">12331 5609 148 0,'0'0'57'0,"3"5"-30"0,0 22-14 0,3-19 19 15,-3 5-7-15,0 3 0 16,0 2-8-16,0-2-2 15,0 0-9-15,0-3-2 0,0 3 2 16,-3-2-1-16,0-4 0 16,0-2-1-16,0-8 0 15,0 0-2-15,0-3-2 16,0-4 1-16,0-1 1 0,5-6-1 16,-5 1-1-16,6-3 1 15,0-5-1-15,0 0 0 16,0 0 0-16,0 2-3 15,0 6 0-15,0 8-1 16,3 2 0-16,0 8 0 16,3 6 3-16,-3 2 0 15,0 0 1-15,-3 3 0 16,0-3 2-16,-3 3-1 16,0-5 2-16,0-3 4 15,-3 0 4-15,0-3 0 16,0-5 1-16,3-5-4 15,0-3-3-15,0-3-5 0,2-2 0 16,1 0 0-16,9-3 0 16,0 3 0-16,0-3 2 15,3 11-1-15,0 7-1 16,0 4 1-16,0 4-1 16,-1 3 0-16,-2 1 2 15,-3-1 1-15,-3 0 1 16,0 0-2-16,-3-2 1 15,0-3-29-15,0 0-9 16,3-3-40 0,0-2-62-1,9-1 32-15</inkml:trace>
  <inkml:trace contextRef="#ctx0" brushRef="#br0" timeOffset="35">12920 5652 156 0,'-12'-11'57'0,"6"-5"-30"0,-3 11-5 0,3 5 20 16,0 0-11-16,-5 8-6 15,-4 2-14-15,0 1-7 0,0 2-3 16,3 6-1-16,0 2 2 0,3 3-3 16,3 2 0-16,6-2 3 15,6-6 1-15,6-4-1 16,0-4 1-16,3-2-7 15,0-8-1-15,0-3 2 16,-3-4 1-16,-1-4-1 16,-2-2 0-16,0 0 2 15,-3-3 2-15,-3 0 2 16,-3 0 1-16,0 3 0 16,0 2 0-16,0 11-5 15,0 0 1 1,0 11 0-16,3 2 0 15,0 5 0-15,3-2-3 16,0 0 2-16,0 0-15 0,0-5-6 16,0-3-40-1,3-6-55-15,6-7 27 16</inkml:trace>
  <inkml:trace contextRef="#ctx0" brushRef="#br0" timeOffset="36">13060 5675 168 0,'-3'6'63'0,"3"7"-34"0,0 5-19 0,0-7 17 15,0 0-7-15,0-1 1 16,0 6-3-16,0-3 0 16,0-2-9-16,0-1-3 0,0-2-2 15,0-2-2-15,0-4 1 16,0-10-2-16,3-2 2 15,0-1 2-15,3-5-4 16,0 3-3-16,3 0 3 16,0 0 3-16,3-1-1 15,0 4 0-15,-1 2-1 16,1 3 1-16,0 5-2 16,0 5-1-16,0 3 1 15,-3 2 1-15,0 4-1 16,-3-1-1-16,0 3 1 15,0-3 1-15,-3 0-28 16,0-2-11-16,0-3-147 16,12-8 81-1</inkml:trace>
  <inkml:trace contextRef="#ctx0" brushRef="#br0" timeOffset="37">13355 5694 204 0,'0'5'77'0,"-3"6"-42"0,3 7-26 0,0-10 22 16,0 3-17-16,0 2-5 15,0 0-3-15,0-2 0 16,0-1-3-16,0 1-22 0,0-6-7 16,0-5-77-16</inkml:trace>
  <inkml:trace contextRef="#ctx0" brushRef="#br0" timeOffset="38">13349 5532 276 0,'-6'-5'104'0,"3"5"-56"0,6 0-58 15,-3 0 14-15,0 0-14 16,0 0-4-16,6 3-34 15,3 2-16-15,0-2-31 16,3 2-13-16</inkml:trace>
  <inkml:trace contextRef="#ctx0" brushRef="#br0" timeOffset="39">13504 5710 156 0,'3'29'57'0,"-1"-11"-30"0,4 30-23 0,-3-32 15 16,0 5 0-16,0 3 1 15,0-6-9-15,0-4-4 16,3 1-4-16,3 7 0 0,-3-7 0 16,0-1-1-16,0-6-2 15,0-6-6-15,-3-4-4 16,0-6 1-16,-3-3 3 16,0-2 3-16,0-3 4 15,-3-5 4-15,0-11 2 16,0 3 8-16,0 0 4 0,0 0 2 15,3-6-1-15,3 1-2 16,6 5-1-16,3 2-9 16,3 6-3-16,3 5-3 15,0 6-2-15,-1 12 1 16,-2 9-1-16,-3-3 4 16,3 11 5-16,-3 7-1 15,-6 3 3-15,-6-5-2 16,-6 2 0-16,-3-4-5 15,-3-7-1-15,0-1-14 16,0-6-6-16,-3-1-20 0,4-7-9 16,2-7-46-1,3-1-45-15,6-3 48 16</inkml:trace>
  <inkml:trace contextRef="#ctx0" brushRef="#br0" timeOffset="40">13801 5654 168 0,'0'0'66'0,"-3"5"-36"0,3 3-15 0,0-2 18 15,0 2-1-15,0 0 3 16,0 7-13-16,0 12-3 16,3-3-11-16,0-3-1 0,3-3 0 0,3-2-3 15,0-5-3-15,3-3 2 16,0-3 2-16,6-8-9 15,-3-5-2-15,-4 1-6 16,1-1-3-16,3-8 4 16,-3-3 4-16,-3-2 8 15,-3 3 5-15,0-6-6 16,0 13-1-16,-3 3 2 16,0 3 1-16,-3 5 4 15,6 8 3-15,0 5-2 16,0 0 1-16,0 8-5 15,0-5-2-15,0-2 2 16,3-1 2-16,2 3-4 16,1-3-1-16,0-5-38 0,0-8-14 15,0 0-62 1</inkml:trace>
  <inkml:trace contextRef="#ctx0" brushRef="#br0" timeOffset="41">14117 5392 236 0,'0'11'90'0,"0"-6"-48"0,0 6-38 0,0-1 19 16,3 9-7-16,0 5 1 15,0 5-7-15,0-5-4 16,0 7-3-16,0 14 0 0,0-5 2 15,0-3-15-15,0-5-6 0,-1-1-43 16,7-7-19-16,6-5-23 16</inkml:trace>
  <inkml:trace contextRef="#ctx0" brushRef="#br0" timeOffset="42">14423 5686 268 0,'-3'-13'101'0,"0"7"-54"0,-9-2-31 16,9 6 29-16,-5-1-24 0,-1 3-8 15,-3 0-12-15,-3 3-3 16,0 5 1-16,0 5-2 0,0 3 1 16,0 5 2-16,3 0 0 15,6 3-3-15,3-3 2 16,6-2-1-16,3-3-2 15,0-3-2-15,3-5-1 16,0-6-1-16,6-4 0 16,0-4-4-16,3-4 0 15,-3-3 6-15,-3-1 3 16,-3-1 5-16,-1-1 1 16,-2 2 3-16,0 4 1 15,-3 2-3-15,0 3-3 16,0 5 0-16,3 2-1 15,0 6 0-15,0 3 0 0,3 2 0 16,0 6 2-16,3-4-1 16,3-1-1-16,0-4-19 15,0-2-8-15,-1 0-28 16,1-11-12-16,0 1-31 16</inkml:trace>
  <inkml:trace contextRef="#ctx0" brushRef="#br0" timeOffset="43">14584 5419 260 0,'-3'-14'96'0,"3"14"-52"0,0 0-47 0,0 0 16 16,0 0-7-16,0 6-1 16,0 2 5-16,0 10 6 15,0 3-8-15,3 14 0 0,0 7 2 16,0 0-6-16,0 1 0 15,3-1 0-15,0-2 2 16,3-8-25-16,-3-6-12 16,3-5-66-1,0-2-60-15,0-3 49 16</inkml:trace>
  <inkml:trace contextRef="#ctx0" brushRef="#br0" timeOffset="44">14420 5554 240 0,'0'-6'90'0,"6"6"-48"0,0 0-29 16,0 0 24-16,3 0-1 15,3 0 0-15,3-2-11 16,6-1-5-16,0 0-11 15,2 3-8-15,-2 0-2 0,-3 0-19 16,6 0-7-16,6-2-39 16,-4-1-17-16,1 3-37 15</inkml:trace>
  <inkml:trace contextRef="#ctx0" brushRef="#br0" timeOffset="45">14798 5696 224 0,'0'6'85'0,"0"-4"-46"0,3 1-26 0,6 2 24 16,0-2-10-16,3-3-3 16,0 0-12-16,3 0-5 15,3-3-4-15,-3-2-3 0,0 0 3 16,-1-3-2-16,-2-5 2 15,-3 2-4-15,-3 0-2 16,-3-4-9-16,-3-1-5 0,-6 2 0 16,-6 4 2-16,-6 2 7 15,-2 3 2-15,-1 2 4 16,-3 8 1-16,3 6-2 16,0 2 0-16,3 3 6 15,4 0 5-15,2 0 2 16,3 2 4-16,3 3-1 15,3-2 2-15,6-1-2 16,6 1 0-16,9-3-5 16,8 0-3-16,7-6-16 15,9-4-5-15,-4-9-91 16,7-2-66-16,-6-6 65 16</inkml:trace>
  <inkml:trace contextRef="#ctx0" brushRef="#br0" timeOffset="46">15605 5588 164 0,'-3'-19'63'0,"-3"17"-34"0,0 2-19 0,0 0 20 16,-3 0-7-16,-6 0 1 15,0 2-11-15,1 9-3 16,-4 8-6-16,0-4-3 0,0 4 0 0,6 0-1 16,3-1 2-1,3 1 1-15,6-1 3 0,3-2-1 16,3-5 0-16,3-1-3 16,0-2 1-16,3-8-2 15,0 0-1-15,3-5 3 16,0-3 0-16,-4-3-6 15,1-2 0-15,-3-6 3 16,-3 1 2-16,0-3 0 16,0 5-2-16,-3 3-2 15,0 2-1-15,-3 11 4 16,0 11 3 0,0 2 3-16,3 3-3 0,3 0-3 15,0 2 0-15,3 1-1 16,3-3-9-16,0-1-4 15,0-4-40-15,0-3-17 16,-1-3-24 0</inkml:trace>
  <inkml:trace contextRef="#ctx0" brushRef="#br0" timeOffset="47">15703 5644 164 0,'-3'5'63'0,"3"3"-34"0,0 5-16 0,0-2 19 16,3-1-5-16,0 1 1 0,0-1-9 15,-3 1-1-15,3-3-11 16,0-3 0-16,-3 0 0 0,0-5 3 16,0-2 4-1,0-3-6-15,0-3-2 16,0-3 1-16,0 0 0 15,0-2 1-15,0-8 2 16,0 3 1-16,6 2-8 16,0 2-3-16,6 1-1 15,0 0 2-15,3 0 2 16,3 2 1-16,-1 3-7 16,1 3 0-16,0 0-28 15,-3 2-9-15,0 3-48 16,0 3-61-16,-3 7 39 15</inkml:trace>
  <inkml:trace contextRef="#ctx0" brushRef="#br0" timeOffset="48">16105 5652 240 0,'-3'-8'90'0,"3"-8"-48"0,-6 5-25 0,3 3 25 16,-3 0-18-16,-3 3-3 16,0 2-15-16,-3 1-7 0,-2 10 1 15,-1 7-3-15,0 1 1 16,0 3 0-16,3 2 0 16,3 0 2-16,3-2 0 0,6-3-5 15,3-3 1-15,6-3-3 16,3-2 0-16,3-8-3 15,0-2-1-15,-3-4 3 16,0-2 3-16,-4-2 3 16,1-1 3-16,-3-2 13 15,-3 2-7 1,0 4-1-16,-3 1-4 16,0 4-2-16,3 4-4 15,0 9-2-15,3 7 3 0,3 6 1 16,0 3 6-1,0 2 2-15,-3-3 4 0,0 1 4 16,-6-4 1-16,-3 1 3 16,-3-5-6-16,-3-3 1 15,-6-6-6-15,-12-4-2 16,-2-4-11-16,-4-4-6 16,0-4-14-16,3 1-6 15,7-3-19-15,5-3-7 16,3 1-53-1</inkml:trace>
  <inkml:trace contextRef="#ctx0" brushRef="#br0" timeOffset="49">16174 5562 248 0,'0'0'93'0,"0"0"-50"0,0 2-41 15,0 3 19-15,2 14-4 16,4 2 1-16,0 3-3 16,3 2-1-16,0-2-8 15,0-5-2-15,3-1 0 0,0-4-2 16,3-4-2-16,0-5 5 16,3-2 1-16,-1-6-7 15,-2 1-4-15,0-6-4 16,-3-3 0-16,-3-2 5 0,-3-16 4 15,-3 5 1-15,-3 3-1 16,0 2 3-16,0 6 0 16,0 3-4-16,0 2-1 15,0 5-2-15,-3 3 0 16,3 16 11-16,0 2 5 16,3-2-5-16,3 3-2 15,0-1-1-15,3-2 0 16,0-3-2-16,0-2-2 15,3-3-26-15,3-3-12 16,2-5-45-16,-5 0-20 16,3-2 6-16</inkml:trace>
  <inkml:trace contextRef="#ctx0" brushRef="#br0" timeOffset="50">16513 5546 208 0,'-3'0'79'0,"6"2"-42"0,-3 4-32 15,3-1 19-15,-3 5 7 16,3 9 5-16,0 0-10 16,0 2-3-16,-3-3-13 15,0 1-4-15,3-3 0 0,-3-3-1 16,0-3 2-16,3-2-2 16,-3-2 0-16,0-6-1 15,0 0 0-15,3-3-2 16,0-2-2-16,0-6-8 15,3 1-5-15,0-6 0 0,-1-5 2 16,4 2 5-16,0 3 3 16,-3 3 2-16,0 5 1 15,3 3 0-15,0 5 2 16,-3 10 3-16,0 6 4 16,3 0 0-16,0 3 0 15,-3-4-3-15,0 1 1 16,-3-3-2-16,0-5 2 15,0-2-2-15,-3-6 0 16,0 0-1-16,6-3 2 16,3-5-3-16,0-8 0 15,-1-5-1-15,4 0-2 0,0 2-2 16,0 4 1-16,0 1-4 16,3 6-1-16,0 6 5 15,0 4 2-15,0 14 5 16,0 3 3-16,-4 2 0 15,1-3 0-15,-3 1-5 16,-3-3-3-16,0-3 0 16,-3-2 1-16,0-1-43 15,0-4-19-15,0-4-168 16,12-2 85 0</inkml:trace>
  <inkml:trace contextRef="#ctx0" brushRef="#br0" timeOffset="51">17016 5607 244 0,'0'0'90'0,"-3"2"-48"0,9-2-38 16,-6 8 19-16,3 0 4 15,3-3 6-15,0 1-11 16,3-4-5-16,0-7-10 16,5 0-5-16,4-6 1 0,-3 1-2 15,0 2 2-15,-3 0-2 16,-3 0-1-16,-3-3-4 15,-3 1-2-15,-6 2-4 16,-9-3 1-16,-3 3 3 16,-3 3 3-16,-3 2 0 0,-2 3 1 15,2 3-3-15,-3 5 1 16,0 0 2-16,3 8 3 16,6 7 6-16,4-1 4 15,5-1-2-15,6 3 0 16,6-6-3-16,5 1-1 15,4-1-6-15,3-5 1 16,3-2-31-16,6-6-12 16,6-5-44-16,-1-2-20 15,-2-1 13 1</inkml:trace>
  <inkml:trace contextRef="#ctx0" brushRef="#br0" timeOffset="52">17215 5525 208 0,'-6'-3'79'0,"6"6"-42"16,-3 4-26-16,3-1 21 0,0 2-2 16,3 15 4-16,0 1-7 15,0 3-4-15,0-3-13 16,0-1-4-16,3-4 0 0,-3-6-1 16,0 0 2-16,-3-5-4 15,3 0 0-15,3-5 1 16,0-6 2-16,0-2-3 15,3-6-2-15,0-15-5 16,0-1 0-16,0 1 0 16,3 2 2-16,0 3-1 0,2 5 1 15,4 3 2-15,-3 5 0 16,3 5 2-16,-3 6 1 16,0 10 1-16,-3 6 2 15,-3 2-3-15,0 0 0 16,-3 0 1-16,-1-2 0 15,1-3-16-15,-3-3-4 16,6-5-89 0,0 0-33-1</inkml:trace>
  <inkml:trace contextRef="#ctx0" brushRef="#br0" timeOffset="53">17620 5326 312 0,'-3'-8'115'0,"6"11"-62"0,-3-3-57 16,0 0 21-16,0 0-9 15,0 5 5 1,0 16 0-16,0 3-8 16,0 8 0-16,0 5 1 0,0 10-3 15,3-2-2-15,0-2 0 16,0-6-1-16,0-5-16 15,0-6-6-15,0-7-33 16,0-1-13-16,3-5-57 16</inkml:trace>
  <inkml:trace contextRef="#ctx0" brushRef="#br0" timeOffset="54">17412 5461 296 0,'0'-8'112'0,"3"8"-60"0,3 0-43 0,0 0 25 16,3 0-10-16,5-3-2 16,4 1-8-16,12-1-1 15,0 0-8-15,3 1-3 0,2-1 1 16,-2 1-24-16,0-1-11 0,0 3-49 15,-1 0-23 1,-5 5-19-16</inkml:trace>
  <inkml:trace contextRef="#ctx0" brushRef="#br0" timeOffset="55">17939 5474 248 0,'0'-2'93'0,"-3"2"-50"0,0 0-26 15,3 0 27-15,-6 0-12 16,-3-3-3-16,-3 3-17 16,-9 0-5-16,3 3-5 0,0 2-4 15,3 0 1-15,4 3-1 0,2 0-2 16,6 3-4-16,15 2 0 15,5 5-1-15,7 6 1 16,3 3 5-16,3-1 1 16,-6-2-1-16,-7 0 2 15,-5-3 18-15,-9-3 9 16,-9-2 0-16,-9-2-1 16,-2-4-18-16,-10-5-6 15,-3-2-64-15,0 0-25 16,6-3-53-16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0:38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3493 3897 132 0,'0'0'52'0,"0"0"-28"0,3 0-24 0,-3 0 13 15</inkml:trace>
  <inkml:trace contextRef="#ctx0" brushRef="#br0" timeOffset="1">3499 3916 227 0,'3'18'5'0,"0"4"-2"15,0 1 2-15,0-1 1 16,0-4 0-16,0-5 1 0,-3-2 0 16,0-1 3-16,0-2 6 15,0-8 4-15,0-2-8 0,0-9-4 0,0 1-3 16,0-1-1-16,0-2 0 16,3-3 0-16,3 0-2 15,3 0-2-15,0 3-2 31,3-8-1-31,0 5 2 0,0 3 2 0,0 10 0 16,-1 3-1-16,1 0-2 16,0 3 1-1,0 2-26-15,3-2-11 16,6-1-50 0</inkml:trace>
  <inkml:trace contextRef="#ctx0" brushRef="#br0" timeOffset="2">3979 3900 160 0,'-9'-8'63'0,"9"5"-34"0,-3 3-34 0,0 0 12 16,0 0 5-16,-6 0 4 0,-6-2 4 15,0-1 0-15,-3 3-11 16,-3 3-5-16,3 5-3 0,-5 2-1 0,5 6 0 15,3 5-3-15,6 0 0 16,3 1-1-16,6-1 3 16,6-5 0-16,3-3 3 31,3 0 3-31,3-8 2 16,3-7 1-16,2-9 2 0,-2-2-3 15,-3-3-2-15,-3-2-2 16,0-4 0-16,-3-15-2 15,-3 3 2-15,-3 2-4 16,-3 6 0-16,0 2-1 16,0 3 0-16,0 2 2 0,0 6 2 15,-3 2-1-15,3 6-1 16,0 5-4-16,0 5-2 16,0 6 0-16,0 18 4 15,3 3-1-15,0 0 1 16,3-1 2-16,0 1 2 0,3 0 1 15,0-6 1-15,-1-4-5 16,1-7 1-16,0-1-40 16,3-6-18-16,3-8-30 15</inkml:trace>
  <inkml:trace contextRef="#ctx0" brushRef="#br0" timeOffset="3">4202 3895 212 0,'-3'13'79'0,"0"3"-42"0,3 5-45 0,3-10 12 16,-3 2-2-1,3 0 1-15,-3 0-1 0,3-2 1 16,-3-3-53-16,0-3-21 16,0 0-6-16,3-7-2 15</inkml:trace>
  <inkml:trace contextRef="#ctx0" brushRef="#br0" timeOffset="4">4190 3699 244 0,'-15'-13'90'0,"18"13"-48"0,-3 0-51 16,6 0 12-16,-6 0-37 15,6 0-15-15</inkml:trace>
  <inkml:trace contextRef="#ctx0" brushRef="#br0" timeOffset="5">6577 3953 104 0,'3'16'38'0,"-6"-3"-20"0,3 13-8 0,0-15 12 0,0 2 3 16,-3-2 2-16,0 5-8 15,0-6-1-15,0 1-11 16,-3-3-2-16,3-3 1 0,0 0-1 15,0-2 0-15,3-3-3 16,0 0-2-16,0-3 7 16,0 1 5-16,3-4-6 0,-3-1-1 15,3-7 3-15,3 1 3 16,0-5-4-16,0 2 1 16,3-3-1-16,3 1 1 15,3 2-4-15,0 3-1 16,0 2-3-16,-1 3-1 15,1 3-1 1,3 2-2-16,0 3 3 0,0 3 0 16,0-1-57-16,0 1-25 15,2 0-7 1</inkml:trace>
  <inkml:trace contextRef="#ctx0" brushRef="#br0" timeOffset="6">6961 3916 208 0,'-9'-8'77'0,"9"8"-42"0,-6-3-43 16,6 6 10-1,-3-3 1-15,-6 3 5 0,-3 2 2 16,0 0 4 0,-2 0-7-16,-1 1-4 0,0-1-2 0,3 3-1 0,6 0 0 15,3-3-5-15,3 3 1 16,6 0 4-16,3 0 2 15,0 3-3-15,0-1 1 16,3-2 0-16,-3 0 0 16,-6-3 4-16,-3 1 2 0,-6-4 6 31,-6 6 5-31,-3 0-7 0,-6-3-3 16,0-5-7-16,0 3-2 15,3-6-10-15,4 1-3 16,5-1-36-16,12-7-74 31</inkml:trace>
  <inkml:trace contextRef="#ctx0" brushRef="#br0" timeOffset="7">7107 3929 180 0,'0'5'68'0,"6"1"-36"0,-3 7-35 15,-3-5 13-15,0 8-3 16,-3 2 1-16,-3-2-2 15,0 0-1 1,0-3-3-16,0 3-2 0,0-5 3 16,3-1-7-16,0-2-1 15</inkml:trace>
  <inkml:trace contextRef="#ctx0" brushRef="#br0" timeOffset="8">7137 3786 296 0,'-12'-10'112'0,"12"10"-60"0,0-3-65 0,0 3 17 16,0 0-26-16,0 0-8 15,6 0-57-15,0 0-24 16,6 0 27 0,2-5 13-16</inkml:trace>
  <inkml:trace contextRef="#ctx0" brushRef="#br0" timeOffset="9">10384 3821 92 0,'-6'-22'35'0,"6"22"-18"0,0-2-20 0,0 2 6 0,0 0 14 15,0 0 9-15,3 0 4 16,-3 0 2-16,0 0-9 16,3 13-1-16,0 6-13 15,0 4 1-15,0 4 3 0,0-1-5 16,0 9-2-16,-3-4-3 16,0-4-3-16,0-6 1 0,0-5-1 15,0 0 2-15,0-8 3 16,-3-3-2-1,0-10 0-15,0-11-1 16,0 3-2-16,3-3-2 16,3-3 1-16,3 1 1 15,3-1 2-15,3 6-1 16,3 2 2-16,0 3-4 16,2 3-2-16,1 2-3 0,6 3-1 15,0 0-18-15,0 3-7 16,0 2-14-1,-1 1-46-15,1-1 8 16</inkml:trace>
  <inkml:trace contextRef="#ctx0" brushRef="#br0" timeOffset="10">10795 3942 212 0,'-6'-8'79'0,"3"6"-42"0,-15-4-32 16,6 4 17-16,3-1-10 15,-3-2 1-15,0 2-6 16,-2 3 1-16,-1 3-5 15,0 5-4-15,3 2-2 16,3 4-3-16,0 7 1 16,6 3 3-16,3-6 1 15,3 1-2-15,3-6 2 16,3 0 3-16,0-8 1 0,6-7-1 16,6-9 1-16,-4-5-4 15,-2 0 0 1,-3-5 1-16,-3 0 2 0,-3-16-1 0,-3 0 2 15,-9 3-2-15,-3 2 2 16,6 8 0-16,-6 0 1 16,0 8 2-16,3 6 1 15,3 4-6-15,0 12-2 16,3 10-3-16,-3 7 0 16,9 7 5-16,0 1 3 0,6 6-1 15,0 0 0-15,0-2 1 16,0-3 0-16,0-6-9 15,0 0-2-15,3-7-38 16,0-6-18 0,-1-5-38-1</inkml:trace>
  <inkml:trace contextRef="#ctx0" brushRef="#br0" timeOffset="11">11158 3879 272 0,'-12'-11'101'0,"6"14"-54"0,3 2-57 16,0 0 14-16,-6 6-5 15,-6 2 2-15,-5 8 2 0,-7 6 3 16,3-1-3-16,0-2-2 0,3-3 0 16,3 3-17-16,4-8-6 15,2-5-18-15,3-3-7 16,0-6-13 15,3-7-40-31,3-8 19 0</inkml:trace>
  <inkml:trace contextRef="#ctx0" brushRef="#br0" timeOffset="12">10908 3905 184 0,'0'-10'71'0,"0"10"-38"0,3 0-36 16,3 0 13-16,0 5-5 15,3 3 2-15,15 5 2 16,-1 3 5-16,7 8-8 0,0 2 1 0,6 1 0 15,2-1-3-15,4 1-1 0,0-9-100 16</inkml:trace>
  <inkml:trace contextRef="#ctx0" brushRef="#br0" timeOffset="13">7955 6122 124 0,'0'0'49'0,"0"-2"-26"0,0-1-14 0,0 3 16 0,0 0-5 16,3 5 0 0,-3 1-2-16,3 4-2 15,0 1-8-15,-3 2 1 0,3 3 4 16,0-3-5-16,-3 3 0 16,0-3-2-16,0-2-1 0,3-3-3 15,-3-3 1 1,0 0 0-16,0-7 1 0,0-3 2 15,0-3 3-15,3-3-2 16,0-2-2-16,6 0-5 16,0 2 0-16,3 0-2 15,0 1 0-15,-3 2 0 16,3 3 0-16,-4-1 0 16,1 6 0-16,3 0-18 0,-3 6-7 15,3-1-35 1,0 0-52-16,0 0 21 15</inkml:trace>
  <inkml:trace contextRef="#ctx0" brushRef="#br0" timeOffset="14">8315 6144 204 0,'-3'-6'77'0,"-3"6"-42"0,3 0-34 16,1 0 14-16,-4 0-2 15,-6 3 5-15,0 0-12 0,-3 2-4 16,0 3-1-16,0 2-1 0,0 4 0 16,3 4-3-16,3 3 0 15,6-5-1-15,3 0 3 0,6-3 2 16,3-2 2 0,3-6-4-16,0-7-1 0,3-4 3 15,0-4 1 1,0-4 0-16,-6-1 1 15,0-4-2-15,-3-2 2 16,-3 0 0-16,0-11 1 0,-3 3-2 16,-6 2-2-16,3 6-2 15,-3 3 1-15,0 5 7 0,3 2 4 16,0 6-8-16,0 5-2 16,3 10-1-16,0 9 0 31,6 2 3-31,0 3 3 0,3 2-2 15,0-2 0-15,-1-3-1 16,4 0 1-16,0-2-11 16,0-3-2-16,0-3-28 15,0-5-13-15,0-8-46 16</inkml:trace>
  <inkml:trace contextRef="#ctx0" brushRef="#br0" timeOffset="15">8515 6160 220 0,'-6'2'85'0,"6"3"-46"0,0 9-46 16,0-6 14-16,3 2-3 16,-3 3 2-16,0 6 4 31,0-3 1-31,3 0-5 0,-3-3-6 0,3-2-3 16,0-4-40-16,0-1-19 15</inkml:trace>
  <inkml:trace contextRef="#ctx0" brushRef="#br0" timeOffset="16">8446 6011 248 0,'-15'-5'93'0,"15"5"-50"0,18-3-70 16,-12 3-35-1,9 6-7-15,0 4-13 16,3 9 0-16</inkml:trace>
  <inkml:trace contextRef="#ctx0" brushRef="#br0" timeOffset="17">9313 6125 132 0,'0'8'52'0,"5"-3"-28"0,-2 14-15 15,0-11 14-15,3 5 0 0,-3 6 3 0,0-4-1 16,0 1 2-16,6 0-15 31,-3-3-2-31,0-2-3 0,0-3-1 16,-12-8 5 0,3-5-1-16,6-3-4 0,-6-3 2 15,3-2-3-15,9 0 0 16,-3-3-6-16,3 3 1 15,0-1 0-15,0 1 2 16,3 3-6-16,0 2 1 16,3 2-1-16,-1 4-1 15,1-1-18-15,0 3-8 16,0 3-35 0,0-1-52-16,6-2 23 0</inkml:trace>
  <inkml:trace contextRef="#ctx0" brushRef="#br0" timeOffset="18">9705 6130 220 0,'-8'-2'82'0,"8"4"-44"0,-3 4-47 16,0-4 14-16,-3 4 1 15,-3-1 6-15,0 3 3 16,-3-3 3-16,6 3-10 15,3-3-7-15,9 1-3 0,0 2 1 16,3 0 2-16,3-1 0 0,-3 1-1 16,0 0 1-16,-1 3-1 15,1-3 4-15,-3 0 5 16,-6 2-1-16,-3-2 3 0,-6-2-6 16,-5-1-1-1,-7 0-4-15,0-7-1 0,3-1-21 16,0 0-10-16,3 1-20 15,3-6-7 1,6 0-30 0</inkml:trace>
  <inkml:trace contextRef="#ctx0" brushRef="#br0" timeOffset="19">9822 6138 256 0,'-15'-2'96'0,"18"7"-52"0,-3 0-51 15,6 6 7 1,-6 2-3-16,0 0 1 16,0 3 4-16,6 0-1 15,-3 0-1-15,-1-3 1 0,1-2-39 16,3-17-84 0</inkml:trace>
  <inkml:trace contextRef="#ctx0" brushRef="#br0" timeOffset="20">9836 5961 272 0,'-3'-3'101'0,"6"6"-54"0,0 0-90 31,3-1 1-31,-6-2-64 0</inkml:trace>
  <inkml:trace contextRef="#ctx0" brushRef="#br0" timeOffset="21">7110 4580 56 0,'-6'0'22'0,"6"3"-12"0,3-1-14 0,-3-2 4 16,3 6-2-16,3-1 0 16,0 3 13-16,-3 0 5 0,3 2-2 0,0 4 0 15,0 7-8 1,0 8-2-16,0-3-2 0,2 1-2 15,4-1 1-15,3 1 1 16,3 2 1-16,0 0 3 16,0-3 6-16,3-2 2 31,5-3-5-31,4 0-1 0,0 6 2 16,3-3 1-16,5-3-8 15,1 0-3-15,3 0-1 16,2-2 2-16,1 2 2 0,0-3 3 15,2-4 1-15,1 4 1 16,-3-10 2-16,2 5 1 16,1-10 3-16,-3-8-3 0,-1-1-1 15,7 1-6-15,-1-3-3 16,10 0 2-16,-1 0 0 16,4 0-4-16,-1 0-1 0,-2 0 1 15,0 1 2-15,-4 1 0 16,7 1 2-16,-1 2-2 15,-5 3 2-15,-1 3-2 0,-2 2-1 16,-4 3-2-16,1 11 1 16,0 7 1-16,-4 1 0 15,7-1 0-15,-4 3 2 16,-2-5-1-16,-3 5-1 16,-1 0 1-16,-2-5-1 31,-6-3 0-31,-7-5 0 0,-5-3 2 15,-3-2 1-15,-6-3-19 16,-3 0-9-16,0-3-60 31</inkml:trace>
  <inkml:trace contextRef="#ctx0" brushRef="#br0" timeOffset="22">9497 5321 128 0,'-6'-6'49'0,"6"4"-26"0,3 7-29 31,-3-5 6-31,0 5-4 0,0 9 0 16,0 4 20-16,0 1 11 15,0-1-4-15,0 3-1 16,3 3-11-16,3 0-4 15,0-3-4-15,0-2-3 0,-3-3 1 16,-3-3 5 0,-6-3 13-16,-3-4 7 0,-6-6-4 15,-6-3-3-15,-5-2-11 16,-1 2-5-16,3 0-11 16,0 1-5-16,-3 2-55 15,4 0-62 1,8 0 28-16</inkml:trace>
  <inkml:trace contextRef="#ctx0" brushRef="#br0" timeOffset="23">3999 4535 80 0,'0'0'33'0,"0"0"-18"0,0 5-13 16,0-5 6-16,0 6 4 15,0-1 5-15,0 3-3 16,3 0 2-16,-3 2-5 16,3 1-1-16,0 2-4 15,0 0 1-15,0 1-4 16,0-1-2-16,3 0 2 0,0 6-4 0,3 4-2 16,0 1 2-16,0-3 0 15,0 1 1-15,3-4 2 16,0 1-1-16,0-4 2 15,8 1-2-15,1-2-1 0,3-1 3 32,0 3 0-32,3-3-1 15,-4-3 1-15,7 1-2 16,3 2 2-16,-3-2-2 16,2-3-1-16,1-3 7 0,3 0 5 15,0 1-6-15,5-4-1 0,1 1-3 16,0 2 1-16,-1-2-4 31,10 2-2-31,-6-2 2 0,-1-1 2 0,4 1 0 16,0 0 2-16,-1 2-2 15,7 0-1-15,-4 1-2 16,-2-1 1-16,3 0 1 16,-4-2 2-16,1 0-1 15,-1-3-1-15,-2 0 3 16,3 0 2-1,2 0-2-15,1 2-2 16,-6 1 0-16,-4-1-1 0,4-2 0 16,0 0 2-16,-1 0-1 15,1 0 2-15,2 0-4 16,1-2 0-16,0 2 1 16,-4 0 2-16,1 0-3 15,-3 0 0-15,5 2 1 0,-5-2 2 16,0 0-1-16,-1 0 2 15,1 0-2-15,0 3 2 16,-7 0-2-16,10-1-1 16,-3 1 1-16,-4 2-1 15,1 1 0-15,-3-1 2 16,14 0-3-16,-5 0 0 0,-6-2 1 16,-4 0 0-16,1-1 0 15,0-2 2-15,0 0-3 16,-1 3-2-16,1 0 2 15,0 2 2-15,-3 0 0 16,-4 1-1-16,1-1 1 16,-3 0-1-1,6 0-3-15,-4-2 2 16,-2 0 1-16,-3 2 2 0,0-2-1 16,0-1-1-1,-1 1 1-15,1 0 1 16,0-1-1-16,0 9-1 15,3-1 1-15,-4 6-1 0,4-2 0 0,0-4 0 16,-3-2-3-16,3 3 2 16,-1-3 1-16,1-3 2 15,0 3-1-15,6-3-1 16,-4 0 1-16,1 1-1 16,0-1 0-16,-3 0 2 15,3 3-1-15,-4-2 2 16,1-1-2-1,6 0-1-15,-6 0-2 16,2 3-1-16,-5-2 2 16,0-1 2-16,0 3 0 15,0-3-1-15,-3 0 3 16,2 1 0-16,4 7-4 0,-3-2 1 16,0-4 0-16,0 7 2 15,-4-4-3-15,1 1-2 16,0-3 2-16,0 0 2 0,-3-3 2 15,-3 3 1-15,0-3-5 16,-4 1 1-16,1-4-7 16,-3 1 0-16,-3-1-52 15,9 1-54 1,6 0 28-16</inkml:trace>
  <inkml:trace contextRef="#ctx0" brushRef="#br0" timeOffset="24">8283 5347 140 0,'-15'-2'55'0,"12"2"-30"0,3 2-29 0,0-2 8 16,0 0 7-16,0 6 5 0,0-1 0 15,0 0 1-15,0 0-9 16,6 1-5-16,0 2 0 0,0 2-2 16,0 1 2-16,-3 2-4 15,3 3-2-15,-3-3 2 31,-1 0 2-31,1 1 0 0,0-4-1 16,0 1 1-16,-3-3-1 16,0 0 6-16,0-3 6 15,-3 0 5-15,-11-2 4 16,-1 0-7 0,0-1-5-16,0-2-1 15,-3 0 1-15,0-2 2 0,0 2-10 16,3 0-3-16,1 0 3 15,2 0 3-15,0 0-1 16,3 0 0-16,3 0-34 16,0 2-14-16</inkml:trace>
  <inkml:trace contextRef="#ctx0" brushRef="#br0" timeOffset="25">14394 8893 104 0,'-3'0'41'0,"3"2"-22"0,0 1-9 31,0-3 14-31,0 0 4 0,0 0 6 16,0 0-6-16,0-3 0 15,0 1-15-15,0-1-3 0,0-2-3 16,3-3 1-16,2-3 0 16,4-2-4-16,0-3-1 15,3-10 1-15,3-1 0 16,3-2-5-16,3-3 1 0,3 1 0 15,5-1 0-15,4 0 0 16,0-2 2-16,0 2-1 16,-1 3-1-16,-2 2 1 15,6 4 1-15,0 1-3 16,-1 7-2-16,7 1 4 16,6 4 1-1,-1 2-3-15,4 2-1 16,-1 6-2-16,-2 6 3 15,-3 2 0-15,-1 5 1 16,-5 5 2-16,-6 4 1 16,0 1 5-16,-4 4 3 0,1 2-6 15,0 0-3-15,0 5 1 16,-4 6 0-16,1-11-4 0,-6-2-1 16,0-6 3-16,-6-3 1 15,-3-2 0-15,-3-5 1 16,-1-3-18-16,-2-3-6 15,0-2-34-15,-6-3-13 16,-3-3-19 0</inkml:trace>
  <inkml:trace contextRef="#ctx0" brushRef="#br0" timeOffset="26">15542 8604 148 0,'-2'-5'57'0,"2"8"-30"0,2-1-32 0,1 1 10 16,0 2 1-16,3 6 4 15,0 5 3-15,0 5 5 16,0 8-10-16,3 0-7 0,0 3-1 16,0 0 0-16,0-3 0 15,-3 0 2-15,0-3 1 0,-3-5 7 16,-3-5 6-16,-3-3 7 0,-6-5 3 15,-6-2-11-15,-3-6-6 16,0 0-4-16,-2-6-1 16,-1 4-31-16,0-1-14 15,0 0-61 1</inkml:trace>
  <inkml:trace contextRef="#ctx0" brushRef="#br0" timeOffset="27">19617 8779 104 0,'-14'-3'41'0,"14"-15"-22"0,0 26-20 15,2-3 7-15,1 0 2 16,3-2 3-16,6 2 2 15,-3 3 3-15,3 3-9 32,0 5-2-32,0-1-1 0,0 1 2 15,0 5-3-15,-3 1-2 0,0-6 2 16,0-1-15-16,-3-4-5 16,-1-3-46-1</inkml:trace>
  <inkml:trace contextRef="#ctx0" brushRef="#br0" timeOffset="28">19739 8816 180 0,'-6'-5'68'0,"9"7"-36"0,0 1-40 0,-3-3 10 16,6 3-6-16,0 2 3 16,3 3 6-16,0 2 5 15,0 4-5 1,3 1-3-16,0 7 1 15,0-4-29-15,3-2-9 16,3 0-38-16</inkml:trace>
  <inkml:trace contextRef="#ctx0" brushRef="#br0" timeOffset="29">21499 8800 116 0,'-15'19'46'0,"0"-1"-24"0,-15 3-26 0,24-13 10 16,-3 8-7-16,0 3 0 0,0-4-1 15,0 1 0-15,0-2-9 16,1-4-3-16,2-2-33 15,0 0-12-15</inkml:trace>
  <inkml:trace contextRef="#ctx0" brushRef="#br0" timeOffset="30">21585 8803 120 0,'-6'0'46'0,"0"8"-24"0,3 10-26 15,0-7 8-15,-6 5 11 0,0 5 10 16,-3 0-13 0,-3 0-4-16,3-2-16 0,1-1-8 15</inkml:trace>
  <inkml:trace contextRef="#ctx0" brushRef="#br0" timeOffset="31">23585 8112 132 0,'-6'-3'52'0,"3"3"-28"0,-3 3-15 15,3 0 14-15,-6 2-7 16,6 3-1-16,-14 5-7 15,-1 6 0-15,-6 10-5 16,0 5 0-16,-3 11 1 0,3 8 0 16,1 5 0-16,-1 14 0 0,3 15 0 15,12 6 0-15,6 2 0 16,9-2 2-16,9 2 1 16,9-11-1-16,11-9-1 0,-2-7-17 15,0-15-6-15,9-10-73 31</inkml:trace>
  <inkml:trace contextRef="#ctx0" brushRef="#br0" timeOffset="32">23859 8152 116 0,'0'-3'44'0,"0"6"-24"15,0-3-10-15,0 0 14 0,0 0-9 16,3 8-1-16,-3 2-6 15,0 6 0-15,6 0-5 16,-3 8 0-16,0 0 3 0,0-3-5 16,3 0-3-16,0-2 3 0,-3-4 1 31,3-1 0-31,0-6 1 16,3 0 0-16,-3-3 1 15,-1-5-5-15,1-3-1 16,-3-2-6-16,9-6-2 15,-6 1 2-15,-3-6 5 16,-3 3 2-16,6 10 1 0,-3 0 0 16,-3 3 0-16,0 11 0 15,9 0 0 1,-3-1 2-16,0-2 8 16,3 0 3-16,0 0 2 15,3-3 1-15,0-5 0 16,-3-2 0-16,6-1 0 0,-10-8 0 15,4-5-4-15,0 3-2 16,-6 0-6-16,-3 0-3 0,0 0-3 16,-3 2-1-1,0 3-29-15,-3 0-12 0,6 3-54 32</inkml:trace>
  <inkml:trace contextRef="#ctx0" brushRef="#br0" timeOffset="33">24228 8218 140 0,'0'16'52'0,"6"-6"-28"0,-6 12-24 16,0-9 10-16,0-3-4 15,0-2-1-15,3 0-39 0,-3 3-16 16,6-6-6 0,-6-5 0-16</inkml:trace>
  <inkml:trace contextRef="#ctx0" brushRef="#br0" timeOffset="34">24213 8038 208 0,'-6'-3'79'0,"0"3"-42"0,9 0-45 0,-3 0 10 16,3 3-6-16,-3-3 0 15,6 0-41-15,3 3-20 16,-3-6-7-16,9 0-2 16</inkml:trace>
  <inkml:trace contextRef="#ctx0" brushRef="#br0" timeOffset="35">24368 8070 156 0,'12'24'60'0,"-12"-9"-32"0,0 15-26 15,0-15 12-15,0 4-1 16,6 7 5-16,-3 4-10 16,-3-4-4-1,6-2-3-15,0-3-1 0,0-5 2 16,-3-6-30-16,6 1-13 0,-3-6-34 15</inkml:trace>
  <inkml:trace contextRef="#ctx0" brushRef="#br0" timeOffset="36">24505 7982 148 0,'0'0'55'0,"0"8"-30"0,3 16-18 0,0-11 13 16,-3 1-1-16,6 4 1 16,-3 6-9-16,6 2-2 0,-6 1-5 15,6-3-3-15,-3 5 2 0,0 3-35 16,-3-6-13-16,-1-5-35 16</inkml:trace>
  <inkml:trace contextRef="#ctx0" brushRef="#br0" timeOffset="37">23517 8649 148 0,'-9'6'55'0,"9"-1"-30"0,0 0-16 0,9 0 14 16,-6 1-2-16,0 4-1 15,0 1-2-15,0-8 1 16,6 4-10-16,-1-7-1 0,1 0-1 0,0-2 1 16,0-1 0-16,-3-2-4 15,3-3-3-15,3 0 2 16,-6 0 0-16,-3 0-1 16,-3 0 1-16,-3 0-2 15,0 0-1-15,-3 3-4 16,-3 0 0-16,0 5 0 0,0 5-1 15,-3 0 1-15,0 1 0 16,1 2 3-16,2-1 0 16,0 9-2-16,0 6 2 15,3-4 3-15,3-2 1 0,6 0 3 16,3 0 1 0,3-3-1-1,0 0-1-15,3 0 1 16,8-2 1-16,-2 0-12 0,0-4-6 15,-3-1-26-15,6-4-11 16,3-4-48 0</inkml:trace>
  <inkml:trace contextRef="#ctx0" brushRef="#br0" timeOffset="38">23832 8628 160 0,'0'0'60'0,"0"3"-32"0,-6 5-22 0,6-3 17 31,-3 3-14-31,0 2-2 16,-6 12-7-16,6 1-1 16,-9-1 1-16,-2-4-18 0,5-2-5 15</inkml:trace>
  <inkml:trace contextRef="#ctx0" brushRef="#br0" timeOffset="39">23674 8636 160 0,'0'-5'60'0,"3"10"-32"0,0 0-20 0,6 1 16 16,0 2-10-16,3 2-3 0,9 6-9 15,-3 5-1-15,0 0-1 16,-3 0 0-16,2-2 0 0,-5-3-27 16,3-3-9-16,-3-2-42 15</inkml:trace>
  <inkml:trace contextRef="#ctx0" brushRef="#br0" timeOffset="40">23904 8760 148 0,'0'40'55'0,"0"-21"-30"0,0 10-18 0,0-16 13 0,0 3-12 15,6 2-2-15,-3 1-2 0,-3-6 0 16,9 0-2-16,-4-2 1 0,-2-3-7 15,-6-6-1-15,0-4-3 16,1-9 2-16,-1-2 2 31,-3-3-1-31,6-2 6 16,-3-6 1-16,3 0 0 16,0-2 1-16,0-6 4 15,9 3 4-15,2 2-2 16,1 1 2-16,0 2-2 15,6 3 0-15,-6 5-3 16,9 5-1-16,-3 6-1 0,-6 5 0 0,3 8 4 16,-10 3 3-16,4 7 2 15,-9 6 5-15,-3-3-6 16,-3-2 1-16,-2-4-10 16,-4-1-4-16,6-1-7 15,0-5-2-15,-3-6-28 16,6 1-13-16,-3-6-46 15</inkml:trace>
  <inkml:trace contextRef="#ctx0" brushRef="#br0" timeOffset="41">24154 8446 144 0,'0'0'55'0,"0"5"-30"0,3-3-29 0,-3 14 60 16,6 0-14-16,-3 3-11 31,-3 7-6-31,6 6-16 15,-6 5-3-15,3 5-2 0,-3-7-2 16,2-6-2-16,-2-5 1 16,0-3 1-16,6-5-28 15,3-6-95 1</inkml:trace>
  <inkml:trace contextRef="#ctx0" brushRef="#br0" timeOffset="42">24338 8625 164 0,'-3'-5'63'0,"-3"2"-34"0,0 1-14 16,0 2 18-16,3 0-12 16,-3 2-4-16,-2 4-15 15,-4 2-4-15,3 5 1 16,-3 3-2-16,3 8 1 0,6-1 4 0,-3-1 1 0,3-4-4 15,3-2 1-15,6-3 0 16,0-2 0-16,3-3 8 16,0-6 7-16,0-2-7 15,3-2-2-15,-1-9-4 16,-2-2 1-16,0-3 0 31,-6 0 3-31,3 0-3 0,-3 0-2 16,3 3-3-16,-3 3 1 15,0 4-1-15,-3 4 0 16,0 2 4-16,9 5 1 16,-3 8 1-16,-3 6 2 15,9 2-1-15,-3-3 2 16,3-2-4-16,-3 0 0 0,0-3-3 16,0-2-1-16,-1-3-32 15,1-3-15-15,0-5-58 16</inkml:trace>
  <inkml:trace contextRef="#ctx0" brushRef="#br0" timeOffset="43">24561 8625 208 0,'-3'0'79'0,"6"3"-42"0,-3 8-17 16,0-6 24-16,0 3-11 15,0 2-2-15,0 6-18 16,0 6-6-16,0-1-4 0,0-3-3 0,0-2 1 16,0-3-4-16,0 1 0 15,0-7-42-15,0 1-18 16,0-2-54 0</inkml:trace>
  <inkml:trace contextRef="#ctx0" brushRef="#br0" timeOffset="44">24558 8567 192 0,'-5'-8'71'0,"5"6"-38"0,3-1-30 0,-3 3 17 16,0 0-19-16,0 0-4 15,2 0-35-15,1 0-15 0,6 3-24 16,-3 2-7-16</inkml:trace>
  <inkml:trace contextRef="#ctx0" brushRef="#br0" timeOffset="45">24672 8665 160 0,'0'24'63'0,"0"-3"-34"0,0 13-19 16,0-23 17-16,0 2-2 0,0 1 2 16,0-4-9-16,6-2 0 15,-3-3-11-15,0 1 5 0,-3-6 1 16,0-6-9-16,5-2-4 15,-2-5-3-15,3-8-1 16,0 0 0-16,3 0 0 16,0 2 3-1,3 3 0-15,6 3 1 16,-6 5 0-16,9 5 4 16,-3 6 5-16,-1 5 4 15,-2 16 2-15,-6 0-6 16,3-3-1-16,-12-3-4 0,9-2-3 15,-3-3-31-15,-3 1-110 32</inkml:trace>
  <inkml:trace contextRef="#ctx0" brushRef="#br0" timeOffset="46">23838 8668 116 0,'0'-3'44'0,"0"0"-24"0,0 6-13 0,0-3 15 16,0 0 7-16,0 0 4 15,0 3-11-15,0 2-5 16,-6 6-10-16,3-1 2 0,-3 9 1 0,-6 2-3 16,0 3 1-1,-5 0-5-15,-4-3 0 16,9-3-1-16,0-2-2 0,0-3-2 16,3-2 1-16,3-3-32 15,3-3-13 1,3-2-43-1</inkml:trace>
  <inkml:trace contextRef="#ctx0" brushRef="#br0" timeOffset="47">23779 8686 144 0,'-3'-2'55'0,"0"2"-30"0,6 0-23 0,-3 0 14 0,0 0-10 16,0 0-1 0,3 5 3-16,0 6 5 0,-3 2-7 0,6 0 6 31,-3 5 3-31,5 1-9 0,-5 0-4 0,6-1-1 0,0 1-1 16,-3-4 2-16,0-1 3 15,3-1-18-15,0-5-8 16,-6 0-64-1</inkml:trace>
  <inkml:trace contextRef="#ctx0" brushRef="#br0" timeOffset="48">23677 8980 184 0,'3'-3'68'0,"-3"3"-36"0,0 3-22 16,6 0 17-1,-3 2-9-15,-3 5-3 16,6 9-6-16,-3 2-1 16,0 8-5-16,-3 8-2 0,6-8 0 0,-3-5-1 0,6-3 0 15,3-2-18-15,-3-6-8 31,3-5-50-15,-3 0-43-16,3-5 40 0</inkml:trace>
  <inkml:trace contextRef="#ctx0" brushRef="#br0" timeOffset="49">23978 9088 140 0,'0'-2'55'0,"-3"2"-30"0,3 0-10 0,-3 0 20 16,-6 0-2-16,6 0 1 15,-6 2-13-15,-3 1-5 16,0 5-9-16,-2-3-5 0,5 9 1 0,-3-1-4 16,3 5 0-16,3-2-1 15,0 0 0-15,3-3 0 16,3 3-2-16,0-5 7 15,3-1 3-15,3-4-8 16,0-1 0-16,0-2 0 0,-3-3 1 31,9-6-2-31,-3 4 0 16,2-12 4-16,-5 4-1 16,-3-6 3-16,-3 3-2 15,6 2-1-15,-6 3 1 16,0 8 1-1,3 11 1 1,6 7-1-16,0-4-2 16,0-1-2-16,0 0 1 31,-3-2-1-31,6-1 0 0,-3 1-11 16,0-6-7-16,0-2-33 15,0-6-14-15,3 0-11 0</inkml:trace>
  <inkml:trace contextRef="#ctx0" brushRef="#br0" timeOffset="50">24112 8954 156 0,'3'-16'60'0,"-3"16"-32"0,6 0-33 0,-3 8 62 16,0 0-17-16,0 5-17 15,0 5-10-15,0 6-10 16,-3 3 2-16,6 10 1 0,-3 2-2 16,0-7-3-16,0-3 0 15,0-2-1-15,0-6-11 16,-3-5-5-16,6-3-34 0,-3-3-13 16,-3-2-22-1</inkml:trace>
  <inkml:trace contextRef="#ctx0" brushRef="#br0" timeOffset="51">24052 9067 212 0,'-2'-2'82'0,"7"2"-44"0,1 0-31 15,-3 0 18-15,9-3-13 0,-3 0-4 16,9 1-10-16,0-1-1 0,6 0 1 16,-3 1-39-16,5 2-17 0,-2 0-34 15</inkml:trace>
  <inkml:trace contextRef="#ctx0" brushRef="#br0" timeOffset="52">24279 9136 204 0,'0'19'77'0,"0"-14"-42"0,9 0-30 0,-3-2 17 16,0 5-12-16,2-8-1 16,1 5-3-16,0-5-1 15,3 0-3-15,3-3 1 0,-9-5 2 0,3 1-2 16,0-1-2-16,-6 0 0 15,3 0-1-15,-12 0 2 16,0 0 1-16,-3 0-1 16,0 3-2-16,-3-1-6 15,-3 4-1-15,3 4 1 0,3 4 1 32,-5 4 3-32,5 3 1 0,0 3 1 15,0 3 2 1,9-1 1-16,0 1 1 0,0-1-2 15,9-2 1-15,0-3-7 16,0-2 1-16,5-3-30 16,4-3-11-16,-6-5-50 15</inkml:trace>
  <inkml:trace contextRef="#ctx0" brushRef="#br0" timeOffset="53">24481 9123 156 0,'-3'2'57'0,"6"1"-30"0,-3 18-10 0,0-7 20 0,0-1-13 16,6 0-1-16,-3 3-9 15,-3-3-4-15,0 0-5 16,0-2-2-16,0-3 1 0,0-3 0 16,0 0 0-16,0 1 4 15,0-6 5-15,0 0-5 0,0-6 0 31,0-2-4-31,0-7-3 16,9-7 0-16,0 4 1 16,0-1-3-16,3 4 0 15,0 1-1-15,8 1 0 0,7 5-5 16,-3 3 0-16,-3 2-61 16,6 3-24-16,-6 8-3 15</inkml:trace>
  <inkml:trace contextRef="#ctx0" brushRef="#br0" timeOffset="54">25005 8046 144 0,'0'-3'55'0,"3"14"-30"0,-3-3-14 16,0-8 15-16,0 0-8 15,0 5 0-15,6 0-9 16,-3 3-3-16,6 3-3 0,0 2 4 0,0 3 3 31,6 5 1-31,-1 3 1 16,1 10-2-16,3 1-1 15,-6-1-1-15,-3 3 2 16,3-2-3-16,-3 2 1 16,-3-3-5-16,0-2-2 15,0 0 4-15,-3-1 1 0,6 1-2 16,-6 0-3-16,6 2 2 16,-9 6 2-16,8-6-2 15,-8 1-2-15,6-1 0 16,-6-2-1-16,0 0 0 15,0-1 2-15,0-2-1 16,-6-2 2-16,6-1-4 0,-8 1 0 0,8-1 3 16,-9-2 1-16,6 0-1 15,-6 0-2-15,6 2 1 16,-3 3 1-16,-6-2-3 16,3-1 0-16,-3 1 1 15,-6-3 2-15,6 2-1 31,-9-2-1-31,10 2 1 0,-7 1-1 16,6-3 0-16,-6-6 0 16,9-2 2-16,-3-3 1 15,3-2-4-15,6-3 1 16,-6 0-38-16,9-3-14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10:56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12215 9686 140 0,'-24'-18'55'0,"6"31"-43"0,0-5 16 0,12-3 7 15,-3-5 5-15,0 0 3 16,3 0-8-16,3 3-2 15,3-3-18-15,12 3-5 0,15-6 1 16,21-2 2-16,26-1 2 16,18-4-2-16,22-1 0 15,22 3-5-15,10-2-3 16,12 4-2-16,-3-2-3 16,-6 1 1-1,-12 7 1-15,-18 0-1 16,-21 0-1-16,-21 0 1 0,-17 0-1 15,-19 0 4-15,-20-3 2 16,-27 0 0-16,-23 1-1 16,-22 2 1-16,-32 8 1 15,-25-6-3-15,-19 9-3 16,-22-3-7-16,3 0-1 0,0 0 3 16,6-3 2-16,15 0-1 15,18-2 0-15,18-1 2 16,23-2 2-16,21 3 0 15,25 0-1-15,29-1-2 16,35-4 1-16,34-6-1 16,44 5 0-16,23-2 4 15,22 5 1-15,6-3-1 16,-6 1-2-16,-13 4-2 16,-23-2-1-16,-24 3-23 15,-26-6-7-15,-25 3-59 16,-26 3-23-16</inkml:trace>
  <inkml:trace contextRef="#ctx0" brushRef="#br0" timeOffset="39678.3336">1350 15007 240 0,'-15'5'90'0,"15"1"-70"0,6-6 8 16,-6-3-2-16,0-2 1 16,3-3 6-16,0-11-14 15,3-7-3-15,3-8-10 16,3-14-4-16,6-18 1 0,3-11-2 15,0-8 2-15,2-10-2 16,4-8-1-16,-3 0 1 0,-6 7-1 16,0 9 6-16,-6 8 6 15,-9 15 7-15,3 11 3 16,0 8-5-16,-1 11 0 16,4 13-10-16,0 13-2 15,3 18-5-15,6 28-3 16,9 28 2-16,9 18 0 15,5 20 1-15,10 9 2 16,8-2-3-16,1-5 0 16,-4-11 1-16,-5-10 0 15,-9-16 2-15,-7-11 1 16,-5-13-1-16,-15-10 1 16,-9-12 0-16,-9-9 1 15,-15-14 0-15,-20-11 0 16,-13-10-2-16,-12-6-2 0,-8-10-2 15,-24-10 1-15,-9-4 1 16,2 6 2-16,-8 8-3 16,0 8 0-16,12 8 10 15,9 8 5-15,20 2-6 16,16 6-4-16,17 0-6 0,21-3 1 16,24-5-1-16,27-9 0 15,29-9-3-15,21-12 1 16,30-7-5-1,12-8 1-15,21-8-3 16,0 5 0-16,-18 3 1 0,-9 10 1 16,-15 14 3-16,-20 12 4 15,-22 12 1 1,-14 10 3-16,-25 10 14 16,-17 14 7-16,-20 13-5 15,-25 22 0-15,-36 12-7 0,-29 24-1 16,-21 11-2-16,-12-3 0 15,6 3 0-15,18-13 2 16,18-11-16-16,17-16-6 16,25-8-49-16,20-13-23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1:02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9449 8832 160 0,'0'-5'60'0,"0"2"-32"16,0 3-9-16,0 0 21 0,0 0-11 15,0 0-2-15,0 0-10 16,3 5-2-16,-3 3-9 16,0 3 0-16,0 7 4 0,-3 6-2 15,0 0 3-15,1 0-6 16,-1-1-1-16,0-1 0 15,0-4 2-15,0-2-5 16,0-3-1-16,3-2 0 0,0-1 0 16,0-2 0-16,0-2 2 15,3-1-1-15,3-2-1 16,2-3 1-16,4-3 1 16,6-2-1-16,3-3-1 15,0 0-2-15,6 0 1 16,2 3 3-16,-2-1 3 15,-3 4-7 1,-3-1 0-16,-3 0 0 16,-3 1 1-16,-6-1-15 0,0 3-6 15,-4 0-29-15,-2 0-10 16,0-3-41 0</inkml:trace>
  <inkml:trace contextRef="#ctx0" brushRef="#br0" timeOffset="1">9482 8988 168 0,'-3'-3'63'0,"3"3"-34"0,-3 0-12 16,3 0 22-16,0 0-11 15,0 0-1-15,0-2-7 0,3-1-1 16,3 0-10-16,3-5 1 0,3-5 1 16,3-3-2-16,9-2 0 15,8-6-3-15,4-3-1 16,6-10-1-16,8-2 0 16,10-6-2-16,5 0-2 15,16 0 1-15,-1-3-1 16,4 3 0-16,5 3 0 15,0 0-3-15,3-3 2 16,-2 0 3-16,-1 2 3 16,-3 4-2-16,-5 4-2 15,-4 6 0-15,-11 3 1 16,-10 4 1-16,-5 7 3 16,-13-1-3-16,-8 5 0 15,-9 3-8-15,-3 0-4 0,-6 3-59 16,-3 2-27-1</inkml:trace>
  <inkml:trace contextRef="#ctx0" brushRef="#br0" timeOffset="2">11256 7959 140 0,'-6'10'55'0,"6"-4"-30"0,0-1-3 0,0-3 20 16,0 1 0-16,0-3 1 15,0 0-3-15,0 0-1 16,0 0-21-16,0 0-2 0,3-5 4 15,0-3-10-15,0-3-7 16,0-2-2-16,0 0-1 16,3-11 2-16,0 3-3 15,-3 0 0-15,0 2 1 16,0 3 2-16,0 6-3 16,0 2 0-16,0 0-1 15,-3 3-2-15,3 2 0 16,-3 3 3-16,3 11-5 15,0 4 2-15,3 4 2 16,0 5 3-16,0 2-2 16,0 6 0-16,0 0 1 15,0-1 0-15,0 1 0 0,-1-3 2 16,1-2-19-16,-3-3-6 16,0-6-15-16,-3-2-6 15,0-5-29 1,0-4-53-16,0-1 27 15</inkml:trace>
  <inkml:trace contextRef="#ctx0" brushRef="#br0" timeOffset="3">11289 8154 192 0,'-6'-2'71'0,"6"2"-38"0,0 2-21 0,0-2 19 15,0 0-5-15,0 0 2 16,6 0-7-16,3 0-1 0,3 0-11 15,3-2-3-15,3-1 0 0,2 1-3 16,7-1 0-16,-3 0 1 16,-3 1 0-16,-3-1-40 15,0 0-17-15,2-2-67 16</inkml:trace>
  <inkml:trace contextRef="#ctx0" brushRef="#br0" timeOffset="4">11551 7742 156 0,'0'-8'57'0,"0"5"-30"0,-3-2-5 16,3 5 23-16,0 0-14 15,-3 0-5-15,0 0-11 16,-3 0-2-16,0 2-8 16,-3 4-5-16,3-1-1 0,0 3-1 15,-3-3-2-15,6 3 3 16,3 0 2-16,3 0-5 15,6 0 1-15,3 3 1 16,0 5 3-16,0-1 0 16,0 1-1-16,-3-3 1 0,-3 1-1 15,-3-1 4-15,-3-2 5 16,-6-1-3-16,0-2 2 16,-3-3-5-16,0-5-2 15,0-2-25-15,0-4-11 16,3-2-26-16,0-5-12 15,6-5-8 1</inkml:trace>
  <inkml:trace contextRef="#ctx0" brushRef="#br0" timeOffset="5">11619 7654 180 0,'0'0'68'0,"0"0"-36"0,0 3-26 0,0 0 15 0,0 5 0 15,6 2 2 1,0 3-4-16,-3 6-1 0,0 5-10 16,0 8-5-16,0-3-2 0,0-3-1 15,6-2 0-15,-3-3-11 16,0-5-5-16,0-3-65 16,0-2-53-1,3-3 43-15</inkml:trace>
  <inkml:trace contextRef="#ctx0" brushRef="#br0" timeOffset="6">11572 7789 188 0,'-6'-2'71'0,"9"2"-38"0,0 0-17 0,-3 0 22 15,6 0-5-15,3-3 3 16,3-2-11-16,5-3-3 15,1 0-13-15,3-3-8 0,0 1-1 16,0-1-27-16,0 1-11 16,2-1-85-1</inkml:trace>
  <inkml:trace contextRef="#ctx0" brushRef="#br0" timeOffset="7">12093 7890 216 0,'-18'-3'82'0,"15"6"-44"0,-6 0-36 15,6 2 19-15,-3 0-13 0,-3 6-2 16,0 2-4-16,0 0-2 16,0 3 1-16,3 3-1 0,3 2 0 15,0-3-3-15,6-2 2 16,3-3-8-16,3-2-2 15,3-3-36-15,12-3-16 16,0-7-21 0</inkml:trace>
  <inkml:trace contextRef="#ctx0" brushRef="#br0" timeOffset="8">12236 7919 232 0,'-9'-5'88'0,"3"7"-48"0,-6 4-31 15,6-1 19-15,0 3-19 16,-3 2-4-16,0 4-4 16,3 4-1-16,0 3 0 15,3-2 0-15,0-1 0 0,3-2 0 16,3-5 2-16,3-3-3 16,3-3-2-16,3-5-5 15,0-5-2-15,0-6 0 16,0-2 1-16,-3 0 3 15,-4-3 2-15,1 0 2 16,-3 3 1-16,0 2 1 16,-3 3 0-16,0 3 2 0,3 2 1 15,0 6-1-15,0 5-2 16,3 5 1-16,0 6-1 16,0-3 0-16,3-1 2 15,0-1-6-15,0-4 1 16,3-2-37-16,0-3-15 15,6-5-34 1</inkml:trace>
  <inkml:trace contextRef="#ctx0" brushRef="#br0" timeOffset="9">12378 7633 144 0,'-12'3'55'0,"24"0"-30"0,-18 7-12 16,6-2 17-16,0 5-2 16,6 8 1-16,0 11-8 15,-3 5-2-15,3 3-11 16,0 0-3-16,-3 2-1 0,3-5-2 16,0-5-2-16,0-6-21 15,0-5-9-15,0-5-53 16,0-8-39-1,3-8 48-15</inkml:trace>
  <inkml:trace contextRef="#ctx0" brushRef="#br0" timeOffset="10">12497 7660 216 0,'0'8'82'0,"0"8"-44"0,0 13-25 0,0-8 24 16,3 11-10-16,0 5-3 15,3 2-10-15,-3-2-1 16,0-2-8-16,0-4-12 0,9-1-3 16,3-7-81-1,3-9-72-15,3-17 49 16</inkml:trace>
  <inkml:trace contextRef="#ctx0" brushRef="#br0" timeOffset="11">12971 7726 184 0,'0'0'68'0,"0"2"-36"0,0 1-22 0,3 2 17 15,0 3-9-15,0 3-3 16,6 7-4-16,0 9 0 16,-4-1-6-16,4 1-1 0,0-3 2 15,-3-3-1-15,0-5 0 16,0-3-3-16,-3-2 1 15,0-4 7-15,0-1 3 16,-3-9-2-16,0-2-1 0,0-3-6 16,0-8-3-16,0-8 0 15,0 0 1-15,3 1-1 16,0 1 2 0,3 1-2-16,0 0-1 0,3 3 1 15,0 4-1-15,0 4-7 16,3 2 0-16,0 2-15 15,-1 1-3-15,-2 3-16 16,0 2-6-16,0 0 0 16,0 2 4-16,0 1 19 15,0 2 10-15,0 3 9 16,0 0 3-16,0 0 19 0,0 0 11 16,0-3-1-16,0 0 1 15,0 1-6-15,-3-6-2 16,2-3-2-16,1 0-2 15,0-2-8-15,-3-3-3 16,0-2-5-16,0-1-1 16,-3 0 3-16,-6 4 1 15,-6-4-4-15,0 6-1 16,0-1-2-16,-3 6 3 16,1 6-2-16,-4 2 1 15,0 7 0-15,0 1-2 16,3 13 3-16,3 1 2 15,3-4 4-15,6 0 4 16,3-4-4-16,6-4-1 0,3-2 0 16,9-3 2-16,6-5-19 15,-1-5-8-15,1-6-47 16,0 1-56 0,-3-6 32-16</inkml:trace>
  <inkml:trace contextRef="#ctx0" brushRef="#br0" timeOffset="12">13515 7668 148 0,'-11'0'55'0,"8"2"-30"0,-15 4-21 0,9-1 15 16,0 3-2-16,-3 5 1 15,3 6 2-15,0 2 0 16,3 5-11-16,3 1-3 0,3-1 0 16,3-2-3-16,9-3-2 15,3-5-7-15,3-3-4 16,0-8-21-16,-1-2-7 16,1-6-45-1</inkml:trace>
  <inkml:trace contextRef="#ctx0" brushRef="#br0" timeOffset="13">13602 7676 156 0,'-9'-3'57'16,"6"6"-30"-16,-3 2-16 0,3 0 15 0,0 3-3 16,0 5 0-16,0 6-1 15,3-3-2-15,3 8-10 16,3 5-4-16,3-3 0 0,0-5-3 15,3-5-2-15,3-5 0 16,-1-6 1-16,-2-10-12 16,0-9-6-16,3 1-5 15,-3-3 0-15,-3 1 7 16,3-4 4-16,-6 0 6 16,-3 1 4-16,0 2 10 15,-3 3 3-15,0 0 0 0,0 7 0 16,0 6-5-1,3 6 6-15,0 7 3 16,3-3-8-16,3 4-3 16,-3 2-2-16,3-1 0 15,-1 4-7-15,-2-11-2 16,0 0-31-16,3-3-12 16,-3-5-52-1</inkml:trace>
  <inkml:trace contextRef="#ctx0" brushRef="#br0" timeOffset="14">13834 7654 140 0,'0'0'52'0,"3"6"-28"0,-3 4-11 16,0-2 19-16,6 3-1 16,0 5 2-16,0 2-7 15,-3 1-4-15,3 2-12 16,-3 3-2-16,0-6-1 0,0-2-1 15,0-5-1-15,-3-11 5 16,0-6-7 0,0-2-1-16,0-5 0 15,0-3 1-15,0 0 1 16,3 1 2-16,0-1 10 16,0 0 5-16,0 0-11 15,5 3-3-15,1 2-7 0,-3 1-1 16,6 4-17-16,0 1-8 15,0 0-39-15,0-1-18 16,0 4-21 0</inkml:trace>
  <inkml:trace contextRef="#ctx0" brushRef="#br0" timeOffset="15">14084 7609 236 0,'-9'-10'90'0,"6"20"-48"0,-3-4-40 0,3-4 17 16,-3 1-4-16,0 2 1 0,0 1-6 16,3-1-4-1,0 0-3-15,3 3-5 0,6 0-1 16,3 3 2-16,3 2 0 0,6 0 1 16,-6 3 0-16,-3 0 4 15,-3 0 2-15,-6-3 2 16,-3 5 0-16,-6-10-4 15,-3 0-1-15,-3-5-6 16,3-3 0-16,0-3-26 16,0-2-10-16,6 0-24 15,3-6-9-15,3 1-16 16</inkml:trace>
  <inkml:trace contextRef="#ctx0" brushRef="#br0" timeOffset="16">14138 7670 192 0,'11'6'74'0,"4"-1"-40"0,12 0-27 0,-18 0 20 16,3 1-3-16,0-4 3 16,3 1-4-16,0-3-2 15,0-3-11-15,-1-2-6 0,-2 0-1 16,0-3-2-16,-3 0 2 16,-3-3 0-16,-3 1 1 15,-3-1-7-15,-3-2 0 16,-6 2-4-16,-3 3 0 15,0 6-1-15,-3 4 0 16,-5 6 2-16,-1 3 4 16,3 2 1-16,6 0 1 0,0 3 4 15,6 3 5-15,3-1-1 16,6 3 1-16,6 1-5 16,3-4-3-16,6-5-7 15,3-2-1-15,0-11-30 16,5-3-11-16,7-5-61 15</inkml:trace>
  <inkml:trace contextRef="#ctx0" brushRef="#br0" timeOffset="17">14510 7530 244 0,'-15'-13'90'0,"6"13"-48"0,-6 0-27 15,9 2 26-15,-3 4-15 16,0-1-3-16,-3 0-13 0,3 3-6 15,3 3-3-15,6 5-1 0,3 0 0 16,6-3 2-16,6 3 1 16,3 2-4-16,0 3-1 15,-3 1 5-15,-6 1 3 16,-9 1 1-16,-6-3 1 16,-9 8-20-16,-12-7-9 15,-3-1-119 1</inkml:trace>
  <inkml:trace contextRef="#ctx0" brushRef="#br0" timeOffset="18">14900 7207 196 0,'-3'0'74'0,"3"3"-40"0,0 2-24 15,0 0 17-15,0 6-4 16,0 5-2-16,3 8-3 15,0 5-1-15,2 11-9 16,1 2-1-16,0 6 3 0,-3-1-4 16,3-2 2-16,-3-3-5 15,0-2-2-15,0-5 2 16,0-9 0-16,-3-5-17 16,0-8-7-16,0-7-50 15,-3-6-21-15,3-6-7 16</inkml:trace>
  <inkml:trace contextRef="#ctx0" brushRef="#br0" timeOffset="19">14786 7461 268 0,'-6'0'101'0,"9"3"-54"0,-3-3-37 0,0 0 23 16,0 0-12-16,6 0 1 15,6 0-13-15,6 0-3 16,3-3-4-16,3 1-4 0,9-9 1 16,-4-5-32-16,-2 3-13 0,3 2-50 15,3 3-56 1,-4-2 43-16</inkml:trace>
  <inkml:trace contextRef="#ctx0" brushRef="#br0" timeOffset="20">15147 7453 180 0,'-3'8'68'0,"6"3"-36"0,-3 2-22 15,0 0 17-15,3 1-2 16,0 4 0-16,0 6-8 15,0-3 0-15,2 0-10 0,1-2-4 0,3-3 0 16,0-6-2-16,-3-2-1 16,3-5-6-16,0-6-1 15,0-5-8-15,0-5-3 16,3 0 5-16,0-3 3 16,-3 0 6-16,-3 3 2 15,0 2 2-15,0 3 0 16,-3 6 0-16,-3 2 2 15,3 2 1-15,-1 14 3 16,7 0 1-16,0-3 3 16,0 0-1-16,0 1 0 15,0-4-3-15,3-4 1 0,0-4-6 16,0-2-1-16,0-8 9 16,0 0 5-16,-3-8-8 15,0 1-4-15,-4-1-1 16,-2-3 1-16,-6 1 1 15,0 2 1-15,-2 3-5 16,-1 2-1-16,0 3-19 16,3 3-9-16,0 2-28 15,3 0-11-15,0 3-21 16</inkml:trace>
  <inkml:trace contextRef="#ctx0" brushRef="#br0" timeOffset="21">15492 7519 184 0,'6'16'68'0,"-3"-2"-36"0,0 9-33 0,0-9 15 16,0-1-8-16,0 0-1 15,-3-2-7-15,3-3-1 16,-3 0-70-16,0-8-28 16,6 2 38-16</inkml:trace>
  <inkml:trace contextRef="#ctx0" brushRef="#br0" timeOffset="22">15462 7347 248 0,'0'-5'93'0,"3"3"-50"0,0-1-30 0,-3 3 24 0,0 0-21 16,3 0-8-16,3 0-6 15,0 0-2-15,3 0 0 16,3 3-33-16,3-1-13 0,0 1-56 16,2 7-38-1,1-2 58-15</inkml:trace>
  <inkml:trace contextRef="#ctx0" brushRef="#br0" timeOffset="23">15685 7406 180 0,'-3'13'68'0,"6"-26"-36"0,-3 7-15 15,0 6 20-15,-3 0-6 16,0 6 2-16,-3-1-10 0,1 0-2 16,-1 3-12-16,-6 3-1 0,6 2-1 15,0 3-6-15,0 0 0 16,3 2-3-16,3-2-2 16,6 3 3-16,3-3 0 15,6-1-8 1,2-4-2-16,1-3-18 15,6-3-9-15,-3-10-49 0,3 0-47 16,-3-3 46-16</inkml:trace>
  <inkml:trace contextRef="#ctx0" brushRef="#br0" timeOffset="24">15855 7464 192 0,'-3'0'71'0,"6"0"-38"0,6 3-19 16,-3-1 22-16,3-2-9 0,6 0-3 16,0-2-19-16,5-4-5 15,1-4-1 1,0-1 2-16,0-5 4 0,-3 3-2 0,-3 0-2 16,-3 0 0-16,-6 2-1 15,-3 0 0-15,-3 1 0 16,-6 2 0-16,-9 3 2 15,-3 5 1-15,-3 2 1 16,-3 3 0-16,0 17 0 16,1-1 0-16,2 3 2 15,3-1 6-15,6 1 2 16,3 0-1-16,9 5 2 16,6-5-4-16,9-3-1 15,6-2-6-15,11-9-1 16,4-2-1-16,3-8 1 0,0-5-26 15,5-6-12-15,-2-2-103 16</inkml:trace>
  <inkml:trace contextRef="#ctx0" brushRef="#br0" timeOffset="25">8354 11269 124 0,'0'-6'46'0,"0"4"-24"0,0-4-13 16,0 6 16-16,0 0 1 15,0 0 2-15,0 0-9 16,-3 0-1-16,0 3-11 16,-3 5 0-16,0 5 0 0,-6 3 1 15,-6 3 2-15,4 2-3 16,2-5 1-16,3 5-5 16,0-3 0-16,3-4 1 15,0-9 6-15,3-3 4 16,9-4-14-16,3-3-4 15,3-3 1-15,0-8 1 16,0 0 2-16,-1-3 2 16,1-2-1-16,0 0-1 15,0 2 5-15,-3 4 1 16,0 1 2-16,0 1 2 16,3 13 1-1,3 8 1 1,0 5 0-16,2 3 2 15,-2 3-7-15,0 12-2 16,0-17-3-16,0 2-2 16,-3 5 1-16,0 0 1 15,0-8-34-15</inkml:trace>
  <inkml:trace contextRef="#ctx0" brushRef="#br0" timeOffset="26">8372 11343 104 0,'0'0'38'0,"3"0"-20"0,-3 0-12 15,0 0 11-15,0 0-3 16,0 0 0-16,0 0-8 15,0 0-2-15,0 0 4 16,0 0 5-16,0 0-7 16,0 2 6-16,0 4 3 0,0-1-3 15,0-2 1-15,3-1-2 16,-3 1 3-16,0-3-1 16,0 5 0-16,0-5-5 15,0 3 0-15,0-1-3 16,0-2 2-16,0 0-4 0,0 3 0 15,0 2-1-15,0-5-2 16,0 0 3-16,0 0 0 16,0 0-4-16,0 8 1 15,0-8 0-15,0 0 2 16,0 0 3-16,0 6 2 16,0-4-1-16,0-2 1 15,0 0 2-15,0 0 2 16,0 0-1-16,0 0-1 15,0 0-3-15,0 0-1 16,0 0-3-16,0 6 1 16,0 1-4-16,0 1 0 0,0 0 1 15,0 0 2-15,0 3-3 16,0 2 0 0,0 0 1-16,0 3 0 0,-3 3 0 15,3 2 0-15,0 3 0 16,0 2 0-16,0 3 0 15,0 6 0-15,0-1 0 16,0 0 0-16,0-2-3 16,3 5 2-16,-3 3 1 15,0-6 2-15,0-7-3 16,3 10 0-16,0-5 1 16,-3 10 2-16,0-8-1 15,0 6-1-15,0-6 1 0,3 14-1 16,-3-6 0-16,0 11 2 15,0-8-1-15,0 8-1 16,-3 19-2-16,0-9 1 16,3-7 1-16,0-19 2 15,0-6-3-15,0 12 0 16,0 20 1-16,3 1 0 16,0-9 0-16,3-15 0 15,-3-8 0-15,6 7 0 16,0-4 0-16,6 7 2 15,-4-7-1-15,4 7-1 16,-3-8 1-16,6 9 1 16,9 10-3-16,3-8 0 15,-1-11-1-15,13-10 0 0,0-3-7 16,-1-5-4-16,1-3-18 16,3-2-7-16,-1-6-77 15</inkml:trace>
  <inkml:trace contextRef="#ctx0" brushRef="#br0" timeOffset="27">9000 13311 192 0,'-6'-5'74'0,"6"5"-40"0,0-3-13 16,0 1 25-16,0 2-11 15,3-3-2-15,3-2-15 16,3-3-6-16,3 0-7 15,3 0-4-15,3 3 2 0,-1 2-4 0,4 3 0 16,0 5-1-16,0 6-2 16,-3 5 3-16,-3 5 2 15,-9 0 0-15,-6 3 2 16,-6 2 0-16,-6 1 1 16,0-1-2-16,-3-2-2 15,-3-3 1-15,3-5 1 16,3-3-3-16,0-2 0 15,3-1 5-15,1-2 2 16,2-2 0-16,3-1 1 16,3-5 0-16,6 0 1 15,3 0-4-15,2 0-1 0,1-3-1 16,0 3-2-16,0-2 1 16,3 2-1-16,3 0-22 15,-3 0-8-15,0 0-27 16,0-3-9-16,-1 0-49 15</inkml:trace>
  <inkml:trace contextRef="#ctx0" brushRef="#br0" timeOffset="28">9268 13192 164 0,'0'-13'63'0,"0"13"-34"0,0 13-27 0,0-8 14 16,3 1 1-16,-3 2 4 16,3 5-5-16,0 3-1 15,0 0-9-15,0-3 3 0,-3 0 1 16,0 0-3-16,0-2-2 15,0-3 0-15,0-3 1 16,0 0 6-16,0-5 2 16,0 0-5-16,0-5-3 15,0-3-1-15,3-2-1 16,3-4 2-16,0 1 3 16,3 3-2-16,-3-1-2 0,2-2-2 15,4 7 0-15,0 4-2 16,3 4-1-16,0 4-2 15,-3 4 1-15,-3 4 1 16,0-4 2-16,0 1-19 16,0-1-6-16,0-2-37 15,0-2-14-15,2-6-27 16</inkml:trace>
  <inkml:trace contextRef="#ctx0" brushRef="#br0" timeOffset="29">9574 13142 200 0,'-11'-5'74'0,"5"7"-40"0,-6-2-29 0,9 3 19 0,-3 5-17 16,0 5-4-16,0 3-2 0,0 2-1 16,3 1 0-16,3 2 0 0,6-5 2 15,0-3-1-15,3-2-1 16,3-6-4-16,0-5 0 15,-3-3-3-15,11-7 0 16,-11-1 1-16,0-10 4 16,3 0-1-16,-9 0 1 15,-6-3 6-15,0 0 2 16,0 3 4-16,0 2 1 16,-3 4 6-16,3 4 1 15,0 3-12-15,0 5-3 16,3 6-4-16,0 8-1 15,3 2 0-15,6 11 0 16,3 2 4-16,0 1 1 0,0-1 1 16,0 3 2-16,0-8-5 15,0-5-1-15,0 0-66 16,-1-8-28-16,4-5 3 16</inkml:trace>
  <inkml:trace contextRef="#ctx0" brushRef="#br0" timeOffset="30">10125 13359 144 0,'0'-3'55'0,"0"1"-30"0,-3-4-14 0,3 4 33 15,-6-1-7 1,-6 0-12-16,0 3-6 16,-2 0-11-16,-1 3-3 0,-3 5 1 15,0 5-1-15,0 0 0 16,3 1-6-16,3-1 1 15,6 3-2-15,3 2 0 16,9 1 4-16,6-1 1 16,3-2-6-16,9-3-2 0,3-5-31 15,-1-2-14 1,1-6-45-16</inkml:trace>
  <inkml:trace contextRef="#ctx0" brushRef="#br0" timeOffset="31">10286 13388 176 0,'-21'-5'66'0,"15"-1"-36"0,-6 12-18 15,6-4 19-15,-3 4-14 16,0 2-2-16,-3-1-7 16,4 4 0-16,-1 2-5 0,3 3-2 15,3 0 0-15,6 0-1 0,3 0 2 16,3-3-1-16,2-2 2 15,1-6-2-15,3-5 2 16,-3-3-9-16,3-2-1 16,-3-3 2-16,0-3 0 15,-3 1 3-15,-3-3 3 16,-3-3 4-16,0 2 2 16,-3-1 1-16,-3 1 0 15,3 9-4-15,0 2-1 16,0 1-3-16,3 7-1 0,-3 0 1 15,3 3 0 1,0 3 0-16,3-1 0 0,0 4 0 16,2-1 0-16,1 0 0 15,0-2 0-15,3-3-18 16,0-6-8-16,0-2-22 16,0-5-9-16,0-3-23 15</inkml:trace>
  <inkml:trace contextRef="#ctx0" brushRef="#br0" timeOffset="32">10441 13216 216 0,'-3'3'82'0,"6"2"-44"0,-3 3-40 16,0 0 14-16,0 5-2 15,0 6 4-15,3 4-4 0,0 4 0 16,3-1-6-16,0 1-1 0,-1-3 1 15,4-3-2-15,-3-3-2 16,0-2-13-16,6-5-6 16,-3-6-30-16,0-5-11 15,6-5-29 1</inkml:trace>
  <inkml:trace contextRef="#ctx0" brushRef="#br0" timeOffset="33">10595 13129 204 0,'-3'2'77'0,"0"4"-42"0,3 2-34 16,0 7 16-1,0 7 2-15,0 4 5 0,0 11-3 16,3 0-1-16,0-3-11 16,0 4-5-16,3-4-1 0,0 0 0 15,0-5 1-15,0-5-55 16,3-5-23-16,-3-9-34 15</inkml:trace>
  <inkml:trace contextRef="#ctx0" brushRef="#br0" timeOffset="34">8932 14041 140 0,'-6'-15'52'16,"3"12"-28"-16,-9 0-11 0,6 3 17 0,0-2-2 15,-6-1 3-15,0 0-15 16,-3 3-7-16,0 6-5 15,0 4-6-15,0 6 1 0,4 5 1 16,-1 6 0-16,6-1-3 16,3-2 2-16,3-5 1 15,6 2 2-15,6 2-1 16,-3-9 2-16,-1-4-4 16,4-7 0-16,3-8-4 15,3-6-1-15,-6-5-2 16,0-10 2-16,-9-3 4 15,-3-6 3-15,-3 1 0 0,-3-1 2 16,0 1-2-16,0 5 2 16,0 0 2-16,0 5 2 15,3 6-3-15,0 4-1 16,0 4-3-16,3 10-1 16,0 5 3-1,3 8 3-15,0 6 4 16,3 5 0-16,0 10 2 15,0 3-2-15,0 3 0 16,6-3-3-16,-3-3-1 16,3 1-3-16,0-12-2 15,0-4-15-15,-1-9-5 0,7-7-89 16</inkml:trace>
  <inkml:trace contextRef="#ctx0" brushRef="#br0" timeOffset="35">9024 14123 212 0,'-12'11'82'0,"9"8"-44"0,0-6-36 16,3-5 17-16,3 2-8 0,3 4 1 15,3 1-3-15,3-1 0 16,3 2-5-16,2-9-1 0,7-1 3 15,0-6 1-15,-3-6 3 16,0-4-5-16,-6-6-1 16,-3 3 2-16,-6-6 3 15,-4-5 7-15,-7 3 2 16,-4-5-7-16,-6 7-4 16,0 3-7-16,-3 6-2 15,0 2-10-15,3 3-5 16,3 7-31-16,3 1-14 15</inkml:trace>
  <inkml:trace contextRef="#ctx0" brushRef="#br0" timeOffset="36">9220 14126 192 0,'6'11'71'0,"0"-1"-38"0,3-4-28 16,-3-4 19-16,6 4-4 15,3-6 0-15,0 0-8 16,3 0-5-16,-4-3-4 16,1-2-3-16,0-1 1 0,0 1 1 15,-3-3 3-15,-3-5-2 16,-9 2-2-16,-3-2 0 0,-6 2-1 15,0 1 0 1,-6 2 0-16,0 8 0 0,0 0 0 16,1 8-3-16,-1 2 2 15,0 4-1-15,3-1-2 16,3 3 7-16,0 5 3 16,6-3-6-16,3-2-1 15,3 0 2-15,6-3 1 16,3-2 0-16,6-3 1 15,9-8-13-15,-1-3-6 16,4-2-18-16,-3-6-8 16,0-4 2-16,-4-1 4 0,-2-5 20 15,-3 2 11 1,-3-7 18-16,-3 7 7 0,-3 0 14 16,-3 6 6-16,-6 3 3 15,-3 2 1-15,-3 2-9 16,-3 6-4-16,0 0-17 15,-3 14-7-15,3-1-6 16,3 0-4-16,3 0 4 16,6 3 1-16,6-3-3 15,3 6 1-15,0-3 0 16,0-3 2-16,-3 0-1 16,-3 1-1-16,-6-4 9 15,-6-2 4-15,-6 3-4 16,-3-6-3-16,0 3-3 0,-6-8 0 15,3-3-13-15,1 3-3 16,2-2-16-16,3-1-7 16,3-2-22-16,9-3-11 15,6-3-36 1</inkml:trace>
  <inkml:trace contextRef="#ctx0" brushRef="#br0" timeOffset="37">9560 14034 220 0,'9'0'85'0,"-4"2"-46"0,4 14-37 0,-3-3 19 16,3 0-2-16,6 3 3 15,-3 3-1-15,0 2 2 0,-3 0-13 16,0 0-3-16,-3-2-1 16,3-3-3-16,-3-3-2 0,-3-5 2 15,0 0 0-15,-3-8 1 16,0 0 0-16,3-3 0 15,0-5 0-15,0-5-2 16,0-5-2-16,0-4 1 16,2-4-1-16,1-1-3 15,0 9 0-15,3 5-1 16,0 7 3-16,0 4-2 16,3 10 1-16,0 5 6 15,-3 3 2-15,0 5-2 16,-3-2-1-16,0-1 1 0,0-2 2 15,-3-3-14 1,0-5-7-16,-3-3-32 0,6-2-12 16,6-3-63-1</inkml:trace>
  <inkml:trace contextRef="#ctx0" brushRef="#br0" timeOffset="38">9893 13970 292 0,'-9'-26'110'0,"6"18"-60"0,-3-6-25 0,6 12 31 15,-3-4-28-15,0 1-10 16,-3 0-14-16,6 0-5 0,-3-1 0 16,3 4-24-16,3-1-9 0,0-8-15 15,3 3-5-15,3-7-20 16,3 1-7-16,3 1-12 15</inkml:trace>
  <inkml:trace contextRef="#ctx0" brushRef="#br0" timeOffset="39">9994 13798 216 0,'3'21'82'0,"0"-2"-44"0,6 5-31 16,-3-9 20-16,0 9-10 16,0 5-2-16,3 11-8 15,0 0-3-15,0-3-2 16,6-3-2-16,-4-5 1 0,1-5-30 0,-3-3-10 15</inkml:trace>
  <inkml:trace contextRef="#ctx0" brushRef="#br0" timeOffset="40">9964 14015 260 0,'12'-5'99'0,"6"-1"-54"0,6-2-50 0,-9 6 17 16,9-3-9-16,2-3-2 16,4 0-27-16,-3 0-12 15,9 0-69-15,-6 2-29 16</inkml:trace>
  <inkml:trace contextRef="#ctx0" brushRef="#br0" timeOffset="41">10378 13973 140 0,'-3'2'55'0,"3"1"-30"0,0 5-14 0,0-3 18 16,3 6 0-16,0 10 3 16,0 3-4-16,3 2-3 15,0 1-13-15,0-4-1 0,-3-4 0 16,0-3-2-16,0-3 0 15,0-2-1-15,0-3 0 16,0 0 0-16,0-3 2 16,0 0-3-16,-3-8-2 15,0-2-2-15,0-3 0 0,0-2 0 16,0-1 3-16,0-7 3 16,0-6 5-16,0 3-8 15,0 2-3-15,3 1-2 16,0 2 1-16,3 0-3 15,0 3 0-15,0 2 1 16,0 3 0-16,2 3-11 16,1 2-5-16,0 3-28 15,3 3-9-15,6-1-16 16,-3 1-7-16,0 0-12 16</inkml:trace>
  <inkml:trace contextRef="#ctx0" brushRef="#br0" timeOffset="42">10589 14031 180 0,'-2'5'68'0,"2"8"-36"0,0-5-24 0,0 0 18 16,0 0-4-16,2-3-1 15,1 1-5-15,0-1-2 16,3 0-8-16,0 1 0 0,3-6 1 16,0-6-1-16,0 1 1 15,0-3-6-15,0 0-3 16,-3-2 1-16,0 2 0 15,-3 0 5-15,0 0 2 16,-3 0-2-16,0 0-3 16,-6 3-3-1,-3 2-1-15,0 3-1 0,-3 5 3 16,0 3 2-16,-3 3 0 16,3 5-1-16,1 0 3 15,2-1 0-15,3 4-1 16,6-3 1-16,3 5-2 15,3-8-1-15,0-2 3 16,5-3 0-16,1 0-15 16,9 0-6-16,-3-3-20 15,6-5-8-15,9-3-18 16,-4-5-45 0,-2 0 22-16</inkml:trace>
  <inkml:trace contextRef="#ctx0" brushRef="#br0" timeOffset="43">10863 14018 188 0,'-6'-6'71'0,"0"4"-38"0,0 2-23 0,3 0 20 16,-2 2-12-16,-1 1 0 15,-3 2-8-15,0 6-2 16,-3 7-4-16,3 4-1 0,0-1 3 16,3-3-3-16,9 1 0 15,0-1-1-15,6-4 1 16,3-4-4-16,3 1-2 15,3-6-12-15,-1-2-5 16,1-6-29-16,-3 0-11 16,0-2-29-1</inkml:trace>
  <inkml:trace contextRef="#ctx0" brushRef="#br0" timeOffset="44">10953 14002 192 0,'-3'-3'71'0,"3"6"-38"0,-3-1-25 15,3 4 18-15,0-1-2 16,0 8 3-16,-3 6-6 16,3 2-1-16,3 0-11 15,0 0-3-15,3-2 0 0,0-3-1 16,2-3 2-16,4-3-4 16,0-4 0-16,0-4-8 15,0-4-2-15,0-4-7 16,-3-1-2-16,-3-7 7 0,0-4 2 15,0-1 5-15,-3 3 1 16,-3 0 1-16,0 6 2 16,0 2 5-16,0 0 6 15,0 5-7-15,0 6-1 16,0 10 1-16,3 0 3 16,0 3-4-16,3 0-3 15,0-3 1-15,3 1 0 16,0 2-4-16,-1-8 1 15,1-3-31-15,0-3-14 16,0-4-46 0,6-1-45-16,-3-2 45 15</inkml:trace>
  <inkml:trace contextRef="#ctx0" brushRef="#br0" timeOffset="45">11161 14004 200 0,'-3'0'77'0,"3"3"-42"0,0 2-32 15,0 1 15-15,3 4 4 16,6 6 6-16,-3 0-4 16,0 2-2-16,0-2-12 15,-3 3 2-15,0-6 2 0,3-2-5 16,-3-1-3-16,0-2-1 16,-3-8 1-16,0 0-3 15,0-2-2-15,0-4 2 16,0 1 0-16,0-11-1 15,0 0 1-15,6-2 2 16,0 2 2-16,-1 0-6 0,1 0 0 16,0 0-1-16,3 0 2 15,0 3-6-15,3 3 1 16,0-1-30-16,0 3-11 16,0 3-19-16,0 2-8 15,-3 0-31 1</inkml:trace>
  <inkml:trace contextRef="#ctx0" brushRef="#br0" timeOffset="46">11414 13941 196 0,'0'-3'74'0,"0"3"-40"0,0-2-11 0,0 2 26 16,0 0-18-16,-3 2-5 15,0 1-12-15,0 0-4 16,0 2-5-16,-3 3-4 0,3 0 0 0,3 0-1 15,0 0 0 1,3 0-3-16,3 2 2 0,6 6 1 16,6 3 0-16,-3 2 0 15,-3 0 0-15,-3-3 0 16,-9 1 2-16,-6-6 5 16,-3 3 4-16,-3-5-4 15,-3-3 1-15,0-6-5 16,0-2 0-16,0 0-23 15,6-2-9-15,3-4-28 16,6-2-9-16,6-8-42 16</inkml:trace>
  <inkml:trace contextRef="#ctx0" brushRef="#br0" timeOffset="47">11554 14015 216 0,'0'0'82'0,"0"3"-44"0,3-1-25 0,-3-2 24 16,6 8-8-16,0 0-2 16,0 0-7-16,3-3 0 15,6 1-11-15,2-1-3 0,1-2-2 16,0-9-2-16,3 1 1 0,0-3 0 16,0 0 1-16,-1-2-2 15,-2-1-2-15,-3-2 1 16,-3 2-1-16,-6-2-3 15,-6 2 0-15,-6 1-7 16,-6 2-4-16,-3 3 8 16,-6 5 2-16,-5 5-1 15,2 3 1-15,0 2 0 16,3 4 2-16,3 4 3 16,1 6 4-16,2 0 7 15,6 2 2-15,6-2-5 16,3 0-3-16,6 0-1 15,15-8-1-15,5-6-2 16,7-2 1-16,6-5-24 0,-1-3-8 16,10-6-109-1</inkml:trace>
  <inkml:trace contextRef="#ctx0" brushRef="#br0" timeOffset="48">14751 11361 188 0,'-3'-16'71'0,"6"6"-38"0,-3 4-12 0,0 6 22 15,0 0-12-15,0 0 7 16,3 14-8-1,0 4-16-15,-3 11 0 0,0 0 0 16,-3 1 1-16,0 4 1 16,0 0-6-16,0-5-4 15,0-2 1-15,0-6 0 16,0-5-3-16,0-3-1 16,3-2-3-16,6-3-1 15,0-6 1-15,6-2 0 16,3-2 0-16,5-6 0 0,4-8 0 15,0 3 0-15,6-3 0 16,-3 0 0-16,-1 3-9 16,-2-1-4-16,-3 4-13 15,-3 2-4-15,-3 0-13 16,-3 3-5-16,-3-1-16 16,-3 4-7-16,-3-1-20 15</inkml:trace>
  <inkml:trace contextRef="#ctx0" brushRef="#br0" timeOffset="49">14941 11462 44 0,'-9'-3'19'0,"6"6"-10"0,-3-1-11 0,3-2 6 16,0 0 6-16,-3 0 5 16,3 0 6-16,-2-2 2 15,2 2 5-15,-3 0 5 16,3 2 6-16,-6-4 3 16,3 2 0-16,0 0 1 0,0 0 9 31,6 0-29-31,0 0-5 0,9-13 1 15,0-1-6-15,3 1-7 16,8-5-2-16,7-9 2 16,6 1 1-16,9-3-1 15,2-1-1-15,7 1-1 16,-1 0 0-16,-2 3-2 16,-3 5-2-16,-4 2 3 15,-2 3 0-15,-6 0 3 16,-6 3 1-16,-4 5-3 15,-5 0-3-15,-3 0 0 16,-3 3 1-16,-3 0-1 16,-3-1-1-16,-3 4-32 15,0-1-16-15,-3 0-86 16,-3 1-52-16,0-3 86 16</inkml:trace>
  <inkml:trace contextRef="#ctx0" brushRef="#br0" timeOffset="50">15679 10687 204 0,'-6'18'77'0,"6"-26"-42"0,-3 13-26 0,3-5 24 15,3 19-16 1,3 7-3-16,0 6-5 16,0 3-5-16,0-1-3 0,6 6 0 15,-3-3-1-15,0 2 2 16,-3-7 1-16,0-5 1 16,-3-9 2-16,0-2 3 15,0-5 5-15,0-4 1 16,-3 1-4-16,0-13 1 15,-6-11-5-15,6-2-2 16,0-3 0-16,0-1-1 0,6-1-5 16,0 1-1-16,3 1-2 15,3 0 3-15,3 10-5 16,2 6 0-16,1 5 3 16,3 5 3-16,-3 6 3 15,-3 5 1-15,-6 2 2 16,-6 6 3-16,-3-3-2 15,-6 1 1-15,-3-1-3 16,0-5 2-16,-3 0-4 16,0-6-2-16,3-7-9 15,0 2-5-15,0-5-20 16,3-3-8-16,3-5-17 16,6-2-6-16,3-11-38 15</inkml:trace>
  <inkml:trace contextRef="#ctx0" brushRef="#br0" timeOffset="51">16066 10832 232 0,'-3'-3'88'0,"0"3"-48"0,-3 6-29 0,3-1 23 16,-5 0-14-16,-7 3-1 15,0 5-11-15,3 6-5 16,3-6-5-1,3 14 1-15,3-1-1 0,9-7 0 16,6-1 0-16,3-7 0 16,0-9-7-16,0-2-4 15,-1-8-4-15,-2 1 0 16,-3-4 7-16,0 0 5 0,-3 1 4 16,-3-1 3-16,0-2 10 15,-3 0 4-15,-3 2-1 16,0 3-1-16,3 3-6 15,0 2-3-15,0 3-5 16,3 6 0-16,3 1-2 16,3 1 0-16,0 0 0 15,0 3-2-15,3 2 3 16,3-10 2-16,0 10-22 16,-1-16-8-16,1-2-35 0,0-3-11 15,0-2-12 1</inkml:trace>
  <inkml:trace contextRef="#ctx0" brushRef="#br0" timeOffset="52">16293 10689 248 0,'-12'-18'93'0,"9"18"-50"0,-3 16-37 0,3-22 20 15,0 19-12-15,0-5-3 16,0 8-9-16,0-10-1 15,0 9-1-15,3 1 0 0,3 0 2 16,3 0-3-16,3 0 0 16,0 0-1-16,0 0-2 0,-3-3 7 15,0 0 3-15,-6 0-1 16,-3-2 2-16,0 2-2 16,-3-8 2-16,0 3-4 15,0-5-2-15,0 2-11 16,3-7-6-16,0-4-23 15,3 1-10-15,6-5-16 16,0-4-5-16,6-2-11 16</inkml:trace>
  <inkml:trace contextRef="#ctx0" brushRef="#br0" timeOffset="53">16394 10750 196 0,'9'-5'74'0,"-3"5"-40"0,0 0-18 0,3-6 22 15,-1 6-9-15,7 0 0 16</inkml:trace>
  <inkml:trace contextRef="#ctx0" brushRef="#br0" timeOffset="54">16471 10734 444 0,'12'-13'17'0,"-3"5"-5"0,0 0-5 0,0-3-2 16,-3 1-3-16,0-1 1 15,-3 1-2-15,-3-1-1 16,-3 1-2-16,-3 2 1 16,-6 2 1-16,-3 4 0 15,0 2-3-15,0 2 0 16,0 14-1-16,-2-11 3 15,5 11-2-15,3 11 1 16,3-1 4-16,6 1 1 16,3-1-1-16,3-2-2 0,15-5-2 15,-1-6 1-15,1-5-19 16,0-6-7-16,3-4-28 16,0-6-12-16,2-3-36 15</inkml:trace>
  <inkml:trace contextRef="#ctx0" brushRef="#br0" timeOffset="55">16680 10634 220 0,'-15'-14'85'0,"0"14"-46"0,6 0-28 15,6 3 21-15,-3 2-17 16,0 3-6-16</inkml:trace>
  <inkml:trace contextRef="#ctx0" brushRef="#br0" timeOffset="56">16614 10671 408 0,'0'26'-2'0,"3"-2"0"0,0-3-1 16,6-2 2-16,3-6 1 0,0-5 2 15,0-6-1-15,0-4-1 16,-4-11 1-16,1-6-1 16,0-2 0-16,-3 0 0 15,-3 0 2-15,-3-3 3 16,-3-5 2-16,0-3 3 16,-6 3 1-16,-3 2 3 15,4 6-1-15,-4-5 0 16,0 5-5-16,3 2-3 15,6 8-7-15,0 6-3 16,0 13 4-16,9 0 2 16,3 18-2-16,0 1-1 15,0 5 3-15,3 2 1 0,-1 3 0 16,1-5-2-16,0-6-6 16,3-5-1-16,0-5-39 15,3-5-14-15,0-11-58 16</inkml:trace>
  <inkml:trace contextRef="#ctx0" brushRef="#br0" timeOffset="57">17034 10533 200 0,'0'21'77'0,"3"-8"-42"0,6 9-30 0,-6-14 17 16,3 2-6-16,3-2 1 15,2 0-3-15,7-3 1 0,0-5-8 16,-3-2 2-16,3-4 2 0,-3-2-2 16,-3-2 0-16,0 2 3 15,-6-8 12 1,-6-5-5-16,-3 0-9 15,-3 2-4-15,-15 3-4 16,0 0-2-16,3 3-2 0,0 3 1 16,0 2-15-16,3 2-6 15,4 4-31-15,2 2-14 16,3-3-48 0</inkml:trace>
  <inkml:trace contextRef="#ctx0" brushRef="#br0" timeOffset="58">17230 10401 192 0,'12'13'74'0,"-3"-2"-40"0,6 7-16 0,-9-10 23 16,0 3-8 0,-3 5-2-16,0-1-13 0,0-7-4 15,0 3-8-15,-3-6-2 0,0 3 2 16,0-8 1-16,3-3 3 15,0-2-5-15,3-3-1 16,0-2-4-16,0-6-1 16,5-8 3-16,7 0 1 15,0 3-4-15,0 2-1 16,0 9-4-16,3 5 1 16,0 7 1-16,-1 6 2 15,-2 3 3-15,0 5 4 0,0-3-2 16,-3 5 0-16,3 6-36 15,-3-3-18-15</inkml:trace>
  <inkml:trace contextRef="#ctx0" brushRef="#br0" timeOffset="59">16051 11390 228 0,'-8'-5'85'0,"5"13"-46"0,-15-19-32 16,12 11 18-16,-6 0-2 15,0 0 3-15,-3 3-14 16,0 13-5-16,-3 2-4 16,3 6-3-16,1 3 3 0,5 4-4 15,3-1 0-15,6-4 1 0,6-2 0 16,6-6-3-16,5-4 0 16,7-9-9-16,0 0-3 15,0-15-30-15,0 7-12 16,-1-10-46-1</inkml:trace>
  <inkml:trace contextRef="#ctx0" brushRef="#br0" timeOffset="60">16159 11422 176 0,'-9'-11'66'0,"6"11"-36"0,-3 3-18 0,0 8 19 15,3-3-10-15,0 5-1 16,-3 0-8-16,3 3 0 15,3 0-7-15,3 0-1 0,3 5 0 0,3-5-2 16,6-3-2-16,3-13 7 16,-1 3 3-16,1-9 1 15,3 1 1-15,-3-6 0 16,0-2 0-16,-3 0 0 16,-6-5 0-16,-3-1 2 15,-6 3 2-15,-3 0-3 16,-3 3 2-16,-3 2-6 15,-6 1-3-15,-3-1-6 16,3 6 0-16,0-3-13 16,3 5-7-16,3 1-36 15,3 2-108 1</inkml:trace>
  <inkml:trace contextRef="#ctx0" brushRef="#br0" timeOffset="61">16322 11380 184 0,'9'10'71'0,"0"4"-38"0,-3 7-19 0,0-13 22 16,-3 2-11-16,0 1-5 16,0-1-5-16,0-2 0 15,0 0-8-15,0-2-9 0,-3-6-1 16,0 0 7-16,0-3 7 15,3-2-3-15,0-6-2 0,0-2-3 16,-3-3-3-16,3 0 5 16,3-2 1-16,0-4 0 15,6 4-1-15,6-1-3 16,2 6 1-16,-2 3-2 16,0 4 2-16,3 4-2 15,-3 7-1-15,0 0 5 16,-3 3 4-16,-4 3-3 15,1-1 2-15,-3 1-16 16,-3-3-5-16,0 0-37 16,0-3-15-16,3 3-55 15</inkml:trace>
  <inkml:trace contextRef="#ctx0" brushRef="#br0" timeOffset="62">16831 11237 212 0,'-6'-8'79'0,"0"5"-42"0,-5 1-17 0,5 2 27 16,-3 0-18-16,-3 2-4 16,-3 4-15-16,3 2-6 15,0 5-3-15,0 3-4 0,3-1 2 16,3 4-1-16,3-3 0 15,0-3 2-15,3 0 0 0,6-2-3 16,3-3 2-16,3-3 1 16,0-5 2-16,0-2-1 15,0-6-1-15,0-6 5 16,0-4 1-16,-6-1 0 16,0-2 1-16,-3-3-2 15,-3-5 0-15,-3 0-6 16,-3 0 1-16,-3-3 2 15,0 6 1-15,0 2-4 16,3 3 1-16,0 8-5 16,3 2 1-16,3 8-3 15,3 9 4 1,3 4 2-16,6 11 5 16,0 3 5-16,3 3 1 0,-1-1 2 15,4 3-6-15,3-2-2 16,0-3-2-16,-3-3-2 15,0-5-13-15,-3-6-6 16,-1-5-43-16,1-5-20 16,0-5-34-1</inkml:trace>
  <inkml:trace contextRef="#ctx0" brushRef="#br0" timeOffset="63">17055 11155 240 0,'0'10'90'0,"0"-7"-48"0,0 13-31 0,3-5 21 16,0 2-13-16,0 3-1 0,2 2-12 16,-2 1-7-16,6-3 1 15,0-6-17-15,-3 1-5 0,0-6-69 16,0-5-58 0,0-5 46-16</inkml:trace>
  <inkml:trace contextRef="#ctx0" brushRef="#br0" timeOffset="64">16977 10951 284 0,'-9'-5'107'0,"9"7"-58"0,0-4-59 0,0 2 14 16,6-3-30-1,3 1-10-15,0-4-32 0,0-4-12 16,3 2-2-16,0-3 0 15</inkml:trace>
  <inkml:trace contextRef="#ctx0" brushRef="#br0" timeOffset="65">17117 10848 240 0,'-3'5'90'0,"6"3"-48"0,12 5-34 0,-9-2 21 16,0 5-6-16,3 13-2 16,3 0-9-16,0 3-3 15,0 2-5-15,-1 1-3 0,1-6 0 16,3-3-34-16,-6-2-13 15,-3-3-76 1</inkml:trace>
  <inkml:trace contextRef="#ctx0" brushRef="#br0" timeOffset="66">17055 11083 320 0,'-9'-2'121'0,"12"7"-66"0,3-13-53 16,-3 5 23-16,8-2-17 16,7-3-4-16,0 0-3 15,3-2-1-15,3-4 0 16,3 1-27-16,-4-3-9 0,4 3-26 0,-6 0-9 16,3 2-41-1</inkml:trace>
  <inkml:trace contextRef="#ctx0" brushRef="#br0" timeOffset="67">17409 10919 220 0,'3'6'82'0,"0"2"-44"0,0 0-20 0,3-3 25 16,0 5-7-16,3 9-1 15,-1 2-13 1,1-2-4 0,0 2-10-16,0-3-5 0,-3 1 0 15,0-6-26-15,-3 0-10 16,0-5-73-16,-3-8-65 15,0-2 59-15</inkml:trace>
  <inkml:trace contextRef="#ctx0" brushRef="#br0" timeOffset="68">17346 10869 324 0,'-18'-10'123'0,"18"10"-66"0,3-8-69 15,0 5 20-15,6 0-17 16,6-2-2-16,3 0-47 0,3 2-21 16,0-2-37-16,0 2-13 15</inkml:trace>
  <inkml:trace contextRef="#ctx0" brushRef="#br0" timeOffset="69">17578 10877 228 0,'-3'19'88'0,"3"-9"-48"0,-11 9-23 0,11-3 25 15,3-1-13-15,0 1-5 16,2 3-7-16,4-3-1 16,0 0-9-16,0-6 0 0,3-2 0 15,3-5 1-15,0-6 0 16,3-5-4-16,0-5-1 16,-3-3 1-16,-4 0 2 15,-2 0-3-15,-3 3 0 16,-6-3-3-16,-6-2-1 0,-3 2 1 15,-5 3 2-15,-4 2-6 16,-3 0 1-16,-3 3-23 16,6 3-11-16,3 0-29 15,3 2-11-15,6-2-38 16</inkml:trace>
  <inkml:trace contextRef="#ctx0" brushRef="#br0" timeOffset="70">17742 10782 228 0,'21'10'85'0,"-9"1"-46"0,27 15-21 16,-27-12 23-16,-1 2-8 15,-2-1 0-15,3 1-9 16,-3-3-5-16,-3 1-11 0,0-6-1 0,-3 2 3 16,0-4-4-16,-3-6-1 15,3-3 0-15,0-2-1 16,3-11-5-16,0-3-1 15,0-5 3-15,3 1 1 16,0-4-3-16,3 6 1 16,0 2-2-16,8 6-2 15,1 11 0-15,3 4 0 16,0 9 3-16,0 5 0 16,-1 2 3-16,-2 1 1 15,-6-3-4-15,0-3-1 16,-3-3-76-16,-6-10-108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2:15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7271 9245 88 0,'0'7'33'0,"0"-7"-26"0,0 0 18 0,0 0 22 16,0 3-26-16,0-3 21 16,0 3-25-16,0-3 12 15,0 0-18-15,0 0 4 16,3 2-10-16,-3-4 2 15,0 2-4-15,0-6 0 16,0 4-1-16,0-6-2 16,0 3 1-16,0-6-1 15,3 6 0-15,0-6 0 16,0 3 0-16,0-2-3 16,-1 2 2-16,1-3 1 15,0 6 0-15,0-3-3 16,0 3 2-16,0-3 3 15,0 5-1-15,-3-2-1 16,0 2 1-16,0-2-1 16,3 5 0-16,-3-3 0 15,0 3 0-15,0 3 6 16,0 2-3-16,0 3 12 0,0 3-8 0,0 7 10 16,0 3-10-16,0 6 10 31,0-1-10-31,0 1 3 0,0-1-6 15,0-2-4-15,0 0-1 0,0-6 1 16,0-2 0-16,0-3-22 16,0 1 12-16,-3-6-89 15,3 2 55-15,-3-5-80 16,6 3 71-16</inkml:trace>
  <inkml:trace contextRef="#ctx0" brushRef="#br0" timeOffset="1">7384 9028 84 0,'0'-14'33'15,"0"14"-26"-15,-36 6 22 0,33-4 11 0,-3-2-4 16,3 0 2-16,-3 0-5 16,3 0 0-16,-3 0-18 15,0 0 0-15,-3 0-1 0,3 0-1 16,-3 3 0-16,1 0-3 15,-1 2 1-15,0 0-6 16,0 3-1-16,3 0-2 0,-3 5-2 16,0-2 3-16,0 15 2 15,3-5-4-15,0 19-1 16,0-8 2-16,3 10 1 16,0-7-6-16,3 4 0 15,0-7 1-15,9 2 1 16,-3-4 1-16,9-4 0 15,0-5 0-15,12-8 2 16,-4 1-1-16,22-17-1 16,-9 3 5-16,2-16 1 15,-8 3-2-15,-3-21-1 16,-3 4 5-16,-9-15 5 16,-3 8-5-16,-9-13 0 0,0 10-4 15,-15-2-1-15,0 8 3 16,-12 2 1-16,6 3-3 15,-6 8-3-15,3 2-18 16,1 6-6-16,2 2-35 16,3 6-15-16,3 0-44 15</inkml:trace>
  <inkml:trace contextRef="#ctx0" brushRef="#br0" timeOffset="2">7214 10745 104 0,'-3'-6'38'0,"0"6"-29"0,3 8 21 16,0-8 10-16,0 0 43 31,6 0-34-31,0-2-11 16,3-4-28-16,3 1-9 15,-3 10 2-15,0-5 3 16,3 0-3-16,0 0-6 0,2 0-3 15,1 6 7-15,-3 2 4 16,0 0-2-16,-6 2-2 16,-6 6 2-16,-3 3 2 15,-6-1-2-15,0 3 0 16,-3 0-1-16,0-2-2 16,3-3-2-16,1-3 1 15,-1-2 1-15,3 2 2 16,0-8-1-16,3 0-1 15,3 3-2-15,3-5-1 16,3 2 8-16,3-5 4 0,3 0-2 16,2 0 1-1,4 0-5-15,0-2 0 0,0 2-1 16,0-3-2-16,-3 0-6 16,0 1-1-16,-4-1-19 15,-2-2-8-15,0 0-15 16,-3-1-7-16,-3 1-36 15</inkml:trace>
  <inkml:trace contextRef="#ctx0" brushRef="#br0" timeOffset="3">7336 10628 128 0,'-12'-5'49'0,"9"-6"-38"0,-3 9 17 16,3 2 6-16,-3-3 35 31,-9 1-31-15,1-1-10-16,2 6-11 15,0-1-2-15,-3 6-4 16,0 3-1-16,0-1-6 16,3 3-1-16,-3 3 3 0,0 0-3 15,4 0 0-15,-1 3-3 16,0 2-1-16,12-21-1 31,-3 53 0-15,6 5 4-16,6-8-1 0,3 3-1 15,2-13 1-15,4-6 1 16,3-10-1-16,3-8 2 0,6-6 2 16,5-12 0-16,4-14 0 15,-39 16 3 17,51-53 0-32,-13 3 1 15,-14-1-1-15,-12 7 0 16,-12-1-2-16,-12 0 1 15,-6 5-4-15,-2 3-2 0,-1 5 0 16,3 8-8-16,0 3 0 0,0 5-35 16,3 3-12-16,6 2-78 15</inkml:trace>
  <inkml:trace contextRef="#ctx0" brushRef="#br0" timeOffset="4">20088 8541 92 0,'6'0'35'0,"-3"0"-27"0,-6 0 11 0,3 0 3 15,0 0 7-15,0 0 5 16,0 0-7-16,0 0-4 15,6 0-11-15,-6 0-3 16,3-3-5-16,0 0-1 0,0 1 3 16,0-1 1-16,2-7 3 15,1-4-3 1,0 1-4-16,0 0-2 16,3 0 0-16,0-3 1 0,-3 0-1 15,0 5-1 1,-3 3 3-16,0 0 0 0,0 6 5 15,-3 2 3-15,0 8 0 16,0 2 1-16,0 1-6 16,0 5-2-16,3 0-2 15,0 2-2-15,-3 1 1 16,3 2 1-16,0 0 1 16,-3 0 3-16,3 0-3 15,-3-2-2-15,0-3 2 16,0-3 0-16,0-2-8 15,0-6-4-15,0-5-24 16,0 0-9-16,3 0-29 16,0-5-47-1,0-1 27-15</inkml:trace>
  <inkml:trace contextRef="#ctx0" brushRef="#br0" timeOffset="5">20234 8334 88 0,'0'-18'33'0,"0"18"-26"0,0-8 16 16,0 3 5-16,-3-1-7 16,0 1 1-16,0 0-4 15,-6-1-2-15,0 1 3 0,0 0 2 16,-3 0-11-16,0 2 5 0,-3 3 3 16,-3 3-6-16,0 2-2 15,1 5-1-15,-1 9 1 16,0 7-5-16,3 6-1 15,0 3 0-15,3 7 0 16,3 3-2-16,3 5 1 16,6 3-2-16,3 5 2 15,6-10-2-15,6-6 2 16,9-7 0-16,9-6 3 16,2-11-1-16,4-7 0 15,-3-8-3-15,-3-11-2 0,-4-11 3 16,-5-2 0-1,-3-6 1-15,-3-2 0 0,-3-5 0 16,-6 0 2-16,-3-6-1 16,-3 3 0-16,-3 0-1 15,-3 0 0-15,-3 0-2 16,-3 5 1-16,-3 8-2 16,-3 3-1-16,0 2-17 15,3 6-6-15,0 0-27 16,-3 5-8-16,3 0-48 15</inkml:trace>
  <inkml:trace contextRef="#ctx0" brushRef="#br0" timeOffset="6">21793 8348 176 0,'-18'2'68'0,"15"-2"-52"0,6 0 8 15,-3 0 2-15,6-2-9 16,3-1-2-16,-3-13-8 15,6 3-3-15,0 0-2 16,0 2-2-16,0 6 3 0,0 2-2 16,0 3-1-16,-3 5 5 15,0 1 1-15,-4 4 2 16,-5 1 0-16,-2 5-2 16,-4 5 1-16,-3 0-15 0,-3 0-5 15,-3-2 2-15,6-3 4 16,0 0 4-16,0-6 2 15,3 1 7-15,3-6 6 16,0 0-4-16,3-5-2 16,6 0 10-16,3 0 4 15,3 0-6-15,0 0-1 16,9-2-7-16,-3 2-4 16,-1-3-1-16,-2 3 1 15,0 0-1-15,3 0 2 16,-9 0-11-16,0 0-4 15,-9 0-25-15,0 0-11 16,-3-3-33-16,0 3-44 16,0 0 36-1</inkml:trace>
  <inkml:trace contextRef="#ctx0" brushRef="#br0" timeOffset="7">21889 8160 140 0,'-3'-11'55'0,"0"9"-43"0,-3-4 12 0,3 4 5 0,0-1-4 16,-3-2 3 0,0 2-5-16,-6 0-2 0,6 3-11 15,-3 0 0-15,-3 3 1 0,0 0-4 16,0 2 1-16,0 3-5 16,0 0-2-16,1 2 0 15,-1 6 1-15,0-2-1 16,0 4 2-16,3 3 0 15,0 6 1-15,3 2 0 16,0 5 2-16,3 3-3 16,3 0-2-16,3 3 2 15,0-3 2-15,3-3-2 16,3-5-2-16,3-2 2 16,3-6 2-16,0-2-2 15,5-6-2-15,1-5 0 0,9-6-1 16,-3-4-3-16,6-6 0 15,5-5-1-15,4-6 3 16,-9-5-2-16,-4-7 1 16,-8-12 2-16,-6-2 0 15,-9-2 0-15,-12 2 2 16,-15 0-3-16,-3 8 0 16,-2 2 1-16,-4 9 2 15,-3 5-6-15,6 2 1 16,4 8-19-16,2 6-8 15,3 0-48 1,3 2-57-16,6 1 35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2:26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19835 4654 84 0,'-3'-5'33'0,"3"2"-18"0,0 3 2 15,0 0 23 16,0 8-11-31,0 3-7 0,3 15-5 16,0 6-10-16,0 2 0 0,-3 3 0 16,0 0 3-16,0-2 1 0,0-4-3 15,0-4-3 1,0-3 0-16,0-3 1 16,0-5-1-16,0-6 2 15,0-2 0-15,0-2 1 16,0-6 0-16,0-6 2 15,0 1-5-15,0-8-1 16,0-3-4-16,6-8-1 16,0 3 1-16,0-3 0 0,-1 0 0 0,4-13 0 15,0 5-3-15,0 3 2 16,0 6 1-16,0 4 2 16,3 6-6-16,0 8-1 15,0 10 2-15,-3 11 1 16,0 5 4-16,-3 3 1 15,0-1-1-15,-3 1-2 0,-3 0 1 16,3-3 1-16,-3-5 1 16,3-3 1-16,-1-2-5 15,1-8 1-15,0-9 2 16,3-4 3-16,3-6-2 16,3-5 0-16,6-14-1 15,3 4 1 1,0 1-4-16,0 4 0 15,2 2-1-15,1 8 0 16,-3 6 2-16,0 4 0 16,3 6-3-16,0 11 2 0,-7 10 1 15,-2 3 0 1,-3 2 2-16,-3 1 1 0,0 2-1 16,-3 0 1-16,0-5-2 15,0-6-1-15,0-2-8 0,0-2-3 16,3-7-34-16,0-1-15 15,3-6-31 1</inkml:trace>
  <inkml:trace contextRef="#ctx0" brushRef="#br0" timeOffset="1">20653 4612 148 0,'-12'-8'55'0,"9"5"-30"0,-9 0-16 0,7 3 14 16,-4 3-5 0,-9 5 2-16,0 5-9 0,0 3-4 15,-3 13-4-15,3 3-3 0,3 0 3 16,1 0-4-16,5-3-2 16,3-3 4-16,3-2 1 15,6-6-3-15,3-4 1 16,3-9 2-16,2-2 1 0,7-9 1 15,-3-4 2-15,3-6-3 16,-3-3-2-16,0-5 0 16,0-5 1-16,-3 3-1 15,-3 2-1-15,-4 6 5 0,1 4 4 16,0 4 1-16,-3 4 4 16,-3 6-9-16,3 11-6 31,0 10 1-31,0 6 1 0,3 4 0 15,0 1 2-15,0 0-2 16,0-6 2-16,3-2-2 16,6-3-1-16,3-2-26 15,0-6-10-15,-1-5-57 16,4-11-31 0,0-10 55-16</inkml:trace>
  <inkml:trace contextRef="#ctx0" brushRef="#br0" timeOffset="2">20939 4659 208 0,'-12'8'77'0,"9"3"-42"0,0 15-43 0,3-7 12 15,0 2-4 1,-3 5 0-16,0-2 0 0,0 3 0 16,0-1 0-16,0-2-3 0,3-5 2 0,0-4-81 15,3-7-41 1,0-13 60-16</inkml:trace>
  <inkml:trace contextRef="#ctx0" brushRef="#br0" timeOffset="3">20930 4514 240 0,'-15'-11'90'0,"12"11"-48"0,0 0-56 15,3 0 14-15,0 0-28 16,3 6-9-16,3-1-39 15,3 0-13-15,6 3 30 0,6 0 17 16</inkml:trace>
  <inkml:trace contextRef="#ctx0" brushRef="#br0" timeOffset="4">21124 4834 176 0,'-6'40'68'15,"3"-27"-36"-15,3 3-29 16,0-11 17-16,0 0-1 15,0-5 7-15,3-2-5 16,0-6-11-16,3-8-11 16,2-5-4-16,1-8-3 0,9-8 2 15,3 2 2-15,-3 3-1 16,0 6 4-16,3 5 0 16,-1 8-2-16,1 10 2 0,0 8 5 15,-3 11 5-15,0 8 8 16,-3 5 7-16,-3 0-11 15,-6 3-4-15,0 0-4 16,-3-6 1-16,0-2-8 16,-1-6 0-16,1-2-18 15,0-5-6 1,3-3-53 0,0-8-55-16,3-11 40 15</inkml:trace>
  <inkml:trace contextRef="#ctx0" brushRef="#br0" timeOffset="5">21710 4347 160 0,'-3'3'63'0,"6"2"-34"0,-3 0-30 16,0 1 15-16,0 2-1 15,0 2 2-15,-3 1-4 0,0-3-1 16,3 0-6-16,0 0-3 16,0-3 0-16,0 0-1 0,0-2 2 15,0-1-1 1,0-2 2-16,0 0 2 16,6-5 2-16,6 0-1 15,3-3-1-15,6-3-1 16,5-2 0-16,7 0-2 15,-3 2-2-15,3 1 1 16,-7 4 1-16,-2 4-3 16,-3 2 0-16,-6 2 3 0,-6 6 1 15,-6 6 7-15,-3 1 4 16,-9 7 1-16,-6 4 4 16,-3 1-9-16,3 2-1 15,0 2-5-15,6-2-3 16,3-2-9-16,4-3-5 0,-1 5-62 15,8 3-27-15,7-6 5 16</inkml:trace>
  <inkml:trace contextRef="#ctx0" brushRef="#br0" timeOffset="6">21906 4884 260 0,'-3'0'96'0,"6"3"-52"0,-3-6-54 15,0 3 14-15</inkml:trace>
  <inkml:trace contextRef="#ctx0" brushRef="#br0" timeOffset="7">21921 4879 265 0,'15'-8'-145'0</inkml:trace>
  <inkml:trace contextRef="#ctx0" brushRef="#br0" timeOffset="8">23082 3662 100 0,'0'-3'38'0,"0"1"-20"0,9-1-15 0,-9 3 10 0,3 0 7 15,0-3 5-15,0 1 0 16,0-1 0-16,-3 0-1 31,0-5 2-31,-3 8-14 0,0 0 4 0,-3 0 2 16,-3 3-4-16,0 0 2 15,-12-1-9-15,1 6-4 16,5 5-5-16,-3 3 1 16,0 3-1-1,6-1 0-15,6 1 0 16,3 2 0-16,6 3 2 0,3-3 0 16,12 0-3-16,3-2 2 0,0-6-12 15,-1-2-5-15,4-6-39 0,0-10-17 16,3-11-9-1</inkml:trace>
  <inkml:trace contextRef="#ctx0" brushRef="#br0" timeOffset="9">23204 3667 140 0,'-12'3'55'0,"3"2"-30"0,-3 8-12 0,9-5 19 0,0 3-12 15,0 2-1-15,1 3-9 16,2 0-4-16,5 5-3 16,4 3 0-16,0-3 0 0,9-3 1 0,6-7 0 15,-3-11 4-15,0-3 3 16,-3-5-2-16,-4-5 2 16,-2 0-6-16,-6-3-1 15,-3-2 0-15,-6-1 2 16,-9 3-5-16,0 0-1 0,1 3-7 15,-4 5 0-15,3 3-24 16,0 2-9-16,3 1-37 16</inkml:trace>
  <inkml:trace contextRef="#ctx0" brushRef="#br0" timeOffset="10">23344 3675 140 0,'-3'13'52'0,"9"-2"-28"0,0 10-24 15,-3-10 13 1,3 2-5-16,0 0 1 0,3 3-1 16,0-3 2-16,3-2-5 15,5-3-1-15,-5-8 0 0,6-3-2 0,0-2 1 16,-3-1-2-16,-6-1 2 15,3-4-2-15,-3 0-1 16,0-2 3-16,-6 0 0 16,0 0 3-1,-3 2 3-15,0 3 2 16,0 3 3-16,0 2-3 16,0 3-1-16,0 8-4 15,0 5-1-15,3 3-1 16,0 8 0-16,6 5-2 15,-4-2-2-15,4-1 1 16,-3-5 1-16,6-2-10 0,-3-6-2 16,0-5-46-16,0-5-20 15,0-14-8 1</inkml:trace>
  <inkml:trace contextRef="#ctx0" brushRef="#br0" timeOffset="11">23588 3511 128 0,'0'0'49'0,"0"0"-26"0,6 5-5 0,-3-2 18 15,0 5-14-15,0 13-2 16,0 3-8-16,0 10-2 31,-3 3-6-31,6 6-3 0,-3 2 0 0,0-8-1 16,3-3 0-16,-3-7-11 15,6-6-5-15,3-5-52 16,-3-6-40 0,5-5 38-16</inkml:trace>
  <inkml:trace contextRef="#ctx0" brushRef="#br0" timeOffset="12">23850 3712 172 0,'-9'-8'66'0,"6"8"-36"0,-6 0-22 16,6 0 18-16,-3 3-11 16,-3 2-1-16,-6 6-10 15,-2-1-5-15,-1 4 0 0,15 4 0 16,-3 8 1-16,3-2-3 0,6-3 0 16,6-2 2-16,6-3 0 15,-3-3 1-15,2-5 2 16,1-5-3-16,0-3 0 15,-6-6 3-15,3-4 3 16,-3-11-2-16,3-1 0 0,-6-1-1 16,-3-6-2-16,3-1 1 15,-6-4-1-15,-6 0-5 16,6-1 1-16,-9 4 4 16,-3 4 2-16,3 3 4 15,6 6 1-15,-6 4-3 16,9 7-3-16,-9 4-3 0,9 6-1 15,-3 10 4-15,3 5 1 16,3 11 2-16,3 1 0 16,-3 1-2-16,6 1-2 0,-6 10 1 15,6-7-1-15,3-6-22 16,-3-8-10-16,6-2-61 31</inkml:trace>
  <inkml:trace contextRef="#ctx0" brushRef="#br0" timeOffset="13">24112 3474 156 0,'0'5'60'0,"0"1"-32"0,0 12-15 0,3-10 19 15,-3 11-1-15,0 7 2 16,0 3-12-16,0 6-5 0,0-1-9 16,6-2-7-16,-3 2-1 0,0-7 7 15,0 2 4-15,0-6-5 16,0-4-3-16,-3-3 1 15,0-11 2-15,0-5 0 16,6-13-7-16,-3 0-6 16,6-3 0-16,3-3-1 15,-1 1 1-15,4 2 0 16,0 5 5-16,0 3 1 16,0 6-1-16,0 2 2 15,-3 5 3-15,-3 3 1 16,-3 3 14-16,-6 7 8 0,-6-2-8 15,-3 5-4 1,-6 0-6-16,0-5-2 0,-3 0-14 16,3-5-4-16,0-3-27 15,4-3-12-15</inkml:trace>
  <inkml:trace contextRef="#ctx0" brushRef="#br0" timeOffset="14">24344 3747 172 0,'3'10'66'0,"3"-2"-36"0,9-3-20 16,-6 1 17 0,0-4-2-16,0 1 2 15,0-3-9-15,-3 0 0 16,3-3-11-16,3-2-4 0,-4-3-2 15,1-3-1-15,0 1 0 0,-6-1-3 16,3 1 2-16,-6-1-6 16,-6 3 0-16,3 3-6 15,-9 2 1-15,-8 3 4 16,-1 6 4-16,3 4 3 16,0-2 3-16,9 5 3 15,-3 1 2-15,3 7-1 16,9 2-1-16,0-1-1 15,6-1 0-15,6 0-5 0,6-2-1 16,-3-4-17-16,6-1-5 16,0-4-74-1</inkml:trace>
  <inkml:trace contextRef="#ctx0" brushRef="#br0" timeOffset="15">24785 3702 168 0,'-6'-8'66'0,"0"5"-36"0,-3 0-13 0,6 3 20 31,-3 0-13-31,-6 3-3 0,3 2-12 16,-3 3-6-16,-6 3-2 15,-2 2-1-15,5 3 0 0,0 8-3 16,3 5 2-16,3-5-1 16,9-3 0-16,6-3 2 15,3-2 0-15,-3-5 0 16,9-3 2-16,-3-3 3 0,-1-8 2 16,1 1-3-16,3-9-3 0,-3 1 2 15,-3-9 0 1,0 0-1-16,-3 4-2 0,0-1 1 15,-3 5 1-15,-3 3-1 16,0 3-1-16,0 2-2 31,0 6 1-31,0 10 1 0,0 6 0 16,6 2 2-16,-6-3 1 16,3 1-4-16,-3-1 1 15,9-2-5-15,-6-3-1 16,-3-5-33-16,6-2-11 15,-3-6-46 1</inkml:trace>
  <inkml:trace contextRef="#ctx0" brushRef="#br0" timeOffset="16">24823 3731 136 0,'18'2'52'0,"-15"4"-28"0,-3 4-2 0,0-5 20 15,0 3-14-15,0 0-3 0,0 6-13 16,6 4-3 0,-6-7-5-16,0-3-1 0,0-3 3 0,0 0-3 15,0-5-2-15,0 0 0 16,3-10 1 15,0-1-1-31,6-2-1 16,-3 0 1-16,-3 2-4 0,9 0 2 15,-3 3 1-15,0 3 0 16,0 3 2-16,3 4 3 16,-3 6 9-16,-1 3 5 15,1 12-5-15,-3 1-1 16,3 0-7-16,-3-5-2 0,-3-1 0 16,6-5 0-16,-6-2-24 15,-3 0-12-15,6-6-34 16,-3-3-13-16,3-2-12 15</inkml:trace>
  <inkml:trace contextRef="#ctx0" brushRef="#br0" timeOffset="17">25076 3715 160 0,'12'0'63'16,"-12"2"-34"-16,6 1-21 0,-3 2 18 0,-3 1 2 15,12 2 6 1,-6 2-17-16,3 3-7 0,-6 11-6 16,6 0-4-16,-6-5 3 0,6-4-4 0,0-1 0 15,0-4-10-15,0 1-3 16,-6-6-44 0,9-5-63-16,-4-8 22 15</inkml:trace>
  <inkml:trace contextRef="#ctx0" brushRef="#br0" timeOffset="18">25255 3654 152 0,'-6'3'57'0,"6"7"-30"0,-9 11-10 31,9-5 22-31,-9 11-7 0,-3 10-1 16,0 5-13-16,-8 3-4 15,-7 5-8-15,6-5-4 0,6-2-1 0,0-4-17 16,0-2-4-16,-3-8-58 16,9-5-51-1,1-8 41-15</inkml:trace>
  <inkml:trace contextRef="#ctx0" brushRef="#br0" timeOffset="19">23267 4260 136 0,'0'-13'52'0,"-6"28"-28"0,12-4-13 0,-3 2 15 16,0 6-6-16,0 7 1 0,-3 14-8 0,0 2 0 15,0 6-8-15,0 2 4 16,0-2 3-1,6-3 0-15,-6-8 1 0,0-8-5 16,0-8 0-16,0-13 19 16,0-11-12-1,0-5-3-15,0-7-12 16,0-9-2-16,0-3-5 16,0-2 2-16,0-5 3 15,0-1 1-15,0-2 1 0,3 6 0 16,5 1-3-16,1-1 2 15,0 2-1-15,0 5 0 16,-3 3 2-16,9 7 2 16,-3 6-6-16,3 11 1 15,0 8 1-15,-3 5 1 16,-3 2 3-16,-6 1 3 0,-3-1 4 31,0 3 2-31,-3 0-1 16,-3-7 1-16,0-4-6 15,0-2-3-15,-3-8-15 0,3-2-4 16,0-6-26 0,3-3-13-16,-3-2-39 15,6 0-25-15,6-3 52 16</inkml:trace>
  <inkml:trace contextRef="#ctx0" brushRef="#br0" timeOffset="20">23442 4252 140 0,'6'18'55'0,"9"6"-30"0,-3-5-10 16,-3-9 20-16,0 1-6 0,0 2 0 16,-3 0-5-16,3 1-3 31,-3-4-11-31,-3-2 0 0,0-3 1 0,-3 1-4 16,6-1-2-16,-6-5 0 15,0 0 1-15,0-3-3 0,0-5 0 16,3-2-1-1,-3-9-2-15,8-5-2 16,-2 3 1-16,0 5-4 16,6 1-1-16,-3 4-24 15,0 3-8-15,3 3-33 16,-3 7-50 0,6 1 29-16</inkml:trace>
  <inkml:trace contextRef="#ctx0" brushRef="#br0" timeOffset="21">23680 4331 160 0,'0'6'63'0,"0"1"-34"0,0 7-27 16,0-6 14-16,0 2-1 16,0 3 3-16,0 1-1 15,0 2-1-15,9-3-8 16,3-3 1-16,3-2 4 16,0-5-1-16,0-6 1 15,0-2-1-15,0-6 0 16,-3-2-4-16,-1-3-3 15,-2 0-2-15,-6 1 0 16,-6-7 0-16,-3 1 1 16,3 3-2-16,-8 4-2 15,-4 4-21-15,0 2-9 0,3 8-31 16,3 3-14-16</inkml:trace>
  <inkml:trace contextRef="#ctx0" brushRef="#br0" timeOffset="22">24002 4225 168 0,'-9'-2'66'0,"6"2"-36"0,-3 2-18 0,6 1 21 16,-6 8-8-1,-9 5 0-15,6-1-14 0,-3 4-4 0,3-1-5 16,3 1-2-16,1-1 1 0,2 1-4 16,8-3 0-16,1-3 2 15,3-2 2-15,0-1-7 16,3-2-3-16,0-3-28 16,-3-5-12-1,3-2-38-15</inkml:trace>
  <inkml:trace contextRef="#ctx0" brushRef="#br0" timeOffset="23">24050 4339 160 0,'2'0'60'0,"1"5"-32"0,6 1-17 16,0-1 18-1,0 0-6-15,0 1-1 0,3-4-6 16,0 1 0-16,3-3-9 15,0-3-4-15,-3-2-2 0,6-3 1 16,-7 0 1-16,1-5-1 16,-3 2-2-16,-3-5 1 15,-6 3 1-15,-6 0-3 0,-3 0 0 16,-3 5-1-16,-2 3 0 16,-4 5 0-16,0 7 0 15,3 9 2-15,0 3 0 16,3 2-3-16,3 0 2 15,3-2 5-15,6-1 2 16,6-2-2-16,3 5-3 0,3-5-11 16,6-3-4-16,6-5-44 15,0-8-17-15,2-2-7 16</inkml:trace>
  <inkml:trace contextRef="#ctx0" brushRef="#br0" timeOffset="24">24300 4276 172 0,'-27'2'66'0,"12"19"-36"0,0-2-35 0,9-8 12 0,-3 2 0 16,-3 5 6 0,9 1-5-16,3 2 0 0,3 3-4 15,3-6 2-15,6 1 0 0,0-6 0 0,0-2 1 16,6-6 0-16,-6-8 3 15,14-7-3-15,-11-3-2 16,3-3-2-16,-6-3 0 16,-3-2-2-16,-3-13 2 15,-12-1-2-15,6 1-1 0,-9-1 1 32,3 4 1-32,0 2-1 15,-3 5 2-15,9 5-7 16,-3 6 1-16,-3 2-1 0,6 6 2 15,0 5-1 1,0 8-1-16,0 5 3 0,6 11 0 16,-3 5 3-16,-3 6 1 15,0-4-1-15,6 1-2 0,3-3 1 16,-3-5 1-16,3 0-10 16,3-3-4-16,3-10-41 15,-3-6-17-15,0-3-11 16</inkml:trace>
  <inkml:trace contextRef="#ctx0" brushRef="#br0" timeOffset="25">24466 4299 156 0,'-6'24'57'0,"6"-16"-30"0,0 11-10 0,0-9 20 15,0 4-8-15,6 1-2 16,-3 7-11-1,6-1-5-15,0-3-6 16,3-4-2-16,0-4 3 0,6-7-1 16,0-9 0-16,2-1-12 15,1-4-3-15,-3-2-2 16,-3-6 2-16,-3-2 6 0,-3-3 2 0,-3 3 4 31,-6 0 3-31,-6 10 2 0,3 3 1 0,-3 16-9 16,6 6 3-1,0 1 0-15,0 1 2 16,0 3 2-16,6 2-3 16,-3-5 0-16,6 0-3 15,-6-6-1-15,6-2-23 16,0-2-12 0,0-1-56-1,2-8-35-15,1-5 58 16</inkml:trace>
  <inkml:trace contextRef="#ctx0" brushRef="#br0" timeOffset="26">24785 4416 200 0,'0'21'74'0,"0"-10"-40"0,0 7-27 16,6-7 20-16,-6-3-10 15,0 0 1-15,0 0-7 0,0 0-1 16,-6-6-6-16,6-2-1 0,0-8 1 15,0 0-2-15,0-2 1 16,6-4-2-16,-3-1-1 0,-3-1 1 16,9 0 1-16,0 0-1 15,-1 3-1-15,7 5-2 16,0 0 1-16,0 5-6 16,0 1-3-16,0-1-32 15,6 3-15-15,-3 0-41 31</inkml:trace>
  <inkml:trace contextRef="#ctx0" brushRef="#br0" timeOffset="27">25035 4371 188 0,'-3'3'71'0,"3"-1"-38"0,0 4-28 0,0-6 19 16,3 5-2-16,0 0 2 15,3 0-5-15,3 1 1 0,3-1-11 16,-1-2 1-16,10-1 1 0,0-4-6 15,-3-4-1-15,0 1-2 0,-3-3 1 16,-6 0 0-16,3-2 1 16,-4-1-7-16,-8-5-2 15,-3 0-14-15,-2-2-5 32,-7 4 2-32,-6 4 2 15,-3 10 5-15,0 10 4 0,0 6 5 16,-3 3 3-16,7 2 15 15,5 8 9-15,6-2 5 16,6-1 2-16,6-2-9 16,9-3-4-16,2-2-4 15,16-4-2-15,-3-7-8 0,6-5 0 16,8-3-116 0,-2-18-67-16,-3-6 79 15</inkml:trace>
  <inkml:trace contextRef="#ctx0" brushRef="#br0" timeOffset="28">23374 4680 104 0,'-3'6'41'0,"3"31"-22"0,-3 0-7 0,3-19 16 16,0 6-10-16,0 5 0 15,0 3-10-15,0-3-3 16,0 0-3-16,0-2-2 0,0-1 3 15,0-7-15-15,0-3-5 16,-3-3-46 0,0-3-26-1,3-2 44-15</inkml:trace>
  <inkml:trace contextRef="#ctx0" brushRef="#br0" timeOffset="29">23418 4665 72 0,'0'0'27'0,"0"2"-14"0,0 1-18 0,0 2 4 16,0 6-29-16,0-1-10 16</inkml:trace>
  <inkml:trace contextRef="#ctx0" brushRef="#br0" timeOffset="30">23305 4813 176 0,'-6'-3'68'0,"9"6"-36"0,-3-6-29 15,0 3 15-15,3 0-7 16,3 0 1-16,3 3-5 0,3-1 1 16,3 1-5-1,3 0-4-15,0-1 0 16,3 4 1-16,2-4 2 15,-2 1-8-15,-3 0-1 0,-6-3-40 16,3 0-17-16,-3 2-11 16</inkml:trace>
  <inkml:trace contextRef="#ctx0" brushRef="#br0" timeOffset="31">23529 4654 132 0,'-3'3'49'0,"3"2"-26"0,0 8-9 15,0 8 15-15,0 6-3 16,0 2-1-16,0 3-2 15,0 7-3-15,0-2-10 0,-3-5 0 0,0-3 3 32,0-2-5-32,3-6 0 15,-9-5-4-15,6-6-1 0,0-2 1 16,6-8 0 0,0-5-5-16,9-6 1 15,-3-4 0-15,0-7-3 16,2 6 2-16,-2 1-1 15,6 4-2-15,0 3 3 0,0 3 0 16,-3 5-2-16,0 8 2 16,-3 5 3-16,-6 0 1 15,6 0-1-15,-6 1-2 16,-3 2 1-16,0-3 1 16,0-3-23-16,0-2-8 15,3-2-52 1,0-4-45-1,0-2 45-15</inkml:trace>
  <inkml:trace contextRef="#ctx0" brushRef="#br0" timeOffset="32">23770 4900 200 0,'-9'-5'74'0,"-3"2"-40"0,-12 3-31 0,18 8 15 16,-3 0-11-16,6 5-4 0,-3 0-2 15,0 3-1-15,0 3 0 16,6-3 0-16,6-3 0 0,-3-2-3 16,6-3 2-16,0-1 3 15,6-7 1-15,-6-2-1 16,3-3-2-16,3-3 3 16,-6 0-2-16,-3 0 2 15,-6-3-2-15,6 3-1 16,-3 0 1-16,-3 3 1 15,5 2-6-15,1 3 1 32,-6 8-1-32,9 0 2 0,-3 3 1 15,0 2 3-15,0 0-1 16,-3 0-1-16,6 1 1 16,-3-4-1-16,0-2-9 15,3-3-2-15,-3-5-36 16,0-2-16-16,0-6-12 15</inkml:trace>
  <inkml:trace contextRef="#ctx0" brushRef="#br0" timeOffset="33">23948 4649 180 0,'6'2'68'0,"-6"6"-36"0,-3 21-20 0,3-7 19 15,0 4-10-15,0 8-1 16,3 11-12-16,-3-2-3 16,0-1-3-16,6-2-2 0,-3-3 1 15,-3-11-1-15,0-2 0 16,0-5-49-16,6-9-76 31</inkml:trace>
  <inkml:trace contextRef="#ctx0" brushRef="#br0" timeOffset="34">23841 4845 200 0,'18'0'77'0,"0"-3"-42"0,15 3-30 16,-16 0 19-16,7 0-15 15,3 0-2-15,6 0-10 16,0 0 0-16</inkml:trace>
  <inkml:trace contextRef="#ctx0" brushRef="#br0" timeOffset="35">24511 4895 92 0,'0'-5'35'0,"6"5"-18"0,-3-3-16 16,-3 3 11-16,0 0 12 16,0-3 9-1,6 3-4-15,-3-2 0 16,0-1 4-16,-3 0 3 16,0 1-19-16,-3-1 4 0,-6-2 0 15,0 2-5-15,3 0-1 16,-9 3-5-16,0 0 1 15,-3 6-6-15,-3 2-3 16,4 8-4-16,-1 2 1 0,6 1 1 16,3-1 0-16,6 6-3 15,6-6 0-15,12 1-3 16,-3-3 1-16,0-3-19 16,8-5-9-16,1-5-30 0,0-6-12 15,0-5-11 1</inkml:trace>
  <inkml:trace contextRef="#ctx0" brushRef="#br0" timeOffset="36">24654 4900 228 0,'-21'-8'85'0,"21"11"-46"0,-12-6-26 15,3 3 22-15,6 3-12 16,-6 5-3-16,-3-3-14 16,0 8-6-16,-3 0 0 31,7 3-1-31,-4 6 1 0,3-4-3 0,9 1 2 15,0-4 1-15,9-1 0 16,0-4-3-16,-1-2 0 16,4-5-3-16,-3-6 1 15,3-2 1-15,0-3-1 16,-3-3 6-16,0 1 1 16,-3-1 0-16,0 3-2 0,-6-2 3 15,6-1 0-15,-3 8-6 16,-3 1 0-16,9 2-1 15,-6 5-1-15,6 6 1 16,-3 2 3-16,-3 3-2 0,6-3 1 16,-6-2-7-16,5-1-4 31,-2-5-29-31,0-5-10 0,3-2-41 16</inkml:trace>
  <inkml:trace contextRef="#ctx0" brushRef="#br0" timeOffset="37">24785 4675 184 0,'-3'3'71'0,"3"2"-38"0,0 32-25 0,3-21 16 16,-3 8-10-16,0 5-3 15,0 11 0-15,0-1 0 16,0-2-5-16,6 0-6 0,-3 0-1 15,3-7 1-15,-3-7 2 0,0-7-21 16,5-8-44 0,1-8-5-16,3-5-12 15</inkml:trace>
  <inkml:trace contextRef="#ctx0" brushRef="#br0" timeOffset="38">24916 4784 196 0,'0'2'74'0,"0"6"-40"0,0 5-22 16,0-5 19-16,0 6-5 15,0 7-1-15,0 5-16 16,6 3-5-16,-3 0-3 16,-3-2-1-16,6 2 0 0,0-8-20 0,-1-5-7 15,-2-5-46 1,6-3-55-16,0-6 34 15</inkml:trace>
  <inkml:trace contextRef="#ctx0" brushRef="#br0" timeOffset="39">25181 4890 164 0,'-3'-6'63'0,"3"6"-34"0,3 3-10 16,-3-3 23-16,-3 3-8 15,3-3-2-15,-9 7-14 0,-3 1-4 16,-6 0-8-16,3 3-4 0,0-1 1 16,9-2-4-16,0 0-2 15,3 0 2-15,6 0 0 16,6-2-2 0,3 1 0-16,-3 4 2 15,3 2 0-15,-3-2 5 16,-3 2 2-16,-3 0 13 15,-6-2 7-15,-6-1-7 16,-9-2-1-16,0 0-34 16,-15-2-17-16,10-4-100 15</inkml:trace>
  <inkml:trace contextRef="#ctx0" brushRef="#br0" timeOffset="40">23671 5493 244 0,'3'2'93'0,"0"4"-50"0,6 2-37 16,-6 0 20-16,9 2-12 0,9 9-1 0,-6 2-7 15,0 0-2-15,0 0-2 32,0-2-2-32,-6-3 3 0,2-3-9 0,-2-3-3 0,3-2-24 15,-3-2-11-15,0-4-19 16,3-4-8 0,-3-1-11-1</inkml:trace>
  <inkml:trace contextRef="#ctx0" brushRef="#br0" timeOffset="41">23960 5472 148 0,'12'0'57'0,"-9"2"-30"0,-3 6-10 0,0 0 20 0,-6 5-10 16,0 3-3-16,-6 16-3 0,0 0 1 15,-3 2-12-15,1 1 1 0,-4 2 0 16,6-3-6-16,-6-2-3 15,9-3-4-15,-3-5-1 16,3-3-18-16,3-5-7 16,3-3-42 15,0-5-55-31,3-3 28 0</inkml:trace>
  <inkml:trace contextRef="#ctx0" brushRef="#br0" timeOffset="42">24085 5522 228 0,'-9'5'85'0,"6"0"-46"0,-6 6-37 0,9-6 19 0,0 9-4 15,0-1 1-15,6 8-5 0,0-3 0 32,3 1-8-32,3-3-1 0,-3-3 0 15,9-5 0-15,0-3 2 16,-3-7 3-16,0-1 2 16,-4-2-1-16,1-6 1 15,-3 1-6-15,-6-6-3 16,3 0 1-16,-6 0 0 0,-6-3-6 15,-3 4 0-15,-3-1-12 16,3 5-6-16,-2 1-21 16,2 4-11-16,3 1-30 15,0 2-47 1,3 1 36-16</inkml:trace>
  <inkml:trace contextRef="#ctx0" brushRef="#br0" timeOffset="43">24288 5458 124 0,'0'6'49'0,"0"-1"-26"0,0 8-7 31,6-5 16-31,-3 5-2 0,5 1 2 16,-5 4-5-16,6 1-2 15,9 2-13-15,3-3 3 0,0-2 3 16,0-13 1-16,0-3 1 15,-4-8 0-15,-2-3 0 16,-6-2-7-16,0-3 0 16,-3 0 1-16,-12 0 1 0,3-2-4 15,-12 2-1-15,-5 0-9 16,-1 6-2-16,0 2-20 16,0 2-7-16,3 4-29 15,3 2-12 1,3 5-53-16</inkml:trace>
  <inkml:trace contextRef="#ctx0" brushRef="#br0" timeOffset="44">24157 5540 68 0,'15'0'27'0,"-12"0"-14"0,-1 0-4 0,-2 0 9 0,0 0-2 0,0 0 1 15,6 0-1-15,-3 0 0 16,6 0 0-16,-3 0 3 16,-6 0 9-16,3 0 6 15,-3 0 9 1,-3 0-23-16,0-2-2 0,-3-1-3 16,0 0-8-16,-3 1-4 15,4-3 4-15,-4 2 3 16,0 0-5-16,0 1-3 15,0 2-4-15,0 2 1 0,-3 1-10 16,9 2-3-16,-3 0-28 16,3 1-11-16</inkml:trace>
  <inkml:trace contextRef="#ctx0" brushRef="#br0" timeOffset="45">24353 5456 108 0,'0'-3'41'0,"0"3"-22"0,0-3-7 15,0 3 13 1,0 0 2-16,-3 0 3 16,0 0-7-16,-6 0-2 0,6 3-12 15,-3 2-3-15,-6 3-2 16,3 3 0-16,6 2 0 0,-5 0-7 15,5 1-2-15,3 4-45 16,3-2-58 0,0-5 14-16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2:26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16325 6160 152 0,'-9'0'57'0,"9"-3"-30"0,-3-2-18 16,3 2 14-16,0 0 0 15,-3-2 3-15,3 0-3 16,0-1-2-16,0 4-11 16,0-1 0-16,3 0 1 0,0 6-2 15,3 5 2 1,3 5-4-1,0 6 1-15,0 7-5 0,0-2 0 16,0-3-1-16,0-5-2 16,0-3 1-16,0-2-1 15,0-3 4 1,3-5 2-16,3-6 4 16,-1-8-1-16,-2 3 0 15,0-2-3-15,0-3 1 0,0-1-4 16,0-2-2-1,0-2 0-15,0 2-1 0,3 0-11 16,-3-5-3-16,-4-5-53 16,1 2-20-16,-3 3-22 15</inkml:trace>
  <inkml:trace contextRef="#ctx0" brushRef="#br0" timeOffset="1">16450 6175 140 0,'0'0'55'0,"0"0"-30"0,0 0-18 0,0 0 15 16,0 0 0-16,0 0 2 15,0 0-2-15,0 0 1 31,0 0-13-31,9-5 3 0,-3-3 3 0,3-5-2 16,0-6 2-16,0-10-7 16,3-8-3-1,0-5-3-15,0-8 0 0,-3-6-2 16,-3-2-1-16,0-8 1 16,-6-3-1-16,-3 3 0 15,-3-3 2-15,-3 6-1 0,-12 4 2 16,0-4-2-16,-3 5-1 15,-6 7 9-15,4 6 6 16,-1 8-1-16,0 6 0 16,6 7-19-16,3 5-9 15,-2 3-84 1,-4 3-72 0</inkml:trace>
  <inkml:trace contextRef="#ctx0" brushRef="#br0" timeOffset="2">13768 4077 124 0,'-5'-2'46'0,"5"2"-24"0,-18 2-10 0,24-2 16 16,-6 0-1-16,0 0 15 15,6 6-12-15,0 1-16 16,-1 7-4-16,1-1 0 0,3 3-4 16,-3-3-1-1,3 0-5-15,-3-2-2 16,0-1-21-16,0-2-10 16,-3-2-23-1,0-6-49-15,3-3 16 16</inkml:trace>
  <inkml:trace contextRef="#ctx0" brushRef="#br0" timeOffset="3">13834 4048 172 0,'-3'-10'66'0,"3"10"-36"0,3-11-29 15,-3 19 16-15,3 0-5 16,3 2 3-16,0 1-6 16,0 2-3-16,0 0-3 15,0 3-3-15,0 0 3 0,0 0-22 0,5-3-7 16,1-2-60-1</inkml:trace>
  <inkml:trace contextRef="#ctx0" brushRef="#br0" timeOffset="4">14158 4083 140 0,'-14'-3'52'0,"14"-10"-28"0,-3 2-15 16,0 11 14-16,0-3 4 15,-3 1 6-15,-3 2-12 16,-3 8-4-16,0 0-10 15,0 2-9-15,-3 9-4 16,3 5 0-16,3 13 2 16,3 10 2-16,0 1 3 0,3 2 0 15,0-2-1-15,3-6 1 16,0-5 1-16,0-5-14 16,0-6-5-16,0-4-18 0,0-7-5 15,0-7-34 1</inkml:trace>
  <inkml:trace contextRef="#ctx0" brushRef="#br0" timeOffset="5">13986 4363 216 0,'-6'-5'82'0,"6"5"-44"0,3-3-44 16,3 3 12-16,0-3-6 0,3 3 2 15,5-2-1-15,1-1-1 0,3 0 1 16,0 3-37-16,6-2-13 0,3-1-35 31</inkml:trace>
  <inkml:trace contextRef="#ctx0" brushRef="#br0" timeOffset="6">14251 4321 168 0,'-6'-6'66'0,"9"6"-36"0,-3 3-26 16,0-3 15-16</inkml:trace>
  <inkml:trace contextRef="#ctx0" brushRef="#br0" timeOffset="7">14251 4326 306 0,'6'13'13'15,"0"6"-7"-15,-3-1 1 0,0 6-1 16,-1 2 2-16,-2-2 0 15,0-5-4-15,0-3-3 16,0-3 2-16,0 0 0 16,-2-5 1-16,-1-3 0 0,3-2 0 15,-3 0 2-15,3-3-5 16,-3 0-1-16,3-3 4 16,0-2 2-16,0-6 2 15,0-5 2-15,0 3-1 16,3-3 0-16,0 0-5 15,2-2-3 1,1-1-3-16,3 3 1 16,0 1-1-16,3 1 0 15,0 6 0-15,3 3-2 16,0 5-4-16,-3 3-2 16,3 2-26-16,-3 0-9 0,-1-2-56 15</inkml:trace>
  <inkml:trace contextRef="#ctx0" brushRef="#br0" timeOffset="8">14542 4358 176 0,'-3'-3'66'0,"3"8"-36"0,-3-5-18 16,3 0 19-16,-3 0-7 15,0 0-2-15,0 0-10 16,-2 0-3-16,-1 3-5 0,-3 0-3 0,0 5 0 16,0 2-4-16,0 3 0 15,0 6-1-15,3 5 3 16,0-3-2-16,3-3 1 15,3-2 0-15,3 0 0 16,3-8 2-16,0-3 2 16,3-5-1-16,0-5-1 0,0-3 1 0,0-8 1 15,0 3 1-15,-3 0 1 16,-1 0 2-16,-2 2 3 16,0 0-2-16,-3 3 1 15,0 3-5-15,0 0-2 16,0 2-5-16,0 6 0 31,0 5 2-31,0 5 3 0,0 6 2 16,3-1 3-16,0 1-5 15,0-1-1-15,3-2 2 16,0-3 3-16,0-2-18 16,0-6-5-16,0-2-34 15,0-3-14-15,6-3-27 16</inkml:trace>
  <inkml:trace contextRef="#ctx0" brushRef="#br0" timeOffset="9">14629 4397 156 0,'0'3'57'0,"3"0"-30"0,-3 2-14 15,3 0 19-15,3 3-7 0,0 0 7 16,-3 5-12-1,-3 3-11-15,-3 3-3 0,3-9-2 16,0-2-2-16,0 0 1 16,-3 3 0-16,3-6 3 15,6-10-5 1,-1 2-3-16,1-13 1 0,3-5-2 16,0 3 1-16,0 2 0 15,0 5-2-15,0 3 0 16,0 3 3-16,3 8 0 15,-3 4 1-15,0 7 2 16,0-1 3-16,-3 3 0 16,-3 0 0-16,0-6-3 0,-3 4 1 15,0-7 2-15,3-1 2 16,0-17-8 0,0-5-1-16,2-2 0 0,4-3-1 15,3 2-1-15,3 3 0 16,0 3 3-16,-3 5-2 31,0 5 1-31,3 6 4 0,-3 5 3 16,-3 8 0-16,0 8 2 15,-3-3-2-15,-4 0 0 16,1 0-8-16,0-2-2 16,0-6-31-16,0-3-12 15,-3-2-54 1</inkml:trace>
  <inkml:trace contextRef="#ctx0" brushRef="#br0" timeOffset="10">15063 4389 184 0,'15'6'71'0,"-9"2"-38"0,12-3-23 0,-12 0 17 16,0 1 0-16,3-4 3 0,0 1-10 0,3-3-2 15,0 0-10-15,-4-3-1 0,1-2 0 16,0-3-3-16,0 0-1 16,-3 0-1-16,-6 0 1 15,0 0-2 1,-3 0 2-16,-6 0-9 0,-3 3-3 16,-2 2-2-16,-7 3-1 15,0 6 7-15,3 2 2 16,3 5 3-16,3 0 0 15,3 6 0-15,3 4 0 16,6 1 4-16,9-5 2 16,6-1-2-16,3 1-1 0,3-6-3 15,3-2-1-15,-1-3-32 16,7-3-13-16,3-5-63 16</inkml:trace>
  <inkml:trace contextRef="#ctx0" brushRef="#br0" timeOffset="11">15593 4389 144 0,'-3'11'55'0,"6"2"-30"0,-6 22-16 16,3-17 16-16,0 9 1 15,0 10 4-15,0 0-7 16,0 5-4-16,0 0-11 0,0-5-5 0,0-5 0 16,3-8 0-16,-3-5 3 0,0-6 8 31,0-8 3-31,0-5-8 0,0-11-5 16,0-7-3-16,0-6 1 15,-3-5-1-15,0-5 2 0,0-1-4 16,3-2 0-16,3 0-1 15,3 5-2-15,3 3 3 16,3 8 0-16,0 3-4 16,0 4 1-1,0 9 0-15,3 5 2 16,-4 5 3-16,-5 11 2 16,-3 0 5-16,-3 0 3 15,-3 3-4-15,-3-4 1 16,0-1-16-16,1-4-5 15,-1-2-22-15,-3-3-8 16,3-2-30-16,0-3-47 16,6-5 34-16</inkml:trace>
  <inkml:trace contextRef="#ctx0" brushRef="#br0" timeOffset="12">15706 4448 140 0,'0'8'52'0,"0"13"-28"0,3 11-4 0,-3-22 19 15,3 1-6-15,6 2 0 16,0-3-7-16,3 1-2 0,0-3-13 16,-3-3 7-16,3-5 2 0,0-2-6 15,-1-4-1-15,-2-2-3 16,0-5-1-16,-3 0-3 31,-3-6-1-31,-3 1 1 0,-3 5 1 16,-3-1-3-16,0 1-3 15,-6 3-5-15,-2 2 0 16,2 2-29-16,0 4-11 16,3 2-30-16,0 0-11 15,6 0-12 1</inkml:trace>
  <inkml:trace contextRef="#ctx0" brushRef="#br0" timeOffset="13">15915 4411 156 0,'0'0'60'0,"3"8"-32"0,0-1-6 0,-1 7 23 16,-2 4-5-16,3-2-1 15,-3 3-25-15,3-1-10 0,0-2-3 16,0-3-2-16,0 0 3 0,-3-2-30 15,3-6-13-15,0 1-26 16,-3-6-48-16,9-3 25 16</inkml:trace>
  <inkml:trace contextRef="#ctx0" brushRef="#br0" timeOffset="14">16057 4509 176 0,'0'18'66'0,"0"-10"-36"0,-3 3-18 16,3-9 19-16,0 3-10 16,0-2 1-16,0-3-13 15,0 0-5-15,0-3-3 16,3-2-10-16,3-5-2 0,3-6 1 16,0-3 1-1,3 6 6-15,0 0 1 16,3 5 4-16,0 3 3 15,3 2 13-15,-3 11 8 0,-1 8-4 16,-2 0-1-16,-3 5-10 16,0-5-2-16,-3-1-5 15,0-1-3 1,-6-4-18-16,6-2-6 0,-3-2-22 16,0-6-9-16,0-3-44 15</inkml:trace>
  <inkml:trace contextRef="#ctx0" brushRef="#br0" timeOffset="15">16299 4170 212 0,'-3'0'79'0,"6"2"-42"0,-3 9-37 0,3-3 18 16,-3 11 5-16,2 12 8 15,-2 6-12-15,0 8-5 16,0 3-9-16,0-3-4 0,0 0 0 15,0-3-8 1,0-2 0-16,0-11-30 0,0-8-13 16,3-8-56-1</inkml:trace>
  <inkml:trace contextRef="#ctx0" brushRef="#br0" timeOffset="16">16218 4395 280 0,'0'0'107'0,"15"2"-58"0,-6-4-51 0,-3 2 22 15,3 0-8-15,3-3 3 16,6 0-10-16,-1 1-3 31,4 2-2-31,6 0-33 0,3-3-15 0,-3 3-36 16,-4 0-54-1,1 0 32-15</inkml:trace>
  <inkml:trace contextRef="#ctx0" brushRef="#br0" timeOffset="17">16528 4421 204 0,'0'8'77'0,"6"0"-42"0,-3-3-23 0,3 1 21 16,0 2-8 0,0-3 0-16,2-5-10 15,-2 5-2-15,3-7-7 0,-3-4 0 16,0 1 1-16,0 0-3 15,-3-3-1-15,-3 0-3 16,-3 2-1-16,0-1-4 0,-6 1-1 16,-3 4-6-1,-3 4-3-15,1 6 4 0,-4 0 2 16,6 11 5-16,3-1 2 16,6-2 2-16,3 3 0 15,3 2 0-15,3-3 2 16,3-2-10-16,0-5-4 15,3-3-8-15,0-6-2 16,-1-2-17-16,1-5-7 0,0-3-36 16</inkml:trace>
  <inkml:trace contextRef="#ctx0" brushRef="#br0" timeOffset="18">16683 4466 152 0,'11'-16'57'0,"-8"35"-30"0,0-9-32 15,0 4 69-15,-3 2-15 16,0-1-12-16,0-1-7 15,0-1-19-15,0-3 2 0,0-2 1 16,0 0-3-16,0-2 1 16,-6-6-5-16,6-3-2 0,0-2-2 15,0-3 0-15,0-8-4 16,3-8 0-16,0-2 1 31,3 2 0-31,0 3 0 0,0 2 2 16,3 3-6-16,0 3 1 15,3 2 1-15,0 3 3 16,3 6 0-16,-3-1-1 16,0 1-17-16,-1-1-6 15,-2 0-33-15,0 1-12 16</inkml:trace>
  <inkml:trace contextRef="#ctx0" brushRef="#br0" timeOffset="19">17058 4064 256 0,'0'13'96'0,"0"-5"-52"0,0 8-36 0,0-5 24 15,-3 2-18-15,-3 3-2 0,0 0-10 16,0-1-2-16,3-1 0 15,0-1-27-15,3 3-9 0,0-11-22 16,0-5-6-16,3-3-30 16</inkml:trace>
  <inkml:trace contextRef="#ctx0" brushRef="#br0" timeOffset="20">17192 4067 224 0,'-6'23'85'0,"3"-12"-46"0,0 8-35 15,3-9 19-15,-3 3-15 16,0 1-2-16,0-4-48 16,3 1-19-16,0-3-34 15,3-3-13-15</inkml:trace>
  <inkml:trace contextRef="#ctx0" brushRef="#br0" timeOffset="21">15909 4170 208 0,'-9'0'77'0,"9"0"-42"0,3 2-39 0,-3-2 15 0,6 3-24 16,0-3-5-16,2 0-69 15,7-5-28-15</inkml:trace>
  <inkml:trace contextRef="#ctx0" brushRef="#br0" timeOffset="22">13533 4649 104 0,'-3'-8'41'0,"3"5"-22"0,0-2-7 16,0 2 13-16,-3 1 2 15,0-1 1-15</inkml:trace>
  <inkml:trace contextRef="#ctx0" brushRef="#br0" timeOffset="23">13512 4625 295 0,'-14'5'24'0,"-1"3"-3"0,-3 5-11 16,0 14-4-16,-3 5-3 0,0 7-3 16,6 4 1-16,4-1 1 15,5 0-3-15,6-2 0 16,6-3-1-16,2-3 0 16,10-7-9-16,6-6-5 15,0-5-34-15,3-8-13 0</inkml:trace>
  <inkml:trace contextRef="#ctx0" brushRef="#br0" timeOffset="24">13569 4887 104 0,'0'5'38'0,"0"14"-20"0,0 7-8 0,0-15 14 0,0-1-7 16,0 1-2-1,0-3-6-15,0 0-1 0,0 0-5 32,0-3-2-32,0 0 0 0,-3-2 3 15,3 0 5-15,0-3-1 0,-3 0 1 16,3-3-1-16,0-2 0 16,0-1-2-16,0-4-1 15,3-1-3-15,3-7 1 16,3 4-2-16,0 1-1 15,0 3 1-15,3 2-1 16,0 2-3-16,0 4 2 16,-4 2 1-16,1 8 0 0,0 2 2 15,-3 1 1-15,0-1-4 16,0 1 1-16,-3 2 0 16,0-5 0-16,0 0-22 0</inkml:trace>
  <inkml:trace contextRef="#ctx0" brushRef="#br0" timeOffset="25">13804 4887 132 0,'-6'3'49'0,"6"4"-26"0,0-4-27 15,0 10 16-15,0-2 3 16,0 2-1-16,0-2 0 15,3 2-8-15,3 0-2 0,0-2 2 16,0-3-1-16,3-3 0 16,0-2 5-16,0-3 4 15,0-3-1-15,-3-2 2 16,-3-1-4-16,0-4 1 0,-3 2-3 16,-3-5 2-16,-3 2-6 15,-3 0-3-15,0 4-6 16,0 1 0-16,0 1-27 15,0 2-11-15</inkml:trace>
  <inkml:trace contextRef="#ctx0" brushRef="#br0" timeOffset="26">13929 4662 140 0,'-3'0'52'0,"3"3"-28"0,3 2-28 0,0 0 8 16,0 16 13-1,3 6 9 1,-6 5 0-16,3-1 2 16,-3 6-16-16,3 0-7 0,0-2-1 0,0-3-1 15,0-6 1-15,0 0-5 16,-3-7-1-1,-3-3-48-15,0-6-65 16,0-4 18-16</inkml:trace>
  <inkml:trace contextRef="#ctx0" brushRef="#br0" timeOffset="27">13831 4850 176 0,'6'-5'68'0,"3"2"-36"0,6 3-33 0,-6-3 15 16,6 3-8-16,2 0 2 0,-2 0-3 16,3 0 0-1,0 3-50-15,0-3-19 0,0 0-10 16,0 0-1-16</inkml:trace>
  <inkml:trace contextRef="#ctx0" brushRef="#br0" timeOffset="28">14304 4863 128 0,'-3'-3'49'0,"6"11"-26"0,-3-2-9 0,0-1 15 16,-3 0-8-16,0 6 1 15,3-1-9-15,-3 4-3 16,3-1-5-16,0-3-4 0,-3 4 2 16,0 2-4-16,0-3 0 15,3-3 3 1,0-2 1-16,0 0 1 15,-3-2 0-15,3-6 2 16,0 0 3-16,0 0-2 16,0 0 1-16,0-3-7 15,0 0-1-15,3-2 0 16,0-3 2-16,3 0-1 16,0-8 2-16,3 0-4 0,0-2-2 15,0-1 2-15,6 3 0 16,0 3-2-16,0 3 2 15,-3 2-1-15,0 5 0 0,-4 6 2 16,1 2 0 0,0 11 0-16,-3 0 2 15,0 0 1-15,-3-1 1 16,-3 1 0-16,0 0 0 0,0-3-2 16,0-2 1-16,0-3-4 15,0-3 0-15,0 1-39 16,0-6-18-16,6-3-32 15</inkml:trace>
  <inkml:trace contextRef="#ctx0" brushRef="#br0" timeOffset="29">14536 4858 176 0,'-9'5'66'0,"12"-2"-36"0,0 2-37 15,-3 0 10-15,3 6 10 0,0-1 6 16,0 1-5-16,3 0-1 16,0-3-7-16,3-1-4 0,0-1 1 15,0-6-2-15,3 2 2 16,-3-4-2-16,6-1 2 0,-3-2-2 16,-3-3 2-1,-3 0-4 1,0 0 0-16,-9 0-1 0,-6 0-2 15,0 0-2-15,0 3 1 16,0 2-2-16,-3 3 0 16,0 3 4-16,0 8 1 15,0 2 2-15,0 0 2 16,3 0 1-16,0 0 1 16,3 1-5-16,6 2 1 0,3-3 0 15,6 0 0-15,3 0 0 16,6-2 0-16,9-3 0 15,0-3 2-15,0-2-28 16,-4-3-9-16,1-6-47 16</inkml:trace>
  <inkml:trace contextRef="#ctx0" brushRef="#br0" timeOffset="30">14813 4837 184 0,'-27'2'71'0,"24"4"-38"0,-5 1-39 0,5-1 12 16,-3 4 0 0,0 9 4-16,0-1 6 0,0 1 2 15,3-1-9-15,0 1-5 0,6-1-3 16,3-4-1-16,3-4 2 16,0-2-12-16,5-2-6 15,-2-4-27-15,6-2-12 16,-3-2-22-1</inkml:trace>
  <inkml:trace contextRef="#ctx0" brushRef="#br0" timeOffset="31">14879 4913 164 0,'-3'14'63'0,"3"-12"-34"0,3 1-34 16,0 5 32-1,3 0-9 1,0 0-3-16,0-3-4 15,2 3-7-15,1-5-1 0,3-1 3 16,0-2-3-16,0-2 0 16,-3-1 1-16,0-8 2 15,0 1-5-15,-3-1-1 16,-3 1 0-16,-3 2 2 0,-3 0-1 16,-3 2 2-16,-3 4-7 15,-3 2-1-15,0 5-1 0,0 8 2 16,0 0 2-16,-3 1 1 15,4-1 1-15,2 3 2 16,6-3-1-16,3 0-1 16,0 1 1-16,3-1 1 15,6 0-3-15,2-2 0 0,4-4-12 16,3-1-5 0,0-6-72-1</inkml:trace>
  <inkml:trace contextRef="#ctx0" brushRef="#br0" timeOffset="32">15144 4890 108 0,'3'-6'44'0,"-3"6"-24"0,3-2 5 0,-3 2 20 15,0 0-5-15,-3 2 2 16,0 1-20-16,-3 5-8 16,-3 0-8-16,0 2-5 0,3 1 2 31,-3-1-2-31,0 1-1 0,6-3-2 15,3 0 1-15,6 3 1 16,0-4 0-16,3 1-5 16,0 0 1-16,0 0 4 15,0 0 2-15,-3 0 2 16,-3 0 2-16,-3 0 3 16,-3-3 2-16,-3 1-3 0,-3-1-3 15,-6 0-13-15,3-2-5 16,0-3-34-16,3-3-12 15,3 1-33-15</inkml:trace>
  <inkml:trace contextRef="#ctx0" brushRef="#br0" timeOffset="33">15275 4876 212 0,'-15'-5'79'0,"15"10"-42"0,-6 3-39 0,3-5 14 16,-3 2-4-16,0 6 0 16,0-1-2-16,0 1-1 0,3-1-3 15,0 1-2-15,3 2 1 0,3 3-1 16,3-3 0-16,-3 1 0 16,3-1 0-16,-3-3 0 15,-3 1 0-15,0 0 4 16,0-3 5-16,-3-1-1 15,-3-1 1-15,0-4-8 0,0 1-2 16,0-3-33-16,0-3-15 16,3 1-50-1</inkml:trace>
  <inkml:trace contextRef="#ctx0" brushRef="#br0" timeOffset="34">15420 4932 172 0,'-3'-3'66'0,"3"6"-36"0,0-3-35 0,0 0 10 15,-3 0-1-15,1 0 2 16,-4 8 9-16,0-3 4 16,-3 3-9-16,0 0-3 0,0 5-1 0,0-2-3 15,0 2-2-15,3 3 0 16,0-3 1-16,3 0-3 15,3 1-2-15,0-4 2 16,3-2 0-16,3-5 1 16,3-3 2-16,0-6-1 15,0-2-1 1,0-2 3-16,0-1 2 16,-3 1 0-16,-3-1 0 15,0 3-1-15,-3 3 2 16,0 0-1-16,0 2 2 0,0 3-6 15,0 0-3 1,3 8-2-16,0 3 3 0,-1 2 0 16,1 0 3-16,3 0-1 0,0 0-1 15,0-2-4-15,0-3-2 16,3 0-19-16,0-5-7 0,-3-3-60 31</inkml:trace>
  <inkml:trace contextRef="#ctx0" brushRef="#br0" timeOffset="35">15540 4993 72 0,'0'0'30'0,"2"2"-16"0,13 1 12 0,-9 2 20 16,-3 3-4-16,3 0-3 0,-3 3-15 15,0-1-5 1,-3-2-11-16,0 0 1 0,0-3 2 15,0 1 7 1,0-1-8-16,0-5-2 16,0 0-8-16,0-3 0 0,3-2 0 15,3-3 2 1,0-2-1-16,3 2-1 0,0 0 1 16,0 0 1-16,3 0-6 0,0 3 1 15,0 2-26-15,-3 0-8 16,-4 1-49-1,4 2-29-15,-3 0 51 16</inkml:trace>
  <inkml:trace contextRef="#ctx0" brushRef="#br0" timeOffset="36">15745 4961 196 0,'0'0'74'0,"3"5"-40"0,12 1-33 15,-9-1 14-15,-3 0 5 16,0 3 7-16,3 3-12 16,-3 2-3-16,3 0-8 0,-3-2-3 0,-1-1 2 15,1 1-2-15,3-3 2 16,-3-3-29 0,0 0-11-16,3-5-31 15,0-2-47-15,3-4 24 16</inkml:trace>
  <inkml:trace contextRef="#ctx0" brushRef="#br0" timeOffset="37">15891 4961 160 0,'-6'0'63'0,"6"5"-34"0,0 1-30 0,0-1 15 16,-3 3 7-16,-3 8 7 16,-3 7-1-16,0 12 1 31,-3 10-16-31,-3 0 0 0,-3 5 1 0,3-2-3 15,-2-9 0-15,2-4-9 16,3-6 0-16,3-5-36 16,3-8-17-16</inkml:trace>
  <inkml:trace contextRef="#ctx0" brushRef="#br0" timeOffset="38">15989 4781 124 0,'0'-11'49'0,"3"14"-26"0,3-6-20 0,3 3 12 0,0 0 11 15,0 0 8-15,3 6 2 16,0 7 2 0,-1 5-20-16,1 9 1 0,-3 5-1 0,-3 2 1 0,-6 3 1 15,-6 5-7-15,-3-4-3 31,-12 6-5-31,-2-4-4 0,-4-5-55 0,-3-6-24 16,6-6-36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2:46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15638 11232 220 0,'0'0'82'0,"0"0"-44"0,3 2-38 0,-3 4 18 0,3 1-8 16,0 4 0-16,0 2-6 16,6 0-1-16,-6 1-1 15,3-1 1-15,-1-2 0 0,1 4-1 16,-3-1-2-16,0-6-24 16,0 0-9-16,0-11-58 15,0-2 0 1</inkml:trace>
  <inkml:trace contextRef="#ctx0" brushRef="#br0" timeOffset="1">15745 11242 220 0,'0'-2'85'0,"0"2"-46"0,0 0-43 0,0 0 15 0,3 2 1 16,6 3 2-16,-3 6-5 15,0 2-1-15,0 3-4 16,0 8-5-16,0 5 0 0,0-2-10 15,2-4-3-15,1-4-68 16,3-6-54-16,0-2 47 31</inkml:trace>
  <inkml:trace contextRef="#ctx0" brushRef="#br0" timeOffset="2">16102 11472 220 0,'-3'-5'82'0,"-3"5"-44"0,-6 0-27 0,6 0 23 16,-9 3-11-16,-5-1-1 15,-1 4-11-15,-3 4-2 0,0 3-5 16,3 9-7-16,0 4-1 0,7-2 2 15,5 0 1-15,9 0-2 16,6-3 2-16,5-3-1 16,13-2-2-16,6-5-6 15,-3-6-4-15,0-5-12 16,-4-3-4 0,-2-2-19-16,-3-3-9 15,0-5-24 1</inkml:trace>
  <inkml:trace contextRef="#ctx0" brushRef="#br0" timeOffset="3">16165 11517 196 0,'0'8'74'0,"3"5"-40"0,-3 1-22 0,0-1 21 16,3 3-13 0,0 0-3-16,2 2-6 0,1 1-2 15,0-3-5-15,0-3-3 0,-3-3 2 16,0-2 0-16,0-2 3 15,-3-6-3-15,0-3 0 16,0-2 1 0,0-3 0-16,0-5 4 15,3-6 3-15,3-2-4 16,3 0 1-16,3 2-5 0,0 1-2 16,3 2-3-16,0 5 1 15,0 3-8-15,-1 3-2 16,1 5-27-16,-3 0-13 15,0 3-44 1,-3-1-37-16,0 1 52 16</inkml:trace>
  <inkml:trace contextRef="#ctx0" brushRef="#br0" timeOffset="4">16397 11552 200 0,'-3'8'74'0,"6"-6"-40"0,-3 19-27 0,3-10 18 16,3 0-9-16,6-3 1 15,5-3-4-15,4-2 0 16,0-6-7-16,0-5-2 0,0 0 0 16,-3 0-2-16,-3-3-2 15,-1-2 1-15,-2 3 1 16,-6-1-3 0,-6 0 0-16,-3 1 1 15,-6 2 2-15,-3 3-1 16,-2 5-1-16,-7 2 1 15,-3 4-1-15,3 2-3 16,6-1 0-16,3 7-1 16,3 4 3-16,6-2-2 15,9 0-1-15,9-3-11 0,0 0-2 16,3-2-32-16,3-6-13 16,3-2-25-1</inkml:trace>
  <inkml:trace contextRef="#ctx0" brushRef="#br0" timeOffset="5">16721 11504 264 0,'-12'-8'101'0,"6"8"-54"0,-12 3-37 0,10 2 23 16,-4 3-18-16,-3 3-3 0,0 7-10 16,3 3-4-1,0-2 1-15,6 2-2 0,3-2-1 16,6-4 3-16,3-1 2 15,6-6-2-15,3-3 0 0,0-5-4 16,0-3 1-16,0-7-3 16,-4-6 2-16,-2 0 5 15,0 0 2-15,-3 0 0 16,-3 0-2-16,-3 3 1 16,0 2-1-16,0 3 0 15,0 3 0-15,0 5-5 0,3 5 1 16,3 9 2-16,3 4 1 15,0-2 1-15,0 0 2 16,3 0-3-16,0-3 0 16,0-2-12-16,0-6-5 15,-1-2-32-15,1-11-15 16,6-8-35 0</inkml:trace>
  <inkml:trace contextRef="#ctx0" brushRef="#br0" timeOffset="6">16897 11210 264 0,'-3'-8'99'0,"3"11"-54"0,-9 2-48 0,12 1 16 0,0 7-1 16,-3 8 5-16,3 13-3 16,0 9 0-16,0 4-8 15,6 6-2-15,-6-5 0 0,3-3-5 16,0-3 1-16,0-7-22 15,0-6-8-15,-4-5-53 16,4-14-68 0</inkml:trace>
  <inkml:trace contextRef="#ctx0" brushRef="#br0" timeOffset="7">16769 11422 288 0,'-3'-21'110'0,"6"21"-60"0,3-3-52 0,0-2 22 15,3-3-14-15,6 3-1 16,8-1-3-16,7 4-2 16,0-1 1-16,0 1-19 0,-1 2-5 15,-2 5-27-15,-3 0-8 0,-6 0-2 16,3 17-6-1,-3-7 55 1,-9 1 28-16,2 0 16 16,-2-3 7-16,0-2-11 15,6 0-3-15,-3-3-15 16,0-1 4-16,3-1 5 16,0-4-5-16,3-2 2 15,-1-2-10-15,-2-4-4 16,3 1 0-16,-6-3 0 15,-3 0 1-15,-6-5 0 0,-6 0-2 16,-6 2-2 0,-3 3 1-16,-12 3 1 0,-2 10-1 15,-1 6 2-15,0 2-2 16,3 6 2-16,3 2 4 0,6 3 6 16,10 5-5-16,2-3-2 15,6-2-3-15,11-3-3 16,10-2 3-16,6-9 2 15,6-4-24-15,-4-6-12 16,22-8-101-16</inkml:trace>
  <inkml:trace contextRef="#ctx0" brushRef="#br0" timeOffset="8">17453 11168 276 0,'3'-3'104'0,"-6"11"-56"0,3-8-32 0,0 0 29 16,0 6-22-16,-3 2-5 0,-2 2-13 16,2 3-4-1,0 3-1-15,3 0-20 0,-3-3-7 0,3 1-39 16,3-4-17-16,5-5-32 16</inkml:trace>
  <inkml:trace contextRef="#ctx0" brushRef="#br0" timeOffset="9">17581 11197 208 0,'-3'3'79'0,"3"2"-42"0,0 8-30 0,-5-5 18 0,-1 3-13 16,0 2-4-16,0 0-43 16,3-2-18-16,0-3-40 15,0-6-17-15</inkml:trace>
  <inkml:trace contextRef="#ctx0" brushRef="#br0" timeOffset="10">18284 11308 220 0,'-18'-16'82'0,"6"8"-44"0,-6-2-33 0,9 5 19 15,-3-1-4-15,-5 1 0 16,-1 2-8-16,0 3-3 16,0 3-5-16,3 8-7 0,0 4-1 15,3 20-5-15,3 7-1 0,3 6 7 16,3-11 6-16,0-5-6 16,1 5 1-16,-1 13 2 15,3-8 4-15,0-7-14 16,0-9-6-16,0-7-38 15,0-6-18-15,3-8-17 16</inkml:trace>
  <inkml:trace contextRef="#ctx0" brushRef="#br0" timeOffset="11">17956 11523 236 0,'-11'0'90'0,"8"0"-48"0,3 2-40 0,3 1 17 16</inkml:trace>
  <inkml:trace contextRef="#ctx0" brushRef="#br0" timeOffset="12">17954 11528 415 0,'20'-3'17'0,"1"1"-9"32,3-1-5-32,0 0 0 0,0 1-31 0,-1-1-11 15,1 0-64 1,-3 3-39-16,-3 0 63 16</inkml:trace>
  <inkml:trace contextRef="#ctx0" brushRef="#br0" timeOffset="13">18239 11504 168 0,'-3'8'63'0,"3"3"-34"0,3 4-21 16,-3-1 16-16,0 4-3 15,0-2 2-15,0 0-9 16,0-3-3 0,0-2-6-16,0-1-4 0,0-2 2 15,0-2 0-15,0-1 3 16,0-5 8-16,0 0 5 0,0-3-7 0,3 1-2 15,3-9-4-15,0-2-1 16,0 0-1-16,3-1 0 16,0 1-5-16,3 3-1 15,0-1 3-15,0 3 1 32,3 0-18-32,-4 3-9 0,4-1-36 0,0 4-13 15,0 2-22 1</inkml:trace>
  <inkml:trace contextRef="#ctx0" brushRef="#br0" timeOffset="14">18519 11517 200 0,'-6'0'77'0,"3"3"-42"0,-12 2-26 16,12 1 19-16,-6-1-12 15,-3 3-4-15,3 5-10 0,-2 3-1 16,2 0-1-16,3 0-3 0,3 0 0 15,3-3 2-15,3 0 2 16,6-5-2-16,3-3-2 16,-1-5 2-16,1-2 0 15,0-6 1-15,-3 0 0 16,-3-6 2-16,0 1 5 16,-3 3 4-16,-3 2-2 15,0 2 0-15,0 9-10 16,0 10-1-1,3-2 0-15,0-1 1 16,3 1 3-16,0 0 1 16,0-3-4-16,0-1-1 15,0-1-35-15,0-4-12 16</inkml:trace>
  <inkml:trace contextRef="#ctx0" brushRef="#br0" timeOffset="15">18662 11549 160 0,'0'13'63'0,"0"6"-34"0,0 5-8 16,0-16 25-16,0 2-17 0,0 1-6 15,-3-1-6-15,3-2-1 16,0-2-8-16,0-1-5 0,0-5 0 0,0 0 0 15,3-3 3-15,0-2-3 16,0-6-2-16,3-5 0 16,0-2-1-16,3-1-3 31,0 6 2-31,3 3 1 0,-1 2 0 16,1 5-3-16,0 8 2 15,-3 3 1-15,0 3 2 16,-3-1-1-16,0 1 2 15,-3 0 0-15,0-3 1 16,-3-3-2-16,3 0-2 16,3-2 1-16,3-3 1 0,-3-6-3 15,6-4 0-15,0-1-1 16,0 1 0-16,2 2 2 16,-2 2 0-16,3 6-3 15,-3 6 2-15,0 7 1 0,-3 0 0 16,-3 0 0-16,0-2 2 15,0 0-1-15,-3-3-1 16,0-1-32-16,6-1-14 0,0-4-30 16,0-2-47-1,2-2 32-15</inkml:trace>
  <inkml:trace contextRef="#ctx0" brushRef="#br0" timeOffset="16">19073 11544 192 0,'-3'8'74'0,"6"-3"-40"0,6 0-38 0,-3 3 13 16,3 0 6-16,-1 0 5 15,1-3 1-15,6-2-1 16,-3 0-10-16,3-6-2 0,0-2-1 16,0-1-6-16,-3-1-2 0,-3-1 2 15,-3-3 1-15,-12 0 0 16,-6 1-2-16,-3-1-4 15,-3 3-2-15,-3 6 0 16,0 4 2-16,0 6-1 0,1 8 1 16,2 5 9-16,6-2 4 31,3-1-2-31,6 4 1 16,3-1-3-16,9 0 0 0,6-3-6 15,3 1 1-15,11-3-5 16,1-6-1-16,3-7-83 15,0-6-62 1,-4-5 53-16</inkml:trace>
  <inkml:trace contextRef="#ctx0" brushRef="#br0" timeOffset="17">15647 11922 136 0,'-6'-5'52'0,"6"0"-28"0,-3 2-8 16,3 3 16-16,0 0-9 15,0 0-3-15,3 8-9 16,-3 2-5-16,3 4-3 16,-3-1 2-16,3 11 1 0,-3-6 0 0,0 9 1 15,0 10 0-15,0-13 1 16,0-3-2-16,0-3 1 15,0 3-4-15,-3-5 0 16,0-3-1-16,3-7 1 31,0-1 4-31,-3-5 4 16,0 0-6-16,3-8-3 0,0 3-4 16,6-6 1-16,-3 3-1 15,9-2 0-15,0-3 0 16,2 2 0-16,7 6-3 15,-3 2 1-15,-3 3 2 16,0 5 1-16,-3 3 3 0,-6 3 1 16,0-3 1-16,-6 8 2 15,-6 5 1-15,-3-3 3 16,0-2-3-16,-6-3 1 16,0 1-5-16,0-4-2 0,0-4-5 15,3-1 0-15,1-3-16 16,2-2-6-16,-3-2-20 15,9-6-7-15,3-3-39 16</inkml:trace>
  <inkml:trace contextRef="#ctx0" brushRef="#br0" timeOffset="18">15766 12134 200 0,'9'8'77'0,"-6"-3"-42"0,0 8-30 15,0-5 19 1,0 3-9-16,3 2 0 16,-1 0-9-16,1-2-2 15,0-1-2-15,0-2-4 0,0 0 1 16,0-2-26-16,3-4-11 0,0-2-36 16,0-2-38-16,0-4 38 15</inkml:trace>
  <inkml:trace contextRef="#ctx0" brushRef="#br0" timeOffset="19">15938 12144 200 0,'0'0'77'0,"-3"3"-42"0,3 8-30 15,0-1 17-15,-3 6-1 0,-3 8 4 16,-2 10-7-16,-4 3 0 16,0-2-11-16,3-9-4 0,-3 9-2 15,3-6-1-15,0 0 2 16,3-5-19-16,3-3-8 15,0-5-51 1,9-8-61-16,0 0 35 0</inkml:trace>
  <inkml:trace contextRef="#ctx0" brushRef="#br0" timeOffset="20">16281 12115 152 0,'0'0'57'0,"0"3"-30"0,0 8-21 0,0-4 17 0,0 4-3 16,3 2 0-16,-3 3-4 16,0 0 0-16,0-3-9 15,0 0-4-15,3-2 0 0,-3-3-2 16,0-3 2-16,0 1-2 15,0-4 2-15,0-2 2 16,0 0 2-16,0 0-3 0,0-2-1 16,0-4-1-16,0-4 1 15,3-4-4-15,3 1 0 16,0-3 1-16,2 0 0 16,1 3-3-16,0 0 2 15,3 2-1-15,0 4 0 16,0 1 2-1,-3 6 0-15,0 6 2 16,-3 4 1-16,0 3 3 16,-3 3 1-16,-3 0-3 0,0 0-3 15,0-3 0 1,0-2 1-16,0-3 1 0,0-3 3 16,0-5-5-16,3 0-1 15,3-8-2-15,6-3 0 0,5-4 0 16,4-1-2-16,-3 2 3 15,-3 4 2-15,3 5 0 16,0 5-1-16,-3 5-2 16,-3 3 1-16,-1 5 1 15,-2 0 2 1,0 1 1-16,-3-1 3 16,0 0-16-16,-3-2-8 15,0-3-42-15,0-6-18 0,3-2-9 16</inkml:trace>
  <inkml:trace contextRef="#ctx0" brushRef="#br0" timeOffset="21">16724 12102 216 0,'-12'-3'82'0,"6"3"-44"0,-3 6-33 15,3-4 19-15,-5 6-15 0,2 3-2 16,0 5-7-16,0 2-1 15,3 3 1-15,3-2 0 16,3-1 0-16,3-2 0 0,3-2 2 0,3-6-1 16,3-6-1-16,-1-4 1 15,1-4 1-15,-3-2-3 16,0-2 0-16,-3-4 1 16,0 1 2-16,-3 0 1 15,-3 2 3-15,0 1 3 31,0 2 5-31,0 3-8 0,0 2-1 16,0 6-5-16,0 7-1 16,0 3 1-16,3 3 0 15,0-2-3-15,3 4 2 16,0 1-8-16,0-4-2 16,0-1-27-16,3-4-13 15,0-7-48-15</inkml:trace>
  <inkml:trace contextRef="#ctx0" brushRef="#br0" timeOffset="22">16864 12118 180 0,'0'0'68'0,"3"3"-36"0,-3 7-24 0,0-2 16 0,0 3-1 15,0 2 1-15,0 0-7 16,0 0 0-16,0-2-10 15,0 0-2-15,0-4 1 0,0-1-3 16,0-4-2-16,0-2 4 16,3-5 1-16,0-3-2 15,6-5-1-15,0 0-1 0,3-3 1 16,0 3 0-16,0 2 1 16,-1 3-2-16,1 3 1 15,-3 5-2-15,3 5-1 16,-6 3 1-16,0 5-1 0,0 0 2 15,0 1 1 1,-3-4-10-16,3 1-3 0,-3-3-37 16,3-3-14-16,-3-2-46 15</inkml:trace>
  <inkml:trace contextRef="#ctx0" brushRef="#br0" timeOffset="23">17114 12123 192 0,'0'3'71'0,"3"5"-38"0,0 8-28 16,3-6 17-16,0 3-8 16,-3 1 0-16,0-1-8 15,0 0-4-15,0 3-1 16,0-11-19-16,0-2-8 0,0-3-68 16</inkml:trace>
  <inkml:trace contextRef="#ctx0" brushRef="#br0" timeOffset="24">17180 11967 244 0,'-9'-3'93'0,"9"6"-50"0,0-3-52 16,0 0 12-16,3 5-7 15,0 1 3-15,3-1-44 16,0 3-19-16,2 5-26 0,1 6-7 15</inkml:trace>
  <inkml:trace contextRef="#ctx0" brushRef="#br0" timeOffset="25">17281 12263 188 0,'0'64'71'0,"-3"-43"-38"0,-3 8-14 16,6-16 23-16,0-2-8 16,0-3 0-16,0 8-15 15,0-3-6-15,0-5-8 16,0 0 3-16,0-3 4 0,0 1-6 15,0-14-1-15,0-8-3 16,0-5-2-16,0-14-4 0,0-2-2 16,0-3 3-16,3 1 1 15,3 4-1-15,0 6 2 16,3 5 1-16,0 6 0 16,5 2-3-16,1 8 0 15,3 3-1-15,-3 7 3 0,-3 9 2 31,-3 5 4-31,-3 2 4 16,-3 1 2-16,-6-1-5 16,-6 6-2-16,-3-3-13 0,3-5-4 15,0-5-25-15,-3-8-8 16,0-3-29-16,3-8-12 16,4-3 2-1</inkml:trace>
  <inkml:trace contextRef="#ctx0" brushRef="#br0" timeOffset="26">17453 12118 184 0,'3'5'71'0,"0"3"-38"0,0 11-23 15,0-9 17-15,0 6 0 16,0 3 3 0,0 2-7-16,3 0-4 15,0-2-11-15,0-4-3 0,3-1-1 16,-3-4-2-16,3-2-2 15,0-3 1-15,3-13 1 16,0-2-12-16,-3-1-3 16,-3-2-3-16,0-3 2 15,-1 3 8-15,1 0 3 0,0 5 3 16,0 5 2 0,-3 8 1-16,0 3 5 15,0 6 3-15,0 7-4 16,3-3 1-16,0-2-5 15,0 0-2-15,0-5-9 16,0-3-5 0,3-6-42-16,0-10-18 0,0-8-23 15</inkml:trace>
  <inkml:trace contextRef="#ctx0" brushRef="#br0" timeOffset="27">17739 11949 188 0,'0'10'71'0,"3"1"-38"0,0 10-17 0,-3-3 24 15,0 6-12-15,3 5-1 16,0 3-16-16,0 3-4 16,0 2-5-16,0 0 1 0,0-3 0 15,3-8-28-15,3-4-10 0,0-7-51 16,6-4-47-1,3-8 46-15</inkml:trace>
  <inkml:trace contextRef="#ctx0" brushRef="#br0" timeOffset="28">17962 12163 236 0,'-8'-5'90'0,"8"5"-48"0,-12 2-36 15,6 4 20-15,-3-1-16 16,0 3-3-16,0 2-5 15,0 6-2-15,3 3 1 16,0 2-1-16,3 0 2 0,3-2-1 16,3-1 2-16,3-2-2 15,0-5 2-15,3-6-4 0,0-5 0 16,3-3-8 0,0-7-2-16,0-4 4 15,-4-1 1-15,-2 1 6 0,0 6 2 16,0 0-3-16,-3 3 1 15,-3 5 2-15,9 5 1 16,0 9 5 0,-3 2 3-16,6 2-6 15,-3-2-3-15,0-3-1 16,0 0-1-16,0-2-5 0,0-3-1 16,0-3-30-16,2-7-12 15,1-4-57 1</inkml:trace>
  <inkml:trace contextRef="#ctx0" brushRef="#br0" timeOffset="29">18165 11946 248 0,'-3'-5'93'0,"3"7"-50"0,0 1-46 16,0-3 16-16,0 8 4 15,0 2 4-15,0 12-9 0,3 1-2 16,-3 7-6-16,0 7-3 0,0 0 0 15,0 2-1-15,3 4 2 16,0-6-14-16,0-6-5 16,-3-7-48-16,0 0-23 0</inkml:trace>
  <inkml:trace contextRef="#ctx0" brushRef="#br0" timeOffset="30">18073 12142 264 0,'-3'-3'101'0,"6"3"-54"0,3-3-44 0,-1 3 23 0,4-2-13 16,3-1-2-16,6 1-6 31,0-1-4-31,3 0 0 16,3 3-37-16,5-2-13 0,-5-1-70 15</inkml:trace>
  <inkml:trace contextRef="#ctx0" brushRef="#br0" timeOffset="31">18358 12144 228 0,'-3'14'85'0,"3"-1"-46"0,0 5-35 0,3-7 21 16,-3 0-12-16,0 4 0 15,0-1-9-15,0-4-3 16,0 3-52-16,0-13-84 15</inkml:trace>
  <inkml:trace contextRef="#ctx0" brushRef="#br0" timeOffset="32">18379 12062 260 0,'-6'0'99'0,"6"0"-54"0,3 0-55 0,0 6 14 0,0-1-8 15,0 0 0-15,3 1-39 16,0-4-19-16,0 1-32 16,0-1-14-16</inkml:trace>
  <inkml:trace contextRef="#ctx0" brushRef="#br0" timeOffset="33">18495 12160 216 0,'15'27'82'0,"-15"-11"-44"0,0 5-27 0,-3-8 23 16,6 0-5-16,-3 6 1 15,0-6-11-15,0-2-1 16,0-4 2 0,3-9-11-16,0-9-5 0,0 1-2 15,0-6-5-15,3-3 2 0,0-2 1 16,3 0 0-16,0 2-3 16,3 4 2-16,3 4-1 15,-1 3 0-15,1 3 0 0,0 5 0 16,0 5 0-1,-3 3 0-15,-3 3 6 16,-3 2 5-16,-3 0-7 16,-3 0-1-16,0-2-10 0,3 5-41 15,3-3-9 1,15-10-43 0,-1-6-2-1</inkml:trace>
  <inkml:trace contextRef="#ctx0" brushRef="#br0" timeOffset="34">18873 12134 256 0,'-3'-11'96'0,"-3"11"-52"0,0-2-36 0,3 4 24 15,-3 1-18-15,-2 2-5 16,-1 3-8-16,0 3-1 16,0 2 0-16,0 0 0 0,6 0 0 15,0 1 0-15,3-1 0 0,3 0 0 16,3-5 0-16,3-3-3 15,0-2 2-15,0-3-6 0,-1-5 0 16,1-3-2 0,-3 0 1-16,0 0 2 0,0 0 4 15,-3 0 5-15,-3 3 6 32,3 2-7-32,-3 3-3 15,3 8-5-15,3 10-1 0,0 12 4 16,6 7 1-16,3 2 21 15,-3 6 12-15,-9-2 5 16,-3-4 0-16,-6-2-11 16,-6-5-5-16,-3-5-7 15,-6-6-3-15,-3-5-20 0,-8-8-5 16,-4-8-57-16,0-6-23 16,3 1-44-1</inkml:trace>
  <inkml:trace contextRef="#ctx0" brushRef="#br0" timeOffset="35">19323 11980 164 0,'0'-8'63'0,"-3"8"-34"0,0-2-14 0,3 2 20 15,-3-3-4-15,0 0-1 0,-3 3-14 16,0 3-5-16,-3 2-7 16,3 3-1-16,0 3 3 0,0 5-5 15,3-3-3-15,3 3-2 16,3-3 3-16,0-2 0 0,3-3 3 15,0-8-1-15,0 0-1 32,0 0 3-32,0-8 0 15,-6 0 1-15,0 0 0 16,-3 3 2-16,0-1 3 16,-3 1 5-16,3-3-6 15,0 3-2-15,0 2-6 16,3 0-2-16,3 3-4 15,6-2 1-15,3-1 3 0,12-2 3 16,-1 0-2-16,-2 2 0 16,0 3 1-16,-3 0 0 15,-6 5 0-15,-3 8 0 16,-3 6 4-16,-6-1 5 16,-6 4 1-16,-12 1 4 15,0 4-7-15,0-3-4 0,0-3-2 16,6 0-1-16,1-2-7 15,2-1 0-15,3-2-30 16,0 0-13-16,3-3-36 16,3 0-51-16,6-5 40 15</inkml:trace>
  <inkml:trace contextRef="#ctx0" brushRef="#br0" timeOffset="36">19457 12240 152 0,'0'0'57'0,"3"2"-30"0,0 1-18 16,-3-3 16-16</inkml:trace>
  <inkml:trace contextRef="#ctx0" brushRef="#br0" timeOffset="37">19469 12258 305 0,'3'8'23'0,"5"8"-5"16,1-3-5-16,3 0-5 0,3-7 0 16,-3-9 4-16,0-8 2 15,0 4-1-15,-3-1 0 16,-3 0 1-16,-3-3 4 15,-6 1-1-15,-6 2-1 16,-3 0-4 0,-3 0-2-16,0 0-11 15,0 2-1-15,3 4-24 16,3-1-8-16,4 1-43 16,2-1-17-16,9 0-9 15</inkml:trace>
  <inkml:trace contextRef="#ctx0" brushRef="#br0" timeOffset="38">19739 12113 224 0,'3'5'85'0,"0"6"-46"0,-3 7-30 0,3-7 19 15,0 2-3-15,-3 3 0 32,0 0-12-32,0-1-3 0,0-4-6 15,3 2-1-15,-3-7 3 0,3-1-3 16,-3-5 0-16,0 0 3 15,3-3 1-15,0-2-3 16,0-3-1-16,0-5-1 0,3-3 1 16,0 0 2-16,0 0 2 15,6 0-3-15,6 3-1 16,-3 2-3-16,0 1-1 16,-1 5-19-16,1-1-7 15,0 4-37-15,0 2-14 16,-3 0-34-16</inkml:trace>
  <inkml:trace contextRef="#ctx0" brushRef="#br0" timeOffset="39">20132 12102 204 0,'3'-5'77'0,"0"5"-42"0,-3 0-15 16,0 0 24 0</inkml:trace>
  <inkml:trace contextRef="#ctx0" brushRef="#br0" timeOffset="40">20123 12099 437 0,'-17'6'35'0,"-1"-1"-18"16,-3 3-7-16,3 3-3 0,3-1-6 16,3 1-2-16,6-1-3 15,6 3 3-15,6-2-5 0,9 2 2 16,9 1 2-16,-3 1 3 15,0-1 0-15,-4 2-1 16,-8-3 12-16,-3 0 4 0,-6 3 5 16,-12 0 2-16,-5-6-8 15,-1-2-2-15,-3-5-9 32,-3 0-3-32,3-3-30 0,0 0-10 15,6 0-36-15,10-11-94 31</inkml:trace>
  <inkml:trace contextRef="#ctx0" brushRef="#br0" timeOffset="41">20216 12195 256 0,'0'23'96'0,"3"-4"-52"0,-3 26-32 15,0-24 26-15,3 3-11 0,-3-6-3 32,3 12-10-32,0-4-1 15,0 3-8-15,0 8-3 0,0-16-1 16,-3-2-1-16,0-6 2 0,0 0-10 16,0-7-2-16,0-1 0 15,-3-10 1-15,0-1-3 16,0-12 0-16,-3-11 6 15,0-3 3-15,0-2 3 16,3-3 0-16,0 2 0 0,3 1 0 16,3-1 2-16,0 6 3 15,3 0-2 1,3 5-2-16,0 3-3 16,11 5 1-16,1 6 5 15,0 4 5-15,0 6-3 0,0 8 2 16,0 6 6-16,-1 1 5 15,-8 4 4-15,-3 2 1 16,-6 6-7-16,-6-4 0 16,-6-4-4-16,-9-1 2 0,-8-7-8 15,-1-3-2 1,-3-3-14-16,3-5-4 16,4 0-29-16,2-2-13 15,6-6-106-15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00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11066 14616 116 0,'0'-6'44'0,"0"4"-24"0,3-4-4 16,0 1 16-16,0 5 2 16,-3 0 2-16</inkml:trace>
  <inkml:trace contextRef="#ctx0" brushRef="#br0" timeOffset="1">11078 14602 321 0,'6'6'8'0,"0"4"-5"16,0 3-5-1,-1 1 0-15,-2 2 2 16,3 2 0-16,-3-2 2 16,0-3 1-16,0 0-4 0,0-2-1 15,0-3-30-15,-3-3-14 0,0 1-36 32</inkml:trace>
  <inkml:trace contextRef="#ctx0" brushRef="#br0" timeOffset="2">11182 14592 184 0,'-15'-6'71'0,"18"12"-38"0,9-4-41 0,-6 6 12 0,-3 0-6 16,6 3 0-16,-3-1 2 16,0 9 2-16,3 2-1 15,-1 0-1-15,1 0 1 0,3-2-30 16,-3 2-13-16,3 0-27 15</inkml:trace>
  <inkml:trace contextRef="#ctx0" brushRef="#br0" timeOffset="3">11530 14848 156 0,'-15'-10'57'0,"6"7"-30"0,0 3-32 0,0 3 12 0,-5 5-4 16,-1 2 1-16,0 6-7 15,-3 19 0 1,3-4 1-16,3 1 1 0,6 0 3 16,3-3 1-16,6-8 1 15,3-2-2-15,6-6 1 0,3-5 2 16,0-6 4 0,0-7-6-16,-3-3-2 15,-1-5-1-15,-2-19 2 16,-3 3-1-16,-3-3 2 15,0-2-2-15,-3 0-1 16,0 2 1-16,0 0 1 0,-3 3 3 16,0 11 4-16,3 2 5 15,0 5 3-15,3 3-9 16,-3 8-4-16,6 3-3 16,0 7-1-16,0 9 2 15,-3 5-1-15,3 7 2 16,0 6-2-16,0-2 2 15,3-3-9-15,-3-3-3 16,0-3-48 0,0-5-60-1,0-5 26-15</inkml:trace>
  <inkml:trace contextRef="#ctx0" brushRef="#br0" timeOffset="4">11655 14920 184 0,'-6'-3'71'0,"6"3"-38"0,15-2-41 0,-9 2 12 16,0 2 5-16,0-2 3 15,0 0 10-15,0 0 4 0,3 0-14 16,0-2-2-16,3-4-3 0,-4 1-6 16,1 0 0-16,0-3 1 15,-3 0 3-15,-3-3-4 16,-3 3-3-16,0-2 1 15,-3 2 0-15,-3 2-2 0,-3 1 2 16,0 3-1-16,-8 4 0 31,5 3 0-31,-3 6-2 0,0 2 3 16,3 8 0 0,3-2 1-16,3 7 2 0,6-2-1 15,9-3-1-15,3-2-2 16,3-3 1-16,6-6-4 15,6-4-1-15,-4-6-50 16,-2 0-23-16</inkml:trace>
  <inkml:trace contextRef="#ctx0" brushRef="#br0" timeOffset="5">11468 14597 140 0,'-12'-3'52'0,"12"11"-28"0,0 0-24 0,0-2 10 15,0 4 2-15,0 3 5 16,0 11-7-16,6-3-1 0,0 1-5 16,0 1-5-16,-1 1 0 15,4-3-65-15,0-2-39 32,0-6 44-32</inkml:trace>
  <inkml:trace contextRef="#ctx0" brushRef="#br0" timeOffset="6">11997 14878 136 0,'-14'-3'52'0,"8"6"-28"0,-9 2-30 0,6 0 8 15,-6 3 0-15,0 8 1 16,3 10-4-16,3 1 1 16,0-3 0-16,3-1 0 0,6-1 2 15,6-4-1-15,3 1 2 0,3-9-2 16,-3-4 2-16,3-6-7 15,0-3-1-15,-3-5-3 16,0-3 2-16,0-10 2 16,0 3 2-16,-4-6 1 15,1 3 3-15,-3 5-3 32,0 3 0-32,0 5 3 0,-3 5 3 15,0 8 4-15,3 9 2 16,0 1-3-16,0 7 0 0,0-4-5 15,0 1-2 1,3-3 0-16,0-1-1 16,0-4-33-16,0-6-48 15,0-5 11-15</inkml:trace>
  <inkml:trace contextRef="#ctx0" brushRef="#br0" timeOffset="7">12140 14666 116 0,'-3'3'46'0,"6"2"-24"0,0 37-19 15,-3-26 10-15,0 8 3 16,0 5 2-16,0 11 2 16,0 5 2-16,0-3-12 15,3-5-8-15,0-5-2 0,0-6-5 16,3-7 1-16,0-6-36 15,0-5-52-15,0-5 10 16</inkml:trace>
  <inkml:trace contextRef="#ctx0" brushRef="#br0" timeOffset="8">12307 14671 156 0,'0'5'57'0,"0"14"-30"0,0 15-27 16,0-18 10-16,0 8 5 15,-3 5 4-15,0 8-7 16,0 6-4-16,0-1-5 0,3-5-3 16,0-3 3-16,0-7-24 0,0-3-11 15,3-3-47 17</inkml:trace>
  <inkml:trace contextRef="#ctx0" brushRef="#br0" timeOffset="9">12450 14962 180 0,'-9'35'68'0,"6"-22"-36"0,0 11-40 0,3-14 12 16,0 9 11-16,3-1 7 16,3-5 1-16,3 1-2 15,3-4-11-15,-3-4-2 0,3-6-1 16,5-6 1-16,1-2 0 15,0-2 0-15,-6-3 0 0,-6-3-2 32,-9-8-1-32,-6-3-3 15,-3 4-2-15,-6 1 1 0,-3 7 1 16,4 4-12 0,-4 3-3-16,3 5-21 15,3 11-7-15,9 6-61 16</inkml:trace>
  <inkml:trace contextRef="#ctx0" brushRef="#br0" timeOffset="10">12875 14870 160 0,'-2'-3'60'0,"2"6"-32"0,-9-3-35 0,3 0 8 16,-3 2 11-16,-3 1 6 15,0 2 0-15,-3 3 2 16,-3 11-11-16,3 4-10 0,0 1-2 16,3 0 1-16,4 0 3 15,5-3-2-15,6-5 0 16,2-3-26 0,4 0-9-16,9-5-42 15</inkml:trace>
  <inkml:trace contextRef="#ctx0" brushRef="#br0" timeOffset="11">12938 14891 184 0,'-15'10'68'0,"6"1"-36"0,-9 37-37 0,12-33 10 15,0 7 6-15,0-4 7 16,3 3-5-16,3-2-2 15,0-3-6-15,3-3-4 0,3-5 2 16,3-6 0-16,0-4 3 0,3-6-10 0,0-5-2 31,0-3 3-31,-3-8 3 16,-3 3 1-16,0 2 2 16,0 6-4-16,-3 2 0 15,-3 22-4 1,0 5 1-16,3 2 2 15,0 1 1-15,0 0 3 0,6 2-1 16,0-8-1-16,2-3 1 16,1-2-1-16,0-5-29 15,0-6-10-15,3-2-45 16</inkml:trace>
  <inkml:trace contextRef="#ctx0" brushRef="#br0" timeOffset="12">13167 14653 200 0,'0'5'74'0,"3"6"-40"0,-3 28-38 15,0-23 13-15,0 8 6 32,3 8 7-32,-3 2-7 0,3 11-1 15,0 0-8-15,-3-3-6 0,3-5-1 16,0-5-45-16,-3 0-20 15</inkml:trace>
  <inkml:trace contextRef="#ctx0" brushRef="#br0" timeOffset="13">12995 14904 260 0,'17'-5'99'0,"1"-1"-54"0,0 1-53 16,-6 2 18-16,6 1-11 16,6-1 0-16,2 1-12 15,4 2-7-15,3 0-38 16,0 2-17-16,-3 3-10 16,-4 1-3-16</inkml:trace>
  <inkml:trace contextRef="#ctx0" brushRef="#br0" timeOffset="14">13414 14978 160 0,'3'19'63'0,"0"-14"-34"0,3 0-19 0,-6-5 24 16,18 3-13 0,0-11-11-16,0 0-4 15,0-8-4-15,-4 3-2 0,-2 0 3 16,-3-1 0-16,-3 1 3 16,-6 0-3-16,-6 2 0 0,-15 3-1 15,1 3-2-15,-1 5-2 16,-3 8 1-16,0 8-1 15,3 10-2-15,3 3 5 16,7 1 3-16,2-1 8 16,6-3 4-16,6 3-2 15,6-5 0-15,2-3-8 16,10-5-4 0,6-3-6-16,0-7-2 0,3-9-28 15,-4-2-13-15,1-6-55 16</inkml:trace>
  <inkml:trace contextRef="#ctx0" brushRef="#br0" timeOffset="15">13795 14626 212 0,'-3'-2'82'0,"3"12"-44"0,-6-2-42 0,3 3 13 16,-6 5-3 0,0 5 1-16,-2 0-3 15,-1-3-1-15,3 1-1 16,3-3-4-16,0-3 1 0,15-8-74 16,0-5-19-1</inkml:trace>
  <inkml:trace contextRef="#ctx0" brushRef="#br0" timeOffset="16">13882 14597 196 0,'3'-5'74'0,"-3"7"-40"0,-3 14-38 0,0-5 15 15,0 2-6-15,-6 11 0 16,3 0-3-16,0-3-2 16,0 3-87-16,3-3-41 15</inkml:trace>
  <inkml:trace contextRef="#ctx0" brushRef="#br0" timeOffset="17">14456 14933 156 0,'-3'-24'57'0,"3"24"-30"0,-3-2-5 16,3 2 23-16,-3 0-8 15,-6 2-1-15,-6 9-12 16,0-1-4-16,1 6-12 16,-1 0-5-16,3-3-2 0,3 1-1 31,6-1 0-31,3-3-3 0,15 1 2 15,3 0-1-15,5-1 0 16,1 1 4-16,0 5 1 16,-6-6-4-16,-3 1 1 15,-6-1 11-15,-9-2 5 16,-6 6 0-16,-3-4 1 16,-3-10-9-16,-12 5-3 0,-3-5-12 0,3 0-5 15,1-2-16-15,5-1-5 16,3-5-21-16,6-2-5 15,9-6-42 1</inkml:trace>
  <inkml:trace contextRef="#ctx0" brushRef="#br0" timeOffset="18">14578 14758 260 0,'0'0'96'0,"0"6"-52"0,3 7-51 15,-3-2 14-15,0 10-1 16,-3 10 4-16,0 12-1 16,0-3 0-16,0-3-5 0,0 0-3 0,0 0 0 15,3-3-41-15,0-10-15 16,0-6-55 0</inkml:trace>
  <inkml:trace contextRef="#ctx0" brushRef="#br0" timeOffset="19">14477 14915 316 0,'-15'5'118'0,"15"-5"-64"0,6-3-67 0,0 3 15 0,3 0-8 0,6-2 2 16,3-1-7-16,5 0-1 31,7 1 7-31,3-1-24 0,-3 0-10 0,-1 1-51 15,-2-1-44 1,-3 0 49-16</inkml:trace>
  <inkml:trace contextRef="#ctx0" brushRef="#br0" timeOffset="20">14775 14893 208 0,'-18'6'79'0,"6"-1"-42"0,-3 19-37 16,9-6 18-16,-3 1-8 0,0 5 2 15,-6-3-5-15,6 3-2 16,6-3-2-16,3 0-3 0,3-5 3 15,3-6-4-15,3-4 0 0,3-6-8 16,0-6-2-16,0-4-1 16,0-1 2-16,0-2 6 31,-3-8 2-31,-3 5 6 0,0 3 2 16,-4 2 11-16,1 3 4 15,0 16 0 1,-3 5-12-16,0 3-2 15,0 0-5-15,3 3-2 16,9-3-15-16,0-3-5 16,3-5-23-16,3-3-10 0,0-5-41 15</inkml:trace>
  <inkml:trace contextRef="#ctx0" brushRef="#br0" timeOffset="21">15016 14991 204 0,'-6'-29'77'0,"0"11"-42"0,-3 26-26 0,3-6 19 16,-3 1-12-16,-3 10-4 16,0 3-7-16,0 3-2 0,0 4-1 15,3-1-4-15,3 7 1 0,6-6 1 16,6 1 0-16,3-5-7 16,6-3 0-16,3-11-17 15,6-10-7-15,3-9-65 16</inkml:trace>
  <inkml:trace contextRef="#ctx0" brushRef="#br0" timeOffset="22">15156 14695 256 0,'-9'0'96'0,"9"13"-52"0,3 0-56 0,0 1 13 0,0 4-4 15,0 11 1-15,-1 11 8 16,-2 5 6-16,0 0-6 15,-2-3-3-15,-1-2-2 0,3-6-15 16,0 1-5-16,-3-9-39 16,3-5-17-16,0-10-12 31</inkml:trace>
  <inkml:trace contextRef="#ctx0" brushRef="#br0" timeOffset="23">15316 15007 184 0,'-15'-8'71'0,"15"11"-38"0,-20 0-43 0,14-1 9 15,-6 3 11 1,-3 3 7-16,0 0 1 16,0 0 0-16,0 3-10 15,0 2-7-15,6-2-2 0,3-1 5 16,6 1 5-16,6-1 4 15,9 1 2-15,9-6-8 16,6 1-4-16,3-4-35 16,-1 4-14-16,-2-6-54 15</inkml:trace>
  <inkml:trace contextRef="#ctx0" brushRef="#br0" timeOffset="24">11200 15441 100 0,'3'-3'38'0,"0"3"-20"0,0-18-1 15,3 7 14-15,0 1 6 32,-9 2 2-32,0-3-8 0,0 1-4 0,-6-1-15 15,-3 0-1-15,-3-2 2 0,0 8-3 16,0 2 2-16,-3 6-9 16,3 8-2-16,0 12-3 15,1 9 0-15,2 13-3 16,3 0 1-16,3 5 2 31,3-2 3-31,3-6 0 0,3-2-1 0,0-8-2 16,0-6-1-16,0-10-25 15,0 3-11-15,-3-11-57 16</inkml:trace>
  <inkml:trace contextRef="#ctx0" brushRef="#br0" timeOffset="25">10902 15552 248 0,'-6'-8'93'0,"9"8"-50"0,6 0-52 0,-3 0 12 16,3 0-7-16,15 0 3 16,-1 0 0-1,1 6 3-15,0-4-1 16,3 1-1-16,-3 2 1 0,-3-2-61 15,5-3-70 1</inkml:trace>
  <inkml:trace contextRef="#ctx0" brushRef="#br0" timeOffset="26">11200 15613 124 0,'0'29'49'0,"0"-18"-26"0,0 5-9 16,0-6 17-16,0 3-4 0,-6 3 1 15,9 0-11-15,-3-3-5 16,3 1-7-16,0-4-4 0,-3-2 2 16,0-3 0-16,0-5 1 15,0-2 4-15,0-3 5 16,-6-3-7-16,6-3-1 15,3-2-3 1,0-3 1-16,6-5 0 16,0 2 1-16,-1-5-2 15,4 6 1-15,3 2-4 16,0 5 0-16,3 3-12 16,0 3-5-16,-3 8-12 15,0-1-4-15,-3 1-119 16,5 0 75-1</inkml:trace>
  <inkml:trace contextRef="#ctx0" brushRef="#br0" timeOffset="27">11399 15610 192 0,'-9'-2'74'0,"6"2"-40"0,0 0-40 16,0 8 12-1,0 0-4-15,-3-3 1 16,-3 8 5-16,0 3 3 15,1 5-6-15,2 0-3 0,0 3 1 16,3-8-4-16,3 11 0 16,3-9 3-16,3-10 1 15,0-5-1-15,2-3 1 16,1-6-4-16,0-2 0 0,0-2-1 16,0-3 0-16,3-1 2 15,-9 1 2-15,0 3-1 16,-3-1-1-16,0 3 1 15,0 3-1-15,0 5-3 16,0 8 5-16,0 5 2 16,0 3-3-16,9 0-1 0,-3 0 0 15,0-3 2-15,6 3-3 16,-3-3-2-16,0-3-36 16,0-10-16-16,2-7-27 15</inkml:trace>
  <inkml:trace contextRef="#ctx0" brushRef="#br0" timeOffset="28">11548 15647 200 0,'-6'6'77'0,"6"4"-42"0,0 6-41 0,0-8 12 16,0 5-4-16,-3 1 1 15,0-4 5-15,3 1 3 16,-3-6-6-16,3 3-3 0,0-3-1 16,0-5 1-16,3-2 1 0,3-4-10 15,0-4-3-15,0-1 0 16,3-2 1-16,0 0 3 16,0 2 2-1,-3 3-1-15,9 3 4 0,-4 5 4 16,-2 5 3-16,0 6 4 15,-3 2 4-15,0 0-4 16,-3-2 2-16,0 2-3 16,-3 0 0-16,3-5-5 15,-3-2-3-15,0-6 0 16,9-3 1-16,0-8-3 0,3 3 0 16,0-5-10-16,0 0-3 15,0 0 5-15,2 2 4 16,-2 6 2-16,0 2-1 15,-3 8 5-15,-3 6 1 16,0 5 0-16,-3 0-2 16,0-3-2-16,0 0-1 0,0-2-31 15,0-3-13-15</inkml:trace>
  <inkml:trace contextRef="#ctx0" brushRef="#br0" timeOffset="29">11950 15695 160 0,'3'3'63'0,"6"5"-34"0,3 0-30 15,-6-6 12-15,2 1-7 16,1 0-1-16,-3-3 12 16,0-3 7-16,0 0-11 15,0-2-1-15,-3-3-3 0,-3 0-6 16,0 0 0-16,-3 3-1 0,-3 0 2 15,-6-1-8-15,-6 4-1 16,-5 4-3 0,2 4 1-1,3 4 5-15,3 3 2 0,6 3 4 16,3 0 1-16,15 3 1 0,3-3 0 0,9-3-5 31,3-5 1-31,2-6-35 16,13-7-15-16,0-6-25 15</inkml:trace>
  <inkml:trace contextRef="#ctx0" brushRef="#br0" timeOffset="30">12337 15380 172 0,'-12'21'66'0,"12"6"-36"0,12 10-29 16,-12-19 14-16,-3 19-8 0,-3 1-2 16,3-1 13-16,-3-3 7 15,3-5-12-15,0-5 4 0,0-6 1 16,0-2-13-16,0-5-2 0,0-3-2 15,3-8 1-15,0-3-1 16,3-2-1-16,0-6-4 16,6-2-2-16,3 0-2 15,3-3 0 1,3 3 2-16,-1 2 4 16,1 3-1-16,0 13-1 15,0 1 3-15,-3 4 2 16,-3 4 11-16,-6 1 4 15,-6 4 1-15,-6-3 2 16,-3-3-8-16,-3 6-2 16,-3-9-14-16,-6-2-4 15,0-3-29-15,4-5-11 16,2-5-56-16,6-5-27 16,9-4 69-16</inkml:trace>
  <inkml:trace contextRef="#ctx0" brushRef="#br0" timeOffset="31">12515 15563 200 0,'9'8'77'0,"-6"13"-42"0,15 5-30 0,-12-15 17 31,3 10-14-31,0-2-2 0,-3 2-4 16,-6 0 1-16,6-5-2 16,0-3-1-16,-3-2 3 0,3-9-22 15,3-4-31 1,3-9-16-16,2-5-15 15</inkml:trace>
  <inkml:trace contextRef="#ctx0" brushRef="#br0" timeOffset="32">12724 15626 196 0,'-6'21'74'0,"-3"-2"-40"0,-15 29-29 0,12-17 19 16,-9 14 0-16,-6 3 3 16,1 5-17-16,-1-8-5 15,3-3-4-15,6-13-19 0,3-2-8 16,3-14-79-16</inkml:trace>
  <inkml:trace contextRef="#ctx0" brushRef="#br0" timeOffset="33">13069 15679 104 0,'-3'3'41'0,"6"0"-22"0,-3 2-20 15,0 0 9 1,3 3 10-16,-3 3 8 15,3 2-2-15,0 0-2 0,-3 0-8 16,0 1-1-16,0 4-8 16,0-2-3-16,0-5 1 15,0 2-2-15,0-5 2 16,0-3 2-16,0-5 4 0,0-5 2 16,0-9-8-1,0-1-1-15,0-4-4 16,0 1 0-16,3-1 2 15,0 3 0-15,3 3 0 16,0 2 2-16,3 3-6 16,0 6 1-16,0 7 1 15,-1 6 3-15,1 2 0 16,-3 0 2-16,0 0 2 16,-3 3 2-16,0-5-1 15,-3-3 1-15,3-3-4 16,-3-5 0-16,6-3-1 15,0-5-2-15,3-2-2 16,0-3 1-16,3 2 1 16,3 0 2-16,0 1-3 0,0 10-2 0,-4 0-1 31,1 10 3-31,0 1 2 16,0 2 2-16,-6 0-1 15,-3 6-2-15,0-6 3 0,0 0 0 16,0 3-26-16,0-13-11 15,-3-3-58-15</inkml:trace>
  <inkml:trace contextRef="#ctx0" brushRef="#br0" timeOffset="34">13405 15711 160 0,'-9'11'63'0,"3"2"-34"0,3 5-36 0,3-4 10 16,-3 4 8-16,3 9 5 15,0-1 0-15,3-2 1 16,3-3-9-16,0-3 4 0,3-4 1 16,3-6-2-1,6 0 1-15,-3-8-1 16,-3-3 1-16,0-10-2 16,-3-8 1-16,-9 2-4 15,-3 0-2-15,-6 1-2 16,0-1 0-16,-3 1-13 15,0 2-3-15,0 3-23 16,0 2-7-16,0 3-54 0,6 3-27 16,3 2 62-16</inkml:trace>
  <inkml:trace contextRef="#ctx0" brushRef="#br0" timeOffset="35">13512 15690 164 0,'0'8'63'0,"3"5"-34"0,3 11-32 0,-3-11 13 16,3 0 2-16,0 8 4 15,0 3 1-15,0 0 1 16,0-5-9-16,0-4-3 0,0-1 0 16,3-6 3-16,0-11 2 15,0-8 6-15,0-2 3 0,0-8-8 16,0 2-4-16,-3-4-8 15,0-1 0-15,-3 3-9 16,-1 2-2-16,-2 3-29 16,0 3-14-16</inkml:trace>
  <inkml:trace contextRef="#ctx0" brushRef="#br0" timeOffset="36">13748 15735 164 0,'15'26'63'0,"-10"-10"-34"0,-2 5-32 0,-3-7 11 16,0 7-6-16,0-3 1 16,0 3-2-1,-3-5 2-15,3-5-77 0,-5-3-32 16</inkml:trace>
  <inkml:trace contextRef="#ctx0" brushRef="#br0" timeOffset="37">13760 15629 200 0,'-3'0'77'0,"6"0"-42"0,2 5-48 15,1-2 12-15,0 0-14 16,0-1-1-16,3 6 11 16,0-3 7-16,0 3 0 15,0 3-5-15,0 2-3 0,-3 3 3 16,0 3 3-1,-3-1 3-15,0-5 3 0,-3 8 3 16,0-5 2-16,0-2 1 16,0-6 0-16,0-8 11 15,3 0-8 1,0-6-1-16,3-2-8 16,0 0-2-16,6-2-4 15,5-1-1-15,-2 3-1 0,0 0-2 16,0 8 5-16,-3 0 1 15,0 11-3-15,-3-1-1 16,-3 1 3-16,0 5 1 16,0 2 0-16,0 1-2 15,-3-6-13-15,3-2-4 16,0-3-24-16,0-11-11 0,2-2-28 31</inkml:trace>
  <inkml:trace contextRef="#ctx0" brushRef="#br0" timeOffset="38">14129 15722 212 0,'-6'-6'82'0,"3"9"-44"0,-6 2-44 0,6-2 14 0,-6 7-5 16,0 1 1-16,-3 2 2 16,6 0 1-16,0 6-3 15,3-3-5-15,3 0 0 0,3 2 1 16,0-10 0-16,3-3 0 15,3-5 0-15,-3-7-3 16,0 1 2-16,-3 1 1 0,0 0 0 16,-3-3 0-16,0 8 2 15,3-3-6-15,3 19-1 16,3 8-1 0,0 0 4-16,3 5 3 15,5 5 11-15,-5 0 7 16,-6-10 3-1,-6 3 2-15,-6-6-11 16,-6 0-3-16,-8-5-15 16,-7-3-4-16,0-5-47 15,-6-5-18-15,3-3-26 16</inkml:trace>
  <inkml:trace contextRef="#ctx0" brushRef="#br0" timeOffset="39">14578 15507 156 0,'-3'-2'60'0,"3"-4"-32"0,0 9-20 0,0-3 16 16,0 0-8-16,0 0-1 16,-3 3-1-16,0-3 2 15,0 2-9-15,0 1-2 0,-3 2 1 16,0 6-1-16,0-6 0 16,3 6-6-16,3 2-1 15,0-3 1-15,3-2 2 16,3 0 2-16,0-8-1 15,0-2 1-15,0-1 2 16,-3-2 2-16,0-1 1 16,-3-1 0-16,0-1-2 0,-3 2 1 15,-3-2-2-15,0 0 2 32,3 3-4-32,0 2-2 0,3-2-5 15,3 3 0-15,3 2 0 16,3 0-1-16,6 7 1 15,3-1 3-15,0-1 0 16,0 6 1-16,-4 2 0 16,-2 5 2-16,-6 1-1 15,-6 2 2-15,-12 6 4 0,-2 2 4 0,-1-3-4 16,0-2-2-16,3-3 0 16,0-8-1-16,3 3-7 15,0-5-2-15,3-3-31 16,6-3-14-16,3-5-5 15,3-3 0-15,9-2-26 16</inkml:trace>
  <inkml:trace contextRef="#ctx0" brushRef="#br0" timeOffset="40">14727 15706 180 0,'-3'5'68'0,"0"3"-36"0,3 8-37 0,0-6 12 15,0 4 0-15,0 4 4 31,3 6 0-31,3-6 3 0,3-2-7 16,0-2 9-16,3-7 4 0,-3-12 1 16,5-8 2-16,1 0-7 15,-6 0-1-15,-3-1-3 16,0-2 0-16,-12 1 0 16,-3-1 0-16,-3 2-4 15,-2 4 0-15,-4 2-14 0,3 3-3 16,0 2-16-16,3 3-6 15,3 5-35-15,6 1-13 16,6-1-22 0</inkml:trace>
  <inkml:trace contextRef="#ctx0" brushRef="#br0" timeOffset="41">14897 15682 144 0,'0'5'55'0,"0"3"-30"0,3 11-14 0,0-9 15 16,2 3-1-16,1 1 0 0,0-1-12 15,0-3-3-15,0-2-6 16,-3 0-3-16,0-2 2 0,-3-6 18 0,0 0 8 15,-3-3-8-15,0-2-4 16,0-3-4-16,0-5 1 16,0-3-5-16,3 0-3 15,3 0-3-15,3 0-3 16,3-2-2-16,3 2 1 16,3 2-1-16,0 1-2 15,3 8-28-15,3-3-14 31,2 8-51-31,4-3-43 16,0 3 52-16</inkml:trace>
  <inkml:trace contextRef="#ctx0" brushRef="#br0" timeOffset="42">15221 15608 284 0,'-18'0'107'0,"12"2"-58"0,-6 1-57 0,6 5 16 0,0 0-11 16,-3 0 0-16,4-3-1 15,2 6 3-15,3-3 0 16,3 0-2-16,5 2 2 0,1 1 3 16,3 2 3-16,-3-2-4 15,-3-1-1-15,-3 3 9 16,-3-2 3 0,-6 0 1-16,-6-1 2 15,-3-2-8-15,-8-3-4 16,-1-2-5-16,0-3 1 15,3-3-19-15,3 1-7 16,6-1-39-16,6-2-15 16,6-3-22-1</inkml:trace>
  <inkml:trace contextRef="#ctx0" brushRef="#br0" timeOffset="43">15307 15692 184 0,'12'24'68'0,"-9"-3"-36"0,0 14-35 16,-3-6 11-16,0 3 7 0,0-1 5 0,0 1-4 16,0 3 1-16,3-1-10 15,0-5 0-15,-3-5 0 0,0-8-1 16,0-3 1-16,-6-18 2 16,0-3-4-1,0-5-3-15,0-9-8 31,-3-9-1-31,-2-9-2 0,2 0 1 16,3 1 5-16,3-1 1 16,0 5 2-16,9 1 2 15,6 10-1-15,2-5-1 16,4 13 1-16,6 6-1 16,3 7 6-16,0 3 4 15,-1 5 3-15,-2 3 3 0,-6 0-1 16,-6 3 4-16,-6-1 0 15,-9 1 3-15,-9 0-12 16,-9-6-3-16,-3 5-56 0,-11-7-24 16,-1 5-54-1</inkml:trace>
  <inkml:trace contextRef="#ctx0" brushRef="#br0" timeOffset="44">11360 16076 104 0,'-9'-18'38'0,"7"15"-20"0,2 0 1 15,0 3 16-15,0 0-2 16,0 0 1-16</inkml:trace>
  <inkml:trace contextRef="#ctx0" brushRef="#br0" timeOffset="45">11351 16063 293 0,'6'16'12'0,"0"8"-1"16,-3 5-2-16,0-3 2 15,0 16-4-15,-3-7-2 16,0-6-2-16,0-5 0 16,0-6 9-16,0-2 4 15,0-5 4-15,0-6 0 16,0-2-11-16,0-9-5 0,0-7-3 15,0 0-1-15,3 0-3 16,0-3 2-16,3 3 1 16,0-1 0-16,6 4-3 15,0 2 0-15,12 8-3 16,-3 5 1-16,-3 3 1 16,-4 5 4-16,-2 6 2 15,-3-1 6-15,-6-2 3 0,-3 3 0 16,-6-1 1-16,-6-5-4 15,-6 1 0-15,-2-6-5 16,-1 2 0-16,0-7-3 16,0 5-1-16,3-6-21 15,3-2-8-15,6 0-34 32,6-2-13-32,9-6-22 15</inkml:trace>
  <inkml:trace contextRef="#ctx0" brushRef="#br0" timeOffset="46">11759 16195 252 0,'-18'-2'93'0,"12"2"-50"0,-2 2-52 16,5 1 12-16,-6 2-4 15,-3 3 0-15,0 3-2 0,-6 7 0 16,3 6 2-16,3 0 0 15,0 2 1-15,3 1 0 0,6-6 2 32,0-3-3-32,3-4-2 0,9-4 2 15,-3-5 2-15,6-5 2 16,-3-2 3-16,0-6-5 16,0-5-3-16,0-1-2 15,-3 1 3-15,0 3 0 16,-3-1 1-16,0 0 0 0,0 22-3 15,0 0 2 1,0 2 1-16,0 3 0 16,3 0-3-16,3-1 0 15,-1-1-9-15,4-1-5 16,3-10-38 0,0-3-55-16,9 0 15 15</inkml:trace>
  <inkml:trace contextRef="#ctx0" brushRef="#br0" timeOffset="47">11974 16256 220 0,'-12'-3'82'0,"6"3"-44"0,-6 0-40 15,3 0 17-15,-6 3-13 0,0 8-1 32,0 7-1-32,0-2 2 0,3 8-1 15,4-3-5-15,5 0 0 0,3-2 0 16,6-6 2-16,11 5 1 15,1-4 3-15,3-6-6 16,3 0-1-16,-3-11-25 16,0-5-10-16,-1-11-43 15</inkml:trace>
  <inkml:trace contextRef="#ctx0" brushRef="#br0" timeOffset="48">12069 16047 176 0,'-3'-19'66'0,"6"12"-36"0,-3 7-37 0,0 5 10 0,3 3 6 32,-3 10 3-32,0 6 1 15,0 5 0-15,3 11-7 16,-3 5 3-16,6 2 3 0,-6-4-6 16,6-1-1-16,-6-10-8 0,6 5 0 15,-3-11-30-15,3-4-11 16,-3-4-100-1,11-18 73-15</inkml:trace>
  <inkml:trace contextRef="#ctx0" brushRef="#br0" timeOffset="49">12259 16280 176 0,'-20'16'68'0,"8"-14"-36"0,-6 20-37 0,12-15 10 16,-3 4 3-16,0 0 5 15,-6-1-2-15,3 1 1 16,3-1-7-16,3 1-1 0,6-3 0 16,6 5-5-16,6-5 1 15,9-3-11-15,6 6-3 0,14-8-68 32,1-3-35-17,0 0 54-15</inkml:trace>
  <inkml:trace contextRef="#ctx0" brushRef="#br0" timeOffset="50">12861 16243 148 0,'-3'5'55'0,"3"0"-30"0,-3 17-27 0,3-9 11 16,-3 8 5-16,3 5 5 0,-6 1-5 16,9 5-1-16,0-3-7 15,3-3 0-15,0-5 1 0,3-7-3 0,-1-1-1 16,4-3 3-16,0-10 1 16,0-10-3-16,0 2-3 15,-3-5 0-15,-3-1-1 0,0 1 2 16,-3-5 3-16,0 4 2 15,0 4 3-15,0 2-3 16,-3 8 1-16,0 0-5 16,0 13-2-16,3 0-3 15,0 9-1-15,0-4 2 32,3-2 0-32,3 0 1 0,0-3 2 15,-1-2-23-15,7-9-57 31,0-2-40-31,3-13 25 16</inkml:trace>
  <inkml:trace contextRef="#ctx0" brushRef="#br0" timeOffset="51">13126 16301 180 0,'-6'0'68'0,"6"24"-36"0,3 2-40 0,0-7 10 15,-3 15-6-15,0 9 3 31,-3 4 9-31,0 1 4 16,0 5-5-16,0-6 0 0,3-10 0 0,0-2-1 16,0-11-1-16,0-6 3 15,0-10 3-15,0-13 2 16,0-9 5-16,0-1-6 16,0-9 1-16,0-8-6 15,0-8 1-15,3-2-16 16,3-3-5-16,2-5 5 15,4 0 3-15,3 2 4 16,3 16 1-16,3 6 0 16,6 10 2-16,-3 11 1 15,-1 10 1-15,-5 3 6 0,0 5 4 16,-12 0 8-16,-3 3 4 16,-6 3-10-16,-12-6-2 0,-9-3-13 15,-2 9-5-15,-1-11-31 16,0-3-15-16</inkml:trace>
  <inkml:trace contextRef="#ctx0" brushRef="#br0" timeOffset="52">19064 17317 156 0,'-3'-5'57'0,"3"-1"-30"0,3 6-21 16,-3 0 15-16,6 0-13 31,3 0-4-31,3 6-3 0,5-1-1 16,7-2 0-16,3 7 0 0,3-7 2 15,0 7-1-15,-1 4-1 16,1-6 1-16,0 5-1 16,-6 0 0-16,-6-2 0 15,-4-1 0-15,-8 1 0 16,-9 2 2-16,-6 6 3 0,-2 2 2 15,-10 5 3-15,0 1-5 16,-3 4-1-16,0-4-2 16,3-1-2-1,4-2-10-15,2-8-4 16,9 3-70-16</inkml:trace>
  <inkml:trace contextRef="#ctx0" brushRef="#br0" timeOffset="53">19284 17444 116 0,'-6'-8'44'0,"3"8"-24"0,0-5-10 16,0-1 14-16,0-1-4 15,-6 7-2-15,-6 0-4 16,-5 0-1-16,-10 0-7 16,-6 7 3-16,-6 4 1 0,-11 2 1 15,-7 14 3-15,-14-1 4 16,-12 14 3-16,-7 5-2 0,-2 5-2 15,0-5 2-15,-3-3 0 16,5 3-8-16,4-5-4 16,9-3-4-16,5-8 0 15,4-5-2-15,8-3 2 16,13-2-53-16,11-6-23 16,6-5-43-1</inkml:trace>
  <inkml:trace contextRef="#ctx0" brushRef="#br0" timeOffset="54">14221 17801 136 0,'-6'-8'52'0,"6"3"-28"0,-12-8-8 15,6 7 16 1,-3 1-2-16,0-3 0 0,-6 3-13 16,-3 2-5-16,-5 3-7 15,-4 8-4-15,0 5 0 0,3 11-1 16,3 3 0-16,7-1 0 0,5 3 0 15,3-2 0-15,6-3 2 16,9-6 12-16,5-5 8 16,4-5-7-16,3-13-3 15,0-3-7-15,0-5-2 16,0 0-1-16,0-11 1 16,-4-3-4-1,-5-7-2-15,-6-11-3 16,-6 0 1-16,-3 5 1 15,-3 1-1-15,0-1 4 16,0 13 2-16,0 4-2 16,1 1 0-16,2 9 1 15,0 8 0-15,3 10-5 16,0 8 1-16,3 14 4 0,0 5 2 16,2 2 0-1,1 6 1-15,0-3-2 16,3-3 2-16,3-2-2 0,0 0 2 15,0-6-26 1,0-5-10-16,0-2-73 16</inkml:trace>
  <inkml:trace contextRef="#ctx0" brushRef="#br0" timeOffset="55">14429 17724 152 0,'-15'0'57'0,"3"0"-30"0,-11 14-27 16,11-4 10-16,0 3 2 15,0 3 3-15,0 3-6 16,3 5-3-16,3-3-3 16,6 0 0-16,3-2 2 0,3-6 4 15,6 0 2-15,3-8-3 0,0-5 0 16,0 0-5-16,0-5 0 15,-1-8-3-15,1 0-1 0,-3-6 1 16,-3-2 0 0,-3 2 0-16,0-2 2 0,-6 3-3 15,0 4-2-15,0 9-1 16,-3 5 0-16,0 5 3 31,3 3 0-31,0 6 1 0,3 4 0 16,0 1 0-16,3 2 0 15,0-8 2-15,3 6 1 16,0-6-19-16,3-3-9 16,0-7-62-1</inkml:trace>
  <inkml:trace contextRef="#ctx0" brushRef="#br0" timeOffset="56">14599 17470 204 0,'-3'6'77'0,"3"7"-42"0,0 21-34 0,0-15 14 16,0 21-8-16,0 2 1 0,0 0-3 16,0 3 0-16,0-5-3 15,0 0-2-15,3-3 1 0,0-11-30 16,-3 1-13-16,0-9-49 15</inkml:trace>
  <inkml:trace contextRef="#ctx0" brushRef="#br0" timeOffset="57">14456 17685 220 0,'3'-8'85'0,"12"-11"-46"0,9-2-39 15,-12 16 16-15,3 0-14 16,2 5 0-16,10 0-20 16,0 10-5-16,3-2-73 15,-1 0-29-15</inkml:trace>
  <inkml:trace contextRef="#ctx0" brushRef="#br0" timeOffset="58">14858 17627 176 0,'-21'0'68'0,"3"5"-36"0,0 21-33 0,9-12 15 0,-3 4-4 16,1 3 4-16,-1 6-5 15,0-1-1-15,6-7-4 16,3-1-3-16,0-5 2 0,3 1 2 0,6-6 4 16,0-3-4-16,3-10-1 15,0-3-9-15,3 0-2 16,-1-11 4-16,1 6 1 15,-3 2 2-15,0 3 2 16,-3 3 1 0,0 5 3-16,0 5 6 15,0 14 4-15,0-3-4 16,0 2 1-16,3 1-8 16,6-6-3-16,3 0-70 15,2 1-29-15</inkml:trace>
  <inkml:trace contextRef="#ctx0" brushRef="#br0" timeOffset="59">15426 17600 224 0,'-12'-5'85'0,"4"5"-46"0,-7 0-39 0,9 2 16 0,-3 6-11 16,0 0-1-16,3 6-4 15,0-1-1-15,3 0 1 16,6 0-3-16,3 6 2 0,6-6 1 31,3 6 0-31,0-6 0 0,-4 8 2 16,-2-8 5-16,-9 6 15 16,-6-1-4-1,-2-5-6-15,-4 1-3 16,0-6-5-16,0 2-1 0,-3-7-14 15,3-3-6-15,0-8-40 16,3 3-17-16,12-9-24 16</inkml:trace>
  <inkml:trace contextRef="#ctx0" brushRef="#br0" timeOffset="60">15584 17457 192 0,'3'6'71'0,"0"7"-38"0,-3 18-25 16,0-12 18-16,0 10-6 15,-3 13-2-15,3 1-8 16,0-1-4-16,0-7-3 31,0-1-3-31,3 3 1 0,0-3-23 0,0-7-10 16,-3-1-68-1</inkml:trace>
  <inkml:trace contextRef="#ctx0" brushRef="#br0" timeOffset="61">15486 17685 228 0,'15'-8'88'0,"-6"-11"-48"0,9-2-40 15,-6 16 16-15,-1 0-11 16,4 5-3-16,0-3-30 16,3 6-14-1,-3-3-53-15,0 5-24 16,0-5 62-16,3 5 29 16</inkml:trace>
  <inkml:trace contextRef="#ctx0" brushRef="#br0" timeOffset="62">15718 17679 156 0,'3'11'57'0,"6"-3"-30"0,-3 11-14 15,-3-12 19-15,0 7-12 16,0-1-3-16,0 5-10 0,3 6-3 16,-6-3-2-16,0-2-4 0,6-3-1 15,-6-3-89 1</inkml:trace>
  <inkml:trace contextRef="#ctx0" brushRef="#br0" timeOffset="63">15784 17444 200 0,'-3'-8'77'0,"6"3"-42"0,0 5-63 16,-3 0 2-1,0 0-1-15,3 5 3 16,2 0 7-16,-2 3 3 15,3 6 11-15,0 7 4 0,0 5 13 16,0 16 6-16,0 3-6 16,-3 3-3-16,0 2-4 15,0-10 0-15,0-6-4 16,0-7-2-16,0-1 2 0,0-7-2 16,0-6 2-16,3-5-37 15,0-3-52-15,3-10 9 16</inkml:trace>
  <inkml:trace contextRef="#ctx0" brushRef="#br0" timeOffset="64">16010 17476 212 0,'0'5'79'0,"15"14"-42"0,-9 20-39 15,-3-18 14-15,-6 19 0 16,0 0 3-16,0 2-6 0,0-2-3 15,6-6-3 1,3-2-20-16,0-6-6 0,3 1-77 16</inkml:trace>
  <inkml:trace contextRef="#ctx0" brushRef="#br0" timeOffset="65">16427 17717 184 0,'-6'5'71'0,"9"-3"-38"0,3 4-39 0,-1 2 12 16,4-3 7-16,3 8 8 0,3-5-4 15,3 3 1-15,3-3-11 16,0 0-4-16,0-6 0 0,-4-4 2 16,1-6 4-16,-3 2-2 0,-9 4 1 15,0-9-3-15,-6 3 2 16,-6-5-4-16,-3 0-2 15,-3 5-3-15,-3-3 1 16,0 6-1-16,-5 5-2 0,-1 5 0 16,0 1 3-16,6 7 0 15,3 0 1-15,3 5 2 16,3-2 1-16,9 0 1 31,6 0 2-31,6 3-3 16,3-6-2-16,3 0-9 0,0 0-3 15,5-7-47-15,4-4-19 16,0 4-16 0</inkml:trace>
  <inkml:trace contextRef="#ctx0" brushRef="#br0" timeOffset="66">16831 17679 248 0,'-9'-7'93'0,"6"14"-50"0,-3 4-52 16,4-3 14-16,-7 11-5 15,-3-1 0-15,-3 8 0 16,0-4 0-16,3 1 0 16,0-1 0-16,3-4 0 15,-3-5-51-15,3-5-20 16</inkml:trace>
  <inkml:trace contextRef="#ctx0" brushRef="#br0" timeOffset="67">16706 17695 232 0,'9'0'88'0,"0"8"-48"0,3 0-40 15,-3-2 18-15,3 1-6 16,0 4 1-16,3-3-12 16,0 5-3-16,-1 0 1 0,1 9-22 0,3-12-7 15,3 3-73 1</inkml:trace>
  <inkml:trace contextRef="#ctx0" brushRef="#br0" timeOffset="68">17010 17717 228 0,'-3'5'88'0,"12"3"-48"0,-3 10-47 16,-3-10 14-1,-3 11-7-15,0-3 0 16,0-1 0-16,0 1 2 15,3 3-78-15,0-11-36 16,0 5 35-16</inkml:trace>
  <inkml:trace contextRef="#ctx0" brushRef="#br0" timeOffset="69">17090 17542 196 0,'-15'-8'74'0,"12"8"-40"0,6 0-62 0,-3 0 4 16,3 8-9-16,-3-3 2 31,9 3-28-31,6-3-12 0</inkml:trace>
  <inkml:trace contextRef="#ctx0" brushRef="#br0" timeOffset="70">17177 17600 220 0,'-9'0'82'0,"3"21"-44"0,0 3-38 15,6-16 16-15,0 5-11 16,0-7-3-16,0 7 1 0,3-3 0 16,3 4-1-16,0-6 5 0,0 5 3 15,0 0-1-15,-3 0 2 16,-3-5 3-16,-3 5 3 16,0 1-9-16,-3-4-2 15,-6-2-4-15,-3-3-2 16,-3-5-37-16,3 0-17 15,0-8-61 1</inkml:trace>
  <inkml:trace contextRef="#ctx0" brushRef="#br0" timeOffset="71">17337 17391 144 0,'-3'-3'55'0,"3"3"-30"0,0 0-29 15,3 11 30-15,0 5-10 0,0 5 0 16,-3 13-3-16,3 3-7 15,3 8-2-15,0-2 0 0,6-1 0 16,-3-7 2 0,0-1-5-1,-3-10-3-15,0-6-28 0,-3-2-56 32,-9-3-13-32,0 3 40 15</inkml:trace>
  <inkml:trace contextRef="#ctx0" brushRef="#br0" timeOffset="72">17221 17600 224 0,'-3'-3'85'0,"6"3"-46"0,3 0-24 0,0 0 26 16,3 0-11-16,6-2-2 15,6-6-14-15,6 8-6 0,2-3-5 16,4 1-3-16,-3-1 1 0,0-2-8 16,-7 5-3-16,-2 0-45 15,-6 0-21-15,-3 0-38 16</inkml:trace>
  <inkml:trace contextRef="#ctx0" brushRef="#br0" timeOffset="73">17650 17560 212 0,'-3'-5'82'0,"3"5"-44"0,-9 0-31 16,6 0 20-16,-6 0-12 15,0 5-3-15,-6 3-5 16,3-2 0-16,0-1-4 15,7 3-4-15,2 2-2 0,6 6 2 16,5-2 0-16,1 4-2 0,0-5 2 16,0 8-1-16,0-5 0 15,-3 0 6-15,-6-3 2 16,-3 6 6-16,-3-6 5 16,-6 6-7-16,-3-6-1 15,1-5-5-15,-1 5-1 16,3-2-12-1,0-9-4-15,3 4-49 16,3-1-22-16,3-2-18 16</inkml:trace>
  <inkml:trace contextRef="#ctx0" brushRef="#br0" timeOffset="74">17730 17828 228 0,'-3'0'88'0,"6"13"-48"0,-3-5-36 0,0-3 21 16,-3 3-16-16,0 3-2 0,-3 2-7 15,-3 3-1 1,0 2-109-16,-2 1-48 0</inkml:trace>
  <inkml:trace contextRef="#ctx0" brushRef="#br0" timeOffset="75">13524 18174 140 0,'-3'-5'52'0,"3"5"-28"0,0 0-17 15,0 0 15-15,3 0 0 16,0 5 2-16,0 3-5 16,3 3 1-16,0 15-11 15,0 9 1-15,0 2 1 0,0 2-6 0,0 1-1 16,0 0-2-16,0-1 1 0,0-7-2 16,0-5 2-1,-3-9 0-15,0-5 1 16,0 1 4-16,-3-6 7 15,0-22-4 17,0-2-5-32,0-2-4 0,3-1-1 15,3-2-6-15,3 3-1 16,3-1 0-16,-1 6 4 16,4 5-1-16,9 3 1 15,-3 2 0-15,0 3 0 16,-3 3 2-16,-3 7 0 15,-4-2 0-15,-2 5 2 0,-6 1 8 16,-6-1 3-16,-6 0-4 16,-2 0-3-16,-4 6-3 15,0-6 0-15,0 0-4 16,3-5 0-16,0-2-21 16,0-6-8-16,3-6-27 0,3-2-11 15</inkml:trace>
  <inkml:trace contextRef="#ctx0" brushRef="#br0" timeOffset="76">13810 18365 116 0,'-3'0'44'0,"3"5"-24"0,0 3-2 0,0-3 20 15,0 8-6-15,0 6 1 16,0 2-7-16,0 6-2 15,3-4-13-15,3 4-7 0,3-6-2 16,0-8 0-16,0 1 3 16,3-1-2-16,-3-8 0 15,6-5-1-15,-4-8 1 0,-2-5-7 16,0-6 1-16,-3 6 1 16,0-5 3-16,-3 4-2 15,0 1-2-15,0 0 2 16,0 8 2-1,0 2-2-15,3 3-2 0,0 3-1 16,0 10 3 0,0-3 0-16,3 12 3 0,0 1-1 0,0-7 2 15,0-2-7 1,3-1 1-16,-1-8-34 0,1-5-13 16,0-5-39-1</inkml:trace>
  <inkml:trace contextRef="#ctx0" brushRef="#br0" timeOffset="77">14093 18201 220 0,'-3'-3'82'0,"6"6"-44"0,0 2-36 0,-3 3 17 16,3 16-4-16,0-3 1 15,0 16-8-15,0-3-5 0,0 1-2 16,0 2 1-16,0 2 1 0,0-4-10 15,-3-3-3-15,0-6-57 16,-3-7-23-16,-3-1 2 16</inkml:trace>
  <inkml:trace contextRef="#ctx0" brushRef="#br0" timeOffset="78">13971 18396 236 0,'3'-7'88'0,"6"1"-48"0,12-7-38 16,-7 13 17-16,7-5-10 15,3-3-1-15,15 8-48 0,-3-5-23 16,-4 5-37-16,1 5-13 16</inkml:trace>
  <inkml:trace contextRef="#ctx0" brushRef="#br0" timeOffset="79">14483 18338 152 0,'-3'0'57'0,"3"0"-30"0,3 6-14 16,0-6 19-16,3 8-16 15,0 2-4-15,3 3-7 0,3 1-2 16,-1 4-1-16,1-2-2 0,0-3 1 16,-3 0 1-16,0 6 1 15,-3-1-30-15,0 1-73 31</inkml:trace>
  <inkml:trace contextRef="#ctx0" brushRef="#br0" timeOffset="80">14724 18357 156 0,'0'-5'60'0,"0"10"-32"0,0-5-28 16,0 8 13-16,-3-3 4 0,0 14 7 0,-3-1 0 16,-3 3 3-16,-6 14-15 15,-3 2 0-15,0 2 1 0,1 1-9 16,2 0-5-16,0-9 3 16,6 1 2-16,0-11-3 15,3-2-1 1,3-1-38-16,3-10-14 15</inkml:trace>
  <inkml:trace contextRef="#ctx0" brushRef="#br0" timeOffset="81">14772 18415 136 0,'-6'-5'52'0,"9"5"-28"0,-6 0-11 15,3 5 17-15,-3 0-9 16,0 3 1-16,0 5-7 16,0 9-1-16,0 4-8 0,0 3 0 15,3-8 1-15,3 6-1 0,3-14-1 16,3 0 8-16,5-7 3 0,-2-6-1 16,3-6 1-16,-3-7-7 15,0-5-3-15,-3 4 5 16,-3-2 3-16,-9-2-7 15,-6 5-2-15,0-6 1 32,0 6 1-32,0 5-8 0,0-3-1 15,0 3-16-15,3 3-5 16,1 3-30-16,2 2-11 16,3 0-18-1,3-6-30-15,2 6 38 16</inkml:trace>
  <inkml:trace contextRef="#ctx0" brushRef="#br0" timeOffset="82">14882 18394 160 0,'0'2'60'0,"0"9"-32"0,3 2-24 0,0-5 15 16,0 5-5-16,3-5 2 0,0 11-5 16,-1-11 1-16,4 10-7 15,0-4-5-15,0-9-3 16,0 3 6-16,0-11 3 0,0-2-3 15,0 0 0-15,-3-3-3 16,0 2-3-16,0-7 2 16,-3 5 0-16,-3-2 1 15,0 2 2-15,0 2-1 16,0 6-1-16,0 0 5 16,0 6 4-16,0 2-3 0,3-3 2 15,3 8-5-15,3 0 0 16,0 6-3-16,5-6-1 15,4-5-28-15,0 5-10 16,0-7-56 0</inkml:trace>
  <inkml:trace contextRef="#ctx0" brushRef="#br0" timeOffset="83">15417 18357 208 0,'-5'-8'79'0,"2"8"-42"0,-3-5-21 15,3 5 22-15,-3 5-11 16,-3-2-1-16,0 2-13 16,-3 3-3-16,3-3-6 15,3 3-5-15,0-3-2 0,3 6-1 16,3-3 3-16,6 0-2 15,3-3 1-15,3 3 0 16,0 5 0-16,3-2 2 16,-3-3 2-16,-4 5-1 15,-2-5 2-15,-3 5 13 16,-6 6 7-16,-3-1-11 16,-2-5-7-16,-1 1-3 0,0-1-2 15,0-5 0-15,0-3 0 0,0-5-31 16,3 0-14-16,0-8-41 15,-3-10-62 1,3-1 37-16</inkml:trace>
  <inkml:trace contextRef="#ctx0" brushRef="#br0" timeOffset="84">15465 18198 168 0,'3'3'63'0,"0"2"-34"0,0 8-12 16,0 0 20-16,0 9-8 0,0 4-2 15,-3 3-9-15,0 0-3 16,0 3-9-16,0-6-4 0,0 1-1 16,0-1-1-16,0-7 2 15,0-6 1-15,0 0 1 16,0-7-2-1,3-6-2-15,0-11 1 0,3 3-15 16,6-5-3-16,3-6 2 16,0 6 4-16,-1 0 6 15,4 5 5-15,0 3 7 32,-3 5 6-32,0 5 4 0,-3 3 4 15,-3 3-9-15,-3-4-2 16,-3 7-8-16,0 4-2 15,-3-2-13-15,0 3-5 16,0-6-36-16,0 0-18 16,0-2-26-1</inkml:trace>
  <inkml:trace contextRef="#ctx0" brushRef="#br0" timeOffset="85">15793 18420 168 0,'-6'8'66'0,"6"0"-36"0,-3 11-4 16,3-11 23-16,0-3-9 15,0 8-3-15,0 11-13 0,3-8-4 0,3 2-12 16,2-10 1-16,1 3 2 0,3-8 0 16,0-11 1-16,0 0-2 15,-3-3-1-15,-3-2-1 16,-3 0 2-1,-3-6-5-15,-3 6-1 0,-3-3-2 32,-3-3 1-32,0 6-4 0,-3 5-2 15,-3-2-29-15,3 7-12 16,4-2-37-16,-1 5-16 16,6 0-12-1</inkml:trace>
  <inkml:trace contextRef="#ctx0" brushRef="#br0" timeOffset="86">15909 18370 216 0,'0'0'82'0,"3"8"-44"0,-3 10-36 16,0-4 19-16,0-1-4 16,3 0-1-16,0 6-6 15,2 2-4 1,1-3-3-16,0 1 0 0,0-6 0 15,0-5-1-15,0 3-2 16,6-22 9-16,3 3-11 16,-3-5-5-16,0-6-4 15,-3 6 1-15,0-5 4 16,-3 4 1-16,0 6 0 16,0 1 4-16,-3 1-2 0,3 14 1 15,-1-3 8-15,1 9 6 16,0-1-6-16,0 5-1 15,0 4-3-15,0-9-2 16,3 5 3-16,-3-4 0 16,0-6-19-16,0-3-9 15,0-5-20-15,0 0-10 0,3-8-34 16</inkml:trace>
  <inkml:trace contextRef="#ctx0" brushRef="#br0" timeOffset="87">16224 18174 228 0,'9'6'85'0,"-9"-4"-46"16,-9 22-24-16,9-11 26 0,3 14-18 16,-6-1-2-16,0 6-11 15,0 2-4-15,3-2-3 16,3-6-3-16,3 14 1 0,0-8-21 15,0-6-7-15,3 1-54 16,0-9-67-16,3 1 36 16</inkml:trace>
  <inkml:trace contextRef="#ctx0" brushRef="#br0" timeOffset="88">16391 18396 200 0,'-18'-7'77'0,"9"12"-42"0,-6-3-39 16,9 4 13-16,-6 2-3 15,0 5 1-15,0 5 1 0,4 4 0 0,-1 1-4 32,3 4 6-32,6-6 3 0,3 3-6 0,3-8-2 0,3-6 3 15,2 4 3-15,1-14 5 16,0 0 4-16,0-6-6 15,0-12-1-15,-3 2-3 16,0-8-1-16,0 3-5 16,-3-6-1-16,-3-4 1 15,-3 4 0-15,-3-12-5 0,-3 7-1 16,0 0 1-16,0 11 2 16,0-3-2-16,0 11-2 15,0 0-1-15,0 10 3 16,3-2-5-16,0 13 2 15,0 10 4-15,0 1 4 16,3 7 1 0,0 6 0-16,3-3-3 15,3 16 1-15,3-5 0 16,0-3 1-16,3-3-22 0,3-2-8 16,6-11-38-16,-6-2-16 15</inkml:trace>
  <inkml:trace contextRef="#ctx0" brushRef="#br0" timeOffset="89">16528 18428 232 0,'0'0'88'0,"3"8"-48"0,-3 5-29 0,0-7 23 15,0 2-14-15,3 5-1 16,-3 0-11-16,3-2-3 16,-3 2-3-16,3 0 1 0,0-5 0 15,-3-3-1-15,0 3 1 16,3-10 0-16,0-4 3 16,0 1-5-16,0-8-3 0,2 0-2 0,1-1 3 15,3-4-2-15,3 5-1 16,3-1 0-16,0 1 3 15,3 11 2-15,-3-4 4 16,0 14 4-16,-3-3 2 16,-1 9-3-16,-2 12-3 15,0-2-2-15,0-3-3 0,-3 0 1 16,0-2 1-16,0-1-34 16,0-4-16-16,0-6-46 15</inkml:trace>
  <inkml:trace contextRef="#ctx0" brushRef="#br0" timeOffset="90">16852 18415 264 0,'-3'-5'99'0,"6"2"-54"0,0-8-24 0,-3 11 30 15,3-7-23-15,0 1-5 0,-3-2-10 16,0-2-1-16,0 2-7 16,0-5-7-16,0-6-4 0,0 3-35 15,0-2-13-15,0 7-49 16,0-5-57-16,6 3 47 16</inkml:trace>
  <inkml:trace contextRef="#ctx0" brushRef="#br0" timeOffset="91">16950 18142 232 0,'0'0'88'0,"0"6"-48"0,0 12-38 0,0-10 19 0,0 11-7 15,0 15 0-15,-3 11-11 16,-3 8-1-16,6 5-2 16,0-5 2-16,0 0 3 0,0-3-40 15,3-10-15-15,0 5-58 16</inkml:trace>
  <inkml:trace contextRef="#ctx0" brushRef="#br0" timeOffset="92">16819 18476 288 0,'-6'0'107'0,"9"0"-58"0,6-3-37 16,-3-2 24-16,3 5-17 15,12-5-5-15,3 2-9 16,0-2-4 0,5-1 0-16,1 4-39 0,12-4-14 15,0 1-84-15</inkml:trace>
  <inkml:trace contextRef="#ctx0" brushRef="#br0" timeOffset="93">17317 18378 240 0,'-3'0'90'0,"3"5"-48"0,-3 14-42 16,3-6 16-16,0 6-3 0,0 10 5 15,0-3-10-15,3 3-2 16,8-8-4-16,-2 1 3 0,9-4 4 0,0-5-7 16,-3-2-1-16,3-8 1 31,-3-6 1-31,0-2-1 0,-3-14-2 16,-1-2-6-16,-2-3-4 15,0 3 3-15,-3-6 4 16,-3 9 4-16,0-1 4 15,0 11 4-15,-3 1 5 16,0 1-13-16,0 12-2 16,3 1 4-16,-3 7 3 0,0 4-1 15,6 3 0-15,0 6-3 16,0-9 1-16,3 4-31 16,0-9-13-16,3 5-30 15,0-12-11-15,6 2-11 16</inkml:trace>
  <inkml:trace contextRef="#ctx0" brushRef="#br0" timeOffset="94">17644 18365 256 0,'-12'0'96'0,"9"5"-52"0,-3 3-47 31,6-3 19-31,0 6-14 15,0-3-3-15,3 5 0 0,3 0 0 16,0 8 1-16,0 6 2 0,0-3 1 16,-3 2-1-16,-3 1 1 15,-3-6-2-15,0-3 2 16,0-4 0-16,-3-1 1 16,3 0-2-16,0-8-2 0,-3 1-21 15,3-6-11-15,3-6-24 16,0-2-10-16,6-15-22 31</inkml:trace>
  <inkml:trace contextRef="#ctx0" brushRef="#br0" timeOffset="95">17721 18481 196 0,'21'5'74'0,"-6"-5"-40"0,12 8-22 0,-9-2 19 0,0-1-12 16,-1-5-1-1,1 3-6-15,0-6 0 0,-3-2-7 16,0-1 4-16,-3 1 3 0,-3-3-6 15,-3 3-1-15,-3-8-3 16,-6 5 1-16,-3 0-7 16,-3-3-1-16,0 9-1 0,-9-4 2 15,-3 12-1-15,-3 1 4 16,4 1 9-16,2 11 6 16,6 7 3-16,3-2-1 15,3-3-2-15,6 1-1 16,6 1-7-16,9-1-4 15,3-9-6-15,2 0-2 0,4 0-33 16,3-13-13-16,3 0-36 16,3-2-54-1,-4-4 36-15</inkml:trace>
  <inkml:trace contextRef="#ctx0" brushRef="#br0" timeOffset="96">18174 18415 232 0,'3'0'88'0,"0"0"-48"0,0 0-36 0,0 8 21 16,0-3-5-1,0 8 3-15,0 9-13 16,0 1-3-16,0 4-5 16,-3-1-2-16,0-4 3 0,0-4-42 15,3 1-16-15,-3-11-58 16</inkml:trace>
  <inkml:trace contextRef="#ctx0" brushRef="#br0" timeOffset="97">18183 18254 260 0,'3'-22'96'0,"3"17"-52"0,6-3-49 16,-7 8 17-16,7-5-31 15,6 2-12-15,0-2-11 0,-3-3-2 16,0-3 24-16,-3 6 9 0,-3 3 7 16,-3-4 32-16,0 6 14 15,0 0-15-15,0 8-5 16,-3 11-4-16,-1 7 0 16,-2 14-12-16,0 5-4 15,0 8 3 1,3-3 4-16,0-5-7 15,3-5-1-15,-3-6-47 16,0-7-22-16</inkml:trace>
  <inkml:trace contextRef="#ctx0" brushRef="#br0" timeOffset="98">18215 18410 320 0,'-6'-14'121'0,"15"14"-66"0,6-7-42 16,0 7 30-16,6-6-24 16,3 6-5-16,6-5-14 31,5-3-2-31,7 3 0 0,3 2-103 0,-4-10-43 16,22-11 17-1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4:06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17632 2294 148 0,'0'-5'57'0,"0"5"-30"0,0-6-32 16,-3 1 49-16,-3 2-15 16,-3 1-9-16,-6 4-7 15,0 6-8-15,1-2 1 0,-1-4 0 16,3 9 0-16,-3 2 1 16,3 0-4-16,6 3-2 15,3 3-3-15,0-1-1 16,6-5 4-16,3 1 1 15,3-1 0-15,3-5-2 16,3-3 1-16,-3 0 1 16,0-10-1-16,-1 0 2 15,1-3-4-15,-3 0 0 16,0-5 1-16,-3 0 2 0,0-3 1 16,0 5 3-16,-3 1-1 15,-3 2 0-15,0 2-3 16,0 4 1-16,0 2-4 15,0 8 0-15,3 5-1 16,0 0 0-16,0 0 2 16,3-2 2-16,0 2-3 15,3-2-2-15,0-1-38 0,3-7-17 16,0 2-37 0</inkml:trace>
  <inkml:trace contextRef="#ctx0" brushRef="#br0" timeOffset="1">17900 2238 192 0,'-21'11'71'0,"12"-8"-38"0,-15 15-30 0,12-10 15 0,1 3 0 16,-1 2 1-16,3 3-8 16,3 8-2-16,3-6-5 15,3 3-3-15,3-2 0 0,3 2 1 16,9 3 1-16,-1-3-10 16,4-16-5-16,0 1-23 15,3-4-10-15,-3-2-45 16</inkml:trace>
  <inkml:trace contextRef="#ctx0" brushRef="#br0" timeOffset="2">18052 2318 172 0,'-21'-3'66'0,"18"6"-36"0,-18 2-35 16,18 0 12-16,-3 3 7 0,0 3 8 15,0 2-5-15,3 0 1 16,3 3-11-16,3 0-4 0,6 5 0 16,0-8-2-16,9 1-1 15,-3-1-15-15,0-13-5 16,0 0-41 0,-1-5-50-16,4-1 27 15</inkml:trace>
  <inkml:trace contextRef="#ctx0" brushRef="#br0" timeOffset="3">18162 2342 176 0,'-6'0'68'0,"9"0"-36"0,3 2-35 0,-3 1 13 0,3 0-1 15,3-3 5-15,0 0-6 16,3 0 0-16,2-3-4 15,1 0-1-15,3 1 1 0,0-9-2 16,-3 3-2-16,-3 3-2 16,-3-3-1-16,-3 0 4 15,-6-3 1-15,-6 3-3 16,0 3-1-16,-6 2 7 16,-3 11 4-16,0-2 0 15,-3-4 2-15,0 9-2 16,1-3 0-16,2 5-1 0,3 0 2 15,3 1-5-15,6 4-3 16,3-5-4-16,6 0 1 16,3 1 1-16,3-4 0 15,5 6-18-15,7-8-5 16,-3 3-33-16,0-9-12 16,0-2-15-1</inkml:trace>
  <inkml:trace contextRef="#ctx0" brushRef="#br0" timeOffset="4">18558 2297 144 0,'0'-3'55'0,"0"3"-30"0,-3-3-10 0,3 3 20 16,-3 0 1-1,0 0 2-15,-3 3-9 0,0 0-5 16,-6 2-14-16,0-2-2 0,-3-1 2 16,3 6-11-16,9-3-1 15,3 3-1-15,6 6-2 16,0-6 4-16,0 5 0 16,3-3 1-16,-3 4 0 15,0-1 0-15,-3-5 2 16,-3 2 1-16,0 1 1 15,-9-1-2-15,0 4 1 0,-6-6-2 16,3 0 2 0,0-3-20-16,1-2-6 15,2-6-17-15,3 0-5 0,0-2-51 32</inkml:trace>
  <inkml:trace contextRef="#ctx0" brushRef="#br0" timeOffset="5">18683 2302 204 0,'-3'-8'77'0,"3"8"-42"0,-3 0-32 0,3 0 24 32,-6 3-6-32,0 2-8 15,0-2-3-15,0 2-6 16,3 0-5-16,3 0-2 0,0 3 2 0,6 0 0 15,0 3 3 1,0-1 1-16,0 4-1 0,-3-4-2 16,0 1 1-16,-3-1 1 15,-3 1 3-15,-3 2 4 16,-3-7-4-16,-3 1-1 16,0 1-2-16,-3-2 1 15,3-4-13-15,0 1-3 16,3-3-16-16,4 0-7 15,5-3-42 1,3 1-44-16,5-9 42 16</inkml:trace>
  <inkml:trace contextRef="#ctx0" brushRef="#br0" timeOffset="6">18784 2342 184 0,'-3'0'71'0,"3"5"-38"0,3 8-36 15,0-5 11 1,-3 5-2-16,0-2 1 0,0 2-6 16,0 0 0-16,0 3-1 15,3-3-14-15,0 6-3 0,3-1-64 16</inkml:trace>
  <inkml:trace contextRef="#ctx0" brushRef="#br0" timeOffset="7">18778 2283 236 0,'-9'-8'90'0,"12"3"-48"0,0 0-53 0,-3 5 13 16,6 0-15-16,0 0-4 15,0 0-33-15,6 0-15 16,0 0-10-16,0 0-5 15</inkml:trace>
  <inkml:trace contextRef="#ctx0" brushRef="#br0" timeOffset="8">18903 2328 180 0,'3'16'68'0,"-3"-3"-36"0,0 11-31 16,0-16 16-16,0 3-5 16,0 2 3-16,0 0-6 15,0 0-3-15,0 1-3 16,0-6 0-16,0 0 0 0,0-8 3 15,0-3 3-15,6-2 0 16,0-3 0-16,0-3-3 16,0-2-1-16,6-3-6 15,0 3-1-15,0-6 3 16,2 6 1-16,4 0 0 16,0 5 1-16,0 3-2 15,0 5 2-15,-3 0 0 0,0 2 3 16,-3 4-3-16,-1 1 0 15,-2 4-1 1,0 2 1-16,-3-5-4 0,0 3 0 16,-3 2-34-16,0-8-15 15</inkml:trace>
  <inkml:trace contextRef="#ctx0" brushRef="#br0" timeOffset="9">19344 2305 188 0,'-3'-3'71'0,"6"3"-38"0,-9 0-23 0,3 0 20 16,-3 0-12-16,0 5 0 0,-3 3-8 15,0 5-4-15,0 1-3 16,0 1-3-16,0 4 1 0,3-3-1 15,3 0 0-15,3 2 0 16,3-5 0-16,3 1 2 16,0-9 1-16,3-5 1 15,3-3 2-15,3 1-1 16,0-9 0-16,-3 1-8 16,-4-4 0-16,4 1 1 15,-3 0 3-15,-6 2-2 16,0-2-2-16,0 0 2 15,-3 5 0-15,0 3-4 0,0-1 1 16,6 6-3-16,0 8 2 16,0 5 1-16,0 6 2 15,0 18 5-15,0 3 3 16,0-3 13-16,-3 2 5 16,-3-2-1-16,-3 1 0 15,-6-7 1-15,-6-10 0 16,-6 3-11-16,-3-8-3 15,-5-5-13-15,-7 2-3 16,0-10-28-16,1-1-13 16,-1-12-72-1,3 2-51-15,9-6 74 16</inkml:trace>
  <inkml:trace contextRef="#ctx0" brushRef="#br0" timeOffset="10">19802 2270 104 0,'0'0'38'0,"0"0"-20"0,18 3-10 15,-21 7 13 1,0-2-1-16,3 6 3 15,0 1-4-15,6 1-2 16,-6 3-9-16,6-3-1 0,-9 0 3 0,0-3 3 16,0 5 4-16,3-2-5 15,-3-3-2-15,3 6-5 16,-3-11-4-16,0 5 0 16,0-2-1-16,0-11 2 15,0 0 1 1,3 0 1-16,-3-8 0 15,3 2-2 1,0-7-2-16,0 3 1 16,3 2 1-16,6-6-3 15,0 1 0-15,3 0-1 16,0 0 0-16,0 0 2 16,-1-1 2-16,-2 9-3 0,0-3 0 15,0 3-1-15,0 5 0 16,-3 5 0-16,0 3 0 15,0 5 6-15,-3-2 5 16,0 2 1-16,0 0 2 16,-3-2-4-16,0-1-3 15,0-4 0-15,0 2-1 16,0-8 0 0,0 0-2-16,3-6 1 15,0 1-2-15,0-3 2 0,3-5-4 16,0-3 0-1,3 0-1-15,0 0 0 0,0 3 0 16,2 0 0 0,-2 8 2-16,3-3 0 0,-3 5 0 15,3 3 0-15,3 3 4 16,-3 5 2-16,0 5-2 16,0 0-1-16,-6 0 1 15,3-2 0-15,0 2-5 16,-3 0-1-16,-1 3-6 15,1-3-2-15,-3-2-33 16,3-3-14-16,-3-8-45 16</inkml:trace>
  <inkml:trace contextRef="#ctx0" brushRef="#br0" timeOffset="11">20222 2342 192 0,'-6'0'74'0,"6"5"-40"0,0 3-35 0,0-3 12 15,3 3 6-15,3 0 6 16,0 3-10-16,0-9-2 16,2 3-7-16,4 1-1 0,6-4 1 15,-3-2-2-15,-3-2-2 0,0-4 1 16,-3 1-1-1,0 3-5-15,-3-9-1 16,-3 3-2-16,-9 0 0 16,0 3 0-16,-9-6 2 0,0 9 4 15,0-4 1 1,0 12 1-16,0-4 2 0,1 9 5 16,-1-3 6-16,3 5-1 15,3 0 1-15,3 3-1 16,3 11 2-16,3-4-3 15,3-1-1-15,6-1-4 16,3-8-1-16,6 3-8 16,5-3 0-16,-2-2-26 15,0-11-10-15,0 0-42 16,-3-11-49 0,-3-5 36-16</inkml:trace>
  <inkml:trace contextRef="#ctx0" brushRef="#br0" timeOffset="12">20385 2381 164 0,'0'11'63'0,"3"-3"-34"0,-3 5-12 0,0-8 22 16,0 3-11-16,0 0-1 15,0 11-14-15,3-6-5 16,-3-5-5-16,3 2-3 0,0-7 1 15,0-6 1-15,0-4-1 16,0-1-1-16,3-3-2 16,0-2 1-16,0-3-1 15,0 0-2-15,3 3 3 16,0 0 0-16,0-1-2 16,0 9 2-16,-3 5 1 15,3 0 0-15,-3 8 6 16,0 3 4-16,-4 2-8 15,1-5-2-15,-3 2 7 16,0-2 5-16,0-2-5 16,0 1-4-16,0-7-2 15,0 0-1-15,6-5 0 16,3-3 0-16,3-2-5 16,3-1 1-16,0 0 2 0,0 4 1 15,0 1-2-15,-3 1 0 16,0 10 2-1,-3 1 2-15,-1-1-5 0,1 5-1 16,-3 4 2-16,0 2 3 16,0 5 1-16,0-5-1 15,0-1-50-15,0-7-21 16</inkml:trace>
  <inkml:trace contextRef="#ctx0" brushRef="#br0" timeOffset="13">20814 2357 200 0,'-12'11'77'0,"9"-3"-42"0,0 10-37 16,-3-7 14-16,6 0 11 16,0 18 8-16,0-5-8 15,3-3-3-15,3 0-11 16,3-8-4-16,6 0 1 0,0-5-1 15,3-2 2-15,0-12-4 16,-1-2 0-16,-2-5-1 16,-3-5 1-16,-3 2 0 0,-6 0 3 15,-6-3-5 1,-3 3-1-16,-6-5-2 16,-3 3 0-16,0 5-5 15,1-1-3-15,2 9-21 16,0-6-10-16,3 9-47 15,3-6-47-15,6 5 45 16</inkml:trace>
  <inkml:trace contextRef="#ctx0" brushRef="#br0" timeOffset="14">20960 2368 172 0,'0'13'66'0,"3"-2"-36"0,15 5-29 0,-12-8 16 15</inkml:trace>
  <inkml:trace contextRef="#ctx0" brushRef="#br0" timeOffset="15">20996 2455 331 0,'3'11'24'0,"-3"0"-10"0,0-4-4 15,0-12-7 1,-6 0-2-16,0 0 2 16,3-3 0-16,0 0-1 15,3-6 1-15,3 4 0 16,0-1 3-16,3 1-1 15,3 2 2-15,2 0-6 16,-2 3-1-16,3-1 0 16,0 6 2-16,0 0-19 15,0 0-6-15,0 0-32 0,-3 0-13 16,0 0-19 0</inkml:trace>
  <inkml:trace contextRef="#ctx0" brushRef="#br0" timeOffset="16">21168 2342 208 0,'0'0'79'0,"0"5"-42"0,3 3-37 0,6-3 18 15,-3 3 1-15,0-3 3 16,0 9-11-16,6-1-4 16,0 8-5-16,0-3-2 0,0 9 3 15,-1-9-11-15,1-15-4 16,0-6-23-16,0 9-8 0,3-6-37 31</inkml:trace>
  <inkml:trace contextRef="#ctx0" brushRef="#br0" timeOffset="17">21415 2334 204 0,'-3'0'77'0,"0"2"-42"0,0 12-28 0,0-4 20 0,0 6 10 16,-6 8 7-1,-2 15-8-15,-4 1-4 0,0 0-18 16,0 5-7-16,0-5-2 0,3-3-21 16,3-3-7-16,3-8-50 15,3-2-20-15,3-3-20 16</inkml:trace>
  <inkml:trace contextRef="#ctx0" brushRef="#br0" timeOffset="18">21853 2371 140 0,'-6'0'52'0,"6"2"-28"0,-3 1-24 0,3 2 13 16,0 1 8-16,0-1 7 16,0 5-1-16,0 1-2 15,3 8-13-15,-3 7-5 0,6-5-1 0,-6-2-3 16,0-3-2-16,0-3 0 16,0 0 1-1,0-2-19-15,0-6-8 16,0 3-42-1,-6-8-46-15,3-5 33 16</inkml:trace>
  <inkml:trace contextRef="#ctx0" brushRef="#br0" timeOffset="19">21820 2318 220 0,'-3'-3'85'0,"0"3"-46"0,0 0-50 15,3 0 13-15,0 0-9 16,0 0 2-16,0 0-28 16,3 3-13-16,3-1-34 15,0 1-12-15</inkml:trace>
  <inkml:trace contextRef="#ctx0" brushRef="#br0" timeOffset="20">21948 2381 160 0,'-3'19'63'0,"3"-6"-34"0,3 0-25 0,0-5 13 16,-3 5 1-16,0-2 3 15</inkml:trace>
  <inkml:trace contextRef="#ctx0" brushRef="#br0" timeOffset="21">21951 2484 326 0,'0'14'7'0,"0"-14"-5"16,0 0 3-16,0 0 1 15,3-14 6-15,3 4-8 16,0-3-2-1,0-1-4-15,3 1-2 0,0 0 3 16,0 5 2-16,0-3 2 16,2 9 1-16,-2 2-2 15,0 2 1-15,0 9 2 16,0-3 4-16,0 10-4 16,-3 1-1-16,0 0-2 15,3-4-2-15,0-1-10 16,0-4-6-16,0-2-36 15,3 0-14-15,3-13-21 16</inkml:trace>
  <inkml:trace contextRef="#ctx0" brushRef="#br0" timeOffset="22">22499 2344 132 0,'-3'-2'52'0,"3"4"-28"0,-3 1-15 0,0 0 16 16,0 2-8-16,0-3-2 15,-6 9-2-15,6-3 1 16,-6 5-7-16,0 11 2 0,3-5 4 15,0 7-9-15,3 0-2 0,3-7-4 16,3-3 0 0,0 2 4-16,3-10 1 0,0-2-1 15,3-1 1-15,-3-5-7 16,-3-3-1-16,6-10-7 16,-3-3-3-16,0-5 11 15,-3 2 4-15,0 1-2 16,-3-1 2-16,0 1 6 15,0 2 6-15,0 3 7 16,0 5 5-16,0 3-8 16,-3 5-2-16,3 0-10 15,3 7-3-15,0 7 12 16,3 4 6-16,0 9-12 0,3-6-3 16,5 3-3-16,4-8 1 15,0-1-43 1,0-4-19-16,0-6-50 15</inkml:trace>
  <inkml:trace contextRef="#ctx0" brushRef="#br0" timeOffset="23">22901 2363 176 0,'0'5'66'0,"0"-2"-36"0,0 7-29 16,6-4 16-16,-4-1-7 15,-2 5 2-15,3 9-5 16,0-1-2-16,0 1-2 15,0 0-5-15,0-4 1 0,-3-4 3 16,3 0 1-16,0-1-4 16,-3-5-1-16,0-5-8 15,0 0-2-15,0 0-4 0,9-5-1 16,-3-5 1-16,0-4 2 16,0 4 6-16,-3 4 2 15,3-1 6-15,0 1 2 16,0 4 8-16,6 10 15 15,9 7 2 1,-3-1-5 0,-4-4-1-16,1-10-1 15,0-2-7-15,-6-1 0 16,6-8-2-16,-9 3 1 16,6 0-6-16,-3-5-4 15,-3 3 1-15,-3-4 0 16,-3 1-1-16,0 0-2 15,-3 0-6-15,0 5-4 0,-3-3-12 16,0 9-4-16,0-4-19 16,0 6-9-16,6 0-31 15</inkml:trace>
  <inkml:trace contextRef="#ctx0" brushRef="#br0" timeOffset="24">23335 2318 164 0,'-9'-3'63'0,"9"6"-34"0,-3-3-34 15,-6 5 36 1,-6 3-8-16,1 3-4 0,2 2-2 15,0 3-10 1,3 0-4-16,0-1 0 0,0 9-2 0,9 3 2 16,0-6-2-16,0-5-1 15,0-3-13-15,9-5-6 16,-3 0-12-16,0-11-37 31,6-2-27-31,-3-6 19 16</inkml:trace>
  <inkml:trace contextRef="#ctx0" brushRef="#br0" timeOffset="25">23302 2387 172 0,'0'-6'66'0,"-12"6"-36"0,21 0-22 15,-6 0 18-15,0 6-2 16,6 1 1-16,-3 1-8 16,0 3 0-1,0 5-10-15,3 8-4 0,0-8 0 0,-3-1 0 16,6-1 3-16,-6-1-41 15,3-8-15-15</inkml:trace>
  <inkml:trace contextRef="#ctx0" brushRef="#br0" timeOffset="26">23487 2360 228 0,'-3'3'85'0,"6"2"-46"0,-3 0-46 16,0 3 16-16,0-2 14 0,0 7 9 16,0-5-4-1,0 5-4-15,0 5-14 0,9-4-9 0,-3 10-1 16,0-9-2-16,3 4 0 16,0-11-18-16,0 2-9 15,-1-2-29-15,1-5-14 16,-3 0-25-1</inkml:trace>
  <inkml:trace contextRef="#ctx0" brushRef="#br0" timeOffset="27">23630 2381 216 0,'-6'8'82'0,"0"5"-44"0,-6 6-18 0,6-1 24 15,-6 9-9 1,-6 5-1-16,-6-6-15 15,4 6-6-15,-4-6-8 0,0 3-6 0,9 1 0 16,0-7-39-16,3 1-18 16,3-5-69-1</inkml:trace>
  <inkml:trace contextRef="#ctx0" brushRef="#br0" timeOffset="28">24094 2172 192 0,'-3'0'71'0,"3"0"-38"0,-6 6-32 16,6 1 14-16,0-1 1 15,0 20 4-15,0 1-8 16,0-1-2-16,0 1-6 16,0 4-3-16,0-4 0 0,-3 5 1 15,0-6 1-15,0-7-19 16,-3 7-7-16,0-5-54 15</inkml:trace>
  <inkml:trace contextRef="#ctx0" brushRef="#br0" timeOffset="29">23999 2331 224 0,'-9'-3'85'0,"9"3"-46"0,3 0-37 0,-3 0 19 15,6 0 0-15,0-5 2 16,3 2-8-16,9 1-4 16,-3-1-6-16,2-10-8 0,4 5-1 15,9-3-29-15,-9 1-13 16,0 2-64 0</inkml:trace>
  <inkml:trace contextRef="#ctx0" brushRef="#br0" timeOffset="30">24222 2151 200 0,'-6'16'77'0,"6"-3"-42"0,0 11-34 15,0-3 16-15,0-2 4 16,0 2 5-16,-9 3-10 0,6-3-4 15,0-3-7-15,0-2-6 0,0-3-2 16,0-2 4-16,-3 2 1 16,6-7-3-16,0-1 1 15,0-5-5 1,9-3 1-16,-3 1-5 0,0-4 1 16,3-2 4-16,0 3 2 15,0 0 2-15,3-1 0 16,0 4 4-16,-3 4 5 15,0 4 4-15,0 2 2 16,-6 2-6-16,6 1-3 16,-1-1-6-16,-5 1 0 0,3-6-18 15,-3 3-5-15,6-5-35 16,-6 0-15-16,15-6-17 16</inkml:trace>
  <inkml:trace contextRef="#ctx0" brushRef="#br0" timeOffset="31">24499 2323 204 0,'-9'-5'77'0,"9"5"-42"0,-3 0-30 15,-3 0 19-15,6 2-4 16,-6 1 3-16,-3 2-13 16,-3 3-3-16,-3 3-5 15,7 2 3-15,-7 3 4 0,3 0-5 16,9-3-2-16,3 0 1 15,6 8 0-15,3-7-1 16,0-6 1-16,-3-8-7 0,8 0-1 16,-5-3-5-16,3-2 1 15,-3-3 7-15,-3-3 3 16,3 3-2-16,-3-5-1 16,-3 2 3-16,0 3 1 15,0 3 4-15,-3 3 1 16,0 2-1-16,3 5 1 15,0 3 0-15,-3 5 1 16,6-5-2-16,-3 10-1 0,6-4-3 16,0 7-2-1,0-5-8-15,0-3-3 16,2-10-34-16,4-6-13 16,3-8-43-16,3-4-27 15,-3-1 61 1</inkml:trace>
  <inkml:trace contextRef="#ctx0" brushRef="#br0" timeOffset="32">24701 2135 248 0,'-12'5'93'0,"12"6"-50"0,0 2-48 16,0-2 15-16,0 7-2 15,0 12 5-15,0 4-5 16,3-2 0-16,-3-1-4 15,6-1-5-15,-3 9 0 0,0-7-19 16,3-6-7-16,-3-4-41 16,3-7-17-16,-6-1 1 15</inkml:trace>
  <inkml:trace contextRef="#ctx0" brushRef="#br0" timeOffset="33">24591 2315 260 0,'0'0'96'0,"6"0"-52"0,15-5-51 0,-6 2 16 15,6 3 3-15,3-2 4 16,2-6-7-16,13 2-3 16,3-7-4-16,-4 0-65 0,1-3-30 15</inkml:trace>
  <inkml:trace contextRef="#ctx0" brushRef="#br0" timeOffset="34">17614 2852 148 0,'-3'0'57'0,"3"0"-30"0,3 6-27 0,0-6 13 16,0 5 4-16,0 3 7 15,0 10-9-15,3-5-3 0,0 14-7 16,0-9-6-16,3 1-2 0,0 0 2 16,-3-4 2-16,3-1-11 15,-3-1-6 1,0-8-66-16</inkml:trace>
  <inkml:trace contextRef="#ctx0" brushRef="#br0" timeOffset="35">17766 2881 160 0,'-9'14'60'0,"6"12"-32"0,-3 16-28 0,3-26 10 16,-3 5 9-1,-3-2 7-15,0 2-9 16,0 6-4-16,0-4-8 0,4-1-6 0,-1 4-2 15,0-13-34-15,0 0-15 16,3-2-28 0</inkml:trace>
  <inkml:trace contextRef="#ctx0" brushRef="#br0" timeOffset="36">17906 2942 184 0,'-9'0'71'0,"9"3"-38"0,0 21-41 0,0-16 12 0,3 2 7 16,0 3 5-16,3 1-4 15,-3-6 1-15,6 2-8 16,0-2-1-16,3 0 2 0,0-5 3 15,2-3 2-15,1-3-1 16,0 0 1-16,-6-2-4 16,0-6-2-16,-6 4-2 15,-15-15 0 1,0-1-2-16,0 4-1 16,-3 6 1-16,1 2-6 15,-1 6 1-15,3-6-5 16,3 9-1-16,3-6-31 0,3 2-12 15,3 1-9 1,3 0-35-16,6-3 23 16</inkml:trace>
  <inkml:trace contextRef="#ctx0" brushRef="#br0" timeOffset="37">18064 2873 160 0,'0'16'63'0,"3"11"-34"0,0 15-25 0,0-29 13 15,0 3 1-15,0-3 1 16,2 1-10-16,1-1-3 16,0 0-4-16,3-8 1 0,3-2 0 0,0-3-1 15,0-3 1-15,0 1-7 16,0-6 1-16,-3-11-4 16,0-5 2-16,-3 3 3 15,0 3 3-15,-3 2-2 16,0 8 0-16,0-3 7 15,-3 9 4-15,3-4-1 16,-1 14 2-16,1 8-4 16,0 0 1-16,3 0-5 15,6-3-2-15,3-2 0 0,3-1-1 16,0-4-36 0,3 2-13-16,0-8-43 15</inkml:trace>
  <inkml:trace contextRef="#ctx0" brushRef="#br0" timeOffset="38">18701 2847 100 0,'-18'-3'38'0,"18"3"-20"0,0 0 3 0,0 0 19 16,-3 3 1-16,0 0 0 16,-3-1-11-16,0 4-4 15,-3-4-15-15,0 3-7 0,-3 3 0 0,0 3-1 16,3 13 3-16,3-3-5 16,0-3-1-16,3-2-2 15,6 0 0-15,3-3 4 16,3-2 1-16,0 0-1 15,0-9-2-15,0-2-2 16,0 0 1-16,6-13-4 16,-3-5 3-1,-3-1 3-15,-9 3 0 0,0 0 2 16,0 0 0 0,0 3 3-16,0 3 1 0,-3 4 1 15,0 1-2-15,0 5-1 16,0 5-3-1,0 11-2-15,3 8 1 0,0-6-1 16,3 4 0-16,6-4 0 16,0-2 0-16,6-3 2 15,-1-2-21-15,1-3-7 16,0-3-31-16,0-2-12 16,3-6-18-1</inkml:trace>
  <inkml:trace contextRef="#ctx0" brushRef="#br0" timeOffset="39">18870 2889 180 0,'-3'6'68'0,"3"15"-36"0,3-8-33 0,-3 0 12 16,0-2 4-16,3 5 2 0,-3-3-4 15,0 0 0-15,3 0-8 16,0-2-3-16,0-1 1 0,-3 1 0 15,0-8 1-15,0 2 4 16,0-5 5-16,3-5 4 16,-3-3-16-1,3 0-4-15,-3-11 9 16,3-2 5-16,6 3-5 0,0-1-1 16,6 3-3-16,-3 3-2 15,0 2-4-15,0 3-2 16,-1-2-19-1,1 7-7-15,0-2-10 16,0 2-1-16,0 3 16 0,-3 3 9 16,0 2 19-16,0 8 10 15,0 1 10-15,0-1 7 16,0 3-9-16,0-6-1 16,0 1-8-16,-1-3-4 15,1-11-1-15,6-2-1 16,0 0-2-16,0-6-2 15,0-2 1-15,-6 5 1 16,-9-5 1-16,-6 2 1 0,0 1-5 16,-3 4 1-16,-3-2 2 15,0 6 3-15,0 2 0 16,-3 5 0-16,4 3 1 16,-1 16 1-16,3-8 5 15,6 2 5-15,3-2-9 16,3 0-4-16,6-3-3 15,3 0-1-15,5-2-7 16,4-3 0-16,0-6-52 16,3-4-23-16,-3 2-18 15</inkml:trace>
  <inkml:trace contextRef="#ctx0" brushRef="#br0" timeOffset="40">19632 2852 144 0,'3'6'55'0,"12"-4"-30"0,-3 6-18 0,-6-3 15 15,0 11-2 1,0 0 3-16,-3 8-2 0,0-6 2 16,0 1-13-16,-3 0-1 0,0-4-2 15,0-1-1-15,0-1 1 16,0-11 0-16,-3 1 1 15,3-3 0-15,-3-3 0 16,3 1-4-16,3-9-3 16,0-5-3-16,3-2 1 15,0-1 1-15,0 1 2 16,3 2-1-16,3 3 2 16,-1 2-2-16,1 3 2 15,0 6-4-15,-3 2-2 0,6 10 2 16,-3 9 2-16,0-6 2 15,-3 5 1-15,3-2-2 16,-6-2 1-16,-3 1-11 16,0-7-2-16,6 0-50 15,-1-2-18 1,1-1-42-16,3-10 31 16</inkml:trace>
  <inkml:trace contextRef="#ctx0" brushRef="#br0" timeOffset="41">19981 2902 192 0,'-9'3'74'0,"6"21"-40"0,0 10-31 0,3-20 17 16,0-1-1-16,0 3 1 16,3 0-5-16,3-3 1 15,3 0-9-15,2-2 0 0,1-3 0 16,6-6 8-16,6-2 2 15,-3-5-4-15,-6-3 0 16,-3-3-6-16,-3 1 1 16,-3 2-3-16,-18-19 2 15,-3 6-4 1,-3 3-4-16,0-1 0 16,0 6-15-16,0 0-6 15,3-1-22-15,3 4-8 16,10-3-124-1,4-3 69-15</inkml:trace>
  <inkml:trace contextRef="#ctx0" brushRef="#br0" timeOffset="42">20183 2680 220 0,'0'0'82'0,"0"-5"-44"0,0 5-42 15,0 0 31-15,0 18 0 16,3-2-5-16,-3 8 0 15,0 5-13 1,3 3-1-16,-3 8-1 0,3-3-3 0,0-3-3 16,-3-5-3-16,3-2-1 15,0-6-34-15,0-3-15 16</inkml:trace>
  <inkml:trace contextRef="#ctx0" brushRef="#br0" timeOffset="43">20043 2850 260 0,'3'-6'96'0,"3"6"-52"0,18-8-47 0,-6 6 19 15,2-1-8-15,7-5 1 16,6 3-8-16,6-3 0 15,-1 3-1-15,1-1-42 0,-3 1-17 0,-3 2-47 16</inkml:trace>
  <inkml:trace contextRef="#ctx0" brushRef="#br0" timeOffset="44">20772 2818 176 0,'-21'-5'66'0,"18"10"-36"0,-17-5-24 0,11 5 15 16,-3 3-7-16,0 5 0 16,-3 6-6-16,-3 7 0 0,3 1-5 15,3-1-2-15,3-7 2 16,6-1-2-16,3-2 2 16,3-3 0-16,3-5 3 15,3-2-1-15,0-6 2 16,0-3-6-16,0-2-3 15,0-9-4-15,0-7 1 0,-3 0 3 16,0 0 3-16,0 0 0 16,-3 2 2-16,0 6-2 15,0 2-1-15,-3 3 1 16,0 3 1-16,0 5 5 16,3 8 6-16,-3 3-1 15,9 12 3-15,-3 4-8 16,0-6-2-16,5 3-3 15,1-3 1-15,-3-2-4 16,0-6 0-16,0 0-23 0,0-8-12 16,0 1-28-16,0-6-9 15,3-6-11 1</inkml:trace>
  <inkml:trace contextRef="#ctx0" brushRef="#br0" timeOffset="45">20876 2712 156 0,'-2'3'60'0,"2"15"-32"0,0-5-20 0,0 1 18 16,0-1 2-16,0 5 3 16,-3 4-8-16,0 17-3 0,0-7-12 15,0 0-5-15,3-6 0 16,0-2-4-16,0-5-2 0,0-4-36 15,3-1-16 1,3-9-41-16</inkml:trace>
  <inkml:trace contextRef="#ctx0" brushRef="#br0" timeOffset="46">20957 2712 196 0,'-3'0'74'0,"3"13"-40"0,0 3-35 0,0-8 12 16,0 5 6-16,0 8 6 15,0 3-8 1,-3 16-3-16,3-3-7 0,0-3-4 16,0-5 2-16,0 1-20 0,3-7-6 15,6-4-50 1,6-3-51-16,0-8 36 15</inkml:trace>
  <inkml:trace contextRef="#ctx0" brushRef="#br0" timeOffset="47">21135 2916 124 0,'-8'18'49'0,"5"3"-26"0,-3 1 6 16,6-12 23-16,-3 3-20 16,3-5-5-16,3 3-16 15,3-1-5-15,-1 4-4 16,4-4 3-16,0 1 1 0,9-6 2 16,-6 0 0-16,6-5 0 15,-3-2 2-15,0-3-1 16,-3-3 2-16,-3-6-4 0,-6 4-2 15,-9-19-2 1,-9 5 0 0,-3 3 0-16,-3 5 1 15,3 3 0-15,-3 2-11 16,3 6-5-16,4-3-30 0,5 2-12 16,3 6-52-1</inkml:trace>
  <inkml:trace contextRef="#ctx0" brushRef="#br0" timeOffset="48">21281 2868 204 0,'-6'5'77'0,"9"3"-42"0,0 3-43 0,0 2 10 15,0 11 14-15,0 0 11 16,-3-3 4-16,3-3 4 15,0 4-19-15,3-9-7 0,3 0-4 16,0-2-1-16,3-3 0 0,0 0-2 16,0-8 1-16,0 0-4 15,0-3-2-15,-4-2-7 16,4-3-2-16,-6 0 2 16,3-3 1-16,0-5 1 15,-3 3 2-15,0 2 4 16,-3 4 1-16,0 9 9 15,0 1 5 1,3 2 2-16,3 3-3 16,0 3-2-16,3-3-2 15,-3-1 0-15,0 4-4 0,0-8-3 16,-1 2 0-16,1-2 1 16,0-1-3-16,-3-2 0 15,0-2-17-15,0-1-5 16,3-5-16-16,-6 0-3 15,0 3-4-15,0-6 1 16,0 3 27-16,0 3 14 16,0 2 20-16,0 3 8 15,0-5 5-15,3 5 5 16,0 5-8-16,0-5-1 16,6 3-10-16,0 0-2 15,2-1-3-15,-2 4 1 16,0-6-6-16,0 0-1 15,-3-6-2-15,0-2 1 16,0-15 2 0,-3 4 0-16,-6 3-5 15,0-2-2-15,-6 2-8 16,-9 5-4-16,3 3-1 16,0 8-1-16,0 0 9 15,0 8 3-15,4 3 8 16,-1 10 2-16,3-8 2 15,3 6 0-15,3-1-4 16,3-2-3-16,6-3 0 16,0 1-1-16,5-4-11 15,4-2-5-15,0-3-12 0,3-2-5 16,3-3-7 0,0-3-2-16,-4-2 9 0,1-3 8 15,-3-8 14-15,3-5 9 16,-9 0 19-16,3 2 12 15,-12 1 0-15,-3 2 1 16,0 3 2-16,-3 2 3 16,-3 6-13-16,-3 2-5 15,-3 3-13-15,-3 6-4 16,3 15-1-16,0 0 0 16,3 0-2-16,3 0 2 15,6 0-1-15,3-5 0 16,3 0 4-16,6-3 1 0,0-2-4 15,0-6-1 1,6-5 9-16,6-2 8 16,-6-6-8-16,-1-3-1 0,-5-10-6 15,0-6-3-15,-6-2 2 16,-3-5 2-16,-9 0-2 16,-6 2-2-16,0-8 2 15,0 8 0-15,4 3 1 16,-1 8 2-16,3 5-1 15,0 6 2-15,3 10 0 16,0 8 1-16,3 5 2 16,3 5 1-16,0 6-1 15,6 3-1-15,0 12-3 16,8-7-2-16,1 0-2 16,-3-8-1-1,6-3-67-15,0-8-30 0,-3-5-7 16</inkml:trace>
  <inkml:trace contextRef="#ctx0" brushRef="#br0" timeOffset="49">22353 2630 152 0,'0'5'57'0,"3"-5"-30"0,3 8-14 15,-3 0 19-15,6 5 10 16,-9 11 9-16,0 3-7 15,0 4-2-15,-3 14-24 16,-3 0-8-16,3 0-5 0,0-5-3 16,3-6-2-16,0-4-2 15,-3-7 1-15,0-4-26 16,0-6-119 0</inkml:trace>
  <inkml:trace contextRef="#ctx0" brushRef="#br0" timeOffset="50">22127 2813 272 0,'-3'-3'101'0,"6"6"-54"0,12-3-48 0,-10 0 20 16,4 0-4-16,6-3 0 15,6 0-10-15,6 1-5 0,12 2 0 16,-1-6-3-16,-2 6-1 16,0 6-26-16,-4-6-12 0,-8 5-52 31,12 3-48-31</inkml:trace>
  <inkml:trace contextRef="#ctx0" brushRef="#br0" timeOffset="51">22537 2879 228 0,'-35'5'85'0,"29"3"-46"0,-3 34-41 0,6-29 14 16,0 3 11 0,-3 0 8-16,6 5-10 15,0-5-4-15,9 3-10 16,0-3 2-16,9-3 1 0,5-3-1 0,-2-2 0 15,0-5-1-15,6-6 0 16,-3-2-2 0,-3-3-1-16,-4-2-3 0,-5-9-2 15,-6-7 3-15,-6-3 0 16,-6 2 1-16,-6 3 0 16,-5 6-5-16,-7-6 1 15,0 8-16-15,0 3-6 16,3 8-53-16,6-3-21 15,1 2-22 1</inkml:trace>
  <inkml:trace contextRef="#ctx0" brushRef="#br0" timeOffset="52">16593 6821 152 0,'0'0'57'0,"0"3"-30"0,3-3-12 16,-3 0 18-16,0 5-10 15,-6 3-3-15,0 2-3 16,-6 6 2-16,-3 11-11 16,-5 2 4-16,-4 0 2 0,0-3-5 15,0 1-3-15,3-3-3 16,-2 2-3-16,8 1 1 16,3-6 1-16,3-3 1 15,3-2 1-15,6 0-2 16,3-3 1-16,6 1-4 0,0-1 0 15,9 0 1-15,-1 0 2 16,4 0-10-16,-3 1-4 16,0-4-23-16,-3 3-8 15,-3-7-32 1,0-1-41-16,0-5 35 16</inkml:trace>
  <inkml:trace contextRef="#ctx0" brushRef="#br0" timeOffset="53">16489 7104 156 0,'-6'-3'60'0,"-6"6"-32"0,6-3-11 15,6 0 20-15,0 0-8 0,0 0-2 16,9 0-9-16,3 0-1 15,6-5-10 1,6-3 2-16,11 0 4 0,7-3 4 0,6-2 2 16,5 0-4-1,10-8 1-15,-1 0-7 0,1 2-3 16,-4 3-3-16,-2 0 0 16,-6 3 0-16,-7 0 1 15,-5 2-2-15,-6 1-2 16,-7-1-43-16,-2 3-19 15,-9 3-68-15</inkml:trace>
  <inkml:trace contextRef="#ctx0" brushRef="#br0" timeOffset="54">17656 6752 172 0,'-3'-5'66'0,"0"2"-36"0,-3 1-15 0,3 2 18 16,-3 2-3-16,-3-2 0 15,-9 3-17-15,0 5-8 16,1 2-3-16,-1 4-2 0,0 4 2 16,3 3-3-16,6-2 0 15,6 2 1-15,3-2 0 16,3-4 0-16,3-1 0 15,6-4 0-15,0-10 2 16,6-2-1-16,-4-4-1 16,1 1-2-16,-3-3 1 15,0-3 3-15,-3 1 1 16,-3-3 1-16,-3 2 2 0,0 0-8 16,0 4 0-16,-3-1 0 15,0 2 1-15,3 4-2 16,-3 2 0-16,3 8 2 15,0 5 0-15,3 3-2 16,0 8 0-16,3 7 6 16,-3 1 5-16,0 2 2 15,0-4 2-15,-3 1-2 16,-3 1-1-16,-3-6-1 16,-3-2 0-16,-3-5-4 15,-3-3-1-15,-3-3-8 16,-6-5-2-16,3-3-25 15,-3-2-11-15,4-6-60 16,2-7-39-16,3-4 63 16</inkml:trace>
  <inkml:trace contextRef="#ctx0" brushRef="#br0" timeOffset="55">17775 6818 164 0,'3'6'63'0,"3"2"-34"0,6 2-16 0,-6-2 17 0,-3 0-6 16,-3 0-2 0,0 0-8-16,0 0-1 0,-3 0-8 15,6-3-3-15,-6 0-1 0,3-2 1 16,0-3 14-1,0 0 5-15,0-3-4 16,0-2-2-16,0-6-5 16,0 1 1-16,0-1-2 15,12-2 0-15,0 0-8 16,-1 0 0-16,4-1-3 16,0 1 0-16,0 5 0 15,-3 3 0-15,0 0-18 16,0 2-7-16,0 3-30 15,0 0-12-15</inkml:trace>
  <inkml:trace contextRef="#ctx0" brushRef="#br0" timeOffset="56">18073 6808 204 0,'-3'0'77'0,"3"2"-42"0,-3 1-34 0,3 2 14 16,0 3-4-16,0 3 1 15,-3-1 0-15,-3 4 0 0,6 4-6 16,3 1 3-16,0 2 1 0,3-3 3 16,3-2 5-1,-1-3-8-15,4-5-1 16,0-10-3-16,0-1 1 0,0-7-2 16,0-1 0-16,-3 0-1 15,-3-2 0-15,-6-3-9 16,-6 0-4-16,-3 1-4 15,-6-1-2-15,0 2 3 16,-3 4 3-16,-2 2-4 16,2 0-2-16,3 3-33 15,3-1-14-15</inkml:trace>
  <inkml:trace contextRef="#ctx0" brushRef="#br0" timeOffset="57">18257 6773 216 0,'-12'11'82'0,"15"0"-44"0,0 7-36 0,3-10 17 16,0 3 1-16,-3 2 2 16,6 0-7-16,0-2-2 15,0-3-7-15,0-1-4 0,3-1-1 16,0-4-1-16,-1-4 0 15,1-4-7-15,0 1 0 16,0-3-2-16,0-2 3 16,-3 2 2-16,0 0 2 15,-3 5-4-15,0 3 0 0,0 5 3 16,-3 3 1-16,3 3-1 16,6 0 2-16,-3-1 5 15,8-2 2-15,1-3 6 16,3-2 3-1,0-3 0-15,3-5 4 0,-3-6-5 16,-4-2 0-16,-2 0-2 16,-6-3 2-16,-3 0-7 15,-6 0-2-15,-6-5-12 16,0 2-5-16,-3 6-34 16,0-5-13-16,1 4-64 15</inkml:trace>
  <inkml:trace contextRef="#ctx0" brushRef="#br0" timeOffset="58">19082 6440 192 0,'-6'-3'71'0,"3"3"-38"0,0 6-25 0,3-1 16 15,0 8-3 1,0 14-1-16,0 2-6 15,0 5-4-15,0 8-5 16,0 1 5-16,0-1 3 0,0-2-9 16,0-3-1-16,-3-3-10 0,0 3-3 15,0-10-25-15,0-6-12 16</inkml:trace>
  <inkml:trace contextRef="#ctx0" brushRef="#br0" timeOffset="59">18891 6731 252 0,'0'-11'93'0,"3"17"-50"0,21-12-48 0,-12 6 17 15,3-8-5-15,3 1 3 16,5 1-12-16,4 1-3 0,3 0 2 15,6 2-25-15,-4 0-9 0,1-2-65 16</inkml:trace>
  <inkml:trace contextRef="#ctx0" brushRef="#br0" timeOffset="60">19230 6736 212 0,'-17'19'82'0,"2"-1"-44"0,6 11-36 15,9-15 17-15,0 2 3 0,6-1 6 16,3 1-9-16,0 3-1 16,2-6-10-16,4-2-3 0,3-9 1 15,0-4-1 1,6-6 0-16,-6-3-3 0,-3-2 1 16,-3 0 0-1,-12-3 3-15,-6 0-3 0,-3 0-2 16,-3-2-3-16,-3 2 1 15,-3 2 1-15,0 4 2 16,0 2-17-16,6 5-4 16,3-2-33-16,6 2-12 15,6 1-45 1</inkml:trace>
  <inkml:trace contextRef="#ctx0" brushRef="#br0" timeOffset="61">19439 6736 212 0,'-6'19'82'0,"6"-9"-44"0,3 9-38 15,-3-8 16-15,0 4 4 16,3-1 7-16,3 1-12 16,0-1-3-16,3-4-8 15,3-2-3-15,-1-2 2 0,1-4-7 16,0-2 1-16,0-2-4 15,0-4 0-15,-3 1 6 16,0-3 5-16,0 3-7 16,-3-1-2-16,0 4-2 15,-3 2 1-15,3 5 6 0,3 3 2 16,3 0 4-16,2 0 3 16,4 0-2-1,0-3 1-15,0-2-1 0,0-1 1 16,-3-4 4-16,0-4 3 15,-3-1-6-15,-4-4-1 16,-2 0 0-16,0-2 2 16,-6-3-3-16,-3 3-2 15,-3-8-5-15,0 5 0 16,1 3-22-16,-1 0-10 16,0 2-22-16,3 0-8 0,9 3-108 31,6 0 72-16</inkml:trace>
  <inkml:trace contextRef="#ctx0" brushRef="#br0" timeOffset="62">19966 6654 236 0,'0'3'90'0,"0"-3"-48"0,-6-3-36 16,3 3 22-16,-3 3-6 15,-3 8-1-15,0-1-11 16,-3 9-6-16,-9-1-3 15,3 3-1-15,3 0 0 0,4 3 2 16,8 0 1-16,3-5-4 0,6-4 1 16,2-1 0-1,4-4 2-15,0-2-1 16,3-8 2-16,0-2-9 16,0-6-3-16,-3-3 5 0,0-2 1 15,-6 0 5-15,0-3 3 16,-6-5-2-16,0-1-2 15,-3 4 2-15,0 2 2 16,0 3 0-16,3 5 0 16,0 3-6-16,3 15 3 15,3 1 3 1,3-1-7-16,2 4 0 16,1-1-2-16,3 0-1 15,9-2-38-15,-3-3-17 16,-3-1-57-1</inkml:trace>
  <inkml:trace contextRef="#ctx0" brushRef="#br0" timeOffset="63">20174 6715 180 0,'3'5'68'0,"3"11"-36"0,0 0-20 16,-3-8 21-16,0 3 1 15,0-1 1-15,3 4-14 16,-3-1-7-16,0-5-9 16,0 0-4-16,0-3 0 0,-3-5 7 15,0 0 5-15,0-3 0 16,0-2 0-16,-3-3-1 16,0-3 0-16,0-2 2 0,0 0 4 15,3 0-6-15,3-3-2 16,0 0-10-16,6 5-5 15,0-2 3-15,5 5 0 16,1 3-34-16,6 0-13 16,3 2-21-16,0 3-8 15,0 5-30 1</inkml:trace>
  <inkml:trace contextRef="#ctx0" brushRef="#br0" timeOffset="64">20510 6673 232 0,'-3'2'88'0,"0"-2"-48"0,-3 0-31 0,3 0 19 16,-2 3-3-16,-4-3 0 0,-3 8-10 16,-3 5-4-16,0 3-6 15,0 0-6-15,3 3 0 0,3 2-1 16,3 0-2-16,6 0 3 16,6-2 2-1,3-4 0-15,6-4-1 0,0-3 1 16,3-8 1-16,0-5-1 15,2-6 2-15,-5-2-4 16,0-6 0-16,-6-4 3 16,-3-7 3-16,-6-4-2 15,-6 0 0-15,0-14-3 16,-3 6-1-16,0 2 1 16,0 6 0-16,3 4 2 0,1 9 3 15,2 5-4-15,3 8-3 16,0 8 5-16,3 14 3 15,2 12 1-15,1 3 1 16,3 3-4-16,3 5-3 16,0-3 0-16,0-2-1 15,3-3-3-15,-3-5 2 16,0-3-37-16,3-2-16 16,0-6-31-16,-4-5-9 15,4-3 1 1</inkml:trace>
  <inkml:trace contextRef="#ctx0" brushRef="#br0" timeOffset="65">20829 6660 248 0,'0'-8'93'0,"0"10"-50"0,3-7-30 0,-3 5 24 0,0 0 3 16,0 0 5-16,-3 0-15 15,-3 3-8 1,0-1-13-16,-6 4-4 0,3-1-1 0,0 5-5 15,3 4-1-15,6 2-2 16,6-1 3-16,0 1-2 16,0 0 1-16,0 0 2 15,0 0 0-15,-3 2 2 16,-6-2 1-16,-6 0-1 0,-9-3-2 16,-3-2 3-1,1-3 2-15,-1-3-11 16,0-5-3-16,3-2-27 0,3-4-11 15,6 1-49-15,3-3-21 16,6 0 9 0</inkml:trace>
  <inkml:trace contextRef="#ctx0" brushRef="#br0" timeOffset="66">21171 6697 264 0,'-6'13'101'0,"9"-8"-54"0,15 11-48 15,-9-11 18-15,3 1-4 16,0-1 5-16,3-2-8 16,-3-1-1-16,8-2-5 15,1-8-3-15,0 3 2 0,-3-6-4 16,0-2-2-16,-3 3 2 0,-6-4 0 31,-6 1-2-31,-6 3-2 16,-6-1 0-16,-6 3 3 0,-3 5 1 15,-12 3 1-15,0 6 0 16,4 7 4-16,2 3 2 16,3 0 6-16,3-1 5 15,6 4-5-15,0 0 1 16,9 2-8-16,6-3-3 16,12 3-1-16,3-5 1 15,3-5-25-15,6-3-10 16,2-3-40-16,4-5-17 15,9-5-20 1</inkml:trace>
  <inkml:trace contextRef="#ctx0" brushRef="#br0" timeOffset="67">21570 6649 248 0,'-15'-11'93'0,"9"9"-50"0,-6 2-46 15,6 2 16-15,-6 4-5 16,-8 2 2-16,-1 5 10 15,0 5 7-15,0 1-14 16,3-1 0-16,6 1 0 0,3-1-7 16,6 1-3-16,6-3-2 15,3 0-1-15,6-6-3 16,6-4 2-16,3-6-8 16,0-3-2-16,0-2-1 15,-4-3 2-15,-2-5 8 0,-3-1 3 16,-3 1 3-16,0-3 2 15,-3 3 8-15,-3 8 5 16,-3 2-9-16,3 6-3 16,-3 2-3-16,3 3 0 15,0 0-2-15,3 2 1 16,0 1-4-16,0 0-2 16,3-1-5-16,6 1-2 15,3-3-28-15,2-6-11 16,1-2-49-16,3-2-53 15,0-4 49-15</inkml:trace>
  <inkml:trace contextRef="#ctx0" brushRef="#br0" timeOffset="68">21826 6625 256 0,'-21'-2'96'0,"12"7"-52"0,-9 0-45 15,9 0 18-15,1 3-1 16,-1 6 2-16,0 7-7 15,3-3-2-15,3 1-5 16,3-1-3-16,6-2 2 0,6 0 0 16,2 0 3-16,4-3-12 15,0 0-3-15,6-7-23 16,3-6-6-16,0-3-34 0,-4-5-12 16,1-10-4-1</inkml:trace>
  <inkml:trace contextRef="#ctx0" brushRef="#br0" timeOffset="69">22008 6387 144 0,'-3'0'55'0,"6"3"-30"0,-3 7-14 0,3-2 15 16,0 11 19-16,0 10 10 15,-1 5-2-15,1 1 0 16,-3-1-29-16,0 6-5 0,0-6-2 15,0-5-7-15,0-5-1 16,0-3-5-16,0-5-3 16,0-3 2-16,0-5 0 15,3-2-4-15,3-6 1 0,3-8-11 16,0-6-3-16,9 1-6 16,6 0-3-1,-3 2 8-15,0 3 6 16,-1 6 8-16,-2 7 5 0,0 6 12 15,0 2 7-15,-3 0-6 16,0 3 1-16,-3 0-9 16,-3-3-3-16,0 0-32 15,-4 1-13-15,-5 1-106 16</inkml:trace>
  <inkml:trace contextRef="#ctx0" brushRef="#br0" timeOffset="70">17623 7469 184 0,'-3'-5'71'0,"3"5"-38"0,0-3-17 15,0 3 22-15,-6 0-7 16,-6 0 2-16,3 3-17 16,-3 5-4-16,1 5-8 15,2 3-5-15,0 8 0 0,3 2-1 16,6 1 0-16,9-1 2 16,3-2 0-16,2-6 6 15,4-2 4-15,6-5 1 0,0-8 1 16,0-6-4-16,0-2-3 15,-7-9 0 1,4-7 1-16,-6 0-1 0,-9-3 0 16,-6 0 1-16,-6 3 1 15,-6 3 1-15,-3-1 0 16,-3 6-4-16,1 2-3 16,2 3-18-16,0 1-6 15,6 4-29-15,3 0-9 16,6 1-61-1</inkml:trace>
  <inkml:trace contextRef="#ctx0" brushRef="#br0" timeOffset="71">17885 7218 248 0,'-6'2'93'0,"3"9"-50"0,3 10-44 15,0-2 20-15,0 5 4 16,0 7 6-16,0 4-9 16,0-1-4-16,3 1-9 15,0-4-7-15,0 1-1 0,0-3-23 16,-3-2-10-16,3-6-31 16,-3-5-13-16,0-3-23 15</inkml:trace>
  <inkml:trace contextRef="#ctx0" brushRef="#br0" timeOffset="72">17709 7453 260 0,'-9'-5'96'0,"12"2"-52"0,6 6-43 0,-3-3 19 15,3-8 4-15,3 0 5 16,6 3-15-16,6-3-6 15,3 3-5-15,-1-1-5 0,1-4-1 16,0 2-31-16,-3 0-13 16,0 0-51-1,-4-3-51-15,-2 1 53 16</inkml:trace>
  <inkml:trace contextRef="#ctx0" brushRef="#br0" timeOffset="73">18004 7268 200 0,'-18'3'74'0,"18"2"-40"0,3 8-40 16,-3-2 14-16,3 7 13 16,3 11 8-16,0 1 5 15,-6-1 2-15,0 2-19 16,3 4-6-16,3-6 0 0,-3 0-7 16,-12-5-2-16,6-6 1 15,0-2 0-15,0-5-1 16,3-3 1-16,0-8-11 15,0 0-4-15,6-11-3 16,3 1-1-16,3-4 0 0,0 1 0 16,0 0 6-16,0 2 6 15,0 3 9-15,-1 3 7 16,1 5 5-16,0 5 4 16,-3 3-7-16,0 6-1 15,-3-1-7-15,0 5-4 16,-3-2-1-16,0-3-1 15,0 1-36-15,0-4-13 16,0-2-61 0</inkml:trace>
  <inkml:trace contextRef="#ctx0" brushRef="#br0" timeOffset="74">18272 7530 228 0,'0'3'88'0,"15"-1"-48"0,0 1-38 15,-9 0 17-15,0 2 3 16,3-2 6-16,0-1-6 16,-1 1-3-1,4-3-11-15,0 0-3 0,-3-3 1 0,0 1-3 16,0-4 0-16,-3 1-1 16,0-3-2-16,-6 0-4 15,-3 0 0-15,-3-2-9 16,-3-1-4-16,0 3 2 15,-6 3 4-15,-6 2 4 16,-2 3 4-16,2 5 4 16,3 3 2-16,3 0 7 15,3 3 6-15,3 2 1 0,3 3 1 16,3 5-3-16,6-2-1 16,6-1-6-16,6-2-3 15,0-3-7-15,3 1-1 16,0-4-28-16,0-5-11 15,-1-2-56 1,1-3-62-16,-3-8 49 16</inkml:trace>
  <inkml:trace contextRef="#ctx0" brushRef="#br0" timeOffset="75">18486 7514 180 0,'-3'3'68'0,"6"2"-36"0,15 3-18 15,-12-3 20-15,-3 3 7 16,0 6 5-16,0-4-17 16,0 6-6-16,-3-3-14 15,3-2-4-15,-3-3-1 0,0 0 0 16,0-3 0-16,0-5 0 16,0 0 2-16,3-13 3 15,0-1-4 1,3 1-3-16,3 0-4 0,3 2 1 15,3 1-6 1,0-1-3-16,2 3-34 16,-2 3-16-16,3 0-64 15</inkml:trace>
  <inkml:trace contextRef="#ctx0" brushRef="#br0" timeOffset="76">19099 7215 180 0,'-2'-5'68'0,"2"5"-36"0,2 5-29 0,1 0 17 0,0 9 1 16,-3 7 4-1,3 13-2-15,-3 9-2 0,0-1-11 16,0-2 2-16,0-1 2 16,0 1-10-16,3-6-1 0,0-7-14 15,0-3-5-15,-3-6-32 16,0-5-11-16,0 1-41 16</inkml:trace>
  <inkml:trace contextRef="#ctx0" brushRef="#br0" timeOffset="77">18963 7422 280 0,'-18'-24'104'0,"21"24"-56"0,12 0-63 0,-9 0 16 15,2 0-3-15,4 0 3 16,6-6-2-16,6 6 1 15,9 0 0-15,2 0-31 0,1 0-14 16,0 0-59 0,-6 0-25-16,-4 0 64 15</inkml:trace>
  <inkml:trace contextRef="#ctx0" brushRef="#br0" timeOffset="78">19284 7472 220 0,'-21'24'82'0,"12"-8"-44"0,-3 5-25 0,9-11 24 16,3 6-15-16,3 0-2 15,3 0-3-15,3-3-2 16,3-2-7-16,3-3 4 0,0-6 1 16,6-4-2-16,3-9 1 0,-7-2-1 15,-2 0 3-15,-9-3 2 16,-3 0 2-16,-9 0-1 16,-6 0-1-16,-3 3-11 15,1 0-2-15,-1 2-19 16,3 0-4-16,0 4-52 15,3 1-22-15,6 1-47 16</inkml:trace>
  <inkml:trace contextRef="#ctx0" brushRef="#br0" timeOffset="79">19733 7390 148 0,'-5'-3'55'0,"2"6"-30"0,3-3-18 0,0 0 13 0</inkml:trace>
  <inkml:trace contextRef="#ctx0" brushRef="#br0" timeOffset="80">19728 7400 309 0,'0'14'42'0,"3"4"-20"16,-1 3-6-16,1 0-5 0,0 1-2 16,-3 1 2-16,0-4-2 15,0 2 0-15,0-2-3 0,0-6 1 16,-3-3-4 0,3 1 0-16,0-3 1 0,0-3 0 15,0-2 2 1,0-6 1-16,0-2-3 0,0-6-1 15,-3-2-1-15,6-3-2 16,0-2 1-16,3 2-1 16,3 0-3-16,-3 3 0 15,0 0-1-15,0 7 3 16,0 1-2-16,0 13 4 16,0 3 1-1,0 2 2-15,-3-3 0 0,-3 6 0 16,0-3 0-1,0-2-2-15,0-3 1 16,0-3-2-16,0 1-1 16,3-14 3-16,9-3-4 15,-3-2-2-15,6 2-1 16,-3 1 3-16,-1-1 0 16,1 6 1-16,-3 2-3 15,0 3 2-15,0 3 1 16,-3 5 2-16,0 5-3 15,0 0 0-15,0 3-23 16,0-3-23 0,3-2-11-16,0-9-27 15,3-9-39 1,0-4 37-16</inkml:trace>
  <inkml:trace contextRef="#ctx0" brushRef="#br0" timeOffset="81">20085 7461 192 0,'-6'-8'71'0,"-9"11"-38"0,0 2-25 0,12-2 16 16,-3 2-3-16,-3 3 2 15,0 3-4-15,0 2-2 16,0 8-9-16,0 3-3 0,3-3 1 16,6-2-5-16,3-4-1 15,3-1 0-15,3-4 2 16,0-2-6-16,6-8 1 15,0-5-10-15,3-6-2 16,-3-2 3-16,-3 0 3 16,-3-3 2-16,-3 0 5 15,-9 0 1-15,0 3 1 16,3 0 8-16,0 5 5 16,-3 3 2-16,3-1 1 0,0 12-11 15,6 4-2 1,0 3-3-16,-1 3 0 15,4 3 0-15,0-1-27 16,3-4-11-16,0-4-28 16,3-7-54-1,0-9 22-15</inkml:trace>
  <inkml:trace contextRef="#ctx0" brushRef="#br0" timeOffset="82">20353 7448 220 0,'-12'5'85'0,"-3"3"-46"0,3 8-46 16,3-5 14-16,0 2-5 0,-3 8 1 15,-3 3 3-15,3 0 1 16,0-3-3-16,1-3-12 0,2-2-4 16,0-2-56-1,3-7-56-15,0-1 36 16</inkml:trace>
  <inkml:trace contextRef="#ctx0" brushRef="#br0" timeOffset="83">20207 7485 252 0,'6'3'96'0,"3"2"-52"0,3 6-40 15,-6-3 21-15,2 2-10 16,4 6 0-16,3 8-9 15,0-3-4-15,0-3-1 16,0-2-23-16,-3 0-10 0,0-5-37 16,0-3-16-16,-1-3-6 15</inkml:trace>
  <inkml:trace contextRef="#ctx0" brushRef="#br0" timeOffset="84">20463 7467 236 0,'-12'7'88'0,"9"4"-48"0,0 2-51 0,3-5 13 15,-3 3-4-15,3-1 1 16,0-2-19-16,0 0-86 16,3-5-18-1</inkml:trace>
  <inkml:trace contextRef="#ctx0" brushRef="#br0" timeOffset="85">20385 7337 220 0,'-6'-5'82'0,"9"5"-44"0,0 0-80 15,0 0-1 1,3 2-41-16,0 1-12 0</inkml:trace>
  <inkml:trace contextRef="#ctx0" brushRef="#br0" timeOffset="86">20576 7482 240 0,'-6'14'90'0,"6"2"-48"0,0 7-49 0,0-9 14 15,0 1-1 1,-6 1 4-16,3-2 3 0,0-1 3 15,0-3-9-15,3-2-6 0,3-2-2 16,0-4-4 0,3-10-3-16,0-8-1 15,0-2 0-15,0-1 3 16,3-2-1-16,0 3 0 16,0 2 1-16,0 5 2 15,-1 3 4-15,-2 6 4 16,0 2 12-16,0 5 5 15,0 3-5-15,-3 2 1 16,0-2-6-16,0 3-1 0,-3-3-9 16,3-3 0-16,-3 1 1 15,3-4 3 1,3-2-2-16,0-2-2 0,3-6-7 16,6 0-1-16,3-3-4 15,0-2 2-15,-4 2 3 16,1 3 1-16,0 3 3 15,-3 2 3-15,0 6 9 16,-3 2 5-16,0 3-1 16,-3 3 0-16,0 5-8 15,-3 0-2-15,0 2-20 16,3-2-7-16,0-3-32 16,0-8-15-16,0-5-38 15</inkml:trace>
  <inkml:trace contextRef="#ctx0" brushRef="#br0" timeOffset="87">20990 7464 256 0,'-3'5'96'0,"3"0"-52"0,3 9-51 0,0-9 14 15,-3 6-3-15,0-1 2 16,0 1-2-16,0-1-3 15,3 4 0-15,0-4-30 0,5-7-96 32</inkml:trace>
  <inkml:trace contextRef="#ctx0" brushRef="#br0" timeOffset="88">20894 7284 308 0,'-15'-3'115'0,"12"3"-62"0,3 0-82 15,0 0 9-15,6 0-3 16,0 0 3-16,3 3-21 16,3 0-11-16,6-1-41 15,9-2-18-15</inkml:trace>
  <inkml:trace contextRef="#ctx0" brushRef="#br0" timeOffset="89">21088 7318 252 0,'-12'3'93'0,"12"0"-50"0,0-1-37 0,0-2 22 15,0 0-2-15,6 0 2 16,0 3-9-16,6-3-4 15,0 0-8-15,3 0-7 0,2 0-1 16,10 0 1-16,-6 0 2 16,-3 0-6-16,-3 0 1 15,-3 3-1-15,-3 2-1 16,-6 8 1-16,-9 8 0 16,-6 0 3-16,-3 3 2 0,0 0-2 15,0 0 0 1,3-6 1-16,0 1 2 0,0 2-3 15,6-2-2-15,3-3 2 16,3-1 2-16,6-1-2 16,9-4 0-16,3 1 1 15,0-3 0-15,0-8-18 16,-3-3-8-16,0 0-15 16,-4-5-7-16,1-2-51 15,-3-1-33-15,-3 1 59 16</inkml:trace>
  <inkml:trace contextRef="#ctx0" brushRef="#br0" timeOffset="90">21082 7467 288 0,'-9'-6'110'0,"12"9"-60"0,3 0-52 0,0-3 20 16,3 0-7-16,6 0 3 15,8 0-7-15,7 0-4 16,0-3-2-16,0 0-34 0,0 1-15 16,-4-1-45-1</inkml:trace>
  <inkml:trace contextRef="#ctx0" brushRef="#br0" timeOffset="91">21359 7472 268 0,'0'5'101'0,"3"0"-54"0,6-2-42 15,-3 0 22 1,0-1-13-16,2-2-3 16,7 0-6-16,3-5-4 0,0 0 0 15,0-1-8-15,-3-1 0 0,-3-7-2 16,-3 4 3-16,-3-1-1 16,-6-5 2-16,0 3-6 15,-9 2-3-15,-9 4 8 16,-3 1 2-16,0 4 10 0,-3 15 4 15,3 0-1-15,4 3 2 16,2 0 7 0,3 0 3-16,6 2-4 15,6 1-2-15,6 5-9 0,6-6-2 16,12-2-4-16,5 2-1 16,7-7-39-16,0-6-18 15,-4-13-74 1</inkml:trace>
  <inkml:trace contextRef="#ctx0" brushRef="#br0" timeOffset="92">21927 7387 168 0,'-18'-2'63'0,"18"2"-34"0,-3-14-16 0,3 20 19 0,0-1-7 16,0 5-2-16,0 4-5 15,0 4-1-15,3 6-9 16,6 0-3-16,0 2 1 0,0-2-3 16,6 0 0-16,-3-3-1 15,3-10 1-15,-3-3 2 16,3-3 4-16,-3-8-4 15,-1-2-3-15,1-6-1 16,-3-2-1-16,0-3-3 16,-3-2 2-16,-3-1 1 15,-3-5 2-15,0 1 3 16,0 1 2-16,0 12 1 0,0 2 2 16,0 3-1-16,3 10 4 15,0 6-5 1,0 4-4-16,9 4 0 15,3-1-3 1,0-2-1-16,0 5-2 0,-1-2 1 16,1-6-17-16,0-2-5 15,3-9-27-15,0-4-8 16</inkml:trace>
  <inkml:trace contextRef="#ctx0" brushRef="#br0" timeOffset="93">22392 7363 244 0,'-21'-16'90'0,"15"16"-48"0,3 0-49 0,-6 0 36 15,0 0-8-15,0 3-2 16,-3 0-1-16,6 7-10 16,-3 1-1-16,0-3 0 0,3 5-6 15,3-2 0-15,0-1-3 16,6 1-2-16,3-1 3 15,3 1 0-15,3 0 1 16,0-1 2-16,3 1-1 16,-9-1-1-16,-3 1 3 0,-6-3 2 15,-3 2-2 1,-3-2 0-16,-3-2-1 16,3-4 1-16,-3-2-7 15,0 0-1-15,3 0-18 0,0-2-5 16,7-1-10-16,4-2-2 15,4-1-9-15,6 1-4 16,12-3-31 0</inkml:trace>
  <inkml:trace contextRef="#ctx0" brushRef="#br0" timeOffset="94">22514 7437 252 0,'0'3'93'0,"0"-3"-50"0,3 3-41 0,0-1 19 15,0 1-4-15,0 0 1 16,11-1-3-16,-5 1 1 16,6-3-11-16,-3 0-6 15,6 0 3-15,-6-3 0 0,0-7 0 16,-3-6 1-16,6 3-9 16,-6-1-1-16,-4 1-1 15,-2 0 2-15,-3 0-3 16,-3 2-1-16,-2 1-2 15,-10 2 0-15,-6 2 7 16,3 6 4-16,-3 3 6 16,0 2 4-16,3 8 5 15,1 6 3-15,2 2 4 16,3 0 2-16,6 1-6 0,6-1 0 16,3 0-10-16,6-3-2 15,9-2-1-15,5-5 0 16,4-1-11-16,3-2-3 15,0-5-52-15,-1-6-24 16,1-5-44 0</inkml:trace>
  <inkml:trace contextRef="#ctx0" brushRef="#br0" timeOffset="95">17745 8125 160 0,'0'-2'63'0,"0"-1"-34"0,-3 3-16 0,3 0 17 16,-3 0-9-16,-3 3 1 15,-3 2-9-15,-3 6 0 16,0 2-8-16,1 3-3 0,2 10 1 16,3 6 0-16,3-3 1 15,3-5-5-15,6-3-1 16,3-2 5-16,3-6 5 15,2-3 2-15,7-4 2 16,6-6-4-16,-3-3-3 16,-3-2-2-16,-3-6 0 15,-4-5 0-15,-2-2 3 0,-6-1-3 16,-6 1 0-16,-9-1-1 16,-9 1-2-16,1 2 3 15,-4 5 2-15,3 1-2 16,0-1-2-16,3 6-22 15,3 2-11-15,6 0-31 16,6 1-10-16,6-4-21 16</inkml:trace>
  <inkml:trace contextRef="#ctx0" brushRef="#br0" timeOffset="96">18049 7956 228 0,'-15'-11'85'0,"-3"11"-46"0,6-7-24 0,9 4 24 16,-3 0-6-16,-6 1 3 16,0 2-14-16,0 5-5 15,1 3-10-15,2 8-7 0,0 7-3 16,3 4-1-16,3 5 0 16,3 2 3-16,3 0 0 15,3 4 1-15,0 1 0 16,0-7-7-16,-3-6 0 15,0-2-26-15,-3-3-8 16,0-5-28-16,-3-5-9 16,0-6-18-1</inkml:trace>
  <inkml:trace contextRef="#ctx0" brushRef="#br0" timeOffset="97">17751 8178 264 0,'0'-8'101'0,"9"6"-54"0,18-9-57 16,-9 6 14-16,3 0-3 16,5-1 3-16,1 1-19 15,6 2-9-15,3 1-85 16,-1-1-36-16</inkml:trace>
  <inkml:trace contextRef="#ctx0" brushRef="#br0" timeOffset="98">18483 8086 244 0,'-3'0'90'0,"3"0"-48"0,-3 0-49 16,-6 0 66-16,-2 2-17 15,-4 1-9-15,0 2-5 16,-3 1-17-16,0 1-9 0,3 1-4 0,3 0 1 16,3 0 0-16,3 0-6 15,3 3 0 1,6-3-2-16,6 2 1 0,6 4 0 15,0-4 2-15,6 1 2 16,3-3 2-16,-6 8 3 16,-9-3 4-16,-4 5 2 15,-10-4 1-15,-4-1-2 16,-3-3-1-16,-6-2-1 0,-3-2 0 16,3-4-13-16,-12-4-33 31,7-4-4-31,11-7-70 15,15-3 2 1</inkml:trace>
  <inkml:trace contextRef="#ctx0" brushRef="#br0" timeOffset="99">18552 8181 228 0,'0'16'85'0,"6"0"-46"0,-3 21-46 0,-3-16 14 15,-3 3 8-15,0 0 10 16,0 2-4-16,0-5-2 16,0 6-11-16,0-6-5 0,3-3-2 0,0-4-1 15,0-4 2 1,-3-2-14-16,3-13-11 16,-3-6 7-1,0-2 6-15,0-3 4 0,-6-13 1 16,9-5 1-16,0-1 11 15,0 3 5-15,3 1 3 16,3 2 4-16,3 2-2 16,3 3-1-16,3-5-2 15,3 16-1-15,-1 2-5 16,1 6 0-16,6 5-5 16,-6 5 0-16,-6 3 3 15,-6 6 1-15,-6 1 3 16,-6 4 1-16,-6-3-10 0,-3 2-5 15,0-7-16 1,0 2-5-16,0-2-20 0,3-3-9 16,4-3-15-16,8-13-58 31</inkml:trace>
  <inkml:trace contextRef="#ctx0" brushRef="#br0" timeOffset="100">18879 8120 224 0,'-6'-3'85'0,"6"3"-46"0,-6 0-30 0,3 0 19 16,-6 3-8-16,0 2 1 16,-2 3-8-16,-10 3-3 0,-6 2-5 15,12 3-6-15,-3 3 0 0,9 2 1 16,3-3 0-16,6-5 0 15,6 3 2-15,3-2-1 16,3-4 2-16,0-10-4 16,3-5 0-16,0-3-6 15,-3-3 0-15,0-2-2 16,-3 0 3-16,-1-3 6 16,-2 0 4-16,-3 3-1 0,0-3-2 15,0 8 6 1,-3 0 5-16,0 5 0 15,0 3 3-15,3 8-6 0,0 3-1 16,3 5-4-16,0-3-1 16,0 0-1-16,6 3-2 15,-3-3-21-15,9-2-44 16,0-3 1 0,3-13-28-1,-1-3-32-15,4-3 42 16</inkml:trace>
  <inkml:trace contextRef="#ctx0" brushRef="#br0" timeOffset="101">19147 8096 224 0,'-21'-8'85'0,"15"8"-46"0,-3 0-26 0,3 0 22 16,-2 3-7-16,-4 2-2 0,0 1-1 16,0 4-1-16,0 3-13 15,3 3 2-15,3 0 1 0,3 5-5 16,3-5-3-16,6 5-6 15,6 6 0-15,3-6-2 16,0-5 0-16,8-6-20 16,7-2-10-16,-3-10-33 15,0-9-13-15,0-2-39 16</inkml:trace>
  <inkml:trace contextRef="#ctx0" brushRef="#br0" timeOffset="102">19284 8109 280 0,'-6'0'104'0,"9"0"-56"0,-3 3-54 16,6-3 17-16,-3 3 4 0,3-1 7 15,3 4-5-15,0-1 1 16,6 0-11-16,6 1-4 0,-4-1 0 16,1-2-2-16,0-3-1 15,-3-3 3-15,0 0 2 16,0-2-2-16,-3 0-2 15,-3-1 0-15,-6-2 1 16,-3 3-3-16,-6 0 0 16,-3-6-8-16,-12 1-4 15,0 2 2-15,-3 2 4 16,0 6 2-16,-2 3 0 16,-7 5 1-16,6 3 0 0,-3 4 7 15,6 4 3-15,7 0 8 16,5 2 3-1,15 5-4-15,6 3 0 0,8-2-4 16,7-3 0-16,15-1-5 16,0-7-3-16,2-3-16 15,1-7-5-15,6-6-105 16,2-13-72 0,-8-3 74-16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08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18689 11975 232 0,'-24'-11'88'0,"21"11"-48"0,3-2-49 0,0 2 14 16,3 2-10-16,3 1-1 16,9 2 3-16,9 9 1 15,5 2 2-15,4-3 0 0,12 5 2 0,-7-2-1 16,1 0-1-16,-3 3-2 15,-6-1 1-15,-7 3 1 16,-5 3 0-16,-9 5 0 16,-9 8 2-16,-6-2 3 15,-6-4 4-15,-6 1-2 16,1-5-2 0,-1-4-2-16,0-1 0 15,0-7-18-15,0-1-6 16,3-4-43-16,0-2-52 0,3-3 26 15</inkml:trace>
  <inkml:trace contextRef="#ctx0" brushRef="#br0" timeOffset="1">18942 12189 160 0,'-39'3'63'0,"27"0"-34"0,-15 2-8 15,9-2 25-15,-14-1 2 16,-19 1 4-16,-11 2-15 16,-22 3-5-16,-20 0-19 15,-18 5-8-15,0 6-1 0,-3-1-5 0,12-2 0 16,15 0-4-16,11-5 1 15,19-1-62-15,11 1-26 16,16-6-26 0</inkml:trace>
  <inkml:trace contextRef="#ctx0" brushRef="#br0" timeOffset="2">14527 11949 188 0,'0'-8'71'0,"3"2"-38"0,0 9-34 0,-3-3 15 15,3 3 3-15,0 5 4 0,0 5 3 16,0 13 0-16,-3 3-13 16,0 0-2-16,0 1-2 0,0-4-3 15,0-2-1-15,0-3-1 16,0-5 1-16,0-6 0 0,0-2 3 16,0-8-1-16,0-5 0 15,0-8-6-15,3-8-1 16,0-8-4-16,3 0-1 15,3-3 4-15,3 3 3 16,3 2-1-16,6 6 0 16,-3 3-4-16,0 7 1 0,-1 6 4 15,1 7 2-15,-3 9 8 16,0 5 4-16,-3 8 1 16,-3 2 1-16,-3 0-8 15,-3 4-3-15,0-4-1 0,-3-2 2 16,0-6-8-16,0-4-3 31,0-6-30-31,3-6-13 0,3-7-28 16,0-6-10-1,0-5-5 1</inkml:trace>
  <inkml:trace contextRef="#ctx0" brushRef="#br0" timeOffset="3">14801 11959 220 0,'-3'5'85'0,"6"3"-46"0,0 6-37 0,0-9 17 16,3 3 1-16,3 5 2 15,3 6-7-15,-3-4-2 16,3-1-7-16,3-4-2 0,-3-2 0 16,3-5 0-1,-1-3 2-15,1-5-3 16,0-6 0-16,-3 0-3 15,-3-2-3-15,-6 0-1 16,-3 0 0-16,-6 2-2 0,-3 1 1 16,-3 4 5-1,-6 4 2-15,4 4-3 0,-7 4-1 16,6 2 1-16,-3 5 0 16,6 5-2-16,3 1 2 0,3-1 3 15,9 3 1-15,6 1-1 16,0-4-2-16,3 1 1 15,3-3 1-15,0-3-14 16,0-5-7-16,-1-3-21 16,1-5-8-16,-3-5-23 15,0-3-40 1,0-5 28 0</inkml:trace>
  <inkml:trace contextRef="#ctx0" brushRef="#br0" timeOffset="4">15001 11978 176 0,'-3'-8'66'0,"3"8"-36"0,3 2-20 0,-3 4 17 0,0 2-4 16,0 8 0-16,0 5-6 15,0 0 0-15,3 3-10 16,0-3-2-16,3-3 1 0,0-2-3 16,0-3 0-16,2-5-1 15,4-5 1-15,6-6-9 16,0-2-1-16,-3-3-7 0,0 0-4 15,-3 0 5-15,-3-2 3 16,0 2 6-16,-3 5 4 0,0 6-1 16,-3 2 0-16,2 6 7 15,1 2 4 1,3 0 1-16,3-2 1 0,0-1 2 16,6-4 2-1,3-6 4-15,-3-6 4 16,0-2-6-16,-4-2 0 15,1-3-9-15,-6-9-1 16,-3 1-2-16,-3 0-1 16,-9 2-8-16,-6 1-2 15,0-1-25-15,-2 6-8 16,2 3-29-16,3 4-12 0,3 4-24 16</inkml:trace>
  <inkml:trace contextRef="#ctx0" brushRef="#br0" timeOffset="5">15656 11954 156 0,'12'-13'60'0,"-7"13"-32"0,1-6-4 16,-6 6 22-16,0 0 3 16,0 0 3-16,-3 3-22 15,-3 2-8-15,-2 3-13 16,-7 3-4-16,3 2-1 0,3 0-5 16,3 1-1-1,0 1-2-15,6 1 0 16,6 0 3-16,3 0 0 0,3 3 1 15,-3-1 2 1,3 1-1-16,-6-1-1 0,-4-2 7 16,-4 0 3-16,-4-3-1 15,-6-2 0-15,0-3-5 16,-6-3-3-16,-6-5-18 0,3-5-6 16,3-6-27-16,3-2-8 15,7-3-48 1,16-13-31-16,4-3 63 15</inkml:trace>
  <inkml:trace contextRef="#ctx0" brushRef="#br0" timeOffset="6">15837 11684 252 0,'-9'-3'93'0,"9"6"-50"0,0 5-52 15,0 0 14-15,-3 5 10 0,0 6 10 16,0 18-4-1,0 5 0 1,0 6-12-16,0 5-3 0,0-3-2 16,0-3-2-16,0-4-2 0,0-6-10 15,0-5-4-15,3-9-35 16,0-4-13-16,0-9-52 16</inkml:trace>
  <inkml:trace contextRef="#ctx0" brushRef="#br0" timeOffset="7">15670 11980 244 0,'3'-5'90'0,"3"0"-48"0,6-1-42 15,0 4 16-15,6-1 0 16,3 1 4-16,3-1-10 15,3-2-6-15,2 2-2 16,-2 0-20-16,-3 3-5 0,3 0-42 16,2-2-15-16,-2-1-12 15</inkml:trace>
  <inkml:trace contextRef="#ctx0" brushRef="#br0" timeOffset="8">16054 11933 212 0,'-14'0'79'0,"14"2"-42"0,-24 6-39 15,15-2 14-15,-3 4 3 16,-3 1 4-16,-3 13-5 16,0-1-3-16,0 1-6 0,4 3-2 0,5-4 1 15,3-1-5-15,3-6-1 16,3-3 3-16,6-5 3 16,3-8 3-16,0-6 3 15,2-2-7-15,4-2-4 16,6-6-3-16,-6-3 0 31,0 1 0-31,-3-1 3 0,-3 4 0 16,0 1 3-16,-3 4-1 15,0 4 2-15,-6 6-2 16,3 11 2-16,-3 5 2 0,0 2 2 16,0 4-1-16,0 1-1 15,0 1-6-15,3-3-1 16,3-2-8-16,-1-6-2 0,4-5-28 15,0-5-14-15,3-6-52 32</inkml:trace>
  <inkml:trace contextRef="#ctx0" brushRef="#br0" timeOffset="9">16257 11941 208 0,'-9'-8'79'0,"-6"5"-42"0,-9 3-32 0,18 3 19 15,-6 5-13-15,0 2-1 16,-2 9-6-16,-1 5-1 16,0-1-1-16,3 4 3 0,3-1 4 0,6 1-3 15,3-3-1 1,6-1-2-16,3-7-3 0,3-3-4 16,3-7-2-16,6-6-17 15,-4-6-5-15,1-4-24 16,0-3-9-16,-3-6-20 15</inkml:trace>
  <inkml:trace contextRef="#ctx0" brushRef="#br0" timeOffset="10">16287 11697 204 0,'0'-13'77'0,"0"13"-42"0,0 0-34 16,0 0 14-1,3 8 1-15,0 5 4 0,0 8 3 16,0 22 1-16,-3 4-13 31,-3 14 0-31,0-8 0 0,0-3-6 0,0-2-1 16,0-6-2-16,-3-5-2 15,3-5-28-15,0-3-14 16,3-13-75 0</inkml:trace>
  <inkml:trace contextRef="#ctx0" brushRef="#br0" timeOffset="11">16474 11949 200 0,'-21'-3'77'0,"21"3"-42"0,-3 3-41 0,-3-1 12 16,-6 1 0-16,-2 2 4 15,-4 0 10-15,-3 6 7 0,0 5-14 16,3 5-7-16,0-2-2 0,3-1-8 0,7-2 1 15,2 0 3 1,3 0 2-16,6-3 0 0,6 0 1 16,2-2 0-16,7-1 3 31,0-4-32-31,12-4-14 0,3-4-64 16</inkml:trace>
  <inkml:trace contextRef="#ctx0" brushRef="#br0" timeOffset="12">17043 11673 200 0,'-12'-26'77'0,"6"7"-42"0,-9-4-17 0,9 15 23 0,-3 0-6 16,-3 2 2 0,-3 4-23-16,-6 10-11 0,1 8-2 15,2 7-4-15,3 12-1 0,0 18 5 16,3 2 3-16,3 6 1 0,3 0 0 15,3-5-1-15,0-3 0 16,3-6-2-16,0-5-2 16,-3-10-26-16,0-5-10 15,0-9-50 1,3-7-60-16,-3-9 40 16</inkml:trace>
  <inkml:trace contextRef="#ctx0" brushRef="#br0" timeOffset="13">16718 11964 260 0,'-6'-2'99'0,"9"2"-54"0,3-3-55 16,0 3 16-16,3 0-2 0,3-2 2 16,6-1-2-16,0 0-3 15,0 1 0-15,11-4-23 0,-2 4-8 16,-3-4-78-16</inkml:trace>
  <inkml:trace contextRef="#ctx0" brushRef="#br0" timeOffset="14">16983 11986 220 0,'-3'16'82'0,"6"7"-44"0,-3 4-38 0,3-14 18 0,0 3 1 0,0 0 5 15,-3 0-6-15,0-3-3 16,0 0-8-16,0-2-5 0,0-3 1 31,0-3 2-31,0-5 2 0,0-3 3 16,0-2 4-16,0-6-10 15,6-4-2-15,0-7-2 16,3 1 2-16,3-3-3 16,0 3 0-16,0 5-1 0,11 0-15 15,-2 3-2 1,-3 5-30-16,0 0-13 0,-3 3-47 15</inkml:trace>
  <inkml:trace contextRef="#ctx0" brushRef="#br0" timeOffset="15">17245 11967 232 0,'-9'0'88'0,"3"3"-48"0,-6-1-31 0,6 4 19 16,0 2-14-1,-3 8-3-15,-5 5-1 0,2 0 4 16,3 0-8-16,6 0-3 0,3 0-2 0,0-2-1 16,6-6 0-16,0-2 2 15,3-6 3 1,3-5 0-16,-1-3 2 0,1-5-4 16,3 0-2-16,-3-2 2 15,-3-3 0-15,-3-9 3 16,-3 4 1-16,-3 2-3 15,-3 3-3-15,0 2 0 16,0 3 1-16,0 6-6 0,0 7 1 31,3 6 1-31,0 2 3 16,0 0 0-16,0 3-1 0,3 0 1 0,3 0-1 16,0 0-7-16,0-3-3 15,3-5-38-15,0-3-19 16,18-8-51-16</inkml:trace>
  <inkml:trace contextRef="#ctx0" brushRef="#br0" timeOffset="16">17409 11957 184 0,'3'10'68'0,"0"3"-36"0,-3 9-9 0,6-9 24 0,-6 3-7 15,0-1 2-15,-3 4-18 16,0 0-6-16,-6-4-11 16,3-1-3-16,0-4 0 0,3-2 0 15,0 0 0-15,0-5-2 16,9-6-2-16,0-2-8 0,0-3-3 31,3-5-7-31,-3-6-2 16,6-2-7-16,0 0-3 15,-1 5 14-15,1 5 7 0,0 9 8 16,-3 2 3 0,0 13 17-16,-3 0 8 0,-3 3-3 15,0 0-2 1,0-3-6-16,-3-2 0 0,0-3-5 0,0 0-1 16,0-6-6-16,0-2-1 15,6-2-3-15,0-4-3 16,6-7-7-16,0-5-4 15,6-1-8-15,-1 3-1 16,1 3 10-16,0 5 4 16,-3 5 11-1,-3 9 6-15,-3 7 5 16,-3 0 2-16,-3 3-6 16,-3 0-1-16,0-3-4 15,0 0-1-15,0-2-39 16,0-3-15-16,0-3-54 15,6-2-41 1,3-3 59-16</inkml:trace>
  <inkml:trace contextRef="#ctx0" brushRef="#br0" timeOffset="17">17849 11980 228 0,'-3'3'85'0,"9"2"-46"0,0 6-37 15,0-8 19-15,3 2 4 16,0 0 5-16,3-2-5 0,-3-1-3 15,3-2-12-15,-3 0-6 0,0-5-3 16,0 0 1-16,-3-3 3 16,-3 0-2-16,-3 0-2 15,-3-3-9-15,-6 1-3 16,-3-1-10-16,-12 6-4 31,-6 2 7-31,0 9 3 0,1 4 11 16,2 9 5-16,3 5 11 15,6 2 7-15,6 0 3 16,6 4 2-16,6-1-9 16,9-3-4-16,18-2-6 0,3-8-2 15,5-6-21 1,7-10-8-16,12-8-110 16</inkml:trace>
  <inkml:trace contextRef="#ctx0" brushRef="#br0" timeOffset="18">14536 12475 112 0,'0'-18'44'0,"3"31"-24"0,-3-26-6 0,0 13 15 16,0-3 3-16,0 0 6 15,-3 1-8-15,0-1-1 16,-3 3-16-16,-2 0 3 0,-4 8 4 16,0 8-16-16,0 2-3 15,0 6-2-15,0 5 0 0,3 0 1 16,6 0 0-16,6 1 0 15,6 1 0-15,6-7 0 16,3-13 2-16,0-9 3 16,2-4 4-16,-2-6-4 15,0-5-1-15,0-3 0 16,-6-3 0 0,-6 1 0-16,-6 2 0 15,-3 0 6-15,-3-3 4 16,-3 3-5-16,0 3-1 15,-3 3-4-15,0 2-3 16,3 2-9-16,3 9-40 16,6 2-10-16,3 1-45 15,3 2-33-15,3 0 57 16</inkml:trace>
  <inkml:trace contextRef="#ctx0" brushRef="#br0" timeOffset="19">14688 12504 152 0,'0'6'57'0,"3"-4"-30"0,-3 6-18 15,3-3 16-15,0 6 1 16,0 5 2-16,0 5-13 16,3 0-6-16,0 0-6 15,0-2 0-15,3 2 2 0,-3-5 0 0,0-3 0 31,0-2 3-31,0-9 3 16,0-4 7-16,0-6 3 16,0-5-4-16,0-6-2 15,-1-2-9-15,1-3-2 16,3 0-2-16,-6 0 1 0,0 3-4 16,3 3 0-16,0 5-23 15,0-1-12-15,6 4-34 0,-3 4-14 16</inkml:trace>
  <inkml:trace contextRef="#ctx0" brushRef="#br0" timeOffset="20">14911 12568 172 0,'0'8'66'0,"6"0"-36"0,3 0-26 15,-3-3 13-15,3 0 5 16,0-2 6-16,3-3-9 15,0-3-3-15,0 0-9 16,0-2 2-16,0-3 3 0,-3 0-11 16,0 0-2-16,-4 0 0 15,-2 0 2-15,-6-2 2 0,-2-1 3 16,-4 3-3-16,-6 3-2 16,-3 8 0-16,0 2-1 15,0 6 0-15,3 4 0 16,0 4-5-16,6 2 1 15,4 0 0-15,2 14 2 16,3-6 1-16,5-3 3 0,7-5-1 0,3-5-1 16,3-5-19-16,3-6-10 15,3-10-45 1,-3-8-50-16,2-1 34 16</inkml:trace>
  <inkml:trace contextRef="#ctx0" brushRef="#br0" timeOffset="21">15072 12565 116 0,'-12'3'46'0,"15"-3"-24"0,9 2-19 15,-6 4 12-15,0 2 8 16,0 2 8-16,0 6-5 16,0 0-3-16,0-3-13 15,0 0-4-15,-3-2-2 0,0-3 0 0,-3-3 0 16,0 0 15-16,0-5 10 15,0 0-4-15,-3-5-2 16,3-3-5-16,0-5-1 16,3-3-7-16,3 0-4 0,3 0-6 15,0 3 0-15,0 3-2 32,2 2-2-32,1 2-26 15,3 4-12-15,-3 2-59 16,6 5-46-1,0 0 57-15</inkml:trace>
  <inkml:trace contextRef="#ctx0" brushRef="#br0" timeOffset="22">15275 12536 152 0,'-15'-5'57'0,"30"7"-30"0,-24 1-21 0,9 0 17 15,-3 2-3-15,0 3 0 0,0 5-4 0,0 3 0 16,3 2-9-16,0 4 0 0,3 1 3 16,6 4-2-16,0-3 1 15,3-3-5-15,-4-5-3 16,1-6 2 0,0-2 2-16,3-10-2 15,-3-9-2-15,0-2 0 16,-3 0-1-16,0-1-3 0,-3 1 2 0,0 3 1 15,-3 2 2-15,0 2-3 16,0 4-2-16,0 2-3 16,0 0 1-16,0 5 3 15,3 8 1-15,0 8 1 32,3-5 2-32,0 0 1 0,3-3 1 15,0-2 4-15,3-6 3 16,-1-7-4-16,1-4-2 0,-3-7 4 15,0 0 4-15,-3 0-3 16,0-1 2-16,-6 1-3 16,0-3 0-16,-3 3-8 15,0 0 0-15,-3 2-14 0,3 3-7 16,0 0-31-16,0 3-13 16,3 0-43-1</inkml:trace>
  <inkml:trace contextRef="#ctx0" brushRef="#br0" timeOffset="23">15584 12570 152 0,'-6'3'57'0,"6"5"-30"0,0 8-7 0,3-6 21 16,0 4-7-16,0 2 0 15,0 5-8-15,0 2-4 16,0-1-12-16,-3-4-6 0,3-2-1 0,-3-3-2 16,0-2 2-16,0-1 0 15,-3-7 3-15,3-11-5 16,0-8-1-16,0 3 0 16,0-5 0-1,3-4 0-15,3-1 2 16,0 1 1-16,3 1 3 15,3 3-3-15,0 4 0 0,6 1-3 0,-1 5-3 16,-2 3-16-16,0 2-5 16,-3 3-34-16,3 3-13 15,0 0-27 17</inkml:trace>
  <inkml:trace contextRef="#ctx0" brushRef="#br0" timeOffset="24">15807 12644 212 0,'-3'14'82'0,"3"-4"-44"0,3 19-42 0,0-21 13 15,0 8-10-15,0-3 1 0,0 1-18 16,0-4-8 0,0-2-61-16</inkml:trace>
  <inkml:trace contextRef="#ctx0" brushRef="#br0" timeOffset="25">15816 12475 212 0,'-9'-21'82'0,"9"18"-44"0,0 1-49 0,3 2 11 16,0-3-12-16,3-2 0 15,3-3-5-15,3 0 0 16,3-3 10-16,3 1-5 0,0-1-2 15,3 3 8-15,-4 3 2 0,-2 2 19 16,3 6 7-16,-3 5 14 16,-3 8 5-16,0 10-11 15,-12 3-3-15,0 3-10 0,-6 2 0 16,0 1-8-16,0 2-3 16,0 5-8-16,0-7-3 31,0-9-45-31,3-5-16 15,-3-5-40-15</inkml:trace>
  <inkml:trace contextRef="#ctx0" brushRef="#br0" timeOffset="26">15870 12578 252 0,'-6'-8'93'0,"12"6"-50"0,3-6-52 0,0 5 14 15,3 0 4-15,3 1 3 16,2-1-3-16,10 1-3 16,0 2-3-16,-3 0-14 0,0 2-2 15,-4 1-54-15,-2-1-20 0,-3 1-5 16</inkml:trace>
  <inkml:trace contextRef="#ctx0" brushRef="#br0" timeOffset="27">16126 12592 196 0,'-6'7'74'0,"3"1"-40"0,6 0-27 0,0-2 18 32,3-1-11-32,0 3-1 15,0-3-3-15,3 0-1 16,-3 1-5-16,6-4 2 0,-1-2 3 16,4-2-3-16,-3-1-1 0,0-2 2 15,-3 0 0-15,-3-3-3 16,0 0-1-16,-3 0 3 15,-9 0 1-15,0 2-1 0,-6 1 1 16,0 3-6-16,-3 4-1 16,0 3-2-16,4 3-2 15,-1 3 0-15,3 2 3 16,3 0-2-16,0 6 1 16,6 2 2-16,0 0 0 15,6-2-7 1,3-3-3-16,6-3-21 15,-1 0-10-15,4-8-14 16,0 1-5-16,6-14-21 16</inkml:trace>
  <inkml:trace contextRef="#ctx0" brushRef="#br0" timeOffset="28">16373 12578 232 0,'-12'-5'88'0,"9"5"-48"0,-6 0-40 0,6 3 18 15,0-1-8-15,0 1 0 0,0 2-9 16,3 3-2-16,3 3 0 16,3 5-2-16,0 0-1 15,3 13 3-15,0-3 2 0,-3-2 0 0,-3-3 2 16,-3 0 18-16,-3 0 8 16,-6-5-8-16,-3-3-2 15,0-2-20-15,0-3-9 16,0-3-42-16,3-2-18 15,3-6-46 1</inkml:trace>
  <inkml:trace contextRef="#ctx0" brushRef="#br0" timeOffset="29">16840 12565 180 0,'-3'-3'68'0,"0"1"-36"0,0-1-22 16,0 3 20-16,0 3-9 0,-3-1 0 15,-2 4-14-15,-4 4-5 16,-3 9-1-16,3 2-1 0,3 13 0 15,3 1-3-15,6-3 2 0,9-3 3 16,6-3 1-16,3-10-1 16,-1-5 1-16,4-6 0 31,0-8 1-31,0-5 2 16,-6-5 1-16,-3-8 5 15,-9 2 3-15,-3-2-2 0,-6 0 2 16,-3 0-8-16,0 0-2 15,-3 2-5-15,0 6-3 0,-3 2-16 16,3 6-7 0,0 0-16-16,3 2-4 0,4 0-43 15,5 1-34 1,5-1 54-16</inkml:trace>
  <inkml:trace contextRef="#ctx0" brushRef="#br0" timeOffset="30">16956 12393 184 0,'-6'-8'71'0,"9"13"-38"0,0 1-43 0,-3 2 9 0,3 2 6 16,0 9 9-16,-3 5 6 16,0 5 3-16,0 5-12 15,0 3-7-15,0 8 0 0,3-3-3 16,3-5 2-16,0-5-7 15,3-8 1-15,0-5-26 0,3-6-10 16,3-8-51 0</inkml:trace>
  <inkml:trace contextRef="#ctx0" brushRef="#br0" timeOffset="31">17165 12599 184 0,'-6'-15'68'0,"0"12"-36"0,-12-2-29 0,12 5 15 16,-6 2-7-16,-3 6 1 0,0 3-3 15,0 5 2-15,1 8-6 16,2 5-5-16,3 0-1 0,3-5 1 16,3-1 2-16,6-4-1 15,3-3-1 1,3-8 1-16,6-8 1 16,2-11 1-16,1-10 3 15,0 0-3-15,-3-3 0 16,0-3-1-16,-6-2-2 0,-3-2 3 0,-3-4 2 15,-3 3-2-15,-3 3-2 32,-3 6-3-32,0 4 1 0,3 6-1 15,3 5-2-15,0 5 0 0,0 16 3 16,3 3 0-16,0 8 1 16,0 8 0-16,0 10 2 15,3 6-1-15,0-6-1 16,3-5 3-16,3-2 0 15,2-6-52 1,1-5-22-16,6-11-19 16</inkml:trace>
  <inkml:trace contextRef="#ctx0" brushRef="#br0" timeOffset="32">17614 12676 140 0,'-27'-2'55'16,"18"4"-30"-16,-17 3-12 0,17 3 19 16,-3 3-14-16,-3 5-4 15,0 2-7-15,3 4-2 0,0 1-3 16,3-1 9-16,3 1 6 0,6 1-5 15,3-3-2-15,6-5-1 16,0-3-1-16,3-10-2 16,0-6-1-16,9-7-3 15,-3-3 1 1,-3-6-2-16,-3-15 2 0,-4-3-2 16,-2-3 2-16,-6 0-4 15,0 3 0-15,0-5 3 16,-6 5 1-16,0 8-4 15,1 5 1 1,-1 8-2-16,3 6 0 0,0 12-3 16,0 6 1-16,3 8 2 0,0 8 1 15,6 5-2-15,0 13 2 16,2-2 1-16,1-6 2 16,0-2-6-16,0-3-1 0,3-8-56 15,3-5-23 1,3-5-2-16</inkml:trace>
  <inkml:trace contextRef="#ctx0" brushRef="#br0" timeOffset="33">17823 12689 240 0,'-36'-10'90'0,"27"10"-48"0,-6 2-49 0,9 9 14 15,-6 8 1-15,-6-1 7 16,0 6-5-16,4 2-1 0,2-2-5 15,3-3-1-15,3 3 1 0,3 0-2 16,3-5 1-16,6-4 0 16,3-7 3-16,3-2-1 15,2-12 2-15,1-2-6 16,0-2-1-16,0-3 0 16,-3-3 2-16,0 0-1 0,-9 3-1 15,3-1-2-15,-3 4-1 16,-3 4-3-16,0 4 1 15,0 7-2-15,3 3 0 16,3 5 4-16,0 3 3 0,6 5 1 16,-3 1 2-16,2-7-22 31,1 1-9-31,0-5-48 16,3-6-56-16,0-10 34 15</inkml:trace>
  <inkml:trace contextRef="#ctx0" brushRef="#br0" timeOffset="34">17927 12528 204 0,'-12'-8'77'0,"15"11"-42"0,-3 2-45 0,0 0 11 16,-3 9-1 0,0 4 2-16,0 9 2 0,3 15 0 15,0 0-2-15,0-2 1 0,0 0 2 16,0 2-4-16,0-10-3 31,0-6-145-15,0-5 50-1</inkml:trace>
  <inkml:trace contextRef="#ctx0" brushRef="#br0" timeOffset="35">17745 12684 280 0,'-3'-5'104'0,"9"5"-56"0,6-3-56 0,0 3 16 15,6 0-11-15,6 0 2 16,2-2-6-16,4 2 0 16,3 0 3-1,3 0-49-15,-1 0-21 0,-2 2-24 16</inkml:trace>
  <inkml:trace contextRef="#ctx0" brushRef="#br0" timeOffset="36">18147 12681 192 0,'-9'0'74'0,"0"0"-40"0,-6 3-29 15,9 0 17-15,-3-1-10 16,-3 17 1-16,-5-1-4 0,-4 1 2 16,3 7-6-16,0-2-1 0,3 0 0 15,6-3 0-15,3 3 2 16,3-3 1-16,6-5 1 0,6 0-2 15,3-8 1-15,6-5 0 16,-3-9 3-16,0 1-5 16,0-6-1-16,-3-2-2 0,-1-3 1 31,-2 0 0-31,-3-7 1 16,0-7-9-16,-3 4-4 0,-3 0 2 15,0 4 2-15,0 7 0 16,0 1 4-16,0 4 0 15,0 2 3 1,0 2-6-16,0 6 1 0,0 6-1 16,0 12-1-16,3 3 6 15,3 3 1-15,3 3 2 16,0-6 2-16,3 0-1 16,0-5 0-16,0-3-34 15,0-2-13-15,3-3-69 16</inkml:trace>
  <inkml:trace contextRef="#ctx0" brushRef="#br0" timeOffset="37">18364 12909 260 0,'-3'0'99'0,"6"0"-54"0,-3 3-55 0,0-3 16 0,0 0-4 16,0 0 1-16,0 0-6 15,0 0 0-15,0 0-54 16,0 0-22-16,0 0-15 15,0 0-3-15</inkml:trace>
  <inkml:trace contextRef="#ctx0" brushRef="#br0" timeOffset="38">18400 12427 228 0,'0'-10'85'0,"0"5"-46"0,3 2-32 0,-3 3 20 16</inkml:trace>
  <inkml:trace contextRef="#ctx0" brushRef="#br0" timeOffset="39">18400 12422 430 0,'-6'24'25'16,"-3"8"-13"-16,-3 5-8 0,3 0-1 16,0 3-4-16,3-3-2 15,3-6-62-15,3-4-27 16,0-6-19-16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22.7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8503 3281 72 0,'0'-8'30'0,"0"5"-16"0,0 1 1 15,0 2 13-15,0-3 0 16,0 0 3-16,-6 1-6 16,0-1-3-16</inkml:trace>
  <inkml:trace contextRef="#ctx0" brushRef="#br0" timeOffset="1">8470 3257 286 0,'-18'5'11'0,"0"1"-2"0,1 2-7 15,2 2-2-15,0 3-2 16,0 1-2-16,0 7 0 0,3-3 3 16,3 6-2-1,3-3 1-15,6 3 2 16,3-3 0-16,6 0-3 0,3-5 2 16,3 0 1-16,6-5 2 15,3-1-3-15,-4-4 0 16,-2-4-8-16,0 1-4 15,-3-3-62 1,0 0-27-16,0-3 49 16</inkml:trace>
  <inkml:trace contextRef="#ctx0" brushRef="#br0" timeOffset="2">8738 3281 88 0,'-15'-8'33'0,"12"8"-18"0,-9 0 2 16,9 0 14-16,0 0-8 16,-3 3-3-16,-3 2-11 15,1 3-6-15,-4 2-2 16,-3 4-4-16,0 7 2 0,0 8 1 15,3-3 0-15,3 3 0 16,3-7 0-16,3-1 0 16,6-3 0-16,3-2 0 15,6-3 0-15,0-5 0 16,3-2 2-16,3-6-1 0,6-6-1 16,-4-2-2-16,1-5-1 15,0-3-3-15,-3-8 1 16,-6 1 3-16,-6-1 3 15,0 3 0-15,-6 0-1 16,-3 2 3-16,0 6 0 16,0 0 3-16,-6-1 3 15,3 6 0-15,0 6 0 16,0 2-8-16,0 5 0 16,3 3-3-16,0 5 0 0,3 6 0 15,3 5-2-15,3 2 5 16,3 0 1-16,0-2 0 15,0-3-2-15,3-2-2 16,0-3 1-16,-3-3-28 31,-1-2-52-31,1-6 0 0</inkml:trace>
  <inkml:trace contextRef="#ctx0" brushRef="#br0" timeOffset="3">8955 3032 100 0,'-3'-3'38'0,"3"6"-20"0,0 5-15 0,0-5 10 16,0 5-2-16,0 5 1 15,3 11-2-15,0 2-1 16,-3 14-3-16,3 2-1 16,0 1-3-16,0 1 1 0,3-1 2 15,0-6-4-15,0-5-1 16,0-6 4-16,0-5 2 0,0-5-5 16,-3-3-2-16,0-2-27 31,0-6-51-31,-3-5 2 15</inkml:trace>
  <inkml:trace contextRef="#ctx0" brushRef="#br0" timeOffset="4">9137 3003 104 0,'-3'-3'38'0,"3"6"-20"0,3 0-10 0,-3-3 13 16,3 8-8-1,0 5 0-15,0 3 4 16,0 13 3-16,0 11-10 0,0 4 3 0,-3 4 1 16,3 5-7-16,0-3-4 15,0-10 0-15,3-3 0 16,3-3-1-16,0-10 1 15,-1-3-31-15,4-7-13 16,0-6-37 0</inkml:trace>
  <inkml:trace contextRef="#ctx0" brushRef="#br0" timeOffset="5">9699 3244 104 0,'-8'-8'38'0,"5"3"-20"0,-6 2 1 16,0 3 16-16,-3 3-13 16,0 2-4-16,-3 0-11 15,-3 8-5-15,0 3-1 0,0 3-4 16,1 5 0-16,2 7 2 0,6-2 0 16,3-2 1-16,6-3 0 15,6 0-3-15,3-6 2 16,3-5 3-16,11-5 3 15,4-2-2-15,0-6-2 16,3-6-47 0,0-7-45-16,2-16 20 15</inkml:trace>
  <inkml:trace contextRef="#ctx0" brushRef="#br0" timeOffset="6">9789 3016 92 0,'-6'-2'35'0,"6"2"-18"0,0 5-18 0,0 3 7 0,0 0 7 16,0 8 3-16,0 5 1 16,0 8 2-16,0 8-4 15,0 0-1-15,0 0-4 16,3 8-1-16,0-5-5 15,-3-3 2-15,0-5 0 0,0-3-2 16,0-6-3-16,0-7 2 16,-3-2 2-16,3-4-2 15,-3-5 0-15,0-2 1 0,3-3 2 16,0-5-8-16,3-11 0 16,0-5 0-1,3 2 3-15,3-5 0 0,3 3-1 16,2 0 1-1,1 3 1-15,0 4-3 16,0 1 0-16,0 2-4 0,0 9 1 16,0 4 4-16,0 9 2 15,-3-3 0-15,-1 5 1 16,-2 0 2-16,0 11 2 16,0-3-6-16,-3-2-2 15,0-1 0-15,0-4 2 16,0-4-33-16,0-2-16 15,3-2-28-15</inkml:trace>
  <inkml:trace contextRef="#ctx0" brushRef="#br0" timeOffset="7">10197 3244 128 0,'-9'-8'49'0,"6"8"-26"0,-3-5-7 0,3 5 16 0,-6 0-6 15,-3 5-1-15,-9 3-12 16,3 2-3-16,0 6-6 16,0 3-5-16,1 5 0 0,-1 7-1 15,6 1 0-15,3-3 0 0,6-5-2 16,3 0 3-16,6-6 0 16,3-2 3-16,3-5 1 15,6-6 1-15,-1-5 0 16,1-8-5-16,0-2 1 15,-3-4 0 1,-3-9 2-16,3-1-1 0,-6 0 2 16,-3 0-2-16,-3 0 2 15,-3 6-2-15,0-1-1 16,0 6 5-16,0 5 4 16,0-3-5-16,-3 6 0 15,3 5 0-15,0 5 0 16,0 6-2-16,0 2 1 0,3 6 0 15,3 5 3-15,0-1-3 16,0-1 0-16,3 1-3 16,-1-4-1-1,1-3 5-15,0-3 2 0,0-2-20 16,3-3-8-16,3-6-68 16,0-2-45-1,0-2 57-15</inkml:trace>
  <inkml:trace contextRef="#ctx0" brushRef="#br0" timeOffset="8">10342 3281 160 0,'-8'-5'60'0,"5"5"-32"0,3 0-33 16,0 0 12-16,0 0 3 16,0 5 5-16,0 3 6 0,0 2 4 15,3 4-13-15,-1 7-7 0,1 5-1 16,0-2-1-16,0 0 1 15,0-3-2-15,0-2 1 16,0-4-7-16,0-1 1 16,-3-4-65-1,0-4-56-15</inkml:trace>
  <inkml:trace contextRef="#ctx0" brushRef="#br0" timeOffset="9">10298 3085 140 0,'0'-5'55'0,"0"-1"-30"0,12 4-14 0,-12 2 18 0,0 0-4 16,0 0 3-16,0 0-10 15,0 0 0-15,-3 2-11 16,0 1-4-16,-3 0 0 0,0-1-2 15,0-2 2-15,0 0-2 16,0 0-1-16,3-2-15 16,0-1-7-16,3 0-73 15,0 3-32 1,9 0 62-16</inkml:trace>
  <inkml:trace contextRef="#ctx0" brushRef="#br0" timeOffset="10">10414 3236 140 0,'-6'16'55'0,"6"2"-30"0,0 9-12 0,0-14 17 16,3 5-6-16,0 9 0 15,0-3-9-15,0-3-2 0,0 0-7 16,0-5-2-16,0-3 0 0,0-2-2 16,0-3 1-16,-3 0 7 15,0-6 3-15,0-2 0 16,-3-2 0-16,0-6-12 16,3-13-5-16,0-1 4 15,3 1 1-15,3-3-2 16,3-2 1-16,0-1 0 15,2 6 0-15,1-3-3 16,3 3 2-16,3 3-1 16,0 5-2-16,0 5 0 15,-3 0 0-15,0 5 3 16,-1 8 2-16,-2 6-2 0,-3 5 0 16,0 5 7-16,-3 8 6 15,-3-2-2-15,0 2 2 16,0-3-9-16,0-2-2 15,0-3 1 1,-3-5 3-16,0-3-2 0,0-2-2 16,0-3-25-1,0-3-11-15,0-5-62 16,3-3-42-16,0-5 55 16</inkml:trace>
  <inkml:trace contextRef="#ctx0" brushRef="#br0" timeOffset="11">10798 3252 184 0,'-3'-8'68'0,"3"5"-36"0,3 1-26 0,-3 2 17 0,0 0 6 16,0 0 6-16,-3 0-12 15,0 0-3-15,0 2-12 16,0-2-10-16,3 0-1 0,0 0-6 15,0 0 1-15,0 0-42 16,3 5-17-16,0 3-30 16</inkml:trace>
  <inkml:trace contextRef="#ctx0" brushRef="#br0" timeOffset="12">10813 3461 192 0,'-12'8'74'0,"12"-6"-40"0,0 1-38 16,0 0 15-16,0-3 7 16,0 0 8-16,0 0-9 0,0 0-4 15,0 0-8-15,3 0-6 0,3-3 0 16,0 0 1-16,0 1 0 16,0-1 0-16,-3 3 0 15,0 0 0-15,-3 0 0 16,0 0 4-16,-3 3 5 15,0-1-1-15,0-2 1 0,0 0-5 16,0 0-3-16,0 0 0 16,3 0-1-1,0-2-18-15,0-1-8 16,3 3-83-16</inkml:trace>
  <inkml:trace contextRef="#ctx0" brushRef="#br0" timeOffset="13">11429 3027 88 0,'12'-8'33'0,"-12"11"-18"0,0 2-7 0,3 0 13 16,0 3 5 0,0 5 7-16,0 6-3 0,0 7 2 15,-3-5-7-15,0 9-3 16,0-4-12-16,0-2-2 0,0 0 2 16,0-3-6-16,0-3 0 15,0-2-2-15,0 0 1 16,0-3 0-16,0-7 1 15,0 2-2-15,0-3-2 16,0-3 5-16,0-2 1 16,0-2 2-16,0-3 2 15,0-6-1-15,0-5 0 0,0-2-5 16,0-1-3 0,6-2 0-16,3-6-1 15,-1-2-3-15,1 5 0 16,0 6 2-16,0-6 0 15,0 8-2-15,0 6 0 0,0 2-3 16,0 8 1-16,0 5 3 16,0 8 1-16,-3 3 1 15,0 8 0-15,0-6 0 16,-3 6 2-16,0-3 1 16,-3 1 1-16,0-6-2 15,0-3-2-15,0-3 5 0,0-2 1 16,0-2-2-1,0-6-3-15,0 0 0 16,3-6-1-16,0-4-3 16,0-4 2-16,3 4-6 0,5-11 0 15,1 2 1-15,3-2 1 16,-3 8 0-16,0 2 1 16,0 3 3-16,0 8 0 15,0 8 3-15,-3 0 1 16,0 3-4-16,3-1 1 15,-4 6 4-15,-2-3 2 16,0 1-2-16,0-1-3 16,3-3-7-16,0 1-1 15,0-3-32-15,3-3-12 16,0-5-49 0</inkml:trace>
  <inkml:trace contextRef="#ctx0" brushRef="#br0" timeOffset="14">12021 3085 160 0,'-6'-11'63'0,"6"6"-34"0,-6-3-16 16,3 6 19-16,0-1-3 15,-3 3 1-15,-3 3-17 16,-5 2-6-16,-4 3-4 16,0 8-5-16,0 8-1 0,3-3 2 15,3 0 2-15,3 0-2 0,3 0-2 16,6-2 2-1,3-3 2-15,6-3 0 0,3-3 2 16,3-4 0-16,0-6 3 16,0-6-1-1,0-2 0-15,0-2-3 16,-4-1-2-16,1-5 1 0,-3-5 1 16,0 3-1-16,0-1 2 15,-3 6-2-15,-3 0-1 16,0 5 1-16,0 3-1 15,0-1-3-15,-3 6 0 16,0 0 2-16,3 11 2 16,0 5 9-16,0-3 3 15,3 0-9-15,3 3-1 0,0 0-1 16,3 2 1 0,-3-4-1-16,0-1-2 15,-1-5-24-15,1-3-11 16,0-2-53-16,3-3-47 15,0-3 46-15</inkml:trace>
  <inkml:trace contextRef="#ctx0" brushRef="#br0" timeOffset="15">12227 3090 208 0,'-6'0'77'0,"6"-2"-42"0,0 4-43 15,0 6 10-15,3 0 10 16,-3 5 8-16,3 6-7 15,0-8-4-15,0 4-6 16,0 1 0-16,0 0 0 0,-1 0-1 16,1-3-2-16,0 1 1 15,-3-7 1-15,0 1-39 16,0-8-16-16,0 0-43 16</inkml:trace>
  <inkml:trace contextRef="#ctx0" brushRef="#br0" timeOffset="16">12164 2969 224 0,'-6'-24'85'0,"9"8"-46"0,-3 8-32 0,0 8 20 16,0 0-10-16,0 0-2 15,3 0-11-15,-3 0-4 16,6 8-30-16,3-3-10 0,0 3-66 15</inkml:trace>
  <inkml:trace contextRef="#ctx0" brushRef="#br0" timeOffset="17">12295 3069 148 0,'3'19'55'0,"0"-6"-30"0,0 27-10 15,0-27 18-15,0 3-1 16,-3 0 3-16,3-3-17 16,-3 0-6-16,3-2-7 15,-3-3 1-15,0-3 0 0,0-5 4 0,3 0 1 16,0-8-8-16,-3 3-1 16,0-19-7-16,3 5-1 15,3-2-4-15,0 0 1 16,6-5 3-16,0 2 1 15,-1 5 0-15,1 6 4 16,3 2-2-16,0 6 1 16,0 0 2-16,0 10 0 15,0-2 2-15,0 10 3 16,3 8 13-16,-1 3 8 16,-5 5-11-16,-3-3-3 15,0 1-8-15,3-1-1 16,-3 1-1-16,0-9 1 0,-3-2-24 15,3-3-11-15,0-2-87 16</inkml:trace>
  <inkml:trace contextRef="#ctx0" brushRef="#br0" timeOffset="18">11974 3429 116 0,'0'-5'46'0,"3"-11"-24"0,-3 26-2 16,0-15 19-16,0 5-15 15,3 5-3-15,-3-2-11 16,3 2-4-16,-3 6-3 0,0 2 4 16,0 6 5-16,0 7 11 0,0 6 6 15,0 5-4-15,0 8-1 16,-3-3 0-16,3 6 0 15,-3-3-9-15,3-3-2 16,0 1-3-16,0-6-1 16,0-6-5-16,0 1-3 15,0-5 0-15,0-4 1 16,0-4-1-16,0-6 2 16,0-2 0-16,0-3 1 15,0 0-9-15,0-14-48 16,-3-2-18-16,0-2-61 15</inkml:trace>
  <inkml:trace contextRef="#ctx0" brushRef="#br0" timeOffset="19">11810 3932 124 0,'-6'-3'46'0,"6"6"-24"0,0-6-13 0,0 3 14 16,0 0-5-16,0 0 0 15,0 5-2-15,3 1 3 16,0-1-11-16,0 0 7 0,3 6 4 16,0 5 1-16,0-3 0 15,3 5-2-15,0 1 1 16,2-3-8-16,1 2-2 15,3-4-1-15,0-4 0 16,-3 1-2-16,0-3-1 0,0-3-1 16,-3 0 0-1,0-2 0-15,-3-3 0 0,0 0 4 16,0-3 3 0,0-2-6-16,-1 0-3 0,1-3-4 15,0-3 1-15,3-5 1 16,0 3 0-16,-3-3 2 15,3 3 1-15,-3 0-4 16,0 0 1-16,0-1 0 16,0 4 0-16,0-4 0 15,0 4 2-15,3-1-3 16,0 1-2 0,-3 2 2-16,0 0-18 0,-3 3-7 15,0-1-37-15,-6 4-85 31</inkml:trace>
  <inkml:trace contextRef="#ctx0" brushRef="#br1" timeOffset="20">2568 17783 89 0</inkml:trace>
  <inkml:trace contextRef="#ctx0" brushRef="#br1" timeOffset="21">6268 14669 56 0,'-6'-8'22'0,"6"0"-12"0,-3 0 8 16,3 5 12-16</inkml:trace>
  <inkml:trace contextRef="#ctx0" brushRef="#br1" timeOffset="22">6259 14634 208 0,'0'-5'51'0,"0"0"-15"16,0 2-8-16,0 0-15 15,3 11-7-15,0 11 2 16,0 10 2-16,-3 10 6 16,0 17 2-16,0 10-7 0,0-2-2 15,0 2-3-15,0-8-1 16,0 0-3-16,0-10 1 15,0-6-2-15,0-10 2 16,2-6-24-16,-2-7-8 16,0-6-21-16,0-5-9 15</inkml:trace>
  <inkml:trace contextRef="#ctx0" brushRef="#br1" timeOffset="23">6101 14936 184 0,'-12'-21'68'0,"12"18"-36"0,0 3-31 15,3 0 14 1,3 0 3-16,3-3 3 0,3-2-2 16,12-3-1-16,-1 3-10 15,7-1-3-15,6 1-1 0,0 0-2 16,2 2-2-16,4 3-39 15,0 3-16-15,-7-3-44 16</inkml:trace>
  <inkml:trace contextRef="#ctx0" brushRef="#br1" timeOffset="24">6512 14930 156 0,'-18'3'57'0,"9"13"-30"0,-12-3-34 15,12 3 10-15,0 3 1 0,0 4 2 16,3 9 6-16,0 3 5 16,9-6-9-1,9-3-2-15,3-2-2 0,6-3-2 0,3-5 1 16,2-8 11-16,1-5 6 16,3-11-8-16,-6-8-2 15,-3 0 0-15,-6-3 4 0,-7 1-2 16,-10-3 1-1,-7-3-7-15,-6-3-2 16,-6-4-2-16,-3 7-2 16,-3 3-2-16,-2 5-1 0,5 5-20 15,3 3-8-15,6 11-26 16,12 0-9 0,12-3-16-16</inkml:trace>
  <inkml:trace contextRef="#ctx0" brushRef="#br1" timeOffset="25">6925 14584 156 0,'-23'5'57'0,"17"8"-30"0,3 11-32 16,0-11 12-16,-3 17 14 15,0 7 10-15,0 8-2 0,3 13-2 16,0 0-15 0,3-5-5-16,0 0-3 0,3-3 0 15,3-5 2-15,0-8-16 0,0-8-6 16,-3-5-25-16,0-5-11 16</inkml:trace>
  <inkml:trace contextRef="#ctx0" brushRef="#br1" timeOffset="26">6702 14909 236 0,'-3'-5'88'0,"6"5"-48"0,3-3-42 15,0 1 17-15,3-1-5 16,3-2 4-16,6-1-12 15,3 1-5-15,5 0 1 16,7 2-2-16,3 3 0 0,0 0-39 16,-4 0-19-16,4-2-32 15</inkml:trace>
  <inkml:trace contextRef="#ctx0" brushRef="#br1" timeOffset="27">7149 14875 176 0,'-18'5'68'0,"3"3"-36"0,-12 5-31 0,15 1 16 16,-3 9-7-16,-3 4 0 15,1 2 0-15,2 3 1 16,0 2-5-16,6-2-6 0,6-6-1 16,6-2 1-16,3-3 0 15,9-5 0-15,-3-8 2 16,5-3 3-16,4-7 2 15,-3-9-6-15,-3-2 0 16,0-3-1-16,-3-2 2 16,-3-1-1-16,-3 0-1 15,0 4 1-15,-3 1-4 16,0 1 2 0,0 8-1-16,0 2-2 0,0 9 3 15,0 7 2-15,2 0 0 16,1 5-1-16,0 6 1 15,3-3-1-15,0-2 0 16,3 0 2-16,0-6-17 16,0-3-4-16,0-2-31 15,0-2-10-15,6-12-13 16</inkml:trace>
  <inkml:trace contextRef="#ctx0" brushRef="#br1" timeOffset="28">7419 14631 192 0,'-6'-10'74'0,"9"10"-40"0,-3 0-46 0,0 0 10 16,3 8 4-16,-3 8 8 16,0 10 7-16,0 11 4 15,-3 13-11-15,3 14-1 0,0-1 1 16,0-2-6-16,6-5-2 15,0-8-1-15,3-6 1 16,3-8-47-16,0-7-22 16</inkml:trace>
  <inkml:trace contextRef="#ctx0" brushRef="#br1" timeOffset="29">8158 14885 176 0,'-9'-7'66'0,"6"4"-36"0,-6 3-24 0,6 0 15 15,-6 3 0-15,0 2 2 16,-3 0-8-16,0 11-2 16,-3-3-7-16,6-2-6 0,3 7-3 0,3-2-3 15,6 0 1-15,6 0 3 16,3 0 1-16,6 2-2 15,3 1 2-15,-3 2-1 16,-3 0 0-16,-6 3 11 16,-3-3 5-16,-9-2 5 15,-6-1 1-15,-3-2-9 16,-6-3-2-16,0-2-5 16,-9-3-1-16,3-3-8 15,1-5-2-15,2-3-23 16,3-2-8-16,9-8-35 15,6-6-51 1,12-4 30-16</inkml:trace>
  <inkml:trace contextRef="#ctx0" brushRef="#br1" timeOffset="30">8408 14645 196 0,'-6'-8'74'0,"6"8"-40"0,0 10-42 0,0-2 10 16,0 13 1-16,-3 3 3 16,0 11 8-16,0 7 5 15,0 14-9-15,0-1 3 0,0 1 1 16,0-1-7-16,0-7-4 0,0-1 0 16,0-9 0-16,0-7-28 15,0-4-12-15,0-6-55 16,3-8-32-1,-3-5 56-15</inkml:trace>
  <inkml:trace contextRef="#ctx0" brushRef="#br1" timeOffset="31">8214 15023 228 0,'-6'-13'85'0,"9"15"-46"0,3-23-43 15,0 16 13-15,3-6-5 16,6 3 2-16,3-2-3 0,0 2-2 16,2 0 0-16,4 3-4 0,0-1 2 15,3 1-23-15,3 3-12 16,-1-1-54 0,1 0-27-16,0-2 57 15</inkml:trace>
  <inkml:trace contextRef="#ctx0" brushRef="#br1" timeOffset="32">8640 14915 160 0,'-9'0'60'0,"6"-3"-32"0,-3 3-24 0,3 0 15 0,0 3 0 16,-3-1 3 0,-3 4-10-16,-3 12-4 0,0 3-5 15,-3 3-3-15,4 0 1 0,-4 0-4 16,3 10 0-1,3-2-1-15,6-3 3 0,3-5 0 16,6-6 3-16,0-2-1 16,6-5-1-16,0-6 3 15,2-5 0-15,4-8-6 16,-3-5 0-16,0-3-1 16,-3-3 2-16,-3 1-1 15,0-1 1-15,-3 1 2 16,-3 2 0-16,0 3 4 15,-3 0 5-15,0 13 1 16,3 10 0 0,0 3-1-16,3 3-3 0,0 8 1 15,0-3-6 1,2 0-1-16,1-2 2 16,3-1 3-16,0-2-31 0,0-3-14 15,-3-2-44 1,9-6-30-16,0-2 46 15</inkml:trace>
  <inkml:trace contextRef="#ctx0" brushRef="#br1" timeOffset="33">8991 15031 156 0,'-6'-16'57'0,"6"-5"-30"0,-3 8-25 0,3 10 12 15,-3-8 4-15,0 4 10 16,-15 17-8-16,-3 1-11 15,1 5-7-15,-1 5-5 0,3 3 4 16,0 7 1-16,6-4 0 16,3-3-2-16,6-1-4 15,9-1-2-15,3-4 5 16,9-5 2-16,3-5-10 16,3-2-7-16,2-6-27 15,1-14-56 1,0-4 11-16</inkml:trace>
  <inkml:trace contextRef="#ctx0" brushRef="#br1" timeOffset="34">9101 14666 152 0,'-9'0'57'0,"9"5"-30"0,0 16-36 0,0-7 7 15,0 1 7-15,0 9 9 16,0 11 10-16,0 15 6 0,0 3-16 16,0 0-4-16,0 2 1 15,0-4-5-15,0-4 2 16,0-7-7-16,0-6-3 16,0-5-17-16,0-5-7 15,0-5-38-15,0-6-40 16,0-8 28-1</inkml:trace>
  <inkml:trace contextRef="#ctx0" brushRef="#br1" timeOffset="35">9375 14915 148 0,'0'-3'57'0,"0"0"-30"0,0 6-32 15,-9 0 27 1,-6 7-1-16,3-2 3 16,-6 8 1-16,-5-3-14 0,-4 3 2 15,0 0 1-15,3 0-12 16,3-3-3-16,7 0-2 0,2 1 1 16,3-1-1-16,3 0 1 15,3-2 0-15,6 2 0 16,9 3 4-16,3-3 1 15,5-3-4-15,4 1 1 16,0 0 0-16,3-6 2 16,3-2-43-16,-1-1-17 15,7-10-26-15</inkml:trace>
  <inkml:trace contextRef="#ctx0" brushRef="#br1" timeOffset="36">10223 14706 68 0,'-3'-24'27'0,"0"18"-14"0,-3-7-9 0,3 8 10 0,-2-3 7 16,-7-5 7-16,-3 0 9 15,-3-1 4-15,-9 6-2 16,3-2 1-16,-3 4-20 16,1 9-9-16,-1 5-7 15,0 13-6-15,3 11-1 0,3 5 2 16,4 8 0-16,5 16 3 16,3-3 1-16,3-2-1 15,3-6 1-15,0 3-4 16,3-8 0-16,0-6 3 15,0-7 1-15,0-5-17 16,0-6-7-16,0-5-43 16,0-6-52-1,0-4 26-15</inkml:trace>
  <inkml:trace contextRef="#ctx0" brushRef="#br1" timeOffset="37">9664 15002 212 0,'-6'-3'82'0,"12"6"-44"0,3-3-44 0,-3-5 14 15,6-1 6-15,8 1 6 16,13-6-4-16,3 1-1 16,6-1-9-16,2 3-4 0,7 3-1 15,2 0-15-15,-5 2-3 16,-6 0-48-16,-7 1-65 15,-8 7 27-15</inkml:trace>
  <inkml:trace contextRef="#ctx0" brushRef="#br1" timeOffset="38">10140 14960 140 0,'-6'-3'52'0,"12"8"-28"0,0 19-30 16,0-11 6-16,-3 6 7 16,0 5 5-16,0 2 14 15,0-2 6-15,-3 0-16 0,0-1-5 0,0-1-3 16,-3-4-4 0,3-2-1-16,0-5 1 0,-3-3 2 15,3-3 14 1,-3-3 7-16,3-4-7 0,0-3-2 15,3-9-10-15,0-2-5 16,6-5-5-16,3-3 1 16,0 1-1-16,2 1-2 15,-2-4 0-15,3 2 0 16,0 8-8-16,3 6-3 16,-3 2-19-16,0 8-5 15,3 2-26 1,0 1-42-16,-1 0 24 15</inkml:trace>
  <inkml:trace contextRef="#ctx0" brushRef="#br1" timeOffset="39">10450 15018 156 0,'-9'-3'57'0,"3"0"-30"0,-3 3-21 16,3 0 17-16,0 3-8 15,-3 0 2-15,-3 2-8 16,0 6-1-16,0 2-4 15,-3 5-5-15,3 6 0 0,4 3 3 16,2-1 1-16,3-2-4 16,3 0 1-16,3-6 0 15,3-5 0-15,2-2 4 16,4-8 5-16,0-6-1 0,3-2 1 16,0-6-3-1,-3-7 1-15,-3-3-2 0,0-3 0 16,-3 3-6-1,-3-1 1-15,0 6 0 0,-3 3 2 16,0 3-3-16,0 4-2 16,0 6-1-16,0 6 0 15,3 4 3-15,0 9 2 16,0 2-2-16,3 0 0 16,0-2 1-16,-1-1 0 15,1-2 2-15,0 0 1 16,-3-3-17-16,3-5-5 15,-3-3-35-15,15-7-57 32</inkml:trace>
  <inkml:trace contextRef="#ctx0" brushRef="#br1" timeOffset="40">10587 15028 112 0,'-6'11'44'0,"9"5"-24"0,-3 16-15 15,0-14 11-15,-3 1 10 16,-3 2 6-16,0 3-5 16,0-3-4-16,-3 0-13 15,0-5-2-15,0-3 2 0,3-2-6 0,0-3 0 16,3-3-2 0,0-8 1-16,0-2-4 15,9-8-2-15,0-9-14 16,6-4-4-16,3-6 2 0,3 1 3 15,2-4 8-15,-2 1 2 16,3 5 4-16,-3 7 3 16,3 15 9-16,0 9 3 15,-3 6 5-15,-4 5 3 16,1 3-2-16,-6 5 0 16,-6 1-4-16,3-4 1 0,-6-2-9 15,0 0-2-15,0-3-3 16,0-8 1-1,0-2 0 1,6-14-8-16,0-2-13 16,3-5-3-16,3-4 3 15,3-4 6-15,0-3 5 16,0 8 2-16,-1 10 5 16,1 14 4-16,0 5 3 15,0 5 1-15,-3 6 7 16,-3 2 4-16,-3 0-7 15,0 3-4-15,-3-3-5 16,0-3-3-16,3-2-26 16,-3-3-12-16,0-2-142 31,6-11 95-31</inkml:trace>
  <inkml:trace contextRef="#ctx0" brushRef="#br1" timeOffset="41">11125 15036 160 0,'12'11'63'0,"-6"-3"-34"0,3 2-36 0,-3-4 10 16,6-1 12-16,3-2 7 16,-3-1 3-16,0-2 0 15,0 0-14-15,-1 0-7 0,-2-5 0 16,0 0-3-16,-3-3 2 15,0-11-4-15,-6 3 0 16,-3-5-1-16,-3 0-2 0,-12 5-6 16,1 3-2-16,-4 2 5 15,0 6 1-15,0 10 6 16,0 9 2 0,0 1 0-16,4 7 1 15,5 4 4-15,3 1 4 0,6 2-4 16,3-3-2-16,6 1-5 15,6-4 0-15,2-1-7 16,7-4 0-16,6-5-52 16,6-5-58-1,0-3 25-15</inkml:trace>
  <inkml:trace contextRef="#ctx0" brushRef="#br1" timeOffset="42">11506 14904 188 0,'-15'-3'71'0,"12"6"-38"0,-17 0-41 0,8-1 10 15,0 12 12-15,0 4 10 16,0-2-12-16,3 2-6 16,3 1-4-16,6 2-5 0,3 0 2 15,6 11-1-15,9-6 0 16,-3 1 8-16,-3-1 6 15,-3 1 11-15,-3-1 6 0,-12-2-7 16,-9-3 0-16,-6 0-13 16,-9-5-5-1,0-5-78-15,-5-6-35 16,-7-5 2-16</inkml:trace>
  <inkml:trace contextRef="#ctx0" brushRef="#br1" timeOffset="43">12179 14909 64 0,'0'-5'24'0,"3"5"-12"0,0-3 6 0,-3 3 14 16,0 0 4-16,0-2 2 0,-3-1-5 16,0 3-3-16,-3 0-8 15,-9 3-3-15,-6 2-11 16,0 8-3-16,-5 11 1 0,-1 5-3 15,3 3-2-15,6 5 0 16,3-3-1-16,6 1-3 16,9-1 0-16,9 1-1 15,6-4 3-15,9-4 0 16,3-6 3-16,0-5-1 16,2-8-1-16,1-6-21 15,0-7-9-15,-3-3-31 16,-6-2-40-16,-4-9 27 15</inkml:trace>
  <inkml:trace contextRef="#ctx0" brushRef="#br1" timeOffset="44">12268 14989 132 0,'-6'21'52'0,"6"-16"-28"0,0 11-24 0,3-3 10 16,0 8 5-16,3 6 4 15,0-1 2-15,0 1-1 16,0-1-10-16,-3-2-6 0,0-3-3 16,0-5 3-16,0-3 2 0,-3-2 4 15,0-6 1 1,0-5 3-16,-3-5 4 16,0-3-10-16,0-5-4 15,3-8-3-15,0-3-1 0,3 0-3 16,3 3 0-16,3 0 2 15,3 2 2-15,6 6-11 16,0 2-3-16,-1 3-16 16,1 3-4-16,-3 2-1 15,0 3 3-15,-3 0 9 16,-3 3 6-16,0 0 4 16,0 5 3-16,0 0 6 15,0-1 3-15,-3 4 1 16,-1 0-1-16,1 2 12 15,3-3 4-15,3-2 3 0,-3 0 1 16,0-2 2-16,6-9 3 16,0-2-9-1,0-3-6-15,-3 0-2 16,0-3-5-16,0 1 0 16,-4-1-1-16,-2 0-2 15,-6-2 1-15,-3 3 1 16,-3 2-1-16,-5 5-1 15,-7 6-2-15,-3 5 1 16,0 5 1-16,0 5 0 16,3 1 0-16,0 2 0 0,10-2 0 15,2 2 2-15,6 0-3 16,6-3 0-16,8 1 1 16,10-6 0-16,3-2-9 15,6-6-2-15,5-5-29 16,4-5-12-16,6-3-19 15</inkml:trace>
  <inkml:trace contextRef="#ctx0" brushRef="#br1" timeOffset="45">12929 15097 160 0,'-21'-18'63'0,"9"12"-34"0,-9 4-10 16,7 4 21-16,-4 1-16 0,-6 2-3 15,0 6-15 1,0 7-4-16,3 4-2 15,4-1 0-15,5 3 2 0,6-1 1 16,6 1 3-16,6-3-3 16,6-2 0-16,5-6-1 0,7-5 1 15,0-8-2 1,0-5-1-16,-3-6-8 0,-3 1-3 16,-4-4 8-1,-2 1 6-15,-6-5-1 0,0 2 1 16,-3 0-3-16,-3 5-1 15,0 3 3-15,0 3 1 16,0 5-4-16,0 8-1 16,3 5 1-16,3 3 0 0,3 5 1 15,0 3 0-15,3-3 0 16,3-2 0-16,0-3-5 16,3-6-1-16,-1-2-19 15,-2-8-7-15,3-5-29 16,0-8-45-1,-3-3 28-15</inkml:trace>
  <inkml:trace contextRef="#ctx0" brushRef="#br1" timeOffset="46">13081 14798 216 0,'-9'-16'82'0,"9"16"-44"0,-3 0-27 15,3 0 16 1,0 14-20-16,3 7 5 15,0 5 3-15,0 22-8 16,0 2-1-16,-3 6-2 0,0-3-2 16,0-1 1-16,3-4-2 0,0-6 2 15,0-7-20-15,0-9-8 16,0-5-45-16,0-5-19 16,0-8 2-1</inkml:trace>
  <inkml:trace contextRef="#ctx0" brushRef="#br1" timeOffset="47">12878 15063 264 0,'-17'-3'101'15,"20"-2"-54"-15,-3 13-57 0,3-8 16 0,3 2 7 16,5 1 6-16,4-3-1 15,9 3 0-15,6-6-10 16,6 0-7-16,8 1-2 0,1-1-34 16,5-2-15-16,-2 2-34 15,-6 1-54 1,-6 2 37-16</inkml:trace>
  <inkml:trace contextRef="#ctx0" brushRef="#br1" timeOffset="48">13340 15100 216 0,'-12'13'82'0,"9"-2"-44"0,6-1-40 16,0-2 17-16,3 0-2 16,3 0 2-16,3-3 0 15,0 1 4-15,2-4-11 0,4-2 0 0,0-5-1 16,0-3-1-16,-3-3 1 16,0-2-6-16,-3 0-1 15,-3 0 0-15,-3-3 0 16,-9 0-3-16,-6-8 2 15,-6 6-1-15,-3 4 0 16,-3 12 0-16,0 2 0 16,0 2 0-16,1 9 0 15,2 2 0-15,3 8 0 16,9 1 2-16,3 1 0 16,6 1-5-16,6 0 1 0,3 0-7 15,3-3-1 1,5-3-26-16,7-4-13 0,0-9-26 15,0-5-32 1,3-3 39-16</inkml:trace>
  <inkml:trace contextRef="#ctx0" brushRef="#br1" timeOffset="49">13658 15084 188 0,'-12'-16'71'0,"3"8"-38"0,-5 11-23 15,5 2 20-15,-3 0-18 16,0 3-6-16,-3 3-9 15,3 7-3-15,0 4 3 16,3 1 1-16,3 1 4 0,3 3-1 16,3-1-1-16,6-2 1 0,3-6 1 15,3-4 1 1,3-6 3-16,3-8 8 16,0-8 3-16,0-3-4 15,-4-5 0-15,1-10-4 0,-3-1 2 16,-6-4-6-16,0-4-1 15,-6-13-2-15,-3-4 1 16,-6-1-4-16,-3 5 0 16,-3 6 1-16,1 5 2 15,-1 8-1-15,3 5 2 16,0 5-4-16,3 11 0 0,0 3-4 16,3 5 1-16,3 11-3 15,3 7 0 1,3 11 8-16,3 16 4 15,6 3 2-15,3 7 1 16,3-4-2-16,0-1-1 0,2-5-3 16,4-3-2-16,-3-5-2 15,0-8-1-15,0-7-47 16,-3-9-21-16,-1-5-39 16</inkml:trace>
  <inkml:trace contextRef="#ctx0" brushRef="#br1" timeOffset="50">14016 15060 324 0,'-9'-5'121'0,"9"10"-66"0,-3-2-64 0,3-3 18 15,0 0-9-15,0 2 2 16,0-2-8-16,0 3-3 16,0 0 5-16,0 2-67 0,3 0-27 15,3 1-14 1</inkml:trace>
  <inkml:trace contextRef="#ctx0" brushRef="#br1" timeOffset="51">13992 15240 272 0,'-9'0'101'16,"6"3"-54"-16,0-3-48 0,3 0 18 0,0 0-6 15,0 0 3-15,0 0-3 16,3 0-1-16,0-3-6 16,0 0-5-16,3 1 0 0,-3 2-1 15,3 0-2-15,-6 0 3 16,0 0 0-16,0 5 1 15,0-2 0-15,0 2 2 16,-3-2 1-16,3-1-1 16,-3-2 1-16,3 0-37 0,0-2-17 15,3-1-73 1</inkml:trace>
  <inkml:trace contextRef="#ctx0" brushRef="#br1" timeOffset="52">14682 14719 140 0,'-9'-3'52'0,"6"8"-28"0,0-2-28 16,0 2 65-16,3-5-22 15,0 0-9-15,3 6-8 0,6-4-14 16,3 4 6-16,9-4 3 0,9 1-5 16,6-8 1-16,8-6-8 15,10 0-1-15,-4 3-2 16,1 1-2-16,0-1-2 15,-4 2 1-15,-2 1 1 16,-9 2 0-16,-4 1 0 16,-5-1 0-16,-3 3 0 15,-6 0 0-15,-3 3 0 16,-6 13 2 0,-3 2 1-16,-6 9 5 15,-6 10 5-15,-3 16 4 16,0 5 4-16,-3 3-5 15,0-6-1-15,0 3-7 16,0-2-3-16,3-6-2 0,3-7 0 16,0-6-4-16,0-6 0 15,3-4 1-15,0-9 0 16,0-4-14-16,3-4-3 16,-3 1-11-16,0-9-3 15,0-4-21-15,0-4-9 16,3-4-49-1</inkml:trace>
  <inkml:trace contextRef="#ctx0" brushRef="#br1" timeOffset="53">14879 15039 208 0,'0'3'77'0,"3"-3"-42"0,9 0-23 0,0 0 19 15,11 0-5 1,10 0 2-16,9 0-10 16,5-3 0-16,4 3-11 15,0 0 2-15,-1-3 2 0,-2 3-6 16,-4-2-3-16,-5 2 1 0,-6 0 0 15,-6 0-1-15,-7 0-2 16,-5-3-19-16,-6 3-10 16,0 0-89-1,-9 0-50-15,0-3 72 16</inkml:trace>
  <inkml:trace contextRef="#ctx0" brushRef="#br1" timeOffset="54">13024 3027 64 0,'0'-8'27'0,"3"8"-14"0,0-5 0 0,3 5 11 16,-6 0 5-16,6 0 2 16,-3 0-10-16,0 2-3 15,0 1-15-15,0 7-4 16,0 4 0-16,0 10 2 0,0 7 2 16,0-4 1-16,0-1 0 15,0 1-5-15,0-1 1 16,-3-2 0-16,3-6 0 15,0-2 0-15,-3-2 0 0,3-7-31 16</inkml:trace>
  <inkml:trace contextRef="#ctx0" brushRef="#br1" timeOffset="55">12977 2955 88 0,'-9'-23'35'0,"6"23"-18"0,-3 2-11 15,6 1 11 1,-3 18-7-16,-3 6-5 0,3 10-4 16,0 5 2-1,6 6 2-15,3-1-4 16,9-5-1-16,6 9 2 0,-1-9 3 15,4-8 9-15,6-18 3 16,3-13 0-16,8-11 0 16,1-10-1-16,-3-9 3 15,-3-2-11-15,-10-8 11 0,-5-3 7 16,-12-2 3-16,-9-6 3 16,-15 3-9-16,-6 8-1 15,1 8-13-15,-1 5-3 16,0 6-24-16,3 5-8 15,3 5-44-15,3 13-20 0,3 0-6 16</inkml:trace>
  <inkml:trace contextRef="#ctx0" brushRef="#br1" timeOffset="56">12870 4326 168 0,'-9'-8'66'0,"12"5"-36"0,0-2-35 0,5-8 14 16,4-3-5 0,3 0-2-16,3 3 2 15,3 0-3-15,3 2-3 0,-3 6 1 16,-4 5 1-16,-2 13 2 0,-3 11-1 16,-6 2 2-16,-9 6 2 15,-9 5 2-15,0 0 3 16,-2-3 1-16,-1-2-1 15,0-5 1-15,3-3 7 16,3-6 6-16,0-5-4 16,3-2-2-16,3-3-15 15,0-3-4-15,6-2-2 16,3-3 1-16,3-3 3 16,0 0 2-16,9 1-4 15,3-1 1-15,-4 0 0 16,1 3 2-16,0 0-1 15,-3 0-1-15,0 0-8 0,-3 0-5 16,0 0-22-16,0 0-10 16,-3 0-9-16,0 0-5 15,-4-2-11 1</inkml:trace>
  <inkml:trace contextRef="#ctx0" brushRef="#br1" timeOffset="57">12998 4109 116 0,'-30'-5'44'0,"18"5"-24"0,-12 2-4 15,15 1 16-15,-6 2-2 16,-15 6 0-16,4 5-17 15,2 5-6-15,0 16-4 16,3 5-3-16,9 3 3 0,6 11-4 16,6 2-2-16,21 0 2 15,3 3 2-15,6-8 0 16,3-8 2-16,8-11-2 0,4-15-1 16,-1-14 7-1,4-13 5-15,0-13 5 0,2-8 2 16,-5-13-6-16,-9-3-3 15,-12-8 3-15,-13 2 4 16,-20 4 2 0,-5 2 3-16,-10 8-8 0,-3 5-3 15,-3 8-28-15,-5 6-14 16,2 5-55-16,3 5-22 16,6 0 12-1</inkml:trace>
  <inkml:trace contextRef="#ctx0" brushRef="#br1" timeOffset="58">12745 6115 132 0,'-6'-6'49'0,"6"4"-26"0,0 2-5 15,0 0 18-15,6-8-20 16,-1 2-8-16,4-4-6 15,6-1-2-15,6 6 0 0,-6 5 2 16,0 5-3-16,0 0 0 16,-3 3 1-16,-6 3 2 15,-6 5 3-15,-3-6 4 16,-3 4-2-16,0-4 1 16,0 1-3-16,0-3 0 15,3 0-10-15,3-3-2 16,9 3 4-16,3 0 1 15,0 5-1-15,0 0 0 16,-4 1 2-16,-2-4 0 16,-3 1 14-16,-3-1 8 0,-3 1 5 15,-6 0 4-15,-2-4-7 16,-4 1-4-16,0 0-11 16,0-2-3-1,3-4-8-15,0 1 0 16,3-3-30-16,6 0-13 0,3-3-56 15,15-5-33 1,0-5 62-16</inkml:trace>
  <inkml:trace contextRef="#ctx0" brushRef="#br1" timeOffset="59">12783 5943 92 0,'-24'-11'35'0,"15"8"-18"0,-5 1-2 15,5 2 15-15,-3 5-10 16,-3 3-3-16,-3 5-8 15,0 11-4-15,-3 10-2 16,3 9-3-16,4 10 3 0,5 2-2 16,6 3 2-16,6-2 0 15,9-3 3-15,11 0 6 16,10-14 4-16,6-12 7 16,5-14 3-16,1-13 2 15,0-13 0-15,-1-11-11 16,-8-5-3-16,-6-5-4 0,-6-9-1 15,-9 4 1-15,-15-6 4 16,-6 0-4-16,-12 5 2 16,-3 6-3-16,-9 4 2 15,0 7-13-15,1 7-5 16,-1 3-30-16,6 7-12 16,3 4-60-1,9-1-43-15,3 8 63 16</inkml:trace>
  <inkml:trace contextRef="#ctx0" brushRef="#br1" timeOffset="60">10947 7922 120 0,'0'-3'46'0,"3"6"-24"0,-3-1-26 0,3 4 10 15,-3 2 8-15,0 2 6 0,0 3 1 16,-3 8-1-16,0-2-6 15,0 0-4-15,0-4-5 16,0 1-4-16,-3-2 0 0,3-4-1 16,0-2 0-16,3 0 0 15,0-3 0-15,3-2 0 16,6 0 0-16,0-3 0 16,3 0 0-16,5 0 0 15,1 0 2-15,0 0-3 16,3 0 0-16,0 0 3 15,-3 0 3-15,-3 2-24 16,-1-2-12-16,-2 0-46 16</inkml:trace>
  <inkml:trace contextRef="#ctx0" brushRef="#br1" timeOffset="61">11134 7975 140 0,'-3'2'52'0,"6"6"-28"0,-3 0-28 0,0 3 10 16,0 5 1-16,0 5 6 15,0 5-3-15,-3 3 0 16,3 3-6-16,0-3-1 0,0 0 1 0,0-2-2 16,0-4-2-1,0-1 3-15,0-6 2 0,0-6-20 16,0-2-9-1</inkml:trace>
  <inkml:trace contextRef="#ctx0" brushRef="#br1" timeOffset="62">10941 7784 112 0,'-33'3'44'0,"18"2"-24"0,-9 6-19 0,15 7 8 16,-3 6 3-16,-2 8 3 15,2 10-6-15,0 6-1 16,6 5-4-16,3-1-3 16,6 7 0-16,12-6-4 0,8-11 2 15,7-10 7-15,9-11 4 16,9-11 6-16,-7-15 4 15,1-11-6-15,-3-8-1 16,-7-5-3-16,-5 0 1 16,-9-13 9-16,-9 5 5 15,-15 0-2-15,-6 0-2 16,-6 5 0-16,-9 0-1 16,1 8-11-16,2 11-5 0,0 5-14 15,3 6-6-15,3 7-30 16,6 8-10-16,6 8-55 15</inkml:trace>
  <inkml:trace contextRef="#ctx0" brushRef="#br1" timeOffset="63">10947 9890 148 0,'3'0'57'0,"-3"3"-30"0,0 2-14 16,0 0 17-16,0 3-9 15,0 3-1-15,-3 5-8 0,0 0 0 16,0 0-7 0,0-1-3-16,-3 1-1 0,3 0 1 0,0-5 1 15,0-1-4-15,0-2 1 16,3-2 0-16,0-6 0 15,6-3-3-15,6 0 0 16,3 1 2-16,5-1 0 16,1 0 1-16,0 3 2 15,-3 0-3-15,0 6 0 16,0 2-1-16,-6 2 0 16,0 3 15-16,-7 1 6 0,-2-1-3 15,-3 3-1 1,-3 0-7-16,-2-3 0 15,-4-3-10-15,-6-2-3 16,-6-2-33-16,0-6-14 0,0-3-45 16,0-2-25-1,4-6 61-15</inkml:trace>
  <inkml:trace contextRef="#ctx0" brushRef="#br1" timeOffset="64">10950 9858 164 0,'6'0'63'0,"3"-2"-34"0,11-1-27 15,-8 3 12-15,3 0-7 16,0 0-2-16,0 0 0 0,0 0 1 16,3 0-3-16,-3 0-2 0,-1 0 2 15,-2 0-29-15,0-5-11 16,-3 0-40-1</inkml:trace>
  <inkml:trace contextRef="#ctx0" brushRef="#br1" timeOffset="65">10899 9665 104 0,'-27'0'38'0,"15"6"-20"0,-6 9-10 0,13-7 11 0,-4 6-5 16,-6 4 0-16,0 11-2 16,3 8 2-16,3 11 2 15,3 15 2-15,6 9-10 16,6 5 0-16,6-3-1 0,9-6-1 16,9-7 1-16,5-13 5 15,7-11 4-15,6-13 1 16,2-14-1-16,-2-15-2 15,-1-11-1-15,-2-21-7 16,-3-5-4-16,-7-11-1 16,-11 3 1-16,-12-3 3 15,-12 2 2-15,-6 6-1 0,-15-5-1 16,-5 10-6-16,-7 6 1 16,-9 5 0-16,3 8 0 15,1 16-18 1,2 2-8-16,6 8-26 15,3 6-10-15,10 5-29 16</inkml:trace>
  <inkml:trace contextRef="#ctx0" brushRef="#br1" timeOffset="66">10953 11853 104 0,'0'-2'41'0,"3"-1"-22"0,-3-15-9 15,3 15 14-15,-3 0 2 16,0 1 4-16,0 2-3 15,0 0 1-15,0 0-16 16,-3 5 4-16,0 8 2 0,-3 3-10 16,0-3-2-16,-6 3-4 15,3 3-2-15,0 2 3 16,0 5 0-16,0 3 1 16,0 0 0-16,3 3-2 15,3 3 1-15,0 2 0 16,6-6 1-16,3 6-5 0,3-5 1 15,3 0 0-15,3-6 0 16,6-4 0-16,0-1 2 16,-1-8-3-16,1-5-2 15,0-5-1-15,-3-3 3 16,0-8 0-16,-3-6 1 16,0-4 0-16,-6-1 0 15,-4 1-3-15,1-1 2 16,-6 1 1-16,-3 5 2 15,-3-1 1-15,-2 6 1 16,-10 3 6-16,-3 5 6 0,-3 3-2 16,0 2 2-16,0 0-9 15,4 3-4-15,2 0-2 16,0-3-1-16,6 1-7 16,0-4 0-16,6 1-37 15,3 0-15-15,3-3-43 16,6-6-25-1,0-2 59-15</inkml:trace>
  <inkml:trace contextRef="#ctx0" brushRef="#br1" timeOffset="67">10872 11642 116 0,'-18'-6'44'0,"12"4"-24"0,-2 4-8 0,5 1 13 15,0 0-9-15,-3 2-4 16,0 3-3-16,0 2-1 16,-3 6-4-16,-3 6-3 0,3 7 0 15,0 8 3-15,0 5 5 16,-3 6 1-16,9 2 4 15,0 0-1-15,3 3 0 16,6-3-5-16,0 11-3 16,6-3-5-16,3-5-2 15,3-5 1-15,6 0 2 0,2-14-5 16,4-8 1-16,9-10 1 16,0-8 1-16,-4-8-2 15,4-10 2-15,0-11 1 16,-4-9 2-16,-5-4 3 15,-3-8 2-15,-3-1 3 16,-9-4 4-16,-6-4 5 16,-6 4 5-16,-6-3-6 15,-12 2 0-15,-6 8-5 16,-6 6 0-16,-6 5-3 16,-2 5-1-16,2 3-16 15,3 5-6-15,0 5-42 0,6 1-18 16,10-1-40-1</inkml:trace>
  <inkml:trace contextRef="#ctx0" brushRef="#br1" timeOffset="68">14477 7943 148 0,'-6'-3'55'0,"6"3"-30"0,3-2-29 0,-3 2 10 16,6 0 1-16,0 0 6 15,3-3 2-15,0 0 3 16,3 1-10-16,2-4 2 0,1 4 1 16,0-1-6-16,9-2-1 15,-3-1-2-15,0 4 1 16,0-4-2-16,-4 4-1 0,-2-1 1 16,-3 3 1-16,-3 0 1 15,-3 0 3-15,0 3 8 16,-3 5 5-16,-3 2-5 15,0 6-3-15,-3 5-4 16,0 3 0-16,0 5-2 16,0 6 2-16,0 2-4 15,0-3 0-15,3-2-1 16,0-3 1-16,0-3-2 16,0-4 2-16,3-7-15 15,-3-1-5-15,3-4-33 16,-3-4-13-16,0-4-35 15</inkml:trace>
  <inkml:trace contextRef="#ctx0" brushRef="#br1" timeOffset="69">14551 8117 212 0,'-6'-2'79'0,"9"2"-42"0,3 0-41 0,0 0 15 15,3 0 1-15,0 0 4 16,6 0-4-16,3 0 1 0,6 0-8 16,2-3-3-16,1 0-1 15,-3 1-8-15,3-1-3 16,-6 1-30-16,-3-1-11 16,-4 3-42-1</inkml:trace>
  <inkml:trace contextRef="#ctx0" brushRef="#br1" timeOffset="70">14664 7728 116 0,'-23'-13'46'0,"8"11"-24"0,3-4-8 16,6 6 17-16,-3 0-4 15,-3-2 1-15,-3 2-11 0,0 2-3 16,-3 4-8-16,-2 7-6 0,2 0-3 16,0 19 2-16,0 8 0 15,-3 4 3-15,9 7 3 16,3 4 2-16,6 4 1 15,3 1-4-15,9 4-1 16,6-6-1-16,9-10 1 16,6-6 2-16,5-8 4 15,4-10 2-15,3-11 1 16,-1-13-4-16,4-13-3 16,-6-13 4-16,-3-11 2 0,-4-8-2 15,-8-5 2 1,-9-6 0-16,-6 3 3 15,-9-8 10-15,-12 8 5 16,-6 6-2-16,-6 4 1 0,-2 6-18 16,-1 8-8-16,-3 5-29 15,3 8-10-15,3 6-30 16,4 5-12-16,5 5-44 16</inkml:trace>
  <inkml:trace contextRef="#ctx0" brushRef="#br2" timeOffset="71">3205 17822 240 0,'0'6'-8'0</inkml:trace>
  <inkml:trace contextRef="#ctx0" brushRef="#br2" timeOffset="72">6294 16536 112 0,'3'-2'44'0,"0"-11"-24"0,0 2 1 0,-3 11 19 15,0 0-8-15,0 0-3 16,3 8-17-16,-3-3-5 15,3 3-5-15,0 5 3 0,-3 6 4 0,0-1-3 16,0 9 2-16,0-3-3 16,0 2 0-16,0 3-1 15,0-5 0-15,0-3-2 16,0-8-2-16,0 1 1 16,0-1 1-16,-3-2 1 15,3-4 1-15,-3-1-2 16,3-4-2-16,-3 1 5 15,3 0 1-15,-3-3-2 16,3 0-1-16,0-3 16 16,0-13-10-1,0 0-2 1,3 0 0-16,3-5-6 16,3 3-3-16,0-6-2 0,3 0 0 15,0 3 5 1,0 2 1-16,-3 1-3 15,6 5 1-15,-4-1-2 16,1 7 0-16,3-4 0 0,0 11-2 16,0 0 3-16,-3 13 0 15,0 3 1-15,-3 5 0 16,-3 0 0-16,0 3 0 16,-3-3 2-16,0 1 1 15,-3-7 1-15,0-1 0 0,0-1-2 16,0-5 1-16,0-8 2 15,0-6 2-15,3 1-3 16,0-5-3 0,0-6 0-16,3-5-1 0,-1 2 0 15,1 1 2-15,3-4-3 16,3 6 0-16,0 3-1 16,0 3 0-16,6 2-3 15,-3 2-1-15,3 4 0 16,-3 4 4-16,-1 4 1 15,-2 2 3-15,0 5-1 16,-3 5 2-16,0 1-2 16,-3 2-1-16,0-2 1 15,0 2 1-15,0-3-6 16,0-2-1-16,0-5-27 16,0-3-11-16,0-3-14 15,0 3-4-15,0-16-20 16</inkml:trace>
  <inkml:trace contextRef="#ctx0" brushRef="#br2" timeOffset="73">6875 16581 140 0,'-21'-5'52'0,"18"5"-28"0,-3-2-11 0,3 4 19 0,0 1-12 15,-3-1-1 1,-3 9-7-16,0 0-2 15,0 4-6-15,3 1-5 0,0 11 0 16,3 5 1-16,6-6 2 16,3 0 1-16,3-7 3 15,3-6-5-15,6 0-1 0,3-7 2 16,0-6 1-16,-3-6-1 16,-4-1-2-16,1-7-2 15,-3-2-1-15,-6 1 2 16,0-4 2-16,-6 3 0 15,0 0 2-15,0 3-2 16,0 0 2-16,0 8 0 16,0-3 3-16,0 8-5 15,3 5-3-15,0 3-2 16,3 2 0-16,0-2 3 16,6 11 0-16,0 2 1 0,6-8 0 15,-3 0-31-15,5-2-12 16,4-3-42-1</inkml:trace>
  <inkml:trace contextRef="#ctx0" brushRef="#br2" timeOffset="74">7280 16558 204 0,'-12'0'77'0,"6"2"-42"0,-6 9-39 0,9-3 13 15,-6 8-5-15,0 2 0 0,-3 1 2 16,0 5 3-16,0 5-4 16,3-3-5-16,0-5-3 0,-3-2-1 15,4-6 0-15,2 0-39 16,0-5-19-16</inkml:trace>
  <inkml:trace contextRef="#ctx0" brushRef="#br2" timeOffset="75">7110 16592 184 0,'-6'-11'71'0,"9"9"-38"0,-3-1-39 15,0 3 14-15</inkml:trace>
  <inkml:trace contextRef="#ctx0" brushRef="#br2" timeOffset="76">7116 16579 308 0,'9'2'16'0,"3"9"-8"0,3 2-1 15,-1 3 3-15,4 3-6 0,0 2-2 16,0 8-1-16,0-5 1 15,0-6-12-15,3 3-6 16,2-10-46 0,-2 2-53-16,-6-7 27 15</inkml:trace>
  <inkml:trace contextRef="#ctx0" brushRef="#br2" timeOffset="77">7381 16618 188 0,'0'-2'71'0,"0"4"-38"0,3 6-43 0,0-2 9 16,0 4 2-16,0 4 4 0,0-1-2 15,0 3-2-15,0 5 0 16,0-3-8-16,0-2-3 0,0 0-67 16</inkml:trace>
  <inkml:trace contextRef="#ctx0" brushRef="#br2" timeOffset="78">7345 16452 260 0,'-36'-21'96'0,"36"21"-52"0,0 0-51 15,0 0 16-15,0 0-13 16,0 0-1-1,9 8 4-15,6-3 0 0,0 3-43 0,3 0-19 16,0 5-33 0</inkml:trace>
  <inkml:trace contextRef="#ctx0" brushRef="#br2" timeOffset="79">7488 16613 176 0,'-6'5'68'0,"9"-2"-36"0,0 16-40 0,-3-11 10 16,3 2-3-16,0 1 0 16,-3 5 9-16,0-3 5 15,0-5-6-15,0 2-2 0,0-7-1 16,0 5-2-16,0-5 1 16,0-9 7-16,0 1-4 15,-3-3 0-15,3-2-3 16,0-4 0-16,3-2-7 15,0 1 1-15,0 1 3 16,3 1 2-16,6 2 0 16,-3 1-2-16,3 5 1 15,-1 2-1-15,1 3-3 16,0 5 0-16,0 6 4 16,0 5 3-16,0 0 1 15,-3 5 0-15,-3 3-1 16,0 2 0-16,0-5-2 15,-3-5 1-15,0-8 0 16,0 3 1-16,0-9-2 0,0-7 1 16,3-8-2-16,0-6-1 15,-1-2 1-15,1-5-1 16,3-1-5-16,0 3 1 16,3 3 2-16,0-5 1 15,6 10 5-15,-3 0 2 16,9 13-7-1,-1 3 5-15,-5 3 2 16,0 13 1-16,-6 0 3 0,0 2-3 16,-3 3-2-1,0 3-2-15,-3-3-3 0,0 3-6 16,0-8-4-16,0 3-32 16,-3-6-12-16,3-5-44 15</inkml:trace>
  <inkml:trace contextRef="#ctx0" brushRef="#br2" timeOffset="80">7964 16600 184 0,'-6'-5'71'0,"3"5"-38"0,3 8-43 15,0-3 11-15,0 3-5 0,3 5 2 16,0 3 12-16,3 5 8 15,-3 3-9-15,9 0-2 0,3-6-1 16,0 3-1 0,0-10 0-16,0 0-3 15,2-9-2-15,1-4-2 0,0-14-1 16,-3 2-7-16,-3-4-2 16,0-3 5-16,-3 0 1 15,-6-3 4-15,-3 5 1 16,0 3 7-16,-3 3 4 15,0 3 3-15,0 2 3 0,0 5-7 16,0 3-3-16,3 3-1 16,3 10-1-16,3 0-2 15,3 8 1 1,0 3-2-16,3 3-1 16,-1 4 3-16,7-10 0 0,6 6-21 15,-3-9-8-15,-3-4-51 16,0-1-42-1,-3-5 42-15</inkml:trace>
  <inkml:trace contextRef="#ctx0" brushRef="#br2" timeOffset="81">8342 16629 168 0,'-3'-8'63'0,"6"8"-34"0,3 5-36 16,-3 1 8-16,0 2-2 15,0 0 0-15,0 5 16 16,0 3 10-16,-3 5-13 16,0 0-2-16,0 3-2 0,3-8-4 0,-3 0-3 15,0-3 0-15,3-5-1 16,0-6 0-16,3-4 2 16,0-9-12-16,0-5-3 15,0-2-3-15,0-3 0 16,0-3 4-16,0 3 5 15,6 2 10-15,-1 1 6 16,4 10 4-16,-3 2 5 16,0 6 1-16,0 8 1 15,-3 3-7-15,0 2 0 16,-3 6-4-16,0 2 0 0,-3 0-3 16,0-8-1-16,0-2-6 15,3-11-1 1,0-11 1-16,3-2-9 15,-1-3-3-15,4-5-4 16,9 0-3-16,-3 0 9 16,6 2 4-16,3 3 5 15,-1 8 3-15,1 8 17 16,0 11 9-16,-3 5-1 16,-3 8-1-16,-3 10-11 15,-1-5-6-15,-5 5-3 0,0-10 1 16,0 0-41-16,0-8-18 15,-3-3-57 1</inkml:trace>
  <inkml:trace contextRef="#ctx0" brushRef="#br2" timeOffset="82">9753 16399 140 0,'-3'-5'55'0,"3"5"-30"0,-3 0-18 0,0 0 15 15,-6 2 2-15,-3 1 3 16,-9 5-3-16,-5-3-3 15,-1 6-11-15,3-3-2 0,3 0-1 16,6 5-3-16,6 0-1 16,6 0-8-16,12-2-2 15,15-3-1-15,3 5 0 16,3 6 5-16,-3-4 1 16,-4 4 4-16,1-3 3 15,-9 0 13-15,-6 2 6 0,-6 1 1 16,-9-3 2-16,-6-3-6 15,-6 0-3-15,-12-8-6 16,-2 3 0-16,2-5-7 16,0-3-3-16,3-3-10 15,4 1-5-15,5-4-18 16,6 1-7-16,9-8-22 16,9 0-8-16,6-1-31 15</inkml:trace>
  <inkml:trace contextRef="#ctx0" brushRef="#br2" timeOffset="83">9961 16222 204 0,'-3'-6'77'0,"3"14"-42"0,-3-2-41 0,3 7 14 15,0 13-1-15,0 6 6 16,0 2 4-16,0 9 2 15,0-1-10-15,0 6 1 0,3-1 1 16,3-2-9-16,0 3-2 16,0-3-17-16,0-11-4 15,0-5-20-15,-3-7-9 16,0-7-39 0</inkml:trace>
  <inkml:trace contextRef="#ctx0" brushRef="#br2" timeOffset="84">9863 16555 220 0,'-3'-8'85'0,"6"8"-46"0,3-5-48 16,0-1 14-16,3-1-1 16,6-7 2-16,6 4-2 15,3 2-3-15,5 2 0 16,10 4-4-16,0-3 2 0,-1 5-32 15,1-3-13-15,0 0-37 16,-3-2-19 0,-4 0 50-16</inkml:trace>
  <inkml:trace contextRef="#ctx0" brushRef="#br2" timeOffset="85">10345 16447 144 0,'-9'2'55'0,"4"-2"-30"0,-10 8-10 0,6-3 20 15,-3 6 1-15,-3 0 0 16,-3 2-15-16,0 8-5 15,3-3-10-15,3 9-6 0,3 2-1 16,4-3 1-16,5 1 2 16,5-6-3-16,4-2-2 15,3-6 4-15,6-10 3 0,0-6-12 16,0-5-7 0,0-3-8-16,-3-2-3 15,-3-5 11-15,-4 4 7 16,-2-2 9-16,0 1 5 15,-3 1 3-15,-3 4 5 16,0 2 1-16,0 0 3 0,0 8-8 16,0 5-3-16,0 3-4 15,3 5 0-15,3 3-2 16,0 0-1-16,3 5-2 16,6-5-1-16,0 3-25 15,3-11-11-15,15 5-38 16,-1-13-35-1,1-5 41-15</inkml:trace>
  <inkml:trace contextRef="#ctx0" brushRef="#br2" timeOffset="86">10676 16510 196 0,'-24'0'74'0,"6"5"-40"0,0 11-31 0,3-11 17 16,-2 9-10-16,-1 4-1 15,3 1 8-15,3 2 4 16,12 0-11-16,9 6-8 0,3-4-2 16,6 4 0-16,5-14 2 15,1 0-10-15,9-7-2 16,0-12-17-16,-1-2-6 16,-2-2-11-16,-3-6-5 0,-3-3-26 31</inkml:trace>
  <inkml:trace contextRef="#ctx0" brushRef="#br2" timeOffset="87">10848 16237 188 0,'-6'-10'71'0,"6"10"-38"0,0 0-36 16,0 0 11-16,3 8 0 16,0 13 3-16,0 11 7 15,0 2 6-15,0 11-13 16,3-3 1-16,0 6 1 0,0 0-7 15,0-6-3-15,0 3-2 16,0-3-1-16,0-2-16 16,0-11-6-16,0-5-20 15,0-6-6-15,-3-4-41 16</inkml:trace>
  <inkml:trace contextRef="#ctx0" brushRef="#br2" timeOffset="88">11143 16481 176 0,'-3'-8'66'0,"0"8"-36"0,-6 3-31 0,3 2 15 16,-3-2-1-16,-3 4 4 15,-8-1 6-15,-7 4 6 16,3-2-16-16,0 0-5 0,3 0-3 15,6-3-3-15,4 6-2 0,5-3-4 16,6 0 0-16,9 3 4 16,8-4 2-16,7 7 0 15,3-1 1-15,0 0-4 16,6-2-2-16,-1-3-27 16,1 0-12-16,0-8-56 15</inkml:trace>
  <inkml:trace contextRef="#ctx0" brushRef="#br2" timeOffset="89">12048 16547 148 0,'-6'-11'55'0,"6"-2"-30"0,-6 8-25 16,3-3 13-16,-3 5 4 15,-3 1 7-15,-6-1-2 16,-11 3 1-16,-1 8-12 15,0 3-7-15,0 2-2 0,3 8-5 16,7 5 2-16,5 1-4 16,6-1-1-16,6 9 3 15,6-11 1-15,14-1 2 16,-2-7 2-16,3-5 5 16,-3-11 6-16,0-11-3 15,3-2 2-15,-6-8-9 0,-1-6-2 16,-2-4-1-16,-3-6 2 15,-3-3-8-15,-3-5-1 16,-3-11 4-16,-3 1 1 16,-3 7 6-16,0 9 2 15,0 4 9-15,3 11 4 16,0 6-11-16,3 15-9 16,3 11-1-1,3 21 3-15,0 8 4 16,3 11-2-16,0-1-2 15,3 4 0-15,6-4 1 0,0-4-12 16,0-1-3-16,0 0-36 16,-1-7-15-16,1-11-31 31</inkml:trace>
  <inkml:trace contextRef="#ctx0" brushRef="#br2" timeOffset="90">12233 16603 228 0,'-9'-8'88'0,"12"8"-48"0,6 0-51 16,-4 5 13-16,4-2-4 15,3-1 1-15,0 1 9 16,6-3 5-16,-3 0-6 0,6-3 7 16,-3-2 5-16,-3 0-8 0,-4-3-3 15,1 0-5 1,-6 0 0-16,-3 0 0 0,-9-5 1 15,-6 7 0-15,-2-2 0 16,-7 3-7-16,-3 5 0 16,0 5 3-16,0 3 4 15,0 3-6-15,7 2 0 16,2 0 2-16,3 11 2 16,3-3 2-16,6 1 2 15,6 1-3-15,6-1-2 16,6 1 0-16,6-7-1 15,5-3-18-15,7-13-5 16,-3 0-33-16,0 0-14 0,-4-7-27 16</inkml:trace>
  <inkml:trace contextRef="#ctx0" brushRef="#br2" timeOffset="91">12617 16571 124 0,'-6'-11'46'0,"6"11"-24"0,-3-2-13 15,3 2 16-15,0 0-1 0,0 0 1 16,0 5-12-16,3 6-5 16,0 10-5-16,0 24 13 0,0 8 9 15,-1 18-11 1,4 6-2-16,0-3-6 16,-3 3 1-16,0-17-2 0,0-4 2 15,0-14 2-15,-3-10 2 16,0-8 3-16,0-16 8 15,-3-19-5 1,0-5-14-16,-3-10-4 16,3-6-2-16,-3-13 1 15,3-2 1-15,1-4 3 16,2-10-6-16,2-2 1 0,4 10-1 16,6 0 2-1,6 8-1-15,0 8 1 16,3 5 0-16,3 8 0 15,5 9 0-15,1 12 0 16,-3 11 4-16,-3 10 3 16,-6 4 4-16,-3 7 2 0,-9 0-1 15,-3-3-1-15,-6 6-3 16,-9-8-1-16,-6-8-1 16,-3-3 2-16,0-5-10 15,-3-8-2-15,-3-3-13 16,4-2-5-16,2 2-5 15,3-2-2-15,3-8-19 16,3 2-7-16,6-10-63 31,6 8 28-31</inkml:trace>
  <inkml:trace contextRef="#ctx0" brushRef="#br2" timeOffset="92">13066 16275 208 0,'-6'-24'79'0,"6"42"-42"0,0-26-39 0,0 8 23 16,0 24-5-1,0 5 1-15,0 3 2 0,0 16-11 16,0 7 2-16,0-2 1 0,0 8-6 15,3-8-3 1,0-8-12-16,0 0-4 0,0-13-17 16,0-6-8-16,0-7-34 15,-3-6-45 1,-9-5 34-16</inkml:trace>
  <inkml:trace contextRef="#ctx0" brushRef="#br2" timeOffset="93">12858 16600 228 0,'-12'-19'88'0,"15"17"-48"0,3-6-51 0,0 5 11 16,6-2-1-1,5 0 5-15,10-6 7 16,6-5 5-16,0 3-8 16,2 0-7-16,4 5-1 0,-3 2 0 15,-1 4 0-15,1 2-18 0,0 0-5 16,-6-5-46-1,-4 5-51-15,-2-8 32 16</inkml:trace>
  <inkml:trace contextRef="#ctx0" brushRef="#br2" timeOffset="94">13337 16314 184 0,'-9'-13'71'0,"9"13"-38"0,3 19-41 0,0-12 10 16,0 17 3-16,0 8 4 0,0 8 20 15,-3 10 11-15,0 0-21 16,0 6-1-16,0-3-1 0,0-6-9 16,3-2-2-1,0-13-4-15,0-11 1 0,0 0 0 16,0-15-1 0,3-9-6-16,-3-13-4 15,3-10-1-15,0-1 3 16,5-4 1-16,7 1 0 15,3 4 1-15,0 2 0 16,0 11 3-16,3 0-2 16,2 10-1-16,-2 6 11 0,0 10 5 15,-3 8 6-15,-3 6 1 16,-3 2-8 0,-3 0-2-16,-4-3-3 15,-2-2 1-15,-3-5-28 0,0-4-11 16,-3-1-35-16,0-9-15 15,-3 3-16 1</inkml:trace>
  <inkml:trace contextRef="#ctx0" brushRef="#br2" timeOffset="95">13980 16465 124 0,'0'5'46'0,"0"-7"-24"0,0 4-2 0,0 4 19 0,-3-1-8 15,0-2-3-15,-6 4-8 16,3-1-2 0,-9-6-8-16,3 5-2 0,3-2-4 15,0-3-1-15,3 0 1 16,3 0 2-16,9 0-3 15,3 0-4 1,0 0-2-16,0 0 2 16,0 0 0-16,0 2 1 15,-3 1 2-15,0-3-1 16,-3 0 2-16,-3 0 0 16,0 0 3-16,0 0 8 15,0 0-8 1,0 0-2-16,0 0-3 15,0-3-1-15,0 3-22 0,0 0-10 16,0 3-37 0,3 8-56-16,3-3 27 15</inkml:trace>
  <inkml:trace contextRef="#ctx0" brushRef="#br2" timeOffset="96">13950 16804 88 0,'12'0'35'0,"-9"5"-18"0,0-5-2 0,-3 0 13 16,3 3 0-16,0 2 1 15,-3-5-1-15,0 5 2 0,0-2-16 16,-3 0 1-16,0-1-1 0,0-2-10 16,-3 0-1-1,0 0-1-15,-3 0 1 16,3-2-1-16,0-4 1 0,0 1-2 16,6 0-1-16,0 2-2 15,3-2 1-15,3 2 1 16,0 0 0-16,0 6 0 15,-3-3 0-15,0 3 2 16,-3-3 1-16,0 0 7 16,0 5 4-16,0-5 1 15,0 0 4-15,-3 0 4 16,0-5-10 0,0 5-2-16,0-6-7 15,3-2-1-15,0 1-8 16,3 1-2-16,0 1-27 15,3 10-105 1</inkml:trace>
  <inkml:trace contextRef="#ctx0" brushRef="#br2" timeOffset="97">15087 16195 64 0,'6'-10'27'0,"6"4"-14"0,-3-2 4 16,-6 6 14-16,0-4 6 16,0 1 2-16,-3-3 1 15,-3 0 0-15,-3 3-3 16,-3 0 2-16,-3-1-21 15,0 4 3-15,-6-4 0 0,-3 6-7 16,-2 8-1-16,-1 3-5 16,-3 7-3-16,0 9 0 0,-3 7-1 15,4 11 2 1,-4 3 1-16,9 2 3 16,3 3 4-16,6 11-4 0,6-4 0 15,6-1-4-15,9-1-1 16,6-10 1-16,6-6 1 15,6-8-6-15,3-7 0 16,-1-6 3-16,1-8 5 16,6-8-5-16,-3-10 0 15,-1-5 0-15,-2-14 0 16,-3-3 0-16,-3-5 0 16,-6 6-2-16,-7-3 1 15,-8 0-2-15,-6 8 2 16,-6-3 4-16,-11 8 4 15,-10-3-2-15,-9 12 0 0,-2 1 3 16,-7 6 5-16,0 6-9 16,4 1-2-16,-1 7-4 15,9-1-2-15,6 0-8 16,7 0-3-16,8 1-38 16,9-4-16-16,9 6-109 15</inkml:trace>
  <inkml:trace contextRef="#ctx0" brushRef="#br2" timeOffset="98">16060 16248 80 0,'-6'-11'30'0,"6"9"-16"0,-5-3 1 0,2 2 15 16,-6-2-1-1,-6-3 1-15,-3-3 0 0,0 8 4 16,0-2-17-16,0 3-5 16,0 4-7-16,4 6-8 0,-1 13-1 15,3 11 0-15,3 10-1 16,3 11 1-16,3 0 0 15,0 3 3-15,3-6 2 0,0 0 0 16,3 3-1-16,-3-10 1 16,0-6 1-16,0-6-28 15,-3-10-9-15,-3-2-43 16</inkml:trace>
  <inkml:trace contextRef="#ctx0" brushRef="#br2" timeOffset="99">15685 16626 200 0,'-3'-8'74'0,"12"3"-40"0,3-3-35 0,0 3 12 15,6 0-5 1,6-1-1-16,3-2-3 0,2 3-2 16,1 0 1-1,6 2-17-15,3-2-4 0,-4 5-67 16</inkml:trace>
  <inkml:trace contextRef="#ctx0" brushRef="#br2" timeOffset="100">16069 16581 176 0,'-9'0'68'0,"12"11"-36"0,0 5-51 0,0-3 7 16,0 8 6-16,0 3 7 15,0 3 14-15,0-1 6 0,0-2-11 16,0-3-3-16,0-2-3 0,0-4 0 16,-3-4 2-16,0-3 6 15,0-8 4-15,0-3-6 16,0-10-1 0,3-5-3-16,-3-1-1 0,3-2-1 15,3-3 0-15,0 8-5 16,0-2 1-16,3 2-16 15,3 3-4-15,3 2-30 16,6 0-10-16,-4 9-18 16</inkml:trace>
  <inkml:trace contextRef="#ctx0" brushRef="#br2" timeOffset="101">16281 16621 148 0,'-12'5'57'0,"6"1"-30"0,-6 4-21 15,6-4 17-15,-3 7-10 16,-3 5 0-16,0 6-7 16,3 3-2-16,0-1-2 0,6 1 1 0,0-6 0 15,9-8-4-15,0 0 1 16,6-2 6-16,0-9 4 16,0-7-10-16,0-3-2 15,0-8 1-15,-3-8 0 16,-3 9 1-16,-3-4 2 15,-3 3 8-15,0 3 5 16,0 2 2-16,0 1 1 16,0 10-5-16,0 0-3 15,0 0-8-15,3 10-3 16,0 6 0-16,3 5 0 0,0-5 1 16,2 0 0-16,1 0-9 15,0-3-2-15,0-2-27 16,-3-1-11-16,0-2-34 15,0-2-23 1,0-4 45-16</inkml:trace>
  <inkml:trace contextRef="#ctx0" brushRef="#br2" timeOffset="102">16379 16677 152 0,'0'-6'57'0,"0"9"-30"0,3 0-29 16,0-1 11-16,0 4-4 0,0 7 2 15,0 5 7-15,-3-2 5 16,0 5-9-16,0-5 1 0,0-2 0 16,0-7-6-16,0 4-3 15,0-3-1-15,0-8-1 16,3 0 2-16,6-11 1 16,0-10-6-16,6 3 0 15,2-1-4-15,-5-2 0 16,0 0 4-16,0 2 3 15,0 11 1-15,-3 3-1 16,3 5 3-16,-3 5 2 16,-3 9 2-16,0-1 1 0,0 5 0 15,-3-2 0 1,0-3-4-16,0 1-1 0,2-4 1 16,-2-4 0-16,3-6-2 15,0-6-2-15,3-7-2 16,3-3-1-16,3-5-5 15,3 5 0-15,-3 3 4 16,0 2 2-16,-3 3 2 16,0 8 0-16,-1 6 0 15,-2 2 2-15,0 13-1 16,0-3-1-16,-3 1 3 16,0-3 0-16,0 0-30 0,0-6-14 15,0-5-48 1</inkml:trace>
  <inkml:trace contextRef="#ctx0" brushRef="#br2" timeOffset="103">16772 16677 148 0,'-6'0'57'0,"9"0"-30"0,3 2-34 0,0-2 8 15,0 6 2-15,3-1 3 16,3-2 5-16,-1 5 6 15,1 2-9-15,12-2 4 0,-3 0 2 0,-3-8-10 16,0 3-1-16,-3-6-1 16,-4-5 3-1,-2 5-2-15,0-2-2 16,-6-3 0-16,-6-2-1 16,-6 2-11-16,-8 0-5 0,-4 2 5 15,0 4 4-15,0 2 9 16,0 2 4-16,0 4-1 15,7 2 2-15,2 5-6 16,0 5-1-16,3-2 4 16,6-3 5-16,3 6-5 15,6-6 0-15,3 0-2 16,3 1 1-16,2-1-7 16,13-5-1-16,3-3-36 15,-3 0-13-15,0-5-18 16</inkml:trace>
  <inkml:trace contextRef="#ctx0" brushRef="#br2" timeOffset="104">17159 16618 208 0,'-12'-10'79'0,"-3"10"-42"0,-9 8-43 0,18-3 12 16,-3 0-2-16,0 1 5 15,3 2-1-15,0 0 1 16,3 2-5-16,3 6-5 0,9 8-2 16,0-3 2-16,6 5 0 15,-3-2 5-15,0-3 5 16,-3 3 12-16,-3-8 7 0,-9 5-3 16,0-5-3-16,-15 3-15 15,-3-3-67 1,0-8-31-16,1-6-20 15</inkml:trace>
  <inkml:trace contextRef="#ctx0" brushRef="#br2" timeOffset="105">23776 5191 144 0,'3'-24'55'0,"-6"22"-30"0,6-9-7 15,0 8 18-15,-3 3 4 16,0 0 3-16</inkml:trace>
  <inkml:trace contextRef="#ctx0" brushRef="#br2" timeOffset="106">23782 5159 400 0,'0'16'23'0,"6"5"-7"0,-6 9-4 16,0 1 2-16,0 1-7 0,0 2-2 15,0 1-3-15,0-3 1 16,3-3-2-16,-3-3-1 16,0-7-6-16,0-3-1 15,0-6-19-15,0-2-8 16,0-3-22-16,0-5-10 15,0-5-30 1</inkml:trace>
  <inkml:trace contextRef="#ctx0" brushRef="#br2" timeOffset="107">23752 5117 108 0,'-21'-18'44'0,"6"10"-24"0,0-3-6 0,9 6 17 0,0 2-6 16,-3 0 0-1,-2 3-12-15,-4 8-3 0,-9 6-6 16,3 20-1-16,0 8 1 0,6 14 0 16,0-1 2-16,6 4-3 15,6-6 0-15,6 7-1 16,12-12-2-16,9-11 12 15,18-10 4-15,2-14 5 16,7-16 4-16,3-13-7 16,-4-10-3-16,-5-6-4 15,-6-8 0-15,-13-5 7 0,-11-5 3 16,-6 0 5 0,-9 5 3-16,-12 3-6 15,-6 4-2-15,-2 9-19 0,-1 6-8 16,3 7-39-16,-3 8-16 15,6 5-55 1,3 6-54-16,3 7 59 16</inkml:trace>
  <inkml:trace contextRef="#ctx0" brushRef="#br2" timeOffset="108">23600 7451 116 0,'-21'0'46'0,"15"2"-24"0,-3 1 1 0,3-3 21 16,6 3-4-16,-3-3-1 0,3-3-16 16,0 0-6-1,3-5-10-15,12-5-3 0,0 3 0 0,3-1-2 16,3 3-2 0,0 3 1-16,0 7-1 0,-4 9-3 15,-5 5 2-15,-9 5 3 16,-3 3 3-16,-3 5-2 15,-6-3 0-15,-3-2-1 16,-5 0-2-16,5-3 3 16,-6-2 0-16,9-3 5 15,-3-6 5-15,9-2-5 16,0 0-2-16,3-3-1 16,6-5 1-16,9 0-3 15,0-2 0-15,3-1-1 16,-1 0-2-16,4 1 1 0,0 2-1 15,-6 0-5-15,6 2 1 16,-6 1-20-16,0 0-9 16,-6-1-19-16,2-2-7 15,-2 0-23 1,-3 0-20-16,0-2 44 16</inkml:trace>
  <inkml:trace contextRef="#ctx0" brushRef="#br2" timeOffset="109">23651 7210 116 0,'-24'-16'44'0,"6"13"-24"0,-3 1-13 16,12 2 15-16,0 2-7 15,-9 1 2-15,-5 2-8 16,-1 9-1-16,-3 12-4 15,-3 19-3-15,6 11 0 0,4 4 1 16,8 4 1-16,6 5 1 16,18-3 0-16,8-3 6 15,7-10 4-15,12-8 4 16,12-16 1-16,2-15-2 16,13-17 0-16,-1-16-5 15,-8-10-2-15,-7-8 2 16,-14-8 5-16,-9-2 4 15,-24-12 4-15,-12 1 2 0,-24 5 3 16,-15 8-16 0,-2 8-6-16,-1 13-23 0,-2 9-10 15,5 7-38-15,6 8-15 16,13 16-43 0</inkml:trace>
  <inkml:trace contextRef="#ctx0" brushRef="#br2" timeOffset="110">23517 9713 124 0,'-9'-3'46'0,"6"-2"-24"0,3 2-4 0,0 3 18 16,0 0-12-16,3-2-1 15,6-4-9-15,-3-7-4 16,0-3-5-16,8 8-4 0,1-5 0 15,3 5-1-15,0 8 0 16,-3 8 0-16,-3 8 0 16,-6 2 0-16,-6 4 0 15,-3 4 2-15,-3-2 1 16,-3-3-4-16,6-2 1 16,0-6 0-16,9 0-5 15,6-2-1-15,6 2 0 16,3 3 2-16,-1 2-1 15,-5 3 4-15,-3 1 9 16,-9-1 4-16,-6 0 17 16,-6 3 8-16,-9-6-8 15,-5 1-5-15,-4-9-11 16,6-2-6-16,-3-5-13 16,-3-8-4-16,4-3-39 0,-4-3-16 15,12-7-43 1</inkml:trace>
  <inkml:trace contextRef="#ctx0" brushRef="#br2" timeOffset="111">23499 9493 136 0,'-21'-5'52'0,"6"8"-28"0,0 5-22 0,3-1 12 16,3 9-14-16,0 19-2 16,-2 10 1-16,-1 8 0 15,3 5 1-15,9 5 0 0,12 1 2 16,8-3 5-16,7-8 6 16,6-14 6-16,18-7 3 15,5-21 0-15,4-14 1 0,-4-13-4 16,-5-13 0-16,-12 0 7 15,-7-5 4-15,-17-6 1 16,-12-2 3-16,-12-9-5 16,-12 1-1-16,-2 8-13 15,-7 5-6-15,-3 7-26 16,3 12-11-16,4 10-48 16,5 21-19-16,9 8-27 15</inkml:trace>
  <inkml:trace contextRef="#ctx0" brushRef="#br2" timeOffset="112">23671 11927 204 0,'-2'0'77'0,"2"8"-42"0,-3 6-39 0,-3-4 13 16,3 3-5-16,-3 9 2 15,-6-4-1-15,9-2 2 0,-3 0-4 16,0 0-4-16,0-3 0 16,3-2 1-16,3-4 2 15,3 1-1-15,3-2 2 16,0-4-2-16,9-2 2 0,0 0-2 15,2-2-1-15,4-1 1 16,0 3 1-16,0 0-14 16,-3 0-7-16,0-3-23 15,-3 3-11-15,-4-2-25 16,4-1-9 0,-6-5 47-16</inkml:trace>
  <inkml:trace contextRef="#ctx0" brushRef="#br2" timeOffset="113">23826 11986 192 0,'-3'0'71'0,"3"2"-38"0,-3 9-34 0,3-1 15 16,-3 4-6-16,-3 4 1 15,6 9-5-15,0 4-1 16,-3 1-1 0,3-3-2-16,0-2 3 0,0-3-2 0,-6-9 2 15,6-1-18-15,0-4-6 16,0-4-23-16,0-9-8 15,0-5-18 1</inkml:trace>
  <inkml:trace contextRef="#ctx0" brushRef="#br2" timeOffset="114">23648 11769 132 0,'-30'-19'49'0,"15"17"-26"0,-9 2-16 0,18 5 13 0,-9 3-10 15,0 10-3-15,-5 14-4 16,-4 16-3-16,3 5 1 16,0 15-1-16,15 17 0 0,6 2 0 15,12-2 2-15,3-11 5 16,15-13 6-16,17-11 2 16,4-15 0-16,3-17 8 15,8-15 3-15,-2-16-3 16,-10-14 0-16,1-18-8 15,-12-8-2-15,-16-5-1 16,-14-3 0-16,-9 0-2 16,-12 0-1-16,-8 6-14 0,-10 7-6 15,6 11-39-15,-12 16-15 16,6 18-46 0</inkml:trace>
  <inkml:trace contextRef="#ctx0" brushRef="#br2" timeOffset="115">23558 14179 216 0,'0'3'82'0,"0"-1"-44"0,0 14-36 0,0-5 19 15,0 5-9-15,-3 0-2 16,0 2-3-16,0 1 0 0,0-4-4 15,0 1 0-15,-2-2 3 0,5-4-3 16,0-2-2-16,5-3 2 16,1-2 0-16,3-3 1 15,6-3 2-15,6 3-5 16,0 0-1-16,0 6-2 16,0 2-2-16,-4 2 3 15,-2 3 0-15,-6 3 1 16,-6 0 2-16,-3 0-1 15,0 3 2-15,-6-4-2 16,-3 7 2-16,-3-14-18 16,-2-3-6-16,-7-8-30 0,6-5-12 15,-3 0-31 1</inkml:trace>
  <inkml:trace contextRef="#ctx0" brushRef="#br2" timeOffset="116">23478 14195 120 0,'0'-5'46'0,"9"2"-24"0,3 3-21 0,-6 0 11 16,6-3 1-16,0 1 2 15,8 2-11-15,4 0-1 16,0 0-3-16,0 0 2 0,-6 2 3 16,3 1-4-16,-4-3-3 15,-5 0-15-15,0 0-6 0,-3-5-4 16,-3-1-16-1,-6-2 8 1,-6-2 14-16,3-11 9 16,-3-3 11-16,-6 0 3 0,3-2 8 15,-11 2 4-15,5 0 10 16,-6 3 5-16,0 2-2 16,-3 3 1-16,-3 6-14 15,-2 5-5-15,-7 7-9 16,6 11-2-16,0 17 1 15,-5 17 4-15,5 14 3 0,9 13 4 0,6 16 4 16,21-3 1-16,9-2 0 16,9-14-5-1,12-10-2-15,8-13 5 16,10-16 3-16,11-16 14 0,1-16 6 16,-1-19-11-16,-5-21-2 15,-10-15-4-15,-8-1-1 16,-12-7 2-16,-12-6 0 15,-18-2 8-15,-12 4 5 16,-15 7-9-16,-3 7-1 16,-11 13-27-16,-1 11-12 15,0 10-34-15,6 11-16 16,4 11-49 0</inkml:trace>
  <inkml:trace contextRef="#ctx0" brushRef="#br2" timeOffset="117">23707 16439 200 0,'-6'-8'77'0,"6"2"-42"0,0 6-26 16,0 0 22-16,0 6-13 15,-3-1-2-15,-6 3-9 16,0 5-5-16,-5 6-1 16,-4 2-1-16,0 18 0 0,-3 1 2 15,9 13 3-15,3-3-4 16,6-5-3-16,6-5 1 16,6-8 2-16,3-6 4 15,9-7 2-15,6-9 3 16,-4-7 4-16,7-8-4 15,-3-6 0-15,-6-5-4 0,-6-2-1 16,-6-1 5-16,-9 3 6 16,0 3 3-16,-12 0 3 15,-6 2-10-15,3 6-4 16,-6 2-8-16,3-2-2 16,0 5-17-16,4 0-7 15,5 0-34-15,3 0-11 16,6 0-51-1</inkml:trace>
  <inkml:trace contextRef="#ctx0" brushRef="#br2" timeOffset="118">23636 16272 176 0,'-36'-24'66'0,"15"24"-36"0,0 0-26 16,12 3 13-16,-5 15-8 0,-4 6-3 15,-6 10-6 1,3 11-2-16,0 19 1 16,3 21 2-16,9 12 2 0,9-1-1 15,12-6-2-15,9-6 5 16,15-4 4-16,14-14-3 0,7-18 2 15,3-22 12-15,8-23 7 16,-5-19-5-16,-1-13-2 16,-2-14-4-16,-13-15 3 15,-11-11-5-15,-18-10 2 16,-18 7 2-16,-12 1 3 16,-12 5-7-16,-9 8-3 15,-8-1-37-15,-1 7-15 16,3 12-99-1,7 19-50-15,14 2 94 16</inkml:trace>
  <inkml:trace contextRef="#ctx0" brushRef="#br0" timeOffset="119">20329 5114 108 0,'-3'0'44'0,"-6"3"-24"0,12 2-13 0,-3 1 30 16,0 20-3 0,0 3-6-16,-3 8-5 15,0 3-13 1,0-3 0-16,3 0 3 0,0 0-5 0,0-5-2 15,0-3-3-15,0-8 0 16,0-2-2-16,0-6 2 16,0-3 7-16,0-2 5 15,0-2-3-15,0-6-2 16,0 0-3-16,0 0-2 16,0-3-3-16,3-2-2 0,0-6 1 15,0-2-1-15,0 0 0 16,3-6 2-1,0-7-3-15,3-1 0 16,3 1 1-16,5-1 0 0,-2 3 0 16,0-2 0-16,0 5-3 15,0 5 2-15,-3 5-1 16,0 6 0-16,0 5 0 16,0 5-2-16,0 6 3 15,-4 2 2-15,1 8 2 16,-3 1 1-16,-3-4-2 15,0-2-2-15,-3 0 1 16,0-3 1-16,0 0 1 16,0-2 3-16,-3-3-3 15,3-3-2-15,0-2 2 16,0-6 0-16,0 0-4 16,3-4 1-16,0-7 0 0,0-2 2 15,3 1-1 1,6-7-1-16,0 1-2 0,3 3-1 15,3-3-1-15,3 2 3 16,-4 6 0-16,7 2 1 16,-6 6-3-16,0 10 0 15,-3 3 2-15,0 5 0 16,-3 1 1-16,-3 1 0 0,-1 7 2 16,-2-1 1-1,0-3-1-15,0-2 1 16,-3 0-2-16,3-3-1 15,-3-2-4-15,0-1 0 0,0-2-25 16,3-2-10-16,0-1-40 16,3-2-45-1,3-3 36-15</inkml:trace>
  <inkml:trace contextRef="#ctx0" brushRef="#br0" timeOffset="120">21097 5236 64 0,'-3'-8'24'0,"6"3"-12"0,-3 0 1 0,0 5 11 15,0-3 7-15,-3 3 4 16,0-5-8-16,-3-1-2 16,0 4-5-1,-3 7-3-15,-6 3-9 16,-3 5-5-16,3 3-2 0,-3 3-1 0,4 4 0 15,2 1-3-15,3 0 2 16,3-3 1-16,6-2 0 16,3-1 0-16,6-5 0 15,9-2 0-15,2-3 0 16,1-5 0-16,0-3 2 16,-3-3 1-16,0-5 1 0,-3-3-2 15,-3-2 1-15,-3 0-2 16,-4-3 2-1,1 0-2-15,-3 0 2 16,0 0-2-16,-3 3-1 16,0 5 7-16,0 0 5 0,0 3-2 15,0 2 2-15,0 3-9 16,3 6-2-16,3 4 3 16,3 4 2-16,0 1-2 15,3 1-1-15,0 0-1 16,-3 0-2-16,3 0 3 15,0 0 0-15,3-3-1 16,-1 0-2-16,1-5-15 16,0-3-5-16,0-2-45 15,0-3-58 1,-3 0 26-16</inkml:trace>
  <inkml:trace contextRef="#ctx0" brushRef="#br0" timeOffset="121">21475 5255 136 0,'-12'2'52'0,"12"1"-28"0,12 2-13 0,-9 1 15 16,-3 1 1-16,0 7 1 16,0 2-11-16,3-1-3 15,0 4-8-15,0-1-4 0,3 1-1 16,-3 0-1-16,3-4 0 15,0 1-33-15,-4-5-15 16,1-3-38-16</inkml:trace>
  <inkml:trace contextRef="#ctx0" brushRef="#br0" timeOffset="122">21457 5048 212 0,'-15'-18'82'0,"15"12"-44"0,3 1-44 16,-3 5 14-16</inkml:trace>
  <inkml:trace contextRef="#ctx0" brushRef="#br0" timeOffset="123">21451 5019 328 0,'6'3'-4'0,"3"2"1"16,0 0-14-16,0 3-5 0,0 0-62 15</inkml:trace>
  <inkml:trace contextRef="#ctx0" brushRef="#br0" timeOffset="124">21746 5297 120 0,'3'21'46'0,"-3"-5"-24"0,-3 16-4 0,3-19 18 15,-3 0-16-15,3 0-6 16,0 1-8-16,0 2-5 0,0-6 0 16,0-2 1-16,0-3 3 0,0-5 11 15,0 0 7-15,0-2-12 16,3-6-4-16,0 0-4 15,3-13-3-15,3 0 1 16,5-3-1-16,4 0-3 16,3-3 2-16,6-7 1 15,0 5 0-15,-1 5-3 0,1 6 0 16,0 4 2 0,-3 9 0-16,-6 10 3 15,0 9 3-15,-4 4 9 16,4 3 3-16,-3 6 3 0,-3-1 0 15,-3 1-11-15,3-1-3 16,0-2-4-16,-3 0 1 16,0-3-18-16,0-5-4 15,0-3-92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35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18995 9062 92 0,'-3'-3'35'0,"3"3"-18"0,0 0-13 0,0 0 8 16,0 0 6-16,0 0 6 16,0 0-4-16,0 0 0 15,3 3-2 1,3 0 0-16,0-1-9 16,0 1 1-16,3-3 3 0,0 0-3 15,3 0 2-15,3-3 2 16,3 1 1-16,0-1-6 15,2 0-1-15,4 3-2 16,0 0 1-16,0 0-2 16,0 0 2-16,2 0-6 0,4 0-3 15,3 0 1-15,0 0 2 16,-1-2 4 0,4-1 2-16,0 0-3 0,0 1-3 0,-1-1 6 15,1 0 3-15,-3 1-5 16,2 2-1-16,-2 0 0 15,-3 0 2-15,-3 0-5 16,8 0-1-16,-2 0 0 0,0 0 2 16,0 0-1-1,-1-3-1-15,1 3 1 0,0 0-1 16,3 0 0-16,-1 0 0 16,-2 0 2-16,0 0 3 31,0 0-2-31,-1 0-2 0,4 0 0 15,0 0 1-15,-1 0-1 16,4 0 2-16,0 0-2 16,-3 0-1-16,2 3-2 15,-2-1 1-15,0 1 1 16,-1 0 2-16,1-3-1 16,3 0 2-16,-9 0-2 0,14 0-1 0,-2 0-2 15,0 0 1-15,-1 0 1 16,1 0 0-16,0 0 0 15,-1 0 0-15,1 2 0 16,0 1 2-16,-4-3-1 16,10 0 2-16,-6 0-2 15,5 0-1 1,-2 0-2-16,0 0-1 16,-4 0 4-16,7 3 1 15,-3-1 0-15,-1 1-2 16,1 0-2-16,5-3 1 15,-2 0 1-15,3 2 2 16,-1 1-3-16,-2 0 0 16,2-1-1-16,1 1 0 0,0 0 4 15,2-1 1 1,4-2-1-16,-4 0-2 0,4 0 1 16,-3 3 1-16,-4-1-1 15,4 1-1-15,-1 2 1 0,-2-2 1 16,5-3-1-1,1 3-1-15,3-3 1 0,-4 0-1 16,4 2-3 0,-4 1 2-16,19-3 3 15,2 0 3-15,-3-3-4 0,1 1-3 16,-4-1 1-16,1 3 0 16,-1-3 1-16,1-2 0 15,-1 2 0 1,0 1 2-16,1 2-3 0,-4 0 0 15,-5 0-1-15,5 2 0 16,-5-2 2-16,5 0 2 16,-5 0-1-16,5 0-1 15,-8 0 1-15,-4 0-1 16,4 0 0-16,-4 0 2 16,7 0-1-16,-4 0-1 0,-5 0-2 15,3 3 1-15,-7 2 3 16,-5 1 1-16,-4-1-4 15,4-2-1-15,-3-1 1 16,-6 1 0-16,11 0 3 16,-5-3 1-16,5 0-1 15,-5 0-2 1,-3 0 1-16,-3 0-1 0,-7 0 0 0,1-3 0 16,-9 0 0-16,0 3 2 15,0 0-1-15,-7 0-1 16,7 0 1-1,-6 0-1-15,-6 0 0 16,0 0 0 0,-6 0 2-16,6 0-3 0,-9 0 0 15,0 0 1-15,0 0 0 16,0 0-3-16,0 0 2 16,0 0 1-16,0 0 0 15,-9-2 0 1,3-1-3-1,-3 3 2-15,-3-3 1 16,-6 1 0-16,-2-1-3 0,-7 0 0 16,-6-5-1-16,-6 3 3 15,-11 3-2-15,-1-1-1 16,-8 0 5-16,5 1 1 16,-14 2-16-16,2 2-7 15,-20 4-43 1,5-1-19-16,-5-5-22 0</inkml:trace>
  <inkml:trace contextRef="#ctx0" brushRef="#br0" timeOffset="1">20367 9282 108 0,'0'-8'44'0,"0"5"-24"0,0 6-13 16,0-6 15-16,0 3-4 16,0-3 1-16,0 1 1 15,0-1 2-15,0 3-12 16,0-3-1-16,0 1-2 0,0-1 3 0,0 3 1 16,-2-5-1-1,-1 5 1-15,0-5-2 16,0 2 0-16,0 0-5 0,-6 1-3 15,0 4 2-15,-6-4 2 16,0 4-4-16,0-2-1 16,0 6 0-16,-3-4 0 0,1 1 0 15,-1 2 2-15,-6-2-6 16,0 7 1-16,0-2 3 16,0 3 4-16,1 7-6 0,-1 6 0 15,-3 0 0-15,3 0 3 16,0 2-2-16,1 1 0 15,2-1 1-15,-3 9 2 16,-6 7-1-16,3 0-1 16,1 1-2-16,2 2 1 31,-3 0 1-31,3-3 0 0,0 0 0 16,-2 3 0-16,-4 5 0 15,3 6 0-15,0-3 0 16,3 0 0-16,4 5-3 15,-1-2 0-15,3-1 4 16,6-2 1-16,3 13-3 16,3 0-1-16,0 6-2 0,3-3 3 15,0-1 2-15,0-1 2 0,3 7-1 16,0-6-2-16,0-7 1 16,3 5-1-16,0-5 0 15,0 0 0-15,3 0-3 16,0 13 2-16,0-5 1 15,-3 5 0 1,0 3 2-16,0-3 1 16,0 13-4-16,-3-5 1 15,0-5-2-15,-3 2-2 16,-3-2 5-16,0-6 1 16,0 1-3-16,-3-1 1 15,0-7 0-15,0-6 2 16,0 0-1-16,0 6-1 15,-3-6 1-15,1 0 1 16,-7 11-3-16,-3-3 0 0,0-2 1 0,-3 4 0 16,0 4 0-1,1-3 0-15,-1 2 0 16,0-5 2-16,-3-5-1 16,-3-5-1-16,1 7 1 15,-4-5-1-15,0-2-3 0,3-6 2 16,4 6 1-16,-10-1 2 15,-9 6-6-15,7-8 1 16,2-8 3-16,3-8 2 16,6-5 0-16,3-11-2 15,4-8 3 1,5 0 2-16,6-2 0 0,-3-3 0 16,6-3-8-16,3 1-2 15,3-6-1-15,9 2 4 16,6 1-1-16,-3-3 1 15,3 0 2-15,2 0 0 16,7 0-3-16,6 2 2 16,-3 12 1-16,-3 7 0 0,2-3 0 15,1 4 2-15,0 4-3 16,0 3 0-16,3 0 1 16,2 6 2-16,1 7-1 15,-3 0 2-15,-3 3-2 16,-4 6-1-16,-2-7-2 0,-3 4-1 31,-3 2 4-31,-3 1 1 0,0 7 0 16,-3-3-2-16,0 1 3 15,-3 10 0-15,0-2-4 16,5-4-1-16,-2 7 1 16,-3-1 2-16,0-5 0 15,-3-1 2-15,0 9-4 16,0 0-2-16,0-3 2 0,0 6 2 15,0-4 0 1,3-4 2-16,0 13-2 16,0-3 2-16,0-5-2 15,-3-1 2-15,-3 4-2 0,0-6-1 0,-6 5 1 16,0 1-1-16,3-1-3 16,-3-7 0-16,-3 2 4 15,0 0 3-15,0-5-1 16,0 0-2-16,0 0-3 0,4 7 1 15,-1-7-1 1,0 11 0 0,0-1 2-16,0-5 0 15,0 6 0-15,-3-4 0 16,0 1 0-16,3 3 0 16,3-1 0-16,3 19 0 15,6-3 0-15,-3-2 2 0,3-13-3 16,0 4 0-16,3-2-1 15,9 8 0-15,2-8 2 0,1-2 2 16,0-6-1 0,6-16 2-16,15-5-7 0,11-16-1 15,7-15-9-15,14-17-2 16,1-21-81 0</inkml:trace>
  <inkml:trace contextRef="#ctx0" brushRef="#br0" timeOffset="2">16989 13018 72 0,'3'-11'27'0,"0"6"-14"0,0-3 7 0,0 5 14 15,-3-5-1-15,3 0 1 16,-3-2 0-16,0-1 2 16</inkml:trace>
  <inkml:trace contextRef="#ctx0" brushRef="#br0" timeOffset="3">16998 12933 356 0,'-6'-8'33'0,"-3"0"-6"16,-12 3-10-16,-3 2-3 15,-2 3-8-15,-1 13-2 16,-3 3-2-16,3 5 1 0,4 8-4 16,2 3-2-16,3 10-1 15,6 1 0-15,6-3 0 0,6-1 3 16,6-4 2-16,9-4 2 16,6-2-8-16,5-5-4 15,7-11-26-15,0-5-12 16,0-8-20-1,-4-2-50-15,1-9 21 16</inkml:trace>
  <inkml:trace contextRef="#ctx0" brushRef="#br0" timeOffset="4">17117 13142 228 0,'-9'-5'85'0,"-12"5"-46"0,9 0-46 16,3 5 49-1,-2 3-17-15,-1 5-12 16,-3 6-7-1,3 2-5-15,-3 5-4 0,6 1 0 16,3-1-1-16,6-2 3 0,3-6 0 16,3-2 1-16,3-5 0 15,3-6 0 1,0-5 2-16,0-5 1 16,-3-3-6-16,6-3 0 0,-10-2 3 15,7 0 2-15,-3 0 0 0,-3-1 1 16,-9-4-2-1,0 7-1 1,3 11-15 0,6 6 10-1,0 4 4-15,0 3 2 16,3 1 2-16,0-1-4 16,0-3-2-16,0-2-16 15,0-2-5-15,3-1-26 16,0-5-10-16,0-8-26 15</inkml:trace>
  <inkml:trace contextRef="#ctx0" brushRef="#br0" timeOffset="5">17236 12973 184 0,'0'2'71'0,"3"1"-38"0,3 10-39 16,-3-2 12-1,0 7 5-15,0 6 5 0,0 8 0 16,-3 5 1-16,3-3-9 0,0-2-5 0,0-6-2 16,0 1-4-16,0-9 0 15,3-4-23-15,-3-4-10 16,3-5-14 0</inkml:trace>
  <inkml:trace contextRef="#ctx0" brushRef="#br0" timeOffset="6">17442 12904 208 0,'0'2'79'0,"0"14"-42"0,0 13-37 0,0-15 18 16,0 9 5-16,3 7 8 15,-3 4-7-15,0 3-2 16,0 3-13-16,2-3-5 0,-2 0-3 0,0-3-4 15,0-7 2-15,3-4-45 16,0-4-22-16</inkml:trace>
  <inkml:trace contextRef="#ctx0" brushRef="#br0" timeOffset="7">17578 13179 216 0,'3'0'82'0,"3"16"-44"0,9-3-44 0,-9-10 12 0,3 2 7 16,0 3 6-16,0-3-1 16,3-2 2-1,0-3-11-15,0 0-3 0,0-3 0 0,0-7-3 0,-4-4 0 16,1 4 1-1,-3-3 0 1,-3-1 0-16,-3 1 2 0,-3 0-3 0,-6 2-2 16,-2 3-3-1,-4 3-1-15,-3 2-1 16,-3 9 0-16,0 4 0 16,3 9 0-16,3-3 3 15,6 5 0-15,3 0 5 0,4 3 2 16,4-3-2-1,7 0-3-15,3 3 0 0,3-6 1 16,3-2-17-16,6-10-6 16,0-4-30-16,5-4-12 15,7-6-36 1</inkml:trace>
  <inkml:trace contextRef="#ctx0" brushRef="#br0" timeOffset="8">17903 13163 240 0,'6'0'90'0,"-3"3"-48"0,3-1-42 0,0 1 18 15,0 5 3-15,3-3 5 16,0 0-10-16,5 1-2 16,1-1-8-16,0-2-4 0,0-9 1 15,0 1 0-15,-3-5 3 16,-3-1-3-16,0 0 0 15,-3 1-1-15,0-1 1 0,-3 1-4 16,-9-1-2-16,-9 0-7 0,0 4-4 31,0 1 3-31,-9 6 2 0,3 6-2 16,-2 4 2-16,-4 11 5 0,-3 6 2 16,6 2 4-16,3 0 1 15,6 0 5-15,10 3 3 16,5-3-4-16,11-5 1 15,7-3-1-15,9-5 3 16,12-3-5 0,-1-18-3-16,4-6-56 15,3-5-24-15,-1-2-40 16</inkml:trace>
  <inkml:trace contextRef="#ctx0" brushRef="#br0" timeOffset="9">16724 13700 212 0,'-3'0'79'0,"3"3"-42"0,3 5-32 0,0 0 17 16,0 5-6-16,0 16 1 15,0 5-5-15,-3 6 0 0,0 2-7 16,0 9-3-16,0-6-1 0,0-6-1 15,0-4 0-15,0-9-7 16,0-5 0-16,0-5-28 16,0-5-9-16,0-3-16 15,0-14-46 17,3-17 15-32</inkml:trace>
  <inkml:trace contextRef="#ctx0" brushRef="#br0" timeOffset="10">16727 13692 260 0,'-9'-5'99'0,"9"8"-54"0,3-6-46 16,-3 3 20-16,0 0-11 0,0 0 0 0,6 3-2 0,0-3-1 16,6 0-3-16,3 0 1 0,6 0 0 15,3-3-1-15,8-5-2 16,1 0-28-16,-3 5-14 15,-6-5-27-15,-4 1-9 32,-5-1-10-32</inkml:trace>
  <inkml:trace contextRef="#ctx0" brushRef="#br0" timeOffset="11">16751 13795 228 0,'-9'0'88'0,"12"19"-48"0,0-11-51 0,3-3 11 16,3-2-1-16,3-1 5 16,3 6-2-16,3-8-1 15,8 0 0-15,1 3-21 0,0 0-9 16,-3-3-62 0</inkml:trace>
  <inkml:trace contextRef="#ctx0" brushRef="#br0" timeOffset="12">16953 13941 148 0,'0'18'57'0,"3"-4"-30"0,3 7-23 15,-3-13 15-15,0 5 4 16,0 3 6-16,-3 0-5 15,3-3-2-15,0-5-12 16,-3 0-6-16,0-3-1 0,0 0 0 16,0-5 1-16,0-8 17 15,0-2-9 1,0-3-1 0,3-3-8-16,3-3-3 0,0 1-2 0,3-1 0 15,0 3 0-15,3 3 0 0,0 0-5 16,6 2 0-16,-4 6-21 15,4 0-9-15,0 2-14 32,-3 3-6-32,0 0-20 15</inkml:trace>
  <inkml:trace contextRef="#ctx0" brushRef="#br0" timeOffset="13">17233 13917 208 0,'-6'-5'77'0,"-3"5"-42"0,3 0-34 16,3 0 14-16,-3 2-6 16,0 4 0-16,1 2-3 15,-4 2-1-15,-3 6-3 16,3 0-2-16,0 5 3 0,3 6-7 16,9-4 1-16,0-4 1 15,3-3 1 1,3-3 3-16,0-5 1 15,3-3-1-15,-1-10 1 16,1-8-2-16,3 0-1 16,-6-3 1-16,0 0 1 0,-3-3-1 15,-3 3-1-15,-3 3 3 16,0 3 2 0,-3 2 9-16,0 2 3 0,0 6-11 0,0 6-5 15,3 4 3 1,0 1 4-16,3 13 0 0,3-3 3 15,0 0-8-15,0-5-2 16,3 0-1-16,0-6 2 16,0-2-28-16,0-2-9 15,6-4-23 1,-4-2-8-16,7-10-27 16</inkml:trace>
  <inkml:trace contextRef="#ctx0" brushRef="#br0" timeOffset="14">17418 13951 192 0,'-3'-2'74'0,"3"2"-40"0,3 2-42 0,0 4 10 15,0 2 10-15,0 2 6 16,0 4 9-16,0 9 4 16,-3 1-17-16,3 0 3 0,-3-6 3 15,0-2-11-15,0-2-2 16,0-1-5-16,0-5-2 0,0-3-2 15,0-5 1-15,3-5-4 16,0-8 1-16,2-6-9 16,1-2-2-16,3-3 1 0,0 3 1 15,3 2 5-15,-3 6 3 16,3 3 0-16,-3 4 1 16,6 6 7-16,-3 6 5 31,-9 4 5-31,0 3 2 0,0 6 3 15,-3-6 1-15,0 0-6 16,0-5-3-16,0 0-3 16,0-8-2-16,6-2-8 15,0-12 0-15,6-2-1 16,-1-2 2-16,4-3-4 16,0 2 0-16,0 6 0 0,0 2 2 15,0 6 6-15,-3 8 4 16,0 7 3-16,-3 4 5 15,-3 4-4-15,-1 9 0 16,-2-6-4-16,0-3-1 0,0 1-14 16,0-6-7-1,0-2-35-15,0-6-15 0,3-2-21 16,3-14-37 0,15-8 38-16</inkml:trace>
  <inkml:trace contextRef="#ctx0" brushRef="#br0" timeOffset="15">17900 13970 260 0,'-9'11'96'0,"12"-6"-52"0,0 3-54 15,3-3 14-15,0 0-1 16,3 1 3-16,0-1 10 16,0-2 7-16,3-1-12 15,-4-2 1-15,16-5 1 16,-3 0-5-16,0-3-4 15,-6-3 0-15,-3-2-5 0,-3 0 0 16,-3-1-8-16,-6 1-2 16,-6-5-3-1,-6 2 1-15,-6 5 2 16,-6 9 5-16,0 4 1 0,0 9 3 0,-5 7 3 16,5 9 4-16,3 13 7 31,0 2 4-31,9 0 3 15,12-2 3-15,9-6-10 0,9-2-4 16,6-8-3-16,12-8 1 16,2-14-12-16,10-7-3 15,3-6-53-15,2-10-24 16,-5-8-38 0</inkml:trace>
  <inkml:trace contextRef="#ctx0" brushRef="#br0" timeOffset="16">13602 7075 136 0,'-3'-11'52'0,"0"3"-28"0,-6 3-6 0,6 5 18 15,-3-2-3-15,-3 2 3 31,-3 2-14-31,-12 3-5 16,0 9-10-16,-2 4-5 0,-4 9 1 0,0 7-2 16,6 6-1-16,4-1 1 0,5 9 1 15,6-11-3-15,9-5-2 16,6-6 2-16,3-7 2 16,3-6 2-1,5-13 1-15,4-11 0 0,0-2 0 16,-3-5-2-16,0-3 1 15,0-3-4-15,-4-3-2 16,-2 1 6-16,-3-6 5 16,-3 8 2-16,0 3 4 15,-3 8-5-15,0 2-1 16,0 11-9-16,0 8-1 0,0 5 0 16,0 9 1-16,0 4 3 15,3 6 1-15,3 5-1 16,0-3-2-16,3-5-10 15,3-5-4-15,0-5-33 16,-4-6-12-16,7-8-46 31</inkml:trace>
  <inkml:trace contextRef="#ctx0" brushRef="#br0" timeOffset="17">13763 6863 208 0,'-3'8'79'0,"6"11"-42"0,-3 31-41 16,0-21 13-16,0 13-7 16,-6 6 1-16,3 2-2 15,0 1 2-15,6-6-2 16,3 2 2-16,-1-2 0 0,1-10-10 15,0-9-5-15,0-7-49 16,3-14-53 0,3-16 28-16</inkml:trace>
  <inkml:trace contextRef="#ctx0" brushRef="#br0" timeOffset="18">13885 6797 216 0,'0'-2'82'0,"3"2"-44"0,-1 10-47 15,-2 1 12-15,3 7 7 16,0 17 7-16,-3 15-4 16,0 8-2-16,0 0-6 15,0 3-2-15,0-3 1 0,0 1-2 16,9-4-2-16,-3-13-19 0,6-5-10 16,3-10-73-1</inkml:trace>
  <inkml:trace contextRef="#ctx0" brushRef="#br0" timeOffset="19">14694 6882 160 0,'-15'-8'63'0,"9"3"-34"0,-12-3-12 0,10 5 22 15,-4-2 0-15,-3-1 1 16,-3 1-10-16,-3 0-4 0,0 5-15 31,3 2-7-31,1 6 0 0,-1 8-5 16,3 19-2-16,3 7 2 15,3 6 0-15,3 2-2 16,3 0 0-16,3-2 2 16,0-3 0-16,3-6-6 15,0 4 0-15,0-3-32 0,-3-9-14 16</inkml:trace>
  <inkml:trace contextRef="#ctx0" brushRef="#br0" timeOffset="20">14388 7123 252 0,'0'0'93'0,"11"-3"-50"0,1 6-48 16,-6-3 17-16,3 0-5 16,6 0 1-16,0 0-4 15,3 0-1-15,3 0-1 16,0 0-52-16,2 0-24 15,-2-3-26-15</inkml:trace>
  <inkml:trace contextRef="#ctx0" brushRef="#br0" timeOffset="21">14581 7194 116 0,'0'5'44'0,"3"3"-24"0,0 5-21 0,0-5 9 0,0 3 17 16,0 0 8 0,0 2-5-16,0-3-4 0,0 1-17 15,0-3-4-15,-3 0-2 32,0-3 1-32,0 0 1 0,6-2 7 15,-6-3 4-15,0 0 1 16,0 0 1-16,0 0-6 15,0-3-4-15,0 1 3 0,0-1 2 16,0 1 2-16,0-4 3 16,0 1-5-16,0-3-1 15,6-3-4-15,0 1-1 16,0-3-3-16,6-1 1 0,-1-2-2 16,4-2-1-16,-3-1 1 15,3 6 1-15,-3 3-6 16,0 2 1-1,0 2 1-15,-3 1-12 16,0 8-4-16,0-1-28 0,0 1-10 16,0 2-50-1</inkml:trace>
  <inkml:trace contextRef="#ctx0" brushRef="#br0" timeOffset="22">14903 7154 216 0,'-6'-2'82'0,"3"2"-44"0,0 0-33 16,0-6 19-16,0 9-6 15,-3 0-1-15,-3 2-9 16,-9 3-5-16,3 5-2 16,0 3-6-16,0 5 1 0,3 3 2 15,3 0 3-15,3-3 0 16,6-2-1-16,3-1 1 15,3-7-1-15,6-6 0 0,3-5 0 16,-3-3 2 0,0-5 3-16,0-2 0 15,0-3 0-15,3-3-1 0,-6 0 0 16,-3-3-2-16,0 6 1 16,-3-3-2-16,-3 3 2 15,0 2-4-15,0 9 0 16,0 2 1-16,0 0 0 15,3 8-3-15,-1 2 0 16,4 3 2-16,0 1 2 16,3 4 0-16,0-5-1 15,0 1-13-15,0-4-4 0,0-4-51 16,3-4-22-16,-3-4-1 16</inkml:trace>
  <inkml:trace contextRef="#ctx0" brushRef="#br0" timeOffset="23">15036 7186 148 0,'-5'21'57'0,"5"-10"-30"0,2 7-32 16,-2-10 12-16,0 3 16 16,0 2 12-16,0-2-14 15,0-3-4-15,-2 0-10 31,2-3-1-31,-3-2 1 0,3-3-3 0,0-3-3 16,0-2-7-16,0-3-4 16,3-3-3-16,-1-2 0 15,4-3 2-15,0 0 5 16,3 0 1-16,0-2 3 16,3 7 1-16,0 6 1 15,3 5 11-15,-3 2 7 0,0 6 8 16,-3 3 7-16,-3 5-9 15,0 0-5-15,-3 0-6 16,-3-1-3 0,0-1-4-16,0-4-1 15,0-2-3-15,0-2 1 16,0-6-4-16,3-3 0 16,3-8-12-16,2-5-7 0,4-5-14 0,0-3-3 15,3 3 10 1,6 3 6-16,-6 7 13 0,3 9 7 15,-3 7 14-15,-3 3 9 16,-4 2 0-16,-2 4-1 16,0 1-9-1,-3 1-3-15,0 3-5 0,-3-6-1 16,0-2-17-16,3-3-5 16,0-3-77-1,-3-5-1 1</inkml:trace>
  <inkml:trace contextRef="#ctx0" brushRef="#br0" timeOffset="24">15403 7191 200 0,'0'3'77'0,"3"0"-42"0,3 5-37 16,-4-6 17-16,4 4-2 16,3-1 4-16,0-3-3 0,3 1 2 15,0 0-9-15,0-3-2 0,3-3 1 31,0-2 1-31,0 0 1 16,0-3-2-16,-4 0-1 0,-2 0-6 16,-9-3 1-16,-6-2 2 15,-2 2 1-15,-4 1 1 16,-3 4 0-16,-3 9-2 16,-3 8 1-16,0 2-7 15,3 3 1-15,3 2 3 0,4 3 4 16,2 3-1-16,3 0 0 15,6-3-3-15,6-2-1 16,6 2 1-16,5-5 0 16,7-6-38-16,6-10-14 15,0-2-60 1</inkml:trace>
  <inkml:trace contextRef="#ctx0" brushRef="#br0" timeOffset="25">15665 7115 200 0,'-21'5'74'0,"18"-2"-40"0,-3 2-42 0,3 5 12 0,0 1-2 16,3 0 3-16,0 2 7 16,3 3 4-16,3 2-8 15,3 3 4-15,0 1 4 0,-3 4 12 16,-3-2 6-16,-6 5 0 15,-3-5 2-15,-6 0-14 16,-6-3-5-16,-3-3-10 0,0-2-3 16,0-5-59-16,0-3-28 15,4-6-55 1</inkml:trace>
  <inkml:trace contextRef="#ctx0" brushRef="#br0" timeOffset="26">16334 7049 232 0,'-3'-3'88'0,"0"6"-48"0,-3-6-27 0,3 3 22 15,-6 3-14-15,1 2-2 16,-4 3-9-16,0 2-2 16,-3 1-4-16,3-1-5 0,3 6-2 15,3-2-1-15,6 4 0 0,3-2 0 16,3 0 3-16,0 2 0 15,0-2 1-15,0 0-3 16,-3 0 2-16,-3-3 7 16,-3 3 6-16,0-5-2 15,-6-1 0-15,0-4-6 32,-3-1-3-32,0-5-36 0,0-3-14 15,0 1-41-15,3-4-51 16,6-2 39-16</inkml:trace>
  <inkml:trace contextRef="#ctx0" brushRef="#br0" timeOffset="27">16376 7154 208 0,'21'0'77'0,"-12"0"-42"0,15 3-39 0,-13 2 15 16,4-5-6-16,-3 0 2 15,3-2 2-15,-3-4 2 16,-3 4 1-1,0-6-6-15,-3 0-4 0,-6-3 1 16,0 3 0-16,-6 0 1 0,-6 0-2 16,-6 6 1-16,0-1 4 15,-3 8 4-15,-2 6-4 16,5 5 1-16,3 0-3 16,3 2 2-16,9 3-9 0,3 1 0 15,9-1 2-15,3 0 2 31,9 0-3-31,5-5 1 16,-2-5 2-16,0-3 3 16,-3-6-18-16,0-4-5 0,-3-6-52 15,5-3-21-15</inkml:trace>
  <inkml:trace contextRef="#ctx0" brushRef="#br0" timeOffset="28">16677 6779 252 0,'-15'-6'96'0,"18"9"-52"0,6 8-54 0,-6-3 14 32,0 13-1-32,-3 18 3 0,0 6 1 15,0 3 3-15,0 10-5 16,0-2-3-16,0-3 1 0,0-6 0 15,-3-4 1-15,3-4-16 16,0-12-4-16,0-9-74 16,0-7-56-1,0-11 50-15</inkml:trace>
  <inkml:trace contextRef="#ctx0" brushRef="#br0" timeOffset="29">16531 7064 300 0,'-15'0'112'0,"24"0"-60"0,6 0-63 16,-3-2 16-16,5-1-2 16,7 0 3-16,3-2-3 0,6-3-2 15,5 0 0-15,1-8-28 0,9 8-11 16,-4-7-85 0</inkml:trace>
  <inkml:trace contextRef="#ctx0" brushRef="#br0" timeOffset="30">12795 7895 148 0,'-12'3'55'0,"12"-3"-30"0,0-3-16 0,0 3 16 0</inkml:trace>
  <inkml:trace contextRef="#ctx0" brushRef="#br0" timeOffset="31">12783 7885 310 0,'0'-8'34'16,"0"10"-16"-16,-3 6-6 0,0 5-10 15,0 9-4-15,3 4 3 0,0 3 3 16,0-2-1-16,3-4-2 15,6-1 2-15,6-6 0 16,-3-3 7-16,3-5 6 16,0-6 5-16,0-2 2 15,-3-5-10-15,-1-3-5 32,1-8-3-32,0-2-1 0,-3-3-2 15,-3-3 1-15,0 3-4 16,-3 2 0-16,-3 6 1 15,0 2 0-15,3 3-3 16,0 8 0-16,0 6-1 16,3 7 0-16,3 0 3 15,-3 8 0-15,0-2 1 0,6 2 0 16,0-5 0-16,0 0 0 0,-1-3-29 16,1-5-13-1,0-3-40 1,0-2-58-16,3-16 35 15</inkml:trace>
  <inkml:trace contextRef="#ctx0" brushRef="#br0" timeOffset="32">13120 7935 192 0,'-3'21'74'0,"6"0"-40"0,0 27-38 0,-3-30 15 16,0 9 7-16,0 7 8 15,0 6-9-15,0 5-2 0,0-5-9 16,0-9-4-16,0-4 1 0,3-3-2 16,-3-6 2-16,0-7 2 15,0-3 2-15,0-8-1 16,0-16 1-16,0-3-4 16,-3-7-2-16,0-6 0 15,0-2 1-15,0-14-3 0,0 6 0 16,3-1-1-16,3 4-2 15,3-4 3-15,2 1 0 16,1 8 1-16,3 7 0 0,3 9-5 16,0 10 1-16,0 13 2 15,0 3 3-15,-3 5 4 32,0 3 2-32,-6 3 8 0,-6 2 2 15,-6 0-4-15,-3 0 0 16,-6-2-6-16,-3-4-2 15,0-1-7-15,0-4-3 16,3-2-49-16,3-3-21 16</inkml:trace>
  <inkml:trace contextRef="#ctx0" brushRef="#br0" timeOffset="33">13658 7808 176 0,'3'-5'68'0,"0"5"-36"0,0-3-18 16,-3 3 22-16,0 0 4 16,0 0 3-16,-3 3-19 15,-3-1-7-15,-3 6-10 0,-3 5-5 0,1 1-1 32,-1-1-6-32,3 0 1 15,3 0 0-15,6 1-1 16,3-4 1-16,6 3 3 0,3 1 0 15,0-1 1 1,-1 0 0-16,-2-2 0 0,-3-1 6 16,-3 3 6-16,-3 3 3 15,-6-2 3-15,-3-4-6 0,-3-2-2 16,-2-3-8-16,-1-5-3 16,3 0-14-16,0 0-2 15,3-10-91 1,6-1-18-1</inkml:trace>
  <inkml:trace contextRef="#ctx0" brushRef="#br0" timeOffset="34">13757 7874 216 0,'-6'3'82'0,"15"7"-44"0,-4 6-44 0,-5-5 14 15,0-1-5-15,0 4 3 16,0 1-3-16,3-1 0 16,0 1-1-16,3-1-2 0,-3-4 1 0,0-2-50 15,-3-8-19 1,6-5-17-16</inkml:trace>
  <inkml:trace contextRef="#ctx0" brushRef="#br0" timeOffset="35">13763 7750 240 0,'-6'-3'90'0,"9"6"-48"0,2-3-60 0,-2 2 11 15,0 1-18-15,3 0-2 32,0 2-38-32,0 0-15 0,3 0 17 15,0-2 11-15</inkml:trace>
  <inkml:trace contextRef="#ctx0" brushRef="#br0" timeOffset="36">13893 7885 184 0,'3'21'68'0,"0"-11"-36"0,-3 6-29 0,0-8 15 16,0 0 2-16,0 0 2 0,0 0-11 15,0-3-7 1,0 1-2-16,3-1-2 0,-3-5 2 0,0 0 1 15,0 0 1-15,0-5-5 32,0-3-1-32,6 0-6 0,0-6-2 15,0 1 0-15,3-5 1 16,0 2 6-16,0 5 1 16,0 3 2-16,0 3 0 15,0 8 4-15,0 2 2 16,0 3 6-16,0 2 3 15,-3 1-2-15,-3 0 0 0,0-1 1 16,-3-2 4-16,0-3-10 16,0 1-2-16,0-1-4 15,0-2 1-15,0-3-4 16,5 0 0-16,1-6 1 16,3-2 0-16,3-2-3 15,3 2 2-15,-3-8-1 0,3 11 0 16,-3-1 0-16,0 4 0 0,-3 4 6 15,0 1 2-15,-3 5-2 16,-3 0-1-16,0 0-3 16,0 3-1-1,-1-4-8-15,-2-1-2 0,3-1-38 32,12-5-88-17</inkml:trace>
  <inkml:trace contextRef="#ctx0" brushRef="#br0" timeOffset="37">14304 7805 208 0,'-3'19'79'0,"3"-14"-42"0,0 21-48 0,0-15 13 0,0 5-4 16,-3 0 3-16,0 0 0 16,0-3-1-16,3 0-39 15,0-2-16-15,0-1-22 16,0-10-5-16</inkml:trace>
  <inkml:trace contextRef="#ctx0" brushRef="#br0" timeOffset="38">14257 7586 288 0,'-9'-14'107'0,"15"12"-58"0,3-1-57 15,-6 3 16-15,0-3-11 16,2 3 0-16,1 0-29 0,0 0-14 16,3 0-64-1,0 8-30-15</inkml:trace>
  <inkml:trace contextRef="#ctx0" brushRef="#br0" timeOffset="39">14459 7543 208 0,'-6'6'77'0,"9"2"-42"0,0 15-43 16,0-9 12-16,-3 4 7 16,0 9 5-1,0 4 5-15,0 6 2 16,0 6-12 0,0-6-4-16,0-3-3 0,0-2-5 0,3-3-1 15,0-5-13-15,0-6-5 16,0-4-51-1,3-4-59-15,6-5 33 16</inkml:trace>
  <inkml:trace contextRef="#ctx0" brushRef="#br0" timeOffset="40">14694 7752 248 0,'-9'-5'93'0,"3"5"-50"0,-12 3-50 0,12-1 14 15,-2 4-5-15,-4 2 3 32,0 7-2-32,0 9-2 0,0 0 0 15,3 0-4-15,3 0 0 0,3-3 4 16,3-3 1-16,3-4-3 16,3-4 1-16,0-5 4 15,6-5 2-15,3-5 0 16,0-3 1-16,-1-2-4 15,-2-9-2-15,0-2 0 0,-3 2-1 16,-3 4 4 0,-3 1 5-16,0 4-3 0,0 4-1 15,-3 4-5-15,0 7-2 16,0 11-2-16,3 0 3 0,0 2 0 16,0 1 1-16,0-1-5 15,3-2-1-15,3-2-52 0,0-7-24 16,3-1-18-1</inkml:trace>
  <inkml:trace contextRef="#ctx0" brushRef="#br0" timeOffset="41">14831 7781 68 0,'0'3'27'0,"3"0"-14"0,0 18-2 16,0-8 12-16,0 3 21 15,3 0 9-15,-6 0-14 0,6 0-8 16,-6-1-16-16,0-1-7 16,0-4-5-1,-3 1-3-15,3-3 1 0,0-3 7 0,-3-2 7 16,3-3-1-16,0 0 0 16,0-8-2-1,0-3-4-15,0-5 0 16,6 0-7-16,0-5-3 15,3 5 1-15,0 1 0 16,0 1 1 0,0 4 0-16,2-1-7 0,1 3-3 15,0 0-19-15,0 0-6 16,0 3-37 0,-3 0-45-16,0-1 36 15</inkml:trace>
  <inkml:trace contextRef="#ctx0" brushRef="#br0" timeOffset="42">15114 7522 180 0,'-3'-5'68'0,"3"0"-36"0,3 10-42 0,0-3 11 15,0 6 17-15,0 6 9 16,0 4 3-16,0 6 0 15,-3 5-17-15,0 5-1 0,0 1-1 16,-3 10-4-16,0-8-2 16,3-3-2-16,-6-2-3 15,3-6-15-15,3-4-5 0,3-6-56 32,0-6-60-32,3-7 33 15</inkml:trace>
  <inkml:trace contextRef="#ctx0" brushRef="#br0" timeOffset="43">15209 7715 224 0,'-3'0'85'0,"9"8"-46"0,-3 0-48 0,0 0 12 0,0 3 7 16,3 5 7-16,0 5-8 16,0 0-5-16,3 0-2 15,0-2 0-15,0-1 1 0,3-2-4 16,-1-3-1-16,1-5-43 15,3-3-18-15,3-7-30 32</inkml:trace>
  <inkml:trace contextRef="#ctx0" brushRef="#br0" timeOffset="44">15465 7739 184 0,'-18'40'71'0,"3"13"-38"0,-14 13-14 0,17-34 23 0,-9 7 3 16,-3 6 3-16,3 3-24 0,3 2-11 16,0 0-9-16,4-5-6 0,2-5-1 15,3-8-78 1,3-6-32-16,0-12 3 16</inkml:trace>
  <inkml:trace contextRef="#ctx0" brushRef="#br0" timeOffset="45">12444 8438 132 0,'-9'-14'52'0,"3"12"-28"0,-3-9-15 15,6 8 16-15,-9 1-1 16,-3 2 1-16,-6 2-10 16,-2 6-2-16,-7 16-7 15,-3 5-2-15,3 14 0 0,1 20-2 0,2 6-2 16,9 2 3-16,9-4 2 15,9-4-2-15,9-5 0 16,9-7-6-16,9-4 0 16,8-5-34-16,1-4-16 0,-3-17-30 15</inkml:trace>
  <inkml:trace contextRef="#ctx0" brushRef="#br0" timeOffset="46">12420 8594 160 0,'-3'-11'63'0,"3"11"-34"0,0 3-34 15,6 10 21 1,0 8 2-16,-3 19-3 15,-3 10 2-15,0 6-10 0,0-1-4 16,0-2-2-16,0-5-4 0,-3-6 2 0,3-8-12 16,-3-7-5-16</inkml:trace>
  <inkml:trace contextRef="#ctx0" brushRef="#br0" timeOffset="47">12337 8869 232 0,'18'-8'88'0,"2"5"-48"0,4-7-49 0,-12 7 14 16,3-2-16-16,0-1-5 16,3-4-43-16,-3-1-16 15,5-5 0-15,1 1 5 0</inkml:trace>
  <inkml:trace contextRef="#ctx0" brushRef="#br0" timeOffset="48">12524 8610 184 0,'-3'5'71'0,"0"3"-38"0,6 16-41 0,0-9 10 0,6 17 3 0,-3 5 4 31,0 3 11-31,0 2 7 16,3-2-14-16,0-6 0 0,-3-5 0 0,0-5-9 0,-3-3-5 15,0-5 3-15,0-2 0 16,0-7-7-16,0-1-2 16,-3-6 2-1,6-6 0-15,0-4-2 0,3-9 2 16,2-2 1 0,4 0-1-16,3 3 1 0,-3 4 3 15,0 6 2-15,0 3 4 16,-3 5 2-16,0 5 3 15,-3 6-3-15,-3 5 1 16,-4 0-5-16,1 0 0 0,-3-3-10 16,0 0-5-16,0-2-69 15,0-3-53 1,0-3 47-16</inkml:trace>
  <inkml:trace contextRef="#ctx0" brushRef="#br0" timeOffset="49">12878 8935 220 0,'0'29'82'0,"3"-16"-44"0,0 3-47 15,-3-8 14 1,0 3-5-16,0-3 0 0,0 0-40 16,0-3-18-16</inkml:trace>
  <inkml:trace contextRef="#ctx0" brushRef="#br0" timeOffset="50">12878 8768 152 0,'-8'-5'57'0,"13"-8"-30"0,1 23-47 16,-3-7 2-16,3 2-24 15,0 1-6-15,0 2 5 16,0-1 6-16</inkml:trace>
  <inkml:trace contextRef="#ctx0" brushRef="#br0" timeOffset="51">13003 8824 180 0,'-17'0'68'0,"17"3"-36"0,0 2-31 0,0 0 16 16,-3 0-7-16,0 3 2 15,0 0-9-15,0 3-2 16,3-1-1-16,0 4 0 0,3 2 2 0,6-1-3 16,6 1 0-16,-4 0 10 0,1-3 3 15,-3 1 6-15,-3-1 3 16,-9-3 0-16,0 1 2 16,-6 0-11-16,-3-3-2 15,1-3-8-15,2-3-2 31,0-2-31-31,0 0-12 0,0-2-71 16,6-3-31 0,3-1 73-16</inkml:trace>
  <inkml:trace contextRef="#ctx0" brushRef="#br0" timeOffset="52">13325 8850 168 0,'3'16'66'0,"0"-5"-36"0,-3 15-24 0,0-13 17 15,0 1-12-15,0-1-3 16,3 0-5-16,-3 0-3 15,3 1-41-15,-3-4-20 0,0-2-13 0,0-3-6 16</inkml:trace>
  <inkml:trace contextRef="#ctx0" brushRef="#br0" timeOffset="53">13364 8726 200 0,'0'-5'77'0,"3"5"-42"0,-3 0-41 0,0 0 12 16,0-3-9-16,0 0-22 15,3 9-11 1,-3 4-32-16,0-2-14 16,3 0 34-16,0 0 17 0</inkml:trace>
  <inkml:trace contextRef="#ctx0" brushRef="#br0" timeOffset="54">13477 8845 200 0,'-3'3'74'0,"-15"-1"-40"0,9 4-31 0,6-4 15 15,0 4-7-15,0-1 1 0,0 0-9 16,0 0-2-16,3 1-1 15,9-1-3-15,0 0 2 0,6 6 1 16,-3-3 0-16,0 5 0 16,-3 0 0-16,-3 1 8 15,-3-4 7-15,-9 1 2 16,-6-1 1 0,-3 1-7-16,0-1-4 15,-3-2-13-15,3-2-6 16,3-1-32-16,0-5-11 15,6-3-45-15</inkml:trace>
  <inkml:trace contextRef="#ctx0" brushRef="#br0" timeOffset="55">13727 8533 188 0,'0'0'71'0,"15"2"-38"0,-3 17-30 0,-6-3 15 0,-1 8 13 16,-2 21 7-16,0 0-19 15,-3 2-11-15,0 4-5 16,0-6-3-16,-3-3 2 0,-2-2-3 16,-1-6 0-16,0-5-45 15,-6-5-22-15,0-8-31 31</inkml:trace>
  <inkml:trace contextRef="#ctx0" brushRef="#br0" timeOffset="56">13626 8832 216 0,'-6'-5'82'0,"12"5"-44"0,5-3-44 0,-5 3 12 16,3-3-2-16,0 1 5 15,6-4-3-15,6-2-1 16,0-5-2-16,-3 0-9 0,3-6-1 16,-4 3-19-16,-2 1-8 15,0-4-18 1,-3 3-42 0,-3 0 13-16,0 0 42 15,-3 1 22-15,-3-1 91 31,3 8-17-15,0 8-2-16,0 16-9 16,3 13-3-16,0 10 0 15,-3 6 1-15,-3 0-24 16,-1-2 2-16,-2-6-1 0,0-8-5 16,0-3-1-16,0-7-7 0,0-3-3 15,0-6 0-15,0-4-1 16,0-6-7-16,0-3 0 15,3-5-6-15,0-5-1 16,6-6-2-16,6 3 0 0,0 3 2 0,0 5 4 16,0 3 1-16,-3 8 3 15,0 7 3-15,-3 6 2 16,0 0-1-16,-3 0 1 16,-3-3-4-16,-1 0 0 15,1-2-21-15,0-3-10 31,0-6-59-31,3-2-44 16</inkml:trace>
  <inkml:trace contextRef="#ctx0" brushRef="#br0" timeOffset="57">14200 8853 212 0,'12'8'82'0,"-6"-3"-44"0,3 0-44 0,-3-2 14 15,0 0 2-15,0-1 5 0,0-2-3 16,0 0-2 0,0-5-5-16,-3 0-2 0,0-3 3 0,-3 0-8 15,-3 0 0-15,-3-3-7 32,0 4 1-32,-12 4-1 0,-3 3 1 15,0 5 2-15,3 6 2 16,3 5 2-16,3 7 1 15,4 1 16-15,2 0 10 16,6-3-4-16,6 0 0 16,8-2-8-16,7-3-3 15,3-6-12-15,3-7-6 16,9-6-65-16,8-7-26 16,-2-14-1-16</inkml:trace>
  <inkml:trace contextRef="#ctx0" brushRef="#br0" timeOffset="58">14682 8385 116 0,'-6'8'44'16,"3"2"-24"-16,0 3-17 0,6-5 10 0,-3 3 7 16,3 2 7-16,-3 6-8 15,3-3-1-15,0-1-10 32,-3-1-5-32,3-1 0 0,-3-3-4 0,3 1 0 15,0-3-23-15,0-3-12 16,-3-5-36-1</inkml:trace>
  <inkml:trace contextRef="#ctx0" brushRef="#br0" timeOffset="59">14775 8406 180 0,'-3'8'68'0,"3"0"-36"0,3 5-37 16,-3-5 12-16,0 10-6 15,3-2-1-15,-3 0-13 16,0 0-4 0,2-3-57-16,1-2-24 15</inkml:trace>
  <inkml:trace contextRef="#ctx0" brushRef="#br0" timeOffset="60">14923 8670 132 0,'-6'0'49'0,"3"0"-26"0,0 0-20 16,3 0 12-16,-3 0 4 15,1 3 5-15</inkml:trace>
  <inkml:trace contextRef="#ctx0" brushRef="#br0" timeOffset="61">14888 8705 288 0,'-15'29'10'0,"0"0"-5"0,6-3-4 0,3-2-1 15,6-5 0-15,3-3 0 32,6-3 2-32,-3-5 1 0,6-6-4 15,-3-4 1-15,0-3-2 16,0-6 0-16,-3-2 0 15,-1 0-2-15,1 2 3 16,-3-5 0-16,0 5 9 16,0 1 7-16,-3 10-3 15,0 5 1-15,0 3-4 0,0 3 2 16,3 2-8-16,0 0-2 16,0 0-1-16,0 1 2 15,3-4-23-15,0-2-8 16,0 0-24-1,0-5-52-15,0-6 14 16</inkml:trace>
  <inkml:trace contextRef="#ctx0" brushRef="#br0" timeOffset="62">15025 8779 124 0,'0'3'49'0,"3"4"-26"0,0 4-16 15,-1-6 13-15,1 3 5 0,0 3 7 0,-3-1-4 16,0 1-2-16,0-3-14 16,0-3-3-16,0 1 1 0,0-4-4 15,0-2 2-15,0 0-1 16,0-2 1-16,0-4-2 16,0-2 1-16,0 0-4 15,3-2 0-15,6-9-1 0,6 3-2 31,0-2-4-31,0 2-2 16,0 3 3-16,0 2 1 16,-3 3-23-16,0 0-10 15,-1 3-68 1</inkml:trace>
  <inkml:trace contextRef="#ctx0" brushRef="#br0" timeOffset="63">15340 8676 128 0,'0'-6'49'0,"0"6"-26"0,-3-5-7 0,3 5 36 16,-9 0-11-1,-3 5-7-15,0 1-4 0,-3 15-18 0,1 0-2 0,2 5-3 16,0 4-1-16,0-4 1 16,6-2 0-16,3 0 1 15,0-3-4-15,3-5-3 16,3-3 0-16,3-10 1 16,0-3-1-16,6-6 2 15,-3-2-9 1,0-2-1-16,0-1-1 15,-3-2 2-15,-4 0 6 16,1 2 4-16,-3 1-6 16,0 2 0-16,0 2-2 15,0 4-1-15,0 2-3 16,3 8-2-16,0 8 2 16,6 7 3-16,-3 6 11 0,0 1 6 15,0-1 8-15,-3 0 4 16,-3-3-3-16,-6 1-3 15,-6-6-6-15,-3-3-2 16,1-2-11-16,-1-5-4 16,0-1-30-16,0-7-13 15,0-6-19-15,3-10-6 0,3-3-21 16</inkml:trace>
  <inkml:trace contextRef="#ctx0" brushRef="#br0" timeOffset="64">15388 8660 212 0,'-6'5'79'0,"6"-2"-42"0,0 2-45 16,0 8 10-16,0 8 14 16,0 1 9-16,0 1 1 15,0 1-1-15,3-3-13 16,0-2-5-16,3-3-1 15,0-3-1-15,3-2 0 16,-1-6-3-16,1-2-2 0,0-3-6 0,0-6-4 0,-3-4-5 16,0-4-2-16,0-4 3 15,0-6 3-15,-3 3 5 16,0 5 3-16,-3 3 4 16,0 2 4-16,0 6 7 15,3 18 11 16,-3 3-4-31,0 0-7 16,0 2-3-16,0 1-5 16,0-3-1-16,3 0-3 15,0-6-3-15,0 1-31 16,0-3-13-16,0-6-33 16,6-2-50-16,0-5 36 0</inkml:trace>
  <inkml:trace contextRef="#ctx0" brushRef="#br0" timeOffset="65">15602 8739 192 0,'-6'19'71'0,"9"-6"-38"0,0-2-32 0,-3-4 16 16,0 1 11-16,0 3 7 15,-3 0-12-15,0-6-5 16,3 3-11-16,0-3-9 0,0-2-2 15,0-3-7-15,0-3-3 16,3-2-6 0,3-6 0-16,0-10-5 15,3-3 1-15,0 3 6 16,0 3 6-16,0 4 11 16,3 4 6-16,-3 7 13 15,-1 8 8-15,1 9 0 16,-6-1 2-16,0 3-3 0,-3 0 0 15,0-1-8-15,0-4 0 16,0-3-10-16,0 0-4 16,0-8-7-16,0 0 0 15,3-3-7-15,3-5-1 16,6-8-2 0,3-5 1-16,0 3 5 0,0 5 4 15,-3 5 3-15,0 10 1 16,0 11 4-16,-4 1 5 15,1 2-1-15,-3-1 1 16,0 1-5-16,-3-2-3 16,0-4-25-16,0-2-9 15,0-3-45 1</inkml:trace>
  <inkml:trace contextRef="#ctx0" brushRef="#br0" timeOffset="66">15932 8758 236 0,'6'24'90'0,"3"-17"-48"0,12-4-42 0,-12 0 18 15,3-1-6-15,0-2 3 0,0 0-6 16,0-2-1-16,0-4-4 16,-3-4-5-16,-1-6 0 0,-2 3-4 15,-6 0-1-15,-3-1-8 16,-8 1-4-16,-7 0 5 15,0 5 3-15,0 3 6 32,3 5 4-32,0 2 3 0,3 17 3 15,3 2 8-15,3 0 3 16,3 0-4-16,3 0 0 16,3-2-8-16,3-3-1 15,6-3-4-15,6-2-3 16,0-3-29-16,-3-6-12 15,0-4-34-15,0-9-47 16,0-2 36-16</inkml:trace>
  <inkml:trace contextRef="#ctx0" brushRef="#br0" timeOffset="67">16126 8700 200 0,'0'26'77'0,"3"-2"-42"0,-6 0-37 0,3-14 17 15,-3 1 9-15,0-1 9 0,0-2-17 16,0 0-8-16,0-2-6 16,3-6 0-16,0 0 1 0,3-6-6 15,0-2-2-15,3-2-3 16,3-6 0-16,0-3 0 16,6 11 2-16,0 3 2 0,-1 10-1 15,1 6 8-15,-3 0 5 16,-3 2-2-16,-3 0-1 15,0 0-2-15,-6-2 0 16,-3-3-20-16,3-3-6 16,6-10-129-1,3-6 40-15</inkml:trace>
  <inkml:trace contextRef="#ctx0" brushRef="#br0" timeOffset="68">16337 8363 228 0,'0'0'88'0,"3"8"-48"0,3 8-47 0,-3-2 16 15,0 12 7-15,0 6 9 0,-3 7-6 16,0 4-1-16,0 12-10 16,-3-2-5-16,0-8-2 0,0-8-12 15,0-2-3-15,0-9-44 16,0-7-17-16,3-6-25 15</inkml:trace>
  <inkml:trace contextRef="#ctx0" brushRef="#br0" timeOffset="69">16212 8604 272 0,'0'-5'101'0,"18"2"-54"0,3-2-57 0,-9 2 16 16,3-2-6-16,6 0 2 16,2 0-43-16,7-1-17 15,3 1-46-15,0-6-17 16</inkml:trace>
  <inkml:trace contextRef="#ctx0" brushRef="#br0" timeOffset="70">16668 8356 176 0,'0'7'66'0,"3"4"-36"0,0 13-26 0,-3-11 15 16,0 16 13-16,0 6 9 31,-3 2-12-31,0 0-5 16,-3 10-14-16,0-2-4 0,0-8 0 15,0-8-3-15,0-5-2 16,3-5-3-16,-3-6-1 0,3-5-14 16,0-5-6-16,0-3 3 15,3-16 1-15,0-3 5 16,3-2 1-16,9 0 3 16,3 2 1-16,0 3 6 0,0 3 1 15,2 5 8-15,1 6 6 16,-3 4 14-16,0 6 8 15,-3 3-3-15,-6 5-1 16,-3 5-3 0,-6 0-2-16,-3-2-12 15,-3-4-5-15,-6 1-12 16,-6-2-5-16,3-4-28 0,1-2-14 16,-1-3-33-16,6-7-14 15,3-4 5 1</inkml:trace>
  <inkml:trace contextRef="#ctx0" brushRef="#br0" timeOffset="71">16819 8586 268 0,'0'2'101'0,"3"4"-54"0,3 7-61 0,-3-3 14 0,0 4 5 15,0 2 8-15,0 2 3 16,0 6 2-16,0-3-9 15,0-2-5-15,0-4-1 0,0-1-15 0,0-4-7 16,0-2-30-16,6-5-11 16,-3-3-46-1</inkml:trace>
  <inkml:trace contextRef="#ctx0" brushRef="#br0" timeOffset="72">16816 8580 152 0,'0'0'57'0,"0"6"-30"0,0 7-14 15,0-2 17 1,0 4-11-16,0 12-1 0,0 5-6 16,0-3-2-16,3-3-6 0,0-2 2 0,3-5 0 15,0-4-2-15,0-4-3 16,6-6 2-16,6-5 0 15,-3-2-1-15,0-4-2 16,-3-2-2-16,0-5-1 16,-3-5 2-1,-1-4 0-15,-2 4 3 0,0-1 1 16,-3 4-1-16,0 4-2 16,0 3 1-16,0 5-1 15,-3 3 8-15,3 6 5 0,0 4-2 16,0 9-1-16,0-1-2 15,3 1 0-15,-6-1-4 16,3-2-3 0,0-3-14-16,0-2-6 0,3-3-32 15,-3-3-15-15,3-5-29 16</inkml:trace>
  <inkml:trace contextRef="#ctx0" brushRef="#br0" timeOffset="73">17058 8610 132 0,'0'-3'52'0,"3"6"-28"0,-3 4-11 0,0 1 17 16,0 6-6-16,0 4 0 15,0 6-11-15,-3-3-3 16,3 0-6-16,-3-5-7 0,3-3-1 16,-3-2-51-16,3-3-56 31,0-5 25-31</inkml:trace>
  <inkml:trace contextRef="#ctx0" brushRef="#br0" timeOffset="74">17016 8496 252 0,'-3'-6'93'0,"12"-9"-50"0,-6 4-59 0,0 11 12 0,0-5-28 15,3-1-6-15,0-1-36 16,3-4-13-16,0 0 26 16,5-2 15-16</inkml:trace>
  <inkml:trace contextRef="#ctx0" brushRef="#br0" timeOffset="75">17177 8353 196 0,'0'5'74'0,"0"0"-40"0,3 9-22 0,-3-4 19 16,3 6-3-16,-3 13 3 15,0 3-8-15,0 5-2 16,0 3-12-16,0 10-1 0,-3-2 2 16,3-11-8-16,0-6-1 0,0-4-14 15,3-3-5-15,0-6-43 16,3-7-18-16,2-9-27 16</inkml:trace>
  <inkml:trace contextRef="#ctx0" brushRef="#br0" timeOffset="76">17367 8583 224 0,'-6'-8'85'0,"6"8"-46"0,-21-2-46 15,15 2 16-15,0 0 1 16,-3 5 3-16,1 3-9 16,-1 5-4-16,-3 5 0 31,3 12-1-31,0 1 3 0,3 1 1 0,3-5 1 15,3-4-2-15,3-1-2 16,3-7 1-16,0-4 1 16,3-6 3-16,6-7 2 15,0-12-1-15,-4-7-1 16,7-3-6-16,-3-2 1 16,-12-3-2-16,6-6-2 15,-12-2 0-15,-6-2 3 0,-3-1-2 16,3 6-1-16,0 2 3 0,3 8 0 15,3 6-2 1,0 4 0-16,3 9 2 0,9 5 2 16,0 8 11-16,9 13 4 15,0 6-5 1,-3 4-4-16,-3 4 0 16,-3-3 2-16,-3-1-4 15,0 6-1-15,0-10-9 16,-3-3-4-16,0-9-31 15,0-1-11-15</inkml:trace>
  <inkml:trace contextRef="#ctx0" brushRef="#br0" timeOffset="77">17534 8215 196 0,'0'3'74'0,"0"5"-40"0,-3 18-33 16,3-10 16-16,-3 5-11 15,0 3-1-15,-3 0-3 16,0-3-2-16,0-2 1 0,3-6-26 0,0-2-10 16,0-4-24 15,3-4-37-31,3-6 27 0</inkml:trace>
  <inkml:trace contextRef="#ctx0" brushRef="#br0" timeOffset="78">17549 8263 168 0,'3'18'66'0,"12"9"-36"0,-21-1-22 16,6-10 16-16,-3 3-14 16,-3 7-3-16,0 3-10 0,3-2-2 15,0-3-80 1,0-6-35-16</inkml:trace>
  <inkml:trace contextRef="#ctx0" brushRef="#br0" timeOffset="79">17739 8147 228 0,'21'39'88'0,"3"-4"-48"0,-9 47-20 16,-12-40 24-16,-9 19 2 16,-3 10 4-16,-3 6-21 15,-3-6-7-15,-6 1-13 16,-3-6-11-16,-2-8-3 0,-7-8-64 15,0-10-29-15,0-11-38 16</inkml:trace>
  <inkml:trace contextRef="#ctx0" brushRef="#br0" timeOffset="80">18150 8525 144 0,'-24'3'55'0,"21"-1"-30"0,-3-2-14 0,6 0 15 0,0 0 1 16,0 0 3-16,6 0-7 16,9 0-2-16,6 0-12 15,15-5 3-15,14-6 2 0,19-5-5 16,17 1-1-16,24-4-2 31,15-2 1-31,18-3-4 0,12 6-2 16,-6 2 2-16,-1 2 0 15,4 6-4-15,-15 3 1 16,0 0 0-16,-9 0 2 16,-9 2-1-16,-12 0 2 15,-14-7-2-15,-13 2-1 16,-15 0 3-16</inkml:trace>
  <inkml:trace contextRef="#ctx0" brushRef="#br0" timeOffset="81">20266 8123 288 0,'-29'-14'107'0,"29"14"-58"0,8 0-62 16,4 3 15-16,9 0-5 16,6-1 1-16,9 1 2 15,11 2 0-15,4 1 0 16,3 4 0-16,2 3 2 0,-5 1-1 0,-13 4 2 15,-8 3 11-15,-12 6 8 16,-15-1 2-16,-12-2 1 16,-9 0-10-16,-6 0-4 0,-2-3-6 15,-1-3-4-15,3 1-33 16,3-3-16-16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48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5452 6787 116 0,'9'-3'46'0,"-3"0"-24"0,3 1-8 0,-3 2 17 15,3-3 3-15,6 0 1 16,-10 1-7-16,1-1-3 16,0 0-14-16,-6 1 9 0,-6-1 3 15,0 0-5-15,-2-4-3 0,-1-1-4 16,-3-6-2-1,-3 4-5-15,-3-1-3 0,-6 1 4 16,3 2 4-16,-8 0-5 16,2 0 0-16,0-3 0 15,-3 3 0-15,-3 0-2 16,-2 3 1-16,-4 0-2 16,0 2 2-16,1 0-2 15,-1 3-1-15,0 0 1 0,4 0-1 16,-7 3 0-16,3 0 0 15,0 2 0-15,1 0 0 16,2 1-3-16,-3-1 2 16,1 6 1-16,-1-1 2 15,3 6-3-15,-2 0 0 0,5 0 1 32,0 0 2-32,3 2-3 0,-5 1-2 15,2 4 2 1,3-4 0-16,0 7 1 0,4-4 0 15,2 1 0-15,-3-1 0 16,6-1 0-16,-3 3 0 16,3-1-3-16,1 1 0 15,5 0-1-15,6 2 3 0,3 1-2 16,3-1 1-16,6 1 2 16,3 2 0-16,3 0 0 15,3-3 0-15,6 1-3 16,-1-1 2-16,7 1 1 15,3 2 2-15,0-3-1 16,3-2-1 0,2-3 3-16,4-2 0 15,6-3-1-15,5-3 1 16,4 0-4-16,-3-2-2 16,8-1 2-16,-5-2 2 15,-1 0-2-15,1-2 0 0,-4-1 1 16,10-2 2-1,-3-3-1-15,-4-3 2 0,7-2-2 0,-4-1-1 16,1-2 1-16,2 0-1 16,4-2-3-16,0-1 2 15,-1 3 1-15,-2-5 2 16,-1-5-1-16,-2 2-1 16,-7 0 3-16,-2-3 2 15,0 1 2-15,-4-3 3 0,-5-1-3 16,0 1 1-16,0-3-5 15,5-7 0-15,-5-1-1 16,-9 3 1-16,-3-3 2 16,-10-2 2-16,-8-6 3 15,-6-5 4-15,-18 0-6 32,-5 0-2-32,-7 3-1 0,-6 7-1 15,-3-2 0-15,-8 0 0 16,-4 8-2-16,-5 3 1 15,-16 2-4-15,1 5 0 16,5 4-8-16,4 1-4 0,2 4-22 16,16 2-10-16,5 0-56 15,12-3-22-15</inkml:trace>
  <inkml:trace contextRef="#ctx0" brushRef="#br0" timeOffset="1">8381 9012 208 0,'-6'-8'79'0,"0"8"-42"0,3-3-39 0,0 3 14 31,0 0 0-31,-3-3 3 16,-9 1 5-16,-6-1 2 15,-2 1-11-15,-4-1 4 0,-3 0 3 16,-3 1-6-16,-5-1-2 15,-1-5-5-15,-3 3-4 0,1-1 4 16,-7 1 1-16,0-5 0 16,1 2 1-16,-1 0-2 15,0 2 2-15,1 9-4 16,-1 0-2-16,4-1 0 16,2 1-1-16,3 0-3 0,3 2 2 15,-2 3 1-15,-1 0 0 16,0 0 0-16,4 0 0 15,-1 2-3-15,0 3 2 16,0 1 1-16,4 2 0 16,-1-1 0-16,-3 1 2 15,1 0-3 1,2 8-2-16,0 2 2 16,3 1 2-16,-2 2-2 15,-4 0 0-15,9-2 1 16,3 4 0-16,3 1 0 0,4-3 0 15,2-2-3 1,6-1 0-16,3 1 2 0,0-1 2 16,3 1-2-16,3-1 0 15,3 3-1-15,6 3 0 16,3 2 2-16,6-5 0 0,2 0 0 16,7-2 0-16,6-3 4 15,6-3 2-15,-4 3-5 16,4-3-2-16,6 0 0 15,2-5 2-15,4-3 0 0,-1 0-1 16,-2 1 1-16,9-4-1 16,-7-2 0-16,1 0 2 15,-1-3-1 1,1 1 2-16,6-6-4 16,-4 2 0-16,1 1 3 15,2-3 1-15,-2 0-1 16,-1 0-2-16,4-3 1 0,-3 1 1 15,8-4-1-15,-2 4-1 16,-4-4-2-16,7 1 1 16,-7 0 1-16,-2 2 0 15,-1 1 0-15,-2-1 0 16,0 0 0-16,5 1 2 16,-5 2-1-16,-4-3-1 0,4 3 1 15,-3-3 1-15,-7-5-3 16,-2 3 0-16,0 0 1 15,-1-3 2-15,1 0-1 16,3 0-1-16,5 0-2 16,-5 0 1-16,-3-3 1 15,-4 1 0 1,-2-6 2-16,6 0 1 16,0 6-1-16,-4-22-2 15,1 5-2-15,-3 4 1 16,2 1 1-16,-2 1 0 15,-3 3 0-15,3-1 2 0,-9 3-1 16,2 0 2-16,-5-2 2 16,-6-1 2-16,-6 1 3 15,-9-3 1-15,-9-6-5 0,0-2-2 16,-6-3-2-16,-3 1 1 16,-5-17-2-16,-4 8-1 15,-3 3 1 1,-3 0 1-16,-11 3 1 0,-7-3 1 15,-14 8 0-15,-4-3 0 0,-8 0-2 16,-16 6-2-16,-11 2 3 16,0 0 0-16,6 6-1 15,-3 2 1-15,2 0-2 16,4 3-1-16,3-1-8 31,12 4-3-31,5 5-12 16,7-1-5-16,8 4-62 15,12 4-29-15,13-2-4 16</inkml:trace>
  <inkml:trace contextRef="#ctx0" brushRef="#br0" timeOffset="2">5285 9848 140 0,'0'8'55'0,"3"-19"-30"0,0 3-14 0,-3 6 18 16,6 2 3-16,-6-6 5 15,0-2-7-15,0 3-1 16,-3-3-16-16,3 3-1 0,-9-3 1 16,3 3 2-16,-9-6 3 15,-2 0-6 1,-1-2-4-16,-3 3 0 15,-3 2-3-15,-6 0 0 16,1 0-3-16,-1 3 1 0,0-1-2 16,-3 1 2-16,1 2-4 15,-1-2 0-15,-6 2 3 16,3-2 1-16,1 2-1 16,-4 1-2-16,0 2 1 15,1 0 1-15,-1 2-1 16,3 1 2-16,-3 2-2 15,4 1-1-15,2 2 1 16,0 0-1-16,-5 2-3 16,-1 1 2-16,0 2 1 0,0 0 0 15,-2 3 0 1,-1 3 0-16,3-4 0 0,4 1 0 16,-1 0 0-16,3 0 0 15,3 0 0-15,4 0 0 16,2 0 0-16,3 0 0 15,3 2-3-15,-3 1 0 16,3 2 2-16,4 10 0 16,-4-1 1-16,3-1 0 0,6 0-3 15,0 0 0-15,3 8-1 0,6-3 3 16,0-2 0-16,6 0 3 16,0 0-3-16,3-1 0 15,0-2-1 1,3 3 0-16,0 3 2 0,2-6 0 31,4 0 0-31,3-5 0 0,3-1 0 16,9-1 2-16,-1-4-3 15,1 1 0-15,3-3 1 16,6-3 2-16,-1-3-1 16,1-2-1-16,-3 0 1 15,2 5-1-15,1-2 0 16,3-3 2-16,2 0-1 0,1 0-1 15,0-3-2-15,8 0 1 16,-5-2 1-16,-4 5 2 16,4-3-1-16,0 1 2 15,8-6-4-15,-5 0 0 16,-1 0 1-16,1 0 0 16,-1-3 0-16,-5 3 2 15,0-3-1-15,-1 3-1 16,-2 0-2-16,8 0-1 15,13-8 2-15,-10 8 2 16,-5 0-2-16,0 0 0 16,-4 0 1-16,-2 0 0 15,0 0 0-15,-4 8 2 0,-2-2-1 16,3-9-1-16,2 0 1 16,-2 3-1-16,0-8-3 15,-4 3 0 1,4-3 4-16,3 0 1 0,-4 0 0 15,1 0 1 1,3 0-2-16,-4 0-1 0,4 0 1 16,0-2-1-16,-4-1-3 0,-5 1 2 15,-6-1 1-15,-3 1 0 16,-10-4 2-16,1-7 1 16,-3-5-1-16,-6-1-2 15,3-2 3-15,-3 0 0 16,0 3-4-16,-3-1-1 15,-3 3 3 1,0-2 1-16,-3-6 0 16,-3 3-2-16,-6 0 1 0,0 0 1 15,-3 2-1-15,-3 1-1 16,0-6 1-16,0-2-1 16,-8 2-3-16,-4 3 2 15,3 0 1-15,0 0 2 16,0 5 1-16,1 3 1 0,-4 2 0 15,0 3 2-15,3-5-1 16,-6-3 2-16,-2 3-2 16,-1-3 0-16,-3 3-3 15,3 0-2-15,-8 2 3 16,-1-4 0-16,-3-6 3 16,-2-3 1-16,-1 3-3 0,-8 5-1 15,-4 0-1-15,-5 6 1 16,-13 2-4-16,-5 5 0 15,3 11-1-15,-10 5-2 16,10 3 0-16,-1 8 3 16,10 5-27-16,9 1-8 31,11-4-46-31,15-2-18 0,12-8-18 16</inkml:trace>
  <inkml:trace contextRef="#ctx0" brushRef="#br0" timeOffset="3">19222 7601 152 0,'2'0'57'0,"-4"8"-30"0,4-13-16 0,-2 5 18 16,0 0-4-16,0 0 3 15,3 0-5-15,-3 0-2 16,0 0-11-16,3 0 5 0,-3 0 4 15,3-3-1-15,-3 3-1 16,0-5-5-16,-3 5-2 16,0-5-2-16,0 0 0 0,-2-1-2 15,-1 1 1 1,-3 0-2-16,0-1 2 0,0 1-2 16,0-3 2-16,-3 3-2 15,0 0 0-15,-3-1-3 16,0-2-2-16,0 0 3 15,1 1 0 1,-1-1-1-16,-3 2 1 16,0 1-2-16,0-3 2 15,0 3-2-15,-6-1 2 16,1 1 0-16,-1 3 1 16,-3-1-2-16,0 0-2 15,-3 3-2-15,1-2 1 16,-1 2 1-16,3 0 0 0,3 0-3 0,-2 0 2 15,-1 0 1-15,3 2 2 16,0 4-3-16,0-1 0 16,0 0 1-16,1 3 0 0,-4 0-3 15,0 0 2-15,3 0 1 16,0 2 2-16,1 1-3 16,-1 0 0-16,3-1 1 15,3 1 0-15,-3 2 2 16,0 0 1-16,4-2-4 31,-1-1-1-31,0 4-2 0,0-1 3 0,0 3 0 16,0 2 1-16,0 1-3 31,4-1 2-31,2 6 1 0,0-5 2 16,3 2-3-16,0 5 0 15,3-2-1-15,3 0 0 0,0 0 2 16,3 0 0-16,0-1 0 15,3 1 0-15,0-3 0 16,3 3 2-16,0-3-1 16,3 0-1-16,3 1 1 0,0-1 1 15,-1 0-3-15,4 0 0 16,3 0 1-16,0 0 0 16,-3-2 0-16,3 2 0 15,3-2-3-15,-3-3 2 16,2 5 1-16,1-3 2 15,6 1-3 1,0-3 0-16,-3 0 3 16,2-3 1-16,1 0-1 15,3-2-2-15,0-4 1 16,-4 1 1-16,4 0-3 16,3 0 0-16,-3-2 1 15,0-1 2-15,8 0-3 16,-2-2 0-16,6-3 1 15,-4 0 2-15,-2 0-1 16,0 0-1-16,-1 0 1 0,1 0 1 0,-3 0-3 16,-3 0 0-16,-1 0-1 15,1 0 0-15,-3 0 4 16,0 2 3-16,0-2-2 0,2-2-2 31,1 2-3-31,0 0-1 16,3 0 4-16,-7 0 1 15,1 0-3-15,0 0-1 16,0 0 5-16,0-3 3 16,-1 1-6-16,1-1-1 15,-3 0 0-15,0 1 2 16,3-4 2-16,-4-2 1 0,1 0-2 16,0 0 1-16,0-2-2 15,-3-6 2-15,-1 3-2 16,1-6-1-16,3 3 1 15,0-2 1-15,0-1 1 16,-3 1 1-16,-1-3-5 16,1 0 1-16,-3-3 4 0,0 5 5 0,0 1-1 15,-3-1 1-15,-3-10-3 16,0 8 1-16,-4 0-4 16,-2-3 0-16,-3 3-1 15,-3-3-2-15,-3-5 1 16,-3-3 1-16,1 3-1 31,-4 2-1-31,0 1 3 0,-3 0 0 16,0-1-1-16,-3 3-2 15,0 3 1-15,-12-5-1 16,3 7 2-16,-2 1 3 16,-7-1-2-16,0-2-2 15,-5 0-3-15,-1 2-1 16,-6 1 4-16,-8 2 1 0,-7 3 0 15,1-1-2 1,-1 1-2-16,-3 5-1 16,4 3 2-16,2 2 0 15,4 1-4-15,2 2 1 16,10 0-11-16,2 0-6 16,3 0-13-16,6-3-3 15,10 0-52-15,2 1-19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3:03:48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15656 11827 140 0,'-9'-16'52'0,"9"27"-28"0,3-6-26 0,-3-5 11 0,0 10-4 16,6 9 0-1,-3 5 10-15,0 13 7 16,-3 10-11-16,-3 17 1 0,0 29 1 16,-6 7-5-16,3 6 0 0,3 0-2 15,3-8 1 1,0-14-2-16,3-4 0 0,-3-14-3 15,0-8-2 1,0-10-6-16,-3-9-4 16,0-7-41-16,3-5-60 15,0-6 16-15</inkml:trace>
  <inkml:trace contextRef="#ctx0" brushRef="#br0" timeOffset="1">15647 11710 120 0,'-3'-2'46'0,"3"2"-24"0,0-3-8 16,0 3 17-16,0 0-4 15,3 0-1-15,6-2-12 16,0-1-6-16,8 0-5 15,10-2 2-15,12-3 1 0,11 0 0 16,22 0-1-16,14-5-3 16,18-8 1-16,15 2-2 15,15 1-1-15,9 2 1 0,-3 5-1 16,0 3 0-16,-6 6 2 16,0 2-1-16,-15 5-1 15,-6 3 1-15,-18 0 1 16,-14-3-3-16,-13 0 0 15,-11-2-12-15,-10 0-5 16,-8-9-25-16,-9 1-13 16</inkml:trace>
  <inkml:trace contextRef="#ctx0" brushRef="#br0" timeOffset="2">17790 11644 112 0,'0'0'44'0,"12"3"-24"0,-6 8-8 15,-9 2 13-15,0 11 0 16,-3 23 2-16,-3 14-11 16,0 16-2-1,0 5-8-15,3 18 3 0,6 6 1 16,3-13-5-16,0-6-3 15,3-10 1-15,3 2 0 16,0-7 1-16,3-9 0 0,-9-7-2 16,0-3-2-16,-3 0-41 0,-6-8-20 15,-3-6-22 1</inkml:trace>
  <inkml:trace contextRef="#ctx0" brushRef="#br0" timeOffset="3">15733 13078 124 0,'-18'-2'49'0,"18"2"-26"0,-3 0-14 16,3 0 16-16,0 0-3 0,0 0 1 16,0 0-6-16,0 0 0 15,0 0-10-15,9 0-4 0,-3 0-2 16,0 0 1-16,0 0 1 15,-3-3-1-15,0 3-2 16,3 0 1-16,-6 0 1 16,0 0-1-16,0 0-1 15,-9 3-8 1,-3-1 2-16,3 1 2 16,0 0 1-16,0-1 1 15,0-2 4-15,3 0 1 0,0 0-4 16,3 3-1-16,0-3 1 15,3 0 0 1,0 0 1-16,6 0 0 0,12-3 8 16,6 1 7-1,9-4 2-15,14-2-1 0,19 0-2 16,14 3 1-16,16-3-4 16,14 6-1-16,12 2-6 15,9 0-1-15,12 5-3 0,-4 3-1 16,-2 2 3-1,3 1 3-15,-12-3-2 16,-12-3-2-16,-9-2 2 16,-14-3 2-16,-13-3-2 15,-14 1-2-15,-7-1-7 16,-8-2-4-16,-7-1-60 0,-8 1-29 16</inkml:trace>
  <inkml:trace contextRef="#ctx0" brushRef="#br0" timeOffset="4">16081 12240 144 0,'3'-8'55'0,"-3"5"-30"0,3 0-10 0,-3 3 20 0,0 0-15 16,3 6-6-16,0 4-2 15,0 11-1-15,0 6-5 16,0 5-2-16,-3-1 2 0,0 4-3 16,0-3 0-16,3-6 1 15,-3-2 0-15,0-6 0 0,0-2 0 31,0-3-2-31,0-5 1 16,0-2 2-16,0-4 2 16,0-2-1-16,0-5-1 15,0-8-3-15,0-3-2 0,3-3 1 16,0 1-1-16,0-3-3 16,3 0 2-16,3-1 1 15,0 1 0-15,0 3 0 16,0 4 2-16,3 9-6 15,-1 8 1-15,1 5-1 0,0 5 2 16,-3 3 1-16,0 5 1 16,-3-2 0-16,-3 4 0 15,0-4 0-15,-3-3 2 16,0-6 1-16,0 1 1 0,0-3 0 16,3-5 0-16,0-9 2 15,0-7 1-15,3-3-1 16,3-2-1-16,3-4-3 15,3 4-2-15,3 2-2 16,-1 5-1-16,1 4 2 0,0 4 0 31,0 8-2-31,0 6 2 16,3 2 1-16,-6 3 0 0,2 2 0 16,-5-2 0-1,0 0 2-15,-3-3 3 0,-3 1-9 16,3-4-4-16,0-2-32 15,0-3-13-15,3-2-37 16,3-8-27-16,3-1 52 16</inkml:trace>
  <inkml:trace contextRef="#ctx0" brushRef="#br0" timeOffset="5">16700 12367 208 0,'-3'-16'77'0,"3"13"-42"0,-3-2-26 0,3 2 22 31,-3 1-15-31,-3 2-3 0,-2 0-11 16,-1 5-3-16,-3 5 0 16,0 6 0-16,0 3 1 0,3 5-3 15,3-1 2-15,3-1 1 16,3-4 0-16,3-2 0 16,3-3 0-16,3-2 0 0,3-3 2 15,0-6 1-15,0-2 1 16,0-8 0-16,-1-5 0 15,-2-3-2 1,-3 0 1-16,0-2-2 16,-3 2-1-16,0 0-2 0,0 6 1 15,-3 2-1-15,0 2 0 16,3 6 0-16,0 6-2 16,0 2 3-16,0 7 2 15,0 4 0-15,3-3-1 16,0 0 1-16,0 0 1 15,3-3-1-15,0 0-1 16,0-2-30-16,3-6-15 16,0 0-57-1</inkml:trace>
  <inkml:trace contextRef="#ctx0" brushRef="#br0" timeOffset="6">16921 12390 216 0,'-12'0'82'0,"24"8"-44"0,-18 0-47 16,6 0 14-16,0 0-5 0,0 3 0 16,0 2 0-16,6 0 0 15,-6 0 0-15,6-2 0 0,-3 0 2 16,-6-1-45-16,0-2-18 0</inkml:trace>
  <inkml:trace contextRef="#ctx0" brushRef="#br0" timeOffset="7">16912 12258 240 0,'-27'-21'90'0,"27"18"-48"0,0 3-53 0,0 0 13 15</inkml:trace>
  <inkml:trace contextRef="#ctx0" brushRef="#br0" timeOffset="8">16885 12234 332 0,'6'3'-36'0,"6"2"-54"15,0 3-25-15</inkml:trace>
  <inkml:trace contextRef="#ctx0" brushRef="#br0" timeOffset="9">17019 12404 160 0,'3'26'60'0,"-3"-13"-32"0,0 11-24 0,0-16 15 16,0 3-2-16,0-3-1 0,0 0-4 15,0-3 0-15,0-2-7 16,0-1 4-16,0-2 1 0,3-2 1 16,3-9 1-16,3-2-6 15,0-6-4-15,6-2-4 0,5 0-1 16,4 2-1-16,0 3 3 16,0 6 0-16,0 5 1 15,-1 7 0-15,4 9 2 16,-6 10 1-16,-3 3 3 15,-3 0-1-15,-3-1 0 16,0 1-3-16,-3 0 1 0,2 0-2 16,-5-3-1-16,3 0-30 15,0-2-13-15</inkml:trace>
  <inkml:trace contextRef="#ctx0" brushRef="#br0" timeOffset="10">15584 13171 116 0,'3'-26'44'0,"-3"23"-24"0,3-2-10 0,-3 5 14 16,0 0-11 0,0 0-4-16,3 8 5 15,0 10 2-15,0 14-7 16,0 13 6-16,0 10 4 0,-3 19-4 16,-3 14 0-16,0-4-7 15,0-4-3-15,0-1-2 16,3-10 0-16,0-11-2 15,0-5-1-15,3-13-6 0,3-9-67 16,0-7-54 0,-3 3 39-16</inkml:trace>
  <inkml:trace contextRef="#ctx0" brushRef="#br0" timeOffset="11">15623 14018 164 0,'-3'0'63'0,"6"2"-34"0,0 1-34 0,3 0 10 16,0 5 6-1,12 5 5-15,8-8 7 16,10 0 3-16,15 1-13 16,17 2-3-16,16 2-3 0,14-2-3 0,15 0-1 15,12 0-1-15,6 0-2 0,6-3 1 16,-9-2-1-16,0-1 0 16,-9 1 2-16,-12-3-1 15,-9 3-1-15,-14-3-10 16,-10 2-4-16,-15 1-4 15,1-3 1-15,-6-3-20 32,-7 1-8-32,-5-1-31 15</inkml:trace>
  <inkml:trace contextRef="#ctx0" brushRef="#br0" timeOffset="12">17775 13134 132 0,'3'-5'49'0,"0"5"-26"0,0 2-23 16,-3 4 10-16,0 12 7 16,-3 6 4-16,0 8 6 0,-3 15 6 15,-3 6-18-15,0 19 5 0,-3 10 3 16,0 8-6-16,0-3 1 15,3 0-16-15,3 1-5 0,6-12 3 32,0-7 4-32,0-11-2 15,3-10-1-15,0-11-42 0,0-5-18 16,-3-11-43-16</inkml:trace>
  <inkml:trace contextRef="#ctx0" brushRef="#br0" timeOffset="13">15706 13459 104 0,'-3'-2'38'0,"3"4"-20"0,0 1-21 0,0-3 23 15,3 8 4-15,0 5 1 16,-3 3 0-16,3 0-10 16,6 8-4-16,-3 5-6 15,0-5-4-15,0-3 0 0,0-3 3 16,-3-4 2-16,-3-4 6 16,0 1 3-16,0-6 3 0,-6-5 1 15,3-3-4-15,0-5 1 16,0-7-9-16,0-1-2 15,9-3-3-15,3-2-2 16,3 2-2-16,0 1-1 16,0 2 2-16,0 3 2 31,-1 2-5-31,4 3 1 0,0 3-12 16,0 2-3-16,0 3-22 0,0 0-7 15,-3 3-39 1</inkml:trace>
  <inkml:trace contextRef="#ctx0" brushRef="#br0" timeOffset="14">15992 13491 168 0,'-6'-5'66'0,"-9"5"-36"0,6 0-31 0,6 0 12 0,0 2-7 0,0 1-1 15,-3 2 1-15,0 3 0 31,0 6-2-31,0-1 1 0,0 8 2 0,4 8 0 0,2-5 0 16,0 0-3-16,2-6-2 16,1-2-4-16,3-5 0 15,0-1 11-15,0-7 4 16,3-3-2-16,0-8-3 16,0-11-3-16,-3 4 0 15,0-4-2 1,-3 1-1-16,0 2 1 15,0 5-1-15,-3 0 4 0,0 4 2 16,0 4-5-16,0 3 0 16,0 5-3-1,3 8-2-15,0 9 3 0,6-4 0 16,0 1-2-16,0-3 2 16,0-3-15-16,0-3-6 0,-3 4-20 15,-1-9-9-15,1-3-21 16</inkml:trace>
  <inkml:trace contextRef="#ctx0" brushRef="#br0" timeOffset="15">16105 13510 132 0,'0'2'49'0,"3"6"-26"0,-3 5-25 0,3-5 9 15,0 3 10-15,0 2 8 16,-3 0-1-16,0 6 0 16,0-3-13-16,0-6-7 0,3 1-2 15,-3-3-2-15,3-3 2 16,-3-5 1-16,3-13 3 16,0-3-1-16,0 0-3 15,3 0-1 1,3 0-3-16,3 1-1 0,0 4 2 15,2 3 2-15,-2 3 0 0,0 5-1 0,0 5 1 16,-3 3 1-16,0 8 1 16,0 0 1-16,-3 5 0 15,0-3 0-15,0-2-24 16,0-2-9-16,0-4-57 16,3-5-28 15,0-2 55-31</inkml:trace>
  <inkml:trace contextRef="#ctx0" brushRef="#br0" timeOffset="16">16397 13491 176 0,'-12'-8'66'0,"9"8"-36"0,-6 3-37 0,6-1 8 0,-3 4 2 15,-3 4 3-15,-3 4 8 0,0 7 3 16,0 8-8-16,3 0-1 0,3-3-1 15,4-2-6-15,2-3 0 16,2-2-1-16,4-3 2 16,0-6 3-16,3-4 4 31,0-6-2-31,3-6 1 0,0-10-5 16,-3-10-2-16,0 0 2 15,-3-4 0-15,0-1-8 16,-3-1-4-16,-3-2 0 15,0-1 3-15,-3 3 1 16,0 6 3-16,0 7 5 16,0 4 3-16,0 1-2 0,0 6-3 15,0 14-3 1,3 4 4 0,0 4 2-16,3 4 3 15,0 6 1-15,3 2-2 16,0 1-1-16,0 10-6 15,3-3 1-15,3-5-22 0,3-5-10 16,2-5-39-16,-5-6-44 16,0-5 35-16</inkml:trace>
  <inkml:trace contextRef="#ctx0" brushRef="#br0" timeOffset="17">16608 13348 200 0,'-6'-10'74'0,"6"7"-40"0,-3 6-22 16,0-3 19-16,0 0-5 0,-3 2-1 15,-3 4-11-15,0 4-6 16,0 1-5-16,4-1-3 0,-1 1 1 15,3 2-6-15,0 0 1 0,9 3 0 16,2 3 2-16,4 2 1 16,0 0 1-16,0 8-3 31,3 3 2-31,-3-3 1 16,-9-2 2-16,-3-4 8 0,-6 1 3 15,-3-5-2-15,-3-1 1 16,0-5-9-16,-3-5-4 15,1-5-16-15,-7-3-6 16,6 0-15-16,3-3-6 16,3-2-7-16,9 0-4 0,6-8-22 15</inkml:trace>
  <inkml:trace contextRef="#ctx0" brushRef="#br0" timeOffset="18">16680 13512 144 0,'8'0'55'0,"-16"3"-30"0,2 5-23 0,6-3 14 15,0 6 7-15,3 7 8 16,-3 6-5-16,0 0-3 0,3-3-13 16,0 0-4-16,-1-5-2 15,4 0-2-15,0 0-2 0,0-6 1 16,0-2 1-16,3-2-1 0,0-6-1 15,0-6 1-15,0 1 1 16,-3-11-3-16,0-8 0 16,-3 6 1-16,-3-1 2 15,0 3-1-15,0 3-1 16,0 3 3-16,0 2 0 16,-3 2-4-16,3 6-1 0,0 3 3 15,0 21 1 1,0 0 2-16,3-3-2 15,0 0-2-15,3 0 1 16,0-5-1-16,0-3-27 16,0-2-9-16,0-3-31 31,3-6-45-31,0-2 29 16</inkml:trace>
  <inkml:trace contextRef="#ctx0" brushRef="#br0" timeOffset="19">16840 13533 144 0,'0'6'55'0,"3"4"-30"0,-3 1-12 16,0 2 19-16,0 8-3 16,0 3 3-16,0-5-16 15,0-1-7 1,0-2-5-16,0 3-1 0,0-9 0 0,0-2-1 15,0 0-2-15,0-3-4 16,0-5 0-16,3-2-5 0,0-4 1 16,0-2-12-1,9-23-17 1,6 7 6-16,-3 3 16 0,0 2 11 16,-3 6 6-1,0 2 4-15,-4 6 10 0,1 2 7 16,0 6-3-16,0 5 0 15,-3 0-2-15,0 10 3 16,-3-4-8 0,0-4-6-16,-3-2-3 0,3 0 0 15,0-3 0-15,-3-5-2 16,3 0-2-16,0-7-6 16,6-9-4-16,0 0-3 0,3 0-2 15,6 3 5 1,-3-1 6-16,2 4 3 0,1 2 1 15,0 5 2-15,-3 3 1 16,0 6 7-16,-3 7 6 16,0 8 1-16,-3 0-1 31,-3-2-6-31,0-1-4 0,-4 1-3 16,1-1-3-16,0-5-21 15,0 1-9-15,0-4-135 31,3-4 52-31</inkml:trace>
  <inkml:trace contextRef="#ctx0" brushRef="#br0" timeOffset="20">17412 13756 236 0,'-6'26'88'0,"-9"-2"-48"0,3 10-40 0,9-20 18 16,0 1-19-16,3-1-3 0,0-1-61 16,9-2-26-1,0-4 6-15</inkml:trace>
  <inkml:trace contextRef="#ctx0" brushRef="#br0" timeOffset="21">15575 14198 144 0,'-6'-16'55'0,"6"10"-30"0,-3 4-23 31,3 2 14-31,0 0-4 0,0 0 3 16,0 0-4-16,3 5-1 15,0 8-6-15,0 11 15 0,-3 10 9 16,-6 25-8-16,0 17-3 0,-6 12-10 15,1-6-3-15,2-3 0 16,0-7 0-16,3-4-11 16,3-12-5-16,0-11-23 0,3-11-10 15</inkml:trace>
  <inkml:trace contextRef="#ctx0" brushRef="#br0" timeOffset="22">15575 15042 148 0,'-6'-3'55'0,"6"6"-30"0,3-3-34 16,0 2 9-16,6-2 0 16,3 0 2-16,9 0 11 15,18-2 3-15,5-1-7 0,13-2 6 0,23-3 2 16,15 5-3-1,10 0 2-15,23 6-9 16,9 0-2-16,17-1-3 0,-5 4 1 16,-3-1-2-16,-9-2-1 31,0-1-2-31,-21 4 1 0,-12-1 3 16,-21 0 1-16,-14 0-1 15,-10-2 1-15,-8 0-2 16,-9-3 2-16,-7 2-4 15,-5-2 0-15,-6-2-21 16,-9-4-10-16,-3-4-57 16</inkml:trace>
  <inkml:trace contextRef="#ctx0" brushRef="#br0" timeOffset="23">17650 14219 132 0,'-6'-6'49'0,"9"4"-26"0,0 4-29 0,0-2 6 15,-3 0-1-15,0 0 2 0,3 8 17 16,0 11 9 0,-3 5-1-16,0 13-1 0,0 21-11 15,0 5-4-15,-3 14-6 16,0-3-3-16,0 0 2 0,3-5-2 15,0 0-1-15,6-11-2 0,0-10 1 16,0-9-52 0</inkml:trace>
  <inkml:trace contextRef="#ctx0" brushRef="#br0" timeOffset="24">15947 14470 116 0,'-3'-3'44'0,"6"6"-24"0,-3-3-15 16,0 0 11-16</inkml:trace>
  <inkml:trace contextRef="#ctx0" brushRef="#br0" timeOffset="25">15953 14494 227 0,'3'24'19'16,"0"0"-10"-16,0-3-3 0,0 0-2 16,0 0-2-16,-3-5-2 15,3-3 3-15,-3-2 0 16,0-3-1-16,0 0-2 15,0-3 7-15,0 0 5 0,0-5-2 16,0 0 2-16,0 0-1 16,0 0 1-16,0-2-4 0,0-4 0 15,0 1-3 1,0-3 0-16,3-3-3 16,3-2 1-16,0 0-2 0,6-8 2 15,0 0-2-15,0 2-1 16,0 3 1-16,0 3 1 31,2 2-3-31,1 3 0 0,0 3-1 16,0 3 0-16,0-1-3 15,-3 3 1-15,3 5-20 16,0 0-9-16,-3-2-120 31,5 0 68-31</inkml:trace>
  <inkml:trace contextRef="#ctx0" brushRef="#br0" timeOffset="26">16296 14518 116 0,'-3'-6'44'0,"3"-9"-24"0,-3 4-6 15,3 8 17-15,-3 1-6 0,0 2-2 16,-3 8-7-1,0 0-2-15,-6 7-8 0,3 1-4 0,-3 3 1 16,0 2-4-16,3-3-2 16,9 1 2-16,0-3 2 15,0-3-2-15,6-2 0 16,0-6 1-16,0 0 2 0,3-2-3 16,-3-6-2-16,3-2-1 15,-3 0 0-15,0-3 3 16,0-3 0-16,0 3 3 15,-3 0 3-15,0 3-2 16,-3-3 0-16,0 5-1 16,3 1 1-16,-3 2-2 0,3 5-1 15,0 3 1-15,0-3 1 16,-1 3-3-16,4 0 0 16,0 0-1-16,0 0 0 15,0-3-33-15,3-2-15 0,0-3-25 31</inkml:trace>
  <inkml:trace contextRef="#ctx0" brushRef="#br0" timeOffset="27">16504 14568 100 0,'-3'-11'38'0,"9"17"-20"0,-6-4-34 0,0-2-1 16,0 0-21-16,0 0-8 0,0 0 26 15,-3 3 15-15,3-3 7 16,0 0 3-16,0 0-3 16,0 0-2-16,0 0 1 15,0 0-1-15,0 0-3 16,0 0 0-16,0 0-3 16,0 0 1-1</inkml:trace>
  <inkml:trace contextRef="#ctx0" brushRef="#br0" timeOffset="28">16450 14520 116 0,'0'3'44'0,"3"18"-24"0,0-5-13 0,-3-8 13 0,0 3-6 16,0 2 2-16,0 3-5 15,0-6 1-15,0 1-7 16,0-3 6-16,0 0 2 0,0-3-4 16,0 0-1-16,0-2-4 15,0 2-1-15,0-2-3 16,-3-6-1-16,3-2 1 0,-3-3 2 15,6 0-1-15,0-3-1 16,6-2-2-16,0 0 1 16,0-8 1-1,3 8 2-15,0 2-1 0,0 3 2 16,3 3-2-16,0 7-1 16,-4 6 1-1,1 3-1-15,0 0 0 16,-3 4 2-16,-3 4-1 15,0-3 2-15,-3 0-2 16,0 2-1-16,0-2-6 16,-3 0-1-16,3-3-37 15,0-8-15-15,6 1-14 16</inkml:trace>
  <inkml:trace contextRef="#ctx0" brushRef="#br0" timeOffset="29">16855 14576 172 0,'-3'-11'66'0,"0"11"-36"0,0-2-35 16,0-6 21-16,-3 2-7 16,-3 9-2-16,-3 2-1 15,1 1-4-15,-1 4-4 0,0 3 1 16,0 6-1-16,0-3 0 15,3 5 2-15,3 3 2 16,3-6-3-16,3-2-2 0,3-5 2 16,3-3 2-16,3-8 4 15,3-8 2-15,3-5-1 16,0-1 1-16,-1-4-6 16,-2-1-1-16,-3-7 0 15,0-9 2-15,-3 4-1 16,0-1-1-16,-3 0-4 0,-3 0 0 15,-3 3 0-15,0 6 2 0,-3 1 1 16,0 7 3 0,3 1-1-16,0 4-1 0,0 2-4 15,3 0 0-15,0 3 0 16,0 5 2-16,3 5 1 31,0 5 3-31,3 9 3 0,0 7 4 16,0 17 2-16,0-1 1 15,0 0-6-15,-3 1-2 16,6-4-2-16,0-2 1 16,6-7-2-16,0-7 2 15,-3-4-35-15,-1-6-13 16,4-2-44-16</inkml:trace>
  <inkml:trace contextRef="#ctx0" brushRef="#br0" timeOffset="30">17120 14674 100 0,'-3'-5'38'0,"6"5"-20"0,-3 0-12 16,0 2 11-16</inkml:trace>
  <inkml:trace contextRef="#ctx0" brushRef="#br0" timeOffset="31">17120 14695 240 0,'-6'18'43'16,"6"4"-19"-16,-9 1-9 0,3 4-11 15,3-3-5-15,6-6 0 0,3-2-87 16</inkml:trace>
  <inkml:trace contextRef="#ctx0" brushRef="#br0" timeOffset="32">14769 12052 112 0,'-3'-3'44'0,"-3"3"-24"0,3 0-13 15,3 3 13-15,-3-3-8 0,0 2 1 16,0-2-6-16,0 0 1 15,3 0-5-15,0 0 7 0,0 0 3 16,0 0 0-16,6 3 2 16,3-3-4-16,6 5-1 15,5-2 0-15,7 0 1 16,9-3-5 0,9-3-2-16,5 3-2 15,7 0 1-15,2 0-2 16,1 3-1-16,-4-3 1 15,-5 0-1-15,-9 0 0 16,-7 0 2-16,-5 0 1 0,-6 0 1 16,-6 0-2-1,-3 0-2-15,-3 0-2 0,-4 0-1 0,-2-3-58 16,-3 0-35 0</inkml:trace>
  <inkml:trace contextRef="#ctx0" brushRef="#br0" timeOffset="33">15391 11964 160 0,'-9'-5'60'0,"12"5"-32"0,-3 3-35 0,0-3 8 15,0 0 6-15,6 5 8 0,3-2-2 16,5 2 1-16,1 0-8 16,3 3-4-16,0 6-1 0,0 1-4 15,-3-1 2-15,0-1 1 16,-6 0 0-16,-6 0 0 0,-3 1 2 16,-6-1-1-16,-6 0 2 15,-3 0 0-15,-6-2 1 16,0-1-5-16,0 1 1 0,4 0-29 15,2-4-10-15,-3 4-38 16</inkml:trace>
  <inkml:trace contextRef="#ctx0" brushRef="#br0" timeOffset="34">14498 11822 108 0,'-12'26'44'0,"3"3"-24"0,-12 13-13 0,12-20 15 16,-12 4-9-16,-3 1 0 16,-2-1-5-16,2 0 0 15,3 1-5-15,0-3-2 0,3-3 2 16,6-5-4-16,1-3 0 16,2-5-48-16,3-3-39 15,3-5 25-15</inkml:trace>
  <inkml:trace contextRef="#ctx0" brushRef="#br0" timeOffset="35">14224 11919 136 0,'-3'-7'52'0,"9"9"-28"0,-3 1-28 16,6 5 25-16,0 5 0 15,6 3 1-15,-1 8-1 16,10 0-11-16,3 5-6 0,3 2-1 15,3 4 0-15,2-1 1 0,1 11-68 32,0-5-51-17,2-11 36-15</inkml:trace>
  <inkml:trace contextRef="#ctx0" brushRef="#br0" timeOffset="36">14655 13388 140 0,'-14'0'52'0,"14"0"-28"0,0 0-19 16,0 0 11-16,6 0-5 15,-1 0 1-15,1 3-1 0,3-3 3 16,3 2-7-16,3-2-4 0,3 0 0 16,3 0-2-16,9 0 2 15,2 6 0-15,4-1 1 32,6-3-2-32,-1 4 1 0,4-4-2 0,0 1 2 0,-4 0-2 31,-2-1-1-31,-6 1 5 15,-3-3 4-15,-7 3-3 16,-5-3 2-16,-3 0-5 16,-3 0 0-16,-3 0-1 15,-3 0-2-15,-3 0-30 16,0-6-13-16,-3 4-46 16</inkml:trace>
  <inkml:trace contextRef="#ctx0" brushRef="#br0" timeOffset="37">15191 13309 156 0,'-9'-6'57'0,"9"6"-30"0,0 3-34 0,0-3 10 15,3 5-1-15,0 0 3 16,3 1 0-16,3-1 0 16,3 3-3-16,0 0 1 0,3 3 0 0,-3 2-1 15,3 0-2-15,-9 0 1 16,-3 0 1-16,-9 1 3 16,-3 2 4-16,-3-1-2 15,0-1 1-15,-3-1-5 0,0-3-2 16,3 1-31-16,0-3-15 15,3-3-28-15</inkml:trace>
  <inkml:trace contextRef="#ctx0" brushRef="#br0" timeOffset="38">14141 13256 148 0,'0'-3'55'0,"0"6"-30"0,3-3-27 0,-3 0 11 16,2 5 0-16,7 3 5 0,0 5 1 15,3 3 0-15,3 5-7 16,3 0-5-16,0 3 0 0,-3-3 0 16,0 0 1-16,-1 1 0 15,1-4 0-15,-3-2-2 16,0-3 1 0,-3-2-26-16,-3-3-10 0,0-3-49 15</inkml:trace>
  <inkml:trace contextRef="#ctx0" brushRef="#br0" timeOffset="39">14423 13306 64 0,'0'-5'27'0,"3"2"-14"0,-3 6 0 0,0-3 14 15,0 0 0-15,0 5 2 16,0 3-3-16,-6 8 1 16,-6 8-2-16,-2 5 0 0,-1 8-14 15,-3 8 4-15,-3 8 3 0,-3-3-4 16,-3-5 0-16,7-5-8 16,-4 7-2-16,6-10 0 15,3-5 0-15,3-8-22 16,3-3-8-16</inkml:trace>
  <inkml:trace contextRef="#ctx0" brushRef="#br0" timeOffset="40">15510 13126 108 0,'-6'3'41'0,"3"-1"-22"0,-3 1-22 0,3 2 8 16,-3 6-2-16,-3 5 3 15,-3 5 1-15,-3 8 1 16,-3 8-2-16,0 3-1 0,1 5 3 15,-4 5 3-15,3 16-2 16,3-2 0-16,3-4-5 16,3 7-3-16,9-7 2 0,3-7-2 15,3-8-1-15,0-5-2 0,3-6-1 32,3-4-18-32,0-7-9 15,0-4-31-15</inkml:trace>
  <inkml:trace contextRef="#ctx0" brushRef="#br0" timeOffset="41">15441 13827 80 0,'-3'-3'33'0,"3"6"-18"0,0 13-16 0,0-8 9 0,3 3-1 16,0 4 3 0,0 4-3-16,0 5 1 0,0 0-7 15,0 2-3-15,0 3 7 16,-3-5 6-16,0-3 4 16,-3-5 0-16,-3 0-5 15,-3-3-4 1,0-5-3-16,-3 0-3 15,1-3 1-15,-1 1-1 0,0-4 0 16,3 1-11-16,0 2-3 16,3 0-46-1</inkml:trace>
  <inkml:trace contextRef="#ctx0" brushRef="#br0" timeOffset="42">15337 14216 96 0,'-15'21'35'0,"-3"3"-18"0,-14 8-7 0,23-16 12 15,-6 10-1-15,0 6 2 0,0 16-7 16,3 4-1-16,3 4-9 16,6 0-4-16,3 2-1 15,6-3-1-15,6-4 0 0,6-1-3 16,6 0 2-16,0-10-12 16,-4-8-7-16,1-9-47 31</inkml:trace>
  <inkml:trace contextRef="#ctx0" brushRef="#br0" timeOffset="43">15373 14772 104 0,'-12'0'41'0,"12"0"-22"0,0 2-25 0,0-2 8 16,0 6 2-16,3 2 2 15,0 5 2 1,3 5 2-16,0 3-3 0,3 6-2 0,-3 7 0 16,0-2 1-16,-3-5 3 31,-3-4 5-31,-3-1-8 0,-3-4-1 16,-3-5 1-16,0-2-5 0,0-3-3 15,-3 0-68 1</inkml:trace>
  <inkml:trace contextRef="#ctx0" brushRef="#br0" timeOffset="44">17897 15060 88 0,'0'0'35'0,"0"0"-18"0,3-5-20 31,-3 5 6-31,6 0 5 0,0 0 5 0,3 0 2 32,0-5 4-32,0-3-5 15,3-8 0-15,2-8-8 0,4-3-2 16,0-2-2-16,0 0-2 0,-3-3 1 16,-3-10-1-16,-3 2 0 15,-3 1 2-15,0-1 1 16,-6-5-1-16,0-3 1 0,-6 1-2 15,0 5 2-15,-6 2 0 16,0 5 3-16,3 6-3 16,0 3 0-16,-3 5-1 15,3 2 1-15,0 6 0 16,0 2 1 0,3 1-7-16,0 4-2 0,3 1-7 15,0 3-3-15,1-1-9 16,2 3-3-16,0 0-31 15</inkml:trace>
  <inkml:trace contextRef="#ctx0" brushRef="#br0" timeOffset="45">17921 14295 112 0,'-6'-10'44'0,"3"7"-24"0,-3-2-8 16,3 0 13-16,0 2-2 15,0 0 0-15,0 1-10 16,3 2-5-16,0 0-5 15,0 2-7-15,0 4 0 0,0 2 2 32,3 2 1-32,0 1 1 0,0-1 0 15,0 1-3-15,3-1 2 16,-3-2 1-16,0-2 2 16,-3-1 1-16,0-5 3 15,0 0-1-15,0-3 0 16,0-2-3-16,0-3 1 15,-3-2 0-15,0-4 3 0,3 1-1 16,0-3 0-16,0 3-3 16,0 0-2-16,3 5-2 0,0 0 1 15,3 5 1-15,0 3 0 16,0 3 0-16,3 0 0 16,-3 4-3-16,2-4 2 31,7-3-1-31,-3 5 0 0,3 1-33 15,3-9-17-15,-3-2-22 16</inkml:trace>
  <inkml:trace contextRef="#ctx0" brushRef="#br0" timeOffset="46">17942 13946 48 0,'0'3'19'0,"0"-3"-10"0,3 2 5 0,-3-2 12 15,6 0-1-15,2-5 3 16,7-3-12-16,3 0-2 16,3-2-8-16,-3-17-2 15,0 1-2 1,0-1 1-16,-1-2-2 15,1-8 2-15,-3-5 2 0,-6-3 0 16,0-3 2-16,-6 3 0 16,-3 3 1-16,-3-3 4 0,-3 5 3 15,-3 6 0-15,0 5 1 16,0 2-11-16,0 6-5 16,3 3 0-16,0 4-1 0,-2 4-30 15,2-1-5 1,0 3-2-16</inkml:trace>
  <inkml:trace contextRef="#ctx0" brushRef="#br0" timeOffset="47">17986 13219 92 0,'-9'-3'35'0,"6"3"-18"0,3 11-20 0,0-11 6 16,0 5-3-16,3 0 4 15,-3 0 2-15,3-2 2 0,0 0 0 16,6-1-4 0,-3 1-1-16,0-6 1 0,3 1 0 15,0-1-2-15,-6-10 1 16,6-8-2-1,-3 5-1-15,0 0 1 16,-3 0-1-16,0 3 2 16,0 0 3-16,0 5-4 15,0 0-1-15</inkml:trace>
  <inkml:trace contextRef="#ctx0" brushRef="#br0" timeOffset="48">18067 13115 198 0,'9'6'-2'0,"2"-1"-51"0,4 6-24 15</inkml:trace>
  <inkml:trace contextRef="#ctx0" brushRef="#br0" timeOffset="49">18436 13192 124 0,'0'-16'49'0,"0"16"-26"0,0 3-27 16,0 13 23-16,0 13-5 15,0 5-1-15,0 11 2 16,0 13-8-16,-3 19 0 0,0 11 3 16,-3-4-4-16,3-2 2 15,0-8-3-15,0 3 0 16,0-11-6-16,0-10 1 15,-3-9 2 1,3-7 1-16,0-8-34 16,-3-8-14-16,0-9-31 15</inkml:trace>
  <inkml:trace contextRef="#ctx0" brushRef="#br0" timeOffset="50">18492 13150 100 0,'-15'-21'38'0,"15"18"-20"0,15-5-23 0,-9 5 6 16,0 1-1-16,3-1 0 31,3 0 0-31,3 1 0 0,9-1 2 16,2 3 1-16,16 0 7 15,9 0 4-15,14 0-5 16,22 0-1-16,11 3-4 15,12-1-3-15,3 4 0 16,6 4-1-16,-6 1 0 16,-3 0 0-16,-8-4 2 0,-13 1 1 0,-9-2 1 15,-8-4-13-15,-7-7-4 16,-8 0-43-16</inkml:trace>
  <inkml:trace contextRef="#ctx0" brushRef="#br0" timeOffset="51">18596 13533 88 0,'0'0'33'16,"3"6"-18"-16,0 2-7 0,0 0 13 0,0 7-1 16,0 7 3-16,0-1-11 0,0 0-2 15,-3-2-4-15,3-4-1 16,-3 1-3-16,0-5-2 0,0-3 3 16,0 0-2-16,0-3 2 15,0-2 9-15,0-3 4 16,0 0-5-16,0-3-4 31,0-2-2-31,3-9-1 0,0 1 0 16,3-8 0-16,0 5 0 15,3 3 0-15,0 2-5 16,0 3-1-16,6 3 1 16,3 3 0-16,0-1-17 15,-1 6-8-15,1-1-55 16</inkml:trace>
  <inkml:trace contextRef="#ctx0" brushRef="#br0" timeOffset="52">18858 13600 144 0,'-12'-16'55'0,"9"16"-30"0,-2 0-27 15,2 0 9-15,0 10-5 16,-6 11-2-1,0 1 1-15,3 1 1 0,0 4 3 16,3-6-4-16,3-2-3 16,0-4 1-16,3-1 2 15,3-6 2-15,0 0 1 16,0-6 4-16,0-2 5 0,0-2-7 16,0-6-3-16,-3 0-2 15,-1-3 1-15,-2 1 3 16,0-1 2-16,0 0 1 15,0 3 0-15,0 3-7 16,3 0 0-16,-3 5-6 16,0 0-1-16,3 8 3 0,0 2 3 15,-3 1 1-15,3 2-1 0,0-2 1 16,0-1-1-16,0-2-36 16,0 0-13-16,0-2-21 15</inkml:trace>
  <inkml:trace contextRef="#ctx0" brushRef="#br0" timeOffset="53">18921 13713 72 0,'12'16'30'0,"-24"-10"-16"0,18-1 3 15,-9-3 14-15,3-2-10 16,-3 3-4-16,6 0-10 16,-3-3-5-16,-3-3 1 0,3 0 0 15,3-2-1-15,0 0 1 16,0-3 0-16,3 0 1 0,3 0 0 31,-3-5 0-31,0-3 2 0,0 8-3 16,2 8 0-16,1 0-1 15,0 5 1-15,0 3-2 16,0 0-1-16,0 0-2 16,0 0 1-16,-3 3 3 15,0-3 3-15,3 0-22 16,0-3-8-16,-3 0-41 16</inkml:trace>
  <inkml:trace contextRef="#ctx0" brushRef="#br0" timeOffset="54">19162 13647 148 0,'-12'-18'57'0,"12"18"-30"0,-3 0-29 0,3 0 9 16,-3 13-5 0,-3 0-2-16,0 0 1 15,0 6-1-15,0-3 0 0,0 2 0 16,3 6 0-16,3-5 0 15,0 2 2-15,6-5 1 16,0-3-1-16,0-8-2 0,6-7 1 16,3-4 1-16,0-7 1 15,-3-3 3-15,0-2-1 16,-3-9 0-16,-3-7-3 16,0-3-2-16,-9 0 1 15,0 2-1-15,-3 1 0 16,-3 7 0-16,0 6 2 0,3 3 3 15,0 5-2-15,3 2-2 16,0 3-3-16,0 5-1 0,3 3-1 16,0 11 3-16,6 5-2 15,-3 8 1-15,6 13 2 16,0 0 2-16,0 0 3 31,0-3 2-31,0 1-6 0,-1-6-2 16,4-6-36-1</inkml:trace>
  <inkml:trace contextRef="#ctx0" brushRef="#br0" timeOffset="55">19475 13451 152 0,'-6'-8'57'0,"6"8"-30"0,-3-2-21 16,3 2 17-1,-3 0-8-15,-3 2 2 16,0 4-4-16,-6-1 2 16,0 3-8-16,-3 5-4 0,0 0-2 0,3 3-4 15,3 3 0-15,6 5 2 16,6 7 0-16,6-1-2 15,0-4 2-15,-3 0 1 16,0 4 0-16,-3-9 4 0,0 5 2 16,-9-5 4-16,-6-2 4 15,0-1-6-15,0-2-2 16,0-5-3-16,1-3-3 16,2-6-15-16,-3-4-7 15,3-4-38 1,3 1-53-16,6-3 20 0</inkml:trace>
  <inkml:trace contextRef="#ctx0" brushRef="#br0" timeOffset="56">19457 13692 112 0,'-3'11'44'0,"3"5"-24"0,0 0-17 0,0-6 10 15,0 6 9-15,0 5 6 16,3-2-10-16,0-3-5 16,3-3-11-16,0-3-1 15,0 1-1-15,2-3 2 0,1-5 1 16,3-3 1-16,0-6 2 0,0-7-3 0,-3 0 0 16,0-3-1-16,-3 0-2 15,-3-2 1-15,-3 2 1 16,0 2 1-16,0 4 3 15,0 2 1-15,-3 3 1 16,3 2-7-16,0 3-2 16,0 5 0-1,0 6 0-15,3 2 1 16,0 8 2-16,0 0 1 16,0 1 1-16,3-4 0 15,0 1 0-15,3-4-5 16,-3-1-1-16,3-6-35 15,-1-3-15-15,7-5-31 16</inkml:trace>
  <inkml:trace contextRef="#ctx0" brushRef="#br0" timeOffset="57">19677 13724 132 0,'0'3'49'0,"3"2"-26"0,0 3-29 16,-3 0 8-1,3 2 11-15,0 1 6 0,0 5 2 16,-3-3 2-16,0 3-11 16,0-3-2-16,0-2-6 15,0-3-3-15,0-3 2 0,0 0 0 16,0-5 3-16,0 0-3 16,3-5 0-1,0-6-8-15,0-2-4 0,0 0-4 16,3 0 0-16,0 2 7 15,0 3 3-15,0 8-2 16,2 3 8 0,-2 7 4-16,-3 1 3 15,0 2 4-15,0-2-3 16,-3-3 1-16,3 0-5 16,0-3-2-16,0-2 0 15,0-6-1-15,0 0 0 0,3-7 0 16,0-4-7-16,0-1 0 15,6-4-1 1,0 1-1-16,3 2 1 0,0 5 3 16,-3 1-2-1,-1 4-1-15,1 6 0 0,-3 6 0 16,0 4 5-16,-3 6 3 16,-3 0 1-16,0 2 2 15,0 1-4-15,-3-3 0 16,3-3-12-16,0-2-7 15</inkml:trace>
  <inkml:trace contextRef="#ctx0" brushRef="#br0" timeOffset="58">19975 13832 160 0,'-3'-2'63'0,"3"4"-34"16,3-2-27-16,-3 0 14 0,6 6 5 15,2-1 5-15,1-8-10 16,0 3-4-16,3 6-7 16,0-1-6-16,-3 3 0 0,-3 2 1 15,-3 6 2-15,-6 3-1 0,-3 2 2 16,-3 0-2-16,-3-2 2 15,-3 2-2-15,3-5 2 16,4-3 0-16,2-2 1 16,0-3-7-16,6-1 0 15,6-7 3-15,5-2 2 16,4-1-29-16,12 1-12 16,0-1-53-1</inkml:trace>
  <inkml:trace contextRef="#ctx0" brushRef="#br0" timeOffset="59">19733 13134 148 0,'0'0'57'0,"9"3"-30"0,9-3-29 0,0 0 9 16,6-3-1-16,9-2 1 0,8-3-1 15,7 0-1-15,3 2-3 16,-1 4-2-16,-5 2 1 0,-3 2-12 16,-1 1-5-16,-2 2-54 15</inkml:trace>
  <inkml:trace contextRef="#ctx0" brushRef="#br0" timeOffset="60">20278 13129 112 0,'-12'2'44'0,"12"4"-24"0,15-4-21 16,-12 9 7-16,0 7 4 16,0 9 4-16,0 12 6 15,-3 9 2-15,-3 18-7 0,-3 24-2 16,0 8-7-16,0 0 0 15,3 0 1-15,3-6-3 0,0-7-1 16,0-13-1-16,6-9 1 16,0-7-13-16,-3-9-3 0,-9-10-69 15</inkml:trace>
  <inkml:trace contextRef="#ctx0" brushRef="#br0" timeOffset="61">18373 14235 104 0,'6'-6'41'0,"6"6"-22"0,9-2-5 0,0-1 17 16,6-2-4-16,17-3-1 0,19 0-8 16,20 0-3-16,18 3-9 15,21 2-2-15,9 6 0 0,6-1-5 16,6 6 1-16,3-3 2 0,-6 1 3 16,3 2-4-16,-15-3-1 15,-3-5-13-15,-18 0-7 31,-18 0-62-31</inkml:trace>
  <inkml:trace contextRef="#ctx0" brushRef="#br0" timeOffset="62">18391 14277 128 0,'0'-5'49'0,"3"7"-26"0,0 1-25 15,-3 2 9-15,3 8 3 16,-3 14 4-16,-3 15-1 16,0 19 2-16,-3 13-8 15,-3 8 0-15,3 6 3 0,0-4-4 16,3-7-1 0,0-11-2-16,3-10 0 15,3-6-29-15,3-13-11 16,3-5-37-1</inkml:trace>
  <inkml:trace contextRef="#ctx0" brushRef="#br0" timeOffset="63">18510 15089 96 0,'3'0'38'0,"6"3"-20"0,15-1-6 0,-6-2 13 0,17 0 0 16,19 0 0-16,20 0-12 15,22 0-3-15,17 3-6 16,15-3-3-16,6 0 2 0,3 3-2 16,-6-3 2-16,-6-3-4 15,-18 0-2-15,0 1-18 31,-15-3-7-31,-14 2-40 16</inkml:trace>
  <inkml:trace contextRef="#ctx0" brushRef="#br0" timeOffset="64">20362 14319 148 0,'-9'-2'57'16,"6"4"-30"-16,0 9-34 0,3-1 10 0,-3 14-3 15,-6 24 2-15,-3 7 5 16,-3 12 4-16,0 1-6 16,3-1 1-16,0-1 1 0,6 0-3 15,0-8-3-15,3-10-7 0,0-9-4 16,3-7-63 0</inkml:trace>
  <inkml:trace contextRef="#ctx0" brushRef="#br0" timeOffset="65">18686 14637 124 0,'3'16'46'0,"0"-3"-24"0,0 11-21 15,0-11 8-15,-3 0-3 16,0-2-1-16,0-1 8 16,0-2 6-16,0-2-10 15,0-1 6-15,0-5 5 0,0 0-5 0,0 0 2 0,0-8-8 16,0-5-3-16,0-3-6 15,9-3 0-15,0 3 0 16,5-2 2-16,1 2-1 16,0 0-1-16,0 6-4 15,3 4-2-15,3 4-17 32,-3 2-8-32,5 0-36 15,-2 0-33-15,3 2 38 16</inkml:trace>
  <inkml:trace contextRef="#ctx0" brushRef="#br0" timeOffset="66">19001 14602 140 0,'-9'0'52'0,"3"0"-28"0,-3 0-24 15,3 3 13-15,-8 0-9 0,-1 2 0 16,0 3 4-16,0 5 3 16,0 6-6-16,3 2-3 0,6 0 1 15,0-3 2-15,6-2 2 16,0 0 1-16,6-5 0 15,0-3 2-15,6-3 1 16,-3-5-1 0,6-3 1-16,-3-5-6 15,-3-5-3-15,0-3 1 16,-3 3 2-16,0 0-4 16,-3 0-1-16,0 2 0 15,-3 3 2-15,0 6-3 0,0-1 0 0,2 13 1 31,1 1-5-31,0 5 1 16,0 0 4-16,3-3 4 16,0-2-8-1,0-1-4-15,0-2-32 0,0-3-11 0,0-2-29 16</inkml:trace>
  <inkml:trace contextRef="#ctx0" brushRef="#br0" timeOffset="67">19070 14650 100 0,'6'8'38'15,"-3"0"-20"-15,3 16-8 0,-6-16 14 0,0 2-2 16,0 1 1-16,0-3 1 16,0-3 2-16,0 0-14 0,0-2-2 15,0 0-3-15,0-14 5 16,3 0-6-16,3-4-1 15,2 1-3-15,4 1 1 16,3 3-2-16,-3 2-1 16,6 5-2-16,0 3 1 15,-3 8-1 1,0 0 0-16,0 2 2 16,-1 1 0-16,1 0 0 15,0-1 0-15,0-5-18 16,0-5-8-16,6-8-13 15,3 3-6-15,-7-3 22 16,-2 0 13-16,-3 0 9 0,-3 0 6 16,-3 1 18-16,-6-1 7 0,-3 2-2 15,-6 4-2-15,0 2-8 16,-3 5-3 0,3 3-12-16,-2 5-1 15,2 6-2-15,0-4 0 16,6 1 0-16,3 0 0 0,3-3 0 15,9-5 0-15,-3-2 2 0,5-6 3 16,1-3 0-16,-3-13 0 16,0-2-6-16,-3-4 1 15,0-1-2-15,-6-4 0 16,-3-12-3-16,0-4-1 16,-6 9 3-16,0 2 3 31,-6 6 5-31,3 4 2 0,0 9-3 15,3 5-1-15,0 8-6 16,3 11 0-16,6 13 5 16,3 5 4-16,-3 5-3 15,6 3 0-15,0 3-1 16,0-8-2-16,0-6 1 16,3-5-1-16,0-2-40 0,0-6-15 0,3-2-30 15</inkml:trace>
  <inkml:trace contextRef="#ctx0" brushRef="#br0" timeOffset="68">19567 14753 196 0,'-9'-2'74'0,"12"2"-40"0,0 0-42 0,-3 0 12 16,6 0-2-16,0 0 3 15,0 0-2-15,6 0-2 16,-3 2 0-16,-1 1 1 0,-2 5 1 16,-6 2-1-16,-3 6 1 0,-3 3-2 15,-2-1-1-15,-1 1 3 16,-3-3 0 0,3-6 3-16,3 1 1 15,3-3-3-15,3-3-1 16,6-2 1-16,3-3 2 0,15 0-5 15,-1 0-1-15,4 0-68 16,3 0-63 0,-3-3 39-16</inkml:trace>
  <inkml:trace contextRef="#ctx0" brushRef="#br0" timeOffset="69">20260 15179 124 0,'0'-2'46'0,"0"2"-24"0,0-3-13 16,0 3 14-16,3-3-11 15,6 1-2-15,-3-1-2 16,0-2 2-16,0 2 8 16,9-5-10-16,0-3 3 0,0 1 0 0,3-3-6 15,-4 2-1-15,7-2 2 16,-3-3 3-16,0-8-2 15,0-5-2-15,-3 0 0 16,3-3-1-16,2-2 0 16,-2-1 2-16,-3-4-1 31,-3-1 2-31,-3-2-6 0,0-3-1 16,-3-6 0-16,-9 1 0 15,0 0 0-15,-3 5 2 16,-3 5-3-16,0 6 0 15,0 7 1-15,0 4 2 16,0 4-3-16,0 3 0 16,1 3-8-16,2 2-4 0,0 3-9 15,0 3-1-15,0 0-4 16,3 2 0-16,0 1-3 16,0 2 1-16,0 0 9 31,0 0 7-31,0 0 8 0,0 0 3 0,0 0 4 31,0 0 10-31,0 0 4 0,0 0 8 16,0-3 5-16,0 0-5 15,0 3 0-15,0 0-13 16,3 0-9-16,0 3-4 0,3 5 1 16,0 5 2-16,3 0 2 15,0 3 1-15,0-3-5 16,0-2 1-16,0 0 2 0,-3-6 3 15,0 0 0-15,-3-5 0 16,0-5-1-16,0-6 0 16,0-2-2-16,-3-3 1 15,3-2-4-15,0-4-2 16,0 4-1-16,0 5 3 16,6 7-2-16,0 6 1 15,3 6 2-15,0-1-3 16,2 0 0-16,7 1-12 15,0-1-5-15,-3 0-62 16</inkml:trace>
  <inkml:trace contextRef="#ctx0" brushRef="#br0" timeOffset="70">20487 14118 72 0,'3'3'30'0,"0"-1"-16"0,2-2 8 16,-2-2 15-16</inkml:trace>
  <inkml:trace contextRef="#ctx0" brushRef="#br0" timeOffset="71">20522 14100 237 0,'15'-22'39'0,"0"-4"-19"16,3-3-11-16,-3-3-5 0,0-8-2 16,0 1 1-16,-4-6-4 15,-2-8 0-15,-6-5 1 16,-3 2 2-16,-6-2 8 15,-5 8 5-15,-4 7 6 0,-3-2 2 16,0 6-6-16,3 7-2 16,-3 5-12-16,3 4-1 15,3 4-13-15,0 3-3 16,1 6-22-16,2 2-9 16</inkml:trace>
  <inkml:trace contextRef="#ctx0" brushRef="#br0" timeOffset="72">20367 13279 128 0,'-2'3'49'0,"4"2"-26"0,-2 6-27 15,0-6 8-15,6 1-2 16,-3 1 1-16,3-1 10 15,0-1 3-15,0 0-7 16,0-5-3-16,0-2-4 16,0-6 3-16,0-3 1 0,0-5 0 0,-3-13 1 15,-3 0 0-15,0-3 3 0,0 9 4 16,-3-4 3-16,0 6-5 16,3 5 1-16,0 8-13 15,3 5-2-15,6 6 1 16,3 5 0-16,6 5-28 31,6 8-13-31,5-5-44 16</inkml:trace>
  <inkml:trace contextRef="#ctx0" brushRef="#br0" timeOffset="73">20933 13216 48 0,'3'0'19'0,"3"11"-10"0,-3 10 18 0,0-3 16 16,0 17-3-16,-3 15 2 0,0 29-22 15,-6 19-7-15,0 3-4 16,0 2-1-16,3-8-4 16,0-13-3-16,3-13 0 0,0-13-1 15,0-14 0-15,0-10-25 16,0-11-8-16,0-8-38 15</inkml:trace>
  <inkml:trace contextRef="#ctx0" brushRef="#br0" timeOffset="74">20936 13158 160 0,'0'-21'63'0,"9"18"-34"0,18-5-34 0,-9 3 10 0,11-3-5 15,22-5 2-15,11-3 5 16,22-3 4-16,2 3-6 15,15 3-5-15,6 2-1 0,10 4 1 16,-1-1 2-16,0 2-1 16,-3 4-1-16,-3-1-2 0,-12 0 1 15,-17 1 1-15,-10 2 2 16,-8 0-8-16,-16 0-3 16,-8 0-13-16,-9 0-4 15</inkml:trace>
  <inkml:trace contextRef="#ctx0" brushRef="#br0" timeOffset="75">21040 13621 64 0,'-3'0'27'0,"3"2"-14"0,0 14 7 0,0-8 16 0,3 3-8 16,0 5-1-16,0 5-12 15,-3 0-4-15,3 3-9 16,0-6-1-16,0-2-1 16,0-3 4-16,-3-2 5 0,0-3 6 15,0-3 5-15,0 1-6 16,0-9 4-16,-3-2-2 15,3-3-9-15,0-3-1 16,0-2-2-16,0 0 0 16,3-3-2-16,0 0 1 15,3-5-2-15,3 2 2 16,0 3-2-16,3-2-1 31,0 5-2-31,0 2 1 0,-1 8-12 16,7 3-7-16,6 0-27 15,-6 8-10-15,0 0-21 16</inkml:trace>
  <inkml:trace contextRef="#ctx0" brushRef="#br0" timeOffset="76">21287 13602 160 0,'-9'-18'63'0,"6"36"-34"0,-3-7-34 16,-3 2 18-1,1 6-4-15,-7-1 0 16,0 9-1-16,6-4-4 16,0 1-1-16,6-3 1 0,0-2-5 0,9-1 3 15,6-10 8 1,0-10 1 0,0-4-6-16,-3-2 0 15,-1-2-3-15,-2-1 1 16,-3 1-2-16,-3-4 2 15,0 1-4 1,0 3 0-16,0 2 3 16,0 2 1-16,0 4-4 15,0-1-1-15,0 3-2 16,0 5 3-16,3 6 0 16,0 2 3-16,3 0-1 0,0 6-1 15,0 2-6-15,0-2-1 16,0-6-24-16,0-3-9 15,0-2-39-15</inkml:trace>
  <inkml:trace contextRef="#ctx0" brushRef="#br0" timeOffset="77">21368 13679 72 0,'6'11'27'0,"-3"-1"-14"0,3 6-4 0,-4-8 11 16,1 0 6-16,-3 2 5 16,0-2-6-16,0 0-3 15,0-2-10-15,0-1-3 16,0-2-5-16,0-3 4 0,0-3 2 0,0 0-3 16,0-2 1-16,3-6-5 15,3 1 0-15,3-1-3 16,-3-7-1-16,6 10 1 15,-3 2 2-15,3 4-1 0,0 4-1 16,0 6 1-16,0 3-1 16,0 0 0-16,-3-1 2 15,-1 1-12-15,1-1-3 0,0-2-38 16,0-2-47 0,0-4 18-16</inkml:trace>
  <inkml:trace contextRef="#ctx0" brushRef="#br0" timeOffset="78">21615 13668 140 0,'-6'-8'52'0,"0"8"-28"0,0-2-24 0,3 4 10 16,0 4-11-16,-3 2-1 16,-3 8 4-16,0-1 4 15,3 1-3-15,0 3 0 0,6 2 1 16,3 3-2-16,3-6-2 0,3-2 7 15,0-3 3-15,0-2-1 16,0-11 2-16,6-3 0 16,-3-5 1-16,-1-5-6 15,-2-3-2-15,-3-2-2 16,-3-14-2-16,0-8-10 0,-9-2-4 31,0 2-4-31,-3 1-2 16,1 4 14-16,-1 9 5 0,3 5 10 15,0 5 7-15,3 3-6 16,0 5-3-16,3 2-7 16,-3 9 0-16,3 8 9 15,3 7 5-15,0 9-2 16,3 7-2-16,0 3-5 16,12 0-4-16,-4-5-3 0,1 5 1 0,0-8-15 15,0 0-6-15,-3-8-42 16,0-2-43-1,0-11 34-15</inkml:trace>
  <inkml:trace contextRef="#ctx0" brushRef="#br0" timeOffset="79">21871 13420 192 0,'-6'-6'74'0,"3"-4"-40"0,-6 15-35 0,3-2 15 0,0 2-6 15,-3 0 3-15,0 3-6 16,3 3-3-16,3 2-1 16,3 6-1-16,6 2 0 0,3 0-3 15,3 13 0-15,0-2 2 16,0-3 2-16,-3 0 9 0,-6-5 3 15,-3 0 2-15,-6-6 4 16,-3-2-13-16,-6-2-4 16,3-4 3-16,-3-2 1 15,0-3-11-15,3-2-6 16,0 0-24-16,3-3-8 31,3 0-54-31</inkml:trace>
  <inkml:trace contextRef="#ctx0" brushRef="#br0" timeOffset="80">21951 13621 160 0,'-12'0'60'0,"3"2"-32"0,3 22-33 0,6-13 12 15,-3 2-4-15,0 6 1 16,3-4 6-16,0 1 6 15,0 0-8-15,6-3 2 0,0 1 3 16,0-4-7-16,3-2-1 16,0-5-5-16,-3-1-3 0,0-2-1 0,3-5 0 15,-3-3-6-15,-3-2-2 16,0-6 7-16,-3 0 4 16,-3-5 4-16,0-3 1 15,0 8-2-15,0 0-2 16,3 11 1-16,0 5-1 31,3 5 2-31,-3 6 3 0,3 2 7 16,3 5 2-16,0 1-7 15,-3-3-2-15,0-3-3 16,0 0-2-16,0 3-2 16,0-3 1-16,0-2-45 15,-3-11-35 1</inkml:trace>
  <inkml:trace contextRef="#ctx0" brushRef="#br0" timeOffset="81">22076 13621 100 0,'3'5'38'0,"3"19"-20"0,12-3-8 0,-12-8 12 16,-3 0 5-16,-6 1 4 15,0-1-4-15,0-2-2 16,0-1-13-16,0 1-3 0,0-3 1 16,0-3-4-16,0-2-1 15,0-3-5-15,3-3 0 16,0-2-11-16,0-6-5 0,0-2-10 16,9 0-1-16,0 2 12 15,-3 0 8-15,6 6 3 16,0 5 9-1,-3 5 4-15,-1 3 9 16,-2 3 3-16,-3 0-2 16,0-4-1-16,0-1-8 0,-3-1-2 15,0-5-2-15,0 0 1 0,3-3 0 16,3 1 1-16,0-6-9 16,3-3-4-16,0-7-6 15,3-6-4-15,0 3 6 16,0 8 5-16,-3 7 3 31,0 12 1-31,0 4 2 0,-3 3 3 16,-1 6 0-16,1-3 0 15,-3 0-6-15,0-3 1 16,0 0 0-16,0-2 2 16,0-3-36-16,0-3-17 15,0-2-34 1</inkml:trace>
  <inkml:trace contextRef="#ctx0" brushRef="#br0" timeOffset="82">22415 13753 36 0,'0'-3'16'0,"3"3"-8"0,-3-2-7 0,0 2 5 16,0 0 30-16,-3 0 15 15,3-3-1-15,0 0 0 16,0 1-26-16,0-1-9 15,0 3-10 1,0 0-4-16,3 0 0 16,3 0-1-16,0 0 0 0,3 3-3 15,-3 2 2-15,0 0 3 16,0 3 1-16,-6 0 1 0,-3 6 0 16,0-1 4-16,0 3 3 15,0-3-6-15,3-3-3 16,0 1-4-16,0 0-1 15,3-1-1-15,0 1 3 16,0 2 0-16,-3 0 3 16,-6 3-1-16,0 0 2 15,-12-3 0-15,3 0 1 0,-2-2-24 16,-1-3-9 0,0 0-59-16</inkml:trace>
  <inkml:trace contextRef="#ctx0" brushRef="#br0" timeOffset="83">21064 14184 140 0,'-6'-2'55'0,"0"-1"-30"0,0 3-16 16,3-3 14-16,-3 3-13 0,0 3-6 15,0-3-2-15,-6 3-2 16,3-1 0-16,1 1 2 0,-1 0 3 16,0-1-4-16,3 1-3 15,0 0 3-15,3-1 3 16,0 1 5-16,3-3 2 0,0 0-1 31,9 0-1-31,6 2-3 0,5-2-1 16,7 0-3-1,12 0 1-15,9-2 4 16,17 2 4-16,9 0-4 0,10 2 1 16,11 1-3-16,9 0 2 15,6 2-4-15,6-2 0 16,-5-3-1-16,-4 0-2 0,-6 0 1 16,-15-3-1-16,-8 0 0 15,-16 1 0-15,-5-4-7 16,-13 1 0-16,-8-3-21 15,-9 0-7-15,-12-2-59 16</inkml:trace>
  <inkml:trace contextRef="#ctx0" brushRef="#br0" timeOffset="84">22531 13055 104 0,'0'-6'38'0,"0"4"-20"0,0-1-21 16,0 3 8-16,0 0-2 15,0 0 3-15,0 0 6 16,0 0 4-16,3 8 5 0,6 2 2 16,-3 9-4-16,0 18-1 15,0 11-10-15,-3 15-3 0,0 11-1 16,0 22 2-16,-9 7 3 15,0-5-4-15,9-3-3 16,-6 0 1-16,9-10 0 0,0-9-1 31,0-15 1-31,-6-13-2 16,12-11-1-16,-6-8-32 0,-3-2-74 31</inkml:trace>
  <inkml:trace contextRef="#ctx0" brushRef="#br0" timeOffset="85">20960 14245 140 0,'0'0'55'0,"3"13"-30"0,-3 11-16 0,0-11 16 0,0 17 3 15,-3 25 6-15,-3 6-15 16,-3 13-5-16,3 3-9 16,0 0-2-16,3 2 1 15,0-10-5-15,3-11-1 16,0-5-6-16,3-14 0 0,0-7-40 15,0-8-16-15,3-5-16 16</inkml:trace>
  <inkml:trace contextRef="#ctx0" brushRef="#br0" timeOffset="86">21165 14713 44 0,'6'-15'19'0,"-3"12"-10"0,15-2 5 0,-12 5 9 16</inkml:trace>
  <inkml:trace contextRef="#ctx0" brushRef="#br0" timeOffset="87">21216 14703 173 0,'9'16'48'15,"-3"2"-14"-15,0 3-8 16,-3 1-14-16,0-4-3 16,-3-2-5-16,3-3-3 0,-9 0 2 15,3-2 7-15,0-6 3 0,0-2-2 16,0-6 1-16,0-2-5 15,3-6-2-15,0-2-5 16,9 0 0 0,0-5-5-16,0 4 1 15,2 1-18-15,4 5-6 0,0 0-27 16,3 3-48-16,0 8 18 16</inkml:trace>
  <inkml:trace contextRef="#ctx0" brushRef="#br0" timeOffset="88">21505 14724 168 0,'-15'-3'66'0,"15"3"-36"0,-18 0-33 31,9 0 11-31,-3 8-4 16,0 0 2-16,-3 3-1 0,0-1 2 16,0 4-4-16,4 2 7 0,2 2 3 15,3-2-9-15,6 0-1 16,3-3-3-16,3 0 2 15,0-5-1-15,2-5-1 16,1-3 1-16,3-5-1 0,0-3 0 16,-3-3 0-16,3 0 0 15,-6 1 0-15,-3 2 0 16,0 0 2 0,-3 3 1-16,3 2 1 15,-3 3-7-15,0 5 0 16,0 6 3-16,6 2 2 15,0 0-9-15,0-2-5 16,3 0-30-16,-3-3-12 16,3-3-21-1</inkml:trace>
  <inkml:trace contextRef="#ctx0" brushRef="#br0" timeOffset="89">21555 14785 88 0,'3'3'33'0,"0"-1"-18"0,-3 6-18 0,0-3 8 16,0 3-4-16,0-2 2 16,0-1 20-16,0 0 9 15,0-5-2-15,0 0-3 16,0 0-13-16,0 0-4 0,3-2-6 16,3-4-5-16,0 1 0 0,3-3 1 15,0 0 2-15,6 3 1 16,-3 2 3-16,5 1-3 15,-2 4 0-15,-3 4-3 16,0 4-1-16,0 1-4 31,-3-1 1-31,0-2-25 0,0-3-10 16,3-2-31 0</inkml:trace>
  <inkml:trace contextRef="#ctx0" brushRef="#br0" timeOffset="90">21805 14774 156 0,'-12'-5'60'0,"6"5"-32"0,0 3-31 0,3-1 11 16,-3 4-9-16,0 2 1 15,-2 5 2-15,2 0 1 16,0 0-1-16,3 0 1 0,3 1 0 16,3-4 3-16,6-2 1 15,0-5 3 1,2-6 4-1,1-5-8-15,-3-2-1 0,6-4-3 16,-6-1-2-16,0-7-2 16,-3-4 1-16,-3-3-4 15,-3 2 1-15,-3 1 4 0,-3-8 2 16,-3 4 2-16,3 1 0 16,0 11-2-16,0-1 1 15,0 11-4-15,6 11 0 16,0 5 3-16,6 5 3 0,0 8 2 15,0 11 1-15,0 0-2 16,0 2-1 0,3 1-6-16,0-4 1 0,0-1-31 15,3-7-12-15,6-2-42 32</inkml:trace>
  <inkml:trace contextRef="#ctx0" brushRef="#br0" timeOffset="91">21972 14798 160 0,'-6'-2'60'0,"6"-1"-32"0,0 3-35 0,0 0 10 0,0 0-1 15,6 0 3-15,0-3 2 0,0 1 3 16,3 2-5 0,0 0-1-16,0 0 0 0,-3 2-5 0,-1 4-1 15,1-1 3-15,0 3 1 0,-3 0-3 16,0 0 1-16,0 0 2 15,0-1 1-15,0 4-1 16,0 0-2-16,3-1-2 16,0 1 1-16,-3-1 1 0,0 4 0 15,-3-1 0-15,-3 5 2 32,-3-2 1-32,-3 0 1 0,0-3-22 15,0-2-8-15,0 0-49 16</inkml:trace>
  <inkml:trace contextRef="#ctx0" brushRef="#br0" timeOffset="92">21058 15126 104 0,'-9'0'41'0,"9"0"-22"0,-6 0-22 0,6 0 8 16,0 0-2-16,0 0 1 15,0 3 11-15,3 2 5 16,3-2-2 0,0-1 0-16,3-2-4 15,3 0-1-15,3 0-7 16,3 0 3-16,11 0 3 0,7-2-2 15,3 2 2-15,8 0-3 16,13 5 0-16,5 3-5 0,16-3-1 16,5 1 1-16,9-1 0 15,-2 3-2-15,8 0-2 0,0 0 9 16,-6-3 4-16,-8 0-6 16,-13 1-4-16,-11-4 0 15,-13-2 0-15,-8 0-1 16,-9 0-2-16,-7-5-8 15,-5 2-3-15,-6-5-43 32,-3-5-100-17,-3 0 59 1</inkml:trace>
  <inkml:trace contextRef="#ctx0" brushRef="#br0" timeOffset="93">22475 14235 84 0,'6'-11'33'0,"-3"11"-18"0,3 0-18 0,-6 0 6 15,3 3 10-15,3 2 6 16,-3 6 10-16,-3 7 7 16,0 11-8-16,0 19-2 15,-3 13-9-15,3 5 0 0,-3 8-10 16,3 5-2-16,0-5-1 0,3 0-2 16,3-7-2-16,0-12-4 15,0-5 0-15,-3-10-82 16,-3-6-41-16,0-12 60 15</inkml:trace>
  <inkml:trace contextRef="#ctx0" brushRef="#br0" timeOffset="94">22677 15224 100 0,'9'-5'38'0,"-3"5"-20"0,6-5-12 16,-3 2 11-16,0-5-3 16,6-5 0-16,-3 0-4 0,-3-1 1 15,3 1-2-15,-3 0 2 16,8-3-6-16,-5-5 4 0,-3-6 3 15,0-10 0-15,-6 3 1 0,3-3-5 16,-12-3-3-16,0 6 6 16,-3-11 3-16,0 2 8 15,-3 4 4-15,-2 2-6 16,5-6-1-16,-3 1-11 16,0 5-3-16,0 0-5 15,-3 8-3-15,6 5-9 0,0 3-3 16,0 5-5-1,3 5-3 1,-3 3-18-16,6 3-7 16,-3 3-40-16</inkml:trace>
  <inkml:trace contextRef="#ctx0" brushRef="#br0" timeOffset="95">22582 14420 156 0,'0'-3'57'0,"0"3"-30"0,12 3-34 0,-6 2 10 16,-3 0 1-16,3 3 2 15,0 3 4-15,0 2 4 0,0 0-8 16,0-2-3-16,0-3-2 0,0 0-1 16,0-6 2-16,-4-7 8 15,1-3 5-15,0-2-7 16,0-6-4-16,-3-5-3 15,0-1 1-15,0 1 3 32,3 5 2-32,0 3-1 0,0 3 1 15,0 2-9-15,0 2 0 16,9 6-2-16,-3 3 2 16,3 5-15-16,3 0-5 15,3-3-66 1</inkml:trace>
  <inkml:trace contextRef="#ctx0" brushRef="#br0" timeOffset="96">22856 13867 104 0,'9'-29'38'0,"-3"10"-20"0,0-7-10 0,-3 13 13 15,-3-6-8-15,0-10 0 16,0-8 6-16,-3-8 2 0,-6 3-10 16,-9-3 11-16,6 0 7 0,-3 0-11 15,3 5-4-15,0 6-14 16,0 4-2-16,4 7-22 16,-1 4-7-16,0 6-57 15</inkml:trace>
  <inkml:trace contextRef="#ctx0" brushRef="#br0" timeOffset="97">22651 13272 120 0,'-3'0'46'0,"6"5"-24"0,-1 0-26 0,1-2 8 15,0-1 2-15,3-2 4 16,0 0 3-16,0-2 3 16,0-4-7-16,3-1-3 15,0-12-3-15,0-5 0 0,0-2 2 16,0-1-2-16,0 1-2 16,-3 2 11-16,0 3 4 15,-6 5-4-15,6 5 1 0,0 3-13 0,0 6-2 16,3 4 1-16,2 6 0 15,1 3-65 1,9 13-50-16,-3-3 41 16</inkml:trace>
  <inkml:trace contextRef="#ctx0" brushRef="#br0" timeOffset="98">23180 13126 140 0,'-3'0'55'0,"9"8"-30"0,-6 40-27 15,6-22 9-15,-6 19-3 0,-6 5 2 16,3 22-3-16,-9 12-2 16,-2 1 0-16,8-6-1 0,-3-5 0 15,0-10 2-15,3-8 1 16,3-11-8-16,0-8-2 16</inkml:trace>
  <inkml:trace contextRef="#ctx0" brushRef="#br0" timeOffset="99">23160 13097 160 0,'-6'-16'60'0,"6"13"-32"0,11-2-28 0,-2 2 10 16,6 1-6-16,6-1-3 16,12 0 6-16,9 1 3 15,26-3-5-15,15-1-1 0,19 1 2 16,17 0-3-16,0-1-2 15,6 1-5-15,3 0 0 0,-9-3 4 16,-12 3 2-16,-9-1 0 16,-20 4 1-16,-19-1-4 15,-2 3-2-15,-13 0-34 0,-5 3-15 16,-9 2-17 0</inkml:trace>
  <inkml:trace contextRef="#ctx0" brushRef="#br0" timeOffset="100">24782 13065 60 0,'18'-21'24'0,"5"13"-12"0,-5-3 6 0,-6 9 14 16,-3-1 1-16,0 1 1 15,-6 2-17-15,6 0-5 16,-6 5-2-16,-3 8 1 16,-6 16-5-16,0 21 7 0,-12 17 4 15,6 15-7-15,3 21-1 16,3 3-5-16,12-6-1 16,0-5-3-16,9-2-1 0,3-3-19 15,-6-16-9-15,3-13-49 16,-9-11-27-1,-6-13 51-15</inkml:trace>
  <inkml:trace contextRef="#ctx0" brushRef="#br0" timeOffset="101">23100 14163 148 0,'-9'-5'55'0,"9"2"-30"0,0 3-23 0,0 0 14 0,6-2-6 15,9-1 2-15,12 0 6 16,14-2 3-16,19-6-10 16,23-7 2-16,21 5 3 0,18 5-8 15,9 2-4-15,6 1-6 16,6 2 1-16,-6-4-1 16,-9 7 0-16,-9 0 2 15,-15 5 2-15,-20 0-12 16,-4-8-3-16,-14 1-40 15</inkml:trace>
  <inkml:trace contextRef="#ctx0" brushRef="#br0" timeOffset="102">23374 13573 96 0,'-3'-3'38'16,"6"3"-20"-16,0 8-23 0,3 3 4 15,-3 10 6-15,-3 6 6 16,6 7 12-16,-6 16 6 0,0 1-9 15,0-1-2-15,0 3-6 0,0 0-2 16,3-8-6-16,-3-8-5 16,3-8 0-16,0-8 16 0,-3-8 10 15,0-5-4-15,0-11-2 16,0-10-11-16,0-8-3 16,-3-5-5-16,0-3-1 15,0-11-4-15,-3 0 1 16,3 0 2-16,3 3 1 31,3 6-2-31,3 2 2 0,3-1-4 16,8 7 1-16,7 4 2 15,-3 14 1-15,0 2-2 16,-3 8 2-16,0 1 1 16,-9 4 2-16,0 4 1 15,-9-1 1-15,-9 5 2 0,-12 1 3 16,0-1-4-16,9-7-1 0,-6 2-15 15,6-8-6-15,0-2-35 16,3-6-16-16,3-2-12 16</inkml:trace>
  <inkml:trace contextRef="#ctx0" brushRef="#br0" timeOffset="103">23597 13735 116 0,'6'13'46'0,"0"0"-24"0,0 0-28 0,-3-2 8 15,-3-1 0-15,0 4 3 16</inkml:trace>
  <inkml:trace contextRef="#ctx0" brushRef="#br0" timeOffset="104">23615 13827 251 0,'-6'3'41'0</inkml:trace>
  <inkml:trace contextRef="#ctx0" brushRef="#br0" timeOffset="105">23609 13822 314 0,'0'-11'9'0,"0"-2"-8"0,6-3-1 15,-3 0 0 1,3 0 2-16,0 3 1 0,3-8-1 0,3 5-2 16,-3 3-4-1,2 10-2-15,4 3-26 16,0-5-11-16,3 5-36 16</inkml:trace>
  <inkml:trace contextRef="#ctx0" brushRef="#br0" timeOffset="106">23796 13729 120 0,'-5'13'46'0,"10"1"-24"0,-5-4-24 0,0-2 9 15,0 0-5-15,0 3-2 16,0-1-26-16,0-2-12 16,0 0-8-16,0 0-2 15</inkml:trace>
  <inkml:trace contextRef="#ctx0" brushRef="#br0" timeOffset="107">23791 13594 148 0,'0'-18'57'0,"8"18"-30"0,1 5-43 0,-6 6 5 31,6 7 0-31,-3 1 4 0,0 2 5 16,0 0 3-16,-3 0 2 15,-3-5 1-15,6-3 2 16,-6-2 3-16,0-3 0 16,0-3 2-16,0-5-6 15,3-3-3-15,0 1-1 16,3-6-1-16,3 0 0 0,0 3-3 0,-3-1 2 16,9 6 10-16,-3 3 3 15,2 5-5-15,1 3-4 16,-3-1 0-16,0 1 0 15,-3 5-4 1,-3-3-21 0,0-3-8-16</inkml:trace>
  <inkml:trace contextRef="#ctx0" brushRef="#br0" timeOffset="108">24082 13420 156 0,'3'2'60'0,"6"9"-32"0,-3 13-35 15,-3-6 10-15,-3 14-1 16,0 10 1-16,-3 1-1 16,0-4-2-16,0 4 1 15,0-1-1-15,-3-8 2 0</inkml:trace>
  <inkml:trace contextRef="#ctx0" brushRef="#br0" timeOffset="109">23963 13541 192 0,'12'-8'74'0,"-3"8"-40"0,21 0-73 15,-15 0-3-15,6 0-31 16,2 3-9-16</inkml:trace>
  <inkml:trace contextRef="#ctx0" brushRef="#br0" timeOffset="110">24297 13375 192 0,'-21'-16'74'0,"9"18"-40"0,3 4-40 15,3-1 14-15,0 6-9 16,0 2-2-16,-3 8 10 16,6 8 5-1,3 11-5-15,0 5 0 0,3 2 0 16,3-2-6-16,-3 0 0 16,6 0-6-16,-3-8 1 15,-3-7-29-15,-3-7-13 16,0-4-36-1</inkml:trace>
  <inkml:trace contextRef="#ctx0" brushRef="#br0" timeOffset="111">24115 13647 212 0,'12'-21'82'0,"-12"21"-44"0,50 0-58 0,-26 0 9 15,9 0-76-15,12 0-31 16</inkml:trace>
  <inkml:trace contextRef="#ctx0" brushRef="#br0" timeOffset="112">25038 14113 92 0,'9'-3'35'0,"-3"3"-18"0,0-2-2 15,2-6 15-15,10-6-14 0,0 1-4 16,-3-3-3-16,3-2-1 31,0-3-4-31,-3-6-1 0,3-2 3 0,-7-8 6 16,1-3 4-16,-6-2-4 15,-3-16-2-15,-3-3 1 16,-3-3 3-16,-3 6 9 16,-6 3 6-16,4 2-2 15,-4 2 1-15,-6 7-16 16,6-1-7-16,0 0-6 0,0 8 0 16,3 7-17-16,0 4-8 15,0 7-19-15,0 6-10 16</inkml:trace>
  <inkml:trace contextRef="#ctx0" brushRef="#br0" timeOffset="113">24975 13134 180 0,'0'0'68'0,"0"5"-36"0,9 16-37 16,-6-7 12-16,3 1-6 0,-3 1-1 16,6-2-2-16,-6 1 1 15,-3-4 1-15,6-3 2 0,-3-3 1 16,-3 1-1-16,0-6 1 16,0-3-2-16,0-2 2 0,0-11 2 15,0-11 4-15,0-2 0 16,0 0 0-16,0 5 10 0,6 3 5 15,-3 5-10 1,-3 3-5-16,9 5-9 16,0 8 0-16,6 5-7 15,2 3 0-15,4 3-19 16,0-3-6-16,0 5-65 31</inkml:trace>
  <inkml:trace contextRef="#ctx0" brushRef="#br0" timeOffset="114">25053 12806 152 0,'0'0'57'0,"0"2"-30"0,0-4-32 0,0 2 12 0,0 0 9 15,3 0 7-15</inkml:trace>
  <inkml:trace contextRef="#ctx0" brushRef="#br0" timeOffset="115">25065 12790 333 0,'17'-24'25'0,"-2"-5"-9"0,3 0-9 16,-6-3-5-16,6 0 1 15,-6-7 2-15,-3-1 4 16,0-5 2-16,-6-5 3 16,-3-3-1-16,0 0 0 15,-9 0-1-15,-6 3 2 16,-3 5-1-16,-3 0 2 0,0 5-6 16,-6 3-3-16,4 5-6 15,-4 6-2-15,6 2-13 16,9 6-2-16,0 4-30 15,3 4-9-15,3 2-64 16</inkml:trace>
  <inkml:trace contextRef="#ctx0" brushRef="#br0" timeOffset="116">24764 11837 88 0,'0'0'35'0,"0"6"-18"0,9 20-18 16,-9-13 9-16,9 6 1 15,-6 2 5-15,12 0-8 0,-3 3-3 16,-4 0 4-16,7-3 3 31,-6-5-5-31,3-3-1 16,-3 0 2-16,-3-5 1 0,-3 0-3 15,6-5 10-15,-6-6 6 0,3-10-4 16,-6-3 1-16,0-2-4 16,-6-3 2-16,0-11 3 15,0-3 1-15,-3 6-4 16,9 5 1-16,-3 6-11 0,12 5-10 16,3 2 0-1,6 14 4-15,3 13 3 16,2 0-51-16,4 2-24 15,-3-5-18 1</inkml:trace>
  <inkml:trace contextRef="#ctx0" brushRef="#br0" timeOffset="117">15444 12007 132 0,'-32'61'49'0,"17"-35"-26"0,-6 30-12 0,15-17 15 15,0 14-10-15,0 13-2 16,3 1-10-16,3 4-3 15,6 8-1-15,3-7-9 0,3-9-2 16,-3-2-10-16,3-5-4 16,-3-14-39-1</inkml:trace>
  <inkml:trace contextRef="#ctx0" brushRef="#br0" timeOffset="118">15563 12689 132 0,'-12'-2'52'0,"21"10"-28"0,-12 13-30 31,3-5 8-31,0 5-2 0,3 5 2 16,-6 1-1-16,6-3 2 16,0 2-2-16,-3-2 2 0,-3-3 0 15,0-5-1-15,-6 0 1 16,1-3 7-16,-4-2 3 16,-6-3 2-16,-3-3 4 15,-3-2-9-15,3-1-3 0,0 1-13 16,7-3-6-16</inkml:trace>
  <inkml:trace contextRef="#ctx0" brushRef="#br0" timeOffset="119">11101 12912 160 0,'0'-8'60'0,"6"10"-32"0,0 4-37 16,0 2 9-16,0 7 0 15,3 9 4-15,-3 13 16 0,0 19 7 16,-6 13-13-16,-3 10-6 0,-3 8-1 15,-3 9-4-15,0-9 0 16,3-5-1-16,0-11-2 16,3-10-8-16,3-13-3 0,0-11-25 15,0-11-9-15,3-15-30 32</inkml:trace>
  <inkml:trace contextRef="#ctx0" brushRef="#br0" timeOffset="120">11182 12925 168 0,'15'-32'66'0,"-9"27"-36"0,14-6-37 0,-8 9 8 0,6-4 0 15,9 1 3-15,15 0-3 16,8-1-1-16,4-1 0 0,11 1-5 0,1 1 1 16,-4 0 4-16,1-1 4 0,-1-2-1 15,-8 6 0-15,-12 2-3 16,-7 5-1-16,-8 6 7 16,-6 7 6-16,-9 17 0 15,-6 15 1-15,-6 21 6 31,-6 17 2-31,-6-1-4 0,0 6-2 16,3 4-7-16,3-7 0 16,0-5-5-16,3-8 0 15,6-11 1-15,0-13 0 16,0-8-31-16,0-8-14 16,6-11-63-1</inkml:trace>
  <inkml:trace contextRef="#ctx0" brushRef="#br0" timeOffset="121">11075 13914 216 0,'-3'-2'82'0,"12"4"-44"0,17 4-40 0,1-4 17 0,9-2 6 16,15 3 7-16,20 2-6 16,12 3 0-16,7-2-13 15,8 1-3-15,0-1-2 0,-3-1-24 0,-2-5-12 16,-10-3-89 0</inkml:trace>
  <inkml:trace contextRef="#ctx0" brushRef="#br0" timeOffset="122">11771 15274 160 0,'-6'-18'63'0,"0"10"-34"0,-6-3-16 0,6 9 19 0,-8-4-1 15,-16-2 4-15,-3 1-2 16,-6-4 0-16,-11 6-18 16,-7 5 2-16,-2 2 3 0,-7 6-13 15,7 3-6-15,2 2-1 16,9 6 1-16,10 4-5 16,11 7 1-1,12 7-1-15,12 5 2 0,18 0 1 16,15 6 1-16,14 2-3 15,13 3 2 1,2 11 1-16,-2 2 2 0,-3-5-1 16,-10-6-1-16,-11-2-2 15,-15-5 1-15,-12-9 1 16,-9-4 2-16,-9-11-1 0,-18-11 2 16,-6 0 0-16,-11-13 1 15,-10-8 2-15,4 0 3 16,5-8 2-16,6-2 1 15,13-6-11-15,8-3-5 0,12-10-1 16,21-2 1-16,15-6 4 16,17-3 2-16,22-7 0 15,11-6-2-15,3-8 1 16,-5 3-1 0,-10 0 2-16,-14 13 1 15,-12 2-1-15,-10 12 1 16,-14-1-9-16,-15 8-1 0,-9 8-47 0,-23 19-21 31,-1 3-50-31</inkml:trace>
  <inkml:trace contextRef="#ctx0" brushRef="#br0" timeOffset="123">18635 17097 148 0,'6'-21'57'0,"0"16"-30"0,0 0-27 0,0 5 10 0,0 0-6 31,0 5-1-31,0 8 14 0,6 24 6 0,-9 11-11 16,-3 23 4-16,-9 35 4 0,-3 24-9 16,0-9-3-16,3-1-3 15,3-9-1 1,3-19-2-16,3-2 1 15,3-16-2-15,0-18 2 16,3-14-29-16,0-5-9 0,-3-10-27 16,0-19-44-1,-3-11 24-15</inkml:trace>
  <inkml:trace contextRef="#ctx0" brushRef="#br0" timeOffset="124">18849 17050 176 0,'45'-11'66'0,"9"9"-36"0,29-9-40 15,-29 11 11-15,23 0-3 0,18-3 3 16,24 3 0-16,18-2 2 16,21 2-2-16,6 0-1 0,-4-3 1 15,-2-2-1-15,-3 2 2 0,-15-2-3 16,-21-1 0-16,-6-1 18 16,-15-1 11-16,-14 2-8 15,-13 1-3-15,-8 5-8 16,-7 5-4-16,-11-2-2 15,-10 0 0-15,-2-1 0 32,-9 4 3-32,-6 1-1 0,-6 7 0 15,-3 12-1-15,-3 30 0 16,-9 18 4-16,-9 5 5 16,-3 24-7-16,0 3-1 15,0-3-3-15,3-10 1 16,0-8-2-16,6 5-1 15,3-16 1-15,3-11 1 0,3-10-19 16,3-8-8-16,3-5-40 16,-3-8-18-16,-3-11-8 31</inkml:trace>
  <inkml:trace contextRef="#ctx0" brushRef="#br0" timeOffset="125">18644 18267 192 0,'18'-21'74'15,"-3"15"-40"-15,29 6-20 0,-26 0 22 16,12 0 2-16,18-8 4 0,11 3-12 16,22-3-3-16,17 0-16 15,18-2-2-15,24 2-2 0,21 2-1 16,20 1-1-16,7 3-1 15,8-4 0-15,-2 1-2 0,-1 5-2 16,-11-3 3-16,-13-2 0 16,-17 5-8-1,-9-5-2-15,-18 5-91 16,-30 0-41-16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4:26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9137 1950 96 0,'0'-11'38'0,"15"11"-20"0,-9-2-6 16,-6 2 13-16,0 0-7 16,0 0-3-16,6 2 3 15,-3 4 0-15,6 7-9 0,-3 13 8 0,0 6 5 16,-9 8-2 0,0 10 0-16,-6 3-2 15,3 5-2-15,0-10-4 16,0-3-2-16,3 8-6 0,0-11-1 15,0-5 1 1,3-8 0-16,0-8-2 0,3-2-2 16,0-6 5-16,0-5 1 15,9-3 6 1,3-5-4-16,-1 3 0 16,4-6-6-16,0 3-2 15,0 3 0-15,0 0 0 16,6 5 0-16,-3-6 2 15,-1 4-32-15,1-1-14 16,3-5-27-16,-3 0-10 16,-3 2-6-16</inkml:trace>
  <inkml:trace contextRef="#ctx0" brushRef="#br0" timeOffset="1">9595 2342 132 0,'-21'-14'52'0,"19"14"-28"0,-4-8-15 16,3 8 14-16,-3 0-2 15,-3 0 2-15,-3 3-11 16,-3 2-2-16,0 9-6 16,0 1-5-16,0 15-2 0,3 9-1 0,3-4 3 15,3 2 0-15,6-11 3 16,6 1-1-1,3-6 2-15,6-5-2 16,3-8 2-16,9-8 2 16,3-8 2-16,-7 2-3 0,4-20-3 15,0-3 0-15,-9 0-1 16,-3-8 0-16,-3 5 0 16,-6 3 2-16,-3 0 1 15,-3 13 3-15,0-3 1 16,0 6 1-16,0 8 0 15,-3 7-7-15,3 9 0 16,3 8-1-16,3 2 2 0,0 8-1 16,2-3-1-1,4 6 1-15,3-6 1 16,0 1-10-16,0-9-4 0,3-2-36 16,3 3-14-16,-3-11-21 15</inkml:trace>
  <inkml:trace contextRef="#ctx0" brushRef="#br0" timeOffset="2">9932 2360 184 0,'-12'-10'68'0,"9"10"-36"0,-3 0-22 0,3 5 17 16,-3-5-7-1,0 5 1-15,0 3-12 16,0 0-3-16,3 3-4 15,3 2-4-15,0-5 1 0,6 10-1 16,3 1-2-16,0 5 3 0,3-3 0 16,-3 0 5-16,-3-3 2 15,-3-2 11-15,-6 3 6 16,-3-6-3-16,-3 0-2 16,0-5-10-16,-3 3-3 15,-3-11-5-15,-3 0-3 16,3-8-16-16,0 3-5 15,4-17-17-15,5-1-4 16,0-1-27 0,6 0-42-16,9-2 28 15</inkml:trace>
  <inkml:trace contextRef="#ctx0" brushRef="#br0" timeOffset="3">10158 2008 184 0,'-6'0'68'0,"6"5"-36"0,0 30-24 16,0-22 16-16,0 14-6 15,-6 4 2-15,6 9-7 16,0 5-3-16,6 8-5 16,-3-8-4-16,0 3 0 0,0 2-1 15,3-11 2-15,0-9-30 16,0-1-11-16,-3-11-46 15,-3-2-34 1,0-8 51-16</inkml:trace>
  <inkml:trace contextRef="#ctx0" brushRef="#br0" timeOffset="4">9994 2302 252 0,'-15'-5'93'0,"15"5"-50"0,6 0-50 0,0-6 16 16,3 4-2-16,6-4 6 16,9-2-5-16,3-2-2 15,5 5-3-15,1-3-20 0,12 2-6 16,-7 4-90-16</inkml:trace>
  <inkml:trace contextRef="#ctx0" brushRef="#br0" timeOffset="5">10810 2008 108 0,'0'0'44'0,"0"19"-24"0,0-6-24 15,0 8 69-15,-3 6-21 0,3 10-16 16,0 10-12-16,0-2-11 16,0 3-2-16,3 2 1 15,0 11-5-15,3-11 1 16,-3-10-13-16,0-8-7 0,0-6-47 15,0-10-40 1,0-5 35-16</inkml:trace>
  <inkml:trace contextRef="#ctx0" brushRef="#br0" timeOffset="6">10643 2080 256 0,'-6'-6'96'0,"9"-7"-52"0,0 8-38 0,-3 5 29 15,12-5-11 1,6 2-11-16,-3 3-6 16,12-8-5-16,5 3-4 0,1-3 1 15,3 2-12-15,-1 6-5 16,4 0-25-16,-6 6-13 15,-3 10-54 1</inkml:trace>
  <inkml:trace contextRef="#ctx0" brushRef="#br0" timeOffset="7">10667 2601 152 0,'0'3'57'0,"6"-3"-30"0,3 5-16 16,-3-5 29-1,18 0-8-15,2 0-13 16,4 0-9-16,3-5-7 16,0 2 0-16,-1 0 0 0,1 1-17 15,-3-6-5-15,-3 2-75 16</inkml:trace>
  <inkml:trace contextRef="#ctx0" brushRef="#br0" timeOffset="8">11042 2387 148 0,'0'26'57'0,"0"-13"-30"0,3 3-18 0,-3-3 16 15,0 6 1-15,0-3 4 16,0-3-14-16,0-2-4 16,0-1-8-16,0-7-1 0,0-3 3 15,3-3-1-15,0-10 0 16,3-6-3-16,3-2-2 16,3-5 1-16,0-3-1 15,2 0 0-15,7 5 0 0,3 5 2 16,-3 11 1-16,-3 6 1 15,0 10 2-15,-3 13 6 16,-1 8 4-16,-2 8-4 16,-3 0-2-16,0-5-3 15,0-3-2-15,0-5-45 16,3-3-20-16,0-11-54 16</inkml:trace>
  <inkml:trace contextRef="#ctx0" brushRef="#br0" timeOffset="9">11512 2439 156 0,'6'8'57'0,"0"14"-30"0,0 12-18 0,-6-18 14 16,0 2 2-16,-3 4 2 16,-3-1-12-16,-6 0-6 15,0-5-6-15,-6-6-11 0,1-2-3 16,2-2-51-1,0-6-55-15,3-3 30 16</inkml:trace>
  <inkml:trace contextRef="#ctx0" brushRef="#br0" timeOffset="10">11795 2035 124 0,'0'26'49'0,"6"6"-26"0,0 0-12 15,-3-17 18-15,0 17-8 16,-3 0-2-16,0 8-7 16,0-1-2-16,0-7-6 15,0 0-5-15,3 2-2 0,0-7 2 0,-3-6 2 16,0-5-22-16,0-3-8 16</inkml:trace>
  <inkml:trace contextRef="#ctx0" brushRef="#br0" timeOffset="11">11741 2040 228 0,'-6'-16'88'0,"6"16"-48"0,3 0-36 0,3 0 19 16,3-3-4-16,6 3 3 15,3-8-12-15,3 3-3 0,9 0-5 16,2 0-2-16,-2 2 3 0,0-2-24 16,-3-3-8-16,-3 8-46 31,-4 0-60-31</inkml:trace>
  <inkml:trace contextRef="#ctx0" brushRef="#br0" timeOffset="12">11813 2257 200 0,'-12'-5'77'0,"15"-9"-42"0,3 22-43 0,0-5 10 16,3 0 1 0,3-3 5-16,11 0-4 15,1-6 0-15,0 9-2 16,3 0-15-16,-3 2-6 0,0-5-67 15</inkml:trace>
  <inkml:trace contextRef="#ctx0" brushRef="#br0" timeOffset="13">12122 2289 176 0,'-17'26'66'0,"20"-13"-36"0,-3 14-33 0,0-14 11 15,0 0-6-15,0 6 1 16,0-6-2-16,0 3-1 16</inkml:trace>
  <inkml:trace contextRef="#ctx0" brushRef="#br0" timeOffset="14">12119 2445 167 0,'9'-6'-90'0</inkml:trace>
  <inkml:trace contextRef="#ctx0" brushRef="#br0" timeOffset="15">12125 2154 164 0,'-14'-6'63'0,"14"4"-34"0,2 10-65 15,4-3-4-15,0 0-22 16,0 3-5-16</inkml:trace>
  <inkml:trace contextRef="#ctx0" brushRef="#br0" timeOffset="16">12233 2392 152 0,'-9'16'57'0,"9"-8"-30"0,3 2-32 0,0-7 10 15,0 0-3-15,-3-3 3 16,0 0 20-16,0 0 8 16,3-3-16-16,0 0-7 0,2-7-3 15,1-4-4-15,0-1 0 16,0-1 1-16,0-5 2 15,0-6-3-15,3 6-2 16,0 2 4-16,0 6 1 0,0 0-5 16,3 2 0-16,3 9-1 15,-3 7 0-15,3 6-22 16,-1-1-10-16,1 3-28 16,0-7-45-1,0 2 20-15</inkml:trace>
  <inkml:trace contextRef="#ctx0" brushRef="#br0" timeOffset="17">12581 2220 220 0,'-21'0'82'0,"18"0"-44"0,-15 5-36 16,12 3 17-16,-3 3-6 15,3 2 0-15,0-5-10 0,3 5-1 16,3 0-2-16,3 3-3 0,9 0 0 15,3 3 2-15,-3-1 0 16,0-2 1-16,-3 0 0 16,-3 0 11-16,-3 2 5 15,-6-5 0-15,-6 1 3 16,-3-6-10-16,-3 0-3 16,0-11-6-16,0-2-3 15,-5-3-25-15,5-6-11 16,3 1-22-16,6-8-10 15,3 3-19-15</inkml:trace>
  <inkml:trace contextRef="#ctx0" brushRef="#br0" timeOffset="18">12733 1924 184 0,'0'-8'68'0,"3"10"-36"0,0 4-40 15,0 1 10-15,0 7 12 16,-1 10 10-16,-2 15 3 16,0 1 4-16,0 8-17 15,0 2-4-15,0-5-2 0,3 8-9 16,0-14-1-16,0-2 2 16,0-2 2-16,0-3-33 0,-3-11-14 15</inkml:trace>
  <inkml:trace contextRef="#ctx0" brushRef="#br0" timeOffset="19">12625 2178 268 0,'-8'0'101'0,"11"-3"-54"0,8 0-57 0,1-2 16 16,6 0 3-16,6-3 3 15,6 2-5-15,2-2-4 0,1 3-2 16,0 3-10-16,-6-6-2 0,-3 5-65 16,-4 0-26-1,-8-2 7 1</inkml:trace>
  <inkml:trace contextRef="#ctx0" brushRef="#br0" timeOffset="20">12209 2257 96 0,'0'0'35'0,"0"0"-18"0,0 0-7 0,3 5 12 0,-3 3-1 16,0 0 2-16,0 5-2 15,3 3-1-15,0 5-4 16,-3-5 0-16,3 3-9 16,0-1 0-16,0 1 0 0,-3-6-3 15,0-5-1-15,0 0-1 16,0 2 1-16,3-7 0 16,-3-3 3-16,0 0 1 15,0 0 1-15,0-3-4 16,-3-7-3-16,0-1 2 0,0-2 0 15,3 0-1 1,0 2 1-16,0-2 0 0,3 0 1 16,3-8 0-16,3 10 0 15,2-7-2-15,1 7-2 16,0 6-2-16,3-1 1 16,0 1-6-16,3 5-3 15,0-3-56 1,0 3-63-16,-4-5 31 15</inkml:trace>
  <inkml:trace contextRef="#ctx0" brushRef="#br0" timeOffset="21">13527 1958 156 0,'-6'-8'57'0,"3"3"-30"0,-3-1-10 16,6 6 44-16,-17 3-12 15,-1 5-18-15,-3 0-9 16,0 24-14-16,-3 2-7 0,3 16-2 15,4 1-1 1,5 4-2-16,6 1 3 0,9-9 2 16,6 1-5-16,11-11 1 15,4-13 10-15,3-11 7 16,-6-2 2-16,21-27 2 16,-4-8-7-16,-2-8-4 15,-6-2-2-15,-9-6-1 16,-7-10 0-16,-8 2 0 15,-9 3-2-15,-5 6-2 16,-7 4 3-16,-3 9 2 0,0 7-9 16,0 6-4-1,-3 8-25-15,-3 10-11 16,7 8-24-16,5 3-9 16,0 3-21-16</inkml:trace>
  <inkml:trace contextRef="#ctx0" brushRef="#br0" timeOffset="22">13703 2204 168 0,'-18'13'66'0,"18"8"-36"0,3 11-37 0,0-19 10 16,0 6 10-1,3-1 6-15,3 4 2 16,3-9 2-16,0 3-13 15,0 0-1-15,3-11 1 0,-1 3 0 16,1-8 2-16,0-8-4 0,0-3-3 16,-3-2-2-16,0 0-3 15,-3-6 3-15,-3-2 0 16,0 8-1-16,-3 2 1 16,3 9-2-1,-6 2-3-15,6 5 1 16,0 6 1-16,2 2 2 15,4 3-1-15,3 0 2 16,0-3-2-16,0-3-1 16,3-2-6-16,3-2-4 15,0-12-23-15,2-2-9 16,1-2-31 0,6-11-42-16,0-6 35 15</inkml:trace>
  <inkml:trace contextRef="#ctx0" brushRef="#br0" timeOffset="23">14126 1924 200 0,'-12'-27'77'0,"9"27"-42"0,0-5-26 16,3 5 22-16,0 5-19 15,0 8-4-15,3 14-1 16,0 12 0-16,3 9-3 16,0 8-1-16,0-3 1 0,0-8-5 15,0 2 1-15,2-7 2 16,1-3 1-16,-3-11-19 15,0 1-9-15,-3-14-53 16,0 0-51-16,-3-7 41 16</inkml:trace>
  <inkml:trace contextRef="#ctx0" brushRef="#br0" timeOffset="24">13935 2159 224 0,'0'-8'85'0,"18"3"-46"0,9-6-48 0,-6 9 14 16,8-6-3-16,10 2 3 15,6 1-4-15,-4 0-1 16,1 2-97-16,3 3-42 0</inkml:trace>
  <inkml:trace contextRef="#ctx0" brushRef="#br0" timeOffset="25">15075 1611 104 0,'-39'0'41'0,"28"0"-22"0,-10 21-11 0,12-10 13 15,-6 2-3-15,-6 8-1 16,-3 11-3-16,-8 16-1 15,-1 15-7-15,3 14 0 0,6-3 1 16,9 3-3-16,6-3-3 16,9-5 2-16,9-8 0 15,9-6-4-15,3-2-1 16,3-11-24-16,9-10-10 16,-4-13-34-1</inkml:trace>
  <inkml:trace contextRef="#ctx0" brushRef="#br0" timeOffset="26">15129 1852 172 0,'-6'-8'66'0,"9"11"-36"0,0 7-40 0,0 1 9 16,-3 7 6-16,0 12 7 16,0 9 5-1,0 4 2-15,-3 2-10 0,0-6 3 0,-3 4 2 16,3-6-7-16,0-6-4 15,0-1 0-15,0-7 2 16,3-4 0-16,3-1 0 16,3-10 1-16,0 3 3 15,3-3 0-15,6-3 2 16,2-2-4-16,4-1 1 16,6 1-7-16,-3 2-3 15,0-5-4-15,-3 3-1 0,-4 0-23 16,1-1-8-16,-3-2-37 31,0 0-46-31,-3 0 38 0</inkml:trace>
  <inkml:trace contextRef="#ctx0" brushRef="#br0" timeOffset="27">15572 1852 140 0,'-3'0'55'0,"6"3"-30"0,-3 10-14 16,-3 3 15-16,-3 5-3 16,0 19-2-16,0 5-7 15,0 0-1-15,1-6-8 0,-1 6-5 0,3-5-1 16,6-8 1-16,-6 0 2 15,6-11-30-15,0-5-11 16</inkml:trace>
  <inkml:trace contextRef="#ctx0" brushRef="#br0" timeOffset="28">15352 1855 212 0,'-18'-3'82'0,"18"3"-44"15,3 0-42-15,-3 0 15 0,3 0 5 16,6 0 7-16,3 0 8 16,12-5 5-16,3 0-19 15,11 2-5-15,1-2-4 0,0 5-4 16,-1 0-3-16,-2 5-16 15,-3-2-7-15,-6 7-16 16,-10-5-4-16,-8 6-21 16,-6 5-8-16,-6 5-13 15</inkml:trace>
  <inkml:trace contextRef="#ctx0" brushRef="#br0" timeOffset="29">15409 2204 124 0,'-18'3'49'0,"15"-3"-26"0,3 10-20 0,3-7 10 16,3 7 9-16,3-7 8 16,2 2-2-16,7 1-2 15,6-4-14-15,3 1-3 0,6 0 1 16,-1 2-6-16,-2-5 0 16,-3 3-4-16,-3 2-1 15,3 0-21-15,-7-2-8 16,-5-3-47-1,0-3-33-15,-3-5 42 0</inkml:trace>
  <inkml:trace contextRef="#ctx0" brushRef="#br0" timeOffset="30">15787 1865 124 0,'0'-8'49'0,"3"8"-26"0,0 3-20 16,-3-3 12-16,2 5 11 15,1 9 8-15,-3 12-12 0,3 14-2 16,-3 5-12 0,0 2-1-16,0 4 0 0,0-6-1 0,0-3 1 15,0 0-4-15,0-13-2 16,3-2-3-16,0-3 1 15,-3-6-10-15,3-10-3 16,-3-3-35-16,3-5-13 16,3-13-14-1</inkml:trace>
  <inkml:trace contextRef="#ctx0" brushRef="#br0" timeOffset="31">15763 1892 272 0,'-24'-13'101'0,"24"13"-54"0,0 0-46 0,0 0 35 15,9-6-10-15,0 4-1 16,3-4-1 0,6 1-14-16,2 0-6 0,7-3-2 0,0 5-18 15,0-2-4-15,0 5-17 16,-1 0-4-16,-5 3-27 15,-3 2-9-15,-3 3-23 16</inkml:trace>
  <inkml:trace contextRef="#ctx0" brushRef="#br0" timeOffset="32">15790 2146 220 0,'0'0'85'0,"8"0"-46"0,7-8-46 0,-3 5 16 16,6 1-8-16,3-6 2 16,9-6-20-16,2 1-6 15,1 3-67-15,0-9-31 16</inkml:trace>
  <inkml:trace contextRef="#ctx0" brushRef="#br0" timeOffset="33">16185 1945 192 0,'-17'8'71'0,"8"2"-38"0,-3 9-34 0,6-3 15 0,0 10 1 16,0 3 5-16,3 0-8 16,3 0-2-16,6 6-6 15,3-6-3-15,6 0 2 0,3-3 2 16,-1-7 4-16,7-8 9 15,6-6 3-15,3-13-6 16,-1-5-4-16,-2-6-4 16,-3-2 0-16,-6-16 5 15,-12 3 4-15,-9-6-6 16,-9-2-1-16,-12 4 4 16,-6 7 3-16,0 2-2 15,-5 5 0-15,-1 5-28 16,3 6-10-16,3 8-44 15,7-1-19-15,8 6-40 16</inkml:trace>
  <inkml:trace contextRef="#ctx0" brushRef="#br0" timeOffset="34">16501 1585 240 0,'9'-13'90'0,"3"13"-48"0,12 18-45 0,-13-5 19 0,4 14 5 16,6 7 7-16,0 17-1 15,-3 15 1-15,-3 10-16 16,-6-4 2-16,-6 7 0 0,-9-13 1 15,-9-7 4-15,-3-1-9 16,-9-5-1-16,-9-14-32 16,1-2-11-16,-4-2-74 15,3-17-33-15,1 9 27 16</inkml:trace>
  <inkml:trace contextRef="#ctx0" brushRef="#br0" timeOffset="35">12018 13533 104 0,'-3'-2'41'0,"6"4"-22"0,0 1-18 0,0 2 8 16,-3 11 10-16,3 13 5 15,-3 8 1 1,0 16 2-16,-3 8-11 0,0 5-2 16,3 11-8-16,0 0-2 0,0-6 2 15,3-7-3-15,0-6-2 16,0-10 2-16,0-6 0 15,0-10-1-15,0-3 1 16,0-5-9-16,0-6-1 16,-3-5-42-1,0-7-58-15,-3-4 17 0</inkml:trace>
  <inkml:trace contextRef="#ctx0" brushRef="#br0" timeOffset="36">12012 13663 52 0,'0'-5'22'0,"3"5"-12"0,3-19 1 16,-3 17 10-16,3-4 2 0,3-2 3 15,6 0-5 1,3 1-1-16,3-1-5 0,5 0-1 16,7 0-2-16,6 0 0 15,11 2-6-15,4 1 3 0,12 0 1 16,-4 0-5-16,4-1-1 15,8 4 2-15,3-1 1 16,1 3 1-16,5-3 2 16,0-2-1-16,4 0 2 15,2 5-4-15,3-3-2 0,-2 1 4 16,2-4 2-16,-9 4-4 16,1 2 1-16,-7 0-5 15,-6 0 0 1,1 0-3-16,-10 0-1 0,-5 0 1 15,-7 0 0-15,-2 0 6 16,-6 0 4-16,-6 0-3 16,-1-3-2-16,4 0 0 15,-6 1 1-15,-4-1-5 16,-2 0-1-16,-6-2 0 16,-3 2 0-16,-3 1-11 15,-6-1-5-15,-3 3-36 16,-6 0-14-16,0 5-32 15</inkml:trace>
  <inkml:trace contextRef="#ctx0" brushRef="#br0" timeOffset="37">14239 13528 96 0,'3'19'35'0,"-3"-3"-18"0,3 31-9 0,-3-26 13 16,0 8 1-16,-3 11 4 15,0 2-8-15,0 9 0 16,0 7 0-16,3 8 1 0,0-2-10 15,0-4-3-15,0-7 0 16,3-5-1-16,0-11 2 0,0-5-4 16,0-6 0-16,-3-5-1 15,0-5 1-15,0-2-22 16,-3-4-9-16,0 1-61 16</inkml:trace>
  <inkml:trace contextRef="#ctx0" brushRef="#br0" timeOffset="38">14233 14449 120 0,'-12'-3'46'0,"-3"1"-24"0,-9-4-10 0,18 4 16 16,-3-1 6-16,-3 0 4 0,-2 1-9 15,-4-1-5-15,-3 3-14 16,-3 0-6-16,3 0-1 0,0 0 0 16,-2 0 3-16,-4 3-3 15,0-3-2-15,0 0 6 16,-3 0 3-16,1 0-3 16,-10-3-2-16,0 3-2 15,-5 0 0-15,-4 3 0 16,-9-1 3-16,-2 4-3 15,-1-1 0-15,-5-2-1 16,2-1-2-16,1 1 3 16,-1 0 2-16,1 2 0 0,2-3 0 15,4 1-1-15,-4 0 0 16,1-1 0-16,2 1 2 16,1 0-3-16,2-1-2 15,0 1 0 1,1 0-1-16,5-3 2 0,1 0 1 15,2 0 1-15,-6-3 0 16,1 3 2-16,2 0 1 16,3 0-1-16,7 0-1 15,2 0-6-15,6 0 1 16,-2 0-2-16,5 0 0 16,3 0 6-16,6 0-4 15,3 0-2-15,6 0-19 16,3 0-9-16,0 0-31 15,3 0-11-15</inkml:trace>
  <inkml:trace contextRef="#ctx0" brushRef="#br0" timeOffset="39">13420 13473 100 0,'0'0'38'0,"0"0"-20"0,0 0 3 16,0 0 17-16,0 0-3 16,0-3 2-16,0 0-8 15,-3 1-3-15,0-4-14 16,0 1-1-16,0-3 0 0,0 0-2 16,0 0 0-16,0-2-1 0,0-4 0 15,0-1-2 1,0-4 1-16,0-2-4 15,3 0 0-15,-3-3 1 0,3-3 0 16,0 1-2 0,3 0-2-16,-3-4 1 0,6 4 1 15,0 0-1-15,0-1-1 16,0 1 3-16,3 2 0 16,0 3-4-16,3 2 1 15,0 1 0-15,-3-4 2 16,0 4-1-16,3-1 2 15,0 1-2-15,0 2-1 0,-1 0 1 16,4 0 1 0,6-2-1-16,3-3-1 15,0-3 1-15,3 3 1 16,-1-1-3-16,4-1 0 0,3 1 3 16,0 1 1-1,5 0-4-15,-2 0 1 0,3 0 0 16,5 2 2-16,7 3-1 15,0 3-1-15,-1 0 1 16,7 2 1-16,-4 1-1 16,1 2 2-16,2 0-2 15,7 0 2-15,-1 3 2 16,-2-1 2-16,2 4-1 16,4-1-1-16,-7 0 1 15,1 1 1-15,0 2-3 16,-1 0-1-16,-2 2 1 0,-10 4 0 15,-8-4 2-15,-3 1 1 16,-4 2 3-16,-5-2 1 16,0 0-5-16,0-3-2 15,-3-3-2-15,-1 0-2 16,1 1 1-16,0-1 1 16,-6 0-1-16,-3 1-1 15,-3-1-6-15,0 0-4 16,-3 3-10-16,-1 0-5 15,-2 3-15-15,0 0-5 16,-3-1-27-16,3 1-11 16,3 2-16-1</inkml:trace>
  <inkml:trace contextRef="#ctx0" brushRef="#br0" timeOffset="40">15230 12414 64 0,'-15'-5'27'0,"12"0"-14"0,0 5 0 0,3 0 14 16,-3 0 9-16,3 0 8 16,0 0-2-16,0 0 1 15,0 0-14-15,0 2-8 16,0-2-12-16,0 0-4 0,3 3-1 16,3 0-2-16,3 2 1 15,3 0-4-15,3 0 0 16,0 1-1-16,6 4 0 15,2-2 2-15,4 3 0 16,-3-3 0-16,0 0 2 16,-6 0-3-16,-4-3-2 0,-5 0 2 15,-9 3 2 1,-9 0 11-16,-5 3 4 0,-4 2 1 16,0 3 2-16,0 0-8 15,-3 0-4-15,3-1-7 16,3-1 0-16,4-4 0 15,-1 1 0-15,3-3-31 16,6 0-14-16,0 0-57 16,3-3-37-1,12-5 57-15</inkml:trace>
  <inkml:trace contextRef="#ctx0" brushRef="#br0" timeOffset="41">14780 11999 96 0,'3'-5'38'0,"0"2"-20"0,-3 6-1 0,0-3 16 15,0 0-11-15,3 5-2 0,0 3-8 16,-3 2-2 0,0 1-6-16,0 5 6 0,0 5 3 15,0 5 0-15,0 6 0 16,3 0-7-16,-3-3-4 16,3 0-1-16,0-2 1 0,0-6 1 15,-3 0 1-15,0-5-22 16,-3 0-10-16,0-8-59 15</inkml:trace>
  <inkml:trace contextRef="#ctx0" brushRef="#br0" timeOffset="42">14664 12184 176 0,'-17'-11'68'0,"25"11"-36"0,-2 3-29 16,-3-3 15-16,3 3-3 15,3-3 4-15,3 0-5 16,6 0 0-16,6-3-8 0,3 0-4 16,2-2 1-16,4 0 0 0,0 0 1 15,3-1-11-15,-7 1-5 16,-5 0-47 0</inkml:trace>
  <inkml:trace contextRef="#ctx0" brushRef="#br0" timeOffset="43">14861 11935 80 0,'-21'-2'30'0,"6"-1"-16"0,-3 6-3 16,9-1 12-16,-6 6-1 15,1 3-1-15,-7 5-7 16,-3 5-1-16,3 5-4 16,0 11 0-16,6 8-5 15,6 8 2-15,6 0 0 0,3-2 4 16,9-7 1-16,9-1 1 15,6-11 2-15,3-9-3 0,6-12 1 16,8-8 2 0,10-11 3-16,2-13 2 15,-5-6 3-15,-6-7 5 0,-10-6 6 16,-8 0-1-16,-9 6 3 16,-6 5-10-16,-6 5-6 15,-9 3-10-15,-6 5-4 16,-6 5-25-16,-5 3-9 15,-1 6-32-15,3 2-12 16,6 8-58 0</inkml:trace>
  <inkml:trace contextRef="#ctx0" brushRef="#br0" timeOffset="44">13974 12652 96 0,'0'3'35'0,"0"0"-18"0,0-1-13 0,0-2 10 15,0 6-4-15,3-1 0 16,0 3-6-16,0 5-1 15,0 3-1-15,0 0 1 16,0 0-2-16,0-3-1 16,0 3 1-16,3-8-1 15,-3 0 0-15,0 0 0 16,0-3-55-16,0 0-23 16</inkml:trace>
  <inkml:trace contextRef="#ctx0" brushRef="#br0" timeOffset="45">14042 12650 92 0,'0'2'35'0,"0"1"-18"0,3 2-16 16,0 1 11-16,0-1-4 0,3 3 1 15,0 5-3 1,0-2-1-16,0 7-3 16,3-2 1-16,-3-3-2 15,0-2-1-15,0 2-52 0,0-5-23 16</inkml:trace>
  <inkml:trace contextRef="#ctx0" brushRef="#br0" timeOffset="46">14254 12827 136 0,'0'-3'52'0,"0"3"-28"0,-3 3-24 16,3-3 13-16,-3 5-9 15,-3 1-2-15,-3-1 3 16,0 3 1-16,-3-3-2 15,3 3-5-15,0-3 0 0,3 3-1 16,3-2 0-16,9 7 2 16,3 0 0-1,3 0 0-15,0-2 0 16,0-1 0-16,-3 1 0 0,0-3 0 16,-3 0 4-16,-6 0 5 15,-3 0 1-15,-3 0 2 16,-3 0-6-16,-6-3-2 15,0 0-2-15,3-2 1 16,0-3-22-16,0 0-7 16,0 0-49-1</inkml:trace>
  <inkml:trace contextRef="#ctx0" brushRef="#br0" timeOffset="47">14319 12674 84 0,'-3'2'33'0,"3"3"-18"0,3 17-16 15,-3-9 7-15,0 5 7 16,0 6 3-16,0 5 4 15,0-2 0-15,0-1-7 16,0 1-3-16,0-3-5 16,0-3-2-16,0-3-1 15,0-2 1-15,0-3 2 0,0-2 0 0,0-3 0 16,-3-3-1-16,3-5 0 16,-3 0 0-16,3-3 0 15,0-2-2 1,0-3 1-16,3-2-4 0,0-4 0 15,3 4 1-15,0-1 0 16,0 3 0-16,6 0 2 16,-3 3-6-16,3 2 1 15,0 1 1-15,-3 4 3 16,-1 6-2-16,1 3 0 16,-3 0 1-16,0-1 2 15,0 1-1-15,-3-1-1 16,0 1 3-16,0-3 0 0,3 0-10 15,0-3-3 1,0-2-55 0,0-1-32-16,0-2 40 0</inkml:trace>
  <inkml:trace contextRef="#ctx0" brushRef="#br0" timeOffset="48">14516 12885 88 0,'0'3'33'0,"3"0"-18"0,-3 2-18 16,3 3 6-16,0 5 5 0,-1-2 7 16,1-1-1-16,0 1 2 15,0-1-9 1,0 1-2-16,-3-1-1 16,0-2 2-16,0-2-1 15,0-6 2-15,0 0-4 16,0 0 7-16,0 0 5 0,0 0-7 0,0-3-2 15,0-2 0-15,3-1 3 16,0-1 2-16,3-7 1 16,0 4-9-16,3-1-1 15,0 3-2-15,0 0 0 16,3 3-3-16,0 2 2 16,0 6 1-16,0-3 0 0,0 5-16 15,-1 1-6 1,-2-1-51-1,0-3-29-15,0 1 49 16</inkml:trace>
  <inkml:trace contextRef="#ctx0" brushRef="#br0" timeOffset="49">14730 12920 124 0,'-3'13'46'0,"6"-21"-24"0,-3 18-26 15,0-7 12 1,0 8-4-16,0-1 1 15,0 1 1-15,0-1-3 16,0 1 0-16,0-3-14 16,0 0-6-16,0-3-40 15,0 1-15-15</inkml:trace>
  <inkml:trace contextRef="#ctx0" brushRef="#br0" timeOffset="50">14706 12880 140 0,'-3'-11'55'0,"6"9"-30"0,0 2-40 0,0-3 3 15,0 3-18-15,3 0-4 16,0 0-11-16,3 0-2 16</inkml:trace>
  <inkml:trace contextRef="#ctx0" brushRef="#br0" timeOffset="51">14840 12967 108 0,'-3'11'44'0,"0"-3"-24"0,3 0-24 0,0-3 10 0,0 0-5 15,0-2 2-15,0-3 11 16,0 0 8-16,0 0-2 16,3-3-2-16,3 1-10 15,3-4-5-15,0 1-2 16,3-6 1-16,0-4 1 0,0 1-1 15,2 4-2-15,1 2 3 16,0 3 0-16,0 2-4 16,0 6-1-16,0 4 1 15,-3 4 0-15,0 0 1 16,-3-1 2-16,-3 1-1 0,0-1-1 16,-4 1 1-16,1-3 1 15,-3 0-19-15,0-3-8 16,0 0-31-1,0-5-28 1,0 0 29-16</inkml:trace>
  <inkml:trace contextRef="#ctx0" brushRef="#br0" timeOffset="52">15099 12753 92 0,'0'18'35'0,"0"-12"-18"0,9-1-22 0,-6 6 4 16,0 2 8-16,0 5 8 0,0 6 5 15,3 0 5 1,0 0-11-16,-3 0-3 16,0-1-5-16,0 1-1 0,0-3-3 15,-3 1-2-15,3-7 3 0,-3 1-22 16,0-5-7-16,0-3-36 15</inkml:trace>
  <inkml:trace contextRef="#ctx0" brushRef="#br0" timeOffset="53">15337 12880 72 0,'0'3'27'0,"-3"-3"-14"0,-3 0-4 0,0 5 11 16,-9 0-2-16,-3 0-1 15,-2 6-5-15,-1-3-2 16,0 0-6-16,3-3-3 16,3 3 2-16,3-3 2 15,3 1-2-15,3-1-2 0,3 0 2 16,3 1 2-16,6-1 4 15,3 0-4-15,3 0-3 16,3 1 1-16,3 2 2 16,3-3-2-16,0 0-2 15,-3-2 0-15,-1 0 1 16,-2-3-43-16,-3 0-48 16,0 0 20-16</inkml:trace>
  <inkml:trace contextRef="#ctx0" brushRef="#br0" timeOffset="54">15489 12599 108 0,'0'0'44'0,"3"3"-24"0,-3 5-24 0,0 0 8 16,-3 0-2-16,-3 3 3 16,0-1-2-16,0 1 0 15,0 5-1-15,0-3 1 16,0 0-55-16,3 3-22 16</inkml:trace>
  <inkml:trace contextRef="#ctx0" brushRef="#br0" timeOffset="55">15548 12597 72 0,'3'2'30'0,"-3"6"-16"0,9 8-19 16,-9-8 6-16,0 3 5 15,-3 2 4-15,3 6-3 16,-3 4-2-16,0-1-42 15,-3-1-18-15</inkml:trace>
  <inkml:trace contextRef="#ctx0" brushRef="#br0" timeOffset="56">13379 14552 88 0,'3'-8'33'0,"-3"11"-18"0,0-1 0 15,0-2 28 1,0 0-10-16,0 0-7 16,0 0-7-16,0 6-11 15,-3-1-1-15,0 3 0 0,0 3-1 16,0 2 1-16,0 3 0 16,0 0 1-16,0 5 0 15,0 3 0-15,-3-1 2 16,0 1 1-16,0 3 1 15,0 2 2-15,3 2-5 0,0 4-3 16,3 2-1 0,0 0-1-16,3-3 2 0,3 1 1 15,0-4-3 1,0 1-1-16,3 0 3 16,0-3 1-16,0-2-1 0,8-1 1 15,7 0-2-15,-3-2 2 16,3-3-4-16,3 1 0 15,2-1 1-15,4 0 2 16,12 5 1-16,-1 3 3 16,4-2-3-16,6-1-2 15,-4 1 2-15,4-3 0 0,-1-3-3 16,4 0-1-16,5 5 3 16,4-2 1-16,-1 0-3 15,1-5-1 1,2-6 3-16,4-3 1 0,8-2 3 15,1 0 4 1,-1-5-6-16,-3 2 0 0,-2-2-4 16,-7 2-1-16,4-5 1 15,-13 8 2-15,-2-3-3 16,-7-2 0-16,-5 0 1 16,-3-1 2-16,-7-2-3 15,-2 0-2-15,-3 0 0 16,-6-2-1-16,-3-1 2 0,-4 0 1 15,1 1-4-15,0-1 1 16,-3 0 2 0,0 3 1-16,0 0-1 15,0-5 1-15,0 5-7 0,-1 0 1 16,1 0 3-16,0 0 4 16,3-2-3-16,3-1-1 15,-3-5 0-15,0 8 0 16,-4-8 0-16,-2 5 0 15,0 1-3-15,-3 2 2 16,-3 0 3-16,0 0 3 16,-3 0-9-16,-3-3-4 15,0-2-16-15,0-1-7 16,0 1-6-16,-3 5-3 16,0-5-15-16,-6 2-7 15,0 1-40-15,3-1-41 16,0-2 53-16</inkml:trace>
  <inkml:trace contextRef="#ctx0" brushRef="#br0" timeOffset="57">15456 15359 164 0,'-6'-3'63'0,"6"3"-34"0,-3 3-21 16,3-3 16-16,0 0-1 16,3 11 3-16,3-3-5 15,6 7-1-15,6-1-11 0,6 2-5 0,3-6-1 16,-1 3-2-16,1 3-1 16,0-3 1-16,0 1 1 15,5-1-1-15,-8-2-1 16,-6 2 1-16,-3-3-1 15,-18 12 24 1,-6-1-4-16,-3-3 1 16,-6-2-2-16,0 0-1 15,1-3-9-15,-7 0-5 16,0 1-3-16,6-4 1 16,3-2-23-16,3 0-11 0,6 3-98 15,12-3 6 1</inkml:trace>
  <inkml:trace contextRef="#ctx0" brushRef="#br0" timeOffset="58">14554 15171 172 0,'-3'-2'66'0,"3"4"-36"0,0-2-35 16,3 6 80-1,3-4-28-15,0 1-12 16,3-1-9-16,3 1-17 0,3 0 3 0,6-3 4 16,6 2-6-16,2 1-1 15,4 0-5-15,-3-1-3 16,-3 1 0-16,-1 0-1 15,-5-1 2-15,-3-2 1 16,-3 0 1-16,-3 0 0 16,0 3 0-16,-6-3 0 15,0 0-5-15,-6 0-1 16,0 0-28-16,0 0-10 16,0 0-33-16,0 0-11 15,6 3-20 1</inkml:trace>
  <inkml:trace contextRef="#ctx0" brushRef="#br0" timeOffset="59">14849 15015 128 0,'-15'-8'49'0,"3"-13"-26"0,0 10-9 0,6 9 15 16,-3-6 1-16,-3 3 2 15,-5-1-11-15,-7 1-3 0,0 10-10 16,-3 1-5-16,-3 7-2 0,-2 3-1 15,-1 5 0-15,0 5 2 16,3 9 3 0,7-4 0-16,5 6 2 0,6 8-2 15,9 0 0-15,12 6 1 16,12-6 1-16,8-3 5 16,7-5 3-16,9-10 0 15,5-12 4-15,4-7-7 16,8-21 1-16,1-11-4 15,-3-7 0-15,-10-7-1 16,-8 1 0-16,-15-2 7 16,-10-1 4-16,-8 0 0 15,-12 3 0-15,-12 0-12 16,-5 0-5-16,-7 6-10 16,0 15-5-16,-6 2-31 15,7 12-11-15,2 4-51 16,0 9-62-16,9-3 49 15</inkml:trace>
  <inkml:trace contextRef="#ctx0" brushRef="#br0" timeOffset="60">14042 15716 128 0,'0'6'49'0,"3"-1"-26"0,0 5-16 0,0-2 13 16,3 0-10-16,0 8-1 15,3-3-3-15,3 6-1 16,-3 2-3-16,0-5-4 0,0 2-1 16,-3-4-5-16,0-4 0 15,0-2-60 1</inkml:trace>
  <inkml:trace contextRef="#ctx0" brushRef="#br0" timeOffset="61">14144 15735 140 0,'-3'-8'52'0,"3"13"-28"0,3-2-30 15,-1 2 6-15,1 0 10 16,0 3 5 0,6 6 1-16,0-1 3 0,0 3-10 15,0 0-3-15,3 5-2 0,0-3-2 16,0 1 1-16,-3-3-48 15,-3-3-55 1,0-3 16-16</inkml:trace>
  <inkml:trace contextRef="#ctx0" brushRef="#br0" timeOffset="62">14489 15899 100 0,'-6'-5'38'0,"3"5"-20"0,-6-16 1 0,6 13 18 0,-3 8-5 16,-3 3 1-16,-6 0-18 16,-3 3-7-16,3 5-5 15,1-3-5-15,2 5 1 0,3 6 1 16,3-8 0 0,3-3 0-16,9 1 2 0,0-7 1 15,6-1 1-15,0-6 0 16,-1-3 2-16,1-2-5 15,0 0-1-15,-3-1-2 16,0-2 0-16,-3 3 2 16,0 0 0-16,-3-1 2 15,0 1 1-15,0 2-4 16,0 1 1-16,-3 2-2 16,0 0-2-16,6 8 0 0,3 5 0 15,0 3 0 1,3 0 3-16,0 8 0 15,-4-3 3-15,1 0 3 16,-6-3 4-16,-3 4 5 0,-3-7 1 16,-3-1-4-16,-5-6-1 15,-1-6-6-15,-3-2-3 16,0-5-25-16,0-3-9 16,0-3-43-1,3 1-36-15,3-3 39 16</inkml:trace>
  <inkml:trace contextRef="#ctx0" brushRef="#br0" timeOffset="63">14608 15960 104 0,'3'5'38'0,"0"3"-20"0,-3 8-19 16,3-11 7-16,-3 3 11 15,0 3 6-15,0-3 8 16,3-1 6-16,-3-1-16 16,3-1-7-16,-3-2-8 15,0-3 2-15,0-3 2 0,0-2 3 16,3-1 3-16,0-1-5 16,0 1 1-16,6-4-5 15,0-1-2-15,-1 0-5 16,1-2 0-16,0 5-5 15,0 0-1-15,0 3-17 16,3 2-5-16,-3 3-17 16,0 0-6-16,0 3-28 15</inkml:trace>
  <inkml:trace contextRef="#ctx0" brushRef="#br0" timeOffset="64">14780 15965 132 0,'-5'0'52'0,"2"5"-28"0,0 8-22 0,3-7 14 15,0 2-8-15,0 2 0 16,0 4 7-16,3-1 2 16,0 0-8-16,2-2 1 0,7-1 3 15,0-5-1-15,3-2 3 0,0-6-2 16,0-7 2-16,-3-1-6 16,3-2-1-16,-6 0-4 15,-3-6-1-15,-6 9 3 16,-3-4 1-16,-6-1-6 15,0 4 0-15,-6 3-10 16,3 3-4-16,-3 5-15 16,3 2-5-16,0 6-25 15,3 0-48 1,0 0 20-16</inkml:trace>
  <inkml:trace contextRef="#ctx0" brushRef="#br0" timeOffset="65">14908 15957 104 0,'3'3'38'0,"0"-1"-20"0,0 6-8 0,0 0 12 16,0 0-1 0,0 0 2-16,3 5-7 0,0 1 1 15,3-1-10-15,0 0 0 0,0-5 0 16,0-3-1-16,0-5-1 15,0 0-1-15,0-2 0 16,0-9-2-16,-3 6 1 16,0-3-4-16,0 2 0 15,-3 4-4-15,-1-3 1 0,-2 5 2 16,3 7 1-16,0 4-4 16,3-3 1-16,0 5 2 15,0-5 1-15,3 0 1 16,3-3 0-16,0-2 11 15,0-3 5-15,0 0 3 16,0-5 1-16,-3-6-7 16,0 1 0-16,-6-1-2 15,-3-2 3-15,-3 0-3 16,-3-3-1-16,-3 2-11 16,-3 1-4-16,3 0-19 15,0 5-8-15,0 0-14 0,0 8-4 16,3-3-37-1</inkml:trace>
  <inkml:trace contextRef="#ctx0" brushRef="#br0" timeOffset="66">15322 15753 76 0,'3'0'30'0,"0"0"-16"0,-3 0 10 0,0 8 16 15,0-2-5-15,-6 1-3 0,0 4-18 16,0 5-7 0,-3 2-4-16,0 1-9 0,4-6-1 0,-1 3-24 15,0-5-53 1,3-3 3-16</inkml:trace>
  <inkml:trace contextRef="#ctx0" brushRef="#br0" timeOffset="67">15391 15761 176 0,'-3'6'66'0,"0"1"-36"0,-3 7-35 16,6-6 10-16,-3 5-8 15,0 8 2-15,0-2 3 16,0-1 1-16,0-2-76 16,0 0-35-16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5:10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3339 15907 180 0,'-3'-11'68'0,"6"11"-36"0,-3 0-24 15,0 0 16-15,3 5 1 16,0 3 2-16,-3 11-3 16,0 2-3-16,0 11-11 15,-3-6-2-15,0 1 2 0,3-1-6 16,0 1 0-16,0-4-4 15,0-4-1-15,0-3-10 0,0-3-5 16,0-5-30-16,0-3-12 16,0-5-43-1</inkml:trace>
  <inkml:trace contextRef="#ctx0" brushRef="#br0" timeOffset="1">3306 15785 148 0,'-18'-8'57'0,"0"3"-30"0,-9 5-14 0,18 2 19 16,-3 6-7-16,-2 8 0 0,-1 11-8 16,0 10-2-16,3 10-9 15,3 14-4-15,9 3-1 0,9-3-1 16,12-3 2-16,12-16-1 15,5-10-1-15,7-16 9 16,0-16 4-16,-1-13 5 16,-2-9 1-16,-3-9-4 15,-10-9-1-15,-8 0 7 16,-9 1 4-16,-9-4-5 16,-6 1-1-16,-3 5-9 0,-6 10-4 15,-6 9-41 1,-3 2-16-16,-2 19-94 15</inkml:trace>
  <inkml:trace contextRef="#ctx0" brushRef="#br0" timeOffset="2">3886 16103 120 0,'-3'-8'46'0,"3"2"-24"0,0 1-4 0,0 2 18 16</inkml:trace>
  <inkml:trace contextRef="#ctx0" brushRef="#br0" timeOffset="3">3892 16081 293 0,'6'3'35'16,"0"5"-19"-16,3 3-1 0,-3 4-1 15,0 4-3-15,0-1 1 16,-3 1-5-16,0-3 1 0,-6-3-1 16,6-2 1-16,-3-3 0 15,0-3 0 1,-3-2-4-16,0-3-1 16,3-6-3-16,3-7-1 15,0-3-4-15,0 0 1 0,3 0-3 16,0 3 2-16,0 3 1 15,0 2 2-15,3 2-6 16,2 4-2-16,1 2 14 16,-3 5 7-16,0 3 1 15,-3 0 1-15,0 5-5 16,-3-2 0-16,0-3-1 16,0 0 1-16,0-3-7 15,-3-5 0-15,6-5-1 0,0-3 0 16,3-6 0-1,3 1 0-15,0 3-3 0,0-1 2 16,0 0 1 0,2 9 0-16,-2 2 0 0,3 2 0 15,-3 6-3-15,0 3 2 16,-3-3 1-16,0 5 2 16,-3 0-3-16,0-2 0 15,0-3-26-15,0 0-11 16,3-6-8-16,0-2 0 15,-1-2-7 1,1-3-48-16,3-3 13 16</inkml:trace>
  <inkml:trace contextRef="#ctx0" brushRef="#br0" timeOffset="4">4327 16092 164 0,'0'0'63'0,"0"3"-34"0,-3-1-23 15,3 4 15 1,-3 1-9-16,3 1 1 0,-3 6-2 15,0 7 3-15,3-3-7 16,3 4 5-16,3 1 1 0,3-4-2 16,0-3 1-16,6-6 2 15,-4-7 1-15,4-6 0 16,-3-2 4-16,0-8-9 16,-3 0-3-16,-3-1 0 15,-6-2 0-15,-3 1-1 16,0-1-1-16,-6 2-3 15,-6 1 1-15,0 3-7 16,1 2 1-16,-1 2-12 0,3 4-6 16,0 2-28-1,3 2-13-15,6 6-43 16,3-2-23-16,3-6 62 16</inkml:trace>
  <inkml:trace contextRef="#ctx0" brushRef="#br0" timeOffset="5">4499 16087 192 0,'-6'-3'71'0,"6"6"-38"0,3-3-36 0,-3 0 11 0,3 5 7 16,3 0 7-1,0 3 9-15,0 5 5 0,0 6-19 16,3-1-3-16,0 1-2 0,0-3-5 15,0-3-2-15,0 0 0 16,0 1 1-16,0-4 1 16,-3-2 1-16,0-3 4 15,0-2 3-15,-6-3-2 16,6 0 0-16,-3-3-7 16,-3-7-2-16,0-3-2 15,0-1-2-15,0-2 1 16,0 1-1-16,0-1-5 15,0 2-1-15,3 4-24 16,0-3-10-16,-1 7-17 16,7-2-5-16,0 6 3 15,6-1 1-15,-3 0-3 16,0 3-3 0,-3 0 74-1,3 0 36-15,0 3 9 0,0 0 2 16,-3-1-19-16,0 6-6 15,2-2-19-15,1-1 5 0,3-2 3 16,0-1-5-16,0-2 1 16,-3-2-10-16,0-1-2 15,0-2-1-15,-3-1 2 16,0-2-3-16,-3 3 0 0,-1-3 1 16,-7 0 0-1,-4-5-2-15,-9 5-4 16,0 5 1-16,0 6 1 15,0 5 2-15,0 3-3 16,0 4-2-16,0 7 4 16,6 1 3-16,3 1 5 15,4 0 2-15,4 8-8 16,7-6-1-16,6-5 0 16,6-5 1-16,6-5-23 15,6-14-9-15,5-15-103 16</inkml:trace>
  <inkml:trace contextRef="#ctx0" brushRef="#br0" timeOffset="6">5333 15830 136 0,'-9'13'52'0,"9"-31"-28"0,-3 12-17 0,-3 6 13 0,0 0 1 16,3 6 4-16,0-6-4 15,-6 0-1-15,3 0-11 16,0 5-1-16,0-5 2 0,0 5-6 16,0-2-2-16,0 15-4 15,-2-2 4 1,2 0 2-16,0 0-1 15,0 0 0-15,3 0 1 16,3-3 2-16,3 0 1 16,0-2 3-16,0-1-5 15,3-4-3-15,3-6 1 16,-1-3 2-16,4-2 0 16,-3-3 2-16,0 3-4 0,-3-3 0 15,-6-3-1 1,0 3-2-16,-3 0 1 0,-3-2 3 15,0-4 2 1,0 6-5-16,6 8-2 16,3 0-3-1,6 3 0-15,3 0 3 16,0-1-2-16,3 9 1 16,0-3 4-16,0 0 1 15,0 5-4-15,-4 0 1 16,-2 8 0-16,-3 1 0 0,-6-1 2 15,-6 0 3-15,-3 8 2 16,-2-2 1 0,-1-1-7-16,-9 0 0 0,3-2-3 15,0-5 0 1,3-3-9-16,3-6-5 0,6 1-23 16,3-3-8-16,3-8-8 15,6 0-4-15,6-6-18 16</inkml:trace>
  <inkml:trace contextRef="#ctx0" brushRef="#br0" timeOffset="7">5404 16155 168 0,'-9'3'63'0,"6"5"-34"0,-3 3-25 16,3-3 15-16,1 2-2 15,-1-2-1-15,3 5-2 16,3 1-1-16,-1-1-7 0,7 0 3 0,3 0 1 15,0-5-1-15,6-3 2 16,-3-10 0-16,3-3 1 16,-3 0 0-16,-3-2 2 15,-9-4-5-15,-3 1-3 16,-6 0-3-16,-3 0-3 16,-3 2 1-16,-3 3 1 15,0 3-12-15,0 2-3 0,3 3-25 16,3 3-8-16,6 0-62 31</inkml:trace>
  <inkml:trace contextRef="#ctx0" brushRef="#br0" timeOffset="8">5654 16084 180 0,'-6'16'68'0,"9"-11"-36"0,-6 8-31 16,3 1 16-16,0-4-2 15,3 3 3-15,0 1-6 0,0-4 1 16,0 1-8-16,0-3 1 15,-3-3 4-15,0 0-2 0,0-2 3 16,0-3 0-16,0 0 3 16,0-8 2-16,-3 3 2 15,3-6-6-15,0-2 1 16,0-3-8-16,3 3-1 16,3 0 0-16,0-9 0 15,3 4-2-15,3 5 1 16,3 0-4-16,3 2-2 15,0 11-7-15,-1 0-4 0,4 0-25 16,0 3-13-16,3-1-67 16</inkml:trace>
  <inkml:trace contextRef="#ctx0" brushRef="#br0" timeOffset="9">6026 16058 228 0,'-9'-6'85'0,"-5"-7"-46"0,2 21-30 16,3-8 22-16,0 11-8 15,-3-3 1-15,-3-1-11 16,0 1-3-16,3 0-6 16,0 0-5-16,3 0-2 0,6 0-1 15,3-3 3-15,6 6 0 16,3-3 3-16,0 0-1 0,0 5-1 15,0-2-2-15,-3-3 1 16,-3 0 5-16,-6 0 2 16,-3-1 0-16,-3-4 1 15,-6 5-2-15,0-5 0 16,1-3-12-16,-1 0-3 16,3-3-22-16,3 0-6 15,3-2-36-15,6 0-15 16,6-3 0-1</inkml:trace>
  <inkml:trace contextRef="#ctx0" brushRef="#br0" timeOffset="10">6077 16182 200 0,'0'21'77'0,"3"-2"-42"0,0 15-39 15,-3-13 15-15,0 0 1 16,0 1 2-16,0-1 1 15,0 2 1-15,-3-4-8 16,3-3-1-16,-3-3 0 0,3-2-8 16,-3-3-1-16,3-3-2 15,-3-2 2-15,0-11-6 16,0-3-2-16,-3-2 3 0,0-8 4 16,3-11 4-16,0 5 4 15,0-2 2 1,0 0 3-16,3 0 4 15,3 3 3-15,3 2 0 0,3 0 1 16,3 3-3-16,3 8-1 16,9-1-4-16,0 9-1 15,-1 5-3-15,-2 3-1 16,-3-1 5-16,-3 9 6 16,-3 2 1-16,-6 0-1 15,-12 3-4-15,-9 3-2 0,0-6-6 16,-6 0-3-1,-3 1-18-15,1-1-6 16,-7-3-38-16,0-10-15 16,6-2-59-1</inkml:trace>
  <inkml:trace contextRef="#ctx0" brushRef="#br0" timeOffset="11">6797 16132 140 0,'3'-8'52'16,"-3"2"-28"-16,0 1-13 0,0 2 15 0,-3-2-1 16,-3 0 2-16,0-3-2 15,-5 3 2-15,-1 7-15 16,-3 4 0-16,-9-1 1 0,0 5-7 15,3 9-3-15,0 5-2 16,7 0-1-16,2 10-3 16,6-2 0-16,3-6 2 15,6-2 0-15,6-5 1 16,6-9 0-16,-1-5 2 16,1-18 1-16,3 0 1 15,-3-8 2-15,0-6-5 16,0-2-1-16,-3-5 0 15,-3-11 2-15,-3 5-6 0,-3 3-1 16,-3-10 2-16,-3 4 3 16,-3 1-1-16,0 15 0 15,0 4 12 1,3 7 7-16,0 16-9 0,0 13-5 16,0 8-5-1,3 11 0-15,0 5 1 0,0 3 2 16,3-6-1-16,0 3-1 15,3-5 1-15,3-6-1 16,0-2-18-16,2-5-5 16,1-6-31-16,0-8-10 15,0 3-31 1</inkml:trace>
  <inkml:trace contextRef="#ctx0" brushRef="#br0" timeOffset="12">6913 16124 200 0,'-17'5'74'0,"5"6"-40"0,15 7-33 16,-3-5 16-16,3 3 0 15,0 0 2-15,6 5-4 16,-1-2 1-16,4 2-9 16,0-5-2-16,3-3-1 0,0-13 4 15,0-5 5-15,3-6-3 0,0-2 0 16,-6-8-4-1,-7 5-1-15,-2-8 1 16,-6 6 1-16,-2-9-3 16,-7 9-3-16,-6-4 0 15,-3 4-1-15,0 10-7 0,0 3 0 16,6 7-28-16,1 4-12 16,5-1-15-1,9 0-5-15,3 0-20 16</inkml:trace>
  <inkml:trace contextRef="#ctx0" brushRef="#br0" timeOffset="13">7113 16087 200 0,'-6'13'77'15,"6"-10"-42"-15,3 7-41 0,-3-5 12 0,3 9 9 16,3 4 10-1,0-2-2-15,0 3 1 0,0 4-13 16,0-1-4-16,3 1-1 0,-1-4-3 16,4-11 0-16,0-3-1 15,0-2 1-15,0-9-4 16,0-1 0-16,-3-1 1 16,0-3 0-16,-3 6 0 15,0-3 2-15,-3 2-3 16,-3 4 0-16,0 2-4 15,0 5 1-15,0 8 2 16,3-2 1-16,3 5 1 0,0-8 0 16,3-3 6-16,0-2 6 15,5-11 0-15,-2 2 3 16,0-1-2-16,3-4 0 16,-3 0-1-16,-3 1 2 15,-9-3-5-15,0-1-3 16,-3 1-3-16,-6 3-3 15,0-1-17-15,3 3-9 16,0 3-28-16,0-1-11 16,3 1-50-1,0 5-25-15,12-3 69 16</inkml:trace>
  <inkml:trace contextRef="#ctx0" brushRef="#br0" timeOffset="14">7482 16105 200 0,'3'11'77'0,"0"2"-42"0,6 3-34 16,-6-3 14-16,-3 3 3 16,0 0 3-16,0-3 1 15,3 8-2-15,-3-2-10 16,0-1-4-16,0-2-2 0,0-8-2 16,0-5-2-1,0-3 1-15,6-3 1 0,-3-5-1 16,9-2 2-16,3-6-7 15,-1-5 1-15,7 2-4 0,0 1 0 16,3 2 6-16,-3 5 2 16,0 3-6-1,-1 8-2-15,-2 11 10 0,-3-1 7 16,-3 4 0 0,-3 1 2-16,0 4-7 0,-3 5-3 15,0-3-8-15,-3-5-1 16,3-3-61-16,0 0-24 15</inkml:trace>
  <inkml:trace contextRef="#ctx0" brushRef="#br0" timeOffset="15">8187 15692 116 0,'-9'-7'46'0,"6"4"-24"0,-5 3-13 0,2 3 16 0,-3 2-3 16,-3 3 1 0,-3 5-3-16,-6 3-1 0,-6 21-10 15,0 5 1-15,-2 3 1 0,2 19-2 16,3 2 2-16,9-3-4 16,6 6 1-16,9-5-5 15,9-6-2-15,9-8-5 16,9-10 0-16,6-3-33 15,-1-16-16-15,10-5-36 16</inkml:trace>
  <inkml:trace contextRef="#ctx0" brushRef="#br0" timeOffset="16">8259 16060 140 0,'-6'-5'55'0,"-9"-16"-30"0,6 13-29 16,3 8 65-1,0 5-20-15,-3-2-12 16,0 5-10-16,0 2-12 16,3 1-7-16,0-1-3 0,6 1-1 15,3 0 0-15,3-1 0 16,3 1 3-16,6 2 0 16,3 0 3-16,-3 3 3 15,-3 0 2-15,-9 0 8 16,-9-3 2-16,0 0-4 0,-3 1-3 15,-3-1-3 1,0 0 0-16,0-8-6 0,0-2-3 16,0-3-19-16,4 0-7 15,-1-3-20-15,6-2-8 16,3 2-36 0</inkml:trace>
  <inkml:trace contextRef="#ctx0" brushRef="#br0" timeOffset="17">8336 16124 148 0,'0'0'57'0,"0"2"-30"0,-3 4-23 16,3 2 15 0,0 2 0-16,0 3 3 0,3 3-6 15,0 0-1-15,0 0-9 16,3 3-2-16,0-6 0 0,3 8-2 15,0-5-2-15,0-11 1 16,0-2-1-16,0-3-5 16,0-3 1-16,-3-5-5 15,0 0-1-15,5-5-9 16,-2-3 0-16,-3-2 5 16,0-1 6-16,-3 3 5 0,0 3 4 15,0-3 31 1,0 11-11-1,-3-3-3-15,0 8-8 0,0 8-5 16,0 2 0 0,3 1-1-16,-3 2-2 0,3 0-2 15,6 3-4-15,0-2-2 16,0-1-26-16,-3-3-9 16</inkml:trace>
  <inkml:trace contextRef="#ctx0" brushRef="#br0" timeOffset="18">8580 15933 160 0,'-3'0'63'0,"3"3"-34"0,3 7-27 16,0-2 12-16,-3 6 2 15,3 15 2-15,0-5 2 16,-3 7 2-16,3-2-12 16,-3 0-1-16,3-2-2 0,0-6-6 15,0 0 0-15,0-5-1 16,-3-3 0-16,0-5 2 16,0 0 3-16,0-8-7 15,0-2 0-15,3-4-9 16,0-7-1-16,3 3 5 0,0-4 3 15,3 4 1 1,3-1-1-16,3 3 0 0,0 3 3 16,2 5 2-16,1 5 4 15,-3 3 7-15,0 3 4 16,-3 2 5-16,-6 0 2 16,-3 3-4-16,-3-3 1 15,-9-2-11-15,-3 2-3 16,-3-5-11-16,0-3-2 15,-3-5-16-15,1-5-8 16,-1 5-19-16,3-5-6 16,0-3-38-1</inkml:trace>
  <inkml:trace contextRef="#ctx0" brushRef="#br0" timeOffset="19">8845 15870 228 0,'-3'-19'85'0,"6"19"-46"0,-3 19-48 16,0-11 12-16,3 5 7 0,-3 3 7 16,0 8 7-1,0 5 3-15,0 8-14 16,-3 0-1-16,3 0-1 0,0-3-4 0,0-2-2 15,3-6-18-15,3 1-8 16,-3-14-28-16,0 0-11 16,0-5-45-1</inkml:trace>
  <inkml:trace contextRef="#ctx0" brushRef="#br0" timeOffset="20">8768 16095 220 0,'-6'-8'82'0,"12"-3"-44"0,3 6-44 15,-3 5 12 1,3-8-2-16,3 3 2 0,2-1-2 16,4 1-1-16,3 10-1 15,3-2-8-15,0 0-1 0,-3-1-70 16</inkml:trace>
  <inkml:trace contextRef="#ctx0" brushRef="#br0" timeOffset="21">8979 16129 104 0,'-6'8'38'0,"6"0"-20"0,0 5 3 0,0-5 17 16,0 3-3-1,3-1 0-15,-3 1-14 0,3-1-5 16,0-2-9-16,-3 0-3 0,0-2 2 16,0-1 3-16,0-5 2 15,0 0 3-15,0-5 4 16,0 2-6-1,-3-8-6-15,3 3-2 0,0-5 0 16,3 0 0-16,3 2-2 16,3-2 1-16,0 5-2 15,3 0-1-15,0-2 1 16,3 7-1 0,0 0-14-16,-4 3-5 15,1 0-10-15,0 3-5 0,3 0-19 16,-3-3-6-16,6 8-18 15</inkml:trace>
  <inkml:trace contextRef="#ctx0" brushRef="#br0" timeOffset="22">9268 16124 180 0,'0'-6'68'0,"-3"6"-36"0,3 0-26 15,0 0 17-15,-3 0-5 0,-3 0-1 16,0 0-5-1,0 8-2-15,-9-2-6 16,3 7-3-16,-6 5 2 0,7 1-2 0,-1-1-1 16,3 4 1-1,3-4-1-15,9 3 0 0,6-10 0 16,0-6-3-16,0-5 2 16,2-5-4-16,-2 0 1 15,0-6-3-15,-3 3 2 16,0-3 3-16,0 1 3 0,-3-1 0 15,-3-2-1 1,0 8-2-16,0 0-1 16,0 2 2-16,0 3 0 15,0 0 1-15,0 5 2 0,3 3-1 16,0 0-1-16,3 3-4 16,0-3-2-16,0-3-24 15,3-3-10-15,0 1-43 16</inkml:trace>
  <inkml:trace contextRef="#ctx0" brushRef="#br0" timeOffset="23">9446 16110 196 0,'-14'-5'74'0,"8"10"-40"0,-15 1-40 15,9-4 14-15,0 9-9 16,0 2 0-16,-3 3 10 15,3 0 3-15,3 3-5 16,3 4-2-16,6 1-1 0,0 0-2 16,12-6 1-16,0-2-4 0,9-5-2 15,-3-6-16-15,0-5-5 16,0-13-39 0,2 0-40-16,1-3 27 15</inkml:trace>
  <inkml:trace contextRef="#ctx0" brushRef="#br0" timeOffset="24">9554 15896 228 0,'-6'-5'85'0,"6"5"-46"0,3 8-48 0,0 0 12 16,0 8-2-16,-3 2 3 0,0 19 10 15,0 0 3-15,0 3-8 16,0 0-3-16,3-6 0 0,0 3-5 15,0 0-3-15,0-5-37 16,0-6-14-16</inkml:trace>
  <inkml:trace contextRef="#ctx0" brushRef="#br0" timeOffset="25">9402 16105 272 0,'-18'-2'101'0,"21"2"-54"0,15 0-57 0,-9 0 16 15,3-3-4-15,6-5 3 16,5-5-2-16,10 2-2 16,3 3 0-16,0 3-17 15,-4-3-4-15,1 5-67 16,-3 1-57-16,-3-6 51 15</inkml:trace>
  <inkml:trace contextRef="#ctx0" brushRef="#br0" timeOffset="26">9804 15732 164 0,'0'-5'63'0,"15"10"-34"0,-1 3-16 16,-2 5 19-16,0 8 8 16,6 17 6-16,0 1-1 15,0 19 0-15,0-2-25 16,-6 0-9-16,-9 4-4 0,-12 4-2 16,-9-1 2-16,-18 4-42 15,-6-4-15-15,-8-2-86 16</inkml:trace>
  <inkml:trace contextRef="#ctx0" brushRef="#br0" timeOffset="27">3154 16857 156 0,'-3'0'57'0,"3"5"-30"0,0-5-18 16,0 0 14-1,0 0-2-15,0 0 2 0,0-5-11 16,3 5-2-16,3-6-6 16,0-2-1-16,3 6 1 0,0-4-5 15,6 1 1-15,6 3 0 16,-4 4 0-16,1 3-3 15,-3 3 2-15,0 6 1 16,-6 1 2-16,-6 12 1 16,-9-3 1-16,-6 0-2 15,-3-3 1-15,0 5 2 16,0-7 2-16,1 2 1 0,2-5 2 16,0-8 4-16,3 5 1 15,3-5-6-15,3-3-1 16,6-5-4-1,6-2-3-15,9-1 0 0,8-5-1 16,1 3-3-16,0 2 2 16,0-2 1-16,-3 5 2 15,-4 0-6-15,4 0-1 16,-6 0-47-16,-3 5-20 16</inkml:trace>
  <inkml:trace contextRef="#ctx0" brushRef="#br0" timeOffset="28">3359 16632 108 0,'-14'-14'41'0,"5"9"-22"0,-3-3-11 0,6 6 11 15,-15-1 13-15,0-2 7 0,-3 5-9 16,0 0-3-16,-2 5-16 16,-1 3-4-16,0 13-3 0,3 11-2 15,-8 13-2-15,2 13 7 16,9 8 3-16,6 11-8 15,12 10 0-15,12-10-2 16,9 2 0-16,15-10 0 16,17-16 2-16,7-11 3 15,11-13 2-15,1-15-1 16,2-25 1-16,9-15 5 16,-5-22 4-16,-10-8-4 15,-11-10-2-15,-18 5 8 16,-18-2 3-16,-13-3-5 15,-25 2-1-15,-13 6-5 0,-6 10-1 16,-8 14-8-16,-1 5-2 16,3 5-38-16,4 11-16 15,-1 2-80 1</inkml:trace>
  <inkml:trace contextRef="#ctx0" brushRef="#br0" timeOffset="29">4223 16907 128 0,'6'-19'49'0,"0"19"-26"0,-1-2-18 0,-2-1 11 0,-3 3 10 16,3-3 9-16,-6 3-2 16,0 0 1-16,-5 0-19 15,-10 3 2-15,-3 2 3 0,-3 9-2 16,0-1 1-16,0 0-8 15,1 0-4-15,2 1-7 16,6-4 0-16,6-2-2 16,6 3 0-16,9-1 2 15,6 1 0-15,6-3-5 16,8 5 1-16,1 0 4 16,-3 0 2-16,-3 1 2 15,-6-1 2-15,-3-3 3 16,-6-2 2-16,-6 3-1 15,-6-8-1-15,-6 2-5 16,-3-5-3-16,-3 0-7 0,0-5-4 16,0 5-19-16,3-3-8 15,4-2-19-15,2-1-5 16,6-7-38 0</inkml:trace>
  <inkml:trace contextRef="#ctx0" brushRef="#br0" timeOffset="30">4443 16685 232 0,'-6'5'88'0,"6"21"-48"0,0 17-49 15,0-25 14-15,0 9-1 16,0 12 2-1,0-7 2-15,-3 8 2 0,3-6-5 16,0 1-3-16,3-6 1 0,0-3-33 16,0 1-14-16,0-9-55 15</inkml:trace>
  <inkml:trace contextRef="#ctx0" brushRef="#br0" timeOffset="31">4351 16986 220 0,'-21'-5'82'0,"21"2"-44"0,0 3-36 0,0 0 19 16,3-5-7-16,6 0 2 15,3-8-3-15,2 5 2 16,4-3-8-16,6 3-6 0,0 0-2 15,3 3-17-15,0 2-5 16,2 3-27-16,1 3-8 0,-6-3-33 31</inkml:trace>
  <inkml:trace contextRef="#ctx0" brushRef="#br0" timeOffset="32">4621 16999 200 0,'-29'11'77'0,"23"-3"-42"0,0 5-34 15,3-5 16-15,3 3-5 16,0 5 3-16,3 0 1 16,0-1-1-16,6-1-7 15,6 4-1-15,2-10 3 0,1 0 0 16,3-5 2-16,0-9 2 16,-3-2 2-16,-3-5-5 15,-3-3 1-15,-3 0-5 16,-3-2-2-16,-6 5 0 15,-3-6-1-15,-3 3-5 16,-3-2 1-16,0-1-22 16,0 6-8-16,0 5-27 0,3-2-9 15,3 7-42 1</inkml:trace>
  <inkml:trace contextRef="#ctx0" brushRef="#br0" timeOffset="33">4842 16997 180 0,'12'10'68'0,"-9"-4"-36"0,3 7-31 0,-3-2 16 0,0-1-5 16,0 1 1-1,-1 2 4-15,1 0 1 16,-3-2-9-16,0-3 8 0,0-3 5 16,-3-2-5-16,3 2 1 15,-2-5-7-15,-1-5 1 0,0-1-3 16,3-4 0-16,0-3-5 15,0-3-1-15,0 2-1 16,3 1-2-16,0 0-2 16,2 0 1-16,4-1-8 15,3 7-2-15,0-1-21 16,3 2-6-16,0 6-5 16,3 0 1-16,-3 3 18 15,0 0 10-15,-3-1 9 16,-1 4 5-16,1-1 7 15,0-3 6-15,0 6 2 0,3-2 3 16,0-1-6 0,0 0-2-16,-3-2 3 15,0 2 2-15,2-5-4 0,1-5 1 16,-3 2-3-16,0-2 0 16,-3-3-3-16,-3-3 1 15,-3 6-4-15,-3-3 0 16,-3-5-1-16,-6 8-2 15,-6 2 3-15,-6 6 2 16,1 2 0-16,-1 3 0 16,0 5-6-16,0 6 1 15,3 2 6-15,9-3 4 16,6 6-1-16,3-5 2 0,9 5-6 16,12-1-3-16,6-4-1 15,3-3-1-15,5-11-44 16,10-13-18-16,-3-5-62 15</inkml:trace>
  <inkml:trace contextRef="#ctx0" brushRef="#br0" timeOffset="34">5762 16952 64 0,'17'-3'24'0,"-14"3"-12"0,3-2-14 16,-3-4 74-1,0 1-18-15,-3-3-7 16,0 5-7-16,-3-2-15 15,-3 0-3-15,-3 5-13 16,-5 0 1-16,-1 0 1 0,-3 10-4 16,0 4 1-16,0-4-5 15,3 1 0-15,3-3-3 16,6 5-3-16,3-2-1 16,6-4 0-16,6 7 0 15,6-4 3-15,3 1 0 16,0-1 3-16,-3-2 1 0,-3 6 3 15,-3-4 12-15,-6-2 8 16,-6 5-2-16,-9 1-2 16,-3-1-8-16,-6-3-4 15,0-2-3-15,3-2-2 16,0-4-6-16,3 4-1 16,4-6-26-16,5-6-11 15,6 4-27-15,3-9-10 16,6 3-31-1</inkml:trace>
  <inkml:trace contextRef="#ctx0" brushRef="#br0" timeOffset="35">5851 16999 220 0,'0'6'85'0,"0"2"-46"0,3 5-46 16,-3-2 16-16,0 2 3 15,0 0 4-15,3 0 1 16,-3-5 2-16,0 5-10 16,3-5-5-16,-3-2-1 0,3 2-2 15,-3-8 2-15,0 0 0 0,0 0 3 16,0-3-3 0,0-2-2-16,0-9 2 0,0 6 0 15,3-5 1-15,0 0 0 16,3 0-2-16,0 0 1 15,2 2 0-15,4-2 1 16,0-1-5-16,0 1-1 16,3 11-8-16,3-4-2 15,0 1-24-15,3 10-9 16,-3 1-30 0,2-4-50-16,1 4 32 15</inkml:trace>
  <inkml:trace contextRef="#ctx0" brushRef="#br0" timeOffset="36">6223 16968 208 0,'-21'-16'77'0,"18"19"-42"0,-15-3-30 16,12 0 17-16,0 0 3 15,-3 5 5-15,-3 3-3 16,1-3 1-16,-1 8-16 15,-3 0-9-15,6 1-5 0,3 7 1 16,3-3 2-16,9 1 0 16,3-1 2-16,9-2-2 15,8-5 2-15,4-3-9 16,3-8-3-16,3 0-59 16,2-5-27-16,7-6-14 15</inkml:trace>
  <inkml:trace contextRef="#ctx0" brushRef="#br0" timeOffset="37">7062 16910 160 0,'-6'-3'63'0,"3"3"-34"0,-3-8-16 0,3 8 19 0,-3 0-3 15,0 3 1-15,-5 2-11 16,-1 3-4-16,-6 5-8 16,0 8-7-16,-3-2-1 0,3 7 1 15,3-2 0-15,6-3-3 16,6 3 2-16,3-5 1 15,9-6 2-15,0-3 1 16,0-4 3-16,3-6-1 16,0-6 2-16,0-4-4 15,0-3 0-15,-3-3 1 16,0 2 0-16,3 1 0 16,-6 0 0-16,-3 0 2 15,0 10 6-15,-3 0-3 16,0 3-4-16,3 6-3 15,2 4-1-15,1 4-1 16,3 1 0-16,0-1 0 16,3-1 0-16,3-8 2 15,0 6-19-15,0-9-6 16,-3-2-23-16,0-2-11 16,0-4-19-1,-1-1-38-15,1-9 33 16</inkml:trace>
  <inkml:trace contextRef="#ctx0" brushRef="#br0" timeOffset="38">7193 16674 240 0,'-9'-5'90'0,"6"5"-48"0,3 0-49 0,3 8 7 16,0 16-3-16,3 2 10 15,0 3 7-15,-3 5-6 16,0 6 4-16,0 0 4 0,-3 0-8 15,0-3-4-15,0-3-3 16,0-5 1-16,0-5-34 16,0-6-13-16,0-4-24 15,0-4-52 1,0-7 26-16</inkml:trace>
  <inkml:trace contextRef="#ctx0" brushRef="#br0" timeOffset="39">7027 16862 312 0,'-6'-5'115'0,"12"5"-62"0,8-3-64 0,-5 3 16 15,9-3-6-15,3 1 2 16,6-4 0-16,6 1-1 16,2-3 1-16,10 6-48 0,3-9-18 15,-4 6-53-15</inkml:trace>
  <inkml:trace contextRef="#ctx0" brushRef="#br0" timeOffset="40">7753 16698 136 0,'0'0'52'0,"3"0"-28"0,-3 0-17 16,0 0 15-16,0 0 0 16,0 0 4-16,0 0-1 15,0 0 0-15,0 0-14 0,0 0 4 16,0 0 3-16,-3 0-6 0,0 0-2 15,0 0-3-15,0 0-2 16,0 0-3 0,0 0 1-16,0 0-2 15,0 0 2-15,0 3-4 16,-3-3 0-16,0 2 1 0,0-2 2 16,0 3 3-16,-3-3 2 15,3 5 1-15,-3 3 2 16,3 5-5-16,0 6-3 15,1-6-6-15,2 0-2 16,3 0 3-16,0-2 1 16,6-3 2-16,-1 0 0 15,4-3 2-15,3-2 1 16,0-6-1-16,0-2 1 16,-3 2-2-16,0-7 2 15,0-4-4-15,-3 1 0 0,-3 0 3 16,-3 2 3-16,0 1-2 15,-3-1 0-15,0 9-1 16,0-4-2-16,0 1-4 16,3 5-2-16,3-3 0 15,0 3 4-15,3 0 1 16,0 8 1-16,6 0-3 16,3 5 0-16,-1 1 2 15,-5 2 0-15,-3 5 3 16,-9 0 1-16,-3 5 1 15,-6 6 0-15,-5 8 2 16,-1-6 1-16,0 1-6 16,0-1 0-16,3-5-1 0,0-5 2 15,6-6-10-15,3-4-2 16,3-6-28-16,6 0-11 16,3-6-12-16,3-4-4 15,3-6-20 1</inkml:trace>
  <inkml:trace contextRef="#ctx0" brushRef="#br0" timeOffset="41">7842 17052 192 0,'-6'14'74'0,"9"2"-40"0,-3-1-35 0,6-4 15 16,-3 0-1-16,3-1 2 0,0-2 9 15,3-3 7 1,3-2-16-16,0-3 3 0,0-8 0 0,0 3-6 15,-7-6-2-15,1-2 6 16,-6 0 1-16,0 0 0 16,-6-3 2-16,-2 2-6 15,-4 6-3-15,0 1-19 16,-12 1-50 0,6 6-9-16,9 3-67 15</inkml:trace>
  <inkml:trace contextRef="#ctx0" brushRef="#br0" timeOffset="42">8089 16867 192 0,'-3'0'71'0,"6"3"-38"0,-3-3-34 0,0 0 12 16,3 5 6-16,-3 16 6 15,3-2 1-15,0-1 1 16,0 4-14-16,0-4 2 0,0 6 1 16,-3-8-3-16,0 2-1 15,0-5-4-15,0-5 1 16,0 3 5-16,0-8 2 16,-3 2-3-16,0-10 1 15,0-3-5-15,0 0 1 16,3-5-7-16,0-6-1 0,6-2-2 15,0-3 0 1,3 6 0-16,3-1 0 16,3 6 2-16,0 0 0 0,0 2-5 15,5 0 1-15,1 6-18 16,0 5-6-16,0 0-20 16,-3 3-10-16,0-1-55 15</inkml:trace>
  <inkml:trace contextRef="#ctx0" brushRef="#br0" timeOffset="43">8512 16843 180 0,'-6'-5'68'0,"-6"10"-36"0,3-5-24 0,9 0 16 16,-3 6 5-16,-6-4 5 16,0 1-3-16,-3 0-1 15,0 7-17-15,-2-2-1 0,-4 5 1 16,3 9-5-16,0-7-2 16,3-1-6-16,0-4-2 15,6 1 1-15,0-3 0 16,6 2-2-16,6-2 0 15,3 5 2-15,0-2 2 0,3 0 2 16,-3-1 3 0,-3-2-1-16,0 3 2 0,-6-3 2 15,-3 0 5-15,-3-3-6 16,-6 0-2-16,-3-2-6 16,-6-3 0-16,0 0-13 15,1 0-5-15,2 0-21 16,3 0-8-16,3 0-26 15,3 0-9-15</inkml:trace>
  <inkml:trace contextRef="#ctx0" brushRef="#br0" timeOffset="44">8527 16899 116 0,'0'-3'44'0,"0"3"-24"0,0 3-8 0,0-3 13 15,0 0-5-15,0 0-1 16,0 0-3-16,0 0 0 16,0 0-8-16,0 0 8 0,0 11 4 15,0 4-2-15,0 1 2 16,0 11-2-16,0 10-2 15,3-3-2-15,-3 11 1 0,0-5-2 16,0 0 0-16,0-3-5 16,0-6-3-16,0-4-2 15,0-6 0-15,0-8-2 16,0 0 2-16,0-2 0 16,-3-8 1-16,0-3 0 15,0-3 0-15,0-8-5 16,-3-7 1-16,0-11 0 15,0-8 0-15,6 2 0 16,0-2 2-16,0 3-3 16,3-11 0-16,3 5 5 15,0 1 2-15,3 2 0 16,3 7-1-16,3 1-6 0,5-5 1 16,4 21-2-16,-3 2-2 15,3 11 5-15,3 5 1 16,-4 9 6-16,-2 4 3 15,0 9 0 1,-6-6 1-16,-6-3 0 0,-6 1 2 16,-3 2-1-16,-12-5 0 15,-3 0-3-15,-9-3 1 16,-2-2-6-16,-4-4-3 16,3-4-8-16,-3-3-4 15,-6-3-19-15,10-2-8 16,2 0-45-16,12-16-99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6:08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4833 4900 88 0,'-6'3'33'0,"3"7"-18"0,-12-12-9 15,12 7 11-15,0-2 6 16,-3-1 3-16,3 1-2 16,0 0-1-16,-3-1-6 15,0 1 0-15,0-1-10 16,0-2 5-16,0 0 3 0,3 0-1 16,0 0 2-16,0 0-3 15,0 3 0-15,0 0-1 0,3-3 2 16,0 0-3-1,0 0-1 1,0 0-2-16,6 0 0 16,0 2 2-16,9 1 4 0,3 0 1 15,6-3-2-15,6 0 0 16,5 0-5-16,4-3 0 16,6-2-1-16,-4 2 3 15,4-5-3-15,-3 3 1 16,-7 0-5-16,1-1 0 15,-6 1-1-15,-3 0-2 0,-6 2 3 16,-4 0 2-16,-2 1-2 16,-3 2-2-1,-3 0 0-15,0 0-1 16,-3 0 0-16,0 0 0 0,-3 0 0 16,0 0 2-1,-3 0-1-15,0 0-1 0,0 0 3 16,0 0 0-16,-3-3-4 15,0 3 1-15,-3 0-2 16,0 0 0-16,-3 0-9 16,0 0-5-16,0 0-3 15,-3 0-1-15,3 0-9 0,1 0-2 16,-1 0-10 0,0-2-4-16,3-1-68 15</inkml:trace>
  <inkml:trace contextRef="#ctx0" brushRef="#br0" timeOffset="1">5014 4995 136 0,'-6'0'52'0,"6"0"-28"0,-3 3-11 16,3 0 17-16,-3 2-4 15,-2 3 2-15,-1 5-10 16,-3 3 0-16,0 0-11 15,0 0 0-15,3 5 0 0,0 5 1 16,0-4 0-16,0-7-4 0,3-1-1 16,0-4 1-16,0-2 0 15,6-11 2 1,3-7-1-16,0-1 0 16,3-2-6-16,0 0 1 15,3 0 0-15,0-3 0 16,0 0 0-16,-4 3 2 15,7-1 1-15,-3 4 3 16,0 2-3-16,3 5 5 16,0 6 2-1,-3 2-3-15,0 3-2 16,-3 0 0-16,0 0-1 16,-1 0-2-16,1 0 1 15,0-3-26-15,0-2-10 0,0-3-40 16,3 0-17-1,-3-5-3-15</inkml:trace>
  <inkml:trace contextRef="#ctx0" brushRef="#br0" timeOffset="2">5056 5075 104 0,'12'-11'41'0,"-9"11"-22"0,-3 0 2 0,-3 0 17 16,3 0-1-16,-3 3 1 15,0 2-13-15,0 3-2 16,0 3-14-16,0 7 6 0,0 9 4 16,0-1-6-16,0 0 0 0,3 1-5 15,0-1 0-15,0 4-3 16,9-1 0-1,3-3-3-15,3-2 1 0,3 0-2 16,3-3-1-16,2-3 3 16,1 1 0-16,9-9-1 15,-3-2-2-15,2-5 3 16,4-3 2-16,0-3-4 16,6 1-1-16,5-4 2 15,-2 1 1-15,-6-3-4 16,-4-2 1-16,-2 4-20 15,-6 4-7-15,3-1-43 0,-4 8-20 16,7-5-6 0</inkml:trace>
  <inkml:trace contextRef="#ctx0" brushRef="#br0" timeOffset="3">5910 5265 128 0,'0'-2'49'0,"0"-1"-26"0,3 3-5 16,-3 0 18-16,0-3-1 16,0 1 2-16,0 2-1 15,-3-3 0-15,0 3-19 0,-3 0 5 16,-3 0 2-16,-2 3-8 0,-1 2-2 15,0 0-6 1,0 3-3-16,0 0-2 16,3 0-3-16,3-3-2 0,3 3-1 15,3 0-1-15,3 0 0 16,6 5 3-16,3-2 0 16,3 2-2-16,3 0 2 15,-3 1 1-15,-4-4 2 16,1 1 10-16,-6-1 4 15,-3 4 4-15,-6-1 2 16,-3 0-8-16,-6 0-3 16,-2-2-4-16,-4-1-2 15,0-2-3-15,3 0-2 16,0-2-6-16,0-1-4 16,3-2-19-16,9-3-8 15,0-3-19-15,6-2-5 16,3-3-24-1,6 0-51-15,3-3 33 16</inkml:trace>
  <inkml:trace contextRef="#ctx0" brushRef="#br0" timeOffset="4">6044 5281 220 0,'-3'0'85'0,"6"3"-46"0,0-3-39 16,-3 5 18-16,3 3 12 0,-3 3 10 15,3 4-7 1,-3 4-2-16,0-1-18 16,0 1-8-16,0 2-3 0,3-2-2 15,0 2 2-15,0-5-10 16,0-3-4-16,0-2-34 0,0-4-13 16,0-4-29-1,0-3-47-15,-3-3 37 16</inkml:trace>
  <inkml:trace contextRef="#ctx0" brushRef="#br0" timeOffset="5">6026 5191 240 0,'0'-18'90'0,"0"15"-48"0,3-10-47 0,-3 10 17 16,3 0-11-16,3 1-3 15,3-3-17-15,0-1-7 0,6 1-73 16,0 2-30-16</inkml:trace>
  <inkml:trace contextRef="#ctx0" brushRef="#br0" timeOffset="6">6247 5239 220 0,'-12'2'85'0,"0"-2"-46"0,15 0-19 0,-3 0 42 16,0 0-17-1,0 3-25 1,0-3-12-16,6 3-7 0,0-1-1 0,3-2 0 16,3 0 0-16,2 0 2 15,1-2-1-15,0 2-1 16,0 0 1-16,-3 2-1 15,0 4-3-15,-6-1 2 16,-3 3 1-16,-6 2 2 16,-3 4-1-16,-6 4 2 15,0 6-4-15,-3-3 0 16,3 0 3-16,0-2 1 0,3-3-4 16,1 0-1-16,2-6-2 15,3 1 3-15,3-1 0 16,3-2 1-1,6 0 0-15,5 0 0 0,4 0-3 16,0 0 2 0,0-3 1-16,0-2 0 0,-3 0-11 15,3-6-36 1,-4 0-8-16,-2-2-65 16</inkml:trace>
  <inkml:trace contextRef="#ctx0" brushRef="#br0" timeOffset="7">6241 5387 200 0,'-6'-3'77'0,"6"3"-42"0,0 0-41 16,3 6 36-16,3-6-2 15,3 0-11-15,3-3-4 16,5 0-9-16,4 1 2 0,3-6 3 16,3 0-10-16,6 2-3 15,-4 1-53-15,-2 0-25 16,0 0-13 0</inkml:trace>
  <inkml:trace contextRef="#ctx0" brushRef="#br0" timeOffset="8">6532 5339 148 0,'-6'0'57'0,"9"0"-30"0,0 3-7 16,-3-3 19-16,3 8-4 16,0 0 2-16,3-3-12 15,3 0-3-15,0 1-13 16,3-4-1-16,6 1 2 0,3-8-4 15,-3-1 2-15,0-2-3 16,-1 1 0-16,-2-4-3 16,-3 0-2-16,-3 1 3 15,-3 2 2-15,-3 0-2 16,-3 0-2-16,-3 0 0 0,-6 3-1 16,-6 2-3-16,-3 3 0 15,-2 8-1-15,-1 0 3 16,0 3 0-16,3 7 3 15,0 1 8-15,6 2 3 16,3 0 0-16,3 0 2 16,6 3-4-16,6-6-1 15,3-2-9-15,12-2 0 16,3-7 1-16,3-1 1 16,5-9-54-16,4 0-23 15,3-2-62 1</inkml:trace>
  <inkml:trace contextRef="#ctx0" brushRef="#br0" timeOffset="9">7419 5244 192 0,'-3'-5'71'0,"3"2"-38"0,-5 6-14 16,2-3 21-16,0 2-7 16,-9 4 0-16,-6-1-9 0,0 3-5 15,3 0-11-15,0 0-5 0,3 0-2 16,3 0-4-16,3 0 0 15,3 0-1-15,6-1 0 16,9 1 0-16,6 3 3 16,0 0-2-16,-3 2 1 15,-3 0 8-15,-6 0 6 0,-12 1 7 16,-6-1 5 0,-3 3-8-16,0-3-4 15,-6-3-10-15,0-2-1 16,1 0-1-16,2-2 0 15,3-4-16-15,3 1-4 0,6-3-36 16,3-3-17 0,6-2-49-16</inkml:trace>
  <inkml:trace contextRef="#ctx0" brushRef="#br0" timeOffset="10">7425 5342 232 0,'-6'3'88'0,"6"-1"-48"0,6 14-47 16,-3-11 14-16,0 6 4 16,0 2 5-16,3 6 3 15,0 7 1-15,-3 1-11 16,3 4 1-16,0 1 1 0,-3 0-9 16,0-3 0-16,0-5 0 0,0-3 3 15,0-2-4 1,-3-6-1-16,0-3 2 0,-3-12 5 15,0-4-1 1,-3-12-3-16,3-3 1 16,0-3-3-16,0-3-1 15,0-2 1-15,3 0 1 16,0-5-1-16,6 2-1 16,3 3 3-16,0 3 2 15,0 4 0-15,0 4 2 16,6-1-4-16,-3 9 0 0,3 2-1 15,-1 8-2-15,-2 2 7 16,-3 4 3 0,-3 15 6-16,-9-3-5 15,-6 1-1 1,0-3-1-16,-3 0-1 0,1 0-7 16,-1-6-2-16,0-2-25 15,0-3-7-15,3-2-22 16,3-3-5-16,3-3-47 15,6 1-46 1,3-9 59-16</inkml:trace>
  <inkml:trace contextRef="#ctx0" brushRef="#br0" timeOffset="11">7664 5331 228 0,'3'3'85'0,"-1"0"-46"0,7-1-46 0,-3 1 14 16,0 5 8-16,3 0 10 15,0-3-2-15,0 0 1 16,3-2-13-16,3 0-2 0,0-6-2 16,6 0-1-16,-1-2-1 15,-2 0-3-15,-6-3-2 16,0 3 3-16,-3-6 2 16,-3 3-2-16,-3-3 0 15,-6 1 1-15,-6 2 0 16,-6 3-7-16,-3 2 0 15,-3 6 1-15,-2 2 3 0,-1 3 0 16,3 0-1 0,3 8 3-16,3 2 2 15,3-2 0-15,6 0 0 16,3 0-3-16,3-3 1 0,9 3-2 16,3-5-1-16,6-4-8 15,9-1-3-15,3-4-36 16,2-2-14-16,-2-2-53 15,-3-4-31 1,0-4 66-16</inkml:trace>
  <inkml:trace contextRef="#ctx0" brushRef="#br0" timeOffset="12">7997 5302 244 0,'-27'0'90'0,"24"6"-48"0,-9-1-42 0,9 0 18 15,-3 0-6-15,-3 6 1 16,0 2 4-16,1 0 1 15,2 1-9-15,3-1-5 0,3 3-3 16,6 0-1 0,2 0 2-16,4-3-1 0,6-3-1 15,3-4-6-15,-3-4-4 16,0-2-27-16,0-5-14 16,-3 0-15-16,-1-9-7 15</inkml:trace>
  <inkml:trace contextRef="#ctx0" brushRef="#br0" timeOffset="13">8086 5292 164 0,'-3'2'63'0,"3"4"-34"0,0 4-19 0,0-2 17 0,0 8-4 16,3 5-2-16,0 3-7 16,0 0-4-16,3 2-5 15,0-7-6-15,0-3 0 0,0-3-39 16,0-5-18-16,0-6-30 15</inkml:trace>
  <inkml:trace contextRef="#ctx0" brushRef="#br0" timeOffset="14">8065 5088 276 0,'-3'-5'104'0,"6"2"-56"0,6 0-69 16,-3 3 11-16,3 0-27 0,3-2-6 16,6-1-55-16,0 3-24 15</inkml:trace>
  <inkml:trace contextRef="#ctx0" brushRef="#br0" timeOffset="15">8393 4990 228 0,'-15'-5'88'0,"3"2"-48"0,-3 6-25 0,9-1 24 16,-9 6-19-16,0 6-3 0,-2 7-11 15,2 21-4 1,3 3-1-16,3 0-1 0,3 11 0 16,9-9 0-16,0-2 0 0,6-5 0 15,0-3 0-15,-3-8-29 16,0-3-13-16,-3-7-75 15</inkml:trace>
  <inkml:trace contextRef="#ctx0" brushRef="#br0" timeOffset="16">8137 5315 264 0,'6'-5'99'0,"6"5"-54"0,6-2-53 15,-10-1 18-15,10 0-14 16,6-2 1-16,3 0-1 0,-3-1 2 16,3 1 1-16,-4 0-4 0,-2 2-1 15,0 3 3-15,0 0 1 16,-3 5 10-16,-3 3 7 16,-4 0 4-16,-2 6 3 15,-3 1-8-15,0-1-3 16,-3-1-6-16,0 3-21 15,0-3-12-15,-9-8-195 32</inkml:trace>
  <inkml:trace contextRef="#ctx0" brushRef="#br0" timeOffset="17">8411 5194 252 0,'-3'-21'93'0,"9"18"-50"0,3-13-50 0,-1 11 14 0,1 2-14 16,6 1 0-16,0-1-19 15,0 11-8-15,0-3 18 16,0 8-1-16,0 1 2 0,0-1 6 16,-4 0 3-16,1 0 26 15,0 0 13-15,-3 1-5 0,0-4-4 16,0 1-2-16,0-3-2 15,0-3-3 1,3-2 2-16,-3-3-4 0,0-3-1 16,3 0-6-1,-3-2 0-15,-6 3-5 0,-3-4 0 16,-3 1 1-16,-3 0 0 16,-3 2-5-16,-3 3 1 15,-3 5 0-15,0 3 0 16,3 3-3-16,0 2 2 15,3 8 1-15,3 0 2 16,6-2-6-16,3-1 1 16,3-2 1-16,6-2 1 15,0-4-4-15,3-2 1 16,12-5-27-16,-3-3-9 0,-4-6-15 16,-2-7-6-16,0 0 8 15,-3 0 10 1,-3-3 28-16,-3 3 36 15,-3-1 19 1,0 6-4-16,-3 0-1 0,0 3-9 16,0 3-4-16,0 4-12 15,3 6 11-15,0 5 8 0,-3 3 0 16,-1-3 3-16,-2 1-9 16,0-4-2-16,0 1-6 15,0-3 1-15,0-3 2 16,0-2 1-16,0-3 3 0,0-6 1 15,3-7-6-15,6-5-2 16,3-3-12 0,3-6-3-16,-3 6-6 15,15-13 1-15,0 2-24 0,2 5-8 16,4 6-54-16,6 3-21 16,3 12-24-1</inkml:trace>
  <inkml:trace contextRef="#ctx0" brushRef="#br0" timeOffset="18">16340 2749 88 0,'-6'-3'33'0,"6"3"-18"0,0-18-2 15,0 15 20 1,3-7-7-16,0 2-6 16,0-6-3-16,0 4 1 15,0-1 3-15,0 1-11 16,0-4 5-16,0 7 5 0,0 1 2 16,0 6 4-16,-3-5-8 15,0 5-3-15,0 8-11 16,0 16-2-16,0 2 9 15,-3 14 5-15,-3 10-2 16,-3 8 2-16,3-5-3 16,0 0 0-16,0-8-5 15,3-5 0-15,0-6-5 0,0-7-2 16,0-3 0-16,3-11 1 16,0 3-1-16,0-6 2 15,0-2 2-15,0-3 4 16,0-2-2-16,0-6-2 15,0-2 0-15,3-5-1 16,0-6-2-16,0-5 1 16,3-11-2-16,0-5 2 15,0-6-4-15,0-2-2 16,3 0-1-16,0 3 3 16,0 0 0-16,-3 2 3 15,0 8-3-15,0 3-2 16,0 11 2-16,-3-1 0 0,3 11-4 31,0 8 3-31,0 13 1 0,3 1 1 16,2 2 0-16,1 7 0 15,0-1 0-15,0 1 0 16,0 4 2-16,0-9-1 16,3-2-1-16,0-3 1 15,0-2-1-15,-4-6 2 16,1-2 1-16,3-6-1 15,0-5-2-15,-3-2 1 0,0-6 1 16,0 0-3-16,0-5 0 16,-3-6 1-16,0 4 0 15,0-4 0 1,-3 6 0-16,-1 2 0 0,1 6 0 16,0 0-3-16,0 8 0 15,0 5 2-15,0 5 0 16,0 11 1-16,0 2 0 15,0 9 2-15,-3 5 1 16,0 2 1-16,3 8 2 16,0-2-3-16,0-6 0 15,3-2-1-15,0-5 1 16,0-6-20-16,3-5-8 0,0-6-40 16,-1 1-16-1,-2-11-48 1</inkml:trace>
  <inkml:trace contextRef="#ctx0" brushRef="#br0" timeOffset="19">17016 2961 184 0,'-9'21'68'0,"9"-16"-36"0,0 8-15 0,0-10 20 15,6 2-8-15,0 3-2 16,3-2-11-16,0-1-3 15,6 0-7-15,2-2 0 0,1-3 1 16,0-3 1-16,0-2 0 16,-3-8-4-16,0-6-3 0,-3 3 2 15,-3 0 2-15,-6 0-4 16,-3 1-1-16,-3-1-5 16,-3 2-1-16,-3 1 3 15,0 0 3-15,-9 8-1 16,0 2-2-16,-3 6 4 15,3 5 1-15,-2 5 4 16,2 11 1-16,0-3 1 16,6 3 2-16,0 5-1 0,6-3 2 15,3 1-4-15,6-3-2 16,3-1-2-16,6-1 0 16,0-1-4-16,9-5 0 15,3-3-17 1,-1-5-8-16,4-3-33 0,0-10-14 15,3-9-42 1</inkml:trace>
  <inkml:trace contextRef="#ctx0" brushRef="#br0" timeOffset="20">17263 2924 228 0,'-6'21'88'0,"9"-16"-48"0,-3 24-27 16,0-18 22-16,0 5-12 15,0 0 0-15,0 2-8 16,0 6 1-16,0 0-9 16,0-6-2-16,0 1-1 0,0-6-5 15,3-2 1-15,-3-4 2 0,0-1 3 16,3-1 0-16,-3-5 2 16,0-5-9-16,3-6 0 15,0-2 2 1,3 0 2-16,0-6-7 0,3-2-4 15,3-5 0-15,5-4 0 16,7 4 6-16,-3 5 3 16,0 2-1-16,-6 6-2 15,3 5-1-15,-3 8 0 16,-1 13 5-16,-2 3 1 0,0 3 4 16,-6 5 3-1,-3 2 2-15,0-5 3 16,-3 3-5-16,0-5-3 15,0-4-1-15,0-1-1 0,3-6-2 16,-3-3 1-16,0-5 0 16,3-3 3-16,3-2-5 15,0-14-1-15,0 1-2 16,3-3 0-16,3 2 0 16,0-2 0-16,0 3 0 15,0 4 0-15,-1 6 2 16,1 8 0-16,0 3-3 15,3 8 0-15,-3-3 4 16,0 5 1-16,-3 3 0 16,-3 2-2-16,0-2 1 15,0 3 1-15,-3-4-10 16,0 4-4-16,3-11-36 0,0 0-14 16,3-8-32-1,-1-8-49 1,1 0 44-16</inkml:trace>
  <inkml:trace contextRef="#ctx0" brushRef="#br0" timeOffset="21">17962 2871 152 0,'-6'-6'57'0,"4"6"-30"0,-4 0-7 16,6 0 19-16,-3 3-8 16,-3 2-3-16,0 3-8 15,-3 13-2-15,0 6-10 0,3-3 6 0,0 5 3 16,3 5-5-1,3-5-2-15,6 0-5 0,3-2-2 16,3-3 3-16,3-11 3 16,8-2 2-16,-2-11 1 15,0-8 0-15,0-8 0 16,-6-3-6-16,-3-2-2 16,-6-5-2-16,-6-6-2 15,-3-3 1-15,-12 6 1 16,-3 8-1-16,-6-3-1 15,6 8-19-15,0 6-8 0,7 7-32 16,2-2-13 0,6 5-46-1</inkml:trace>
  <inkml:trace contextRef="#ctx0" brushRef="#br0" timeOffset="22">18153 2947 208 0,'-6'0'77'0,"6"3"-42"0,3 21-23 0,0-13 21 15,-3 4-2-15,0-1 4 16,3-1-10-16,0 3-6 16,0 5-10-16,-3 0-6 0,0-2 0 15,0-4 2-15,0 4 2 16,0-11 1-16,0 0 0 16,0-3 0-16,-3-8 4 15,3-7-4 1,0-3-4-1,3-6-3-15,3 3 2 16,3 3-4-16,3-3-2 16,0 0 2-16,2 3 2 15,4 2-2-15,0 1 0 16,3-6 1-16,-3 13 0 16,0-2-11-16,0 5-3 15,-4 5-31-15,1-2-12 0,-3 2-75 16</inkml:trace>
  <inkml:trace contextRef="#ctx0" brushRef="#br0" timeOffset="23">18525 2995 228 0,'0'0'85'0,"3"5"-46"0,0 3-26 16,0-2 24-1,0 7-6-15,3 0 2 0,0 0-10 16,3 11-4-16,0-3-11 16,0 0-5-16,3 1-2 15,-1-4-4-15,-2-2 2 0,3 0-4 16,-3-3-1-16,0-2-37 15,0-3-14-15,-3-8-53 16,0 0-37 0,6 0 60-16</inkml:trace>
  <inkml:trace contextRef="#ctx0" brushRef="#br0" timeOffset="24">18867 2934 212 0,'-6'0'79'0,"3"3"-42"0,-3 21-23 0,3-14 22 16,-5 6-5-16,-4 3 2 16,-6 10-8-16,-12 5-3 15,-3 9-12-15,-5 4 5 0,-1 6 4 16,3 5-8-16,3-5-1 15,-2-8-6-15,8-5-1 16,3-6-6-16,6-7-2 16,0-9-34-16,6-2-13 15,4-11-89 1</inkml:trace>
  <inkml:trace contextRef="#ctx0" brushRef="#br0" timeOffset="25">11033 9869 128 0,'-3'-3'49'0,"6"3"-26"0,-3-2-14 0,0 2 16 15,0 0-5 1,0 0-2-16,0 0 1 0,0 0 0 16,3 18 5-16,0 11 5 15,-3 14 4-15,0 10 2 16,0 10-11-16,-6-5-4 15,0 3-7-15,0-3-3 16,-3-7-4-16,6-4 1 16,0-4-4-16,3-6-2 15,0-11 2-15,0 1 0 16,0-12-17-16,0-4-5 16,0-16-57-16,0-6-14 15,-3-2-51 1,3-8 36-1</inkml:trace>
  <inkml:trace contextRef="#ctx0" brushRef="#br0" timeOffset="26">11048 9970 160 0,'-9'-14'63'0,"6"9"-34"0,0-6-12 16,-3 9 20-16,6-4-2 15,3 1 2-15,0-3-9 0,3 0-3 16,3 0-14 0,3 0-4-16,6 0-1 0,2 1-5 15,10 7-1-15,-3 0 0 0,0 7 2 16,-6 9-1-16,-6 6 2 16,-7 7 0-1,-5 8 3-15,-14 0-5 16,-4-6-1-16,-6-1-2 0,-3-4-2 15,-3-5 3-15,0-2 0 16,1-6 3-16,5-2 1 16,6-4 3-16,6-1 3 15,9-1-4-15,6-2-3 16,6-1 1-16,6 4 2 16,9 4 0-16,2 9 2 15,1-3-4-15,-3 2-2 16,-3 1 0-16,-4-1 1 0,-2 1-1 15,-3-1 2-15,-6-2-4 16,-3 0 0-16,0-3-37 16,-6-2-16-16,0-1-42 15,0-4-52 1,0-6 42-16</inkml:trace>
  <inkml:trace contextRef="#ctx0" brushRef="#br0" timeOffset="27">11497 10197 260 0,'-3'5'99'0,"6"-2"-54"0,3 2-39 0,0-2 22 15,3 2-6-15,0 6 1 16,6-9-10-16,0 1-3 16,6-6-6-16,0 1-1 0,-4-3 1 15,1-1-2-15,-3-2-2 16,-3 3 3-16,-3-3 0 16,-3-3 1-16,-3 1 0 15,-9-1-2-15,-6 1-2 16,-3 2 1-16,-3 0-1 15,-3 0-3-15,-2 5 0 0,-4 3-1 16,0 6 3-16,3 4-2 16,0 1 1-16,7 2 4 15,-1 8 1-15,6 3 1 16,3 0 2-16,3 2 1 16,3 1 1-16,9-1-2 15,9 1 1-15,3-4-6 16,3-4-1-16,2-6 0 15,4-8 2-15,9-5-34 16,-3-5-16-16,-1-3-55 16,-2 0-22-16,-3 0 22 15</inkml:trace>
  <inkml:trace contextRef="#ctx0" brushRef="#br0" timeOffset="28">11977 10165 200 0,'-3'-8'74'0,"6"6"-40"0,-6-6-11 0,3 8 26 0,-3-3-3 16,-3 0 2-16,-6 1-17 15,-6 4-9 1,0 4-13-16,-3 4-8 0,-3 4-2 16,1 12 1-16,2-2 2 15,3 0-1-15,6-1-1 0,3 1-4 16,9-3 0-16,6-2 2 16,6-6 3-16,3-5 0 15,3-5-1-15,5-6 1 16,1-2-1-16,-3-3 0 15,0 0 0-15,-3-5 0 16,-6-6 2-16,-3 1-3 16,-3-1 0-16,-3 1 3 15,-3 2 1-15,0-3-4 16,0 6 1-16,0 2 0 16,0 4 2-16,0 4-6 15,0 8-1-15,3 3-1 0,2 11 4 16,4 4 5-16,0 9 3 15,0 5 6-15,0 3 3 16,-3 5 3-16,-6-5 3 16,-3-3-5-16,-6 2 1 15,-6-7-10-15,-11-5-4 16,-4-6-2-16,0-5 1 16,-3-6-17-16,1-5-6 15,2-5-21-15,3-5-9 16,0-3-19-16,6-10-6 15,15-9-45-15</inkml:trace>
  <inkml:trace contextRef="#ctx0" brushRef="#br0" timeOffset="29">12200 10104 244 0,'0'8'90'0,"3"3"-48"0,0 7-23 16,0-7 26-16,-3 5-17 16,0 10-3-16,0-2-13 0,0-3-3 15,0-2-5 1,3-3-3-16,0-3 0 0,0-2-34 15,0-6-15-15</inkml:trace>
  <inkml:trace contextRef="#ctx0" brushRef="#br0" timeOffset="30">12143 9935 296 0,'-6'-8'112'15,"6"8"-60"-15,3-2-65 0,-3 2 17 16,6 0-6-16,0 0 1 16,3 0-43-16,3 2-20 0</inkml:trace>
  <inkml:trace contextRef="#ctx0" brushRef="#br0" timeOffset="31">12625 9988 288 0,'-5'0'110'0,"2"0"-60"0,-6 3-36 15,0 2 28-15,-9 0-5 0,-3 1 2 16,0 7-19-1,0-3-7-15,0 4-8 0,7-1-6 0,5 5-2 16,6 1-1 0,9-1 0-16,6 4 0 15,14-4 0-15,-5 6 3 16,0 5-2-16,-3-5 1 16,-6-3 4-16,-6 0 1 15,-3-2 3-15,-9-3 1 16,-9-3-1-16,-6-3 1 15,0-2 0-15,-3-5 1 16,-5-3-13-16,5-3-4 0,0 1-27 16,9-1-11-16,12-2-40 15,3-6-17-15,6-7-20 16</inkml:trace>
  <inkml:trace contextRef="#ctx0" brushRef="#br0" timeOffset="32">12881 9795 300 0,'-6'-3'112'0,"9"9"-60"0,0-4-61 16,0 14 40-16,0 8-2 15,-3 10 0-15,0 14-3 16,0 2-14-16,3 6-8 0,-3-3 0 15,3-3-3-15,-3-2-1 16,3-6-8-16,-3-8-3 16,0-7-51-16,3-9-22 15,-3-7-56 1</inkml:trace>
  <inkml:trace contextRef="#ctx0" brushRef="#br0" timeOffset="33">12742 10014 324 0,'5'-5'121'0,"7"0"-66"0,18 0-58 0,-12 2 24 16,6 0-15-16,3 1-1 0,5-4-3 15,4 4-2-15,0-1 1 16,0 3-50-16,-1 0-21 0,-2 0-62 15</inkml:trace>
  <inkml:trace contextRef="#ctx0" brushRef="#br0" timeOffset="34">13200 10044 264 0,'-9'18'101'0,"12"1"-54"0,3-9-39 15,0-2 24-15,0-3-5 16,6 1 4-16,3-1-13 15,2 0-3-15,1-5-9 0,3 3-2 0,-6-6 2 16,0 1-3-16,0-4 0 16,-3-4 1-16,0-1 0 15,-3-2-2-15,-6 0-2 16,-3-3-10-16,-6 3-4 16,-6-1 2-16,-3 1 3 15,-6 8 2-15,0 2 5 16,-6 6 1-16,4 10 1 15,-1 6 2-15,3 2 3 16,3 3 2-16,6-1 1 16,3 1-2-16,9 5 1 15,6 0-4-15,6-2-2 16,6-6-3-16,9-5 1 0,-1-3-21 16,4-5-8-16,3-13-45 15,0-3-18-15,-3-5-25 16</inkml:trace>
  <inkml:trace contextRef="#ctx0" brushRef="#br0" timeOffset="35">13551 10009 200 0,'0'0'77'0,"3"8"-42"0,3 16-17 0,-3-8 23 16,0 5 5-16,0 3 7 15,0 2-20 1,0 3-10-16,0 0-13 15,0-5-5-15,-3-3-1 0,0-5 0 0,0-2 0 16,0-4 2-16,-3-13-3 16,0-4-4-1,3-7 7 1,0-2 3-16,3-5 0 0,3 0 0 16,3-3-3-16,3-5 1 15,3 3-6-15,2 5-3 16,4 2-2-16,6 3 0 15,0 6-4-15,0 2 0 0,-1 2-47 16,1 1-20-16,6 0-70 16</inkml:trace>
  <inkml:trace contextRef="#ctx0" brushRef="#br0" timeOffset="36">14182 10001 220 0,'0'0'82'0,"0"3"-44"0,-12-6-9 0,9 3 30 16,-3 0-10-16,-6 3-2 16,-8 2-11-16,-4 8-5 15,-6-5-17-15,3 6-7 0,3 1 0 16,7-1-9-16,5 2 0 15,6 2-2-15,6-2 2 16,9 2-4-16,9 1 2 16,5 5 2-16,1 2 1 15,0-2 1-15,-9-3 2 16,-3 0 19-16,-6-2 8 0,-12-1 1 16,-12 1 0-16,-9-3-13 15,-9-3-3-15,-2-2-19 16,-4-6-7-16,3-2-49 15,1-3-20-15,5 0-100 16</inkml:trace>
  <inkml:trace contextRef="#ctx0" brushRef="#br0" timeOffset="37">12358 10824 128 0,'0'-5'49'0,"0"0"-26"0,0 2-14 0,0 3 16 0,3 0-1 15,-3 0 3 1,0 0-2-16,0 0 2 0,0 0-15 15,0 0 6-15,0 0 3 0,-3 5 19 16,0 0-12 0,0-2-6-16,0 0-8 15,0-1-4-15,0-2-4 16,0 0-1-16,3 0-3 16,0 0-2-16,0 0 1 15,0 0-1-15,0 0 0 16,0 0 0-16,0 3 2 15,0 2 1-15,0-2 7 16,-3 0 4-16,0-1-5 16,0-2-3-16,0 0-6 0,0 0 0 15,0-2-13-15,0 2-7 16,3-3-33 0,0 3-16-16,9 0-61 15</inkml:trace>
  <inkml:trace contextRef="#ctx0" brushRef="#br0" timeOffset="38">12408 11107 192 0,'-3'0'74'0,"3"3"-40"0,0-3-24 0,0 0 20 15,-3 3-1 1,-3-3 5-16,0 0-12 16,0-3-3-16,-3 0-11 0,0 1-5 0,4 2-2 15,5-3-8 1,5 0 0-16,1 1 1 15,0 2 3-15,0 0 2 16,0 0 1-16,-6 0 2 16,3 2 8-16,-9-2 3 15,0 0 0-15,-3 0 0 16,1-2-5-16,2-1-3 16,0 3-9-16,0-3-5 15,3 1-33-15,0-1-12 0,15 0-138 31,0 1 82-15</inkml:trace>
  <inkml:trace contextRef="#ctx0" brushRef="#br0" timeOffset="39">12378 11277 184 0,'12'0'68'0,"-12"2"-36"0,0 3-7 0,0-5 27 0,3 6-4 16,-6-4 1 0,0 1-18-16,0 0-7 15,0-1-14-15,0-2 0 0,0 0 3 16,3 0-3-16,-3-2 2 0,3-1-9 16,0 0-4-16,0 1 0 15,0-1 0-15,0 3-4 16,0 0 1-16,0 0 2 15,0 0 1-15,0 3 1 16,-3-1 2-16,0 1-8 16,-2-3-53-16,-1-3-20 15,6-2-57 1</inkml:trace>
  <inkml:trace contextRef="#ctx0" brushRef="#br0" timeOffset="40">11098 11525 220 0,'-2'0'82'0,"4"3"-44"0,1 15-40 0,0-4 14 16,0 9 9-16,-3 12 9 16,0 12-10-16,0 9-3 15,0 5-10-15,-3-3-3 0,3-2 0 16,0-11-2-16,3-6-2 16,-3-4-15-16,0-9-5 15,0-2-34-15,0-8-15 16,0-6-30-1</inkml:trace>
  <inkml:trace contextRef="#ctx0" brushRef="#br0" timeOffset="41">11140 11546 164 0,'0'-5'63'0,"0"2"-34"0,6 1-34 16,0 2 10-16,6-3 1 0,3 1 4 15,3-1 10-15,8 0 7 16,10 1-14-16,6-1 0 0,11 0 0 15,13 1-3 1,8-4 0-16,16 1-6 0,14 0-3 16,12 0 0-16,9-3 1 15,9 0-3-15,9-8 0 16,3 3 3-16,-1 2 3 16,4-8-2-16,-6 4-2 15,-3 4 8-15,-3-5 6 16,-3 3-3-16,-6 0-2 15,-6 2-3-15,-6 0 0 0,-12 4-4 16,-6-1 0-16,-11 2 8 16,-13 4 2-16,-8 2-4 15,-13 0-1-15,1 0-6 16,-12 0-2-16,-7 0 0 16,-2 0 0-1,-6-3-31-15,-3-2-12 0,-7-1-86 16</inkml:trace>
  <inkml:trace contextRef="#ctx0" brushRef="#br0" timeOffset="42">14340 11335 196 0,'0'2'74'0,"0"6"-40"0,3 21-22 0,-3-7 19 16,0 7-1-16,0 10 2 16,0 6-9-16,-3 6-3 15,3 4-12-15,0 9-3 0,3-6 1 16,0-5-1-16,0-3 2 15,-3-5-20-15,-3-8-8 16,0-8-42-16,0-10-20 0,-3-9-22 31</inkml:trace>
  <inkml:trace contextRef="#ctx0" brushRef="#br0" timeOffset="43">11218 12139 120 0,'-21'-3'46'0,"6"3"-24"0,3 0-17 0,9 0 11 0,0 3 6 15,3-3 6-15,0 0-2 16,0 0-1-1,9 3-9-15,6-3-3 0,9 0-3 16,8 0 1-16,16-3 5 16,11 0 4-16,22-2-1 15,17-3-2-15,21 0-9 16,18 0-3-16,18-2-1 16,12-1 2-16,20-2 1 15,10 0 3-15,14 2-1 16,0 1 0-16,1 2-1 15,-7 0 0-15,-15-3-2 0,-17 6-1 16,-27 0 1-16,-21-3 1 16,-21 0-3-16,-21 0-1 15,-23 0-30-15,-39-3-133 32</inkml:trace>
  <inkml:trace contextRef="#ctx0" brushRef="#br0" timeOffset="44">12414 12240 176 0,'0'0'66'0,"0"0"-36"0,-3 2-15 0,3-2 18 16,0 0 12-16,0 3 7 15</inkml:trace>
  <inkml:trace contextRef="#ctx0" brushRef="#br0" timeOffset="45">12408 12248 470 0,'-3'0'24'0,"0"0"-13"0,-3-3-8 15,3 0-8-15,0 3 1 16,3 0 2 0,-3 3 1-16,0 0 3 15,-6-1-3-15,3 6-2 0,1-8 2 16,-1 0 2-1,3 0-2-15,0 0 0 0,6 5-52 16,0-7-24-16,8 4-43 16</inkml:trace>
  <inkml:trace contextRef="#ctx0" brushRef="#br0" timeOffset="46">12423 12457 196 0,'3'-6'74'0,"0"4"-40"0,-3-1-18 0,0 3 24 0,0 0-8 16,0 0 1-16,-3 0-9 15,3 0-5 1,-3 0-11-16,3 0-5 0,0 0 0 0,0 0-4 15,3 0 0 1,0-3 1-16,-3 3 0 16,0 0 0-16,0 0 0 0,0 0-3 15,-3 3 2 1,-3 0 7-16,-3-3 6 0,0 2-6 16,3-2-3-16,0 0-2 15,3 0-1-15,0 0-33 16,12 0-121-1</inkml:trace>
  <inkml:trace contextRef="#ctx0" brushRef="#br0" timeOffset="47">12378 12660 176 0,'9'0'68'0,"-9"0"-36"0,3 3-20 0,-3-3 21 16,0 0 3-16,3 3 3 15,-3-3-6-15,0 0-3 0,0 0-16 16,0 0-2-16,0 0 1 0,0 0-7 16,0 0-3-1,3 0-2-15,-3 0-1 0,0 0 0 16,3 0 0-16,-3 0-3 16,3 0 2-16,-3 0-1 15,0 0-2-15,0 0 5 16,6 0 1-16,-3 0-22 15,0-3-9-15,0 0-41 16,3 1-15-16,0-4-20 16</inkml:trace>
  <inkml:trace contextRef="#ctx0" brushRef="#br0" timeOffset="48">9783 11549 148 0,'-3'-5'57'0,"3"2"-30"0,0 0-14 16,0 3 17-16,-3-2-6 15,0-1 0-15,0 1-7 16,0 2 0-16,-3 0-10 15,-3 0 2-15,0 2 4 0,-3 3-5 16,0 3 0-16,0 8-4 16,-2 3-1-16,2-1-1 15,3 1-2-15,9-3 1 16,3 0-1-16,3-3 2 16,3-3 1-16,-1-2 3 15,4-2 3-15,3-6-2 0,-3-3 1 16,0-2-3-1,-3-1 0-15,0 1-3 0,-3-5 1 16,0-4 0 0,-3-2 1-16,-3 3-2 0,-3 0 1 15,-3 2-2-15,0 1-1 16,0-1 1-16,0 6-1 16,-3 0 0-16,3 2 2 15,3-2-3-15,0 2 0 16,6 0-1-1,6 1-2-15,3 2 0 0,6-3 3 16,3 0 2 0,0 1 2-16,-1-1 1 15,1-2-2-15,-3 2-2 0,0 3 1 16,-3 0-1-16,-6 3 2 16,-3 2 1-16,-3 3-4 15,-6 13-1-15,-3 3 1 16,-3 5 2-16,-6 3 2 15,-6 2 3-15,3 9 1 16,0-6 1-16,4-3 0 16,-1-5 0-16,3 0-7 15,3-5-2-15,0-5-9 0,3-3-2 16,3-3-26-16,3-3-13 16,-3-2-26-16,6 0-12 15,0-2-1 1</inkml:trace>
  <inkml:trace contextRef="#ctx0" brushRef="#br0" timeOffset="49">9902 11935 184 0,'-6'3'71'0,"3"2"-38"0,-3 3-19 16,6-2 20-16,-3 1-4 15,3 4 0 1,0 0-13-16,0 5-3 16,3 2-8-16,3-2-4 0,3-3 1 0,3-2 4 15,6-6 4-15,0-8-2 16,-1 1 0-16,-2-6-3 15,-3-3 1-15,-3 1 5 16,-3-1 4-16,-6 0 1 16,-6 1 1-16,-3-1-9 15,-3 3-5-15,-3 3-8 16,3 0-2-16,1-1-30 0,2 4-12 16,6-1-39-16,6 3-17 15</inkml:trace>
  <inkml:trace contextRef="#ctx0" brushRef="#br0" timeOffset="50">10137 11795 192 0,'-6'5'71'0,"6"-5"-38"0,0 6-23 0,0 4 20 0,3 6 2 16,-3 5 5-1,0-2-7-15,3-1-3 0,-3 1-15 16,3-1-5-16,-3-2-3 0,3-2-2 15,-3-4-2-15,3 1 3 16,-3-3 0-16,0-8 1 16,0 0 2-16,0-3-3 15,0-2-2-15,0-3 4 16,0-8 1-16,0-5 0 16,6-6 1-16,-3 1-2 0,3-1 2 15,3 1-2 1,0 5 0-16,3 0-3 0,0 5 1 15,2 2-4-15,1 4-2 16,3 2-1-16,0 3 0 16,0 5-39-16,0 0-19 15,0 2-70 1,-1 1-34-16,1 0 80 16</inkml:trace>
  <inkml:trace contextRef="#ctx0" brushRef="#br0" timeOffset="51">10589 11795 180 0,'0'-3'68'0,"3"1"-36"0,-3-1-15 15,0 3 20-15,-3-2 1 16,-5-4 4-16,-1 1-8 16,-3 0-3-16,0 2-17 15,-3 0-7-15,0 3 0 0,-3 6-9 0,0 2 0 16,0 7 0-16,1 7 1 16,2-1 1-1,3 5 2-15,6-2-1 0,3-3 2 16,6 0 0-16,6 1 1 15,6-7-2 1,3-4 1-16,8 0-2 0,4-6-1 16,0-2-24-16,-3-3-9 15,-4-3-25-15,1-5-11 16,6 3-40 0</inkml:trace>
  <inkml:trace contextRef="#ctx0" brushRef="#br0" timeOffset="52">10938 11716 216 0,'3'-8'82'0,"0"8"-44"0,-3 0-27 16,0 0 23-16,-3 2-9 16,-6 4 0-16,-3 4 1 15,-9 6 1-15,0 8-14 16,-6 8 1-16,-5-3 0 0,2 3-7 16,3-6-2-16,0-2-5 0,7-3-1 15,2-2-12 1,3-4-5-16,3-1-32 15,3-6-15-15,0-3-41 16,6-2-36-16,3-3 58 16</inkml:trace>
  <inkml:trace contextRef="#ctx0" brushRef="#br0" timeOffset="53">10643 11782 276 0,'-3'-3'104'0,"6"3"-56"0,3 0-47 0,-6 0 37 15,12 8-6 1,6 5-10-16,6 9-5 16,-1 4-10-16,1-2-3 0,3 0 0 0,-3-3-11 15,0 0-3 1,-1-2-68-16,-5 2-28 16,3-16-19-16</inkml:trace>
  <inkml:trace contextRef="#ctx0" brushRef="#br0" timeOffset="54">13099 11581 60 0,'-24'-19'24'0,"0"22"-12"0,-18-3-12 15,25 0 5-15,-10-3 10 16,-15-2 7-16,-14 0-5 16,-19 2-2-16,-8-2-6 15,-18-1-4-15,-18 6-2 16,-15 3 0-16,-9 10 0 16,-3 6 1-16,12-1 9 15,3 4 3-15,9 1-3 0,21 4-3 16,14 5-8-1,22 5-1-15,23 5-1 16,24-2 4-16,33-1 2 0,39-7 0 16,44-8-1-16,45-6-3 0,41-7 1 15,31-11 0-15,17-5 3 16,12-6-3-16,3-18-2 16,-18 0 2-16,-20 0 0 15,-25-3 1-15,-32 0 2 16,-33 3 8-16,-33 5 3 15,-35-7-4-15,-42 7 0 0,-36 0-17 16,-32 3-4 0,-31 5-2-16,-17 3 1 0,-6 5-32 15,-6 3-15-15,18-3-24 16</inkml:trace>
  <inkml:trace contextRef="#ctx0" brushRef="#br0" timeOffset="55">13664 11679 52 0,'0'0'22'0,"0"0"-12"0,0 0 3 0,0 0 14 16,0 0-4-16,0 0 1 15,0 0-2 1,0 0 1-16,0 0-11 0,0 0-4 16,0 0-3-16,0 0 1 15,0 0-3-15,0 0 3 0,0 0 3 16,0 0-3-16,0 0 2 15,0 0-5-15,0 0 0 16,0 0-1-16,0 0 1 16,0 0-2-16,0 0-1 15,0 0 1-15,0 0 1 16,0 0 1-16,0 0 1 16,0 0 0-16,0 0 0 0,0 0-5 15,0 0-1-15,0 0-2 16,6 0 3-1,0 2 2-15,0-2 4 0,0 0-4 16,6 0-1-16,3 0 0 16,3 0 0-16,3 0 2 15,5 0 1-15,4 0-1 16,6-2-2-16,3-1-2 16,2 3 1-16,4 0-1 15,2 0 0-15,7 3 2 16,6-1 0-16,-4 1 0 15,4 0 0-15,2 2 0 0,1 3 0 16,-4 2 0 0,4 6 0-16,-4 3-3 15,4 5 2-15,-4 5 1 0,1-3 0 16,-1 3 0-16,1-2 0 16,-1-1 0-16,-2 1 0 15,0-1 0-15,8 3 2 16,-2-5 5-16,2-3 4 15,1 0-6-15,-1 3-1 16,0 3-2-16,-2-3-2 16,5-1 3-16,-2 1 0 15,2 11-1-15,-5-1 1 16,-4-2 0-16,1 5 1 0,-3-6-2 16,-4 4-2-16,4 2 1 15,-7-3-1 1,1-2 0-16,-4 2 2 0,1 1-1 15,-3-3-1-15,-4 10 3 16,4 3 2-16,-3 0 0 16,-1-3 0-16,-5 1-3 15,-3-4 1-15,6 1-4 16,-7 2 0-16,1 3 1 16,0 3 2-16,5 18-1 15,-2-5 2-15,-3-8 0 16,-3 2 1-16,-3-4 0 15,-1-4 2-15,-2 1-3 16,0 2-2-16,0 8 0 0,0-2-1 16,-1-6 2-1,-2-5 3-15,0 3-2 0,0-3-2 16,3-3 0-16,-3 0-1 16,2 3 0-16,1 6 0 15,-3 7-7-15,0-5-3 16,0-3 12-16,-3 8 8 15,-1-13-5-15,4-2 0 16,-3-1-3-16,0 0 1 16,0-2-2-16,0 2-1 15,2 3 1-15,1 0 1 0,0-2 1 16,-3 7 1-16,0 3 0 16,-6-8 0-16,3 5-2 15,-3 3-2-15,-4 10 1 16,1 1 1-16,0-9-1 15,0 1-1-15,0-3 5 16,0-5 1-16,0-1 0 16,-3-2-1-16,0 5-6 15,3 1 1-15,-3-4 2 16,0 1 1-16,0-3-4 16,3 8 1-16,0 2 4 15,0-2 2-15,2-10-2 16,1-6-1-16,-3-8-1 15,0 5 1-15,0-10 2 16,0-5 2-16,-3-6-3 0,-3-5-1 16,0 2-1-1,-3-15-6-15,0 0-2 16,0-1-11 0,0-1-3-16,0-1-21 0,0-3-7 15,0 0-9-15,0-2-5 16,3-3-28-1</inkml:trace>
  <inkml:trace contextRef="#ctx0" brushRef="#br0" timeOffset="56">17772 15552 184 0,'3'-2'71'0,"-3"4"-38"0,0-4-32 0,0 2 16 16,0 0-5-16,0 0 1 15,0 2-3-15,-3 11 1 0,-3 9-6 16,-3 1 1-16,-3 7 1 0,-3 1-1 16,0 6-1-16,0 6-3 15,1-6 1-15,2-6-2 16,0-7-1-16,-3-5 5 16,3-6 1-16,-6-5 6 15,0-8 3-15,-3-13 5 16,1-6 4-16,-4 3-1 15,-3-7-2-15,-9 4-7 16,4 0-4-16,-1 4-10 16,3 1-2-16,0 6-29 15,3 6-11-15,4 4-96 16</inkml:trace>
  <inkml:trace contextRef="#ctx0" brushRef="#br0" timeOffset="57">15227 11441 164 0,'-6'0'63'0,"0"-3"-34"0,3 3-34 0,3 0 76 15,0-5-26-15,3-1-16 16,3-4-10-16,9-3-13 15,3-1-2-15,0 1 2 0,-1 5-5 16,1 6-3-16,0 2 1 16,-3 7 2-16,-6 15 0 15,-6-4-1-15,-6 6 1 16,-3 0-1-16,-6-3 2 16,-6 3 1-16,3-3 3 15,4-5 1-15,-1-3-1 16,3-2-1-16,3-1-3 15,3-2 1-15,3-3 0 0,3-2 1 16,12-3-2 0,-1 0-2-16,4-5 3 15,0 2-7 1,3 0 1-16,0 1-30 0,0-3-11 16,-3-1-28-16,-4 4-12 15,1-4-4 1</inkml:trace>
  <inkml:trace contextRef="#ctx0" brushRef="#br0" timeOffset="58">15367 11245 116 0,'-9'-5'44'0,"6"5"-24"0,-3-3-4 15,3 3 16-15,0-3-2 0,-6 1 0 16,0-1-4-16,-3 0-1 16,0 1-14-16,-2-1 0 15,-1 0 2-15,0 3-1 0,-3 3 3 16,-3 2-4-16,-3 9-1 15,0 4-4-15,1 8 1 16,-1 17 0-16,6 2 1 16,3 5-2-16,9-2-1 15,6-3-1-15,12-6 0 16,9-2 2-16,9-7 3 16,11-9 2-16,10-13 3 15,8-8-5-15,1-11-3 16,-4-5-1-16,-8-8 1 15,-6-2 1-15,-12-3 1 0,-13-8 11 16,-11 2 5-16,0 6-1 16,-24-5-2-16,7 5-11 15,-19 5-6-15,0 5-23 16,3 9-10-16,3 5-56 16,7 5-24-16,-1 0-32 15</inkml:trace>
  <inkml:trace contextRef="#ctx0" brushRef="#br0" timeOffset="59">14929 16005 92 0,'-3'0'35'0,"3"2"-18"0,0-2-2 0,0 0 13 16,0 0 9-16,0 0 4 15,0 0-6-15,0 0-4 16,0 0-17-16,0 0 0 0,0 0 0 15,0 0 6-15,6 0 4 0,0 6-3 16,3-4-3 0,3-2-4-16,6 6-1 0,3-6-3 15,9 7-1 1,5-1 1-16,7-1 1 0,6-2-3 16,2-1-3-1,7-2 0-15,-4 3 1 0,-2-3 1 16,-3 0 1-16,-4 0-2 15,-2 5 1-15,-6-5-4 16,-4-5-2-16,-5 5 2 16,-3-3 0-16,-6 1-1 15,-3 2-2-15,0-3 1 16,-7 3-1-16,-2 0-3 16,0 3 2-16,-3-3-4 15,0-3-1-15,0 3-24 16,-3-5-10-16,3 5-12 15,0 0-4-15,0-3-11 16,3 0-5-16,6 1-16 16</inkml:trace>
  <inkml:trace contextRef="#ctx0" brushRef="#br0" timeOffset="60">15638 15904 220 0,'-18'-3'82'0,"18"3"-44"0,-3 6-33 0,3-4 17 0,0 4-1 16,3-1 2-16,6 3-1 15,3 0-2-15,9 0-10 16,5-3-6-16,1 6-1 0,0-3-2 16,3 2 2-16,-4-2-2 15,-2 0-1-15,-6 3 1 16,-6 5 1-16,-9-3 10 16,-9-3 4-16,-3 1-3 15,-3 0-3-15,-12-1-1 16,4 1-1-16,-1-1-20 15,3-2-9-15,3 5-60 16,6-2-27-16,3-3-10 16</inkml:trace>
  <inkml:trace contextRef="#ctx0" brushRef="#br0" timeOffset="61">15947 15587 48 0,'-3'-16'19'0,"3"10"-10"0,-3 6-9 0,3 0 7 15,0 0-4-15,0-2-2 16,0-1-3-16,0 3 1 15,3-2-15-15,0-1-4 16,0 0 5-16,-3-5 4 16,3 6 9-16,-3-4 3 15,3 1 14-15,0 5 5 16,-3-5 9-16,0 2 5 16,3-5-7-16,-3 3-2 15,3 0-3-15,-3-1-2 16,3 1-6-16,-3 2-1 15,3 1 1-15,-3-4 1 16,3 4-8-16,0-1 2 0,3 0 2 16,-6 1 0-16,3-1 3 0,-3 1-7 15,0-1-2-15,0 0-1 16,3 3 2-16,0 0 1 16,-3 6 3-1,3 7-5-15,0 5-1 16,0 14 2-16,0 18 3 15,-3 24 2-15,-3 6 1 16,0 4 2-16,-3 1-3 16,3-3-1-16,0-2-6 15,0-14-3-15,3-5 2 0,0-14 0 16,6-12-6 0,3-9-2-16,6-7-51 0,6-12-20 15,-1-1-30 1</inkml:trace>
  <inkml:trace contextRef="#ctx0" brushRef="#br0" timeOffset="62">16001 16412 136 0,'-6'-5'52'0,"-3"2"-28"0,15-2-26 0,-6 5 9 15,3 0-3-15,6-3 2 16,0 1 6-16,3-1 4 16,0-2-8-16,2 5 0 0,4 0-1 0,0 0 1 15,9 0 2-15,6 0 1 16,2 0 1-16,13-3 0 15,12 0 2-15,8 3-5 16,15-5-3-16,10 0-1 16,11-3 1-1,15-5 3-15,3-3 2 0,15 3 6 16,-3-1 1-16,9 1 2 16,6 2 0-16,-1 1-9 15,1-1-2-15,-3 3-1 16,6 3 0-16,-12 0-4 15,-3 5-1-15,-12 0 1 16,-9 5 2-16,-9-2 1 0,-9-1 1 16,-6 1-2-16,-11 2-1 15,-13 1 1 1,-8 2 1-16,-10-3-3 16,-11 0-1-16,-6-8 1 0,-9 3 0 15,-4-2-2-15,-5-1 1 16,-3 1 0-16,-3-1 1 15,0 0-20-15,-3-2-9 16,-3-3-25-16,0 8-11 16,3-5-69-1,0-3-35-15,0 2 82 16</inkml:trace>
  <inkml:trace contextRef="#ctx0" brushRef="#br0" timeOffset="63">19591 15475 120 0,'6'-13'46'0,"0"8"-24"0,-4 0-13 0,-2 5 14 16,6 0-5-16,0 2 0 16</inkml:trace>
  <inkml:trace contextRef="#ctx0" brushRef="#br0" timeOffset="64">19629 15473 288 0,'3'26'23'0,"0"14"-3"0,-3 5-7 16,0 13-3-1,0 11-4-15,0 0 1 0,0 0-4 16,0-9-2-16,3 4 0 16,0-6 1-16,3-8-1 15,0-2 2-15,0-11-2 16,-3 0 2-16,3-5 0 16,-3-6 3-16,0-5-3 15,0-2 0-15,-3-6-3 16,0 0-1-16,0 1 1 15,-6-6 13 1,-9-3 17 0,-6 0-2-16,-6-2 1 15,-5-3 1-15,-7-3-3 16,-3-2-2-16,-2 5-9 16,-1-13-3-16,0 7-9 0,1-2-5 15,5 14-29-15,6-1-12 16,10 3-118-1</inkml:trace>
  <inkml:trace contextRef="#ctx0" brushRef="#br0" timeOffset="65">12256 15878 124 0,'0'-22'46'0,"3"22"-24"0,0-5-21 16,-3 5 11-16</inkml:trace>
  <inkml:trace contextRef="#ctx0" brushRef="#br0" timeOffset="66">12268 15864 253 0,'6'11'35'15,"0"0"-16"-15,0 4-1 16,0 4 0-16,-3-3-4 0,0 10 0 16,-3 3 3-16,0-5 1 15,0-5-5-15,0-6-3 16,0 3-3-16,0-6 0 15,0-2-2-15,0-2 0 16,-3-6-1-16,3-8 0 16,3-8-5-16,3 0 1 15,6-3 0-15,0-2 2 16,3 0-3-16,3 0 0 0,-1 5 1 16,-2 0 0-16,0 6 0 15,0 10 0-15,0 0 0 16,0 10 0-16,-3 6 4 15,0 0 2-15,-3 8 0 16,-1-6 1-16,-2 6-4 16,-3-8-2-16,3 3 0 15,-3-4 1-15,-3-1-6 16,3-4-1-16,0-2-29 16,0-3-10-16,6-5-27 15,0-2-10-15,0-9-9 16</inkml:trace>
  <inkml:trace contextRef="#ctx0" brushRef="#br0" timeOffset="67">12655 15944 176 0,'-3'-3'68'0,"3"3"-36"0,0 3-26 0,3 2 17 16,0 0 1-16,3 3 3 15,0 0-6-15,3 3-2 16,3-3-11-16,0 0-5 0,0-3 0 16,3-2-2-16,2-1 2 0,-2-2-2 15,-3-2 2 1,3-1 0-16,-6-2 1 0,-3-3-2 16,-3 0-2-1,-9-3 3-15,0 3 0 16,-3 0-1-16,-3 3-2 0,-3 2-2 15,1 3 1-15,-1 3-1 16,0 5 0-16,0 3 2 16,3 7 0-16,3 3 2 15,0 0 3-15,6-2 2 16,3 5 3-16,6-3-5 16,6-3-3-16,3-2-1 15,3-2-1-15,9-4-7 0,-1-5-3 16,1-2-38-1,-3-3-19-15,-3-3-40 16</inkml:trace>
  <inkml:trace contextRef="#ctx0" brushRef="#br0" timeOffset="68">12935 15957 184 0,'-6'11'71'0,"6"-1"-38"0,0 9-30 0,0-9 17 16,0 11 5-16,3-2 7 16,0 0-15-16,3-4-5 15,0 1-7-15,3-3-2 0,6-5 1 16,3-2-5-16,-1-4 1 16,1-4-9-16,-3-4-4 15,0-7 0-15,-3 5 0 0,0-8 5 16,-3 6 5-16,-3-1 2 15,0 11 3-15,0 6-1 16,0 1-1-16,0 4 5 16,3 0 4-16,-1-1-5 15,4 1 0-15,0-3 2 16,3-3 1-16,0-2 8 16,3-6 2-16,3-8-4 15,-3 3-3-15,-7-5-3 16,-2-3 0-16,-9 1 0 15,0-4 3-15,-6 6-7 16,-2-3-4-16,-1 3-27 16,0-1-11-16,3 4-42 15,0-1-60-15</inkml:trace>
  <inkml:trace contextRef="#ctx0" brushRef="#br0" timeOffset="69">13673 15703 120 0,'-3'-8'46'0,"6"5"-24"0,-3 1-13 16,0 2 14-1,0 0-13-15,0 0-3 16,0 0-5-16,0 0 1 0,0 0-2 15,-3 2-3-15,0 1 1 16,0-3 10-16,0 3 3 0,0-1 1 16,0 1 2-16,-3 0 3 15,0-1 1-15,0 1-2 16,1 0 0-16,-1-1-3 16,0 4-1-16,0-1-7 15,0 0-4-15,0 0 10 16,3-2 4-16,0 5-8 15,3-3-2-15,0-5-2 16,6 0 2-16,0 0-5 16,3 0-1-16,0 0 0 15,0 0 0-15,-1 0 0 16,1 0 2-16,0-2-3 0,-3-1 0 16,0 0 1-1,0-2 2-15,0 0 1 0,-3-3 1 16,0 3-5-16,0-3 1 15,0 2 0-15,3 1 2 16,0 2-6-16,-3 1 1 16,3-1 1-16,0 3 1 15,3 0-2-15,0 3 2 16,-3 2 1-16,0 3 2 16,0 0-1-16,-3 5-1 15,-3 3 1-15,-6 0-1 0,0 13 0 16,-6 0 0-16,0 0 2 15,-3 6 1 1,0-6-4-16,0 2 1 16,0 4 0-16,3-9 0 0,3-5-7 15,0-2-3-15,4-3-19 16,2-6-6-16,3-2-26 16,6-2-11-16,2-4-13 15</inkml:trace>
  <inkml:trace contextRef="#ctx0" brushRef="#br0" timeOffset="70">13840 16021 184 0,'-6'13'68'0,"3"0"-36"0,3 13-33 0,0-18 12 15,3 3 1 1,3 0 5-16,0-1-3 0,3-5 0 15,0 3-8-15,6-5 0 16,-4-3 1-16,1-3 3 0,3-5 4 16,-3 0-6-16,-9-7 0 15,-3-1-2-15,-6 0-1 16,-3 0-3-16,0 3 1 16,-3 0-7-16,1 5 1 15,-1 0-17-15,3 2-6 0,3 4-40 16,0 2-61-1,3 0 25 1</inkml:trace>
  <inkml:trace contextRef="#ctx0" brushRef="#br0" timeOffset="71">14016 15989 160 0,'-3'8'60'0,"8"2"-32"0,-2 14-24 16,0-11 15-16,3 1 0 16,-3-4 3-16,0 1-6 0,0-3-1 15,0 0-9-15,0-3-2 0,-3 0 2 16,0-5 6-16,0 0 2 15,-3 0 4-15,0 0 1 16,0-8 1-16,0-8 2 16,0 1-10-16,6-4-2 15,3-2-6-15,3 2-1 16,3 1-3-16,3 2-1 16,6 5-1-16,0 3 0 15,3 0-3-15,-1 6-1 16,1-1-35-16,0 6-13 15,-6-1-65-15</inkml:trace>
  <inkml:trace contextRef="#ctx0" brushRef="#br0" timeOffset="72">14474 15923 212 0,'-6'0'79'0,"6"0"-42"0,-6 0-28 16,3 0 19-16,-3 8 1 16,-6-3 2-16,-3 0-10 15,0 3-3-15,1 0-10 16,2 3-5-16,3-1-2 0,3-2-4 16,3 0 2-16,6 0-1 15,6 3 0-15,3-3 2 0,-4 5 2 16,1 0-3-16,-3 0 0 15,-3-2 3-15,-6-1 1 16,-9-2 5-16,-2 0 3 16,-4 0-6-16,0-3-1 15,-3-2-2-15,0-3-2 16,3 0-6-16,3 0-4 16,7 0-32-16,2 0-12 15,3 0-68-15</inkml:trace>
  <inkml:trace contextRef="#ctx0" brushRef="#br0" timeOffset="73">14551 15997 140 0,'-6'2'55'0,"6"4"-30"0,0 2-29 16,0 13 58-1,0 5-20-15,0 3-8 0,-3 0-7 16,3-2-12 0,0 10 0-16,0-3 3 0,0-7-6 15,0-1-2-15,0-7 1 16,0-6 2-16,0 0 7 0,0-2 2 15,0-14-1-15,-3-7 0 16,0-4-5-16,0-2-3 16,0-5-5-16,0-3-2 15,1-2 1-15,-1 2 0 16,0-10 3-16,3-1 1 16,0 12-4-16,3-4-1 15,2 3 7-15,4 1 4 16,3 1-7-16,6 4-2 0,6-1-1 15,0 6 2 1,3 10 2-16,-4 3 3 16,1 8 6-16,-6 3 2 15,-3 5-1-15,-3 2 2 0,-6 1 1 16,-6-3-1-16,-6 2-7 16,-3-4-3-16,-9-1-14 15,-6-3-4-15,0-2-34 16,1 0-12-16,2-3-79 15</inkml:trace>
  <inkml:trace contextRef="#ctx0" brushRef="#br0" timeOffset="74">15334 16383 168 0,'-3'0'63'0,"3"3"-34"0,0-3-21 0,0 0 18 15,0 0 2-15,0 0 3 16,0 0-14-16,3 0-8 16,0-3-5-16,0-2 1 0,0-9 1 15,0-4-5-15,0-1 0 0,0 6-1 16,0 0 2-1,0 0-1-15,0 7-1 0,-3-1 1 16,0 1 1-16,0 6-1 16,0 8-1-16,3 8 3 15,0 0 2-15,0 2 4 16,3 6 2-16,-3 0-3 16,0-3 0-16,0 8-5 15,3-2-2 1,-3-6 0-16,0-5-21 15,0-3-7-15,0-5-28 16,0 3-10-16,-3-9-30 16</inkml:trace>
  <inkml:trace contextRef="#ctx0" brushRef="#br0" timeOffset="75">15310 16550 188 0,'-18'0'71'0,"18"5"-38"0,0-2-39 16,0-3 47-16,0 0-14 16,9 0-4-16,3 0-2 15,3-3-12-15,3-2-1 0,6 5 2 16,0-3-8-16,-4 0-1 16,1-5-3-16,-3 6 0 15,-3-3-25-15,-3-1-11 0</inkml:trace>
  <inkml:trace contextRef="#ctx0" brushRef="#br0" timeOffset="76">15403 16216 124 0,'-9'-8'49'0,"3"3"-26"0,-6 0-5 0,9 2 20 15,-3 1-6-15,-6 2 1 16,-6 0-7-16,0 0-2 16,0 5-13-16,1 0-2 0,-1 8 1 15,0 14-2-15,0 12 3 16,3 6-2-16,3 6 0 15,6 7-5-15,9-3-3 0,6-4 2 16,15-6 2 0,6-3 7-16,5-15 2 0,7-17 1 15,3-7 4-15,-1-14-5 16,-2-7 0-16,-6-9-2 16,-6-5 2-16,-10 1 4 15,-11 2 3-15,-12-8-5 16,-6 5 1-16,-3-8-10 15,-5 11-4-15,-1 5-33 16,0 3-13-16,6 5-126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6:18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10301 8652 252 0,'0'0'93'0,"0"5"-50"0,9 3-35 0,-9 8 21 16,0 10-4-16,0 4 2 15,0 4-13-15,-3 6-5 16,0 2-6-16,0-2 0 0,-3-3 2 16,6-6-11-16,-6-1-5 15,0-7-20-15,3-4-7 16,0-6-22-16,0-2-8 15,0-6-31 1</inkml:trace>
  <inkml:trace contextRef="#ctx0" brushRef="#br0" timeOffset="1">10301 8700 144 0,'0'-22'55'0,"0"20"-30"0,0-1-5 0,0 3 19 16,0 0-2 0,0-3 1-16,-6 1-4 15,6-1-1-15,-6-2-18 16,6 2 6-16,0-2 3 0,3 0-8 15,3-3-2-15,3-3-6 0,3 0-3 16,3 4-2-16,2-1-3 16,4 5-2-16,0 6 1 15,-3 5 3-15,0 5 1 16,-6 13-1-16,-6 3 1 16,-6 3 0-16,-6 0 1 15,-6-3 0-15,-3-3 2 16,-3-4-1-16,0-4 2 15,3-2-2-15,0 2 0 16,3-4 1-16,4-6 6 16,5 2-9-1,6 6-4-15,3 0 1 16,2 0 1-16,4 2 2 16,0 1 1-16,3-1-2 15,-3 1-2-15,0-3 3 16,0 0 0-16,-3-3-28 15,0-2-10-15,0-4-27 16,-3 1-11-16,0-8-34 16,-1-5-41-16,1 0 53 15</inkml:trace>
  <inkml:trace contextRef="#ctx0" brushRef="#br0" timeOffset="2">10613 8898 144 0,'-3'0'55'0,"0"3"-30"0,6-3-27 0,-3 0 9 15,0 0-10-15,0 0-2 16,3 0-5-16,-3 0-1 15,6 0 6-15,0 0 2 16,-3 0 3-16,-3 0 0 16,3 0 0-16,-3-3 0 15,0 3 0-15,0 0 2 0,0 0 1 16,3 0 1-16,-3 0 9 16,0 0 6-16,0 0-1 15,0-3 1 1,0 3-10-16,0 0 6 0,0 0 2 0,0 0-1 15,0 0 1-15,0 0 4 16,0 0 1-16,0 0 4 16,0 0 1-16,0 0-12 15,0 0-6-15,3 3-4 16,6 0-1-16,3 2 2 16,0-2 1-16,6-3-3 15,3 0-1-15,-1-6-1 0,-2 4-2 16,-3-1 3-16,0-2 2 15,-3-1 0 1,-3-2 0-16,-3 0-1 0,-3 1 0 16,-6-1-2-16,-6-3 1 15,-9 3-7-15,-3 3 1 16,-3 2-1-16,1 6 2 16,-4 2 1-16,-9 6 3 15,3 2 3-15,4 5 4 16,5 4 2-16,6-1 1 15,6 0-2-15,3 3-1 16,6 0-5-16,9-3-3 0,12 0 0 16,3-5-1-1,3-3-14-15,-1-5-5 0,7-5-30 16,6-3-13 0,-3-6-39-16,-1-2-51 15,-2 0 48-15</inkml:trace>
  <inkml:trace contextRef="#ctx0" brushRef="#br0" timeOffset="15.6156">10947 8840 272 0,'-9'-8'101'0,"3"5"-54"0,3 3-42 16,0 3 24-16,-3-1-3 16,-3 4 2-16,-3 2-4 0,-3 0-3 15,0 7-11 1,0 7-4-16,3-1 0 0,4-3-3 15,2 1-2-15,3-3 0 0,3 0 1 16,3-3-1-16,3-3-1 16,2-4 1-16,4-4-1 15,0-2-5-15,0-2 1 16,0-1-3-16,-3-2 2 16,0-1 3-16,-3-4 3 15,-3-6 0-15,0 3-1 16,-3 2 1-16,0 3 1 15,0 3-3-15,3 10-9 16,0 3-1 0,0 3 6-16,6 5 4 15,-3 5 2-15,-3 3-1 0,0-1 12 16,-3 15 6 0,-3-4 2-16,-3-5 3 0,-9-3-11 15,0-2-2-15,-3-3-6 16,0-2-1-16,-6-6 1 15,4-2 0-15,-7-6-16 16,3-5-4-16,0-3-21 16,6-2-6-16,3-3-16 15,4-8-3-15,5-5-26 16,6 0-9-16,9-3 8 16</inkml:trace>
  <inkml:trace contextRef="#ctx0" brushRef="#br0" timeOffset="16.6156">11009 8906 252 0,'15'0'93'0,"-6"5"-50"0,0 11-33 0,-6-5 23 16,3 2-9-16,0 3 0 16,-3 2-11-16,0 3-5 15,0 1-5-15,0-4-5 0,0-2 1 16,0-3-26-16,0-2-11 15,0-1-45-15,3-10-20 16,0-8 8 0</inkml:trace>
  <inkml:trace contextRef="#ctx0" brushRef="#br0" timeOffset="17.6156">11107 8789 280 0,'-9'-10'107'0,"9"7"-58"0,3 3-59 15,-3 0 16-15,0 0-8 16,3 3 0-16,3-3-18 16,3 0-7-16,3 0 14 15,6 3-27-15,6-1-9 0,0 1-6 16,-3 2-6 0,-1 0 29-16,-2 1 33 15,-3-1 17-15,-3 0 39 16,-3 3 16-16,-6-2-12 15,-6 1-4-15,-3 1-8 0,0 0-4 16,-3 0-24-16,3 0-4 0,0 0 0 16,3-3-11-16,3 14-8 15,6-1 0 1,3-2 1-16,0 0 1 16,0 0 0-16,0-3 0 15,-3 1 4-15,-6-1 2 16,-3 0 0-16,-6-2 1 15,-3-1-4-15,-3-2 0 16,-6-5-8-16,3-1-4 16,1-2-11-16,2-2-5 15,0-4-8-15,3-1-5 16,3-1-12-16,6-6-4 0,3-4-55 16</inkml:trace>
  <inkml:trace contextRef="#ctx0" brushRef="#br0" timeOffset="18.6156">11494 8617 264 0,'3'-5'101'0,"0"8"-54"0,3-1-37 16,-3 4 25-16,0 7-1 15,0 6 1-15,-3 15-7 0,3 8-3 16,-3 3-14-16,0 0-4 0,-3-2-3 15,3-1-2 1,0-2-2-16,0-6-6 16,0-5-4-16,3-5-38 0,0-8-19 15,0-6-45 17,0-4-54-32,0-9 53 0</inkml:trace>
  <inkml:trace contextRef="#ctx0" brushRef="#br0" timeOffset="19.6156">11441 8840 312 0,'-3'-6'118'0,"9"4"-64"0,15-1-63 0,-12 1 18 0,2-1-9 16,4 0 2-16,3 1-6 15,3-1 1-15,3 3 1 16,3 3-21-16,-4-1-7 15,-2 1 6-15,-3 5 4 16,-3 2 14-16,-3 4 6 0,0 4 25 16,0 1 11-16,0-3-7 15,3-3-5-15,-4-3-7 16,1-2-1-16,0-2-3 16,0-6 0-16,3-3-7 15,-3-5-2-15,0 0-2 16,-3-3-2-16,-3 1 1 15,-6-3-1-15,-3 2-7 16,-3-2-3-16,-3 2-1 0,-6 3 1 16,0 3 4-1,0 5 3-15,0 3 4 0,3 5 2 16,3 2 7-16,-8 6 4 16,5 5-5-16,9 0-1 15,0 1-4-15,3-1-1 16,3-3-1-16,3 1-2 15,3-3-10-15,6-3-4 16,-1-5-15-16,1-3-4 16,3-5-14-16,-3-3-3 15,0-2 0-15,3-5 1 0,0-1 17 16,-6-2 6 0,-1 0 18-16,-2-3 9 15,6 8 21-15,-9 2 8 16,3 4-4-16,0 4-3 0,0 6 9 15,0 3 4-15,0 2-4 16,0 3-2-16,-3 3-8 16,0-4-3-16,0-1-7 15,0-4-2-15,-3 1-2 16,0-6 2-16,0 0-1 16,-3-5 2-16,0-2-2 15,0-6 2-15,0-5-4 0,0-3-2 16,0 0 0-1,0-8-1-15,2 3-5 0,4 0-1 16,0 2-4 0,3 1 1-16,3 4-17 15,6 1-6-15,6 0-20 0,3 2-10 16,-1 1 2-16,4 2 4 16,0 0 20-16,0 3 9 15,3-1 17-15,-10 1 6 16,-2 2 27-16,-6 1 12 15,-3-1 22-15,-12 3 34 16,-3 0-27 0,-3 3-26-16,-3 2-17 15,0 0-16-15,0 3-4 16,3 3-8-16,3-1-2 16,3 9-1-16,6 0 4 0,3 2 1 15,0 0 1 1,-3 0 0-16,-6 3 0 0,-3 0 4 15,-6-3 5-15,-6-3-5 16,-6 6-2-16,1-3-17 16,-13-5-5-16,3-5-52 15,0-3-22-15,1-3-49 16</inkml:trace>
  <inkml:trace contextRef="#ctx0" brushRef="#br0" timeOffset="20.6156">11203 9305 240 0,'0'0'90'0,"0"0"-48"0,3 0-27 0,-3 0 26 16,0 0-2-16,0 3 1 16,-6 0-15-1,0-1-5-15,0 1-12 0,0-3-7 0,0 0-2 16,0 0 1 0,0 0 0-16,0 0-3 0,3-3 2 15,0 3-4-15,3 0-1 16,0-2-2-16,0 2 0 15,3 0 5-15,-3 0 1 16,0-3 2-16,0 3 0 16,0-3-20-16,0 1-7 15,0 2-37-15,0 0-14 16,0 2-34 0</inkml:trace>
  <inkml:trace contextRef="#ctx0" brushRef="#br0" timeOffset="21.6156">11152 9464 196 0,'-6'0'74'0,"3"0"-40"0,3 0-29 16,0 0 17-16,0 0 10 15,0 0 9-15,0 0-10 16,0 0-6-16,0 0-14 15,3 0-10-15,-3 0-1 0,3 0 4 16,-3 0 2-16,3 0-2 16,-3 0-3-16,0 0 0 15,0 0-1-15,0 0 2 16,0 0 3-16,0 0-2 0,0 0 0 16,0 0-3-16,0 0-1 15,0 0-4 1,3 0 1-16,-3 0-3 0,3 0 2 15,6 0 1-15,-3 0-1 16,0 0 1-16,-9 3 3 16,3-1 2-1,-3-2 2-15,0 3 1 16,0-3-20-16,0 3-7 16,3-1-43-16,-3 4-20 15,0-1-15 1</inkml:trace>
  <inkml:trace contextRef="#ctx0" brushRef="#br0" timeOffset="22.6156">11164 9655 200 0,'-3'2'77'0,"6"1"-42"0,0-6-26 15,-3 3 22 1,9-5-17-16,-3 8-2 16,0-9-4-16,0 9-4 0,-3 0 6 15,-3 2 5-15,0-5 6 16,-6 3 4-16,0-1-13 16,3 4-5-16,0-6-2 15,0 2-8 1,3 1 0-16,6-3-6 15,0 0 3-15,-3 2 3 16,-6-4-3-16,0 2 2 16,0 0-62-16,-3 0-28 15,-3-3-12 1</inkml:trace>
  <inkml:trace contextRef="#ctx0" brushRef="#br0" timeOffset="23.6156">10030 9887 100 0,'0'-7'38'0,"0"4"-20"0,3 3 1 0,-3 0 16 16,0 0 0-1,0 0 2-15,0 0-7 16,3 5-2-16,3 8-15 0,3 11 12 0,-3 21 5 15,-6 8-13-15,0 13-5 16,0-2-5-16,0-6-2 16,0-5-3-16,0-5 1 15,6-3-9-15,-3-3-1 16,0-10-25-16,8-24-77 31,4-8-33-31,-3-11 49 16</inkml:trace>
  <inkml:trace contextRef="#ctx0" brushRef="#br0" timeOffset="24.6156">10146 9882 184 0,'9'-8'68'0,"6"6"-36"0,18-1-26 15,-13 3 15-15,13-3 2 16,15-2 6-16,23 2-3 16,21 3-1-16,13 0-13 15,20 0-8-15,15 0 0 0,23-2-1 16,4-4 1-16,0 1-2 16,11-5-2-16,1-4 1 15,5 4 1-15,-14-3-3 0,-9-1 0 16,-18 4 1-1,-15-4 2-15,-18 7-1 0,-27-1 2 16,-14 5-2-16,-19 0 2 16,-11 1-2-16,-6-1-1 15,-10 3-4-15,-2 0 0 16,-3 3-33-16,-6 2-16 16,-3 0-58-1</inkml:trace>
  <inkml:trace contextRef="#ctx0" brushRef="#br0" timeOffset="25.6156">13024 9843 256 0,'0'18'96'0,"15"-2"-52"0,-9 13-38 0,-3-10 22 16,-3 20-11 0,0 6 1-16,-3 0-9 0,6-8-1 15,0 11-4-15,-6-6-3 16,0-5 0-16,0-2-39 0,0-6-14 16,-6-3-71-1</inkml:trace>
  <inkml:trace contextRef="#ctx0" brushRef="#br0" timeOffset="26.6156">10075 10567 152 0,'3'-5'57'0,"17"-3"-30"0,4-13-18 0,-9 16 16 15,6-6 1-15,9-2 2 16,5 2-4-16,10 1-1 15,23-1-12-15,10-2 0 0,26 2 0 16,27 3-4-16,18 1-2 16,32 4-2-16,7 3-3 15,17 3 5-15,1-1 4 0,5 3 8 16,-9-5 7-16,-17 0-11 16,-6 0-2-16,-19-2-3 15,-23-6 0 1,-24 0-4-16,-20-5-1 0,-19-1-58 15,-20 1-28-15</inkml:trace>
  <inkml:trace contextRef="#ctx0" brushRef="#br0" timeOffset="27.6156">8640 9903 52 0,'0'0'22'0,"0"0"-12"0,0 0-14 0,0 0 2 15,0 0 27-15,0 0 15 16,0 0-3-16,0 0-1 16,0 0-3-16,0 0 1 15,0 0-5-15,-3 0-1 16,0 0-15-16,-3 3 1 0,0 2 0 16,0 3-5-16,0 3-3 0,0 2-1 15,3 0 1-15,3-2-5 16,3-1-1-1,3-2 2-15,3-2 1 0,0-4 3 16,0 1 1-16,0-3-3 16,-3-3-1-16,0-2-1 15,-3 0-2-15,-3-3 3 16,-3-3 0-16,-3 1 1 16,-3 2 0-16,0 0 0 15,0 2 2-15,0 1 1 16,3 0 1-16,3 2-7 15,6 1-2-15,6-1-3 0,3 3 0 16,6 0 3-16,6 3 2 16,-4 2-2-16,-2 3 0 15,-3 5 3 1,-6 6 1-16,-9 10-1 0,-9 5 1 16,-3 0 0-16,-3 1 1 15,-2 2-2-15,-1-8 1 16,3 3-2-16,3-8-1 15,3-6-17-15,3-2-9 16,3-3-26-16,3-13-12 16,6-5-43-1</inkml:trace>
  <inkml:trace contextRef="#ctx0" brushRef="#br0" timeOffset="28.6156">8783 10239 204 0,'-6'24'77'0,"9"-21"-42"15,0 13-32-15,3-11 15 0,0 3 0 16,0-3 1-16,3 1 3 16,-4-1 3-16,4-5-13 15,3 0 0-15,-3-5 1 0,0-9-7 16,-3 4-3-16,0-4 4 16,-6 1 3-16,-6-5-10 15,-3 5-2-15,-6-1 1 16,0 1 0-16,-5 2-6 15,2 4-3-15,3 1-36 0,3 4-17 16</inkml:trace>
  <inkml:trace contextRef="#ctx0" brushRef="#br0" timeOffset="29.6156">8997 10139 204 0,'-3'5'77'0,"6"-2"-42"0,0 10-39 0,0-8 13 16,0 3 8-16,0 0 6 15,0 0-7-15,0 3-2 0,0 2-8 16,0-2 3-16,-3-4 1 16,3 1-3-16,-3-2-2 0,0-1 6 15,0-10 10 1,0-3-3-16,0-3-5 15,0-2-2-15,3 0-5 16,0-1-1-16,3-1-3 16,3 1 1-16,0-4-2 15,2 5-1-15,1 7-2 16,3-4 1-16,0 7-21 16,6 0-8-16,3 1-29 15,0 2-10-15,-4 0-41 16</inkml:trace>
  <inkml:trace contextRef="#ctx0" brushRef="#br0" timeOffset="30.6156">9324 10097 216 0,'-8'-6'82'0,"5"6"-44"0,-3 3-36 0,3 0 19 15,-3 4-4-15,-3 1-1 16,0 3-6-16,0 2-2 15,0 3-4-15,3 0-5 0,6 2 0 16,3-2 1-16,6 3 0 16,3-9 0-16,9 1 0 15,2-3-11-15,1-3-5 16,6-10-36-16,-6-3-14 16,0 0-26-1</inkml:trace>
  <inkml:trace contextRef="#ctx0" brushRef="#br0" timeOffset="31.6156">9586 10115 224 0,'-3'5'85'0,"0"-5"-46"0,0 8-41 15,3 0 17-15,-3 3-2 16,-2-1 4-16,-7 4-5 16,0 4-2-16,-3 1-5 15,0 2-6-15,3-5 0 0,0-3-32 16,0-3-15-16,3-7-23 15</inkml:trace>
  <inkml:trace contextRef="#ctx0" brushRef="#br0" timeOffset="32.6156">9417 10139 208 0,'0'0'79'0,"6"2"-42"0,6 6-26 0,-3 0 21 15,5 3-11-15,4 2-1 16,6 6-8-16,6-3-2 15,6-3-6-15,-1-3-29 0,4 1-13 16,-6-14-74 0</inkml:trace>
  <inkml:trace contextRef="#ctx0" brushRef="#br0" timeOffset="33.6156">11268 10634 180 0,'0'0'68'0,"0"2"-36"0,0-2-15 16,0 0 22-16,0 0-5 16,0 0 1-16,0 0-9 15,0 0-4-15,0 0-12 16,-3 0-2-16,0 0-1 0,0 0-6 16,0 0 0-16,0 0 1 15,3 0 1-15,0-2-4 16,0-1-1-16,3 0-2 15,0 3 3-15,0 0-2 0,0 0-1 16,-3 0 5-16,0 0 3 16,0 0 5-16,-3 0 5 15,0 0-4-15,0 3 0 16,0-3-6-16,0 0-3 16,0 0-5-16,3 0 0 15,0-3-29-15,0 3-11 16,3 0-30-16,3 3-11 0,0 0-15 15</inkml:trace>
  <inkml:trace contextRef="#ctx0" brushRef="#br0" timeOffset="34.6156">11221 10888 192 0,'11'0'71'0,"-11"2"-38"0,0-2-12 0,0 0 22 15,0 0-1-15,0 0-1 16,0 0-16-16,0 0-7 16,0 0-11-16,0 0-5 0,0 0-1 15,0 0-4-15,3-2 2 16,0-1-6-16,0 0 0 15,0 1-2-15,0-1 1 16,0 3 5-16,0 0 1 16,-3 0 4-16,0 0 3 15,0 0 0-15,-3 0 2 0,3 0-2 16,-3 0 2-16,3 0-4 16,0-3 0-16,0 1-3 15,0 2-1-15,0 0-1 16,0 0 0-16,0-3-9 15,0 3-5-15,0 0-21 16,0 0-9-16,0 5-70 16</inkml:trace>
  <inkml:trace contextRef="#ctx0" brushRef="#br0" timeOffset="35.6156">11265 11168 220 0,'-6'-3'85'0,"6"14"-46"0,0-6-21 0,0-7 25 16</inkml:trace>
  <inkml:trace contextRef="#ctx0" brushRef="#br0" timeOffset="36.6156">11262 11173 444 0,'3'-2'20'0,"0"-1"-11"15,0 3-7-15,-3 0-1 16,0 0 1-16,0 0-1 16,0 0 2-1,0 0-4-15,0 0 0 16,0 0-1-16,6-8-4 15,0 0 1-15,0 6 3 16,-3-4 1-16,0 4 1 16,0-1 0-16,-3 0 6 15,-3 1 4-15,-3-1-5 16,0 8-1-16,0-7-2 0,3-1 1 16,0 3-4-1,0 0-2-15,3 0-3 0,0-3 1 16,3 1-2-1,0-1 0-15,0 3 6 0,0-3 2 16,0 3-4-16,-3 0 0 16,0 0-19-16,0 0-8 15</inkml:trace>
  <inkml:trace contextRef="#ctx0" brushRef="#br0" timeOffset="37.6156">18192 13703 120 0,'-3'-8'46'0,"-3"3"-24"0,-12-1-24 15,6 6 9-15,-12-5-3 16,-15 2 0-16,-8-7 2 16,-25 2 3-16,-8 0-2 15,-15 3 1-15,-24 2-5 16,-24 14-2-16,-12 2 2 0,-9 8 7 15,1 5 3-15,-4 11 0 16,12 3 2-16,12 8-6 16,21 15-3-16,24 6-6 15,35-3-2-15,43-2 3 16,40-6 1-16,49-5 2 0,59-8 2 16,54-11-3-1,59-10 0-15,35-13-1 0,34-11 1 16,0-11-4-16,-10-15-2 15,-32-14 10-15,-33-16 5 16,-44-5 23-16,-48 6 10 16,-57-6-8-16,-44 3-4 15,-48 0-19-15,-45-3-7 16,-41 0-9-16,-36 13-1 16,-27 9-30-16,-12 7-13 15,-8 8-84-15</inkml:trace>
  <inkml:trace contextRef="#ctx0" brushRef="#br0" timeOffset="38.6156">16525 14007 92 0,'6'-3'35'0,"-3"3"-18"0,3 0-7 16,-6 0 14-16,6 0 2 16,-3 0 2-16,0 0-4 15,-3 0-1-15,0 0-1 16,0 0 1-16,0 0-13 15,0 0-1-15,0 0-2 0,0 0 5 16,0 0 5-16,0 0-3 16,-3 3 2-16,0 0-5 15,-6-3 1-15,0 0-3 16,-12-3 2-16,3-2-4 16,-3-1 1-16,-3-1-5 15,-5-1-2-15,-1-3 0 16,0 0-1-16,-6 1 2 0,-5-1 3 15,-1 1-2-15,3-1 0 16,-5 1-1 0,2-4 1-16,3-7-2 0,4 3 2 15,-1-1 0-15,3 1 1 16,3-1-2-16,4 1 1 16,2-4 0-16,0-12 3 15,0 0-1-15,6-1 2 16,-3 1-4-16,4-1 0 0,2 4 1 15,3-1 0 1,0-3 0-16,3 4 2 0,3-1-3 16,0 0-2-16,0-2-3 15,0-3 1-15,0-3 1 16,3 0 0-16,0-2 0 16,0 5 0-16,0 0 0 15,0 0 0-15,3-3 0 16,0 3 2-16,0-2-1 15,0-1-1-15,0-2-2 16,-3-6 1-16,0 0 3 16,0 1 1-16,0 2-4 15,0-6 1-15,0 6 0 16,-2 0 0-16,-1-2 0 16,0-6 0-16,-3 0-3 0,3 3 0 15,-3-1 2-15,3 1 2 16,0 0 0-1,0 2 2-15,0 1-2 16,-6-1-1-16,-3-10 1 16,3 5 1-16,-3 0-3 0,1 3 0 15,-1 2 1-15,0-5 2 16,0 6-1-16,0-1 2 16,0 6-4-16,-3-14 0 15,0 3-1-15,3 0 0 16,1 6 2-16,-1 2 2 15,-6-3-1-15,-3 6 2 0,0-1-4 16,0 1 0 0,1 0 1-16,-1-6 2 0,0 0-1 15,-3 3-1 1,0 0-2-16,4 0 1 0,-1 3 1 16,0 0 0-16,-3 5 0 15,-3 0 2-15,1 5-3 16,-13-8-2-16,-3 6 2 15,4-3 2-15,-1-3 0 16,3 6 2-16,-2-1-4 16,-1 1 0-16,3 5-1 15,-2 2 0-15,-1 4 2 16,0 1 2-16,-8-1-1 16,5-4-1-16,0 6 1 15,4 2 1-15,-7 1-1 16,3 2-1-16,1 0 1 15,-1 3-1-15,-2 2 0 16,2 1 0-16,-12-1 0 0,7 3 2 16,-1 0-1-16,3 0-1 15,-2 0-2-15,-1 3 1 16,-2 0 1-16,-1 2 2 16,-11 1 1-16,8-1 1 15,-2 3-2-15,-1 3 1 16,3-1-2-16,1 1-1 15,-1-3 1-15,7 0-1 16,8 0 0-16,0-3 2 16,4 1-1-16,8 2 2 15,3-3 0-15,6 3 1 16,6 0-7-16,4 0 0 0,2 0-1 16,3 0-1-16,3 0-5 15,3-3-2-15,0 1 0 16,12 2-9-1,5-6 5-15,1 1 0 16,0-8 2-16,3 2 3 16,0-5 5-16,3 3-2 15,-4 0 3-15,1 0 3 16,-6 5 3-16,-3 0 2 16,-3 2 1-16,-3-1-2 15,-3 4 1-15,-6 3 0 16,-6 0 1-16,-6 3 0 0,-6 4 0 15,-2-1-2 1,-13 4-2-16,0 1 3 16,0 2 2-16,-2 0-2 0,-1-2 0 15,3 0 1-15,6-3 0 16,7-1-2-16,5 1 1 16,6 0-4-16,3-2-2 15,6 2-1-15,6 2 3 16,6 3 0-16,3-2 1 15,3-3-3-15,3 0 2 16,2 0 1-16,1-3 2 16,0-2-3-16,6 2 0 15,3-5-21-15,-4 3-8 16,1-3-40-16,3 0-18 16,-6-6-11-1</inkml:trace>
  <inkml:trace contextRef="#ctx0" brushRef="#br0" timeOffset="39.6156">14906 9951 168 0,'0'-8'66'0,"2"3"-36"0,1 2-15 0,-3 3 20 16,0 0-4-16,0 0 2 15,3 5-2-15,0 3 1 16,-3 6-17-16,0 1-2 0,0 15-2 15,0 1-6-15,0-4-3 16,0-1-1-16,0-5 1 16,0-2-1-16,0-3-1 15,0-6-13-15,0-2-6 16,0-2-12-16,0-6-6 16,0 0-27-16,0-6-11 15,3 1-13 1</inkml:trace>
  <inkml:trace contextRef="#ctx0" brushRef="#br0" timeOffset="40.6156">14897 9885 156 0,'-6'-5'60'0,"3"5"-32"0,0 0-33 0,-12 2 45 16,-3 3-15-16,3 6-1 15,0 5 0-15,0 5-14 16,0 11-3-16,6 8-3 0,1 5 4 16,5 2 3-16,6-7 2 15,11 0 5-15,7-9-4 0,6-7 2 16,9-8-3-16,2-21 2 16,7-9-2-16,0-7 2 15,-7-10-2-15,-5-7 0 16,-12-1 8-16,-6-4 6 15,-15 4-5-15,-9-4-3 16,-6 6-5-16,-6 6-1 16,-3 4-16-16,1 6-8 15,2 5-34-15,3 3-14 16</inkml:trace>
  <inkml:trace contextRef="#ctx0" brushRef="#br0" timeOffset="41.6156">14224 13189 100 0,'-9'-10'38'0,"-3"10"-20"0,6 0-6 16,6 0 13-16,0 0-7 16,0 8-3-16,0-8-4 15,6-3 0-15,-6 3-6 16,3 5 1-16,0-5 4 0,0 3 0 15,0 2 2-15,0-2 5 16,3 0 3-16,0-1-4 16,0 1-1-16,3 0-1 0,0-1 2 15,3 1-3 1,5 0 0-16,10 5-1 0,6-8 2 16,18 0-1-16,8-3 0 15,13 3-7-15,8 0-2 16,9-11-2-16,3 6-2 15,4 0 3-15,-4-1 0 16,-3 4-4-16,-2-1-1 16,-10 0 3-16,-12-2 1 15,-14 5 0-15,-9 0-2 16,-13 0 3-16,-5 0 2 0,-9 0-2 16,-6-5 0-1,-6 0-19-15,-3-1-9 16,-3 1-25-16,-3 0-11 0,-3-1-51 15</inkml:trace>
  <inkml:trace contextRef="#ctx0" brushRef="#br0" timeOffset="42.6156">15370 13031 208 0,'3'2'79'0,"6"4"-42"0,12 2-43 0,-10-3 14 16,7 3-9-1,3 2-2-15,6 6 2 0,0 3 2 16,-3 5 0-16,-4-1-1 0,-8 1 3 16,-6 0 4-16,-12 3 6 15,-9-4 2-15,-8-1 0 16,-4-4-7-16,-3 3-3 15,3-2-30-15,6 2-12 16,-2-8-64 0</inkml:trace>
  <inkml:trace contextRef="#ctx0" brushRef="#br0" timeOffset="43.6156">15108 13724 176 0,'-60'26'68'0,"22"-4"-36"0,-28 41-31 0,30-29 14 16,-20 19-4-16,-10 8 1 0,-5-3 5 15,6-2 1 1,8-3-9-16,3-11-8 0,13-7-3 0,5-9-21 15,9-7-8-15,6-6-61 16</inkml:trace>
  <inkml:trace contextRef="#ctx0" brushRef="#br0" timeOffset="44.6156">14453 13875 232 0,'-9'-6'88'0,"9"6"-48"0,6 3-49 16,3 0 12-16,12 2 11 15,6 6 10-15,14 10-1 16,13 11 1-16,8 7-13 0,13 6-2 0,5 0 1 16,4 5-6-16,-4-2 0 15,3-6-22 1,-2-5-10-16,-10-5-81 15,-5-8-51-15,-4-5 65 16</inkml:trace>
  <inkml:trace contextRef="#ctx0" brushRef="#br0" timeOffset="45.6156">12069 13052 144 0,'-3'-5'55'0,"6"5"-30"0,-3 2-16 0,3 4 14 16,-3 1-2-16,0 7 2 16,0 7-2-16,0 5-1 15,0 1-10-15,-3-1-2 0,3 1-1 16,-3-3-3-16,3-9-1 16,0-1 1-16,0-4 2 15,0-4 3-15,0-6 2 16,0-6-10-16,3-7-5 15,-3-8 6-15,9-6 5 16,0 4-3-16,3-1-2 16,0 3-1-16,-1 5 1 0,1 5-6 15,0 6-1-15,0 7-1 16,0 6 4-16,0 6 5 16,0 7 3-16,-3 0-2 15,-3 0-1-15,0-2 1 16,-3-1 0-16,0-2-9 15,-3-3-4-15,0-2-26 16,0-3-12-16,6-8-117 31,0-3 71-31</inkml:trace>
  <inkml:trace contextRef="#ctx0" brushRef="#br0" timeOffset="46.6156">12319 13129 196 0,'-3'0'74'0,"6"2"-40"0,0 4-38 0,0 2 13 16,0-1 6-16,0 7 5 16,6-4-4-16,-3 1-1 15,3-6-9-15,0 0-2 0,-1-2 0 16,1-6 0-16,0 1 0 16,0-6 0-16,-3 0 0 15,0-3-2-15,-3 1 1 16,-3-1 0-16,-3 1 1 15,-6-1-7-15,0 6 0 16,-3 2-1-16,3 6 2 16,-2 2-4-16,2 8 2 15,0 8 4-15,3 3 2 16,3 0 2-16,3 0 2 0,0-6-3 16,3 1-2-1,6-3 0-15,3-6-1 0,2-2-18 16,1-5-5-16,0-3-18 15,-3-3-6-15,0-5-33 16,0-2-22 0,-3-3 43-16</inkml:trace>
  <inkml:trace contextRef="#ctx0" brushRef="#br0" timeOffset="47.6156">12480 13171 192 0,'-6'0'71'0,"6"5"-38"0,0 11-32 15,0-8 14-15,3 3-4 16,0 2 1-16,3-3-4 0,0-2 0 15,2-2-5-15,7-1 0 0,-3-5 1 16,3 0-7-16,-3 0-2 16,0-3-1-16,-3 1 4 15,-3 2-1-15,0 2 1 16,0 1 0-16,0 2 0 16,0 1 4-16,0-1 1 15,3-2 5-15,-1-1 5 16,4-2 2-16,0-5 0 15,0 0 1-15,-3-9 0 0,0-4-4 16,-3-1 0 0,-6 3-3-16,-3 3 0 15,0 0-5-15,-3 0-3 0,0 0-20 16,0 2-8-16,0 3-26 16,3 0-11-16,6 3-37 15</inkml:trace>
  <inkml:trace contextRef="#ctx0" brushRef="#br0" timeOffset="48.6156">12935 12904 180 0,'-6'-3'68'0,"6"6"-36"0,-3-1-24 0,3-2 16 16,0 3-3-16,0 5-1 16,0 3-2-16,0-4-1 15,0 1-9-15,3 0-5 0,0 0-2 16,3 0 1-16,0-2 1 15,0-4-1-15,0 1 1 16,0-3-2-16,-3 0-1 16,3-3 1-16,-6 1-1 15,3-1 0-15,0-2 2 16,0-1-8-16,0-2-1 16,6 0 2-16,0 6 0 15,2 2 0-15,-2 0 4 0,0 5 0 16,0 3 1-16,-3 0 0 15,-6 5 0-15,-6 6 6 16,-9 5 4-16,0-1-5 16,-2 6-1-16,2 1-4 15,0-1-1-15,6-3-17 16,0-5-8-16,3-2-26 16,6-6-12-16,3-5-21 15</inkml:trace>
  <inkml:trace contextRef="#ctx0" brushRef="#br0" timeOffset="49.6156">13069 13232 160 0,'-3'10'63'0,"6"1"-34"0,0 0-19 0,0-3 17 16,0-1-2-16,0-1 2 16,3-1-4-16,3 0-2 15,0-5-11-15,0-2 2 0,0-1 2 16,-4-2-10-16,-2-3-1 15,-3 0 1-15,-3-8 2 0,-2 3-2 16,-4 0-3-16,0-6-3 16,0 6-1-1,3 2-29-15,0 3-12 16,3 0-30-16,3 3-51 16,6-3 32-16</inkml:trace>
  <inkml:trace contextRef="#ctx0" brushRef="#br0" timeOffset="50.6156">13224 13094 160 0,'0'6'63'0,"3"-4"-34"0,0 6-16 15,0-3 17-15,0 3 0 16,0 6 2-16,0 4-6 16,3-2-2-16,0 0-13 15,-4 0-7-15,1-3 0 0,0 0-3 16,0-5-1-16,-3 0 3 15,0-3 0-15,0-5-1 16,0 0 1-16,0-2 7 0,0-4 3 16,-3-4-2-16,0-11-1 15,6 5-6-15,0 0-3 16,3 0 2-16,3 0 0 16,6 3-4-16,-3 2-1 15,0 3-13-15,3 0-2 16,0 3-16-16,3 0-5 15,5 0-23-15,4-1-11 16,-3 1-17 0</inkml:trace>
  <inkml:trace contextRef="#ctx0" brushRef="#br0" timeOffset="51.6156">13530 13057 236 0,'-9'0'90'0,"3"3"-48"0,0-1-36 0,1 1 22 16,-1 2-15-16,0 1-2 0,0-1-9 15,3 3-2-15,0 0 0 16,9 0 0-16,0 8 0 0,3 0 0 16,-1 5 0-16,1-3 0 15,-3 1 2-15,-3-1 1 16,-3 1 1-16,-9-3 0 16,0-3 0-16,-5-2-2 15,-1-6-2-15,3 0-6 0,0-5-1 16,0 0-21-16,3-5-9 15,6 0-21-15,3-3-8 16,9-3-18 0</inkml:trace>
  <inkml:trace contextRef="#ctx0" brushRef="#br0" timeOffset="52.6156">13614 13160 200 0,'0'19'77'0,"3"2"-42"0,0 8-30 0,-3-13 19 15,0 3 0-15,0 4 5 0,-3 1-4 16,3-3-3 0,0-2-12-16,0-1-4 0,0-2-2 15,0-5 0-15,0-1 0 16,0-2 0-16,0-2 2 0,-3-6-3 16,3-6 0-1,0-4-1-15,0-6-2 0,0-5-2 16,0-6-1-16,0-12-1 15,3 2 3-15,3 5-2 16,3 0 1-16,-1 8 0 16,4 3-2-16,3 5 0 15,6 8 3-15,-3 6 0 16,0 4 1-16,0 6 6 16,-3 0 4-16,-4 5 1 15,-8 1 1-15,-6 1 0 16,-8 1 0-16,-4 3-4 0,-3-9-3 15,-3 1-16 1,-3-3-7-16,0-3-31 0,4-2-11 16,2-3-66-1</inkml:trace>
  <inkml:trace contextRef="#ctx0" brushRef="#br0" timeOffset="53.6156">14462 12676 168 0,'-12'3'66'0,"9"-1"-36"0,-3 1-11 16,3 0 21-16,0-1-5 16,3-2 0-16,0 0-7 15,0 3 0-15,0-3-16 16,3 0-5-16,6-3-2 0,3-2-1 15,6 0 2-15,0 0-5 16,0 2-1-16,-1 3-2 0,-2 3 0 16,-3 2 0-16,-3 8-2 15,-6 6 5 1,-6 2 1-16,-3 0-3 16,-6 3 1-16,0-6 0 0,-2-2 2 15,-1-3-1-15,3-2 2 16,3-3 4-16,3 0 4 15,0-3-6-15,3 0-1 16,3-2 0-16,3 0 0 16,6-3 0-16,6 0 2 15,0 0-5-15,2 0-1 16,1-3 0-16,-3 3 2 16,0 0-1-16,-3 3-1 0,0-1-19 15,-3-2-8-15,-3-2-19 16,0 2-7-16,0-3-22 15,3 0-10 1,0-2 2-16</inkml:trace>
  <inkml:trace contextRef="#ctx0" brushRef="#br0" timeOffset="54.6156">14685 12578 104 0,'-6'-16'38'0,"3"11"-20"0,0-3-1 0,-3 6 14 16,0-1 1-1,-3-2 1-15,-2-6-3 0,-1-2 1 16,-3 2-17 0,-6 1 7-16,-3 2 3 0,-3 8-8 15,-2 2-4-15,-7 9-5 0,0 5-2 16,0 10 1-16,1 17 1 15,2 12-3-15,9 3-3 16,12 1 2-16,9-4 2 16,12-5 2-16,18-7 1 15,15-9-2-15,11-10 1 16,13-11 2-16,2-10 2 16,4-6-1-16,-4-15-1 15,-8-4-1-15,-13-4 2 16,-14-8 12-16,-18-9 8 15,-15-2-4-15,-15 0-3 16,-9 6-9-16,-12 4-4 16,10 9-12-16,-16 5-4 0,0 5-43 15,4 8-18-15,11 8-100 16</inkml:trace>
  <inkml:trace contextRef="#ctx0" brushRef="#br0" timeOffset="55.6156">4238 4895 108 0,'-12'0'44'0,"3"2"-24"0,0-2-8 0,3 0 16 16,-3 0 1-16,0 0 5 15,0 0-3-15,0 6 1 16,3-6-18-16,0 0 3 0,3 0 1 16,0 0-6-16,0 0-2 15,3 0-1-15,0 0 1 16,3-3-3-16,9 0 1 16,9 1-1-16,9-1 1 15,11-2 0-15,10 2 2 16,9 1-3-16,-1-1 1 15,1 0-1-15,-1 1 3 16,-8 2-1-16,-1 0 2 16,-5-3-2-16,-9 0 0 0,-7 1-5 15,-8-1-3-15,-3 0-5 16,-15-2-101 0,-9 0-40-16,-3 0 24 15</inkml:trace>
  <inkml:trace contextRef="#ctx0" brushRef="#br0" timeOffset="56.6156">4395 5054 116 0,'15'-19'46'0,"-9"14"-24"0,-3-3-2 0,0 5 19 16,0 1 3-16,0-1 2 16,-3 3-13-16,0 0-7 15,0 5-13-15,-3 3-3 0,0 5 2 16,-6 6-4-16,0 5-1 16,-3-3-2-16,0 3 0 15,3-6-2-15,3-2 2 16,4-5-4-16,-1-11 2 15,6-8 4 1,5-3-2-16,1-2-2 0,0 0 0 16,0-3-1-16,0 3 0 15,-3 2 2-15,0 3 1 16,0 3 3-16,0 2-3 16,0 6-2-1,3 5 0-15,0 2-1 16,0 1 0-16,0 5 0 0,3-3 0 15,-1 5 2-15,-2-2-19 16,0-2-6-16,0-1-41 16,-3-5-19-16,0 0-14 15</inkml:trace>
  <inkml:trace contextRef="#ctx0" brushRef="#br0" timeOffset="57.6156">4452 5120 124 0,'0'-8'49'0,"0"8"-26"0,0 0-3 0,0 0 21 16,0 0-9-16,0 2-3 0,-3 4-11 16,0 7-3-1,-3 8-9-15,0 0 0 0,0 0 4 16,0 6 0-16,-3-1 2 16,3 6-4-16,6-3 0 0,0-2-3 15,3-6 2-15,3-3 0 16,6-4 1-16,6-4-2 15,6-5 1-15,2 1-4 16,10-6 0-16,3-3-1 16,0-2 1-16,-1 0-24 15,-5 2-8-15,0-5-30 0,2 0-10 16,1 3-28 0</inkml:trace>
  <inkml:trace contextRef="#ctx0" brushRef="#br0" timeOffset="58.6156">5130 5281 204 0,'-8'-5'77'0,"5"7"-42"0,-12-2-26 0,12 3 19 16,-6 2-10-16,0 1 0 0,-3 2-11 16,3-3-2-1,3 0-3-15,3 3-2 0,3-3 1 0,0 9-4 16,9-4 2-16,3 3 1 16,0 1 0-16,-3-4 6 15,-3 4 6-15,-3-4 9 16,-12 6 7-16,-3-3-11 15,-3-2-4-15,-3-1-6 16,0-2-2-16,-3 0-6 16,4-2 1-16,2-4-24 15,6-2-12-15,3-2-32 16,9-4-14-16,9 1-21 16</inkml:trace>
  <inkml:trace contextRef="#ctx0" brushRef="#br0" timeOffset="59.6156">5244 5313 248 0,'-9'0'93'0,"12"8"-50"0,-3-6-50 16,0 9 14-16,0 0-1 16,0 4 6-16,3-1 3 15,-3 2-8-15,3-3-2 0,-3 0-1 16,3 3-18-16,-3-3-5 15,0-2-40-15,0-3-16 16,3 0-19 0</inkml:trace>
  <inkml:trace contextRef="#ctx0" brushRef="#br0" timeOffset="60.6156">5232 5249 260 0,'-15'-8'99'0,"15"8"-54"0,0-5-53 16,0 5 18-16,0 0-11 16,3 0-2-16,3 0-7 15,0-3-4-15,6 3-45 16,5 0-19-16,4 0-9 16,0-2-2-16</inkml:trace>
  <inkml:trace contextRef="#ctx0" brushRef="#br0" timeOffset="61.6156">5395 5247 256 0,'-17'2'96'0,"14"1"-52"0,0 0-38 0,3-3 20 16,0 0-8-16,0 0 2 15,0 0-7-15,9 0 0 16,2 2-8-16,4 1-5 0,3-3-1 15,3 0-1-15,-3 0 0 16,-3 0-3-16,-3 5 1 16,-3 1 0-16,-15 9-1 15,-6 7 6 1,-3 1-1-16,-3-1 0 0,-3-1 1 16,3 0-1-1,3-3 2-15,3 1 1 0,4-6-1 16,2 0 1-16,3-2-4 15,6 0-2-15,6-4 2 16,5-1 2-16,4-4-11 16,0-2-3-16,6 0-25 15,0-2-8-15,-3-4-31 16,-1 1-51 0,-2-3 31-16</inkml:trace>
  <inkml:trace contextRef="#ctx0" brushRef="#br0" timeOffset="62.6156">5351 5379 244 0,'3'-3'90'0,"3"3"-48"0,6 3-42 0,-3-3 16 15,5 0-5-15,4 0 3 16,9 0-31-16,3 0-16 15,0-5-63-15,-4-1-25 16,4 1 46-16,-6 0 27 16</inkml:trace>
  <inkml:trace contextRef="#ctx0" brushRef="#br0" timeOffset="63.6156">5657 5379 264 0,'-3'3'101'0,"6"-3"-54"0,3 2-48 15,0-2 20-15,0 0-7 16,0 0 1-16,0 0-3 15,6-8-1-15,0 3-5 16,-3-3-3-16,-3-2-3 16,0 2 1-16,-3-3-4 15,-9 3 1-15,-3 3-7 16,-3 2-1-16,-6 3 7 16,-3 5 2-16,3 6 5 15,-2 5 3-15,2 0 9 16,6 0 3-16,9 2-2 15,6 1 1-15,6 2-5 16,9-3-1-16,5-4-15 0,10-4-4 16,3-5-73-16,3-5-33 15,2-13-3 1</inkml:trace>
  <inkml:trace contextRef="#ctx0" brushRef="#br0" timeOffset="64.6156">6396 5252 240 0,'-12'-5'90'0,"6"7"-48"0,-6 1-45 0,3 0 19 16,-3 2 14-16,-3 3 11 15,0 0-17-15,0 0-6 16,3-3-11-16,3 3-7 0,6 0-3 16,6 0-1-16,3 0 3 15,6 5 0-15,0 3 1 16,0-3 2-16,-6 3 1 16,-6 0 7-16,-6 0 4 15,-3 2-1-15,-3-2 2 0,-3-3-2 16,-2-2 0-16,2-3-7 15,-3-3-4-15,3-2-19 16,0-3-9-16,12-3-33 16,3-2-12-16,9-3-40 15,12 0-37 1,0-8 57-16</inkml:trace>
  <inkml:trace contextRef="#ctx0" brushRef="#br0" timeOffset="65.6156">6440 5371 248 0,'0'29'93'0,"-9"-10"-50"0,15 10-48 16,-9-13 15-16,0 5 5 0,0 5 7 15,0 6 2-15,3-3 1 16,-3-5-14-16,3-3-7 0,0-2 0 16,0-6-1-16,0-3 1 15,0-4-2-15,0-6-2 16,0-8 1-16,0-8 1 15,0-5-1-15,-3-3-1 16,0-3 3-16,0 1 0 0,0 0-4 16,0-9 1-1,0 6 2-15,6 3 3 16,6-3-2-16,6 5-2 16,3 3-3-16,0 2 1 15,0 8-1-15,0 6 0 0,-3 5 4 16,-1 5 1-16,-5 1 3 15,-6 7 1-15,-6-2 1 16,-3 4 0-16,-3-1-7 16,-5-1 0-16,-4 0-14 15,3-2-7-15,0-1-20 16,3-2-10-16,3-3-33 16,21-5-61-1</inkml:trace>
  <inkml:trace contextRef="#ctx0" brushRef="#br0" timeOffset="66.6156">6610 5366 244 0,'3'13'93'0,"0"-10"-50"0,15 13-41 16,-12-11 19-16,0 0 7 16,2 0 6-16,1 1-4 0,0-1-1 15,0-2-16-15,3-3-10 0,0-3-3 16,0-8 2-16,0 3 1 15,0-2-8-15,-3-3-2 16,-3 2-5-16,-6 0 0 16,-3-2-5-16,-6 5 0 15,-6 3 8-15,-6 2 4 16,0 6 2-16,0 8 1 16,4 2 2-16,-1 3 2 15,3 0-1-15,6-1 2 16,3 4-2-16,3-6-1 0,3 0 3 15,12-2 0-15,6-3-21 16,5-3-10-16,4-5-30 16,3-2-14-16,0-4-27 15</inkml:trace>
  <inkml:trace contextRef="#ctx0" brushRef="#br0" timeOffset="67.6156">6839 5331 256 0,'-21'0'96'0,"9"0"-52"0,-6 6-40 16,12 4 21-16,-2 3-3 16,2 1 4-16,0-1-12 15,3 0-3-15,3 0-7 0,6 3-5 0,6-3 0 16,2 1-10 0,1-4-3-16,6-2-20 0,3-5-7 15,0-3-37 1,0-3-58-16,-1-2 30 15</inkml:trace>
  <inkml:trace contextRef="#ctx0" brushRef="#br0" timeOffset="68.6156">6988 5342 236 0,'-6'8'88'0,"3"10"-48"0,3 12-49 0,0-20 14 15,0 6-5-15,0-3 2 16,0 0-10-16,3-2-4 0,0-3-85 15,3-3-37-15</inkml:trace>
  <inkml:trace contextRef="#ctx0" brushRef="#br0" timeOffset="69.6156">6961 5167 164 0,'9'-5'63'0,"9"-13"-34"0,12 4-52 0,-18 9 5 16,14 0-3 0,1-3 5-16,0 0 0 0,0-3 1 15,-4 1-3-15,-2 2-2 16,-6 0 51-16,-6 2 25 16,-6 4-5-16,-9 2-4 15,-3 2-12-15,-6 4-2 16,-5 4-19-16,2 4 1 0,3 12 1 15,0 3-2-15,6 6 2 16,3-1-7-16,3 8-1 16,9 1-4-16,0-6-3 15,3 0-14-15,0-6-6 16,-3-1-39-16</inkml:trace>
  <inkml:trace contextRef="#ctx0" brushRef="#br0" timeOffset="70.6156">6973 5313 272 0,'-9'-8'101'0,"18"3"-54"0,9-3-57 16,-3 5 14-16,0 0-5 16,11-2 0-16,1 2-2 15,0 1 2-15,3-1 1 16,-1 1-20-16,-2 4-7 0,-3 1 7 15,-3 2 4-15,-3 3 21 16,-6 3 10-16,0 4 14 16,-3 7 4-16,-4-4-15 15,-2 1-6-15,0-3-9 16,-3-3-5-16,0-3-43 16,0 1-18-16,3-6-45 15</inkml:trace>
  <inkml:trace contextRef="#ctx0" brushRef="#br0" timeOffset="71.6156">7291 5196 196 0,'9'-21'74'0,"-9"21"-40"0,21 19-51 0,-12-14 2 15,0 0 5-15,3 3 1 16,0 0 5-16,0 5 10 15,3 1-4-15,-3 2 29 16,2-1-18-16,-2-1 32 16,3-1-25-16,-3-3 12 15,3-2-18-15,0-5 3 16,0 0-10-16,0-9 0 0,-3 1 0 16,-3-3 3-16,-4 0-5 15,-7-2-3-15,-4 2-1 16,-3 2-1-16,-3 1 2 0,-6 5-3 15,-3 5-2-15,3 6-1 16,-3 8 3-16,3-1 0 16,7 3 1-16,8-2-3 15,3-1 2-15,6 1-1 16,5-6 0-16,4 0-14 16,0-5-4-16,3-5-19 0,6-3-5 15,3-3-32 1,-4-7-40-16,-2-9 35 15</inkml:trace>
  <inkml:trace contextRef="#ctx0" brushRef="#br0" timeOffset="72.6156">7640 5318 220 0,'0'0'85'0,"0"8"-46"0,6 3-35 0,-3 5 21 16,0-1-3-16,3 1 2 16,-3 0-7-16,0-3-2 15,0 3-9-15,-3-5 5 0,0-3 2 16,0-3 2-16,0-5 4 15,2-5 0-15,1-1 3 0,3-12-10 16,3-3-2-16,3 0-8 16,6-1-4-16,12-1-10 15,0-1-3-15,11 5-36 16,4 3-17-16,6 9-68 16</inkml:trace>
  <inkml:trace contextRef="#ctx0" brushRef="#br0" timeOffset="73.6156">16397 2662 244 0,'0'-6'90'0,"0"12"-48"0,0 18-42 0,0-11 16 16,0 8 6-16,0 8 6 16,-3 16-10-16,-3 13-3 15,0-18-9-15,0-3 5 0,0 3 4 16,-3 18-7-16,3-16-4 15,0-7-3-15,3-6 1 16,0-13-6-16,3-6-1 16,0-20-3-16,0-6 2 15,3-11-3-15,0-12 1 16,3-1 4-16,0-8 2 16,0 3 2-16,0 0 0 15,0 0 0-15,0 8 0 16,0 8 4-16,-3 5 2 0,0 6 0 15,3 5 1-15,6 10 0 16,3 11 3-16,5 10-3 16,-2 9-2-16,-3 5-2 15,0-3-3-15,0 5 3 16,0 0 0-16,0-7-1 16,-3-11-2-16,2-3 1 15,4-5 1-15,3-19-6 16,0-2-1-16,0-11-3 15,-3-2 0-15,-1-3 2 16,-2-8 2-16,-3 8 4 0,-3 2 2 16,0 9 2-16,-3 12 2 15,0 6 3-15,0 16 5 16,0 13-2-16,0 24 1 16,0-5 1-16,0-8 4 15,-3-6-10-15,3 8-2 16,3 14-6-16,-3-22-1 15,0-2-30-15,3-6-14 16,2 1-30-16,7-11-13 16,6-6-37-1</inkml:trace>
  <inkml:trace contextRef="#ctx0" brushRef="#br0" timeOffset="74.6156">17031 3053 308 0,'0'3'115'0,"3"-3"-62"0,-3 8-46 16,3-5 23-16,3-1-12 15,0 1-3-15,3-3-8 16,5-3-3-16,4 3-2 16,-3-5-4-16,0 0 1 0,-3-3-4 15,-3 0-1-15,-3-3 0 16,-9 6 2-16,-3-6 2 0,-9 3 1 15,-6 3 3 1,0 8 3-16,1 5 2 16,-4 5 1-16,-3 0 2 15,12-2 1-15,3-1 1 0,3 9 0 16,0-1-6-16,12-2-2 16,6 13-2-16,0-13-2 15,0-3-10-15,6 1-6 16,9-1-23-16,3-3-10 15,-4-4-18-15,1-6-6 16,-6-3-25 0,-3-8-30-16,-3-7 51 15</inkml:trace>
  <inkml:trace contextRef="#ctx0" brushRef="#br0" timeOffset="75.6156">17186 3032 192 0,'-3'3'74'0,"6"2"-40"0,0 6-16 0,0-3 23 15,-1 2-4-15,1 9 1 0,-3 5-13 16,0-3-5-16,0-3-11 16,0-2-4-16,0-3 1 0,0-2-3 15,0-3-2-15,0-8-3 16,3 0 1-16,3-8-1 16,0-13-2-16,3 0 0 15,6-3 3-15,0-3-2 16,3 6-1-16,6 3 5 15,2 7 3-15,-2 8 1 0,-3 6 0 16,-3 8 8-16,-3 2 6 16,-3 3-6-1,-6 2 0-15,0 1-7 0,-3-6-2 16,3-2 0-16,-3-4 0 16,6-14-7-1,2-4-2-15,4-8-1 16,3 6 2-16,-3 0-1 15,9 8 4-15,-3-1 2 16,-3 6-2-16,-4 6-2 16,-2 7 4-16,-3 5 1 0,0 1 0 15,-3-8 1-15,0-1-31 16,0-2-11 0,6 0-15-16,0-3-7 15,0-2-5-15,3-8 1 0,0-9-17 16</inkml:trace>
  <inkml:trace contextRef="#ctx0" brushRef="#br0" timeOffset="76.6156">17763 3014 252 0,'-3'0'93'0,"0"0"-50"0,0 8-33 16,3-3 23-16,0 8-9 16,0-2 0-16,3 10-7 0,0 5 0 15,9-5-10 1,6 1-2-16,3-4 1 0,-1-5 3 15,4-5 5-15,0-5-4 16,6-8 0-16,-3-9-2 16,-1-1 0-16,-5-4-2 15,-12 1-1-15,-9-6-1 0,-3 3 0 16,-9-6-2-16,-3 6 1 16,-5 5-11-16,-7 5-4 15,-6 6-30-15,3 10-12 16,4 3-43-16,5 6-18 15,6-9 6 1</inkml:trace>
  <inkml:trace contextRef="#ctx0" brushRef="#br0" timeOffset="77.6156">18031 3006 272 0,'36'21'101'0,"-30"-13"-54"0,2 10-31 15,-2-7 29-15,0 7-17 16,0 4-4-16,0-1-10 16,-3-3-4-16,0-2-5 15,-3-5-4-15,0-1 2 0,0-4 2 16,0-4 2-16,-3-2-1 16,0-8-1-16,3-5 1 15,0-3 1-15,0 3-3 16,3-8-3-16,3 8 0 15,6-1-1-15,3 1 0 16,3 3 0-16,6-1-3 0,2 3 0 16,4 3-16-16,-3 2-7 15,0-2-42-15,0 2-19 16,-4 3-47 0</inkml:trace>
  <inkml:trace contextRef="#ctx0" brushRef="#br0" timeOffset="78.6156">18477 3006 328 0,'0'8'123'0,"0"-3"-66"0,0 5-40 0,9 1 33 16,0-3-24-16,0 5-4 15,0 14-11-15,3-3-3 0,0 2-4 16,0-10-5-16,0 0-2 0,0-3-29 15,0 0-14 1,-1-8-3-16,4 3 0 16,0-8-48-16,3-10-19 0,6-6 16 15</inkml:trace>
  <inkml:trace contextRef="#ctx0" brushRef="#br0" timeOffset="79.6156">18829 2990 296 0,'0'-3'110'0,"-9"3"-60"0,3 16-36 0,0-5 26 15,-3 10 4 1,-18 13 8-16,-3 9-11 16,-5 7-4-16,-1 11-21 15,-3-6-8-15,-3 1-3 0,4-11-14 16,5 2-7-16,3-7-46 16,6-3-22-16,4-5-61 15,2-14-52-15</inkml:trace>
  <inkml:trace contextRef="#ctx0" brushRef="#br0" timeOffset="80.6156">3187 14539 196 0,'0'-21'74'0,"0"21"-40"0,0-14-9 0,3 20 27 16</inkml:trace>
  <inkml:trace contextRef="#ctx0" brushRef="#br0" timeOffset="81.6156">3193 14526 440 0,'3'21'39'16,"-3"3"-22"-16,3 10-10 0,-3-2-4 16,3-3 0-16,0-5 1 15,0-3-5-15,0-3-1 16,0-2-13-16,-3-3-2 15,0-2-30-15,0-3-11 0,0-3-41 16,0 1-34 0,8-4 50-16</inkml:trace>
  <inkml:trace contextRef="#ctx0" brushRef="#br0" timeOffset="82.6156">3187 14422 160 0,'-21'-10'60'0,"9"10"-32"0,-6 0-15 0,9 3 19 16,-3-1-5-16,0 3 1 15,-5 3-11-15,-10 3-3 16,3 7-8-1,3 9 3-15,0 2 1 0,3 5-5 16,7 14-3-16,5 5 3 0,6 0 1 16,14 2-5-16,10 6 0 15,9-8 3-15,12-8 2 16,11-8 6-16,7-10 5 16,5-14 0-16,-2-26-1 15,-4-11-2-15,-5-10-1 16,-13-9-1-16,-14-7 0 0,-15-3 11 15,-15-8 7 1,-12 8-2-16,-15 3-2 0,-5 5-17 16,-4 8-5-16,0 8-43 15,-3 5-19-15,7 11-113 16</inkml:trace>
  <inkml:trace contextRef="#ctx0" brushRef="#br0" timeOffset="83.6156">3734 14679 112 0,'0'-3'44'0,"3"3"-24"0,-3 0-10 0,0 0 12 16,0 0 1-16,0 0 3 15,3 11-1-15,0 2 0 16,0 3-14-16,0 3 2 0,0-1 1 16,0 3-1-16,0-2 0 15,-3-1-5-15,0-2-3 16,0-3 0-16,0-5 1 15,0 0-3-15,0-2 0 16,0-6 8-16,0 0 2 16,-3-3-2-16,-3-2-1 15,6-1-4-15,-6-2-1 16,0 1 1-16,6-4 1 16,3 0-3-16,-6 1-1 15,0-6 3-15,9 0 1 16,0-2-3-16,0-1-1 15,3 0 1-15,3 4 0 0,-3 1 0 16,3 4 0-16,0 5-7 16,0 2 0-16,0 3 1 15,0 0 1-15,8 3-30 16,1-3-23 0,-3 0-10-16,0 0-50 15</inkml:trace>
  <inkml:trace contextRef="#ctx0" brushRef="#br0" timeOffset="84.6156">3979 14682 176 0,'-6'0'68'0,"9"2"-36"0,-3 14-24 0,3-5 18 15,0-1 2-15,-1-2 6 16,4 0-8-16,0 0-3 15,3 0-13-15,3-3-6 0,3-2-3 16,0-3-1-16,0 0 2 16,0-3-1-16,-3-2 2 15,0-8-2-15,-6 2-1 16,-1-2 1-16,-5 3-1 16,-2-1 0-1,-7 3 0-15,-6 3 0 0,-3 2 0 16,-3 3-3-16,-3 11 2 0,-3 5-1 15,4-1 0-15,2 4 2 16,3 2 0-16,3 0 2 16,6 0 3-16,6 1-2 15,12-4-2-15,3-2 2 16,3-3 0-16,9-5-28 16,2-3-10-16,1-5-36 15,3-2-13-15,3-3-4 16</inkml:trace>
  <inkml:trace contextRef="#ctx0" brushRef="#br0" timeOffset="85.6156">4190 14740 220 0,'-21'-16'82'0,"18"16"-44"0,-12 0-36 0,12 5 19 16,0 3-4-16,-3 0 1 15,0 3-5-15,3 2-3 16,0 3-5-16,0 2-4 0,3 1 0 15,6-3 1-15,3-3 1 16,6-2-4-16,0-6-1 16,0-2-10-16,0-6-3 15,-3-2-1-15,-3-3 2 16,0-3 8-16,-3 1 5 16,-3-1 4-16,-3 0 3 0,0 1 8 15,-3 5 5-15,0 2-3 16,0 3-1-16,3 5-9 15,0 8-4 1,3 3-1-16,3 3-1 0,2-3 0 16,1 5 0-16,6-5-5 15,0-3 1-15,12-10-36 16,0-6-15-16,-1-2-54 16</inkml:trace>
  <inkml:trace contextRef="#ctx0" brushRef="#br0" timeOffset="86.6156">4535 14706 200 0,'-18'-22'77'0,"9"20"-42"0,-3 4-32 0,7 6 15 15,-4 6-7-15,-3-1-1 16,0 3-6-16,3 5-3 16,0 3 0-16,3 2-1 0,3-2 0 15,3 5-3-15,3-5 2 16,3-6 1-16,6-4 2 15,0-12-1-15,3-4 2 16,-1-6-7-16,1-8 1 16,-3-3 1-16,0-2 1 0,-3-5 1 15,-6-9 0 1,-3 1 0-16,-3-1 2 16,0-7-3-16,-3-3 0 15,0 3 10-15,0 10 3 0,0 8 6 16,0 8 1-16,3 11-13 15,3 24-3-15,3 10 0 16,3 18 2-16,3 4 0 16,0 1 0-16,3 4-1 15,0 2 2-15,9-10-19 16,0-8-8-16,0-9-97 16</inkml:trace>
  <inkml:trace contextRef="#ctx0" brushRef="#br0" timeOffset="87.6156">5148 14735 152 0,'0'-6'57'0,"-3"6"-30"0,3-2-32 15,0-4 36 1,0 1 5-16,0 2-4 16,-3 6-2-16,0 0-17 0,-9 7-6 15,-2 4-2-15,2 1 1 16,0 7 1-16,3 1 1 0,0 1 0 15,6-5-4-15,6 5-3 16,9-3 4-16,3-5 1 16,3-14 4-16,-1-2 4 15,1-5-8-15,0-6-3 16,-3-2 4-16,-3 0 5 16,-3-3-6-16,-6 0-1 15,-6 0-1-15,-3 0 2 16,-3 1-1-16,0 1 0 15,0 6-6-15,-3 0-1 16,-3 3-19-16,3 5-7 0,4 0-12 16,8 3-5-1,0-3-24-15,5 2-9 16,7 1-4 0</inkml:trace>
  <inkml:trace contextRef="#ctx0" brushRef="#br0" timeOffset="88.6156">5244 14724 236 0,'-3'0'90'0,"3"5"-48"0,0-2-49 15,0 10 44 1,3 3-7-16,0 3-10 16,5 2-5-16,4 0-9 15,0-3-4-15,3-2 1 0,0-5-2 16,0 0-1-16,0-6-2 0,0-5 1 15,-3-3-4-15,0-2 1 16,-4-6 4-16,-2 1 2 16,-3-4-3-16,0 4 1 15,-3-1 2-15,0 3 1 16,0 3 1-16,0 2 0 16,0 3-2-16,6 8-2 15,3 3-2-15,0 2 1 16,6 3 3-16,-3 0 1 0,6 0-4 15,-3 0-1 1,6-8-21-16,-4-3-8 16,1-5-19-16,-3-3-9 15,0-7-43-15</inkml:trace>
  <inkml:trace contextRef="#ctx0" brushRef="#br0" timeOffset="89.6156">5607 14528 264 0,'-6'-18'99'0,"6"20"-54"0,-3 1-53 16,3-3 22 0,3 21-2-16,0 8 9 15,0 8 5-15,3 3-14 16,-3 0-2-16,0 2 0 0,3-2-6 16,-3-6-2-16,3 1-17 15,-4-6-7-15,-2-8-31 0,0-5-14 16</inkml:trace>
  <inkml:trace contextRef="#ctx0" brushRef="#br0" timeOffset="90.6156">5455 14703 288 0,'0'-16'110'0,"9"16"-60"0,6 16-52 0,6-16 22 15,2-3-12-15,7 1 0 16,3-1-11-16,9-5-3 0,-1 5 3 16,1 1-67-16,0 2-30 15,-7 0-9-15</inkml:trace>
  <inkml:trace contextRef="#ctx0" brushRef="#br0" timeOffset="91.6156">6145 14732 212 0,'-11'-3'79'0,"5"3"-42"0,-3 3-37 0,3 2 16 16,-3 3 4-16,-6 0 5 15,0 0-7-15,-6 5-3 16,0 3-8-16,4 5-5 0,2 1 1 16,3-1-2-16,6 3 2 15,6 5-4-15,9-6-2 16,3-4 6-16,2-6 3 16,1-13 1-16,0-8 1 15,0-2-2-15,0-6 1 16,-3-5-4-16,-3-3 0 15,0-8-1-15,-3-5 1 0,-3-3-4 16,-3 3-2 0,-3 0-1-16,0-2 3 15,0 2 4-15,0 5 3 0,0 16 0 16,0 5-1-16,0 11-6 16,0 11 1-16,3 5 0 15,3 8 0-15,3 7 6 16,0 4 6-16,0 2-6 15,3-3-1-15,6-2-3 16,-4-6-2-16,1-2-21 16,3-8-11-16,3-3-28 15,0-5-12-15,3-2-39 16</inkml:trace>
  <inkml:trace contextRef="#ctx0" brushRef="#br0" timeOffset="92.6156">6360 14780 260 0,'-12'-6'96'0,"3"6"-52"0,-6 3-36 0,6 0 24 16,-3 5-11-16,0 2 0 15,0 1-3-15,-2 5 0 16,2-1-9-16,3 1-5 0,6-2-1 16,3 4-4-16,0-10 0 15,6 0-1-15,0-5 0 16,3-1 0-16,2-4-2 15,1-4-4-15,0-4-2 0,-3-1 7 16,-3-2 4-16,0 0 0 16,-3-1-1-1,0 4 1-15,0 2-1 16,0 5 0-16,-3 3 2 0,6 6 1 16,0 4 3-16,0 3-3 15,3 1-2-15,0-1 0 16,0-3-1-16,6 9-5 15,-4-6-1-15,7-2-30 16,0-11-12-16,-3-3-26 16,0-2-11-16,-3-6-9 15</inkml:trace>
  <inkml:trace contextRef="#ctx0" brushRef="#br0" timeOffset="93.6156">6512 14534 284 0,'-6'-19'107'0,"3"22"-58"0,3 18-57 0,0-8 16 16,0 6 5-16,0 4 8 15,0 17-1-15,0 0-2 16,0 2-10-16,0 0-5 0,3 3-2 16,0 3-1-16,0-11 0 15,-3-5-36-15,0-8-15 16,3-6-43-1,0-2-57-15,3-8 40 16</inkml:trace>
  <inkml:trace contextRef="#ctx0" brushRef="#br0" timeOffset="94.6156">6324 14743 300 0,'-12'-16'112'0,"12"29"-60"0,3-5-61 16,6-13 51 0,3-6-16-16,6 0-10 15,15 3-7-15,5 1-6 16,1-1-16-16,3 2-4 0,-1 1-24 0,-2 2-11 16,-3 3-9-16,-4 0 0 15,-5 0-39 1</inkml:trace>
  <inkml:trace contextRef="#ctx0" brushRef="#br0" timeOffset="95.6156">6771 14719 232 0,'-15'-3'88'0,"6"-13"-48"0,-6 24-29 0,9-3 21 16,-9 1-4-16,-3 4 1 16,-3 4-12-16,3 4-3 15,-2 1-8-15,5 4-2 0,3-1 0 16,6 1 0-16,3 1 2 15,6 3-5-15,3-6-1 16,6-11 2-16,6-10 1 16,-1-5-1-16,1-3-2 15,0-5-4-15,0-3 0 16,-3-2 4-16,-3-1 2 0,-3 3 2 16,-3 3 2-16,0 2-3 15,-3 3-2-15,0 6-3 16,3 7-1-16,0 8 4 15,2 6 3-15,4 2-3 16,3 3-1-16,3 5-9 16,6-3-2-16,0-4-54 15,3-4-21-15,-4-10-36 16</inkml:trace>
  <inkml:trace contextRef="#ctx0" brushRef="#br0" timeOffset="96.6156">7488 14772 184 0,'0'-8'71'0,"0"5"-38"0,-3-10-19 0,3 10 20 0,0 1-2 15,-3-1 1-15,-3-5-5 16,0 0-3-1,-6 3-13-15,-3 5-3 0,-6 2-2 0,-2 9-3 16,-4 2-1-16,3 6-3 16,0 5-1-16,6 2-1 15,6-2-2-15,6 5 3 16,9 3 0-16,9-6-4 16,6-7 1-16,3-6 4 15,3-10 4-15,0-11-3 16,-1 0-1-16,-2-6-5 15,-3-1-1-15,-3-4 0 0,-3 1 2 16,-3-4 2-16,-3 4 3 16,-3-3 0-16,-3 5 2 15,0 3 4 1,-3 10 6 0,0 3-7-16,3 8-3 0,0 5 0 15,3 8-2-15,0 3-1 16,3 10 1-16,0-2-1 15,6-3 0-15,6-5 0 16,-1-5-27-16,-2-6-9 16,0-5-26-16,0-6-11 15,0-12-27-15</inkml:trace>
  <inkml:trace contextRef="#ctx0" brushRef="#br0" timeOffset="97.6156">7714 14446 268 0,'-9'-2'101'0,"9"7"-54"0,0 8-50 15,0 8 19-15,0 8-1 16,0 6 5-16,0 10 1 16,0 2-1-16,-3 1-10 15,3 0-9-15,0 2-1 0,3 0-7 16,0-7 0-16,0-9-35 15,0-8-14-15,0-4-51 16</inkml:trace>
  <inkml:trace contextRef="#ctx0" brushRef="#br0" timeOffset="98.6156">7559 14682 296 0,'-3'0'110'0,"9"-8"-60"0,12 3-52 0,-9 2 20 16,9 0-11-16,9-2 1 15,3 0-5-15,14 2-2 16,-2 0 0-16,5 1-67 0,-8 7-30 16</inkml:trace>
  <inkml:trace contextRef="#ctx0" brushRef="#br0" timeOffset="99.6156">8229 14568 228 0,'-27'-8'85'0,"21"8"-46"0,-3-18-37 0,6 15 17 15,0 8-10-15,-3 0-1 16,1 3 2-16,-1 0 1 16,3 6-5-16,0-1 0 0,3 3 4 15,0 0-8-15,6-3-1 16,0-3 1-1,2-2 1-15,1-2-1 0,0-1-2 16,3-2 1-16,0-6-1 16,-3 0-3-16,-9-5 0 15,0 0 2-15,-3 0 0 16,-3-2 1-16,0-1 2 0,0 3 1 16,3 0 1-1,3-2-2-15,3 7-2 16,9-2-4-16,6 2 0 0,3 3 2 15,0 5 3-15,0 3-2 16,-4 6 0-16,-2 2-1 16,-6 7 0-16,-9 4 8 15,-6 2 4-15,-9 0 3 16,-5 0 3-16,-1 0-7 16,0-5-3-16,3-3-6 15,3-5 0-15,3-3-16 16,3-2-6-16,6-6-31 15,3-2-11-15,0-3-42 16,12-3-22 0,6-2 66-16</inkml:trace>
  <inkml:trace contextRef="#ctx0" brushRef="#br0" timeOffset="100.6156">8345 14870 220 0,'-6'13'85'0,"6"-3"-46"0,3 6-41 0,0-2 17 16,3-4 4-16,0 3 8 15,3-2-3-15,3-8-2 16,6-9-12 0,6-2-2-16,-4 0-1 0,-2-2-1 0,-3-1-1 15,-3-2 8-15,-6 0 6 16,-9 0-6-16,-9-1 0 0,-3 1-3 16,-3 0-1-1,1 2-8-15,-1 3 0 16,0 3-21-16,6 0-9 15,3 2-32-15,6 0-13 0,3 1-23 16,6 2-36 0,3 0 46-16</inkml:trace>
  <inkml:trace contextRef="#ctx0" brushRef="#br0" timeOffset="101.6156">8622 14679 184 0,'-3'0'71'0,"3"3"-38"0,3 18-17 16,0-8 22-16,0 0 0 0,0 1 2 15,0-1-14-15,3 0-5 16,-3 0-12 0,0 1-4-16,0-4 1 0,0-2-3 0,0 0-2 15,-3-3 2-15,0-2 0 16,0-3-1-1,-3-3 1-15,0-2-2 0,0-3 2 16,0 0 0-16,3-2 1 16,0-12 0-16,3 4 0 15,3 2 0-15,3 0 0 16,3 5-2-16,5 1-2 16,4 2-4-16,0 3 0 0,0 2-18 15,0 0-6-15,3 1-34 16,-4 2-15-1,4-3-34 1</inkml:trace>
  <inkml:trace contextRef="#ctx0" brushRef="#br0" timeOffset="102.6156">8991 14682 248 0,'-9'-3'93'0,"9"0"-50"0,-6 3-37 15,0 0 22-15,-3 3-2 16,-6 2 4-16,1 1-12 15,-1 2-3-15,0 0-9 16,3-1-8-16,3 7-2 0,3-4 0 16,3 4 2-16,6-1-1 15,3 3-1-15,3 0 3 16,0-1 2-16,-9 1 0 16,-3 0-1-16,-6-3 5 0,0 1 1 15,-3-4-2 1,-3-2-3-16,-3-3 0 0,-3-2 1 15,4-3-19-15,2-3-6 16,3-2-32-16,3 0-13 16,9-3-46-1</inkml:trace>
  <inkml:trace contextRef="#ctx0" brushRef="#br0" timeOffset="103.6156">8997 14790 232 0,'-3'6'88'0,"6"4"-48"0,0 14-49 16,0-11 14 0,-3 14 10-16,0 4 7 0,0 4 5 15,0-4 3-15,3-1-16 16,0-4-1-16,-3-2-2 0,3-3-6 16,-3-5-3-16,0-3-1 15,0-5 1-15,0-8-8 16,0-3-1-16,0-5-3 15,-3-5-1-15,0-21 1 16,0 2 1-16,0-2 6 16,3-3 3-16,0 0 5 0,0 0 4 15,3-3 2-15,0 6 3 16,3 2-1 0,3 3 0-16,3 5-3 15,3 3 1-15,0 2-6 16,2 6-3-16,10 5-1 15,0 8-1-15,0 5 0 0,0 11 0 16,-4 3 4-16,-5 2 5 16,-6 0 6-16,-6-2 3 15,-9-1-5-15,-3 1 0 16,-12-4-8-16,0-1-1 16,-5-4-18-16,-1-2-7 0,-3-3-41 15,3-5-15 1,3 0-66-1</inkml:trace>
  <inkml:trace contextRef="#ctx0" brushRef="#br0" timeOffset="104.6156">3092 15425 228 0,'-9'19'88'0,"6"-22"-48"0,0-10-20 0,3 18 24 0,3-10-16 16,0-6-5-16,6 1-12 16,5-1-3-16,4 1-4 15,3 2-5-15,9 2 0 0,-3 6-1 16,-1 8 0-16,-2 8 2 15,-9 5 2-15,-6 3 1 16,-12 3 1-16,-9 2-2 16,-3 5-2-16,-3-5 1 15,-2-2-1-15,2-4 4 16,3-4 2-16,0-1 4 16,6-4 1-16,3-4-8 15,3-2-3-15,6-2 1 16,9-4 1-16,6-2 0 15,9-2-2-15,2 2 1 0,4-3-1 16,-3 3-14-16,-3-3-3 16,-3 1-31-16,2-1-14 15,-5 0-51 1</inkml:trace>
  <inkml:trace contextRef="#ctx0" brushRef="#br0" timeOffset="105.6156">3342 15235 160 0,'-27'-35'63'0,"0"19"-34"0,-12-10-10 15,24 18 23 1,-5 3 1-16,-7-1 2 0,-6 6-19 16,-9 8-5-16,-2 8-13 15,2 13-5-15,-6 14 0 0,4 23 0 16,8 13 1-16,24 11 0 15,12 11 0-15,15-11 4 16,24-14 3-16,17-15 0 16,25-10 1-16,8-20-2 15,9-15 1-15,-3-24 0 16,1-18 1-16,-16-14-4 16,-14-5 0-16,-22-10-1 0,-20-1 3 15,-24-8 8-15,-18 6 6 16,-12 3-15-1,-8 10-7-15,-4 8-31 0,0 8-11 16,4 10-130 0</inkml:trace>
  <inkml:trace contextRef="#ctx0" brushRef="#br0" timeOffset="106.6156">4029 15629 124 0,'-3'-16'46'0,"3"24"-24"0,3-13-8 15,-3 5 37 1,3 5-4-16,0 3-8 0,3 3-5 15,0 2-19 1,-3 5 2-16,0 3 1 0,0 1-4 16,0-4 2-16,-3-2-5 15,0-3 1-15,3-2-5 16,-3-3-2-16,0-3 0 16,0-5 1-16,0-5-1 0,0-3 0 15,3-5-8-15,0-6 0 16,0 1-1-16,3-4-1 15,3 4 1-15,0 5 3 16,0 7-2-16,-1 4-1 16,4 4 0-16,-3 6 3 15,0 3 2-15,-3 5 2 16,0 0 3-16,-3-3 1 16,0 0-1-16,0 0 1 15,0-5-4-15,-3-2 0 0,9-6-1 16,3-6-4-1,0-2 1-15,3 0 1 16,0 0 0-16,-1 6-5 16,1 2 1-16,0 5 2 15,-3 6 3-15,0 2 0 16,3 5-1-16,-3 6 1 16,-3-5 1-16,0-1-8 15,0-5-1-15,3-2-34 16,2-6-13-16,1-18-25 15,3-3-11-15,0-2 2 16</inkml:trace>
  <inkml:trace contextRef="#ctx0" brushRef="#br0" timeOffset="107.6156">4514 15650 244 0,'-12'0'90'0,"9"3"-48"0,-5 5-34 0,5-3 21 16,0 6-4-16,-3 2 0 15,3 5-10-15,0 1-2 16,3 7-7-16,6 6-4 0,3-5 1 16,2-4 0-16,4-7 3 15,3 0-1-15,3-8 0 0,3-11-1 16,0-7 2 0,-6-3-3-16,-4-3 0 0,-5 0 1 15,0-3 0-15,-12 1-2 16,-9-1-2-16,0 3-10 15,1-2-6-15,-4 10-21 16,3-3-9-16,0 3-13 16,0 3-6-16,3 0-37 15</inkml:trace>
  <inkml:trace contextRef="#ctx0" brushRef="#br0" timeOffset="108.6156">4636 15658 212 0,'15'3'79'0,"-15"5"-42"0,12 8-26 0,-6-6 23 16,3 6-3 0,0 0 2-16,0 5-5 0,0 0 0 15,3 3-16 1,0-5-5-16,-3 2-2 0,2-5-1 16,-2-6 2-16,0-2-1 0,0-3 0 15,-6-7 3-15,6-9 3 16,0-2-6-16,3-8-1 15,-6 2-11-15,3-2-3 16,-6-3-4-16,6 3-1 16,-3 8 1-16,0 0 1 15,-3 2-1-15,0 3-1 0,3 5 3 16,0 3 5-16,0 0 8 16,2 3 5-1,7 2 1-15,3-2 1 0,3 0-2 16,0-3-1-16,0 0-1 15,3-3 0-15,-1-2-2 16,-2-1-2-16,-6-1 3 16,0 1 0-16,-18 1 1 15,-3-6-2 1,-3 1 1-16,-6-1-2 16,-3 11-1-16,-3 5 5 15,-2 3 1-15,2 6 2 16,3 4 0-16,3 3 0 15,6-2 0-15,3 7 9 16,9 6 4-16,12-5-11 16,9-1-3-16,6-8-10 0,8-7 0 15,4-6-39 1,0-10-16-16</inkml:trace>
  <inkml:trace contextRef="#ctx0" brushRef="#br0" timeOffset="109.6156">5571 15433 124 0,'-6'0'49'0,"9"0"-26"0,-3-10-16 0,0 7 13 0,3 3-4 16,-3 3 3-16,0-6-4 15,0 0 1-15,0 1-9 16,0-1 2-16,0 0 4 15,-6-2 2-15,0 5 0 0,-6 0 1 16,0 0 0-16,3 0-6 16,0 0-2-16,-2 3 2 15,-1-1 4-15,0 9-2 16,0-3 1-16,0-3-3 16,3 8-1-16,0-2-8 15,3 2-2-15,-3 0-3 16,9 1 3-16,3-1 0 15,6 0 1-15,0-5 0 16,6 0 2-16,0-3-3 0,6-5-2 16,-4 0 2-1,-2 0 0-15,-3-2 1 0,-3-4 0 16,-3-2 0-16,-9 0 2 16,-3-5-1-16,-6 3-1 15,0 2 5-15,0 0 1 16,4 2-2-16,-1 1-1 15,3 3-1-15,3-1 1 16,0 3-7-16,6-3 1 16,6 1 1-16,8-1 1 15,1 3 1-15,0 0 0 16,0 3-3-16,-3 2 2 16,0 3 1-16,-6 2 0 0,-3 6 2 15,-9 11 1-15,-9 2 3 16,-9 0 3-16,0 3-2 15,0-1-2-15,3-1-2 16,1-7 0-16,2-1-2 16,3-7-1-16,6-1-21 15,3-4-9-15,6-2-12 16,9-3-1-16,9-5-15 16,-1-2-5-1,4-3-21-15</inkml:trace>
  <inkml:trace contextRef="#ctx0" brushRef="#br0" timeOffset="110.6156">5666 15714 224 0,'-9'8'85'0,"0"-3"-46"0,6 8-37 0,3-2 17 15,0-1-1 1,0 1 1-16,0-1-2 16,3 4 0-16,3-1-9 0,3-5-1 0,0-6 3 15,6-4-4 1,3-3 2-16,-3-6-1 0,-3 0 3 15,-3 1-5-15,-3-1-1 16,-12 1 4-16,-3-1 5 16,0 3-9-16,0 0-2 15,-3 3-40-15,3 2-14 16,3 3-82-16,3 0-36 16</inkml:trace>
  <inkml:trace contextRef="#ctx0" brushRef="#br0" timeOffset="111.6156">5907 15536 236 0,'-6'-5'90'0,"6"10"-48"0,3 11-40 15,0 3 19-15,0 2 0 16,0 3 4-16,3 2-9 0,0 1-4 15,3-1-7-15,0-2-4 0,0-3 0 16,-3-8-1-16,0 3 2 16,0-5 1-16,-3-3 3 15,-3-8 10-15,-3 0 5 16,0-6-11-16,0-4-3 16,0-9-3-16,0 3 0 15,3-2-2-15,3 2 1 16,9-8-2-16,3 3 2 15,0 3-4-15,2 4-2 0,1 1 2 16,3 10 0 0,0 3-8-16,3 3-2 0,-6 5-27 15,3 0-13-15,-1 0-31 16,-2-3-13-16,-3 6-2 16</inkml:trace>
  <inkml:trace contextRef="#ctx0" brushRef="#br0" timeOffset="112.6156">6366 15542 220 0,'-15'-6'82'0,"6"1"-44"0,-9 10-31 16,9-2 18-16,-3 2 0 0,-3 3 4 15,-3 3-13-15,4 2-4 16,2-2-8-16,0 2-5 0,6 0 0 16,6 0-1-16,6 1-2 15,3 1 0-15,6 1 3 16,-1 0 0-16,-2 0 3 16,-3 3 1-16,-6-4 1 15,-6 1 4-15,-3-2 3 16,-3-4-4-16,-2-2-2 15,-10 0 0-15,0-3-1 0,0-2-9 16,3-3-4-16,6-3-35 16,3 1-16-1,6-4-55-15,3 1-27 16,12-3 71-16</inkml:trace>
  <inkml:trace contextRef="#ctx0" brushRef="#br0" timeOffset="113.6156">6446 15674 212 0,'-3'0'79'0,"3"8"-42"0,0 8-37 0,3-6 18 16,-3 9 5 0,0 15 6-16,3 3-9 0,6 3-4 15,0 0-9 1,0-3-5-16,0-3 1 0,-3 0-2 15,0-10 2-15,0-5-2 0,0-6 2 16,-3-5 2-16,-6-13 4 16,0-9-4-1,-3-7-3-15,-3-8-1 16,-6-13-1-16,3-3 0 16,3 0 0-16,9 3 0 15,9 2 0-15,3 3 0 16,6 5 0-16,3 6 2 15,-1 12-1-15,4 6-1 16,3 8 3-16,-6 3 2 16,-3 5 4-16,-6 3 5 0,-9 2-4 15,-9 3 2-15,-3 2-5 16,-6-2-2-16,-6 0-7 16,-6-3-1-16,-3-2-19 15,4-3-8-15,2-3-22 16,6-2-9-16,3-6-59 15</inkml:trace>
  <inkml:trace contextRef="#ctx0" brushRef="#br0" timeOffset="114.6156">7110 15550 228 0,'-6'-6'88'0,"6"6"-48"0,0 11-40 16,0-6 18-16,0 14-1 16,3 2 4-16,3 8-7 15,0 5-3-15,0 6-6 16,0 2-4-16,3-5 2 0,3-7 0 16,-1-9 1-16,4-3 0 15,3-7 0-15,0-22 0 16,0-2 0-16,-3-3-7 15,0-5 0-15,-3-3-1 16,-3 0-1-16,-1-2 4 16,-2 5 2-16,0 0 0 15,-3 5-1-15,0 5 12 16,6 6-7-16,-6 5 0 16,0 2-1-16,6 6 0 15,-3 3-2-15,6 5 1 16,0 2-2-16,0-2 2 15,3 0-29-15,0-3-9 16,-1-5-38-16,1-5-16 0,0-6-8 31</inkml:trace>
  <inkml:trace contextRef="#ctx0" brushRef="#br0" timeOffset="115.6156">7547 15624 260 0,'-20'16'96'0,"17"-3"-52"0,3 19-54 16,3-11 16-16,-3 10 5 16,0 9 5-16,0 2 3 15,6-2 1-15,0-3-11 16,2-2-3-16,1-1-2 0,0-5-5 16,-3-16 1-16,0 6-7 15,-3-11 0-15,-3-8 3 16,-3-8 2-16,0-5-1 15,-6-9 2-15,-3-15 1 16,0 0 0-16,4-2 0 0,-1-4 2 16,6 4 3-16,3-4 4 15,3 9 0-15,12 0 0 16,2 2-8-16,1 8 0 16,3 13-1-16,3 14 2 15,-3 5 5-15,-3 5 4 16,-7 6-2-16,-5 2 2 15,-9 3-2-15,-5-3 2 16,-4 5-6-16,0-2-3 16,-12-8-19-16,0-3-6 15,0-2-29-15,3-11-9 16,4-5-67-16</inkml:trace>
  <inkml:trace contextRef="#ctx0" brushRef="#br0" timeOffset="116.6156">8280 15269 192 0,'12'-16'71'0,"-24"14"-38"0,6-6-14 15,0 8 21-15,-3 0-3 16,-3 0 1-16,-6 5-8 16,-6 8-4-16,-3 8-14 15,-2 19-3-15,-4 8 1 0,0 10-8 16,6 0-1-16,10 0-1 15,5 3 2-15,15-5-1 16,9-1-1-16,5-7-17 16,10-11-6-16,3-8-33 15,3-8-12-15,5-10-48 16</inkml:trace>
  <inkml:trace contextRef="#ctx0" brushRef="#br0" timeOffset="117.6156">8372 15595 156 0,'-9'-11'57'0,"6"8"-30"0,-6 17-16 16,6-9 15-16,-3 3 3 16,-3 0 2-16,-6 5-10 15,-2 0-5-15,2 11-9 16,3 0-3-16,3-3 0 0,9 0-5 16,3-2 1-16,6-3 2 15,0-6 1-15,3-5 1 16,-1-5 0-16,1-5-7 15,0-3-2-15,-3-8-7 16,0 3-3-16,-3 0 9 16,-3 0 2-16,-3-1 4 15,0 4 0-15,-3 2 6 16,0 3 6-16,3 5-4 0,-3 5-2 16,3 5-1-16,3 4-1 15,3 2-5-15,3-1 1 16,0 1 0-16,3-2 0 15,0 1-36-15,3-7-13 16</inkml:trace>
  <inkml:trace contextRef="#ctx0" brushRef="#br0" timeOffset="118.6156">8589 15602 200 0,'-21'0'74'0,"12"16"-40"0,-5-5-29 16,8 0 19-16,-3-1-9 15,-3 3 0-15,0 6-7 16,3 2-3-16,3 3-2 16,3 2-3-16,9-2 3 0,3-5-2 15,0-6-1-15,3-3 1 16,3-12 1-16,0-3-1 15,-1-6 2-15,1-5-4 16,-3-5-2-16,-3-3 4 16,-3 0 3-16,-3-10-3 15,-3-1-1-15,-3 1 0 16,-3 0 2-16,0-1 5 16,0 4 6-16,3 9-5 0,0 6 0 15,3 22-4 1,0 7-5-16,3 8 0 15,0 8 3 1,3-2 3-16,0-1-4 0,0 1-3 16,3-1 1-16,0-2 0 15,0-3-30-15,0-5-12 16,6-3-31 0,6-5-51-16,-1-5 30 15</inkml:trace>
  <inkml:trace contextRef="#ctx0" brushRef="#br0" timeOffset="119.6156">8857 15650 208 0,'-3'-8'79'0,"-3"6"-42"0,3-9-26 16,0 11 21-16,-3 5-8 15,-3-2 0-15,-3 2-9 16,-5 3-2-16,2 5-7 16,-3 3-4-16,3 3 1 0,6-1 0 15,6 1 1-15,6-1-5 16,3-4-1-16,3-4 1 15,3-5 0-15,3-5 3 16,0-5 1-16,-1-5-1 16,-2-6-2-16,0-8 1 15,-3 5 1-15,-3-10-1 16,-3-3-1-16,-6-2 1 0,0-3 1 16,-3 3 1-16,-3-3 1 15,3 10 4-15,0 6 5 16,0 10-7-16,3 9-3 15,1 4-5-15,2 14 1 16,0 5 3-16,5 6 1 16,-2 7-1-16,3-2 1 15,3 0-2-15,0 0-1 16,3-6-8-16,-3-2-3 16,6-6-29-16,3-4-14 15,-3-9-41 1,3 0-47-16,-1-5 46 0</inkml:trace>
  <inkml:trace contextRef="#ctx0" brushRef="#br0" timeOffset="120.6156">9048 15653 260 0,'-9'8'99'0,"9"2"-54"0,-3 11-53 16,3-10 18-16,-3 2-11 15,0-2 0-15,3 2-6 16,0 0-3-16,3 1-76 15,0-9-32-15</inkml:trace>
  <inkml:trace contextRef="#ctx0" brushRef="#br0" timeOffset="121.6156">8997 15457 296 0,'-15'-13'110'0,"18"13"-60"0,0-21-78 0,3 10 9 16,0 0-1-16,6 1 6 16,3-1 4-16,0 1 2 15,3 2 5-15,-1 0-10 0,4 2-3 16,-3 6 5-16,-3 3 4 16,-3 8 18-16,-3 10 9 0,-3 5 11 15,3 3 5-15,0 6-10 16,-3 2-4-1,0-3-10-15,-1 3-5 16,-2-2-4-16,0-4-3 0,0-1-19 16,0-7-10-16,0-4-51 15,0-6-24-15,0-8 11 16</inkml:trace>
  <inkml:trace contextRef="#ctx0" brushRef="#br0" timeOffset="122.6156">9030 15629 328 0,'-6'0'123'0,"9"-13"-66"0,6 7-64 16,0-2 21-16,3 1-11 16,5 1 0-16,4 1-1 0,6-3-2 15,0 5 1 1,0-2-34-16,-1 5-15 0,1 0 2 15,-3 3 2-15,-6 5 20 0,-3 0 12 16,0 2 30-16,-6 3 13 16,-1 1 2-16,4 2 1 15,-9-1-15-15,0 1-6 16,-3 0-13-16,3-3-2 0,0-2-38 16,6-6-103 15</inkml:trace>
  <inkml:trace contextRef="#ctx0" brushRef="#br0" timeOffset="123.6156">9316 15468 276 0,'0'-14'104'0,"5"14"-56"0,7-8-65 16,-3 14 12-16,6-6-6 15,3 2 4-15,-3 1-16 16,0 5-5-16,0 2 15 16,-3 4-14-16,-3 2-1 0,-6 7 24 15,-3 4 10-15,-3-3 21 16,0-1 10-16,0 1-2 0,3-3 0 16,0-2-18-1,6-3-5-15,2-3-4 0,4-5 2 16,3-5-1-16,3-3 2 15,0-6-11-15,-3 1-2 16,-3-3 1-16,-3 0 2 16,-6-5 0-16,-6 0-1 15,-6-6-4-15,-6 3 0 16,-3 3 0-16,0 3 2 16,-3 2-10-16,6 0-2 15,4 2-15-15,11-2-42 16,5 1 3-1,4 1-9-15,6-2-15 16,3 8 37-16,3 0 217 31,18 19-66-15,-7-1-18-16,-5 1-40 16,-3-1-19-16,-6-2-5 15,-6-3 1-15,0-2-8 16,-3-3-2-16,-3-3 1 0,0-2-1 15,-3-6 0-15,2-2-6 16,1-3 1-16,0-8-5 16,3 3 1-16,6-3-5 15,6 3 1-15,-3 5 2 0,6 5 1 16,-3 14 5 0,-1 2 4-16,-2 3 3 0,-3 2 1 15,-3 4-4 1,-3-1-1-16,0-3-12 15,-3 1-4-15,0-6-36 0,0 0-13 16,3-7-50 0</inkml:trace>
  <inkml:trace contextRef="#ctx0" brushRef="#br0" timeOffset="124.6156">10131 15200 260 0,'9'0'99'0,"6"6"-54"0,3 12-35 16,-6-2 25-16,0 10-4 16,2 17 2-16,-2 4-10 15,-3 4-1-15,-6 2-13 16,-6 0-5-16,-6 2-1 0,-8-5-15 15,-19 1-7-15,-12 4-89 16,1-5-39-16,-16-7 29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1:49:58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14141 15595 108 0,'5'15'41'0,"7"-9"-32"0,3-6 13 16,-6 0 3-16,-3 0 22 16,0 0 10-1,-3-3-11-15,-3 0-4 16,-3 1-24-16,-3-1 2 0,-3 0 1 0,-6-4-5 15,-3 1 1-15,-2-2-6 16,-4 6-1-16,-6-4 0 16,0 1 1-16,-5-5-3 15,-7-4-3-15,0 1 2 16,-2 5 0-16,-1-5-1 16,0 5-1-16,1 0-1 0,-1 0 2 15,0 3-1-15,1 2 0 16,-1-2-6-16,-6 0 1 15,4-1 0-15,2 4 0 16,1-1 0-16,2 0 2 16,0 1-3-16,1 2 0 15,-1 2 1-15,-3 4 2 16,1 2-3-16,-7-1 0 16,-3 4 1-1,1 0 0-15,2-1 0 0,1 6 0 16,2-3 0-16,0 1 2 15,1-4-3-15,-1 1 0 16,-3-1 1-16,-2 1 2 16,2-3-3-16,-2 2 0 0,5 1 1 15,3-3 2-15,4 5-1 16,-1 0-1-16,3 1 1 16,4-1 1-16,-4 0-3 15,-3 3 0-15,1 0-1 16,-1 8 0-16,3 2 4 15,1 6 3-15,2 5-4 16,3 3-1-16,6-3 2 16,4 0 3-16,5 2-2 15,3-4 0-15,6-3-6 16,3-3 0-16,6 0 3 16,6 0 2-16,3 3 2 15,6-1 0-15,6 6-2 16,5-2-2-16,10 4 3 15,0-4 2-15,2-6 0 16,1-3 0-16,3-4-3 16,-1-1 1-16,7-5-2 0,3-3-1 15,8 0 1-15,7 0 1 16,-4-5-1-16,1 0 2 16,-10-3-2-16,19 1 2 15,2-4-2-15,4 1 2 16,-4 0 2-16,0-3 2 15,1 0-3-15,2 0-3 0,9 0 0 16,-2 0 1 0,-1 0-1-16,12-3 2 15,-2 0-4 1,-1 1 0-16,0 2 3 0,-5 0 1 16,-4-6-4-16,-3 6-1 15,1-2-2-15,5 2 3 16,-3 0 2-16,-5 0 2 0,-1-3-1 15,0 1-2-15,1 2-2 16,2 2 1-16,-2 1 1 16,-1-3 2-16,-3-3-1 15,1 1-1-15,2 2 1 16,1 0 1-16,-4 0-3 16,-5-6-2-16,-4 6 4 15,-2-5 1-15,-4-3 0 0,4 0 1 16,-1-5-4-16,1-3 0 15,-4-10 1 1,-8-9 2-16,-1 1-1 0,-5-3-1 16,-6-3 3-16,-1 3 0 15,-5 0-1-15,-3 3 1 16,-6-1 0 0,-6 3 1-16,-7-2-2 15,-5-11 1-15,-9 3 0 16,-9-3 1-16,-11 5-5 0,-10 6-1 15,-9-1-4-15,-17 6 1 16,-7-3 1-16,-11 3 2 16,-4 3-1-16,-11-1-1 15,-18-2 3-15,-12 3 0 16,-27 2-2-16,-14-5 2 16,-28 5-17-16,1 0-5 0,11 11-22 15,-3 13-7-15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9T22:46:50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1374 8498 56 0,'-6'-15'24'0,"3"1"-12"0,-6 9 6 16,3 2 12-1,-3 3 4-15,-12 3 2 0,-5 5-17 16,-7 3-7-16,-6 12-7 15,-2 14-4-15,2 14 0 16,9 4-4-16,12 1 0 0,15-6 2 16,12-8 2-16,9-5 0 15,6-7 2-15,9-7 0 16,11-4 1-16,-2-3-5 16,3-8-1-16,-4-3-21 0,4-5-10 15,-9-5-25 1,2-9-15-16,4-4 36 15</inkml:trace>
  <inkml:trace contextRef="#ctx0" brushRef="#br0" timeOffset="1">1636 8689 144 0,'-27'0'55'0,"12"5"-30"0,-8 3-25 0,8 0 10 16,-6 11-4-16,3 4-1 16,-3 1-3-16,9 3-2 15,3-1 1-15,6-5-1 0,9-2 0 16,3-3 2-16,9-3 1 15,0-2 1-15,6-6 0 16,0-8 0-16,-1-2 0 0,-2-6 0 16,0-2 0-16,-12 0 4 15,3 2 5 1,-9 1 2-16,3 4 0 16,-6 4-7-16,0 7-5 0,-6 6-5 15,6 7 1-15,0 1 1 16,6-1 0-16,-3 3-3 15,9 1 0-15,5-4-29 16,4-2-12-16,6-8-37 16</inkml:trace>
  <inkml:trace contextRef="#ctx0" brushRef="#br0" timeOffset="2">2011 8591 168 0,'-6'-50'63'0,"3"42"-34"0,0 0-30 15,3 8 12-15,-3 3-12 0,-3 4-1 16,-3 9-5-16,0 13 2 16,0 14 3-16,6 7 1 0,-5 3 3 15,8-8 1-15,0-5 1 16,2-6-2-16,4-2-2 16,-3-8-6-16,3-6-4 15,3-7-23 1,3-9-46-16,3-15 4 15</inkml:trace>
  <inkml:trace contextRef="#ctx0" brushRef="#br0" timeOffset="3">2157 8485 180 0,'-12'-29'68'0,"9"29"-36"0,3 8-42 16,0-5 7 0,-6 7-4-16,3 6 4 15,0 11 4-15,0 10 0 16,3 13 2-16,3 5 2 0,9-2-4 15,0-2-3-15,9-6-10 16,6-6-3-16,-1-4-54 16</inkml:trace>
  <inkml:trace contextRef="#ctx0" brushRef="#br0" timeOffset="4">2446 8827 156 0,'-18'-27'57'0,"18"27"-30"0,3 0-34 0,-3 0 8 15,6 3-2-15,3-1 2 16,3 1 2-16,5 2 1 16,4-2-2-16,3-3-2 0,3 0 3 15,3-3-2-15,-4-2-1 16,-2 0 7 0,-9-9 5-16,-6-1-4 15,-12-1-2-15,-9 2 1 16,-3 1 0-16,-6 5-1 0,-5 6-1 15,-1 4-6-15,-3 9 1 16,0 5 0-16,9 2 2 16,10 6-6-16,8 3 1 15,9-1-4-15,5-2 0 0,10-3-23 16,6-2-10-16,6-4-30 16</inkml:trace>
  <inkml:trace contextRef="#ctx0" brushRef="#br0" timeOffset="5">2836 8871 112 0,'-3'-2'44'0,"0"10"-24"0,0 0-26 15,3-3 8-15,3 3-2 16,0 0 2-16,0 0-1 16,2-3 2-16,-2 0 0 15,-3 1 1-15,0-6 22 16,3 0 10-16,3-6-1 15,3-7 2-15,3-8-10 0,6-11-4 16,12-2-13 0,3-3-6-16,23 0-3 0,7 5-4 0,5 6 0 15,7 7-9-15,8 14-3 16,-6 15-85 0</inkml:trace>
  <inkml:trace contextRef="#ctx0" brushRef="#br0" timeOffset="6">1559 12107 140 0,'20'-26'52'0,"-14"18"-28"0,-3-5 5 15,-3 7 23-15,-3 1-11 16,-6 0-1-16,-2 0-25 15,-16 2-12-15,-3 8-2 16,-15 6-4-16,-5 10-1 0,-1 16 0 16,4 11 3-16,8 2 0 15,9 3 1-15,9 2-5 16,15-7 1-16,6-3 0 16,12-5 2-16,18-9-15 15,6-7-5-15,14-5-42 16,4-9-52-1,8-4 31-15</inkml:trace>
  <inkml:trace contextRef="#ctx0" brushRef="#br0" timeOffset="7">1767 12462 200 0,'-15'-21'74'0,"3"15"-40"0,-9 1-24 0,12 2 20 16,-5 3-14-16,-10 3-1 16,-3 5-11-16,0 3-3 15,3 2-1-15,3 0-3 0,7 3 0 16,5 3-1-16,9-1 0 15,6 1 3-15,11-6 0 16,7-5-19-16,6-8-7 16,3-6-4-16,3 1-1 15,-13-3 18-15,-2 3 9 16,-3 0 22-16,-6-1 12 16,-3 4-2-16,0 2-1 0,-9 2-14 15,3 4-8 1,0 2-5-16,3 2 0 15,3 3-15-15,0 1-6 0,-1-1-71 16</inkml:trace>
  <inkml:trace contextRef="#ctx0" brushRef="#br0" timeOffset="8">2112 12256 176 0,'-9'34'68'0,"3"0"-36"0,3 1-37 0,3-17 10 16,0 6-5-1,0 2 0-15,3 4 4 0,0-4 5 16,3 1-5-16,0-4-4 16,3-4-1-16,-6-3 1 0,6-6 0 15,3-7-55 1</inkml:trace>
  <inkml:trace contextRef="#ctx0" brushRef="#br0" timeOffset="9">2395 12076 176 0,'-9'-6'66'0,"9"12"-36"0,0 9-37 16,0-4 10-16,-3 8-1 15,0 10 1-15,0 10-1 16,0 6-2-16,0 0 1 15,0 3 1-15,6-6 1 0,3 1-15 16,0-4-6-16,6-2-55 16</inkml:trace>
  <inkml:trace contextRef="#ctx0" brushRef="#br0" timeOffset="10">2577 12396 188 0,'-9'-13'71'0,"9"15"-38"0,0-2-30 16,0 0 17-16,0 0-3 0,0 3-1 16,6 2-8-16,6-2-5 15,2 2-2-15,7-2-1 0,6-1 0 16,-6 1 2-16,3-3 3 16,-3-3-2-16,-1 1 0 15,-5-4 1-15,-6 1 0 16,-3-3-5-16,-6 0 1 15,-6 0-7-15,-6 3 0 16,-9 2 1-16,-2 9 3 16,-4 2 0-16,3 5-1 15,3 0 7-15,3 6 5 16,6-4-4-16,9 4 0 0,-3-3-4 16,12-3-3-1,6 0 2-15,9 1 2 16,3-4-24-16,3 1-12 15,11-1-59-15</inkml:trace>
  <inkml:trace contextRef="#ctx0" brushRef="#br0" timeOffset="11">3038 12390 132 0,'-12'-7'52'0,"3"7"-28"0,15 0-22 0,-6 0 14 15,0 0-10-15,3 2-3 16,6 3-5-16,6 1-1 0,9-1 2 16,2-2 0-16,1-1 3 15,0-2-1-15,-3 0 2 0,0-2-2 16,-6-4 2-16,-7 1-7 15,-8-3-1-15,-6-2-7 16,-8-6 0-16,-10-3 15 16,-3 3 7-16,-9 11 7 15,0 8 2 1,1 5 1-16,-4 5 2 0,6 3 3 16,6 2 4-16,9 6-15 15,7 0-6-15,8-3-1 16,14 0 0-16,10-5-1 15,15 0 1-15,12-3-66 16,8 3-29-16,-2-29-5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49463" y="0"/>
            <a:ext cx="5510212" cy="4133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0391" y="4258028"/>
            <a:ext cx="9200424" cy="29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672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657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356621" y="2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3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8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If everyone doesn’t use the same conventions, then we can’t call each others’ libraries</a:t>
            </a:r>
            <a:endParaRPr lang="en-US" sz="10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Here we have a function, </a:t>
            </a:r>
            <a:r>
              <a:rPr lang="en-US" sz="1000" b="1" u="sng" dirty="0" err="1">
                <a:latin typeface="+mj-lt"/>
              </a:rPr>
              <a:t>multstore</a:t>
            </a:r>
            <a:r>
              <a:rPr lang="en-US" sz="1000" b="1" dirty="0">
                <a:latin typeface="+mj-lt"/>
              </a:rPr>
              <a:t>, </a:t>
            </a:r>
            <a:r>
              <a:rPr lang="en-US" sz="1000" dirty="0">
                <a:latin typeface="+mj-lt"/>
              </a:rPr>
              <a:t>which calls another function,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b="1" u="sng" dirty="0">
                <a:latin typeface="+mj-lt"/>
              </a:rPr>
              <a:t>mult2</a:t>
            </a:r>
          </a:p>
          <a:p>
            <a:pPr lvl="1"/>
            <a:r>
              <a:rPr lang="en-US" sz="1000" dirty="0">
                <a:latin typeface="+mj-lt"/>
              </a:rPr>
              <a:t>Look at </a:t>
            </a:r>
            <a:r>
              <a:rPr lang="en-US" sz="1000" b="1" dirty="0">
                <a:latin typeface="+mj-lt"/>
              </a:rPr>
              <a:t>call</a:t>
            </a:r>
            <a:r>
              <a:rPr lang="en-US" sz="1000" dirty="0">
                <a:latin typeface="+mj-lt"/>
              </a:rPr>
              <a:t>, specifies where to jump to (</a:t>
            </a:r>
            <a:r>
              <a:rPr lang="en-US" sz="1000" b="1" dirty="0">
                <a:latin typeface="+mj-lt"/>
              </a:rPr>
              <a:t>400550</a:t>
            </a:r>
            <a:r>
              <a:rPr lang="en-US" sz="1000" dirty="0">
                <a:latin typeface="+mj-lt"/>
              </a:rPr>
              <a:t>)</a:t>
            </a:r>
          </a:p>
          <a:p>
            <a:r>
              <a:rPr lang="en-US" sz="1000" dirty="0">
                <a:latin typeface="+mj-lt"/>
              </a:rPr>
              <a:t>We’ll get to each of the details for this</a:t>
            </a:r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8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8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000" dirty="0">
                <a:latin typeface="+mj-lt"/>
              </a:rPr>
              <a:t>Push return address on stack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-&gt; 0x118</a:t>
            </a:r>
            <a:endParaRPr lang="en-US" sz="1000" dirty="0">
              <a:latin typeface="+mj-lt"/>
            </a:endParaRPr>
          </a:p>
          <a:p>
            <a:pPr lvl="1"/>
            <a:r>
              <a:rPr lang="en-US" sz="1000" b="1" dirty="0">
                <a:latin typeface="+mj-lt"/>
              </a:rPr>
              <a:t>400549</a:t>
            </a: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to new function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1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 return address points at where we’ll jump back to</a:t>
            </a:r>
          </a:p>
          <a:p>
            <a:r>
              <a:rPr lang="en-US" sz="1000" b="1" dirty="0">
                <a:latin typeface="+mj-lt"/>
              </a:rPr>
              <a:t>%rip</a:t>
            </a:r>
            <a:r>
              <a:rPr lang="en-US" sz="1000" dirty="0">
                <a:latin typeface="+mj-lt"/>
              </a:rPr>
              <a:t> is where we are executing now</a:t>
            </a:r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0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Now, after we’ve executed this function, we’re at the </a:t>
            </a:r>
            <a:r>
              <a:rPr lang="en-US" sz="1000" b="1" u="sng" dirty="0">
                <a:latin typeface="+mj-lt"/>
              </a:rPr>
              <a:t>ret</a:t>
            </a:r>
          </a:p>
          <a:p>
            <a:r>
              <a:rPr lang="en-US" sz="1000" dirty="0">
                <a:latin typeface="+mj-lt"/>
              </a:rPr>
              <a:t>Pop return address</a:t>
            </a:r>
          </a:p>
          <a:p>
            <a:pPr lvl="1"/>
            <a:r>
              <a:rPr lang="en-US" sz="1000" dirty="0">
                <a:latin typeface="+mj-lt"/>
              </a:rPr>
              <a:t>read return address</a:t>
            </a:r>
          </a:p>
          <a:p>
            <a:pPr lvl="1"/>
            <a:r>
              <a:rPr lang="en-US" sz="1000" dirty="0">
                <a:latin typeface="+mj-lt"/>
              </a:rPr>
              <a:t>increment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endParaRPr lang="en-US" sz="1000" b="1" dirty="0">
              <a:latin typeface="+mj-lt"/>
            </a:endParaRP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back to return address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 </a:t>
            </a:r>
            <a:r>
              <a:rPr lang="en-US" sz="1000" dirty="0">
                <a:latin typeface="+mj-lt"/>
              </a:rPr>
              <a:t>with </a:t>
            </a:r>
            <a:r>
              <a:rPr lang="en-US" sz="1000" b="1" dirty="0">
                <a:latin typeface="+mj-lt"/>
              </a:rPr>
              <a:t>return address</a:t>
            </a:r>
          </a:p>
          <a:p>
            <a:pPr lvl="1"/>
            <a:r>
              <a:rPr lang="en-US" sz="1000" dirty="0">
                <a:latin typeface="+mj-lt"/>
              </a:rPr>
              <a:t>execute again starting there</a:t>
            </a:r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04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1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041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Caller-saved vs </a:t>
            </a:r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-saved registers?</a:t>
            </a:r>
          </a:p>
          <a:p>
            <a:pPr lvl="1"/>
            <a:r>
              <a:rPr lang="en-US" sz="1000" dirty="0">
                <a:latin typeface="+mj-lt"/>
              </a:rPr>
              <a:t>Will talk about this more later</a:t>
            </a:r>
          </a:p>
          <a:p>
            <a:pPr lvl="0"/>
            <a:r>
              <a:rPr lang="en-US" sz="1000" dirty="0">
                <a:latin typeface="+mj-lt"/>
              </a:rPr>
              <a:t>Larger than 8 bytes:</a:t>
            </a:r>
          </a:p>
          <a:p>
            <a:pPr lvl="1"/>
            <a:r>
              <a:rPr lang="en-US" sz="1000" dirty="0">
                <a:latin typeface="+mj-lt"/>
              </a:rPr>
              <a:t>There’s some other part of the calling convention that dictates what to do</a:t>
            </a:r>
          </a:p>
          <a:p>
            <a:pPr lvl="1"/>
            <a:r>
              <a:rPr lang="en-US" sz="1000" dirty="0">
                <a:latin typeface="+mj-lt"/>
              </a:rPr>
              <a:t>Spoiler alert: usually it’s on the stack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951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do we get data into and out of procedures?</a:t>
            </a:r>
          </a:p>
          <a:p>
            <a:r>
              <a:rPr lang="en-US" sz="1000" dirty="0">
                <a:latin typeface="+mj-lt"/>
              </a:rPr>
              <a:t>x -&gt; a, y -&gt; b, so no need to change those registers!</a:t>
            </a:r>
          </a:p>
          <a:p>
            <a:pPr lvl="1"/>
            <a:r>
              <a:rPr lang="en-US" sz="1000" dirty="0">
                <a:latin typeface="+mj-lt"/>
              </a:rPr>
              <a:t>Don’t need to save because we don’t use x or y after mult2 returns</a:t>
            </a:r>
          </a:p>
          <a:p>
            <a:r>
              <a:rPr lang="en-US" sz="1000" dirty="0">
                <a:latin typeface="+mj-lt"/>
              </a:rPr>
              <a:t>but, we </a:t>
            </a:r>
            <a:r>
              <a:rPr lang="en-US" sz="1000" b="1" i="1" dirty="0">
                <a:latin typeface="+mj-lt"/>
              </a:rPr>
              <a:t>do</a:t>
            </a:r>
            <a:r>
              <a:rPr lang="en-US" sz="1000" dirty="0">
                <a:latin typeface="+mj-lt"/>
              </a:rPr>
              <a:t> need to save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rdx</a:t>
            </a:r>
            <a:r>
              <a:rPr lang="en-US" sz="1000" dirty="0">
                <a:latin typeface="+mj-lt"/>
              </a:rPr>
              <a:t>, need it after mult2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257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635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9463" y="0"/>
            <a:ext cx="5510212" cy="413385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Re-entrant means we need to be able to call the same function more than once</a:t>
            </a:r>
          </a:p>
          <a:p>
            <a:pPr lvl="1"/>
            <a:r>
              <a:rPr lang="en-US" sz="1000" dirty="0">
                <a:latin typeface="+mj-lt"/>
              </a:rPr>
              <a:t>Could be from within the function! or from another called function</a:t>
            </a:r>
          </a:p>
          <a:p>
            <a:pPr lvl="1"/>
            <a:r>
              <a:rPr lang="en-US" sz="1000" dirty="0">
                <a:latin typeface="+mj-lt"/>
              </a:rPr>
              <a:t>Execute a new </a:t>
            </a:r>
            <a:r>
              <a:rPr lang="en-US" sz="1000" b="1" dirty="0">
                <a:latin typeface="+mj-lt"/>
              </a:rPr>
              <a:t>copy</a:t>
            </a:r>
            <a:endParaRPr lang="en-US" sz="1000" dirty="0">
              <a:latin typeface="+mj-lt"/>
            </a:endParaRPr>
          </a:p>
          <a:p>
            <a:pPr lvl="0"/>
            <a:r>
              <a:rPr lang="en-US" sz="1000" dirty="0">
                <a:latin typeface="+mj-lt"/>
              </a:rPr>
              <a:t>Each time we call it, need somewhere to keep the </a:t>
            </a:r>
            <a:r>
              <a:rPr lang="en-US" sz="1000" b="1" dirty="0">
                <a:latin typeface="+mj-lt"/>
              </a:rPr>
              <a:t>local variables, </a:t>
            </a:r>
            <a:r>
              <a:rPr lang="en-US" sz="1000" dirty="0">
                <a:latin typeface="+mj-lt"/>
              </a:rPr>
              <a:t>and </a:t>
            </a:r>
            <a:r>
              <a:rPr lang="en-US" sz="1000" b="1" dirty="0">
                <a:latin typeface="+mj-lt"/>
              </a:rPr>
              <a:t>arguments</a:t>
            </a:r>
          </a:p>
          <a:p>
            <a:pPr lvl="0"/>
            <a:r>
              <a:rPr lang="en-US" sz="1000" b="1" dirty="0">
                <a:latin typeface="+mj-lt"/>
              </a:rPr>
              <a:t>The Stack</a:t>
            </a:r>
            <a:r>
              <a:rPr lang="en-US" sz="1000" dirty="0">
                <a:latin typeface="+mj-lt"/>
              </a:rPr>
              <a:t> gives us a place to put state while a function is executing</a:t>
            </a:r>
          </a:p>
          <a:p>
            <a:pPr lvl="1"/>
            <a:r>
              <a:rPr lang="en-US" sz="1000" dirty="0">
                <a:latin typeface="+mj-lt"/>
              </a:rPr>
              <a:t>only need state for the currently executing copy</a:t>
            </a:r>
          </a:p>
          <a:p>
            <a:pPr lvl="1"/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 returns, and we can pop off its temporary data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405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9463" y="0"/>
            <a:ext cx="5510212" cy="413385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8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69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697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93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0950" y="114300"/>
            <a:ext cx="5743575" cy="430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356621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1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026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Let’s say this time, the if condition is false, so we don’t </a:t>
            </a:r>
            <a:r>
              <a:rPr lang="en-US" sz="1000" dirty="0" err="1">
                <a:latin typeface="+mj-lt"/>
              </a:rPr>
              <a:t>recurse</a:t>
            </a:r>
            <a:r>
              <a:rPr lang="en-US" sz="1000" dirty="0">
                <a:latin typeface="+mj-lt"/>
              </a:rPr>
              <a:t> again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451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Start popping our way back up the stack frames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336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013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At this point, we’re back up to </a:t>
            </a:r>
            <a:r>
              <a:rPr lang="en-US" sz="1000" b="1" dirty="0">
                <a:latin typeface="+mj-lt"/>
              </a:rPr>
              <a:t>who</a:t>
            </a:r>
            <a:r>
              <a:rPr lang="en-US" sz="1000" dirty="0">
                <a:latin typeface="+mj-lt"/>
              </a:rPr>
              <a:t>, which calls </a:t>
            </a:r>
            <a:r>
              <a:rPr lang="en-US" sz="1000" b="1" dirty="0" err="1">
                <a:latin typeface="+mj-lt"/>
              </a:rPr>
              <a:t>amI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twice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247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Looks similar to Step 3, </a:t>
            </a:r>
            <a:r>
              <a:rPr lang="en-US" sz="1000" i="1" dirty="0">
                <a:latin typeface="+mj-lt"/>
              </a:rPr>
              <a:t>but it’s NOT!</a:t>
            </a:r>
          </a:p>
          <a:p>
            <a:r>
              <a:rPr lang="en-US" sz="1000" dirty="0">
                <a:latin typeface="+mj-lt"/>
              </a:rPr>
              <a:t>Let’s assume if condition is false.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455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607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125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051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026025" y="415925"/>
            <a:ext cx="2743200" cy="205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80162" y="2605566"/>
            <a:ext cx="10241280" cy="2416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026025" y="415925"/>
            <a:ext cx="2743200" cy="205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80162" y="2605566"/>
            <a:ext cx="10241280" cy="2416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dirty="0">
                <a:latin typeface="+mj-lt"/>
              </a:rPr>
              <a:t>Initialized when </a:t>
            </a:r>
            <a:r>
              <a:rPr lang="en-US" sz="1000" dirty="0" err="1">
                <a:latin typeface="+mj-lt"/>
              </a:rPr>
              <a:t>prog</a:t>
            </a:r>
            <a:r>
              <a:rPr lang="en-US" sz="1000" dirty="0">
                <a:latin typeface="+mj-lt"/>
              </a:rPr>
              <a:t> starts</a:t>
            </a:r>
          </a:p>
          <a:p>
            <a:r>
              <a:rPr lang="en-US" sz="1000" dirty="0">
                <a:latin typeface="+mj-lt"/>
              </a:rPr>
              <a:t>Heap managed by programmer</a:t>
            </a:r>
          </a:p>
          <a:p>
            <a:r>
              <a:rPr lang="en-US" sz="1000" dirty="0">
                <a:latin typeface="+mj-lt"/>
              </a:rPr>
              <a:t>Stack usually automatic, but we’ll have to look at how it works in assembly</a:t>
            </a:r>
          </a:p>
          <a:p>
            <a:r>
              <a:rPr lang="en-US" sz="1000" dirty="0">
                <a:latin typeface="+mj-lt"/>
              </a:rPr>
              <a:t>HW/OS enforces </a:t>
            </a:r>
            <a:r>
              <a:rPr lang="en-US" sz="1000" b="1" dirty="0">
                <a:latin typeface="+mj-lt"/>
              </a:rPr>
              <a:t>permissions</a:t>
            </a:r>
            <a:r>
              <a:rPr lang="en-US" sz="1000" dirty="0">
                <a:latin typeface="+mj-lt"/>
              </a:rPr>
              <a:t> on regions of memory</a:t>
            </a:r>
          </a:p>
          <a:p>
            <a:pPr lvl="1"/>
            <a:r>
              <a:rPr lang="en-US" sz="1000" dirty="0">
                <a:latin typeface="+mj-lt"/>
              </a:rPr>
              <a:t>Will talk about it more later in the course</a:t>
            </a:r>
            <a:endParaRPr lang="en-US" sz="1000" b="1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Memory is still just an array</a:t>
            </a:r>
          </a:p>
          <a:p>
            <a:pPr lvl="1"/>
            <a:r>
              <a:rPr lang="en-US" sz="1000" dirty="0">
                <a:latin typeface="+mj-lt"/>
              </a:rPr>
              <a:t>But we treat the upper part like a </a:t>
            </a:r>
            <a:r>
              <a:rPr lang="en-US" sz="1000" b="1" dirty="0">
                <a:latin typeface="+mj-lt"/>
              </a:rPr>
              <a:t>stack that grows downwards</a:t>
            </a:r>
          </a:p>
          <a:p>
            <a:pPr lvl="0"/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points at the lowest stack address, the top of the stack</a:t>
            </a:r>
          </a:p>
          <a:p>
            <a:pPr lvl="1"/>
            <a:r>
              <a:rPr lang="en-US" sz="1000" dirty="0">
                <a:latin typeface="+mj-lt"/>
              </a:rPr>
              <a:t>This will be the first thing to be popped off</a:t>
            </a:r>
          </a:p>
          <a:p>
            <a:pPr lvl="0"/>
            <a:r>
              <a:rPr lang="en-US" sz="1000" dirty="0">
                <a:latin typeface="+mj-lt"/>
              </a:rPr>
              <a:t>Remember: stacks only have 2 operations: </a:t>
            </a:r>
            <a:r>
              <a:rPr lang="en-US" sz="1000" b="1" dirty="0">
                <a:latin typeface="+mj-lt"/>
              </a:rPr>
              <a:t>push</a:t>
            </a:r>
            <a:r>
              <a:rPr lang="en-US" sz="1000" dirty="0">
                <a:latin typeface="+mj-lt"/>
              </a:rPr>
              <a:t> and </a:t>
            </a:r>
            <a:r>
              <a:rPr lang="en-US" sz="1000" b="1" dirty="0">
                <a:latin typeface="+mj-lt"/>
              </a:rPr>
              <a:t>pop</a:t>
            </a:r>
            <a:endParaRPr lang="en-US" sz="1000" b="1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7451" y="-2231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L11:  The Stack &amp; Procedures</a:t>
            </a:r>
          </a:p>
        </p:txBody>
      </p:sp>
    </p:spTree>
    <p:extLst>
      <p:ext uri="{BB962C8B-B14F-4D97-AF65-F5344CB8AC3E}">
        <p14:creationId xmlns:p14="http://schemas.microsoft.com/office/powerpoint/2010/main" val="7389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customXml" Target="../ink/ink7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../media/image16.emf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customXml" Target="../ink/ink8.xml"/><Relationship Id="rId5" Type="http://schemas.openxmlformats.org/officeDocument/2006/relationships/tags" Target="../tags/tag171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70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18.emf"/><Relationship Id="rId3" Type="http://schemas.openxmlformats.org/officeDocument/2006/relationships/tags" Target="../tags/tag177.xml"/><Relationship Id="rId7" Type="http://schemas.openxmlformats.org/officeDocument/2006/relationships/slideLayout" Target="../slideLayouts/slideLayout4.xml"/><Relationship Id="rId12" Type="http://schemas.openxmlformats.org/officeDocument/2006/relationships/customXml" Target="../ink/ink10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image" Target="../media/image17.emf"/><Relationship Id="rId5" Type="http://schemas.openxmlformats.org/officeDocument/2006/relationships/tags" Target="../tags/tag179.xml"/><Relationship Id="rId10" Type="http://schemas.openxmlformats.org/officeDocument/2006/relationships/customXml" Target="../ink/ink9.xml"/><Relationship Id="rId4" Type="http://schemas.openxmlformats.org/officeDocument/2006/relationships/tags" Target="../tags/tag178.xml"/><Relationship Id="rId9" Type="http://schemas.openxmlformats.org/officeDocument/2006/relationships/hyperlink" Target="https://godbolt.org/g/cKKDZ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19.emf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18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emf"/><Relationship Id="rId5" Type="http://schemas.openxmlformats.org/officeDocument/2006/relationships/tags" Target="../tags/tag188.xml"/><Relationship Id="rId10" Type="http://schemas.openxmlformats.org/officeDocument/2006/relationships/customXml" Target="../ink/ink13.xml"/><Relationship Id="rId4" Type="http://schemas.openxmlformats.org/officeDocument/2006/relationships/tags" Target="../tags/tag187.xml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image" Target="../media/image21.emf"/><Relationship Id="rId3" Type="http://schemas.openxmlformats.org/officeDocument/2006/relationships/tags" Target="../tags/tag191.xml"/><Relationship Id="rId21" Type="http://schemas.openxmlformats.org/officeDocument/2006/relationships/customXml" Target="../ink/ink16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customXml" Target="../ink/ink14.xml"/><Relationship Id="rId2" Type="http://schemas.openxmlformats.org/officeDocument/2006/relationships/tags" Target="../tags/tag190.xml"/><Relationship Id="rId16" Type="http://schemas.openxmlformats.org/officeDocument/2006/relationships/notesSlide" Target="../notesSlides/notesSlide17.xml"/><Relationship Id="rId20" Type="http://schemas.openxmlformats.org/officeDocument/2006/relationships/image" Target="../media/image22.emf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98.xml"/><Relationship Id="rId19" Type="http://schemas.openxmlformats.org/officeDocument/2006/relationships/customXml" Target="../ink/ink15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10" Type="http://schemas.openxmlformats.org/officeDocument/2006/relationships/tags" Target="../tags/tag212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22.xml"/><Relationship Id="rId21" Type="http://schemas.openxmlformats.org/officeDocument/2006/relationships/image" Target="../media/image24.emf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customXml" Target="../ink/ink17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10" Type="http://schemas.openxmlformats.org/officeDocument/2006/relationships/tags" Target="../tags/tag229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2" Type="http://schemas.openxmlformats.org/officeDocument/2006/relationships/tags" Target="../tags/tag238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56.xml"/><Relationship Id="rId21" Type="http://schemas.openxmlformats.org/officeDocument/2006/relationships/customXml" Target="../ink/ink19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image" Target="../media/image25.emf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10" Type="http://schemas.openxmlformats.org/officeDocument/2006/relationships/tags" Target="../tags/tag263.xml"/><Relationship Id="rId19" Type="http://schemas.openxmlformats.org/officeDocument/2006/relationships/customXml" Target="../ink/ink18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27.emf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customXml" Target="../ink/ink2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276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9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customXml" Target="../ink/ink22.xml"/><Relationship Id="rId5" Type="http://schemas.openxmlformats.org/officeDocument/2006/relationships/tags" Target="../tags/tag278.xml"/><Relationship Id="rId10" Type="http://schemas.openxmlformats.org/officeDocument/2006/relationships/image" Target="../media/image28.emf"/><Relationship Id="rId4" Type="http://schemas.openxmlformats.org/officeDocument/2006/relationships/tags" Target="../tags/tag277.xml"/><Relationship Id="rId9" Type="http://schemas.openxmlformats.org/officeDocument/2006/relationships/customXml" Target="../ink/ink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7" Type="http://schemas.openxmlformats.org/officeDocument/2006/relationships/image" Target="../media/image30.emf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customXml" Target="../ink/ink2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" Type="http://schemas.openxmlformats.org/officeDocument/2006/relationships/tags" Target="../tags/tag288.xml"/><Relationship Id="rId21" Type="http://schemas.openxmlformats.org/officeDocument/2006/relationships/notesSlide" Target="../notesSlides/notesSlide26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image" Target="../media/image32.emf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customXml" Target="../ink/ink25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image" Target="../media/image31.emf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customXml" Target="../ink/ink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image" Target="../media/image33.emf"/><Relationship Id="rId3" Type="http://schemas.openxmlformats.org/officeDocument/2006/relationships/tags" Target="../tags/tag307.xml"/><Relationship Id="rId21" Type="http://schemas.openxmlformats.org/officeDocument/2006/relationships/tags" Target="../tags/tag325.xml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customXml" Target="../ink/ink26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notesSlide" Target="../notesSlides/notesSlide27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4.emf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customXml" Target="../ink/ink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customXml" Target="../ink/ink28.xml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notesSlide" Target="../notesSlides/notesSlide28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9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5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8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notesSlide" Target="../notesSlides/notesSlide29.xml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76.xml"/><Relationship Id="rId21" Type="http://schemas.openxmlformats.org/officeDocument/2006/relationships/tags" Target="../tags/tag394.xml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tags" Target="../tags/tag398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tags" Target="../tags/tag393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tags" Target="../tags/tag397.xml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tags" Target="../tags/tag424.xml"/><Relationship Id="rId3" Type="http://schemas.openxmlformats.org/officeDocument/2006/relationships/tags" Target="../tags/tag401.xml"/><Relationship Id="rId21" Type="http://schemas.openxmlformats.org/officeDocument/2006/relationships/tags" Target="../tags/tag419.xml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0" Type="http://schemas.openxmlformats.org/officeDocument/2006/relationships/tags" Target="../tags/tag418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notesSlide" Target="../notesSlides/notesSlide31.xml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image" Target="../media/image36.emf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customXml" Target="../ink/ink29.xml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notesSlide" Target="../notesSlides/notesSlide33.xml"/><Relationship Id="rId3" Type="http://schemas.openxmlformats.org/officeDocument/2006/relationships/tags" Target="../tags/tag452.xml"/><Relationship Id="rId21" Type="http://schemas.openxmlformats.org/officeDocument/2006/relationships/tags" Target="../tags/tag470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tags" Target="../tags/tag469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tags" Target="../tags/tag473.xml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tags" Target="../tags/tag472.xml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tags" Target="../tags/tag47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customXml" Target="../ink/ink30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notesSlide" Target="../notesSlides/notesSlide34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26" Type="http://schemas.openxmlformats.org/officeDocument/2006/relationships/notesSlide" Target="../notesSlides/notesSlide35.xml"/><Relationship Id="rId3" Type="http://schemas.openxmlformats.org/officeDocument/2006/relationships/tags" Target="../tags/tag499.xml"/><Relationship Id="rId21" Type="http://schemas.openxmlformats.org/officeDocument/2006/relationships/tags" Target="../tags/tag517.xml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0" Type="http://schemas.openxmlformats.org/officeDocument/2006/relationships/tags" Target="../tags/tag516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24" Type="http://schemas.openxmlformats.org/officeDocument/2006/relationships/tags" Target="../tags/tag520.xml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23" Type="http://schemas.openxmlformats.org/officeDocument/2006/relationships/tags" Target="../tags/tag519.xml"/><Relationship Id="rId10" Type="http://schemas.openxmlformats.org/officeDocument/2006/relationships/tags" Target="../tags/tag506.xml"/><Relationship Id="rId19" Type="http://schemas.openxmlformats.org/officeDocument/2006/relationships/tags" Target="../tags/tag515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tags" Target="../tags/tag5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3" Type="http://schemas.openxmlformats.org/officeDocument/2006/relationships/tags" Target="../tags/tag523.xml"/><Relationship Id="rId21" Type="http://schemas.openxmlformats.org/officeDocument/2006/relationships/tags" Target="../tags/tag541.xml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notesSlide" Target="../notesSlides/notesSlide36.xml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tags" Target="../tags/tag540.xml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tags" Target="../tags/tag543.xml"/><Relationship Id="rId10" Type="http://schemas.openxmlformats.org/officeDocument/2006/relationships/tags" Target="../tags/tag530.xml"/><Relationship Id="rId19" Type="http://schemas.openxmlformats.org/officeDocument/2006/relationships/tags" Target="../tags/tag539.xml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tags" Target="../tags/tag54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image" Target="../media/image38.emf"/><Relationship Id="rId3" Type="http://schemas.openxmlformats.org/officeDocument/2006/relationships/tags" Target="../tags/tag546.xml"/><Relationship Id="rId21" Type="http://schemas.openxmlformats.org/officeDocument/2006/relationships/tags" Target="../tags/tag564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customXml" Target="../ink/ink31.xml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tags" Target="../tags/tag563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notesSlide" Target="../notesSlides/notesSlide37.xml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notesSlide" Target="../notesSlides/notesSlide38.xml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image" Target="../media/image39.emf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10" Type="http://schemas.openxmlformats.org/officeDocument/2006/relationships/tags" Target="../tags/tag575.xml"/><Relationship Id="rId19" Type="http://schemas.openxmlformats.org/officeDocument/2006/relationships/customXml" Target="../ink/ink32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customXml" Target="../ink/ink34.xml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10.emf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customXml" Target="../ink/ink2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customXml" Target="../ink/ink3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21" Type="http://schemas.openxmlformats.org/officeDocument/2006/relationships/image" Target="../media/image12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customXml" Target="../ink/ink4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customXml" Target="../ink/ink5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notesSlide" Target="../notesSlides/notesSlide9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image" Target="../media/image14.emf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customXml" Target="../ink/ink6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The Stack &amp; Procedures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Justin Hsia	</a:t>
            </a:r>
            <a:r>
              <a:rPr lang="en-US" sz="2000" dirty="0" err="1"/>
              <a:t>Akshat</a:t>
            </a:r>
            <a:r>
              <a:rPr lang="en-US" sz="2000" dirty="0"/>
              <a:t> Aggarwal	An Wang	Andrew Hu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Brian Dai	Britt Henderson	James Shin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Kevin Bi	Kory Watson	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Sophie Tian	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619023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http://xkcd.com/571/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809998"/>
            <a:ext cx="8595360" cy="23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10800000" flipH="1">
            <a:off x="6108700" y="5257800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95351" y="4797425"/>
            <a:ext cx="2503699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Anonymous Pro Regular" charset="0"/>
                <a:sym typeface="Courier New Bold" charset="0"/>
              </a:rPr>
              <a:t>%</a:t>
            </a:r>
            <a:r>
              <a:rPr lang="en-US" sz="24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Anonymous Pro Regular" charset="0"/>
                <a:sym typeface="Courier New Bold" charset="0"/>
              </a:rPr>
              <a:t>rsp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cs typeface="Anonymous Pro Regular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41" name="Rectangle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630863" y="5635625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</a:t>
            </a:r>
            <a:r>
              <a:rPr lang="en-US" dirty="0"/>
              <a:t>Stack: </a:t>
            </a:r>
            <a:r>
              <a:rPr lang="en-US" dirty="0" smtClean="0"/>
              <a:t>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cs typeface="Calibri" panose="020F0502020204030204" pitchFamily="34" charset="0"/>
                <a:sym typeface="Calibri Bold Italic" charset="0"/>
              </a:rPr>
              <a:t>d</a:t>
            </a:r>
            <a:r>
              <a:rPr lang="en-US" i="1" dirty="0" err="1" smtClean="0"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st</a:t>
            </a:r>
            <a:endParaRPr lang="en-US" i="1" dirty="0">
              <a:cs typeface="Calibri" panose="020F0502020204030204" pitchFamily="34" charset="0"/>
              <a:sym typeface="Courier New Bold" charset="0"/>
            </a:endParaRPr>
          </a:p>
          <a:p>
            <a:pPr marL="552450" lvl="1"/>
            <a:r>
              <a:rPr lang="en-US" dirty="0"/>
              <a:t>Load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Store value at </a:t>
            </a:r>
            <a:r>
              <a:rPr lang="en-US" i="1" dirty="0" err="1" smtClean="0"/>
              <a:t>dst</a:t>
            </a:r>
            <a:endParaRPr lang="en-US" dirty="0"/>
          </a:p>
          <a:p>
            <a:pPr marL="552450" lvl="1"/>
            <a:r>
              <a:rPr lang="en-US" b="1" i="1" dirty="0"/>
              <a:t>Increment</a:t>
            </a:r>
            <a:r>
              <a:rPr lang="en-US" b="1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</a:t>
            </a:r>
            <a:r>
              <a:rPr lang="en-US" dirty="0" smtClean="0"/>
              <a:t>8</a:t>
            </a:r>
            <a:endParaRPr lang="en-US" sz="1000" dirty="0"/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Stores contents of top of stack </a:t>
            </a:r>
            <a:br>
              <a:rPr lang="en-US" sz="2000" dirty="0"/>
            </a:br>
            <a:r>
              <a:rPr lang="en-US" sz="2000" dirty="0"/>
              <a:t>into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/>
              <a:t> and adjust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4052" name="Rectangle 2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56275" y="1511300"/>
            <a:ext cx="1304925" cy="36703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4054" name="Group 2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040313" y="4706938"/>
            <a:ext cx="635000" cy="323850"/>
            <a:chOff x="0" y="0"/>
            <a:chExt cx="400" cy="204"/>
          </a:xfrm>
        </p:grpSpPr>
        <p:sp>
          <p:nvSpPr>
            <p:cNvPr id="4405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6" y="10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056" name="Rectangle 2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22" y="0"/>
              <a:ext cx="178" cy="204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+8</a:t>
              </a:r>
              <a:endPara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44057" name="AutoShape 2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0800000" flipH="1"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4058" name="Rectangle 26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9" name="Rectangle 27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EFEF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1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2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761037" y="4553129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20"/>
            </p:custDataLst>
          </p:nvPr>
        </p:nvSpPr>
        <p:spPr>
          <a:xfrm>
            <a:off x="16764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Those bits are still there; we’re just not using them.</a:t>
            </a:r>
          </a:p>
        </p:txBody>
      </p:sp>
      <p:cxnSp>
        <p:nvCxnSpPr>
          <p:cNvPr id="35" name="Straight Arrow Connector 34"/>
          <p:cNvCxnSpPr/>
          <p:nvPr>
            <p:custDataLst>
              <p:tags r:id="rId21"/>
            </p:custDataLst>
          </p:nvPr>
        </p:nvCxnSpPr>
        <p:spPr bwMode="auto">
          <a:xfrm flipV="1">
            <a:off x="4419600" y="5030788"/>
            <a:ext cx="1447800" cy="131217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15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7" name="TextBox 36"/>
          <p:cNvSpPr txBox="1"/>
          <p:nvPr>
            <p:custDataLst>
              <p:tags r:id="rId23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1" name="Ink 40"/>
              <p14:cNvContentPartPr/>
              <p14:nvPr/>
            </p14:nvContentPartPr>
            <p14:xfrm>
              <a:off x="1038960" y="956160"/>
              <a:ext cx="5832000" cy="482112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9960" y="948960"/>
                <a:ext cx="5850360" cy="48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7594624" presetClass="entr" presetSubtype="1395378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</a:t>
            </a:r>
            <a:r>
              <a:rPr lang="en-US" dirty="0"/>
              <a:t>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3840480"/>
            <a:ext cx="8366125" cy="265176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dirty="0" smtClean="0"/>
              <a:t> must know where to find </a:t>
            </a:r>
            <a:r>
              <a:rPr lang="en-US" sz="2400" dirty="0" err="1" smtClean="0"/>
              <a:t>args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must know where to find </a:t>
            </a:r>
            <a:r>
              <a:rPr lang="en-US" sz="2400" i="1" dirty="0" smtClean="0"/>
              <a:t>return </a:t>
            </a:r>
            <a:r>
              <a:rPr lang="en-US" sz="2400" i="1" u="sng" dirty="0" smtClean="0"/>
              <a:t>address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Caller</a:t>
            </a:r>
            <a:r>
              <a:rPr lang="en-US" sz="2400" b="1" dirty="0" smtClean="0"/>
              <a:t> </a:t>
            </a:r>
            <a:r>
              <a:rPr lang="en-US" sz="2400" dirty="0" smtClean="0"/>
              <a:t>must know where to find </a:t>
            </a:r>
            <a:r>
              <a:rPr lang="en-US" sz="2400" i="1" dirty="0" smtClean="0"/>
              <a:t>return </a:t>
            </a:r>
            <a:r>
              <a:rPr lang="en-US" sz="2400" i="1" u="sng" dirty="0" smtClean="0"/>
              <a:t>value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Caller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run on same CPU, so use the same registers</a:t>
            </a:r>
          </a:p>
          <a:p>
            <a:pPr lvl="1"/>
            <a:r>
              <a:rPr lang="en-US" sz="2000" dirty="0" smtClean="0"/>
              <a:t>How do we deal with register reuse?</a:t>
            </a:r>
          </a:p>
          <a:p>
            <a:r>
              <a:rPr lang="en-US" sz="2400" dirty="0" smtClean="0"/>
              <a:t>Unneeded steps can be skipped (</a:t>
            </a:r>
            <a:r>
              <a:rPr lang="en-US" sz="2400" i="1" dirty="0" smtClean="0"/>
              <a:t>e.g.</a:t>
            </a:r>
            <a:r>
              <a:rPr lang="en-US" sz="2400" dirty="0" smtClean="0"/>
              <a:t> no arguments)</a:t>
            </a:r>
            <a:endParaRPr lang="en-US" sz="24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1280160"/>
            <a:ext cx="2377440" cy="2270517"/>
            <a:chOff x="1645920" y="1280160"/>
            <a:chExt cx="2377440" cy="2270517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4592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  <a:endParaRPr lang="en-US" dirty="0">
                <a:solidFill>
                  <a:srgbClr val="3333CC"/>
                </a:solidFill>
                <a:latin typeface="Calibri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45920" y="173736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 smtClean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endParaRPr lang="en-US" sz="1600" b="0" dirty="0" smtClean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37760" y="1828800"/>
            <a:ext cx="2377440" cy="1778074"/>
            <a:chOff x="4937760" y="1828800"/>
            <a:chExt cx="2377440" cy="1778074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  <a:endParaRPr lang="en-US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37760" y="2286000"/>
              <a:ext cx="2377440" cy="13208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4821" y="1320874"/>
            <a:ext cx="2757899" cy="2062406"/>
            <a:chOff x="2454821" y="1320874"/>
            <a:chExt cx="2757899" cy="2062406"/>
          </a:xfrm>
        </p:grpSpPr>
        <p:cxnSp>
          <p:nvCxnSpPr>
            <p:cNvPr id="20" name="Straight Arrow Connector 19"/>
            <p:cNvCxnSpPr/>
            <p:nvPr>
              <p:custDataLst>
                <p:tags r:id="rId3"/>
              </p:custDataLst>
            </p:nvPr>
          </p:nvCxnSpPr>
          <p:spPr bwMode="auto">
            <a:xfrm flipH="1" flipV="1">
              <a:off x="3246120" y="2651760"/>
              <a:ext cx="1729740" cy="7315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3901440" y="1320874"/>
              <a:ext cx="1311280" cy="1000454"/>
              <a:chOff x="3901440" y="1320874"/>
              <a:chExt cx="1311280" cy="1000454"/>
            </a:xfrm>
          </p:grpSpPr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47154" y="1320874"/>
                <a:ext cx="1265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660066"/>
                    </a:solidFill>
                    <a:latin typeface="Calibri" pitchFamily="34" charset="0"/>
                  </a:rPr>
                  <a:t>procedures</a:t>
                </a:r>
              </a:p>
            </p:txBody>
          </p:sp>
          <p:cxnSp>
            <p:nvCxnSpPr>
              <p:cNvPr id="4" name="Straight Arrow Connector 3"/>
              <p:cNvCxnSpPr/>
              <p:nvPr>
                <p:custDataLst>
                  <p:tags r:id="rId6"/>
                </p:custDataLst>
              </p:nvPr>
            </p:nvCxnSpPr>
            <p:spPr bwMode="auto">
              <a:xfrm flipH="1">
                <a:off x="3901440" y="1631635"/>
                <a:ext cx="304800" cy="2286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" name="Straight Arrow Connector 5"/>
              <p:cNvCxnSpPr/>
              <p:nvPr>
                <p:custDataLst>
                  <p:tags r:id="rId7"/>
                </p:custDataLst>
              </p:nvPr>
            </p:nvCxnSpPr>
            <p:spPr bwMode="auto">
              <a:xfrm>
                <a:off x="4846320" y="1634631"/>
                <a:ext cx="259080" cy="6866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4" name="Straight Arrow Connector 33"/>
            <p:cNvCxnSpPr/>
            <p:nvPr>
              <p:custDataLst>
                <p:tags r:id="rId4"/>
              </p:custDataLst>
            </p:nvPr>
          </p:nvCxnSpPr>
          <p:spPr bwMode="auto">
            <a:xfrm>
              <a:off x="2454821" y="2400489"/>
              <a:ext cx="2514600" cy="457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3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75" y="4389120"/>
            <a:ext cx="8366125" cy="201168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convention</a:t>
            </a:r>
            <a:r>
              <a:rPr lang="en-US" sz="2400" dirty="0" smtClean="0"/>
              <a:t> of where to leave/find things is called the calling convention (or procedure call linkage)</a:t>
            </a:r>
          </a:p>
          <a:p>
            <a:pPr lvl="1"/>
            <a:r>
              <a:rPr lang="en-US" sz="2000" dirty="0" smtClean="0"/>
              <a:t>Details vary between systems</a:t>
            </a:r>
          </a:p>
          <a:p>
            <a:pPr lvl="1"/>
            <a:r>
              <a:rPr lang="en-US" sz="2000" dirty="0" smtClean="0"/>
              <a:t>We will see the convention for </a:t>
            </a:r>
            <a:r>
              <a:rPr lang="en-US" sz="2000" u="sng" dirty="0" smtClean="0"/>
              <a:t>x86-64/Linux</a:t>
            </a:r>
            <a:r>
              <a:rPr lang="en-US" sz="2000" dirty="0" smtClean="0"/>
              <a:t> in detail</a:t>
            </a:r>
          </a:p>
          <a:p>
            <a:pPr lvl="1"/>
            <a:r>
              <a:rPr lang="en-US" sz="2000" dirty="0" smtClean="0"/>
              <a:t>What could happen if our program didn’t follow these conventions?</a:t>
            </a:r>
            <a:endParaRPr lang="en-US" sz="2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0" y="1280160"/>
            <a:ext cx="2377440" cy="2516738"/>
            <a:chOff x="1828800" y="1280160"/>
            <a:chExt cx="2377440" cy="2516738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  <a:endParaRPr lang="en-US" dirty="0">
                <a:solidFill>
                  <a:srgbClr val="3333CC"/>
                </a:solidFill>
                <a:latin typeface="Calibri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1737360"/>
              <a:ext cx="2377440" cy="20595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 smtClean="0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 smtClean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alibri"/>
                  <a:cs typeface="Calibri"/>
                </a:rPr>
                <a:t>    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1828800"/>
            <a:ext cx="2377440" cy="2270517"/>
            <a:chOff x="4937760" y="1828800"/>
            <a:chExt cx="2377440" cy="2270517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  <a:endParaRPr lang="en-US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37760" y="228600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 smtClean="0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cxnSp>
        <p:nvCxnSpPr>
          <p:cNvPr id="20" name="Straight Arrow Connector 19"/>
          <p:cNvCxnSpPr/>
          <p:nvPr>
            <p:custDataLst>
              <p:tags r:id="rId3"/>
            </p:custDataLst>
          </p:nvPr>
        </p:nvCxnSpPr>
        <p:spPr bwMode="auto">
          <a:xfrm flipH="1" flipV="1">
            <a:off x="3210059" y="2927355"/>
            <a:ext cx="1783080" cy="9753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>
            <p:custDataLst>
              <p:tags r:id="rId4"/>
            </p:custDataLst>
          </p:nvPr>
        </p:nvCxnSpPr>
        <p:spPr bwMode="auto">
          <a:xfrm flipV="1">
            <a:off x="2438400" y="2485347"/>
            <a:ext cx="2542032" cy="1362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250520" y="5562720"/>
              <a:ext cx="1487520" cy="395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39720" y="5551920"/>
                <a:ext cx="151056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Code Example (Preview)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 = a * b;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400550: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400553: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ro-RO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  <a:endParaRPr lang="ro-RO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400540: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400541: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mult2(x,y)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at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40054c: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Restore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40054d: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0972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Compiler Explorer:</a:t>
            </a:r>
          </a:p>
          <a:p>
            <a:r>
              <a:rPr lang="en-US" sz="2000" b="0" dirty="0">
                <a:latin typeface="Calibri" pitchFamily="34" charset="0"/>
                <a:hlinkClick r:id="rId9"/>
              </a:rPr>
              <a:t>https://</a:t>
            </a:r>
            <a:r>
              <a:rPr lang="en-US" sz="2000" b="0" dirty="0" smtClean="0">
                <a:latin typeface="Calibri" pitchFamily="34" charset="0"/>
                <a:hlinkClick r:id="rId9"/>
              </a:rPr>
              <a:t>godbolt.org/g/cKKDZn</a:t>
            </a:r>
            <a:r>
              <a:rPr lang="en-US" sz="2000" b="0" dirty="0" smtClean="0">
                <a:latin typeface="Calibri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92760" y="3044160"/>
              <a:ext cx="823320" cy="14911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000" y="3038040"/>
                <a:ext cx="834840" cy="15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093120" y="2042280"/>
              <a:ext cx="5424840" cy="37627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5200" y="2035080"/>
                <a:ext cx="5438880" cy="37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0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</a:t>
            </a:r>
            <a:r>
              <a:rPr lang="en-US" sz="2400" dirty="0" smtClean="0">
                <a:solidFill>
                  <a:srgbClr val="C00000"/>
                </a:solidFill>
              </a:rPr>
              <a:t>call: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Push </a:t>
            </a:r>
            <a:r>
              <a:rPr lang="en-US" sz="2000" dirty="0"/>
              <a:t>return address on </a:t>
            </a:r>
            <a:r>
              <a:rPr lang="en-US" sz="2000" dirty="0" smtClean="0"/>
              <a:t>stack (</a:t>
            </a:r>
            <a:r>
              <a:rPr lang="en-US" sz="2000" i="1" dirty="0" smtClean="0">
                <a:solidFill>
                  <a:srgbClr val="FF0000"/>
                </a:solidFill>
              </a:rPr>
              <a:t>why? which address?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</a:t>
            </a: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181600" y="1828800"/>
              <a:ext cx="3491640" cy="1056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2960" y="1820160"/>
                <a:ext cx="3511800" cy="10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05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</a:t>
            </a:r>
            <a:r>
              <a:rPr lang="en-US" u="sng" dirty="0" smtClean="0"/>
              <a:t>Flow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</a:t>
            </a:r>
            <a:r>
              <a:rPr lang="en-US" sz="2400" dirty="0" smtClean="0">
                <a:solidFill>
                  <a:srgbClr val="C00000"/>
                </a:solidFill>
              </a:rPr>
              <a:t>call: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Push </a:t>
            </a:r>
            <a:r>
              <a:rPr lang="en-US" sz="2000" dirty="0"/>
              <a:t>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</a:t>
            </a:r>
            <a:r>
              <a:rPr lang="en-US" sz="2000" i="1" dirty="0" smtClean="0">
                <a:solidFill>
                  <a:srgbClr val="FF0000"/>
                </a:solidFill>
              </a:rPr>
              <a:t>?</a:t>
            </a:r>
            <a:r>
              <a:rPr lang="en-US" sz="2000" dirty="0" smtClean="0"/>
              <a:t>)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Return </a:t>
            </a:r>
            <a:r>
              <a:rPr lang="en-US" sz="2400" dirty="0" smtClean="0"/>
              <a:t>address:</a:t>
            </a:r>
            <a:endParaRPr lang="en-US" sz="2400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Address of </a:t>
            </a:r>
            <a:r>
              <a:rPr lang="en-US" sz="2000" dirty="0" smtClean="0"/>
              <a:t>instruction immediately </a:t>
            </a:r>
            <a:r>
              <a:rPr lang="en-US" sz="2000" dirty="0"/>
              <a:t>after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dirty="0"/>
              <a:t> instruction </a:t>
            </a:r>
            <a:endParaRPr lang="en-US" sz="2000" b="1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Example from </a:t>
            </a:r>
            <a:r>
              <a:rPr lang="en-US" sz="2000" dirty="0" smtClean="0"/>
              <a:t>disassembly: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b="1" dirty="0" smtClean="0">
                <a:latin typeface="Anonymous Pro" panose="02060609030202000504" pitchFamily="49" charset="0"/>
              </a:rPr>
              <a:t>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400544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400550 &lt;mult2&gt;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400549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28800" algn="l"/>
                <a:tab pos="2286000" algn="l"/>
                <a:tab pos="4064000" algn="l"/>
              </a:tabLst>
            </a:pPr>
            <a:r>
              <a:rPr lang="en-US" sz="2000" b="1" dirty="0" smtClean="0">
                <a:latin typeface="Anonymous Pro" panose="02060609030202000504" pitchFamily="49" charset="0"/>
              </a:rPr>
              <a:t>			</a:t>
            </a:r>
            <a:r>
              <a:rPr lang="en-US" sz="2000" dirty="0" smtClean="0"/>
              <a:t>Return address 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0x400549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Procedure return: 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Pop return </a:t>
            </a:r>
            <a:r>
              <a:rPr lang="en-US" sz="2000" dirty="0"/>
              <a:t>address from </a:t>
            </a:r>
            <a:r>
              <a:rPr lang="en-US" sz="2000" dirty="0" smtClean="0"/>
              <a:t>stack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address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6400800" y="5181600"/>
            <a:ext cx="2356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alibri" pitchFamily="34" charset="0"/>
              </a:rPr>
              <a:t>next instruction</a:t>
            </a:r>
          </a:p>
          <a:p>
            <a:r>
              <a:rPr lang="en-US" sz="1800" b="0" dirty="0" smtClean="0">
                <a:latin typeface="Calibri" pitchFamily="34" charset="0"/>
              </a:rPr>
              <a:t>happens to be a move,</a:t>
            </a:r>
          </a:p>
          <a:p>
            <a:r>
              <a:rPr lang="en-US" sz="1800" b="0" dirty="0">
                <a:latin typeface="Calibri" pitchFamily="34" charset="0"/>
              </a:rPr>
              <a:t>b</a:t>
            </a:r>
            <a:r>
              <a:rPr lang="en-US" sz="1800" b="0" dirty="0" smtClean="0">
                <a:latin typeface="Calibri" pitchFamily="34" charset="0"/>
              </a:rPr>
              <a:t>ut could be anything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142232"/>
            <a:ext cx="4876800" cy="7848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12700">
              <a:spcBef>
                <a:spcPts val="400"/>
              </a:spcBef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400550 &lt;mult2&gt;</a:t>
            </a:r>
          </a:p>
          <a:p>
            <a:pPr marL="0" lvl="1" indent="12700">
              <a:spcBef>
                <a:spcPts val="400"/>
              </a:spcBef>
              <a:buNone/>
              <a:tabLst>
                <a:tab pos="169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400549: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5410200" y="4800602"/>
            <a:ext cx="990600" cy="53339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2133600" y="4827427"/>
              <a:ext cx="4012200" cy="1727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4240" y="4817707"/>
                <a:ext cx="4031280" cy="17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5181600" y="1828800"/>
              <a:ext cx="3491640" cy="10566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2960" y="1820160"/>
                <a:ext cx="3511800" cy="10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30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 smtClean="0"/>
              <a:t>Procedure </a:t>
            </a:r>
            <a:r>
              <a:rPr lang="en-US" u="sng" dirty="0" smtClean="0"/>
              <a:t>Call</a:t>
            </a:r>
            <a:r>
              <a:rPr lang="en-US" dirty="0" smtClean="0"/>
              <a:t> Example </a:t>
            </a:r>
            <a:r>
              <a:rPr lang="en-US" sz="2400" dirty="0" smtClean="0"/>
              <a:t>(step 1)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ro-RO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400544: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sk-SK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22" name="Straight Arrow Connector 21"/>
          <p:cNvCxnSpPr>
            <a:stCxn id="11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693444" y="2456688"/>
            <a:ext cx="1707356" cy="22296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5486400" y="1371600"/>
            <a:ext cx="2260600" cy="3505200"/>
            <a:chOff x="5334000" y="381000"/>
            <a:chExt cx="2260600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5472112" y="2895600"/>
              <a:ext cx="2122488" cy="381000"/>
              <a:chOff x="5472112" y="2895600"/>
              <a:chExt cx="2122488" cy="381000"/>
            </a:xfrm>
          </p:grpSpPr>
          <p:sp>
            <p:nvSpPr>
              <p:cNvPr id="12" name="Rectangle 9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248400" y="2895600"/>
                <a:ext cx="13462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4" name="Rectangle 3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472112" y="28956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 smtClean="0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 smtClean="0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34000" y="381000"/>
              <a:ext cx="2260600" cy="1905000"/>
              <a:chOff x="5334000" y="381000"/>
              <a:chExt cx="2260600" cy="1905000"/>
            </a:xfrm>
          </p:grpSpPr>
          <p:sp>
            <p:nvSpPr>
              <p:cNvPr id="18" name="Rectangle 15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48400" y="381000"/>
                <a:ext cx="1346200" cy="1905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Rectangle 1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334000" y="1898904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6" name="Rectangle 11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334000" y="1524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0x128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" name="Rectangle 1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34000" y="1143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0x130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72112" y="3505200"/>
              <a:ext cx="2122488" cy="381000"/>
              <a:chOff x="5472112" y="3505200"/>
              <a:chExt cx="2122488" cy="381000"/>
            </a:xfrm>
          </p:grpSpPr>
          <p:sp>
            <p:nvSpPr>
              <p:cNvPr id="11" name="Rectangle 8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48400" y="3505200"/>
                <a:ext cx="1346200" cy="381000"/>
              </a:xfrm>
              <a:prstGeom prst="rect">
                <a:avLst/>
              </a:prstGeom>
              <a:solidFill>
                <a:srgbClr val="FFCCCC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0x400544</a:t>
                </a:r>
                <a:endPara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9" name="Rectangle 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472112" y="35052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%rip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20" name="Arc 19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403560" y="2133720"/>
              <a:ext cx="8384400" cy="27655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9600" y="2125080"/>
                <a:ext cx="8397000" cy="27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Ink 30"/>
              <p14:cNvContentPartPr/>
              <p14:nvPr/>
            </p14:nvContentPartPr>
            <p14:xfrm>
              <a:off x="2775960" y="1965960"/>
              <a:ext cx="5194440" cy="21711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66960" y="1958040"/>
                <a:ext cx="5214240" cy="21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Ink 31"/>
              <p14:cNvContentPartPr/>
              <p14:nvPr/>
            </p14:nvContentPartPr>
            <p14:xfrm>
              <a:off x="6352920" y="893880"/>
              <a:ext cx="1802880" cy="44650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44640" y="887760"/>
                <a:ext cx="1820160" cy="44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4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ro-RO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400544: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sk-SK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3"/>
            </p:custDataLst>
          </p:nvPr>
        </p:nvCxnSpPr>
        <p:spPr bwMode="auto">
          <a:xfrm flipH="1" flipV="1">
            <a:off x="4343400" y="2678430"/>
            <a:ext cx="2049354" cy="7917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17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/>
              <a:t>Procedure </a:t>
            </a:r>
            <a:r>
              <a:rPr lang="en-US" u="sng" kern="0" dirty="0" smtClean="0"/>
              <a:t>Call</a:t>
            </a:r>
            <a:r>
              <a:rPr lang="en-US" kern="0" dirty="0" smtClean="0"/>
              <a:t> Example </a:t>
            </a:r>
            <a:r>
              <a:rPr lang="en-US" sz="2400" kern="0" dirty="0" smtClean="0"/>
              <a:t>(step 2)</a:t>
            </a:r>
            <a:endParaRPr lang="en-US" sz="2400" kern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22" name="Straight Arrow Connector 21"/>
          <p:cNvCxnSpPr>
            <a:stCxn id="28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267200" y="4495800"/>
            <a:ext cx="21336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4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0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2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3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28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0x400550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9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20" name="Arc 19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ro-RO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1" name="Rectangle 3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400544: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sk-SK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29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/>
              <a:t>Procedure </a:t>
            </a:r>
            <a:r>
              <a:rPr lang="en-US" u="sng" kern="0" dirty="0" smtClean="0"/>
              <a:t>Return</a:t>
            </a:r>
            <a:r>
              <a:rPr lang="en-US" kern="0" dirty="0" smtClean="0"/>
              <a:t> Example </a:t>
            </a:r>
            <a:r>
              <a:rPr lang="en-US" sz="2400" kern="0" dirty="0" smtClean="0"/>
              <a:t>(step 1)</a:t>
            </a:r>
            <a:endParaRPr lang="en-US" sz="2400" kern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22" name="Straight Arrow Connector 21"/>
          <p:cNvCxnSpPr>
            <a:stCxn id="44" idx="1"/>
          </p:cNvCxnSpPr>
          <p:nvPr>
            <p:custDataLst>
              <p:tags r:id="rId5"/>
            </p:custDataLst>
          </p:nvPr>
        </p:nvCxnSpPr>
        <p:spPr bwMode="auto">
          <a:xfrm flipH="1">
            <a:off x="2590800" y="4686300"/>
            <a:ext cx="3810000" cy="571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33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343400" y="2678430"/>
            <a:ext cx="2057400" cy="7886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33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6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7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9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2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44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46" name="Arc 45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6441840" y="3057480"/>
              <a:ext cx="2076120" cy="16102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32840" y="3047040"/>
                <a:ext cx="2094840" cy="16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6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due tonight</a:t>
            </a:r>
          </a:p>
          <a:p>
            <a:r>
              <a:rPr lang="en-US" dirty="0" smtClean="0"/>
              <a:t>Lab 2 due next Friday (10/26)</a:t>
            </a:r>
          </a:p>
          <a:p>
            <a:pPr lvl="1"/>
            <a:r>
              <a:rPr lang="en-US" dirty="0" smtClean="0"/>
              <a:t>Ideally want to finish well before the </a:t>
            </a:r>
            <a:r>
              <a:rPr lang="en-US" dirty="0"/>
              <a:t>m</a:t>
            </a:r>
            <a:r>
              <a:rPr lang="en-US" dirty="0" smtClean="0"/>
              <a:t>idterm</a:t>
            </a:r>
          </a:p>
          <a:p>
            <a:r>
              <a:rPr lang="en-US" dirty="0" smtClean="0"/>
              <a:t>Homework 3 released next week</a:t>
            </a:r>
          </a:p>
          <a:p>
            <a:pPr lvl="1"/>
            <a:r>
              <a:rPr lang="en-US" dirty="0" smtClean="0"/>
              <a:t>On midterm material, but due after the midterm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Midterm </a:t>
            </a:r>
            <a:r>
              <a:rPr lang="en-US" dirty="0" smtClean="0"/>
              <a:t>(10/29, </a:t>
            </a:r>
            <a:r>
              <a:rPr lang="en-US" dirty="0" smtClean="0"/>
              <a:t>5:10-6:20 pm</a:t>
            </a:r>
            <a:r>
              <a:rPr lang="en-US" dirty="0" smtClean="0"/>
              <a:t>, KNE 210 &amp; 220)</a:t>
            </a:r>
          </a:p>
          <a:p>
            <a:pPr lvl="1"/>
            <a:r>
              <a:rPr lang="en-US" dirty="0" smtClean="0"/>
              <a:t>Reference sheet +  1 </a:t>
            </a:r>
            <a:r>
              <a:rPr lang="en-US" i="1" dirty="0" smtClean="0"/>
              <a:t>handwritten</a:t>
            </a:r>
            <a:r>
              <a:rPr lang="en-US" dirty="0" smtClean="0"/>
              <a:t> cheat sheet</a:t>
            </a:r>
          </a:p>
          <a:p>
            <a:pPr lvl="1"/>
            <a:r>
              <a:rPr lang="en-US" dirty="0"/>
              <a:t>Find a study group!  Look at past exams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Average is typically around 75%</a:t>
            </a:r>
          </a:p>
          <a:p>
            <a:pPr lvl="1"/>
            <a:r>
              <a:rPr lang="en-US" b="1" dirty="0" smtClean="0"/>
              <a:t>Review session</a:t>
            </a:r>
            <a:r>
              <a:rPr lang="en-US" dirty="0" smtClean="0"/>
              <a:t> (10/26) in EEB 105 from </a:t>
            </a:r>
            <a:r>
              <a:rPr lang="en-US" dirty="0" smtClean="0"/>
              <a:t>5-7 pm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48120" y="6323760"/>
              <a:ext cx="2652480" cy="71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000" y="6313680"/>
                <a:ext cx="2667240" cy="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9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ro-RO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9" name="Rectangle 1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400544: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sk-SK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/>
              <a:t>Procedure </a:t>
            </a:r>
            <a:r>
              <a:rPr lang="en-US" u="sng" kern="0" dirty="0" smtClean="0"/>
              <a:t>Return</a:t>
            </a:r>
            <a:r>
              <a:rPr lang="en-US" kern="0" dirty="0" smtClean="0"/>
              <a:t> Example </a:t>
            </a:r>
            <a:r>
              <a:rPr lang="en-US" sz="2400" kern="0" dirty="0" smtClean="0"/>
              <a:t>(step 2)</a:t>
            </a:r>
            <a:endParaRPr lang="en-US" sz="2400" kern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2" name="Straight Arrow Connector 21"/>
          <p:cNvCxnSpPr>
            <a:stCxn id="36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267200" y="2743200"/>
            <a:ext cx="2133600" cy="1943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28" name="Rectangle 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9" name="Rectangle 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1" name="Rectangle 1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3" name="Rectangle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1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  <a:endParaRPr lang="en-US" sz="1800" b="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36" name="Rectangle 8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7" name="Rectangle 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38" name="Arc 37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</a:t>
            </a:r>
            <a:r>
              <a:rPr lang="en-US" u="sng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Registers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NOT in Memory</a:t>
            </a:r>
            <a:r>
              <a:rPr lang="en-US" sz="2400" dirty="0" smtClean="0"/>
              <a:t>)</a:t>
            </a:r>
            <a:r>
              <a:rPr lang="en-US" dirty="0" smtClean="0"/>
              <a:t>		  Stack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Memory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sz="2400" dirty="0" smtClean="0"/>
              <a:t>First 6 arguments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r>
              <a:rPr lang="en-US" sz="2400" dirty="0" smtClean="0"/>
              <a:t>Return value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2468880"/>
            <a:ext cx="1346200" cy="2286000"/>
            <a:chOff x="762000" y="2819400"/>
            <a:chExt cx="1346200" cy="2286000"/>
          </a:xfrm>
        </p:grpSpPr>
        <p:sp>
          <p:nvSpPr>
            <p:cNvPr id="6" name="Rectangle 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62000" y="2819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ectangle 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62000" y="3200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8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62000" y="3581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62000" y="3962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rcx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62000" y="4343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%r8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1" name="Rectangle 1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62000" y="4724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%r9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12" name="Group 11"/>
          <p:cNvGrpSpPr/>
          <p:nvPr>
            <p:custDataLst>
              <p:tags r:id="rId1"/>
            </p:custDataLst>
          </p:nvPr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3" name="Rectangle 1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4" name="Rectangle 1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• •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  <a:r>
                <a:rPr lang="en-US" sz="2000" dirty="0" smtClean="0">
                  <a:latin typeface="Calibri" panose="020F0502020204030204" pitchFamily="34" charset="0"/>
                </a:rPr>
                <a:t>•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6" name="Rectangle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7" name="Rectangle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 smtClean="0">
                  <a:latin typeface="Calibri" panose="020F0502020204030204" pitchFamily="34" charset="0"/>
                </a:rPr>
                <a:t>• •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  <a:r>
                <a:rPr lang="en-US" sz="2000" dirty="0" smtClean="0">
                  <a:latin typeface="Calibri" panose="020F0502020204030204" pitchFamily="34" charset="0"/>
                </a:rPr>
                <a:t>•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7696199" y="181638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High</a:t>
            </a:r>
            <a:br>
              <a:rPr lang="en-US" sz="1600" b="0" dirty="0" smtClean="0">
                <a:latin typeface="Calibri" pitchFamily="34" charset="0"/>
              </a:rPr>
            </a:br>
            <a:r>
              <a:rPr lang="en-US" sz="1600" b="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7848600" y="4800600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Low</a:t>
            </a:r>
            <a:br>
              <a:rPr lang="en-US" sz="1600" b="0" dirty="0" smtClean="0">
                <a:latin typeface="Calibri" pitchFamily="34" charset="0"/>
              </a:rPr>
            </a:br>
            <a:r>
              <a:rPr lang="en-US" sz="1600" b="0" dirty="0" smtClean="0">
                <a:latin typeface="Calibri" pitchFamily="34" charset="0"/>
              </a:rPr>
              <a:t>Addresses</a:t>
            </a: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8004867" y="2362937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7440" y="2450592"/>
            <a:ext cx="1098699" cy="2286000"/>
          </a:xfrm>
          <a:prstGeom prst="rect">
            <a:avLst/>
          </a:prstGeom>
          <a:noFill/>
        </p:spPr>
        <p:txBody>
          <a:bodyPr wrap="none" tIns="0" bIns="0" rtlCol="0">
            <a:normAutofit/>
          </a:bodyPr>
          <a:lstStyle/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Di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ane’s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Si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lk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D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ress</a:t>
            </a:r>
          </a:p>
          <a:p>
            <a:pPr>
              <a:lnSpc>
                <a:spcPct val="105000"/>
              </a:lnSpc>
            </a:pP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C</a:t>
            </a: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osts</a:t>
            </a:r>
          </a:p>
          <a:p>
            <a:pPr>
              <a:lnSpc>
                <a:spcPct val="105000"/>
              </a:lnSpc>
            </a:pPr>
            <a:r>
              <a:rPr lang="en-US" b="0" i="1" dirty="0" smtClean="0">
                <a:solidFill>
                  <a:schemeClr val="bg2"/>
                </a:solidFill>
                <a:latin typeface="Calibri" pitchFamily="34" charset="0"/>
              </a:rPr>
              <a:t>$</a:t>
            </a: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8</a:t>
            </a:r>
            <a:r>
              <a:rPr lang="en-US" i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i="1" u="sng" dirty="0" smtClean="0">
                <a:solidFill>
                  <a:schemeClr val="bg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04867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800" y="546877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Only allocate stack space when needed</a:t>
            </a:r>
          </a:p>
        </p:txBody>
      </p:sp>
      <p:sp>
        <p:nvSpPr>
          <p:cNvPr id="24" name="Rectangle 2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14400" y="557784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Ink 29"/>
              <p14:cNvContentPartPr/>
              <p14:nvPr/>
            </p14:nvContentPartPr>
            <p14:xfrm>
              <a:off x="4663080" y="2427120"/>
              <a:ext cx="3974760" cy="26272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54800" y="2422080"/>
                <a:ext cx="3986280" cy="26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Ink 30"/>
              <p14:cNvContentPartPr/>
              <p14:nvPr/>
            </p14:nvContentPartPr>
            <p14:xfrm>
              <a:off x="585720" y="2551320"/>
              <a:ext cx="296640" cy="21704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0680" y="2543760"/>
                <a:ext cx="309240" cy="21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5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Return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By convention, values returned by procedures are placed in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pPr lvl="1"/>
            <a:r>
              <a:rPr lang="en-US" dirty="0" smtClean="0"/>
              <a:t>Choice of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 smtClean="0"/>
              <a:t> is arbitrary</a:t>
            </a:r>
          </a:p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must make sure to save the contents of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ax</a:t>
            </a:r>
            <a:r>
              <a:rPr lang="en-US" dirty="0" smtClean="0"/>
              <a:t> before calling a </a:t>
            </a:r>
            <a:r>
              <a:rPr lang="en-US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that returns a value</a:t>
            </a:r>
          </a:p>
          <a:p>
            <a:pPr lvl="1"/>
            <a:r>
              <a:rPr lang="en-US" dirty="0" smtClean="0"/>
              <a:t>Part of register-saving convention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places return value into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type that can fit in </a:t>
            </a:r>
            <a:r>
              <a:rPr lang="en-US" dirty="0" smtClean="0"/>
              <a:t>8 </a:t>
            </a:r>
            <a:r>
              <a:rPr lang="en-US" dirty="0"/>
              <a:t>bytes – integer, float, pointer,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return values greater than 8 bytes, best to return a </a:t>
            </a:r>
            <a:r>
              <a:rPr lang="en-US" i="1" dirty="0" smtClean="0"/>
              <a:t>pointer</a:t>
            </a:r>
            <a:r>
              <a:rPr lang="en-US" dirty="0" smtClean="0"/>
              <a:t> to them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 smtClean="0"/>
              <a:t>Upon return, </a:t>
            </a:r>
            <a:r>
              <a:rPr lang="en-US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finds the return value in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088280" y="5802480"/>
              <a:ext cx="885600" cy="57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8560" y="5793480"/>
                <a:ext cx="90324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4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Data Flow Examples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 = a * b;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&gt;: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b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ro-RO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400550: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400553: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en-US" sz="1800" b="0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  <a:endParaRPr lang="ro-RO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286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&gt;: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# x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y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1800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400541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  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mult2(x,y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1800" b="0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t in %</a:t>
            </a:r>
            <a:r>
              <a:rPr lang="en-US" sz="1800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at dest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4800600" y="1485696"/>
              <a:ext cx="3151080" cy="5155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3040" y="1479216"/>
                <a:ext cx="316368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1257480" y="1326960"/>
              <a:ext cx="7816320" cy="20624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52080" y="1319400"/>
                <a:ext cx="7830360" cy="20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0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Stack-Based Languages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Languages that </a:t>
            </a:r>
            <a:r>
              <a:rPr lang="en-US" dirty="0" smtClean="0"/>
              <a:t>support recursion</a:t>
            </a:r>
            <a:endParaRPr lang="en-US" dirty="0"/>
          </a:p>
          <a:p>
            <a:pPr lvl="1"/>
            <a:r>
              <a:rPr lang="en-US" i="1" dirty="0"/>
              <a:t>e.g</a:t>
            </a:r>
            <a:r>
              <a:rPr lang="en-US" i="1" dirty="0" smtClean="0"/>
              <a:t>.</a:t>
            </a:r>
            <a:r>
              <a:rPr lang="en-US" dirty="0" smtClean="0"/>
              <a:t> C, Java, most modern languages</a:t>
            </a:r>
            <a:endParaRPr lang="en-US" dirty="0"/>
          </a:p>
          <a:p>
            <a:pPr lvl="1"/>
            <a:r>
              <a:rPr lang="en-US" dirty="0"/>
              <a:t>Code must be</a:t>
            </a:r>
            <a:r>
              <a:rPr lang="en-US" dirty="0" smtClean="0"/>
              <a:t> </a:t>
            </a:r>
            <a:r>
              <a:rPr lang="en-US" i="1" u="sng" dirty="0" smtClean="0">
                <a:solidFill>
                  <a:srgbClr val="CC0000"/>
                </a:solidFill>
              </a:rPr>
              <a:t>re-entrant</a:t>
            </a:r>
            <a:endParaRPr lang="en-US" u="sng" dirty="0" smtClean="0">
              <a:solidFill>
                <a:srgbClr val="CC0000"/>
              </a:solidFill>
            </a:endParaRPr>
          </a:p>
          <a:p>
            <a:pPr lvl="2"/>
            <a:r>
              <a:rPr lang="en-US" dirty="0" smtClean="0"/>
              <a:t>Multiple simultaneous instantiations of single procedure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some place to store </a:t>
            </a:r>
            <a:r>
              <a:rPr lang="en-US" i="1" dirty="0"/>
              <a:t>state</a:t>
            </a:r>
            <a:r>
              <a:rPr lang="en-US" dirty="0"/>
              <a:t> of each instantiation</a:t>
            </a:r>
          </a:p>
          <a:p>
            <a:pPr lvl="2"/>
            <a:r>
              <a:rPr lang="en-US" dirty="0" smtClean="0"/>
              <a:t>Arguments, local variables, return </a:t>
            </a:r>
            <a:r>
              <a:rPr lang="en-US" dirty="0"/>
              <a:t>pointer</a:t>
            </a:r>
          </a:p>
          <a:p>
            <a:r>
              <a:rPr lang="en-US" dirty="0"/>
              <a:t>Stack allocated in </a:t>
            </a:r>
            <a:r>
              <a:rPr lang="en-US" i="1" u="sng" dirty="0">
                <a:solidFill>
                  <a:srgbClr val="CC0000"/>
                </a:solidFill>
              </a:rPr>
              <a:t>frames</a:t>
            </a:r>
          </a:p>
          <a:p>
            <a:pPr lvl="1"/>
            <a:r>
              <a:rPr lang="en-US" dirty="0"/>
              <a:t>State for a single procedure instantiation</a:t>
            </a:r>
          </a:p>
          <a:p>
            <a:r>
              <a:rPr lang="en-US" dirty="0" smtClean="0"/>
              <a:t>Stack discipline</a:t>
            </a:r>
            <a:endParaRPr lang="en-US" dirty="0"/>
          </a:p>
          <a:p>
            <a:pPr lvl="1"/>
            <a:r>
              <a:rPr lang="en-US" dirty="0"/>
              <a:t>State for</a:t>
            </a:r>
            <a:r>
              <a:rPr lang="en-US" dirty="0" smtClean="0"/>
              <a:t> a given </a:t>
            </a:r>
            <a:r>
              <a:rPr lang="en-US" dirty="0"/>
              <a:t>procedure needed for</a:t>
            </a:r>
            <a:r>
              <a:rPr lang="en-US" dirty="0" smtClean="0"/>
              <a:t> a limited </a:t>
            </a:r>
            <a:r>
              <a:rPr lang="en-US" dirty="0"/>
              <a:t>time</a:t>
            </a:r>
            <a:endParaRPr lang="en-US" dirty="0" smtClean="0"/>
          </a:p>
          <a:p>
            <a:pPr lvl="2"/>
            <a:r>
              <a:rPr lang="en-US" dirty="0" smtClean="0"/>
              <a:t>Starting from when it is called </a:t>
            </a:r>
            <a:r>
              <a:rPr lang="en-US" dirty="0"/>
              <a:t>to when</a:t>
            </a:r>
            <a:r>
              <a:rPr lang="en-US" dirty="0" smtClean="0"/>
              <a:t> it returns</a:t>
            </a:r>
          </a:p>
          <a:p>
            <a:pPr lvl="1"/>
            <a:r>
              <a:rPr lang="en-US" dirty="0"/>
              <a:t>Callee</a:t>
            </a:r>
            <a:r>
              <a:rPr lang="en-US" dirty="0" smtClean="0"/>
              <a:t> always returns </a:t>
            </a:r>
            <a:r>
              <a:rPr lang="en-US" dirty="0"/>
              <a:t>before caller </a:t>
            </a:r>
            <a:r>
              <a:rPr lang="en-US" dirty="0" smtClean="0"/>
              <a:t>does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62880" y="3462480"/>
              <a:ext cx="4610160" cy="1944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000" y="3452040"/>
                <a:ext cx="4628160" cy="196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Call Chain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3622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who(…)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276600"/>
            <a:ext cx="15240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if(</a:t>
            </a:r>
            <a:r>
              <a:rPr lang="is-I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3400" y="1676400"/>
            <a:ext cx="164592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16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9874" y="1061445"/>
            <a:ext cx="112210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 smtClean="0">
                <a:latin typeface="Calibri" pitchFamily="34" charset="0"/>
              </a:rPr>
              <a:t>Example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alibri" pitchFamily="34" charset="0"/>
              </a:rPr>
              <a:t>Call </a:t>
            </a:r>
            <a:r>
              <a:rPr lang="en-US" sz="1800" b="0" dirty="0">
                <a:latin typeface="Calibri" pitchFamily="34" charset="0"/>
              </a:rPr>
              <a:t>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1905000"/>
            <a:ext cx="1284288" cy="3182938"/>
            <a:chOff x="7086600" y="1905000"/>
            <a:chExt cx="1284288" cy="3182938"/>
          </a:xfrm>
        </p:grpSpPr>
        <p:sp>
          <p:nvSpPr>
            <p:cNvPr id="234507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08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234509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0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2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3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4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5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9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21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3487204" y="5715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800" b="0" dirty="0" smtClean="0">
                <a:latin typeface="Calibri" pitchFamily="34" charset="0"/>
              </a:rPr>
              <a:t>Procedure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b="0" dirty="0">
                <a:latin typeface="Calibri" pitchFamily="34" charset="0"/>
              </a:rPr>
              <a:t>  is recursive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(calls itself)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" name="Ink 23"/>
              <p14:cNvContentPartPr/>
              <p14:nvPr/>
            </p14:nvContentPartPr>
            <p14:xfrm>
              <a:off x="2968920" y="2594520"/>
              <a:ext cx="3567600" cy="25380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61000" y="2588400"/>
                <a:ext cx="3582360" cy="25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/>
              <p14:cNvContentPartPr/>
              <p14:nvPr/>
            </p14:nvContentPartPr>
            <p14:xfrm>
              <a:off x="2566080" y="2925000"/>
              <a:ext cx="5379480" cy="106236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57440" y="2917440"/>
                <a:ext cx="5396760" cy="107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1)  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1216" name="Group 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18" name="Rectangle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20" name="Rectangle 2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122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410832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28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9" name="AutoShape 5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4231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2" name="Ink 41"/>
              <p14:cNvContentPartPr/>
              <p14:nvPr/>
            </p14:nvContentPartPr>
            <p14:xfrm>
              <a:off x="7110775" y="1251456"/>
              <a:ext cx="1968840" cy="86328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05015" y="1246776"/>
                <a:ext cx="197784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3" name="Ink 42"/>
              <p14:cNvContentPartPr/>
              <p14:nvPr/>
            </p14:nvContentPartPr>
            <p14:xfrm>
              <a:off x="4814280" y="1449720"/>
              <a:ext cx="1375200" cy="81396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06720" y="1443600"/>
                <a:ext cx="1388160" cy="8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0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2)  Call </a:t>
            </a:r>
            <a:r>
              <a:rPr lang="en-US" dirty="0"/>
              <a:t>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0234785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2279" name="AutoShape 5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0080" y="24688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" name="Ink 27"/>
              <p14:cNvContentPartPr/>
              <p14:nvPr/>
            </p14:nvContentPartPr>
            <p14:xfrm>
              <a:off x="5628600" y="4019400"/>
              <a:ext cx="1716840" cy="5140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20320" y="4011840"/>
                <a:ext cx="1735920" cy="5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7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997964" y="3218688"/>
            <a:ext cx="74980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414016" y="341071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16648" y="4059936"/>
            <a:ext cx="43891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414016" y="4261104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10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7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3)  Call </a:t>
            </a:r>
            <a:r>
              <a:rPr lang="en-US" dirty="0"/>
              <a:t>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0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78355159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1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3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3304" name="AutoShape 5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60120" y="31089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4)  Recursive </a:t>
            </a:r>
            <a:r>
              <a:rPr lang="en-US" dirty="0"/>
              <a:t>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3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2734048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5)  </a:t>
            </a:r>
            <a:r>
              <a:rPr lang="en-US" sz="1600" dirty="0" smtClean="0"/>
              <a:t>(</a:t>
            </a:r>
            <a:r>
              <a:rPr lang="en-US" sz="1600" dirty="0"/>
              <a:t>another) </a:t>
            </a:r>
            <a:r>
              <a:rPr lang="en-US" dirty="0"/>
              <a:t>R</a:t>
            </a:r>
            <a:r>
              <a:rPr lang="en-US" dirty="0" smtClean="0"/>
              <a:t>ecursive </a:t>
            </a:r>
            <a:r>
              <a:rPr lang="en-US" dirty="0"/>
              <a:t>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5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011680" y="280720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0020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40270014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97500" y="550468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2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6)  Return from </a:t>
            </a:r>
            <a:r>
              <a:rPr lang="en-US" sz="1600" dirty="0" smtClean="0"/>
              <a:t>(</a:t>
            </a:r>
            <a:r>
              <a:rPr lang="en-US" sz="1600" dirty="0"/>
              <a:t>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7033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6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7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8379447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50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" name="Ink 28"/>
              <p14:cNvContentPartPr/>
              <p14:nvPr/>
            </p14:nvContentPartPr>
            <p14:xfrm>
              <a:off x="3922560" y="5250960"/>
              <a:ext cx="3051000" cy="14986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15360" y="5245200"/>
                <a:ext cx="3064680" cy="15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4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7)  Return from recursive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2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33832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5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6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17837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0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51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9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4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8)  Return from 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29260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5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6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257233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" name="Ink 27"/>
              <p14:cNvContentPartPr/>
              <p14:nvPr/>
            </p14:nvContentPartPr>
            <p14:xfrm>
              <a:off x="5200920" y="4169160"/>
              <a:ext cx="1643040" cy="4888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93000" y="4160520"/>
                <a:ext cx="165816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6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9)  </a:t>
            </a:r>
            <a:r>
              <a:rPr lang="en-US" sz="2400" dirty="0" smtClean="0"/>
              <a:t>(</a:t>
            </a:r>
            <a:r>
              <a:rPr lang="en-US" sz="2400" dirty="0"/>
              <a:t>second) </a:t>
            </a:r>
            <a:r>
              <a:rPr lang="en-US" dirty="0" smtClean="0"/>
              <a:t>Call </a:t>
            </a:r>
            <a:r>
              <a:rPr lang="en-US" dirty="0"/>
              <a:t>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</a:t>
            </a:r>
            <a:r>
              <a:rPr lang="en-US" dirty="0" smtClean="0"/>
              <a:t>(4)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27889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4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6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47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5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1623777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10)  Return from </a:t>
            </a:r>
            <a:r>
              <a:rPr lang="en-US" sz="2400" dirty="0" smtClean="0"/>
              <a:t>(</a:t>
            </a:r>
            <a:r>
              <a:rPr lang="en-US" sz="2400" dirty="0"/>
              <a:t>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0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33214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1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3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3295834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9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11)  Return from call </a:t>
            </a:r>
            <a:r>
              <a:rPr lang="en-US" dirty="0"/>
              <a:t>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3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44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2987959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8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7432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Ink 27"/>
              <p14:cNvContentPartPr/>
              <p14:nvPr/>
            </p14:nvContentPartPr>
            <p14:xfrm>
              <a:off x="924480" y="1051560"/>
              <a:ext cx="7720920" cy="53668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0880" y="1043280"/>
                <a:ext cx="7733880" cy="53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4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x86-64/</a:t>
            </a:r>
            <a:r>
              <a:rPr lang="en-US" dirty="0"/>
              <a:t>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97000"/>
            <a:ext cx="537210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 smtClean="0"/>
              <a:t> </a:t>
            </a:r>
            <a:r>
              <a:rPr lang="en-US" sz="2400" dirty="0"/>
              <a:t>Stack Frame</a:t>
            </a:r>
          </a:p>
          <a:p>
            <a:pPr marL="552450" lvl="1"/>
            <a:r>
              <a:rPr lang="en-US" sz="2000" dirty="0" smtClean="0"/>
              <a:t>Extra arguments </a:t>
            </a:r>
            <a:r>
              <a:rPr lang="en-US" sz="2000" dirty="0"/>
              <a:t>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endParaRPr lang="en-US" sz="500" dirty="0" smtClean="0"/>
          </a:p>
          <a:p>
            <a:r>
              <a:rPr lang="en-US" sz="2400" dirty="0" smtClean="0"/>
              <a:t>Current/</a:t>
            </a:r>
            <a:r>
              <a:rPr lang="en-US" sz="2400" dirty="0" smtClean="0">
                <a:solidFill>
                  <a:srgbClr val="FF0000"/>
                </a:solidFill>
              </a:rPr>
              <a:t>Callee</a:t>
            </a:r>
            <a:r>
              <a:rPr lang="en-US" sz="2400" dirty="0" smtClean="0"/>
              <a:t> </a:t>
            </a:r>
            <a:r>
              <a:rPr lang="en-US" sz="2400" dirty="0"/>
              <a:t>Stack </a:t>
            </a:r>
            <a:r>
              <a:rPr lang="en-US" sz="2400" dirty="0" smtClean="0"/>
              <a:t>Frame</a:t>
            </a:r>
            <a:endParaRPr lang="en-US" sz="2400" dirty="0"/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</a:t>
            </a:r>
            <a:r>
              <a:rPr lang="en-US" sz="1800" dirty="0" smtClean="0"/>
              <a:t>instruction</a:t>
            </a:r>
            <a:endParaRPr lang="en-US" sz="2000" dirty="0" smtClean="0"/>
          </a:p>
          <a:p>
            <a:pPr marL="552450" lvl="1"/>
            <a:r>
              <a:rPr lang="en-US" sz="2000" dirty="0" smtClean="0"/>
              <a:t>Old </a:t>
            </a:r>
            <a:r>
              <a:rPr lang="en-US" sz="2000" dirty="0"/>
              <a:t>frame pointer (optional)</a:t>
            </a:r>
          </a:p>
          <a:p>
            <a:pPr marL="552450" lvl="1"/>
            <a:r>
              <a:rPr lang="en-US" sz="2000" dirty="0"/>
              <a:t>Saved register </a:t>
            </a:r>
            <a:r>
              <a:rPr lang="en-US" sz="2000" dirty="0" smtClean="0"/>
              <a:t>context</a:t>
            </a:r>
            <a:br>
              <a:rPr lang="en-US" sz="2000" dirty="0" smtClean="0"/>
            </a:br>
            <a:r>
              <a:rPr lang="en-US" sz="2000" dirty="0" smtClean="0"/>
              <a:t>(when reusing registers)</a:t>
            </a:r>
            <a:endParaRPr lang="en-US" sz="2000" dirty="0"/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 smtClean="0"/>
              <a:t>(If </a:t>
            </a:r>
            <a:r>
              <a:rPr lang="en-US" sz="2000" dirty="0"/>
              <a:t>can’t </a:t>
            </a:r>
            <a:r>
              <a:rPr lang="en-US" sz="2000" dirty="0" smtClean="0"/>
              <a:t>be kept </a:t>
            </a:r>
            <a:r>
              <a:rPr lang="en-US" sz="2000" dirty="0"/>
              <a:t>in </a:t>
            </a:r>
            <a:r>
              <a:rPr lang="en-US" sz="2000" dirty="0" smtClean="0"/>
              <a:t>registers)</a:t>
            </a:r>
            <a:endParaRPr lang="en-US" sz="2000" dirty="0"/>
          </a:p>
          <a:p>
            <a:pPr marL="552450" lvl="1"/>
            <a:r>
              <a:rPr lang="en-US" sz="2000" dirty="0" smtClean="0"/>
              <a:t>“</a:t>
            </a:r>
            <a:r>
              <a:rPr lang="en-US" sz="2000" dirty="0"/>
              <a:t>Argument </a:t>
            </a:r>
            <a:r>
              <a:rPr lang="en-US" sz="2000" dirty="0" smtClean="0"/>
              <a:t>build” area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(If </a:t>
            </a:r>
            <a:r>
              <a:rPr lang="en-US" sz="2000" dirty="0" err="1" smtClean="0"/>
              <a:t>callee</a:t>
            </a:r>
            <a:r>
              <a:rPr lang="en-US" sz="2000" dirty="0" smtClean="0"/>
              <a:t> needs to call another function -parameters </a:t>
            </a:r>
            <a:r>
              <a:rPr lang="en-US" sz="2000" dirty="0"/>
              <a:t>for function about to </a:t>
            </a:r>
            <a:r>
              <a:rPr lang="en-US" sz="2000" dirty="0" smtClean="0"/>
              <a:t>call, if needed)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 smtClean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1" dirty="0" err="1" smtClean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42961" y="197961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(Optional)</a:t>
            </a:r>
            <a:endParaRPr lang="en-US" sz="1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4381200" y="2438280"/>
              <a:ext cx="4669200" cy="40420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74000" y="2431080"/>
                <a:ext cx="4685760" cy="40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8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Mechanisms required for </a:t>
            </a:r>
            <a:r>
              <a:rPr lang="en-US" i="1" dirty="0" smtClean="0"/>
              <a:t>procedures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486400" cy="4974336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Passing control</a:t>
            </a:r>
          </a:p>
          <a:p>
            <a:pPr lvl="1"/>
            <a:r>
              <a:rPr lang="en-US" sz="2000" dirty="0" smtClean="0"/>
              <a:t>To beginning of procedure code</a:t>
            </a:r>
          </a:p>
          <a:p>
            <a:pPr lvl="1"/>
            <a:r>
              <a:rPr lang="en-US" sz="2000" dirty="0" smtClean="0"/>
              <a:t>Back to return point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Passing data</a:t>
            </a:r>
          </a:p>
          <a:p>
            <a:pPr lvl="1"/>
            <a:r>
              <a:rPr lang="en-US" sz="2000" dirty="0" smtClean="0"/>
              <a:t>Procedure arguments</a:t>
            </a:r>
          </a:p>
          <a:p>
            <a:pPr lvl="1"/>
            <a:r>
              <a:rPr lang="en-US" sz="2000" dirty="0" smtClean="0"/>
              <a:t>Return value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Memory management</a:t>
            </a:r>
          </a:p>
          <a:p>
            <a:pPr lvl="1"/>
            <a:r>
              <a:rPr lang="en-US" sz="2000" dirty="0" smtClean="0"/>
              <a:t>Allocate during procedure execution</a:t>
            </a:r>
          </a:p>
          <a:p>
            <a:pPr lvl="1"/>
            <a:r>
              <a:rPr lang="en-US" sz="2000" dirty="0" err="1" smtClean="0"/>
              <a:t>Deallocate</a:t>
            </a:r>
            <a:r>
              <a:rPr lang="en-US" sz="2000" dirty="0" smtClean="0"/>
              <a:t> upon return</a:t>
            </a:r>
            <a:endParaRPr lang="en-US" sz="2000" dirty="0"/>
          </a:p>
          <a:p>
            <a:r>
              <a:rPr lang="en-US" sz="2400" dirty="0" smtClean="0"/>
              <a:t>All implemented with machine instructions!</a:t>
            </a:r>
          </a:p>
          <a:p>
            <a:pPr lvl="1"/>
            <a:r>
              <a:rPr lang="en-US" sz="2000" dirty="0" smtClean="0"/>
              <a:t>An x86-64 procedure uses only those mechanisms required for that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19800" y="1343138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…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y = Q(x)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print(y)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9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19800" y="3933938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Q(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3*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return v[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];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21" name="Group 20"/>
          <p:cNvGrpSpPr/>
          <p:nvPr>
            <p:custDataLst>
              <p:tags r:id="rId6"/>
            </p:custDataLst>
          </p:nvPr>
        </p:nvGrpSpPr>
        <p:grpSpPr>
          <a:xfrm>
            <a:off x="5562600" y="2377440"/>
            <a:ext cx="2804160" cy="3385298"/>
            <a:chOff x="5334000" y="2024902"/>
            <a:chExt cx="2804160" cy="3385298"/>
          </a:xfrm>
        </p:grpSpPr>
        <p:sp>
          <p:nvSpPr>
            <p:cNvPr id="10" name="Arc 9"/>
            <p:cNvSpPr/>
            <p:nvPr>
              <p:custDataLst>
                <p:tags r:id="rId11"/>
              </p:custDataLst>
            </p:nvPr>
          </p:nvSpPr>
          <p:spPr bwMode="auto">
            <a:xfrm>
              <a:off x="6492240" y="2024902"/>
              <a:ext cx="1645920" cy="2286000"/>
            </a:xfrm>
            <a:prstGeom prst="arc">
              <a:avLst>
                <a:gd name="adj1" fmla="val 16200000"/>
                <a:gd name="adj2" fmla="val 44115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rc 10"/>
            <p:cNvSpPr/>
            <p:nvPr>
              <p:custDataLst>
                <p:tags r:id="rId12"/>
              </p:custDataLst>
            </p:nvPr>
          </p:nvSpPr>
          <p:spPr bwMode="auto">
            <a:xfrm rot="10800000">
              <a:off x="5334000" y="2301240"/>
              <a:ext cx="1371600" cy="3108960"/>
            </a:xfrm>
            <a:prstGeom prst="arc">
              <a:avLst>
                <a:gd name="adj1" fmla="val 16200000"/>
                <a:gd name="adj2" fmla="val 544011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6438900" y="2489000"/>
            <a:ext cx="990600" cy="3200400"/>
            <a:chOff x="6248400" y="2133600"/>
            <a:chExt cx="990600" cy="3200400"/>
          </a:xfrm>
        </p:grpSpPr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>
              <a:off x="7010400" y="2133600"/>
              <a:ext cx="228600" cy="152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 flipV="1">
              <a:off x="6248400" y="2133600"/>
              <a:ext cx="914400" cy="32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Rectangle 19"/>
          <p:cNvSpPr/>
          <p:nvPr>
            <p:custDataLst>
              <p:tags r:id="rId8"/>
            </p:custDataLst>
          </p:nvPr>
        </p:nvSpPr>
        <p:spPr bwMode="auto">
          <a:xfrm>
            <a:off x="6263640" y="4772138"/>
            <a:ext cx="1463040" cy="329184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following questions about when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run (assume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 stored on the Stack):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i="1" dirty="0"/>
              <a:t>Higher/larger address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total stack frames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i="1" dirty="0" smtClean="0"/>
              <a:t>created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is the maximum </a:t>
            </a:r>
            <a:r>
              <a:rPr lang="en-US" i="1" dirty="0" smtClean="0"/>
              <a:t>depth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(# of frames) of the Stack?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377440"/>
            <a:ext cx="36576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x = 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=0;i&lt;3;i++)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x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(“x = %d\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n”,x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2377440"/>
            <a:ext cx="32918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tabLst>
                <a:tab pos="460375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rand()%20;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n+y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0240" y="489792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Vote only on 3</a:t>
            </a:r>
            <a:r>
              <a:rPr lang="en-US" sz="2000" b="0" baseline="30000" dirty="0">
                <a:latin typeface="Calibri" pitchFamily="34" charset="0"/>
              </a:rPr>
              <a:t>r</a:t>
            </a:r>
            <a:r>
              <a:rPr lang="en-US" sz="2000" b="0" baseline="30000" dirty="0" smtClean="0">
                <a:latin typeface="Calibri" pitchFamily="34" charset="0"/>
              </a:rPr>
              <a:t>d</a:t>
            </a:r>
            <a:r>
              <a:rPr lang="en-US" sz="2000" b="0" dirty="0" smtClean="0">
                <a:latin typeface="Calibri" pitchFamily="34" charset="0"/>
              </a:rPr>
              <a:t> question at </a:t>
            </a:r>
            <a:r>
              <a:rPr lang="en-US" sz="2000" b="0" dirty="0" smtClean="0">
                <a:latin typeface="Calibri" pitchFamily="34" charset="0"/>
                <a:hlinkClick r:id="rId2"/>
              </a:rPr>
              <a:t>http://PollEv.com/justinh</a:t>
            </a:r>
            <a:r>
              <a:rPr lang="en-US" sz="2000" b="0" dirty="0" smtClean="0"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60" y="6072515"/>
            <a:ext cx="3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B2A85"/>
                </a:solidFill>
                <a:latin typeface="Calibri" pitchFamily="34" charset="0"/>
              </a:rPr>
              <a:t>A.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FF9900"/>
                </a:solidFill>
                <a:latin typeface="Calibri" pitchFamily="34" charset="0"/>
              </a:rPr>
              <a:t>1</a:t>
            </a:r>
            <a:r>
              <a:rPr lang="en-US" sz="2800" dirty="0" smtClean="0">
                <a:latin typeface="Calibri" pitchFamily="34" charset="0"/>
              </a:rPr>
              <a:t>   </a:t>
            </a:r>
            <a:r>
              <a:rPr lang="en-US" sz="2800" dirty="0" smtClean="0">
                <a:solidFill>
                  <a:srgbClr val="4B2A85"/>
                </a:solidFill>
                <a:latin typeface="Calibri" pitchFamily="34" charset="0"/>
              </a:rPr>
              <a:t>B.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   </a:t>
            </a:r>
            <a:r>
              <a:rPr lang="en-US" sz="2800" dirty="0" smtClean="0">
                <a:solidFill>
                  <a:srgbClr val="4B2A85"/>
                </a:solidFill>
                <a:latin typeface="Calibri" pitchFamily="34" charset="0"/>
              </a:rPr>
              <a:t>C.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FF3399"/>
                </a:solidFill>
                <a:latin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</a:rPr>
              <a:t>   </a:t>
            </a:r>
            <a:r>
              <a:rPr lang="en-US" sz="2800" dirty="0" smtClean="0">
                <a:solidFill>
                  <a:srgbClr val="4B2A85"/>
                </a:solidFill>
                <a:latin typeface="Calibri" pitchFamily="34" charset="0"/>
              </a:rPr>
              <a:t>D.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</a:rPr>
              <a:t>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371600" y="2377440"/>
              <a:ext cx="5789880" cy="14788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2240" y="2370960"/>
                <a:ext cx="581076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962400" y="4164005"/>
              <a:ext cx="5093280" cy="24148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5920" y="4156805"/>
                <a:ext cx="5106600" cy="24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0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Stack Structure</a:t>
            </a:r>
          </a:p>
          <a:p>
            <a:r>
              <a:rPr lang="en-US" dirty="0" smtClean="0"/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Simplified Memory Layout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59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Dynamic Data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Stack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5105400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l</a:t>
            </a:r>
            <a:r>
              <a:rPr lang="en-US" sz="1500" dirty="0" smtClean="0">
                <a:latin typeface="Calibri" panose="020F0502020204030204" pitchFamily="34" charset="0"/>
              </a:rPr>
              <a:t>arge constants (</a:t>
            </a:r>
            <a:r>
              <a:rPr lang="en-US" sz="1500" i="1" dirty="0" smtClean="0">
                <a:latin typeface="Calibri" panose="020F0502020204030204" pitchFamily="34" charset="0"/>
              </a:rPr>
              <a:t>e.g.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r>
              <a:rPr lang="en-US" sz="1500" dirty="0">
                <a:latin typeface="Calibri" panose="020F0502020204030204" pitchFamily="34" charset="0"/>
              </a:rPr>
              <a:t>“example”)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4191000"/>
            <a:ext cx="2752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i="1" dirty="0">
                <a:latin typeface="Calibri" panose="020F0502020204030204" pitchFamily="34" charset="0"/>
              </a:rPr>
              <a:t>static</a:t>
            </a:r>
            <a:r>
              <a:rPr lang="en-US" sz="1500" dirty="0">
                <a:latin typeface="Calibri" panose="020F0502020204030204" pitchFamily="34" charset="0"/>
              </a:rPr>
              <a:t> variables</a:t>
            </a:r>
          </a:p>
          <a:p>
            <a:r>
              <a:rPr lang="en-US" sz="1500" dirty="0">
                <a:latin typeface="Calibri" panose="020F0502020204030204" pitchFamily="34" charset="0"/>
              </a:rPr>
              <a:t>(including global variables (C))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3276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variables allocated with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i="1" dirty="0">
                <a:latin typeface="Calibri" panose="020F0502020204030204" pitchFamily="34" charset="0"/>
              </a:rPr>
              <a:t>new</a:t>
            </a:r>
            <a:r>
              <a:rPr lang="en-US" sz="1500" dirty="0">
                <a:latin typeface="Calibri" panose="020F0502020204030204" pitchFamily="34" charset="0"/>
              </a:rPr>
              <a:t> or </a:t>
            </a:r>
            <a:r>
              <a:rPr lang="en-US" sz="1500" i="1" dirty="0">
                <a:latin typeface="Calibri" panose="020F0502020204030204" pitchFamily="34" charset="0"/>
              </a:rPr>
              <a:t>malloc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1524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local variables;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procedure context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609600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121920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</a:t>
            </a:r>
            <a:r>
              <a:rPr lang="en-US" baseline="33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-1</a:t>
            </a:r>
          </a:p>
        </p:txBody>
      </p:sp>
      <p:sp>
        <p:nvSpPr>
          <p:cNvPr id="923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51000" y="1371600"/>
            <a:ext cx="0" cy="518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0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225228" y="3429515"/>
            <a:ext cx="127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Memory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Addresses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9"/>
            </p:custDataLst>
          </p:nvPr>
        </p:nvSpPr>
        <p:spPr>
          <a:xfrm>
            <a:off x="335145" y="1316178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324356" y="5945094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4" name="Text Box 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5810834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p</a:t>
            </a:r>
            <a:r>
              <a:rPr lang="en-US" sz="1500" dirty="0" smtClean="0">
                <a:latin typeface="Calibri" panose="020F0502020204030204" pitchFamily="34" charset="0"/>
              </a:rPr>
              <a:t>rogram code</a:t>
            </a:r>
            <a:endParaRPr lang="en-US" sz="15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k 24"/>
              <p14:cNvContentPartPr/>
              <p14:nvPr/>
            </p14:nvContentPartPr>
            <p14:xfrm>
              <a:off x="1706760" y="1339200"/>
              <a:ext cx="4193280" cy="51847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98840" y="1331280"/>
                <a:ext cx="4211280" cy="51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859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Permissions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60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Dynamic Data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Stack</a:t>
            </a:r>
          </a:p>
        </p:txBody>
      </p:sp>
      <p:sp>
        <p:nvSpPr>
          <p:cNvPr id="2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1600200"/>
            <a:ext cx="2570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Managed “automatically”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(by compiler)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588" y="171767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429000"/>
            <a:ext cx="2825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Managed by programmer</a:t>
            </a:r>
          </a:p>
        </p:txBody>
      </p:sp>
      <p:sp>
        <p:nvSpPr>
          <p:cNvPr id="24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33369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40438" y="4346575"/>
            <a:ext cx="2455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5588" y="43148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38850" y="5108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5080000"/>
            <a:ext cx="2393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>
                <a:latin typeface="Calibri" panose="020F0502020204030204" pitchFamily="34" charset="0"/>
              </a:rPr>
              <a:t>read</a:t>
            </a:r>
            <a:r>
              <a:rPr lang="en-US" sz="1500" dirty="0">
                <a:latin typeface="Calibri" panose="020F0502020204030204" pitchFamily="34" charset="0"/>
              </a:rPr>
              <a:t>-only; not executable</a:t>
            </a:r>
          </a:p>
        </p:txBody>
      </p:sp>
      <p:sp>
        <p:nvSpPr>
          <p:cNvPr id="29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38850" y="5870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30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9100" y="5870575"/>
            <a:ext cx="2074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>
                <a:latin typeface="Calibri" panose="020F0502020204030204" pitchFamily="34" charset="0"/>
              </a:rPr>
              <a:t>read</a:t>
            </a:r>
            <a:r>
              <a:rPr lang="en-US" sz="1500" dirty="0">
                <a:latin typeface="Calibri" panose="020F0502020204030204" pitchFamily="34" charset="0"/>
              </a:rPr>
              <a:t>-only; executable</a:t>
            </a:r>
          </a:p>
        </p:txBody>
      </p:sp>
      <p:sp>
        <p:nvSpPr>
          <p:cNvPr id="31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21"/>
            </p:custDataLst>
          </p:nvPr>
        </p:nvSpPr>
        <p:spPr>
          <a:xfrm>
            <a:off x="6172200" y="304800"/>
            <a:ext cx="2879965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segmentation faults?</a:t>
            </a:r>
          </a:p>
        </p:txBody>
      </p:sp>
      <p:sp>
        <p:nvSpPr>
          <p:cNvPr id="34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Ink 32"/>
              <p14:cNvContentPartPr/>
              <p14:nvPr/>
            </p14:nvContentPartPr>
            <p14:xfrm>
              <a:off x="5896440" y="768600"/>
              <a:ext cx="3054240" cy="22788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88160" y="762840"/>
                <a:ext cx="3069000" cy="22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799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8" grpId="0"/>
      <p:bldP spid="3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</a:t>
            </a:r>
            <a:r>
              <a:rPr lang="en-US" dirty="0" smtClean="0"/>
              <a:t>86-64 </a:t>
            </a:r>
            <a:r>
              <a:rPr lang="en-US" dirty="0"/>
              <a:t>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748858" cy="4974336"/>
          </a:xfrm>
          <a:ln/>
        </p:spPr>
        <p:txBody>
          <a:bodyPr/>
          <a:lstStyle/>
          <a:p>
            <a:r>
              <a:rPr lang="en-US" sz="2400" dirty="0"/>
              <a:t>Region of memory managed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/>
              <a:t>stack </a:t>
            </a:r>
            <a:r>
              <a:rPr lang="en-US" sz="2400" dirty="0" smtClean="0"/>
              <a:t>“discipline”</a:t>
            </a:r>
            <a:endParaRPr lang="en-US" sz="2400" dirty="0"/>
          </a:p>
          <a:p>
            <a:pPr lvl="1"/>
            <a:r>
              <a:rPr lang="en-US" sz="2000" dirty="0"/>
              <a:t>Grows toward lower </a:t>
            </a:r>
            <a:r>
              <a:rPr lang="en-US" sz="2000" dirty="0" smtClean="0"/>
              <a:t>addresses</a:t>
            </a:r>
          </a:p>
          <a:p>
            <a:pPr lvl="1"/>
            <a:r>
              <a:rPr lang="en-US" sz="2000" dirty="0" smtClean="0">
                <a:ea typeface="+mn-ea"/>
                <a:cs typeface="+mn-cs"/>
              </a:rPr>
              <a:t>Customarily </a:t>
            </a:r>
            <a:r>
              <a:rPr lang="en-US" sz="2000" dirty="0">
                <a:ea typeface="+mn-ea"/>
                <a:cs typeface="+mn-cs"/>
              </a:rPr>
              <a:t>shown “upside-down</a:t>
            </a:r>
            <a:r>
              <a:rPr lang="en-US" sz="2000" dirty="0" smtClean="0">
                <a:ea typeface="+mn-ea"/>
                <a:cs typeface="+mn-cs"/>
              </a:rPr>
              <a:t>”</a:t>
            </a:r>
          </a:p>
          <a:p>
            <a:pPr lvl="1"/>
            <a:endParaRPr lang="en-US" sz="1400" dirty="0"/>
          </a:p>
          <a:p>
            <a:r>
              <a:rPr lang="en-US" sz="2400" dirty="0"/>
              <a:t>Register 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2400" dirty="0" smtClean="0"/>
              <a:t> </a:t>
            </a:r>
            <a:r>
              <a:rPr lang="en-US" sz="2400" dirty="0"/>
              <a:t>contains </a:t>
            </a:r>
            <a:br>
              <a:rPr lang="en-US" sz="2400" dirty="0"/>
            </a:br>
            <a:r>
              <a:rPr lang="en-US" sz="2400" i="1" dirty="0" smtClean="0"/>
              <a:t>lowest</a:t>
            </a:r>
            <a:r>
              <a:rPr lang="en-US" sz="2400" dirty="0" smtClean="0"/>
              <a:t> </a:t>
            </a:r>
            <a:r>
              <a:rPr lang="en-US" sz="2400" dirty="0"/>
              <a:t>stack address</a:t>
            </a:r>
          </a:p>
          <a:p>
            <a:pPr marL="552450" lvl="1"/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rsp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dirty="0" smtClean="0"/>
              <a:t>= address </a:t>
            </a:r>
            <a:r>
              <a:rPr lang="en-US" sz="2000" dirty="0"/>
              <a:t>of </a:t>
            </a:r>
            <a:r>
              <a:rPr lang="en-US" sz="2000" i="1" dirty="0" smtClean="0"/>
              <a:t>top</a:t>
            </a:r>
            <a:r>
              <a:rPr lang="en-US" sz="2000" dirty="0" smtClean="0"/>
              <a:t> element, the most-recently-pushed item that is not-yet-popped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1989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452685" y="1066800"/>
            <a:ext cx="4976428" cy="5013333"/>
            <a:chOff x="-7" y="0"/>
            <a:chExt cx="3134" cy="3158"/>
          </a:xfrm>
        </p:grpSpPr>
        <p:sp>
          <p:nvSpPr>
            <p:cNvPr id="41990" name="Line 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1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-7" y="2350"/>
              <a:ext cx="1666" cy="28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073" y="280"/>
              <a:ext cx="822" cy="2312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7" name="Rectangle 1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994" y="287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9" name="Rectangle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842" y="0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1" name="AutoShape 1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rot="10800000" flipH="1">
              <a:off x="2288" y="2640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3265281" y="533400"/>
              <a:ext cx="2708280" cy="52588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60241" y="525840"/>
                <a:ext cx="2723040" cy="52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0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</a:t>
            </a:r>
            <a:r>
              <a:rPr lang="en-US" dirty="0"/>
              <a:t>Stack: </a:t>
            </a:r>
            <a:r>
              <a:rPr lang="en-US" dirty="0" smtClean="0"/>
              <a:t> Push</a:t>
            </a:r>
            <a:endParaRPr lang="en-US" dirty="0"/>
          </a:p>
        </p:txBody>
      </p:sp>
      <p:sp>
        <p:nvSpPr>
          <p:cNvPr id="43016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sym typeface="Calibri Bold Italic" charset="0"/>
              </a:rPr>
              <a:t>s</a:t>
            </a:r>
            <a:r>
              <a:rPr lang="en-US" i="1" dirty="0" err="1" smtClean="0">
                <a:sym typeface="Calibri Bold Italic" charset="0"/>
              </a:rPr>
              <a:t>rc</a:t>
            </a:r>
            <a:endParaRPr lang="en-US" i="1" dirty="0">
              <a:latin typeface="Anonymous Pro" panose="020606090302020005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endParaRPr lang="en-US" dirty="0" smtClean="0"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  <a:p>
            <a:pPr marL="952500" lvl="2"/>
            <a:r>
              <a:rPr lang="en-US" dirty="0" err="1" smtClean="0">
                <a:latin typeface="Calibri Italic" charset="0"/>
                <a:sym typeface="Calibri Italic" charset="0"/>
              </a:rPr>
              <a:t>Src</a:t>
            </a:r>
            <a:r>
              <a:rPr lang="en-US" dirty="0" smtClean="0">
                <a:latin typeface="Calibri Italic" charset="0"/>
                <a:sym typeface="Calibri Italic" charset="0"/>
              </a:rPr>
              <a:t> </a:t>
            </a:r>
            <a:r>
              <a:rPr lang="en-US" dirty="0">
                <a:sym typeface="Calibri Italic" charset="0"/>
              </a:rPr>
              <a:t>can be </a:t>
            </a:r>
            <a:r>
              <a:rPr lang="en-US" dirty="0" err="1">
                <a:sym typeface="Calibri Italic" charset="0"/>
              </a:rPr>
              <a:t>reg</a:t>
            </a:r>
            <a:r>
              <a:rPr lang="en-US" dirty="0">
                <a:sym typeface="Calibri Italic" charset="0"/>
              </a:rPr>
              <a:t>, memory, immediate</a:t>
            </a:r>
            <a:endParaRPr lang="en-US" dirty="0"/>
          </a:p>
          <a:p>
            <a:pPr marL="552450" lvl="1"/>
            <a:r>
              <a:rPr lang="en-US" b="1" i="1" dirty="0"/>
              <a:t>Decrement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 smtClean="0"/>
              <a:t> by 8</a:t>
            </a:r>
            <a:endParaRPr lang="en-US" dirty="0"/>
          </a:p>
          <a:p>
            <a:pPr marL="552450" lvl="1"/>
            <a:r>
              <a:rPr lang="en-US" dirty="0"/>
              <a:t>Store value at </a:t>
            </a:r>
            <a:r>
              <a:rPr lang="en-US" dirty="0" smtClean="0"/>
              <a:t>address given </a:t>
            </a:r>
            <a:r>
              <a:rPr lang="en-US" dirty="0"/>
              <a:t>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Adjust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 and </a:t>
            </a:r>
            <a:r>
              <a:rPr lang="en-US" dirty="0" smtClean="0"/>
              <a:t>store </a:t>
            </a:r>
            <a:r>
              <a:rPr lang="en-US" dirty="0"/>
              <a:t>contents of</a:t>
            </a:r>
            <a:br>
              <a:rPr lang="en-US" dirty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/>
              <a:t> on the stack </a:t>
            </a:r>
          </a:p>
          <a:p>
            <a:pPr marL="552450" lvl="1"/>
            <a:endParaRPr lang="en-US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19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040313" y="5395786"/>
            <a:ext cx="2016125" cy="466698"/>
            <a:chOff x="0" y="0"/>
            <a:chExt cx="1270" cy="293"/>
          </a:xfrm>
        </p:grpSpPr>
        <p:sp>
          <p:nvSpPr>
            <p:cNvPr id="430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2" name="Rectangle 1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  <a:endPara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43023" name="AutoShape 1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0" name="Rectangle 1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50" y="101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3024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30800" y="53340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25" name="Rectangle 1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56275" y="1511299"/>
            <a:ext cx="1304925" cy="4046159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30" name="Line 2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54688" y="5169408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33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401888" y="5305425"/>
            <a:ext cx="4784726" cy="1476375"/>
            <a:chOff x="-31" y="0"/>
            <a:chExt cx="3014" cy="930"/>
          </a:xfrm>
        </p:grpSpPr>
        <p:sp>
          <p:nvSpPr>
            <p:cNvPr id="43034" name="Rectangle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-31" y="0"/>
              <a:ext cx="1618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002" y="65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3036" name="AutoShape 2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 flipH="1">
              <a:off x="2296" y="40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9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1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2" name="Rectangle 15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/>
              <p14:cNvContentPartPr/>
              <p14:nvPr/>
            </p14:nvContentPartPr>
            <p14:xfrm>
              <a:off x="1421944" y="5782131"/>
              <a:ext cx="2491920" cy="6033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14384" y="5777091"/>
                <a:ext cx="25092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7" name="Ink 36"/>
              <p14:cNvContentPartPr/>
              <p14:nvPr/>
            </p14:nvContentPartPr>
            <p14:xfrm>
              <a:off x="1708560" y="946800"/>
              <a:ext cx="5375520" cy="50544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00280" y="938520"/>
                <a:ext cx="5391720" cy="50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4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38607</TotalTime>
  <Words>3122</Words>
  <Application>Microsoft Office PowerPoint</Application>
  <PresentationFormat>On-screen Show (4:3)</PresentationFormat>
  <Paragraphs>1043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3" baseType="lpstr">
      <vt:lpstr>.AppleSystemUIFont</vt:lpstr>
      <vt:lpstr>Anonymous Pro</vt:lpstr>
      <vt:lpstr>Anonymous Pro Regular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DejaVu Sans</vt:lpstr>
      <vt:lpstr>Gill Sans</vt:lpstr>
      <vt:lpstr>Lucida Grande</vt:lpstr>
      <vt:lpstr>Roboto</vt:lpstr>
      <vt:lpstr>Roboto Regular</vt:lpstr>
      <vt:lpstr>Times New Roman</vt:lpstr>
      <vt:lpstr>Wingdings</vt:lpstr>
      <vt:lpstr>Wingdings 2</vt:lpstr>
      <vt:lpstr>ヒラギノ角ゴ ProN W3</vt:lpstr>
      <vt:lpstr>ヒラギノ角ゴ ProN W6</vt:lpstr>
      <vt:lpstr>UWTheme-351-Au18</vt:lpstr>
      <vt:lpstr>The Stack &amp; Procedures CSE 351 Autumn 2018</vt:lpstr>
      <vt:lpstr>Administrivia</vt:lpstr>
      <vt:lpstr>Roadmap</vt:lpstr>
      <vt:lpstr>Mechanisms required for procedures</vt:lpstr>
      <vt:lpstr>Procedures</vt:lpstr>
      <vt:lpstr>Simplified Memory Layout</vt:lpstr>
      <vt:lpstr>Memory Permissions</vt:lpstr>
      <vt:lpstr>x86-64 Stack</vt:lpstr>
      <vt:lpstr>x86-64 Stack:  Push</vt:lpstr>
      <vt:lpstr>x86-64 Stack:  Pop</vt:lpstr>
      <vt:lpstr>Procedures</vt:lpstr>
      <vt:lpstr>Procedure Call Overview</vt:lpstr>
      <vt:lpstr>Procedure Call Overview</vt:lpstr>
      <vt:lpstr>Code Example (Preview)</vt:lpstr>
      <vt:lpstr>Procedure Control Flow</vt:lpstr>
      <vt:lpstr>Procedure Control Flow</vt:lpstr>
      <vt:lpstr>Procedure Call Example (step 1)</vt:lpstr>
      <vt:lpstr>PowerPoint Presentation</vt:lpstr>
      <vt:lpstr>PowerPoint Presentation</vt:lpstr>
      <vt:lpstr>PowerPoint Presentation</vt:lpstr>
      <vt:lpstr>Procedures</vt:lpstr>
      <vt:lpstr>Procedure Data Flow</vt:lpstr>
      <vt:lpstr>x86-64 Return Values</vt:lpstr>
      <vt:lpstr>Data Flow Examples</vt:lpstr>
      <vt:lpstr>Procedures</vt:lpstr>
      <vt:lpstr>Stack-Based Languages</vt:lpstr>
      <vt:lpstr>Call Chain Example</vt:lpstr>
      <vt:lpstr>1)  Call to yoo</vt:lpstr>
      <vt:lpstr>2)  Call to who</vt:lpstr>
      <vt:lpstr>3)  Call to amI (1)</vt:lpstr>
      <vt:lpstr>4)  Recursive call to amI (2)</vt:lpstr>
      <vt:lpstr>5)  (another) Recursive call to amI (3)</vt:lpstr>
      <vt:lpstr>6)  Return from (another) recursive call to amI</vt:lpstr>
      <vt:lpstr>7)  Return from recursive call to amI</vt:lpstr>
      <vt:lpstr>8)  Return from call to amI</vt:lpstr>
      <vt:lpstr>9)  (second) Call to amI (4)</vt:lpstr>
      <vt:lpstr>10)  Return from (second) call to amI</vt:lpstr>
      <vt:lpstr>11)  Return from call to who</vt:lpstr>
      <vt:lpstr>x86-64/Linux Stack Frame</vt:lpstr>
      <vt:lpstr>Peer Instruction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1293</cp:revision>
  <cp:lastPrinted>2018-10-18T03:35:02Z</cp:lastPrinted>
  <dcterms:created xsi:type="dcterms:W3CDTF">2013-10-16T08:35:40Z</dcterms:created>
  <dcterms:modified xsi:type="dcterms:W3CDTF">2018-10-19T23:13:09Z</dcterms:modified>
</cp:coreProperties>
</file>