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ink/ink6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6.xml" ContentType="application/vnd.openxmlformats-officedocument.presentationml.notesSlide+xml"/>
  <Override PartName="/ppt/ink/ink11.xml" ContentType="application/inkml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ink/ink12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5.xml" ContentType="application/vnd.openxmlformats-officedocument.presentationml.notesSlide+xml"/>
  <Override PartName="/ppt/ink/ink23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ink/ink24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8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9.xml" ContentType="application/vnd.openxmlformats-officedocument.presentationml.notesSlide+xml"/>
  <Override PartName="/ppt/ink/ink27.xml" ContentType="application/inkml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5"/>
  </p:notesMasterIdLst>
  <p:handoutMasterIdLst>
    <p:handoutMasterId r:id="rId26"/>
  </p:handoutMasterIdLst>
  <p:sldIdLst>
    <p:sldId id="345" r:id="rId2"/>
    <p:sldId id="338" r:id="rId3"/>
    <p:sldId id="351" r:id="rId4"/>
    <p:sldId id="352" r:id="rId5"/>
    <p:sldId id="353" r:id="rId6"/>
    <p:sldId id="354" r:id="rId7"/>
    <p:sldId id="355" r:id="rId8"/>
    <p:sldId id="347" r:id="rId9"/>
    <p:sldId id="348" r:id="rId10"/>
    <p:sldId id="349" r:id="rId11"/>
    <p:sldId id="265" r:id="rId12"/>
    <p:sldId id="336" r:id="rId13"/>
    <p:sldId id="271" r:id="rId14"/>
    <p:sldId id="324" r:id="rId15"/>
    <p:sldId id="325" r:id="rId16"/>
    <p:sldId id="335" r:id="rId17"/>
    <p:sldId id="274" r:id="rId18"/>
    <p:sldId id="275" r:id="rId19"/>
    <p:sldId id="319" r:id="rId20"/>
    <p:sldId id="326" r:id="rId21"/>
    <p:sldId id="276" r:id="rId22"/>
    <p:sldId id="327" r:id="rId23"/>
    <p:sldId id="322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FBFB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83" autoAdjust="0"/>
  </p:normalViewPr>
  <p:slideViewPr>
    <p:cSldViewPr snapToGrid="0">
      <p:cViewPr varScale="1">
        <p:scale>
          <a:sx n="77" d="100"/>
          <a:sy n="77" d="100"/>
        </p:scale>
        <p:origin x="10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E62CD-5146-4705-8F9F-F060BF41F14A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A859-18F9-41E4-829C-48B6C56E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7:53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10622 18142 252 0,'-3'6'93'0,"3"-6"-72"0,0 0 14 0,0 0 2 15,12 0-8-15,3 0-2 16,9 0-7-16,12-6-2 15,14 4-10-15,13-9-3 0,11 3 1 0,15-5-3 16,19 3 0-16,11-4-3 16,6 6-1-16,15-5 1 15,5 8 2-15,19-3 1 16,9 3 3 0,2-3-8-16,13 0 0 15,2-3 0-15,7-2 1 16,-13 5 1-16,-5-5 2 15,-6 2-1-15,-19-2 2 0,-23 5 13 16,-12 0 7-16,-8-3-3 16,-16 9 1-16,-15-3-10 15,-11-1-2-15,-13 6-5 16,-5-2-1-16,-10 2-1 16,-5-6-2-16,-6 6-6 0,0 0-4 15,-6 0-12 1,-4-5-4-16,1 5-21 15,-6-3-8-15,3-2-99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13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18778 13586 140 0,'0'-8'52'0,"3"22"-41"0,-6-17 7 0,3 3 7 15,-12-5-8 1,3-1-6-16,3 4-5 16,0-1-3-16,0 3 6 0,3-3 6 15,0 3-3 1,3 0-2-16,0 0-1 15,0 0 1-15,6 0-5 16,6-2-3-16,9-1 1 0,9 1 2 16,3-1 0-16,2-2 0 15,1-1-6-15,0 1 1 0,-1 0 2 16,-2-1 3-16,0 1 0 16,-3 3 2-16,-1-1-4 15,-2 0-2-15,0 3-3 16,-6 0 1-16,-3 0 3 15,0-2 1-15,-7-1-1 16,1 3-2-16,-3 0-2 16,-3-3 1-16,0 3 1 15,-3-2 0-15,-3 2-7 16,0-3 0-16,3 0-17 16,-3 1-4-16,3-1-17 15,0 0-6-15,0 1-26 16</inkml:trace>
  <inkml:trace contextRef="#ctx0" brushRef="#br0" timeOffset="908.3448">19335 13388 140 0,'-6'-3'52'0,"3"6"-41"0,-3-3 20 16,6 0 5-16,0 3-9 15,-6-1-1-15,0-2-9 16,3 3 0-16,0 0-10 16,0-3-2-16,0 0-1 0,0 2-2 15,0 1 1-15,-3-3-7 16,3 0 1-16,0 0 1 15,-3 0-1-15,6 0 1 16,0 0 2-16,-3 2 0 16,3-2 2-16,0 0 3 15,0 0 0-15,0 0 0 16,0 0-6-16,0 0 1 16,0 0-2-16,12 6-2 15,0-1 5 1,6 0-1-16,0 1 0 15,-3-1 1-15,2-2-1 16,1-1-3-16,-3 1 2 16,0-1-1-16,-3 1 0 0,-3 0 0 15,0-1 0-15,-3 1 0 16,-3 0-2-16,0-1 3 16,-3-2 2-16,3 0-2 15,-3 0-2-15,0 0 2 16,0 0 0-16,3 3-2 15,-3-3 2-15,0 0-1 16,0 0 0-16,0 3 2 16,0-3 0-16,0 0-3 15,0 0 2-15,0 0-4 16,0 5 1-16,0-5 2 16,0 5 1-16,-3 1-6 15,0-1 0-15,0 3 1 16,-3 0 3-16,0 2 0 15,-3 1 1-15,3-1 2 16,0-2 0-16,0 0-3 16,0 0 0-16,0-2 2 15,0-1 2-15,3-3 0 0,0 1-1 16,0 0 1-16,0-1 1 16,0-2-3-16,0 3 0 15,0-3-1-15,3 0 0 16,0 0 0-16,0 0 0 15,0-3-25-15,3 1-11 0,3-4-34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24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5756 10210 148 0,'-3'-5'57'0,"6"5"-44"0,5 0-8 0,-2 3-5 16,3-3-2-16,6 0 1 16,3-3 3-16,6 0 1 15,3 1-1-15,5-1 1 0,4 0 2 16,9 3-4-16,2-2-1 16,4-1-2-16,6 3 0 15,2 0 0-15,7 0 0 16,-1 0 2-16,4 0 2 15,-1 0 1-15,6-3 1 16,7 1 2-16,-1-3 1 0,4-3-8 16,5 0-1-16,9-3 6 15,3 3 5-15,-3 0-13 16,4 0-4-16,2-2 1 16,3-1 3-16,-3 3 1 15,-6 0 1-15,1 0 0 16,5-2 0-1,-6-1 0-15,-3 6 0 0,1 0 0 16,-1-1 0-16,6 1 0 16,-3-3 0-16,0 3 0 15,7-1-2-15,2-2 3 16,-3-2 0-16,0 5-2 16,0-1 2-16,6 1-1 0,1 0-2 15,26 2 0 1,-12 0 0-16,3-2 3 0,-3 3 2 15,-6 2-2-15,0-3 0 16,6-2-1-16,-6-1-2 16,-3 4 3-16,3-1 0 15,3-2-2-15,-9 2 0 16,-3 3 2-16,6-3 0 16,0-2-2-16,-3 2 0 15,-5 3 2-15,-4-5 2 16,3-3-5-1,0 3 1-15,0 2 1 16,-6 1-1-16,4-6-1 16,2 2 3-16,-6 4 0 15,-3 2-2-15,3-3 2 0,4 0-1 16,-1 1-2-16,-6 2 3 16,-3 0 0-16,3-3 1 15,4 3 0-15,-4 3-3 16,-3-1 0-16,0-2 2 15,10-2 0-15,-4 2-2 16,-9 2 0-16,-3 1-1 16,-2-3 3-16,-1 0 2 15,0 3 2-15,-5-1-1 16,-7 4-2-16,1-1 1 16,-7-2 1-16,0-3-1 15,-2-3-1-15,2 0-2 16,-2 1-1-16,-7-1 6 0,-2 0 3 15,0 1-3-15,-1-4-2 16,1 1 0-16,-1 0 1 16,4 2-6-16,-4 1 1 15,-5 2 1-15,-4 2 1 16,-2 1-2-16,-3-3 0 16,-3-3 2-16,-4 1 2 15,1-1-2-15,0 0 0 16,-1-2-1-16,-2 2 0 15,0 1 2-15,0-1 2 16,-1 3-3-16,1 0 0 0,-3 0-4 16,0 3 1-16,-1-1 2 15,4 1 1-15,0 0-2 16,-3-1 2-16,2-2 1 16,-5 0 0-16,-3 0-3 15,-3 0 2-15,-3-2 3 16,-3-1 1-16,-4 3-4 15,1-3 1-15,-3 3-5 16,-3-2 1-16,-3-1-3 16,-3 3 2-16,-3-3-8 15,-3 1-2-15,-6-1-3 16,-2 1 1-16</inkml:trace>
  <inkml:trace contextRef="#ctx0" brushRef="#br0" timeOffset="1">15685 9739 136 0,'-9'-8'52'0,"3"6"-41"0,1 2 20 16,5 2 7-16,0-2-15 15,0 0-2-15,0 0-13 0,5 6-5 16,4-4-2-16,3 4 1 16,9-4 3-16,12 1 0 0,3 2 0 15,2 0-3-15,1 1-2 16,-3 2-2-16,-7 0 1 15,-8 2 1-15,-9 1 2 16,-9 2-1-16,-9 6-1 16,-9 4 7-16,-5 6 3 15,-7 3 1-15,-3-3 3 16,0 0-7-16,3-2-2 16,1-3-1-16,2-3 2 15,3-5-3-15,3 0 0 16,3-6-19-16,3 1-7 15,0-1-85 1</inkml:trace>
  <inkml:trace contextRef="#ctx0" brushRef="#br0" timeOffset="2">5776 11777 88 0,'-3'-6'33'0,"6"6"-26"0,6-2-2 0,-3 2-2 0,3 0 1 16,6 0 5-16,3 0-1 16,3 2 1-16,6 1-5 15,2 2-3-15,4 1 2 16,6-1 2-16,2 0-2 16,7 0 0-16,6 1 5 15,8-1 5-15,7 0-5 16,5 1-2-16,6-1-3 15,13 0-3-15,5 0 1 16,3 6-1-16,9-6 2 0,6 3-1 16,6 0 2-16,-3 3-2 15,9-3 2-15,6 0-2 16,0 0-1-16,3 0 3 16,6-1 2-16,-3 1-2 15,6-2 0-15,0 2-3 16,-3 0-1-16,2-3 1 0,4 3 2 15,-9 0-1-15,0-3 2 16,6 0-4-16,-6 3 0 16,3-2 1-16,-3-4 2 15,-1 4-1-15,-2-1-1 16,-3-3-2-16,0 1 1 16,0 2 1-16,-6-2 2 15,30 0 1-15,-12 2 1 16,-12 0-2-16,3-5-2 15,-3 3 1-15,-9 2-1 16,-3-2 2-16,3-3 1 16,0 0 1-16,-3 2 2 15,0-2-1-15,0 0 0 16,0 3-1-16,-6 2 0 0,-3-5-2 16,3 3 1-16,3 2-4 15,-6 3 0-15,-6-5-1 16,7 0 0-16,-1-1 2 15,-9 4 2-15,-3-1-1 16,0 0-1-16,3-2 1 16,-5 5 1-16,-10 0 1 15,0 0 1-15,1-3-5 16,2 0-1-16,0 3-2 0,-6 0 0 16,-2 0 5-16,-4 0 1 15,4-3-3-15,-1 0 1 16,-3 1 0-16,-5-1 2 15,-1 0-1-15,-5 1 2 16,2-4-4 0,-3 1 0-16,1 0 1 15,-1 2 0-15,-5 0 0 0,-4 0 0 16,-2 1 0-16,-1-1 0 16,1 0 0-16,0 1 0 15,-1-1 0-15,1 0 0 16,-4 1 0-16,-5-1 0 15,-3 0 2-15,-1 0 1 16,-5 1 3-16,3-4 1 0,-7 4-6 16,1-1 0-16,0-2-1 15,-1 2 2-15,-2-3-3 16,-3 6 0-16,-3-5 1 16,-6 0 2-16,-4-1-1 15,-2-2-1-15,-3 0 3 16,-3 0 0-16,-3-2-1 15,-3-1-2-15,0 0 1 16,-3-2 1-16,0 0-3 16,-3-3 0-16,-3 0-4 15,-3-3-1-15,-6-2-4 16,-6-3 1-16,-5 0 3 16,-4 1 3-16,0 1 2 15,0 1 3-15,7 2 1 16,2 4 3-16,6-1-1 0,6 2 0 15,3 1-3-15,6 2-2 16,12 1-2-16,9 2 1 16,8 5 1-16,7 3 2 15,3 5-1-15,-3 3-1 16,-4 3-2-16,-5 2 1 16,-9 0 1-16,-6 0 0 15,-6 0 0-15,-12 0 0 16,-9-5 4-16,-6 0 2 15,-6 0-5-15,1-3 0 16,-1 1-28-16,3-4-11 16,3 1-45-1</inkml:trace>
  <inkml:trace contextRef="#ctx0" brushRef="#br0" timeOffset="3">23424 9692 148 0,'3'-6'57'0,"3"9"-44"0,-6 2 10 15,3 1 0-15,-3-1 4 16,0 6 4-16,0 4-11 16,0 7-2-16,0 4-10 15,0 3 1-15,0 3 2 0,0 0-9 16,0-3-2-16,0-3-1 15,6 1 0-15,-3-6-2 16,0-3 0-16,0-4-20 16,-3-4-10-16,0-10-32 15,3-3-46 1,6-10 26-16</inkml:trace>
  <inkml:trace contextRef="#ctx0" brushRef="#br0" timeOffset="4">23543 9681 224 0,'-5'5'85'0,"5"-2"-66"0,5 0-8 0,-2 5-8 15,0 2 11-15,0 6 8 16,0 3-3-16,0 2 0 16,-3 5-11-16,0 3-3 0,6 0 1 15,-3 1-3-15,0-1-2 0,0-6-5 16,0-1 0-16,-3-6-33 15,0-3-13-15,0-5-59 16</inkml:trace>
  <inkml:trace contextRef="#ctx0" brushRef="#br0" timeOffset="5">23433 9811 260 0,'-9'-6'99'0,"12"9"-77"0,-3-8 2 16,6 5-4-16,-3-3-9 15,9-2-1-15,3-3-9 16,0 0 0-16,12 0-1 16,3 0-11-16,-7 3-3 0,7 2-15 0,-9 1-7 15,0 2-29 1,-12 2-55-16,3 3 22 15</inkml:trace>
  <inkml:trace contextRef="#ctx0" brushRef="#br0" timeOffset="6">23427 9877 192 0,'-12'0'74'0,"12"3"-58"0,3-3 1 0,-3 0 5 16,9 0-5-16,0 0-4 15,3 0 0-15,3 0-8 16,0-3-1-16,12 0 0 16,-3 1-2-16,5-1 1 15,-8 3-9-15,6 0-3 0,-6 0-22 16,0 0-7-16,-3 0-54 16</inkml:trace>
  <inkml:trace contextRef="#ctx0" brushRef="#br0" timeOffset="7">23356 9798 172 0,'-9'0'66'0,"6"0"-52"0,3 0 17 16,0 0 2-16,3 0-10 15,3 0 0-15,3 0-12 16,3-3-2-16,0 0-5 16,9 1-3-16,-4-1 2 0,4 0-15 15,0 1-7-15,0-1-56 16,0 3-53-16,6 3 39 15</inkml:trace>
  <inkml:trace contextRef="#ctx0" brushRef="#br0" timeOffset="8">23945 9848 176 0,'-3'2'68'0,"0"4"-52"0,3 4 8 0,0-2 2 0,0 5 2 16,0 6 3-16,0 0-14 16,0 2-5-16,0 0-8 15,0-3-1-15,0-2 1 0,0 3-5 16,0-9-1-16,0-2-41 15,0-8-17-15,3-2-40 16</inkml:trace>
  <inkml:trace contextRef="#ctx0" brushRef="#br0" timeOffset="9">23904 9713 216 0,'-6'-5'82'0,"9"2"-64"0,0 3-7 0,-3 0-8 16,6 0-24-16,-3 3-7 16,8-1-56-16,4 4-25 15</inkml:trace>
  <inkml:trace contextRef="#ctx0" brushRef="#br0" timeOffset="10">24350 9626 196 0,'-15'-16'74'0,"6"10"-58"0,-3-2 14 0,6 6 3 0,-8 2-10 15,-1 2-4-15,0 6-13 16,-3 3-3-16,0 7-3 15,-3 9 0-15,9 2 0 0,0 5 2 16,4 9 1-16,-1 4-6 16,9 1 0-16,0 0 1 15,6-6 1-15,-1-8 1 16,1-2 2-16,-3-11-17 16,-3-5-4-16,0-5-51 15,0-11-56-15,-3-8 30 16</inkml:trace>
  <inkml:trace contextRef="#ctx0" brushRef="#br0" timeOffset="11">24035 9840 208 0,'12'-5'79'0,"5"2"-61"0,13-2 1 0,-12 2-1 15,6 3-10-15,12 0-2 16,-1 0-14-16,4 0-5 15,-6 0-82-15,5 5-37 16</inkml:trace>
  <inkml:trace contextRef="#ctx0" brushRef="#br0" timeOffset="12">23341 11967 200 0,'-6'5'74'0,"6"3"-58"0,9 11-4 0,-6-6-4 15,0 6-3 1,3 7 2-16,-6 3-1 0,6 3-1 16,-3 0-3-16,0-3 1 0,0-3 0 15,0-5-15-15,-3-5-6 16,0-2-27-16,0-4-8 15,0-5-19 1</inkml:trace>
  <inkml:trace contextRef="#ctx0" brushRef="#br0" timeOffset="13">23478 11949 232 0,'-3'5'88'0,"6"8"-69"0,-3 8 0 16,0-7-7 0,0 4 3-16,0 8 4 0,0 6-7 15,0 5-2-15,0 0-6 16,6-5-5-16,-3-3 0 0,-3-2-1 16,0-6-2-16,0-3-24 15,0-7-9-15,0-3-30 16,0-6-54-16,0-7 25 15</inkml:trace>
  <inkml:trace contextRef="#ctx0" brushRef="#br0" timeOffset="14">23267 12099 248 0,'-15'-5'93'0,"12"2"-72"0,3 1-4 0,3 2-5 16,0-3-5-16,9 1 3 15,-3-4 1-15,8-2 3 16,4 3-7-16,6 0-6 0,0-1-4 16,0 1 2-16,-1 0 2 15,4 0-27-15,-3 2-9 16,-3 0-45-16,3 1-51 16,-10 2 36-16</inkml:trace>
  <inkml:trace contextRef="#ctx0" brushRef="#br0" timeOffset="15">23299 12181 240 0,'-17'8'90'0,"17"-5"-70"0,3 0-3 16,5-1-7-16,1 1 3 15,6-3 6-15,3 0-6 0,3-3-2 16,9-2-6-1,-3 0-6-15,2-3-2 0,4 0-29 0,-3 0-12 16,3 0-65 0</inkml:trace>
  <inkml:trace contextRef="#ctx0" brushRef="#br0" timeOffset="16">23707 12200 200 0,'-6'8'74'0,"12"-5"-58"0,-3-1 5 16,-3 1-3-16,9-1-3 15,0 1 4-15,3 0-7 16,6-3-2-16,0-3-5 16,2 0-2-16,1-2 1 0,-6-3 0 15,3 0 0-15,-6-2-5 16,0-1-1-16,-3 1 1 16,-9-1 0-16,0 3 3 15,-3 0 1-15,-9 0-6 16,-3 3 0-16,-6 2 5 15,0 6 4-15,-2 5-8 16,2 5-3-16,0 3 0 0,3 2 3 16,6 4 5-1,6-1 6-15,3 0-5 0,6 0 0 16,12-2-2-16,0-4-2 16,12 1 1-16,-3-5-1 15,8-3-14-15,-2-3-5 16,0-5-32-16,0-5-13 15,5-8-26 1</inkml:trace>
  <inkml:trace contextRef="#ctx0" brushRef="#br0" timeOffset="17">24136 11927 196 0,'6'8'74'0,"0"6"-58"0,0 4 14 15,-3-5 1-15,3 6-5 16,-3 10 2-16,-3 8-12 16,0 5-4-16,0 1-7 15,0-4-2-15,0-4 3 0,0-6-5 16,0-5-3-16,0-6-17 15,6-2-7-15,-3-8-51 16,5-5-62 0,-5-9 36-16</inkml:trace>
  <inkml:trace contextRef="#ctx0" brushRef="#br0" timeOffset="18">24445 12107 192 0,'-6'-2'74'15,"6"2"-58"-15,-8 0 18 0,8 2 6 0,-6 4-12 16,-3-1-1-1,-3 3-12-15,-3 0-4 0,6 0-6 16,-3 0-6-16,9 0 0 0,-3 0-1 16,6-1 0-16,0 4 0 15,9 0 0-15,3-1 0 16,6 3-2-16,-6 1 3 16,6-1 2-16,-7 0 6 15,-5-2 6-15,-6-1 10 16,-6 1 6-16,-2-3-11 15,-4-3-5-15,-6 3-8 16,-3-8-4-16,-3-3-14 16,3-2-6-16,3 0-26 0,6-3-11 15,4 0-39 1,11-3-47-16,11-2 46 16</inkml:trace>
  <inkml:trace contextRef="#ctx0" brushRef="#br0" timeOffset="19">24550 12160 248 0,'3'8'93'0,"0"-3"-72"0,2 6 9 0,4-6 2 15,0 3-11-15,3 0 0 16,9 0-10-16,0-3-2 15,0-5-5-15,3-2 2 0,-1-3 0 0,-2-3-5 16,-3 0 0-16,-3-3-1 16,-6 0 0-16,-3-2-3 15,-6 0 0-15,-6 2-5 16,-3 1 0-16,-12 5-5 16,0 5-2-16,-8 8 9 15,-4 7 5-15,0 7 3 16,6 4 2-16,3 0 6 15,10 1 6-15,8-3-6 16,9 0-1-16,8-1-1 0,19-4 2 16,0-6-7-16,12-5-4 15,8-11-53 1,10-10-22-16,-4-8-51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31.44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17498 8670 104 0,'3'-5'38'16,"0"2"-20"-16,0 1-4 0,-3 2 17 0,0 0-4 16,0 0 1-16,0 0-11 15,0 0-3-15,0 0-8 16,6 2 3-16,-3 4 3 0,3 2-2 15,-3 2 2-15,3 6-7 16,-3 0-3-16,0-3-1 16,0 0 1-16,0 1-3 15,0-1 0-15,3 0 1 16,-6-2 2-16,3-1 1 16,-3-2 1-16,0-2-16 15,0-1-4-15,0-2-19 16,0-3-5-16,-3-3-41 15</inkml:trace>
  <inkml:trace contextRef="#ctx0" brushRef="#br0" timeOffset="1">17531 8535 116 0,'-6'-5'44'0,"0"3"-24"0,6-1-8 0,0 3 13 16</inkml:trace>
  <inkml:trace contextRef="#ctx0" brushRef="#br0" timeOffset="2">17519 8520 253 0,'0'-3'16'15,"3"0"-8"-15,0 1-10 0,3-1-4 16,3-5-55-16,3 8-39 16,6 0 38-16</inkml:trace>
  <inkml:trace contextRef="#ctx0" brushRef="#br0" timeOffset="3">17790 8446 120 0,'-15'-6'46'0,"18"6"-24"0,-6-2-8 0,3 2 17 16,0 0-8-16,-3 0-4 16,0-3-2-16,-3 0-1 15,0 6-8-15,-3 0 1 0,0-1 4 16,0 1-5-16,0 7 0 15,0 1-4-15,3 5-1 16,0 0-3-16,4 2-1 16,-1 6-1-16,3 3 0 0,0-1 2 15,3 6 0-15,2 5 0 16,1-5 0-16,0-3 0 16,0-6 0-16,0-1-7 15,-3-4 0-15,0-2-13 16,-3-3-2-16,0-5-12 15,-3 0-7-15,0-5-30 16</inkml:trace>
  <inkml:trace contextRef="#ctx0" brushRef="#br0" timeOffset="4">17650 8668 184 0,'-6'0'68'0,"6"-3"-36"0,0 3-26 16,0 0 15-16,0 0 0 0,6 0 4 15,3 0-9-15,0 0-2 16,6 0-8-16,0 0-6 0,-1-3-1 16,1 1-8-16,6 2-4 15,3-3-51 1,0 1-62-16,-3-1 24 16</inkml:trace>
  <inkml:trace contextRef="#ctx0" brushRef="#br0" timeOffset="5">18079 8509 128 0,'0'-13'49'0,"0"13"-26"0,0-3-16 0,0 3 15 15,0 0 2-15,0 0 3 16,0 0-6-16,0 0 0 16,0 0-3-1,2 13-11-15,1 3-3 0,0 3-1 16,0 5 2-16,-3-1 2 15,3 1-1-15,-3 5 1 16,0 3-6-16,3-5-1 16,-3-6 0-16,3-3-5 15,0-2-1 1,-3-3-24-16,0-2-10 16,0-6-10-16,0 0-46 15,0-5 10-15</inkml:trace>
  <inkml:trace contextRef="#ctx0" brushRef="#br0" timeOffset="6">18025 8475 132 0,'-30'-14'49'0,"24"28"-26"0,3-20-12 15,0 6 15-15,3 0-1 16,0 0 0-16</inkml:trace>
  <inkml:trace contextRef="#ctx0" brushRef="#br0" timeOffset="7">17983 8469 326 0,'0'0'24'0,"15"-2"6"0,3-1-9 16,-3 0-11-16,3 1-4 16,0-1-4-16,-1 0-2 15,1 1 1-15,0-1-1 16,-3 1-25-16,-3 2-8 15,0 0-32-15,-3 0-11 16,0 0-4 0</inkml:trace>
  <inkml:trace contextRef="#ctx0" brushRef="#br0" timeOffset="8">18320 8469 140 0,'-6'16'52'0,"9"-8"-28"0,0 8-28 16,-3-8 10-16,3 3 6 0,0 2 4 15,0 5-3 1,0 3 0-16,0 1-8 16,-1-4 1-16,1 6 1 0,-3-6-3 0,3 4-3 0,-3-6 0 15,0-1-1-15,0-4-3 16,0 0 2-16,0-4-21 16,0-1-8-16,-3-9-73 31,0-7 27-31</inkml:trace>
  <inkml:trace contextRef="#ctx0" brushRef="#br0" timeOffset="9">18332 8496 136 0,'-3'-3'52'0,"3"0"-28"0,0 3-17 0,0 0 15 15,0-5-9-15,0 5 0 16,0-2-3-16,0-4-1 16,0 4-5-16,0-1-5 0,0 0 0 15,3-2 3-15,0 2 1 16,2 1-4-16,4-1 1 15,0 0 0-15,3 3 0 16,0 3 0-16,0 0 0 0,-3 5 6 16,6 5 4-16,-3 0 1 15,-3 0 3-15,-9 3-3 16,-3 0-1-16,-3 3-4 16,-3-3-1-16,-3-1-3 15,0-1-2-15,3-1 1 0,0-3-1 16,0 1 0-1,3-3 0-15,0-3-3 0,3 1 0 16,3-6 4-16,0 0 1 16,6 5 0-16,3 0 1 15,3 0-2-15,0 1 2 16,3-1 2-16,0 0 4 16,3 6-2-16,-3 5-2 15,-4 0-2-15,-2-1-3 16,0-1 1-16,-3-1-1 15,0 0-14-15,0-2-5 16,-3-3-21-16,0 0-8 16,0-3-42-1</inkml:trace>
  <inkml:trace contextRef="#ctx0" brushRef="#br0" timeOffset="10">18546 8498 172 0,'-9'-2'66'0,"6"2"-36"0,0 0-31 16,3 0 12-16,0 8 1 15,0 0 5-15,0 0-3 16,0 2 0-16,3 6-8 15,0 3-4-15,3 4 1 0,0 9-2 0,0 3 2 16,3-6-4-16,0-3-2 16,3-5 4-16,-1-5 3 15,1-5-1-15,0-3 0 16,-3-3-3-16,0-10-1 16,0-9-6-16,0 1 0 15,-3-3-4-15,0-5 2 16,-3 0 0-16,0-3 1 15,-3 3 5-15,0-3 1 16,-3 6 2-16,3-3 0 16,-3 5 4-16,3 2 2 15,0 4 2-15,0 2 2 16,0 0-5-16,0 3-1 16,0 5 0-16,3 8 2 15,3 2 3-15,-3 6-2 16,3 5-2-16,3 6 0 15,-3 2 1-15,0 5-3 16,5-5 0-16,1-5-6 16,-3-3-2-16,0-2-27 15,0-6-9-15,0-2-54 16</inkml:trace>
  <inkml:trace contextRef="#ctx0" brushRef="#br0" timeOffset="11">18826 8490 152 0,'-6'-2'57'0,"6"4"-30"0,3 1-32 16,-3 5 36-16,0 5-8 15,3 6-9-15,0 7-3 16,3 3-7-16,0 8-1 0,-4 3 1 16,1-5-2-16,0-6-2 15,0 0 1-15,0-8-1 16,0-5-5-16,0-6-1 0,0-2-52 16,3-10-53-1,-3-6 29 1</inkml:trace>
  <inkml:trace contextRef="#ctx0" brushRef="#br0" timeOffset="12">18772 8464 204 0,'-6'0'77'0,"6"11"-42"0,3-9-30 0,-3-2 19 16,6 3-6-16,0-6 1 16,3 6-4-16,6-6 1 15,0 1-9-15,0-1-2 0,2 0-1 16,4-2-2-16,0 0-2 16,-3 2-8-16,-3 0-5 15,0 1-18-15,-3-1-5 16,0 3-30-1,-4-2-50-15,-2 2 25 16</inkml:trace>
  <inkml:trace contextRef="#ctx0" brushRef="#br0" timeOffset="13">18846 8615 192 0,'-3'5'74'0,"6"-2"-40"0,0-1-27 16,3 1 18-16,0-3-9 15,3 0 1-15,6-3-8 16,6 1-3-16,-3-4-3 16,0 4 0-16,0-1 0 0,-1 1-12 15,-2-1-4-15,-3 3-16 16,0 0-4-16,-3 3-25 15,-3-1-45 1,-3 3 21-16</inkml:trace>
  <inkml:trace contextRef="#ctx0" brushRef="#br0" timeOffset="14">18870 8792 132 0,'0'0'49'0,"3"3"-26"0,6-1-16 0,-3-2 15 0,6 0 0 16,3 3 2-16,3-3-13 15,0 0-7-15,2 0-2 16,1 3-2-16,0-1 0 0,-3 1-82 16</inkml:trace>
  <inkml:trace contextRef="#ctx0" brushRef="#br0" timeOffset="15.6311">23195 9168 124 0,'0'0'49'0,"0"2"-26"0,0 1-16 0,0-3 13 15,0 0-8-15,0 0-2 16,0 0 1-16,0 0 3 15,3 0-8-15,3 0 3 0,0 0 4 16,0 0-5-16,0 0 0 0,-3-5 0 16,6 0 2-16,0 2-5 15,0 0-1-15,0 1-2 16,3 4 1 0,0 1 0-16,5 0-1 15,-2-1-2-15,0-2 1 16,0 8-1-16,0-3 0 15,0 3 2-15,0-2-1 16,0-1 2-16,2 3-2 16,-5 0-1-16,9 0 1 15,-6 0-1-15,0 0 0 16,0-3 0-16,3 3 0 16,0 0 2-16,-1 0 1 0,-2 0 3 15,0 0 1-15,3 0 1 16,-3 2 0-16,-3-2 2 15,6 0-7-15,0 5-2 16,-4 0-3-16,7 1 0 16,0-4 2-16,-6 1 0 15,0-1 0-15,0 1 0 16,0 2 2-16,-6 0 1 16,2 3 1-16,4 3 0 15,-3-1-2-15,0 1-2 16,0-1 1-16,-3 12-1 15,6-1 0-15,-3-3 2 16,0-5-3-16,0 0-2 0,2 1 2 16,-2-4 0-16,-3 1 5 15,-3-3 5-15,3-1-3 16,0-1 2-16,0 9-3 16,-6-1-3-1,6 1-1-15,-3 1 0 0,-3 0 1 16,0 0-1-16,-3 0-1 15,9-1 1-15,-9-1-1 16,6 1 4-16,-3 7 2 16,0-4-2-16,0-2-1 15,0-3-1-15,0 0-2 16,-3 0 3-16,0 0 0 16,0 6-4-16,0 2 1 15,0-2 0-15,-3-4 0 16,0 1 0-16,0 3 2 15,0-1 3-15,0-2 2 16,-3 0-3-16,6-3-1 0,0-3-1 16,-3 4 1-1,-3 4-2-15,6 0-1 0,0-4 1 16,-3-1-1-16,0-3 0 16,0 1 0-16,0-1-3 15,0-2 2-15,-3 0 3 16,0 8 3-16,-3-3-2 15,0 3-2-15,-3-6 0 16,3-2-1-16,0 0-3 16,3 0 0-16,-5 3 2 15,8 2 0-15,-6-3 1 16,0 1 2-16,0-1-1 0,6-2-1 16,-3 5 1-16,-6-5 1 15,9-3-1-15,-3 1 2 16,0 4-4-16,0-5 0 15,-3 1 3 1,-3-1-3-16,3-3 0 16,0 4 1-16,-5-4 2 15,-1 3-3-15,-6-2 0 16,9 0 1-16,-3-3 0 16,0 0 0-16,3-1 2 15,0-1-1-15,-3-1-1 16,1 0 1-16,-4 1 1 15,6 2-1-15,0 0-1 0,-3 5-2 16,3-3 1-16,0 4-1 16,0-7 0-16,3 4 2 15,0 0 2-15,-8-3-3 16,-4-3 0-16,9 0 1 16,-6 0 2-16,6 1-1 15,0-1-1-15,-6 0 1 16,6 1 1-16,-5-1-3 15,5 0 0-15,-6 1 1 16,3-1 2-16,-6 0-3 16,-3 0 0-16,3 1 3 15,1-4 1-15,-1 1-4 16,0 2 1-16,0 1 0 16,3-1 0-16,0 0 0 15,1 0 0-15,2 1-3 0,0-1 0 16,3 0-9-16,-3 1-3 15,9-4-1-15,0 1 0 16,-3 0-13-16,9-3-4 16,0 0-32-16,0-3-12 15,9-2-13 1</inkml:trace>
  <inkml:trace contextRef="#ctx0" brushRef="#br0" timeOffset="16.6311">23154 11094 140 0,'0'0'55'0,"0"0"-30"0,0 5-23 16,0-5 12-16,0 6 10 16,0-1 19-16,-6 8-12 15,0 6-16 1,-3-4-3-16,-3 1 1 0,0 3-3 15,-6-1 2-15,-3 1-1 0,0-1 1 16,1 1-2-16,2-3-1 16,6-3-1-16,0-2 0 15,0-1-4-15,3-2-1 16,3-3-1-16,6 1-2 16,3-1 3-16,3 6 0 15,6-9-4-15,6 1-1 16,0 0 1-16,2 5 2 15,1-1 2-15,0 1 1 16,0 0-2-16,0 6-2 16,0-4-2-16,-3-2-1 0,-4 0-12 15,-5-3-5-15,6 1-18 16,-9-1-6-16,-6 0-65 16</inkml:trace>
  <inkml:trace contextRef="#ctx0" brushRef="#br0" timeOffset="17.6311">22945 11544 132 0,'-3'0'52'0,"9"2"-28"0,-6-2-19 0,0 0 11 16,0 0-1-16,0 0 1 15,0 0 3-15,0 0 2 0,0 0-11 16,0 0 1-16,0 0 0 0,0 0-2 15,0 0 0-15,3-2-1 16,-3 2 0-16,0 0-2 16,6 0-1-16,0 0-1 15,0 0 0-15,0 0 0 16,6 0 0 0,3-3 0-16,3 3-2 15,-6 0 1-15,5 0-2 16,1 0-1-16,-3 3-2 15,6 2 1-15,3 6 3 16,-3-1 1-16,-1 6-4 16,4-3-1-16,0 3 1 15,-6 3 0-15,3 2 1 0,0 0 2 16,-7 0-1-16,1 0-1 16,0 1 1-16,-3 1-1 15,0 4 2-15,0-3 1 16,-3-3-1-16,-3 0-2 15,0-5 1-15,-6 2 1 16,6-2 1-16,-6 0 3 16,-6-3-1-16,6 1 2 15,-3-4 2-15,-3 1 2 16,-6-1-3-16,6 1-3 16,-9 2 2-16,0-2 0 15,-3 2-1-15,1 0-1 16,-4 0-3-16,0 1-2 0,0-4 3 15,0 1 0-15,3-1 1 16,0 1 2-16,1 0-3 16,2-3 0-16,0-1-1 15,-3-1 1-15,0-1-4 16,9-2 0-16,0-1-6 16,-6-2-9-1,3 0-5-15,4 0-20 16,2 0-9-16,0 0-123 31,12-2 54-31</inkml:trace>
  <inkml:trace contextRef="#ctx0" brushRef="#br0" timeOffset="18.6311">23079 11988 172 0,'-3'-2'66'0,"3"2"-36"0,0 0-18 0,0 0 21 16,0 0-8-16,0 0 0 16,0 5-8-16,-3 8 0 15,-6 0-10-15,-6 3 2 0,-2 0 4 16,-1 3-1-16,-3-1 3 15,0 1-2-15,0-1 0 0,0 1-5 16,6-3-3 0,1-1 0-16,8-1-1 15,0-1-2-15,3-2-2 0,6-4 1 16,3 1-1-16,6 0 0 16,-1 3 0-16,1-3 0 15,9 5 0-15,6 0-11 16,-6-2-5-16,-3-1-21 15,-3 4-9-15,-4-4-55 16,4 1-44 0,-3-3 58-16</inkml:trace>
  <inkml:trace contextRef="#ctx0" brushRef="#br0" timeOffset="19.6311">23133 12234 116 0,'0'0'44'0,"0"0"-24"0,0 0-13 15,0 0 13-15,0 0-4 16,0 0 1-16,0 0-3 15,0 0 1-15,0 0-8 16,0 0 2-16,0 0 2 0,0 0-4 16,0 0 1-16,0 0-1 15,9 0 3-15,-3 0-3 16,0 0-2-16,5 0 0 16,-2 3 1-16,0 0-5 15,6-1-1-15,-3 1 0 16,3 0 2-16,3 5-1 0,-6-1-1 15,6 7-2-15,-6-4 1 16,-1 3 5-16,-2 3 2 16,6-2 0-16,-3-1-1 15,-3 0-1-15,0 0 0 16,-3 1-2-16,6-1 1 16,-3 0 0-16,0 5 1 15,0 4-2-15,-3-1 1 16,0 0 2-16,0 0 2 15,-1 0-3-15,-2 0-1 16,0 1 1-16,-3 1 0 16,0 4-5-16,0-3 1 15,0 5 0-15,0-3 2 0,0 1 1 16,0-3 1-16,0 2-5 16,-3-2 1-16,0-3 0 15,0 3 0-15,1 2 0 16,-4-2 0-16,3-3 6 15,-3 0 4-15,0 1-5 16,0-1-3-16,-3 0-1 16,9-3 1-16,-6 4-1 15,3-4 2-15,-3 1-4 16,0 2 0-16,0 0 1 16,0 3 0-16,-3-6 2 15,6 3 1-15,-3 1 1 16,-3 4 0-16,-3-5-2 0,9 3 1 15,-9 5 0 1,4-5 1-16,-1-3-2 0,0-2-2 16,0-1 1-16,0 1 1 15,-3 2-1-15,3 0 2 16,0-2-2-16,-3-1 2 16,0 1 2-16,0-3 2 15,-3 5-3-15,1-3-3 16,-4 6 2-16,6 0 2 15,-9-8 2-15,-3 0 1 16,0-1-2-16,4-1-1 0,-1-1-3 16,0-5-2-1,3 0-2-15,3-3 1 0,0 0-17 16,3-2-5-16,0-3-18 16,6 0-4-16,1-3-62 15,-1-2-47 1,6-3 60-16</inkml:trace>
  <inkml:trace contextRef="#ctx0" brushRef="#br0" timeOffset="20.6311">22936 13454 208 0,'-6'0'79'0,"6"3"-42"0,6 5-37 0,-6-3 16 16,0 6 2-16,0 2 6 15,-6 5-4-15,6 6-2 16,-6 3-10-16,0-1 1 0,0-2 4 16,1 0-1-16,-1-3 3 15,0-3-6-15,0 1-3 16,-3-6-3-16,9-2-3 15,0-1 3-15,0-2 0 16,6 0 1-16,3-3 0 16,-3-2-2-16,8 0 1 15,1-1-2-15,12-2-1 16,-3 0-2-16,6 0 1 0,-4 3 1 16,-2 2 0-16,-3 1-14 15,-3-1-3-15,-3 0-13 16,-3 6-66-1,0-1-7-15,-3-10 5 16</inkml:trace>
  <inkml:trace contextRef="#ctx0" brushRef="#br1" timeOffset="21.6311">16721 9493 188 0,'0'0'71'0,"0"0"-38"0,3 0-25 0,-3 0 16 0,0 0-6 16,0 0 0-16,3 6-8 15,0 1-2-15,0 4-4 16,0 2 2-16,-3 6 0 0,0 7-2 16,0-2-3-16,0-3 0 15,0-5 1-15,0-3-1 16,0-2-31 0,3-3-15-16,-3-8-57 15</inkml:trace>
  <inkml:trace contextRef="#ctx0" brushRef="#br1" timeOffset="22.6311">16742 9361 192 0,'-6'-19'71'0,"6"12"-38"0,0 4-25 0,0 0 18 16,0 3-15-16,3-2-4 15,-3 2-9-15,6-3-3 16,0 3-45-16,3 0-16 16,0 0-13-16,3 0-5 15</inkml:trace>
  <inkml:trace contextRef="#ctx0" brushRef="#br1" timeOffset="23.6311">17034 9311 192 0,'-6'-11'74'0,"3"14"-40"0,-3-9-24 16,3 14 17-16,0-10-7 0,-3-4-1 15,0 4-14-15,0 4-2 16,-3 4-3-16,0-1 0 0,0 8 2 16,0 8-3-16,0 3 0 15,6 3 1-15,3 4 0 16,0 1-3-16,0 3 2 15,0-1 1-15,3 0 2 16,0-4-1-16,0-7-1 16,-3-4-13-16,0-3-4 15,0-3-29-15</inkml:trace>
  <inkml:trace contextRef="#ctx0" brushRef="#br1" timeOffset="24.6311">16843 9477 212 0,'0'-10'79'0,"0"10"-42"0,3 8-28 15,0-8 19 1,3 2-3-16,6-2 0 16,6-2-14-16,0-1-7 15,0 0-2-15,2 3-2 0,-2 3 0 16,0-3-36-16,0 0-13 15,-3 3-59 1</inkml:trace>
  <inkml:trace contextRef="#ctx0" brushRef="#br1" timeOffset="25.6311">17293 9329 168 0,'0'-2'63'0,"0"4"-34"0,3 1-21 0,-3 0 18 15,3 7-4-15,0 9 1 16,0-1-3-16,-3 9-3 16,3 2-9-16,-3 2-3 0,0 4-1 15,0 2 0-15,3 0 0 16,-3-8-2-16,3-5-2 15,-3-3-4-15,3-8 0 16,-3 3-38-16,2-11-16 0</inkml:trace>
  <inkml:trace contextRef="#ctx0" brushRef="#br1" timeOffset="26.6311">17299 9332 192 0,'-6'-5'71'0,"6"5"-38"0,0-3-8 15,0 6 25-15,0-3-8 16,0 0 1-16,3 0-19 16,3-3-6-16,0 3-11 0,3 0-1 0,2 0 1 15,7 0-3-15,0 3-3 16,3-3 0-16,-3-3-1 15,3 6-3-15,-3-6 2 16,-4 8-19-16,1-5-9 16,-3-2-16-16,-3 2-5 15,-3-3-48 1,-6 3-39-16,0 5 54 16</inkml:trace>
  <inkml:trace contextRef="#ctx0" brushRef="#br1" timeOffset="27.6311">17317 9485 184 0,'-3'3'68'0,"3"0"-36"0,3-9-24 16,-3 6 16-16</inkml:trace>
  <inkml:trace contextRef="#ctx0" brushRef="#br1" timeOffset="28.6311">17331 9485 356 0,'21'0'26'0,"-3"0"-14"15,3 3-7-15,0-3-4 0,-3 0-4 16,-1-3 2-16,-2 6-41 16,-3-6-19-16,0 1-35 15</inkml:trace>
  <inkml:trace contextRef="#ctx0" brushRef="#br1" timeOffset="29.6311">17540 9723 200 0,'0'-5'77'0,"-3"5"-42"0,6 0-32 16,0-2 15 0,0-1-7-16,0-2-1 0,0-3-4 15,3 2 1-15,0-7-4 16,0-5 3-16,2-4 0 0,1 1-2 15,-3 0-3-15,0 0 2 16,0-3 0-16,0-2-4 16,0 4 1-16,3-1-5 15,-3 2 1-15,0-3 2 16,0 5 3-16,0 3 0 16,0 3-1-16,0 2 3 0,0 6 2 15,0 5 0-15,0 5 2 16,0 3 2-16,0 3 2 15,2 2 1-15,1 3 0 16,0 5-6-16,0 0-4 16,0 3-1-16,-3 3 1 15,0-3-1-15,0-3-1 16,-3 3-2 0,0-3-25-16,-3-5-12 15,0-3-22-15,-3-5-7 16,0 0-21-1</inkml:trace>
  <inkml:trace contextRef="#ctx0" brushRef="#br1" timeOffset="30.6311">17614 9554 200 0,'-9'-5'77'0,"9"5"-42"0,0-3-26 15,0 3 19-15,0 0-8 16,0 0 1-16,0 0-10 15,3 0-2-15,3 0-5 16,6 0-3-16,0-2 0 0,6-1-10 16,0 0-4-16,0 1-51 15,5-4-20-15</inkml:trace>
  <inkml:trace contextRef="#ctx0" brushRef="#br1" timeOffset="31.6311">17939 9345 188 0,'0'3'71'0,"0"10"-38"0,0-5-23 0,3-3 20 16,0 3-3-16,-3 3 4 16,3 2-6-16,0 3-1 15,-3 2-13-15,0 4 0 0,0-1 0 0,0 0-6 16,0 3-3-16,-3 7-1 16,3-7 1-16,0-5-1 15,0-6-1-15,0-5 1 16,0 0 1-16,0-3-1 0,6 0-1 15,-4 1 1-15,4-4 1 16,0-7-1-16,6 0-1 16,3 2 1-16,3-7-1 15,-3 10-3-15,0 0 2 16,-3-6-1-16,0 9-2 16,0 0-22-16,-4-3-7 15,-2 0-33-15,0 0-12 16,0 0-19-1</inkml:trace>
  <inkml:trace contextRef="#ctx0" brushRef="#br1" timeOffset="32.6311">18263 9361 228 0,'-3'-16'85'0,"3"16"-46"0,-12 13-30 16,9-15 22-16,0 7-10 16,-3-2 0-16,-6 5-10 0,-3 2-2 15,1 1-5 1,-1-1-3-16,3 1 0 0,0-1-4 0,6-2 2 15,3 0 1-15,3 3 0 16,6 0 0-16,3-1 0 16,3 3 0-16,3 1 0 15,3 1 6-15,-4-1 4 16,-2-1 10-16,-3 5 5 16,-6-2-2-16,-3 5-2 15,-6-5-7-15,-3-2-1 16,-3-4-13-16,-2 1-2 15,-4-3-23-15,3-3-12 16,0-2-20-16,3-1-7 16,3 1-142-1,9-14 94-15</inkml:trace>
  <inkml:trace contextRef="#ctx0" brushRef="#br1" timeOffset="33.6311">18367 9419 212 0,'0'-5'79'0,"0"8"-42"0,3-3-34 15,-3 0 15-15,0 0 13 16,3 5 7-16,0 5-11 16,3 6-5-16,-3 5-13 15,0 9-4-15,3-4 1 0,-3 11-1 16,0-8 0-16,0 0-3 15,0-5 1-15,0 0-7 16,0-8-1-16,-3 0-36 16,3-6-13-16,-3-2-45 15,3-5-44 1,0-6 52-16</inkml:trace>
  <inkml:trace contextRef="#ctx0" brushRef="#br1" timeOffset="34.6311">18364 9419 232 0,'-9'-5'88'0,"12"2"-48"0,-3 1-18 0,0 2 26 16,0 0-1-16,3-3 2 15,3 3-19-15,0 0-7 16,3-3-14-16,3-2-2 0,6 0 3 15,6 2-6-15,0-5 0 0,-1 0-2 16,1 3-2 0,0 0-17-16,-3 2-6 15,-3 0-18-15,-3 1-4 0,-1-1-38 16,-5 11-78 0</inkml:trace>
  <inkml:trace contextRef="#ctx0" brushRef="#br1" timeOffset="35.6311">18436 9509 264 0,'-6'0'101'0,"3"0"-54"0,6 0-44 16,-3 0 23-16,9 0-6 15,0-3 0-15,3 3-10 0,2 0-4 16,1-2-4-16,0-1-2 0,0 1 3 15,0 2-22-15,0 0-9 16,0 2-22-16,-3 1-8 16,0-1-53-1</inkml:trace>
  <inkml:trace contextRef="#ctx0" brushRef="#br1" timeOffset="36.6311">18442 9729 200 0,'0'-3'77'0,"0"0"-42"0,18 1-21 0,-13 2 20 0,7 0-6 16,0 0 0-16,0 0-9 16,3 0-1-16,3 0-11 15,0-3-2-15,3 1-1 0,-4 2-7 16,1 0 0-16,-3 0-54 15,-3 0-24-15</inkml:trace>
  <inkml:trace contextRef="#ctx0" brushRef="#br1" timeOffset="37.6311">16388 9517 124 0,'0'-3'46'0,"0"3"-24"0,0 0-15 0,0 0 15 0,0 0-9 16,0 0-2-16,0 0 5 15,0 0 3-15,0 0-9 16,0 0 1-16,0 0 2 0,0 0-3 15,-3 0 2-15,0-2-5 16,0-1 1-16,-3 0-3 16,0 1 2-16,0 2-2 15,-3 0 2-15,0-3-4 16,0 3-2-16,-3 0 2 16,0 0 2-16,1 0 0 15,-7 0 2-15,3 0-4 16,-6 0-2-16,3 0-3 15,0 0 1-15,0 0 3 0,-2 0 1 16,-1-2-4-16,0 2-1 16,-3 0 3-16,-3 0 3 15,0 2-3-15,4 1-3 16,-4 2 3-16,3 0 1 16,0 1 0-16,0-1-2 15,1 0-2-15,2 3 1 16,0 0 1-16,0 11 0 15,3 2-3-15,-3-3 2 16,1 4 1-16,-1-4 0 16,3 3 0-16,0-2 0 15,3-1 2-15,3 1 1 0,0-1-1 16,0 1 1-16,4-3 0 16,2 0 1-16,0-1-7 15,0-1 0-15,6-1 1 16,0 0 3-16,6 0 0 15,-3 1-1-15,3-4 1 16,-1 1 1-16,4-3-1 16,6 0 2-16,3 0-4 15,0-3 0-15,0 0 1 16,-3-2 0-16,0-1 2 16,0 1 3-16,-1 0-7 15,-2-3 0-15,-3 0 2 0,0 0 4 16,0 0-12-1,-3 0-5-15,0 0-17 0,0 0-9 16,0 0-45 0,3 0-39-16,-3-3 47 15</inkml:trace>
  <inkml:trace contextRef="#ctx0" brushRef="#br1" timeOffset="38.6311">15885 9808 128 0,'-9'-16'49'0,"9"29"-26"0,-3-18-20 0,3 10 12 0,0 1 4 16,-3-4 5-16,3 1-6 16,-3 0 0-16,3-1-11 15,0-2 5-15,0 0 3 0,0 8 8 16,3 0-10 0,0-2-4-16,3-1-9 15,0 0 0-15,3 3 0 16,0 0 0-16,3 0 0 0,-1 2 0 15,1 1 0-15,3 0 0 16,-3-1 2-16,-3 1 1 16,3-1-1-16,-6 1-2 15,0 0 1-15,-3-1 1 16,0 1-1-16,-3-3-1 16,0 0 1-16,-6 2-1 15,0 3 2-15,0-5 3 16,-3 0 2-16,0 0 3 15,-3 3-1-15,0-1 2 16,-3 1-4-16,1-3-2 16,-1 0-5-16,3 0 0 15,3-3 0-15,0 3 0 16,3-3-33-16,0 1-13 0,3-4-67 16</inkml:trace>
  <inkml:trace contextRef="#ctx0" brushRef="#br1" timeOffset="39.6311">15801 10099 28 0,'0'-5'11'0,"3"5"-6"0,0-19 18 15,0 17 15-15,0-1 3 16,-3 0 20-1,0-5-14-15,0 1-7 16,0 1-5-16,-3 1-20 16,0 0 0-16,-3 2-1 0,-2 0-1 0,-1 3 0 15,-6 0-5-15,0 6-3 16,0-1-2-16,0 0-3 16,0-2 1-16,0 0 1 15,3 4-1-15,0 4-1 16,-2-6 3-16,-1 3 2 15,0 0-2-15,0 3 0 16,0-1 1-16,0 1 0 16,0 0-2-16,0 2-2 15,4-3 1-15,-1 4-1 16,0 4 0-16,0 3 2 16,0 0-3-16,0-2-2 0,3-1 2 15,0 1 0-15,3 0 3 16,3-1 1-16,3 1-4 15,6-1 1-15,0 1 0 16,3-1 0-16,0-2 0 16,3 5 0-16,6 3 0 15,0 0 2-15,2-3-3 16,4-3 0-16,0-2 5 16,3-2 2-16,9-1-5 15,-7-3 0-15,4-2 1 16,0-2 1-16,-3-1-1 15,-1 0 1-15,-2-2-4 16,-6 0 0-16,-3-3-17 0,-3 2-8 16,-3-2-35-16,-3 3-16 15,-4-3-21 1</inkml:trace>
  <inkml:trace contextRef="#ctx0" brushRef="#br1" timeOffset="40.6311">15929 10515 184 0,'-3'0'71'0,"3"2"-38"0,3-2-39 15,0 8 45 1,0 0-13-16,3 3-10 15,0-3-7-15,0 2-6 16,6 1-5-16,6-1 1 0,-3-2 1 16,3 3 2-1,-3-1-1-15,-3 1-1 0,-1 0 1 16,-2-1 1-16,-3-2 1 16,-3 0 1-16,-6 3 11 15,-3-3-4 1,-6 0-1-16,-2 2-3 15,-1 1-2-15,0-3-1 16,0 0 0-16,0 0-5 16,3-1-1-16,0-1-19 15,3-1-9-15,0 0-48 16,3 3-57-16</inkml:trace>
  <inkml:trace contextRef="#ctx0" brushRef="#br1" timeOffset="41.6311">16051 10808 140 0,'3'-5'52'0,"-3"5"-28"0,3 0-8 0,-3 0 18 15,0 0-5-15,0 0 0 16,0 0-5-16,0 0-1 16,0 0-12-16,0 0-2 0,-3 0 1 15,0 0-4-15,-5 3 6 16,-7-1 0 0,0 1-2-16,3 0-1 15,0-1-1 1,-3 3 0-16,0 1-2 15,0-1-1-15,-3 0-3 16,1 1-2-16,2 2 3 16,-3 0 0-16,0-1-4 0,3 1-1 15,-3 0 3-15,3 0 1 16,-5 0 0-16,2 3 1 16,0-3 0-16,0 8 1 15,0-6-2-15,0 3-2 16,0-2 1-16,1 0 1 15,-4-1-1-15,0 3 2 16,0-2-2-16,0 0 2 16,3-1 0-16,0 1 1 15,1 2-2-15,-1-2-2 0,0-1-2 16,0 1 1-16,0 5 1 16,0-3 2-16,0 3-3 15,4 0 0-15,-1-3 1 16,0 0 2-16,3 0-3 15,-3 0 0-15,3 1 1 16,-3-1 0-16,0-2 0 16,3 2 0-16,-2 0 0 15,2 0 0-15,0 0 0 16,0 1 0-16,0 4 0 16,0 6 0-16,0-3-3 15,0 0 2-15,3-2 1 16,0-3 2-16,0 2-3 0,0 1-2 15,1-1 2-15,-4-2 2 16,3 5 0-16,0-2-1 16,-3 2-2-16,3-2 1 15,0-4 3-15,0 1 1 16,0-2-1-16,3-1-2 16,0 0 1-16,0 3-1 15,0 0-3-15,3 0 0 16,0 2 2-16,-3-2 2 15,0 0 0-15,4 0-1 16,-4 2 1-16,3 6-1 16,-3-3 0-16,3 3 2 15,0-5-1-15,0-1-1 16,0-2-2-16,0 2-1 0,3-2 2 16,0 0 0-16,0 3 1 15,0-1 0 1,0 1 0-16,0-3 0 0,0-3 2 15,0 0 1-15,0 0-4 16,0 1-1-16,0-1 1 16,-3 0 0-16,3 3 3 15,0 0 1-15,-3 0-4 16,3 0 1-16,0-1 0 16,0 1 2-16,0 0-3 15,0 3 0-15,3 2-1 16,0 0 0-16,0 0 2 15,0 0 0-15,0-2 0 0,0-1 0 16,0-2 0 0,0 0 0-16,0-3 0 0,0 6 0 15,0-3 0-15,2 5-3 16,1-3 2 0,0 1 3-16,3-3 1 15,0 0-1-15,0 0 1 16,3-1-2-16,0 1-1 15,0 0-2-15,-3 0 1 16,0 0-1-16,3 0 0 16,0-3 2-16,-1-2 2 15,1 2-3-15,-3 0 0 16,0 3 3-16,3 0 3 16,-3-3-4-16,0 0-1 15,0-2-2-15,0 2 0 0,3-2 2 16,0-3 2-16,0 2-3 15,0-2 0-15,-1 0 1 16,-2 0 2-16,0 0-3 16,0 0 0-16,0-3 1 15,-3 3 2-15,0-5-8 16,0 2-3-16,0-2-26 16,0-1-10-16,0-2-37 15,0 0-15-15,3-2 5 16</inkml:trace>
  <inkml:trace contextRef="#ctx0" brushRef="#br1" timeOffset="42.6311">15364 12652 212 0,'-6'-5'79'0,"6"5"-42"0,0 0-34 0,0 0 17 16,0 0-8-16,0 0-2 16,0 0-3-16,3 3-2 15,3 2-3-15,0 0 3 0,0 3 1 16,0 8 4-16,3 8 1 0,0 0-1 16,0 0-1-16,-1 2-3 15,-2-5 1-15,0 0 0 16,-3 3 1-16,0-5 0 15,-3 2 0-15,0-5 0 16,-3-3 0-16,0-2-2 16,-3-4 1-16,-3-4 0 15,-5-3 3-15,-1 0-1 16,-6 0 0-16,-3 0-5 16,0 3-1-16,0-3 1 15,4 2 0-15,2 1-9 16,3 0-2-16,3-1-36 15,3 1-16-15,6 0-80 16</inkml:trace>
  <inkml:trace contextRef="#ctx0" brushRef="#br1" timeOffset="43.6311">15343 13110 120 0,'-9'-5'46'0,"9"2"-24"0,0-2-13 0,0 2 14 16,0 1 4-16,0-1 4 15,-3 0-6-15,3 1-1 16,0-1-13-16,-3 0 4 0,3 1 5 15,-3-1-2-15,-3 3 3 16,-9 3-2 0,3-1-4-1,1 4-6-15,-1-1-4 16,0 3-2-16,0 0 0 16,-3 2-2-16,0 4 2 15,0 4 0-15,0 3 1 16,-3 3 0-16,1 0 2 15,-1 5-3-15,3 0-2 16,0 0 2-16,3 0 0 0,3-2-1 16,3 2 1-1,0 0-2-15,3 0 2 0,3-2-2 16,6-1 2-16,3 3-2 16,3 3 2-16,0-3-2 15,6-3 2-15,3-2-2 16,2-3-1-16,10-2 3 15,-3-1 0-15,3-2-1 16,2-2-2-16,-2-4-6 16,0 1-1-16,-3-3-15 0,-1 0-3 15,4-3-38-15,-3 0-14 16,-3-5-33 0</inkml:trace>
  <inkml:trace contextRef="#ctx0" brushRef="#br1" timeOffset="44.6311">15459 13586 188 0,'-6'0'71'0,"6"16"-38"0,0-24-28 0,0 8 17 16,0 0-6-16,0 0 3 15,0 0-10-15,0 0-3 16,0 0-4-16,0 0-4 0,0 0 1 16,6 11 3-1,0 5 3-15,3 2 2 16,0 1-3-16,3 2-1 16,0 0-3-16,6 0-1 15,-1-2 1-15,-2 2 0 16,0 0 2-16,-3-5 1 15,0-3-1-15,-3 0-2 16,-3-2 5-16,-3-3 4 0,-3 0 1 16,-3-3 4-16,-3 1-7 15,-6-1-2-15,-6 3 3 16,-3 0 5-16,-2 0-3 16,-1 2 0-16,0 1-11 15,3-1-1-15,3 1-9 16,3 0-3-16,3-4-36 15,4 1-18-15,5-2-44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0:44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12161 16579 148 0,'-6'-5'57'0,"6"5"-44"0,0 2 10 15,0 3 0-15,0 9-5 16,0 12 0-16,0 14 3 16,0 15 1-16,0 17-11 15,0 26 9-15,0 15 3 0,0 9 0 16,0 10 0-16,3 1-10 15,0-17-3-15,3 6-4 16,0-8-1-16,0-16-3 16,3-14 1-16,-3-12-4 15,0-9-2-15,-3-15-31 0,0-3-13 16,0-11-36 0,3-10-52-16,-3-3 33 15</inkml:trace>
  <inkml:trace contextRef="#ctx0" brushRef="#br0" timeOffset="1">12221 16581 116 0,'0'0'44'0,"3"-2"-35"0,0 2-8 0,-3 0-5 16,3 0 2-16,-3 0 3 16,6 0 1-16,-1 0-2 15,1 2-2-15,0-2 1 16,0 6 1-16,0-4 0 16,0 1-3-16,0 0 2 15,3-3 12-15,0 5 7 16,3-2 2-16,3-3 0 0,0 0-8 15,3 0-3 1,-1 0-5-16,7 2 2 0,0 1 0 16,0-3 0-16,0 0 1 15,0 0 2-15,2 0 5 0,-2 0-8 16,3 0-3-16,3-3-2 16,2 1 1-16,1-1-1 15,3-2-1-15,3 5 3 16,2 0 0-16,1 5 1 15,0-2 2-15,-4-1-3 16,4-2-2-16,0 0 0 16,-1 0-1-16,4 0 4 15,3 0 2-15,2 0 0 16,4 0-1-16,-1 0-3 16,4-2 1-16,-4-1-4 0,1-2 0 15,3 2 1-15,-1 0 0 16,4 1 0-16,-1 2 2 15,1-6-3-15,-1 6 0 16,-2-2 3-16,2-1 1 16,1 1-4-16,-1 2 1 15,7 0-2-15,-4-3 0 16,-2 0 4-16,-1-2 1 16,1 5 1-16,0-3 0 15,-1 3-2-15,-2 0-2 16,-1 3 1-16,1-3-1 0,-4 0 0 15,1 0 2-15,2 0-3 16,4-3 0-16,2 1 1 16,1 2 2-16,-1 0-3 15,1-3 0-15,-3-2 1 16,2 5 0-16,1-3 0 16,-1 0 0-16,4 3 0 15,-1-2 0-15,1-4 0 16,-1 6 2-16,6-5-1 15,-2-3-1-15,2 8 1 16,1 0 1-16,-4 0-1 16,1 0-1-16,-4-2 1 15,4-1 1-15,-1 3-1 16,1 3-1-16,5-1 1 16,-3-2-1-16,1 0 0 15,-1 0 2-15,4 0-3 0,2 0 0 16,0 6 1-16,19-4 0 15,-7-2 2-15,0 0 1 16,-2 0-1-16,5 3-2 16,-9-3 1-16,-2-3-1 15,-1 1 0-15,3 2 0 16,1 0-3-16,-4 2 0 16,-6 1 2-16,-2-3 0 15,-4 0 3-15,7 0 1 16,-4 0-4-16,7 2 1 15,-1-2-2-15,3 0 0 0,4-2 4 16,-1 2 1 0,6 0-1-16,1 0-2 15,-1 0 1-15,3 0-1 16,-2 0 0-16,2 2 0 0,-3 4 0 16,-3-6 0-16,1 0 0 15,2 0 0-15,0 5 0 16,4-2 0-16,-7-3 0 15,0 0 0-15,4 0 0 16,-1 8 2-16,0-3-3 16,-6-5 0-16,1 0 1 15,2 5 0-15,3-2 2 16,1 2 1-16,-7-2-4 0,0-3-1 16,1 0 1-1,2 2 0-15,-3 6 1 0,-2-2 2 16,-4 2-3-16,1-3 0 15,5 0 1-15,0 0 0 16,1-2 0-16,-4 5 0 16,-3-5 0-16,1-3 2 15,-1 0-1-15,1 0-1 16,-4 2-2-16,-3 4 1 16,-2-4 1-16,-7 1 2 15,1-3-1-15,2 3-1 16,1-3 1-16,-1 8-1 15,1-3 0-15,-4-5 2 0,4 0-3 16,-4 5 0 0,1-5 3-16,-7 3 3 0,-2-1-7 15,0 4 0-15,-7-4 0 16,-2 6 1-16,-4-2-2 16,-2 2 2-16,0-3 1 15,0 0 2-15,-1 0-1 16,-2-2-1-16,6 5 1 15,-7-5-1-15,-2-1 4 16,-6-2 5-16,-3 6-1 16,-6-4 3-16,-4 1-4 15,-5-3-2-15,3 2 0 16,-6 4-1-16,-3-1 0 16,3 3 0-16,-6 5-2 15,-6 11 1-15,6 3-2 16,-6 2-1-16,-3 16 3 0,-3 8 2 15,-2 26 0-15,-1 3 2 16,0-3-4-16,0 6 0 16,0 18-1-16,6-10-2 15,3-1 1-15,0-7 1 16,0 0 3-16,3 5 4 16,3-11 2-16,0 0 3 15,6-15-7-15,-3-6-4 16,9-5-2-16,-3 0 1 15,0 0-1-15,3-8 2 16,-3-5-2-16,0-9-1 16,-3-4-19-16,-3-3-8 15,-3-9-32-15,-6-4-15 16,-12-8-49-16</inkml:trace>
  <inkml:trace contextRef="#ctx0" brushRef="#br0" timeOffset="2">12227 18201 124 0,'0'-3'46'15,"0"6"-35"-15,3 2 9 0,-3-5 5 0,0 8-3 16,0-3 1-16,0 8-3 15,-3 1-1-15,0-1-10 16,0 5-1-16,0-4 2 0,0 4-4 16,3-2-1-16,0-3-2 15,0 6 0-15,0-6-2 16,0 6-1-16,0-6 3 16,0 0 2-16,0 0 0 15,0 0 2-15,0 1-2 16,3-6 0-16,-3-3-3 0,3 0-2 15,-3-2 7-15,0-3 3 16,6 5-8 0,0-5 0-16,2 0-4 15,4 0 0-15,0 0 2 16,6 0 0-16,3 0-3 0,6 0 2 16,6 0 3-16,5 0 3 15,4 0 2-15,6 0 1 16,11-5-2-16,7 2-1 15,2-2-3-15,6 5-2 16,4-5 1-16,2 5 1 16,6-8 1-16,4 8 1 15,-4 0-2-15,3-6-2 0,7 6 1 16,-4-2-1-16,0 2 0 16,-3 0 0-16,1 0 0 15,-1 0 0-15,0 0-3 16,1 2 2-16,-1-2 1 15,-6 6 2-15,1-6-1 16,2 0 2-16,-3 0-4 16,1 5 0-16,-4-2 1 15,0 2 2-15,4-5-1 16,-1 5-1-16,6-2 1 16,-5 2-1-16,-4-5 0 15,6 0 0-15,1 0 0 16,2 0 0-16,-3 0 0 0,1 0 0 15,2-5 0 1,3 5 2-16,-2-3-1 0,-1 3-1 16,-6 0-2-16,4 0-1 15,5 0 2-15,0 0 2 16,0 3-2-16,-2-3 0 16,5 0 3-16,0 0 1 15,3 5-1-15,-2-5-2 16,-1 0 1-16,6 0 1 15,0 0-3-15,0 0 0 16,1 0 1-16,-1 0 0 16,27-5-3-16,-6 5 2 15,-9 0 3-15,0 0 1 16,0 0-1-16,3 0-2 16,-9 0 1-16,-2 0-1 0,5 0-3 15,-3 0 2-15,3 5 1 16,-6-5 0-16,3 0 0 15,1 0 2-15,-4 0-1 16,-6 5-1-16,0-5 1 16,3 0-1-16,4 3 0 15,-7 2 0-15,3-5-3 16,0 0 2-16,-3-5 1 16,4 2 2-16,-7 3-3 15,0-5 0-15,0 5 3 16,4-5 1-16,2 5-4 15,-3-3 1-15,3-2 0 0,3 0 0 16,1 2 0-16,-4 3 0 16,3-5 0-1,9-1 2-15,-3 6-3 0,-3 0 0 16,4-8 1-16,2 3 0 16,3 5 0-16,-6-2 0 15,12-9 4-15,-3 3 2 16,-6 8 0-16,-3-5 1 15,-6 5-2-15,-2-3 0 16,-4 3-6-16,-9 3 1 16,0 7-5-16,-5-7 1 15,2-6-49-15,3-2-21 0,7 0-45 16</inkml:trace>
  <inkml:trace contextRef="#ctx0" brushRef="#br0" timeOffset="3">12569 15997 84 0,'6'-11'33'0,"-3"-2"-26"0,3 5 25 0,-3 3 11 0,0-1-1 16,-3-2 2-16,0 3-2 15,-3 0 1-15,-3 0-24 16,-3-3 3-16,-3 8-1 0,-9 0-3 16,-3 5 0-16,-8 3-4 15,-4 5 1-15,0 6-8 16,0 7-2-16,4 1-1 16,5 12 0-16,9 6 2 15,9 3 1-15,12-3-3 16,12-3-3-16,12-5-3 15,8-5-1-15,4-8-16 16,3-8-7-16,0-11-34 16,2-8-11-16,-2-7-45 15</inkml:trace>
  <inkml:trace contextRef="#ctx0" brushRef="#br0" timeOffset="4">12777 16092 192 0,'-24'-5'74'0,"13"7"-58"0,-10 4 7 0,12-1 1 16,-6 5-2-16,-3 6 4 16,0 8-10-16,0 3-4 15,6-1-7-15,3 1-2 0,7-1 3 0,4 0-3 16,7-7 0-1,6-6 1-15,3-7 0 16,6-6-5-16,0-8-1 16,0-8-8-16,-4-5-2 15,-2-3 9-15,-3-3 4 0,-6 3 2 16,-6 1 1-16,-3 1 9 16,0 7 6-16,-3 1 3 15,0 6 2-15,0 6-11 16,3 4-3-16,0 12-6 15,3 7-3-15,6 3-3 16,0-1 1-16,3-1 1 16,3-4 0-16,0-2-25 15,0-3-10-15,-1-5-31 0,1-5-13 16,3-3-27 0</inkml:trace>
  <inkml:trace contextRef="#ctx0" brushRef="#br0" timeOffset="5">12950 16153 208 0,'-6'-3'79'0,"12"6"-61"0,-3-1-1 0,-3 1-2 16,3 8 13-16,3 2 12 16,0 3-4-16,-3 0 2 15,3 0-22-15,-3-3-9 0,0 5-5 16,0-4 2-16,0-4 2 0,-3-2-2 15,3-3-1-15,-3-5 5 16,0-2 5-16,0-6-7 16,0 0-1-16,0-8-3 15,3-5-2-15,3 0-2 16,2-1-1-16,1 1 2 16,0 0 2-16,3 8-5 15,0 0 1-15,0 7-21 16,3-2-9-16,0 8-23 15,0 0-10-15,0 0-50 16</inkml:trace>
  <inkml:trace contextRef="#ctx0" brushRef="#br0" timeOffset="6">13224 16142 228 0,'-3'0'88'0,"0"3"-69"0,3-3-5 0,0 8-5 16,3-3 16-16,0 11 11 16,0 0-3-16,0 2-2 15,0 1-17-15,0-3-4 0,0 2 0 16,0-4-6-16,0-4-2 16,-3-2 1-16,0-3 2 15,0-2 7-15,-3-3 4 0,0-3-4 16,0-7-2-1,0-1-5-15,0-5-2 0,3-2-3 16,3-1-1 0,6-2-1-16,0 5-2 15,2 0 0-15,4 3 3 0,3 5-2 16,-3 3-1-16,0 2-11 16,3 3-2-16,-3 0-21 15,-3 3-8-15,0-3-30 16,-1 5-15-16,1-2-11 15</inkml:trace>
  <inkml:trace contextRef="#ctx0" brushRef="#br0" timeOffset="7">13462 16118 240 0,'0'-2'90'0,"3"4"-70"0,-3-2 8 0,0 0-2 16,3 11-3-16,0 2 3 15,3 3-1-15,0 8 2 16,3-3-15-16,0 6-7 0,-1-6-3 15,1-3 0-15,3-5 1 16,-3-2-17-16,3-3-5 16,0-8-22-16,0 0-9 15,3-13-48 1,3 0-49-16,-3-9 54 16</inkml:trace>
  <inkml:trace contextRef="#ctx0" brushRef="#br0" timeOffset="8">13733 16068 272 0,'-6'8'101'0,"-3"8"-78"0,-6 18 6 0,6-15-2 0,-6 21 5 16,-6 5 4-16,-5 7-12 15,-1-7-4-15,3 6-12 16,3-6-7-16,6-3-4 0,6-10-56 16,6-6-25-16,9-7-56 15</inkml:trace>
  <inkml:trace contextRef="#ctx0" brushRef="#br0" timeOffset="9">14322 15917 192 0,'-12'6'74'0,"6"-6"-58"0,6 0 12 0,0 0 2 0,0 0 8 16,3 8 7-16,-3-8-11 16,3 2-5-16,0 1-17 15,3-3-1-15,3 0 0 0,0 0-2 16,3 0 2-16,3 0-6 15,3-5-3-15,5-3 1 16,1 2 0-16,3-2-4 16,0 0-1-16,0 1-6 15,-4-1 0-15,-2 2 2 16,-3 4 1-16,-3-1 0 16,-6 3 4-16,-3 3 0 15,-3 2 3-15,-3 3 1 16,-6 5 3-16,-3 3 1 0,-6 5 1 15,-3 3-4-15,-3 8-1 16,-2 2-1-16,-1 6-2 16,0-1 5-16,3-4 4 15,3 2-3-15,3-8 2 16,3-5-5-16,4-3 0 16,2-5 1-16,6-3 0 15,3 0-5-15,6-5 1 16,2-2 0-16,10-4 2 15,3-2-3-15,3-2 0 16,0-1-4-16,-4 0 1 16,-2-2-11-16,-3 5-6 15,-6 0-13-15,-3-3-3 16,-3 1-12-16,-6-1-2 0,-3-2-38 16,0-1-44-1,-6 1 44-15</inkml:trace>
  <inkml:trace contextRef="#ctx0" brushRef="#br0" timeOffset="10">14328 16113 252 0,'-9'-8'93'0,"12"8"-72"0,0 5 3 0,3-5-5 16,0 0 10-16,3 0 8 15,3 0-10 1,6-5-4-16,5 5-13 0,7-5-9 0,3-3-1 16,0 0-5-16,-1 3 1 15,-2-1-38-15,-3 1-14 16,0 3-78 0</inkml:trace>
  <inkml:trace contextRef="#ctx0" brushRef="#br0" timeOffset="11">14721 16132 256 0,'-9'0'96'0,"12"8"-75"0,0-3 6 16,0 0-4-16,3 0-4 15,3-2 1-15,0-3-5 16,3 0-1-16,0 0-8 16,2-5-4-16,-2-3-1 0,0 3 1 15,0-6 1-15,-3 0-1 16,-3-2-2-16,-3 5-2 16,-3-2 1-16,-3 2-4 15,-6 0-1-15,-3 3 0 16,-3 5 2-16,-3 2 2 0,-2 3 1 15,2 6 3-15,0 5 1 16,6 2 3-16,3 4 1 16,6 1 1-16,6 1 2 15,9-3-1-15,6-2 0 16,3-3-8-16,3-3 0 16,2-5-23-16,1-5-10 15,0-6-37-15,3-5-16 16,-4 0-28-1</inkml:trace>
  <inkml:trace contextRef="#ctx0" brushRef="#br0" timeOffset="12">14965 16129 216 0,'-3'3'82'0,"6"5"-64"0,3 10 4 15,-3-7-3-15,3 5 12 16,0-1 9-16,0 1-14 15,0 3-7-15,0-3-11 16,-3-6-4-16,0 1 0 0,-3-6 0 16,0 0 0-16,0-5 2 15,0-2 1-15,3-6-6 16,0-3 0-16,3-7-3 16,3 2 0-16,-1-3 4 15,4 1 3-15,3 2-2 16,0 0 0-16,0 8-1 0,3 0-2 15,0 3-32-15,0 0-16 16,2 5-42-16,1 0-16 16,3 0 10-1</inkml:trace>
  <inkml:trace contextRef="#ctx0" brushRef="#br0" timeOffset="13">15316 16132 220 0,'-9'8'82'0,"3"-3"-64"0,-3 0 9 0,6 0-2 15,-2 3-4-15,-1 3 2 16,0 5-7-16,3 2 1 16,3 4-10-16,3-1-2 0,6 0 1 0,2-5 1 15,7-3 1-15,6-2 0 16,6-11 2-16,3-6-1 16,-1-12 0-16,-2-1-3 15,-6-7-1-15,-9-1 8 16,-9 4 6-16,-9-4-1 15,-9 3 1-15,-9 0-12 16,-3 9-7 0,-3 1-20-16,4 4-10 0,2 2-39 15,3 5-16-15,9 6-49 16</inkml:trace>
  <inkml:trace contextRef="#ctx0" brushRef="#br0" timeOffset="14">16504 15856 184 0,'3'-13'71'0,"3"8"-55"0,-3-3 28 0,-3 3 10 15,-3 5-4-15,-3 0 3 16,-3 0-19-16,-9 0-8 15,-6 10-15-15,-8 1 1 0,-1 2 4 16,0 0-6-16,6 1-1 16,6-1-7-16,7-3-2 15,11 9 0-15,12-3 0 16,17 0-3-16,13 7 0 16,3 1 4-16,2 3 1 0,-8 2-3 15,-9 0-1-15,-6-3 9 16,-12 1 8-16,-12-1 5 15,-9-4 5-15,-12-4-9 16,-12-5-4 0,-8-7-5-16,-1-1-2 0,6-5-6 15,6-5-1-15,7 2-26 16,5-8-9-16,9 3-36 16,9-5-14-16,12 0-64 15</inkml:trace>
  <inkml:trace contextRef="#ctx0" brushRef="#br0" timeOffset="15">16712 16084 308 0,'-6'5'115'0,"9"3"-89"0,-3 8-8 0,0-5-9 15,0 2-9-15,0 3 2 16,-3 0-1-16,3 0-1 15,0-1 1-15,0-1-41 0,0-4-15 16,6-4-66 0</inkml:trace>
  <inkml:trace contextRef="#ctx0" brushRef="#br0" timeOffset="16">16715 15989 340 0,'-18'-11'129'0,"12"3"-100"0,6 3-9 0,0 5-8 0,0 0-16 16,3-3-1-16,3 3-18 16,0 0-8-16,6 3-54 15,3 2-24-15,6 6 5 16,3-3 5-16</inkml:trace>
  <inkml:trace contextRef="#ctx0" brushRef="#br0" timeOffset="17">17001 16039 264 0,'-12'0'99'0,"3"3"-77"0,-6-3 11 16,6 2 0-16,-3 1-12 15,-5 8 1-15,-4 2-11 0,-3 5-4 16,3 3-4 0,3 1-5-16,9 4-1 0,3-5 4 0,6-2 1 15,6-3-3-15,6-6-1 16,0-4-6-16,3-9 0 15,0-2-5-15,0-3 1 16,-6-3 6-16,0-2 5 16,-3 0 2-16,0-1 2 15,-3 1-4-15,-1 3 0 16,1 2 1-16,0 2 0 0,0 6-3 16,3 6 2-1,3 7 7-15,6 11 4 16,-3 2 10-16,0 3 5 0,-3 0 0 15,-3 0 2-15,-6-5-2 16,-3-3 0-16,-6 3-10 16,-6-5-4-16,-6-6-6 15,-6-5-4-15,-2-8-20 16,-1-5-8-16,0-3-15 16,6-6-4-16,7-9-35 15,5 2-15-15,12-6-24 16</inkml:trace>
  <inkml:trace contextRef="#ctx0" brushRef="#br0" timeOffset="18">17120 16055 236 0,'18'3'90'0,"-12"7"-70"0,3 14 8 0,-3-11 0 16,0 6 7-16,-3 2 6 15,-3 8-9-15,0-5-2 16,0-6-17-16,-3 1-6 0,3-6-2 15,0-5 1-15,0-3 1 16,0-5-12-16,3-5-4 16,3-11-7-16,3-8-1 15,2-5-3-15,10 0-3 16,6 3 6-16,0 4 5 16,3 7 9-16,-1 7 7 15,1 10 15-15,0 12 11 16,-3 7-7-16,-3 5-1 0,-4 1-9 15,-2-4 0-15,-3-1-13 16,0-7-2-16,0-4-56 16,6-8-27-16,6-11-58 15</inkml:trace>
  <inkml:trace contextRef="#ctx0" brushRef="#br0" timeOffset="19">18245 15909 252 0,'-21'-8'93'0,"9"8"-72"0,-5 0 9 0,11 6-1 16,-6 2-13-16,-3 8-4 15,-3 7-7-15,0 12-4 16,6 10 0-16,6 13 1 0,9-5 3 16,12-3 2-16,15-8 1 15,9-7-2-15,5-14 1 16,4-8 0-16,0-18 3 16,-4-8-3-16,-5-8 1 15,-6-9-1-15,-10-4 1 16,-11-3 7-16,-9 0 2 0,-9-3-2 15,-6-2 1-15,-2 10-9 16,-7 3-4-16,0 5-16 16,0 8-4-16,0 6-24 15,3 15-9-15,3 8-34 16,7 6-13-16,8 10-15 16</inkml:trace>
  <inkml:trace contextRef="#ctx0" brushRef="#br0" timeOffset="20">18504 16187 244 0,'-3'-10'93'0,"3"10"-72"0,6 2 9 0,-6-2 2 15,3 6-9-15,3 7-1 16,3 5-4-16,3 9-1 16,3-3-9-16,0-3-3 0,3 3 1 15,-4-9-1-15,1 4 0 16,0-11 3-16,-3 2 3 16,0-4 7-16,0-6 6 15,0-8-7-15,0-5 1 16,-3-11-11-16,0-5-2 0,-3-3-3 15,-3-2-2 1,-1 7-4-16,1 3-2 0,0 3-17 16,0 5-5-16,0 6-19 15,3 2-6-15,0 2-11 16,0 6-5 0,0 8-39-16,0-2-21 15,3 7 64-15,0-3 230 31,12 17-71-15,-6-6-22-16,3 3-36 16,-4-11-16-16,1-2 0 15,-3-6 0-15,3-5-11 16,0-5-1-16,-3-6 2 0,-3-2-6 0,-3 0 0 16,-3-3 0-16,-3 0 0 15,-3 3-5-15,-6-1 1 16,-3 4-2-16,-3 5 0 15,-3 5 4-15,-3 5 1 16,4 5-4-16,2 6-1 16,3 6 1-1,6 1 0-15,6 1 1 0,3 0 2 16,9-3-1-16,3 0-1 16,2-5-15-16,4-3-7 15,0-7-27-15,3-1-11 16,0-5-56-1</inkml:trace>
  <inkml:trace contextRef="#ctx0" brushRef="#br0" timeOffset="21">19013 16224 260 0,'-9'0'96'0,"9"3"-75"0,3 5-3 16,-3 0-6-16,3 2 4 15,0 4 7-15,0-1-1 16,3 3 1-16,0-3-12 15,0-2-4-15,-3-4-1 0,0 1 3 16,0-5 5-16,-3-3 3 16,3-3 2-16,0-5-4 15,0 1 1-15,0-7-5 16,3-4-1-16,3-3-9 16,3-3-2-16,5-3-3 15,1 9 0-15,3-1 0 16,0 6 3-16,-3 2-22 0,3 6-7 15,-3 0-27-15,2 10-9 16,1 0-71 0</inkml:trace>
  <inkml:trace contextRef="#ctx0" brushRef="#br0" timeOffset="22">19611 15965 244 0,'-17'-37'93'0,"5"18"-72"0,-6 4 18 16,9 9 3-16,-3-2 0 15,-6 3 4 1,-3 2-21-16,0 3-9 16,1 8-10-16,2 11-11 0,3 5-2 0,3 7 5 15,0 14 6-15,6 3 0 16,3 2 1-16,3-2-3 15,0 0 1-15,3-11-11 16,0 0-4-16,0-11-16 16,0-5-8-16,0-8-35 15,0 1-17-15,3-14-27 16</inkml:trace>
  <inkml:trace contextRef="#ctx0" brushRef="#br0" timeOffset="23">19266 16095 328 0,'-6'-8'123'0,"12"8"-95"0,6 0-8 0,-3 0-11 15,6 0-3-15,3 0 4 16,3 0-5-16,5 0-1 16,7 0-2-16,0 2-21 0,0 1-8 15,-4-3-37-15,-2 0-16 16,0 0-35-1</inkml:trace>
  <inkml:trace contextRef="#ctx0" brushRef="#br0" timeOffset="24">19662 15991 280 0,'0'-5'104'0,"3"10"-81"0,0 1-8 16,-3-1-11-16,3 6 12 15,-3 4 9-15,0 9 7 16,-3 11 4-16,0 7-20 15,-3 3-3-15,3-3 1 0,0-2-10 16,3-8-2-16,0 2-15 16,3-10-5-16,3-6-32 15,0-4-13-15,3-6-60 16,6-3-41 0,0-13 73-16</inkml:trace>
  <inkml:trace contextRef="#ctx0" brushRef="#br0" timeOffset="25">19790 16222 308 0,'-18'2'115'0,"18"4"-89"0,-9 7-10 0,6-5-11 15,0 5 9-15,0 3 8 16,6 0-5-16,3 0 1 16,3-1-11-16,3-1-4 0,3-4-2 15,3-7-1-15,0 2 0 16,0-10 0-16,-1 2 0 15,-2-7 4-15,-6 2 2 16,-3-5 6-16,-9-6 3 0,-3 6-4 16,-6-3-1-16,-6 0-9 15,1 3 0 1,-4 0-14-16,0 7-7 16,3-2-22-16,6 3-11 0,3-3-36 15,9 5-14-15,15 1-5 16</inkml:trace>
  <inkml:trace contextRef="#ctx0" brushRef="#br0" timeOffset="26">19981 16169 316 0,'-3'8'121'0,"0"-3"-95"0,0 11-6 0,3-3-9 16,0 6-4-16,0 2 4 15,0 3 11-15,0-3 6 16,6-3-14-16,0 3-6 15,2-2-1-15,4-3-2 0,0-6 2 16,0-4-9-16,3 2 0 16,-3-8-9-1,3-3-1-15,0-5-6 16,-3-3-2-16,-3-2 9 0,-1-5 3 16,-2 4 1-16,0 1 2 15,-3 8 1-15,0-3-1 16,-3 8 6-16,0 8 3 15,0-3 3-15,3 8 3 16,0 1-5-16,3-1-1 16,3 0 2-16,3-2 3 15,3-3 0-15,0 2 2 0,3-10-4 16,0-2 1-16,2-6-3 16,1-3 2-16,-6 3 11 15,3-10 8-15,-6-4 4 16,-3-4 2-16,-3 5-6 15,-6-3-2-15,-3-2-18 16,0 7-7-16,-3-2-43 16,0 0-16-16,6 5-135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1:05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9256 16568 172 0,'-15'19'66'0,"24"-19"-52"0,-9 0 61 15,6 8-33 1,-3 5-12-16,0 0-15 15,-3 0-7-15,0 1-4 16,0-1-1-16,3 0-1 16,-3 0-6-16,3-2 0 0,0-6-29 0,3-2-13 15,3-3-29 1,3-3-44-16,0-7 33 16</inkml:trace>
  <inkml:trace contextRef="#ctx0" brushRef="#br0" timeOffset="187.356">9375 16603 248 0,'-6'0'93'0,"9"2"-72"0,-3 1-4 0,3-3-5 15,0 8 4-15,-3-3 5 16,3 8-5-16,0-2 1 16,3 5-10-16,-3-3-4 0,0 0-2 0,0 3-4 15,3 0 0 1,-3-8-108-1,3 3 60-15,-3-6-81 16,3 3 76-16</inkml:trace>
  <inkml:trace contextRef="#ctx0" brushRef="#br0" timeOffset="10092.4839">9813 16732 152 0,'0'-2'57'0,"6"-1"-44"0,-6 3 5 15,0 0-1-15,3 0-6 16,0-8 1-16,-1 8 2 16,1-3 1-16,0 1-8 15,0-1 5-15,-3-2 1 0,-3 0-2 16,-3-3 1-16,-2 5-7 0,-4-2-1 16,-6-1 2-16,0 6 3 15,-3 0-2-15,0 0-2 16,0 6-2-16,4 2 0 15,-1 0-4-15,3 2 0 16,0 3 3-16,6 3 1 16,3 3-6-16,3 10 0 15,3 0 5-15,3 3 4 16,3-1-1-16,3 4 2 16,0-1-4-16,0-2-2 15,-3-3 2-15,0-2 0 0,-3-6-1 16,-3 0-2-16,-3-8-17 15,-3-2-9-15,0-6-37 16,-3-2-15-16,-3-9-12 16</inkml:trace>
  <inkml:trace contextRef="#ctx0" brushRef="#br0" timeOffset="10305.9178">9539 16888 244 0,'3'-5'93'0,"12"8"-72"0,-21 26-4 16,9-24-7-16,3 0-4 15,3-2 3-15,2 5-2 16,4-3 1-16,9 1-5 16,3-4-2-16,0 1 0 0,2-3-23 15,-2 3-10-15,-3-3-24 0,0 0-7 16,-3 5-22-1</inkml:trace>
  <inkml:trace contextRef="#ctx0" brushRef="#br0" timeOffset="10676.9318">9932 16772 188 0,'15'-29'71'0,"-15"29"-55"0,0 0 9 15,0 0-1-15,0 0-1 16,0 8 3-16,0 5-3 15,3 13-2-15,-3 6-11 0,0 0 2 0,0 2 2 16,-3 1-3-16,0-3-1 16,3-32-6 15,-3 37-16-31,3-8-5 16,0-6-15-16,0-4-8 15,0-6-16-15,0-5-5 16,0 0-27-16,6-8-9 15</inkml:trace>
  <inkml:trace contextRef="#ctx0" brushRef="#br0" timeOffset="11404.9425">10289 16981 192 0,'0'-13'71'0,"3"10"-55"16,-6-2 9-16,3 5-1 0,-6-5-3 15,-3 5 2-15,-3 0-11 16,-6 5-2-16,-3 0-6 16,1 3-1-16,-1 5 3 0,0 0-5 15,0 6-1-15,6 0 2 16,6 2 1-16,3-3-4 15,6 1-1-15,3-3-2 16,3-6 3-16,6-2-2 16,3-5 1-16,6-6 4 15,-3-2 3-15,0-3-4 16,-4-3-3-16,1 1-2 0,-3-3 3 16,-3-3 0-16,0 2 3 15,0 6 1 1,-3 1 3-16,0 1-1 15,-3 1 2-15,0 10 0 16,0 3 1-16,0 3-2 0,0 2 1 0,3 0-6 16,-3 3-1-16,0 0 0 15,3-3 2-15,-3 0-19 16,3-2-8-16,0-6-23 16,-1 1-9-16,4-6-43 15</inkml:trace>
  <inkml:trace contextRef="#ctx0" brushRef="#br0" timeOffset="11914.2331">10485 16973 208 0,'-6'-8'79'0,"3"3"-61"0,-3 5 4 16,3 0-4-16,0 0 4 15,-2 0 4-15,-1 8-14 16,0-3-5-16,-3 8-4 16,0 0-3-16,3 1 3 0,0 7 0 15,3-3 1-15,3-4-5 16,3 2-1-16,3-6 3 0,0-5 1 16,0 3 0-16,3-8 1 15,0-2-2-15,-1-4-1 16,1-2 1-16,-3-2-1 15,0-3 0-15,0-1 0 16,0 1 0-16,-3 5 0 16,0-2-3-16,0 2 2 15,0 5 1-15,0 3 2 16,-3 0-3-16,6 8-2 16,0 0 2-16,3 10 0 15,-3 4 7-15,3 9 4 16,0 1 10-16,-3 8 5 15,-6-3-2-15,-3-3-2 16,-3-7-3-16,-3-3-1 0,-3-9-9 16,-3-1-3-16,-3-4-3 15,0-10-2-15,0-5-8 16,1-6-5-16,2-10-20 16,3 3-6-16,3-9-20 15,3 9-7-15,3-3-51 16</inkml:trace>
  <inkml:trace contextRef="#ctx0" brushRef="#br0" timeOffset="12400.5954">10825 16965 156 0,'0'-5'57'15,"0"5"-44"-15,0-5 16 0,0 5 6 0,-3 0 3 16,0 0 2-16,-3 5-9 15,-3 3-2-15,-3-3-16 16,0 3-1-16,6-3-1 0,0 6-9 16,3-9-2-16,3 9-1 15,6-3 2-15,6 0-2 16,3 3-2-16,3-1 2 16,0 1 2-16,-7 2 4 15,1 0 4-15,-3 6 13 16,-3-3 6-16,-6-1-1 15,-6 1 1-15,-6-2-14 16,-2-9-3-16,-1 3-5 0,-6-8 1 16,-3-3-11-1,3-2-4-15,3-3-23 16,3-3-10-16,6 3-36 0,12-2-15 16,6-3-34-1</inkml:trace>
  <inkml:trace contextRef="#ctx0" brushRef="#br0" timeOffset="12794.3088">11060 16661 236 0,'-24'-13'88'0,"27"18"-69"0,-3 0 0 0,0-2-4 16,0 7-2-16,0 4 4 16,0 2-7-16,-3 2-1 15,0 3-5-15,0-2-5 0,0 10 0 16,0-8-6-16,3-2-3 16,0-6-30-16,0-3-11 15,0-4-51 1</inkml:trace>
  <inkml:trace contextRef="#ctx0" brushRef="#br0" timeOffset="12966.2769">11185 16674 252 0,'-3'0'93'0,"3"3"-72"0,-3 7-4 15,0-4-5-15,0 12-5 16,0 1 3-16,-3 7-7 15,0 1-2-15,3-1-1 16,0-5-11-16,6 3-107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1:35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14709 7583 164 0,'0'-13'63'0,"0"13"-34"0,3 2-23 0,-3 4 15 15,3-1-2 1,0 6 1-16,3 2-3 16,0 5 0-16,0 3-9 15,-3 3-3-15,0 0 1 0,0-3-3 16,0 0 0-16,-3 1-1 15,0-7 1-15,0-1 0 0,0-4 1 0,0-10 0 16,-3-5 2 0,0-3 1-16,0-5 1 15,3-3 2-15,0-3-5 32,3-4-1-32,3-6-2 0,3 2-2 15,0 1 3-15,5 2 0 16,1 5-4-16,3 3 1 15,-3 6-2-15,0 2 0 16,0 3-25-16,0 5-11 16,-3 2-41-1,0 1-50-15,-3 7 33 0</inkml:trace>
  <inkml:trace contextRef="#ctx0" brushRef="#br0" timeOffset="1">14929 7660 196 0,'-3'5'74'0,"6"-2"-40"0,3 2-29 16,-3-2 17-16,3-1-3 16,3 1 3-16,3-3-10 15,0 0-2-15,3 0-6 16,0-3-3-16,0 1 2 0,-1-4-2 15,-2 1-1-15,3-3 1 0,-3-3-1 16,-3 1-3-16,-6-3 2 16,-3-1-1-16,-6 4 0 15,-3 2 6-15,-3 0 2 16,0 3-2-16,-3 2-1 16,1 3-3-16,-1 5-1 15,-3 9 3-15,3-1 1 0,0 0 3 16,3 3 1-16,3 0 1 0,3 0 0 15,3 2 0 1,3 1 0-16,6 2-2 0,3-5-1 16,3 0-6-16,3 2 1 15,0-2-2-15,0-5-2 32,6-3-33-32,2-3-15 0,-2-8-66 15</inkml:trace>
  <inkml:trace contextRef="#ctx0" brushRef="#br0" timeOffset="2">15248 7620 192 0,'-12'-13'71'0,"6"13"-38"0,0 0-23 0,0 2 20 0,0 6-3 15,-3-2 4 1,0 2-17 0,0 0-6-16,0-1-5 15,3 1-5-15,3 0 1 0,3 0-1 0,3 3 0 16,3-1 2-16,3 4 0 16,0 2 0-16,0-3 2 15,-3 0 5-15,0 3 6 16,-3 0-1-16,-6 2 1 15,0 1-5-15,-3-6 0 0,-3-2-5 16,0-3-2-16,-3-3-22 16,3-8-9-16,1-5-18 15,2-2-5-15,3-1-34 16,3-2-31 0,6 0 47-1</inkml:trace>
  <inkml:trace contextRef="#ctx0" brushRef="#br0" timeOffset="3">15295 7654 208 0,'0'0'79'0,"3"3"-42"0,9 8-28 0,-12-3 19 15,0 2 1-15,3 6 2 16,0 3-10 0,0-4-5-16,0 7-9 15,3-4-5-15,0 6-1 0,3-13-1 0,0-4 2 16,0 1-1-16,3-5-1 15,0-8-17-15,0-3-9 16,0-3-6-16,-4-5-3 16,-2-2 12-16,-3-1 8 15,0 1 12-15,-3-3 4 0,0 5 16 16,0 3 8 0,0 5 1-16,0 0 2 0,0 5-14 15,0 3-5-15,0 8-2 16,3 8 2-16,0 2 2 15,3 3 1-15,0-5-9 16,3 6-1 0,0 4-2-16,0-5 2 15,3-2-23-15,0-6-8 16,3-5-30-16,-3-3-10 16,3-8-35-1</inkml:trace>
  <inkml:trace contextRef="#ctx0" brushRef="#br0" timeOffset="4">15644 7392 208 0,'-6'0'79'0,"6"16"-42"0,3 8-30 0,0-11 18 15,-3 9 4-15,0 7 7 0,0 8-10 16,3 2-6-16,0 1-11 15,6-3-6-15,-3 3-2 0,-1-1-1 16,1-4 0-16,3-9-22 16,-3-4-8-16,0-9-75 15,9-8-10 17</inkml:trace>
  <inkml:trace contextRef="#ctx0" brushRef="#br0" timeOffset="5">15879 7337 220 0,'0'-11'85'0,"0"11"-46"0,3 0-41 16,-3 0 14-16,3 8 11 16,0 16 8-16,0 3-5 15,3 10-1-15,-3 10-14 0,0 1 0 0,0 2 2 16,0 0-7-16,0 1-3 15,0 2-2-15,3-11-1 32,-1-8-9-32,1-2-4 0,0-11-40 15,-3-5-17-15,0-5-48 16</inkml:trace>
  <inkml:trace contextRef="#ctx0" brushRef="#br0" timeOffset="6">15790 7654 228 0,'-6'-2'88'0,"9"2"-48"0,3-3-27 0,-1 3 24 16,4-3-4-16,6 1 3 16,9-6-16-16,9 0-4 15,6 3-10-15,2-1-8 0,-2-4-4 0,0 4-55 16,2-1-21-16,4 1-41 15</inkml:trace>
  <inkml:trace contextRef="#ctx0" brushRef="#br0" timeOffset="7">16614 7601 304 0,'-6'0'112'0,"9"0"-60"0,0 0-52 16,-3 0 23-16,9 0-4 15,3 0 3-15,6-7-14 16,0 1-5-16,2 1-2 16,4 2-4-16,0 1 2 0,0-1-26 15,-3 0-11-15,-3 3-41 0,-9 8-78 31</inkml:trace>
  <inkml:trace contextRef="#ctx0" brushRef="#br0" timeOffset="8">16587 7721 260 0,'-3'2'96'0,"15"1"-52"0,-3-3-51 15,12 0 20-15,6-3-8 16,5 1-2-16,4-4-2 31,12 4-115-31,-1 2-50 0</inkml:trace>
  <inkml:trace contextRef="#ctx0" brushRef="#br0" timeOffset="9">17471 7676 140 0,'-3'-3'52'0,"3"0"-28"0,0 1-11 0,0-1 17 31,0 0 2-31,-3 1 4 0</inkml:trace>
  <inkml:trace contextRef="#ctx0" brushRef="#br0" timeOffset="10">17445 7654 378 0,'-24'0'23'0,"0"3"-9"0,0 5-12 16,0 5-3-16,0 6 1 15,4 5 0-15,2 2 0 16,3 6 0-16,6-3-5 16,9-3 1-16,6-5 2 0,3-2 3 15,9-6 2-15,5-5 1 16,1-5-2-16,0-8 1 15,-3-11 0-15,0-3 3 16,-3-2-5-16,-3-5-1 16,-4-4 0-16,-2-4 0 15,-3-8 0-15,-3 2 0 0,-3 0-3 16,-3 3 2-16,0 6 1 16,-3 4 2-16,3 1 5 0,-3 4 6 15,3 7-3-15,1 12-3 16,-4 8-6-1,6 8 1-15,0 11 3 32,6 5-2-32,-1 6 0 0,1 2-1 15,3 0 1-15,0 3-2 16,0 2-1-16,0-8-17 16,0-5-6-1,3-5-44-15,3-3-19 0,3-10-17 16</inkml:trace>
  <inkml:trace contextRef="#ctx0" brushRef="#br0" timeOffset="11">17757 7686 264 0,'-15'-8'101'0,"12"8"-54"0,-6-2-42 16,3 2 22-16,-3 2-9 15,-6 4 0-15,1 1-6 16,-1 1-2-16,-3 3-6 0,3 2-3 0,3 0 0 16,9-2-4-16,3 2 0 15,3 6-1-15,3 5 3 16,0-1 0-16,3-1 1 16,-3-1 0-16,-3-3 0 0,-3-2 4 15,-3-3 2-15,0-2-5 16,-3-3 0-16,0-5-14 15,-6-6-7-15,-3-2-27 16,0-3-12-16,6-3-11 16,-3-5-2-16,7-5-10 15</inkml:trace>
  <inkml:trace contextRef="#ctx0" brushRef="#br0" timeOffset="12">17965 7456 232 0,'-3'-5'88'0,"3"2"-48"0,0 3-34 16,0 3 22-16,0 2-8 0,0 6-2 15,-6 4-6-15,1 12 0 16,-4 5-7-16,-3 5-3 0,0 2 1 15,0 1-2-15,3 5-1 0,0 3 1 16,3-6-1-16,3-5 0 16,3-5 2-16,3-6-3 15,3-2 0-15,3-8 3 16,3-3 1-16,0-5-15 16,-3-5-4-16,0-6-38 15,0-2-16 1,-1-6-36-1</inkml:trace>
  <inkml:trace contextRef="#ctx0" brushRef="#br0" timeOffset="13">17692 7665 240 0,'-9'-3'90'0,"12"3"-48"0,6 0-42 0,-1 0 16 15,7 0-7-15,6-2 2 16,9-1-6-16,3 3-3 16,2 0-1-16,-2 0-28 0,9 0-11 0,0 3-69 31</inkml:trace>
  <inkml:trace contextRef="#ctx0" brushRef="#br0" timeOffset="14">18436 7633 248 0,'-9'19'93'0,"9"-3"-50"0,0 10-50 0,3-13 14 16,-3 6-5-16,0 2 3 15,0-2-2-15,0 4-2 16,0-1 0-16,0-4-30 0,0-2-10 16,0 0-63-1</inkml:trace>
  <inkml:trace contextRef="#ctx0" brushRef="#br0" timeOffset="15">18284 7755 296 0,'21'-5'110'0,"-6"-3"-60"0,11 0-58 15,-11 2 16-15,12 1-6 16,9-5 1-16,2 2-15 15,-5 0-70 1,3 5 44-16,6 0-99 16,-4 3 78-16</inkml:trace>
  <inkml:trace contextRef="#ctx0" brushRef="#br0" timeOffset="16">18939 7646 292 0,'-3'-2'110'0,"3"2"-60"0,-21 0-36 0,12 0 32 16,3 5-27-16,-9-2 0 31,6 2-13-31,-6 0 1 16,6 3-4-16,0 0-6 15,7 0 1-15,2 3-3 16,2 2 2-16,4 5 0 16,6 1 1-16,0 2 2 15,0 3 0-15,-3-3 8 16,-3-2-4-16,-9-3 3 0,0-1-4 0,-6-4-11 15,3 0 5-15,-9-6-46 16,6-2 27-16,-5-6-78 16,5 3 56-16,-3-8-90 15,6 3 76-15</inkml:trace>
  <inkml:trace contextRef="#ctx0" brushRef="#br0" timeOffset="17">19025 7705 256 0,'3'10'96'0,"-3"-10"-52"0,12 29-45 0,-9-21 31 16,0 3-19-16,0 5 15 16,0 2-16-16,0 1 2 15,0-1-7-15,0-4-1 16,0-4-2-16,0-5 3 15,0 3-3-15,-3-10-1 16,0 2 0-16,0-11-4 16,0 1 2-16,0-9 1 0,0 3 0 0,0-5 4 15,6 2-2-15,0-2-1 16,0 8 0-16,3-3-4 16,-1 3 2-16,10 0-17 15,0 5 10-15,3 0-74 16,0 3 46-16,0 2-106 31,2 3 80-31</inkml:trace>
  <inkml:trace contextRef="#ctx0" brushRef="#br0" timeOffset="18">19472 7660 244 0,'-15'-3'90'0,"15"3"-48"0,-12 0-51 0,3-3 32 16,0 3-16-16,-9 0 31 15,0 6-21-15,-3-1 11 16,3 3-16-16,1 5 3 16,5 6-10-16,0 7 7 15,6-2-8-15,6 2 5 0,6 1-5 16,12-6-4 0,3-2-1-16,11-9-48 15,1 1 27-15,9-14-136 16,-1 0 87-16</inkml:trace>
  <inkml:trace contextRef="#ctx0" brushRef="#br0" timeOffset="19">17718 14348 124 0,'0'0'49'0,"0"0"-26"0,-3 6-16 0,3-1 13 0,-3 6-8 16,-6 4 1-16,1 7-4 15,-4 12 0-15,0-2-5 16,0-3-3-16,3-3 2 0,0-5 0 15,3-2 1-15,3-6-5 16,3-5 1-16,0-8 2 0,6 0 3 16,3-13 0-16,0-6 0 15,0-2-3 1,0 0 1-16,0 0-4 16,0 2-2-16,-1 3 2 15,1 3 2-15,0 5 0 16,3 6-1-16,0 4 1 0,6 6 1 0,3 8-3 15,0 5-2-15,3-2 2 16,-4 5 0-16,1-3-2 16,-6 0 2-16,0 0-45 15,-3 0-55 1,-3-5 20-16</inkml:trace>
  <inkml:trace contextRef="#ctx0" brushRef="#br0" timeOffset="20">17796 14584 108 0,'-24'18'41'0,"18"-2"-22"0,-6 11-11 0,6-6 11 16,0 3 6-16,-3 5 5 16,3 3-12-1,3 2-5-15,3-2-8 16,6 10-2-16,3-5 1 0,6-5 2 16,9-3 3-16,0-3 0 15,5-7 2-15,4-6-4 16,6-5-2-16,-3-3-5 15,-1-2-2-15,4-3-24 16,-6 0-10-16,-3 0-50 0</inkml:trace>
  <inkml:trace contextRef="#ctx0" brushRef="#br0" timeOffset="21">18454 14915 132 0,'-21'0'49'0,"18"2"-26"0,-6-2-7 16,6 3 16-16,-6 5-9 31,-3 2 0-31,0 6-12 0,0-3-2 16,0 1-5-16,0-4-5 0,6 6-2 16,6 0 2-1,6-3-2-15,3 3 1 16,3 0 2-16,9 0 0 15,-3-3 0-15,6 6 0 16,-6-6-3-16,-4 5 2 0,-5-2 5 16,-9-2 5-16,-6-1-1 15,-2-3 1-15,-4-2-5 16,-3-2-1-16,-3-4-1 16,0-2 1-16,3 0-7 15,-6-2 1-15,3-4-23 16,4 1-11-16</inkml:trace>
  <inkml:trace contextRef="#ctx0" brushRef="#br0" timeOffset="22">18593 15023 160 0,'-3'0'63'0,"6"8"-34"0,0 5-34 0,0-5 10 16,0 5-3-16,0 1 3 16,0-1-7-16,-3 3 0 15,0 0 0-15,3-1 1 0,0-1 1 0</inkml:trace>
  <inkml:trace contextRef="#ctx0" brushRef="#br0" timeOffset="23">18576 14848 228 0,'-15'-13'85'0,"15"11"-46"0,3-1-54 16,3 3 10-16,0 0-22 15,0 0-6-15,2 0-2 16,4 3-1-16,0-1-29 15,3 3-10-15</inkml:trace>
  <inkml:trace contextRef="#ctx0" brushRef="#br0" timeOffset="24">18808 14912 160 0,'-21'5'63'0,"15"1"-34"0,-6 15-34 0,3-5 10 0,-6 2-3 15,0 3 1-15,3 0-4 16,1 1 1 0,5 1 0-16,3 1 2 0,3 0 1 0,6-5-1 15,6-9 1-15,-1-2-4 16,1-3-2-16,0-5 4 16,0-2 1-1,0-4 0-15,-3-2-2 16,0 1 1-16,0-4-1 0,-6 0 0 15,0 1 0-15,0-1 0 16,-3 1 0-16,3 2-3 16,0 2 2-16,0 4 1 15,-3 2 2-15,6 8-3 16,0 8 0-16,3 5-4 0,-1 3 1 16,-2 2 2-16,0 3 1 15,0 0 9-15,-3-2 7 16,-3-1 2-16,-3 3 1 15,-6-5-5-15,-3 0 0 16,-2-6-6-16,-13 1-2 16,-3-11-2-1,6-6 0-15,0-7-11 16,1-3-4-16,2-2-23 16,3-6-10-16,3-3-36 15</inkml:trace>
  <inkml:trace contextRef="#ctx0" brushRef="#br0" timeOffset="25">18891 14986 104 0,'3'19'41'0,"3"-6"-22"0,-3 16-20 15,6-16 9-15,-3 3 4 16,0 5 2-16,-9-2 10 0,6-3 5 15,0-1-7-15,-6-4 0 16,0 0-13-16,3-6-3 0,-3-2 0 16,9-11-3-1,0-3-4-15,-3-2 0 16,0-6-4-16,6-2 1 31,0-5 0-31,3-1 2 0,-1 1 3 16,1 7 2-16,3 11-1 15,0 11-2-15,0 5 3 16,-3 2 0-16,0 4 1 0,-3 2 2 16,-3 5-3-16,0 0 0 15,0-3-3-15,0 1-1 16,0-3-19-16,-1-3-9 0,1 0-56 16</inkml:trace>
  <inkml:trace contextRef="#ctx0" brushRef="#br0" timeOffset="26">19311 14899 232 0,'-18'-14'88'0,"12"14"-48"0,0 0-49 0,0 3 14 16,-3 2-7-16,0 3 0 0,-6 0 4 15,3 6 1-15,4 4-1 16,2 1-4-16,6-1 1 0,3 6-1 16,5-3-2-1,1 3 3-15,3 0 0 16,0-1 1-16,-3-4 0 0,-3 0 6 16,-6-4 4-16,-6 1 3 15,-3-2 3-15,-12-1-9 16,-2-3-4-1,-7-2-16-15,0-2-6 16,0-4-87-16</inkml:trace>
  <inkml:trace contextRef="#ctx0" brushRef="#br0" timeOffset="27">19859 14893 152 0,'-15'-5'57'0,"12"5"-30"0,-15-3-21 15,12 3 17-15,0 0-10 16,-6 3 0-16,-3 2-5 0,0 9-3 16,-3 7-2-16,3 3-3 15,1 5 1-15,5 2-4 0,3 1 2 0,6 0 1 16,3-6 2-16,3-4-1 15,3-4-1-15,2-5 9 16,1-5 4-16,0-5-2 16,6-11-1-16,3-8-6 15,-3-2-1-15,-3-4-1 16,-6-17-2-16,-3-6-6 0,-6 2-1 16,0 1 1-16,-9 0 3 15,0-1 6-15,0 9 6 16,0 5 4-16,0 5 4 15,0 6-9-15,3 4-2 16,0 6-6-16,0 11-3 16,3 5-1-1,0 5 3-15,3 6-2 16,3 5 1-16,3 2 0 16,3 8 0-16,3 3-22 15,6-2-12-15,0-6-61 16</inkml:trace>
  <inkml:trace contextRef="#ctx0" brushRef="#br0" timeOffset="28">19975 14896 124 0,'-9'0'46'0,"6"3"-24"0,-6 2-17 0,6 0 11 15,-3 9 2-15,0 7 3 16,0 2-9-16,3 4-2 15,0-1-6-15,3 1-3 0,3 7 0 0,6-7-1 16,3-6 2-16,3-5 8 16,3-3 3-16,-1-8 5 15,4-2 1-15,3-6-8 16,-6-5-4-16,-3-2 2 16,-3-3 2-16,-9-3-4 0,-9-3-2 15,-3-5-5-15,-3-7 0 31,-3 4-2-31,0 6 0 0,3 2-5 16,0 6 0-16,3 0-32 16,0 5-14-16</inkml:trace>
  <inkml:trace contextRef="#ctx0" brushRef="#br0" timeOffset="29">20144 15055 144 0,'3'32'55'0,"6"-19"-30"0,-6 8-29 0,0-10 8 15,0-1-4-15,0 1 0 16,0-1 19-16,-3-4 10 0,0 2-14 16,0-8 1-16,0 0-2 0,3-3-7 15,-3-5-4-15,3-3-2 16,0-5 1-16,-3-5-6 15,3-3-1-15,3-5-1 0,3-2 2 16,-3 7 8-16,3 5 5 31,3 11-4-31,3 6-1 0,-1 10-2 16,-2 5 1-16,3 0 2 16,-3 3 2-16,-3-3-1 15,0 6-1-15,-3-3-6 16,0-3 1-16,0-3-20 15,0-2-9-15,0-2-65 16</inkml:trace>
  <inkml:trace contextRef="#ctx0" brushRef="#br0" timeOffset="30">20388 14872 268 0,'-21'-10'101'0,"19"4"-54"0,2-2-59 16,0 6 15-16,0-4-14 16,0 1-3-16,0-3-6 15,0 0 0-15,2-2 11 16,4-1-11-16,0-5-3 0,0-2-61 16,3-3-27-16,0-1 54 15</inkml:trace>
  <inkml:trace contextRef="#ctx0" brushRef="#br0" timeOffset="31">20484 14647 140 0,'0'11'52'0,"3"15"-28"0,3 14-28 16,-4-21 8-16,-2 12 0 15,0 12 2-15,3 4-5 16,0-4-2-16,0-4 0 0,0-4 0 0,-3-4 1 16,0-4-62-1</inkml:trace>
  <inkml:trace contextRef="#ctx0" brushRef="#br0" timeOffset="32">20412 14944 244 0,'-18'-21'93'0,"18"18"-50"0,6 3-52 0,0 0 12 15,3-3-4-15,6 1 0 16,6-4 1-16,9-2 0 15,5 0 0-15,1 0-29 0,6-2-13 16,5-1-51-16</inkml:trace>
  <inkml:trace contextRef="#ctx0" brushRef="#br0" timeOffset="33">20924 14899 140 0,'0'13'52'0,"0"13"-28"0,0 17-19 15,0-27 13-15,0 2-4 16,0-2 0-16,0 0-2 15,0 0 2-15,0-3-7 0,0-2 2 0,0-4 2 0,0 1-2 16,0-2 0-16,0-4-1 31,0-4 2-31,0-4-3 16,0-2-6-16,0-2-3 16,3-3-2-16,0-11 3 15,0 0-2-15,0 0 1 16,3 6 2-16,0 2 2 15,0 3-1-15,6 5-1 0,3 5-2 16,0 3 1-16,-4 8 3 0,1 5 1 16,0 0 1-1,-3 1 0-15,0-1-2 0,-3 0 1 16,0-2-2 0,0-3 2-16,0-3-2 0,0-2-1 15,0-3 1-15,3-3 1 31,3-5-1-31,-3-5-1 0,3-6 1 16,2 3 1-16,4 3-3 16,-3 3-2-16,0 2 4 15,-3 13 1 1,0 8 0-16,-3 3-2 16,-3 0 1-16,0-3-1 15,0 3 0-15,0-3-18 0,0 3-8 16,-1-8-33-1,4 0-56-15,0-5 21 16</inkml:trace>
  <inkml:trace contextRef="#ctx0" brushRef="#br0" timeOffset="34">21377 14904 220 0,'-12'-11'85'0,"9"9"-46"0,-3 2-43 0,3 2 13 16,-3 4-10-16,0 2 1 15,-3 8 2-15,0 7 3 16,3 1-2-16,0 0-2 0,3-3 0 16,3-2-1-16,3-1 0 15,3-2 0-15,3-5 0 0,0-6 0 16,3-2 2-16,0-3-3 16,0-3 0-16,-3-2 1 15,-1-3 0-15,1-3 0 16,-3 1 2-16,0 4-1 15,0 1-1-15,-3 2-2 16,0 3-1-16,6 6 2 16,0 4-2-16,3 1 1 15,0-1-3-15,0-2-1 16,3 0-35-16,0-3-15 16,2-5-26-1</inkml:trace>
  <inkml:trace contextRef="#ctx0" brushRef="#br0" timeOffset="35">21588 14867 184 0,'-15'-5'71'16,"12"7"-38"-16,-6 6-41 0,6-2 10 0,-3 4-3 31,3 6 0-31,0 5 1 15,0-2 2-15,3-1-1 16,0 1-3-16,3-1 1 0,3 1 1 0,-3-3 2 16,3-3-10-16,0 0-4 15,0-5-32 1,0-3-44-16,-3-5 15 16</inkml:trace>
  <inkml:trace contextRef="#ctx0" brushRef="#br0" timeOffset="36">21588 14626 136 0,'-3'43'52'0,"3"-1"-28"0,0 0-17 0,0-18 15 16,0 5-7-16,0 16 2 16,0 0-6-16,0-3-1 15,-3-2-6 1,0-6-3-16,0 1 2 0,0-6-2 15,0-5-1-15,3-6-123 16,-3-12 26-16</inkml:trace>
  <inkml:trace contextRef="#ctx0" brushRef="#br0" timeOffset="37">21397 14822 212 0,'-9'-5'79'0,"12"5"-42"0,3 0-41 0,0 2 13 0,6-2 4 16,6 0 3-16,6 0-5 16,3 0-2-16,2 0-5 0,4-2-5 0,3-1 0 15,0 3-45-15,-4 0-22 16,-2 0-25-1</inkml:trace>
  <inkml:trace contextRef="#ctx0" brushRef="#br0" timeOffset="38">21755 14864 248 0,'-27'-8'93'0,"24"11"-50"0,-3 5-59 16,3 0 10-16,-6 2-5 15,-6 9 4-15,3 7 4 16,3-2 2 0,3 0 1-16,6 0 0 0,9-3 0 15,3-2-3-15,3-1 0 16,6-7-20-16,6-3-10 16,-1-6-25-16,4-4-37 15,3-6 24-15</inkml:trace>
  <inkml:trace contextRef="#ctx0" brushRef="#br0" timeOffset="39">21981 14576 96 0,'3'8'35'0,"-3"5"-18"0,-3 24-7 16,3-16 14-16,-3 11 9 15,-3 8 6-15,0 2-9 16,-3 8-3-16,0-2-10 16,0-3-2-16,0-5-9 15,0-9-2-15,3-4 0 0,0-6 0 16,3-5 0-16,3-3-2 16,3-8 1-16,6-5-4 15,3-5-2-15,6-16-9 16,0 0-5-16,0 0 9 0,0 5 6 0,5 2 2 15,-2 14 0-15,3 11 9 16,-6 5 6-16,-3 2-3 16,-3 1-2-16,-3 0-3 15,0-1-2-15,-3-2-3 16,0 2 1-16,-1-2-40 0,-2-2-16 16</inkml:trace>
  <inkml:trace contextRef="#ctx0" brushRef="#br0" timeOffset="40">22287 15124 192 0,'-3'2'74'0,"6"-4"-40"0,-3 7-71 0,0-5 0 16,0 0-37-16,0-3-11 0</inkml:trace>
  <inkml:trace contextRef="#ctx0" brushRef="#br0" timeOffset="41">22389 14444 204 0,'-15'2'77'0,"27"6"-42"0,-6 11-39 16,-3 2 13-16,-6 13-3 15,-6 14 3-15,0 2-2 16,0-2-2-16,0-1-2 16,3-4-3-16,3 2 3 0,6 0-51 15,6-8-21-15,3-8-15 16</inkml:trace>
  <inkml:trace contextRef="#ctx0" brushRef="#br0" timeOffset="42">21365 14859 112 0,'0'-3'44'0,"0"6"-24"0,0-3-13 0,0 0 26 16,3 8-4 0,0 3-8-16,3 7-2 15,0 9-12 1,-1-1-2-16,1 0 1 0,0-2-3 15,0 0-2-15,0-3-18 16,3 0-6-16,6-7-57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2:49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13367 10276 132 0,'6'-10'49'0,"-21"12"-38"0,6 1 12 0,18 5 6 15,-12-8-4-15,0 0 3 16,3 0 1-16,6 0 2 16,0 0-16-16,3 3 0 0,0-1-1 0,-1 4-7 15,1-4-2 1,0 1-10-16,6 0-2 0,0-6 2 16,0 3 0-16,0-8 14 15,0 3 8-15,0-6-8 16,-4 1-5-16,-2 2-2 15,0-14 2 1,-6 7 0-16,-3-9-2 16,0 8-1-16,-3 3 0 15,-3-1 1-15,-8 4-1 0,2 7-1 16,-12 1 1-16,9 7 1 16,-9 5 1-16,3 9 1 15,-3-1 0-15,7 1 0 16,-1-6 0-16,9 11 2 15,6-3-1-15,6-2 2 16,9 2-4-16,6-5-2 16,-1-3 4-1,4 0-3-15,-3-2-14 16,3-3 6-16,-3-6-50 16,3 4 31-16</inkml:trace>
  <inkml:trace contextRef="#ctx0" brushRef="#br0" timeOffset="342.349">13804 10194 212 0,'0'22'79'0,"0"-12"-61"0,-21-2 10 0,18-5 16 16,-9 18-8-1,-5 3-14-15,-1-3-10 16,3 0-9-16,-3 3-2 0,0-3 0 15,6-2-1-15,0-4-31 16,3-1-12-16,0-4-29 16,1-4-12-1,2-9 280-15,3-2 130 16</inkml:trace>
  <inkml:trace contextRef="#ctx0" brushRef="#br0" timeOffset="529.9503">13632 10205 244 0,'-6'5'90'0,"9"-15"-70"0,0 20-3 16,0-4-7-16,2-1 3 16,1 3 3-16,3 2-1 15,0 4-1-15,6 1-8 16,0 1-4-16,3 3-1 0,9-3-6 16,-6 0-1-16,-1-6-112 31,4 1 65-31,0-3-34 0,6-6 298 15,-3-4 135-15</inkml:trace>
  <inkml:trace contextRef="#ctx0" brushRef="#br0" timeOffset="922.9897">14051 10221 212 0,'-6'-24'82'0,"6"24"-64"0,-6 5 9 0,3-2-2 15,-3 0-2-15,0-3 3 16,-2 5-10-16,-4 6-4 15,0 2-7-15,0 3-6 0,3 5 0 16,0-3-1-16,3 1-2 16,3-3 5-16,3-3 1 15,3-5 2 1,3 2-2-16,3-7-2 16,3-6-4-16,3-4 0 15,-3-4-3-15,-1 0 2 0,-2-2 3 16,0-3 5-16,-3 0 3 0,-3-7-7 15,0 12-1 17,-3 3 28-17,3 5-14-15,-3 6-4 16,3 5-5-16,0 3-3 16,0 2 0-16,6 13-33 31,6-7-42-31,-9-9-73 15,3 4 78-15,-3-6-21 16</inkml:trace>
  <inkml:trace contextRef="#ctx0" brushRef="#br0" timeOffset="1486.5042">14200 10271 200 0,'-9'0'77'0,"15"-8"-60"0,3 21 13 0,-9-5 1 16,0 6 1-16,0-4 4 15,0 6-18-15,0-3-8 16,0 1-6-16,-6-1-1 16,6-5-4-16,0 0 0 0,3-3 1 15,-3-5 0 1,0 3 0-16,3-6 0 0,0-2-7 15,-6-6 0-15,6 0 3 16,-3-4 2-16,12-1 2 16,-9-5 0-16,0 7 0 0,0-4-3 15,9 7 2-15,-6 1 1 16,6 10 2-16,-6-6-1 16,8 17 2-16,-8-1 0 0,3 4 1 15,-3-4 15 1,3 4-10-16,-6-4 3 15,0 1-8 1,-6-3 2-16,3 2-3 16,-3-4 0-1,0-1-1-15,3-8-6 0,3 3 2 16,3-8-8-16,3 0 6 0,6-5-3 16,-3-3 2-16,3 8 1 15,-3-2 2 1,0 2 1-16,-1 5 1 15,-2 3 4-15,3 5 5 0,0 3 6 0,-6 3 3 16,3-1-9-16,-3 4-3 0,0-1-4 16,-3-2 1-16,-3-4-31 31,0 1 16-31,0-2-22 0,3-1-34 16,0-2-13-16</inkml:trace>
  <inkml:trace contextRef="#ctx0" brushRef="#br0" timeOffset="1988.6852">14548 10274 244 0,'-6'10'93'0,"6"-2"-72"0,0 21 9 16,3-15-1-16,-3 4 0 15,0 9 5-15,-3 4-15 0,3 12-3 16,0-1-10-16,0-2-4 0,0-11-1 15,0-5 1-15,0-3 3 16,0-8-2-16,0-2 0 16,0-3 12-16,-3-8 5 15,3-8-8-15,-3-14-2 16,0-1-8-16,0-6-2 16,3-6-5-16,0 1 1 15,0-3-14-15,3 5-3 16,0 0 9-16,3 0 6 15,0-5 6-15,6 3 3 16,0 8-1-16,3-4 1 16,6 15-7-16,-3 1 1 15,6 20 1 1,-1 7 3-16,-2 3 2 16,-6 5 12-16,-12 3 7 0,-6-3-5 15,-6 3 1-15,-3 0-9 16,-3-1-3-16,0-7-1 15,1-3 1 1,-1-2-8-16,0-3-3 16,0-8-17-16,0-3-9 0,3-5-14 0,3-2-7 15,6-11-12-15,3 2-3 16</inkml:trace>
  <inkml:trace contextRef="#ctx0" brushRef="#br0" timeOffset="2191.7503">14801 9930 260 0,'3'-8'96'0,"-3"8"-75"0,9 5-1 0,-6-2 9 15,0 2-19-15,6 6 11 16,-3 13 3-16,0 10 5 16,-3 19-13-16,0-6-7 15,-3 6-5-15,-3-5-6 0,3-6 1 16,-3 1 3-16,3-9 1 15,3-2-12-15,-3-8-4 0,3-11-181 32,3 0 105-32,3-10-50 0</inkml:trace>
  <inkml:trace contextRef="#ctx0" brushRef="#br0" timeOffset="2568.7892">14938 10274 276 0,'-6'-6'104'0,"12"9"-81"0,6 5-6 16,-6-8-9-16,0 5 3 16,0-2 13-1,6 0-12-15,0-6 6 0,6 6-9 16,-3-3-3-16,2-3-6 0,-2-2 0 16,0-3 0-1,-3 0 2-15,-3 0 3 0,-3 0-2 0,-9-16-2 16,-9 11 2-1,-3 8-7-15,0 5-1 16,-3 2 2-16,1 14 1 16,-1-5 4-1,3 5 3 1,3 2 4-16,3 1 5 0,6 2-8 0,6-3-3 0,6-2 9 16,6-3 6-16,3 1-22 15,6-1-11-15,2-8 4 16,10 0 3-16,0 1-23 15,-1-4-11-15,1-4-56 16,-3-4-64 0,-3-4 45-16</inkml:trace>
  <inkml:trace contextRef="#ctx0" brushRef="#br0" timeOffset="2849.8353">15537 10239 312 0,'0'11'115'0,"-6"-19"-89"0,20 24 1 0,-11-8 12 15,3 2-25-15,-3 6 12 16,-3 0-22-16,3 3-9 15,-3-3 10-15,-3-6-14 16,3 3 6-16,-3-2-17 16,0-3-33-16,-3-5-113 15,3 2 89-15,3-8-60 16</inkml:trace>
  <inkml:trace contextRef="#ctx0" brushRef="#br0" timeOffset="2992.7184">15492 10009 280 0,'-15'-16'107'0,"15"16"-83"0,6 3-14 16,-3-6-23-1,3 3 4-15,3 3-10 0,9-6-17 32,0 6-7-32,2 0-51 15,19-6-21-15</inkml:trace>
  <inkml:trace contextRef="#ctx0" brushRef="#br0" timeOffset="3242.9723">15918 9893 252 0,'-6'-19'96'0,"6"19"-75"0,-6-8 74 32,-12 8-41-32,3 3-17 15,-3 2-28-15,0 8-6 16,3 6-3-16,-3 18 9 15,7 8-5-15,2 24-1 0,6-8-5 0,0-6-1 16,0-7-7-16,0-1-2 16,3-7-4-16,0-8-36 15,0 0 29-15,-3-11-76 16,0-3 56-16,-6-10-86 16,6 0 73-16</inkml:trace>
  <inkml:trace contextRef="#ctx0" brushRef="#br0" timeOffset="3430.4666">15551 10213 300 0,'6'-21'112'0,"-9"23"-87"0,33-2 4 16,-9 0-4-16,3-10-11 15,6-3 0-15,2-1 5 16,4 12 5-16,-3-12-22 0,-3 4-38 16,-1 2 18-16,1-3-145 15,-3 3 91 1</inkml:trace>
  <inkml:trace contextRef="#ctx0" brushRef="#br0" timeOffset="5815.6869">16397 9954 172 0,'6'-6'66'0,"-12"9"-52"0,9-6 8 16,-3 9-1-16,3-9 28 31,-3 3-12-31,-3 230-4 16</inkml:trace>
  <inkml:trace contextRef="#ctx0" brushRef="#br0" timeOffset="5938.7895">16355 9948 324 0,'-9'11'123'0,"0"2"-95"0,3-2-8 0,3-6-11 0,-3 8-12 0,6 0 0 16,-3 6-1-16,3 0 3 15,0-1 0-15,3-5 1 0,3 1 0 16,0-7 2 15,6 1-1-31,0-8 2 0</inkml:trace>
  <inkml:trace contextRef="#ctx0" brushRef="#br0" timeOffset="6255.3071">16376 10104 483 0,'12'-15'-6'16,"-6"1"2"-16,-3-12 0 46,-9 5 6-46,0 2 0 16,6 6 0-16,-3 0-2 16,6 7 1-16,3-1-1 15,3 4 0-15,6-2 0 16,0 2 0-16,2 3-3 16,1 3 2-16,-3 2 14 15,0 5-7-15,-21 17 11 0,9-6-6 16,-12 11 1-16,-3 10-4 15,-6-2-3 1,-5 0-2-16,2-3-5 0,0-3 1 16,3-2 1-16,0-6 2 15,3-5-8-15,3 1-1 0,3-4-18 0,6-5-9 16,3-2-24-16,3-3-11 16,6-6-45-1</inkml:trace>
  <inkml:trace contextRef="#ctx0" brushRef="#br0" timeOffset="6629.8291">16510 10290 160 0,'-6'-11'63'0,"-3"14"-49"15,3 2 18-15,12 0 5 0,-9-5 3 16,-3 6 3-16,3 2-15 16,0 2-4-16,-3 3-10 15,0 1-1 1,3-1-8-16,3 0 10 16,3 3-8-16,0-3 10 0,9-5-6 15,15-5-1-15,-3-6-5 16,-1-5-2-16,1-5-1 0,-6 0 1 15,-12-8 0-15,0-3 1 16,-18 5-5-16,0-5 1 16,-12 14-9-16,13-1-2 15,-1 3-21-15,0 0-9 16,0 11-40-16,12-3-16 16,3-3-6-1</inkml:trace>
  <inkml:trace contextRef="#ctx0" brushRef="#br0" timeOffset="8102.879">17700 9856 244 0,'9'13'90'0,"-9"-13"-70"0,6 13 6 16,-3 0 8-16,0 6-21 0,3 18 2 15,-3 13 5-15,-3 16 3 16,-3-10-2-16,0-3-1 15,-3-5-11-15,3-4-5 0,0-4-1 16,0-3-4-16,0-8 0 16,3-5 1-16,0-5 2 15,0-9-12-15,0-4-3 16</inkml:trace>
  <inkml:trace contextRef="#ctx0" brushRef="#br0" timeOffset="8292.5177">17700 10374 300 0,'6'-29'112'0,"6"3"-87"0,0-3-9 0,-3 13-9 15,3 0-7-15,6-3 2 16,0 11 1-16,-3-5 1 0,6 11-2 16,-4 12 5-16,7 3 3 15,-6 3 1-15,-6 5 1 0,-9-2-4 16,3 2-3-16,-9-2-2 16,3-1 0-16,0 1-22 15,0-6-9-15,6-3-30 31,0-2-14-31</inkml:trace>
  <inkml:trace contextRef="#ctx0" brushRef="#br0" timeOffset="8557.9794">18028 10321 256 0,'-27'27'96'0,"24"-17"-75"0,0 14 8 0,6-13-1 15,-3 2-8-15,3 0 9 16,3 1-16-16,9-1 2 16,-3 3-5-16,3-6 1 15,3-10-4-15,-1-8-2 16,1-2-2-16,0-4 8 0,-3-1 8 16,-6-1-17-1,3 0 0-15,-9-3-3 16,-3 1-6-16,-3-6 0 15,-3 3-10-15,-3 13-2 0,0-5 10 16,-3 13-44-16,6-14-18 0,-3 12 225 16,6-6 103-16</inkml:trace>
  <inkml:trace contextRef="#ctx0" brushRef="#br0" timeOffset="8793.3973">18204 9914 252 0,'0'-3'96'0,"0"3"-75"0,-3 19-5 0,0-6 13 15,6 0-19 1,-6 19 31-16,3 8-23 0,-3 7 7 31,3 1-15-31,-3 0-6 0,3-3-2 0,0-6-31 16,3-7 16-16,0-6-72 15,3-2 48-15</inkml:trace>
  <inkml:trace contextRef="#ctx0" brushRef="#br0" timeOffset="9199.5488">18415 10268 288 0,'-27'6'107'0,"18"2"-83"0,-12 8-5 16,15-6 1-1,3 1-15-15,-9 7 12 16,7 6-10-16,-1 5 3 0,3 3-4 16,3-8 4-1,6 2-6-15,8-5 5 0,7-7-4 16,-3-12 0-16,3-4-5 16,-3-9 0-1,3-2 0-15,-3-16 0 0,-4 0 0 16,-2-8 2-16,-6-8-3 15,-3-3-2 1,0 0 2-16,0-7 0 0,-9 10 1 16,6 8 0-16,-3 8 2 0,3 7 3 15,-3 20-4-15,0 2-1 16,3 32 6 0,0 5-3-16,3 0 1 15,0-6 4 1,3 1-4-16,0 0-9 15,0 0-8-15,-3-9-3 16,3 1-29-16,0-5-12 16,3-6-29-16</inkml:trace>
  <inkml:trace contextRef="#ctx0" brushRef="#br0" timeOffset="9483.5106">18698 10237 264 0,'0'-24'101'16,"0"24"-78"-16,0 11 9 0,0-11 28 16,0 0-35-16,-3 2 25 15,0 3-30-15,-6 6-6 16,0 0-9-16,-3-6-4 0,3 8-5 16,3 0-2-16,3 1 3 0,0 1 3 15,6 4 1-15,0 0-1 16,6 2 1-16,-3 0 1 15,0 0-1-15,-6-2 8 16,0-1-5-16,-6-5-14 16,0 1 4-16,-6-9-13 15,-3-3-46-15,3-4-20 16,0-6 228-16</inkml:trace>
  <inkml:trace contextRef="#ctx0" brushRef="#br0" timeOffset="10899.0369">19442 9996 192 0,'-12'-11'71'0,"9"17"-55"0,-9-35 11 0,6 21 0 15,3 8-15-15,-9 10 46 16,3-2-13-1,6 5-21-15,-6 11-8 0,-3 8-9 16,-5 21-2-16,5-3 2 16,0 3 2-16,3 0-4 15,9 0 4-15,9-5 3 0,6-6 0 16,5-10 1-16,1-9-7 16,3-9-2-16,0-14 4 15,3-14 5-15,2-9-9 16,-5-7-2-16,-3-4 0 15,-6-3 3-15,-6-16-2 16,-6 8 0-16,-6 0 1 0,-3 8 2 16,0 3-5-16,-3 7-1 15,0 6-20 1,3 5 11 0,0 6-19-16,-3 2-21 0,3 8-9 15,0 2-36-15,6-4-15 16</inkml:trace>
  <inkml:trace contextRef="#ctx0" brushRef="#br0" timeOffset="11129.9403">19829 10202 268 0,'-9'22'101'0,"9"-22"-78"0,-3 34 11 16,3-26 1-16,-9 10-8 16,-12 6 1-16,0 0-13 15,-3 2-4-15,1 6-7 16,2-5-7-16,0-4-1 0,3-1-20 16,3-6-9-16,0-3-21 15,3-5-8-15</inkml:trace>
  <inkml:trace contextRef="#ctx0" brushRef="#br0" timeOffset="11332.8684">19555 10284 288 0,'0'11'110'0,"6"-14"-86"0,3 6-9 0,0 0-8 15,6 5 8-15,2 2 10 16,10 6-7-16,6 8 0 15,0 2-10-15,-1 1-7 0,-2-1-4 16,0 1-3-16,-6-4-1 16,-3-4-32-16,-3-1-13 15</inkml:trace>
  <inkml:trace contextRef="#ctx0" brushRef="#br0" timeOffset="13215.0052">20382 10025 152 0,'3'-3'57'0,"-3"1"-44"0,-3-1 7 16,3 6 3-16,-3-6 52 31,-17-5-25-15,5 3-6-16,-6 5-15 15,-3 5-7-15,-6-5-8 0,3 19-1 16,-2-14-8 0,5 6-5-16,6 2-1 0,9 5-1 0,0-4-2 15,24 7-4 1,12 13 4-16,3-7 2 16,-4 4-1-1,-2-4 2-15,-6-3 3 16,0 2-1-16,-12 1 4 15,0-4-3-15,-6 4 4 16,-15-6-2-16,-3-5 9 16,0 0-7-16,-6-6 6 15,-5-10 0-15,5 0 0 16,6-5-11-16,3-3-5 0,9-8 2 16,12 0-4-16,12-7-1 0,6-12 1 15,12-20 4 1,-7 10-6-1,-5 2-2-15,-6 14 1 16,-6 0 0-16,-6 8-43 31,3 5 29-31,-6 5-20 0,0 1-33 16,0 2-16-16</inkml:trace>
  <inkml:trace contextRef="#ctx0" brushRef="#br0" timeOffset="13554.1735">20504 10028 232 0,'-6'0'88'0,"1"0"-69"0,-7 5 11 0,9 3-2 16,-3 0-1-16,-3 8 8 16,0 8-20-16,3 21-1 15,0-6-4-15,0 4 0 16,6-4-3-16,6-2 1 15,3-5-5-15,6-8 0 0,6-6 3 16,5-7 6-16,4-11 4 16,3-8-13-16,-6-8-5 15,-7-8 6-15,-11 1 4 16,-15-15 5-16,-2 4 5 16,-13-3-6-16,0 5-2 0,0 1-8 15,0 1-1 1,6 9-30-16,3 0-10 0,12 8-71 15,6-3-31-15</inkml:trace>
  <inkml:trace contextRef="#ctx0" brushRef="#br0" timeOffset="14360.7432">21150 10030 148 0,'-6'-5'55'0,"-6"2"-43"0,7-12 10 0,-7 9 3 15,0 1 3-15,-3-3 23 16,3 5-28-16,-3 3 11 0,-3 0-29 15,-3 8-12-15,3 6 3 16,1 12 3-16,-1 24 1 16,0 1 18-16,6 7 10 0,12-58 8 31,12 69-15-15,3-17 0-1,26-25-6-15,4-19 2 16,-12-11 4-16,0-13-11 15,-7-10-12-15,-5-6-7 0,-9-8 2 0,-6 1 4 16,-21-6 0-16,-3 5 1 16,0 6 0-16,-2 5-2 15,-1 7-68 17,6 4 39-32</inkml:trace>
  <inkml:trace contextRef="#ctx0" brushRef="#br0" timeOffset="14689.6055">21228 10007 200 0,'18'-6'77'0,"-21"25"-60"0,-9 34-1 0,6-16-1 0,3 5 4 16,3 6 8-1,0 10 1-15,0-3 3 0,6-2-17 16,3-13 1-16,6-6-1 0,5-10-1 16,4-16 0-16,0-21-1 15,6-11 0-15,-3-5 0 16,-4-11 0-16,-8-2-6 16,-9-6-2-16,-9-4-4 15,-6 4-1 1,-6 0-1-16,1 11-2 15,-1 5 9-15,0 9 4 0,3 4-112 16,3 1 56-16</inkml:trace>
  <inkml:trace contextRef="#ctx0" brushRef="#br0" timeOffset="15253.7744">21853 9996 152 0,'-6'-11'57'0,"6"9"-44"0,-3-1 25 15,0 0 32-15,3 6-38 0,-6 0 9 16,0 2-16-16,-3 6-4 16,-3 10-11-16,0 11-4 15,3 18 2-15,-3-3 11 32,6 1-10-32,1 2 3 0,5-2-3 0,2-11-1 15,7-11 9-15,6-10 4 16,6-16-11-16,6-8-14 0,0-5-6 15,5-16 5 1,-8-11 4-16,0-2 8 16,-12 0 4-16,-12-3-15 0,-6-3-7 0,-9 8 14 31,6 3-2-31,-6 3-8 0,-3 8-9 16,4 7-57-1,2 3 40-15</inkml:trace>
  <inkml:trace contextRef="#ctx0" brushRef="#br0" timeOffset="15581.8304">22043 10017 212 0,'-12'32'79'0,"12"-32"-61"0,-23 37 10 0,17 0 3 16,-3 3-6-16,3 2 3 15,6 6-5-15,6-6 9 16,6 0-17-16,11-2 0 16,1-14 7-16,3-12 3 15,0-14-7-15,-3-16 0 16,-1-8-11-16,-2-18 0 0,-9 2 0 15,-6-10 1-15,-6-1 2 16,-6 6-21 0,0 3 7-16,-6-3-57 15,0 8 33-15</inkml:trace>
  <inkml:trace contextRef="#ctx0" brushRef="#br0" timeOffset="16146.3272">22573 9930 192 0,'-12'-21'71'0,"3"21"-55"0,3 13 22 0,3-5 5 16,9 2-10-16,-9 1-4 0,-3 10-9 15,-8 0-2-15,-4 35-10 16,3-3 1-16,-3 5 2 0,15-5 0 16,12-5 3-16,6-6-7 15,6-8-2-15,2-13 1 16,4-10 3-16,3-11-2 15,-3-13-2-15,0-6-2 16,-7-10-3-16,-5 0 9 16,-6-19 4-16,-6 1-6 15,-12-3-4-15,-3 5 0 0,0 2 0 16,-2 4-4-16,-4 12 1 16,6 6-22-16,-9 8-68 15</inkml:trace>
  <inkml:trace contextRef="#ctx0" brushRef="#br0" timeOffset="16523.5315">22814 9967 212 0,'-56'50'79'0,"56"-50"-61"0,-9 95 8 16,9-66 1-16,0 11 1 16,6-3 6-16,3 0-8 15,3-8 8 1,8-2-19-16,13-11 3 0,9-8 2 15,-6-16 2-15,-4-8 0 16,-5-27-2-16,-3 4 3 31,-33-43-20-15,-3 13-8-16,-9 0-31 0,9 27-13 16,-3 2-102-16,9-2-44 15,0 13 371-15,-2 2 172 16</inkml:trace>
  <inkml:trace contextRef="#ctx0" brushRef="#br0" timeOffset="27149.3393">16739 10298 140 0,'-12'-8'52'0,"6"10"-41"0,6-7 18 0,0 0 5 15,0 5 2-15,-3 0 2 16,0 2 0-16,3-2 0 15,-3 6-3 17,6-1-17-32,0 0-8 15,6 1-2-15,-3-1 1 16,6-3-6-16,0 4-2 16,-3-9-1-16,0 0 2 0,0-2 1 0,3-3-1 15,-3 3 1-15,-3-3 0 16,-1 0 1-16,-2-3-2 15,0-2-2-15,-3-3 1 16,0 1 1-16,-6 1 1 16,1-2 3-16,-4 6-5 15,3-3-1-15,-6 7 2 16,3-2 1-16,-3 11-4 16,3 0-1-16,-6 7-2 15,3 3 0-15,0 6 3 16,3 0 2-16,-6-1-5 0,9 3 1 15,-2 0 3-15,8-2 2 16,-3-1 0 0,12 4-2-16,-1-7 1 15,4 4-1-15,3-3-3 0,0-3 2 16,0-5-6-16,-3 0 0 16,3-8-19-16,0 0-6 15,0-5-21-15,-1-1-6 16</inkml:trace>
  <inkml:trace contextRef="#ctx0" brushRef="#br0" timeOffset="27721.7925">17087 10200 184 0,'6'0'68'0,"0"-3"-52"0,-15-13 14 15,12 21 6-15,-3-12-9 16,-12-4-3-16,0 11-6 0,-11 5-1 15,5 1-9-15,-6 4 1 0,0 6 4 16,-3-3-9-16,7 6-5 16,2 2-2-16,3 3 2 15,6 0 2-15,6 2 2 16,3-2-4-16,9 0 1 0,0-3 0 16,18-5 0-1,5-3 0-15,-5-8-3 16,0-5 0-16,-9-5-3 15,6-3-1-15,-10-8 1 16,1 0 2-16,-6-5-1 16,-3 5 4-16,-6-2 4 15,-3 2 1 1,3 3 1-16,-3 7 10 16,3 4-13-1,3 10-2-15,-3 5 1 16,6 0 1-16,-3-2 0 31,3 4-2-31,0 4 1 0,3-3-6 16,0 0-1-16,0-6-26 0,-3-2 178 15,0 3-81-15,0-9 167 16</inkml:trace>
  <inkml:trace contextRef="#ctx0" brushRef="#br0" timeOffset="27985.7042">17364 10218 248 0,'0'-8'93'0,"6"0"-72"0,-18 37 11 0,6-18 3 16,0 2-4-16,-3 6 4 15,-3 2-13-15,1 3-5 0,-1 0-10 16,0-3-7-16,0 0-3 16,0-3-20-16,6-4-26 15,-3-6-11-15,0-3-35 16,3-2-46 0,3-6 43-16</inkml:trace>
  <inkml:trace contextRef="#ctx0" brushRef="#br0" timeOffset="28188.6233">17192 10234 256 0,'0'16'96'0,"5"-8"-75"0,4-16 1 16,-3 11-3-16,3 7 9 16,0 1 7-1,3 5-18-15,3 5-7 0,3 3-5 16,3-1 1-16,0 1-5 0,8-3-1 15,-8 1 0-15,0-7-33 0,-6-1-13 16,-3-6-48 0</inkml:trace>
  <inkml:trace contextRef="#ctx0" brushRef="#br0" timeOffset="50345.1633">23222 10147 176 0,'0'-3'66'0,"3"11"-52"0,-3-24 6 0,0 16-1 16,0 0 4-16,0-2 3 0,0 7-9 15,0-5-3-15,0 0-8 16,0-3-4-16,-3 11 1 15,0-3-2-15,0-5-3 16,3-2 1-16,0 2 3 16,0-6 1-16,0 6-4 15,3 0-1-15,3 3 1 16,-6 2 0-16,9-10 5 16,-9 10 2-16,0-10 11 15,0 13 4-15,0-13-5 16,-3 13-1-16,-3-19-9 15,0 16-4-15,0-2-1 16,3-3 1-16,-3 0-3 16,3-5-2-16,3 7-27 0,3-4-12 15,-3 2-50 1</inkml:trace>
  <inkml:trace contextRef="#ctx0" brushRef="#br0" timeOffset="50956.4153">23293 10364 260 0,'-3'-8'96'0,"-2"24"-75"0,5-3 6 0,0-5-4 15,-9 0-4 1,-6-6-10 0,0 1-5-16,3-3-3 15,3 0-1-15,0 0-3 31,9 0 0-15,0 0-1-16,0 0 3 16,6 0 2-16,-3 3 0 15,3-1-1-15</inkml:trace>
  <inkml:trace contextRef="#ctx0" brushRef="#br0" timeOffset="51018.9292">23210 10417 324 0,'-9'-3'123'0,"6"6"-95"0,0-9-8 16</inkml:trace>
  <inkml:trace contextRef="#ctx0" brushRef="#br0" timeOffset="51143.9871">23183 10393 180 0,'-9'5'68'0,"9"0"-52"0,-3 6-82 0,3-14-39 16</inkml:trace>
  <inkml:trace contextRef="#ctx0" brushRef="#br0" timeOffset="54609.6343">23234 10155 176 0,'15'0'68'0,"-9"0"-52"0,-6-3-14 0,0 3 8 16,-3-3 9-1,-3-2 4-15,6 2 1 16,-3 1-12-16,0-1 8 0,-3 3 6 0,6-2-8 16,-3 7-2-16,-3-10-7 15,6 5-1 1,0-3-3-16,-3 8 0 15,0 0-1-15,0-7 0 0,-3-6-5 16,6 8 1-16,0-3-5 16,0 1 1-16,3 2 0 15,3-3-1 1,0 14 4-16,-6-6 4 16,0 5 6-16,0 9 1 15,0-16 4-15,-6-3-5 16,0 5-1-16,-3-8-4 15,3 11-1-15,0-16-1 16,-3 11 1-16,9-3-46 31,0-3-10-31,9-10-6 16,-3 10-53-16,6-5-19 16</inkml:trace>
  <inkml:trace contextRef="#ctx0" brushRef="#br0" timeOffset="55033.2151">23255 10425 172 0,'0'-8'66'0,"0"24"-52"0,6-19 6 0,0 11-1 16,-18-11 2-16,6 3 4 16,3 0 2-16,-3 5 3 15,0-2-16-15,3 0-4 0,-3 2 1 16,0-2-5-16,0-3 2 15</inkml:trace>
  <inkml:trace contextRef="#ctx0" brushRef="#br0" timeOffset="55189.5985">23210 10443 324 0,'-9'8'121'0,"12"-11"-95"0,-15 3-4 32</inkml:trace>
  <inkml:trace contextRef="#ctx0" brushRef="#br0" timeOffset="55244.1867">23168 10422 4 0,'9'-3'0'0</inkml:trace>
  <inkml:trace contextRef="#ctx0" brushRef="#br0" timeOffset="59047.6849">13393 10684 180 0,'3'-3'68'0,"0"-2"-52"0,3 10 8 0,-6-5 2 16,0 0-11-16,3 0-1 16,3 0-4-16,-6 0-1 15,6-2-5-15,3-4 4 0,0 6 2 16,0-2 1-16,3-1 1 16,-6-5-13-16,6 5-6 15,-3-5 9-15,0 1 5 16,3-4-9-16,-1 3-3 15,1 0 2-15,3-5 1 16,0 5-1-16,0-5 2 16,6-1 7-16,-3 7 4 15,3-1-5-15,-1 5-3 0,1 0-8 16,0 11-1-16,3-8 7 16,-3 8 7-16,0 3-10 15,2 2-2-15,-5 0 2 16,3 3 1-16,-3 3 2 15,0-9 0-15,0 3 6 16,-1 3 4-16,1-2-12 16,-6-4-5-16,6-2-4 15,0 3 17 1,0-3 9-16,-3-8-19 16,3-3-11-16,-1 0 24 15,1 1 12-15,6-4-9 16,0 1-6-1,0-3 0-15,2 3 0 16,4-8-5-16,3 5-2 0,3-6 2 16,-10 12 1-16,4-1-3 0,-3 0-1 15,-3 9 1-15,0-1 0 16,-1 0 3-16,-2 3 1 16,-21-8-4 15,33 14 3-31,0-1 3 15,-3 0-7-15,-1 0 0 16,1 0 2-16,3-5 4 16,6 0-1-16,-4-5-2 0,-2 0 0 0,-33-3 14 47,54-8-6-47,-7-6-1 0,-5 9-8 15,3-3-2-15,-7 3 1 16,1-3 2-16,3 5 0 15,8 6-3-15,-5-6 1 16,-3 3 1-16,-7 6 0 0,-5-1 2 16,3 3 1-16,-3 0-4 15,-1 0 1-15,-2 0 0 16,0 0 2-16,0 0-1 16,-1-3-1-16,7 0 1 0,0-2 1 15,6 2-1-15,-1-5-1 16,4 0 1-16,0-3-1 15,-1-2 4-15,-5 0 2 16,0-3 0-16,-1 0 1 16,-2 3-9-16,6-3 0 15,3 2 0-15,8 4 1 16,-8 2 1-16,3 2 2 16,-4-2-1-16,-2 6-1 15,-3-1 3-15,-4 0 0 16,1 3-6-16,0-2-2 15,0-1 4-15,-7 0 5 32,7 0-4-32,-3-2 0 0,-6-3 0 15,17-3 0 1,10-5 0 0,-3 1 2-16,-7-1-1 15,-2-3-1-15,-6 0 1 16,-1 4 1-16,-2-4-3 15,-3 6-2-15,0 7 4 16,-3 1 3-16,-1 2-3 16,7 3-1-16,3 0 0 15,-6 3 0-15,11-1-3 16,4-2 2-16,-9 0 1 16,0-3-3-16,-1-2 2 15,-2-6 5-15,3 1 5 16,-3-6 4-16,2 0 2 15,1 0-8-15,3 0-4 16,-1-3-11-16,7 6-3 16,0 3 6-16,-6-1 2 15,2 3 0-15,-5 0 2 16,0 3 1-16,-6 2 2 16,-1 0 8-16,1 0 5 15,6 3-16-15,0-2-8 16,-1-1 10-16,4 3 6 15,3-3-12-15,8 3-6 0,-8 0 6 16,3-8 1-16,-4 3 4 16,1-6 2-16,0 3 8 15,-3-5 3-15,-4-1-15 16,1-2-6-16,6 1 4 16,2-1 1-16,7-6 3 15,-3-1 2-15,-1 7-6 16,-2 0 1-16,-6 0 7 15,-4 5 7-15,1 3-12 16,-3 0-5-16,0 8 2 16,-4 3 3-16,4-1 2 15,-3-2-1-15,0 5 1 16,3-5 1-16,-7 3-1 16,13-3-1-16,0-3 5 15,-3 0 1-15,-1-2-2 0,1-3-1 16,-3-5-8-16,0-3-4 15,-1-3 5-15,1 1 1 16,6-1 7-16,0 0 5 16,-4 9-5-16,4-3-2 15,6 5-8-15,-13 5-1 0,13 3 3 16,-6 2 4-16,-3-2-1 16,-1 0 0-16,-2-3 1 15,-3 1 0-15,3-1 0 16,-1-2 0-16,-2-3 0 15,6-3 0-15,0 0 6 16,2-2 4-16,4 0-8 16,3 0 0-16,2-1-2 15,-8 1 2-15,0 0-1 16,-3-1 2-16,-1 4-4 16,1 2 0-16,-6 5-8 15,6 0-2-15,-7 3 12 16,7 0 9-16,-3 3-5 15,-3-1-2-15,5 4-9 16,4-9-1-16,0-2 7 16,0-3 7-16,-7 0-1 0,4-11-1 15,0 0-5-15,-3-2 0 16,2 0-11-16,-2 2-5 16,3-2 21-16,0 0 12 15,-1 0-9-15,7 5-4 16,-15 5-16-16,12 6-8 15,-1 5 24-15,-5-3 10 16,-3 3-19-16,0 0-9 16,-1 0 14-16,1 0 11 15,0-3-3-15,3-2 1 16,0-1-5-16,2-2-3 16,7-2-3-16,6-1 1 0,8-2 1 15,-2-3 2 1,-1 0-1-16,-2-8-1 15,-3 0-2-15,-4 11 1 16,4 2-10-16,6 3-5 0,-7 5 19 16,7 1 11-16,2 7-8 15,-14-5-5-15,3 0 3 16,-3-6-3 0,-7-2 0-16,1-2 0 0,-3-3-1 15,0-3 0-15,-4-3 2 16,10-2-3-16,-12 5 0 15,23 3-1 1,4 5-11-16,-6 5-3 16,-10 3 16-16,1 2 11 15,0-2-4-15,-3 0-1 16,-4-2-15-16,-2-4-7 16,3 1 20-16,0-8 10 15,2 2-2-15,4-5 1 16,12 5-7-16,2-13-4 15,4 11 1-15,-3-11 0 16,-7 11-1-16,1 2-2 16,0 9-2-16,-1 2-1 15,7-1 4-15,2 4 1 0,-2-3 0 16,0 0-2-16,-4-3-10 16,-5-5-4-16,0-8-11 15,-7 6-4-15,1-4-22 16,-6 4-7-16,5 12-23 15,10 1-7-15,-3-1-7 16</inkml:trace>
  <inkml:trace contextRef="#ctx0" brushRef="#br0" timeOffset="60366.5303">14269 11327 88 0,'0'0'35'15,"0"-5"-27"-15</inkml:trace>
  <inkml:trace contextRef="#ctx0" brushRef="#br0" timeOffset="61264.153">14230 11284 260 0,'-18'-5'96'0,"0"10"-75"0,0 3 1 15,12 0-5-15,-3 3-15 16,0 2 0-16,-2 6 0 16,2 10 1-16,0 3-1 15,3 2-4-15,3-8 1 0,3-2-1 16,3 0-2-16,3-8 5 15,6 0 1-15,2-11-3 16,1-2-1-16,6-9 3 0,6-7 3 16,-3 0-10-16,-3-11-5 15,-7 8 11-15,-5-5 7 16,0 0-3-16,0 2 0 16,-6 4 0-16,-3-4 0 15,3 8 4-15,-9 4 5 16,-3-1 2 15,6 2-8-31,6 9-9 0,-6 10 1 16,9-2-2-16,0 5-1 0,6 5 3 15,-6-3 2-15,9 9 2 16,-6-3-1-16,3-3-2 0,0 0-13 31,0-5-6-31,0-8-12 16,-1-3-6-16,-2-5-9 0,6 0-1 0,-3-8-4 15,0 3-9 1,0-6 26-16,0-5 47 16,-3 3 26-16,0 0-1 15,-3 2 1-15,0-5 35 32,-6-2-41-17,0 2-16-15,-3 0 6 0,-3 8 3 16,-3 3-13-16,0 8-7 15,-3 4-4-15,0 4-5 16,-3 5 2-16,6 5-1 0,3 8 0 16,-3-2 0-16,9-4 0 15,0 4 2-15,6-9 0 16,6-2 0-16,0-2 2 16,3-9-1-16,0 0 2 15,0-10-4-15,-3 0-2 16,0-11 4-16,0-3 1 15,-4-13 0-15,-2-2 1 16,-3-3-2-16,0 0-1 16,-3-3-2-16,-3 1-1 15,0 4-1-15,0 1 3 16,0 5 2-16,0 10 4 0,3 6 0 16,-2 2 2-16,2 1-9 15,0 7 0-15,0 6 2 16,0 2 4-16,2 6-3 15,-2 2-1-15,3 5 0 16,0 4 0-16,-3 4-3 16,3 6 2-16,-3 0-4 15,6 5-1-15,-3-8-123 32,3 0 71-32,0-8-43 0,3 0 35 15,-3-13 13-15</inkml:trace>
  <inkml:trace contextRef="#ctx0" brushRef="#br0" timeOffset="61587.748">14840 11359 208 0,'-12'-14'77'0,"12"14"-60"0,-15 0 8 0,9 0 2 15,-9 0-1-15,-5 6 2 0,-1-1-13 16,0 11-4-16,-3 5-7 16,3-5-3-16,0 18-3 15,7 1 1-15,5-4-1 16,3-4 0-16,6-3 4 16,3-6 1-16,6-5-6 15,2 1 0-15,4-9 5 16,0-5 6-16,0-5-2 15,6-6-1-15,0-7-2 16,-6-6 0-16,-3-5-2 16,-4-6-1-16,-2 3-4 15,3 1 2-15,-9-12 1 0,6 4 3 16,-6-4 1-16</inkml:trace>
  <inkml:trace contextRef="#ctx0" brushRef="#br0" timeOffset="61775.2619">14798 11240 456 0,'0'-30'2'0,"0"15"3"0,0 4-2 0,0 8 0 31,6 6-3-31,-6 8-1 0,0 4 16 32,3 9-8-32,-3 16 4 0,-3 5-5 0,3 3-1 31,3 2-2-31,0-5 0 16,0-8-2-16,3-8-14 0,3-3-4 0,0-4-165 31,3-1 99-31,3-11-51 0</inkml:trace>
  <inkml:trace contextRef="#ctx0" brushRef="#br0" timeOffset="62229.8216">14947 11557 228 0,'-12'3'85'0,"12"18"-66"0,9-24 5 16,-6 6 1-16,3-1-1 15,0-4 5-15,6 4 20 32,6-2-25-32,0-7-9 15,-3-12-13-15,-1 0-2 16,4-2 0-16,-3-5 0 15,-6-3-7-15,-3 0-7 16,0 0 7-16,-6-11-12 16,3 8 11-16,-6-8-5 15,3 11 6-15,-3-5 1 16,0 0 4-16,-3 7 1 16,3 11 1-16,-3 6-14 0,0-1-5 15,0 14 7-15,-3 5 7 16,0 2 14-16,3 11 7 15,1 3-6-15,-1 5-1 0,0 6 21 32,6 2-16-32,6 8-5 0,0 5-5 15,2-10-1-15,7-3-2 16,-3-6-1-16,3-4 1 16,0-6-34-16,6-5-15 0</inkml:trace>
  <inkml:trace contextRef="#ctx0" brushRef="#br0" timeOffset="69976.4792">15691 11195 156 0,'9'-3'60'0,"-12"6"-47"0,0-3-3 16,3 0 39-16,-3-6-16 15,0 6-9-15,-3 0-4 16,0 3-13-16,-2 0 2 0,-10-3 2 15,6 2-9-15,-3 1 0 0,0 5 2 16,3 2 5-16,3 1-16 16,0 2-5-16,6 0 6 15,3 1 5-15,6-4 1 16,3 1 0-16,6-3 1 16,9-3-1-16,-3-2 0 15,2-3 2-15,-23 0 16 31,18-14-11-15,-3 1-3-16,-6 0-3 16,-3-3-1-16,-9 6 0 15,3-4 0-15,-6 6 0 16,3 0 0-16,-3 3-5 16,-6 0-1-16,6 2 3 15,3 1 1 1,12-1 10-1,3 0-10-15,3 1-3 0,0-4 2 0,0 4 1 16,3 4 2-16,-3-4 2 16,-1 4-3-16,-5 1-2 15,-3 2 2-15,0 3 2 16,-3 3 4-16,-6 5 4 16,0 7 2-16,-6 4 3 15,3 10-1-15,-11 5 0 0,-7 14-1 16,-6-9 0-16,3-7-4 15,3-5 0-15,13-6-7 16,-7-6-1-16,6-9-44 31,6 2 24-31,3-6-25 0,0-5-45 16,12 1-19-16</inkml:trace>
  <inkml:trace contextRef="#ctx0" brushRef="#br0" timeOffset="70274.2117">15787 11557 188 0,'-6'0'71'0,"6"16"-55"0,-9 0 0 16,3-8-2-16,6 2 5 0,-3 1 6 16,-3-1-9-16,9 1-2 15,0 0 7 1,9-3-12-16,0-6-4 0,-1-4-1 15,1-1 6-15,0-5 3 16,-3-3 0-16,-3 6 0 16,-3-3-1-16,-6-2 0 15,-6 2-2-15,-3 0-1 16,-3 2-5-16,1 1-3 16,5-5-16-16,-3 2-7 15,0 2-40-15,9 1-15 16</inkml:trace>
  <inkml:trace contextRef="#ctx0" brushRef="#br0" timeOffset="70797.5002">15965 11536 192 0,'-3'0'74'0,"0"-11"-58"0,9 19-4 0,0-5-6 16,0-1 5-1,6 4 7-15,-3-6-5 0,0 0 0 16,15 0-5-16,5-8-3 16,-5 5 2-16,-3-10 0 15,-3 0-1-15,-3-3 1 16,-9 0-4 0,0-5-2-16,-9 5 0 15,-3 3 3-15,-6-3 2 0,-12 11-2 16,0 2-3-16,3 6-5 15,-2 4-2-15,-1 1 7 16,3 16 4-16,3 0-2 16,3 5-2-16,0-5 2 15,6 0 0-15,6 0-12 16,3-3-7-16,9-3 22 16,9-2 9-16,9 0-26 15,3-8-11-15,3 0-23 16,5-3-8-16,4-5-39 15</inkml:trace>
  <inkml:trace contextRef="#ctx0" brushRef="#br0" timeOffset="71213.845">16331 11359 228 0,'-9'-11'88'0,"6"11"-69"0,-6 11 11 0,3-9 1 16,-2 6-13-16,-1 0-2 16,-9 34-9-16,-9-7-5 15,9-3-4-15,9 2 1 0,-3-8 1 16,9-2 2-16,3-3-3 16,3 1 0-16,6-9 1 15,3-8 0-15,3-5 4 16,0-3 2-16,0-2-7 15,0-5-1-15,-3-4 2 16,-4-9 2-16,1-4-3 16,-3 1 1-16,0-3 0 15,-3 7 0-15,0 4-3 16,-3 2 2-16,3 8 5 16,-3 3 2-16,0 10-7 15,0 8-1-15,3 0-2 16,0 9 2-16,0-1 1 15,0 3 3-15,3-3-3 0,0-3 0 16,3-2-15-16,-3-5-4 16,6-6-36-16,-3 3-14 15</inkml:trace>
  <inkml:trace contextRef="#ctx0" brushRef="#br0" timeOffset="71387.9223">16665 11372 260 0,'-12'-5'96'0,"12"12"-75"0,-21 33-8 0,18-24-7 15,-12 8 11-15,-9 8 11 16,-3-6-12-16,1 3-4 0,2-2-7 16,6-6-4-16,3-3 0 15,0 1-19-15,6-6-5 0,-3-2-35 16,9-3-15-16</inkml:trace>
  <inkml:trace contextRef="#ctx0" brushRef="#br0" timeOffset="71622.1098">16418 11456 212 0,'3'-2'79'0,"8"34"-61"0,1-27 6 0,-6 5 0 15,9-2 5-15,6 6 6 16,-3 1-14-16,0 4-4 16,3-6-11-16,2-2-4 0,-5-1 1 15,-9 1-37-15,3 2-17 16,0-2-54 0,-3-3-38-16,3 0 62 15</inkml:trace>
  <inkml:trace contextRef="#ctx0" brushRef="#br0" timeOffset="71762.8004">16733 11700 240 0,'3'13'90'0,"-3"-13"-70"0,-3 19-1 16,3-11-3-16,-6 2 5 16,-6-2 7-1,3 3-14-15,-3-3-89 16,-14-6-42-16</inkml:trace>
  <inkml:trace contextRef="#ctx0" brushRef="#br0" timeOffset="72687.8102">17064 11221 176 0,'-6'-8'66'0,"14"3"-52"0,-22 5 17 0,8-3 2 16,3 3 1-16,6 0 5 16,-15 3-16-16,15 2-3 15,-21 0-12-15,-6 6-3 0,9-3-1 16,3 0-2 0,3 2-2-16,0 4 1 0,3-4-1 15,3 1 0 1,9-6 0-1,6 3 0-15,3-8 0 16,3 3 0-16,-3-9 4 16,3 1-2-16,-3-6 4 15,-3 6-4-15,-6-5 4 16,-3 4-4-16,-6-4 1 16,3 2-1-16,0-3 1 0,0 6-2 15,0 2-3 1,0 3 1-16,0-2 1 15,6 2 0-15,-4-3-3 0,7 6 2 16,0-1-1-16,0 4 0 16,0 2 4-16,0-1-1 0,-6 7 2 15,0-1-2-15,-9 11 4 16,3 5-3-16,-9 18 6 16,-12-4-3-16,4-4 0 15,-4-1-5-15,3-9 0 16,6-6-9-1,6-1 5-15,9-9-32 0,3-5-12 16,18 0-7-16,0-8 0 16</inkml:trace>
  <inkml:trace contextRef="#ctx0" brushRef="#br0" timeOffset="72939.8496">17180 11507 228 0,'-9'34'85'0,"6"-29"-66"0,-6 11 1 0,6-8-2 0,0 3-8 15,3-1 0-15,0 4 5 16,-3-1 4-16,6-3-9 16,-3-4 1-16,9 2 0 0,-9-3 0 15,15-8 1-15,-15 1-4 16,15-4 0-16,-7 1-1 16,1-5 1-16,-3 2-2 15,-9-6 1 1,-3 1-2-16,-3 3-3 15,1 2 2-15,-7-3-23 16,12-5-9-16,0 8-50 16,6-2-20-16</inkml:trace>
  <inkml:trace contextRef="#ctx0" brushRef="#br0" timeOffset="73408.5064">17385 11390 252 0,'-9'11'93'0,"9"-6"-72"16,-6 8 3-16,12-10-3 0,-3 2-4 15,3 6 1-15,9-3-7 16,3 5-4-16,6-8-4 15,5-5 0-15,-2-5 0 0,-6-3 5 32,0 3-4-32,-6-6 0 15,0 6-2-15,-7-6 1 16,-2 3-2-16,-9-2-1 16,3 2 1-16,-8-5 1 15,2 7-1-15,-15-4-3 16,3 5 1-16,-12 2-4 15,6 6 3-15,-8 10 1 0,5 0 1 0,3 8 8 16,3 0-4-16,3 8 5 16,6 1-3-16,6-7 2 15,3 1-7-15,6 3-1 16,3-9 0-16,9-2-3 0,9-3 0 16,0-2-31-16,12-6-15 15,5 0-13-15,-2-10-2 16,0-3-38-1</inkml:trace>
  <inkml:trace contextRef="#ctx0" brushRef="#br0" timeOffset="73801.4428">17778 11409 280 0,'-9'-8'107'0,"6"-3"-83"0,-9 6 6 0,3 5 6 15,3 5-23-15,-9 3 3 0,0 8-10 16,-2 8-1-16,-1 0-5 15,6 8-1-15,-3-6 1 16,9 0-3-16,0-2 0 0,3-8 2 16,9 0 2-16,3-3-2 15,3-5 0-15,0-8-10 16,3 0 6-16,5-10-1 16,-5-6 0-1,3-5 1-15,-6 7 3 0,0-7 3 16,-3 0 0-16,-9-3 6 0,0 3 3 15,-3 10-5-15,3 1-3 16,0 5 1-16,-3 5 2 16,-3 15-2-16,6 1 0 15,-3 5 1-15,6 1 0 16,0-1 0-16,0-3 2 16,3 1-5-16,6-3-1 15,0-6-64 1,0 4 35-16,6-4-112 15,5-2 79-15,4-8-57 16,6 0 60-16,3-5 25 16</inkml:trace>
  <inkml:trace contextRef="#ctx0" brushRef="#br0" timeOffset="73990.7947">18150 11456 324 0,'0'8'123'0,"-9"-21"-95"0,3 5-8 0,3 16 4 16,-6 8-15-16,-3 5 5 15,-3 0 3-15,-5 6-9 16,-1-6-2-16,6 0-2 0,0-2-5 16,-6-1-1-16,6-2-19 15,-3-5-7-15,3-1-157 32,4 1 101-32</inkml:trace>
  <inkml:trace contextRef="#ctx0" brushRef="#br0" timeOffset="74240.736">17962 11414 252 0,'21'5'96'0,"-27"-2"-75"0,15 8 6 0,3-6-4 16,-6 8 7-16,6 11 6 15,3 8-15-15,3-3-7 0,0-5-8 16,2 2-5-16,-2-2 0 0,0-6-63 31,0 4 34-31,0-7-127 16,0 1 86-16</inkml:trace>
  <inkml:trace contextRef="#ctx0" brushRef="#br0" timeOffset="82239.5311">19629 11195 172 0,'3'-3'66'0,"3"-8"-52"0,-9 17 10 0,6-4 0 16,-3-2-10-16,0 3-1 16,0 7-1-16,0 4 0 15,-3 4-6-15,-3 6-4 0,3 8-1 16,0 0 1-16,-3 7 3 15,-3 6-2-15,4-16 0 16,-1 6 1-16,3-11 0 16,3-1-7-16,0-7-2 15,3-5-40-15,0-11-15 16,5-8 250-16,-2 3 117 16</inkml:trace>
  <inkml:trace contextRef="#ctx0" brushRef="#br0" timeOffset="82519.6898">19766 11184 184 0,'-18'0'68'0,"18"3"-52"0,3-1-5 15,0 9 13-15,3-1-6 16,-3 12-4-16,-9 4-3 16,0 6-7-16,0 7 4 0,0 4 2 15,-2-1-8-15,-1-5 0 0,0-5 2 16,3-6 2 0,3-7-5-16,0-1-2 0,3-2-20 0,-3-10-7 15</inkml:trace>
  <inkml:trace contextRef="#ctx0" brushRef="#br0" timeOffset="82816.5045">19516 11332 212 0,'-12'-3'79'0,"12"3"-61"0,-6 6 12 15,3-4 2-15,3 4-2 16,0-1 4-16,0-5-16 16,6-3-8-16,3 3-6 15,6 0-1-15,6-2 0 0,3-4-1 16,11 1-2-16,-2-3 3 31,3 3-2-31,0-6-5 16,-4 6 2-16,1 0-6 0,-6-1-17 15,-3 1-7-15,-9 2-25 16,-3 1-11-16,-4 4-28 0,-8 4-10 16</inkml:trace>
  <inkml:trace contextRef="#ctx0" brushRef="#br0" timeOffset="83101.007">19522 11454 192 0,'-9'0'71'0,"3"-3"-55"0,-3 19 2 0,9-8-3 15,-3-3 1-15,3 1 4 16,-3-1-6-16,3-5-3 16,0 0-6-16,6 0-6 0,0 3 0 15,3-1 5 1,3-2 5-16,3-2-1 15,9-1 1-15,9 0-1 0,5 1 0 0,7-4-4 16,-3 1-3-16,-4 0 0 16,-2-1-1-16,-6 1 2 15,-3 2 1-15,-7-2-19 16,-5 0-9-16</inkml:trace>
  <inkml:trace contextRef="#ctx0" brushRef="#br0" timeOffset="86564.157">20332 11189 148 0,'6'-2'57'0,"-6"7"-44"0,0-16 7 15,3 9 1-15,-3 2-2 16,-3 2 3-16,0-4-1 15,6-1-1-15,-6 3-10 16,3-3 5-16,-3 3 2 0,-3 3-5 16,0 2 1-16,-3 3 1 0,-6 0 1 15,3 3-2-15,-12 2 0 16,24-13-5 15,-29 56-5-31,2 2 1 16,15-3-5-16,18-7-2 15,6-8 4-15,9-14 1 16,2-2 0-16,4-8 3 0,0-11 1 16,0-13 4-16,0-10 1 15,-1-4-8-15,-8-7-1 16,-3 0 0-16,-3-3 1 16,-6-2-1-16,-3 5 1 15,-6 5-2-15,-3 0-1 16,0 6 1-16,-6-1 1 15,3 3-3-15,0 9 0 0,3-4-26 16,-3 3-9-16,3 5-26 16,3 1-9-16</inkml:trace>
  <inkml:trace contextRef="#ctx0" brushRef="#br0" timeOffset="86832.4335">20644 11356 212 0,'-12'3'82'0,"12"-3"-64"0,-14 13 18 0,8-3 4 15,-6 12-14-15,0 4-5 16,-6 3-10-16,3 0-5 15,0-2-3-15,0-9-5 0,0 6-1 16,6-3-18-16,1-8-7 16,-1-5-25-16,0 0-11 15</inkml:trace>
  <inkml:trace contextRef="#ctx0" brushRef="#br0" timeOffset="87066.8848">20448 11377 228 0,'-3'-3'88'0,"0"1"-69"0,9 2 2 16,-6 0-5-16,3 2-7 15,3 4 0-15,0 7 8 16,3 0 4-16,3 6-11 16,2-3-1-16,4 13 1 0,-6-3-4 15,12-2 2-15,-9-3-7 16,6 0-1-16,6 0-11 0,-7-5-3 15,4-2-88 1,-6-6-15 0</inkml:trace>
  <inkml:trace contextRef="#ctx0" brushRef="#br0" timeOffset="87961.4737">20906 11181 192 0,'-12'-8'71'0,"-3"8"-55"0,4 6 13 15,11-9 2-15,0 14-10 16,-3-1 1-16,-3 1 9 0,0-1 5 16,0 1-19-16,-3 5-14 15,0 2-3 1,-3 9-3-1,0 10 1-15,3 13 4 16,6 0-1-16,3-2-1 0,6-11 1 0,3-5-1 0,3-6 2 16,3-7 12-1,6-3-7-15,5-19 1 16,1-2-3-16,3-16 0 16,0-3-3-16,-6-8 1 15,-10-2-2-15,-11-1 4 0,-6 1 1 16,-8-1 4-16,-1 6 1 15,-3 3-8-15,0 5-3 0,0 2-4 16,3 6 3-16,3 0-46 16,3 5-21-16,6 2 213 15,0 6 97-15</inkml:trace>
  <inkml:trace contextRef="#ctx0" brushRef="#br0" timeOffset="88369.7426">21427 11414 196 0,'-3'3'74'0,"6"-16"-58"0,-3 10 27 16,0 0 7-16</inkml:trace>
  <inkml:trace contextRef="#ctx0" brushRef="#br0" timeOffset="88632.5487">21415 11396 457 0,'-9'8'36'0,"-3"5"-16"0,3-8-16 0,1 3-5 15,2 3-1-15,3-1 0 16,3 3 2-16,6-2 0 16,0 5-3-16,5-3 0 15,1 3 6-15,-3 0 3 16,-3 0-1-16,0-3 2 0,-6 0 0 0,-3-2 3 15,-3-1-5-15,-3 1-1 16,0-3 2-16,-3-5 3 16,1-3-4-16,-1-3-1 15,0 3-24-15,3-3-9 16,3-5-8-16,0 3-3 16,6-6-10-16,0-2-6 15</inkml:trace>
  <inkml:trace contextRef="#ctx0" brushRef="#br0" timeOffset="88904.8096">21644 11216 228 0,'-8'-6'88'0,"19"9"-69"0,-2 5 6 15,-6-3 0-15,-3 6-1 16,3 5 5-16,-3 8-9 16,0 2-2-16,-6 14-10 15,0-1-5-15,6 17-2 32,-6-8-6-32,0-11 1 15,1-11-165 1,2 1 92-16,0-9-62 0</inkml:trace>
  <inkml:trace contextRef="#ctx0" brushRef="#br0" timeOffset="89077.0173">21463 11382 252 0,'-6'0'93'0,"6"-2"-72"0,18-4-4 15,-18 6-9 1,24-2-10-16,5-1 10 16,1 1 7-16,-3-1-8 0,3 3-43 15,-4 3-18-15</inkml:trace>
  <inkml:trace contextRef="#ctx0" brushRef="#br0" timeOffset="89354.9557">21737 11494 212 0,'-15'55'82'0,"6"-36"-64"0,9-9-4 16,-3 3 25-16,3 1-11 16,6-1-7-16,3-3-4 15,-3 1-11-15,3-8 3 0,0-3 3 16,0-6 9 0,2 1-11-16,1-5 0 15,0-4-3-15,-9-4 1 16,6 2-4-16,-6-5-3 15,-3 0 0-15,-6-1 3 0,0 4 2 0,-6-1-9 16,3 1-27 0,0 5-13-16,1 5-31 15,5 2-13-15,3 4 263 16,3-4 124-16</inkml:trace>
  <inkml:trace contextRef="#ctx0" brushRef="#br0" timeOffset="89878.63">21859 11517 216 0,'0'37'82'0,"12"-5"-64"0,-6-19 7 15,0-2-3-15,-6-3 8 16,0 2 8-16,0-2-11 0,0 0-6 16,3-2-12-1,-3-6-6-15,0 0-2 0,3-3 3 0,-3-2 2 16,0-1 0-16,-3-4-1 15,3-17-6-15,0 4 1 16,8-7 0-16,-2 4 0 16,0 7-5-16,9 1-19 15,0 2-5 1,9 8-16-16,-3 3-6 16,-3 0 5-16,0 2 2 15,-1 3 21-15,-2 13 11 16,3 0 23-16,0 3 13 15,-6 5 3-15,-3-7 2 16,3-4-5-16,0 1-1 16,0-3-12-16,-1-3-4 15,1-8 8-15,0 3 5 16,0-13-8-16,-3 0-4 0,0 0-5 16,-6-1 0-16,0-4-2 15,-6 5 2-15,0-1-2 16,-6 1-1-16,-3 8-2 15,0 0 1-15,-3 7-4 16,-2 9 1-16,2 5 0 16,3 8-1-16,0-3 4 15,9 0 0-15,3-5 1 16,12 2-11 0,3 1-3-16,3-9-24 15,-1 1-8-15</inkml:trace>
  <inkml:trace contextRef="#ctx0" brushRef="#br0" timeOffset="90327.638">22353 11475 208 0,'-15'-16'79'0,"0"29"-61"0,-12 32 6 0,21-29-2 16,0 3-8-16,3 2 0 15,0 0-2-15,-3 0 2 0,6-2-7 16,6-3-4-16,-3-6-2 0,9-2 1 16,3-8-10-1,0-5-4-15,0-3 6 16,-3-8 2-16,3 0 10 16,-6-16 6-16,-3-2-13 15,0-6-3-15,-6-2 7 16,-3 0 7-16,0 2-4 15,-3-2-1-15,3 7 10 16,0 6 5-16,-3 8-2 16,3 2 0-16,3 14-6 15,-3 5-7-15,3 13-1 16,0 11-2 0,6 11 1-16,3 7-2 0,-6 11-1 15,12-6 3-15,-4-4 0 16,10-4-4-16,0-4 1 15,-3-11-82 1,3 2 45-16,3-10-113 16,-3-5 85-16,11-9-49 15</inkml:trace>
  <inkml:trace contextRef="#ctx0" brushRef="#br0" timeOffset="90563.9954">22877 11488 248 0,'-3'32'93'0,"0"-24"-72"0,3 18 3 15,6-15-5-15,-6 0 1 16,-3-1 4-16,3 6-10 15,0-5-1 1,0 2-8-16,-3-5-34 0,6 0 16 0,0 0-29 16</inkml:trace>
  <inkml:trace contextRef="#ctx0" brushRef="#br0" timeOffset="91050.69">22871 11374 236 0,'-9'3'90'0,"15"0"-70"0,6-6-7 0,-12 3-10 16,0 0-18-16,6 3-5 0,6-1-16 16,-1 1-11-1,7 8 18 1,0 7 35-16,0 9 18 0,-6 7 9 15,3-8 3-15,-12 6-4 16,3-5-2-16,-3-4-17 16,-3-4 1-16,9-6 2 0,-6-5-2 15,0-3 0-15,0 1-4 16,3-6-1-16,-3-3-5 16,0-2-1-16,5-11-1 15,-2-3 1-15,0-7-4 16,6 2 0-16,0-2 1 15,0 15 2-15,0 6 10 16,3 5-7-16,0 13 10 16,0 6-3-16,0 2 3 15,-4 3-8 1,-2-6-2-16,-6 3-3 16,3-5-8-16,-3-3-4 0,0-2-63 0,0-1-28 15,-3-4 255-15,0-14 119 16</inkml:trace>
  <inkml:trace contextRef="#ctx0" brushRef="#br0" timeOffset="98293.2348">23737 11202 140 0,'-6'-5'55'0,"12"-5"-43"0,-12 12 8 0,6-2 2 0,0 0-4 15,0 0-1-15,-3 0-3 16,0-2-1-16,0-4-7 16,-3 1 5-16,0 2 4 0,-3 3-3 15,3 0-2-15,-3 6-5 16,-3-1-2-16,4 6-3 15,-1 2-1-15,0 3-1 16,0-3 0-16,9 0 2 16,0 0 0-16,0-2-3 15,9-1 2-15,3-2 3 0,-3-2 1 16,2-6-1-16,-2 0 1 16,3-3-2-16,-3-2 2 15,0-3 9-15,0-3 7 16,-6 1-12-16,-3-1-6 15,0-2-4 1,0 5 2-16,0 0 2 16,0 5 2-16,0-2 3 15,0 2-12-15,9-2-5 16,0 5 11-16,3-3 7 16,6 3-10-16,-1 0-4 15,4 3 7-15,0 0 6 16,-6-1-2-16,-6 4 0 15,0 2-2-15,-12 5 1 0,-6 5 4 16,-3 4 4 0,-6 7-4-16,0 0-2 0,3 8-2 15,-2-5-3-15,-1-1 1 16,3 1 1-16,0-5 1 16,9-4 1-16,-3-2-16 15,3-2-6-15,3 0-9 16,-3-6-3-16,6-3-9 15,0-2-2-15,6-5-51 16</inkml:trace>
  <inkml:trace contextRef="#ctx0" brushRef="#br0" timeOffset="98639.0693">23933 11509 156 0,'-6'6'60'0,"-2"4"-47"0,2 6 4 0,6-5-3 15,0 2 2-15,-9 0 4 16,9 3 1-16,9-3 2 16,-3 1-13-16,5-1-6 0,4-5-2 15,0 0 6-15,0-8 5 0,-6 0-4 16,6-6-1-16,-3-4 2 15,-3-1 4-15,-3-5-4 16,-3 6 0-16,-3 4-2 16,-3-4 0-16,-3 5-4 15,-9-9-3-15,6 6 0 16,-6 6-1-16,6-9-20 16,-3 6-7-16,3 0-43 15,18-9-18-15,3-2-5 16</inkml:trace>
  <inkml:trace contextRef="#ctx0" brushRef="#br0" timeOffset="99125.5518">24136 11377 184 0,'-6'19'68'0,"12"-19"-52"0,0 0-5 0,3 5 16 16,-3 3-11 0,9-3 2-16,-4-5-1 0,4 3-10 15,3-3 2-15,3 0 4 0,-6-3-7 16,-3-2-3-16,-3 0-2 15,-3-1 1 1,3-2-1-16,-18-5-1 16,9 5 5-16,-6 0 1 0,-3 0-7 15,-6 0-4-15,0 6 7 16,-3-1 3-16,0 3-2 16,-3 8-2-16,7 3-5 15,-4 4-2-15,3 7 0 16,0-4 4-16,6 9-4 0,6-1 2 15,3 1 17-15,3-4 9 16,3-2-9-16,6-2-4 16,6-3-6-16,-3 0 0 15,14-6-20-15,7 1-6 16,0-6-34-16,0-2-16 16,-1-6 258-16,1 1 118 15</inkml:trace>
  <inkml:trace contextRef="#ctx0" brushRef="#br0" timeOffset="99532.4262">24454 11401 228 0,'-15'-3'85'0,"15"14"-66"0,-8-1 5 0,8-2 1 0,-12 8-16 16,3-3-5-16,0 11-2 15,-6 0 0-15,6 3-1 16,6-1-1-16,3-7 1 0,3-1 3 16,0-7 2-16,6-3-9 15,3-3-3-15,3-2 7 0,-3-9 6 16,-1 4-14-16,1-6-5 16,-3 0 6-16,-3-6 5 15,-3 4 10-15,-3-19-3 16,6 8-9-1,-6 5 2-15,0 0 1 16,0 8 5 0,0 3 4-16,3 23-13 15,0 1 2-15,-3-1 0 16,9 3 6-16,0-5 5 16,0 3-5-16,0-6-2 15,0-2-8-15,3-3-4 16,-3-1-21-16,5-4-7 15,1 0-65 1</inkml:trace>
  <inkml:trace contextRef="#ctx0" brushRef="#br0" timeOffset="99751.2427">24844 11374 220 0,'0'-13'85'0,"0"16"-66"0,0 0-6 15,-9 4 18 1,6 4-5-16,-15 10-6 16,-2 0-1-16,-4 8-12 15,3 1-2-15,-6-1 1 0,6 0-3 16,4-8 0-16,5-3-10 16,0-2-5-16,0-2-30 15,-3-4-12-15</inkml:trace>
  <inkml:trace contextRef="#ctx0" brushRef="#br0" timeOffset="99922.9294">24582 11367 224 0,'0'-14'85'0,"0"14"-66"0,18 3-1 0,-9 0-3 15,0-1 2-15,3 9 4 16,12 10 1-16,0 3 1 15,-4 10-13-15,4 1-1 0,3-1 1 16</inkml:trace>
  <inkml:trace contextRef="#ctx0" brushRef="#br0" timeOffset="101776.4484">24743 11536 116 0,'-12'8'44'0,"21"-27"-35"0,-18 9 14 0,9 4 2 32,3 6-11-32,-3 0-3 15,6 8 6-15,-3-16 6 16,9 14-12-16,-6-4 3 0,-6 1 0 16,3 5 1-16,6-3 4 0,3 0-9 15,-3 6-1-15,3 5-3 16,-4 0 1-16,10 0 0 15,-6-3 3-15,0 5-14 16,3-4 9 0,-3-1 5-16,0-3-3 15,-3-2-1-15,-6-2-3 16,6-1 0-16,-9 0-4 16,0-5-2-16,6 6-9 15,-6-1-3-15,0-5-137 31</inkml:trace>
  <inkml:trace contextRef="#ctx0" brushRef="#br0" timeOffset="103090.58">19558 11864 160 0,'-6'-8'60'0,"9"16"-47"0,0-11 15 0,0 1 2 16,-3 10-4-16,0 18-1 16,0-2-9-16,0 5-5 15,0 3-6-15,0-1-4 0,-3-1 2 16,3-4-2-16,-3 0 2 15,3-2 9-15,0-3 4 16,0-5-18-16,0-5-10 16,0-3-22-16,0-6-8 15,0-2-58 1</inkml:trace>
  <inkml:trace contextRef="#ctx0" brushRef="#br0" timeOffset="103327.4469">19680 11853 212 0,'18'-2'82'0,"-18"2"-64"0,-12 16 9 16,12 10 0-16,-3-2-1 16,-3 2 4-16,3 1-14 15,3 2-4-15,-3 0-8 16,3-3-3-16,0-2 0 0,-3-5-15 15,3 2 8-15,-3-3-15 16,0-4-32-16,0-1-16 31</inkml:trace>
  <inkml:trace contextRef="#ctx0" brushRef="#br0" timeOffset="103452.0046">19480 12039 252 0,'-14'2'96'0,"17"-10"-75"0,0 11 8 0,3-8-3 16</inkml:trace>
  <inkml:trace contextRef="#ctx0" brushRef="#br0" timeOffset="103561.7357">19498 12020 453 0,'18'-5'21'15,"9"-6"-12"-15,3 6-5 0,8 0-3 0,7 2 1 16,-3-2 1-16,-4 2-8 15,-8 3-4-15,-6 5-17 16,-3-5-7-16,-6-2-6 16,-3 4-4-16</inkml:trace>
  <inkml:trace contextRef="#ctx0" brushRef="#br0" timeOffset="103797.9856">19412 12113 272 0,'24'26'104'0,"-21"-26"-81"0,-3 0-4 0,0 0-6 16,9 0-1-16,3-3 2 16,6-2 4-16,8 3 1 15,10-4-10-15,12 1-3 0,2 0 0 16,1 5-5-16,-9 2-1 15,-7-2-16-15,-8 3-6 16,-6 0-49-16,0 2-19 0</inkml:trace>
  <inkml:trace contextRef="#ctx0" brushRef="#br0" timeOffset="105820.8672">20308 11994 136 0,'12'15'52'0,"-3"-12"-41"0,0-8 4 0,-3-3 1 0,0 0-8 16,0 5 0-16,0-5 13 15,-3 3 9-15,5-6-16 16,-2-2 4-16,-6 5 2 0,-3 3-2 16,-6 0 1-16,1-9 1 15,-1 9 0-15,-12 0-7 16,-6 8 0-16,-6-6-6 15,-2 16 1-15,-1 8-1 16,3 3 3-16,-20 24-10 47,35 7-4-31,12-4-3-16,12-12 6 15,14-4 2-15,16-9 1 0,6-7-2 16,-3-3 1-16,-4-11-8 15,-2-3 0 1,-3 1-28-16,-3-6-9 16,-4-2-73-16</inkml:trace>
  <inkml:trace contextRef="#ctx0" brushRef="#br0" timeOffset="106055.2459">20534 11988 252 0,'0'29'96'0,"-3"-26"-75"0,3 18 6 16,0-8-2-16,0 9-5 16,-3 1 0-1,3 4-10-15,0 2-4 0,-3 5-4 16,3-7-2-16,-3 5-17 15,3-6-9-15,3-7 14 16,0-12-30-16,0-9-11 0</inkml:trace>
  <inkml:trace contextRef="#ctx0" brushRef="#br0" timeOffset="106195.6059">20490 11954 280 0,'-9'-11'107'0,"12"9"-83"0,0 12 6 0,5-18-3 16,1 8-9-16,6 0 0 15</inkml:trace>
  <inkml:trace contextRef="#ctx0" brushRef="#br0" timeOffset="106303.9179">20564 11938 516 0,'36'0'3'0,"-1"-8"-2"16,-5 0-8-16,0 5 0 15,-3 1-28-15,-6-1-9 0,-7 1-20 16,-2-1-5-1,-3 8 250-15,-3 14 117 0</inkml:trace>
  <inkml:trace contextRef="#ctx0" brushRef="#br0" timeOffset="106463.381">20516 12160 260 0,'-12'11'96'0,"6"-14"-75"0,9 6-1 15,-3-3-4-15,9 0-8 16,6 2 1-16,9-2 1 16,3 0 1-16,9-2-3 15,-7-1-38-15,1 3 16 0</inkml:trace>
  <inkml:trace contextRef="#ctx0" brushRef="#br0" timeOffset="106965.5201">21031 12091 200 0,'-6'-2'77'0,"3"-1"-60"0,-6 8 17 0,9-2 6 15,0-3 3-15,0 0 11 16,6 3-30-16,0-1-4 16,12 1-10-16,0 0-5 15,9-3-5-15,0-3 0 16,-1 3 0-16,1 3-3 0,-3-3 2 15,-6 0-54 1,0 0 30-16,-3 0-26 16,-6 0-38-16,2-3-20 15,-5 8 28-15</inkml:trace>
  <inkml:trace contextRef="#ctx0" brushRef="#br0" timeOffset="107121.9736">21022 12203 272 0,'-9'2'104'0,"18"1"-81"0,-3-6-10 16,-3 6-3-1,24-3-3-15,6 0 1 16,-6 0 1-16,2-3-5 16,1 1-18-16,-6-1-6 0</inkml:trace>
  <inkml:trace contextRef="#ctx0" brushRef="#br0" timeOffset="107687.6198">21630 12107 272 0,'-3'0'101'0,"17"0"-78"0,-19-2 4 0,13 2-3 0,-5-3-10 0,0 0 0 15,0 1-8-15,-9-4-4 16,12-1-1-16,0 1-1 16,3-10 0-16,-3 3 0 15,3-11 0 1,0 11 0-16,-3-5 0 0,0-1-3 0,-3 8 2 15,0 4 1-15,-3 7 0 16,6 5 0-16,-3 8 0 16,-6 6 2-16,6-1 1 15,-3 6 1-15,3 0 2 16,-3 2 6-16,3 1 2 16,-3-1-10-16,3 1-4 15,0-4 2-15,0 1 0 0,-3-5-7 16,0-3-2-16,3-3-27 15,-3-3-13-15,0-4-70 16,6-6 1 0</inkml:trace>
  <inkml:trace contextRef="#ctx0" brushRef="#br0" timeOffset="107894.0687">21627 12335 240 0,'-6'16'90'0,"-6"-27"-70"0,24 14-1 16,-6-3-6-16,3 0 4 16,2 8 6-16,7-3 1 0,0-2 3 15,3-1-15-15,0-2-2 0,0 6-3 16,-1-9-6-16,-2 6 0 16,-6-11-34-16,6 5-13 15,-3 0-83 1</inkml:trace>
  <inkml:trace contextRef="#ctx0" brushRef="#br0" timeOffset="108768.5034">19472 12502 64 0,'0'-8'24'0,"0"10"-18"0,3-12 33 0,0 4 14 15,-1-2-10-15,4 6-2 16,-3-3-11-16,-3 5-2 15,3 2-15-15,0 6-1 0,0 11 1 16,0 2-1-16,-3 3 1 16,0 2-7-16,0 1-4 15,0-1-1-15,0-5-1 16,0 0 2-16,0-5 3 0,0-5-13 16,3-6-5-16,3-2-33 15,0-6-13-15,0-5 2 16</inkml:trace>
  <inkml:trace contextRef="#ctx0" brushRef="#br0" timeOffset="108973.0282">19620 12454 216 0,'-9'5'82'0,"15"-5"-64"0,0 3-2 15,-6-3 4-15,3 16-2 16,0 2-7-16,0 6-4 15,0 3-4-15,-3-1-3 0,0 0 3 16,-3-2-2-16,3 3-1 16,3-3-13-16,-6-9-6 15,0-1-30-15,0-6-11 16</inkml:trace>
  <inkml:trace contextRef="#ctx0" brushRef="#br0" timeOffset="109207.7022">19466 12523 256 0,'-9'2'96'16,"15"1"-75"-16,3-8 1 0,-3 2-3 0,2 0-4 15,4-2 3-15,6 5-12 16,3 0-4-1,30-5-1 1,-10 5-19-16,-5 3-5 0,0-1-9 16,-9-2-3-16,-10 3-22 15,1-3-11-15</inkml:trace>
  <inkml:trace contextRef="#ctx0" brushRef="#br0" timeOffset="109426.0395">19382 12634 260 0,'-6'-3'96'0,"6"6"-75"0,9-3-10 0,-3 3-10 16,9-3-2-16,12-6 5 16,3 1 13-16,8 0 7 15,7-1-12-15,3 1-5 0,2 0-2 16,1 5-12-16,-13 0-5 15,4 5-78 1</inkml:trace>
  <inkml:trace contextRef="#ctx0" brushRef="#br0" timeOffset="115588.4261">20097 12446 132 0,'-6'11'49'0,"-6"-11"-38"0,6 5 15 16,9-8 3-16,-3 6-1 15,0-3 3-15,0 0-4 16,3-3-2-16,3 9-13 16,3-4-8-16,-3 3-2 0,6-2-2 0,-4 2 2 15,4-5 3-15,12 6 2 16,3-1-3-16,3-2-3 15,-3-3 0-15,-1 0 1 16,1-3 1-16,-3 0 3 16,-3-2-3-16,-3 0 0 15,-1 2-1-15,-5 3-2 16,-3 0 3-16,-3-3 0 16,-6 3 1-16,3 6 0 15,0-1-2-15,-9 0 1 16,0 1-4-16,0 2 0 15,0 2 3-15,-9 1 1 16,1 2-1-16,-4 3-2 0,-9 0-2 16,-3 5 1-1,3 0 3-15,1 0 1 16,-1 0-1-16,9-2 1 0,0 2-2 16,9-8-1-16,-3 6-2 15,12-11 1-15,3 2-4 16,3 1 1-16,15-3 2 15,3 0 3-15,-6-6-2 16,9 4-6 0,-4 2-1-16,1-8-16 15,-6 5-4-15,-3 0-8 16,-3-5-1-16</inkml:trace>
  <inkml:trace contextRef="#ctx0" brushRef="#br0" timeOffset="115996.7717">20091 12592 196 0,'-6'0'74'0,"6"-3"-58"0,3 3-4 16,3 0-4-16,6 0 4 15,20 0 7-15,-14 0-1 0,15 0 1 16,3 0-10 0,-4 3-5-16,-2-3-3 0,0 2-1 15,-3-2 0-15,-4 3 0 0,1-1 2 16,-24-2-142 15</inkml:trace>
  <inkml:trace contextRef="#ctx0" brushRef="#br0" timeOffset="116262.3393">20567 12496 184 0,'-3'3'68'0,"9"-11"-52"0,-9 13-1 16,6 6-1-16,-3 2 16 31,3 29-18-15,-6-5-5-16,3 3-5 16,-6 0 0-16,9-8-21 15,-3-17-7-15,0-1-64 16,0-4-29-16</inkml:trace>
  <inkml:trace contextRef="#ctx0" brushRef="#br0" timeOffset="116389.3143">20600 12478 256 0,'-9'-13'96'0,"3"18"-75"0,21-13-5 0,-6 5-7 15</inkml:trace>
  <inkml:trace contextRef="#ctx0" brushRef="#br0" timeOffset="116514.3372">20641 12457 401 0,'27'-3'-1'16,"0"6"1"-16,-3-6-2 0,0 8 0 15,-4-5 0-15,1 8 0 0,-3-3-3 16,-3 1-1-16,-3-4-33 16,-3-2-13-1,-3 3-43 1</inkml:trace>
  <inkml:trace contextRef="#ctx0" brushRef="#br0" timeOffset="116717.3748">20626 12578 248 0,'-26'11'93'0,"32"-6"-72"0,11-7-11 16,-2 2-9-16,0 0-4 15,3 0 3-15,6 0 1 0,-3 0-1 16,0 0 1 0,-4 0-4-16,1 0 0 0,-18 0-194 31</inkml:trace>
  <inkml:trace contextRef="#ctx0" brushRef="#br0" timeOffset="117188.2906">21031 12602 232 0,'-12'5'88'0,"21"-7"-69"0,-3 2 0 0,-6 0-4 16,9 2 0-16,12-2 5 16,0 0-17-16,3 0-8 15,-1 0 2-15,4 3 2 0,-6-3 6 16,0 3-2-16,-3-3-2 15,-3 0-14-15,0 0-6 16,-4 0-17-16,-2 2-5 16,0-4-53-16</inkml:trace>
  <inkml:trace contextRef="#ctx0" brushRef="#br0" timeOffset="117429.5743">21088 12705 212 0,'-15'3'82'0,"21"0"-64"0,-3-3-4 15,6 0 9 1,6 0-6-16,3-3-4 16,2 3-2-16,7 0-7 15,-3 3-5-15,0-3 0 0,-6 0-15 0,0 2-4 16,-1 1-54-1,1 0-52-15,0-3 36 16</inkml:trace>
  <inkml:trace contextRef="#ctx0" brushRef="#br0" timeOffset="118348.6312">21630 12557 192 0,'-9'0'71'0,"12"16"-55"0,-6-13 33 31,20-1-25-31,-5 4-10 16,3-9-7-16,-6 0-3 15,3-2-2-15,-3-6 1 16,0 6-2-16,-3-8-3 0,3 2-1 16,-3 6 4-16,0-3 1 15,-3 0-3-15,0 0-1 16,0 3 1-16,-3 5 0 15,0-3 1-15,0 3 0 16,0 0 0-16,0 0 0 16,0 0 0-16,3 3 0 15,-3 5 0-15,3 0 0 16,-3 2 2-16,0 4 1 16,0 1 1-16,0 7 2 0,-3 1 6 15,3 1 4-15,-3 0-8 16,3 0-2-16,0-3-2 15,-3-2 2-15,3-1-5 16,0-5-1-16,0 1-5 16,0-4-21-1,0-10-6-15,0-8-21 16,0 6-9-16</inkml:trace>
  <inkml:trace contextRef="#ctx0" brushRef="#br0" timeOffset="118646.5869">21522 12848 216 0,'-3'0'82'0,"-8"11"-64"0,28-6-2 15,-17-5-5-15,15 0 5 0,0 0 5 16,9 0 2-16,3 0 3 16,3-5-14-16,-4 5-5 0,4-3 0 15,-3-2-4-15,0 0 0 0,-4 7 1 16,-2-7 0-16,-3 8-11 16,-3-3-3-16,-3 10-33 15,0-10-11 1</inkml:trace>
  <inkml:trace contextRef="#ctx0" brushRef="#br0" timeOffset="119884.9918">19492 12935 152 0,'-3'0'57'0,"-3"-7"-44"0,6 9-4 0,3 1-4 16,0 2 17-16,0 3 10 16,-3-3-12-16,0 9-3 15,0-1-11-15,0 0-2 16,0 3-2-16,-3 5 1 15</inkml:trace>
  <inkml:trace contextRef="#ctx0" brushRef="#br0" timeOffset="119962.9408">19489 13065 336 0,'0'13'-11'16,"0"-2"-28"-16,0-6-12 15,0 1-26-15,3-1-12 16</inkml:trace>
  <inkml:trace contextRef="#ctx0" brushRef="#br0" timeOffset="120072.3367">19567 12922 192 0,'-6'-13'71'15,"9"26"-55"-15,0-15 2 0,-3 2-3 0</inkml:trace>
  <inkml:trace contextRef="#ctx0" brushRef="#br0" timeOffset="120168.3993">19570 12938 330 0,'3'13'13'0,"-3"3"-7"15,0 3-2-15,-3-1 0 0,3 3-5 16,0-2 1-16,0-3-2 15,-3 2-33 1,0-4-9-16</inkml:trace>
  <inkml:trace contextRef="#ctx0" brushRef="#br0" timeOffset="120449.5816">19418 12986 236 0,'-18'-11'88'0,"12"16"-69"0,6 1 13 0,0-6 2 16,9 0-16 0,3-3-7-16,3-2-4 15,3 2-5-15,3-2-2 0,2 2 1 0,1-5 1 16,6 6 3-16,-3 2-4 15,0-3-1-15,-4 0-22 16,-2 3-10-16,-3 6-11 16,0-6-1-16,-9 5-53 15</inkml:trace>
  <inkml:trace contextRef="#ctx0" brushRef="#br0" timeOffset="120671.1813">19439 13062 248 0,'-9'0'93'0,"9"3"-72"0,-6 2-2 0,9-5-6 15,3 3-3-15,3 0 4 16,6-3 1-16,3-3 3 16,5-2-10-16,10-1-7 0,3-1-1 15,0 4 2-15,2 0 1 16,-5 1-32-16,-9 4-13 15,3 1 203-15,-7 0 94 16</inkml:trace>
  <inkml:trace contextRef="#ctx0" brushRef="#br0" timeOffset="122612.9155">20317 12957 156 0,'12'-8'60'0,"-6"-8"-47"0,-15 16 24 0,9-5 5 16,-6 2-3-16,-3-2 0 16,-6 7-14-16,-3 4-2 15,-9-4-14-15,4 3 3 0,-1 1 2 16,0 4-10-16,3-2-1 15,3 0-3-15,6 0 0 16,3 0-5-16,6-3 1 16,9 1 0-16,12 2 2 15,9 0-1-15,3 0-1 16,0 2 3-16,-4 3 2 16,-5 1 0-16,-3 1-1 15,-3 4 5-15,-9-1 4 0,-12 1 4 16,-12 0 4-16,-18 4-3 15,7-7 2-15,-7-5-11 16,0-3-3-16,3-3 0 16,4-5 3-16,2 0-7 15,6-5-3-15,6-1-28 16,12-9-55 0,3-1 4-16</inkml:trace>
  <inkml:trace contextRef="#ctx0" brushRef="#br0" timeOffset="122912.8478">20498 12967 240 0,'-5'-8'90'0,"7"19"-70"0,4 5-1 0,-6-6-3 0,3 6-1 15,0 8 5 1,0 10-10-16,0 1-3 0,0 2-5 16,0 5 1-16,0-7 0 15,-3-4-1-15,3-7-2 16,-3 0-35-16,0-6-16 0</inkml:trace>
  <inkml:trace contextRef="#ctx0" brushRef="#br0" timeOffset="123046.034">20495 12986 304 0,'-14'-6'112'0,"17"12"-87"0,6-6 4 0,-1 0-4 16</inkml:trace>
  <inkml:trace contextRef="#ctx0" brushRef="#br0" timeOffset="123166.7296">20528 12986 516 0,'24'0'14'0,"3"0"-7"16,6-3-3-16,-1 3 0 0,1-3-5 16,-9 3-1-16,-3 0-26 15,-3 0-9-15,-4 3-25 16,-2 0-11-16</inkml:trace>
  <inkml:trace contextRef="#ctx0" brushRef="#br0" timeOffset="123357.1982">20540 13137 256 0,'-6'-6'96'0,"12"6"-75"0,-3 0-5 15,6-2 4-15,6-4-12 16,12 1-12-16,-6 0-7 16,8-1 2-16,1 4 5 15,-3-1-41-15,0 3-17 16,-4-2 249-16,1-4 114 16</inkml:trace>
  <inkml:trace contextRef="#ctx0" brushRef="#br0" timeOffset="123537.7152">20960 13100 308 0,'-6'7'115'0,"12"-7"-89"0,3-2-8 15,-3 4-9-15,6-2-12 16,8 0 2-16</inkml:trace>
  <inkml:trace contextRef="#ctx0" brushRef="#br0" timeOffset="123597.5535">21058 13102 470 0,'33'-5'-21'0,"-9"2"-9"0,-7 1-26 16</inkml:trace>
  <inkml:trace contextRef="#ctx0" brushRef="#br0" timeOffset="123781.0871">20957 13205 256 0,'-9'8'96'0,"15"-13"-75"0,0 2-5 16,6 1-1 0,3-1-11-16,14-2-6 0,1-1-1 15,3 1 1-15,-3 3-37 0,-1-1-13 16,4 0 233-16,-6-2 109 15</inkml:trace>
  <inkml:trace contextRef="#ctx0" brushRef="#br0" timeOffset="124903.5251">21603 13025 200 0,'-9'0'74'15,"21"0"-58"-15,-36 3 9 0,15 0 0 0,0-1-9 16,-3 4-1-16,-3 4-7 16,0 6-3-16,3 8-2 15,-2 5 4-15,5 0 5 0,3 8-4 16,6 3 0-16,6-6-6 16,6-7-2-16,20-3 4 15,-5-3 2-15,6-5 0 16,-3-8-1-16,-1-6-1 15,-2-12 2-15,-3-12 1 16,-3-4 3-16,-6-6 4 0,-3-2 1 16,-6-3 9-16,-6 2 5 15,-3 4-7-15,-6 2-2 16,-6 5-4-16,-3 3 3 16,-3 7-20-16,-6 4-8 15,-5 4-29-15,5 6-14 16,12 3-34-16,-3 5-13 15</inkml:trace>
  <inkml:trace contextRef="#ctx0" brushRef="#br0" timeOffset="128699.2099">19424 13391 156 0,'-6'0'57'0,"3"-3"-44"0,3 0 7 0,0 3 3 0,0 0-8 16,6 0 2-16,-3 6-6 31,0-1 1-31,0 8-3 16,0 3 0-1,0 5-5-15,-3 11-1 0,0 0-1 16,-3-1 1-16,3-2-2 0,-3 6 2 15,3-14-2-15,6-13-14 16,-6 0-6-16,3 3-56 16,-3-11-44-16,9-11 42 15</inkml:trace>
  <inkml:trace contextRef="#ctx0" brushRef="#br0" timeOffset="128917.7183">19558 13354 208 0,'-6'-8'77'15,"12"23"-60"-15,-9-9-5 0,6 2-4 0,-3 8-1 16,0 5 4-16,0 5 0 16,0 6 1-16,3-3-6 15,-3 5-6-15,0-7-1 0,3 2 3 16,0-10-23-1,-3 2-11-15</inkml:trace>
  <inkml:trace contextRef="#ctx0" brushRef="#br0" timeOffset="129214.7127">19311 13446 224 0,'-9'16'85'0,"9"-16"-66"0,-3 8 8 0,3-8 0 16,3 3-12-16,0 2-1 16,18 3-4-1,5-3-6-15,4-2 7 0,3-3 4 16,3 0-9-16,-1-3-6 15,7 0 0-15,0 1 1 16,2-1-9-16,-5 1-2 16,-9-4-24-16,-6 6-8 0,-6-5-13 15,-7 5-4 1</inkml:trace>
  <inkml:trace contextRef="#ctx0" brushRef="#br0" timeOffset="129449.1418">19361 13594 240 0,'-9'8'90'0,"9"-13"-70"0,15 5-9 16,-6 0-9-16,3-5 2 15,3 2 5-15,6-2 4 0,3-1 3 16,6 1-9-16,2 0-6 0,7 2-2 15,3 1 1-15,5-1 2 16,-5 3-58-16,-6 0-27 16</inkml:trace>
  <inkml:trace contextRef="#ctx0" brushRef="#br0" timeOffset="130030.2564">20049 13406 180 0,'-6'-5'68'0,"0"5"-52"0,0-5 10 0,3 5 15 15,3 5-24-15,-3 0 3 16,-3 6-10-16,-3 2-2 16,0 8 2-16,0 6 1 15,6 5-5-15,0 7-11 0,3 1-4 16,3-11 5-16,3-5 1 16,9 0 5-16,3-11 1 0,6-5 7 15,6-11 4-15,-3-7-1 16,5-9 2-16,-20-5-6 15,3 1-1-15,-9-1 7 32,0 3-9-32,-21-6 0 0,0 3-4 15,-3 0 1-15,0 6-7 16,4 5 1-16,2-1 1 16,3 4-19-16,0 5-8 0,3-1-27 15,15 6-65 1,9 6-8-1</inkml:trace>
  <inkml:trace contextRef="#ctx0" brushRef="#br0" timeOffset="130281.8453">20424 13393 192 0,'0'0'74'0,"-9"6"-58"0,12-6 7 0,-3 0-1 15,0 5-6-15,3 0 3 16,-3 6 3-16,3 5 3 16,0 7-13-1,-3 4 0-15,3 5-1 0,0 2-6 0,-3 6-1 16,3-14-2-16,-3 11 1 16,3-13-2-16,-3-6 2 15,0-10-26-15,0-2-12 0,3 2-22 16,-3-14-9-16,0-7-27 15</inkml:trace>
  <inkml:trace contextRef="#ctx0" brushRef="#br0" timeOffset="130500.4903">20418 13417 288 0,'3'-8'110'0,"0"5"-86"0,0 3-2 0,3-2-5 15,0 2-9-15,6-3 3 16,0 1-4-16,3-1-2 16,2 0-2-16,1-2-5 0,3 2 1 15,-3 1-1-15,6-1-2 16,-3 3-22-16,-3 0-10 16,-10 0-25-16,7 0-10 15</inkml:trace>
  <inkml:trace contextRef="#ctx0" brushRef="#br0" timeOffset="130700.9453">20439 13528 272 0,'-12'5'104'0,"15"3"-81"0,-6-8-6 0,3 0-9 0,3 0-11 15,3 0 0-15,3 0 10 16,3-2 8-16,3-1-6 15,3 0-13 1,2 1 2-16,10-3-14 0,9 2-30 16,-12 0-15-16</inkml:trace>
  <inkml:trace contextRef="#ctx0" brushRef="#br0" timeOffset="131048.9132">20963 13462 272 0,'-12'0'104'0,"9"3"-81"0,-3 5 12 0,3-8 9 16,6 0-26-16,3 5 0 0,0-5-12 15,3 0-3 1,3 0-5-16,6 0 1 0,-1 0 1 16,4-3 0-16,3 3 2 0,-3 0-19 15,12-2-34 1,-13 2 0-16,-2 0-19 15,0-3-5-15,-6 3-14 16</inkml:trace>
  <inkml:trace contextRef="#ctx0" brushRef="#br0" timeOffset="131254.6966">20957 13576 276 0,'-6'5'104'0,"6"6"-81"0,6-9 3 0,0-2-6 16,-6 0-13-16,12 0-2 16,0 3-3-16,5-8 1 15,10 2-2-15,3 0-14 0,6 1-4 16,-4-4-42-16,1 4-16 16,-3-4-28-1</inkml:trace>
  <inkml:trace contextRef="#ctx0" brushRef="#br0" timeOffset="136694.7583">21525 13531 168 0,'0'0'66'0,"-9"2"-52"0,6 4 8 15,-2-6-1-15,13 0 28 32,-2 0-15-17,0 0-5-15</inkml:trace>
  <inkml:trace contextRef="#ctx0" brushRef="#br0" timeOffset="136991.3502">21531 13536 412 0,'9'-3'3'0,"3"-2"-2"0,-6 0-8 15,0-3 0-15,6 0 7 0,-3-3 7 16,0 1-3-16,-3 2-2 15,0 0-8-15,-3 3-1 16,-3 2 12 0,0 0-8-16,0 1 1 15,3-1 10 1,-3 3-10-16,0 5-2 16,3 6 8-16,3 0 6 15,0 2-2-15,-6 3-2 16,0 2 3-16,0 3 2 15,9-2-2-15,-15 5 0 16,12-8-8-16,-12 7 0 16,12-1-1-16,-6-9 2 15,2 5-1-15,-2-7 2 0,-2-1-11 16,2-2-4-16,0-2-56 16</inkml:trace>
  <inkml:trace contextRef="#ctx0" brushRef="#br0" timeOffset="137681.9488">21430 13774 184 0,'-12'16'68'0,"30"-24"-52"0,-18 6-1 0,12 7-1 15,-6-3 3-15,3-4 7 16,9 4-2-16,9-7 1 15,5 5-12-15,4-2 2 0,-3-1 1 16,-4-5-5-16,-2 3-3 16,0 5-3-16,-6-3 0 31,-3 8-2-31,-3-2-1 16,-3 2 1-16,-1 1 1 15,-2-6-1-15,-3 7 2 16,-3 1-29-16,0-2-9 15,0-4-47-15,0 4-55 16,3-1 39-16</inkml:trace>
  <inkml:trace contextRef="#ctx0" brushRef="#br0" timeOffset="138341.2934">22448 13303 160 0,'-3'-18'60'0,"3"10"-47"0,-15 0 10 0,9 0 1 16,3 3-1-16,-6 2 1 15,0 3 6-15,-5-3 4 16,-4 3-18-16,-3 11-16 0,0 2-5 16,0 6 7-16,0 2 6 15,1 5-3-15,-1 3-3 16,3 6-1-16,3 2 1 15,3 5-3-15,9 6 0 16,3 5-1-16,9-3 0 16,6-8 4-16,9-2 1 15,8-11-23-15,7-5-12 0,18-6-78 16</inkml:trace>
  <inkml:trace contextRef="#ctx0" brushRef="#br0" timeOffset="139219.7679">22475 13531 172 0,'6'-8'66'0,"-3"26"-52"0,-6-20 3 0,6 7 0 0,-3-5 20 31,27 0-20-16,2 3-6-15,-5-6-7 16,-3 3-1-16,0-3-64 31,0-2-34-15,0 0-19-16</inkml:trace>
  <inkml:trace contextRef="#ctx0" brushRef="#br0" timeOffset="139736.0521">22618 13406 188 0,'-9'6'71'0,"12"-9"-55"0,-6-10 2 0,0 18-1 0,-3-5-5 16,-3 0 1-16,-6 3-1 15,6-3 2-15,-15 2-7 16,7 1 0-16,-1 0 3 0,-6 2-6 16,3 3 0-16,0 3-2 15,3 2-2-15,6 3 5 16,3 5 1-16,4 3-7 15,7 5-4-15,13 5 11 16,12-5 6-16,0-5-9 16,6 0 0-16,2-14 3 15,-2-4 6-15,3-6 0 16,0-13 1-16,-4-9-10 16,1-1-1-16,-33 23 15 62,-12-61-11-62,0 13-2 16,0 19-21-16,3 8-9 15,3 0-30 1,3 5-13-16,3 10-40 16,6 1-16-16</inkml:trace>
  <inkml:trace contextRef="#ctx0" brushRef="#br0" timeOffset="140675.6486">23529 13510 4 0,'0'0'0'0</inkml:trace>
  <inkml:trace contextRef="#ctx0" brushRef="#br0" timeOffset="143671.4566">23043 13316 184 0,'-11'30'71'0,"16"-52"-55"0,-5 38 0 0,0-16-2 15,0 11 3-15,3 2 4 16,-3 3-4-16,0 8 0 16,-3 0-10-16,3 2-4 0,0-2-2 15,0-3-1-15,0 0 2 0,0-5-12 16,0-5-3-1,0-1-45-15,0-2-17 0</inkml:trace>
  <inkml:trace contextRef="#ctx0" brushRef="#br0" timeOffset="143890.1565">22898 13465 244 0,'-6'-6'93'0,"26"1"-72"0,-2 0 3 16,-6 2-5-16,3 0-4 15,6 1 1-15,-3-1-8 16,0 3-3-16,0 0-3 16,2 0-2-16,-2 3 1 0,0-1-30 15,-3 1-13-15,0-3-71 16</inkml:trace>
  <inkml:trace contextRef="#ctx0" brushRef="#br0" timeOffset="144465.8877">23454 13470 200 0,'3'0'77'0,"-3"-8"-60"0,0 8 4 0,0 0-1 15,12 0-6-15,-3-3 2 16,6 3-5-16,-3 0 1 0,9 0-7 15,-9 0-5-15,5 0-1 0,-2 0 1 16,0 0 0-16,-3-2 6 16,-3 2 4-16,0-3-45 15,-3 3-18-15</inkml:trace>
  <inkml:trace contextRef="#ctx0" brushRef="#br0" timeOffset="144980.1633">23564 13301 160 0,'-6'-6'63'0,"0"12"-49"0,18-4 11 0,-9-4 2 16,-3 2 2-16,-3-3 2 16,-3-2-10-16,-6 7-5 0,-5-2-9 15,-4-5 8-15,0 2 5 0,-3 11-10 16,-6 3-3-16,4 5-5 16,2 2-2-16,3 3-2 15,9 6 1-15,3 2 1 16,18 5 2-16,6 3-1 15,12-5-1-15,2 3 3 16,4 4 2-16,0-12-4 16,6-9-3-16,-7-7 5 15,4-16 3-15,-3-3-1 16,0-11 0-16,-33 19 12 31,20-48-7-15,-20 9 0-16,0 4-4 15,-3 1-1-15,-5 8-3 0,-4 4-2 16,3 1 1-16,0 3-30 16,0 7-13-16,3 3-33 0,6 6-16 15,6 4-11 1</inkml:trace>
  <inkml:trace contextRef="#ctx0" brushRef="#br0" timeOffset="145787.8203">24481 13359 216 0,'-6'2'82'0,"0"17"-64"0,27 21 2 0,-15-24-2 16,-3-1 5-16,3 4 6 15,-6 5-9-15,3 0-2 16,0-1-10-16,-3 1-7 0,6-3-4 16,-3-2-14-16,-3-6-6 15,6-5-79 1,-3 3-6-16</inkml:trace>
  <inkml:trace contextRef="#ctx0" brushRef="#br0" timeOffset="145990.9317">24425 13541 256 0,'3'-2'96'0,"5"4"-75"0,-5-4-1 16,3 2-4-16,3 0 36 31,18 0-58 0,3-3-39-15,0 3-20-16,-10-3-48 16,1 3-16-16</inkml:trace>
  <inkml:trace contextRef="#ctx0" brushRef="#br0" timeOffset="146652.5109">24532 13369 172 0,'-12'-2'66'0,"12"2"-52"0,-9 2 12 0,6 1 4 15,-3-6-7-15,0 6-1 16,0-3-8-16,-3-3-1 16,-3 3-8-16,9 3 6 0,-9 5 2 15,3 3-9-15,-8 2-1 16,5 5-8-16,-6 6-1 15,0 5 5-15,-3 8 5 16,15 8-7-16,6 3-2 16,6 0 11-16,3-4 8 0,3-9-5 15,9-3 0 1,-3-6-5-16,11-10-1 16,-2-5 5-16,6-11 5 0,0-6-7 15,5-7-3 1,10-8 6-16,-12-3 4 15,2 0 2-15,-17-2 1 0,-3-6 0 16,-6 3 0-16,-15 0-13 16,-12 0-4-16,-6 2 6 15,0 3 6-15,-2 1-7 16,-4 4-2-16,12 6-11 16,-3 2-2-16,0 3-27 15,9 3-13-15,6 2-20 16,3 1-8-16,3 2-30 15</inkml:trace>
  <inkml:trace contextRef="#ctx0" brushRef="#br0" timeOffset="147122.6049">24856 13264 200 0,'0'-14'74'0,"15"9"-58"0,-12 13-2 0,6-8-5 16,0 8-5-1,0 8 2-15,-3-3 21 0,9 11 10 16,-3 0-19-1,-4 5 10-15,1 8 5 0,-3 2-8 16,-6 6-3-16,-3 3-6 0,-9 5 0 16,-5-3-9-16,-16 3-2 15,-3-10-8-15,-6-9 0 16,1-5-45-16,11-5-18 16,-3-3-73-1</inkml:trace>
  <inkml:trace contextRef="#ctx0" brushRef="#br0" timeOffset="154239.6152">23963 13475 156 0,'0'3'60'0,"0"-8"-47"0,0 5 76 16,0 0-46-16,0 2-18 16,9-2-19-16,-3-2-8 15,0 2 12-15,9 0 7 16,-3-3-8-16,0 0-5 0,0 1-2 16,3-1-5-16,-1 0 2 15,-2 1 3-15,-3 2 1 16,6 0-1-16,-9 0-2 15,3 0 1-15,-9 0 1 16,9 2-3-16,-9-2 0 16,0 0-15-16,0 0-6 15,0 0-16-15,0 0-4 16,-3 0-28 0</inkml:trace>
  <inkml:trace contextRef="#ctx0" brushRef="#br0" timeOffset="154585.7935">23963 13560 160 0,'0'5'60'0,"6"-5"-47"0,-3 0-3 15,-3 0 36 1,0 0-13-16,6 3-12 0,0 2-5 16,3-5-10-16,0 0 3 0,3 3 1 15,3-3 12-15,-3 2 8 16,2 4-15-16,1 2-8 15,0-3-5-15,-3 3 0 32,-3-3-1-32,0 0 2 0,3-2-2 15,-6 2 2-15,-3 3-35 0,-3-10-13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5:42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11712 5228 176 0,'0'-2'68'0,"0"2"-52"0,3 2 8 16,-3-2 2-16,0 0-2 16,3 5 1-16,-3 3-3 15,0 6-2-15,0 7-10 16,0 8 7-16,0 13 5 0,-3 6 2 15,0 7 3-15,3 1-6 16,0 0-1-16,0-6-9 0,0-5-4 16,3-6-4-1,0-4-3-15,3-6 1 16,-3-5 1-16,0-6-8 0,-1-4-1 16,1-7-20-1,0-1-10-15,-3-6-28 0,6-3-8 16,0-5-44-1</inkml:trace>
  <inkml:trace contextRef="#ctx0" brushRef="#br0" timeOffset="1">11911 5649 212 0,'-3'10'79'0,"6"1"-61"0,0 8 10 16,-3-9 0-16,0 3-5 16,0 3-2-16,0 0-14 15,0 0-4-15,3-3-2 16,0 0-17-16,-3-2-4 0,3-3-54 16,-3-8-61-1,0-8 35-15</inkml:trace>
  <inkml:trace contextRef="#ctx0" brushRef="#br0" timeOffset="2">11866 5450 288 0,'-14'-5'110'0,"14"5"-86"0,0 0-33 16,0 0-19-16,0 0-28 15,6 0-5-15,-1-3-29 0,7-2-10 16</inkml:trace>
  <inkml:trace contextRef="#ctx0" brushRef="#br0" timeOffset="3">12078 5392 256 0,'-3'24'96'0,"3"2"-75"0,6 14 3 0,-3-19-2 0,0 6 6 16,-3 5 6-1,3 5-15-15,0 2-6 0,3-2-8 16,0-2-6-16,0-4 0 0,-4-1-12 16,1-4-5-16,0-5-23 15,0-5-9-15,0-5-128 32,3-14 57-32</inkml:trace>
  <inkml:trace contextRef="#ctx0" brushRef="#br0" timeOffset="4">12239 5609 220 0,'0'-2'85'0,"2"4"-66"0,1 3-6 0,-3-5-4 16,-3 6 5-16,-5 4 6 15,-4 1-4-15,-3 2-1 16,0 0-9-16,0 3 3 0,0-3 3 15,3 1 0-15,3-4 1 16,3 1-5-16,3-3-3 16,3 0 0-16,6 0 1 15,6 0-3-15,3 0 0 16,3 0-1-16,3-1-2 16,0-1-26-16,-1-1-10 15,-2-2-55 1,0-3-61-16,-3-3 43 15</inkml:trace>
  <inkml:trace contextRef="#ctx0" brushRef="#br0" timeOffset="5">12420 5644 248 0,'15'-3'93'0,"3"6"-72"0,6-3 7 16,-12 0 0-16,-1 0-4 15,4-3 3-15,0 0-15 16,0-2-5-16,-3 0-4 16,0-3-3-16,0-3 1 0,-3 1 1 15,-3-1 1-15,-3-2-8 16,-3 0-4-16,-6-1-4 16,-6 4-2-16,-6 4 5 15,-6 6 4-15,-3 8 4 16,-5 8 1-16,2 8 5 0,3 0 5 15,3 5 4-15,6 0 4 16,6 0 0-16,9-2 1 16,9-4-5-16,12-1-3 15,9-4-5-15,3-5-2 16,6-7-28-16,8-9-10 16,4-8-109-1</inkml:trace>
  <inkml:trace contextRef="#ctx0" brushRef="#br0" timeOffset="6">13289 5485 148 0,'9'-8'55'16,"-6"8"-43"-16,0 0 25 0,-3 0 11 0,0 3-6 15,-6-1 0-15,-6 3-15 16,0 3-7-16,-3 6-11 16,-2 2-4-16,-1-1-1 0,3 1-2 15,6-3-2-15,3 1-4 16,6-4 0-16,9 1-5 15,6 2 1-15,6 3 4 16,2 3 2-16,-2-1 13 16,0-2 7-16,-9 0 2 15,-6 0 3-15,-6-3-2 16,-6 0-1-16,-6 0-8 16,-6-2-3-16,0-3-5 15,-2-3-3-15,-1 0-16 16,3-2-5-16,3-3-23 0,6-3-10 15,3-2-78 1</inkml:trace>
  <inkml:trace contextRef="#ctx0" brushRef="#br0" timeOffset="7">13429 5569 248 0,'-3'0'93'0,"0"0"-72"0,6 0-8 0,-3 0-10 16,0 6 2-16,0 2 6 0,0 5-3 16,0 8 0-1,3 6-4-15,0-1-3 0,6 0 2 0,0 1-2 16,3-6 2-16,0-2-7 16,3-6 1-16,0-5-1 15,2-6 2-15,1-4-6 16,0-6-2-16,-3-5 3 15,0-3 4-15,-3-3 2 16,-6-2 1-16,-3 0 0 16,-3 2 0-16,0 6 8 15,-3 3 5-15,0 4-2 16,0 6-1-16,0 6-2 16,0 4 0-16,3 6-4 0,3 0-1 15,3 2-1 1,3 1-2-16,0-1 3 0,3-2 0 15,2-5-21-15,1-3-10 16,0-5-41-16,3-9-16 16,-3-7-7-1</inkml:trace>
  <inkml:trace contextRef="#ctx0" brushRef="#br0" timeOffset="8">13724 5202 236 0,'-6'5'88'0,"9"6"-69"0,3 15-7 0,0-10-9 15,0 8 15-15,0 10 13 16,0 11 1-16,0 5 2 0,-3 6-19 16,2-6-9-16,-2-5-4 0,0-5-2 15,0-8 2-15,0-6 1 16,0-5 1-16,0-5-9 15,-3-3-2-15,0-2-5 16,0-14-3 0,0-5 9-16,0 0-2 15,0-7 1-15,0-1-7 32,6 0 7-32,3-8 1 0,0 3 7 15,3 0 1-15,3 2 2 0,3 3 2 16,3 3-3-16,-1 5 3 15,4 8 0-15,0 5 6 0,-3 9 3 16,-3 1 5-16,-6 4 4 16,-6 2 1-16,-9 0 2 15,-3 1-11-15,-6-1-4 16,-3-5-7-16,-3-1-2 16,-3-1-12-16,-3-6-7 15,1-3-18-15,2-2-8 16,6-1-25-16,9-10-93 31</inkml:trace>
  <inkml:trace contextRef="#ctx0" brushRef="#br0" timeOffset="9">14289 5548 192 0,'0'-10'71'0,"3"2"-55"0,-9 0 24 16,3 5 9-16,0-2-5 16,-3 0 1-16,-2-1-12 15,-4 4-3-15,0 2-17 16,-6 5-3-16,-3 8 0 0,-3 8-8 15,-3 6-3-15,4 2-3 16,2 0 3-16,6-2-2 0,6-4-1 16,3-2 0-16,12-2 0 15,3-6-4-15,3-2-2 16,3-6-6-16,6-5-3 16,2-8 0-16,1-2-1 15,3-4 2-15,-3-2 1 16,-6 1 12-16,-4-1 5 15,-5 3 7-15,0 2 6 16,-3 3 2-16,-6 3 3 0,-6 7-8 16,-3 9-1-16,-2 5-3 15,-4 8-1 1,0 5 8-16,6 5 6 0,3 14-6 16,6 5-2-1,6 2-6-15,9-5-4 0,6-5 0 16,5-5-1-16,7-8 0 15,6-8 0-15,5-14-40 16,4-10-18-16,-3-16-80 16</inkml:trace>
  <inkml:trace contextRef="#ctx0" brushRef="#br0" timeOffset="10">15004 5525 140 0,'-6'-8'55'0,"3"5"-43"0,-6-2 12 0,6 2 2 15,-6 0 3-15,-3 1 5 16,-3 2-13-16,-3 5-2 16,-3 6-11-16,1 7-7 0,-4 6-2 0,3 2 1 15,3 6 0-15,6 0 2 16,6 0 1-16,3-6-1 15,6-2-2-15,3-6 3 16,3-2 2-16,6-8 2 16,3-2 1-16,6-9-7 15,0-5 0-15,-4-5 1 16,1-3 1-16,0-3-1 16,-3-2-2-16,-3-3 3 15,-3 3 0-15,-3 0 7 16,-3 5 4-16,-3 3 1 15,-3 5 1-15,0 5-4 16,0 9 0-16,0 4-9 16,5 6-2-16,4 3-1 0,3 2 0 15,0-3 0-15,3 1 0 16,3-3 0-16,3 0 0 16,3-3-25-16,2-5-10 15,4-6-95 1</inkml:trace>
  <inkml:trace contextRef="#ctx0" brushRef="#br0" timeOffset="11">15397 5797 212 0,'-12'13'79'0,"9"-2"-61"0,-6-1 15 0,6-4 3 16,-6 2-14-16,-3 2-4 15,0 1-11-15,-3-1-3 16,0 1-2-16,3-3-24 0,1-5-9 16,-1-1-45-1,3-2-56-15,6 0 35 16</inkml:trace>
  <inkml:trace contextRef="#ctx0" brushRef="#br0" timeOffset="12">15665 5183 160 0,'0'0'60'0,"3"3"-47"0,-3-1 4 0,0-2-3 0,2 8 4 16,-2 8 6-16,3 5-4 15,0 9-2-15,0 12-10 16,-3 11 10-16,3 5 5 0,-3 3 2 16,-3-8 0-16,0-6-10 15,0-4-4-15,3-9-6 16,0-5-4-16,0-8 2 15,0-5 2-15,0-2-4 16,0-4-1-16,0-5-2 16,0-7-2-16,0-6-6 15,3-5-4-15,0-6 3 16,0-5 2-16,3-2-11 16,3-1-2-16,0-2 5 15,3 3 5-15,3 2 7 16,3 5 3-16,3 4-1 0,0 4 2 15,-1 3 7-15,1 8 6 16,3 5 0-16,0 6 1 16,0 7 1-16,-4 4 2 15,-2 1-3-15,-3 1 0 16,-3 0-3-16,-6 0-1 16,-9-3 1-16,-6 0 4 15,-9-2-8-15,-8-1-3 16,-7-2-7-16,-3 0-2 15,0-3-8-15,-2-5-2 0,2-3-20 16,3 1-7 0,3-4-43-16,7 4-51 15,-1-4 44-15</inkml:trace>
  <inkml:trace contextRef="#ctx0" brushRef="#br0" timeOffset="13">16718 5392 176 0,'-3'-2'66'0,"0"2"-52"0,3 0 14 0,0 0 5 0,0 0-6 16,0 0-1 0,0 0-12-16,3 0-4 0,3 0-6 15,3 0-3-15,6-3 0 0,9-2 10 16,9 2 5-16,2 0-2 15,10 1 2-15,6-4-3 16,2-2 2-16,7 3-4 16,2 0-1-16,1 0-4 15,-1-1 1-15,-2 1-2 16,-4 0 2-16,-5-1 0 16,-4 1 1-16,-5 0 2 15,-6 2 1-15,-6 1 3 16,-7-1 2-16,-5 0-1 15,-3 3 4-15,-6 0-5 16,-3 0 0-16,-6 0-8 16,0 0-2-16,0 0-4 0,0 0-1 15,0 0-23 1,0 0 12-16,0-2-29 16,3 2 22-16,-3-3-63 15,3 3 46-15,-3-3-125 16,0 6 91-16</inkml:trace>
  <inkml:trace contextRef="#ctx0" brushRef="#br0" timeOffset="14">17492 5202 180 0,'-6'-6'68'0,"6"6"-52"0,-3-2-1 15,0-1-4 1,6 6-7-16,-6-6-5 16,3 3 0-16,-3-3 1 15,0 6 0-15,-3-6 2 16,6 3-1-16,-6-2 4 15,6 2-3-15,-6-3-3 16,3 3 0-16,-3-5-6 16,4 2 4-16,-7-2 6 15,6 5-2-15,-6-5 20 0,6 5-12 0,-3-3 28 32,6 3-22-32,-3-3 16 15,3 6-18-15,-3 0 6 0,6-1-11 0,-3 1 4 16,6 5-7-16,3 2 4 15,6 1-5-15,2 0 7 16,1 2-7-16,6-5 5 16,0 2-5-16,6-2 0 15,-4 3-2-15,1-3-4 16,-3 0 1-16,-3 0 5 16,-3 0-2-16,-6-3 8 15,0 0-6-15,-7 1 8 16,-2-1-8-16,-8 3 5 15,-1 0-5-15,-9 2 7 16,0 4-7-16,-6 1 3 16,3 4-4-16,-3-1-2 15,3 6 0-15,1-8-8 16,5 0 4-16,0-5-41 16,3-1 25-16,3-5-105 15,3 3 69-15,3-5-94 16,6 2 85-16</inkml:trace>
  <inkml:trace contextRef="#ctx0" brushRef="#br0" timeOffset="15">18397 5347 4 0,'9'-10'0'0</inkml:trace>
  <inkml:trace contextRef="#ctx0" brushRef="#br0" timeOffset="16">18462 5136 116 0,'-5'-14'44'0,"5"9"-35"0,0-6 18 0,0 9 5 16,3-1 5-16,-1 1 4 0,-2-1-13 16,0 3-5-16,3 8-13 15,0 8-2-15,0 13-1 0,-3 10 3 16,3 6 4-16,-3 0 5 16,0 0 5-16,0-2-6 15,0-4-3-15,3-2-8 16,-3-7-3-16,0-7-2 15,3-4 1-15,0-6 0 16,-3-2 1-16,3-6 0 16,0-8 2-16,0-5-5 15,0-5-3-15,0-5-4 16,0-3 1-16,0 2 3 0,0 3 3 16,0 0-2-16,0 0-2 15,3 6 2-15,3-1 0 16,6 1-2-1,6-1 0-15,5 3-3 0,7 5 1 16,0 9-4-16,3-1 1 16,-4 6 4-16,-2 5 2 15,-6 5 4-15,-3 5 1 16,-9-2 10-16,-9 2 3 16,-6-2 4-16,-6 0 0 15,-12-3-5-15,-3-5-1 16,-6 0-8-16,-2-5-4 0,-1-4-1 15,0-7-1-15,3-2-11 16,4-3-3-16,5-1-20 16,6-2-7-16,6-2-26 15,6-4-9-15,12-4-33 16</inkml:trace>
  <inkml:trace contextRef="#ctx0" brushRef="#br0" timeOffset="17">18995 5310 332 0,'-9'3'123'0,"9"-3"-95"0,6 0-4 0,-3 0-6 16,3 0-5-16,3 0 2 15,3 0-11-15,6-3-1 16,6 3-3 0,3 0-3-16,-1-2 2 0,1-1-17 0,-3 3-5 15,0 0-22-15,-6 0-7 16,-1 0-49-16,-2 0-49 15,-9 3 53 1</inkml:trace>
  <inkml:trace contextRef="#ctx0" brushRef="#br0" timeOffset="18">19040 5456 244 0,'-9'0'93'0,"12"-3"-72"0,3 3-2 15,0 0-3-15,3-3 3 16,3 1 6-16,6-1-13 16,5 0-7-16,4 3-3 15,3 0-20-15,0 0-5 0,-3 0-42 0,-1 0-15 16,-2 0-16 0</inkml:trace>
  <inkml:trace contextRef="#ctx0" brushRef="#br0" timeOffset="19">19594 5167 132 0,'-12'-16'52'0,"12"6"-41"0,9-6 2 15,-6 8-3-15,3-3 7 16,-1 1 6-16,1 2 5 15,0 0 3-15,0 5-16 16,0 3-2-16,0 8 0 0,0 11 10 16,0 10 8-16,0 8-10 15,-3 5-2-15,0 1-5 16,0 4 1-16,0-2 1 0,0-5-1 16,0-3-3-1,0-11-2-15,-3-7-4 0,0-6-1 16,3-8-3-1,-3-5-2-15,3-7-4 0,0-9 0 16,0-6-5-16,3-7 1 16,0 0-7-16,6-2-1 15,3 1 2-15,2 4 3 16,1 7 7-16,0 6 2 16,3 5-1-16,0 11 2 15,0 8 1-15,-1 4 2 16,-2 9 8-16,-3 5 5 0,-6 3 2 15,-6-5 1-15,0-6 0 16,-6 10 0-16,0-7-3 16,-9-3-1-16,-6 3-6 15,-5-5-3-15,-1-9-9 16,-3-2-5-16,0-8-15 16,3-2-5-16,4-4-20 15,8-4-9-15,3-1-68 16,6-2-36-1,6 0 81-15</inkml:trace>
  <inkml:trace contextRef="#ctx0" brushRef="#br0" timeOffset="20">20174 5315 312 0,'-12'3'118'0,"15"-3"-92"0,0 0-5 0,0 0-9 15,6 0 1-15,0 0 6 16,6 0-6-16,3 0-2 16,0-3-6-16,5 1-6 0,1-1 0 0,0 1-23 15,0-1-12-15,-3 3-32 16,-1-3-12-16</inkml:trace>
  <inkml:trace contextRef="#ctx0" brushRef="#br0" timeOffset="21">20915 5257 212 0,'0'-5'82'0,"0"5"-64"0,-6-5 13 0,3 2 14 15,0 6-26-15,-9-3 8 16,3 2-16-16,-11 1 1 16,2 5-8-16,-9 5-4 15,3 6-1-15,-6 4 1 16,10 4 0-16,-1 2 2 16,9 0-1-16,6 3 2 15,9-3-2-15,6-3 2 16,6-4-2-16,5-12-7 15,4-2 3-15,3-13-10 16,3-3 8-16,0-11-3 16,-4 1 5-16,-2-6 6 15,-3 3-1-15,-9-8 6 16,0 5-5-16,-6-2 3 0,-3 4-3 0,-3 4 5 16,0 5-5-16,0 5 3 15,0 8-3 1,3 8 7-16,3 2-6 0,6 11 5 15,3 3-5-15,5 8 2 16,4 0-3-16,3 5-33 16,0-6 17-16,2-4-136 15,4-6 82-15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6:04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8937 9530 140 0,'6'-16'52'0,"-6"11"-41"0,0-3 18 0,0 6 5 0,-3-1-3 15,-2 3-1 1,-7 3-10-16,-6 4-5 0,-3 7-8 16,-6 12-5-16,-6 11 1 0,-2 8 0 15,-4 13 1-15,3 24 0 16,4 8 2-16,5-2-1 15,9 4 0-15,9 1-1 16,15-6 0-16,12-13-5 16,12-13-1-16,11-13-17 15,4-14-5-15,2-15-43 16,7-11-59 0,-3-14 30-16</inkml:trace>
  <inkml:trace contextRef="#ctx0" brushRef="#br0" timeOffset="1">9122 9779 172 0,'0'0'66'0,"3"5"-52"0,0 1 1 16,0-1-1-16,3 8-1 16,-3 14 4-16,0 12 2 15,0 9 1-15,-3 0-11 16,0-1 3-16,0-5 2 0,0-7-7 0,0-3-2 15,0-9 1-15,0-4 1 16,-3-3-6-16,0-6 0 16,0-2 3-16,3-5 2 15,0-3-7-15,0-8-1 16,0-5-9-16,3-6-1 16,3-2 2-16,6 0 1 15,3 0 3-15,0 2 4 16,5 6-1-16,4 5 1 15,0 8 0-15,0 5 0 16,-3 6 4-16,-4 2 3 16,1 0 7-16,-6 1 2 15,-3 2 4-15,0-1 1 16,-15-1 9 0,3 2-15-16,-12-3-6 15,-6 0-5-15,-2-5-2 0,-4 0-7 16,0-3 0-16,0-2 3 15,3-3-18-15,4 0-7 0,2-3-21 16,6 1-8-16,3-1-40 16</inkml:trace>
  <inkml:trace contextRef="#ctx0" brushRef="#br0" timeOffset="2">9530 10073 236 0,'-6'2'90'0,"9"1"-70"0,6-6-9 0,-3 6-9 16,3-3 2-16,3 0 7 16,-1 0-3-16,4 0-2 0,0 0-3 15,3 0-3-15,0-3 3 0,-3 1-86 31,3-1 46-31,0-2-30 16,-1 2-4-16,1-2-5 0</inkml:trace>
  <inkml:trace contextRef="#ctx0" brushRef="#br0" timeOffset="3">10006 10025 212 0,'-6'-3'79'0,"3"3"-61"0,-3-2-3 0,3 2-4 16,-3 0-2-16,-3 0 2 15,-3 5-3-15,-2 6-3 16,-4 2-2-16,-3 5-5 0,3 4 1 15,3 1 1-15,3 1 0 16,3 0-3-16,6-3 0 16,3-5-1-16,3-3 3 15,6-2-2-15,3-6-1 16,0-2 0-16,3-6 3 16,3-2-2-16,-3-3 1 0,0-3 2 15,-1-2 0 1,-2-3 0-16,-3 0 0 0,0 3 4 15,-3 0 2-15,-3 2 2 16,0 6 0-16,0 2 2 16,0 6 1-16,0 5-5 15,3 8-2-15,3 2 2 16,3 4 1-16,3-4 1 16,3 1 0-16,5-4-2 15,4-4-1-15,6-6-43 16,-3-2-19-16,-1-3-53 15</inkml:trace>
  <inkml:trace contextRef="#ctx0" brushRef="#br0" timeOffset="4">10322 9906 236 0,'-6'0'88'0,"6"0"-69"0,3 0 6 0,-3 0-2 16,3 0-7-16,3 0 3 16,2-3-1-16,4 1 0 15,3-1-9-15,6 0-3 0,3 1 0 0,0 2-3 16,0 0-2-16,-1 0 0 15,-5 0-1-15,0 2 0 16,-3 1 0-16,-3 0-20 16,-3-1-7-16,-3 1-32 15,-3 0-15-15,-6 5-30 16</inkml:trace>
  <inkml:trace contextRef="#ctx0" brushRef="#br0" timeOffset="5">10369 10091 196 0,'0'-2'74'0,"3"-4"-58"0,6 1 7 16,-3 5-1-16,0-3 5 0,3 3 6 15,3-2-11-15,3-1-3 16,6 0-11-16,-1 1-5 0,4-1 0 15,0 0 0-15,-3 1 1 16,0-1-13-16,-6 3-4 16,-1 3-51-16,-5-3-21 15,-3 0-16 1</inkml:trace>
  <inkml:trace contextRef="#ctx0" brushRef="#br0" timeOffset="6">10780 9919 260 0,'-3'0'96'0,"3"0"-75"0,0 0 8 0,0 0-3 16,6 0-5-16,0-2-1 15,3-1-6-15,6-2-1 16,3-1-8-16,2 1-3 0,4 0 1 16,3-1-2-16,-3 1 2 15,3 3-2-15,-7-1-1 16,-2 3-10-16,-3-3-6 16,-3 3-19-16,0 0-7 15,-3 3-29-15,-3-3-10 16</inkml:trace>
  <inkml:trace contextRef="#ctx0" brushRef="#br0" timeOffset="7">10822 10059 212 0,'-15'8'79'0,"15"-8"-61"0,3 3-3 15,-3-3-4-15,6 0 1 16,0 0 4-16,0 3 3 15,6-3 1-15,2 0-11 16,4 0-5-16,3-3-1 0,3 3-2 16,3 0 2-16,-3-3-7 15,-4 1-1-15,1 2-34 16,0-3-13-16,-3 0-51 16</inkml:trace>
  <inkml:trace contextRef="#ctx0" brushRef="#br0" timeOffset="8">11491 9716 180 0,'0'-22'68'0,"-3"14"-52"0,-3 3 19 0,3 5 5 15,-2-3-11-15,-4 1-5 16,-3 4-18-16,-6 6-6 16,-3 6-1-16,-3 4 2 0,-3 14 2 15,1 13-1-15,2 13 1 16,6 3 4-16,9-3 4 16,9-2-4-16,9-9-2 15,6-4 2-15,9-6 0 16,8-8-1-16,4-11 1 15,9-7 0-15,-4-14 3 0,1-15-1 16,0-11 2-16,-7-14-4 16,-5-10 1-16,-9-5 6 15,-12 3 3-15,-12-1 3 16,-9 6 0-16,-9 5-3 16,-6 2 2-16,-2 12-10 15,-1 2-3-15,-3 7-24 16,3 7-10-16,7 7-35 15,5 8-12-15,6 8-69 16</inkml:trace>
  <inkml:trace contextRef="#ctx0" brushRef="#br0" timeOffset="9">11825 9419 168 0,'0'0'63'0,"0"3"-49"0,3-1 5 15,0 4 0-15,3 2-2 16,0 8 1-16,6 10 2 16,2 16 0-16,4 14-11 15,0 5 19-15,-3 13 8 0,-3 8-3 0,-6 3 0 16,-9-9-7-16,-9 1-4 15,-9-3-4-15,-6-2 1 16,-5-6-10-16,-4-8-3 16,-3-10-22-1,1-9-9-15,-4-7-47 0,3-6-21 16,-3-2-39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6:53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12253 5239 168 0,'-6'-11'66'0,"6"6"-52"0,3 2 12 0,0 1 1 15,-3 2 4-15,0 0 4 16,6 5-4-16,0 3-1 15,0 8-17-15,0 5 3 0,0 8 2 16,-3 8 7 0,0 5-13-16,-3 19-2 15,0-8-4-15,0-3-1 16,3-2-3-16,0-8-2 16,0-6-4-16,0-7-22 15,0-1 14-15,-3-5-55 16,0-2 38-16,0-6-110 15,0-2 77-15,0-6-53 16</inkml:trace>
  <inkml:trace contextRef="#ctx0" brushRef="#br0" timeOffset="1">12497 5644 236 0,'-5'18'90'0,"7"-2"-70"0,1 13-5 15,-3-18-8-15,0 2-1 0,3 0 6 16,-3 0-11 0,0-2-2-16,0-3-55 15,0 0-25-15,0-8-10 0,0 0 0 16</inkml:trace>
  <inkml:trace contextRef="#ctx0" brushRef="#br0" timeOffset="2">12512 5371 304 0,'-3'-3'112'0,"-3"3"-87"0,6 0-18 0,0 0-14 0,0 0-21 15,0 0-5-15,6 3-79 16,0 2-36-16</inkml:trace>
  <inkml:trace contextRef="#ctx0" brushRef="#br0" timeOffset="3">12625 5284 248 0,'-3'16'93'0,"6"2"-72"0,3 17 9 0,-3-12 2 16,0 14-5-16,-3 8 4 15,3 0-13-15,0-2-5 16,0 2-8-16,-3-6-4 16,0-2 2-16,0-5-7 0,3-5 1 15,-3-6-23-15,0-5-11 16,3-3-29-16,-3-5-13 15,6-8-27 1</inkml:trace>
  <inkml:trace contextRef="#ctx0" brushRef="#br0" timeOffset="4">12810 5575 236 0,'0'0'90'0,"6"0"-70"0,-3-6-9 16,-3 6-11-16,0 0 5 15,0 0 9-15,-3 0-5 16,-3 3 0-16,-3 2-5 16,-3 3-7-16,-6 0-1 0,0 3 8 15,1-1 5-15,2 1-2 16,3 0-2-16,0-1-2 16,6-2 0-16,3 3-2 15,6-1 2-15,6 1 0 0,6-1 3 16,6 1-1-1,2 2 0-15,7-2-3 0,0-1-2 16,0-2-24-16,-4 0-9 16,-2-2-82-1</inkml:trace>
  <inkml:trace contextRef="#ctx0" brushRef="#br0" timeOffset="5">13015 5646 264 0,'-3'6'101'0,"6"-6"-78"0,6 0-13 15,-3 0-13-15,0 0 14 16,3 0 9-16,0 0-5 16,3 0-3-16,0-3-7 15,0 0-4-15,0-2 0 0,0 0-6 16,-3-3 1-16,-4 0-7 15,-2-3-1-15,-3 1-2 16,-5-1-1-16,-7 3 3 16,-3 3 5-16,0 5 6 15,-3 5 3-15,-3 3 4 16,3 5 1-16,0 3 3 16,4 5 4-16,2 3 7 0,6 0 7 15,6 0-9-15,6 0-1 16,3-3-6-16,5-5 0 15,10-3-7-15,3-5-1 16,6-3-20-16,3-5-7 16,-1-5-78-1,1-11-78-15,-12-11 53 16</inkml:trace>
  <inkml:trace contextRef="#ctx0" brushRef="#br0" timeOffset="6">14063 5583 144 0,'6'-24'55'0,"-3"13"-43"0,0-5 21 0,-3 11 6 16,0-3 5-16,-3 0 5 15,0 3-9-15,-6 2-4 16,-3 3-20-16,-3 8-8 0,-2 6-1 15,-7 4-6-15,0 8-1 16,0 9-2-16,3 2 0 16,3 0 0-16,9 0-2 15,6-3 0-15,9-2 0 16,3-5 0-16,9-9 3 16,6-7-2-16,3-6 1 0,3-8 2 15,-1-5 2-15,-2-5-6 16,0-3 1-16,-6-5-4 15,-3 0 0-15,-6-5 4 16,-7-1 3-16,-5-2 3 16,-2 3 1-16,-4 2-2 15,0 3-2-15,-3 7 9 16,3 6 4-16,0 6-9 16,0 7-1-16,3 8-5 15,6 3 0-15,3 3 2 16,3-1 2-16,0 1-3 15,3-3 0-15,2-1-10 16,1-1-3-16,0-6-39 16,0-3-16-16,6-5-37 15</inkml:trace>
  <inkml:trace contextRef="#ctx0" brushRef="#br0" timeOffset="7">14295 5614 228 0,'-15'35'85'0,"15"-17"-66"0,0 11 8 0,0-18 0 15,0 2-3-15,-3-2 3 16,3-1-15-16,0 1-7 0,3-6-3 16,-3 1-2-16,0-6 2 0,0 0-1 15,6-6 2-15,0-4-4 16,0-6-2-16,0-5-3 15,3-6-1 1,0-2 1-16,3 0 2 0,0 3 2 16,3 4 1-16,0 7 7 15,0 4 4-15,-1 11-1 16,4 11 2-16,0 7-4 16,-3 3 1-16,-3 3-3 15,0 0 2-15,-3 0-4 16,-3-1-2-16,0-1-14 15,0-4-6-15,3-2-30 0,0-5-13 16,2-6-52 0</inkml:trace>
  <inkml:trace contextRef="#ctx0" brushRef="#br0" timeOffset="8">14810 5525 280 0,'-12'-8'107'0,"9"5"-83"0,-3-2-3 0,3 2-7 16,-5 3 1-16,-7 0 4 16,-6 8-9-16,-6 8-6 15,-3 8-2-15,0 5-5 0,7 5 0 16,5 1-1-16,6-1 0 0,9 0 0 16,9-2 0-16,6-5 0 15,6-6 3-15,2-5 0 16,4-9 1-16,0-7 2 15,0-7 3-15,0-9 0 16,-3-8 0-16,-4-8-3 16,-5-8 1-16,-6-10-7 15,-6-5 1-15,-3-6-6 16,-3 5 1-16,0 6 4 16,0 5 4-16,0 13 5 15,1 11 2-15,2 10-1 16,3 11-1-16,3 14 1 15,0 17 3-15,5 17-6 16,1 10-2-16,3-2 1 16,3-6 1-16,0-5-4 15,3-5-1-15,3-6-15 0,0-7-6 16,-1-6-52-16,4-5-21 16,0-8-11-1</inkml:trace>
  <inkml:trace contextRef="#ctx0" brushRef="#br0" timeOffset="9">15257 5633 208 0,'-9'-3'77'0,"9"1"-60"0,-3-9-3 0,0 8-5 15,0-2 30-15,-3 0 16 16,-3 0-10-16,-3 2-3 15,-6 6-25-15,-6 5-10 0,-2 5-3 0,-1 3-5 16,0 2 0-16,6 3-4 16,3-2 1-16,9-1 0 15,6-2-1-15,6 0 1 16,3-3 3-16,6-2 0 16,3-3 1-16,0-5-7 15,3-6 0-15,0-2-6 16,3-6 1-16,-4-5 1 15,1 0 5-15,-3 3 3 16,-6 0 4-16,-3 2 0 16,0 6 2-16,-6 8 2 0,-6 10 2 15,-3 8-3-15,-3 8-1 16,3 8 3-16,3 5 3 16,6 3 2-16,6 3 3 15,6-6-9-15,6-7-3 16,3-3 4-16,9-6 4 15,5-5-8-15,7-8-2 16,3-7-37-16,-1-12-12 16,4-15-88-1</inkml:trace>
  <inkml:trace contextRef="#ctx0" brushRef="#br0" timeOffset="10">16111 5501 212 0,'0'-8'79'0,"3"5"-61"0,-6 0 21 16,3 3 8-16,-6 0-10 15,-3 0-1-15,-3 0-18 16,-6 6-6-16,-2 4-8 15,-7 9-5-15,0 7 0 0,0 3-1 16,6 1-2-16,6 1 0 16,9-4 0-16,6-3 0 15,6-3 3-15,6-5 0 16,6-6 1-16,3-5 0 0,0-5 0 16,3-7 0-16,0-4 0 15,-4-2 0-15,-2-6 0 16,-3-5 0-1,-3-2 0-15,-3-1 0 0,-3 4 2 16,0 1-3-16,-3 9 0 16,0 3 5-16,0 7 2 15,0 8-2-15,0 11-3 16,0 8 8-16,3 0 6 16,0 0-3-16,3-1 1 15,2-1-8-15,4-7-3 0,3 1-6 16,0-5 0-16,0 0-25 15,0-4-8-15,0-1-27 16,-4-1-10-16,1 0-38 16</inkml:trace>
  <inkml:trace contextRef="#ctx0" brushRef="#br0" timeOffset="11">16418 5718 220 0,'6'10'82'0,"0"3"-64"0,5 3 20 16,-5-8 3-16,-3 3-4 15,-3 2 3-15,-6 0-20 16,-6 3-7-16,-2 0-8 16,-7 0-8-16,0-3-1 0,-3-5-31 0,3-3-14 15,0-5-81 1</inkml:trace>
  <inkml:trace contextRef="#ctx0" brushRef="#br0" timeOffset="12">16891 5244 124 0,'-3'-11'49'0,"3"9"-38"0,0 2 23 0,0 0 8 16,0 0 2-16,0 0 1 16,0 0-17-16,3 2-4 15,0 1-14-15,3 8-6 0,0 5-3 16,0 10 10-16,-3 14 5 15,0 13-6-15,0 5-3 16,-3-5 2-16,3-3 4 16,0-8-1-16,0-5 1 15,0-7-7-15,-3-7-2 16,0-4-4-16,0-6-1 16,0-2 5-16,0-6 2 0,0-5-5 15,0-8 0 1,3-5-10-16,-1-6-4 0,1-7-4 15,6-3 0 1,0 0 7-16,3 2 3 0,3 1 2 16,3 5 1-16,3 5 3 15,0 5 0-15,2 6 1 16,1 7 2-16,0 9 5 16,3 8 4-16,-3 2 2 15,-6 2 3-15,-7 1 2 16,-5 0 3-16,-6-3-5 15,-6 0 1-15,-5-5-6 0,-4 0 1 16,-6-5-7-16,-3-3-1 16,-6-3-13-16,3-2-7 15,1-3-18-15,2-3-8 16,0 0-22-16,6-2-10 16,0 2-44-1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7:53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5565 3413 120 0,'0'-7'46'0,"0"7"-24"0,9-8-15 0,-9 8 13 16,0-4 1-16,0 0 4 15,4 1 2-15,-4-1 3 16,4 4-16-16,-4-4 7 0,0 4 3 16,0 0-1-16,0 0-2 15,0 8-7-15,0 7-1 16,0 8-4-16,-4 4 0 15,0 15-1-15,-9 4 2 16,8 4 1-16,-8 3 1 16,-4 1-4-16,9-8-3 15,-5 0-5-15,8 4 0 0,-8-8 0 16,9-4 2-16,0-3-1 16,-1-9-1-16,1-3 5 15,4-4-3 1,0-3 1-16,0-5-3 15,0 1-1-15,0-5 3 16,0-3 1-16,0 0 1 16,0 0 0-16,-4-4-2 15,4-4-2-15,0 0 1 16,0 0-1-16,0 1 0 16,0-17 2-1,0-6 1-15,8-1-6 16,1-4-2-16,0-3 4 0,-1-5 2 15,-3 1 1-15,8 0-2 16,-9 3 1-16,4-7-1 16,-3 0-3-16,-1-4 0 15,5 12 4 1,-1-1 1-16,-8 5-3 0,5 3 1 16,-1 4 0-16,5 4 2 15,-9 3-1-15,0 5-1 16,4 3-4-16,0 8 0 15,0 4 2-15,5 7 1 16,0 5 1-16,-1 3 2 16,1 4-1-16,0 4-1 0,-1-1 1 15,1 1-1-15,-1-4 0 16,5-4 0-16,-8 1 2 16,3-5 1-16,1-4-1 15,0-3-2-15,3-4 1 16,1-4 1-16,0-4-1 15,0-7 2-15,0-5-2 16,4-11 2-16,-12 4-4 16,3 0 0-16,1 4 1 15,0 0 0-15,-1 0 0 16,1 0 0-16,-1 4 0 16,-3 3 0-16,-1 1 0 15,0-1 0-15,1 4-5 0,-1 1 1 16,0 3 2-16,1 0 3 15,3 4 0-15,-4-4-1 16,-4 4-2 0,0 0-1-16,0 0 4 0,0 0 1 15,5 8-3-15,3 3 1 16,-3 5 0-16,-1 11 2 16,0 7-3-16,1 0-2 15,-1 9 6-15,0 3 5 16,1 0-4-16,3-4-2 15,-3-8-1-15,7 8 1 16,-7 4-1-16,3-11 2 16,-3-5 0-16,-1-7 1 0,0-4-9 15,1-3-2 1,3-9-23-16,-8-10-8 16,9-5-29-16,-1-11-10 15,1-4-38-15</inkml:trace>
  <inkml:trace contextRef="#ctx0" brushRef="#br0" timeOffset="1">6194 3758 216 0,'-9'0'82'0,"18"4"-44"0,-9 4-33 16,0-8 17-16,4 7-6 15,9 1 3-15,-4 0-4 16,4-1-1-16,4-3-8 0,-4 0-4 16,4 0-1-16,0-4 1 0,1-4 1 15,12 0 3-15,-13 0 1 16,0-3-1-16,-8-1 1 16,4-4-2-16,-13 1 2 15,0 0-4-15,-9-5 0 16,-4 5-1-16,0-1-2 15,-4 1-2-15,-9 3 1 16,9 4-1-16,-13 4-2 0,-9 12 0 16,5-1 3-1,4 8 0-15,4 4 3 16,4 0 1-16,9 4 3 16,5 8-1-16,8 3 0 15,12 0-3-15,10-7-2 0,-5-1-2 16,9-7 1-16,4 0 1 15,-8-7 2-15,17-9-6 16,-5 1 1-16,-8-8-28 16,4-4-9-16,-4-15-24 15,-5 4-10-15</inkml:trace>
  <inkml:trace contextRef="#ctx0" brushRef="#br0" timeOffset="2">6466 3758 208 0,'-5'0'77'0,"5"4"-42"0,0-4-34 16,0 0 14-16,0 8 9 0,0 3 10 15,0 4-9-15,0 1-5 16,0 3-11-16,5 23 0 0,3-4 2 16,-8-7-6-16,0 0-3 15,0-8-1-15,4 0 1 16,-4-8-1-16,0-4 2 15,0 1 0-15,0-4 1 16,0-8 0-16,5-20-5 16,-1-10-1-1,0-1-6-15,1 1-2 16,-1-1 2-16,0 4 5 0,5 4 2 16,-5 0 1-16,9 4-3 15,-13 4 0-15,9 3 2 16,-1 8 0-16,1 4 3 15,4 4 3-15,-4 4 2 16,-1 3 1-16,1 5 0 16,-1-1 0-16,-3-4 0 15,-1 1 2-15,0-1-5 16,-4 5 1 0,0-16 1-16,0 0-3 15,0 0-3-15,9-4-3 16,-9-4-1-16,9-3 2 15,-1-5 0-15,5 1-2 16,0-4 0-16,9 0 2 16,-5 0 2-16,13-1-2 0,-13 5 0 15,5 4-1-15,-5 3-2 16,5 4 3-16,-5 4 2 16,0 8 2-16,0 3 3 15,-4 8-1-15,0 4 2 16,-4 8-2-16,-1 7 2 15,1-3-2-15,0-4 0 16,-1-5-3-16,1-3 1 16,-1-7-4-16,-3-1 0 15,-1-4-23-15,0-7-10 16,-4-4-26-16,0-4-12 16,0-26-48-16</inkml:trace>
  <inkml:trace contextRef="#ctx0" brushRef="#br0" timeOffset="3">7142 3172 228 0,'0'-4'88'0,"0"4"-48"0,0 4-25 0,0-4 24 16,0 8-15-16,0-1-1 15,0 1-4-15,0 4-1 0,0-1 6 16,-4 24-13-16,-1-5-6 16,1-3-3-16,4-4-2 15,0-4 0-15,0-4 0 16,0-3 2-16,0-1-23 15,-9 1-44 1,5-4 2-16,8-1-31 16,1-3-40-1,3-4 41-15</inkml:trace>
  <inkml:trace contextRef="#ctx0" brushRef="#br0" timeOffset="4">7263 3168 176 0,'0'0'68'0,"0"0"-36"0,0 0-31 15,0 0 14-15,0 4 9 0,-9 4 8 16,5 3-2-16,-5 1 2 16,1 11-18-16,-1 11-4 0,0 1-2 15,1-1-4-15,-1-3-3 16,5-4-3-16,-1-4 1 15,1-4-32-15,4-4-13 16,4-7-67 0</inkml:trace>
  <inkml:trace contextRef="#ctx0" brushRef="#br0" timeOffset="5">5035 3203 200 0,'0'-4'74'0,"0"4"-40"0,0 0-24 16,13 0 17-16,-13 0-11 15,8 4-4-15,1 3-3 0,0 1-1 16,4 11-4-16,-5 12-3 0,1-4 2 16,4 0-2-16,-5-1 2 15,-3-3-2-15,8 0-1 16,-9-4 3-16,5-3 2 15,-5-1-2-15,0-3-2 16,1-1-31-16,-1-3-13 16,-4-8-62-1</inkml:trace>
  <inkml:trace contextRef="#ctx0" brushRef="#br0" timeOffset="6">5203 3195 160 0,'-4'-4'60'0,"4"8"-32"0,0-4-26 16,0 0 14-16,0 0-1 15,0 8 3 1,0-1-6-16,0 5 1 0,4 11-8 16,5 8-1-16,-1-5 0 0,1 5-2 15,4-8-2-15,0 0-2 16,0-4 1-16,0-4-92 15</inkml:trace>
  <inkml:trace contextRef="#ctx0" brushRef="#br0" timeOffset="7">8331 3429 144 0,'5'-8'55'0,"-1"-3"-30"15,-4 3-29-15</inkml:trace>
  <inkml:trace contextRef="#ctx0" brushRef="#br0" timeOffset="8">8349 3394 318 0,'0'-4'54'0,"0"4"-23"16,8 8-15-16,5 7-6 0,-9 12 5 16,1 12 5-16,3 7 5 15,-8-1 2-15,0 5-12 16,0 0-4-16,0-8-7 16,0-3-3-16,0 6 2 15,0-10 0-15,0-8-4 16,0-4 1-16,0-8-31 15,0-3-14-15,0-5-6 16,0-14-28-16,0-5-12 16,0-3-2-1</inkml:trace>
  <inkml:trace contextRef="#ctx0" brushRef="#br0" timeOffset="9">8318 3417 140 0,'-4'-7'52'0,"-5"7"-28"0,9 0-15 16,0 0 16-16,0 0-5 16,0 0 0-16,0-4-9 15,0 0-4-15,0 4-4 16,0 0-3-16,0-4 3 0,0 4 0 0,0 0 3 16,9-4 8-16,-9 0 3 15,9 1-4-15,-1-5 0 16,5-7-4-16,13-4 0 15,-9-1-3-15,1 5-1 16,3 0-1-16,5-1 2 16,4 5 1-16,0 3 1 15,0 1-4-15,5 3-1 16,-1 8 1-16,-3 7 2 16,3 8 1-16,-17 8 1 15,-4 0 2-15,-4 0 1 16,-14-1-3-16,1 1 0 15,-13-4-3-15,-9 0 0 0,5-4-1 16,-5-3 0-16,-4-5-5 16,4 8 1-16,4-11 0 15,-4 7 2 1,5-3-3-16,3-1 0 0,6-3-1 16,3-4-2-16,0 0-2 15,5-1 1-15,8 1 3 16,5 8-1-1,0-1 1-15,3-3 4 16,6 0 3-16,3-1 2 16,5 5 1-16,4-1 0 15,-4 5 2-15,13-1 1 0,0 4 1 16,-5 4 0-16,-8 0 0 16,-4 0 2-1,-5 0 4-15,-4 0-6 16,4-4-2-16,-8 4-5 15,-5-4-4-15,0-3 2 0,0-5 0 16,1-3-26-16,-1-12-11 16,5 0-23-16,-1-4-9 15,5-7-80 1</inkml:trace>
  <inkml:trace contextRef="#ctx0" brushRef="#br0" timeOffset="10">8999 3670 232 0,'-8'4'88'0,"8"-4"-48"0,4 4-34 0,9 0 20 0,0-1-3 15,4 1 3-15,-4 0-3 16,4 0 0-16,0-4-12 15,1 0-4-15,-1 0-1 0,4-4-3 16,1 0-2-16,-5 0 2 16,0 1 0-16,1-5 1 15,-1-4 2-15,-9-3-1 0,1-4 0 16,-5 0-6-16,-4 3 1 16,-8-3 0-16,-5 4 2 15,0 4-8 1,-4-1-1-16,-1 8 2 15,-7 0 2-15,-6 8 0 0,6 4-1 16,-6 7 0-16,10 4 3 16,4 4 0-16,-1 0 1 15,10 4 6-15,-5 4 4 16,9-1-3-16,4-3-2 16,4 0-2-16,17-4 0 15,1 0-2-15,4-4 2 16,0-4 0-16,8-3 1 15,1-8-13-15,3-4-4 16,-3-4-29-16,12-8-11 16,1-3-71-1,-5-4-41-15,-4 0 77 0</inkml:trace>
  <inkml:trace contextRef="#ctx0" brushRef="#br0" timeOffset="11">9620 3563 264 0,'-9'0'99'0,"13"-8"-54"0,-12 4-37 16,-1 4 24-16,0 4-5 15,-3 0 2-15,-6 4-14 16,-3-1-6-16,-9 9-6 16,-1 3-5-16,1 4-1 0,4 4 2 15,9-1 0-15,4 5-2 0,5-4 2 16,12 0-4-16,13-1 1 15,5-6 2-15,4-5 1 16,-1-7 3-16,6-8 1 16,-1-4 1-16,-4-8 0 15,4-3 0-15,-4-4 0 16,0 0 2-16,-14 0 3 16,1-8-4-16,-4-8-1 15,-13 8 0-15,-1-7 0 16,1 11-5-16,-5 8 1 15,5-1 0-15,0 5 0 16,0 7-7-16,-5 4 0 0,5 11 1 16,-1 9 1-16,5 3 3 15,5 3 1 1,8 13 3-16,-1 3 1 16,10 27 3-16,0 0 3 0,-10-8 9 15,1 0 3-15,0 8-4 16,-8-7-2-16,-10-13-1 15,-8-14 4-15,5-8-6 16,-9-1 1-16,-27 5-10 16,-7-12-4-16,-14-11-36 15,0-8-15-15,9-8-37 16,-4-19-17-16,17 4-31 16</inkml:trace>
  <inkml:trace contextRef="#ctx0" brushRef="#br0" timeOffset="12">10059 7401 160 0,'0'-4'63'0,"0"4"-34"0,0 4-23 0,0-4 15 0,0 0-2 16,0 0 18 0,4 23-2-1,1 3-18-15,-10 5-1 0,1 4-2 16,4 3-1-16,-8 0 2 15,-1 0-6-15,5 20-3 0,-1-12-3 16,1-4-3-16,4-4 1 16,0-3 1-16,9-5-1 15,4-3-1-15,4-4-2 16,4-4 1-16,5-3-1 16,-4-1 0-16,4-4 4 15,8-3 3-15,-4-4-2 16,5 0 0-16,-1-4-3 15,-4 0-1-15,0 0 1 16,-4 0 2-16,-4 0-1 16,-5 0 2-16,0 0-9 15,1 0-1-15,-1 0-42 0,0-4-20 16,0-4-45 0</inkml:trace>
  <inkml:trace contextRef="#ctx0" brushRef="#br0" timeOffset="13">10507 7818 212 0,'-17'0'79'0,"17"0"-42"0,-9 4-37 15,9-4 18-15</inkml:trace>
  <inkml:trace contextRef="#ctx0" brushRef="#br0" timeOffset="14">10481 7822 363 0,'9'11'10'0,"-9"1"-5"15,9-4-6-15,4 3-2 0,4 1 2 16,0-1 0-16,0 1 1 16,1-1 0-16,-6 1 2 15,1-1 3-15,-4 1-2 16,-9-1-2-16,-4 4 8 15,-5 1 6-15,-4-1-5 16,-4 0-1-16,0-3-5 16,8-5-1-16,-8 9-3 15,8-5-1-15,5-11-43 16,4 0-40 0,9-4-54-16,3 1 42 15</inkml:trace>
  <inkml:trace contextRef="#ctx0" brushRef="#br0" timeOffset="15">11059 7883 188 0,'-17'-15'71'0,"17"11"-38"0,-5-19-25 0,5 27 16 15,-4-12-3-15,-9 4 2 0,9 1-9 16,-13 10-1-16,-1 5-7 15,-3 3-2-15,-1 8 0 0,5 4-2 16,-9 4-2 0,5 3-4-16,12 0 0 15,-4 1 4-15,9-1 2 0,8-3 0 16,9 0 1-16,4-4-2 16,0-5-1-16,5-2 1 15,-1-5-1-15,14-7-20 16,-13-5-7-16,3-6-37 15,1-5-14-15,0-4-3 16</inkml:trace>
  <inkml:trace contextRef="#ctx0" brushRef="#br0" timeOffset="16">11145 7983 156 0,'-13'0'57'0,"9"4"-30"0,4-4-29 0,0 3 11 15,-9 5 3-15,5 0 4 16,0 3-2-16,-1 8 0 16,1 8-8-16,0-4-2 0,4 0 0 15,4 0 2-15,0-4 1 16,5 1-1-16,4-5 1 16,4-4 2-16,-4-7 2 15,4-4 6-15,5-4 1 16,-5-3-3-16,0-1 1 15,-4-15-5-15,-4 0-1 16,-5 0-2-16,-8 0 0 0,-5 0-2 16,5 0-1-1,-13 0-1-15,4 8 0 0,0-1-13 16,0 9-4-16,4-1-29 16,5 4-13-16,0 1-147 31,12-1 109-31</inkml:trace>
  <inkml:trace contextRef="#ctx0" brushRef="#br0" timeOffset="17">11205 7964 136 0,'-4'-4'52'0,"4"4"-28"0,-4-4-22 16,4 4 12-16,0 0 2 15,-5-4 2-15,1 4-3 16,0 0 1-16,4 0-9 16,-13 4-2-16,4 0-1 0,1 4 0 15,-1 3 0-15,0 0 0 16,1 5 2-16,-1 7-1 0,1 4 0 16,3-1-3-16,1-3 1 15,4 0-4 1,0-3 0-16,4-1 1 15,1-4 2-15,3-4 1 0,1-3 1 16,-1-4 0-16,5-4 0 16,0-4 0-16,0-4 2 15,-4 1-3-15,-1-8 0 16,1 3 1-16,-5-7 2 16,-4 0-3-16,0 0 0 15,0-1-1-15,-4 1-2 16,0 4 1-16,-1 0-1 15,1 3 0-15,0 1 2 16,4-1-3-16,0 4-2 16,0 1-1-16,0 3 3 15,0 4 2-15,0-4 2 0,0 4-1 16,0 0 1-16,0 8-2 16,4 3-1-16,0 5 3 15,5 3 0-15,0 8 3 16,-1-4 1-16,1 0-1 15,4 0-1-15,0-4-3 16,0 0-2-16,0-4 3 16,-5-3 0-16,1-1-4 15,-1-3 1-15,5-4-38 16,5-4-14-16</inkml:trace>
  <inkml:trace contextRef="#ctx0" brushRef="#br0" timeOffset="18">11391 7611 172 0,'-9'-4'66'0,"9"4"-36"0,0 4-26 0,0-4 13 0,0 8 5 16,0 7 4-16,9 12-3 15,-9 8-2-15,0 7-11 16,0 7 2-16,0 1 4 0,0 0-6 15,0 4-3-15,0-8-2 16,0-8-1-16,8-4 0 16,-8-3 0-16,9-4-2 15,-9-4-2-15,4-8-8 0,-8 1-3 16,8-9-36 0,-8-3-16-16,12-4-43 15</inkml:trace>
  <inkml:trace contextRef="#ctx0" brushRef="#br0" timeOffset="19">11735 7960 172 0,'-4'-4'66'0,"8"0"-36"0,-4 4-35 0,-8-4 47 16,8 4-12-16</inkml:trace>
  <inkml:trace contextRef="#ctx0" brushRef="#br0" timeOffset="20">11697 7948 373 0,'-18'4'17'0,"1"4"-9"0,0 3-6 16,-5 5-2-16,1 3-3 15,4 8 2-15,4-1 1 16,0 1 2-16,4 4-1 15,9-4-1-15,9 0-2 16,-5-5 1-16,9-2 1 16,0-5 2-16,13-4-3 15,-5-7-2-15,5-4-38 16,-4-4-15-16,3-7-40 16</inkml:trace>
  <inkml:trace contextRef="#ctx0" brushRef="#br0" timeOffset="21">11809 7971 160 0,'-5'4'60'0,"5"0"-32"0,0 0-20 0,0 3 16 16,0 5 1-16,0 3 2 15,0 12-10-15,0-4-3 16,5 0-8-16,-1 0-6 0,5-4-1 15,-1-3 3-15,5-1 1 16,4-4-1-16,1-3 1 16,-6-8 0-16,1-4 1 15,0 0 2-15,5-7 1 0,-10-8-3 16,1 0-3-16,-1-1-3 16,-3-3 1-16,3 0 3 15,-8 4 1-15,0 4-1 16,0 3-2-16,0 5-2 15,0 3 1-15,0 4-4 16,0 0 1-16,5 11 8 16,-5 1 5-16,4 15-13 15,5-4-4-15,-9 0 3 16,12 0 4-16,6-4 2 16,-1-4-1-16,0 1 3 15,-4-5 0-15,4 0-19 16,-8-7-9-16,4-4-36 15,4-7-60-15,0-5 23 16</inkml:trace>
  <inkml:trace contextRef="#ctx0" brushRef="#br0" timeOffset="22">12201 7661 200 0,'-5'-8'74'0,"5"8"-40"0,5 4-40 0,-1 0 12 16,0 4 5-16,1 3 7 16,-1 8 4-16,5 16 2 0,-1 3-13 15,-8 4-7-15,4 4-2 0,1 0 0 16,3-4 3-16,-3 0-7 16,-1-3 0-1,5-9 4-15,-5-3 4 0,0-4-17 16,1-4-4-16,3-3-33 15,9-1-11-15,-8-3-34 16</inkml:trace>
  <inkml:trace contextRef="#ctx0" brushRef="#br0" timeOffset="23">12593 7975 200 0,'-5'-7'74'0,"5"-1"-40"0,-4 4-24 16,4 4 20-16,-4 0-12 0,0-4 0 15,-1 4 3-15,-12 0 1 16,4 0-11-16,-4 4-9 0,0 4-4 16,-1 3-2-16,5 1 0 15,1 3 0-15,-1 8 0 16,4-4 3-16,5 8 2 15,4-4-9-15,4-4-2 16,5-4 11-16,-1-3 6 16,5-4-2-16,0-5-1 15,4-3 0-15,1-7 0 0,-1-12-2 16,0 3-2-16,-8-3 1 16,-1 0 1-16,1 4 1 15,-5-1 1-15,-4 1-2 16,0 3-2-1,0 1 1-15,0 3 1 0,0 4-6 16,0 4-1-16,0 0 2 16,4 8 1-16,1 4 2 15,-1 7 0-15,9 4 0 16,-9 0 0-16,9-4-3 16,-8 0 2-16,8-4 1 15,-1 1 2-15,14-5-1 16,-13-3-1-16,4-4-26 0,5-4-10 15,-5-8-68 1,9-7-36-16,-9-4 65 16</inkml:trace>
  <inkml:trace contextRef="#ctx0" brushRef="#br0" timeOffset="24">12838 7661 204 0,'-4'-27'77'0,"4"23"-42"0,0 1-30 0,0 3 19 15,0 0-11-15,0 0-2 16,4 3 5-16,1 13 3 16,-1 3-9-16,0 23 1 0,-4 8 2 15,0 0-5-15,0 3 0 16,0 1-4-16,5-4-1 16,-5-4 1-16,4-8 0 0,0-4-2 15,5-3 1-15,-9-4-20 16,4-4-6-16,-4-8-48 15,5-3-19-15,-5-9-8 16</inkml:trace>
  <inkml:trace contextRef="#ctx0" brushRef="#br0" timeOffset="25">12701 7883 256 0,'0'-4'96'0,"21"-3"-52"0,1 3-43 0,-14 0 21 15,5 0-5-15,4-3-1 16,5-1-6-16,8 0-4 16,-8 4-3-16,12 4-5 0,5 8-1 15,-9 0-45-15,0-1-17 16,0 1-50-1</inkml:trace>
  <inkml:trace contextRef="#ctx0" brushRef="#br0" timeOffset="26">13062 8006 216 0,'5'15'82'0,"-1"-7"-44"0,9-1-40 15,0 1 14-15,-4 0 3 16,3-4 2-16,6-1-6 16,8-3-2-16,-5 0-5 15,5-3-1-15,-9-5 3 0,5-4-1 16,-1 1 0-16,-3-1-3 15,-1-3 1-15,-17 4 0 16,0-5 1-16,0 5-5 0,-13-1 1 16,0 5-2-16,0 3 0 15,-13 4 2-15,5 4 0 16,-5 3-3-16,4 5 0 16,5-1 2-16,0 5 0 15,-1 3 3-15,10 4 3 16,-1 4 0-16,5-4 2 15,4 0-4-15,9-4 0 16,3 0-1-16,6-4 1 16,8 1-2-16,4-5 2 15,-9-3-7-15,5-5 1 16,4-6-37-16,9-1-15 16,4-11-56-16</inkml:trace>
  <inkml:trace contextRef="#ctx0" brushRef="#br0" timeOffset="27">13584 7937 132 0,'-9'-8'52'0,"18"4"-28"0,-9 1-17 16,0 3 15-16,0 0 11 16,0 0 7-16,-13 0-6 15,9 3-3-15,-14 5-17 16,1 0 4-16,0 3 3 0,0 5-7 15,4-1-1-15,0 0-12 16,4 0-5-16,5 5-1 0,8 3 1 16,9 0 2-16,4 0 3 15,5 0 0 1,-1 0-1-16,-3 0 5 16,3-1 1-16,-12-2 11 15,-5-1 4-15,-8 0 2 0,-9 0 3 16,-4-4-14-16,-5-3-7 15,-12 3-47-15,-5-11-20 16,0-4-79 0</inkml:trace>
  <inkml:trace contextRef="#ctx0" brushRef="#br0" timeOffset="28">14489 7550 224 0,'-5'-8'85'0,"5"8"-46"0,0 4-37 16,0-4 19-16,0 0-4 15,0 8-1-15,5 11 3 16,-5 12 2-16,0 11-11 0,0 15 3 0,0 8 3 16,-5-3-4-16,5 3 1 15,-8-8-4-15,4-3 0 16,-1-8-3-16,5-4-1 15,-8-8-3-15,8-7-2 16,0-8-13-16,-5-3-6 16,1-5-30-16,4-7-11 15,0-8-66 1</inkml:trace>
  <inkml:trace contextRef="#ctx0" brushRef="#br0" timeOffset="29">14472 7596 212 0,'-13'-12'79'0,"13"12"-42"0,-5-7-26 15,5 7 23-15,0-4-7 16,0 0 1-16,5 0-11 16,3 1-5-16,9-5-7 0,-4 0-2 0,13 1 1 15,-9 3-5 1,14-4-1-16,3 4-2 16,1 4 3-16,-1 4-2 15,-4 4 1-15,-4 3 2 0,-4 5 2 16,-9 3 3-16,-9 4 4 15,-8 3 2-15,-1 1 1 16,-8-4-4-16,-4 0 0 16,-13 4-5-16,4-8-2 15,-8 0 0-15,3-3 1 16,6-5-3-16,3 4 0 16,5-7 1-16,4 7 2 15,4-3-6-15,1-4 1 16,8 7-1-1,8 0 2-15,-3 1 3 16,7 3 0-16,6 0 2 16,3 4 0-16,5 0 3 0,4 0 6 15,-8 0 2-15,-1 0-3 16,1 0 1-16,-5 0-5 16,0 0-2-16,-4-4 0 15,-4 0-1-15,0-4 0 16,-5-3 0-16,0-5-18 15,-4 1-5-15,0-8-20 16,0 0-7-16,-4 0-40 16,8-4-15-16,0 0-7 15</inkml:trace>
  <inkml:trace contextRef="#ctx0" brushRef="#br0" timeOffset="30">14885 7979 212 0,'-4'0'82'0,"8"4"-44"0,0-4-42 0,-4 0 15 15,0 0 3-15,9 4 5 16,0-1 2-16,4 1 2 16,4 4-13-16,0-4-1 0,-4 0-2 15,4-1-1-15,1-3 1 16,-1-3-4-16,0-1 0 0,0-4 3 15,0 0 1 1,-4 1-1-16,-4-1 1 16,4-3-2-16,-13-1 0 15,0 1-6-15,0 3 1 0,-13 0 0 16,0 1 0-16,0 3 0 16,-4 0 0-16,-5 0-3 15,5 4 2-15,-9 4-4 16,5 0 1-16,-1 4 4 15,5 3 2-15,4 4 0 16,0 5-2-16,4 2 3 16,5 1 0-16,0 0 1 15,4 0 0-15,4 0-2 16,9 0 1-16,0 0-2 16,4-3-1-16,0-1-2 15,5-8 1-15,4-3-23 16,4-4-10-16,5-4-39 0,-1-4-19 15,5-8-9 1</inkml:trace>
  <inkml:trace contextRef="#ctx0" brushRef="#br0" timeOffset="31">15398 7960 224 0,'-13'-8'85'0,"-13"8"-46"0,13-4-32 0,5 4 18 16,-1 0-2-16,-8 0 3 15,0 4-5-15,-5 0-3 0,-4 4-10 16,0 3-5-16,0 4 0 0,5 1-4 16,-1 7 0-16,9 0-1 15,5-4 0-15,3 0 2 16,10-4 2-16,8 1 1 16,4-5 1-16,4-3-2 15,1-4 1-15,0-4-2 16,-1-4-1-16,5-4-2 15,-13-3 1-15,13-1 1 16,-9-3 2-16,-8 3-1 16,-5-3-1-16,0 0-2 15,-4 3-1-15,-4 1-1 16,4 3 0-16,-4 0 0 0,-1 8 0 16,5 4-2-16,5 8 1 15,8 7 1-15,-5 4-1 16,1 4 6-1,8 7 1-15,-13 5 6 0,5 3 3 16,-5-4 5-16,-4-4 2 16,-8 9-1-16,-1-13 0 15,-8 5-3-15,-9-5-1 16,-4-7-5-16,-5-4-3 16,-4-15-11-16,5-4-6 15,0-11-16-15,3-5-5 16,1 1-25-16,4-4-8 15,9 0-55-15</inkml:trace>
  <inkml:trace contextRef="#ctx0" brushRef="#br0" timeOffset="32">15536 7607 232 0,'0'-3'88'0,"0"6"-48"0,0 5-40 16,4 0 16-16,0 11 2 16,1 4 3-16,-1 15 3 15,0 8 0-15,1 8-13 16,-1-1-4-16,-4 1-1 0,0-8-3 15,0-4 0-15,0-4-1 0,0-3 1 16,0-4-2-16,0-1 2 16,0-3-2-16,9-4 2 15,-5 0-2-15,9-4-1 16,4 0 3-16,5-7 2 16,-5-1 0-16,0-3 0 15,9-4-3-15,0-4-2 16,0-4-2-16,-5 0 1 15,1 0-17-15,-9-3-5 16,0-1-29-16,-5 0-9 16,1-3-56-1</inkml:trace>
  <inkml:trace contextRef="#ctx0" brushRef="#br0" timeOffset="33">15536 7588 260 0,'0'-4'99'0,"0"4"-54"0,13-3-46 15,0 3 18-15,4-4-8 0,0 0 2 16,5 0-6-16,-1 0-3 15,5 1-1-15,4 3-1 0,0 0 0 16,-4 0-49-16,-4 0-21 16,4 3-40-1</inkml:trace>
  <inkml:trace contextRef="#ctx0" brushRef="#br0" timeOffset="34">15786 7734 236 0,'-13'11'88'0,"13"5"-48"0,0 41-36 15,0-34 19-15,0 8-2 16,0 3 4-16,0 8-9 16,0 0-2-16,0-3-8 0,0-5-2 15,0-3 2-15,0 0-3 16,0-8-2-16,0-4-9 15,0-4-5-15,0-4-37 16,0-3-18-16,4-8-46 16</inkml:trace>
  <inkml:trace contextRef="#ctx0" brushRef="#br0" timeOffset="35">15773 7853 212 0,'-9'-31'82'0,"9"35"-44"0,0-12-33 15,4 0 17-15,1 1-3 16,3-1 3-16,1 0-8 15,8-3-1-15,1 0-7 16,3 3-2-16,1 0 2 0,3 4-5 16,-7 1-3-16,-5 3 1 15,4 7 2-15,-4 1 0 16,0 3-1-16,-5 5 5 16,-3 3 1-16,-10 4-2 15,-3-4-1-15,-5-4-10 16,0 1-3-16,-4-1-6 15,-5 0-1-15,-4-3 5 16,5-5 5-16,3 1 4 0,-3-4 2 16,8 0 5-1,9 0 2-15,-5-1 0 16,9 5 1-16,9-4 5 0,-1 4 4 16,10 3-2-16,3 0 0 15,5 1 0-15,0 3 2 16,0 4-5-16,-1-3-1 15,-3-1-4-15,0 0-1 16,-5 1-3-16,-4-5-2 16,-5 5 3-16,1-5 0 15,-5 1-1-15,1-1-2 0,-1-3-17 16,4-1-9-16,-8-3-19 16,0-4-10-1,0 0-41 1,9 0-45-16,0-7 49 0</inkml:trace>
  <inkml:trace contextRef="#ctx0" brushRef="#br0" timeOffset="36">16135 7673 236 0,'-5'-4'88'0,"10"8"-48"0,-5-1-38 0,4 1 19 16,0 4 4-16,-4 7 5 16,0 12-1-16,0 11 2 15,0 4-17-15,0 4 1 0,0 4-1 16,0-4-7-16,0-8-2 15,0-3 1-15,0-8 1 16,0-4-3-16,0-4-1 16,0-4-1-16,0-3-2 15,0-5 5-15,0-7 1 16,0-3-5-16,5-1-2 0,3-12-5 16,-8-3 1-1,5-4-4-15,8 0-1 0,-9 0 0 16,9 4 1-16,0 4 3 15,4 3 4-15,0 5 1 16,5 7 1-16,-5 0-3 16,0 7 2-16,0 5 1 15,1 3 0-15,-5 4 6 16,0 0 4-16,-5 4 1 16,-8-3 3-16,-4-1 2 15,0 0-1-15,-9-4-7 16,-5-3-5-16,-8-1-5 15,1-3-1-15,-1 0-16 16,0-5-7-16,0-3-14 0,5 0-5 16,3-3-17-16,-3-5-9 15,16 0-41 1</inkml:trace>
  <inkml:trace contextRef="#ctx0" brushRef="#br0" timeOffset="37">16286 7604 260 0,'0'-4'99'0,"0"4"-54"0,17 0-44 16,-9 0 19-16,5 0-5 15,-4-4 4-15,8 0-7 16,5 0 1-16,4-3-8 16,-1 3-3-16,1 0 1 0,0 0-2 15,-4 0-1-15,-1 1 1 16,-4-1-1-16,-4 4 0 16,-4 4 2-16,0 3-1 15,-1 8-1-15,-3 8-2 16,-5 12-1-16,0 3 2 15,0 12 2-15,8 4 0 16,-8-1-1-16,4 1 1 16,1 0-1-16,3-9 0 0,-3-6 0 15,-1-5 0-15,0-3 0 16,1-4 2-16,-5-4 1 16,-5-8-1-16,-8 0 1 15,-4-7-4-15,-13 0 0 16,4-5 1-16,-8 1 0 15,4-4 0-15,-1 0 0 16,-3 0-9-16,4-4-4 16,4 1-22-16,9 3-10 15</inkml:trace>
  <inkml:trace contextRef="#ctx0" brushRef="#br0" timeOffset="38">16945 7684 236 0,'-4'12'90'0,"-14"3"-48"0,10 16-31 0,16-5 21 16,-3 9-4-16,-1 7 1 16,-8 0-10-16,-1 0-4 15,5 0-8-15,-8-7-5 16,8-5 1-16,0-3-2 0,0 0-1 15,0-8-21-15,-5 0-9 16,1-3-31-16,4-5-14 16</inkml:trace>
  <inkml:trace contextRef="#ctx0" brushRef="#br0" timeOffset="39">16734 7956 276 0,'-5'-4'104'0,"14"8"-56"0,8-4-47 0,-12 4 21 0,12-4 1 15,4 0 3-15,9 0-9 16,9 0-5-16,-9 4-7 16,9-4-8-16,4-4-1 0,-4 0-53 15,0-4-22-15,-9 1-50 16</inkml:trace>
  <inkml:trace contextRef="#ctx0" brushRef="#br0" timeOffset="40">17376 7588 276 0,'0'-7'104'0,"0"10"-56"0,0 5-58 0,4 0 16 0,-4 7 9 15,4 16 10 1,-8 7 2-16,4 16 2 15,-4 7-16-15,-9 0-6 0,8 1 0 0,1-5-4 16,0 0 0-16,0-3-1 16,-1-4 1-16,1-8-2 15,-9-8-1-15,4-7-26 16,9-8-12-16,0-7-45 16,0-12-20-16,13-4-9 15</inkml:trace>
  <inkml:trace contextRef="#ctx0" brushRef="#br0" timeOffset="41">17268 7657 236 0,'0'-23'88'0,"4"16"-48"0,18-9-40 0,-5 9 16 15,9-5 4-15,-9 1 5 16,9-1-5-16,0 1 1 16,4-1-12-16,5 8-3 0,-1 1-2 15,-4 3-2-15,-4 7-2 16,-4 9 5-16,-5 10 4 15,-4 5 1-15,-5 3 2 0,-12 5-4 16,-9 3-3-16,0-4-2 16,-4-3-3-16,-5-5-2 15,-3 1-1-15,3-8-9 16,-17-4-5-16,9-4 0 16,0-3 2-16,4-4 9 15,4-1 5-15,10-3 0 16,7 0 0-1,14 0 5-15,4 3 0 16,4 1 1-16,5 0 5 16,8-1 6-16,4 5 1 15,5 3 1-15,-13 4 0 16,4 0 0-16,-8 1 0 0,-1-1-2 16,-4 4-6-16,-8 0-2 15,0 0-2 1,-5-4-1-16,0 0-19 0,5-4-5 15,-9-3-31-15,0-5-10 16,0-7-84 0,13 4-42-16,0-4 87 15</inkml:trace>
  <inkml:trace contextRef="#ctx0" brushRef="#br0" timeOffset="42">17733 8056 212 0,'-4'0'82'0,"8"23"-44"0,14-16-31 0,-14-3 20 0,9 0 4 15,0 0 5-15,4 0-4 16,9-4 1-16,-9 0-19 16,5 0-4-16,3-4 1 0,6 0-7 15,-10-4-2-15,1 1 1 16,-5-5 0-16,0 1-1 15,-8-5-2-15,-1-3-4 16,-16 4 0-16,-1-1-7 16,-4 1-3-16,-4 4 5 15,-5 3 3-15,-3 4-1 16,-6 12 2-16,6 3 1 16,-10 5-1-16,5 7 6 0,4 7 3 15,5-3 10-15,3 0 3 16,10-4-6-16,8 4-2 15,13 0-3-15,8-5 1 16,9-2-13-16,5-5-5 16,8-7-33-16,0-5-11 15,4-3-43 1,-3-3-52-16,-1-1 44 16</inkml:trace>
  <inkml:trace contextRef="#ctx0" brushRef="#br0" timeOffset="43">18164 7979 228 0,'-13'-11'88'0,"9"14"-48"0,0 1-29 15,-5 0 23-15,0 0-11 16,-3 7-1-16,-1 5-11 16,-9 3-4-16,5 4-4 15,4 0 2-15,4 0 4 0,9 0-1 16,0 0 3-16,9-4-4 15,0-4 1-15,3-3-1 16,6-5 1-16,-1-3-2 16,4-8-1-16,-3-3-3 15,-5-1 1-15,0-7 0 16,-1 3 1-16,-3-3-5 16,0 0 1-16,-9-1 0 0,0 1 2 15,0 3-1-15,0 1-1 16,0 3-4-16,0 8 0 15,0 0 0-15,4 16-1 16,9 3 1-16,0 8 3 16,0 11 0-1,0 8 1-15,-5 11 13 0,5 8 8 16,-13-7-4-16,0-5 1 16,0-7 0-16,-17-3 1 15,0-9-8-15,-13-7-4 16,-1-12-13-16,-16-7-6 15,0-12-27-15,-1-8-13 0,1-3-89 16,8-27-63 0,5-4 85-16</inkml:trace>
  <inkml:trace contextRef="#ctx0" brushRef="#br0" timeOffset="44">18479 7546 220 0,'0'0'82'0,"4"4"-44"0,0 4-38 16,1 3 16-16,3 12 4 0,-8 12 7 15,5 14-1-15,-5 13-1 16,0-1-13-16,-5 4-1 0,5-7 0 16,-8-9-6-16,3-3-3 15,1-4-1-15,4-7-1 16,0-4 2-16,4-5 1 16,9 1-1-16,-4-4-2 15,4-4 3-15,4 0 0 16,0-3-1-16,5-1-2 15,4-3-4-15,-5-1 0 16,-3 1-11-16,-1-5-3 16,-4-7-20-16,0 0-5 15,-5-4-49-15,5-7-46 16,4-1 46-16</inkml:trace>
  <inkml:trace contextRef="#ctx0" brushRef="#br0" timeOffset="45">18410 7519 292 0,'4'-7'110'0,"13"7"-60"0,14 0-47 0,-10 0 21 15,5 0-10-15,4-4 2 16,5 0-11-16,3 4-3 16,1 0-2-16,-9 0-27 0,5-4-11 15,-1 8-96 1</inkml:trace>
  <inkml:trace contextRef="#ctx0" brushRef="#br0" timeOffset="46">18780 7684 240 0,'0'4'90'0,"0"0"-48"0,5 3-36 16,-1 1 22-16,0 4 0 16,1 11 3-16,-1 11-3 15,-4 8-3-15,0 4-13 16,0 4-3-16,0-4-2 0,0-4-1 15,0-4 1-15,0-3-6 0,0-5-3 16,0-3-4-16,0-8-1 16,-4-3-32-16,4-5-11 15,0-3-48 1,0-8-59-16,4-12 41 16</inkml:trace>
  <inkml:trace contextRef="#ctx0" brushRef="#br0" timeOffset="47">18724 7703 252 0,'5'-7'93'0,"-5"3"-50"0,4 0-39 15,0 0 19-15,5 0-4 16,0-3 3-16,4-1-6 16,-1-4-1-16,6 1-9 15,8-1-2-15,8 5 0 0,-8 3-2 16,4 4 1-16,-8 8-2 0,-1 7-1 16,1 4-2-1,-5 0 1-15,-4 4 3 16,-9 4 3-16,-4 4 2 15,-4-1 3-15,-1-3-5 16,-7-4-1-16,-10-4-4 16,0 0-3-16,-3-3-7 0,-1-5-2 15,4-3-2-15,1 0-1 16,-1-1 5-16,9 1 4 16,5-4 1-16,3 0 4 15,1 3 4-15,8 1 6 16,9 3-1-16,-4 1 1 15,17-1-1-15,0 1 2 16,-1-1 1-16,1 8 1 0,0 1-2 16,4-5 1-1,-13 0-6-15,5 1-1 16,-5-1 0-16,-8 0 0 16,0-3-5-16,-1-1-1 0,5-3-15 15,-9 0-4-15,9-1-31 16,-8-3-14-16,3-4-64 15</inkml:trace>
  <inkml:trace contextRef="#ctx0" brushRef="#br0" timeOffset="48">19203 7987 236 0,'0'0'90'0,"4"0"-48"0,0 3-34 16,1 1 24-16,-5 4-5 16,4 3 4-16,-4 1-11 0,4 3-2 15,5 4-10-15,-9 1-7 0,0-1-2 16,4-4 1-16,-4 0 2 16,0-3-12-16,0-1-6 15,0-3-42-15,-4 0-17 16,4-1-44-1</inkml:trace>
  <inkml:trace contextRef="#ctx0" brushRef="#br0" timeOffset="49">19289 7711 264 0,'0'0'101'0,"4"0"-54"0,1 4-39 15,-5-4 24-15,0 0 0 16,0 0 5-16,-5 0-16 16,1 0-7-16,-9 0-8 15,4 0-5-15,1 0 0 0,3 0-4 16,1 0 2-16,4 0-4 0,0 0 1 15,0 0-3-15,0 0 2 16,0 0 1-16,0 0 2 16,0 0-1-1,0 0-1-15,0 0-26 0,-9 0-12 16,9 0-65 0</inkml:trace>
  <inkml:trace contextRef="#ctx0" brushRef="#br0" timeOffset="50">19233 7496 276 0,'4'-3'104'0,"0"3"-56"0,5 0-52 16,0 0 27-1,12-4-5-15,5 0-6 16,0 0-3-16,4 0-5 16,-8 0-5-16,-1 4 0 0,-4 4 1 15,-4 0 2-15,0 0-1 0,-4 4-1 16,0 3 1-1,-5 4-1-15,0 12 0 16,0 4 0-16,1 7-3 16,3 8 2-16,1 4 1 15,4 0 0-15,-9-1 0 0,9 5 0 16,0 0 0-16,-4-8 0 16,-1-4 0-16,-12-8 0 15,4-3 0-15,-4-4 2 16,4-4 1-16,-9-4 3 15,0-4-3-15,1-3-2 16,-5-5 0-16,-9-3 1 16,5 0-1-16,0-4-1 15,0-4 1-15,-1 0-1 16,-3 4-18-16,4-3-5 16,-1 3-35-16,14-4-15 15,4 4-39-15</inkml:trace>
  <inkml:trace contextRef="#ctx0" brushRef="#br0" timeOffset="51">19823 7550 200 0,'9'-4'77'0,"-9"4"-42"0,8 0-17 0,-8 0 23 15,0 0 1-15,9 0 4 16,0 4-16-16,4 4-6 16,-9 3-14-16,9 8 5 0,-9 4 4 0,0 8-4 15,1-4 2-15,-1 0-8 16,0-1-3-16,-4 9-6 15,0-5 0-15,0-3 0 16,0-4 2-16,0-4-8 16,0-3-3-16,0-1-15 15,0-3-7-15,0-5-15 16,9 1-6-16,0-4-30 16,-9-4-10-16,17-4-4 15</inkml:trace>
  <inkml:trace contextRef="#ctx0" brushRef="#br0" timeOffset="52">20155 7581 252 0,'4'-4'96'0,"-4"8"-52"0,0-4-25 0,0 0 29 16,-4 3-15-16,0 5-4 16,-14 4-5-16,-3 7-1 15,-9 4-13-15,-5 0-1 0,5 0-2 16,0 4-6-16,-5-4-2 16,10 3 2-16,-10-3 1 15,14-4-20-15,-5 1-8 16,4-9-33-16,5-3-13 0,0-12-63 15</inkml:trace>
  <inkml:trace contextRef="#ctx0" brushRef="#br0" timeOffset="53">19685 7604 260 0,'0'-4'99'0,"9"4"-54"0,8 0-44 16,-4 0 21-16,4 7-1 15,9 1 4-15,4 7 4 16,5 8 2-16,4 0-16 16,-1 0-9-16,1 4-4 0,0 4 0 15,-9-8 1-15,-4-4-15 0,-5-4-4 16,-3 1-43-16,-1-5-16 16,0-7-55-1</inkml:trace>
  <inkml:trace contextRef="#ctx0" brushRef="#br0" timeOffset="54">20668 7512 260 0,'8'-8'96'0,"-8"4"-52"0,5 0-16 0,-5 4 32 16,0 0-7-16,-5-3-1 16,-3-1-16-1,-5 4-7-15,-4 0-17 16,-1 4-8-16,-16-1 0 0,-5 1-5 16,0 4 0-16,5 0-1 0,4 3-2 15,4 1 3-15,4 3 0 16,5 4-4-16,8 0 1 15,14 4-3-15,8 4 0 16,13 0 1-16,4 0 2 16,4 11-1-16,1 0 1 15,-1 4 3-15,1 0 0 16,-5-3 1-16,-4-1 0 0,-13-3 0 16,-5-5 2-1,-8-3 8-15,-8 0 5 16,-5-8-1-16,-18-4 0 15,-7-3-8-15,-5-5-4 16,-1-7-6-16,6 0-2 0,-1-7-19 16,9-5-7-16,4 5-16 15,4-1-8-15,14-4-49 16,8 5-20-16,13-9 13 16</inkml:trace>
  <inkml:trace contextRef="#ctx0" brushRef="#br0" timeOffset="55">21241 7550 316 0,'4'-4'118'0,"0"8"-64"0,-4-4-59 0,0 0 20 16,9 8 6-16,-9 7 6 15,0 8-2-15,0 11-1 0,0 12-13 16,0 4-4-16,-9 0-1 0,5-4-3 16,4-4 0-16,0-4-3 15,0-3-1-15,-4-1-10 16,0-7-3-16,-1-12-50 16,1-3-21-1,0-4-9-15</inkml:trace>
  <inkml:trace contextRef="#ctx0" brushRef="#br0" timeOffset="56">21021 7787 316 0,'-9'-19'118'0,"9"23"-64"0,9 15-52 0,-5-11 25 15,5 0 4 1,8-1 5-16,0-3-7 0,9 0-5 15,13 0-14-15,-4 0-4 0,3-4 0 16,14 0-5-16,-22 0-1 16,0 0-9-16,9-4-4 15,-9 4-31-15,0-8-13 16,-4 0-73 0,13-3-63-16,-17 3 68 15</inkml:trace>
  <inkml:trace contextRef="#ctx0" brushRef="#br0" timeOffset="57">21762 7584 268 0,'5'0'101'0,"-5"0"-54"0,8 8-39 16,1-4 24-16,-9 7 2 15,0 1 6-15,0 15-8 16,0-4-4-16,-9 15-16 16,5-7-8-16,0 11 0 0,-1-8-1 0,-3 5 1 15,3-9-9 1,1 5-2-16,-5-5-23 0,5-3-8 16,0-4-29-16,4-4-10 15,0-3-52 1</inkml:trace>
  <inkml:trace contextRef="#ctx0" brushRef="#br0" timeOffset="58">21698 7573 276 0,'-18'-11'104'0,"18"11"-56"0,-4-8-43 15,4 8 24-15,0 0 2 16,0 0 3-16,0-4-10 16,0 0-1-16,13 0-14 15,-13 1-3-15,17-1-2 0,-4 0-2 16,13 0 1-16,-4 0-4 15,12 4 0-15,-12 0 1 16,12 8 0-16,-4 0 0 16,5 18 0-16,-5-3 0 15,0 12 0-15,-4-1 2 16,-9 8 3-16,-4-7 7 16,-13 7 4-16,0-8 1 0,-17 1-1 15,4-4-8-15,-13-5-3 16,0-3-3-1,-8 0-2-15,8-3-21 0,-9-5-9 16,14-4-27-16,-9-3-11 16,8-4-88-1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7:18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11366 9721 220 0,'-6'2'82'0,"12"1"-64"0,-12-3 18 15,6 0 4-15,0 0-8 16,0 0-1-16,0 0-11 16,3-3-5-16,3 1-8 15,3-6-3-15,3-3 0 0,3-5 0 16,9-2 0-16,3-3-2 15,5 0-2-15,4-3 1 0,-3 0-1 16,-3 3-3-16,-4 0 2 16,-5 5-10-16,-3 2-3 15,-3 4-13-15,-3 2-3 16,-3 3-8-16,-3-1-2 16,-3 4-35-1,-3 2-50-15,3 5 36 16</inkml:trace>
  <inkml:trace contextRef="#ctx0" brushRef="#br0" timeOffset="312.3417">11497 9858 244 0,'-9'-2'93'0,"3"12"-72"0,15-7 11 0,0-3 1 16,6-5-9-16,-3 2 0 16,12-13-2-16,-3 3-2 15,6-6-10-15,-4-7-4 0,1 7-2 16,0-2-2-16,-3 0-2 15,-3 5-2 1,5 0-16-16,-5 3-6 16,-3 0-21-16,-3-3-9 15,-3 0-53 1</inkml:trace>
  <inkml:trace contextRef="#ctx0" brushRef="#br0" timeOffset="3309.1335">17090 9615 192 0,'-3'0'71'0,"3"0"-55"0,3-5 13 0,-3 5 2 0,0 0-1 15,0 0 4-15,3 2-14 16,0 1-6-16,0-6-9 16,0 1-4-16,6-4 2 0,0 4 0 15,3-6 1-15,-3 3-2 16,6-9-2-16,-3 4 1 15,3-6 1-15,-4 5-1 16,4 1-1-16,-3-1-8 16,6-2-3-16,-6 0-25 15,0 2-9-15</inkml:trace>
  <inkml:trace contextRef="#ctx0" brushRef="#br0" timeOffset="3684.2968">17192 9782 204 0,'-6'2'77'0,"6"-2"-60"0,-3 3 8 0,3-3 0 16,3 3-2 0,-3-3 3-16,6-3-8 0,-1 0-3 15,4-7-8-15,0 2 6 0,9-5 4 16,-6 2-12-16,9-10-2 15,-3 2-2 1,6 1-1-16,-7 2 2 0,4 0 1 0,-3 3-30 16,-3 2-14-16,-3 1-34 15,0 2-14-15</inkml:trace>
  <inkml:trace contextRef="#ctx0" brushRef="#br0" timeOffset="4389.7504">17638 9160 192 0,'0'-11'71'0,"0"11"-55"0,-3-8 6 15,0 6 22 1,6 2-26-16,-3-3 25 15,0 0-25-15,-3-2 10 16,0 5-16-16,-3 3 3 16,6 2-10-16,-6 3 0 15,3 0-3-15,-3 3-2 16,6 2 1-16,-3 5-1 16,6 3 0-16,-3 9 0 0,3-1 0 0,0 0-3 15,6 0 2-15,3 3-1 16,3-3 0-1,0-5 0-15,3-6 0 16,5-2 2 0,1 0 0-16,9-11 4 15,3 0-2-15,11-10 8 16,-2 0-6-16,-6-14 8 16,-7 1-8-16,-5-17 3 15,0 6-4-15,-9-13 0 16,-3 5-1-16,-9-8-2 15,-3 11 1-15,-9-6 1 16,0 11-1-16,-12-6 8 16,3 9-5-16,-18 2 8 15,7 6-8-15,-10 4-3 16,6 6-2-16,0 8 1 16,6 8 0-16,-2 6 8 15,5 1-4-15,-6 4-3 16,9-1-2-16,-3 6-15 15,9-3 9-15,-2 1-59 16,2 1 37-16</inkml:trace>
  <inkml:trace contextRef="#ctx0" brushRef="#br0" timeOffset="7650.9561">12066 9081 176 0,'-3'-24'66'0,"3"18"-52"0,-3-17 56 31,18 15-18-15,-3 5-20-16,-3 3-12 15,-3-5-9-15,-3 5 0 16</inkml:trace>
  <inkml:trace contextRef="#ctx0" brushRef="#br0" timeOffset="8027.8182">12057 9046 292 0,'-30'19'110'0,"33"-11"-86"0,-12 10-11 0,6-5-9 16,0 3-6-16,9 5 3 15,-3 11 2-15,6 5 3 16,3 0-3-16,3 3-6 0,0-8-1 15,3-1 2-15,0-2 3 16,-4-5-2-16,4-3 0 16,3-5 3-16,3-5 3 15,3-8 2-15,2-3 1 0,7-3-4 16,0-13-1-16,-9 3 3 16,8-8 1-16,4-6 1 15,-12-12 2-15,-9 1-3 31,-6 1 1-31,-12-5-5 16,-9 5 0-16,-9 0 3 0,-6 8 3 0,-6-5 5 16,1 12 3-16,-1 4-5 0,0 5 1 15,-3 5-6 1,3 2 1-16,4 6-7 16,-1 0-3-16,3 3-4 15,0 2-1-15,3-5-21 0,15 6-6 16,4-4-23-16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7:39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17760 6728 148 0,'18'-16'57'0,"-12"14"-44"0,0-3 21 16,-3 2 5-16,-3 0-6 15,-3 3-2-15,-3 0-11 0,-6 3-5 16,-9 7-8-16,-6 12 4 0,-2 15 4 15,-4 16-5-15,-6 7-1 16,0 9-5-16,7 19-3 16,5 7 2-16,12-5 0 15,15-6 1-15,9-7 0 16,15-3-5-16,14-10 1 16,7-19-108-1,9-6 59-15,17-17-55 16,1-12 25-16,-7-10 9 15</inkml:trace>
  <inkml:trace contextRef="#ctx0" brushRef="#br0" timeOffset="1">17939 7287 144 0,'9'-11'55'0,"-6"8"-43"0,0-2 14 0,-1 2 4 16,-2 1 0-16,0-6 4 15,-2 5-12-15,-4 1-3 16,-3-1-11-16,-3 0-1 0,-3 3 3 15,-3 6-4-15,-3 9-1 16,0 7-2-16,3 1-3 16,1 4 1-16,2-1 1 15,6-4-6 1,6-1 3-16,3-5 2 16,3-1 0-16,6-7 2 15,3-2-2-15,2-6-1 0,4-6-2 16,-3-4-1-16,3-3-1 15,-6-3 0 1,0 2 3-16,-6-1 2 16,3 1 0-16,-6 1 10 15,3 3-5-15,-6 2 5 16,0 5-6-16,0 8 2 0,0 3-2 16,0 5 2-16,0 6-4 15,3-1-2-15,3 1 0 16,3-3-1-16,-3 0 0 0,2-6-5 15,1 1 1-15,0-6-25 16,0-2-8-16,0-6-25 16,0-5-11-16,3-5-14 15</inkml:trace>
  <inkml:trace contextRef="#ctx0" brushRef="#br0" timeOffset="2">18016 7017 220 0,'-3'0'82'0,"3"0"-64"0,3 8 11 0,-3 0-1 16,3 5-1-16,0 3 3 16,-3 8-10-16,3 10-4 15,-3 8-9-15,0 1-3 0,3-1 0 0,-3 0-2 16,3-7 1-1,0-4-2-15,0-4-1 0,0-9-19 16,0-2-10-16,3-10-58 16,0-9-32-1</inkml:trace>
  <inkml:trace contextRef="#ctx0" brushRef="#br0" timeOffset="3">18096 7247 220 0,'-6'3'82'0,"6"2"-64"0,0 5-4 16,0-4-6-16,0 4-1 16,3 4 6-16,0 4-5 15,0 3 0-15,0 0-4 16,3-2-1-16,0-1 1 0,0-2-5 0,3-2-1 16,0-4 3-16,0-5 1 15,0-2-5-15,0-3-2 16,0-5-16-1,0 2 11-15,0-7 3 16,-3-1 4-16,0 3 5 16,-1 3-1-16,-2-1-1 15,0 6 1-15,0 6 1 0,0 2 1 16,0 0 1-16,3 2 0 16,0 1 0-16,0-1 2 15,3-2 1-15,3-2 1 16,0-4 7-16,0-4 2 15,0-6 3-15,3-3 0 16,0-5-9-16,-1-2-2 0,-5-3-3 16,-3-1-1-16,-3-1-1 15,-3 1 0-15,-3 1-5 16,-3 5 1-16,0 3-11 16,0 0-3-16,1 8-28 15,-1 5-13-15,3 2-31 16,0 6-44-1,3-3 41-15</inkml:trace>
  <inkml:trace contextRef="#ctx0" brushRef="#br0" timeOffset="4">18552 7220 236 0,'-3'-2'90'0,"0"2"-70"0,0 0 8 0,0 0-2 16,0 0-3-16,-3 2 3 15,-3 6-12-15,0 3-3 16,-3 2-7-16,0 8-5 0,3 3-2 16,0 0 2-16,3 2 0 15,3-2-2-15,3-3 0 16,3-2-1-16,3-3 3 16,0-6-2-16,6-4 1 15,0-6-5-15,0-6-3 0,0-4-5 16,0-3-2-16,-3-3 5 15,-3-3 5 1,-3 1 4-16,-3-1 2 0,0 3 3 16,0 6 3-1,0 2-2-15,0 5 0 0,3 11 3 16,0 8 1-16,0 2-1 16,0 4 1-16,3-1-4 15,0-5-2-15,3 0-5 16,-1-3-2-16,1-8-46 15,0-5-18-15,0-8-30 16</inkml:trace>
  <inkml:trace contextRef="#ctx0" brushRef="#br0" timeOffset="5">18695 7289 220 0,'-3'19'85'0,"12"-6"-66"0,0 8 14 0,-3-10 4 16,-1-1-10 0,4 4-1-16,0-4-17 0,0-2-8 15,0 0-1-15,0-3-8 0,3-2-2 16,0-3-19-16,3-3-6 16,-3-5-22-16,0-2-6 15,0-3-24 1</inkml:trace>
  <inkml:trace contextRef="#ctx0" brushRef="#br0" timeOffset="6">18903 7239 204 0,'-6'8'77'0,"3"0"-60"0,-3 13 2 15,6-8-2-15,-3 6 4 16,-3 7 7-16,-3 6 0 16,-3 5 3-16,0 0-17 15,-2 0-8-15,2 0-4 0,0-2 0 16,3-4 1-16,0-2-26 15,3-5-11-15,0-5-36 16,3-6-16-16,0-8-7 16</inkml:trace>
  <inkml:trace contextRef="#ctx0" brushRef="#br0" timeOffset="7">19031 7255 260 0,'-3'0'99'0,"3"0"-77"0,-3 5 18 0,0-2 2 15,0 2-13-15,-3 3-2 0,-3 0-16 16,3 0-7-1,0 3-2-15,3-1-2 0,3 1 0 16,6-1-5-16,3 3 1 0,3 3 0 16,3 0 2-1,0 0 3-15,0 0 4 0,-6 0 9 16,-3 0 5-16,-6 0-5 16,-3-3-1-16,-6 0-5 15,-6-5-3-15,-3-3-31 16,-3-2-13-16,0-6-42 15,-2-2-18-15,-7-8-25 16</inkml:trace>
  <inkml:trace contextRef="#ctx0" brushRef="#br0" timeOffset="8">19632 7205 192 0,'-15'-6'74'0,"9"6"-58"0,-5 0 7 0,5 0 1 15,-6 3-4-15,0 2 3 16,-3 3-11-16,0 5-2 16,0 6-6-16,3 7-1 0,0 4 3 15,6-1 1-15,3 0 1 16,6-3-4-16,3-2-1 16,6-5-3-16,6-4-1 15,3-4-1-15,0-6 0 16,6-5-20-16,-4-5-10 15,1-6-48 1,3-4-50-16,-3-7 38 16</inkml:trace>
  <inkml:trace contextRef="#ctx0" brushRef="#br0" timeOffset="9">19695 7318 224 0,'-18'27'85'0,"18"-14"-66"0,-3 8 3 15,3-13-3-15,3 3-4 16,6 2 4-16,3 3-7 16,6-6 1-16,-1 1-8 15,4-3-1-15,0-3 0 0,-3-7 2 16,0-4 3-16,0-2 0 16,-3-5 0-16,-6 0-3 15,-3-3-1-15,-6 0 1 16,-3-2 3-16,-3 2-2 0,-3 3-2 15,-6-1-7 1,3 6-1-16,0 0-26 0,3 3-10 16,0 0-31-16,3 2-11 15</inkml:trace>
  <inkml:trace contextRef="#ctx0" brushRef="#br0" timeOffset="10">19936 7247 220 0,'-3'13'85'0,"6"-2"-66"0,0 5 8 0,0-6 0 16,-3 3 8-16,0 6 8 0,0-1-19 16,0 1-8-16,0-3-10 15,0-3-5-15,0 0 2 0,0-2-2 16,0-3 2-16,0-3-2 15,0-5 2-15,0 0-7 16,3-5 1-16,0-6-4 16,0-5 0-16,0-5-5 15,0-3-3-15,3 1 2 16,0 1 0-16,3 7 5 16,-1 1 5-16,1 9 2 15,0 5 3-15,0 8 5 16,0 5 4-16,0 3 2 0,-3 3 3 15,0-4-3-15,-3-1 0 16,0-1-7 0,-3-2-4-16,0-4-1 15,0-1 1-15,0-6-6 16,3-3 1-16,3-5-12 0,0-5-3 16,3-6-7-16,3-2 1 15,0 3 6-15,3 5 6 16,-1 5 11-16,1 5 6 15,0 6 44 1,0 2-27-16,-3 5 2 16,3 4-14-16,-6-4-3 15,0 3-4-15,0 1-19 16,3 2 8-16,-7-6-56 16,4-2 35-16,0-3-29 0,-3-5-48 15,0-5-23-15</inkml:trace>
  <inkml:trace contextRef="#ctx0" brushRef="#br0" timeOffset="11">20326 7324 240 0,'-9'34'90'0,"12"-13"-70"0,0 11 2 16,-3-16-4-16,0 0 8 15,0 0 10 1,0 2-19-16,0 3-4 0,0 0-9 0,0-5-3 15,0 0 0-15,0-3-10 16,0-2 5-16,0-3-5 16,0-8 1-16,0-3-1 15,0-5 3-15,-3-7 2 16,0-7 2-16,3-1-4 0,0-7 0 16,0-1 0-16,3-4 4 15,0 1 1-15,3-1 1 16,3 4 0-16,3 4 0 15,0 3 4-15,5 3 5 16,-2 11 1-16,3 7 4 16,-3 8 26-1,0 3-22-15,-6 11 5 16,0-1-14-16,-6 1 1 16,0-1-6-16,-6 1-9 15,0-1 3-15,-3-2-6 0,-3 0-25 16,-6 0-10-16,3-5-22 15,0-3-8-15,3-8-35 16,6-6-16-16</inkml:trace>
  <inkml:trace contextRef="#ctx0" brushRef="#br0" timeOffset="12">20615 7234 240 0,'3'0'90'0,"0"-3"-70"0,-3 3 2 0,0 0-6 15,-3 0 0 1,-3 3 4-16,0 2-6 0,-3 6-3 16,0 4-6-1,-6 9-2-15,0 3 5 0,3 2 5 16,3-3-7-16,3 1-1 16,6-3-3-16,6-6-2 0,3-2 3 15,3-5-4-15,0-6 0 16,3-8-4-16,0-7 1 15,0-4-3-15,-1-4 0 16,-2-1 4-16,-6-2 3 16,-6-3 1-16,0 3 2 15,0 3-2-15,0 4 2 0,0 7 4 16,0 1 4-16,0 6-4 16,3 11-2-16,3 2-2 15,0 6 0-15,3-1-2 16,0 1 2-16,3-4-4 15,-3 1 0-15,0-2-10 16,0-6-3-16,0-3-35 16,0-3-15-16,0-7-55 15</inkml:trace>
  <inkml:trace contextRef="#ctx0" brushRef="#br0" timeOffset="13">20805 7300 228 0,'3'24'85'0,"3"-8"-66"0,0 7 19 0,-3-12 3 16,0 2-8-16,0 0-2 15,0-2-15-15,0 0-5 16,-3-3-7-16,0-3-1 0,3-3 1 16,-3-2 4-16,0 0 5 15,0-5-7-15,0-3-3 16,0-5-5-16,0-6 1 15,3-2 1-15,0 0 0 16,3-3-3-16,3 3 0 16,0 3-1-16,2 4 0 15,1 4 0-15,0-1 0 16,0 9-24-16,3 2-11 16,-3 2-16-16,3 1-3 15,-3 2-51-15</inkml:trace>
  <inkml:trace contextRef="#ctx0" brushRef="#br0" timeOffset="14">21037 7308 248 0,'0'13'93'0,"0"-13"-72"0,6 13 5 15,0-7-1-15,0 1-7 16,3-1-1-16,3-1-5 16,0-5-2-16,3 0-6 15,0-5 2-15,-1-1 0 0,1-1-2 16,0-1-1-16,-6-3 1 15,-3 0 2-15,0-2-1 16,-6 0 0-16,-3 0-1 16,-6-3 0-16,-3 5-5 0,-6 3 1 15,1 6-9 1,-4 7-2-16,0 11 1 16,0 8 1-16,3 2 3 0,6 1 4 15,3-1 5-15,6 1 3 16,6-6-11-1,6 3 2-15,9-3-5 16,6-5-29-16,3-6-13 16,5-7-67-16,7-9-29 15</inkml:trace>
  <inkml:trace contextRef="#ctx0" brushRef="#br0" timeOffset="15">21439 7234 312 0,'-15'-16'118'0,"6"13"-92"0,-6 3 2 0,6 3-7 0,-2 5-14 16,-4 5-2-16,-6 11-8 16,3 0-2-1,3 2 2-15,0 1 1 16,9-1 2-16,0-5 0 0,6 3 0 16,6 5 0-16,6-8 0 15,3-5 0-15,0-8 0 16,3-8-3-16,0-8 2 0,-1-5-6 15,-2-8 0-15,-3-8 3 16,-3-11 2-16,-6-8-1 16,-6-2 0-16,-6-6-7 0,0 6-2 15,-3 8 5-15,4 7 3 16,-1 9 7-16,3 8 3 16,3 10-2-16,0 13-3 15,6 11 4-15,3 13 4 16,6 13-7-16,2 8-1 15,7 1-3-15,3-4 0 16,3-7-20-16,3-6-10 16,2-10-90-1</inkml:trace>
  <inkml:trace contextRef="#ctx0" brushRef="#br0" timeOffset="16">21933 6895 240 0,'3'3'90'0,"-3"7"-70"0,-3 9-1 0,6-3-6 16,0 7 4-16,3 12 6 15,-6 7 1-15,0 8 1 0,-6 3-10 16,3-5-6-1,3 0-6-15,0 2-4 0,0-10-33 16,0-11-14-16,0-5-80 16,0-9-32-16</inkml:trace>
  <inkml:trace contextRef="#ctx0" brushRef="#br0" timeOffset="17">21772 7112 208 0,'-11'-3'79'0,"8"6"-61"0,-3-3 17 0,6 0 3 0,0 0-3 16,0 0 2-16,0 0-18 16,3 0-7-16,6 3-7 15,2-1 5-15,7 1 3 0,6-3-6 16,6 3-4-16,3-1-2 15,2-2 1-15,1 0-8 16,-6 0-1-16,-3 0-29 16,-7-2-12-16,-2-1-43 15,-3 0-57 1,-3 3 41-16</inkml:trace>
  <inkml:trace contextRef="#ctx0" brushRef="#br0" timeOffset="18">22136 7239 176 0,'-3'-5'66'0,"-3"2"-52"0,3 0 8 0,3 3 1 16,-3 0 10-16,0 0 9 16,0 3-16-16,0 5-7 15,-3 3-11-15,0 7-8 0,0 1-1 16,3 4 3-16,3 1 1 16,3-3-1-16,6-2-2 0,3-3 1 15,3-6-1-15,2-7 2 16,4-6 3-16,0-2 0 15,-3-8 2-15,-3-3 5 16,-6-3 2-16,-6-2-3 16,-6 3-1-16,-6-1 0 15,-3 3 1-15,-3 3-8 16,-3 3-3-16,3 2-28 16,3 5-9-16,4 0-43 15,2 3-18-15,6 0-7 16</inkml:trace>
  <inkml:trace contextRef="#ctx0" brushRef="#br0" timeOffset="19">22877 6911 192 0,'-3'-5'71'0,"-3"2"-55"0,-3 3 15 16,6 5 3-16,-3 3-6 0,-6 5 0 15,-3 6-11-15,-3 10-3 16,0 8-8-16,4 5-4 0,5 6-1 16,6 2 5-16,9-2 4 15,6-6-3-15,14-5-2 16,10-10 2-16,3-11 2 15,-1-11 0-15,1-10 0 16,0-14-1-16,-3-10 2 16,-1-5 1-16,-11-1 1 15,-12-2 5-15,-6-2 3 16,-12-1-1-16,-6 8 0 16,3 8-4-16,-15-2 1 15,6 5-16-15,-8 5-4 0,2 3-32 16,0 5-12-16,3 2-37 15,6 6-16-15,3 0-28 16</inkml:trace>
  <inkml:trace contextRef="#ctx0" brushRef="#br0" timeOffset="20">23347 6675 308 0,'-6'-2'115'0,"6"2"-89"0,21 13-6 16,-12-2-6-16,6 12 2 16,3 14 5-16,-1 16 11 0,-2 11 7 15,-3-1-21-15,-6 6 12 0,-6 0 5 16,-9 0-17-16,-15-3-7 15,-14-3-7-15,-10-7-4 16,-5-11-39-16,-4-5-16 16,-3-9-129-1</inkml:trace>
  <inkml:trace contextRef="#ctx0" brushRef="#br0" timeOffset="21">12551 8493 216 0,'-18'-13'82'15,"12"8"-64"-15,-9-11-4 0,6 8-8 0,3-8-9 16,1-8 0-16,-1-5 4 16,-3-5 1-16,-3-6 0 15,0 0 3-15,-3 1 4 0,-3-1 4 16,-3-2 2-16,-3 4-6 15,1 1-3-15,-4 3-3 16,-3 0 0-16,0-1-4 16,-2 1 0-16,-1 2 3 15,-3 0 1-15,-3 1 5 16,-2-1 3-16,-4 3-2 16,-3 2 0-16,1 3-5 15,-1 3-3-15,1 3 0 16,-1 5 1-16,0 2-1 0,-8 0-1 15,-1 3-2-15,-2 3 1 16,-1 0-1-16,1 2-2 16,-1 3 3-16,1 0 0 15,-7 0 1-15,1 0 0 16,-1 3 0-16,-2 2 0 16,2 3 0-16,4 3 2 15,-7 2-3-15,1 0-2 16,-1 6-1-16,1 4 0 15,2 1 3-15,4 0 2 16,-10 8 0-16,10 0-1 16,-1 2 1-16,1 0-1 15,2 1-3-15,4 2 2 0,-1 5 1 16,7 8 2 0,2 9-3-16,3-1-2 0,4 5 2 15,2-2 0-15,-3 3 1 16,-2 5 0-16,-1 5 0 15,-3 0 0-15,1 2 0 16,2 1 0-16,0 5-7 16,4 3-3-16,5-1 10 15,0 1 6-15,4-3-2 16,-1-2 0-16,-6-1-4 16,3 0-1-16,4-2-6 0,2 5 0 15,0-8 3 1,0 0 2-16,4 3 6 0,-1 0 5 15,0-3-5-15,0 5-2 16,0-5-8-16,1 6-1 16,-1-1 7-16,3-2 7 15,0 2-1 1,-3 3-1-16,-2-8-5 0,-4 6 0 16,0 2-2-16,0 0 0 15,1 2 2-15,-1-2 2 16,3 3 1-16,0 2 1 15,4-5-5-15,2-2-1 16,0-4 1-16,0 6 0 0,0-2 1 16,7-1 0-1,-1-2 0-15,0 2 0 0,0 3 0 16,3-2 0-16,0 2-3 16,3 0 2-16,0 5 1 15,1 0 2-15,-4 3-1 16,3-2-1-16,6-1-2 15,0 3 1-15,0-3 1 16,0 3 0-16,3 0 0 16,0-3 2-16,0 1-1 15,0 2-1-15,-3 2 1 16,0 4-1-16,0-4 0 16,-3 1 2-16,3 2-3 15,-3 6 0-15,3-6 1 16,0 0 0-16,3 0 2 15,0 3 1-15,3 8-1 16,3-8 1-16,0 0-2 0,3 2 2 16,-3 4-2-16,-3-7-1 15,0-7 1-15,3 3-1 16,-3 0 0-16,0 2 0 16,0-3 0-16,3-4 0 15,0 2 2-15,3 0 1 16,0 2-4-16,3-7 1 15,-3 5 0-15,6 0 2 16,-3 0-1-16,3 0-1 16,-3-6 1-16,3-2 1 15,-3 3-1-15,2-3-1 16,-2-5 1-16,3 5 1 16,0-5-1-16,0-9 2 15,0 7-2-15,0-1-1 0,0 0 1 16,0 2 1-16,0-4-1 15,3-3-1-15,-1 2-2 16,7 1 1-16,-3 4 1 16,3 4 2-16,0-1 1 15,0-10 1-15,-1 2 0 16,1-10 0-16,-3 0-2 16,-3-11-2-16,3-2-2 15,3-3 1-15,-3-3 1 16,5-2 2-16,1 2-1 15,6 3-1-15,3 5-2 16,2-2 1-16,4 5 1 0,6-8 0 16,2 0 0-1,7 0 0-15,3-11-5 0,-1-2 1 16,7 0 2 0,8 0 1-16,6-11 1 0,4 0 2 15,-1-3-1-15,1 1-1 16,2-6 1-16,0-5 1 15,4-8-3-15,-1-8-2 16,-6 0 2-16,4-10 0 16,-4-1 1-16,0-7 0 0,1-1-3 15,-1-5 2 1,-3 6 1-16,1 0 0 0,-1-1 2 16,1 1 1-16,-4-11-1 15,3 10-2-15,-11 1-2 16,-1-6-1-16,-2 5 2 15,-1-2 0-15,1-8 1 16,-4 3 2-16,4-6-3 16,-4-2-2-16,1 2 2 15,3 1 2-15,2-1 0 16,6-5 2-16,-5 5-2 16,-1-5 2-16,-2 6-4 15,-7-6 0-15,1 0 1 16,0-3 2-16,-1 0-1 15,-2-2-1-15,-4 0 3 16,1-3 0-16,-3 0-4 0,-4 3-1 16,1-6 1-16,-3 1 0 15,2-1 1-15,-2 0 2 16,-3 4-3-16,-1 7 0 16,4-3 3-16,-3 3 1 15,-1 3-1-15,-2-6-2 16,0-2 1-16,-4-6-1 15,1-2-3-15,-6 5 2 16,0 3-1-16,-3-1 0 16,-1 6 4-16,1-5 3 15,0 5-2-15,-3-2-2 16,0-1-3-16,0 0 1 16,-1-2 1-16,1 2 2 15,0-2-3-15,0-5 0 16,-3-1 1-16,0-5 2 0,-1 3-1 15,1-3-1-15,3 3-2 16,-3 5 1-16,-3-3 3 16,0-2 1-16,0-3-4 15,-3-5 1-15,2 3 0 16,-2-1 2-16,-3 1-3 16,0 2 0-16,0-5 1 15,0 2 2-15,0 1-3 16,0 2 0-16,0 0 1 15,-3 0 2-15,0 3-3 16,0-6 0-16,0-2 1 0,0 0 2 16,0-3-3-1,-3-2 0-15,0 2 1 16,0-2 0-16,-1-9 2 16,1 1 1-16,0 2-4 0,-3 1 1 15,0 1 0-15,0 4 0 16,0-6 0-16,0 6 0 15,0-3 0-15,0 2 0 16,-3 6 0-16,3 3 0 16,-3 2 0-16,3-3 0 15,-2 1 0-15,2 5 2 16,-3-3-1-16,3 0-1 16,-3 0 1-16,0-8-1 15,0-5 0-15,3 0 0 0,0 3 0 16,0-1 0-16,-3 3-3 15,3 3 2-15,0-3 3 16,0 3 3-16,0 3-2 16,0-3 0-16,0 0-1 15,0-3 1-15,-3-3-4 16,3-4 0-16,-3 4 1 16,0-2 2-16,0 5-1 15,-3 0 2-15,0-2-2 16,0 0 2-16,0-11-4 15,0 2 0-15,0-2 1 16,0-2 0-16,-3-1 0 16,-3-5 2-16,0 0-1 15,0 5-1-15,-2 1 3 0,-4-4 0 16,-3-2-1-16,-3 0-2 16,-3-2 1-16,0-11 1 15,1-3-1-15,-1-3-1 16,0 11 5-16,0 0 4 15,0 3 1-15,4 11 4 16,-4 2-5-16,-3 5-3 16,-6 5-1-16,-5 1-1 15,-7-3-2-15,-2-3 1 16,-7-2-4-16,0-3-2 16,4 0 4-16,-4 0 3 0,-2 0 1 15,-4 5 0 1,-2 6-1-16,2 7 0 0,1 8-9 15,5 6-2-15,4 8-25 16,-1 5-11-16,-3 5-80 16,-5 0-65-1,5 3 67-15</inkml:trace>
  <inkml:trace contextRef="#ctx0" brushRef="#br0" timeOffset="22">9836 6308 124 0,'-3'-3'49'0,"3"3"-38"0,0-3-1 0,0 3-1 16,0-2 0-16,0-1 5 15,-3 0 7-15,3 1 5 16,-3-3-14-16,-2-1 6 0,-1 4 3 16,-6-1-7-16,-3 3-3 15,-3 5 0-15,0 3 0 16,0 8-5-1,3 3-4-15,0 12-6 16,7-2 2-16,5 3-1 16,6 0 1-16,5-6 4 15,4-4-1-15,3-9-1 16,3-3 1-16,0-12 1 16,3-1-1-16,-3-18 2 15,2 0-2-15,-2-14-1 16,-3-2 3-16,-6 3 2 15,0-1-2-15,-9-2-2 0,-3 0 4 16,-3 3 1-16,0 5 9 16,-3 5 2-16,3 3-8 15,0 8 1-15,0 2 3 0,0 6-7 16,3 7-3-16,3 12-5 16,3 2 1-16,3 7-1 15,3 6 0-15,3 9 2 16,0 4 0-16,3 0 0 0,0 1 0 15,0-9-5 1,0-5 1-16,0-5-29 0,-1-8-13 16,1-8-38-1,0-8-50 1,0-6 41-16</inkml:trace>
  <inkml:trace contextRef="#ctx0" brushRef="#br0" timeOffset="23">10083 6310 188 0,'-14'16'71'0,"11"0"-55"0,0 5 6 0,3-8 0 15,0 3-3-15,3 3 1 16,6-1-5-16,2-2-1 0,1-5-8 16,3-6 3-16,3-5 1 0,3-8 1 15,-6-2 1-15,-3-6 2 16,-3-3 2-16,-3-2-5 15,-3 3 1-15,-3-4-5 16,-3 1-2-16,-6 3 0 16,-3 4-1-16,0 1-11 15,-6 3-5-15,3 2-27 16,3 5-10-16,3 3-37 16,3 5-52-1,6 3 36-15</inkml:trace>
  <inkml:trace contextRef="#ctx0" brushRef="#br0" timeOffset="24">10271 6316 192 0,'-3'18'74'0,"3"-2"-58"0,3 5 1 0,0-10-6 16,-3 2 8-16,0 0 7 15,0 0-2-15,0 1 0 16,0-6-13-16,0 0-2 0,0-3-2 15,0-5 3-15,0-5 1 16,0-3-3-16,0-6-3 16,3-4-7-16,0-3-1 15,3-3-1-15,3 0-1 16,0 3 4-16,0 5 0 16,3 3-2-16,-1 5 2 15,4 8 3-15,0 5 1 16,0 6 3-16,-3 5 3 0,-3 2-2 15,0 6-2-15,-3-6-2 16,0 1 0-16,-3-3-11 16,0-3-2-16,0-5-35 15,0-5-13-15,3-6-56 16</inkml:trace>
  <inkml:trace contextRef="#ctx0" brushRef="#br0" timeOffset="25">10533 6228 284 0,'-9'-8'107'0,"9"6"-83"0,3-9-1 0,-3 8-3 16,0-2 3 0,0-3 6-16,0 0-11 15,-3 0-3-15,0 0-9 16,0 3-4-16,0-3 1 0,0 3-20 0,0 0-8 15,0 2-38-15,3 0-17 16,3 1-42 0</inkml:trace>
  <inkml:trace contextRef="#ctx0" brushRef="#br0" timeOffset="26">10694 6014 256 0,'-6'8'96'0,"6"-3"-75"0,3 6-8 0,0-3-7 0,0 8 5 16,0 7 5-16,-3 7 0 16,0 4 1-16,0 3-9 15,0 5-5-15,3 1-2 0,0-1-1 16,-3-2 0-16,0-9-25 16,0-1-8-16,0-7-69 15,0-4-49 1,0-11 61-16</inkml:trace>
  <inkml:trace contextRef="#ctx0" brushRef="#br0" timeOffset="27">10589 6316 316 0,'-2'-3'118'0,"7"0"-92"0,10-5-9 0,-6 6-10 15,3-4-1-15,3-1 4 16,3-1-5-16,0 0-1 15,3 0-2-15,2 2-15 0,-2 1-4 16,0 2-62-16,0 1-25 16,-3 2-7-1</inkml:trace>
  <inkml:trace contextRef="#ctx0" brushRef="#br0" timeOffset="28">11218 6318 84 0,'3'-8'33'0,"-1"3"-26"0,1 0 16 16,0 2 5-16,0 0 4 15,-3-2 6-15,0 0 1 16,0 2 1-16,0 1-5 15,-3-1 1-15,0 3-20 16,0 5-11-16,-2 6-5 0,2 5 0 16,0 7 2-16,0 7-1 0,3-4-1 15,3-2 1 1,3-6 1-16,-1-2-1 0,4-5 2 16,3-6-2-16,0-8-1 15,0-4-4-15,0-4-2 16,0-2-4-16,-3 0-1 15,0-1 8-15,-3 4 4 16,0 2 0-16,-3 2-1 16,-3 6-2-16,3 8 1 15,0 6-1-15,3 2 0 16,3-1 2-16,-1-1 2 16,4-4 1-16,0-2 1 15,3-5 6-15,0-6 4 16,0-7-3-16,0-6-1 15,0-3-4-15,-6-2 1 16,0 0 0-16,-6 2 1 0,-6-2-2 16,0 5 1-16,-3 0-4 15,-3 3-2-15,0 3-22 16,3 2-11-16,0 2-31 16,3 4-12-16,3-1-26 15</inkml:trace>
  <inkml:trace contextRef="#ctx0" brushRef="#br0" timeOffset="29">11551 6273 200 0,'-3'6'74'0,"0"2"-58"0,-3-1 3 16,6 1-2-16,-3 3 0 16,0 5 4-16,3 5 0 0,3 0 2 15,3 0-13 1,3 1-3-16,3-7-1 0,3-1 8 15,0-6 3-15,-1-8-6 0,4-8-2 16,-3-8-1-16,0-5 0 16,-3-3-4-16,0 3-1 15,-6-3 1-15,-6 5 0 16,-3 3-2-16,-3 1-2 16,-6 4-8-16,0 3-5 15,0 3-22-15,0 5-8 16,3 0-21-16,0 2-10 15,9 4-22-15</inkml:trace>
  <inkml:trace contextRef="#ctx0" brushRef="#br0" timeOffset="30">11735 6271 220 0,'6'16'85'0,"0"-1"-66"0,3 7-1 16,-3-9-6-16,-3 5 14 15,0 1 7-15,0 2-12 16,0-2-4-16,-3-4-11 16,3-4-4-16,-3-3 1 0,0-3 4 15,0-5 6-15,0-2-3 16,0-4 0-16,0-4-6 0,3-6-3 16,0-3 0-16,0-2-1 15,3 0 0-15,0-3 0 16,0 6-3-16,3 2 2 15,0 3-1-15,0 2 0 16,0 3-18-16,0 3-9 16,0 2-23-16,-1 0-9 15,1 3-48 1</inkml:trace>
  <inkml:trace contextRef="#ctx0" brushRef="#br0" timeOffset="31">11950 6321 204 0,'-3'5'77'0,"6"3"-60"0,0 8 6 0,0-8-1 0,0 3 5 16,0 4 6-16,0 1-4 16,0 0-3-16,0-3-14 15,-3-2-3-15,0-3-2 0,0-3 3 16,0 0 1-16,0-5-1 15,0-2-1-15,-3-3-3 16,0-3-1-16,3-3-3 16,0-2-2-16,3 0-4 15,3-1 0-15,0 1 0 16,2 3 2-16,1 2-8 16,0 0-1-16,0 2-10 15,0 4-1-15,0 2-9 16,0 0-3-16,0 0-19 15,-3 2-8-15,0-2-32 16</inkml:trace>
  <inkml:trace contextRef="#ctx0" brushRef="#br0" timeOffset="32">12108 6318 244 0,'0'3'90'0,"3"-3"-70"0,-3 5 6 0,2 0-3 16,1 6 2-16,0 2 7 15,0 3-8-15,0 3-5 16,3-1-10-16,0-2-4 0,0-3-1 16,0-2-5-16,-3-3-1 0,3-3-21 15,0-2-10-15,0-3-14 16,3-6-4-16,0-1-14 16,0-4-4-16,3-2 28 15,0-3 20 1,-3-3 21-16,0 3 34 15,-1 3 16-15,1 3 5 16,-3 4 2-16,0 9-12 16,-6 10-2-16,-3 14-25 15,-3 4 5-15,-6 6 4 0,-2 1-4 16,-1-1 1-16,0-6-15 16,3-2-6-16,3-2-9 15,0-6-4-15,3-2-47 0,3-6-20 16,6-3-62-1</inkml:trace>
  <inkml:trace contextRef="#ctx0" brushRef="#br0" timeOffset="33">12840 6292 224 0,'-9'-5'85'0,"3"5"-66"0,-3-3-1 16,6 3-3-16,-3 3-5 16,-6 2 4-16,0 3-5 0,-3 5-3 15,0 5-3-15,1 12-3 0,2 1 1 16,6 1-1-16,3-3 2 16,6-2-1-16,3-6-1 15,3-5-2-15,2-8 1 16,4-8 3-16,0-11 1 15,3-7-12-15,-3-4-4 16,-3-1 4-16,-3-1 4 16,-3 3 8-16,-6 5 3 15,0 2 6-15,0 4 5 16,0 5-7-16,0 5-3 0,3 10-4 16,3 9 0-16,0 2-2 15,0 0-1 1,3 0 3-16,-1-5 0 0,1-3-8 15,-3-2-4-15,3-8-33 16,0-6-12-16,0-5-52 16</inkml:trace>
  <inkml:trace contextRef="#ctx0" brushRef="#br0" timeOffset="34">12953 6128 208 0,'0'24'77'0,"6"-3"-60"0,-6 16 8 0,0-13 2 16,0 7 6-16,0 9 4 15,-3 5-11-15,3-8-3 16,-3-3-13-16,3-7-6 0,-3-3-3 16,0-8-1-16,3-6 2 15,3-5-10-15,0-5-2 16,0-7-6-16,3-7-3 15,3-4-5-15,0-3 0 16,3 2 8-16,-1 6 5 16,1 2 9-16,3 9 6 15,0 4 11-15,-3 6 6 0,0 3 0 16,-6 2 2-16,-3 0-2 16,-6 0-1-16,-3 1-6 15,-3-4-4-15,-3-2-10 16,0-2-2-16,0-4-20 15,-3-2-8-15,4-2-17 16,2-4-9-16,3-2-55 16</inkml:trace>
  <inkml:trace contextRef="#ctx0" brushRef="#br0" timeOffset="35">13146 6318 260 0,'-9'11'99'0,"6"2"-77"0,0 6-7 16,3-9-7-16,0 6 3 0,0 3 5 16,0 2 5-16,3 0 4 15,3-3-13-15,6-2 2 0,3-2 0 16,3-7-3-16,0-4 1 16,0-8-5-16,0-6 1 15,-3-5 1-15,-4-2 2 16,-2-3-5-16,-3 0-2 15,-6-1-4-15,-6 1-1 16,-6 3-1-16,-5-4 0 16,-1 7-18-16,-3 4-7 15,0 6-17-15,3 2-7 0,6 3-17 16,3 0-8 0,3-3-24-16</inkml:trace>
  <inkml:trace contextRef="#ctx0" brushRef="#br0" timeOffset="36">13256 6273 228 0,'12'16'85'0,"-6"-3"-66"0,3 14 10 16,-3-9-1-16,3 4-8 15,-3 1 1-15,3 1-6 16,0 0-1-16,0-6-8 16,0-2 0-16,3-5 4 0,-3-6-4 15,3-7-1-15,-3-4 0 16,-1-7-1-16,-2-3-5 15,0-5-1-15,0 0-2 0,-3 0 3 16,3 5-7 0,-3 5 1-16,0 6 1 0,3 8 1 15,0 7 5-15,0 3 2 16,0 3 0-16,3 3 1 16,0-3-4-16,-3-6 0 15,0-2-1 1,3-5-2-16,0-8-28 0,0-6-12 15,2-8-21-15,1-2-10 16,-3-3-12 0</inkml:trace>
  <inkml:trace contextRef="#ctx0" brushRef="#br0" timeOffset="37">13545 6109 220 0,'-12'-34'82'0,"6"29"-64"0,3 2 15 0,3 3 4 0,0 5-21 15,0 8-8-15,3 6 0 16,-3 7 4-16,0 9-6 15,3 4-3-15,0 1 0 0,0-3 0 16,-3 0 1-16,0-2-24 16,0-9-12-16,-3-5-63 15,3-2-52 1,0-9 54-16</inkml:trace>
  <inkml:trace contextRef="#ctx0" brushRef="#br0" timeOffset="38">13432 6228 288 0,'18'-13'107'0,"-3"8"-83"0,15-6-7 0,-13 9-9 16,7-4-8-16,3 1 0 16,0 0-62-16,0-1-25 15,-4 1-19-15,-8-3-3 16</inkml:trace>
  <inkml:trace contextRef="#ctx0" brushRef="#br0" timeOffset="39">14117 6025 224 0,'3'-3'85'0,"-3"3"-66"0,0 8-3 0,3 0-7 0,0 10 4 15,0 6 6-15,-3 8 3 16,-3 10 2-16,0 16-13 15,-3 6-4-15,0-3-1 0,0-3-3 16,0-10-2-16,3-11-9 16,0-8-5-16,0-11-51 15,3-7-22-15,0-14-16 16</inkml:trace>
  <inkml:trace contextRef="#ctx0" brushRef="#br0" timeOffset="40">13986 6284 300 0,'-6'-3'112'0,"12"3"-87"0,9-2-9 15,-3-1-11-15,2-2-6 0,7-1 2 16,3 1 2-16,6 0 1 16,-3 2-2-16,-1 0-17 0,-2-2-7 15,0 3-40-15,-6-4-15 16,0 4-24-1</inkml:trace>
  <inkml:trace contextRef="#ctx0" brushRef="#br0" timeOffset="41">14280 6099 248 0,'-6'18'93'0,"9"9"-72"0,3 12-6 0,-6-15-8 16,0 11 17-16,-3 4 13 15,0 4-5-15,-3-1-1 16,4-8-18-16,-1-5-6 0,0-7-2 0,0-7-6 16,3-4-1-16,0-6-2 15,3-7 0-15,3-12-2 16,2-4-1-16,4-6-1 16,0 0 2-16,0 3 2 15,0 5 2-15,-3 6 1 16,0 7 1-16,0 11 2 15,0 5 1-15,-3 6 1 16,0-1 2-16,-3 1-16 16,0-3-6-16,0-3-21 0,0-5-9 15,0-3-22-15,3-5-9 16,-3 0 1 0,5-8 2-16,1-2 41 15,3-1 78 1,0 0 40-16,0 3-15 0,0 3-7 15,0 3-22-15,3-1-8 16,0 0-19-16,0-2 2 0,-1 0 2 16,1-6-2-16,0 0 3 15,-3-2-6-15,0-3-3 16,-3-2-5-16,-3 2-2 16,-3 3-1-16,-6 0 1 15,-3 2-2-15,-3 3 2 0,-6 3-2 16,0 7 2-16,-6 9-4 15,4 7 0-15,-1 6 1 16,6 11 0-16,3-4 6 16,6 1 4-16,9-5-5 15,6-4-1-15,9-4-9 16,5-8-4-16,7-9-50 16,9-4-22-16,2-12-51 15</inkml:trace>
  <inkml:trace contextRef="#ctx0" brushRef="#br0" timeOffset="42">15063 6313 184 0,'0'-11'71'0,"3"6"-55"0,0-5-5 0,-3 7-3 16,-3-2 13-16,-3-1 8 15,-3 1-6-15,-3 2 0 16,-2 3-14-16,-4 8-10 0,0 6-2 0,0 9-4 16,0 9 0-16,3 2 4 15,6 1 1-15,6-3-1 16,6-6 2-16,6-5 3 16,3-8 1-16,3-5 7 15,0-10 4-15,3-11-3 16,0-11 1-16,-1-5-7 15,-2-6-1-15,-3 1 0 16,-3-3 2-16,0 0-3 16,-3 0 0-16,-6 2 3 15,0 1 3-15,0 10 2 0,0 6 1 16,0 4-2-16,3 6-1 16,0 11-8-16,0 10 0 15,-3 8 3-15,0 9 2 16,0 7-2-16,0 2-3 15,3 1 0-15,0 0-1 16,0-9-22-16,0-1-8 16,0-9-56-16,6-8-74 31</inkml:trace>
  <inkml:trace contextRef="#ctx0" brushRef="#br0" timeOffset="43">15230 6353 296 0,'-12'5'112'0,"21"-5"-87"0,0 0-9 16,-3 3-9-16,0-3 2 15,0 0 5-15,0 0 3 16,0-6-1-16,3 1-8 16,0-3-3-16,-1-5-1 0,-2 2-2 15,-3 1-2-15,0-1 1 16,-3 3-1-16,-3 3-5 15,-3 0-1-15,-2 2-8 16,-4 6-4-16,-3 5 5 16,0 7 5-16,0 7 3 15,3 4 3-15,3 0 1 16,6 1 3-16,6-1-1 0,3-2-1 16,6-3 3-16,0-5 0 15,3-3-6-15,0-5 0 16,3-5-39-16,-1-8-14 15,4-8-60 1</inkml:trace>
  <inkml:trace contextRef="#ctx0" brushRef="#br0" timeOffset="44">15409 6030 288 0,'0'5'110'0,"3"11"-86"0,-3 13 0 0,0-10-6 16,0 10 2-16,-3 8 7 16,0 10-5-16,-3 9-3 0,3 0-11 15,0-4-7-15,0-7-2 0,0-8-15 16,0-5-6-16,3-5-44 16,0-9-20-16,0-7-39 15</inkml:trace>
  <inkml:trace contextRef="#ctx0" brushRef="#br0" timeOffset="45">15275 6252 288 0,'-6'-3'110'0,"12"3"-86"0,0-2-2 0,-3 2-8 15,2 0-2 1,4-3 3-16,6 1-11 15,6-4-4-15,6 4 0 16,3-1-32-16,-1 3-11 0,1 0-46 16,0 5-56-16,0 3 41 15</inkml:trace>
  <inkml:trace contextRef="#ctx0" brushRef="#br0" timeOffset="46">15572 6268 288 0,'-27'3'110'0,"19"2"-86"0,-10 6-9 0,12-4-8 0,-6 9-1 16,0 5 6-16,0 11 5 16,3-3 2-16,3-2-10 15,6-3-3-15,3-6-2 0,6-2-5 16,3-5-1-16,0-9-10 16,3-7-5-16,3-8-5 15,-1-6 1-15,-2-2-1 16,-3-3 0-16,-3 3 15 15,-3 0 8-15,-3 2 14 16,-3 1 6-16,0 7-7 16,0 3-3-16,0 6-4 15,0 2 0-15,3 10 2 16,3 9 2-16,0 7-3 0,0-2 0 16,0 0-7-16,0 0-1 15,0-6-16-15,3-2-6 16,0-5-55-16,6-3-23 15,-4-8-5 1</inkml:trace>
  <inkml:trace contextRef="#ctx0" brushRef="#br0" timeOffset="47">15748 6334 296 0,'-6'24'112'0,"9"-6"-87"0,-6 12-9 0,3-17-9 15,-3 3-7-15,0-3 2 16,3 0-52-16,0-2-21 16,0-3-41-16,0-8-16 0</inkml:trace>
  <inkml:trace contextRef="#ctx0" brushRef="#br0" timeOffset="48">15691 6220 296 0,'-21'-2'112'0,"21"-1"-87"0,6-5-40 16,0 5-22-16,0-4-4 16,0-4 4-16,3-5-33 15,0-2-15-15,3-6 23 16,0-3 10-16</inkml:trace>
  <inkml:trace contextRef="#ctx0" brushRef="#br0" timeOffset="49">15837 5958 276 0,'3'14'104'0,"3"2"-81"0,0 15 5 15,0-12-4-15,0 7-8 0,-3 6 3 16,-3 5 1-16,0 5 2 16,-3 6-12-16,0 2-3 0,3-5-3 15,0-2-11-15,0-12-3 16,0-4-39-16,3-9-16 16,6-7-67-1</inkml:trace>
  <inkml:trace contextRef="#ctx0" brushRef="#br0" timeOffset="50">16046 6220 388 0,'-18'-2'145'0,"12"4"-112"0,-3 6-10 16,6-5-12-1,-3 2-11-15,3 1 2 0,3 1-3 16,3 4 0-16,3 2 1 15,3 6-3-15,3 2 2 0,-3 8 1 16,-3-2 0-16,-6 2 2 16,-6 0 1-16,-9-3-1 15,-6-2-2-15,-3-3-43 16,-3-5-21-16,0-5-89 16</inkml:trace>
  <inkml:trace contextRef="#ctx0" brushRef="#br0" timeOffset="51">9554 6392 180 0,'-6'-2'68'0,"6"2"-52"0,-3 0-1 0,0 0-4 16,0 0 4-16,-6 2 4 16,-3 1 0-16,-3 2-2 15,-3 3-9-15,-3 3-1 0,-2 2 0 16,-4 6-1-16,-6 4-1 16,-9 12-8-16,1 4 0 15,-1 4 1-15,-3 10 3 16,4 10 2-16,2 6 1 15,3 10 6-15,4 3 4 16,5 11-5-16,6 10-1 16,6 11-2-16,9 18 1 15,9 6-2-15,9-6 0 0,9-5 1 16,6-13 3-16,8-16-2 16,7-16 1-16,0-11-5 15,-4-10 0-15,-2-13-3 16,-6-9-1-1,-6-9-6-15,-4-7-3 0,-5-7-19 16,-3-5-8-16,-3-11-39 16,3-11-16-16,-6-5 2 15</inkml:trace>
  <inkml:trace contextRef="#ctx0" brushRef="#br0" timeOffset="52">9375 8123 228 0,'-6'10'88'0,"9"1"-69"0,0 13 6 0,3-6 0 15,0 6-7 1,3 8-1-16,3 7-5 0,0 1-2 15,0-3-6-15,0-2-1 0,-4-6 3 16,1-5 1-16,-3-6 1 16,-3-2 11-16,-6-6 7 15,-6-4 9 1,0 2-19-16,-8-11-2 16,-1 3-9-16,-12-5-5 15,3 2-1-15,-6-2-48 16,10 2 27-16,-1 1-149 15,6 2 94-15</inkml:trace>
  <inkml:trace contextRef="#ctx0" brushRef="#br0" timeOffset="53">5169 9435 140 0,'-6'3'52'0,"3"-1"-41"0,3-2 13 0,0 0 2 0,0 0 3 16,0 0 2-16,0 0 1 15,0 0 0-15,0 0-17 16,6 0 4-16,0 0 2 0,-3 3-7 15,3-3-3-15,3 3-2 16,3-1-1-16,0-2-2 16,3 0 1-16,3 0-2 15,2-2 0-15,1-1-1 16,3 0 0-16,0-2 0 16,-3 2 0-16,0-2-2 15,-4 2-2-15,-2-2 3 16,-3 3 0-16,0-1-10 15,-6 3-3-15,0 3-37 16,-3 2-14-16,0 3-64 16</inkml:trace>
  <inkml:trace contextRef="#ctx0" brushRef="#br0" timeOffset="54">5214 10406 172 0,'-6'5'66'0,"6"-5"-52"0,3 0 17 0,-3 0 11 15,0 0-24-15,0 0 16 16,6 3-20-16,3 0 17 16,3 2-18-16,5-2 11 15,4-1-14-15,9-4 10 16,3 2-11-16,9-6 4 15,2 1-8-15,10-3 0 16,-7 5-3-16,1 1 1 16,-6 2-2-16,-4 0 2 15,-2 5-2-15,-3-2 2 16,-3 2-2-16,-7-2 2 16,-5 2-2-16,-3-2 2 15,-3-1-2-15,-3-2-31 16,-3 3 16-16,-6-6-105 15,3 3 67-15,-3-2-95 16,0-1 84-16</inkml:trace>
  <inkml:trace contextRef="#ctx0" brushRef="#br0" timeOffset="55">5122 11335 228 0,'-6'5'85'0,"6"-5"-66"0,6 3 3 15,-3-3 15 1,2 5-23-16,4 0 18 16,6 1-18-16,0-1 1 0,3 3-9 0,3-3-1 15,3 0-3-15,-1-2 1 16,1 5-2-16,0-8-16 15,0 0 8-15,-3-3-81 16,0-2 49-16,-7 0-100 16,1-1 78-16</inkml:trace>
  <inkml:trace contextRef="#ctx0" brushRef="#br0" timeOffset="56">5250 12332 208 0,'-3'0'79'0,"3"0"-61"0,0 3 6 0,0-3 0 16,0 0-4-16,0 0 0 15,0 3-2-15,0-3-1 16,0 0-9-16,0 0-5 0,3 2-2 0,2 3 1 15,4-2 3-15,0 0 0 16,6-1 2-16,3 1 2 16,6 0 2-16,6-1 1 15,5 1 0-15,10 0-4 16,3-1 0-16,2 1-3 16,-2 0 2-16,0-1 0 15,-4 1 1-15,-5 2 0 16,-6-2 0-16,-4-1-2 15,-5 1-1-15,-6 0-1 16,-3-1 0-16,-6-2-2 16,-3 0 1-16,-3 0-31 15,-3 0-13-15,0 6-111 16</inkml:trace>
  <inkml:trace contextRef="#ctx0" brushRef="#br0" timeOffset="57">5241 13361 244 0,'-12'0'93'0,"12"0"-72"0,-3 3 7 0,0-3 7 15,6 0-22-15,0 0 14 16,3 3-16-16,3-3 10 16,5 2-12-16,7-2 2 15,3 3-7-15,6-3-2 16,0 0-1-16,-1 0-17 16,-2 0 9-16,0 0-109 15,-6 0 63-15,-6-3-103 16,0 3 89-16</inkml:trace>
  <inkml:trace contextRef="#ctx0" brushRef="#br0" timeOffset="58">5282 14338 160 0,'-9'2'63'0,"9"-2"-49"0,-6 3 9 16,3-3 21-1,6 3-26-15,-6-1 28 16,3 1-27-16,-3-3 15 16,6 0-20-16,-3 0 3 15,0 0-9-15,3 0 8 16,3 3-9-16,3-3 16 0,6 2-13 15,9-4 9-15,6 2-11 0,11-3 2 16,4 0-6-16,6 1-2 16,-4 2-1-16,1 0-1 15,-3 2 0-15,-1-2 2 16,-5 3-1-16,0-3-7 16,-7 0 3-16,-5 0-56 15,-3 0 32-15,-6 0-133 16,-3 3 88-16</inkml:trace>
  <inkml:trace contextRef="#ctx0" brushRef="#br0" timeOffset="59">5181 15282 156 0,'-9'6'57'0,"3"-1"-44"0,3 0 21 16,0 1 5-16,3-4 1 0,0 1 3 15,0-3-9-15,3 2-3 16,3 1-17-16,3 0-4 0,6 2 0 16,3 0-2-16,6 3 3 15,5 0-2-15,7-3 2 16,6 1-8-16,-1-1-2 16,1 0 1-16,-3-2 1 15,-6 0-21-15,-7-1-8 16,-5-2-58-16,0 0-22 15,-9 0-3 1</inkml:trace>
  <inkml:trace contextRef="#ctx0" brushRef="#br0" timeOffset="60">5250 16243 208 0,'-9'0'77'0,"9"0"-60"0,0 0 13 0,0-3 10 16,0 6-24-16,0-6 13 15,6 3-18-15,0-3 12 16,5 3-13-16,4-2 13 15,3-3-14-15,15 5 5 16,0 0-9-16,8-3 2 16,4 3-4-16,3-3 3 15,-4 6-4-15,4-3-1 16,-3 0 0-16,-1 0 1 16,-5 3-1-16,0-3-1 15,-7 0 1-15,-8 0-41 16,-6 5 22-16,0-5-138 0,-3 2 86 0</inkml:trace>
  <inkml:trace contextRef="#ctx0" brushRef="#br0" timeOffset="61">5193 17214 216 0,'3'2'82'0,"-3"-2"-64"0,9-7 15 15,-3 7 2-15,3 5-7 16,-3-3 0-16,9 4-9 0,-3-1-1 16,11 0-11-16,-2-2-4 0,12-3 0 15,-6 5-2-15,2-5 2 16,-2 0-26-16,0 0-10 15,0-5-65 1,-6 2-59-16,-12-7 51 16</inkml:trace>
  <inkml:trace contextRef="#ctx0" brushRef="#br0" timeOffset="62">5247 18214 232 0,'-3'0'88'0,"3"0"-69"0,3 0 2 0,-3 0-5 16,6 0 6-16,-1 0 6 15,7 5-3-15,3-5-3 16,3 8-12-16,6-8-4 15,3 5-4-15,5-5 1 16,1 0-2-16,6 6-23 16,-3-4 13-16,-4-2-134 15,-2 0 79-15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8:30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3181 3916 116 0,'-6'2'44'0,"6"9"-35"0,-9-32 7 0,6 21 2 16,0-5-6-16,0 5 1 16,-6-3-6-16,0-2 1 15,-3 13-5-15,0 2-2 0,-6-2 2 16,-2 5 0-16,-13 14 3 16,-3 2-8-16,0 3-3 15,4 10 5 1,5 8-1-16,0 40-3 15,12 5 4-15,6-2 7 16,6 2-4-16,21 1-1 16,6-17-1-16,9-16 10 15,5-15-6-15,1-24 20 16,3-14-14-16,17-28 1 16,-2-11-7-16,17-37-1 0,-17-16-2 15,-18 0 9 1,-1-3-5-16,-20-13 5 0,-15 8-1 15,-21 16-1-15,-9 11-8 16,-5 7 0-16,-1 14-1 16,3 2-22-16,0 8-10 0,7 6-68 15</inkml:trace>
  <inkml:trace contextRef="#ctx0" brushRef="#br0" timeOffset="2553.3578">3029 4847 124 0,'-3'8'49'0,"0"-5"-38"0,-3-1 1 0,6 6 1 16,-3-2-9-16,-3-1-2 15,0 0 1-15,-3 3 2 0,0 5-2 16,-3 1 0-16,-5 1 1 0,-1 4-5 16,3 5 1-16,-9 2 0 15,9 6 2-15,-3 0-1 16,3 7-1-16,1 4 3 15,2 4 0-15,0-4 1 16,0 2 0-16,3 0-2 16,0-3-2-16,0 0 1 15,6 9-1-15,-3-4 2 16,0-2 3-16,3 8-7 16,0 0-3-16,-3 0 3 15,3 3 0-15,-3 2 6 0,3 5 2 16,0-7-2-16,3 7-1 15,0-10 3 1,3 3 1-16,-3-6-3 16,3-5-1-16,3-3-3 0,0 1-1 15,0 2 1-15,3 0 0 16,0 2 4-16,9-4 2 16,12 2 0-16,-1-3-1 15,-5-2-3-15,6 5 1 16,3 2-2-16,-6-4-1 15,2 4 3-15,1-2 0 16,-6 0-1-16,3 0 1 16,-4-5-2-16,4-3-1 0,-3-3 3 15,3 1 0 1,3-4 1-16,-1 1 0 0,-29-32 0 31,63 53 0-15,-7-3 0-16,-5-5-2 15,-6 6 1-15,-4-4-4 16,-2-2 0-16,3-8 1 16,-1 0 2-16,-2-2 3 0,3-6-4 0,5 3-1 15,-5-3 0-15,0 2 2 16,-4-1 1-16,-2-1 3 16,-3 16-5-16,3-6-1 15,-4 4 0-15,7-1 0 16,0 0 2-16,5 1 3 15,4-9-2-15,-6 3-2 16,-4-5 2-16,1 0 0 16,-6-6 1-16,-3 0 0 15,-4 1-2-15,1-3-2 16,0 2-2-16,-3 6 1 16,3 5 5-16,2-3 5 15,-2 1-12-15,9-3-2 16,-3-6 2-16,2 3 1 15,-2-5 2-15,0-3 0 0,0-2 0 32,-1-1 0-32,-5-2 6 15,-3 0-3-15,-3 0 3 16,0 0-3-16,-1-3-2 16,-2 3 0-16,3 5-6 15,0 0 3-15,0-5-8 16,0 0 6-16,-1-3-1 0,1-2 3 0,0 2 2 15,0 0 0-15,3-5 0 16,-3 3 0-16,2-3 6 16,-2-1-3-16,3 4 1 15,0 2-2-15,-3-2-8 16,0 2 3-16,-4-8 1 31,1 3 2-31,-3-2 2 0,-3 2-1 0,0-1-1 16,0 1 1-16,-3-5-1 15,3 2 0-15,-3-2 4 16,0 2-2-16,-3 1 8 16,2-1-6-16,-2 0-6 15,3 3 1-15,-3 0-2 16,0 0 1-16,0-5 6 16,0 2-2-16,0-5-7 15,-3 0 2-15,0 0-8 16,0 3 7-16,0-1 4 15,0 1 0-15,-3-3 0 16,0 0 1-16,0 0-4 16,0 0 2-16,3 0 10 15,0 3-6-15,-3-3 13 16,0 0-9-16,0 0 1 16,0 0-5-16,0 0 0 15,0 0-1-15,0-8-4 16,0 2 1-16,-3-4 3 15,3 2-1-15,-6-8-1 16,3 5 1-16,-3-10-4 16,6 5 2-16,-9-8-1 0,6 6 0 0,-3-3 2 15,3 5 0-15,-3 0-3 32,6 8 2-32,-3-5 1 15,3 5 0-15,-3 3-9 0,3 2 5 0,-3 0-3 16,6 3 4-16,-3 0 4 15,0 6 0-15,3 2-7 16,3 5 3-16,0 5 1 16,0 3 2-16,-3 6-3 15,6-1 2-15,-3 1 7 16,0-3-3-16,-3-6 8 16,3 1-7-16,-6-6-1 15,3-2-2-15,-3-6 3 16,0 3-2-16,-3-6 4 15,3 4-4-15,-3-4-1 16,0 1 0-16,-6 0 1 16,3 2-1-16,-9-8 2 15,9 3-2-15,-9-5 2 16,6 2-2-16,-8-2-1 16,2 2 1-16,-3-5-1 15,3 6 0-15,0-3-20 0,3 5 11 16,-3-3-91-16,6 3 55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8:58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4437 5956 124 0,'-3'-3'49'0,"3"3"-26"0,0 0-27 16,0 0 10-16,0 0 1 15,0 0 6-15,0 0 8 16,0 0 7-16,0 0-4 0,0 0 0 31,0 0-13-31,0 0-4 0,3 3-1 0,3-3-5 0,0 0-1 32,3 0 0-32,0 0 0 15,3 0 0-15,2 0 0 16,4 0 4-16,0-3 2 15,3 3-2-15,0 0-1 0,3 0 1 16,0 0 0-16,-1 0 0 16,4 0 2-16,0 0-1 15,0 0 0-15,2 0-1 0,1 0 2 16,3 0-1-16,3 0 0 16,-1 0-1-16,1 0 0 15,0 0 0-15,6 0 0 0,-1 0-2 16,-2 0 1-16,3 0-2 15,-4 0-1-15,1 0 1 16,0-3 1-16,2 1 3 16,1-1 2-16,0 3-3 15,2 0-1-15,1 0-3 32,0 0-1-32,-4 0 1 0,7 3 0 15,-6-3 0-15,-1 0 0 16,4 0 0-16,3 0 0 15,-4 0 0-15,4 0 2 16,-1 2-3-16,4 1 0 16,0-3 3-16,-1 0 1 15,1 0-4-15,2 0-1 0,-2 3 3 16,3-3 1-16,-4 0-3 16,1 2-1-16,-4 1 1 15,1 0 0 1,0-1 3-16,-1-2 3 0,4 0-2 15,2 0-2-15,1 0 0 16,3 0 1 0,-1 3 1-16,-2 0 3 0,2-1-3 15,1 1 0-15,2 0-3 16,1-1-1-16,-4 1 1 16,4 0 2-16,-3-3-1 15,2 2 2-15,4-2-2 16,-1 0-1-16,4 0 3 15,2 0 0-15,-2 0-1 0,-1 0 1 16,3 0-2-16,-2 0 2 16,-1 0 2-16,1 0 4 15,2 0-6-15,-5 0-2 16,-1 0-1-16,4 3 0 16,-7-1 0-16,1 1 0 0,-1 0 0 15,1-3 0-15,0 2 2 16,2 1 1-16,-5-3 1 15,-4 0 0-15,-2-3-2 16,-4 1-2-16,-5-4-10 0,-3 1-6 16,-1 0-47-16,-8 0-21 15,-9-3-37 17</inkml:trace>
  <inkml:trace contextRef="#ctx0" brushRef="#br0" timeOffset="1">14138 4847 160 0,'-6'-8'60'0,"6"6"-32"0,0-4-13 15,3 4 18-15,-3-1-7 32,3 3-1-32</inkml:trace>
  <inkml:trace contextRef="#ctx0" brushRef="#br0" timeOffset="2">14144 4829 369 0,'5'10'18'0,"1"9"1"16,-3 5-1-16,0 2 0 15,-3 3-5-15,0 6 0 16,0-6-4-16,0-3 2 16,0-2-2-16,0-3 2 0,0 3-2 15,3-6-2 1,3-4 0-16,0-6-2 16,0-3 0-16,3-2-1 0,3-6 2 15,3-2-1-15,3-3 2 16,0-3-6-16,2 0-3 15,1 1 3-15,0 2 1 32,-3 3-9-32,0-1-3 0,-3 4-26 15,0-1-11-15,0 0-27 16,-1 1-9-16,1-4-23 16</inkml:trace>
  <inkml:trace contextRef="#ctx0" brushRef="#br0" timeOffset="3">14257 5061 184 0,'-12'-2'71'0,"9"2"-38"0,3-3-30 0,0 3 17 0,3-5-1 0,3-3 1 16,0-3-3-16,3-2 2 15,2-8-10-15,7-5 1 0,6-6 3 32,0 0-1-32,6-10 3 0,2 2 1 15,7 0-1-15,6 1-7 16,8-1-3-16,1 6-3 15,5 4 1 1,4 4-4-16,2 5 0 0,-2 5 1 16,-1 0 0-16,-8 5 0 15,-6 4 2-15,-10 1-1 0,-5 4-1 16,-6-1-30-16,-3 0-13 16,-3 1-84-1</inkml:trace>
  <inkml:trace contextRef="#ctx0" brushRef="#br0" timeOffset="4">15373 4363 192 0,'-3'-3'74'0,"6"6"-40"0,-3 0-27 16,3 2 20-16,0 6 6 15,0 4 4 1,-3 12-11-16,0 2-5 15,0 3-12-15,-3 5-4 0,3-3-1 16,0-2-2-16,0 0 1 16,0 2-4-16,-3-2 0 15,3-8-30-15,-3-6-14 16,0-2-24-16,0-19-60 16</inkml:trace>
  <inkml:trace contextRef="#ctx0" brushRef="#br0" timeOffset="5">15215 4384 276 0,'-6'-5'104'0,"9"5"-56"0,3-5-43 16,0 2 24-16,0 0-7 15,6 1 1-15,3 2-12 16,6-3-4-16,5 0-5 15,7 1-2-15,3-4 3 0,0 1-7 16,-1 2-1 0,1 1-49-16,-6-1-19 15,-3 3-56 1</inkml:trace>
  <inkml:trace contextRef="#ctx0" brushRef="#br0" timeOffset="6">15531 4572 192 0,'-12'13'71'0,"21"-2"-38"0,-3 5-34 15,-3-6 12-15,0 1 4 16,-1-1 2-16,1 1-4 16,3 0-3-16,0 2-5 15,-6-8-2-15,0 0 1 0,0-2 20 16,0-3-7 0,-3 0 1-16,0-3-1 0,0-5-2 15,3-2-3-15,0-3-2 16,9-3-4-16,0-3 1 15,3 3-4-15,0 3-2 16,0 0 0-16,3 5 1 16,0 3-1-16,-3 2-1 15,6 3-8-15,-7 3-3 0,4 2-38 16,-3 0-18-16,0 1-31 16,6-1-36-16,-3 0 52 15</inkml:trace>
  <inkml:trace contextRef="#ctx0" brushRef="#br0" timeOffset="7">15813 4585 228 0,'-12'8'88'0,"12"-3"-48"0,0 9-47 16,0-6 16-16,0 2 5 16,0 1 8-16,3-1-9 15,0-2-4-15,3 0-6 16,0-2-9-16,0-1-4 0,3-3 10 15,0-2 6-15,0 0-7 0,0-2-3 16,0-1 2-16,0-2 2 16,0-3 3-16,-3-3 1 15,0 1-5-15,0-3-1 16,0 2 5-16,-3 0 3 16,0 3 5-16,0 3 4 15,-1 3-8 1,1 2-2-16,0 5 1 15,3 3 1-15,0 2-3 0,0 1-1 16,0 0-3-16,0-1-1 16,3-2-19-16,6 0-9 15,0-3-29-15,0-2-11 16,0-6-30 0</inkml:trace>
  <inkml:trace contextRef="#ctx0" brushRef="#br0" timeOffset="8">16135 4622 248 0,'-6'3'93'0,"9"0"-50"0,0 2-39 0,0-2 21 15,0-1-5-15,3 3 3 0,0-2-9 0,0 0-1 16,9-3-5-16,-4-3-3 16,1 0-2-16,-3-2-3 15,0 0 1-15,0-3 1 16,-3 0-3-16,0 0-2 15,-3-3-1-15,-3 1 3 16,-3-1-5 0,-3 3 2-16,-6-2 0 15,0 2-1-15,-3 5 4 0,0 3 0 16,1 3-2-16,-1 5 2 16,0 5 3-16,0 6 1 15,3-1 5-15,3 3 5 16,3 6 2-16,9-1 0 15,6 1-7 1,0-4-3-16,6-1-3 0,9-4 1 16,2-7-11-16,7-3-4 15,3-6-74-15,-3-4-32 16,11-4-2 0</inkml:trace>
  <inkml:trace contextRef="#ctx0" brushRef="#br0" timeOffset="9">16540 4583 176 0,'-12'0'66'0,"9"0"-36"0,3 0-9 0,0 0 25 16,0 0-15-16,0 0-3 16,3 0-10-16,6 0-3 0,3 0-9 15,2 2 5-15,7 1 4 0,-3-3-1 16,6 0 0-16,0 3-6 16,3-3-3-16,-1 0 0 15,1 0-1-15,-3 0-2 16,0 0-2-16,-6-3 1 15,-3 0-1-15,-4 1-33 0,-2 2-15 0,-3-3-42 16,-3 0-60 0,-3 1 38-16</inkml:trace>
  <inkml:trace contextRef="#ctx0" brushRef="#br0" timeOffset="10">16846 4448 188 0,'-3'-3'71'0,"3"6"-38"0,0 13-21 0,0-11 21 16,0-3-17-16,0-2-6 16,6 3-4-16,0 2 0 0,6 3-3 15,6 0-2-15,3 0 2 0,0 3-2 16,-4-3 2-16,-2 2-2 15,0 1-1-15,-6-1 1 16,-3 1 1-16,-6 2-1 16,-3 1 2-16,-6-1 0 0,-6 0 1 31,-3-2-2-31,1-1-2 16,2-2-4-16,3-3-2 0,3 1-19 15,3-4-9 1,3 1-132-1,21-6 72-15</inkml:trace>
  <inkml:trace contextRef="#ctx0" brushRef="#br0" timeOffset="11">17421 4379 204 0,'-6'0'77'0,"3"5"-42"0,-21 6-21 16,12-6 20-16,-3 6-8 0,-3 10-3 31,0 3-9-31,1 5-1 15,2 8-8-15,3-3-1 0,9 3 0 0,6 3-2 16,6-6-2-16,9-5 1 16,5-7 1-16,4-9 3 15,3-5 4-15,0-11-2 16,-3-10-2-16,2-6 2 16,-5-2 0-16,-6-3-1 0,-9-2-1 15,-6-3-1-15,-6-3 2 16,-3 6-1-16,-6 2 0 15,-3 0-6-15,0 5-1 16,3 4-28-16,3 4-72 16,3 3-5-1,6 0-2 1</inkml:trace>
  <inkml:trace contextRef="#ctx0" brushRef="#br0" timeOffset="12">17575 4400 240 0,'0'13'90'0,"-11"3"-48"0,17 29-42 0,-3-26 16 15,-1 7 2-15,1 1 6 16,0-1-7-16,-3 0 1 16,3 4-11-16,0 1-4 0,3-2-2 15,0-5 1-15,-6-8 3 0,3 0-2 16,0-5-2-16,0-6 0 15,0-10-1-15,0-9 0 0,0 1 0 16,3 0 0-16,3 0 0 16,0 2-3-16,3 0 0 15,3 6 2-15,0 3 0 16,2 2 1-16,-2 2 0 16,-3 3 6-16,-3 6 4 31,-3 0 3-31,-6 5 3 0,-6-1-9 15,-6-1-2-15,-6-1-3 16,1-5 1-16,-4 0-11 16,-3-8-2-16,3 0-33 15,3 0-14-15,6-3-74 16</inkml:trace>
  <inkml:trace contextRef="#ctx0" brushRef="#br0" timeOffset="13">18129 4421 200 0,'-12'0'77'0,"9"3"-42"0,-6-1-23 0,6 4 19 15,-3 7-12-15,-6 6-1 16,4 7-4-16,-1 8-1 16,3-2-7-16,6 8-4 0,3 2-1 0,6-7-1 15,2-6 2-15,7-8 1 16,3-8 3-16,3-13 1 15,3-8 3-15,3-5-5 16,-7-3-1-16,-5-5 4 16,-3-3 5-16,-12 0-5 0,-9-5-2 31,-3 0-1-31,-3 3 1 16,-3-1-1-16,1 3 2 15,-1 6-6-15,0 5-3 16,3 2-32-16,3 3-15 15,3 0-28-15,3 3-12 0,9 2-10 32</inkml:trace>
  <inkml:trace contextRef="#ctx0" brushRef="#br0" timeOffset="15.6172">18284 4477 192 0,'-15'42'74'0,"15"-26"-40"0,0 10-31 0,3-10 17 16,0 3 1-16,6-1 2 15,0 6-1 1,6-3 1-16,0 0-13 16,-1-10 3-16,4-3 3 0,0-3-2 15,3-7 0-15,-3-4-2 16,-3-4 0-16,-3-3-2 16,3-3-1-16,-9-3-3 0,-9-2 1 15,-3-5-6-15,-3-6-1 16,0 3-5-16,-3 2 1 15,3 9-9-15,-3-1-4 16,0 3-16-16,3 6-4 0,3 4-26 16,3 1-13-16,3 2-23 15</inkml:trace>
  <inkml:trace contextRef="#ctx0" brushRef="#br0" timeOffset="16.6172">18507 4453 184 0,'-21'29'68'0,"18"0"-36"0,0 0-24 0,9-13 18 16,-6 3-6-16,0 2-2 15,6 8 1 1,3-5 0-16,3 5-10 16,3-5 6-16,6-6 2 0,3-7-1 15,-1-9 1-15,4-10-3 16,-3-2-1-16,0-3-3 15,-3-6 1-15,-12-2 3 0,-3 0 1 16,-9 0-8-16,-3-6-2 16,-3-2-3-16,-3 0-2 0,-3 5-2 15,0 0 1-15,3 8-28 16,0 3-13-16,3 3-42 16,3 7-79-1</inkml:trace>
  <inkml:trace contextRef="#ctx0" brushRef="#br0" timeOffset="17.6172">18665 4585 152 0,'-9'27'57'0,"12"-11"-30"0,6 2-25 0,-3-10 14 16,6 8 7-16,9-8 6 0,-1 10 4 15,1-10 3-15,3-2-20 16,-3-9 2-16,3-2 0 0,-6-3 3 16,5-6 4-16,-11-1-9 15,-6-7-4-15,0 1-7 16,-9-5-2-16,-6-6-1 16,-3 6 1-16,-5-1 2 15,-4 1 4-15,-9 10-6 16,6 0-2-16,3 5-32 0,3 6-14 15,4 5-43-15,2 3-17 16</inkml:trace>
  <inkml:trace contextRef="#ctx0" brushRef="#br0" timeOffset="18.6172">19332 4416 240 0,'-3'-3'90'0,"3"3"-48"0,-9 11-42 0,3-3 31 15,3 0-19-15,-6 8 23 16,0 2-20-16,-3 9 4 16,6 2-11-16,0 5-8 0,3 3 0 15,6 0 2-15,3-5-1 0,6-6 2 16,6-2-2-16,6-8 2 16,-1-3-2-16,4-15 4 15,0-4-3-15,-3-12 6 16,0-1-5-16,-9-7 1 31,-1 5-2-31,-11-14 5 0,0 6-4 0,-12-8 6 31,4 8-6-31,-13-5-16 16,0 12 6-16,-6 1-63 16,6 8 39-16,0 0-122 15,9 8 86-15</inkml:trace>
  <inkml:trace contextRef="#ctx0" brushRef="#br0" timeOffset="19.6172">19510 4471 220 0,'-15'48'85'16,"15"-48"-46"-16,-9 29-41 0,6-16 23 0,3 3-14 16,0 3 15-16,3-1-13 0,3 1 9 15,6 2-10-15,6-5 6 31,6 0-7-31,3-11 4 16,3-2-6-16,-7-11 13 16,1 2-10-16,-6-9 9 15,-3 1-9-15,-6-9 2 0,0 1-6 0,-9-9 5 16,-3 2-6-16,-12-3 8 16,3 3-7-16,-9 2-34 15,3 9 16-15,-3 2-97 16,7 5 62-16,-4 3-97 31,9 6 83-31</inkml:trace>
  <inkml:trace contextRef="#ctx0" brushRef="#br0" timeOffset="20.6172">19760 4442 208 0,'-12'14'77'16,"12"-14"-42"-16,0 47-41 0,0-28 9 15,0-3-4-15,0 2 12 0,3 1-6 16,3-1 20-16,3-2-14 0,6-3 12 16,6-2-13-16,3-6 13 15,0-2-14-15,-1-8 25 16,1-1-20-16,-9-7 25 31,0 0-23-31,-12-11 19 16,0 5-20-16,-15-7 8 15,-3 5-14-15,-12-8 0 16,4 8-6-16,-4-3-30 16,6 8 14-16,-6-3-74 15,9 9 48-15,-3-1-112 16,10 9 85-16,2-6-64 0,9 5 75 0</inkml:trace>
  <inkml:trace contextRef="#ctx0" brushRef="#br0" timeOffset="21.6172">20034 4262 296 0,'12'22'112'0,"-12"-22"-60"0,21 42-52 16,-15-21 39 0,0 3-25-16,-6 13 16 0,0 3-17 0,-3 13-1 15,0-1-7-15,3-1-47 16,3-6 23-16,3-6-152 15,3-4 95-15</inkml:trace>
  <inkml:trace contextRef="#ctx0" brushRef="#br0" timeOffset="22.6172">12465 5003 192 0,'-6'-8'71'0,"6"6"-38"0,6-1-34 16,-3 3 15-16,3 3 3 15,3 5 7-15,5 2-4 16,4 3 0-16,0 6-11 0,-3 5-1 16,3 2-5-16,-3 1-6 15,0-1 1-15,-3-5-3 31,0-2 2-31,-1-6 2 0,-2-2 14 0,0-3 6 16,3-3-7-16,0-2-2 16,0-3-6-1,0-8-5-15,0 0-2 0,0-6-1 16,0 1 3-16,-3 0-123 31,5 2 67-31,7-4-51 0,-3-4 41 0,-3 0 14 16</inkml:trace>
  <inkml:trace contextRef="#ctx0" brushRef="#br0" timeOffset="23.6172">12688 5048 104 0,'-9'3'41'0,"9"0"-22"0,-3-3-5 16,3 0 15-16,0 0-3 31,0 0 2-31,0 0-10 0,0 0 0 16,0 0-11-16,0 0-2 0,0 0 1 16,0-3 1-16,0 0 3 15,-3-2 1-15,3 0 1 16,0-3 2-16,-3 0 2 15,3-3-7-15,0-2-1 16,0-8-2-16,0-3-1 0,3 0 1 16,0 0 1-16,3-10-1 0,0-6 1 31,3 1-4-31,0-4-2 0,0 1 4 16,3 5 1-16,0-3 0 0,2 1-1 15,7-1-1-15,0 3 0 31,0-3-2-31,3-2-2 0,0-3 1 16,2 0-1-16,10 0 0 16,0 3 0-16,3 2 0 15,5-3 0-15,7 4 0 16,2 2 0-16,1 5-3 16,5 3 2-16,10 5 1 15,-1 6 2-15,7-4-3 0,8 7 0 16,9 1 1-16,-2 4 0 15,-1-1 0-15,9 3 2 16,-6 6-3-16,1 4 0 16,-16 1 5-16,-2 2 2 0,-7 3 2 15,-2 0 0-15,-1 0-4 16,-5 0-1-16,-7 0-3 16,-5-3-1-16,-4 0 3 0,-5 1 3 15,-3-1-11-15,-6-5-3 31,-7 3-47-31,-2-3-18 0,0-3-46 16</inkml:trace>
  <inkml:trace contextRef="#ctx0" brushRef="#br0" timeOffset="24.6172">15084 3739 184 0,'-3'10'68'0,"6"9"-36"0,0 34-20 0,-3-32 19 16,0 8-5-16,0 0-1 15,0 8 0-15,0-3-1 0,0-2-13 16,0 0-7-16,0 0 0 0,0-6-3 31,0-5-1-31,0-2-4 16,0-3-2-16,0-6-28 16,0-4-10-16,0-9-33 15,6-2-47-15,0-6 34 16</inkml:trace>
  <inkml:trace contextRef="#ctx0" brushRef="#br0" timeOffset="25.6172">15066 3715 264 0,'-15'-3'101'0,"18"3"-54"0,0 0-55 15,6-5 53 1,6 2-13-1,3 1-10-15,3-1-8 16,3 0-9-16,2 1-4 0,7-1 0 16,-3 0-4-16,-3 3 2 15,0 0-23-15,-4 0-12 16,-5 3-39-16,-3 5-14 0,-6 0-16 16</inkml:trace>
  <inkml:trace contextRef="#ctx0" brushRef="#br0" timeOffset="26.6172">15096 3969 264 0,'-12'-3'101'0,"27"6"-54"0,0-3-53 0,-6 0 19 0,6 0-8 16,3-3 0-16,2 0-3 15,13-2 1-15,-3 3-2 31,0-1-38-31,2 3-17 0,-2 0-53 0,-3 0-24 16,0 0 67 0</inkml:trace>
  <inkml:trace contextRef="#ctx0" brushRef="#br0" timeOffset="27.6172">15501 3963 232 0,'-6'-2'88'0,"3"-1"-48"0,-3 1-36 0,3 2 19 16,-3 0-7-16,-6 2 3 15,-3 3-12-15,0 1-5 0,0 4-1 16,1 6-1-16,-1 5 2 0,3 1-3 16,3 1-2-16,3-1-1 15,3-4 0-15,3-2 0 0,6-3 3 16,3-5-2-16,3-5-1 16,3-6 0-16,-1-2 0 15,1-3 0-15,-3 0 3 31,0-5 2-31,-3-6 2 0,-3 1-4 16,0 2 1-16,0-3 2 16,-3 6 1-16,0 2 3 15,0 6 1-15,0 3-6 16,-3 2 0-16,3 13-1 16,3 3 2-16,0-3 1 15,6 3 1-15,0-3-2 16,-1 0-2-16,1 0-13 0,0-2-4 15,3-6-31-15,0-2-11 16,-3-3-38 0</inkml:trace>
  <inkml:trace contextRef="#ctx0" brushRef="#br0" timeOffset="28.6172">15682 3675 176 0,'-3'-5'66'0,"6"5"-36"0,3 2-33 0,-3 4 11 15,3 2 16-15,0 8 8 16,-3 2 4-16,3 16 1 0,-3 3-20 16,-3 3-4-16,0 0-1 0,3-3-7 15,-3 0-1 1,6-3-2-16,0-5 1 15,0-2-11-15,0-3-4 16,3-8-38-16,0-3-18 0,0-5-39 16</inkml:trace>
  <inkml:trace contextRef="#ctx0" brushRef="#br0" timeOffset="29.6172">15971 3926 256 0,'-18'-2'96'0,"21"-1"-52"0,-3 0-47 16,0 3 19-16,-3 0 5 0,-3 3 9 15,-3 0-9-15,-3 2-4 16,1 0-10-16,2 1-5 0,3 2-1 16,3 0-4-16,3-1 0 15,6 1-1 1,3 6 3-16,0-1-2 0,-1 3 1 15,1-3 2-15,-3 0 2 16,0 0 1-16,-6-2 3 16,-3 0-1-16,-3-1 0 15,-3-2-3-15,0-3-2 16,-2-2-13-16,-1 0-4 0,3-3-31 0,0-3-14 16,3-2-36-1,6-3-37-15,6-8 52 31</inkml:trace>
  <inkml:trace contextRef="#ctx0" brushRef="#br0" timeOffset="30.6172">16117 3985 260 0,'3'2'96'0,"0"4"-52"0,9-1-49 16,-6-2 15-16,3-1-8 0,3-2 1 15,0 0-2-15,2-2 2 16,-2-4-2-16,0 1 4 0,-3 0 4 15,0-3-7-15,-3 0-1 16,-3 0-1-16,-3 0 0 0,-6 0-7 16,-6 0 0-16,0 0 1 15,-3 3 3-15,0 5-3 16,-2 2 2-16,2 6 6 16,-3 3 4-16,3 7 8 15,3 1 3-15,3 2 0 31,6 0 2-31,3 3-8 0,9-3-4 16,3-2-4-16,9-3 0 16,6-3-15-16,5-8-5 15,7-5-70-15,-3 0-33 16,14-10 15 0</inkml:trace>
  <inkml:trace contextRef="#ctx0" brushRef="#br0" timeOffset="31.6172">16602 3974 156 0,'-18'0'57'0,"12"3"-30"0,3-1-12 0,3-2 18 0,0 3 10 16,-3-3 8-16,3 0-12 15,0 0-3-15,3 5-21 16,3-5-7-16,3 0-3 0,9 0 1 0,6-2 1 16,3-1-3-16,5 0-1 15,4 1-1-15,3-1-2 31,0 0 1-31,-4 3 1 0,-2-2-28 16,-3 2-9 0,-6 0-45-16,-7 0-18 0,-2-3-2 15</inkml:trace>
  <inkml:trace contextRef="#ctx0" brushRef="#br0" timeOffset="32.6172">16918 3826 212 0,'-15'3'79'0,"15"-17"-42"0,0 22-39 16,0-8 14-16</inkml:trace>
  <inkml:trace contextRef="#ctx0" brushRef="#br0" timeOffset="33.6172">16918 3839 355 0,'12'13'14'0,"2"1"-7"16,4 1-4-16,-3-1-2 0,-3 2-1 16,0-1 0-1,-3 1 8-15,-6-2 7 16,-6 4-5-16,-3-2-1 0,-3 0-3 16,0-3-1-16,3-2-28 15,-3-3-11-15</inkml:trace>
  <inkml:trace contextRef="#ctx0" brushRef="#br0" timeOffset="34.6172">17364 3744 164 0,'-42'-8'63'0,"39"8"-34"0,-2 0-30 15,2 3 12-15,-3 2-3 16,-3 3 2-16,-3 10 1 0,-3 11 1 16,3 6-6-1,0 2-4-15,3 10-1 16,6-2-1-16,6-2 0 0,6-6 4 16,3-3 2-1,3-7 2-15,6-9 0 16,5-7 2-16,4-9 1 0,-3-7-3 15,0-5 0-15,-3-12-3 16,-4 1 2-16,-2-3-4 16,-9-5-2-16,-6 0 11 15,-6-5 6-15,-3-3-3 16,-6 5 2-16,-5 3-12 16,-7 5-3-16,3 6-18 0,3 7-6 15,3-2-31 1,3 7-14-16,3 4-35 15</inkml:trace>
  <inkml:trace contextRef="#ctx0" brushRef="#br0" timeOffset="35.6172">17519 3733 204 0,'6'11'77'0,"0"2"-42"0,3 8-39 0,0 3 13 0,-3 8-3 15,0 2 3-15,0 3 2 16,0 3 1-16,-4-6-6 16,1-5-4-16,-3-2 1 0,3-3-2 15,-3-6 2-15,0-5 4 16,0-2 4-16,0-3-4 16,0-3-2-16,0-5 0 0,6-2 1 15,0-4-3-15,3-15-2 16,0 0-7-1,3 0-1-15,3 5 1 0,3 3 3 16,-3 2-3 0,3 6 4-16,-1 5 3 0,1 8 17 31,-6 0 11-31,-3 5-2 0,-9-2 4 16,0 4-18-1,-12 1-5-15,-3 0-5 0,-5-3 0 16,-4-2-26-1,0-3-12-15,0-3-70 0,0-2-30 16,6-3 37-16,4-11 21 16</inkml:trace>
  <inkml:trace contextRef="#ctx0" brushRef="#br0" timeOffset="36.6172">18177 3723 168 0,'-6'-11'66'0,"3"11"-36"0,0-5-26 15,0 10 15 1,-3-5-5-16,-3 8 0 16,-3 5 0-16,0 11 2 15,-6 13-9-15,3 5-2 0,-5 9 1 16,11-1-1-16,9-2 2 15,3-6 0-15,3-2 1 16,5-11-4-16,10-5-1 16,3-11-3-16,0-8-1 0,9-10 7 15,-4-6 4-15,-2-5-8 16,-6-5 0-16,-6-8-2 0,-6-5 2 16,-12 5 1-16,-9-14 1 15,-3 4 2-15,-3 2 1 16,0 5-6-16,1 5 0 15,2 6-12-15,3 5-5 0,3 3-36 16,3 5-16-16,6 3-31 16</inkml:trace>
  <inkml:trace contextRef="#ctx0" brushRef="#br0" timeOffset="37.6172">18335 3781 212 0,'-15'13'82'0,"9"27"-44"0,-12 2-44 0,15-21 12 16,-3 8-4-16,3 3 3 15,3 0 7-15,6-3 4 16,6 3-8-16,3-8 0 0,5-6-1 16,1-7 3-16,12-3 1 0,-3-8-1 15,-3-6 1-15,-4-7 0 16,-2-5 1-1,-6-4-2-15,-6-4-1 0,-6 0-3 0,-3-17 1 16,-9 3-6-16,-9 3-1 16,3 3 0-16,-2 5 0 31,-1 2-9-31,6 6-2 16,3 5-36-16,3 6-14 0,0 2-42 15,9 3-28 1,12 2 56-16</inkml:trace>
  <inkml:trace contextRef="#ctx0" brushRef="#br0" timeOffset="38.6172">18570 3829 160 0,'-21'60'63'0,"15"-38"-34"0,-3 12-34 0,6-13 10 16,0 8 6-16,0 0 7 15,3 6 0-15,3-6-1 16,6-5-9-16,3-3 1 0,9-8 4 15,2-8 2-15,7-7 0 0,6-6-5 16,-6-5-4-16,-3-3 5 16,-7-6 3-16,-2-4-3 15,-9-8 1-15,-6-6-5 16,-12-2-2-16,-6-1-2 16,-3 4 0-16,1 4-18 31,2 6 9-31,-3 5-16 15,3 6-44-15,6 5-20 0,3 2-9 16</inkml:trace>
  <inkml:trace contextRef="#ctx0" brushRef="#br0" timeOffset="39.6172">18832 3884 168 0,'-12'50'66'0,"12"-31"-36"0,-6 13-31 0,3-16 19 15,6-3-12-15,0 5 15 16,3 6-12-16,3-3 7 16,5-2 4-16,7-6 2 15,3-2 4 1,-3-6 1-16,0-8-14 16,0-2 8-16,-4-3 2 0,1-5 0 15,-3-8-2-15,-6-6-9 16,-3-5-3-16,-6-13-1 15,-6 3 0-15,0 0-15 16,-6 2-6-16,0 6-24 16,-2 5-9-16,-1 7-60 0,3 9-59 15</inkml:trace>
  <inkml:trace contextRef="#ctx0" brushRef="#br0" timeOffset="40.6172">19442 3760 168 0,'-9'-3'63'0,"3"6"-34"0,-15 2-21 0,9 3 18 0,-3 13 0 15,-3 6 2-15,1 10-11 16,2 5-5-16,3 6-7 16,6-1-2-16,6-2 3 0,6-2-3 15,9-12 0-15,8-7 1 16,4-8 2-16,6-11 1 15,3-10 3-15,2-8-5 16,1-6-1-16,-9-7 0 16,0-6 0-16,-13-8 0 0,-11 1 2 31,-9-6-3-31,-5 2 0 0,-10 4-1 16,0 4 1-16,0 6-4 15,0 8 0-15,3 2-21 16,3 6-10-16,3 5-37 15,3 3-14 1,6 2-9-16</inkml:trace>
  <inkml:trace contextRef="#ctx0" brushRef="#br0" timeOffset="41.6172">19650 3741 188 0,'-24'19'71'0,"6"-3"-38"0,1 37-34 0,8-32 12 16,3 5-5-16,0 9-1 15,3 2 8 1,3-3 3-16,3-2-7 16,6-6 6-16,15-2 2 0,-1-5 2 15,1-9 1-15,3-5-5 16,-3-5-1-16,-3-2 3 0,2-6 3 16,-2-8-6-16,-6 0-1 15,0-8-5-15,-9-2-3 16,-6-1-2-16,-3-12-3 0,-3-1-8 15,-3 3-3-15,0 5-7 16,-3 6-4-16,3 5-17 16,0 2-5-16,3 6-41 15,3 5-51 1,6 3 40-16</inkml:trace>
  <inkml:trace contextRef="#ctx0" brushRef="#br0" timeOffset="42.6172">19888 3754 184 0,'-12'30'71'0,"-3"22"-38"0,-14 1-28 16,20-31 17-16,0 7-3 15,3 2 1-15,3-1-7 16,3-1 0-16,9-3-8 16,6-5-1-16,3-8 0 0,5-5 11 15,1-8 5-15,0-5 5 31,0 0-13-31,-3-11 6 0,-3 3-10 0,-7-14 2 32,1 9-6-32,-12-14 0 0,0 0-2 0,-12-10 1 0,1 2-7 15,-4 6 1-15,3 5-34 16,0 5-16-16,3 5-45 16,3 6-20-16,3 5 31 15,3 3 18-15</inkml:trace>
  <inkml:trace contextRef="#ctx0" brushRef="#br0" timeOffset="43.6172">19981 3921 148 0,'-18'32'57'0,"18"-11"-30"0,3 27-27 0,0-32 24 15,3-1-15-15,8-1 29 16,4 2-21-16,9-9 25 15,3 1-24-15,6-8 15 0,2 0-19 0,1-13 17 32,-3-3-18-32,-4-13 7 0,-8 0-3 0,-15-8-1 15,-3 3-8-15,-15-11-3 16,-3 5-3 0,-9-2-28-1,4 7 14-15,-13 4-145 0,6 7 87 16</inkml:trace>
  <inkml:trace contextRef="#ctx0" brushRef="#br0" timeOffset="44.6172">20632 3781 220 0,'0'-3'85'15,"6"3"-46"-15,-3 0-26 0,-3 0 24 0,6 0-15 0,0 0-2 16,6 0-12-16,6 0-5 16,3 0-2-16,3 0-1 0,-1-2 0 15,4-1-20-15,-3 3-9 16,-3 0-56 0</inkml:trace>
  <inkml:trace contextRef="#ctx0" brushRef="#br0" timeOffset="45.6172">20653 3953 264 0,'-18'0'101'0,"21"0"-54"0,6 3-59 0,-3-3 15 32,3 0 1-32,9-3 5 15,6 0-11-15,3 1-3 0,2-4 2 16,4 4-50-16,0-4-21 0,0 1-22 15</inkml:trace>
  <inkml:trace contextRef="#ctx0" brushRef="#br0" timeOffset="46.6172">21213 3672 152 0,'-36'-5'57'0,"30"8"-30"0,-3 2-18 16,6 0 14-16,-9 6-11 15,3 5-2-15,-2 10-2 32,-1 11 2-32,3 3-5 0,3 2 4 0,6 1 1 15,9-4-1-15,6-7 0 16,11-3 1-16,7-8 4 16,3-7-4-16,2-12 0 0,4-7-2 0,3-11 0 15,-9-2-2 1,-7-6 1-1,-5-11 5-15,-9 1 4 0,-9 0-2 16,-9-1 2-16,-6 1-3 16,-6 5 0-16,-6 2-1 15,0 6 0-15,1 5-9 16,-1 6-1-16,6 2-24 0,3 2-8 16,3 4-38-16,3 4-14 15,6 4-32 1</inkml:trace>
  <inkml:trace contextRef="#ctx0" brushRef="#br0" timeOffset="47.6172">21731 3741 192 0,'-9'11'74'0,"6"2"-40"0,0 6-29 0,0 7 17 15,-6-2-8-15,-6 5 2 16,0 3-9-16,-3-1-2 16,3-1-3-16,1-4-2 0,2-5 1 15,0-5-32-15,3-3-12 0,0-7-51 16</inkml:trace>
  <inkml:trace contextRef="#ctx0" brushRef="#br0" timeOffset="48.6172">21490 3786 196 0,'-3'-2'74'0,"6"2"-40"0,3 2-33 0,3 1 14 0,-1 7 3 16,7 6 6-16,3 5-11 16,6 3-4-16,6 3-6 15,0-3-5-15,-1 2 1 0,1-2-12 16,0 0-7-16,-3-11-82 15</inkml:trace>
  <inkml:trace contextRef="#ctx0" brushRef="#br0" timeOffset="49.6172">22165 3657 192 0,'-9'-8'71'0,"6"5"-38"0,-14-2-12 0,8 2 25 16,-3 3-13 0,0 3-4-16,-3 5-14 15,0 5-7-15,-3 11-5 16,3 10-3-16,3 8 3 0,6 1-2 16,6-1 2-16,9-5-2 15,3-3-1-15,12-2 5 16,3-11 4-16,3-7 1 0,2-12 2 15,1-4 0-15,-3-9 2 16,-3-5-5-16,-6-16-3 0,-10 1 1 31,4 2-4-31,-12-11 0 0,-6 3-1 16,-9 2-2-16,-5 1 1 16,-1 0 1-16,0 5-1 15,-3 5-12 1,-3 5-2-16,3 6-45 0,9 5-17 15,9 0-54 1</inkml:trace>
  <inkml:trace contextRef="#ctx0" brushRef="#br0" timeOffset="50.6172">22433 3580 180 0,'-9'21'68'0,"9"-21"-36"0,-6 19-35 16,0-6 18-1,3 3-11-15,-6 15 25 16,7 6-16-16,2 8 21 16,2-2-20-16,7-1 4 15,6-2-10-15,9-3 8 0,3-8-9 0,9-11 7 16,2-12-3-16,-5-9 3 16,3 0-8-16,-9-18 12 15,-4 0-10-15,-14-13 7 0,-12-3-4 16,-12 0 1-16,-17 0-3 15,2 5-5 17,0 3-2-32,-14 0-48 0,8 10 25 0,-6 3-143 15,12 6 91-15</inkml:trace>
  <inkml:trace contextRef="#ctx0" brushRef="#br0" timeOffset="51.6172">20528 4450 248 0,'-12'0'93'0,"12"14"-50"0,3-9-24 0,3-5 26 0,0-3-17 16,6 1-5-16,3-1-12 16,6 0-3-16,3 1-4 0,-1-1-3 15,10 0 0-15,-3 1-17 16,0 2-6-1,-3 0-44-15,-4 0-18 0,-5 0-31 16</inkml:trace>
  <inkml:trace contextRef="#ctx0" brushRef="#br0" timeOffset="52.6172">20644 4580 276 0,'-9'-3'104'0,"12"3"-56"0,6 3-54 15,-3-3 17-15,6 0-9 16,6-3 1-16,9 1-9 16,0-1-3-16,5-2 5 15,4 2-43-15,6 0-17 0,2 1-39 16</inkml:trace>
  <inkml:trace contextRef="#ctx0" brushRef="#br0" timeOffset="53.6172">21255 4376 152 0,'-6'-10'57'0,"-9"4"-30"0,6 1-10 0,6 5 35 16,-6 0-14-1,-3 3-12-15,0 2-6 0,0 6-13 16,-3 4-4-16,-3 12-2 0,6 5 1 16,1 5 3-16,5 2 0 0,6-4 0 15,6 2-3-15,5-3-2 0,16-10 7 16,0-8 3-16,3-13-3 16,3-6 1-1,2-10-5-15,-2-6 0 0,0-5-1 16,-3-2 1-16,-13-6 9 31,-11 0 4-31,-6-5 1 0,-9-2 0 16,-8-4 2-16,-4 6 0 15,0 6-6-15,0 4-3 16,0 6-10-16,3 5-5 16,0 8-24-16,4 8-9 15,8 13-24-15,0 6-11 16,6-3-49-1</inkml:trace>
  <inkml:trace contextRef="#ctx0" brushRef="#br0" timeOffset="54.6172">21769 4432 216 0,'-5'13'82'0,"-1"8"-44"0,-6 8-29 16,6-15 22-16,-3-1-17 15,-3 3-2-15,0 2-10 16,-3 1-2-16,0-3 0 0,0-3-51 0,0-3-23 16,1-2-22-1</inkml:trace>
  <inkml:trace contextRef="#ctx0" brushRef="#br0" timeOffset="55.6172">21600 4434 220 0,'21'0'85'0,"-1"0"-46"0,7 3-24 0,-15 8 26 16,0 5-20-16,3-3-4 15,3 3-10-15,0 2-3 16,0 1-2-16,-1-1-6 0,1-2-2 0,-3-3-48 16,6-2-21-16,3-6-31 15</inkml:trace>
  <inkml:trace contextRef="#ctx0" brushRef="#br0" timeOffset="56.6172">22183 4278 236 0,'-9'-2'90'0,"3"4"-48"0,-3 1-29 16,3 8 22-16,-5-1-14 15,-4 6-2-15,-3 5-2 16,0 3 1-16,0 8-10 16,6-1 0-16,3 4 2 0,6-1-4 0,9 1-1 15,6-9-2-15,6-2 0 16,3-8 2-16,6-8 4 0,5-8-4 16,1-8-1-16,0-5 0 15,-3-6 2-15,-7-5-1 16,-5-2 0-16,-9-6-3 15,-9 0 1-15,-9-10-2 16,-9 2 2-16,-2 6 2 16,-1 5 2-1,-3 5-8-15,3 5-1 16,-3 4-38-16,6 4-13 16,4 6-44-16,5 2-18 15</inkml:trace>
  <inkml:trace contextRef="#ctx0" brushRef="#br0" timeOffset="57.6172">22520 4334 192 0,'-3'-3'71'0,"6"3"-38"0,0 3-17 0,-3-3 22 16,0 0-14-16,0 0-1 15,0-3-11-15,3 1-5 16,-3-17-4-16,5 1-3 16,-2 2 1-16,0-3 1 15,0 3-3-15,3 3 0 16,-6 0 1-16,6 5 0 0,0 3 0 16,-3 2 0-1,-3 3-3-15,3 8 0 0,0 18 2 16,0 1 2-16,3 2 6 15,-6 0 6 1,9 8-3-16,-6 0 0 0,0-5-6 16,0-3-3-1,0-3 0-15,-6-4-1 0,6-1-27 16,-6-5-9-16,0-3-46 16,3-3-55-1</inkml:trace>
  <inkml:trace contextRef="#ctx0" brushRef="#br0" timeOffset="58.6172">22481 4609 260 0,'-9'-3'96'0,"9"6"-52"0,3-3-45 0,-3 0 18 16,9 0-1-16,0 0 4 16,3 0-4-16,9 0-1 15,-1-3-9-15,4 1-4 0,3-1-1 16,-3-2-48-1,0 5 26-15,-4-3-121 0,-2 6 79 0</inkml:trace>
  <inkml:trace contextRef="#ctx0" brushRef="#br0" timeOffset="59.6172">794 9435 176 0,'-9'0'66'0,"3"3"-36"0,3-1-29 0,-6 1 14 15,6 2 1-15,-12 6 4 16,3-1-6-16,0-2-3 16,3 6-6-16,0-1-6 15,6 0 0-15,12-2 1 16,3-1-3-16,6-2 0 0,-3 5 2 16,3 1 2-1,-6 2 0-15,6 5-1 0,-10 0 9 0,4-3 4 16,-12 4 2-16,0-4 1 15,-9 1-8-15,1-6-5 0,-4 0-2 16,0-2-8-16,-6-6-3 16,6-2-27-1,0-3-14-15,3-6-37 16,3-2-26 0,12-2 52-16</inkml:trace>
  <inkml:trace contextRef="#ctx0" brushRef="#br0" timeOffset="60.6172">898 9480 224 0,'-6'0'85'0,"3"0"-46"0,0 3-37 0,-3 2 17 16,3 0-6-16,-9 3 4 16,6 3-9-16,-3 7-4 15,3 9-3-15,3-1-1 16,3 1-5-16,3-1 1 0,3-2 2 15,3-6 1-15,0-2-4 0,0-8-6 16,3 3 6-16,0-11 0 16,3-3 3-16,-3-5 2 15,-12-5 0-15,0-5 0 16,0-1 4-16,0 0 9 31,-6 4-7-31,0-4 17 16,0 9-13-16,-3-1 11 15,6 3-12-15,-3 0-7 16,3 5-2-16,3 3-2 16,6 8 0-16,0 6 4 0,3 9-3 15,3-4-13 1,2 2 8-16,1-2-42 0,3-4 27 0,0-1-20 16,-3-4-57-16,0-2-29 15,0 0 66-15,-6-5 31 0</inkml:trace>
  <inkml:trace contextRef="#ctx0" brushRef="#br0" timeOffset="61.6172">1038 9541 188 0,'-6'8'71'0,"12"2"-38"0,0 1-39 0,-6-6 27 16,3 3-14-16,0 5 21 15,0 3-15-15,3-2 2 16,-6 1-9-16,0-4-5 0,0-3-2 16,0-3-4-1,3 3 3-15,-3-8-8 16,5 3 6-16,-5-14-3 16,0-2 4-16,0-11 0 0,0 0 1 15,3 1 2-15,0 1 2 16,3 1 1-16,3 8-1 0,-3 2 1 0,3 6 2 15,0 5 4-15,0 5 5 16,9 3-6-16,-9 3 0 16,3-3 0-1,-3 5-4-15,-6-5-3 16,6 5 0 15,-9-13 3-31,3-5-4 16,3-3-7-1,-4 0 4-15,4-13-1 0,6 5 0 0,-9 3 0 16,3 0 5-16,6 5 1 16,-3 2 0-16,-3 6 5 0,3 8 3 15,0 3-3-15,0 2-2 16,0 0-2-16,-6 1 0 0,3 7-22 16,3-8-9-16,3 0-33 15,-7-13-13-15,4-2-14 16</inkml:trace>
  <inkml:trace contextRef="#ctx0" brushRef="#br0" timeOffset="62.6172">1425 9443 228 0,'0'0'85'0,"18"5"-46"0,-4 3-50 0,-8-2 13 16,3-4 7-16,3 3 8 15,-3-2 1-15,3 0-1 0,-3-3-9 16,-6 0-5-16,3-3 0 0,0 0 0 16,0-2 3-16,-6 0-5 0,0-3-1 15,0-5-11-15,-12 2-3 16,3 1-2-16,-12 2 2 16,-6 2 6-16,6 9 2 15,4 2 6-15,2 3 2 16,-3 3 0-16,6 5 1 0,-3 0 13 31,9-1-8-31,0 4 9 31,6-1-9-31,6 6 0 0,0-3-5 16,18 1 0-16,-3-12-8 16,9-2-2-16,-7-5 4 15,4-9-39-15,0-1-13 0,3-1-48 16</inkml:trace>
  <inkml:trace contextRef="#ctx0" brushRef="#br0" timeOffset="63.6172">1818 9353 220 0,'0'29'82'0,"0"-10"-44"0,6 4-40 15,-4-15 14-15,1 3-6 16,0 0 1-16,3-1-9 0,-6 1 0 15,3-1-49-15,0-2-68 16</inkml:trace>
  <inkml:trace contextRef="#ctx0" brushRef="#br0" timeOffset="64.6172">1952 9337 184 0,'8'13'68'0,"-5"6"-36"0,3 5-22 0,-6-14 17 15,3 1-4-15,-3-1-2 16,3 4-11-16,0-4-6 31,0-2-3-31,0-2-4 0,3-1 2 0,-6-5-1 16,3-3-2-16,3-5 0 15,-3-5 0-15,6-8 3 16,-6 0 0-16,3-1-2 16,3 7 2-16,3-1 7 15,-6 5 6-15,9 3 0 16,-6 6 1-16,-1 2-1 0,4 2 0 16,0 9-2-16,-3-1-1 15,0 6-8-15,-3-3 0 16,0 1-23-16,3-4-10 15,-6-2-35-15,3 0-12 0,6-3-10 16</inkml:trace>
  <inkml:trace contextRef="#ctx0" brushRef="#br0" timeOffset="65.6172">2252 9197 264 0,'-18'-16'101'0,"15"35"-54"0,-6-6-50 0,9-8 19 16,-9 0-6-16,3 1 2 0,4-1-6 16,-1 3-2-16,3 0-2 15,3 0-4-15,5 2-1 0,-5 1 2 16,6 0 2-16,0 7 2 16,0 3 1-16,-3-2 6 15,-3-1 4-15,-3 1-3 16,-3-1 1-16,-3-2-7 0,-3 0-1 31,0 0-2-31,0-5 1 16,0-4-13-16,1-1-6 15,2-6-27-15,-3-3-12 16,3-2-40-16,3-3-45 0,3-16 45 31</inkml:trace>
  <inkml:trace contextRef="#ctx0" brushRef="#br0" timeOffset="66.6172">2288 9009 208 0,'0'-5'77'0,"6"5"-42"0,-6 0-30 0,0 0 17 0,0 2 8 16,6 6 6-1,9 6-4-15,-3 4-2 0,-1 9-16 16,1 7-4-16,3 3-3 0,-9-3-3 15,6 1-1-15,0-3-1 16,-6 2 1-16,0-5-18 16,3-2-4-1,-6-6-40-15,3-5-14 16,-6-1-44 0</inkml:trace>
  <inkml:trace contextRef="#ctx0" brushRef="#br0" timeOffset="67.6172">2231 9231 244 0,'6'-8'90'0,"3"6"-48"0,3-4-38 0,-3-1 21 15,6-4-14-15,12 0-3 16,-1 1-8-1,-2-1 0-15,3 1 0 16,-3 2-44-16,-3 2-20 0,-3 1-41 16</inkml:trace>
  <inkml:trace contextRef="#ctx0" brushRef="#br0" timeOffset="68.6172">2511 9197 176 0,'0'24'68'0,"9"-19"-36"0,-6 14-18 0,6-9 22 0,-3 1-7 16,3-1 0-16,-6 1-7 0,0-1-4 15,0-2-10-15,-3 0-5 0,3-2-2 16,-3-1 1-16,0 0 1 15,0-5 5-15,0 0 3 16,-6-2-6-16,3-4-1 31,0 1 0-31,-3-6 0 0,3 1-5 16,6-3 1-16,3-1 0 16,0-4 0-16,3 2 0 15,0-5 0-15,0 5-3 16,-1 3 0-16,1 2-3 15,0 3-1-15,3 8-43 16,-6-5-18-16,3 10-43 16</inkml:trace>
  <inkml:trace contextRef="#ctx0" brushRef="#br0" timeOffset="69.6172">2681 9194 240 0,'-3'19'90'0,"3"-19"-48"0,3 13-47 16,0-2 15-16,0-1-4 16,3 3 3-16,0-2 0 15,-3 0 2-15,3-3-6 0,0-1-5 0,-1-1-1 16,4-4 3-16,0-2 1 16,3-2-8-16,0-6-4 15,6-3 2-15,-3-2 4 0,-3-6-3 16,3-2 2-16,-9 0 2 15,0 3 3-15,0 4 4 16,-4 1 4-16,1 5 2 16,0 0 1-16,-3 6-4 15,0 2-3-15,3 8 0 16,0 5 1-16,0 0-1 0,0 3 0 16,3 0-8-16,0-3 0 15,0-2-21-15,0 2-7 16,3-5-28-16,0-3-13 15,3-2-19 1</inkml:trace>
  <inkml:trace contextRef="#ctx0" brushRef="#br0" timeOffset="70.6172">3029 9059 232 0,'-21'0'88'0,"18"3"-48"0,-18 2-38 0,15 1 19 16,0 4-2-16,1 3 3 0,-4 11-12 16,3 0-3-16,3 0-5 15,0 0-2-15,6-3 1 0,3-3-4 16,6-2 2-16,5-3-1 16,-2-5-2-16,3-5-6 15,0-3-4-15,3-5-21 16,0-3-10-1,-3-8-34 1,-1-8-38-16,-2-2 39 16</inkml:trace>
  <inkml:trace contextRef="#ctx0" brushRef="#br0" timeOffset="71.6172">3145 8840 220 0,'-3'-8'85'0,"3"8"-46"0,0 0-39 0,0 0 16 16,0 0-5-1,3 5 3-15,0 6 6 16,3 7 4-16,0 9-12 0,0 2 2 0,3 5 0 16,-6 1-5-16,3 4-1 15,0-7-6-15,0 8-2 16,0-9-9-16,-3-1-4 0,0-7-20 31,6-1-8-31,-9-7-34 16,0-1-59-16,0-6 30 0</inkml:trace>
  <inkml:trace contextRef="#ctx0" brushRef="#br0" timeOffset="72.6172">3062 9038 228 0,'-3'-2'88'0,"6"-1"-48"0,3-2-34 0,3 2 20 0,0 0-5 16,2 1 2-16,7-4-11 0,3 1-4 16,6 0-5-1,3-1-7-15,-1 1 0 0,-2-3-33 0,-3 6-13 16,-6 2-123 0,-3 0 68-1</inkml:trace>
  <inkml:trace contextRef="#ctx0" brushRef="#br0" timeOffset="73.6172">3362 9009 232 0,'3'11'88'0,"0"-1"-48"0,3 6-36 16,0-5 19-16,-3-1-15 15,0 4-2-15,0 1-2 16,0 1 0-16,0 3-2 16,0-3-39-16,0-3-17 0,0-5-48 15</inkml:trace>
  <inkml:trace contextRef="#ctx0" brushRef="#br0" timeOffset="74.6172">3348 8895 244 0,'-9'-8'90'0,"12"8"-48"0,5-5-49 0,-2 5 14 16,0 0-14-16,0-3-3 15,3 3-21-15,3 0-7 16,6 3-14-16,-3 0-3 16,-3-1 21-16,3 4 10 15,-3 4 41-15,-3 9 18 0,-3-1 8 16,-1 1 2-16,-2 2-21 16,0 0-7-16,3 0-10 15,-3-2-3-15,3-3 2 0,3-3 6 16,0-2 2-16,0-6-3 15,3-3 1 1,0-4 2-16,0-3 1 0,0-6-11 0,-3 0-4 16,-3-2 4-16,-6 3 4 15,-3-1 0-15,-6-5 3 0,-3 3-4 16,0 2-2-16,-6 1-5 16,-3-1 0-16,3 6-20 15,0-3-9-15,7 5-27 31,-1-2-10-31,6 5-27 16</inkml:trace>
  <inkml:trace contextRef="#ctx0" brushRef="#br0" timeOffset="75.6172">3615 8874 228 0,'12'11'85'0,"-6"-6"-46"0,6 19-37 0,-6-11 19 0,0 0-7 16,-3 1 2-16,0-1 2 15,-3 0 1-15,0-2-10 16,0-4-3-16,0-1 0 0,0-6-1 16,0 0 2-16,9-3-2 15,0-2 0 1,-3-14-3-16,9 1 1 16,0-1-7-16,-1 1-1 15,7 2-1-15,-3 5 4 16,3 6 1-16,0 5 3 15,0 5 3-15,-3 6 2 16,-1 5-3-16,-5 0-1 0,-3 0-8 16,0-1-4-16,0-1-72 15,-3-1-32-15</inkml:trace>
  <inkml:trace contextRef="#ctx0" brushRef="#br0" timeOffset="76.6172">1737 9025 248 0,'-6'0'93'0,"12"3"-50"0,3-3-140 0,-6 2-26 16</inkml:trace>
  <inkml:trace contextRef="#ctx0" brushRef="#br0" timeOffset="77.6172">654 10213 36 0,'-9'0'13'0,"9"0"-6"0,0-5-24 0,3 2-2 0,-3 0 112 31,6 1-35-16,-6-1-9-15,0 0-15 16,0 1-9-16,-6 2-1 16,3 2 2-16,0-2-14 15,-6 6 2-15,0-1 0 0,-3 0 1 0,-9 6 1 16,3-1-2-16,-2 6-1 16,2-2-7-16,6-4-4 15,3 1-8-15,12-3-1 16,12-3 3-16,-3 3 4 0,5 0-1 15,4 0 0-15,-6 2 1 32,3 1 0-32,0 0 0 0,-9 2 0 15,-9 0 6-15,0 3 6 16,-6-3-6-16,-3 0-1 16,-3-2-5-16,-6-3-1 15,-6-3-19-15,4-2-9 16,8-3-25-16,-3-6-9 15,6-4-30-15</inkml:trace>
  <inkml:trace contextRef="#ctx0" brushRef="#br0" timeOffset="78.6172">695 10213 216 0,'-12'8'82'0,"15"10"-44"0,3-2-47 0,-6-5 12 0,0 5 0 16,3 2 3-16,0 1 5 16,3-1 4-16,3 1-8 15,3-3-4-15,0-3 0 0,0-3-2 16,3-4-1-16,-3-6-2 16,-3-6-1-16,3-1-3 0,0-4 1 15,-4-2-2-15,1 0 0 16,-6-6 6-16,-3-2 5 15,0 2 2-15,0 3 2 16,0 6 2-16,0-1 1 16,0 3-5-16,6 14-2 15,-6 7-2-15,6 0-2 16,3 3 1-16,0 2-1 16,3 1 0-16,3-6-27 15,-6 0-9-15,12-5-66 31</inkml:trace>
  <inkml:trace contextRef="#ctx0" brushRef="#br0" timeOffset="79.6172">1112 9985 140 0,'-18'-21'55'0,"15"11"-30"0,-9-4-12 15,6 9 17-15,0 0 7 0,-2 2 4 16,-1 3-15-16,-3 5-5 16,3 6-13-16,-3 5-1 0,3 10 0 15,9 6-12-15,3 3-4 16,3 2 4-16,6 0 4 16,-3 0 2-16,-3-3-1 15,9-5 1 1,-7-2-1-16,-2-4-22 15,0-4-10-15,-3-3-35 16,-3-3-48-16,-3-2 26 16</inkml:trace>
  <inkml:trace contextRef="#ctx0" brushRef="#br0" timeOffset="80.6172">892 10258 184 0,'0'-3'71'16,"9"-15"-38"-16,6-1-39 0,-3 14 12 0,11-3-6 15,4-3 2-15,3 3-1 16,0-2 2-16,2 2-2 16,7 0-27-16,-9 0-10 0,0 0-37 31</inkml:trace>
  <inkml:trace contextRef="#ctx0" brushRef="#br0" timeOffset="81.6172">1246 9882 200 0,'-15'-2'77'0,"15"4"-42"0,-6 3-41 15,6 1 14-15,-3 2 2 16,0 5 3-16,3 5 2 16,0 9 4-16,0 7-11 15,3 6-4-15,0 0-1 0,3-9-2 0,3 6 2 16,-6 1-4-1,3-7 0-15,0-4-17 0,0-6-8 0,-6-5-61 16,3-3-42 0</inkml:trace>
  <inkml:trace contextRef="#ctx0" brushRef="#br0" timeOffset="82.6172">1139 10181 252 0,'-9'-5'96'0,"18"2"-52"0,3-5-51 0,6 6 14 16,-6-4-10-16,2 1 2 15,4 0 1-15,3-1 0 16,6 1 0-16,-6 3-40 0,0-1-18 16,2 0-36-16</inkml:trace>
  <inkml:trace contextRef="#ctx0" brushRef="#br0" timeOffset="83.6172">1484 10144 220 0,'0'13'85'0,"3"1"-46"0,6 4-46 0,0-7 16 31,-9 2-8-31,3 0-1 0,3 3-10 16,-6 0-4-16,3-3-79 15,0-2-33-15</inkml:trace>
  <inkml:trace contextRef="#ctx0" brushRef="#br0" timeOffset="84.6172">1407 10007 264 0,'-12'-8'99'0,"15"8"-54"0,12-3-55 0,-12 0 14 16,9 1-12-16,3-1-2 15,-4 3-64-15,4-3-27 0,3 1 15 16,3-4 13-16</inkml:trace>
  <inkml:trace contextRef="#ctx0" brushRef="#br0" timeOffset="85.6172">1731 9954 208 0,'-12'13'79'0,"9"-3"-42"0,-3 9-39 0,3-6 17 0,-3 14-2 15,1-4 4-15,-13 7-9 16,6-1-2-16,-6-3-4 16,6 6-2-16,0-6 3 0,3-2-44 15,0-5-17-15,0-3-37 16</inkml:trace>
  <inkml:trace contextRef="#ctx0" brushRef="#br0" timeOffset="86.6172">1568 10057 216 0,'11'0'82'0,"4"16"-44"0,6-3-36 16,-9-5 17-16,6 2 1 15,-6-2 4-15,6 3-10 16,3 0-5-16,-1 2-6 15,1-5-3-15,0 0 3 0,-6-3-37 16,3 0-15-16,0-5-59 16</inkml:trace>
  <inkml:trace contextRef="#ctx0" brushRef="#br0" timeOffset="87.6172">1838 10028 244 0,'0'0'93'0,"0"2"-50"0,6 1-50 0,-3-3 27 16,18 5 1 0,-6 1-1-16,3-4-2 15,0-2-10-15,3-2-3 0,-1-1-1 16,-5-2-2-16,0-3 1 16,-3 0-2-16,-3-5 2 31,0 2 0-31,-9 0 3 0,0 1-3 15,-6 2 0-15,-3 3-1 16,-3-1-2-16,-9 6-2 16,1 6 1-16,-1 2 1 15,3 5 0-15,0 5-3 16,3 11 2-16,6-5-1 16,6 0-2-16,3 0 3 0,3-3 0 0,15-3-2 15,-6-2 2 1,6-5-12-16,3-6-7 0,2-5-33 15,4-5-14-15,-3-3-40 16</inkml:trace>
  <inkml:trace contextRef="#ctx0" brushRef="#br0" timeOffset="88.6172">2213 9890 244 0,'-14'-8'93'0,"8"6"-50"0,-3 2-26 0,6 0 25 15,-3 2-16-15,-3 3-2 16,0 1-14-16,0 2-4 16,6 8-4-1,3 2-8-15,6 1-1 0,0-1 3 16,3 3 4-16,0 8 1 16,-3-5-1-16,-3 0 1 15,-3-3-1-15,-6 3 2 16,0-5 1-16,-3-4-4 15,-3-1 1-15,-6-6-22 0,6-3-10 16,-3-2-31-16,6-3-12 0,3-6-29 16</inkml:trace>
  <inkml:trace contextRef="#ctx0" brushRef="#br0" timeOffset="89.6172">2841 9858 184 0,'0'-5'71'0,"3"2"-38"0,-20 3-25 16,17 0 16-16,-6-5 1 16,-6 3 4-16,0-1-2 15,-3 6-2 1,3 2-13-16,-9 3-8 0,3 2 0 16,1 6-1-16,2 5 1 0,3 3-5 15,3 3 1-15,6-4 0 16,3 4 2-16,6-3-3 15,3-6 0-15,3-5 1 16,5-10 0-16,-2-8-3 16,9-3 0-16,-3-5-5 0,-3-3-2 15,-3-5 5-15,-6 2 2 16,-3 1 11-16,0-1 7 16,-3 6-1-16,-3 2 2 15,3 3-5-15,-3 3-1 16,0 2-9-16,0 3 0 15,2 8-3-15,4 3 0 0,3-1 0 16,0 1 0-16,3 0-22 16,0-3-12-16,0-3-39 15,3-5-14-15,0-5-7 16</inkml:trace>
  <inkml:trace contextRef="#ctx0" brushRef="#br0" timeOffset="90.6172">3095 9689 304 0,'-27'-5'112'0,"18"5"-60"0,0 8-58 0,3-3 17 0,0 0-12 16,0 3 1-16,-3 3-2 16,0-1-2-16,9 4 3 0,9 4-2 0,-3 3 1 15,3-2 2-15,0-1 0 16,0 1 4-16,-3-1 5 15,-6 4 4-15,-3-1 2 16,0 0-4-16,-6 0-1 16,0 0-17-16,-6-8-6 15,0-2-61 1,0 0-27-16,0-14-16 16</inkml:trace>
  <inkml:trace contextRef="#ctx0" brushRef="#br0" timeOffset="91.6172">1053 10835 220 0,'-6'-3'82'0,"9"3"-44"0,-3 3-31 0,3-1 18 0,3 6-9 16,-3 6 1-16,8 7 1 15,4 10 3-15,-3 12-11 16,0-1-1-16,0 0-2 0,3 1 1 15,-9-4 0-15,-3 1-4 16,-3-5-3-16,0-6 2 16,-6-3 2-16,-3-5-4 0,-3-8-1 15,0-5-31-15,-9-8-12 16,-8-5-29-16,-1-8-10 16,3-16-13-1</inkml:trace>
  <inkml:trace contextRef="#ctx0" brushRef="#br0" timeOffset="92.6172">1050 10734 296 0,'3'-8'110'0,"3"3"-60"0,-3 0-58 16,-3 5 16-16,5 0-22 15,-5 0-3-15</inkml:trace>
  <inkml:trace contextRef="#ctx0" brushRef="#br0" timeOffset="93.6172">1079 10716 263 0,'9'-6'-145'0</inkml:trace>
  <inkml:trace contextRef="#ctx0" brushRef="#br0" timeOffset="94.6172">1231 10567 252 0,'0'0'93'0,"0"3"-50"0,9 5-37 0,-9-3 20 16,6 9-1-16,3 1 2 31,6 9-8-31,-3 0-4 0,-3 0-8 16,-3 0-5-16,3 0-1 0,0-3-1 15,-4 0 0-15,1-3-53 16,0-4-24-16,3-6-49 15</inkml:trace>
  <inkml:trace contextRef="#ctx0" brushRef="#br0" timeOffset="95.6172">1392 10636 288 0,'-27'11'110'0,"24"2"-60"0,-12 14-58 16,9-14 16-16,-3 3-8 31,-6 0 0-31,1 2-5 0,2-2 1 16,-3 0 2-16,0-3-50 0,3-2-22 15</inkml:trace>
  <inkml:trace contextRef="#ctx0" brushRef="#br0" timeOffset="96.6172">1181 10750 268 0,'0'0'101'0,"14"3"-54"0,1-3-55 16,-3 0 18-16,6 0-7 16,6 2 3-16,3 1-5 15,2-3-1-15,7 0-93 0,0 0-39 16,-6-5 39-16,-7-11 24 16</inkml:trace>
  <inkml:trace contextRef="#ctx0" brushRef="#br0" timeOffset="97.6172">1696 10869 244 0,'0'8'93'0,"0"-3"-50"0,5 6-46 15,1-6 16-15,-3 8-5 16,3-2 0-16,-6 8-4 15,3-4-3-15,0 1 0 16,-3 0-12-16,0-3-3 0,0-2-42 0,0-6-17 16,3 1-18 15</inkml:trace>
  <inkml:trace contextRef="#ctx0" brushRef="#br0" timeOffset="98.6172">1707 10763 236 0,'-11'-8'90'0,"11"8"-48"0,0-2-49 16,0 2 5-16,0-8-9 15,0 2-21-15,2 1-6 16,1 3-49-16,3-1-19 31</inkml:trace>
  <inkml:trace contextRef="#ctx0" brushRef="#br0" timeOffset="99.6172">1821 10851 220 0,'-3'18'85'0,"3"-7"-46"0,0 2-43 15,0-8 13-15,0 0-7 16,0-2 1-16,0-3 13 16,0 0 9-16,0 0-12 0,0-3-7 0,3-2-2 15,2-5-1-15,1-4 1 16,0-1-5-16,3-1-1 15,12 0 5-15,-9 3 3 0,3 5 1 16,0 2 3-16,3 4-5 16,0 7-3-16,-4 3-1 15,-2 5 1-15,0 0-1 16,-3 1-1-16,0-1 1 16,0 3-1-16,-6-8-31 0,3 0-14 15,-3-3-28-15,3-5-10 16,0-5-1-1</inkml:trace>
  <inkml:trace contextRef="#ctx0" brushRef="#br0" timeOffset="100.6172">2166 10750 292 0,'-3'-3'110'0,"3"3"-60"0,-6 3-47 16,3 0 21-16,0-1-8 15,-6 1 3-15,0 2-10 0,3 1-5 16,3-1-3-16,3 0-4 0,3 3 2 16,3 0 1-16,3 3 0 0,3-1-3 15,0 1 2 1,-3-1 1-16,0 1 2 0,0 0 1 16,-9-1 1-1,0 1-2-15,0-3-2 0,-9 0 1 16,0-3-1-16,-3 0-18 31,-3-5-5-31,-3 0-18 0,3-3-6 16,3-2-15-16,3-3-4 15,6-5-26 1</inkml:trace>
  <inkml:trace contextRef="#ctx0" brushRef="#br0" timeOffset="101.6172">2315 10462 280 0,'0'0'104'0,"3"2"-56"0,0 1-56 15,6 18 22 1,-4 3 2-16,4 5 5 0,-3 5 3 16,0 1-13-16,3-1-7 0,-6 1 0 0,3-1-3 15,0 0-1 1,-3-2-13-16,3-5-6 0,0-6-32 15,-3-5-13-15,0-6-54 16</inkml:trace>
  <inkml:trace contextRef="#ctx0" brushRef="#br0" timeOffset="102.6172">2213 10724 256 0,'3'-14'96'0,"9"12"-52"0,3-4-38 15,-6-2 20-15,3 3-10 16,6-3-1-16,9 0-12 16,-3-2-1-16,-1 2-2 15,1 0-20-15,0 3-9 0,-6-1-54 16,0 4-60-16,-6-1 35 31</inkml:trace>
  <inkml:trace contextRef="#ctx0" brushRef="#br0" timeOffset="103.6172">2508 10684 220 0,'0'24'82'0,"12"-19"-44"0,-9 11-31 0,3-6 18 16,0 1-2-16,0 2 1 16,0 0-7-16,-3 1-2 0,3-4-9 15,-6 1-2-15,3-6 2 0,-3 0-1 16,0 1 2-16,0-6 0 15,0 0 3-15,0-3-1 16,0 0 0-16,0-4-3 16,0-4-1-16,0 0-3 0,3-10 1 31,3 0-2-31,0 0-1 0,3 0-2 16,-1 2 1-16,1 3-6 15,0 3 0-15,3 2-10 16,0 4-4-16,3 1-20 15,-6 4-7-15,3 2-16 16,-6-3-5-16,3 0-18 16</inkml:trace>
  <inkml:trace contextRef="#ctx0" brushRef="#br0" timeOffset="104.6172">2722 10652 236 0,'-3'11'88'0,"3"7"-48"0,0 9-42 0,3-17 17 31,0 1 0-31,0-1 3 0,3 4-5 16,0-4 0-16,3 1-8 15,3-3-1-15,-3 0 2 0,6-3-1 16,0-5 0-16,0-3-6 16,-3-2-1-16,0-3 1 0,-1-5 0 15,-2-6 1-15,-3 1 0 16,0-3 2-16,0 2 1 15,-3 3 1-15,0 3 2 0,-3 0 3 16,3 5 2-16,-3 3-1 16,3 2-1-16,0 6-5 15,0 2-3-15,0 3 0 16,3 5 1-16,0 0-1 16,0 1-1-1,0-1-8-15,0-3-3 16,0-2-34-16,3 0-13 15,0-2-129 1,14-20 69 0</inkml:trace>
  <inkml:trace contextRef="#ctx0" brushRef="#br0" timeOffset="105.6172">3127 10533 240 0,'-3'-21'90'0,"-3"5"-48"0,0 21-29 16,3-2 22-16,-3 0-14 15,0 7-2-15,-2 3-11 0,-1 3-5 16,-3 0-2-16,3 3-4 0,0 2 2 16,6 3-1-16,3-6 0 0,6 3 2 31,3-5-3-31,6-3 2 0,0-2-10 16,-1-8-5-16,4-9-23 15,0-4-8-15,-3-1-35 16,6-7-39 15,-6-1 38-31</inkml:trace>
  <inkml:trace contextRef="#ctx0" brushRef="#br0" timeOffset="106.6172">3217 10308 264 0,'-6'-5'99'0,"6"5"-54"0,0 0-46 0,0 0 18 16,0 0-10-16,3 5-2 0,0 8 2 15,2 6 0-15,1 7-3 16,3 9-1-16,3 4 3 0,-6 1-3 16,3-3 0-16,-3-2-3 15,0-1-1-15,0-8-30 0,0 1-12 16,-3-9-62 0,0-2-42-1</inkml:trace>
  <inkml:trace contextRef="#ctx0" brushRef="#br0" timeOffset="107.6172">3118 10515 276 0,'-9'0'104'0,"12"0"-56"0,3-3-56 0,0-2 18 16,-3-1-5-16,6 1 2 15,3 0-3-15,3-1-1 16,6 1-1-16,6-3-15 0,-4-2-4 16,1 4-24-16,-3 1-9 0,-3 0-12 15,0 2-28-15,-3 0 27 16,-3 3 62 0,-1 3 33-16,1 2 23 0,-3 3 9 15,0 8-12-15,0 3-5 16,-3-1-15-16,3-2-8 31,-3 0-13-31,0 0-7 0,-3 0-1 16,3-3-7-16,-3-5-1 0,0-3-51 15,6-7-84 1</inkml:trace>
  <inkml:trace contextRef="#ctx0" brushRef="#br0" timeOffset="108.6172">3407 10343 244 0,'-6'-6'90'0,"6"4"-48"0,3-1-49 0,3 3 16 16,-3-3-8-16,3 3-1 16</inkml:trace>
  <inkml:trace contextRef="#ctx0" brushRef="#br0" timeOffset="109.6172">3431 10329 377 0,'9'3'-3'0,"3"2"-1"0,-3 1-6 15,0 2-4-15,-9 2 5 0,6 3 5 16,-6 3 5-16,2 8 2 16,1 5 1-16,0 0 2 15,0-5 1-15,3-3 1 16,0-2 0-16,3-6 0 0,0-2 4 16,3-4 5-1,0-4-3-15,0-3 2 16,0-3-5-16,-3-7-1 0,-3-6-2 15,-3 0 0-15,-3 0-2 16,-6 0 1-16,-3 1 0 16,-3-1 3-16,-6 2-3 0,3 1-2 15,-3 3-16-15,3 2-7 16,3 0-35-16,4 2-14 16</inkml:trace>
  <inkml:trace contextRef="#ctx0" brushRef="#br0" timeOffset="110.6172">3630 10393 256 0,'12'24'96'0,"-3"-14"-52"0,-9 6-47 0,3-8 16 16,-3 5-3-16,0 1 4 16,0-7-2-16,0 1 1 15,0-2-7-15,0-4-2 0,0-10 2 16,0 0-3-16,0-5 0 15,3-5 3 1,3-3-8-16,0 2 0 0,9 0-2 16,0 4-1-16,0 4 1 15,0 6 3-15,-1 5 2 16,1 5 4-16,-3 6 2 16,0 2 1-1,-6 0-2-15,0 0-1 16,0-2-12-16,0-3-3 15,0-3-28-15,3-2-13 16,0-3-11-16,0-6-2 16,3-1-25-1</inkml:trace>
  <inkml:trace contextRef="#ctx0" brushRef="#br0" timeOffset="111.6172">3999 10205 300 0,'-6'-3'112'0,"0"9"-60"0,-2-4-50 0,2 9 25 15,-3-1-12-15,-6 4 0 16,3-1-12-16,0 0-3 16,3 0-1-1,3 1-2-15,9-1 1 0,6 0 0 16,0 3 0-16,3 0 2 16,-3 0 2-16,0-3-1 15,-3 0 2-15,-3 0-2 16,-3 1 2-16,-3-4-2 15,-6 6 2-15,-3-3-4 16,-3 1 0-16,3-7-23 0,0-1-10 16,3-4-31-16,3-7-13 15,3-3-32 1</inkml:trace>
  <inkml:trace contextRef="#ctx0" brushRef="#br0" timeOffset="112.6172">4127 10409 244 0,'3'8'90'0,"0"-3"-48"0,-3 0-49 15,0-5 16-15,0 6-15 16,-3-4-3-16,0 1-31 16,0-3-13-1,0 0-35-15,0-3-14 0</inkml:trace>
  <inkml:trace contextRef="#ctx0" brushRef="#br0" timeOffset="113.6172">4252 9763 316 0,'-3'5'118'0,"9"3"-64"0,-6 19-59 15,0-9 20-15,-3 9 2 16,-3 10 4-16,0 8-11 31,1 2-3-31,-1-2-5 0,3-5-2 0,0-8 1 16,0-3-48-16,3-5-20 16,3-8-72-1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14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3092 15782 124 0,'0'-10'46'0,"0"10"-24"0,0 0-6 16,0 0 16-16,0 5-15 16,-3 11-5-16,-3 8-5 0,0 5-2 15,-9 3-3-15,-3 7 3 0,0 1 4 16,3-3-1-16,0-5 1 15,0-6-3-15,6-5-1 16,-2-2 1-16,2-6 1 16,6-2-1-16,0-9 1 15,6-2-4-15,3-13 0 16,11-8-1-16,4-8-2 16,0-11 1-16,0-5-1 15,3 6 0-15,0 2 2 0,-4 2-1 16,1 6 2-1,-9 8 0-15,3 5 1 0,0 8 0 16,0 8 0-16,3 8-2 16,3 8 1-16,-4 5 0 15,1 0 1-15,0 8-2 16,-3-5 1-16,3-5-2 16,-3 4 2-16,0-7-4 15,-1 3-2-15,-2-9-23 16,0-2-10-16,-3-2-34 15,-3-4-47 1,-6-2 32-16</inkml:trace>
  <inkml:trace contextRef="#ctx0" brushRef="#br0" timeOffset="1">3202 15798 72 0,'0'0'30'0,"0"3"-16"0,0 2-10 16,0 6 10 0,0 7 1-16,0 6 0 15,-3 5-1-15,0 14 1 16,-3 4-2-16,0 9 2 0,3 5-6 16,3 2-1-16,3 3-4 15,6-2 4-15,9-6 2 0,8-8-3 16,4-7 1-16,3-6-3 15,9-11 2-15,-4-10-4 16,7-5-2-16,3-6 0 16,2-8-1-16,10 1-75 15,-10-6-38-15,-8 2 52 16</inkml:trace>
  <inkml:trace contextRef="#ctx0" brushRef="#br0" timeOffset="2">4202 16354 92 0,'-3'-13'35'0,"6"13"-18"0,-3-19-13 0,0 11 10 15,0 0 12-15,0-2 5 0,-6-4 7 16,-3-1 3-16,0-1-2 16,-3 2-2-16,-3 1-20 15,-9 5-1-15,-2 6 0 0,-4 4-4 16,-9 9-2-16,3 2-5 15,1 11-4 1,2 0-3-16,3 0-1 0,9 2-1 16,6 0 0-16,10 4 3 15,13-4 0-15,10 3-2 16,9-2 2-16,12 2-1 16,5 2 0-16,4 4 2 15,-3-3 2-15,-7-1 1 16,-5 1 1-16,-9-5-2 0,-9-4 1 15,-9-1 2-15,-9-7 2 16,-9-4-3 0,-9-3-1-16,-9-3-1 15,-2-5 1-15,2-2 0 0,0-4 1 16,6-4-2-16,3-4 1 16,12-4-2-16,3-3-1 15,6-8-2-15,12 0-1 16,12-11-1-16,3 6 3 15,3-4 0-15,0 7 1 16,-4-1 0-16,-2 6 0 0,-6-4 2 16,-6 9 3-16,-6 5 0 15,-6 3 0 1,-6 0-12-16,-3 10-3 16,-3 3-13-16,0 3-5 0,0 5-21 15,3 0-6-15,3 0-44 31,3 0-19-31,3 0 60 0</inkml:trace>
  <inkml:trace contextRef="#ctx0" brushRef="#br0" timeOffset="3">4357 16341 184 0,'-18'-3'71'0,"30"6"-38"0,-18 2-36 0,12 0 13 16,-3 8-1-1,3 6 5-15,-3 7 5 0,5 4 5 16,-2 7-12 0,0 2-2-16,0 1-3 0,0 0-1 0,0-1 1 15,0-2-6-15,0-7-1 16,-3-7-2-16,0-4-2 15,-3-3-8-15,0-6-5 0,-3-2-33 16,-3-21-70 15</inkml:trace>
  <inkml:trace contextRef="#ctx0" brushRef="#br0" timeOffset="4">4386 16383 132 0,'-15'-8'52'0,"12"8"-28"0,3-8-4 16,0 5 21-16,-5-2-11 15,2-5-3-15,6-6-13 16,-1 3-6-16,7-6-5 15,3 3 0-15,3-2 2 0,3-1-4 16,3 1-3-16,3 10 1 0,0 2 0 16,-1 6-4-16,-2 6 1 15,-6 2 4 1,-3 5 2-16,-6 16 4 16,-6-3 1-16,-6 1-1 15,-6-1-1-15,-3-2-1 0,-3 0 0 16,0 2 0-16,4-2 0 15,2-11-2-15,3 1 1 16,3-6-4-16,6 2-2 16,6-2-1-16,6-3 0 15,6-2 3-15,2 5 2 16,1-3-2-16,6 6 0 16,0 2 3-16,-3 3 1 0,-4 8 12 15,-2-3 5-15,-6 5 5 16,-6-2 4-1,-12 3 0-15,-3-6 2 16,-9 3-4-16,-2-9-2 0,-4-1-11 16,-6-4-6-16,0-2-8 15,3-8 0-15,4 6-33 16,2-14-15-16,6-3-73 16,12-8-67-1,-3 4 61-15</inkml:trace>
  <inkml:trace contextRef="#ctx0" brushRef="#br0" timeOffset="15.3772">10807 15634 148 0,'-9'16'57'0,"3"-11"-30"0,0 9-32 0,-3-4 10 15,-6 9-1-15,0 5 2 16,0 5 11 0,0 5 6-16,1-2-12 15,2-6 1-15,3-2-1 0,3-8-4 16,0-3-2-16,3-2 4 0,3-9 4 15,0-2-5-15,6-2 0 16,0-14 0-16,9-5 0 16,-3 0-4-16,5-3-1 15,1 0 3-15,-3 3 1 16,0 0-1-16,-3 2 1 16,0 6 0-16,0 5 1 0,0 3 0 15,0 2 0 1,-1 3-4-16,4 3-1 15,-3 2-1-15,0 0-2 0,0 3 3 16,0 0 0 0,-3 0-1-16,0-3-2 0,-3 1-2 15,3-1 1-15,-3 0-17 16,-3-2-5-16,-3-3-16 16,0 0-5-16,0 0-27 15,0 0-43 1,-3 5 28-16</inkml:trace>
  <inkml:trace contextRef="#ctx0" brushRef="#br0" timeOffset="16.3772">10842 15711 104 0,'-2'-5'38'0,"2"5"-20"0,0 0-6 16,0 0 16-16,0 0-7 15,0 0-2-15,0 0-5 16,0 0 1-16,2 5-8 15,4 0 2-15,3 6 2 0,3 2 0 16,3 0 1-16,6 6 2 16,0 7 2-16,9 1-3 0,-7-3 2 15,-2-1-6-15,0-1-3 16,-3-7-1 0,-3 4-1-16,-3-6 0 15,0-5 0-15,-3-3-5 16,-3 1-1-16,-3-6-39 0,-1-3-17 15,-2 0-42 1</inkml:trace>
  <inkml:trace contextRef="#ctx0" brushRef="#br0" timeOffset="17.3772">10828 15782 100 0,'3'-5'38'0,"-3"5"-20"0,0 0 3 15,0 0 17-15,0 0-12 16,0 3-2-16,0 2-8 0,-3 11 0 16,0 8-9-16,0 10 5 0,-3 8 3 15,0 6-1-15,0 10 2 16,3-5 0-16,0 11-1 15,3-6-1-15,6-5-1 16,3-8-7-16,9-11-2 16,2 1 0-1,10-14 2-15,9-8-3 0,6-5 0 16,-4-13-30-16,4 2-12 16,2-5-75-1</inkml:trace>
  <inkml:trace contextRef="#ctx0" brushRef="#br0" timeOffset="18.3772">11304 16351 144 0,'-3'3'55'0,"3"-3"-30"0,-3 0-7 0,3 0 18 16,0 0-7-16,0 0 5 15,3-16-13-15,0 0-12 16,3-5-3-16,0 2-2 15,0-7-5-15,0 5 1 16,0 0 0-16,-3 2 0 16,0 3 0-16,0 3 0 0,0 2-5 15,0 1 1-15,-1 10 0 16,-2 0-1-16,3 10 8 16,3 9 3-16,0 10 1 15,0 11 3-15,-3-1-3 16,3 1 1-16,-3 5-5 15,3-5-2-15,0-3 0 16,-3-5-1-16,6-6-16 16,-3-5-4-16,0-8-41 15,0 1-17-15</inkml:trace>
  <inkml:trace contextRef="#ctx0" brushRef="#br0" timeOffset="19.3772">11301 16579 160 0,'-9'0'63'0,"9"0"-34"0,3 0-30 0,-3 0 12 15,6 0 8-15,3 0 5 16,3 0 5-16,3-3 5 16,8 1-19-16,7-1-2 0,-3 0-1 15,0 3-10-15,0 0 0 16,-4 0-2-16,-2 0 2 15,-3 0-1-15,-6 0 2 16,0 0-24-16,-3 0-8 16,-3 0-28-16,0 0-11 15</inkml:trace>
  <inkml:trace contextRef="#ctx0" brushRef="#br0" timeOffset="20.3772">11732 16169 160 0,'-2'-3'63'0,"4"6"-34"0,-2-1-25 0,3 4 13 16,-3 2 1-16,3 5 3 16,-3 5-5-16,3 17 1 15,0-1-10-15,0 1-2 0,0 4 1 16,0 1-3-16,0-3-2 16,-3-5 2-16,0-6 0 15,0-2-6-15,0-6 0 16,0-4-37-16,0-4-13 15,0-7-37 1</inkml:trace>
  <inkml:trace contextRef="#ctx0" brushRef="#br0" timeOffset="21.3772">11703 16237 156 0,'-6'-7'57'0,"6"7"-30"0,-3-6-14 16,3 6 19-16,0-2-7 15,0-4 0-15,3 1-14 16,3-3-4-16,3-2-5 16,3-1-2-16,-1 0 3 0,4-2 0 15,3 8 1-15,0-3-2 16,-3 5-2-16,6 3 1 15,-3 3 1-15,-3 5 5 0,-7 2 4 16,-8 1 2 0,-3 2 5-16,-2 3-6 0,-4-3-2 15,-3 6-5-15,0-3-4 16,0-3 2-16,0 3 0 16,3-8-1-16,3 2-2 15,3-7-6-15,3 5-1 16,3-8 1-16,6 0 3 15,3 5 0-15,9 8 1 0,6-2 2 16,-4 2 2 0,-2 3 1-16,-3 0 1 15,-6 0 15-15,-3 8 8 16,-3 0-1-16,-6-3 2 0,-9-5-5 16,-9 5-2-16,-3-5-7 15,-3-3-1-15,1-3-8 16,-1-4-1-16,0 2-22 15,3-6-10-15,6 1-28 16,3-3-12-16,3 0-52 16,6 5-43-1,-5-13 66-15</inkml:trace>
  <inkml:trace contextRef="#ctx0" brushRef="#br0" timeOffset="22.3772">12230 16359 140 0,'-3'-5'55'0,"9"5"-30"0,8 0-32 0,-5 5 10 15,6 0-3-15,12 1 2 16,3 2-6-16,6 0 1 16,14 0 1-16,1-3 3 0,11 8 2 15,10 0-1-15,5 1-2 16,12-1-2-16,4-3 1 16,11 1 3-16,3 0 3 0,9 2-2 15,6-3 0-15,9 1-3 16,3-6-1-16,3 3 3 15,6-3 1-15,0 3-1 16,3-5-2-16,-1 0 1 16,1 5-1-16,0-6 0 15,3 1 2-15,3 2-1 16,-3-2-1-16,5 0 3 16,1-3 2-16,6 0-4 15,3 2-1-15,-7-4 0 16,4-1 2-16,-6 3-1 15,0-3 2-15,5-2-2 16,-2 5-1-16,-9 0 1 16,9-3-1-16,-7 3 4 0,-2-2 2 15,9-1-5-15,-12-2 0 16,-3 5 1 0,0-3 1-16,26-2 1 0,-5-1 0 15,-15 1-2-15,-3-3 1 16,-6 6 0-16,-9-4 1 15,3-2-5-15,-6 3 1 16,-3-3 2-16,-9-2 1 16,-3 7-1-16,0 0-2 15,0-2 3-15,-6 0 0 16,-6-1 1-16,4 6 0 16,-7-2-2-16,-3-6 1 0,-9 5-2 15,1-2-1-15,-7-3 7 16,3-3 3-16,-5 6-3 15,-1-3 1-15,-2-5-1 16,-1 0 1-16,-3 5 0 16,4-11 0-16,-4 1-2 15,-5 2-1-15,-4-3-1 16,-2 1 2-16,-4-1-1 16,4 1 2-16,-4-3-4 15,-2 5 0-15,0-3 1 16,-4 1 2-16,-2-1 3 15,-1 3 2-15,-2-8-5 16,-3 1-2-16,-7-4-2 0,-2 1 1 16,0-1 0-16,-3 1 1 15,-4-14 2-15,-2 6 1 16,-6 5-3-16,-3-1-1 16,-3-1-1-16,0 7-2 15,-6-3 3-15,0 6 2 16,-3 0-4-16,-3 5-3 15,0 3-2-15,-3 2 0 16,0 4 5-16,-6 1 1 16,3 4-3-16,-6 4 1 15,-6 4-5-15,-3 4 1 16,0 6 0-16,1 0-1 16,-1 5 4-16,-3-2 2 15,3 4-2-15,3 4 0 16,3-9 1-16,1-2 2 15,5-3-3-15,3-5 0 0,3 0 1 16,0-5 0-16,3-3 0 16,3-5 2-16,6-3-1 15,0-6 2-15,5-4-4 16,-2 2 0-16,3-2 3 16,0-4 3-16,0 1-4 15,0 0-3-15,0 5 1 16,0 3 0-16,-3 2-2 0,-1 3 2 15,-2 1-1 1,0 4 0-16,3 6 0 16,0 4 0-16,0 9 2 15,3 3 0-15,0 5-3 0,3 7 2 16,2 4 1-16,1-1 2 16,0-2-1-16,3-6 2 15,-6 1-4-15,0-9-2 16,-3-2-42-16,-4-3-20 15,1-13-51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21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4410 3908 132 0,'-3'-3'49'0,"3"3"-26"0,0 0-12 16,0 0 15-16,0 0-12 15,0 0-5-15,0 0-2 16,3 6 2-16,3 1-4 16,0 4 1-16,0 2 4 0,0 1 3 0,0 9 2 15,0 1-4-15,0-3 1 32,0 3-7-32,0-3-1 0,-3-5 0 31,6 3-2-31,0-3 1 0,-1-6 0 15,-2-2 7 1,3 0-5-16,0-5 4 0,0-6 2 16,0-2 0-16,3-3-3 15,0 0 0-15,3-3-5 0,3-2 0 0,0 2 1 16,-4 1-5-16,1-3 1 16,0 2 2 15,-3 3-1-31,-3-2-3 15,0 4 1-15,0 1-4 0,-3 8-25 16,0-6-13-16,0 0-22 0,-3 1-8 0,0-1-9 16,-3 0-1-16</inkml:trace>
  <inkml:trace contextRef="#ctx0" brushRef="#br0" timeOffset="1">4547 4022 100 0,'-3'16'38'0,"0"-16"-20"0,3 0-4 0,0 0 15 16,0 0-5 0,0 0 0-16,0 0-4 15,0 0-3-15,0 0 4 16,0-6-12-16,0 1 0 15,-3-3 1-15,3 0-4 16,0 0-1-16,0 0 2 16,0-2 0-16,3 2-1 15,0-6 1-15,3 1-2 0,0-8 2 0,3-8 2 16,3 0 5 0,9 0-4-16,0 0 0 0,2 0 0 15,7 2 1-15,-3 1-3 16,9 7-3-16,-1-2-2 15,4 2 0-15,3 1-2 16,-4-1 2-16,1 11-2 0,3 1 2 16,-7 1-2-16,-2 1-1 15,-3 2 1-15,-3 1-1 16,-3 2 0-16,-7 0 2 16,1 0-17-16,-3 0-6 31,-3 0-48-31,0 0-19 15</inkml:trace>
  <inkml:trace contextRef="#ctx0" brushRef="#br0" timeOffset="2">5351 3601 116 0,'-3'0'44'0,"3"8"-24"0,0-13-15 0,0 5 20 16,3 5-8-16,0 0 0 16,3 1 0-16,0-4-10 15,3 1 0-15,2-1 0 0,4 1 1 16,0-3 0-1,3 3-2-15,-3-3-1 16,0 0 1-16,0-3 1 0,6-2-6 0,-4 0-2 16,-2-6 2-16,-3 3 3 0,-3-3-1 15,-3-2-2-15,-6 5 0 16,3 0 1-16,-6 0-3 16,-3 0 0-16,-3 3 1 15,0 2 2-15,-3 1-3 31,0 4 0-31,-2 1 1 0,-1 2 2 16,0 1-3-16,0 4 0 16,0 4-1-16,0 1 0 15,3-1 2-15,3-1 0 16,0 0 0-16,3 0 2 16,3 1 1-16,6-1 1 15,3-3-2-15,3 1-2 0,6-3 1 16,3 0 1-16,3-3-1 15,3-2 2-15,0-1-2 16,-1-2 2-16,1-2-11 16,0-1-2-16,-3-2-22 0,0 0-9 15,-3-1-40 17</inkml:trace>
  <inkml:trace contextRef="#ctx0" brushRef="#br0" timeOffset="3">5744 3657 112 0,'0'2'44'0,"12"3"-24"0,-6 3-10 0,-4-2 12 0,1 2-1 0,-3 0 2 16,-3 2 0-16,1 1 1 16,-1-1-13-16,-6 1 0 0,0 0 2 15,0-1-3-15,0-2 0 16,0 0-6-16,-3-3-1 15,0 1-6-15,3-4 0 16,0-2-17-16,0-2-4 0,3-1-19 16,3-2-8-16,3-1-21 15</inkml:trace>
  <inkml:trace contextRef="#ctx0" brushRef="#br0" timeOffset="4">5875 3556 120 0,'0'-3'46'0,"0"9"-24"0,3-4-15 0,-3 6 13 15,3 3-1-15,-3 2 3 32,0 0-6-32,0 1-1 0,0-1-9 15,0 0-2-15,0 0 2 0,-3-2-1 16,0-1 0-16,3-2-1 15,-3-2 2-15,3-4-1 16,0-2 2-16,0-2-4 16,0-4 0-16,3-2-1 0,3-2-2 15,0-3-2-15,2-1 1 16,1-4 1-16,3 2 0 0,3 3 4 16,3-1 2-16,0 7 0 15,0 1 1-15,0 4-4 31,-1 2 0-31,-2 5-1 0,-3 5-2 16,-3 4 5-16,-3-1 1 16,-3 0 0-16,0 0-1 15,-3 1-3-15,3-1 1 16,-3 0-4-16,0-2 0 16,3-3-17-16,0-3-8 15,3-2-26-15,0-3-10 16,3-3-20-1</inkml:trace>
  <inkml:trace contextRef="#ctx0" brushRef="#br0" timeOffset="5">6235 3556 176 0,'-6'0'66'0,"6"16"-36"0,0-21-37 15,0 10 10-15,3 0 1 0,0 8 5 16,0-2 1-16,0-6 2 0,3 3-6 15,0-5 0-15,0 2 1 0,3-2-3 16,-1-1-3-16,1-2 0 16,3 0-1-16,0-5 2 15,0 0 3 1,-3-6-2 0,0 1-2-16,-3-4 2 0,-3 4 2 15,0-1-4-15,-3 3-3 16,-3 3 1-16,-3 0 0 15,-3 2 1 1,0 3 0-16,-3 0 0 0,-3 5 0 16,3 6-3-16,-3 2 2 15,-5 0 3-15,5 6 3 0,0-6 2 16,0 3 3-16,6 0-1 16,3 2 0-16,6-2-5 15,6 0-3-15,0 0 0 16,3-8-1-16,6 0 2 15,0-3 1-15,3-5-17 0,2-2-5 16,1-4-37-16,0 1-14 31</inkml:trace>
  <inkml:trace contextRef="#ctx0" brushRef="#br0" timeOffset="6">6488 3688 120 0,'0'3'46'0,"0"0"-24"0,3 5-13 0,0-3 14 16,0 3 4-16,0 2 6 15,-3 4-7-15,-3-1-3 16,0 3-13-16,-6 0 0 0,-6 10 1 16,0-10-6-16,0-3-1 15,0-8-4-15,0-2-1 0,1-3-19 16,2 0-9-16,3-11-144 31,6-2 92-31</inkml:trace>
  <inkml:trace contextRef="#ctx0" brushRef="#br0" timeOffset="7">6872 3575 140 0,'-15'-16'52'0,"12"16"-28"0,0-3-13 0,0 3 18 16,0 0-2-1,-3 8 2-15,-3-3-14 16,0 1-6-16,-3-1-6 16,0 8-3-16,0-2 1 0,1 2-4 15,-1 0 2-15,3 3-1 16,3 2 0-16,0 1 0 0,3-3-2 16,6 0 5-16,3-3 3 0,0-5-1 15,3 0-2-15,0-5 2 31,2-6 0-31,1-2-1 0,0-3-2 16,0-3-2-16,-3 3 1 0,0-5 1 16,-3 2 2-1,0 1-1-15,-3 2 2 16,0 0-4-16,0 3 0 0,-3 2-1 0,0 0 0 31,0 3 0-31,0 0 0 0,3 8 0 0,0 3-2 16,0 2 7-16,-3 6 3 15,0 2 3-15,0 5 2 16,0 6-1-16,-3 0-1 16,-3-6 1-16,0 1 4 15,-3-6-2-15,-6-3 3 32,-3-2-8-32,0-3-2 0,1-2-3 15,-4-3 1-15,0 0-9 16,0-6-1-16,0-2-20 15,6-2-10-15,3-3-25 16,3-3-9-16,12 0-13 16</inkml:trace>
  <inkml:trace contextRef="#ctx0" brushRef="#br0" timeOffset="8">7092 3712 132 0,'-15'5'52'0,"27"1"-28"0,-3 7-24 0,-6-5 10 16,-6 2 16-16,0 9 9 15,-3 5-4-15,0-3-3 16,-3 0-16-16,-3-2-5 0,0-3-3 15,0-3-2-15,4-3 1 0,-1-2-2 16,3-2-1-16,0-4-28 16,3-2-11-16,3-2-54 15</inkml:trace>
  <inkml:trace contextRef="#ctx0" brushRef="#br0" timeOffset="9">7294 3760 160 0,'-6'2'63'0,"9"1"-34"0,0 0-32 0,-3-3 11 15,0 0 16-15,6 0 8 16,0-3-9-16,6-2-3 16,6-3-12-16,0-3-5 0,3-2 0 15,0-3-2-15,-1-5 2 0,1-3-4 16,0 0 0-16,3 1 1 16,-6-4 2-16,-3-2-1 15,-3 5 2-15,-3 3-2 16,-4-5 4-1,-7 2-1-15,-1 8 3 0,-3 3 0 32,-3 10-3-32,-3 3-3 15,-3 5-3-15,3 3 1 16,-3 8-1-16,0 3-2 0,3 4 3 16,3 4 2-16,3 2 0 15,0 8 2-15,3-5 0 16,3-1 1-16,6-1-2 15,0-1 1-15,3 2 0 0,3-12 3 16,0-6-3-16,3-8-2 16,6-5-36-16,3-2-14 15,-4-1-43 1,1-2-35-16,0 0 54 16</inkml:trace>
  <inkml:trace contextRef="#ctx0" brushRef="#br0" timeOffset="10">7675 3725 180 0,'-3'6'68'0,"3"-1"-36"0,3 6-37 16,0-4 12 0,-3 4 14-16,-3 8 8 15,-3 7-1-15,1-5 0 16,-4 0-15-16,0 1-3 0,0-4-3 15,-6-2-3-15,-3 0-1 16,3-6-30-16,3-2-12 0,3-2-70 16</inkml:trace>
  <inkml:trace contextRef="#ctx0" brushRef="#br0" timeOffset="11">7905 3768 132 0,'0'2'49'0,"0"-2"-26"0,-3 3-5 0,3-3 18 16,0 0-1-16,0 0 4 0,0 0-15 15,0 0-6-15,0 0-11 16,0 0-3-16,0 0 0 0,0 0-5 16,0 0 1-16,0 0 0 15,3 0 0-15,0-3 0 0,3 3 0 16,-3-2-3-16,-3 2 2 15,0 0-1-15,0 0 0 16,0 0 2-16,0 0 2 16,0 0-3-1,0 0 0-15,0 0 1 32,0 0-27-32,5 0-9 0,-2 0-61 15,3 0-25-15</inkml:trace>
  <inkml:trace contextRef="#ctx0" brushRef="#br0" timeOffset="12">8083 3736 220 0,'-6'0'85'0,"6"0"-46"0,0 3-46 0,0-3 14 0,0 0 4 15,0 0 7 1,0 0-9-16,0 2-2 0,0-2-5 15,0 0-2-15,0 0 3 0,0 0-4 32,6 0-2-32,0 0 2 15,0 0 2-15,-3 0-2 0,-3 0-2 16,0 0 2-16,0 0 2 16,0 0 6-16,0 0 4 15,0 0-2-15,0 0 2 16,0 0-8-16,0 0-2 15,3 3-1-15,-3-3 0 0,3 3-9 16,3-3-2-16,0 0-27 16,0 0-13-16,0 0-50 15</inkml:trace>
  <inkml:trace contextRef="#ctx0" brushRef="#br0" timeOffset="13">8256 3744 180 0,'0'0'68'0,"0"3"-36"0,3-1-31 0,-3-2 16 0,-3 3 9 16,0-1 8-16,0 1-12 15,0-3-4-15,0 0-11 32,0 3-5-32,3-3-1 0,0 0-1 0,0 0 2 15,6 0-6-15,-3 0 1 16,3 0 1-1,-3 0 1-15,0 0-2 16,-3 0 2-16,3 0 1 0,-3 0 2 16,0 0-3-16,0 0 0 0,0 0 1 15,0 0 2-15,0-3-21 16,0 3-9-16,9-3-77 16</inkml:trace>
  <inkml:trace contextRef="#ctx0" brushRef="#br0" timeOffset="14">9063 14915 160 0,'2'2'63'0,"1"4"-34"0,3 15-10 16,-3-5 21-16,-3 2-5 0,0 3 2 16,-3 0-15-16,-3 1-5 0,-2 1-10 15,-4-1-5-15,0-4 1 0,3-5-51 16,6-13-92 0</inkml:trace>
  <inkml:trace contextRef="#ctx0" brushRef="#br0" timeOffset="15">9923 14459 144 0,'-6'-5'55'0,"6"3"-30"0,-3-1-10 0,3 3 18 0,0 0-10 16,0 5-3-16,0 8 0 15,0 11-1-15,0 3-10 16,0 4 6-16,0 6 2 0,-3 6-1 16,0-3 3-16,0-3-4 0,0 0 1 15,0-3-9-15,0-5-2 16,3-5-3-16,0-6 1 16,0-2 0-16,0-5 3 15,0-3 3-15,0-8 5 16,0-5-10-16,0-6-5 31,0-2-2-31,3-3-1 0,3 0 3 16,0 3 0-16,0 0-2 15,3-1 0-15,3 4-1 16,3 4 3-16,-1 4-2 16,4 2 1-16,0 2 2 15,0 6 0-15,3 3 0 16,-3 0 2-16,-3 2 1 0,-4 3 3 15,-8-1 3-15,-3 1 2 16,-9 0-3-16,-2-3-3 16,-7 6 0-16,-3-6-1 0,0-2-7 15,0-9 0-15,0 6-10 16,4-10-4-16,2-4-18 31,6 1-7-31,3-3-18 0,6 0-5 16,6-5-36-1</inkml:trace>
  <inkml:trace contextRef="#ctx0" brushRef="#br0" timeOffset="16">10432 14542 180 0,'-9'-22'68'0,"3"22"-36"0,-3 0-18 0,3 3 20 0,-3 5-4 16,-3 5 2-16,-3 3-14 15,-6 3-5-15,1 10-8 16,-1 5-2-16,3 3 3 0,6 5-1 31,3 3 0-31,6 8-6 0,12-5 1 16,6-3-2-16,6-8 0 15,8-5-14 1,4-8-4-16,12-6-58 16,0-10-64-1,-7-5 37-15</inkml:trace>
  <inkml:trace contextRef="#ctx0" brushRef="#br0" timeOffset="17">7613 14634 108 0,'0'-3'41'0,"3"3"-22"0,-3-2-5 0,0 2 15 0,3-3 1 15,-3 1 2-15,0-1-13 16,0-2-4-16,-3 2-9 16,-6-2-2-16,-6 2 2 0,-3 3 1 15,0 5 3-15,-2 3 1 16,-4 3 3-16,3 10-7 16,3 3-2-1,3 2-5-15,3 3-1 16,6 0 1-16,3-2 2 15,6-3 1-15,3-3 1 0,3-5-2 16,3-6 1-16,6-4 0 16,6-6 3-16,-3-6-5 15,-4-4-1-15,1-3-2 16,-3-3 0-16,-3-11 0 0,0 3-2 16,-3 3 3-16,-3 0 0 15,-3 3 3-15,-3 2 1 16,0 8 3-16,-3 0 3 15,0 5-6-15,0 3-2 16,3 11 1-16,0 7 1 16,0 1 5-1,0 2 3-15,3 3-6 16,3 0-3-16,3-1-1 16,3 1 1-16,0-5-3 15,2-3 0-15,1-3-39 16,0-5-15-16,6-3-57 15</inkml:trace>
  <inkml:trace contextRef="#ctx0" brushRef="#br0" timeOffset="18">8071 14417 164 0,'-9'-5'63'0,"6"5"-34"0,-3 0-23 16,1 3 15-1,-10 2-2-15,3 3 3 0,-6 2-6 0,-3 9 1 16,0 7-10-16,-3 6 0 0,-2 2 0 16,5 6 3-16,3 2 4 15,6 1-4-15,3-1 2 16,9-2-7-16,6-6-3 15,6-5-1-15,3 0-1 16,6-5 0-16,2-5 0 0,4-3-20 31,0-11-9-31,0-5-25 16,-3-3-11-16,-1-2-25 16</inkml:trace>
  <inkml:trace contextRef="#ctx0" brushRef="#br0" timeOffset="19">8095 14666 212 0,'-6'-3'82'0,"6"3"-44"0,3 6-31 0,-3-6 38 15,9 15-5 1,0 4-6-16,0-1-6 16,3 1-16-16,0 2-5 0,0 0-3 15,0-2-2-15,-4-1 1 16,1-2-2-16,0-3-1 0,0-2-26 31,3 0-12-31,-3-6-23 0,0-2-7 16,6-3-39-1</inkml:trace>
  <inkml:trace contextRef="#ctx0" brushRef="#br0" timeOffset="20">8348 14711 184 0,'-6'13'68'0,"3"-10"-36"0,0 13-33 15,0-8 15-15,0 5 12 16,-9 8 8-16,-5 3 0 15,-1 2 0-15,3 11-19 16,0-2-7-16,0-1-1 0,3-2-6 16,0-3-1-1,3-5-5-15,3-6-1 16,0-2-30-16,3-5-14 16,3-3-32-16,0-3-41 15,3-5 34 1</inkml:trace>
  <inkml:trace contextRef="#ctx0" brushRef="#br0" timeOffset="21">8497 14420 192 0,'0'-3'74'0,"3"8"-40"0,6 6-24 16,-3-3 20-16,3 10-1 16,3 12 3-16,0 7 0 15,-1 5 0-15,-2 8-17 16,0-2-5-16,-9-1-2 0,-6-2-2 16,0 0-1-1,-3 3-6-15,-5-11 1 16,-1-5-42-16,-3-6-19 15,0-5-66-15</inkml:trace>
  <inkml:trace contextRef="#ctx0" brushRef="#br0" timeOffset="22">10709 14631 192 0,'0'0'71'0,"0"-2"-38"0,0 7-19 16,0 0 22-16,-3 3-3 16,-6 3 1-16,-3 5-11 15,-6 8-3-15,0-1-12 16,-9 4-3-16,0-1 1 0,4-2-5 15,2-3-1-15,0-2-16 16,6-3-6-16,0-3-20 0,3-5-6 16,3-3-28-1,3-5-42-15,3-2 30 16</inkml:trace>
  <inkml:trace contextRef="#ctx0" brushRef="#br0" timeOffset="23">10488 14700 212 0,'-3'-18'79'0,"6"15"-42"0,3 3-43 16,3 3 42-16,6-1-8 15,0 6-3-15,3 3 0 16,3 7-15-16,-1 1-6 0,1 2 0 16,-3 0-1-16,6 0 1 15,3-2-9-15,-3-3-2 0,-4-3-36 16,1-2-16-16,0-3-52 15</inkml:trace>
  <inkml:trace contextRef="#ctx0" brushRef="#br0" timeOffset="24">10854 14383 204 0,'-3'-6'77'0,"6"9"-42"0,3 0-32 16,0 2 15-16,3 6 2 15,3 2 4-15,0 19 1 16,3 5 0-16,3 5-14 16,0 8 2-16,-6 1 1 0,-9-1-5 15,-3-3-1-15,-6 6-4 16,-6 0-1-1,-12-2-28-15,0-6-12 16,-9-3-92 0</inkml:trace>
  <inkml:trace contextRef="#ctx0" brushRef="#br0" timeOffset="25">13393 15216 152 0,'0'-5'57'0,"0"5"-30"0,0 0-14 0,0 0 19 0,0 0-5 0,-3 0 1 16,-3 0-6-16,1 0-2 15,-4 0-11-15,-3 3-3 0,0 2 0 16,-6 0-3-16,0 3-2 16,3 0 0-16,0 0-1 15,6 0 0-15,3 0 0 16,6 2-3 0,9 1 0-16,3 0 2 15,9-1 0-15,-3 3-2 16,0 3 0-16,-3 0 4 15,-3 3 1-15,-3-1 4 16,-6-2 1-16,-3-3 1 16,-6 1 0-16,-6-1-2 0,-3-5-1 15,-9 0-3-15,3-6 1 0,-3-2-15 16,9 0-5-16,4-2-18 16,2-6-7-16,6 0-18 15,9-3-49 1,8 1 17-16</inkml:trace>
  <inkml:trace contextRef="#ctx0" brushRef="#br0" timeOffset="26">13524 15277 184 0,'-9'5'71'0,"9"1"-38"0,0 2-34 0,0-3 15 0,3 0-1 16,0 0 2-16,3 1-2 16,3-1 0-16,3 0-7 15,3-2-4-15,0-3 1 0,0 0-2 16,3-3 2-16,-3-2-2 0,-4 0 2 16,1-3-2-1,-3 0 2-15,-3-3-2 0,-3 1 2 0,-6 2-2 16,-3 0-1-16,-3 3 1 15,-5-1-1-15,-4 6 0 16,0 3 0-16,0 5 0 16,-3 2 0-16,-3 6 0 15,3 3 2-15,4 2 5 32,5 5 4-32,9-2-6 0,9 0-1 15,3 0-2-15,2-6 1 16,7 1-2-16,6-6 2 15,0-5-2-15,0-3 2 16,12-2-15-16,-7-6-5 16,1-5-31-16,-6-2-14 15,-3-11-33-15</inkml:trace>
  <inkml:trace contextRef="#ctx0" brushRef="#br0" timeOffset="27">13789 15055 200 0,'-9'-3'77'0,"12"16"-42"0,0 9-34 15,0-7 16-15,-3 7 0 16,0 4 2-16,3 6-8 16,0 2-2-16,0-2-5 15,0 2-1-15,0 1 1 0,3-6-16 16,0-3-4-16,-3-2-38 15,0-8-16-15,-3-5-16 16</inkml:trace>
  <inkml:trace contextRef="#ctx0" brushRef="#br0" timeOffset="28">13676 15206 208 0,'-3'-8'79'0,"9"-6"-42"0,15 9-41 15,-9 5 13-15,6 0 1 16,3-2 4-16,2-1-7 16,1 0-2-16,6-2-3 0,3 0-15 15,-1-1-6-15,1 1-78 32</inkml:trace>
  <inkml:trace contextRef="#ctx0" brushRef="#br0" timeOffset="29">14447 14994 160 0,'-15'-29'60'0,"9"26"-32"0,-15-15-20 0,10 20 16 0,-1 1-3 16,0 8-1-16,-3-1-10 16,3 9-6-16,0 2-3 15,3 8 3-15,0 8 2 0,3 3-2 16,3 2-1-16,3-2 1 16,0-3 0-16,3 0 0 15,0 2 0-15,0-4-2 0,0-6-2 16,0-5-8-16,-3-3-3 15,0-8-34-15,-3-2-15 16,-3-3-24 0</inkml:trace>
  <inkml:trace contextRef="#ctx0" brushRef="#br0" timeOffset="30">14146 15224 192 0,'-2'-3'74'0,"19"1"-40"0,13-1-33 0,-18 3 14 16,6 0-4-16,3 0 3 15,0 0-7-15,5 0-4 0,4 0-2 16,-3 0-1-16,0 0 2 0,-1 0-28 16,-2 0-9-16,-3 0-56 15</inkml:trace>
  <inkml:trace contextRef="#ctx0" brushRef="#br0" timeOffset="31">14548 15018 168 0,'-3'8'66'0,"3"5"-36"0,0 11-24 0,0-14 15 15,0 11-2-15,-3 6 3 0,0 2-8 16,0 3-1-16,3 2-7 16,0-2-4-16,0 2-1 0,3 1-17 15,0-6-6-15,0-8-58 16,3-2-42-16</inkml:trace>
  <inkml:trace contextRef="#ctx0" brushRef="#br0" timeOffset="32">14789 15227 172 0,'-6'-6'66'0,"6"6"-36"0,-5-2-26 32,2 2 15-32,-3 0 2 0,-3 2 2 15,-3 4-6-15,-3 2-2 16,-3 5-9-16,0 5-2 0,0 4 2 15,3 1-1-15,3 7 0 16,4-4-3-16,8-2-2 16,6-3 1-16,2-5-1 15,4-3 2-15,0-8 1 0,3 3-1 16,0-8 1-16,0-10-7 16,-3-3 1-16,-3-3 1 15,0-3 1-15,-3-2-2 16,-3 0 0-16,0 0 2 0,0 2 0 15,-3 6 1-15,0 2 0 32,0 3 2-32,0 6 1 0,0 2 3 15,3 10 3-15,0 4-4 16,-1 1-1-16,1 1-2 16,3 8 1-16,3-3-4 15,3-5 0-15,3-5-26 16,0-1-9-16,0-10-24 15,3-2-8-15,-3-9-12 16</inkml:trace>
  <inkml:trace contextRef="#ctx0" brushRef="#br0" timeOffset="33">15001 15229 204 0,'-12'-10'77'0,"9"7"-42"0,-6 1-23 0,6 4 19 0,-3 1-12 16,-3 2-3-16,-3 3-3 15,0 3 1-15,0 5-7 16,3 2-2-16,1 1 1 0,2 12-3 16,3-2 0-1,3-5-3-15,3-5-1 16,3-3 1-16,-1-6 0 16,4-2 2-16,3-8 3 15,0-2-7-15,0-9 0 0,0-2-2 16,-3-1-1-16,0 1 4 15,-3 0 2-15,0-3-2 16,-3 0-2-16,0 3-1 16,-3 2 3-16,0 4-2 15,3 9-1-15,3 9 3 16,0 7-2-16,0 9-1 16,0 4 9-16,-1 1 4 15,-2 5 4-15,-3-5 5 16,-3 5-6-16,-5-8 1 15,-4-5-6-15,-3-3-2 16,-3-2-5 0,0-6 0-16,0-8-20 15,-3 3-7-15,-2-16-21 16,2 0-8-16,0-5-54 16</inkml:trace>
  <inkml:trace contextRef="#ctx0" brushRef="#br0" timeOffset="34">15254 15206 244 0,'0'-6'93'0,"0"6"-50"0,-3 0-30 15,3 0 24-15,-6 3-10 0,0 0-1 31,-3 2-13-31,0 0-5 16,0 0-5-16,3 3-5 0,3 3 1 16,3 5 1-16,6 0 0 15,3 2-3-15,0-2 2 16,0 0-1-16,-3 3 0 16,-6 2 6-16,-3-3 5 0,-6-2-7 15,-3 0-3-15,-3-5 0 16,-3-3 0-16,-3-6-30 15,-2 3-14-15,2-12-43 16</inkml:trace>
  <inkml:trace contextRef="#ctx0" brushRef="#br0" timeOffset="35">15718 14915 144 0,'0'-3'55'0,"12"0"-30"0,-6 6-23 0,-6-3 18 16,3 13-3-16,0 6-4 15,0-1-1-15,0 1-7 16,0-1 6-16,3 3 2 0,0 3 2 15,0 5 1-15,-3 0 0 16,0 1 3-16,0 1-11 16,-3 1-2-16,0 0-4 0,3-6 1 31,0-2 0-31,0-3 1 16,-3 3 2-16,0-5 1 0,0-6 1 15,0-3 0-15,0 1-2 16,0-3 1-16,0-3-4 15,0 0 0-15,0 1-3 16,0 4-1 0,0-2 3-16,0 3-1 0,0-6-1 15,0 0 1-15,0 1 1 16,0-4-3-16,0-2-2 16,0 0 2-16,0 0 2 15,0 0 0 1,0 0 2-16,0 0 0 0,0 0 3 15,0 0-3 1,0 0-2-16,0-5 0 16,0-3 1-16,0 6-1 15,0-12 4 1,0 1-1-16,0-3-4 16,0 0 0-16,0-2 0 0,0-1 0 15,3 3 0 1,0-2 0-16,-1 2-3 0,4 0 0 15,3 3 2-15,3-3 0 16,3 3-2-16,3 2 0 0,0 6 2 16,3 5 2-1,3 3-2-15,2 4 0 0,-2 7 1 16,-6 2 0-16,-3 5 0 16,-6 0 2-16,-9-3 3 0,-6 12 2 15,-6-7-1-15,-3-1-1 16,-6-4-3-16,-3-2-2 15,1-5 1-15,-1-4 1 16,-3-4-6-16,3 0 1 16,0-9-15-16,7 1-5 15,2-3-19 1,9-5-9-16,9 0-14 16,3-3-7-16,6 0-8 15</inkml:trace>
  <inkml:trace contextRef="#ctx0" brushRef="#br0" timeOffset="36">16194 15214 204 0,'-15'-6'77'0,"15"6"-42"0,-11 3-32 16,5 0 17-16,-3 2-1 15,-6 3 3-15,0 2-10 16,-6 4-2-16,0 4-6 15,0 1-3-15,4 4 0 16,2 7-1-16,9-4 2 16,9 0-1-16,3-4-1 15,3-6 1-15,2-3-1 16,1-5-3-16,3-6 0 16,0-4-3-16,-3-9 1 15,0-5-2-15,0 0 0 16,-3 0 6-16,0-2 5 0,-3 2-4 15,0 0 0-15,-3 3 2 16,-3 2 3-16,3 3 2 16,-3 3 1-16,0 5-7 15,0 8-2-15,3 3 2 16,0 5 3-16,5 5 1 16,1-3 0-16,3 3-3 0,0-5-2 15,0 0-8-15,0-5-5 16,0-3-26-16,3-3-10 0,0-5-50 15</inkml:trace>
  <inkml:trace contextRef="#ctx0" brushRef="#br0" timeOffset="37">16412 15214 204 0,'-9'-6'77'0,"9"6"-42"0,-3-2-37 0,3 2 17 16,-3 0 6-16,0 0 7 16,-3 2-3-16,-3 1-3 0,-3 2-12 15,0 0-4-15,0 3 0 0,0 0-5 16,3 3-1-16,3 0 0 16,3-1 0-16,3 1-3 15,6 2 2-15,3 0 3 16,0 0 3-1,0 1-2-15,0 1-2 16,-3-1 2-16,-6 4 0 0,-3-5 1 16,-3 1 2-16,-3-4-8 15,-3 1-3-15,-3-6-13 16,1 3-6-16,2-5-1 16,-3-3 1-16,3-11-9 15,3 9-4-15</inkml:trace>
  <inkml:trace contextRef="#ctx0" brushRef="#br0" timeOffset="38">16471 15298 236 0,'-15'0'90'0,"18"3"-48"0,9 2-49 15,-6 0 14-15,0 1-1 16,0-1 6-16,3 0 3 15,0-2 3-15,3-3-10 16,0 0-2-16,3-3 0 0,-1 1-3 16,-2-4-2-16,0-2 2 0,-3-2 0 31,0-1-4-31,-6 1 1 0,0-4 0 16,-6 4 0-16,-6-1-3 15,-3 3 0-15,-3 0 2 16,-5 6 2-16,-4 2 0 15,0 8 2-15,3 5-7 16,0 5 1-16,6 4 3 16,1 1 4-16,8 7-1 0,6-4 0 15,6-5-1-15,14-2-2 16,4-3-17-16,6-6-6 16,6-5-24-16,-1-2-10 15,4-19-43-15</inkml:trace>
  <inkml:trace contextRef="#ctx0" brushRef="#br0" timeOffset="39">16805 15235 244 0,'-27'-3'93'0,"15"6"-50"0,-9 2-46 16,15 0 19-16,-3 6-12 0,-3 5 0 15,0 0 7-15,3 7 2 16,3 1-6-16,3 5-4 0,3-5 0 0,3 0-4 15,3-5 0-15,3-4 1 16,3-4 0-16,3-6 0 16,0-5 2-16,0-10-8 15,0-9-1 1,0-2-5-16,-3-3-3 16,-4-5 4-16,-2-3 4 15,-3-7-1-15,-3-4 1 16,-3 1 4-16,-3-8 3 0,1 2 3 15,-1 8 3-15,3 6 10 16,0 10 5-16,0 8-9 16,3 14-2-16,0 15-4 15,3 13 1-15,3 14 0 16,0 0 1-16,2 2-4 16,1 0-1-16,3-2-1 15,6 5-2-15,3-5-26 0,0-9-12 16,0-7-69-1,-1-5-44-15,-2-9 65 16</inkml:trace>
  <inkml:trace contextRef="#ctx0" brushRef="#br0" timeOffset="40">17254 15264 156 0,'-6'-3'57'0,"0"3"-30"0,-3 3-16 0,3 2 15 15,-6 3 1-15,3 3 1 16,-3 5 0-16,-2 13 0 16,2 0-15-1,3 5 1-15,6-2 0 0,3-6-10 16,6-2-1-16,3-3 3 15,6 3 4-15,2-16-1 16,10-3 0-16,-3-5-1 16,3-8 0-16,3-7-4 15,-7-1-3-15,-5-8-3 16,-12-3 1-16,-9-2-4 0,-6 0 1 16,-6 3 2-16,-2-1 3 0,-4 11 2 15,0 3 1 1,0 3-5-16,3 4-1 0,0 4-15 15,6 2-4-15,3 0-18 16,4 2-7-16,5-2-7 16,3 0 0-1,2-2-31 1</inkml:trace>
  <inkml:trace contextRef="#ctx0" brushRef="#br0" timeOffset="41">17314 15288 176 0,'8'10'66'0,"-2"3"-36"0,15 6-24 0,-15-3 15 16,6 0-5-16,-3 5 1 0,0-3-7 16,-3-2-2-1,0 0 2-15,0-3 4 0,-6-2-4 16,3-3 2-16,0-3-1 16,-3-7 1-16,0-4-4 15,0-10 0-15,3-2-7 16,3-3-3-16,3 0-2 0,0-1 3 0,2 4 0 15,4 5 1 1,3 5 2-16,0 5 3 0,0 8 9 16,0 3 5-16,-3 19 0 15,0-3 0-15,-4-3-8 16,-2 0-4-16,-3-3-7 31,3 1 0-31,-3-6-42 0,3-2-17 16,3-9-74-1</inkml:trace>
  <inkml:trace contextRef="#ctx0" brushRef="#br0" timeOffset="42">18201 15118 184 0,'0'0'71'0,"-3"3"-38"0,0 5-17 0,3 2 22 15,-6 6 0-15,-3 3 2 16,-3 5-9-16,0 2-4 0,-3 1-15 0,0 4-3 0,3 4-2 16,3-4-3-16,0-4-1 15,-3-3-8-15,4-3-4 16,5-3-46 0,3-4-3-16,0-4-3 0,0-10-100 46,-3-2 68-46</inkml:trace>
  <inkml:trace contextRef="#ctx0" brushRef="#br0" timeOffset="43">18040 15113 220 0,'-3'0'82'0,"3"3"-44"0,0-3-44 15,9 13 45-15,0 5 0 16,0 4-8-16,0 1-3 16,2 6-17-16,4 1-4 0,3 4-1 15,3 3-3-15,-3-3-2 16,6-2 0-16,-3-5 1 16,2-4-32-1,-2-4-23-15,-3-6-13 16,-3-2-49-1</inkml:trace>
  <inkml:trace contextRef="#ctx0" brushRef="#br0" timeOffset="44">18317 15296 272 0,'-6'0'101'0,"9"0"-54"0,0 0-44 15,-3 0 21-15,9 0-12 0,0-3 1 16,5 0-6-16,4 1 1 16,6-1-5-16,3-2-4 0,0 2 0 15,-4 0-30-15,-2 1-12 16,-3 2-82-16</inkml:trace>
  <inkml:trace contextRef="#ctx0" brushRef="#br0" timeOffset="45">18635 15177 260 0,'-3'-3'99'0,"3"16"-54"0,0-2-37 0,3-6 24 16,0 0-9-16,3 6-1 16,3 2-10-16,6 6-5 15,0-1-4-15,6 3-3 0,-4-2 3 0,1 2-2 16,0 3 2-16,-3-3-9 15,-3-3-3-15,-3-4-22 32,3-4-7-32,-6-2-23 0,0-2-9 15,0-4-31 1</inkml:trace>
  <inkml:trace contextRef="#ctx0" brushRef="#br0" timeOffset="46">18924 15145 264 0,'-18'0'101'0,"18"2"-54"0,0 14-39 15,0-8 21-15,-3 8-2 0,0 5 3 16,-6 11-3-16,0 18-2 15,-6 3-13-15,-3 5-5 0,4 1-3 16,-1-4-2-16,-3 1-2 0,0-9 3 16,6-4 0-16,-3-1-1 15,6-10-2-15,3-6-28 32,-6-5-66-32,3-5-4 15</inkml:trace>
  <inkml:trace contextRef="#ctx0" brushRef="#br0" timeOffset="47">13355 15957 72 0,'0'0'27'0,"-3"-3"-14"0,3-2-13 0,0 5 5 0,0 0 10 16,0 0 5-16,0 0 3 0,0 0 3 16,0 0 1-16,0 0 3 15,0 0-5-15,0 0-3 16,0 0-12-16,0-3 5 0,0 1 4 16,-3-6-4-16,3 8 0 15,-3-5 2-15,-3 2 1 0,0-2-3 31,0 5 1-31,0 0-5 16,-6 5 1-16,-3 0-7 16,-3 6-3-16,6 2-1 0,3-2 1 15,4 10-3-15,2-5 0 16,6 0 1-16,0-3 2 16,5 0-3-16,4-5-2 15,-3-5 4-15,6-1 1 0,-3-2-3 16,0-5-1-16,-3-3 3 15,0 0 1-15,-3 0 0 16,0-2-2-16,-3 4 3 16,-3-2 2-16,0 6-4 15,0-4-1-15,0 4 0 16,3-1 0 0,-3 3-5-16,6 0 1 15,3 3 2-15,0-1 1 16,-1 1 1-16,10 0 0 0,-3-1-3 15,-3 19 2 1,-12-5 1-16,-3 3 2 16,-3 2 1-16,-6 0 1 15,0 6 0-15,-3-4-2 16,1 1-2-16,-1-3 1 0,3 1-1 16,-3-4-14-16,9-2-3 15,3 3-15-15,3-6-6 16,0-3-12-16,6-2-6 15,3-8-36 1</inkml:trace>
  <inkml:trace contextRef="#ctx0" brushRef="#br0" timeOffset="48">13426 16293 188 0,'-6'5'71'0,"6"11"-38"0,0 3-30 15,0-11 17-15,3 5-6 31,0 0 2-31</inkml:trace>
  <inkml:trace contextRef="#ctx0" brushRef="#br0" timeOffset="49">13447 16386 361 0,'18'5'11'0,"0"-5"1"16,3 0-3-16,-4-5 2 0,1-3-6 15,-3-8-3-15,-6-5 1 16,-3 2 0 0,-6 3 5-16,-6 3 3 0,-3 0-2 15,0 2 2-15,-12 3-4 0,4 3-2 16,2 0-7-16,3 2-1 15,3-2-17-15,3 5-6 16,15-3-73 0,6 0-13-1</inkml:trace>
  <inkml:trace contextRef="#ctx0" brushRef="#br0" timeOffset="50">13989 16140 180 0,'-12'-3'68'0,"6"3"-36"0,-30 3-9 16,27-1 24-16,-6 1-9 15,-3 5-2-15,1-3-20 0,-1 11-10 16,3 0-4-16,0 2-2 0,3 4 0 16,3 4 0-16,6-2 0 15,3-3 0-15,6 0 0 31,6-8 0-31,3-2 0 0,6-6-3 16,3-5 2-16,-4-10-8 16,1-9-2-16,-3 3-1 15,-3-2 2-15,-6 2 6 16,-3 0 2-16,0 0 6 16,-3 3 2-16,-3 2 6 15,0 3 3-15,0 3-4 0,0 10 1 16,0 3-5-16,0 11 1 15,0 7-5-15,3 1 0 16,0-6-1-16,3-3-2 0,3 4-6 16,3-7-4-16,-1-1-41 15,4-6-18-15,0-3-45 32</inkml:trace>
  <inkml:trace contextRef="#ctx0" brushRef="#br0" timeOffset="51">14230 16383 192 0,'-9'13'71'0,"9"-13"-38"0,0 8-19 15,0-8 22-15,0 0-5 16,3 0 2-16,3 0-13 15,3-5-4-15,0 0-9 16,3-6-5-16,-1-8 1 0,4-4-2 0,-3-4-1 31,0 1 3-31,0-1 0 0,-3-4-1 16,-3 4-2 0,-3-7-2-16,0-3 1 0,-6 8 3 15,0-1 1 1,-3 4 1-16,-3 7 0 0,0 6 0 15,-3 5 2-15,0 3-3 0,0 8-2 16,1 10-3 0,-4 8 1-16,9 6 5 0,0 7 2 15,6 8 2-15,3 6 2 16,3-3-3-16,6 0-2 16,2-5-2-16,4-6 0 15,12-10-11-15,-3 2-4 0,3-13-69 16,-1-7-29-16,-2-9-8 15</inkml:trace>
  <inkml:trace contextRef="#ctx0" brushRef="#br0" timeOffset="52">14795 16124 212 0,'-9'0'79'0,"6"2"-42"0,3-2-26 0,0 0 23 15,0 0-9-15,0 0-2 16,3 3-5-16,9 0-1 16,3-3-9-16,3 0-3 0,3 0 1 15,9-3-1-15,-1 0 2 0,1 1-4 16,3-4-2-16,3 6 0 16,-7-2-1-16,-2 2-7 15,-6 0 0-15,-6 0-35 16,-3 2-12-16,-6-2-16 15,-6 8-7-15,-15-2-7 32</inkml:trace>
  <inkml:trace contextRef="#ctx0" brushRef="#br0" timeOffset="53">14825 16243 260 0,'-21'8'96'0,"21"-6"-52"0,0 1-51 16</inkml:trace>
  <inkml:trace contextRef="#ctx0" brushRef="#br0" timeOffset="54">14831 16253 450 0,'24'-2'30'16,"6"-6"-13"-16,2 5-7 0,4-2-3 16,6 0-6-16,-4-1 0 15,-2 4-14-15,-3-4-5 16,-6 6-58-16,-3-2-28 16,-7-1-8-1</inkml:trace>
  <inkml:trace contextRef="#ctx0" brushRef="#br0" timeOffset="55">15668 15793 140 0,'0'-5'55'0,"0"2"-30"0,-3 3-7 16,0 0 18-16,0 0-1 0,-6-3 4 15,0 3-6 1,-3 0 0-16,-3 3-19 16,-6 2-1-16,-3 9 0 0,0 7-5 15,-2 5 0-15,-4 9 0 0,3 12 2 16,3 6-3-16,3 3-2 16,7 7-2-16,5 1-3 0,9-9-2 15,9-4-1-15,8-1 4 16,10-11 1-16,12-4-5 15,3-3 0-15,-1-6-39 16,10-13-16-16,-3-5-66 16</inkml:trace>
  <inkml:trace contextRef="#ctx0" brushRef="#br0" timeOffset="56">15974 16137 220 0,'-18'0'85'0,"15"5"-46"0,-6 6-30 15,3-6 19-15,-3 11-3 16,-2 0 0-16,-7 8-10 16,0 5-4-16,3-3-6 15,0 1-4-15,3-9 2 16,-3 6-24-16,3-8-8 15,0-3-30-15,-5-2-76 16</inkml:trace>
  <inkml:trace contextRef="#ctx0" brushRef="#br0" timeOffset="57">15727 16187 232 0,'15'-2'88'0,"-9"4"-48"0,12 4-38 0,-12-1 19 16,3 5 4-16,3 4 5 16,5 15-12-1,4 0-3-15,0 0-9 16,3-3-4-16,3 1-1 0,5-3-4 16,-2-6 2-16,-3-5-34 15,-3-5-17-15,0 3-68 16</inkml:trace>
  <inkml:trace contextRef="#ctx0" brushRef="#br0" timeOffset="58">16135 15957 236 0,'-6'-3'90'0,"6"6"-48"0,3 0-36 0,-3-3 20 16,0 0-3-16,6 5 1 15,0 3-7 1,9 2-2-16,2-2-9 15,4 6-6-15,3 2-1 0,6 2 3 16,0-5 1-16,-1-2-1 16,10-1 1-16,-3 1-2 15,-6 0-1-15,-1-1 1 16,-5-2-1-16,-6-3 2 16,-6 9 3-16,-6-4-2 0,-9 3 0 15,-15 1-1-15,-6 2 1 0,-8-1-2 16,2 9 2-16,0 3-4 15,3-3 0-15,0-3 1 16,7-3 0-16,5-5-14 16,3-2-5-16,15-8-83 31,6-3-26-15</inkml:trace>
  <inkml:trace contextRef="#ctx0" brushRef="#br0" timeOffset="59">16718 16095 244 0,'-6'-3'93'0,"9"-10"-50"0,-3 23-50 0,3-4 16 16,0-1 5-16,3 0 6 0,0 8-4 16,3 1-1-16,3-1-9 15,0 5-2-15,3-2 0 0,0-2 0 16,-3-4 0-16,-1 3-16 16,1-5-6-16,12-2-71 31</inkml:trace>
  <inkml:trace contextRef="#ctx0" brushRef="#br0" timeOffset="60">16986 16118 244 0,'-9'0'93'0,"3"11"-50"0,-6 5-39 16,0-3 19-16,-5 6 2 15,-1 18 5-15,0 0-12 16,-3 0-3 0,3 0-9-16,0 0-6 0,3 0-1 15,1-5-1-15,2-1-2 16,3-9-24-16,3-4-11 16,3-5-29-16,0-5-12 15,3 3-17-15</inkml:trace>
  <inkml:trace contextRef="#ctx0" brushRef="#br0" timeOffset="61">17120 15904 216 0,'0'-5'82'0,"12"5"-44"0,0 8-40 16,-6 0 14-16,3 0 7 16,6 5 7-16,3 13 7 15,5 9 4-15,7 2-20 16,9 13 2-16,-4 11 1 0,-2 5-11 16,-9-8-5-16,-12 0 2 15,-24-5 3 1,-12 3-14-16,-11-8-6 15,-16 2-65-15,-6 3-27 16,4-11-21-16</inkml:trace>
  <inkml:trace contextRef="#ctx0" brushRef="#br0" timeOffset="62">21650 15965 124 0,'15'-11'49'0,"-15"6"-26"0,3 5-14 0,-3 0 16 0</inkml:trace>
  <inkml:trace contextRef="#ctx0" brushRef="#br0" timeOffset="63">21668 15949 283 0,'0'0'42'0,"0"0"9"16,-9 11-28-16,-3 2-9 0,-5 3-2 15,-4 2-8-15,-3 3 0 16,-6-2 0-16,0-3 2 16,1 0-1-16,2 0 0 31,3-6 1-31,3 3 1 0,3 1 1 15,6-4 0-15,3-2-4 16,4 0-1-16,5 5-1 16,5-2-2-16,4 0-2 15,6-1-1-15,6 3 4 16,3-2 1 0,0-1 0-16,-3 4-2 0,-1-4-6 0,-2 6-4 15,-3 0-16-15,0-8-7 16,-3 5-24-16,0-5-11 15,-3-5-30-15</inkml:trace>
  <inkml:trace contextRef="#ctx0" brushRef="#br0" timeOffset="64">21484 16169 208 0,'-21'-3'77'0,"21"6"-42"0,-3-1-26 16,3-2 19-16,0 0-5 16,6 0-2-16,6 0 0 15,6 0-1-15,8 0-11 16,10-2-1-16,9-4 2 0,8-2-4 15,13 3 2-15,-4 0-5 0,-2 5 0 32,-1-3-3-32,1 1-1 15,-12-1 1-15,-10-2 0 16,-5 5 0-16,-6-3 2 16,-6 0-30-16,-6 3-13 15,-4 0-37-15,-2 0-13 0</inkml:trace>
  <inkml:trace contextRef="#ctx0" brushRef="#br0" timeOffset="65">22323 15753 192 0,'0'-8'74'0,"0"8"-40"0,0 0-38 0,0 0 13 15,0 8-5-15,6 13 0 16,-3 14 15-16,-3 5 10 15,0 12-15 1,0 4 8-16,-3 5 5 0,-3-8-11 16,6 8-3-16,0-6-8 15,6-7-2-15,-3-8-1 16,3-9-2-16,0-4-30 16,0-9-15-16,9-15-81 15,0-3 24 1</inkml:trace>
  <inkml:trace contextRef="#ctx0" brushRef="#br0" timeOffset="66">22505 16166 148 0,'-3'-3'57'0,"3"3"-30"0,0 0-21 0,0 0 15 31,-3 6 0-31,0 2 4 0,0 2-2 16,0 6 0-16,0 11-12 15,0 4 2-15,3-4 1 0,6 5-7 16,3-11-2-16,0 2-5 15,6-9-1-15,2-6 12 16,1-8 7-16,0 0-5 16,0-8-2-16,-6-16-6 0,-3 5-2 15,-3-4-1-15,-9-1 1 16,-12 5-4-16,-3 1-2 16,-3-3 2-16,0 7 0 0,1 1-2 15,-1 5 2-15,6 0-30 16,3 3-14-16,3 2-59 31,9 3-36-15,3 0 59-16</inkml:trace>
  <inkml:trace contextRef="#ctx0" brushRef="#br0" timeOffset="67">22662 16132 160 0,'-6'0'63'0,"6"0"-34"0,0 0-34 16,0 8 10-16,0-3 10 15,0 8 10-15,0 6-2 16,3 7 1-16,0 6-13 15,3-3-2-15,0-5 1 16,3 2-4-16,0-7-1 16,0-3-2-16,0-6-3 15,0-2 3-15,0-5 2 0,3-3-2 16,-3-3-2-16,-3-2-3 16,0-16-1-1,0 2-1 1,-3 6 0-16,0 2 3 0,3 19-2 15,2 0 1-15,1 5 2 16,3 1 0-16,3-4 2 16,0-2 1-16,-3 0 1 15,6-5 4-15,-6-3 5 16,3-6 2-16,-3-4 0 16,-4-3-3-1,-2-1-2-15,-3-1-4 16,-3-4-1-16,-6-2-6 15,0 0 1-15,1 0-9 16,-1 5-2-16,0 0-27 16,3 3-11-16,0 2-62 15</inkml:trace>
  <inkml:trace contextRef="#ctx0" brushRef="#br0" timeOffset="68">23023 16203 264 0,'0'5'101'0,"14"-5"-54"0,-2 3-59 0,-9-3 15 15,6 0-5-15,-3 0 3 16,3-3 2-16,-3-2 3 16,6 0-3-16,-3-3-6 0,-3 0-3 15,0 0 3-15,-3 0 1 16,-3 0-1-16,-3 0 0 15,-3 0-1 1,-3 3 0-16,-9 0 3 16,0 5 2-16,-3 5 0 15,4 3-1-15,-1 2 3 16,6 4 0-16,3 2-1 16,3-1 1-16,3 7-2 15,6-1-1-15,9 5 3 16,6-7 0-16,0-6-28 0,2 0-10 0,4-5-21 15,0-10-5-15,3-4-18 16</inkml:trace>
  <inkml:trace contextRef="#ctx0" brushRef="#br0" timeOffset="69">23323 16124 296 0,'-12'-11'112'0,"-6"11"-60"0,-2-3-52 0,14 3 21 15,-6 0-14-15,6 0-4 16,-3 3-2-16,0 0 1 16,0-1-1-16,3 4-3 0,3 2 1 15,3 0 1-15,3 5 0 16,3 0-3-16,-3 3 2 16,12 2 1-16,-9 4 2 15,-3-4-1-15,-6 6 2 16,-3-6 0-16,-3-4-1 15,0-4-2-15,-3-2-2 16,0-10-1-16,-3-9-18 16,9-2-9-16,0 0-28 0,3-6-11 15,6 0-37-15</inkml:trace>
  <inkml:trace contextRef="#ctx0" brushRef="#br0" timeOffset="70">23457 15761 316 0,'-21'0'118'0,"27"3"-64"0,-3 5-70 0,-3 2 18 16,0 17-8-16,0 2 3 16,0 11 4-16,-3 2 4 15,3-2-2-15,0 2 0 16,0-2 3-16,3-1-8 0,6-4 0 15,0-6-38-15,3-5-13 16,-9-6-39-16,6-5-46 16</inkml:trace>
  <inkml:trace contextRef="#ctx0" brushRef="#br0" timeOffset="71">23264 16089 304 0,'-15'-5'115'16,"30"-6"-62"-16,14 6-64 0,-17 0 16 15,9-3-9-15,15 0 3 0,3-5-27 16,-4 0-8-16,13-1-83 16,-3 1-35-16</inkml:trace>
  <inkml:trace contextRef="#ctx0" brushRef="#br0" timeOffset="72">23832 15751 172 0,'-9'-6'66'0,"9"6"-36"0,0 3-35 16,3 2 18-16,3 16 7 16,-6 11 7-1,9 8 3-15,-9 8-15 16,6-1 2-16,0 3 1 0,0-7-6 15,-3 2-2-15,3-8-5 16,-3-8-2-16,0-5 3 16,0-6 3-16,0-5-2 15,-3-2-2-15,-3-6 4 0,3-5 2 16,0-2-6-16,0-9-3 16,0 1-10-16,3-6-5 0,0-3 2 15,12 1 2-15,-3 2 2 16,2 2 5-16,-5 4 1 15,9 2 3-15,-6 8-3 16,3 5-2-16,-3 3 6 16,-3 3 3-16,-3 2 5 15,-6 3 4-15,-3-3-4 0,-3 6 1 16,-6-3-5-16,-9-6 1 16,3 3-5-16,-3-2 0 15,-2-3-10-15,2-6-3 16,0 1-15-16,3-3-4 31,6 0-25-31,3-3-10 0,6-4-41 16</inkml:trace>
  <inkml:trace contextRef="#ctx0" brushRef="#br0" timeOffset="73">24064 16105 304 0,'9'0'115'0,"3"13"-62"0,0 1-62 15,-3-1 18-15,0 0-12 0,0 3 2 16,3 0 1-16,-3-3 2 16,0 0-1-1,0 1-7-15,3-1-4 0,-4 0-36 16,4-5-17-16,0-3-50 15</inkml:trace>
  <inkml:trace contextRef="#ctx0" brushRef="#br0" timeOffset="74">24297 16158 236 0,'-9'19'90'0,"0"-3"-48"0,3 13-49 16,0-8 16-16,-3 11-2 15,-6-1 6-15,0 1-3 16,3-3 0-16,0 3-6 16,3 0-7-16,0-6-3 0,0-5-48 0,7-5-21 15,2-3-22 1</inkml:trace>
  <inkml:trace contextRef="#ctx0" brushRef="#br0" timeOffset="75">24502 15753 228 0,'-3'-8'85'0,"3"8"-46"0,3 6-48 0,-3 2 12 16,0 10 0-16,0 17 5 0,-3 4 16 15,0 6 7-15,-3 3-16 16,6 2-2-16,0-2 1 0,0-3-8 16,0 0-3-16,6 5-24 15,-3-10-11-15,0-9-24 16,-3-7-7-16,0-5-33 31</inkml:trace>
  <inkml:trace contextRef="#ctx0" brushRef="#br0" timeOffset="76">24300 16068 336 0,'8'-2'126'0,"7"-1"-68"0,18 0-72 0,-15 1 19 16,6 2-7-16,9-11 1 15,-4 6-2-15,10-3 2 0,0 5 1 16,-1-2-25-16,-2 0-10 0,3 5-53 16,-6-6-21-16,-7-2 13 15</inkml:trace>
  <inkml:trace contextRef="#ctx0" brushRef="#br0" timeOffset="77">24734 16103 284 0,'-6'2'107'0,"6"6"-58"0,3 3-57 0,0-6 18 15,6 3-7-15,3 0 1 0,3 0 6 16,6-3 6 0,0-5-8-16,-1 0-2 0,1 0-2 0,0-5-2 15,0-3-2-15,0 3-2 16,-3-3 1-16,-7 0-6 0,1-6 0 15,-6-4-4 1,-6 2 0-16,-6 0-1 16,-6 3 2-16,-8 0 8 0,-4 10 3 15,-3 0 1-15,-3 3-2 16,0 6 3-16,1 7 0 16,-1 3 1-1,3 2 2-15,3 4 10 16,4 1 5-16,8 4-5 15,12 5 1-15,12 5-6 16,2-6-1-16,10-2-6 16,9-5-1-16,6-8-6 15,8-5-2-15,-2-6-45 16,14-5-16-16,-2-18-68 16</inkml:trace>
  <inkml:trace contextRef="#ctx0" brushRef="#br0" timeOffset="78">13334 16804 136 0,'3'0'52'0,"-3"-3"-28"0,0 0-13 0,0 3 18 0</inkml:trace>
  <inkml:trace contextRef="#ctx0" brushRef="#br0" timeOffset="79">13334 16785 299 0,'-6'-8'35'0,"-3"-5"-17"0,-6 5-5 0,-3-3 0 0,3 11-3 16,0 11 2-16,-2-3-9 15,2 11-4-15,0-1 0 16,3 3 2-16,6 0 0 15,3 3-1-15,6-8 1 16,6 0 1-16,3-5-3 16,6-9 0-1,0-2 3-15,-1-2 1 16,1-6-1-16,0-6 1 16,-3 6-2-16,-6-5 2 0,-3 0-2 15,-3 0 2-15,-3-3-2 16,-6 0-1-16,0 8 7 15,-3-3 3-15,0 9-5 16,3-1-1-16,6-5-7 16,6 8 2-16,6 0 2 15,0 6-2-15,6-1-2 16,0 3 2-16,-3 0 2 16,-4 10-2-16,1 1 0 15,-9 2 5-15,-3 5 2 16,-9 9 6-1,-3-3 3-15,-2-3-11 16,-4 0-1-16,-3-5-3 16,3-3 2-16,3-8-1 15,0 0 2-15,6 0-24 16,3-5-11-16,12-2-16 16,3-6-6-16,6 0-33 15,-3 0-31-15,0-6 42 16</inkml:trace>
  <inkml:trace contextRef="#ctx0" brushRef="#br0" timeOffset="80">13393 17108 176 0,'-3'16'66'0,"6"-3"-36"0,3 11-22 16,-3-16 18-16,0 5-2 15,3 0 3-15,6 1-4 16,6-1-2-16,3-8-11 16,0-2 0-16,0-17 1 0,-1 1-6 0,-2-3-1 15,-6-2 0-15,-6 5 2 16,-6-6 3-16,-6 6 2 15,-6 0-3-15,-12-1 0 16,1 9-7-16,-1-3-1 31,3 6-7-31,3-4-3 0,3 1-38 16,3 5-19-16,9 0-49 16</inkml:trace>
  <inkml:trace contextRef="#ctx0" brushRef="#br0" timeOffset="81">13813 17026 184 0,'-6'0'71'0,"6"11"-38"0,9 4-39 15,-3-1 12 1,0 4-2-16,0 9 2 16,3 4 6-16,-3-4 3 0,0-1-8 15,0-5 5-15,0-2 3 0,-3-6-7 16,0 0-2-16,-3-2 0 15,3-6 3-15,-3-2 5 16,0-6 3-16,-3-7 0 16,3-4 1-16,0 1-5 15,0-13-3-15,3-6 3 0,0 6 4 16,3-6 0-16,2 5-1 16,7 9-6-16,0-3-2 15,3 7-6-15,0 1-2 16,3 5-5-16,3 3 1 15,-1 0-40-15,1 5-16 16,-3 0-44-16,15 5-52 16,-9 0 47-16</inkml:trace>
  <inkml:trace contextRef="#ctx0" brushRef="#br0" timeOffset="82">14242 17026 232 0,'-18'-3'88'0,"3"3"-48"0,0 0-40 0,6 3 16 0,-3 2 4 16,-3 3 5-16,-2 3-7 16,-1 5-3-16,0 2-8 15,6 9-7-15,3 4-1 0,3 1-1 16,12-5 0-16,0-6 4 16,6 3 1-16,6-9-1 15,3-4-2-15,-1-8-6 0,1-6-4 16,-3-2-1-16,-3-9-1 15,-3-4 7-15,-3-3 2 16,-3 0 3-16,-3-3 2 16,-3 5 1-16,0-2 1 15,-3 3-5-15,3 4-1 16,-3 6 7 0,0 3 4-16,3 5-7 15,0 13 0-15,0 1-2 16,3 12 0-16,3 1 0 15,0-1 0-15,3-2 0 16,0-3 2-16,2 3-28 0,4-8-11 16,0-3-55-1,12-8-45-15,-3-5 50 0</inkml:trace>
  <inkml:trace contextRef="#ctx0" brushRef="#br0" timeOffset="83">14525 17092 256 0,'-12'3'96'0,"9"5"-52"0,-9 8-51 0,6-6 16 16,-3 11-4-16,0 3 4 15,0-5-6-15,-6-3-4 16,3 2 0-16,-6-5-46 0,3-5-19 16,4 3-34-1</inkml:trace>
  <inkml:trace contextRef="#ctx0" brushRef="#br0" timeOffset="84">14367 17097 236 0,'18'6'88'0,"-1"2"-48"0,4 10-29 0,-9-2 23 16,3 3-16-16,6 7-2 15,0-7-8-15,3 4-3 0,2-7-2 16,4 3-29-16,3-9-12 0,3-7-80 15</inkml:trace>
  <inkml:trace contextRef="#ctx0" brushRef="#br0" timeOffset="85">14938 16936 240 0,'-27'19'90'0,"22"-6"-48"0,-1-8-29 0,6 3 22 15,0-8-9 1,6 3-1-16,5-1 1 0,7-2 3 15,6 0-15-15,6 0-6 0,9 0-3 0,-1 0-6 16,1 0 1-16,3 0-9 16,-1 0-2-16,-5 0-38 15,-6 0-16-15,-6 0-160 32,-10 11 115-32</inkml:trace>
  <inkml:trace contextRef="#ctx0" brushRef="#br0" timeOffset="86">14950 17111 312 0,'-33'0'115'0,"27"5"-62"0,6-2-64 15,0-3 21 1,15 2-6-16,9-2 1 16,12 0 2-1,6 0-4-15,5 0-4 0,10-2-2 16,-1-1-62-16,1-2-27 15,-10-1-26 1</inkml:trace>
  <inkml:trace contextRef="#ctx0" brushRef="#br0" timeOffset="87">15608 16679 152 0,'0'-10'57'0,"3"7"-30"0,-3-2-12 0,-3 5 20 0,0 0 1 16,-9 0 0-16,-6 8-6 31,-6 2-4-31,-2 14-14 16,-4 5 1-16,0 3 1 0,3 18-7 0,3-2-4 15,7 10 2 1,5-5 4-16,3 8-3 0,12-3-1 0,9-8-2 16,9-5-3-16,14 0 1 15,4-10 1 1,3-11-14-16,-4-9-7 0,10-7-17 16,-3-5-5-16,-4-6-35 15,-2-5-56 1,-3 0 30-16</inkml:trace>
  <inkml:trace contextRef="#ctx0" brushRef="#br0" timeOffset="88">15968 17013 268 0,'-24'0'101'0,"18"0"-54"0,-3 10-57 0,3-2 16 0,-2 5-6 15,-4 6 2-15,-3 0-1 16,0 4 2-16,0 4-2 31,3-3-1-31,0-6 1 0,-3-2-32 0,3-3-14 16,0-7-28-1,-2 1-45-15,2-14 31 16</inkml:trace>
  <inkml:trace contextRef="#ctx0" brushRef="#br0" timeOffset="89">15709 17039 236 0,'3'0'90'0,"15"0"-48"0,9 8-40 15,-15-3 17-15,6 9-1 16,2 4 1-16,7 6-10 16,0 5-5-16,12-2-3 15,-4-1-4-15,1-7 0 0,-3-1-29 16,0-5-12 0,-7-5-65-1</inkml:trace>
  <inkml:trace contextRef="#ctx0" brushRef="#br0" timeOffset="90">16132 16902 284 0,'-18'-3'107'0,"21"3"-58"0,-3 0-59 0,0 0 16 15,6 3-2-15,3-3 5 16,6 5-1-16,6-2 3 15,2 2-6-15,4 8-3 0,6-5 1 16,0 3-2-16,2-3-1 16,4 5 1-16,-6-3 1 0,-6-2-3 15,-10 5 0-15,-11 9 3 16,-15-4 3-16,-5 9 0 16,-10 2 0-16,-3 5-3 15,0-2-2-15,-6-3 3 16,4-5 0-16,2-3-4 15,6-8 1 1,6-2-31-16,6-3-12 16,12-8-24-16,9 0-11 0,6 0-20 15</inkml:trace>
  <inkml:trace contextRef="#ctx0" brushRef="#br0" timeOffset="91">16578 17044 292 0,'-6'-7'110'0,"9"7"-60"0,0 2-58 16,3 6 11-16,3-3-3 16,0 9 5-1,9-4 1-15,-3-2-2 16,0 5-1-16,0 1 1 0,0-4-22 15,2 6-10-15,-2-3-28 16,0-7-10-16,-3 2-27 16</inkml:trace>
  <inkml:trace contextRef="#ctx0" brushRef="#br0" timeOffset="92">16790 17058 172 0,'0'-8'66'0,"0"10"-36"0,0 4-31 0,0 2 12 0,-3 8 6 15,0-1 4-15,-3 25 2 16,-3 0 3-16,-3 5-14 16,-6 8-5-16,3-11 0 0,3-2-4 15,-6-6 0-15,7-7-28 0,2-9-10 16,18-5-148 0,2-5 97-1</inkml:trace>
  <inkml:trace contextRef="#ctx0" brushRef="#br0" timeOffset="93">17072 16753 268 0,'0'-15'101'0,"18"15"-54"0,-6 0-55 16,3 15 18-1,3 9-3-15,0 3 8 16,0 12 3-16,0 1-9 31,-4 5-3-31,-2 0-2 0,-9-5 0 0,-9 13 0 16,-12 0-13-16,-14-3-7 15,-7-5-46-15,-9-6-20 16,-5 9-26 0</inkml:trace>
  <inkml:trace contextRef="#ctx0" brushRef="#br0" timeOffset="94">21436 16798 188 0,'12'-2'71'0,"-9"4"-38"16,-3-2-23-16,0 0 20 0,0 6-12 15,-9 2-2-15,-3 5-5 16,-6 5 0-16,-6 6-6 0,1 8 10 0,-1-6 7 15,-3 1-9-15,0-6-4 16,3 3-6-16,7-8 0 31,5 5 2-31,9-5 2 16,9 0-3-16,3 0-3 16,8-3 0-16,7 0-1 0,3 3 0 15,9 10 2-15,-1-7-6 16,-2 2-1-16,-6-5-23 15,-3-6-8-15,-3 1-20 16,-3-3-7-16,-4-8-32 16</inkml:trace>
  <inkml:trace contextRef="#ctx0" brushRef="#br0" timeOffset="95">21317 17052 232 0,'-21'-2'88'0,"18"2"-48"0,0 2-36 0,3-2 21 16,6 0-3-16,6 0 4 16,6 0-1-16,18-2 0 15,8-1-14-15,7 0 0 0,8-2 2 16,7 3-7-16,-1-1-3 15,7 3-2-15,-7 0-1 0,-5 0-11 16,-10 0-3-16,4 0-33 16,-3 0-12-16,-10 0-66 15</inkml:trace>
  <inkml:trace contextRef="#ctx0" brushRef="#br0" timeOffset="96">22210 16994 124 0,'0'-2'46'0,"0"2"-24"0,0 0-6 15,0 0 18-15,3 2-3 16,0 3-1-16,-3 14-12 0,3 2-6 16,0 3-7-16,3 10-2 0,0 1 3 15,0-6-3-15,0-8-2 16,0 0 0-16,0-5-1 16,0-5 4-16,0-6 5 15,-4 0-1-15,7-5 1 16,-6 0-8-1,0-18-2 1,0 2 0-16,3 3-2 16,-3 2 1-16,3 3 2 15,0 3 0-15,6 10-3 16,6 0 2-16,-3-2 1 0,0 2 2 16,0-2 8-16,-1-3 5 15,-2-8-3-15,-3 5-2 0,0-2-5 16,-3-5-2-16,-3 2-3 15,0 2-1-15,-3 1-10 16,-3-3-5-16,0 5-25 16,0-7-9-16,-6 2-49 15</inkml:trace>
  <inkml:trace contextRef="#ctx0" brushRef="#br0" timeOffset="97">22454 16764 212 0,'0'-19'79'0,"6"19"-42"0,-3 14-48 0,0-9 13 0,0 3 7 16,3 5 8-16,0 11 1 16,-3 8 1-16,0 7-10 15,0 6 8-15,-3-2 3 0,0-4-10 0,3 1-3 16,0-3-3-16,0-5 0 15,0-11-5-15,0-2 1 16,3-11 0-16,0-8 2 0,0-3-3 16,5-8-2-16,-2-5-3 15,0-2 1-15,6-1 1 16,-6 4 2-16,6-1 1 16,-6 8 1-16,0 0 0 15,0 5 0-15,0 8 2 16,-3 6 3-1,0 2-2-15,0 0 0 16,0 1-8-16,-4 2-2 16,1-11-18-16,3 3-7 15,0-3-14-15,0-5-4 16,3-3-17 0,0 1-30-16,0-6 31 15</inkml:trace>
  <inkml:trace contextRef="#ctx0" brushRef="#br0" timeOffset="98">22716 17084 192 0,'-12'13'74'0,"9"6"-40"0,3 2-33 0,0-2 16 16,3 4 0-16,3-1 4 15,3-4 0-15,6-2 2 16,-3-5-13-16,3-4-3 0,3-1-3 0,2-6-5 16,-2-6 1-16,-6-7 2 15,0 0 3-15,-6-5-2 16,-6 4-2-16,-12-4-3 15,-3-3 1-15,-6 2-1 16,6 3-2-16,-2-2-13 31,-1-1-6-31,9 1-24 0,-3 4-7 16</inkml:trace>
  <inkml:trace contextRef="#ctx0" brushRef="#br0" timeOffset="99">22889 16719 236 0,'0'13'88'0,"3"-5"-48"0,0 29-40 15,0-18 18-15,0 7-3 16,-3 9 0-16,0 10-5 0,0-6-4 16,0 4-3-1,0-6-5-15,0 8 1 0,6-8-10 0,-4-6-5 31,4-4-28-31,0-9-9 0,0-2-45 16</inkml:trace>
  <inkml:trace contextRef="#ctx0" brushRef="#br0" timeOffset="100">22975 17089 256 0,'3'3'96'0,"18"0"-52"0,9-1-54 0,-19 4 16 16,1-4-6-16,0 1 0 16,0 0 4-16,0-3 5 15,0-3-5-15,-3 0-4 0,0-5-1 16,-3 6-1-16,-6-9-2 0,-3 6-2 16,-3-3-1-16,-6 0 6 15,0 3 2-15,-12-1 12 16,3 12 6-16,1-1-6 15,2 3-2-15,6 5-2 16,3 0-1-16,3 6 0 0,6 7 0 31,12-4 0-31,6 4 0 0,3-7-18 16,11 2-5-16,1-5-33 16,3-3-11-16,11-11-56 15</inkml:trace>
  <inkml:trace contextRef="#ctx0" brushRef="#br0" timeOffset="101">23478 17007 132 0,'0'-8'52'0,"0"6"-28"0,0-1-28 0,0 3 60 16,0 0-18-16,0 5-3 16,9 3-2-16,3 6-19 15,-3 4 3-15,3 1 3 0,-3 12-5 0,-3 4 2 16,-3-3-8-16,5-6-3 16,-5-2-3-16,0-8 0 31,0-3 0-31,-3 0 1 0,0-8 0 15,0-5 2-15,0 0-5 16,-3-13-1-16,0-5-2 16,3-1 0-16,0-2 0 15,0 0 0-15,3-3 2 16,3 3 0-16,0 2-3 16,0 4 2-16,3-1-1 0,0 2 0 15,0 9-5-15,0-3 0 16,0 3-21-16,3 2-7 15,-3 3-17-15,0 3-8 16</inkml:trace>
  <inkml:trace contextRef="#ctx0" brushRef="#br0" timeOffset="102">23680 17079 180 0,'-3'3'68'0,"3"-1"-36"0,0 3-24 0,3 1 16 15,-3-4-3-15,9 6 2 0,0-2-11 16,9 2-2-16,-3-3-6 16,0-5-3-16,0 0 2 0,0 0-2 15,0-5-1-15,-4-3 3 16,-2 2 0-16,3-4-1 15,-3-1-2-15,-3 6 3 0,-6-8 0 16,0 5-6-16,-6 2 0 16,3 1-1-16,-6-3-1 15,-9 8 1-15,-2 0 0 16,-1 5 0-16,0 3 0 0,6 3 7 16,0 2 3-1,3 0 5 1,3 3 6-16,0 11-3 15,9-3 2-15,0-3-7 16,6-3-3-16,15 1-3 0,-3-6-3 16,3-5-6-16,0-3-1 15,0 1-28-15,-1-12-12 16,1 1-28 0,-3-3-48-16,6-3 30 0</inkml:trace>
  <inkml:trace contextRef="#ctx0" brushRef="#br0" timeOffset="103">23963 17026 176 0,'-18'-5'66'0,"15"7"-36"0,-15 1-22 0,13 2 18 15,-1 3-6-15,-3 3 0 16,-3 2-7-16,3 3-3 15,0 2-5-15,3 9 1 0,0-1 0 16,6 1-2-16,6-9-3 0,0 1 2 16,3-6 0-16,6-5-4 15,0-8-1-15,2 0 1 16,-5-5 2-16,0-11 0 0,-3-3-1 16,-3 6 1-16,0-5-1 15,-3 4 0-15,0-2 0 16,-3 1 0-16,0 1 2 15,0 4-3-15,0-1 0 0,0 6 1 16,0 2 0-16,0 3-3 16,3 8 2-16,6 5 10 15,-3 19 3-15,0 0 6 16,3 0 1-16,-3-3 1 16,-3 8 0-16,-3-3-9 31,-3 1-4-31,-3-6-2 0,-3-8 1 15,0-3-1-15,-9-4 0 16,-6-6-17-16,3-3-4 16,1-10-19-16,5-3-7 15,0-6-11-15,0-4-5 16,6-1-43-16</inkml:trace>
  <inkml:trace contextRef="#ctx0" brushRef="#br0" timeOffset="104">24079 17034 228 0,'6'24'88'0,"-6"-11"-48"0,6 11-40 16,-3-14 18-16,0 1-12 15,3 5-1-15,-3-3-19 16,6 6-5-16,-3-4-53 16,0-1-20-16,-3-4 16 0,0-12 9 15</inkml:trace>
  <inkml:trace contextRef="#ctx0" brushRef="#br0" timeOffset="105">24091 16902 156 0,'-6'-6'57'0,"12"6"-30"0,-6-8-34 0,0 8 10 16,0 0-14-1,6 8-5-15,0-5-45 0,-3 0-20 16</inkml:trace>
  <inkml:trace contextRef="#ctx0" brushRef="#br0" timeOffset="106">24267 16968 200 0,'-3'-3'77'0,"-3"3"-42"0,3 8-21 16,0 0 22-16,0-5-14 16,-3-1-2-16,0 6-12 0,-3-3-5 15,9 3-2-15,-3-2-4 0,6 4 2 16,3 1-1-16,3-1-2 0,0-2 3 15,3 6 2-15,-3 2 2 16,-3-3 1-16,3 0 6 16,-9 3 6-16,0 8-2 31,-3-8 2-31,-3 2-7 16,-6-5-1-16,3-2-9 15,-6-3-1-15,0-3-18 0,0-10-6 16,3-8-23-16,-3-1-6 15,15-4-50 1</inkml:trace>
  <inkml:trace contextRef="#ctx0" brushRef="#br0" timeOffset="107">24398 16679 204 0,'0'-2'77'0,"12"4"-42"0,-3 6-41 16,-3 24 73-16,-3 5-17 16,0 11-16-1,-3 2-13-15,5-2-14 16,-2 2-3-16,6-3 0 16,0 6-9-16,0-10-2 0,0-6-20 15,-3-8-8-15,0-8-15 16,-3-2-4-16,-3-6-48 15</inkml:trace>
  <inkml:trace contextRef="#ctx0" brushRef="#br0" timeOffset="108">24338 16986 272 0,'0'-5'101'0,"0"-3"-54"0,9 0-44 15,0-2 21-15,3 4-12 16,9-4-2-16,0-1-5 16,0 6-2-16,8-3-1 31,-2 3-10-31,-3-3-5 0,3 8-33 0,2 0-13 16</inkml:trace>
  <inkml:trace contextRef="#ctx0" brushRef="#br0" timeOffset="109">24591 17018 216 0,'0'8'82'0,"0"0"-44"0,6-3-27 15,-3 3 23-15,6-3-16 16,0 1-4 0,6-1-9-16,0-2-4 0,0-3 4 0,0-3 1 15,-1-2-5-15,-2-3-2 16,-3-3 2-16,0 6 1 15,0-8-5-15,-6-1-2 0,-3-1-5 16,-6 1-1-16,-3 1 3 16,-6 3 3-16,-5 2-2 15,-1 8 0-15,-3 8 4 16,3 2 3-16,0 3 3 16,0 3 3-16,3 3 10 31,7 2 5-31,2-3-7 0,3 6-1 15,12 3-7-15,3-1-2 16,2 1-2-16,7-9-2 16,3-5-4-16,3-5 0 15,-3-8-25-15,6-5-8 16,-4-6-23-16,-5 1-10 16,0-3-17-16</inkml:trace>
  <inkml:trace contextRef="#ctx0" brushRef="#br0" timeOffset="110">24806 17013 148 0,'0'0'57'0,"0"0"-30"0,0 8-7 0,8-3 19 16,-8 8 3-16,9 0 4 31,-3 1-12-31,-3 4-5 16,0-5-17-16,-3 6-5 0,6-3-1 0,-3-3-1 15,-3-2 0-15,0-3 3 16,-9-3 11-1,6-13-3 1,-6-5-6-16,9-3-6 16,0-5-3-16,0-1 2 0,6 4 2 15,6-1 0-15,0-2 0 16,0-3-1-16,9 3 0 16,0 8-2-16,-3 5-2 15,8 3-8-15,-5 0-3 16,3-1-49-16,12 9-21 0,-9-8-51 15</inkml:trace>
  <inkml:trace contextRef="#ctx0" brushRef="#br0" timeOffset="111">9318 12504 144 0,'-5'-2'55'0,"2"-1"-30"0,-3-2-23 0,3-1 12 0,-3 1 4 16,-3 0 6-16,-3-1-2 15,-9-1-1-15,-3-1-11 16,-6 0-4-16,1 0 0 0,-7 2 1 31,3 1 1-31,-3 2-7 0,-2 1-2 16,-4 2 2-16,0 0 1 16,-5 0 0-16,-1 0-2 15,4 0 1-15,-4 5 1 16,3-2-3-16,4 2 0 15,-10 3 1-15,3 3 0 16,4-1 0-16,2 3 2 0,-3-2-1 16,-2 0-1-16,5-1 1 15,0-2 1-15,1 0 1 16,2 3 1-16,0 2-2 16,-2 0-2-16,2 0 1 0,0 1-1 31,1 1-3-31,2 1 2 15,-3 0 3-15,1 5 3 16,5 6-4-16,3-3-1 16,6-1 0-16,3 4 0 15,1-1 0-15,-1-2 0 0,6 8-3 16,6-3 0-16,3-3 4 16,3 1 1-16,3 2-3 15,6 0-1-15,0 0 1 0,6 0 0 16,9 6 3-16,5-1 1 15,4-2-1-15,0 0 1 16,9-3-2-16,-1 0 2 16,4-8 0-16,6 3 1 15,2 0-2-15,10-1 1 16,-1-1-4-16,7-1-2 0,-4-3 2 16,4-2 2-16,-4 0-2 15,10-3 0-15,2 0 5 16,3-2 2-16,-5-3-2 15,2-3-1-15,1-5 3 16,5 0 1-16,-2-2-1 16,5-1-1-1,-3-2-3-15,1-1 1 0,14 1-2 16,-9 0-1 0,3 0 1-16,-5-1-1 15,-4-4 2-15,-2-4 1 0,2 1-1 16,-9 0-2-16,-5 0 5 15,-1-3 1-15,-2-3-2 16,-7-2-1-16,-2-5 1 0,6-11 2 16,5 0-5-16,-14 2-3 15,-10 1 5-15,-5-1 3 16,-6 1-3-16,-9-6-2 16,-12-2 0-16,-9 0-1 15,-15-3 0-15,-15-13 0 16,-12 5 0-1,-2 2 2-15,-16 9 3 16,-8 2 2-16,-16 9-3 16,1 7-3-16,-6 5 2 15,2 6 2-15,1 2-4 16,-3 6-3-16,5 2-4 16,10 6-1-16,5 2-18 15,7 1-7-15,8-1-25 0,10-2-9 16</inkml:trace>
  <inkml:trace contextRef="#ctx0" brushRef="#br0" timeOffset="112">3776 16790 112 0,'0'0'44'0,"-6"0"-24"0,6-2-4 0,0 2 18 15,0 0-3-15,0 0-1 16,0 0-10-16,3 2-2 15,-3-2-11-15,3 6 5 0,3-1 1 16,0 3-4-16,3 0-1 31,3 3 0-31,0-4 0 0,3 1-2 16,3 0-1-16,5-2-3 16,-2 4 1-16,-3-2-4 15,0 0 0-15,-3-3-1 16,0 9 0-16,-3-4 8 15,-4-2 6-15,-2 0-2 16,0-3 0-16,-6 1-2 0,-3 4 0 16,-3 1-4-16,1-3-3 15,-7 5 4-15,-6-2 4 16,0-4-3-16,0 7-1 16,0-4 0-16,3 1-1 15,0-1-2-15,1-2-2 0,2-2-2 31,3 2 1-31,3-3 1 16,0 3 0-16,3-3-5 16,0-5 1-16,3 5-16 0,0-5-4 15,0 0-15-15,0 0-3 16,3 3-17-16,0-3-7 16,3 0-16-1</inkml:trace>
  <inkml:trace contextRef="#ctx0" brushRef="#br0" timeOffset="113">4011 16896 144 0,'-6'-8'55'0,"6"19"-30"0,-6-8-14 0,3-3 18 0,0 0 0 31,-3 5 5-31,-5-2-5 0,-10 2-3 16,0-5-14-16,-6 10 10 16,-3-10 7-16,-14-2 2 0,-4-1 4 15,-3-2-10-15,1 5-3 16,-4 0-7-16,4-3 1 15,5-2-9-15,3 0-4 16,4-1-2-16,5-2 1 0,6 8-12 16,6-2-3-16,6-1-56 15,6 0-24-15,7-2-47 16</inkml:trace>
  <inkml:trace contextRef="#ctx0" brushRef="#br0" timeOffset="114">758 16671 124 0,'-15'0'49'0,"15"0"-26"0,0 3-3 0,0-3 37 16,-9 3-14-16</inkml:trace>
  <inkml:trace contextRef="#ctx0" brushRef="#br0" timeOffset="115">734 16679 357 0,'0'0'20'0,"9"0"-8"16,-3 0-5-16,9 0-5 0,-3-2-1 16,0-1-3-16,6 0 1 15,2 1 5-15,-5-1 2 16,0 3-7-16,0 0-4 16,0 3 5-16,-12-1 1 15,0 4-2-15,-6 2 1 0,0 13 2 16,-6 0 3-16,-3-3-2 15,-6 6-2-15,0-3-3 16,3 3-1-16,-5-3 4 16,-4 1 1-16,9-4 0 15,-6 9 1-15,12-4-2 16,-3-7-1 0,3-2 1-16,9-1 1 15,0-3-3-15,12-2 0 0,6 0 1 16,-6-3 2-16,6 1-3 15,3-1 0-15,-6-2-4 16,2 5-1-16,1-6-15 16,-6 1-4-16,0-3-11 15,-3 0-5-15,0 0-40 16,0 0-24-16,-9-3 48 0</inkml:trace>
  <inkml:trace contextRef="#ctx0" brushRef="#br0" timeOffset="116">719 16817 204 0,'-24'-8'77'0,"24"11"-42"0,0-3-30 16,0 0 19-16,0 0-11 15,3-3-2-15,6 3-6 31,9 0-2-31,-6 0-1 0,6 3-4 0,3-3 1 16,3 0-6-16,2 0 0 16,4-3-37-16,3 3-13 0,-3-5-31 15</inkml:trace>
  <inkml:trace contextRef="#ctx0" brushRef="#br0" timeOffset="117">993 16822 192 0,'-21'3'71'0,"21"0"-38"0,0 4-39 0,6-1 12 16,3-4 2-16,-3 6 5 16,9-2-2-16,-6-6-1 15,3 5-6-15,3-5-1 0,0-5 3 16,-1 5-3 0,1-8-2-16,-3 0 0 15,-3-3 1-15,0 6-3 16,-9-6 0-16,0-2 1 15,0 2 0-15,-9 4 0 16,-3-1 0-16,-3 2 0 16,-5 9 0-16,2 2 2 15,-3 3 3-15,0 3-2 0,6 2 0 16,6 3-3-16,-3 0-1 16,6 0 5-16,12 2 2 0,6 6-5 15,-3-11 0-15,6 3-8 16,0-8-3-16,6-3-12 15,-6 1-6-15,2-12-32 32,1 4-46-32,6-9 23 15</inkml:trace>
  <inkml:trace contextRef="#ctx0" brushRef="#br0" timeOffset="118">1219 16857 160 0,'0'10'60'0,"-9"-2"-32"0,12 13-31 0,-6-7 11 0,6 4 2 16,3 3 4-16,-6-5 6 16,0-3 4-16,0-5-12 15,0 3 2-15,0-9 2 0,0 4-2 16,0-6 0-16,0 0-2 16,0-8 2-16,-6-8-3 15,3 0-1-15,3-2-2 0,0-4 0 16,0-1-2-16,9-4-1 0,-6 9-6 15,6-4-1 1,0 4 1-16,3 15-2 16,6 1-1-16,-6 4-33 15,3 1-12-15,0 5-7 32,-1-3-1-32,4 3-28 15</inkml:trace>
  <inkml:trace contextRef="#ctx0" brushRef="#br0" timeOffset="119">1395 16841 180 0,'-21'-6'68'0,"21"12"-36"0,-6-4-33 16,3 6 15-16,0-2-6 16,3 4 3-16</inkml:trace>
  <inkml:trace contextRef="#ctx0" brushRef="#br0" timeOffset="120">1362 16902 334 0,'0'23'13'0,"6"-7"-2"0,9 3-5 15,0-6-1 1,6-5-3-16,3-3-2 0,-10-5 3 0,4-5 2 16,0-8 2-16,-6 0 3 15,-3-1-1-15,-3-2 0 0,-6-2-3 16,-3-3 1-16,0 2-6 16,-6 1-1-16,-12 4-2 15,3-4 0-15,3 5-5 31,7 10 0-31,-1 3-30 0,3 0-11 16,12 3-26 0,3 5-39-16,2-3 34 15</inkml:trace>
  <inkml:trace contextRef="#ctx0" brushRef="#br0" timeOffset="121">1606 16875 192 0,'-9'0'71'0,"12"0"-38"0,-3 8-28 0,9-8 19 16</inkml:trace>
  <inkml:trace contextRef="#ctx0" brushRef="#br0" timeOffset="122">1630 16883 349 0,'15'0'12'16,"6"0"-7"-16,-6 0-10 0,5 0-5 0,1-3-63 15,3 3-55 1,3 0 42-16</inkml:trace>
  <inkml:trace contextRef="#ctx0" brushRef="#br0" timeOffset="123">1949 16828 220 0,'-15'2'82'0,"15"3"-44"0,-3 1-47 16,3-6 14-16,0 0-1 15,9 2 5-15,-6 6 1 16,6-5 2-16,2 0-6 16,1-3-2-16,3-3 2 0,-6 0-3 15,3-5 0-15,-3 6 1 16,0-4 0-16,-3 1-2 15,0-3 1-15,-12 3-2 0,0 0-1 16,-3-3-2-16,0 8 1 16,-6-6 1-16,0 4 2 0,-6 2-3 15,1 2-2-15,-1 4-1 16,3 4 3-16,6 1 0 16,3-1 3-16,0 4-1 15,6 7-1-15,6-3 5 0,3 9 4 31,6-9-3-31,3-2-1 0,0 0-5 0,6-3 0 16,-7-5-11-16,4 3-3 16,0-9-35-16,6 4-15 15,-3-6-31 17</inkml:trace>
  <inkml:trace contextRef="#ctx0" brushRef="#br0" timeOffset="124">2243 16817 260 0,'-12'-3'96'0,"9"6"-52"0,-3 2-49 15,6 3 17-15,-9 0-9 0,1 3-2 16,-1 2 0-16,0-3-1 16,0 6 0-16,-6 11-18 0,3-9-8 0,-6-2-33 15,6-5-14-15,-3 2-11 16</inkml:trace>
  <inkml:trace contextRef="#ctx0" brushRef="#br0" timeOffset="125">2065 16825 260 0,'6'-11'96'0,"5"14"-52"0,-2-3-54 0,-3 0 14 16,3 8-1-16,0-3 5 15,3 8-2-15,3 1 2 0,0 4-5 16,3 9 0-16,0-6 3 0,2-3-5 16,-5 1-1-16,0-1-13 15,6-4-5-15,-3-7-25 16,6 4-11-16,-6-8-44 16</inkml:trace>
  <inkml:trace contextRef="#ctx0" brushRef="#br0" timeOffset="126">2401 16521 252 0,'-6'-16'93'0,"6"16"-50"0,0 0-50 32,0 5 14-32,0 3-1 15,3 5 6-15,-3 11 5 0,0 8 2 16,0 13-10-16,0 2-3 0,0 1-2 15,0-6 0-15,6 3 0 16,-3-5-22-16,6-8-10 16,-6-3-26-16,0-5-9 15,0-8-37-15</inkml:trace>
  <inkml:trace contextRef="#ctx0" brushRef="#br0" timeOffset="127">2228 16724 260 0,'-6'-18'99'0,"6"18"-54"0,6 0-53 0,0 0 18 16,6 0-7-16,6-3 3 0,15 3-3 0,-3-2 0 15,8-1-1-15,-5-2 1 0,9 5 0 16,-7-3-30-1,-2 3-12-15,-3 0-29 16</inkml:trace>
  <inkml:trace contextRef="#ctx0" brushRef="#br0" timeOffset="128">2580 16706 290 0,'8'26'10'0,"1"1"12"16,-6-3 1-16,3-6-3 15,0-2-6-15,3-5-4 0,0-4-5 16,0-4 7-16,3-3 7 0,0-3-10 15,-3-2-5-15,0 0 0 16,-3-3-1-16,-3-5 1 16,-6-1 0-16,-3 1-2 15,-3 0-2-15,-3 2-2 0,0 3 1 32,-9 8-1-32,0 11 0 15,1 2 0-15,2 3 0 16,-3 3 0-16,6 5-2 0,3-3 5 15,9 2 1-15,-3 4-3 16,12-3 1-16,0-6 0 16,9 1 2-16,0-6-6 15,3-2 1-15,2-9-23 0,1 4-8 16,0-6-23-16,-3-6-9 16,0-2-19-1</inkml:trace>
  <inkml:trace contextRef="#ctx0" brushRef="#br0" timeOffset="129">2722 16809 168 0,'0'-5'66'0,"3"10"-36"0,0 8-24 16,0-5 15-16,0 3-2 16,0-1 3-16,0 1-3 15,-3 7 0-15,0-2-10 16,0-2 1-16,0-4 1 0,0-2-4 0,0-3-2 15,0 1 4-15,0-6 2 16,3-11-4 0,0 3-4-16,9-5 1 0,0-6-1 15,3 6 1-15,3 0 2 16,0 2 1-16,5 3 5 16,-2 8 3-16,0 0-6 15,3 8-1 1,-3 3-4-16,3-1-3 0,-4 6 0 15,-2-2-1 1,-3 7-3-16,0-5 2 0,-9-3-19 16,3 0-7-16,-3-5-32 15,0 3-15-15,0-3-36 32</inkml:trace>
  <inkml:trace contextRef="#ctx0" brushRef="#br0" timeOffset="130">3196 16817 236 0,'-3'-5'90'0,"3"5"-48"0,-6-3-38 0,3 3 21 16,-3-5-10 0,-3 5 0-16,-3 5-7 15,0 0 0-15,-3 3-5 16,3 0-6-16,0 5-1 0,1 1 2 15,2 4 1-15,3 9-2 16,3-1 2-16,3-7-1 16,6-1 0-16,3-5 2 0,2-5 0 15,4 0 0-15,0-5 2 16,0-3 1-16,0-11 1 16,-3-2 2-16,0-5 1 15,-3-4-3-15,-3-1-1 16,-3-12-1-16,-3-5 1 0,0-5-2 15,-3 0-1-15,-3 3 1 16,-3 0-1-16,3-1 0 16,0 6 2-16,0 11-1 15,0 5 2-15,3 8-4 16,3 2 0-16,0 19 1 16,6 8 2-16,3 10-1 15,0 9 2 1,6 15 0-16,0-2 3 15,2 2-3-15,1-3 0 0,0 1-1 16,-3-6 1-16,0-2-31 16,-3-8-11-16,0-6-88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19:44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11872 12520 156 0,'-6'-3'60'0,"3"9"-47"0,12-9 10 0,-9 3 1 0,0 5-8 15,-3 6-1-15,-6 5 2 16,-5 10 3-16,-7 11-10 16,-6 16 8-16,-3 3 4 0,-3 2-7 15,-8-8-1-15,-1-2-8 16,3-8-4-16,10-6-1 15,-1-5 1-15,6-2-1 16,6-6 2-16,6-8-7 16,0 0 1-16,1-5-21 15,5-3-9-15,3-2-14 16,9-3-6-16</inkml:trace>
  <inkml:trace contextRef="#ctx0" brushRef="#br0" timeOffset="291.1717">12024 12602 132 0,'-6'-8'52'0,"3"-5"-41"0,6 26 4 0,-3-8-1 15,-6 9 6-15,-9 2 7 16,-2 10 3-16,-7 14 2 16,-3 13-17-16,-3 2 0 0,0-2 1 15,1-3-6 1,2-5-3-16,3-5 0 16,0-6 0-16,6-4-3 0,3-7-1 0,-2-1-21 15,8-4-10 1</inkml:trace>
  <inkml:trace contextRef="#ctx0" brushRef="#br0" timeOffset="6227.1841">12295 12861 160 0,'12'-8'63'0,"-3"8"-49"0,-18-5 14 0,6 3 2 16,3 2 2-16,0 7 4 15,0-4-7-15,-3 5-1 16,-3 0-15-16,-3 11-6 0,-3-1 0 16,-6 3 0-16,1 6 3 0,17-27-1 46,-33 42-5-46,3-5-2 0,0-11-15 16,15-7-4-16,-5 0-31 16,8-6-14-16,3-8-47 15</inkml:trace>
  <inkml:trace contextRef="#ctx0" brushRef="#br0" timeOffset="6476.7439">12134 12888 232 0,'0'-5'88'0,"-6"-6"-69"0,15 14 11 0,-3 10-2 15,-3-5-23 1,0 5-9-16,6 3 23 0,0 2 10 16,0 4-9 15,9 12-10-31,0-2-5 15,-3-11-10-15,-3 0-4 16,-4-5-42-16,1-5-18 16,0-4-45-16,0-1-15 15</inkml:trace>
  <inkml:trace contextRef="#ctx0" brushRef="#br0" timeOffset="6836.1587">12474 12978 232 0,'-6'-3'88'0,"3"3"-69"0,18-8 6 0,-6 8-2 16,5 0 0-16,7-2 6 15,-6-1-14-15,6 0-6 16,-3-2-5-16,3 5-6 0,0-5-1 15,-4-1-23-15,1 4-7 16</inkml:trace>
  <inkml:trace contextRef="#ctx0" brushRef="#br0" timeOffset="7134.9192">12834 12917 228 0,'-3'3'85'0,"9"-6"-66"0,-3 11 10 16,0-3 2-16,3 0-13 15,3 3-2-15</inkml:trace>
  <inkml:trace contextRef="#ctx0" brushRef="#br0" timeOffset="7244.4698">12881 12965 444 0,'9'10'11'0,"6"3"-1"15,3 1-8-15,-3-6-3 16,-3 0-11 0,3 2 6-16,-6 1-8 15,-3-3-19-15,0-3-54 16,3 0 45-16,2 0-24 0</inkml:trace>
  <inkml:trace contextRef="#ctx0" brushRef="#br0" timeOffset="7525.7083">13134 12906 212 0,'0'-8'82'0,"0"8"-64"16,-6 19 7-16,6-11 19 15,-8 16-7-15,-7 2-7 16,0 1 4-1,0 2-21-15,-3 8 0 0,-3 0-8 16,-3 3-1-16,7-3 0 16,-7-6 0-16,6-2-2 0,9-5-2 0,-3-5 1 15,9-6-21-15,-3-5-9 16,0-3-29-16,3-2-14 16,12-3-41-1</inkml:trace>
  <inkml:trace contextRef="#ctx0" brushRef="#br0" timeOffset="8751.4556">13441 12647 276 0,'-9'-5'104'0,"9"10"-81"0,6-13-2 16,0 6 7-1,6 2-19-15,0-3 9 16,0 6-10-16,0 2-5 0,-3 0-1 16,2 0 0-16,4 6-1 15,3 0 2-15,3-4-2 16,3 4 4-16,3 0 4 0,5 2-7 0,-2-8-1 16,3 3-3-16,-6 0 0 15,5 3 6 1,-14-1-2-16,0 3-1 15,-3-13 0-15,-3 8-1 16,-9 14 15-16,-6-7 7 16,-9 1-10-16,-3 5-5 15,-6 1-2-15,3-6 1 16,-2 2-3-16,2 1 0 16,-3-1 1-16,3-5 2 15,3 1-3-15,3-4 0 16,0 1-1-16,3-3 1 15,1-3-7-15,2 0-1 16,0-2-12-16,3 0-3 16,0-3-6-16,0 0 1 15,3 0-10-15,0 0-6 16,3-3-10-16,3 0-6 0</inkml:trace>
  <inkml:trace contextRef="#ctx0" brushRef="#br0" timeOffset="9610.7121">14203 12716 160 0,'15'-19'60'0,"-12"6"-47"0,3 5 76 31,-9 0-33-31,-3 0-10 16,-3 3-22-1,-21 16-16 1,0 7-3-16,4 14-1 16,-4 13 2-16,3 2-1 15,12-4 2-15,3 2-4 16,9-3 0-16,3 0 3 0,9-4-1 15,9-7 0-15,12-7-1 16,6-8 2-16,14-8 1 16,1-11 1-16,-4-10-4 15,-2-6-1-15,-9-4 10 16,-6-9 3-16,-10 0 4 16,-11-15 0-16,-6 2 0 15,-6 2 2-15,-6 6-17 31,0 5-2-31,-11-2-43 16,2 13 22-16,-9 0-24 0,3 5-41 0,-3 5-19 16,7 9-27-16,-1 2-8 15</inkml:trace>
  <inkml:trace contextRef="#ctx0" brushRef="#br0" timeOffset="13829.9905">5366 16579 160 0,'-3'0'60'0,"9"2"-47"0,-9-4 10 0,3 2 1 16,0 0-1-16,0 0 3 31,0 0-3-31,0 0 0 0,0 0-12 16,0 0 0-16,3 2 2 0,-3-2 4 0,6 0 2 15,0 8-6-15,5-5-3 16,1-3 3-16,6 0 2 0,3 0-6 15,6 0-1-15,0 0-2 16,11 3 1-16,1-3-2 16,-3 0 2-16,-1 0 7 15,-2 0 3-15,0 0-17 16,-6-3-7-16,-3 3 7 16,-4-3 6-16,1 1 0 15,-6-4 2-15,0 4-5 16,-3-1-2-16,-3 3 2 15,-3-2 0-15,0-1 1 16,-3 3 0-16,-3 0-5 16,0 0 1-16,3-3-2 15,0 3 0-15,-3 0 2 16,0 0 2-16,3-5-19 0,0 2-6 16,0-2 12-16,0 0 7 15,-1-1-78-15,1-2-35 16</inkml:trace>
  <inkml:trace contextRef="#ctx0" brushRef="#br0" timeOffset="15727.1685">13548 13309 124 0,'0'-8'49'0,"12"0"-38"0,-12 5 10 16,0 3 2-16,3-3-2 16,-3-5 2-16,0 6-4 15,0 2-2-15,-3 5-9 16,0 8-1-16,-3 1 3 0,-3 1-6 15,0 1 0-15,0 0 0 16,-6 0 2-16,4 0-1 16,2-3 0-16,3-2-6 15,0-3-1-15,3-3 3 16,0 0 1-16,3 1 0 16,0-6 1-16,0-3-2 15,3-2 2-15,-3-3-2 16,6 0 2-16,0-3-2 15,3 1-1-15,0-4-2 16,-1-7 1-16,1 8 1 0,0-3 0 16,3 3 2-16,-3 5 1 15,0-3-1 1,-3 9 1-16,3 4 0 0,-3 4 3 16,0-1-5-16,6 11 8 15,0 0 6 1,0-8-6-16,-3 7-2 15,2-1-7-15,1-6 0 16,-3 0 4-16,3 0 2 16,0-3-20-16,0 0-8 0,0-2-31 15,-6-1-14-15</inkml:trace>
  <inkml:trace contextRef="#ctx0" brushRef="#br0" timeOffset="18016.4964">13584 13417 136 0,'-3'-3'52'0,"9"3"-41"0,-3-2 15 0,-3 2 6 16,0 0-20-16,0 0-9 16,0 0-13-16,0 0-5 15,0 0 8-15,0 5 17 0,-3-5 10 16,0 5-9-16,3 3-4 16,0 3 0-16,0-1 0 15,0 1-1-15,0 2 1 0,0 3-4 16,0 0 0-16,3 3-1 15,-3-1 1-15,0 1 0 16,0 4 1-16,0 1 0 16,-3 0 0-16,0 2 0 15,0 6 0-15,0-8-2 16,0 5-2 0,-3-2 1-16,3-4 1 15,-3-1 1-15,0-1-4 16,0-3 1-16,0 1 0 15,-3-1 2-15,3-2-3 16,-3 0 0-16,-2-3 1 0,2 3 2 16,3-3-1-16,-6 3 2 15,3 5-2 1,-6-7-3-16,-3 4 1 16,0-2 3-16,0 8 1 15,-2-11-1 1,-1 14 1-16,0-9-2 15,0 11 2-15,3-10-4 0,-6 2 0 16,4 0 1-16,-1-2 2 16,0 2-1-16,0 0-1 15,0-3 16-15,3-2 9 16,0 0-29-16,1 0-10 0,-4-3 4 16,0 3 1-16,-3-3 7 15,6 6 1-15,-6-1 1 16,-2 1 2-16,5-3 12 15,-9 0 8-15,3 5-24 16,0 0-12-16,7 0 3 16,-4 6 3-16,0 7 6 15,3-10 3-15,0 2 0 16,0-5 2-16,1 3 0 16,-1-5 1-16,-3-1-2 15,0 1-2-15,0-3-2 16,-2 2 1-16,-1 1 1 15,-3-1 0-15,-3 3 0 16,1 3 2-16,2 0-3 0,0 8 0 16,0 5 1-1,3-5 0-15,1-3 0 16,2 5 2-16,0-5-1 0,0 0-1 16,-3-2-2-16,4-3 1 15,-4-1 10-15,-3-1 3 16,-3-1-5-16,1-3-2 15,-4 1-5-15,-3 2-3 16,3 0 2-16,1-5 0 16,2 5-6-16,0 3 0 15,1 2 3-15,-1-7 2 16,3 5 8-16,-9-3 4 0,-2 0-3 16,-4-8-2-16,3 14-2 15,-2-14-3-15,2-2 1 16,0 2 1-1,4 3-1-15,-1-3-1 16,0 0 1-16,4 0-1 16,-7-2-3-16,-3-3 2 0,-8-3 1 15,5 3 2-15,0-3-1 16,1 1 2-16,-1 2 0 16,3 0 3-16,-5-3-5 15,5 0-1-15,-14 0 0 16,8-5 2-16,-2 0-3 0,5 0 0 15,0 0 1-15,4 3 2 16,-1 0 1-16,6-1 1 16,1-2-5-16,-1 0 1 15,-3 0 0-15,-5-2 2 16,-1-4-1-16,3 4-1 16,4-1 3-16,-1 1 0 15,3-4-1-15,7 6 1 16,-4-2-4-16,3-1-2 15,3 3 4-15,-14-5-1 16,-1 2 0 0,-3 0 1-16,1 1-1 15,-10-1-3-15,7 3 2 16,5-5 3-16,6 2 1 16,-2 3-1-16,8 3-2 0,-9 2 1 15,6-8-1-15,7 1 2 16,-34-9-1-1,13 6-3-15,2-3 1 16,3 5 1-16,7-2 0 16,-1 5 0-16,3 0 0 15,3 3 0-15,-2-1 0 16,-7-10 2-16,-3 0-3 16,1 6 0-16,-4-4 1 15,4 4 2-15,-1-3-6 16,6 5-1-16,0-6 4 15,4 4 5-15,-1 7-4 0,0-10 0 16,-8 7-2-16,-1-10 0 16,-12 6 2-1,13-4 2-15,2 6 1 16,0-5 1-16,1 13-5 16,5-11-1-16,3 14 1 0,-2-14 0 15,2 11-2-15,-3-13 2 0,-6 8 3 16,-11-6 1-1,2 8-4-15,1-5 1 0,8 6 0 16,0-9 0-16,1 8 2 16,2-2 1-16,-6-6 3 15,13 8 1-15,8 1-6 16,-21-4 0-16,-8-2 1 16,5 6 1-16,3-17-4 15,4 16 1-15,41-5-7 31,-60 6 4-15,9 2 3-16,4-3 1 16,11 0 2-16,-6 1-2 15,-5-6 2-15,2 2-2 16,1-2-1-16,2 0 1 0,15 0-4 0,-9 8 2 16</inkml:trace>
  <inkml:trace contextRef="#ctx0" brushRef="#br0" timeOffset="25980.876">6922 15692 152 0,'6'-10'57'0,"3"10"-44"0,-9 5 5 0,3-5-1 16,-3 0-4-16,3 0 0 16,0 0-3-16,-3 0 1 15,0 0 9 17,-3 0-4-32,0 0 5 15,0 0-3 1,3 0-8-16,-3 0-3 15,-3 0-4-15,3 0-3 0,0-2 1 16,-3-1-1-16,0 3 0 16,1-3 0-16,2 3 0 15,-6 0 4-15,3 0 2 16,-3 0-2-16,0 0-1 16,3 3-12-16,-3-3-4 0,0 3 19 15,-3-1 12-15,0 1-6 16,0-1-3-1,-3 1-9-15,0 0 0 16,1-1 0-16,-4 1 2 0,-3 2-1 16,-3-2-1-16,-9 2-2 15,4-2 1-15,-16-3 3 16,0 5-1 0,7-2 2-16,-1 2-2 15,3 3-1-15,0 5 3 0,1-2 0 16,-1 2-4-16,3 0 1 15,1 3-2-15,-7 0 0 16,0 0 2-16,0 2 2 16,7 6-3-16,2-5 0 15,0 2-1-15,3 0 0 16,1 0 2-16,5-2 0 16,0-6 2-16,6 0 3 15,0 1-4-15,3-7-1 16,0-1 0-16,3-1 0 15,3 3 0-15,1-8 2 0,2 8-19 16,-3-5-6 0,3 2-15-16,-3-2-6 0,3-1-58 15</inkml:trace>
  <inkml:trace contextRef="#ctx0" brushRef="#br0" timeOffset="26311.8531">5916 15864 148 0,'-6'-2'57'0,"9"4"-44"0,-3 6 1 16,0-2-4-16,-3 2 16 16,3 0 7-16,-6 13-8 0,-3-5-2 15,1 7-13-15,-1 1 0 16,0 0 1-16,0-5-6 0,-3-6-1 15,6 8-4-15,0-8-1 16,3 0 7 0,0-5 4-16,3-2-10 15,6-1-2-15,3-2-1 0,3-3-2 16,3 0 10-16,2 0 4 16,7-3-11-16,0 0-5 0,0 1 3 15,3 4 3 1,0-2-7-16,2 0-4 15,4 3-93-15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20:35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3419 4188 104 0,'3'0'41'0,"-6"3"-22"0,6-3-7 0,-3 0 16 0,0 0-3 15,0 0 0-15,0 0-2 16,0 0-3-16,0-3-10 31,0 1 0-31,0-1 1 0,0 0-2 0,0-2 0 0,3-3-3 16,0 0-1-16,3 0-1 16,0-2 0-16,0-1-5 15,3 3 1-15,0-5 0 16,0 0 2-16,-1-3-1 15,-2 0-1-15,0 3 3 16,0 0 0 0,0 5 1-16,0 0 2 15,3 2-5-15,0 4-1 16,0 2 0-16,3 0 2 0,-6 5 1 16,6 0 3-16,0 3-1 15,3-2 2-15,-1-1-4 16,1 3 0-16,3-3 3 15,0 0 1-15,6-5-1 0,0 0 1 16,-1 0-2-16,1 0 0 16,-3 0-1-1,0-2 2-15,-3-6-1 0,3-3 0 16,-3 3-3-16,2 0 1 16,-5-2-2-16,-3-1 2 15,0 1-2 1,-3-1-1-16,0 0 3 15,-3 1 0-15,0-1-4 16,0 1-1-16,0-1 1 16,0 3 2-16,0 3 0 15,0 0-1-15,-3-6-2 0,0 3 1 16,0 0-1 0,-1 3 0-16,1 0 2 0,0 2 2 0,0 0-1 15,0 9 2-15,0 1-4 16,0-1 0-16,0-1-1 15,3 3 0-15,0 3 6 16,0-1 2-16,3 1-7 16,0 2-4-16,0 0 5 15,0-2 1-15,3 2-2 0,0 0-1 16,3-2-2-16,-1-1 3 16,4-4 0-16,3-4 3 15,0-2-1-15,0 0-1 16,0-2 1-1,0-4 1 1,2 4-1-16,1-6-1 0,0 0 1 16,-3 0 1-16,0 3-3 15,-1-1 0-15,1 1 1 16,3 5 0-16,0 0 0 16,-3 5 0-16,0 1-3 0,-1 4 2 15,-2 3 1-15,-3 1 2 16,-3-1 1-16,0 3 1 15,-3-3 0-15,0 0 0 0,-3 0-2 32,0 1-2-32,9-6-76 15,0-3-56 1</inkml:trace>
  <inkml:trace contextRef="#ctx0" brushRef="#br0" timeOffset="1">3839 3381 124 0,'-9'-2'49'0,"9"-11"-26"0,0 5-9 16,0 5 15-16,3 0-1 15,0-2 3-15,3-3 0 0,9-3 1 16,2 4-17-16,-2-7-5 0,3 1-2 15,0 0-2-15,3 2 1 0,3 6-4 16,-1 5-2 0,-2 8-5-16,-3 5 0 0,-6 11 6 15,-6 8 6-15,-9 2-2 16,-6 0-1-16,-3 4 0 16,-3 1-1-16,-3-7-2 15,1-3 1-15,-4-5-7 16,6-3 1-16,3-8 7 15,3-2 5-15,3-1 0 0,6-2 0 32,6-2 3-32,3-6 5 15,6-3-5-15,9 0-2 0,2 1-3 16,4 2-2-16,0-3-6 16,3 0 1-16,-4 3-2 0,-2 0 0 15,0 3-40 1,-3 0-19-16</inkml:trace>
  <inkml:trace contextRef="#ctx0" brushRef="#br0" timeOffset="2">4732 3421 132 0,'0'-3'52'0,"3"6"-28"0,-6 0-15 16,3-3 14-16,0 5-7 16,0 3 1-1,-3 3-6-15,3 4 1 16,-3 1-7-16,3 8 4 0,0 0 1 15,3-3-5-15,0-2-1 0,0-1-2 16,3 1 1-16,-1-6-2 16,4-3 2-16,0-2 0 15,3-2 3-15,0-4-1 16,3-2 0-16,-3-2-6 16,0-1 1-16,-3-10 0 15,0 2 2-15,-3-2-1 16,-3 2 2-16,0 1-2 15,0 5 2 1,-3 10-7-16,0 11 1 16,0-3 1-16,3-2 1 15,0-1 1-15,3-2 0 16,-1 0 2-16,1-3 1 16,3-2 7-16,3-3 4 15,0-3 1-15,0-2 1 0,0 0-2 16,0-6 1-1,-3-2-2-15,-3 0 0 0,-3-6-5 16,0 6-3-16,-3 0-2 16,-3 2 0-16,0 0-2 15,0 4-1-15,0 1-24 16,3 1-11 0,0 2-35-16,0-2-16 15,6 2-12 1</inkml:trace>
  <inkml:trace contextRef="#ctx0" brushRef="#br0" timeOffset="3">5136 3469 200 0,'0'8'74'0,"-3"2"-40"0,6 6-35 16,-3-8 15-16,0 5-8 0,-3 0 2 15,3 3-5-15,0-2-2 16,0-1 0-1,0 3-1-15,0-6 0 0,0 1-14 16,0-3-3-16,0-3-73 16</inkml:trace>
  <inkml:trace contextRef="#ctx0" brushRef="#br0" timeOffset="4">5104 3344 220 0,'-18'-5'82'0,"33"5"-44"0,-3 0-44 0,-6 0 12 0,2 3-15 15,-2-1-4 1,6 6-4-16,3 0-3 0,3-2-17 16,6 7-6-16,-3-3-24 15,3 1-8-15</inkml:trace>
  <inkml:trace contextRef="#ctx0" brushRef="#br0" timeOffset="5">5369 3392 160 0,'3'0'60'0,"-3"0"-32"0,0 3-33 15,-6-3 49-15,0 10-21 16,-3 3-8-16,-9-7-7 0,0 4-6 16,0 9-2-16,0-1 1 0,3 1-1 15,4 7 0-15,2-5-3 16,3 3 2-1,6-5-1-15,3 2 0 0,3-8 2 16,2-2 0-16,7-3 6 16,0-6 4-16,0-7-1 15,0-8 0-15,0-3-5 0,0-5-3 16,-3 0 2-16,0-3 0 16,-3-13 1-16,-4 2 0 0,-2-2-5 15,-3 0 1-15,0 3 0 16,-3 2 2-16,1 6-1 31,-1 5-1-31,3 5-2 0,0 5-1 16,0 6-1-16,0 5 3 15,3 10 0-15,2 9 3 16,1 7 8-16,3 9 3 16,0-1-4-16,0 3-1 15,0-8-6-15,3 3-2 16,-3-5 2-16,0-1 1 0,0-2-8 15,3-8-2-15,0-3-51 0,5-8-22 32,-2-7-16-32</inkml:trace>
  <inkml:trace contextRef="#ctx0" brushRef="#br0" timeOffset="6">5660 3183 172 0,'0'-8'66'0,"0"0"-36"0,3 11-33 16,0-1 13-16,0 4 8 15,-3 4 6-15,0 6 5 16,0 8 5-16,0 2-19 16,0 14-2-16,-3-6-1 0,0 6-7 31,0-3-3-31,0-5-1 0,0 0 1 15,0-6-1-15,0-2 2 16,0-3-42-16,0-8-16 16,0-2-54-1</inkml:trace>
  <inkml:trace contextRef="#ctx0" brushRef="#br0" timeOffset="7">5520 3350 260 0,'12'-3'99'0,"-6"0"-54"0,15 1-46 0,-12 2 18 16,3-3-10-16,0 0 1 0,3 1-5 16,3 2 0-16,-4-8-1 15,7 3-4-15,-3-1 1 0,0-2-26 16,0 0-11-16,0-2-17 15,-3-1-3-15,0 1-29 16</inkml:trace>
  <inkml:trace contextRef="#ctx0" brushRef="#br0" timeOffset="8">5821 3167 180 0,'-3'13'68'0,"3"-7"-36"0,-3 4-29 0,3 3 15 15,0 3 4-15,0 8 6 16,0 8-2-16,-3 8 2 15,0-6-16-15,0 0-7 0,0-2-1 0,0-5-3 16,0-6-1-16,3-3 1 16,0-2 1-16,0-3-1 0,0-5-1 31,0 0 3-31,3-10 0 16,3-6-1-16,0-3-4 15,3 3 1 1,0-5-1-16,3 5 0 15,0 3 2-15,0 2 0 0,0 6 2 16,-1 2 3-16,-2 6 0 16,-3-1 2-16,0-2-4 15,0 3 0-15,0-3-1 16,0-1-2-16,0-1-72 16,6-4-51-1</inkml:trace>
  <inkml:trace contextRef="#ctx0" brushRef="#br0" timeOffset="9">6529 3408 200 0,'-3'-21'74'0,"6"21"-40"0,-8-6-16 0,5 6 41 31,-12 0-18-31,-9-2-16 16,0 7-11-16,-3 8-9 15,0 0-6-15,3-2-2 0,1 0 2 16,5 2 0-16,3 0-2 16,9 0 2-16,6 1-1 0,6-1 0 15,3 0 2-15,6 6 2 0,2-1-3 31,-2-2 0-31,-3-3 1 0,-6 3 2 16,-9-3 3-16,-6 1 4 16,-6-1-2-16,-3 0 1 15,-6-2-5 1,-2-1-2-16,-1-2-5 0,3-3 0 16,3-2-29-16,3 0-13 15,6-3-42 1,6-3-53-16,3 0 40 15</inkml:trace>
  <inkml:trace contextRef="#ctx0" brushRef="#br0" timeOffset="10">6619 3495 144 0,'0'3'55'0,"3"5"-30"0,0 8-7 16,3-6 18-16,0 9-5 15,-3-1-1-15,0 6-5 16,-6 0-4-16,0 2-11 16,6 1-6-16,0-1-1 0,-3 3 0 15,0-2 1-15,3-1-2 16,-3-2-2-16,-3-8 1 0,0-3-1 15,6-2 2-15,-6-11 1 16,-3-3 1-16,3-7 2 16,0-4-8-16,0-4 0 15,0-6-2-15,0 0 2 0,3-2 1 16,0-3 3 0,0-3-1-16,6 3-1 0,0 0 5 15,3 2 1-15,0 6 4 0,2 0 1 16,1-6-3-1,3 6 0-15,0 13-5 0,0 3 0 16,0 2 1-16,0 9 2 16,-3 2 1-16,-3 2 1 31,-6 3 2-31,-9 6 4 0,-3 2-8 16,-3-2-1-16,-3-1-3 15,0 1-2-15,-3-9-2 16,3 1-1-16,0-3-23 15,3-3-10-15,4-2-30 16,2-6-13-16,12-5-31 16</inkml:trace>
  <inkml:trace contextRef="#ctx0" brushRef="#br0" timeOffset="11">6851 3519 268 0,'0'3'101'0,"3"2"-54"0,3 3-53 31,-3-3 19-31,3-2 3 16,0 2 7-16,3-2-3 15,0-1 0-15,5-2-11 16,1 0-3-16,3-2-2 0,0-4-2 0,0-2-2 16,-3-2 3-16,3-1 0 15,-9 1-1-15,0-1 1 16,-4-2-2-16,-5 2-1 0,-2-5-2 15,-7 3-1-15,-3 11-1 16,-6 2 3-16,-3 5-2 16,0 5 1-16,0 4 0 15,0-1-2-15,4 3 0 16,5 5 0-16,3 0 3 16,6-2 0-16,3-1 1 0,9 1 2 15,6-9-3-15,2 1 0 16,4-3-1-1,3-3-2-15,0-2-24 16,9-3-11-16,-4 0-24 16,1-8-11-16,-3-8-26 15</inkml:trace>
  <inkml:trace contextRef="#ctx0" brushRef="#br0" timeOffset="12">7271 3448 260 0,'-9'-8'96'0,"3"8"-52"0,-6-19-43 0,6 24 21 15,-6 1-10-15,-3 2 1 0,0 0-4 16,-3 2 0 0,-2 3-5-16,5 3 2 0,0 0 3 0,3 3-7 15,9-1-1-15,6-5-1 16,3 3 2-16,3-3-1 16,6 1-1-16,2-6-6 31,4-3-4-31,0 0-21 15,0-5-7-15,-3-5-19 0,3-3-4 16,-3-8-33 0</inkml:trace>
  <inkml:trace contextRef="#ctx0" brushRef="#br0" timeOffset="13">7366 3405 200 0,'-12'-21'74'0,"27"24"-40"0,-21-1-38 0,12 1 15 16,-6 10 9-16,3 0 10 0,0 1-7 15,0 4-4-15,0 1-10 16,0-1-4-16,0 3 1 0,0-5-3 0,0 0 0 16,0-5-21-16,0-1-8 15,3-7-66 1,0-8-50-16,-1-3 52 16</inkml:trace>
  <inkml:trace contextRef="#ctx0" brushRef="#br0" timeOffset="14">7378 3199 260 0,'-18'-8'99'0,"36"5"-54"0,-6 1-83 31,-6 2 0-31</inkml:trace>
  <inkml:trace contextRef="#ctx0" brushRef="#br0" timeOffset="15">7735 3241 124 0,'0'-10'49'0,"3"4"-26"0,0-2-12 15,-3 3 18-15,0 2 3 16,-3-10 3-16,-3 3-8 16,0 2-4-16,-3-6-13 15,-3 4 2-15,-3 2 4 0,0 3-2 16,1 7 0-16,-1 9-11 31,-3 2-3-31,3 8 1 16,-3 8 1-16,6 8-3 0,6 8-1 15,3-2-2-15,6-1 3 16,0-5 0-16,0 5 3 0,3-12-1 16,-3 1-1-16,0-4-8 15,0-9-3-15,0-2-18 16,-3 0-9-16,0-8-16 16,-6-16-54 15</inkml:trace>
  <inkml:trace contextRef="#ctx0" brushRef="#br0" timeOffset="16">7470 3424 212 0,'-9'-6'79'0,"9"-7"-42"0,-3 3-17 0,3 10 27 16,0 0-12-16,6 10-2 0,0-15-17 16,6 0-7-16,6-1-6 15,3 1-3-15,2 2 3 0,4 1-7 16,0-1-1-16,0 8-38 0,0-2-14 15,-4 0-39 1,4-9-42-16,-3 1 50 16</inkml:trace>
  <inkml:trace contextRef="#ctx0" brushRef="#br0" timeOffset="17">7845 3440 248 0,'-6'18'93'0,"9"-10"-50"0,-3 8-46 16,3-8 19-16,-3 5-10 0,0 0 2 0,0 1-5 31,3-1 0-31,0 0-1 0,3-5-28 0,0 0-12 0,-3-8-67 16,3-3-32-1,0-5 69-15</inkml:trace>
  <inkml:trace contextRef="#ctx0" brushRef="#br0" timeOffset="18">7815 3273 240 0,'-3'-8'90'0,"18"3"-48"0,-6-1-64 16,-3 6 8-16,3-2-38 15,3 2-12-15,0 2-12 16,3 4-6-16</inkml:trace>
  <inkml:trace contextRef="#ctx0" brushRef="#br0" timeOffset="19">8045 3466 228 0,'-3'5'88'0,"6"-2"-48"0,5 2-40 0,-2-2 18 16,0-3-8-1,3 0 0-15,0-3-2 16,0-2 2-16,3-8-5 16,-3-6-1-16,0 3 0 0,-3 0-5 15,-3 1-1-15,-3 1-6 16,-6 1 0-16,-3 3 4 15,-3 2 2-15,-3 5 4 0,-6 3 1 16,1 11 1-16,-1 7 2 16,3 1-1-16,3 4 0 0,6 1 1 15,3-3 1-15,3 1-1 16,6-1-1-16,9 3-1 16,3-6 0-16,0-7-5 15,3-3 1-15,2-3-18 16,4-2-5-16,0-6-18 0,-3-2-4 15,0-3-7-15,-6 0 0 16,-1 0 8 0,-5 0 16-16,0-3 24 15,-3 3 35-15,-3-2 15 16,0 2-7-16,0 3-3 31,-3 5-15-31,3 5-3 0,0 3-10 16,0 2 8-16,3 6 4 0,0 0-2 15,3-3 0-15,-3-2-6 16,0-1-2-16,0 1-2 16,-3-3 0-16,0-5 0 15,0-1 2-15,-3-2 4 0,0-2 3 16,0-1-5-16,0-13-2 16,0 0-5-16,6 0-2 15,3-5-1-15,0 0-2 16,2-3-2-1,1 0 1-15,0 3-4 16,3 3-1-16,0 4-26 0,3 4-11 16,3 7-18-16,3-5-5 15,-4 8-8 1,1-8-35-16,-3 3 29 16,-3 8 198 15,-3-6-34-31,-3 6-2 15,-6-6-25-15,-3 8-15 16,-3 9-10-16,-6-4-5 0,0-2-15 16,3 0-5-16,0 3-3 0,3-1-7 15,6 1 0-15,3 2 1 16,0 0 1-16,3 3 3 16,3 5 3-16,0-2 0 15,0-1 0-15,-3-2-1 0,-4-3 2 16,-5 6 1-16,-5-11 3 15,-1 3-3-15,-3-4 1 0,-12-1-5 16,3-4-2-16,0-2-7 16,0 0-1-16,3 0-19 15,3 0-8-15,4 0-29 16,5 0-10-16</inkml:trace>
  <inkml:trace contextRef="#ctx0" brushRef="#br0" timeOffset="20">8815 3426 232 0,'-5'-2'88'0,"7"2"-48"0,-2 0-47 16,0 0 80-16,-2 0-24 15,-4-6-17-15,0 9-14 16,0-3-13-16,0 3-6 0,3-3-2 31,0 0-12-31,3 0-5 0,0 0-31 16,3 5-15-16,6 0-53 16</inkml:trace>
  <inkml:trace contextRef="#ctx0" brushRef="#br0" timeOffset="21">8854 3633 252 0,'-15'8'93'0,"12"-3"-50"0,-3 0-33 0,3-2 23 16,-3 0 2-16,0-1 3 16,1 1-16-16,-1-3-8 15,3 0-8-15,3 0-5 0,0-3 2 0,3 1-7 31,3-1 1-31,-1 0-1 16,1 3 2-16,-6 0 1 0,3 0 1 16,0 0 2-16,-3 0 3 15,0 0-2-15,0 0 0 16,-3 3-6-16,0-3 0 16,-3 0-61-16,3 0-26 15,1-5-41-15</inkml:trace>
  <inkml:trace contextRef="#ctx0" brushRef="#br0" timeOffset="22">9235 3112 160 0,'3'-14'63'16,"-3"9"-34"-16,0 5-14 0,0 0 20 0,0 0-17 16,3 5-7-16,0 9-3 15,0 7 1-15,0 8-4 16,-3 8 1-16,0 16 1 0,0-3 8 15,0 0 2-15,0-5 0 16,-3-2 2-16,3-6-10 0,0-6-3 16,0-4-2-16,0-6 0 15,0-5 0 1,0-3 0-16,0-5 4 16,0-8 3-16,0-11-9 15,0 1 0-15,0-6-2 16,3-3 2-16,0 1-6 15,3-8 1-15,0 4 1 16,3-1 3-16,3 9-5 16,0-2 1-16,8-2 1 0,4 10 1 15,3 11 1-15,-3-1 2 16,3 9-1-16,-3 2-1 16,-4 0 3-16,-2 3 2 15,-6 0 2-15,-6 0 3 0,-9 0-3 16,-6 5-2-1,-3 3 0-15,-15-6-1 0,1-2-2 16,-4 0-2-16,-3-8 3 16,3-3 0-16,1 3-17 15,5-8-5-15,3 0-4 16,9-10-2-16,9 2-34 0,6-3-16 31,9 3-32-15</inkml:trace>
  <inkml:trace contextRef="#ctx0" brushRef="#br0" timeOffset="23">9708 3524 152 0,'-3'3'57'0,"6"5"-30"0,-3 8-3 15,3-6 22-15,-3 4-6 16,-3 4 0-1,-3 3-10-15,-8-5-4 16,-7 5-14-16,0-2-5 0,3-3-1 16,0-3-1-16,3 0 0 15,0-8-14-15,4-2-7 16,2-6-27-16,3-2-12 16,6-3-55-16,6-2-27 15,6-6 72-15</inkml:trace>
  <inkml:trace contextRef="#ctx0" brushRef="#br0" timeOffset="24">9923 3350 156 0,'0'0'57'0,"0"2"-30"0,-3 19-14 16,3-5 17-16,0 0-2 31,0 3 1-31,0-1-5 0,0 3-3 16,0 1-11-16,3 9-6 0,3-10-3 16,0 1 1-16,3-6 1 15,2-1 1-15,1-4 2 16,3-11-3-16,0 0-2 15,3-8 2-15,-3-3 0 16,-3 4-1-16,3-1-2 0,0 2-2 16,-4 1-1-16,-2 2 2 15,0 1 0 1,-3 2-2-16,3 2 0 16,3 4 2-16,0-4 2 15,6 1 6-15,-3-3 4 0,0-3 2 16,0 1 5-16,5-6-6 15,-2-3 1-15,0 1-6 16,-6-4 1-16,0 1-3 16,-6 0 0-16,-6-8-1 15,-6-3 2-15,-3 0-5 16,0 3-1-16,0 2-11 16,-3 6-3-16,3 3-24 15,0 2-10-15,3 5-37 16,6 3-58-1,3 8 37-15</inkml:trace>
  <inkml:trace contextRef="#ctx0" brushRef="#br0" timeOffset="25">10488 3516 188 0,'-3'0'71'0,"0"6"-38"0,3-1-25 16,0 3 18-16,0 5 5 15,-3 3 5-15,0 0-6 16,-3 5-3-16,-5-8-15 15,-1 3-8-15,-3-3 0 0,0 1-8 16,3-4 1-16,0-2-30 0,3-3-11 31,3 1-61-31,3-6-40 16,3 0 64-16</inkml:trace>
  <inkml:trace contextRef="#ctx0" brushRef="#br0" timeOffset="26">10694 3559 160 0,'-3'0'60'0,"3"16"-32"0,0-19-13 15,0 8 18-15,0-5 4 16,3 0 4-16,0-2-5 16,9-4-1-16,2-2-20 31,1-2-2-31,0-1-2 0,0-5-6 15,0-2-3-15,0-14-1 0,0 3-1 0,0-3 0 16,-1 0 0-16,1-2 0 16,-6 2 2-16,-3-2-6 15,0-3-1-15,-6 5-1 16,0 3 2-16,-3 5 2 16,-3 3 1-1,-3 8-2-15,-3 0 2 0,1 7-6 16,-7 6 0-1,-6 11 1-15,3 10 3 0,3 0 2 16,0 8 1-16,6 6 4 16,3 12 2-16,7-2 6 15,7 0 3-15,4-5-8 16,9-6-4-16,3 1-2 16,3-6-1-16,3-8 2 15,-1-5 1-15,1-3-26 16,6-10-9-16,0-3-33 15,-6-6-13-15,-1 1-25 16</inkml:trace>
  <inkml:trace contextRef="#ctx0" brushRef="#br0" timeOffset="27">11128 3495 228 0,'6'21'88'0,"0"-13"-48"0,-6 11-29 0,0-6 21 16,-3 3-13-16,-3 2-3 16,-3-2-7-16,-3-2-4 15,0-1-2-15,-5 0-25 0,-1-2-7 31,-3-4-43-31,3-1-19 0,3-4 1 16</inkml:trace>
  <inkml:trace contextRef="#ctx0" brushRef="#br0" timeOffset="28">11616 3281 160 0,'0'-5'63'0,"0"2"-34"0,-3 0-10 0,3 3 21 0,-3-2-7 16,0-1 0-16,-2 0-9 16,-4 3-3-16,-6 0-12 15,0 3-1-15,-9 5 2 0,-3 2-6 16,0 6 0-16,1 6-4 15,-1 7-1-15,6 0 3 16,3-3 1-16,6-5-1 0,6 1-2 16,6-4-2-16,6-5 1 15,0-2 1-15,9-3 2 16,9-3-1-16,-3-10 2 16,0 0-4-16,-4-3 0 15,4 0-1-15,-3-11-2 16,0-2 3-1,-3 2 0-15,-3 6 1 16,0-3 2-16,-3 6-1 0,-3 2-1 16,0 3 3-16,-6 2 0 15,-3 19 1 1,0 2 0-16,-3 3 0 16,0 3 4-16,0 8 5 15,3 2-3-15,0 3 2 0,3 3-3 31,3 0 2-31,3-6-4 0,3 3 1 0,5 3-1 16,7-6 3-16,3-7-5 16,0-6-3-16,3-5-1 15,5-14-1-15,-2-12-47 16,12-3-20 0,-3-6-79-1</inkml:trace>
  <inkml:trace contextRef="#ctx0" brushRef="#br0" timeOffset="29">9321 3950 188 0,'3'3'71'0,"-3"2"-38"0,3-2-25 0,0-3 16 16,-3 0-10-16,3-3-3 16,-3 3 0-16,0-2 0 0,3-1-5 15,0-5-4-15,0-3 1 16,6 1-2 0,-9-9-1-16,6-2 1 15,3 3 1-15,-6 4-3 16,0 4-2-16,0 2 2 15,-3 8 0-15,3 13 1 0,0 0 2 16,0 6 3-16,-3-1 2 16,0 3 1-16,0 9 2 15,0 1-3-15,3-2-2 0,3-2-2 16,0-1-3-16,-3-4 1 16,0-4-1-16,0-5-58 15,-6-2-25 1</inkml:trace>
  <inkml:trace contextRef="#ctx0" brushRef="#br0" timeOffset="30">9262 4146 244 0,'-12'3'90'0,"12"-1"-48"0,3-2-51 0,3 0 12 16,0 3 0-16,3-3 5 15,6 0 2-15,3 0 4 16,20 0-7 0,1 0-17-16,-6 0-9 0,-4 3-89 15,-5 2-41-15</inkml:trace>
  <inkml:trace contextRef="#ctx0" brushRef="#br0" timeOffset="31">9988 3926 172 0,'-3'-5'66'0,"6"2"-36"0,3 1-26 16,0-1 13 0,3-2-4-16,6-6 2 15,6 1-2-15,3-6 0 16,-1 8-7-16,-2 3-4 0,0 10 1 16,0 3-2-16,-6 2 2 15,-3 6 0-15,-6 5 1 16,-9 6 0-16,-3-1 2 0,-3 1-1 15,-6-3 2-15,-9 2-4 16,3-5-2-16,3-2 11 16,4-3 4-16,2-6-2 0,3 1 0 15,3-3-6-15,0-3 0 16,3-2-7-16,3-3-3 16,12 0 3-16,6 0 1 15,2 0 0-15,4 0-2 0,0 0-2 31,3 0 1-31,0 2-4 0,-4 1 1 0,1 2-36 16,-3-2-15-16,0 2-58 16</inkml:trace>
  <inkml:trace contextRef="#ctx0" brushRef="#br0" timeOffset="32">10795 3773 172 0,'0'-5'66'0,"3"7"-36"0,-3-2-22 0,0 0 16 16,0 6 1-16,0-1 4 15,0 8-6-15,-3 11-4 16,0-3-11-16,-3 0-3 0,0-2-1 0,0-3-2 16,3 0 1-16,0-6-2 15,0 1-1-15,6-3 1 0,3-3 1 16,0 0 1-1,3-2 3-15,3-3 1 0,0-3 1 16,6 1-4-16,-1-1-3 16,1 0 0-16,0 1-1 15,-3 2-16-15,3-3-4 32,-3-2-30-32,6-1-12 0,-12 4-39 15</inkml:trace>
  <inkml:trace contextRef="#ctx0" brushRef="#br0" timeOffset="33">10970 3768 200 0,'-20'-3'77'0,"23"6"-42"0,-3-1-45 0,3 1 11 15,0 2 19-15,0 11 11 16,3 11 4-16,-1-1 2 15,1 6-20-15,0-3-4 0,6 5 1 0,0-2-6 32,-3-5-2-32,0-4-6 15,-3 1-2-15,0-5-17 16,0-3-5-16,0-3-39 0,0-3-14 16,0-2-26-1</inkml:trace>
  <inkml:trace contextRef="#ctx0" brushRef="#br0" timeOffset="34">11679 3913 124 0,'15'-2'49'0,"-15"-4"-26"0,0 4-7 16,0-1 16-16,0-8 2 16,-6 1 2-16</inkml:trace>
  <inkml:trace contextRef="#ctx0" brushRef="#br0" timeOffset="35">11673 3855 366 0,'-12'-11'36'0,"0"1"-5"0,-3-1-7 16,0 6-1-16,-2 2-9 0,-1 1-1 15,0 7-7-15,-3 0-2 16,0 1-4-16,6 7-3 15,3 0-3-15,3 0 1 16,9 0 1-16,6 1-1 0,6 2 4 16,3-1 0-16,3 9 1 15,6 3 0-15,-3-1-3 16,-1 1 2-16,-2 2 3 0,-9-5 1 16,-3-1 1-16,-3-1 0 15,-12-4 2-15,0-2 1 16,-3-3-3-16,-2-2-1 15,-1-6-3-15,-3-5-1 32,-3-5-1-32,3-6 0 0,9-2-7 15,6-3-2-15,3-10-3 16,6 2-1-16,6 3 5 16,3-1 6-16,3 1 1 15,3 3 1-15,2-1 4 16,-2 3 1-16,-6 3-1 15,-3 0-2-15,0 0 1 0,-3-6 1 16,-6 3-34-16,-6-5-13 16,0 11-73-16</inkml:trace>
  <inkml:trace contextRef="#ctx0" brushRef="#br0" timeOffset="36">12164 3765 168 0,'-6'-8'66'0,"6"11"-36"0,0-1-29 0,0 4 14 0,0 10-4 31,0 10 3-31,0 3-5 16,0 3-1-16,0-3-4 16,0 3-1-16,0-1 1 0,0-4 0 0,0-3 0 15,-3-6 2-15,3 1 3 16,0-9-2-16,0-2-2 16,-3-2-2-16,3-6-3 15,0-11 3-15,0-2 2 0,0-3-2 16,3 0-2-16,3 0 0 15,0 3-1-15,3 2-3 16,0 3 0-16,3 3-1 16,0 2 3-16,0 6-2 0,0 5 1 15,-4 5 6-15,-2-2 5 16,-6 5 1-16,-3 0 2 16,-5 2-4-16,-4-5 0 15,0 1-7-15,0-4-1 16,0-2 2-16,-3-3 1 15,3 1-19 1,-6-6-9-16,6 0-1 16,0 0 3-16,12-3-42 15,6 0-8 1,3-7-23 0,0-6 37-16</inkml:trace>
  <inkml:trace contextRef="#ctx0" brushRef="#br0" timeOffset="37">12268 3963 168 0,'6'6'66'0,"0"-4"-36"0,0 4-20 0,-3-1 20 0,3 0-14 16,0 6-1-1,0 5-7-15,0-3-3 16,3-2-2-16,0 2-3 0,0-3 3 0,3-2-2 16,0-2-1-16,-1-4-6 0,-2-2-4 15,0 0-34-15,0-2-14 31,0-9-23-15</inkml:trace>
  <inkml:trace contextRef="#ctx0" brushRef="#br0" timeOffset="38">12426 3977 172 0,'-3'2'66'0,"3"-2"-36"0,-3 3-24 16,3 2 17-16,0 6-8 15,-3 2 2-15,0 6-4 16,-6 7 2-16,-6 1-8 15,3-1-2-15,3-2-1 0,1-3-5 16,2-3 1-16,0-2 0 16,9-10-64 15,-3-6-69-31,9-8 34 0</inkml:trace>
  <inkml:trace contextRef="#ctx0" brushRef="#br0" timeOffset="39">12542 3768 200 0,'12'-8'77'0,"-12"10"-42"0,0-2-43 0,3 3 10 16,0 5 3-16,-3 8 6 15,3 10 4-15,-3 6 3 16,0 0-10-16,0 5 2 0,0 0 3 0,0-5-7 15,0-3-3 1,3-5-5-16,3-1 1 16,0-4-8-16,0-6-4 15,0-2-22-15,-3-6-10 16,-6-5-47 0</inkml:trace>
  <inkml:trace contextRef="#ctx0" brushRef="#br0" timeOffset="40">12503 3948 192 0,'-6'-6'71'0,"3"6"-38"0,3-2-28 15,0 2 17-15,0-3-6 16,3 0 1-16,3 1-1 0,9-4 0 16,-3 1-8-16,6 0-5 0,0 0-2 15,3-6-1-15,0 0 2 16,2 3-12-16,-2 3-6 15,0 8-16-15,-3-1-5 16,-3-2 7-16,0 3 4 16,-3 0 9-16,-6 5 6 0,-3 0 8 15,-3 2 4-15,0 1 12 16,0-3 6-16,0 0-4 16,3 0 2-16,-1 0-6 15,4-1 1 1,0-1 4-16,6-4 4 15,6 1-4-15,0-6 1 16,-3 1-10-16,0-4-4 16,0 1-2-16,-3-3-1 15,-3 0 0-15,-1 0 0 16,-5 0 2-16,-3 0 1 16,-3 1-1-16,-3 1 1 0,-5 6-4 15,-7 6 0-15,0 1 3 16,0 4 1-16,3 2-4 0,3 1-1 15,3 4 7-15,3 3 4 16,6-2-2-16,3-3-2 16,6-3-2-16,9-3 0 15,3-2-7-15,3-2 1 16,0-4-30-16,2-4-11 16,4-1-63-16</inkml:trace>
  <inkml:trace contextRef="#ctx0" brushRef="#br0" timeOffset="41">13117 3847 172 0,'-15'0'66'0,"9"21"-36"0,-3-10-22 0,6-6 16 0,-3 0 1 16,-3 1 2-1,0 2-10-15,3-3-5 16,6 5-12-16,6-2-2 16,0 0 0-16,3 3 3 0,3 0 4 0,-3 4 4 15,0-1 7-15,-9 7 15 16,-6-3-3 0,-3-2-14-16,-6 3-9 15,-6-6-10-15,0-2-5 16,3-4-69-16,1 1-30 31</inkml:trace>
  <inkml:trace contextRef="#ctx0" brushRef="#br0" timeOffset="42">2794 16203 76 0,'0'0'30'0,"-15"-3"-16"0,6 3-1 15,9 0 14-15,-6 0-4 16,3 0 1-16,0 3-7 0,0-3 0 16,0 0 1-16,0 5 1 15,0-5-10-15,3 0 6 0,-3 0 4 16,0 0-6-1,0 0 0-15,0 0 2 16,0 0 2-16,0 3-7 16,0-3-1-16,0 0 1 15,3 0 1-15,-3 0-1 16,3 0-1-16,0 0-3 16,0 0-1-16,0 0-1 0,0 0 2 15,0 0-3-15,0 0-2 16,0 0 0-16,6 0-1 15,3 0 2-15,6 0 1 0,6 0-1 16,-3 0-2-16,6 0 1 16,0 0 1-16,2 0-1 15,-2 0-1-15,-3 0-2 16,6-3 1 0,-3-2 3-16,-7 5 3 15,-2-3 2-15,-3 3 1 0,-3 0 2 16,3-2-3-16,-9 2-2 15,0-3 0-15,-3 3 1 16,0 0-5-16,-6 0-1 16,-6 0 2-1,0 3-3-15,-3-1 0 0,3-2 1 32,-11 3 0-32,5-3 0 15,-6 0 2-15,-6 0-1 16,3 0-1-16,-2 0 1 0,2 0-1 15,3 0 0-15,-3 5 2 16,6-5-1-16,7 0-1 16,5 0-2-16,-6 0 1 15,6 0-1-15,6 0 0 0,3 0 0 16,6 3-2-16,6-3 3 16,3 3 2-16,5-1 0 15,7-2-1-15,3 6 1 16,3-6 1-16,-4 0-3 15,-2 0 0-15,-3 0 3 16,3 0 1 0,-12 0-1-1,0 0-30-15,-15 0-128 32,0-6-36-32,-3 4 97 15</inkml:trace>
  <inkml:trace contextRef="#ctx0" brushRef="#br0" timeOffset="43">273 16563 104 0,'-3'0'38'0,"3"0"-20"0,0 0 1 0,0 0 18 15,0 0-5-15,-3 0 1 16,-3 0-7-16,3 0-2 16,3 0-13-16,-6 0 4 0,12 0 3 15,-6 0-6-15,0 0-2 0,3 0-8 16,6 0-1 0,0 0-1-16,0 0 0 15,3 0 2-15,-1 0-3 16,7 0 0-16,-6-3 1 15,6 3 2-15,-3-2-3 32,0-1 0-32,0 3 5 0,-3 0 2 15,-3 0-2-15,-4 0-3 16,4 0 0-16,-9 0-1 16,0 5 0-16,-6-2 2 15,3 8-1-15,-5-4-1 0,-4 7-2 16,3-1 1-16,-3 0 1 15,-6 6 2-15,6 2-3 16,-6 8 0-16,-3-5 1 0,3 0 2 16,4-3 1-16,-4 3 3 15,6-6-3-15,3-2-2 16,3-3 0-16,3-2 1 16,3-9 1-16,9 6 3 15,0-8-1 1,3 0 2-16,6 0-4 15,-6 0 0-15,5-2-1 16,-2 2 1-16,3 0-4 16,-3 0-2-16,0 0-7 15,0 0-4-15,0 0-23 16,-3 0-9-16,-4 0-25 16,-5-6-49-16,3 6 27 15</inkml:trace>
  <inkml:trace contextRef="#ctx0" brushRef="#br0" timeOffset="44">311 16679 180 0,'-3'0'68'0,"3"0"-36"0,0 6-22 0,0-6 17 15,0 0-4-15,0 0-2 32,3 2-3-32,6-2 1 0,0 0-10 15,0 0-5-15,6 0-1 0,3-2-11 16,0-4-2-16,-3 6-37 16,3-2-14-16,-10-1-35 15</inkml:trace>
  <inkml:trace contextRef="#ctx0" brushRef="#br0" timeOffset="45">442 16661 184 0,'-3'0'68'0,"3"5"-36"0,0 0-22 16,3-2 17-16,0 2-2 0,3 1 0 0,3-4-10 15,3 4-4-15,6-6-6 16,-3 0-2-16,3 0 1 0,0 0-2 16,-4-3-2-16,4-2 3 15,-9-1 0-15,0 1-4 0,-3-3 1 32,0 0 0-32,-6 3 0 0,0 0 0 15,-6-1 0-15,3-2-3 16,0 6 2-16,-12-1 1 15,0 3 2-15,1 3-1 16,-1-1 2-16,6 9-4 16,-3 0-2-16,3 2 2 15,0 5 2-15,6 6 2 0,-3-3 3 16,6 6-1-16,6-9 2 16,0 1-4-16,12-3 0 0,0-3-3 15,3-3-1-15,-1-2-17 16,-2-8-5-16,-3 0-24 15,3 0-8-15,-6-5-42 32</inkml:trace>
  <inkml:trace contextRef="#ctx0" brushRef="#br0" timeOffset="46">692 16690 172 0,'-9'0'66'0,"12"3"-36"0,3 5-31 0,-6-3 15 15,3 13 5-15,6-2 6 0,-6 0-9 16,6 0-2-16,0-3-8 16,-9-2 0-16,3-3 4 0,3 2-4 15,-12-7 13 1,6-3 0-16,6 0-3 16,-6-5 0-16,3-17-3 15,-3 4 0 1,6-3-5-16,0 0-3 15,0-3-2-15,3 8-3 16,-6 3-2-16,6-3 1 16,0 11-15-16,0-3-6 0,3 8-40 15,-1 0-17-15,-2 5-28 16</inkml:trace>
  <inkml:trace contextRef="#ctx0" brushRef="#br0" timeOffset="47">898 16677 208 0,'-6'0'77'0,"3"2"-42"0,0 4-30 15,3-1 17-15,0 6-3 0,-6 7 1 0,6 3-3 16,0 3 0-16,6-3-9 16,-3-2-3-16,6 2 1 0,0-5 3 15,3-8 2-15,5-3 1 16,4-5 0-16,-6-5-2 15,0-6-1-15,-6-2 3 32,-3-8 3-32,0 5-4 0,-12-3-1 15,-3 1-6-15,3-1-1 16,-3 3-3-16,-3 1-1 16,3 1-37-16,0 4-16 15,6-1-88-15</inkml:trace>
  <inkml:trace contextRef="#ctx0" brushRef="#br0" timeOffset="48">1079 16703 252 0,'-9'0'93'0,"6"3"-50"0,6-3-39 15,-3 0 21-15,3 0-10 16,3 5 0-16,3-5-9 16,3 3-2-16,0-3-2 0,6 0-6 0,0-3 0 15,3 3-40-15,-6-5-18 16,2 5-50-1</inkml:trace>
  <inkml:trace contextRef="#ctx0" brushRef="#br0" timeOffset="49">1270 16677 184 0,'-9'0'71'0,"9"2"-38"0,0-2-28 0,0 0 19 16,9 6-2-16,-6-1 4 16,6-2-10-16,3-3-2 15,6 0-8-15,-7 0-2 0,7 0 0 0,-9-3-7 16,3-2 0 0,-3-1 5-16,3 1 4 0,-9-3-3 31,3 0 0-31,-6-2 1 0,-6 4 0 15,3-2-5 1,-9 6-1-16,3-1 1 0,-9 3 0 16,6 3-2-16,-5-1 2 15,5 12 1-15,0-4 0 16,3 3 4-16,3 6 5 16,0 2 1-16,6 0 4 0,0 0-5 15,3-2-3-15,6-1-3 16,3-4-3-16,6-1-8 15,-7-2-3-15,7-9-27 16,-3 6-13-16,0-8-61 16</inkml:trace>
  <inkml:trace contextRef="#ctx0" brushRef="#br0" timeOffset="50">1571 16656 256 0,'-6'5'96'0,"0"3"-52"0,-3 2-51 16,3 1 16-16,-3 2-4 15,-3 3 2-15,3 5-3 16,-12-2-3-16,12-3 0 0,-6-1-21 0,0-1-7 16,4-4-35-16,2-2-15 15,9-5-6 1</inkml:trace>
  <inkml:trace contextRef="#ctx0" brushRef="#br0" timeOffset="51">1425 16632 264 0,'-3'0'101'0,"6"2"-54"0,6 6-46 16,0-2 21-16,-4 7-3 31,10 0 1-31,-6 3-14 0,3 5-3 15,9-2-2-15,-6-4-1 0,0 4 0 16,-3-6-36-16,6 0-13 16,-10 1-35-1,4-6-52-15,-9-3 34 16</inkml:trace>
  <inkml:trace contextRef="#ctx0" brushRef="#br0" timeOffset="52">1666 16470 280 0,'-21'0'107'0,"21"0"-58"0,0 3-55 0,0-3 32 15,0 18-2-15,6 6-7 32,0 8-5-32,-6 0-7 15,3 5-4-15,3 5 0 0,-3-2-4 16,0-6 0-16,3-2-27 15,-3-8-12-15,3-8-34 16,-6 2-13-16</inkml:trace>
  <inkml:trace contextRef="#ctx0" brushRef="#br0" timeOffset="53">1535 16595 260 0,'3'0'99'0,"3"-3"-54"0,9 0-37 0,-6 1 21 15,8-4-17-15,4 6-5 16,3-2-11-16,3-1-5 16,3 3 5-16,-7 0-45 0,4 0-17 31,-3 0-8-31,-6 0-36 15,-3 3 28-15</inkml:trace>
  <inkml:trace contextRef="#ctx0" brushRef="#br0" timeOffset="54">1829 16621 252 0,'-8'13'93'0,"8"-7"-50"0,0 2-35 16,3-3 24-16,-1 0-7 16,1-2 0-16,6 5-7 0,-6-3-1 15,3-2-10-15,6-1-2 0,3-2-1 16,0 0 0-16,6 0 0 15,-6 0-5-15,0-5 1 16,-3 0 0-16,-4-3 2 0,1 0-3 16,-9-3-2-16,0 1-5 31,0-1 0-31,-9-2-1 16,-5 8 1-16,-4-3 2 0,0 8 2 15,0 0-1-15,0 5 1 16,3 3 3-16,0 5 2 15,3 0 2-15,4 6 1 16,2 2-2-16,6 6 1 16,0-4 0-16,6-2 1 0,2 3-2 15,4-8-2-15,6-3-28 16,0-2-14-16,0-8-40 16,3-3-18-16,-6-8 4 15</inkml:trace>
  <inkml:trace contextRef="#ctx0" brushRef="#br0" timeOffset="55">2011 16634 236 0,'-6'0'88'0,"3"6"-48"0,6-1-47 0,-3-2 14 16,6 7 4-16,-6-2 5 16,0 3-2-16,0 2 2 0,-6 0-9 31,3-2-2-31,0-6-1 0,3 8-2 15,0-5 1-15,0-5 9 16,-3-8 0 0,3-3 3-16,3-3-6 0,0 3-1 15,6-5-4-15,-6 0-1 16,6-1 1-16,0 1 0 16,3 3 0-16,6 2 0 0,-6 2 2 15,5 6 1-15,-5 6-3 16,0 2-3-16,0 0 2 15,-3 2 0-15,0 1-1 16,-3 2-2-16,6 0-17 16,-9-2-9-16,3-6-26 15,3 6-12 1,3-9-4-16,-3-2 2 16,2-8-21-1</inkml:trace>
  <inkml:trace contextRef="#ctx0" brushRef="#br0" timeOffset="56">2347 16616 208 0,'0'-8'77'0,"-3"3"-42"0,-8 2-23 16,5 3 19-16,0 0-7 15,0 3-2-15,-9 2-10 0,3 5-5 16,-6 4-4 0,3 2-3-16,3 5 3 0,3 3-2 0,3 2 2 15,6-2-2-15,3-8-1 16,9 2 3-16,-6-5 0 15,9-5-1-15,-6-5 1 0,12-6-2 16,-12-7 2-16,-3-6-2 16,3-3 2-16,0-2-2 15,-3-5 2-15,-6-1-4 16,-3 1 0-16,0-6 1 16,0-8 0-16,-3 6 2 31,3 2 3-31,-6 6 7 0,6 5 4 15,0 5-4-15,0 8-2 16,3 3-5-16,0 18-4 16,3 8 6-16,0 11 3 15,3 7-5-15,0 6-3 16,3 6-1-16,0-4 1 16,2-2-1-16,1-5-1 0,3-3-35 15,3-5-16-15,3-16-91 16</inkml:trace>
  <inkml:trace contextRef="#ctx0" brushRef="#br0" timeOffset="57">2502 16568 92 0,'-3'0'35'0,"0"3"-18"0,6-3-9 0,-3 0 13 16,0 0-6-16,3 5 2 0,-3 0-1 15,3 1-1-15,0-1 1 16,6 3 3-16,-3-3-11 16,3-2 0-16,6 5-1 0,-6-6 1 15,3 1 2-15,-3-3-3 16,2-3-2-16,-2 1 4 0,0-6 2 15,3 3-6-15,-6-3-1 16,3-6-2-16,0 7-2 16,0-7 3-16,-3-4 2 15,0-1-2-15,0 1 0 16,-6 2-1-16,0 0-2 16,0 0 1-16,0 3-1 0,0 0-5 15,0 2 1-15,0 3 6 16,0 3 4-16,0 2-6 15,0-2-1-15,0 5-3 16,0-3 3-16,0 3 0 16,0 0 1-16,0 0 2 31,0 0 1-31,0 3-4 0,0-3 1 16,-6 5 0-16,3 0 0 0,-3-2 0 15,0 2 2-15,0 1-1 16,0-4-1-16,0 9-2 15,0-8 1-15,0-3 1 16,6 0 0-16,-6 0 0 16,3 0 0-16,3 0 0 0,0 0 0 15,3-8-3-15,3 0 2 16,3-3-1-16,0-2 0 16,3 5 2-16,-3 0 0 15,3 3 0-15,-6-1 0 16,0 4 0-16,0 2 0 15,0 5 6 1,0 6 4-16,0 2-3 0,0 0 1 16,2 6-5-16,-5 2-2 15,3 0 0-15,0-5-1 16,9-8-36-16,6 2-13 16,0-15-50-1</inkml:trace>
  <inkml:trace contextRef="#ctx0" brushRef="#br0" timeOffset="58">3315 16097 88 0,'-3'-2'33'0,"6"2"-18"0,-3 0-5 0,0 0 14 16,0 0-4-16,0 0 0 15,0 0-9 1,0 0-4-16,0 0-4 0,0 0 0 0,0 0-2 16,0 0-1-16,3 2 1 0,0 1-1 15,-3-3 2-15,3 0 1 16,-3 0 1-16,0 0 2 15,0 0 3-15,0 0 2 16,0 0 3-16,3 3-5 16,0-1-1-1,0 3-6-15,0 1-4 16,3-4 5-16,-3 9 3 16,2-3-1-16,1 0 2 15,0 2-2-15,3 1 2 0,-3 0 0 16,3 2 1-16,0 0-4 15,0 0-3-15,3 1 2 16,0-1 2-16,0 11-2 0,0-6 0 16,0-2 3-16,0 5 1 15,2-2-3-15,4-6-3 16,0 5 2-16,6-4 0 16,-3 4 1-16,3-5 2 15,2 6-3-15,4-3-2 16,0 0 2-16,0-3 0 0,-1-3-1 15,1 1 1-15,0-3 0 16,0 5 3-16,2-5-3 16,-2-3 0-16,0 3-1 15,3-2 1-15,-1-1-2 16,1 0 2-16,0-2-2 31,0-3-1-31,-1 8 1 0,-2-3 1 16,3-2-3-16,-3-1 0 15,-3-2 1-15,5 0 2 0,-5 0-3 16,0 0 0-16,0-2 3 16,-1-3 3-16,1-1 0 15,0-2 0-15,0-2-1 16,0-4 2-16,-4-1-5 0,1-1-1 16,3 0 2-16,-3-3 1 15,0 1-4-15,-1-3 1 16,-2 2-2-1,-6-2 0-15,0 2 2 16,-3-2 2-16,-3 5-1 0,0 1-1 16,0 1 1-1,0 4 1-15,-3-1-3 16,0 3 0-16,-1 3 1 16,-2 0 2-16,0-1-1 15,-3 1 2-15,0 5-4 16,0 0 0-16,0 0-1 15,0 0-2-15,0 0-11 16,0 0-2-16,-3 11-30 16,0-6 4-16,3 0 0 15,0-7-23-15,3-1 31 16,-3 0 13-16,0 1 18 16,3-4 11-16,-3 1 10 15,0 0 4-15,0 2 9 16,-3-2 4-16,0 5-3 0,1-3-1 15,-4 0-4-15,-3 1 1 16,-3-3-11-16,-6 5-2 16,-3 0-8-16,0 5-2 15,-3-3-2-15,4 4-2 16,2-1 3-16,0 0 2 31,3-2-7-31,3-3 0 0,6 5-2 16,3-2-1-16,3-3 1 15,6 0 3-15,6-8 2 16,3 5 4-16,6-7-4 16,3 4-3-16,-1-1 1 15,4-1 2-15,-6 0-2 16,0 2-2-16,-3 1 2 0,-1 5 2 16,-2 8 0-16,0-3-1 0,-3 9 3 15,-3 9 0-15,-3-1-4 16,0-1 1-16,-3-3 2 15,-6 6 1-15,3-8-12 16,0 2-4-16,6-4-51 31,0-4-21-31,0-7-13 16</inkml:trace>
  <inkml:trace contextRef="#ctx0" brushRef="#br0" timeOffset="59">4764 16600 144 0,'-3'5'55'0,"3"-2"-30"0,0 2-23 0,0-5 14 16,0 3 1-16,0-1 2 15,3 1-2-15,-3-3 0 32,0 0-9-32,0 0 1 0,0 0 4 0,0 0-3 15,3-3 2-15,0-2-7 16,3-3-3-16,-3-2-1 15,3 2-1-15,-3-3 0 16,6-2 2-16,0 0-1 16,-3-1 2-16,0 1-4 15,0 0-2-15,-3 8 2 0,0-3 0 0,3 8 1 32,-6 5 0-32,6 3 2 15,0 5 5-15,-3 0 4 0,0 9-4 16,0 1 1-16,0 1 1 15,0 5 2-15,0 6-5 32,-3-6-2-32,3-3-2 0,0-5-2 15,-1-2 1-15,1 0-1 16,0-6 0-16,0-5 2 16,-3 2-19-16,3-7-8 15,-3-3-18-15,0 0-6 16,0 0-49-1</inkml:trace>
  <inkml:trace contextRef="#ctx0" brushRef="#br0" timeOffset="60">4761 16817 184 0,'-12'0'68'0,"7"0"-36"0,2 8-35 15,3-8 13-15,0 0 8 0,0 0 8 0,0 0-2 16,0 0-2-16,5 0-12 15,4 3 5-15,6-3 4 0,6-3-10 16,0 0-5-16,0 3-2 16,0 0-2-16,-1 0 2 15,1 0 1-15,-3 3-1 32,-3 0 1-32,0-1-4 0,-3 3 0 15,-3-2-19-15,0 0-9 16,-3-3-29-16,0 0-14 15,0-3-21 1</inkml:trace>
  <inkml:trace contextRef="#ctx0" brushRef="#br0" timeOffset="61">5151 16465 116 0,'-3'0'44'0,"3"0"-24"0,0 11-6 0,0-3 17 16,0 5-2-16,3 0 3 15,0 8-5-15,-3 6-2 16,3-4-13-16,0 4-3 0,0 5-2 16,-3-1-1-16,3-4 1 15,-3-6-2 1,0 0 2-16,0-5-2 15,0-3 2-15,0-5-4 16,0 0 0-16,0-3 3 0,0-5 1 16,0 0-6-16,0-7 0 15,0-1-1-15,0-8 2 16,3 2-1-16,0 1-1 16,3 0-2-16,0 0-1 0,3 0-1 15,0 5 3-15,0-3 0 16,3 3 1-16,3 3 0 15,2 2 0-15,-2 6-3 16,3 2 2-16,-3 3 3 16,-3 3 1-16,0 5 5 15,-3 2 3-15,-6 3-2 0,-3-2 0 16,-3-1-1-16,-6-5 2 16,-6 1-7-16,0-1-2 15,-3-2-1-15,-3-9 0 16,4 3-5-16,-1-5-1 15,3 0-24-15,0-5-8 16,3 5-7 0,3-2-2-16,3-4-49 15</inkml:trace>
  <inkml:trace contextRef="#ctx0" brushRef="#br0" timeOffset="62">5357 16671 188 0,'-3'-2'71'0,"6"2"-38"0,3 2-39 15,0 1 12-15,0 2 9 16,0 1 7-16,2 2-2 16,1 5 1-16,0 5-12 15,0-2-5-15,3 0-3 16,0 0-1-16,-3-3 2 15,0 0-3-15,-3-2-2 16,0-3-27-16,0-3-10 16,-3-2-35-1,3-3-35-15,3-3 37 16</inkml:trace>
  <inkml:trace contextRef="#ctx0" brushRef="#br0" timeOffset="63">5577 16685 176 0,'-6'5'66'0,"6"6"-36"0,-15 7-24 0,9 1 17 16,-3 2 3-16,-3 3 5 15,0-3-9-15,1 10-2 16,-1 1-12-16,3 0-3 0,0-6-1 0,0-2-5 16,3-5 1-16,0-1-11 15,3-5-5-15,3-2-28 16,0-8-11-16,0-3-40 15</inkml:trace>
  <inkml:trace contextRef="#ctx0" brushRef="#br0" timeOffset="64">5663 16497 192 0,'-3'-19'74'0,"6"19"-40"0,3-8-35 16,-6 8 12-16,0 0 4 16,3 8 2-16,0 5 5 15,0 6 3-15,-3 7-13 16,0 6 0-16,0 5-1 0,-3 6-6 16,3-4-1-16,0 1 0 0,0-8 0 31,0-1-7-31,0-4 0 15,0-6-34-15,0-5-13 0,0-8-59 16</inkml:trace>
  <inkml:trace contextRef="#ctx0" brushRef="#br0" timeOffset="65">5553 16653 184 0,'-18'0'68'0,"21"3"-36"0,9 2-22 0,-6-5 20 15,3 5 2-15,0-2 3 0,6-1-13 16,6-2-3-16,5 0-11 16,4 0-5-16,3-2 0 0,0-1-13 15,-1-2-3-15,-2 2-34 0,-3-2-14 16,-3 0-41-1</inkml:trace>
  <inkml:trace contextRef="#ctx0" brushRef="#br0" timeOffset="66">5875 16653 196 0,'-6'3'74'0,"9"-1"-40"0,-3 1-33 0,3 2 14 31,0 0 3-31,3 1 3 0,-1-4-6 0,4 6-2 16,3-2-7-16,0-6-2 0,3 5 0 16,3-2 0-16,0-3 2 15,-3-3-3-15,0-2 0 16,-3 2 1-16,-1-2 2 16,-5-3-5-16,0 0-1 15,-6 0 0 1,0 0 0-16,-3-3 0 15,-12 3 0-15,1 0-3 16,-4 3 0-16,-3 2 2 16,-3 6 0-16,0 2-2 0,3 3 2 15,1 6 1-15,2 9 0 16,3 4 0-16,3-1 2 16,6-5 10-16,3 6 4 0,6-9-3 15,6 4-3-15,6-6-3 16,6-3-2-16,5-5-3 15,4-3-2-15,3-5-15 16,0-3-5-16,-1-5-94 16,-5 0-56-1,-6 1 73-15</inkml:trace>
  <inkml:trace contextRef="#ctx0" brushRef="#br0" timeOffset="67">3851 15674 104 0,'-6'3'41'0,"9"-1"-22"0,-6 1-25 0,3-3 8 15,0 0 9 1,0 0 5-16,0 5 11 16,0-5 6-16,0 0-6 15,0 0-4-15,0 0-5 16,0 0-1-16,0 0-9 0,0 0-3 0,0 0-1 0,0 0 2 15,0 0 1-15,3-2-3 16,0-1-1 0,0 0 1-16,0-2 0 0,2 0 2 15,-2-6 3-15,0 3 2 16,9-13 3 0,-3 8-3-16,6-6-4 15,-3 1-1-15,3-1-4 16,0-2 1-16,3-5 2 15,0-1 2-15,-1 3-6 0,4 0 0 16,0 1 1-16,0-1 1 16,3 0-1-16,2 0-2 15,1 3 1-15,0 0-1 16,0 0-3-16,0 2 2 16,-1-2 3-16,1 0 1 15,3 0-4 1,-3 2-1-16,0-2 3 15,2 2 1-15,1 1 0 0,0-1-2 16,0 1 3-16,2-3 0 16,4-3-1-16,3 0 1 15,-3 3-2-15,2 2 2 16,4 1-2 0,-3-1-1-16,2 1 1 0,1 2-1 15,-3 0-3-15,-1 3 0 0,1 2 4 16,3 3 3-16,-1 0-1 15,-2 3 0-15,0 0-1 16,2 0-2-16,1-1 1 16,0 1-1-16,-1 2 2 15,1 1 1-15,-3 2-1 0,2 0-2 16,1 2-2-16,6 4 1 16,-7 2 1-16,1-1 2 15,3 1-1-15,-4 3-1 16,1 0 1-16,3-1-1 15,-4 1 0-15,1 5 0 16,3 7 0 0,-4-1 0-16,-2-1 0 15,-6 0 2-15,-3 0 3 16,-1 0 4-16,-2 3-4 16,0-5-3-16,3 7-1 15,-3 1 1-15,-1-1-3 16,1 0 0-16,6 4 1 15,0-1 2-15,-1 0-1 0,4 8-1 0,0-5-2 16,-4-1 1-16,-2 1 3 16,0-3 1-16,-3-2-1 15,-6-4-2-15,-1-1 1 16,-5 1 1-16,0-1-3 16,-3-7 0-16,-3 7 3 31,0-7-8-31,0-1-1 15,0-1-38 1,-3 0-4-16,0 3-3 16,-3-5-33-1,0-1-45-15,-3 1 36 16</inkml:trace>
  <inkml:trace contextRef="#ctx0" brushRef="#br0" timeOffset="68">6675 15468 148 0,'-12'-3'57'0,"12"3"-30"0,12 0-25 16,-9 3 12-16,-3-3 4 15,0 2 6-15,3 3 2 16,3 3 4-16,0 3-16 0,0 2-4 0,0 11 1 15,0 3-1-15,0-4 2 16,0 1-11-16,0-3-3 16,0 0 1-16,-3-2 2 15,0-3 2-15,-3-3 3 16,-3-2-1-16,-3-1 2 16,0-2 2-1,-6-5 5-15,-6 5 5 16,0-6 3-16,-3-2-7 15,1-2-4-15,-1-1-6 16,0-2-2-16,3 5-3 16,6-3-3-16,0 1-38 15,6-1-15-15,3 3-76 16</inkml:trace>
  <inkml:trace contextRef="#ctx0" brushRef="#br0" timeOffset="69">6137 14491 160 0,'3'-16'63'0,"-6"14"-34"0,3-4-19 16,0 4 17-16,0-1-2 31,-3-2 0-31,0 0-1 0,-3-1 0 16,-3 1-13-16,-3 2 4 0,-3 3 3 16,-12 3-6-16,0 2 1 15,1 3-10-15,-1 8-2 16,3 5-1-16,6-2 0 15,6-3-3-15,6 2 2 16,6 1-1-16,6-1-2 0,9 6 3 16,6 0 0-16,3-3 1 15,0 3 0-15,-4 0 0 16,-2-3 0-16,-3-3 2 16,-6 1 1-16,-6-3-1 0,-6-3 1 15,-3-2-9-15,-9-6-3 31,-3-3 5-31,-2-2 3 0,-1-2 0 16,0-1-2-16,3-2 2 0,3-3 0 16,6-5 1-16,6-6 0 15,6-2 0-15,3 0 0 16,12-6-5-16,6 4 1 16,0-7 6-1,-1 4 4-15,1-3-1 0,-3 8 2 16,-6 2 0-16,-6 3 1 15,-3 3-4-15,0 0-1 16,-6 2-17-16,-3 3-5 16,0 3-44-16,0 2-17 15,0 1-20 1</inkml:trace>
  <inkml:trace contextRef="#ctx0" brushRef="#br0" timeOffset="70">6404 14441 164 0,'-3'0'63'0,"3"5"-34"0,0 8-34 16,3 9 12-16,0 4 5 16,0 1 7-16,-3 4 1 0,0 6 3 0,3-2-13 15,0-3 1-15,0-6 0 0,3-2-6 16,0-6-1-16,0-2 0 16,-3-3 0-1,0-5-2-15,0 0 1 0,-3-8 7 16,0 0 3-16,3-2-4 15,0-4-1-15,6-7-9 16,0 0-1-16,0 0-2 16,3-1 2-16,0 4-4 15,3 2 2-15,2 5 0 16,-2 9 2-16,0-1 1 0,-3 5 3 16,-3 1 5-16,-3 2 6 15,-3 0 2-15,-3 1 0 16,-6-4-5-16,-3 1-4 15,-3-1-3-15,-3-2-3 16,-6-2-6-16,-2-4-1 16,2 1-19-1,3-3-6-15,3 0-10 16,3-3-1-16,6-2-41 16,9 0-31-16,9-8 47 15</inkml:trace>
  <inkml:trace contextRef="#ctx0" brushRef="#br0" timeOffset="71">6651 14671 216 0,'0'5'82'0,"6"1"-44"0,9 15-42 15,-9-8 13-15,0-2 1 16,0 2 4-16,-3-2-3 16,0-1 1-16,3 1-7 15,0-1-5-15,0 1-3 0,0-1-12 16,0-2-5-1,0-2-36-15,0-4-16 16,0-2-9 0</inkml:trace>
  <inkml:trace contextRef="#ctx0" brushRef="#br0" timeOffset="72">6803 14700 188 0,'-9'16'71'0,"9"-11"-38"0,-6 17-36 15,3-12 11-15,-3 3 7 16,-2 3 5-16,-4 3-6 0,0 2-1 16,3-3-7-16,0-2-4 0,3 6 1 15,0-4-9-15,3-2-40 16,0-5-13-16,6-11-28 16</inkml:trace>
  <inkml:trace contextRef="#ctx0" brushRef="#br0" timeOffset="73">6961 14475 192 0,'-3'-5'74'0,"3"5"-40"0,3 3-38 0,0 7 13 0,-3 9 8 15,3 5 8-15,-3 2-6 16,0 1-1-16,0 7-10 16,0-2 4-16,0-1 1 0,0 1-6 15,0 0-4-15,0-3-5 0,0-2 1 16,0-9-23-16,3-2-10 16,-3-6-50-1,3-2-48-15,-3-8 45 31</inkml:trace>
  <inkml:trace contextRef="#ctx0" brushRef="#br0" timeOffset="74">6851 14629 244 0,'-6'-3'90'0,"9"6"-48"0,3-3-49 0,3 0 14 15,6 0-1 1,3 0 6-16,2 0-4 0,4 0-2 16,0 0-3-1,0 0-14-15,6 0-4 0,-4 0-75 16,-2 2-52 0,-3-2 53-16</inkml:trace>
  <inkml:trace contextRef="#ctx0" brushRef="#br0" timeOffset="75">7071 14708 232 0,'-6'16'88'0,"6"-11"-48"0,6 6-47 31,3-6 14-31,0 1-3 0,3-1 5 0,0-3 4 16,3-2 4-16,0 0-9 16,0 0 0-16,-1 0 2 0,1-5-6 15,0 0-2-15,-3-8 1 16,0 2 0-16,-3 0-1 15,-3 1-2-15,-6-1-4 16,-3 1 0-16,-3-1-5 0,-3 3-1 16,-3 3 2-16,-3 5 3 15,-3 3 3-15,-2 5 1 16,-1 5 1-16,3-3 2 16,3 6 1-16,3 0 3 15,3 0 3-15,6 0 2 16,9 0-5-1,3 0-4-15,3-3-1 0,3-3-1 16,6-2-3-16,5-2 2 0,1-4-37 16,0 1-16-16,9-3-55 15</inkml:trace>
  <inkml:trace contextRef="#ctx0" brushRef="#br0" timeOffset="76">7488 14637 156 0,'3'-8'57'0,"0"3"-30"0,-3 5 4 0,0 0 24 16,0 0-7-16,-3 0-4 15,-6 2-20-15,-3 3-10 16,0 1-8-16,3-1-3 0,0 6 1 15,6-1-5-15,0 3-1 0,9 1 1 16,3 4 0-16,3 1 3 31,0-3 3-31,-3-1 0 16,0 1 0-16,-6 0 1 16,-3 0 3-16,-6-3 0 15,-6 1 0-15,-12-4-5 16,-6-2-1-16,-2 0-21 0,2 0-8 15,0-3-53-15,6 1-24 16,6-6-6-16</inkml:trace>
  <inkml:trace contextRef="#ctx0" brushRef="#br0" timeOffset="77">21597 15309 196 0,'-6'-13'74'0,"3"5"-40"0,-3-6-35 0,3 9 15 0,-6-5-1 15,-6-1 4-15,-15-5 2 16,-5-5 3-16,-7 2-12 16,-9 4-1-16,-11 1 1 0,-13 1-6 15,-11 2-2-15,-12 6-4 16,-3 10 1-16,-3 6 3 16,2 8 1-1,7 7 1-15,3 14 0 16,5 15-5-16,10 17 1 15,9 7-2-15,17 24 0 16,21 6 0-16,21 2-2 16,27-3 3-16,24 6 2 15,29-16-2-15,25-13 0 0,17-19 5 16,33-19 2-16,11-23 0 16,10-29 1-16,0-19 2 15,-16-18 2-15,-11-14-3 16,-21-13 0-16,-26-15 12 15,-28-6 10-15,-26-3-5 16,-36-5 0-16,-24-5-5 0,-24 13-3 16,13 16-3-16,-49-5-1 0,-2 15-21 15,3 17-6-15,5 10-56 16,13 10-24-16,14 9-57 16</inkml:trace>
  <inkml:trace contextRef="#ctx0" brushRef="#br0" timeOffset="78">21365 16007 68 0,'0'0'27'0,"0"0"-14"0,0 0 0 0,0 0 11 15,0 0-4-15,0 0 1 16,0 0-6-16,0 0 1 0,0 0-3 15,0 0 0-15,0 0-3 16,0 0-1-16,0 0-5 31,0 0 2-31,0 0 0 0,0 0 2 0,0 0 0 16,0 0 0-16,0 0 0 16,0 6-2-16,0-6 1 15,0 0-2-15,0 0 0 16,0 0-1-16,0 0 0 15,0 0 0-15,0 0 2 16,0 0-1-16,0 0 0 0,0 0-1 16,0 0 0-16,0 0-2 15,0 0 1-15,0 0-2 16,0 0 2-16,0 0-2 16,0 0 2-1,0 0-2-15,0 0 4 16,0 0 1-1,0 0 6 1,3 8-6-16,-3-3-1 16,3 0-1-16,0-2 0 15,0 2-2-15,0-2-2 0,2 2 1 16,1 6 1-16,0-3-3 0,0-1 0 16,0 1-1-1,6-2 0-15,-3 2 4 0,6 2 1 16,-3 1 1-1,0 5 2-15,0-3-3 0,-3 8 0 16,0 0 3-16,-3 3 1 16,-1 2-1-16,1 4-1 15,-6-1 1-15,3-3 1 16,-3 1 1-16,0-1 0 0,-3-2 0 16,0 2 0-16,-5 1-2 15,2-9 1-15,0 1-4 16,0-6 0-16,3-5-1 15,0 5-2 1,0-5 1-16,0-3-1 0,0 1 0 16,0-4 0-1,3 1-5-15,-3 0 1 0,3-3-16 16,0 0-6-16,0 0-18 16,0 0-7-16,6-3-11 15,-9 0-1-15,3 1-26 16</inkml:trace>
  <inkml:trace contextRef="#ctx0" brushRef="#br0" timeOffset="79">21400 16420 140 0,'-6'0'52'0,"6"0"-28"0,0 0-13 15,0 0 15-15,0 0-1 16,0 0 17 0,0 19-5-16,3-1-20 15,0 1 0-15,0 2-1 0,0 3-4 16,0-1-2-16,0 1 1 16,0 0 0-16,0-8-1 15,0 2-1-15,0-2-3 0,0-5 1 0,6-3 2 16,3-3 2-1,0-5 3-15,3-5-7 16,0 2-2-16,0-7-3 16,-1 2 1-16,4-3-4 15,-3 0 0-15,0 1 3 16,-3-3 1-16,0 7-1 0,-3-2-2 16,0 3 1-16,-3 0 1 15,-3-3-3-15,0 8 0 16,-3-3-8-16,0 3-4 15,0 0-24-15,0 0-11 16,0 0-50 15,-3 0-55-31,0-5 48 0</inkml:trace>
  <inkml:trace contextRef="#ctx0" brushRef="#br0" timeOffset="80">20385 17529 124 0,'0'0'49'0,"0"0"-26"0,0 0-16 0,0 0 13 16,0 0 3-16,0 0 6 0,0 0-1 15,0 0 3-15,0 0-17 16,0 0 7-16,0 0 3 0,0 0-4 16,0 0-1-16,-3 5-7 15,0-5-2-15,-3 5-4 16,-2-2 1-16,-1-3 0 0,-3 5 3 15,-6-5 1-15,-3 5 3 16,-3-5-3-16,-3 0-1 0,-11-5 0 16,-7 5 1-16,-9-5-1 15,-5 5 1-15,-13 0 0 16,-8 0 3-16,-3 0-3 16,-4-3 1-16,-5 3-3 15,3-5 2-15,3 0-4 31,5 2 1-31,4 0-5 0,8-5-2 16,10 8 0-16,8-2-1 16,13-1 0-16,5 0 0 15,9-2-11-15,3 5-5 0,6-2-17 16,3-1-4-16,9 0-15 16,3-2-6-1,0 5-21-15,6-5-8 0,3 2-15 16</inkml:trace>
  <inkml:trace contextRef="#ctx0" brushRef="#br0" timeOffset="81">19177 17293 152 0,'0'0'57'0,"0"0"-30"0,0 0-29 15,-3 5 9-15,-3 3 10 0,-6 0 6 16,-3-2 8-16,-6 7 4 16,-5 11-19-16,-4-8 6 0,-6 2 5 15,-3-5-9-15,1 6-2 16,-1-6-9-16,0 6-5 0,4-6 10 15,8-5 4-15,3 5-6 32,15-2-3-32,9 2-7 0,6 0-2 15,12 0 3-15,3 0 1 16,5 3-5-16,7-10 0 16,0 7-32-16,3 0-14 15,-1-5-77 1</inkml:trace>
  <inkml:trace contextRef="#ctx0" brushRef="#br0" timeOffset="82">18269 17881 104 0,'-3'0'38'0,"0"0"-20"0,-9 0 1 0,9 0 16 15,0 0 0-15,0 0 4 0,0 0-10 32,0 0-5-32,3 0-14 15,0 0 0-15,0 0 1 0,0 0-2 0,0 0 0 16,0 0-3-16,9 0-1 16,3 0 1-16,3 0 1 15,0 0-3-15,3 0-1 16,0 0-3-16,-1 0-1 15,1-6 1-15,6 6 0 0,-3-8 2 16,3 14 1-16,-6-6-4 16,-3 0 1-16,-1 0 2 15,-5 0 1-15,0 2-1 16,-3-2 1-16,-18 6 2 16,0 4-2-1,0 3-2-15,-2 3 2 0,-4 3 2 16,0 2-2-16,-3-3-2 15,-3 14 0-15,-3-5-1 0,7-6 2 16,2 3 1-16,0-6 1 16,6-5 2-16,3-5-3 15,3 6-2-15,3-7 0 32,9-1-1-32,6-1 0 15,3-2 0-15,3-3 0 0,0 5 0 16,-1-5 0-16,4 5 0 15,-3-5-9-15,3 3-2 16,-3-3-16-16,3 0-8 16,-3 0-17-16,-4 0-5 15,-2-3-35-15</inkml:trace>
  <inkml:trace contextRef="#ctx0" brushRef="#br0" timeOffset="83">18296 18010 196 0,'-24'-5'74'0,"24"10"-40"0,0-5-31 0,0 0 15 0</inkml:trace>
  <inkml:trace contextRef="#ctx0" brushRef="#br0" timeOffset="84">18281 18010 365 0,'12'5'29'0,"3"-2"-14"16,0-3-9-16,5 5-3 0,-2 1-4 15,9-4 0-15,3-2-28 16,-3 0-10-16,-1-2-23 0,-2-4-9 16,0 1-5-1</inkml:trace>
  <inkml:trace contextRef="#ctx0" brushRef="#br0" timeOffset="85">18561 18000 212 0,'-12'2'79'0,"9"1"-42"0,0-3-37 16,3 0 16-16,0 0-7 15,3 5 0-15,3 0 3 16,0-2 3-16,3-3-8 16,3 0-2-16,2 0 1 0,1 0-3 15,0-8 0-15,0 3-1 16,0-3-2 0,0 0 1-16,-3-3 1 15,-6-2 1-15,-3 8 1 16,-3-3-2-16,-6 0 1 15,-3 3-4-15,-6-1 0 0,0 6-1 16,-3 6-2-16,0 2 3 16,0 5 2-16,-2 5-2 15,8 6 0-15,-3 5 5 16,12-2 5-16,3-3-5 0,6-3 0 16,3 3-2-16,3-9-2 31,6-1-2-31,-1-4-1 0,4-7-20 0,3-3-8 15,3 0-11-15,-3-8-1 32,-1 3-17-32,-2-11-39 15,-6-3 20-15</inkml:trace>
  <inkml:trace contextRef="#ctx0" brushRef="#br0" timeOffset="86">18802 18023 164 0,'0'0'63'0,"3"8"-34"0,-6 3-32 16,3-3 11-16,3 10 5 15,-3-2 6-15,0 0-1 0,3-3 1 16,-3 1-10 0,0-6 6-16,0-1 4 0,0-1 3 15,0-6 2-15,0 0-5 0,0 0 1 16,0-13-7-16,0-1 0 16,0-4-6-16,3-1 1 15,0-2-5-15,3 3-2 0,3-4 0 16,0 4-1-16,-1-1-14 15,4 6-3-15,0 0-22 0,6 5-8 16,3 3-8-16,-3 5-2 16,-3-3-1-1,-3 3-2-15,0 0 34 32,-4 3 31-32,-2-3 18 0,-3 5 20 15,-3 3 11-15,0 5-16 16,0 0-7-16,0 1-14 15,0 4-4-15,0 6-7 16,3-3 3-16,0-2 3 0,3-3-2 16,3-6 2-16,0-2-1 0,3-11 1 15,0-7-2-15,0-3-1 16,-3-1-1-16,-3 1 2 16,-3-5-1-16,-6 2 0 15,-3-3-5-15,-3 1-3 0,-3-1 0 16,-6 6-1-16,3 5-9 15,3 0-2-15,-3 3-32 32,9 5-14-32,6 0-41 15,9 5-35 1,3-2 52-16</inkml:trace>
  <inkml:trace contextRef="#ctx0" brushRef="#br0" timeOffset="87">19207 18010 296 0,'-21'0'110'0,"33"8"-60"0,-3-8-61 16,-3 5 16-16,0-5 0 16,2 0 6-16,4 0-7 15,3-5-2-15,0 5-2 0,0-3-14 0,9-2-5 16,3 0-63-16,-1 0-26 15,-2-3 11 1</inkml:trace>
  <inkml:trace contextRef="#ctx0" brushRef="#br0" timeOffset="88">19451 18018 308 0,'-15'0'115'0,"15"0"-62"0,0 5-66 0,0-5 17 16,3 0-8-16,0 8 2 16,3-2 7-16,0-6 7 15,3 5-6-15,3-2-1 0,2-3-1 16,4-3 0-16,0-2 0 16,-3-1-2-16,0 4-2 0,0-9 3 15,3 3 2-15,-6 0-2 16,-4-2-2-16,-8-4-3 15,0 9 1-15,-3-8 1 16,-2 5 2-16,-7 3-6 16,-3 5 1-16,0 0 1 0,-3 0 1 15,0 10-2-15,0-2 2 16,3 5 1-16,4 1 2 16,2-1 1-16,3 11 1 15,3-3 0-15,3 0 2 0,6-2-5 16,6-1-1-16,2 1 0 15,4-4 0-15,0-1-22 16,6-9-8-16,3 3-27 16,2-8-9-16,-5 0-47 15</inkml:trace>
  <inkml:trace contextRef="#ctx0" brushRef="#br0" timeOffset="89">19790 17965 244 0,'0'-8'93'0,"6"8"-50"0,-6-5-52 16,0 5 14-16,0 8-5 15,0-3 0-15,-6 8 2 16,0 6 3-16,-3-1-2 16,-3 4 0-16,0 4 1 0,0-5-27 0,4-2-9 15,-1-1-44 1,0-4-42-16,3-7 35 15</inkml:trace>
  <inkml:trace contextRef="#ctx0" brushRef="#br0" timeOffset="90">19650 18005 268 0,'15'0'101'0,"-9"0"-54"0,9 5-46 16,-6 3 21-16,3-3-10 15,3 17 1-15,-1-4-8 0,10 3-3 16,-3-2-1-16,3-6-17 0,3 0-6 16,0-2-55-16,2-3-25 15,-2-3 4 1</inkml:trace>
  <inkml:trace contextRef="#ctx0" brushRef="#br0" timeOffset="91">19939 17735 288 0,'-6'-5'110'0,"6"5"-60"0,6 8-63 15,-3-3 17-15,3 3-4 0,-3 18 2 16,0 6 6-16,-3 8 3 16,0 2-6-16,0 6-3 0,3 2 1 15,0-8-7-15,0-5 1 16,0-7-28-16,0-7-9 0,0-4-33 15,-3-6-14-15,3-5 0 32</inkml:trace>
  <inkml:trace contextRef="#ctx0" brushRef="#br0" timeOffset="92">19844 17957 300 0,'-3'-5'112'0,"6"0"-60"0,17 5-63 16,-11-3 18-16,3-2-7 16,6-1 2-16,6 6-3 15,0-2 0-15,6-3 1 16,2 10-36-16,1-3-13 0,-3-2-68 16</inkml:trace>
  <inkml:trace contextRef="#ctx0" brushRef="#br0" timeOffset="93">20114 18037 288 0,'12'8'107'16,"-3"10"-58"-16,0-10-57 16,-3-3 16-16,3 3-8 15,0-8 2-15,0 0 3 0,3 0 4 16,0-8-4-1,0 3-5-15,-3-3-1 0,0 0-1 0,-3-2-2 16,-3 2 0-16,-3-6 0 16,-3 6 0-16,-3-2 3 15,-3 2 0-15,-3 3 3 0,-3 2-3 16,-3 3 0-16,-6 3 1 16,3 5 2-16,3 2-1 15,7 3 2-15,2 14 4 16,3-6 4-16,6-2-6 15,3-1-3-15,6 1-1 32,5-6-1-32,1-5-9 0,3 5-4 15,0-5-22-15,0-3-10 16,0-5-16-16,-3 0-5 16,-3-5-19-1</inkml:trace>
  <inkml:trace contextRef="#ctx0" brushRef="#br0" timeOffset="94">20278 18063 208 0,'-18'-13'79'0,"15"13"-42"0,6 13-45 0,0 0 10 16,-3 1 1-1,0-1 3-15,0 5 14 0,0-4 7 16,0-1-13-16,-3 0-4 0,3 0-2 16,0-5 0-16,0-3 2 15,0 1 1-15,0-6 1 0,0 0-4 16,3-6 0-16,6 1-5 15,0-8-2-15,-3-3 0 16,6-8 1-16,0 3 5 16,0-3 4-16,0 8-6 15,0 3-3-15,3 3 1 32,2 2 0-32,-2 8-1 0,-3 0-2 15,0 13 1-15,-3 0 1 16,0 6-3-16,-3-3 0 15,0-1-21-15,0-1-8 16,0-1-27-16,0-5-9 16,0 0-42-16</inkml:trace>
  <inkml:trace contextRef="#ctx0" brushRef="#br0" timeOffset="95">20751 18018 276 0,'-3'-3'104'0,"3"-2"-56"0,-2 0-58 0,-7 2 14 15,0 1-10-15,-3-1 1 16,-3 3 9-16,0 0 5 0,-3 3-4 16,-6 2 6-16,3 0 2 0,-2 14-6 15,2 2-4-15,3 5-5 16,6 1-1-16,3-1 2 15,6 6 0-15,6-6 1 0,9 1 0 16,0-9 0-16,6-4 2 16,0-9-1-16,0-10 2 15,-1-1-4-15,7-7 0 16,-3-3 1-16,-3-2 2 16,-6-14 1-16,-3 0 3 15,-3-7-3-15,-6-1 0 0,-3 0 1 31,0-5 2-31,0 0 6 16,-3 11 4-16,3 2-4 0,0 6 1 0,0 7-10 0,3 6-2 31,-3 5-3-31,3 3 0 16,0 15 4-16,0 11 3 16,3 6 0-16,0 7 2 0,9 11-4 15,0 0-2-15,3 0 0 16,-1 0 1-16,4-5-8 15,0 0-1-15,0-1-31 16,0-2-13-16,3-8-91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7:53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23052 8337 196 0,'-9'0'74'0,"6"3"-58"0,0 10-2 0,3-3-5 15,0 9 8-15,-5 10 6 16,5 13 4-16,-6 11 3 15,0 3-16-15,0-3-1 0,3 0 0 16,0-11-5-16,-3-5-2 16,6-8-6-16,0-5 0 15,0-5 2-15,0-6 1 16,0-3 1-16,0-4 2 16,6-9 1-16,-3-5 1 15,0-8-4-15,0-10-1 16,0-11-3-16,0-8-1 15,0-6-1-15,0 1 0 0,0 5 2 16,-3 3 2-16,5 7-3 16,-5 9 0-16,0 8 1 15,0 4 0-15,0 9 2 16,0 10 1-16,3 9-1 16,-3 7 1-16,3 8 0 15,0 3 1-15,0-1-2 16,0-4-2-16,6-3-2 15,-3-9 1-15,3-1 3 16,3-14 1-16,3-16-6 0,3-8-2 16,3-5-7-16,-3 0 0 15,-1-3 1-15,1 3 2 16,-3 2 6 0,-3 6 1-16,-3 8 4 0,0 2 3 15,0 9 4 1,-3 4 5-16,3 9 1 0,-3 16 3 15,0 17-4-15,0 12 0 16,-3-3-8-16,5 3-2 16,-2-11-2-16,0-6-2 15,6-4-4-15,-3-4 0 16,0-7-31-16,9-8-14 16,-3-8-35-16,3-8-12 15,3-11-9-15</inkml:trace>
  <inkml:trace contextRef="#ctx0" brushRef="#br0" timeOffset="1">23466 8655 300 0,'-15'10'112'0,"15"-5"-87"0,3 3-9 16,0-2-9-16,-3 2-5 16,6 2 3-16,0 1 2 15,0-3 1-15,3 0-4 16,3-6-3-16,0-2 0 0,3-2-1 15,-3-4 2-15,-1-2-6 16,-2-2 1-16,-6-3-1 16,-3-3-1-16,0 0-1 15,-9 3 1-15,-2 2 3 0,-1 3 1 16,-9 11 1-16,0 10 2 16,0 3-1-16,3 5 2 15,0 3 2-15,9 2 2 16,4 1 5-16,5-3 5 15,5-3-11-15,4-3-4 16,0-2-6-16,9-3 0 16,0-2-11-16,3-6-6 15,6-7-30-15,-4-6-13 16,1-3-50 0</inkml:trace>
  <inkml:trace contextRef="#ctx0" brushRef="#br0" timeOffset="2">23630 8684 232 0,'-9'26'88'15,"9"-7"-69"-15,0 7 11 0,0-13-2 0,0 6-1 16,0-3 3-16,0 0-14 16,0-3-7-16,3 0-5 15,0-5-4-15,0-3 1 0,3-2-6 16,-3-6 1-16,9-2-5 15,-3-11-1-15,2-8-13 16,-2-7-3-16,9-1 9 16,0 3 7-16,-3 8 5 15,0 10 3-15,0 8 10 16,0 11 4-16,-3 8 10 16,-4 3 4-16,-2-1-3 15,0 1-2-15,-3-3-9 16,-3-6-3-16,6-2-7 0,-3-5-2 15,3-3 0-15,0-6 2 16,9-9-6-16,0-9 1 16,3-3-1-16,0 3 2 15,-3 6-1-15,5 10 1 16,-2 13 4-16,-6 11 3 16,6 5 7-16,-6 3 2 15,-3 3-5-15,-6-4-3 16,3-1-6-16,-3-4 0 15,-3-2-22-15,9-5-10 0,-3-6-46 16,0-5-20-16</inkml:trace>
  <inkml:trace contextRef="#ctx0" brushRef="#br0" timeOffset="3">24234 8366 296 0,'-6'13'110'0,"6"3"-86"0,9 11-6 16,-9-11-10-16,0 10 9 15,0 14 11-15,0 10-3 0,0 0-2 16,0 3-13-16,0-8-6 0,0-8-3 16,0-2-1-16,6-6 0 15,0-5 0-15,0-6 2 16,3-2-3-16,3-6 0 15,0-2 3-15,8-2 1 16,1-4-4-16,-3 1-1 16,0-3-19-16,-3 0-7 15,-6-3-25-15,3 1-9 16,-6-9-64 0</inkml:trace>
  <inkml:trace contextRef="#ctx0" brushRef="#br0" timeOffset="4">24115 8366 320 0,'0'-5'121'0,"12"2"-95"0,12-2 3 16,-12 2-6-16,2-2-13 15,4 0-3-15,3-3-7 16,6 0-2-16,-3 0 1 15,9-3-64-15,5 3-28 0</inkml:trace>
  <inkml:trace contextRef="#ctx0" brushRef="#br0" timeOffset="5">24603 8329 280 0,'-21'0'104'0,"18"0"-81"0,3 0-4 0,0 0-6 16,0 0 5-16,0 0 6 16,3 3-8-16,6-3-2 15,3 0-8-15,-3-3-8 0,9 0-2 16,-6-2 2-16,9 0 1 16,-3 0-8-16,-7-1-4 15,7 1 0-15,-6 2 2 16,-3 3 5-16,0 3 3 15,-6 2-3-15,-3 6 2 0,0 2 0 16,0 6 2 0,0-1 1-16,0 6 1 0,0 5-3 15,6 8 0 1,0 8 2-16,0 5 2 0,3 1 0 16,0 2-1-1,-3-6 5-15,3-5 1 0,0-4 13 16,-6-7 5-16,-3-2 7 15,0-5 4-15,-3-3 0 16,-6-5 1-16,0-5-13 16,-3-3-6-16,-6-6-26 15,-3-4-9-15,0-1-55 16,9 0-25-16,-5-2-55 16</inkml:trace>
  <inkml:trace contextRef="#ctx0" brushRef="#br0" timeOffset="6">22582 9012 296 0,'-9'-3'110'0,"12"0"-86"0,15-5-11 0,-3 3-11 16,15-5 10-16,20-4 9 15,16-1 1-15,14-9-1 16,36-8-11-16,15-18-2 0,42-27-1 16,8-2-3-16,28-1-3 15,-22 11-3-15,-5 9-1 16,-13 1 4-16,-23 9 1 15,-36 10 11-15,-17 11 6 0,-25 8-8 16,-17 5-1-16,-13 3-4 16,-8 5-1-16,-9 0-6 15,-12 0-1-15,-6 0-21 16,-12 0-8 0,-6 3-17-16,-9 2-5 15,1 1-40-15,-10 2-16 16,-3 0 12-16</inkml:trace>
  <inkml:trace contextRef="#ctx0" brushRef="#br0" timeOffset="7">22722 8128 208 0,'15'8'79'0,"6"5"-61"0,20 11 21 0,-17-5 5 16,12 4-7-16,14 9 1 15,31 5-16-15,20 5-3 0,24 11-11 16,30 16-1-16,9 8 3 0,17-8 0 16,-5-3 2-16,8-11 2 15,-11-4 4-15,-15-9-6 16,-12 0 1-16,-15 1-8 15,-21-6-1-15,-21-3 4 16,-18-5 5-16,-17-5-5 16,-6-5 0-16,-7-6-6 15,-14-5-2-15,-12-3-9 16,0-5-4-16,-9-3-31 16,0 1-11-16,-12-1-87 15,-6 3-57 1,-6 0 84-16</inkml:trace>
  <inkml:trace contextRef="#ctx0" brushRef="#br0" timeOffset="8">11661 14986 156 0,'-6'-13'57'0,"0"10"-44"0,-3-5 12 16,6 6 1-16,-6-1-6 16,-3 0-1-16,-8 3-5 15,-4 6-1-15,-6 1-7 16,0 7-6-16,-5 4-1 0,-4 9 1 15,0 7 0-15,3 14 0 16,4 21 2-16,8 7 3 16,9-2 2-16,12 6-1 15,15 7 1-15,18-5-2 0,11-18 2 16,10-19 0-16,5-22 1 16,10-25-2-16,8-19 1 15,-2-11-4-15,-4-16-2 16,-11-15-3-16,-15-11 1 15,-19 2 1-15,-14 3 2 16,-12 3-3-16,-12 5-2 16,-5 8-3-16,-4 8-1 15,-3 8-10-15,0 6-1 16,3 12-29-16,4 9-9 16,-1 12-31-16</inkml:trace>
  <inkml:trace contextRef="#ctx0" brushRef="#br0" timeOffset="9">11956 14835 144 0,'3'0'55'0,"-3"3"-43"0,0 2 12 0,0 0 2 16,-3 3-6-16,0 6-1 16,-3 1-9-16,-3 7-2 15,-3 1-4-15,0 1-3 0,0-3 0 16,0 1-1-16,3-4 0 15,3-2 0-15,0-3 0 0,3-2-3 16,3 2 2-16,3-5 3 16,6 0 1-16,0 0-1 15,6-3 1-15,3-2-4 16,0-1-2-16,3 1-25 16,3-3-11-1,-1 0-42-15</inkml:trace>
  <inkml:trace contextRef="#ctx0" brushRef="#br0" timeOffset="10">12045 15073 104 0,'-3'-2'38'0,"3"-1"-29"0,3 0 6 0,0 1 2 16,3-6 0-16,0 0 1 15,3 0 0-15,0-3 0 16,6-2 0-16,3-3 0 15,5-2-9-15,10-6-3 0,9-3 0 16,8 1-1-16,7 2 2 16,8-2-4-16,13 5-2 0,17 5-3 15,3 2 1-15,12 4-1 16,15 5 0-16,3 7 2 16,3 6 2-16,3 3 3 15,-6 5 2-15,-15 2-3 16,-11-2-3-16,-13 0 2 15,-9 0 0-15,-14 0-12 16,-10-3-4-16,-8-3-80 16</inkml:trace>
  <inkml:trace contextRef="#ctx0" brushRef="#br0" timeOffset="11">14376 14960 116 0,'0'-11'46'0,"0"6"-35"0,-3-1 14 0,0 4 4 16,-3-1-10-16,-3 0-3 15,-3 3-5-15,-3 3-2 16,-3 5-5-1,-3 3-3-15,1 7 2 0,-1 3-2 0,3 6-1 16,6-3-2-16,6 2 1 16,6-5 1-16,6-2 2 15,3-6-1-15,6-2-1 16,3-6 3-16,2-5 0 16,-2-5-8-16,0-3-2 15,0-8-1-15,-3 2 2 16,-3-1 6-16,-6 1 2 15,-3-4 0-15,0 7 1 16,-3 3 4-16,0 3 6 16,0 2-7-16,0 3-3 15,0 6-2-15,6 4-1 16,0 1 0-16,6 2 2 16,-1-2-1-16,4-1 2 15,3-2-33-15,0-3-12 0,0-2-36 16</inkml:trace>
  <inkml:trace contextRef="#ctx0" brushRef="#br0" timeOffset="12">14599 14936 188 0,'-21'-3'71'0,"12"8"-55"0,-6 9-7 16,9-6-7-16,-3 5-1 0,-3 3 1 15,4 5 0-15,2-3 1 16,3 4-2-16,3-1-3 0,6-5 1 16,3-3 3-16,-1-3 1 15,4-2-1-15,0-5 1 16,3-8-4-16,0-6 0 16,0-7 3-16,-3-1 3 15,-3-10-2-15,-3 0 0 16,-6-6-3-16,-3-2-1 15,-3-2 1-15,0 4 0 16,-3 4 0-16,0 7 0 16,3 5 4-16,0 6 2 15,3 8-5-15,0 10 0 16,0 14-3-16,3 12 0 0,3 6 2 16,3 0 2-16,0 0-6 15,3 0-1-15,3-7-34 16,0-4-13-16,0-5-23 15</inkml:trace>
  <inkml:trace contextRef="#ctx0" brushRef="#br0" timeOffset="13">14825 14978 212 0,'-15'-5'82'0,"9"2"-64"0,-6 8-13 0,6 1-10 16,-2 4 0-1,-4 4 4-15,0 4 2 0,0 3 2 16,3 3-2 0,3-5-3-16,6-1-1 0,6 1-1 0,3-6 3 15,3-3-7-15,3-4 1 16,-1-6-6-16,1-8-2 16,0-5 6-16,-3-6 3 15,0-2 4-15,-6-6 1 16,-3-4 3-16,-3-1 1 15,-3-3 3-15,-6 4 1 16,0-4 3-16,-3 4 4 16,0 1-6-16,3 9-2 0,3 5-3 15,0 9-3 1,1 7 1-16,2 10-1 0,3 9 0 16,6 7 2-16,-1 6-3 15,4 2 0-15,3-2 1 16,3 0 2-16,3-3-1 15,0-5 2-15,3-3-31 16,-3-5-11-16,-1-8-37 16</inkml:trace>
  <inkml:trace contextRef="#ctx0" brushRef="#br0" timeOffset="14">14968 15026 108 0,'3'29'44'0,"0"-8"-35"0,0-3 14 0,0-10 2 15,0 0 0-15,0 0 0 16,3 0-6-16,-3-2-1 16,0-4-4-1,0-4-8-15,0-6-1 0,0 0 1 16,0-6-3-16,0-1-2 15,0-1 0-15,3-5 1 16,0 5-1-16,2 0-1 16,1 3-4-16,0 2-2 15,0 3-22-15,3 3-8 16,0-1-46 0</inkml:trace>
  <inkml:trace contextRef="#ctx0" brushRef="#br0" timeOffset="15">15200 15073 164 0,'6'8'63'0,"-3"-8"-49"0,6 0-6 15,-3 0-5-15,3-2-5 16,-3-4 0-16,3-2 0 16,0-5-2-16,-3 3 3 15,0-1 0-15,-3 0 3 0,-3 1-1 16,0-1 2-16,-3 1 0 0,-3 2 1 15,-3 2 0 1,-6 4 0-16,0 4-5 16,-3 9-1-16,3 2 5 15,0 6 3-15,3-1 10 0,4 6 5 16,5-3-7-16,3-2-1 16,3-1-7-16,2-2-2 15,7 0-11-15,6-5-3 16,0-6-41-1,3-2-59-15,3-6 18 16</inkml:trace>
  <inkml:trace contextRef="#ctx0" brushRef="#br0" timeOffset="16">15412 14970 184 0,'-6'-3'68'0,"6"3"-52"0,-3 3-3 15,3-3-3-15,0 3 6 16,0 2 5-16,-3 0-11 16,3 1-3-16,0-1-5 15,0 3-2-15,3 2 3 0,0 1-4 16,3 2 0-16,-1 1 1 16,-2 1 0-16,0-1 2 15,-3-4 1-15,-3 1 5 16,0-1 5-16,-5-2-7 0,-1 0-1 15,-3 0-3-15,0-3-2 16,-3 1-13-16,0-4-6 16,3-2-15-16,3-2-3 15,0-1-52 1</inkml:trace>
  <inkml:trace contextRef="#ctx0" brushRef="#br0" timeOffset="17">15560 14970 200 0,'-3'0'77'0,"3"0"-60"0,-6 5-3 0,3-2-5 16,-3 2-5-16,1 3 2 0,-1 0-5 15,3 0-3-15,3 5 1 16,3 1-2-16,3-1 1 0,2 3 2 15,1 0 2-15,0-1 1 16,0-1 1-16,-6-1 11 16,-6 0 7-16,-3 0-2 15,-3-2-2-15,-3-3-6 16,1-3 0-16,-4 1-12 16,3-4-4-16,0-2-27 15,3 0-10-15,3-2-63 16,6-1-32-16,3-2 69 15</inkml:trace>
  <inkml:trace contextRef="#ctx0" brushRef="#br0" timeOffset="18">15730 15044 216 0,'6'-2'82'0,"6"-1"-64"0,3-2-4 0,-6 5-6 16,3 0-1-16,2 0 4 16,1 0-15-16,0 0-7 0,3 0-65 15,-3 0-27-15,0 0 30 16,-3-3 18-16</inkml:trace>
  <inkml:trace contextRef="#ctx0" brushRef="#br0" timeOffset="19">16075 15010 160 0,'-6'0'63'0,"0"0"-49"0,0 5 18 15,3 0 5-15,-2 3-13 16,-4 0-1-16,0 6-13 0,0 1-4 15,0-1-4 1,3 1-2-16,6 1 1 0,3 0-1 0,6-3 0 16,3 1 0-16,6-6 0 15,-1-3-3-15,1-5 2 16,0 0 1-16,-3-3 2 16,-3-5 3-16,-6 0 4 15,-6 0 2-15,-3 1 3 16,-6-7-3-16,-3 4 1 15,-3 2-23-15,0 0-9 16,0 0-34-16,3 3-14 16,7-1-26-1</inkml:trace>
  <inkml:trace contextRef="#ctx0" brushRef="#br0" timeOffset="20">16364 14788 252 0,'-12'-24'93'0,"6"16"-72"0,-3 0 5 16,6 5-3-16,-3 3-7 15,-3 0 1-15,-3 6-12 16,1 4-2-16,-1 14-3 16,3 13-3-16,0 8 0 0,3 5 2 15,3 0 0-15,3-2 1 16,0 0 0-16,3-6 2 15,0-5 1-15,-3-5-17 16,0-6-7-16,0-5-43 16,-3-5-19-16,0-8-14 15</inkml:trace>
  <inkml:trace contextRef="#ctx0" brushRef="#br0" timeOffset="21">16075 15028 280 0,'3'-5'104'0,"12"-3"-81"0,15 0-8 0,-15 6-9 16,3-1-6-16,5-2 2 15,4 2-28-15,3 0-9 0,0-2-76 16,0-3-32-16</inkml:trace>
  <inkml:trace contextRef="#ctx0" brushRef="#br0" timeOffset="22">16775 15039 160 0,'-6'-8'60'0,"3"11"-47"0,-3-3 10 0,3 2 3 16,-3 4-13 0,-3 2-4-16,0 7-4 0,0 1 1 15,0 3-3 1,3-1 0-16,3 1 1 0,9-1 0 16,3-2 2-16,6-5 1 0,3-6 1 15,3-5-4-15,0-3-3 16,-4-2 2-16,-2-3 2 15,-3 0-2-15,-3-2 0 16,-6-4-1-16,-3 4 1 16,-6-1-4-16,-3 1-2 15,-3-1-20-15,0 6-8 16,1 2-30-16,2 1-47 16,3-1 25-16</inkml:trace>
  <inkml:trace contextRef="#ctx0" brushRef="#br0" timeOffset="23">16915 15129 164 0,'-3'29'63'0,"6"-3"-49"0,-6 14-2 16,3-21-2-16,0 4 13 15,-3 1 7-15,0 0-7 16,3-5-3-16,0-4-11 15,0-1 0-15,0-6 2 0,0-8-4 16,0-8-2-16,3-8-11 16,0-5-4-16,-3-6-2 0,-3-2 0 15,0-5-2-15,0-3-1 16,0 0 5-16,6 5 6 16,3 3 1-16,3 2-1 15,0 4 5 1,2 7 1-16,4 5 2 0,3 11 2 15,-3 8 1-15,0 5 1 16,-3 8 9 0,-6 1 6-16,-6 1-3 0,-6 1-2 15,-3-3-10-15,0 1-3 16,-3-4-12-16,0-5-5 16,3-2-23-16,0-6-8 15,-3-2-59-15</inkml:trace>
  <inkml:trace contextRef="#ctx0" brushRef="#br0" timeOffset="24">17093 15050 200 0,'0'13'74'0,"3"-5"-58"0,9 8 1 15,-6-9-3-15,3 1 3 16,3 0 4-16,3 0-6 15,0-2-2-15,0-1-7 16,-1-2-6-16,-2-3-1 0,0 0 3 16,0-3 1-16,-3-2-1 15,-3-3-2-15,-6-3 1 16,-3 0-1-16,-6 1-7 16,-6 2-3-16,0 3 3 15,-2 2 2-15,2 8-2 0,-3 6 0 16,3 2 1-16,3 3 4 15,3 0 3-15,3 0 2 16,6 0-1-16,6 0-2 16,3-3-6-16,3-3-1 15,3-2-26-15,0-2-10 16,0-6-42 0</inkml:trace>
  <inkml:trace contextRef="#ctx0" brushRef="#br0" timeOffset="25">17278 15124 132 0,'-3'8'52'0,"3"2"-41"0,0 3 13 15,3-5 5-15,0 3-2 16,-3-3 4-16,3 0-6 16,0-3-3-16,-3 0-12 15,0-5 2-15,0 0 4 0,3-2 1 16,0-4 1-16,3-2-5 15,-3-2-3-15,3-3-3 16,0-6-2-16,2-5-6 16,1 3 1-16,3-3 0 15,0 3 0-15,0 8-5 0,0 2 1 16,-3 3-22 0,0 6-11-16,0 4-16 0,-3 4-7 15,3 2-31 1</inkml:trace>
  <inkml:trace contextRef="#ctx0" brushRef="#br0" timeOffset="26">17564 15039 232 0,'-21'-5'88'0,"15"2"-69"0,-15 6-11 0,12 5-9 16,-3 2-5-16,0 6 3 0,-3 0 8 15,0 2 5-15,7 1-5 16,2 2-3-16,3 0-1 0,3-2 1 16,6-3 1-16,5-3-10 15,1-5-5-15,3-8-3 16,0-5-1-16,0-3 2 16,0-3 1-16,-3-2 14 15,-3-3 6-15,-3 0 9 16,-6 0 4-1,0 3-8-15,0 2-4 0,0 3-8 16,0 6 0-16,3 7 0 16,0 3 0-16,3 5-3 15,3 0 2-15,2 1 1 16,4-1 0-16,3-2-14 16,0-1-5-16,0-5-43 15,3-5-48 1,0-2 28-16</inkml:trace>
  <inkml:trace contextRef="#ctx0" brushRef="#br0" timeOffset="27">17739 14803 172 0,'-6'3'66'0,"9"8"-52"0,-3 15 1 0,0-7-1 0,0 7-1 16,0 9 4-1,0 7-7-15,3 0-1 16,0-2-5-16,0 0-3 0,0-6 2 0,3-2-37 16,-3-6-15-1,0-7-35 1</inkml:trace>
  <inkml:trace contextRef="#ctx0" brushRef="#br0" timeOffset="28">17584 14954 212 0,'0'0'82'0,"12"0"-64"0,-3 0 0 0,0 0-3 16,6-2-7-16,9-1 3 15,6-2-6-15,5-1-3 16,4 1-1-1,0 0-39-15,-1 2-16 0,-2-2-37 16</inkml:trace>
  <inkml:trace contextRef="#ctx0" brushRef="#br0" timeOffset="29">17903 15087 224 0,'-15'29'85'0,"15"-16"-66"0,0 3-6 0,3-8-4 15,3 0-4-15,3 0 4 16,3-3-2-16,3-2-2 0,3-6-2 16,-1-2-5-16,4-3 1 0,-3-6 1 15,0 1 0-15,-6-5 6 16,-3-4 6-16,-6 1 0 16,-6-2 3-16,-6 1-6 15,-3 1-3-15,-6 5-10 16,0 6-3-16,-3 4-18 15,4 4-9-15,2 2-20 16,3 2-8-16,6 1-22 16</inkml:trace>
  <inkml:trace contextRef="#ctx0" brushRef="#br0" timeOffset="30">18159 15087 212 0,'12'26'79'0,"-6"-13"-61"0,0 3-5 0,-6-11-7 16,0 3 7-16,0-2 6 16,0-1 6-16,-3-2 2 15,0-1-14-15,0-2 3 0,0 0 2 16,3-5 1-16,0-3 3 16,6-3-14-16,3-4-7 15,6-7-10-15,8 4-3 16,4-1-4-16,3 1-3 15,3 5-22-15,2 5-9 16,1 0-62 0</inkml:trace>
  <inkml:trace contextRef="#ctx0" brushRef="#br0" timeOffset="31">19844 15576 108 0,'0'-3'44'0,"-3"3"-35"0,3 3 5 0,3-6-1 15,-3 3-2-15,0 0 3 16,0 0 8-16,3 6 4 16,-3 4 1-16,0 9 1 0,0 10-15 15,0 8-3-15,0 3 0 0,0-1-2 16,0-2 3-16,0-5-6 15,0-5-3-15,0-6-10 16,3-5-3-16,0-6-25 16,-3-5-11-16,0-7-40 15</inkml:trace>
  <inkml:trace contextRef="#ctx0" brushRef="#br0" timeOffset="32">19835 15555 164 0,'-6'-3'63'0,"9"1"-49"0,-3 2 7 0,0 0 2 15,3 0-10-15,0-6-4 16,6 6-6-1,0-2-2-15,2 4-3 0,1-2 1 16,-3 8 1-16,0 0 2 16,-3 3-1-16,-3-1 2 15,-3 4 0-15,-3-1 1 16,-3 3-2-16,0-3-2 16,0 0 1-16,0 0 1 15,-3-2-1-15,3-3 2 0,1 0-4 16,5 0-2-16,0 0-1 15,2 0 0-15,4 2 5 16,3 3 1 0,3 1 4-16,3 2 1 15,-3-1-1-15,0 1-1 0,0-2-3 16,-3-1 1-16,-3 0 0 16,-3-2 1-16,-3-1-13 15,0 1-4-15,0-3-23 16,0-3-9-16,0 0-36 15</inkml:trace>
  <inkml:trace contextRef="#ctx0" brushRef="#br0" timeOffset="33">19986 15759 124 0,'-2'0'46'0,"2"0"-35"0,0 2 5 0,0-2 2 16,2 6 5-16,4-1 6 15,0 0-12-15,3-2-4 16,0-1-8-16,6-2-6 0,0-2 0 16,-3-4 1-16,3 1 0 15,-3-3-5-15,-3 0 1 16,-3 3 0-16,0-3-1 15,-3 0 4-15,-3 0 0 16,-6 0-8-16,-3 3-2 0,0 0 4 16,-3 5 3-16,0 2 5 15,0 6 2-15,0 0 3 16,0 3 1-16,3 2 3 16,3 3 1-16,0 2-3 15,3-2 0-15,3 3-5 16,3-3-2-16,3 0 2 15,3-6 0-15,3 1-26 16,3-6-9-16,0-5-48 16</inkml:trace>
  <inkml:trace contextRef="#ctx0" brushRef="#br0" timeOffset="34">20189 15706 140 0,'-24'10'52'0,"15"1"-41"0,-9 7 9 0,12-4 2 16,0 1-2-16,0 4 0 16,0 0-10-16,6-6-4 15,3 5-4-15,0-5-2 0,6-2 3 0,3-3-4 16,3-8-2-1,-3-3-5-15,3-2 0 16,-3-3-3-16,0 0 2 0,-3 0 7 16,-3 0 6-1,0-2 2-15,-3 4 2 0,0-1 0 16,-3 1 2-16,0 1-7 16,0 2-4-16,0 3 2 15,3 6 1-15,2 2 4 16,1 5 3-16,0 0 5 15,-3 8 1-15,0-5 3 16,-3 3 1-16,-3-4-6 16,0 7-3-16,-6-7-5 15,-2-1-2-15,-1-4-8 16,-3-2-2-16,0-5-20 0,0-3-8 16,0-3-24-16,3-7-10 15,3-9-7 1</inkml:trace>
  <inkml:trace contextRef="#ctx0" brushRef="#br0" timeOffset="35">20317 15563 176 0,'-3'8'68'0,"6"2"-52"0,-3 11 6 0,0-7-1 0,0 7-2 16,0 5 1-16,-3 3-9 16,0 3-4-16,3-3-4 15,0 6 2-15,3-6 4 0,0-3-7 16,0-5-3-16,3-5 0 16,3-2 2-16,3-4 2 15,3-5 3-15,5-5-3 16,-2 0-2-16,0 0-9 15,-3 0-5-15,0-5-11 16,-3 0-5-16,-3 0-28 16,-3-6-51-1,-3-5 22-15</inkml:trace>
  <inkml:trace contextRef="#ctx0" brushRef="#br0" timeOffset="36">20284 15581 216 0,'-9'-5'82'0,"12"0"-64"0,3 5 0 0,0-3-6 16,3 0-2-16,0-2 1 16,6-3-12-16,3 0-6 15,3 3-50-15,5-3-22 16,-5 0-4-16,-3 0 2 15</inkml:trace>
  <inkml:trace contextRef="#ctx0" brushRef="#br0" timeOffset="37">20493 15600 164 0,'-3'13'63'0,"6"0"-49"0,-1 14 9 15,-2-11 1-15,0 7-6 16,0 4 0-16,0-1-10 16,3 1-3-16,0-3-3 15,0-3-17-15,0-5-7 0,0-3-22 16,0-3-10-16,-3-4-15 16</inkml:trace>
  <inkml:trace contextRef="#ctx0" brushRef="#br0" timeOffset="38">20460 15642 168 0,'0'-16'63'0,"6"11"-49"0,3-8 0 0,0 7 0 15,2 1 1-15,1 3 3 16,3-1-9-16,0 6-3 16,3 2-4-16,-3 3 3 0,-6 2 1 15,-6 1 2-15,-3 2 0 16,-6 3-7-16,0 0 0 15,-3-3-3-15,0 0 0 16,3-2 0-16,0-3 0 16,3-3 2-16,0-2 0 0,3 2 0 15,3 0 0-15,3-2 4 16,6 5 5-16,0-3-5 16,0 9-2-16,3-4-4 15,-3 3-1-15,-3-2-5 16,-1 0 0-1,1-4-34-15,-3-1-12 0,-6-6-27 16</inkml:trace>
  <inkml:trace contextRef="#ctx0" brushRef="#br0" timeOffset="39">20677 15616 172 0,'-3'2'66'0,"3"6"-52"0,3 13 3 0,0-7 0 16,0 4 4-16,-3 6 5 15,0 0-10-15,3-3-4 16,-3 0-7-16,3-2-4 0,-3-3 0 16,3-3-1-16,-3-5 2 15,0 2-6-15,3-7-1 16,-3-3-3-16,6 0 2 15,0-8-1-15,3-3 0 16,0-2-1-16,3 3 0 16,-1 2 5-16,1 5 1 15,0 6 4-15,-3 2 1 16,0 3 7-16,-6 3 6 16,-3 2 3-16,-3-3 1 0,0 4-3 15,-3-4 0-15,-3-2-14 16,0 0-4-16,-3-5-18 15,1-3-7-15,-1 0-36 16,-3-8-15-16,3-6-8 16</inkml:trace>
  <inkml:trace contextRef="#ctx0" brushRef="#br0" timeOffset="40">20740 15502 224 0,'-6'-5'85'0,"9"2"-66"0,0 0-6 15,0 1 13 1,2-1-8-16,1-2-8 0,3 2-4 16,0-2-4-16,3 2-2 0,0 3 3 15,0 3-4-15,0-1 0 16,-3 6 3-16,0 3 1 15,-3 5-6-15,-3 2 0 16,-3-2-1-16,0 8 2 0,0 0 1 16,0 2 3-16,3 3-3 15,0 1-2-15,0 1 2 16,3-2 0-16,-3 1 1 16,0-7 2-16,0-1-1 15,-3-1 2-15,0-3 0 16,-3-2 3-16,-3-3-5 15,-3-2-3 1,-3-3 3-16,0-3 1 0,0-5-5 16,0 0 0-16,0-3-26 15,3-2-10-15,0-3-64 16</inkml:trace>
  <inkml:trace contextRef="#ctx0" brushRef="#br0" timeOffset="41">21076 15550 208 0,'-3'5'79'0,"3"5"-61"0,3 6-7 0,0-5-9 15,0 5 8-15,0 5 5 0,0 8-10 16,0 0-2-16,0-2-2 15,3-4-4-15,-3 1 0 0,0-5-40 16,-3-3-17-16</inkml:trace>
  <inkml:trace contextRef="#ctx0" brushRef="#br0" timeOffset="42">20954 15685 260 0,'-3'-6'96'0,"12"4"-75"0,12-1-8 0,-6 0-7 16,8 1-8-16,4-1 0 15,3 0-31-15,0 1-15 16,2-1-51-16,7 0-20 16</inkml:trace>
  <inkml:trace contextRef="#ctx0" brushRef="#br0" timeOffset="43">21240 15526 156 0,'-3'18'57'0,"3"-2"-44"0,3 13-1 0,0-10-5 16,-3 7-5-16,0 6 1 16,0 0-2-16,0-3-1 15,3 3 1-15,0-9 1 0,0-1 1 16,0-7-37 0,-1-4-51-16,4-6 8 0</inkml:trace>
  <inkml:trace contextRef="#ctx0" brushRef="#br0" timeOffset="44">21263 15528 172 0,'9'-31'66'0,"0"25"-52"0,6-2-5 16,-6 8-6-16,0 3 1 15,0 5 2-15,0 3 6 16,0 7 5-16,-3 1-9 0,-3-1-2 0,-6 3-2 15,0 0-5-15,-3 1 1 16,-3-4-2-16,0-2-2 16,0-3 3-16,3-5 0 15,0 0 1-15,3-5 0 16,3-3 0 0,0 0 2-16,6 0 1 0,3 2 3 15,3 4-1-15,0 2 2 16,0 5-2-16,0 3 2 15,0 0-2-15,-3 2 0 16,-1-2-14-16,-2 0-7 16,-3-5-40-1,0-1-56-15,0-7 20 16</inkml:trace>
  <inkml:trace contextRef="#ctx0" brushRef="#br0" timeOffset="45">21433 15698 208 0,'-3'0'77'0,"9"2"-60"0,3 4-5 15,-3-4-6-15,0 4-9 16,3-4 2-16,0 1 3 16,3 0 3-16,0-3-2 15,-1 0-4-15,1-3 0 0,-3 0-1 16,0-2-2-16,-3 0-2 15,-3-1-1-15,-6 1-1 16,-3 2 0-16,-3 3 2 0,-3 0 4 16,-2 6 5-1,-1 2 3-15,0 2-2 0,3 1-1 16,0 2 8-16,6 0 4 16,0 6-1-16,6-1 0 15,3 1-11-15,6-3-1 16,3-3-15-16,3-2-7 15,3-9-27-15,-1 3-10 16,7-10-19 0</inkml:trace>
  <inkml:trace contextRef="#ctx0" brushRef="#br0" timeOffset="46">21603 15745 184 0,'-21'8'71'0,"12"0"-55"0,-3 8-5 15,9-8-5-15,0 3 5 16,-3-1 5-16,3 1-6 16,0-3-1-16,3 0-5 15,3-3-9-15,3 0-5 0,0-5-3 16,3 0-2-16,0-5-1 16,0 5 0-16,0-5 6 15,0 2 6-15,-3-2 1 16,0 5 1-16,0 8 15 15,0-3 8-15,-3 8 5 16,0 3 2-16,-3 0 4 16,-3 0 5-16,-3 2-16 15,-3-2-4-15,-3 0-9 16,-3-3-3-16,-3-2-5 0,0-1 0 16,0-7-29-16,0 0-10 15,4-9-23-15,2-4-9 16,3-9-16-1</inkml:trace>
  <inkml:trace contextRef="#ctx0" brushRef="#br0" timeOffset="47">21680 15473 252 0,'-3'8'93'0,"3"5"-72"0,3 13-13 16,-3-15-8-16,0 13-4 15,-3 5 4-15,-3 8 1 16,-3 3-1-16,3 2 1 16,0 0-1-16,3-2 0 15,3-3-3-15,3-8 2 0,0 0 1 16,3-5 0-16,3-8 0 16,6-3 0-16,0-5 0 15,3-5 2-15,-3-3-12 16,0 0-6-16,-3-3-11 15,-4-2-4-15,1-8-56 16</inkml:trace>
  <inkml:trace contextRef="#ctx0" brushRef="#br0" timeOffset="48">21573 15544 260 0,'-6'0'99'0,"9"0"-77"0,3-5-13 0,3 2-9 16,3-5-4-16,3 0 4 15,3-2 1-15,-1 2-1 16,4 3 1-16,0 2-39 0,0 0-14 16,-3 3-45-1</inkml:trace>
  <inkml:trace contextRef="#ctx0" brushRef="#br0" timeOffset="49">21740 15653 164 0,'-9'29'63'0,"9"-3"-49"0,-3 19 7 16,3-26 0-16,-3 5-2 15,0-1 3-15,3-4-17 16,0 5-4-16,0-6-40 16,0-2-16-16,0-3-25 15,3-5-8-15</inkml:trace>
  <inkml:trace contextRef="#ctx0" brushRef="#br0" timeOffset="50">21752 15624 176 0,'9'-11'66'0,"-1"6"-52"0,4 2-5 0,-6 3-6 15,0 3 6-15,-3 2 3 16,3 3 3-16,-6 0 1 0,0 5-8 16,-6 6-1-16,0-3 3 0,-3-1-8 15,0 1-3-15,1 0 0 16,-1-3 0-16,3-2-4 15,3 0-1-15,3-3 3 16,3-1 1-16,6 1 4 16,2 3 3-1,4 0 2-15,-3-3 3 0,6 5-3 16,-3-3 1-16,-3 1-1 16,-6-6 1-16,3 6-11 15,-3-3-5-15,-3-3-36 16,0 0-16-16,-3-5-29 15</inkml:trace>
  <inkml:trace contextRef="#ctx0" brushRef="#br0" timeOffset="51">21909 15793 180 0,'-6'19'68'0,"6"-6"-52"0,0 13-8 0,0-15-4 16,0-3-2-16,3 0 3 16,0 0-26-16,-3 0-13 15,3-3-38-15,-3-8-15 16</inkml:trace>
  <inkml:trace contextRef="#ctx0" brushRef="#br0" timeOffset="52">21883 15626 184 0,'-9'-8'68'0,"9"8"-52"0,3-2-56 15,0-1-26-15,0 0 1 16,3-2 8-16</inkml:trace>
  <inkml:trace contextRef="#ctx0" brushRef="#br0" timeOffset="53">22028 15505 224 0,'-6'-6'85'0,"6"4"-66"0,9-6-17 0,-3 5-11 15,0 0 1-15,0-2 4 16,0 0 5 0,0 2 2-16,-3 1-1 15,0 2-4-15,-3 0 1 0,0 5 7 0,0 16 4 16,0 8-5-1,0 3-3-15,0 5-1 16,0 5-1-16,6 1 0 16,-3-1 0-16,3-2 2 15,0-1-1-15,0-2-1 16,0-8 1-16,0-5-1 16,-3-3 2-16,-3-7 3 0,-3-1 11 15,-3 0 7-15,-3-5 3 16,-6 0 2-1,0 0-15-15,0 0-6 16,0-3-9-16,1-2-3 0,2-1-36 16,3 1-13-1,3-3-58 1</inkml:trace>
  <inkml:trace contextRef="#ctx0" brushRef="#br0" timeOffset="54">22335 15592 200 0,'-12'5'77'0,"12"0"-60"0,-3 6 15 16,3-3 2-16,0 5-8 15,0 6-3-15,0 5-11 16,0 2-3-16,3-2-5 15,-3 2-9-15,6-2-2 0,-3-5-30 16,0-3-11-16,-3-3-26 16</inkml:trace>
  <inkml:trace contextRef="#ctx0" brushRef="#br0" timeOffset="55">22439 15658 180 0,'-6'3'68'0,"-3"-1"-52"0,0 4 17 0,3-1 4 16,-5 3-6-16,-7 2 2 15,0 1-17-15,-3 2-4 16,3-2-8-16,0-1-9 16,0-2-2-16,3-2-24 0,4-4-9 15,-1-7-120 1,3-3 55 0</inkml:trace>
  <inkml:trace contextRef="#ctx0" brushRef="#br0" timeOffset="56">22210 15626 216 0,'0'0'82'0,"0"3"-64"0,3 2-7 0,0-2-6 0,3 2 6 16,3 6 7-16,3-1-3 15,3 4 0-15,-1 1-9 16,13 4-4-16,-3-3-1 0,0 2-32 16,0-4-14-16,0-4-57 15</inkml:trace>
  <inkml:trace contextRef="#ctx0" brushRef="#br0" timeOffset="57">22710 15581 208 0,'3'-10'79'0,"-3"12"-61"0,-3-7 28 0,0 5 10 16,-3 0-11-16,-3 0-2 15,-6 5-18-15,-3 1-5 0,1 2-12 16,-1 0-7-16,3 2-4 16,3 1-3-16,0-1 1 15,3 1-2-15,9 2 2 16,0 0 1-16,12 3 2 16,3 5-1-16,6 6-1 0,3-1 3 15,-1 3 2-15,-2 1 0 16,-6-4 2-16,-6 3 0 15,-6-5 1-15,-6-6 2 16,-6 6 1-16,-9-8-3 16,-3 5-3-16,1-5 4 15,-4-5 4-15,0-6-16 16,0-2-5-16,3-3-32 0,3-3-11 16,7-5-49-1,11-8-52 1,5-5 54-16</inkml:trace>
  <inkml:trace contextRef="#ctx0" brushRef="#br0" timeOffset="58">23058 15642 272 0,'-6'0'104'0,"3"0"-81"0,0 8-8 16,3 0-11-16,0 8-10 16,0 5-1-16,0 3 6 15,0 2 5-15,0 1-2 16,3-1-5-16,0-2-3 0,-3 0-28 15,6-6-10-15,0-2-57 16</inkml:trace>
  <inkml:trace contextRef="#ctx0" brushRef="#br0" timeOffset="59">22907 15806 288 0,'-9'-8'110'0,"12"6"-86"0,11-6-11 0,-5 5-9 16,6-2 0-16,-3-1 7 15,9 1-7-15,0 0-2 16,6 0-2-16,2-1-31 0,4 6-14 16,0 0-72-1</inkml:trace>
  <inkml:trace contextRef="#ctx0" brushRef="#br0" timeOffset="60">23469 15602 220 0,'0'6'82'0,"3"2"-64"0,-3 13 11 15,0-5-1-15,0 8-12 16,-3 5-2-16,0 5-8 16,0 0-4-16,-3 4-1 15,6-7-8-15,-3-2 0 0,0-2-26 16,3-9-10-16,6-2-44 16,0-8-33-1,3-8 50-15</inkml:trace>
  <inkml:trace contextRef="#ctx0" brushRef="#br0" timeOffset="61">23457 15618 240 0,'-12'-13'90'0,"12"5"-70"0,0 0 2 0,0 6-4 15,3-4-14-15,3-2-2 0,3 3-2 16,3-5 0-16,0 2 0 16,9 2-3-16,9 6 0 0,5 6 2 15,-2 7 0-15,0 5 3 16,-1 9 1-16,-2 7 12 15,-6 6 5-15,-9 2 7 16,-6 1 4-16,-6-4-11 16,-15 1-4-16,-3-6-9 15,-12-5-5-15,-2 3-1 16,-4-5 1-16,0-1-28 16,0-7-9-16,-2-6-23 15,-4-5-8-15,6 0-47 16</inkml:trace>
  <inkml:trace contextRef="#ctx0" brushRef="#br0" timeOffset="62">20254 16968 136 0,'-9'0'52'0,"12"0"-41"0,-6 0-2 0,3 0-5 0,0 0 7 16,0 0 7-16,0 0-5 15,6-3 0-15,3-2-7 16,3 5-2-16,9-5 2 0,15 2 1 16,23 0 3-16,13 1 1 15,14-4 3-15,33-2-5 16,15 3-1-16,33 0-4 15,8-3-1-15,34 8-3 16,-4-3-1-16,24 3 1 16,1-2 2-16,11 4 5 0,-6-2 4 15,0 3-4 1,-12-6-2-16,-6 3 0 16,-26 0-1-16,-18 0-31 15,-16 0-14-15,-23-5-59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8:53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9842 17888 132 0,'0'-7'52'15,"0"1"-28"-15,0-7-6 0,0 13 18 0</inkml:trace>
  <inkml:trace contextRef="#ctx0" brushRef="#br0" timeOffset="1">9836 17849 326 0,'-9'-3'45'0,"-2"-2"-22"31,-1 0-4-31,-3 5 1 0,-3 0-11 0,-9 10-5 15,3-2 0-15,-5 11-1 16,2 2-4-16,3 11-1 16,6 2-2-16,6 8 0 15,6 6 3-15,12 2 2 16,12-2 0-16,6-9-1 16,3-7 7-16,8-5 5 0,1-9 3 15,0-10 0-15,3-21-7 0,-4-6-3 16,-2-15 1-16,-6-3 3 15,-9-3 2-15,-6-5 1 16,-9 3 0-16,-9 0 2 16,-6-1-3-1,-6 6-1-15,-9 5-6 0,3 6-1 16,0 10-3-16,4 6-1 0,2 2-10 16,0 8-3-16,6 5-22 15,6 3-9-15,6 5-34 16,6-5-12-16,9 5-20 15</inkml:trace>
  <inkml:trace contextRef="#ctx0" brushRef="#br0" timeOffset="2">10277 17992 120 0,'12'0'46'0,"-9"5"-24"0,-15-2-8 0,12-3 17 15,3 2 14-15,-6 1 6 0,6 7-4 16,-6 6-4-16,-3 3-24 16,-3 7-5-16,-3 1 0 0,-3 5-8 0,0-1-3 15,0-4-2-15,1-1-1 16,2-5-14 0,-6-2-5-16,0-1-32 0,12-23-90 31</inkml:trace>
  <inkml:trace contextRef="#ctx0" brushRef="#br0" timeOffset="3">10080 18023 264 0,'0'0'101'0,"6"0"-54"0,9 8-39 16,-6-2 24-16,3 2-14 31,0 10-2-31,9 3-9 0,0-2-5 15,3 7-1-15,2-7-6 0,1 2-1 0,0-3-46 16,0 1-20 0,2-11-47-1</inkml:trace>
  <inkml:trace contextRef="#ctx0" brushRef="#br0" timeOffset="4">10578 17822 176 0,'3'-18'68'0,"-3"15"-36"0,3 3-18 0,-3 0 22 16,0 0-11-16,5 8-3 15,-2 5 1-15,3 11 2 16,0 11-13-16,0 4 0 0,0 6-1 15,0 5-6-15,0-7-1 32,0-3-2-32,3-9-2 0,-3 1 1 15,0-6 1-15,3-7-39 16,-3-6-16-16,0-7-60 16,3-6-32-1,-6-11 72-15</inkml:trace>
  <inkml:trace contextRef="#ctx0" brushRef="#br0" timeOffset="5">10869 17918 208 0,'-15'-6'79'0,"9"12"-42"0,-2 2-34 0,5-3 17 0,0 3-1 16,0 5 1-16,-3 6-5 15,3 2 1-15,3 10-9 16,6 4 0-16,0-3 0 16,5-1-3-16,4-4-3 0,3-9 6 15,6-2 3-15,6-11 1 16,0 1 1-16,-4-12-4 15,-2-12 0-15,-6-9 4 16,-3 1 4-16,-6-6-4 16,-6-2-2-1,-6 2-8-15,-9-8-1 0,-6 9-1 16,-6 2 2 0,0 2-1-16,1 3-1 15,-4 11-8-15,6 5-3 0,3 8-25 0,3 8-9 16,6 0-15-16,6-3-5 0,9 3-41 15</inkml:trace>
  <inkml:trace contextRef="#ctx0" brushRef="#br0" timeOffset="6">11268 17841 228 0,'-12'0'85'0,"6"5"-46"0,-15 11-35 16,10-11 19-16,-1 9-13 15,0 9-1-15,0 4 6 16,3 2 2-16,3 16-8 16,3-5-3-16,12-1 0 0,0-7-3 0,9-6 0 31,5-2 3-31,4-10 1 15,6-12 3-15,3-10 1 16,2-5 3-16,-2-13 2 0,-6-6-1 16,-9-3 1-16,-6-4 3 15,-15-1 2-15,-12-5-2 16,-9 5 0-16,-6 9-4 16,-3 4-1-16,-2 3-22 15,-4 11-6-15,6 8-69 0,6 7-30 16,3 1-39-1</inkml:trace>
  <inkml:trace contextRef="#ctx0" brushRef="#br0" timeOffset="7">10167 13555 176 0,'-3'10'68'0,"6"17"-36"0,0 15-26 16,-3-21 15-16,0 8-7 15,-3 3 0-15,3 2-8 0,3 1-2 16,-3-3-2 0,3-3 1-16,0-6 2 0,0-1-20 0,3-6-7 31,-3-6-33-16,0-5-50-15,-3-5 18 0</inkml:trace>
  <inkml:trace contextRef="#ctx0" brushRef="#br0" timeOffset="8">10176 13586 128 0,'-3'-5'49'0,"3"5"-26"0,3-5-9 15,0 2 17-15,0 0-6 16,3-2-2-16,0-3-7 0,3 0 0 0,2 0-9 15,1 3-4-15,3 2 0 0,-3 6-2 32,3 2-1-32,-3 6 5 0,-6 15 1 15,-3 1 2-15,-9-1 0 16,-3 3-4-16,0 1-1 0,-3-7-1 16,-3 1-2-1,3-3 1-15,0-5 1 0,4-3-1 16,2-2 2-16,3-3-2 15,6-3-1 1,3 1 7-16,2-1 3 16,7 3-5-16,3 2-1 15,0-2-2-15,3 0 1 16,-3 0-2-16,3 0 2 0,-4 0-11 0,1 0-2 16,-3 0-4-16,-3 0 1 31,0-3-44-31,-3 0-19 0,-3 1-10 15</inkml:trace>
  <inkml:trace contextRef="#ctx0" brushRef="#br0" timeOffset="9">10444 13533 140 0,'0'-2'55'0,"0"2"-30"0,0 8-18 0,3 0 13 16,0 10 1-16,0 11 4 16,0 6-7-16,0-1-3 0,-1 11-8 15,1-8 6-15,0-5 4 0,0-6-7 16,0-5-3-16,0-5-4 16,-3-2 0-16,0-4 4 15,0-5 6-15,0-5-3 16,0 0 2-16,3-7-9 15,3-9-2-15,0 0-1 0,6 3 0 16,6 2-3-16,0 0 0 16,0 6-1-16,3 2 3 15,-1 6-2-15,-2 5-1 0,-3 5 7 16,-3 0 5-16,-3-2 5 16,-6 2 2-16,-6-2-4 31,-3-1 1-31,-6 1-5 0,-6-3-2 15,-6 0-9-15,-2-3-5 16,-1-2-24-16,3-3-9 0,0 0-51 16</inkml:trace>
  <inkml:trace contextRef="#ctx0" brushRef="#br0" timeOffset="10">12611 13650 104 0,'0'-21'38'0,"0"18"-20"0,0 3 1 0,0 0 16 0</inkml:trace>
  <inkml:trace contextRef="#ctx0" brushRef="#br0" timeOffset="11">12614 13639 280 0,'0'19'42'0,"0"7"-21"15,0 6-9-15,0 5-2 16,0-3-6-16,0-2-2 0,0-3 1 16,0-2 2-16,3-3-7 15,0-6-3-15,-1-5-28 16,1-2-14-16,3-8-46 15</inkml:trace>
  <inkml:trace contextRef="#ctx0" brushRef="#br0" timeOffset="12">12634 13655 184 0,'-6'-26'71'0,"9"26"-38"0,0-3-39 15,3-5 49-15,3 3-15 16,3 0-11-16,3 2-5 31,0 11-8-31,3 8-1 0,-3-3 3 16,3 0-3-16,-10 0 0 0,-2 3 1 0,-6 0 2 16,-6-3-3-16,-2 1-2 31,-7-4-3-31,0 1 1 0,-3-3 1 15,3 0 2-15,3-3 3 16,3 0 4-16,6 14 2 16,6-3 1-16,6-3 0 15,6 0-2-15,3 0-1 16,6 1-5 0,5-1-3-16,-2 3 0 0,0 0 1 15,-3-1-1-15,-3-1-1 16,-3-1-26-16,-4-3-12 0,1-4-39 15,-6-4-13-15,0-2-6 16</inkml:trace>
  <inkml:trace contextRef="#ctx0" brushRef="#br0" timeOffset="13">12953 13803 252 0,'-6'0'93'0,"6"16"-50"0,-3-3-52 0,3-2 14 16,0 0-5-16,3-1 0 16,-3 3-18-16,3-2-5 0,0 0-77 15,0-3-34 1</inkml:trace>
  <inkml:trace contextRef="#ctx0" brushRef="#br0" timeOffset="14">12938 13692 252 0,'-15'-18'96'0,"12"15"-52"0,6-2-54 0,0-3 14 0,3 3-36 15,3-1-12-15,9-7-52 16,12 8-23-16</inkml:trace>
  <inkml:trace contextRef="#ctx0" brushRef="#br0" timeOffset="15">14789 13555 148 0,'-3'-6'55'0,"3"4"-30"0,-3-1-7 16,3 3 40-1,-5 0-10-15,-4 0-9 16,-3 0-7 0,-6 3-18-16,-9-1 0 0,0 4 2 0,0-1-8 15,4 8-4-15,2-2-3 16,6-1-1 0,9 11-5-1,9 1 1-15,15 1 0 0,6 4 2 0,5-3 1 16,7 2 1-16,0 6 0 15,-3-3 2-15,-7-5 3 0,-8-3 4 16,-6 0 5 0,-9 0 5-16,-12-2 5 0,-9-3-8 15,-8-3-4-15,-13-5-10 16,-6-3-3-16,1-2-16 31,2-1-6-31,6-2-61 16,0 3-27-16,-2-3-9 15</inkml:trace>
  <inkml:trace contextRef="#ctx0" brushRef="#br0" timeOffset="16">10539 12330 64 0,'0'2'27'0,"0"-4"-14"0,0 2-9 15,0 0 10-15,0 0 9 16,0-8 8-16,0 2 1 15,0 1 3-15</inkml:trace>
  <inkml:trace contextRef="#ctx0" brushRef="#br0" timeOffset="17">10533 12293 301 0,'-6'-8'34'16,"-3"2"-16"-16,0 4-6 0,-3 7-1 15,-6 8-6-15,-2 8-1 0,-1 3-2 16,0 16-2 0,0 0 1-16,6 2-1 0,3 3 0 15,6-3 2-15,6 8-1 16,9-7 2-16,6-9 7 0,9-7 3 31,6-11-2-31,5-14 1 0,4-12-1 16,-3-9 1-16,2-5-6 0,-5-2-2 15,-3-6 0-15,-9-2 2 16,-15-1 1-16,-3 1 3 31,-9-1 1-31,-6 6 3 0,-3-2-3 16,-6 4 1-16,-3 3-7 15,1 8-1-15,2 6-15 16,3 2-6-16,6 3-20 16,12 5-42-1,12 2 7-15,6 4-42 16</inkml:trace>
  <inkml:trace contextRef="#ctx0" brushRef="#br0" timeOffset="18">10941 12507 184 0,'-9'16'68'0,"3"-8"-36"0,-3 5-20 0,3-3 21 16,-6 4-10-16,-3 4-4 15,0 3-10-15,0-2-6 16,1 5-2-16,2 2-1 0,3-13 0 0,-3-2-29 16,3-6-10-16,0-10-58 15</inkml:trace>
  <inkml:trace contextRef="#ctx0" brushRef="#br0" timeOffset="19">10744 12539 212 0,'0'5'79'16,"15"3"-42"-16,-3 8-32 0,-3-6 17 15,3 6-8-15,3 3 0 0,3 7-6 16,2 6-3-16,1-3-2 31,0-3-5-31,3-4 1 0,6-1-23 0,-6-11-10 16,-4-4-68-1</inkml:trace>
  <inkml:trace contextRef="#ctx0" brushRef="#br0" timeOffset="20">11107 12282 204 0,'-3'0'77'0,"3"16"-42"0,0 2-32 0,3-7 15 16,-3 7 0-16,3 6 3 16,-3 11-7-16,0 2-1 15,3 2-7-15,0 1-4 0,0-3 1 0,0 0-2 16,3 0-1-16,0-5-4 15,-3-8-2-15,3-3-44 0,-3-8-18 16</inkml:trace>
  <inkml:trace contextRef="#ctx0" brushRef="#br0" timeOffset="21">11378 12375 200 0,'-9'-6'77'0,"9"4"-42"0,-3 2-34 16,0 2 14-16,0 4 1 15,-3 2 4-15,-2 5-6 16,-4 13-1-16,0 1-7 16,3 2-2-1,3 3 0-15,3-1 4 0,3 1 3 0,6-6-4 16,3-2-2-16,6 0 6 15,2-5 5-15,4-11 1 16,3-3 1-16,0-8-5 16,-3-5 0-16,0-5-8 15,-6-5-1-15,-4-4 0 16,-2-1 0-16,-6-7-2 0,-6 1 1 16,-6-2-4-1,-5 1 0-15,-1 7-1 0,-3 4 0 16,0 3-18-16,0 8-9 15,3 3-18-15,3 2-6 16,6 3-21-16,3 0-7 16,9 0-6-1</inkml:trace>
  <inkml:trace contextRef="#ctx0" brushRef="#br0" timeOffset="22">11637 12367 200 0,'-18'8'77'0,"15"5"-42"0,-9 8-37 0,10-8 17 16,-4 11 2-16,0 2 7 15,3 6-7-15,3 3 1 0,3-4-11 16,3 4 2-16,5-1 4 0,10-10 6 16,3-8 3-16,6-11 0 15,3-8-2-15,2-7-6 16,-5-9-1-16,0-4-4 0,-9-4 2 31,-12-7-4-31,-9-3 1 16,-9 0-5-16,-9 2-2 15,-6 1-9-15,-3 5-5 16,-5 5-29-16,-1 13-12 16,3 6-87-1</inkml:trace>
  <inkml:trace contextRef="#ctx0" brushRef="#br0" timeOffset="23">12137 12290 184 0,'0'0'68'0,"0"26"-36"0,3 1-18 0,-3-14 20 15,0 6-6-15,0 12-2 16,0 1-8-16,0-3-3 16,0 3-9-1,0-3-4-15,0 0 1 0,0-5-4 0,0-3 0 16,3-5-37-16,0-3-16 15,0-5-53 1</inkml:trace>
  <inkml:trace contextRef="#ctx0" brushRef="#br0" timeOffset="24">11994 12499 256 0,'-9'0'96'0,"12"5"-52"0,3 1-56 15,3-4 15 1,3 1 1-16,9-1 7 16,3-2-1-16,6 0 0 15,5 0-6-15,4-2-27 0,12-1-12 16,-7-7-75-16</inkml:trace>
  <inkml:trace contextRef="#ctx0" brushRef="#br0" timeOffset="25">12587 12380 156 0,'-24'5'57'0,"9"-2"-30"0,3 5-18 16,6-3 14-16,0 6 0 15,-3 7 1-15,-3 6-5 16,3 5 1-16,4 5-11 16,2 3-3-16,6 3-2 0,5 3 4 0,16-6 5 15,0-8-1-15,6-11 1 16,3-13-1-16,2-10 2 15,-2-8-5-15,0-8-1 0,0-6 2 16,-10 1 4-16,-11-3-6 16,-9-8 0-16,-6-3-2 15,-9 6 1-15,-6 2 0 16,-2 5 3-16,-4 6-5 0,3 5-1 16,-3 8-22-16,3 3-8 15,1 5-27-15,11 5-9 16,3 1-60-1</inkml:trace>
  <inkml:trace contextRef="#ctx0" brushRef="#br0" timeOffset="26">13075 12512 184 0,'-9'24'71'0,"3"-13"-38"0,-15 7-23 0,9-7 17 0,-3 5-11 16,1 2-4-16,-1 6-7 16,0-6-2-16,0 6-1 15,3-3-41 1,3-7-16-16</inkml:trace>
  <inkml:trace contextRef="#ctx0" brushRef="#br0" timeOffset="27">12864 12528 204 0,'0'0'77'0,"6"3"-42"0,2 5-37 16,1-3 17-16,0 5 2 15,3 6 4-15,0 3-10 16,3 2-4-16,3 3-5 16,6 5-2-16,-3-3 3 0,-4-4-24 15,1-7-11-15,0-4-69 16</inkml:trace>
  <inkml:trace contextRef="#ctx0" brushRef="#br0" timeOffset="28">13182 12372 228 0,'0'-3'88'0,"0"3"-48"0,3 8-49 0,-3-2 14 16,0 4 8-16,-3 3 6 15,0 6-7-15,0 2-4 16,0-2-5-16,0-1 0 0,0-2 0 0,3-3-4 16,0-2 1-16,0-3 0 15,6-3 0-15,0 0 0 16,3-2 2-16,3-3-1 0,3-3-1 31,6 1 1-31,-1-1-1 16,1-2 0-16,3-1 2 15,-6 1-1-15,-3 0-1 16,-3 0-26-16,0 2-10 0,-3-5-44 16,-3 0-47-1,-3 0 41-15</inkml:trace>
  <inkml:trace contextRef="#ctx0" brushRef="#br0" timeOffset="29">13346 12335 192 0,'-3'3'74'0,"6"4"-40"0,-3 7-24 0,0-4 17 15,0 9 9-15,0 7 7 16,0 6-12-16,0 2-4 0,0 3-15 16,3 0-8-16,0 1 0 0,0-1-1 15,3-3 1-15,0-8-16 16,0-4-4-16,0-7-80 15,2-7-74-15,-2-10 51 16</inkml:trace>
  <inkml:trace contextRef="#ctx0" brushRef="#br0" timeOffset="30">13649 12420 168 0,'0'-6'66'0,"0"9"-36"0,3 0-26 0,0-1 13 16,0 3 9-16,0 3 6 16,0 11-3-16,0-3-1 15,0 2-15-15,0 1-6 0,0-1 0 0,0 1-4 16,0-1-2-16,0 1 0 16,0-6-1-16,0 0-38 15,12-7-95 16</inkml:trace>
  <inkml:trace contextRef="#ctx0" brushRef="#br0" timeOffset="31">13789 12480 220 0,'-18'14'85'0,"1"-1"-46"0,-10 3-43 16,18-11 13-16,-3 3-7 15,0 0-2-15,0 0-13 16,0 0-4-16,0-3-66 16,0 0-28-16,1-2 46 0,2 0 24 15</inkml:trace>
  <inkml:trace contextRef="#ctx0" brushRef="#br0" timeOffset="32">13608 12523 220 0,'3'-3'82'0,"6"6"-44"0,6 2-33 16,-7 0 19-16,4 1-11 16,6 2 0-16,6-1-9 15,3 4-3-15,0-3-1 16,-1 0-53-16,-2-3-22 0,-3-2-19 16</inkml:trace>
  <inkml:trace contextRef="#ctx0" brushRef="#br0" timeOffset="33">14063 12343 244 0,'-3'0'93'0,"3"8"-50"0,-3 5-44 0,3-5 18 0,-3 5-8 0,0 3 2 16,0 3-6-16,0 2-1 15,0-3-2-15,0-2-2 0,0-3 1 16,0 1 1-16,3-4 1 31,3-2 1-31,3-3 2 0,3 1 1 0,3-4 1 16,3 1-4-16,6-3-3 15,0 0 0-15,3-3-1 16,-1 3-22-16,-2-2-10 16,-3-4-37-16,0 1-16 15,-6-8-8 1</inkml:trace>
  <inkml:trace contextRef="#ctx0" brushRef="#br0" timeOffset="34">14260 12356 200 0,'-9'11'77'0,"6"2"-42"0,3 19-23 0,0-14 19 16,0 9 6-16,0 2 4 15,0 5-13-15,0 3-6 16,0 0-13-16,0 0-6 0,3 0-2 15,3-2-8-15,0-9-3 0,-3-2-54 16,2-3-25-16,1-10-25 16</inkml:trace>
  <inkml:trace contextRef="#ctx0" brushRef="#br0" timeOffset="35">14673 12462 236 0,'-12'-3'90'0,"3"3"-48"0,15 0-27 0,-6 0 24 0,6 3-8 15,3-3-1-15,6-3-5 31,6 1-4-31,6-1-11 0,6-2-6 0,-1 2-3 16,4 0-1 0,3 1 0-16,-7 2-27 0,-2 0-9 15,-3 0-42-15,-6 0-15 16,-9 0-17 0</inkml:trace>
  <inkml:trace contextRef="#ctx0" brushRef="#br0" timeOffset="36">14736 12570 264 0,'-9'-5'101'0,"12"5"-54"0,6 0-48 0,-3 0 18 16,6 0-1-16,11 0 4 15,4-3-8-15,6 1-4 16,9-1-5-16,-1 0-11 0,7 1-3 15,-3-1-47-15,-4 1-21 0,-5-4-33 16</inkml:trace>
  <inkml:trace contextRef="#ctx0" brushRef="#br0" timeOffset="37">15513 12263 192 0,'-3'-15'74'0,"3"15"-40"0,-6-3-20 0,3 3 20 15,0 0-6-15,-6 0-2 0,-3 0-10 16,-3 8-5-16,-6 8-6 16,-3 5 3-16,-2 8 4 0,-4 8-6 15,0 5-3-15,6 6-2 16,9 0-1-16,10-1 2 15,13 4 3-15,10-9 4 16,12-5 5-16,6-11-2 0,8-10 3 16,1-13-4-16,0-11 1 15,-4-5-3-15,-2-8 2 16,-6-3-6-16,-3-3-1 0,-13 1 0 16,-11-9 2-16,-6 1-1 15,-9 0 0-15,-2 2 1 31,-10 5 1-31,0 6-6 0,0 3-2 16,0 5-25-16,6 2-7 16,3 3-17-16,4 5-4 15,8 3-17-15,11 0-6 16,7 3-24 0</inkml:trace>
  <inkml:trace contextRef="#ctx0" brushRef="#br0" timeOffset="38">16111 12446 196 0,'-15'11'74'0,"9"7"-40"0,-15 9-18 0,9-14 24 15,-5 8-8-15,-4 5-1 16,-3 4-17-16,0 1-7 0,3 4-4 16,3-4-9-16,4-7-1 0,2-3-43 15,3-5-17-15,3-8-39 16</inkml:trace>
  <inkml:trace contextRef="#ctx0" brushRef="#br0" timeOffset="39">15846 12486 252 0,'-9'-3'96'0,"9"6"-52"16,6-1-49-16,0 6 15 0,3 3 14 15,6 2 8-15,3 8-11 16,6 8-7-16,5 6-8 16,4 2-3-16,-3-3 1 0,0-2-7 15,-1-6 0-15,4-4-28 31,3-4-11-31,-3-7-74 16,-1-9-43-16,-2-4 72 0</inkml:trace>
  <inkml:trace contextRef="#ctx0" brushRef="#br0" timeOffset="40">16340 12218 272 0,'-6'-5'104'0,"9"8"-56"0,0 2-54 0,0 3 17 16,0 13 10-16,0 6 11 15,0 12-10-15,-3 6-4 32,3 3-11-32,0 2-5 0,3 1 1 0,0-1-2 15,3 0-1-15,-3-8-4 16,0-5-2-16,0-7-33 0,0-7-11 0,0-4-153 47,12-11 72-47</inkml:trace>
  <inkml:trace contextRef="#ctx0" brushRef="#br0" timeOffset="41">16703 12237 240 0,'-3'0'90'0,"3"3"-48"0,0 18-31 0,0-3 23 16,0 6-7-16,-3 11-1 16,-3 7-14-16,0 3-8 15,1 2-2-15,2-2-5 0,3-5 0 0,3 0 2 16,2 0 0-1,1-9-39-15,3-7-18 0,3-13-63 16</inkml:trace>
  <inkml:trace contextRef="#ctx0" brushRef="#br0" timeOffset="42">17055 12266 184 0,'-3'-18'68'0,"0"18"-36"0,0 0-22 0,0 0 20 0,0 8-3 15,-3 7 4 1,-6 7-13 0,-3 9-5-16,-3 6-8 15,3 3-2-15,3 5 1 0,9 0 6 16,6 0 4-16,6-3 1 0,6 1 4 15,6-12-2-15,12-4 1 16,5-22 2-16,7-8 2 16,0-10-6-16,-1-8-1 15,-5-5-3-15,-12-11 2 0,-12-3-1 16,-12-5 0-16,-15-8-1 16,-12 3 0-16,-18 5-6 15,1 8-2-15,-4 2-22 16,-3 12-8-16,1 7-53 15,2 10-24-15</inkml:trace>
  <inkml:trace contextRef="#ctx0" brushRef="#br0" timeOffset="43">15123 12113 140 0,'-3'0'52'0,"6"8"-28"0,0 13-11 0,0-3 17 15,0 19-6-15,3 14-2 16,-3 15-10-16,0 3-5 16,-3 15-4-16,-3-2-5 0,3-8 1 15,0-5 1-15,0-11 2 16,0-7-14-16,0-14-7 15</inkml:trace>
  <inkml:trace contextRef="#ctx0" brushRef="#br0" timeOffset="44">15194 12057 168 0,'0'-24'66'0,"9"19"-36"0,9 0-35 16,0-1 10-16,9-2 3 0,11 1 5 16,10-1 2-16,14 0 1 15,19 0-8-15,14-3-1 0,24-2 0 16,15 0-6-16,12-9-2 15,9 7 0-15,11-9 2 0,-2 8 0 16,-21 0-1 0,-6 0-2-16,-15 3-1 15,-21 2 13-15,-17 6 5 16,-7 2 12-16,-15 3 6 16,-8 0-13-16,-12 8-6 15,-7 11-9-15,-8 13-2 16,-6 10-1-16,-6 14-2 15,-3 12 3-15,-3 14 2 0,3 6-2 16,3-4-2-16,-1-2 0 16,4-8 1-16,-6 1-3 15,0-15-2-15,-3-9-36 0,-3-9-16 16,-6-8-65 0</inkml:trace>
  <inkml:trace contextRef="#ctx0" brushRef="#br0" timeOffset="45">15126 12980 148 0,'-12'-2'57'0,"0"4"-30"0,3 1-23 15,9-3 15-15,0 0 4 0,0 0 6 16</inkml:trace>
  <inkml:trace contextRef="#ctx0" brushRef="#br0" timeOffset="46">15108 12986 335 0,'21'2'29'0,"6"-2"1"15,17 0-3-15,16 0-2 16,14-2-2 0,18-1 0-16,19-7-9 15,25-4-3-15,10-2-9 0,15 6-3 16,-6-1 0-16,3 3 2 15,-1 0 2-15,-20 0 3 16,-3 1 1-16,-12-1 3 16,-12-3-5-16,-14 3-1 15,-13 0 4-15,-12-2 3 16,-11-1-13-16,-18 0-3 16,-10 3-62-16,-14-13-116 15</inkml:trace>
  <inkml:trace contextRef="#ctx0" brushRef="#br0" timeOffset="47">19647 7427 120 0,'15'-5'46'0,"-9"-11"-24"0,0 8-2 0,-3 5 19 15,0-5-8-15,0 0-1 16,-3 0-8-16,-3-2-4 16,-3-1-10-16,-3-2 6 0,0 0 5 0,-3-3-1 15,-6 0-1 1,-3 0-3-16,-11 0-1 15,2 0-3-15,-12 0-1 16,-2 3-8-16,-1-3 0 0,-6-2-1 16,1 2 0-1,-4 3 0-15,-2 2 0 16,-7 1 0-16,-2 2 0 16,-1 0 0-16,1 2 0 15,-1 4 0-15,1 2 0 16,-4 0 0-16,1 5 0 15,2 0-3-15,1 3 2 0,-1 5-1 16,1 1 0-16,-4 2 2 16,1 5 2-1,-3 5-1-15,2 6 2 0,1 13-2 16,-1-3-1-16,7 1-2 16,-1 4-1-16,10 1 2 15,5-1 2-15,0 1-2 16,10 2-2-16,5 9 2 15,9 1 2-15,6-1 0 0,6-1-1 16,9-5 1-16,6-3 1 0,6 0 1 16,12-2 1-16,12-3 0 15,11 3 0-15,10-1 0 16,14-5 0-16,10-4 0 16,11-7 2-16,9-4-3 15,13-6-2 1,8-5 6-16,9-3 5 15,9-5-6-15,2-5-1 16,4-3-1-16,0-3 0 0,-3-5 0 0,-54 0 0 16,-11 0 0-16,26-13 0 15,-15 2 2-15,18-10 3 32,-17 6-2-32,11-12-2 0,-15 6 0 15,1-13-1-15,-13 7 2 16,-2-15 1-16,-10 8-1 15,-8-14-1-15,-10 9 1 0,-23-12 1 16,-3 9-3-16,-36-13-1 16,3 4-6-16,-17-7 0 15,5 11-6-15,-41-4 1 0,8 9-3 16,-20-3 0-16,11 8-5 31,-17 6-1-31,15 7-25 0,-10 5-13 16,-35-4-37-16,27 20-17 15,20-2 9 1</inkml:trace>
  <inkml:trace contextRef="#ctx0" brushRef="#br0" timeOffset="48">16191 8043 144 0,'-20'0'55'0,"11"3"-30"0,0-3-12 0,6 0 17 16,-3 0-6-16,-3 0 0 16,0 3-4-1,0-3-1-15,0 0-10 16,6 0 3-16,0 0 4 0,3 0-2 16,6 2 2-16,6-2 0 0,15 0 2 15,11 0-1-15,13-2-1 0,9-1-6 16,11-2-2-1,6 5-2-15,1-6-1 0,-1 1 1 32,-2 2 1-32,-10 1 5 0,-8-1 3 15,-10 3-4-15,-8 0-1 16,-6 0-6-16,-7 0-3 16,-5 0 2-16,-6 0 2 15,-3 0-22-15,-3-2-8 16,0 2-41-16,-6 0-15 0</inkml:trace>
  <inkml:trace contextRef="#ctx0" brushRef="#br0" timeOffset="49">19531 9512 80 0,'-15'-13'33'0,"0"10"-18"0,-11-2-18 0,11 2 6 16,-15 0 3-16,-6-2 6 15,-14-3 0-15,-13 0 3 16,-14 3-8-16,-16 0-4 0,-14 5-5 16,-15 2 1-16,-6 9 14 0,3 5 6 15,0 7 4-15,6 25 1 16,18 2-13-1,15 1-4-15,17-1-5 0,21 3-2 0,22 2 1 16,20 9 3-16,27-6 2 0,23-5 2 16,25 0 0-1,32-11 0 1,30-5 2-16,33-13-1 16,23-11 0-16,27-7-5 15,4-14-1-15,-7-6 3 0,-17-17 1 0,-34-6-3 16,-23-6-3-16,-30 1 8 15,-29-11 4-15,-28-2 2 32,-32-14 1-32,-27 0-8 0,-29 3-3 15,-34 10-5-15,-20 11-1 16,-18 6-6-16,-12 9 0 16,-9 9-46-16,9 5-19 0,6 1-27 15</inkml:trace>
  <inkml:trace contextRef="#ctx0" brushRef="#br0" timeOffset="50">19600 9327 92 0,'-3'-8'35'0,"-3"2"-18"0,-12-2-7 15,6 3 14-15,-9-3-2 0,-12 0-1 16,-14-2-7-16,-16 2-1 16,-14 2-8-16,-21 4-3 0,-19 7-1 15,-17 6 1-15,-14 7 1 16,-10 9-6-16,9-1 0 0,3 3 7 16,6 8 5-16,9 6-2 31,15 20-2-31,18 11-5 0,21-5 0 15,29 5 2-15,24 11 1 16,33-1 5-16,33 4 5 16,32-9-1-16,39-8 3 15,42-7-8-15,33-14-2 16,32-18 3-16,27-16 3 16,18-11-6-16,0-15-1 0,-9-17 0 15,-21-10 0 1,-42-13 0-16,-35-6 0 0,-33-5 11 15,-27-2 7 1,-29-6-2-16,-27-13 0 16,-31-3-7-16,-34 6-3 15,-34 0-5-15,-35 5-4 16,-39 7-3-16,-24 15 1 16,-15 9-8-16,4 11-4 0,11 11-40 15,21 11-17-15</inkml:trace>
  <inkml:trace contextRef="#ctx0" brushRef="#br0" timeOffset="51">16153 10107 104 0,'-3'-3'38'0,"0"6"-20"0,3-6-8 16,0 3 12-16,0 0-6 16,0 0-1-16,0 0-1 15,0 0 2-15,0 0-14 16,0 0-1-16,6 6 10 0,12-1 7 15,2-2 6-15,13-1 3 16,12-2-1-16,14 0 1 16,16 0-6-16,5 0-3 15,0 0-10-15,4 0-3 0,-7 0-3 16,-2 3-2 0,-4-3 5-16,-5 0 1 15,-10 0-2-15,-8-3-3 16,-10 1 0-16,-8 2-1 15,-6-3-16-15,-12 3-6 16,-6 0-31-16,-12 0-14 16,-12 3-33-16</inkml:trace>
  <inkml:trace contextRef="#ctx0" brushRef="#br0" timeOffset="52">16087 10231 76 0,'-6'3'30'0,"6"-3"-16"0,0 13-6 16,0-15 11-16,0-1-3 16,0 3 14-1,6 5-3-15,0 1 1 16,3-4 0-16,6 1 0 0,12 0 0 0,8-3-15 15,13 0 8-15,15-3 5 0,8-2-5 16,9-1-2-16,4 1-5 16,-1 0-1-1,0 2-5-15,-5 3-3 16,-10-3-2-16,1 3 0 16,-10-2-2-16,-8 2-1 15,-9 0 1-15,-7 8 1 16,-5-3-1-16,-6 0 2 15,-6-2-26-15,-6 0-12 0,-6-9-73 16,-3 1-49 0,-9-6 61-16</inkml:trace>
  <inkml:trace contextRef="#ctx0" brushRef="#br0" timeOffset="53">18989 14401 128 0,'-3'0'49'0,"3"0"-26"0,0 0-12 15,0 0 15-15,0 0-3 16,0 0-2-16,0 0-9 31,0 0-3-31,0 0-5 0,6 3 6 16,3 2 3-16,6-2 7 0,9-3 2 0,9 0 0 15,8 0 1-15,4 0-7 16,9-3-1-16,-1 1-9 16,4-1-4-16,-4 3-1 15,-2 0 1-15,-3 0 1 16,-7 0 1-16,-2 0-2 15,-3 0-2-15,-10 0 1 0,-5 0 1 32,-6 0-1-32,-3-3 2 0,-6 1-4 15,-3-4 0-15,-3 1-32 16,0 2-13-16,-9 1-76 16,3-1 17-1</inkml:trace>
  <inkml:trace contextRef="#ctx0" brushRef="#br0" timeOffset="54">19558 14277 180 0,'-9'-3'68'0,"9"6"-36"0,0 8-31 0,3-11 16 0,0 2-2 15,3 3 0-15,3 1-1 16,9-1 1-16,2 0-8 31,1 3-4-31,3 3 0 0,0-1-2 0,0 4-1 0,-6-1-2 0,-4 0-1 16,-5 3 8-16,-6 0 4 16,-6 5 0-16,-6-2 0 15,-2 2-3-15,-10 0-1 16,0-5-17-16,3-3-4 31,3 0-93-15</inkml:trace>
  <inkml:trace contextRef="#ctx0" brushRef="#br0" timeOffset="55">20216 14227 148 0,'3'-8'57'0,"-3"5"-30"0,-3-2-14 16,3 5 17-16,0-3-6 16,-3 3 0-16,-3 3-9 15,-3 2-2-15,-3 8-7 16,-12 6-4-16,0 5 1 0,0 10-2 16,1 6 2-1,5 13-2-15,9-3-1 16,6-8 1-16,12-2 1 0,12-8 5 15,5-6 6-15,4-7 2 16,9-14 3-16,-3-8-8 0,2-15-1 16,-2-9 1-16,-3-4 1 15,-6-4 1-15,-7 1 0 32,-11 2-2-32,-9 0 1 0,-6-2 3 0,-6 5 1 15,-2 5-6 1,-7 8-1-16,0 6-6 15,3 4-4-15,3 1-13 16,3 5-2-16,3 3-14 0,3-1-3 16,3 6-13-16,9-3-3 15,12 3-52-15</inkml:trace>
  <inkml:trace contextRef="#ctx0" brushRef="#br0" timeOffset="56">20689 14428 188 0,'-12'2'71'0,"6"4"-38"0,-3 4-39 0,3 3 14 16,-3 1 4-16,-3 7 4 15,-5 0-5-15,2 0-4 31,-3-2-4-31,3-3-5 0,3-1 1 0,0 1-21 0,3-8-8 16,3-2-58 0</inkml:trace>
  <inkml:trace contextRef="#ctx0" brushRef="#br0" timeOffset="57">20478 14428 228 0,'0'-8'88'0,"6"8"-48"0,5 2-42 0,-5 1 14 16,6 2 7-16,3 6 5 15,3 0-8-15,3 10-4 16,3 3-7-16,0-1-4 0,5-1 0 16,-5-1-1-16,3-3 2 0,-3-2-23 15,0-3-11-15,-4-7-60 31,1-4-53-31,-3-4 54 0</inkml:trace>
  <inkml:trace contextRef="#ctx0" brushRef="#br0" timeOffset="58">20879 14280 168 0,'0'-6'63'0,"0"9"-34"0,3 0-34 16,0 2 12-16,3 0 7 15,0 3 8-15,0 5 2 0,-3 6 1 16,0 7-14-16,0 9-2 0,0 4-2 16,0-2-3-16,3-5-1 15,0-3-1-15,0-5-2 16,-3-5-8-16,0-4-5 15,0-4-42 1,-3 0-16-16,0-11-13 0</inkml:trace>
  <inkml:trace contextRef="#ctx0" brushRef="#br0" timeOffset="59">21103 14301 192 0,'0'-16'74'16,"3"13"-40"-16,0-10-40 16,3 10 14-16,-3 3 4 0,0 0 18 15,0 11-1 1,-3 5-14-16,3 8-2 0,-3 5-2 16,0 8-4-16,0 5-2 15,0-5-5-15,2-2 0 0,4-6 0 16,0-3 2-16,0-5-23 15,0-5-8-15,3-3-37 16,3-7-13 0,0-6-4-1</inkml:trace>
  <inkml:trace contextRef="#ctx0" brushRef="#br0" timeOffset="60">21403 14311 196 0,'-12'-5'74'0,"9"8"-40"0,-5 2-42 0,2 3 12 16,-3 5-4-16,-3 6 0 15,0 4 11 1,3 17 5-16,3-3-8 16,6-2 0-16,6-4-1 0,9-4 5 15,6-6 5-15,11-8 6 16,1-8 3-16,6-10-7 15,-6-16-4-15,-7-3 3 16,-5-5 2-16,-9-3-4 0,-6-2 1 16,-9 0-8-16,-9-3-3 15,-9-1-8-15,-3 4-1 16,1 8-26-16,-1 4-10 16,0 7-75-1,3 4-60-15,6 3 65 16</inkml:trace>
  <inkml:trace contextRef="#ctx0" brushRef="#br0" timeOffset="61">19049 15356 96 0,'-6'0'35'0,"3"0"-18"0,0 0-7 0,3 0 12 0,0 3 1 16,-3-3 3-16,0 0-3 15,0 0 0-15,0 0-3 16,0 3-3-16,0-3-9 15,0 0-1-15,0 2 3 0,0-2-4 16,0 3-1-16,0-3 2 16,0 0 0-16,0 0 1 15,3 0 2-15,0 0 1 16,0 0 1-16,6 3 2 16,3-3 2-16,6 2-5 0,9-2 1 15,3 0 2-15,8 3 1 16,7 0-4-16,6-1 1 15,2-2-3-15,4 6 0 0,2-6-5 32,-2 5-1-32,0 0 1 15,-4 3 0-15,-8 0-2 16,-3-3 1-16,-10 1-2 16,-5-9 2-16,-6 3 0 15,-6-3 1-15,-3 3-2 16,-3-2-2-16,-3-1-24 0,-3-2-9 15,-3-1-18-15,0 1-7 16,0 0-17-16,0 0-7 16,3-3-5-1</inkml:trace>
  <inkml:trace contextRef="#ctx0" brushRef="#br0" timeOffset="62">19594 15232 192 0,'-12'-3'74'0,"12"3"-40"0,0 0-29 16,0 0 19-16,0 0-4 15,6 3 3-15,0 2-4 16,5 1 0-16,7 2-10 15,6 0-3-15,3 2-2 0,0 3-2 16,3 1 1-16,-1-1-4 16,-5 0 0-16,-3 6 1 0,-12 4 2 15,-12 1 5-15,-6-3 6 16,-6 1-1-16,-6-1 1 16,-3 0-10-16,-2-5-1 0,2-3-2 15,3-2 2 1,3-1-28-16,3-2-9 0,6-3-91 31,9-2-40-31,12-3 86 16</inkml:trace>
  <inkml:trace contextRef="#ctx0" brushRef="#br0" timeOffset="63">20510 15221 100 0,'0'-7'38'0,"3"4"-20"0,0 0-10 16,3-2 11-16,-6 0 11 16,-3-1 6-16,0 4-6 0,-3-1-1 15,-6 0-7-15,-2 9-4 16,-7 2-10-16,-3 5-3 0,-3 8-1 31,-3 8 0-31,4 11 2 0,5 2 1 16,6 1 1-16,12-4 2 15,12-2 4-15,9-2 1 16,14-9 3-16,4-18-1 16,6 0-1-16,-1-11-2 15,1-7-1-15,-3-17-5 16,-3-2-3-16,-7-3-2 0,-14-5 0 16,-6 0 0-16,-9 3 1 15,-6 2 2-15,-9 3 1 16,-6 3-3-16,1 4-3 0,-4 12-9 31,0 7-5-31,3 3-18 16,3 6-5-16,6 4-16 0,6 3-8 0,6 3-51 15</inkml:trace>
  <inkml:trace contextRef="#ctx0" brushRef="#br0" timeOffset="64">21061 15261 296 0,'-6'-2'110'0,"6"2"-60"0,-6 7-63 0,3 1 15 0,-6 3-3 0,-6 2 5 16,-3 3 0-16,-2 5 1 15,-1 6-3-15,0-3-2 0,0-3 3 16,3-3-13-16,0 1-6 15,7-6-33-15,-1-2-14 16,6-6-42 0</inkml:trace>
  <inkml:trace contextRef="#ctx0" brushRef="#br0" timeOffset="65">20838 15309 272 0,'-3'-3'104'0,"6"6"-56"0,6 2-58 15,0 0 16-15,6 3 11 16,2 11 9-16,4 2-11 0,9 3-3 16,3-3-8-16,2 0-1 0,1-2 1 15,3-3-9-15,0-3-4 16,-1-3-37-16,-5-2-17 16,0-2-59-16</inkml:trace>
  <inkml:trace contextRef="#ctx0" brushRef="#br0" timeOffset="66">21585 15195 164 0,'3'-13'63'0,"-6"2"-34"0,0 3-12 0,-3 8 20 16,0-5-6-16,-3 0 2 0,-12-1-4 31,-3 1 2-31,-5 2-17 0,-4 9 3 0,0-1 1 0,3 0-13 31,4 3-2-31,5 3-4 0,6-1-1 16,6 1 0-16,9 2-2 16,15 3 3-16,6 5 0 15,8 6 3-15,4 2 1 16,0 3-1-16,-3-1-2 0,-6-4 1 15,-4-3 1-15,-5-1-1 16,-3-4 2-16,-15-6 2 16,-3-2 0-1,-9-6 0-15,-5-5-3 16,-1-5 1-16,0-3-2 16,6-13-1-16,6-3-4 15,6-3 0-15,3 1-3 16,12-3 2-16,0 5 3 0,0 0 1 15,0 3 1-15,0 3 0 16,-1-4-5-16,-2 6-1 16,-3 1-37-16,0-1-16 15,0 0-61 1</inkml:trace>
  <inkml:trace contextRef="#ctx0" brushRef="#br0" timeOffset="67">18995 16536 132 0,'-3'0'49'0,"3"0"-26"0,-3 0-7 0,3 0 16 16,0 0 0-16,0 0 1 15,0 0-12-15,0 0-3 16,6 0-10-16,6 0 12 0,6 0 9 16,9 0-4-16,9-2-2 15,2-1-2-15,4 1 1 16,3 2-10-16,-1 0-4 0,1 0-5 16,0 0 0-16,-1 0-2 15,1 0-1-15,-6 0 5 16,-4-6 4-16,1 6-3 15,-6-2-1 1,-3-1 2-16,-10 0 0 0,-2-2-3 0,-6 5-3 31,-9-3-9-31,0 3-3 16,-3 0-10-16,-3 0-4 0,0 3-15 16,0 5-7-1,3-3-17-15,6-7-71 16</inkml:trace>
  <inkml:trace contextRef="#ctx0" brushRef="#br0" timeOffset="68">19570 16412 168 0,'-12'-13'66'0,"9"13"-36"0,-3-5-22 0,3 2 16 16,0 3 3-16,0 0 6 0,3 0-12 15,0 0-4-15,0 0-10 16,0 0-5-16,6 5-1 0,3 3 3 16,3 0 5-1,12 3-3-15,-1 2-1 0,4-2-2 16,3-6 0-16,-3 8-2 16,-3-2-1-1,-1 2 1-15,-2-5-1 0,-6 5 6 16,-3 0 4-16,-12 0 3 15,-3 1 5-15,-6 4-6 16,-6-5 1-16,-3 6-8 16,-2-3-1-16,2-3-2 15,0-2-2-15,3-3-52 16,3 5-25-16</inkml:trace>
  <inkml:trace contextRef="#ctx0" brushRef="#br0" timeOffset="69">19052 17312 160 0,'-15'2'60'0,"12"-2"-32"0,-3 0-15 16,6 0 19-16,0 0-3 16,0 0 1-16,0 0-2 31,6 0 0-31,3 0-15 0,6 0 1 0,6-2 2 16,2-4 3-16,10 4 1 15,6-4-7-15,6 1-3 16,-1 0-5-16,-2-3-2 0,0 8-1 31,-1-3-2-31,-2 1 1 0,-6 2-1 0,-4 0 0 16,-5-3 2-1,-6 3-1-15,-3 0-1 16,-3 0-6-16,-3 0-4 16,0 0-14-16,-3 0-7 15,-6 0-13-15,0 0-5 0,0 0-28 16</inkml:trace>
  <inkml:trace contextRef="#ctx0" brushRef="#br0" timeOffset="70">19504 17137 184 0,'-9'-3'68'0,"6"1"-36"0,0 2-15 15,3 0 22-15,0 0-9 0,0 0 0 16,0 0-15-16,0 0-4 15,6 5-7-15,3 0 4 16,6 1 2-16,3 2-3 0,0 5-2 16,6 0-5-16,2 0 0 15,-2 1 2-15,-3-1 1 16,-3 0-4-16,0 0 1 0,-3 0 0 16,-3 6 2-1,-6-6-1-15,-6 6 2 16,-6-1-2-16,-6-2 2 0,-6 8-2 0,0-8-1 15,0-3-2-15,0 0 1 16,3 0 1-16,4-2 0 31,-1-3-36-31,3 3-13 16,6-9-70-16</inkml:trace>
  <inkml:trace contextRef="#ctx0" brushRef="#br0" timeOffset="71">20344 16452 24 0,'3'-8'11'0,"3"3"-6"0,0-9-11 0,0 12 3 31,2-9 29-31,-2 3 17 16,0-5 3-16,0-6 2 16,-3-4-9-16,-3 1-4 15,-3 9-4-15,-3 0 0 16,-3 0-17-16,-8 10 1 0,-1 6-1 15,-3 10-1-15,-3 8 2 0,0 8-6 16,0 6-3-16,4 4-1 16,5 14 1-16,6-2-3 15,9 1 0-15,9-7 8 16,15-10 4-16,2-11 4 16,10-16 3-16,6-11-8 15,2-10-1-15,-2-11-5 0,-3-3 0 0,-10-4-1 16,-8-1 1-16,-9-2 2 15,-9-4 4-15,-9-6-4 16,-6 1 0-16,-8 6-4 16,-4 8 1-16,0 5-4 15,3 8 0-15,3 6-19 16,3 4-9 0,6 12-20-16,3 7-10 15,9 8-32-15,6-2-12 16,9-6-8-1</inkml:trace>
  <inkml:trace contextRef="#ctx0" brushRef="#br0" timeOffset="72">20906 16465 252 0,'-24'3'93'0,"16"13"-50"0,-10 10-50 0,9-15 14 16,-3 2 6-16,-6 3 8 0,-3 8-8 16,0-3-4-16,3-3-6 15,1-2-7-15,5-3-2 0,0-2-48 16,0-3-21-16,3-3-31 16</inkml:trace>
  <inkml:trace contextRef="#ctx0" brushRef="#br0" timeOffset="73">20644 16521 280 0,'3'-3'104'0,"3"6"-56"0,6-1-47 0,-6 6 21 16,9-3-8-16,3 9 0 15,0 7-8-15,0 3-4 0,2-1-1 16,1 4-1-16,3-3 0 0,0 0-14 15,0-1-3-15,-3-7-44 0,-1-3-20 16,10-2-29 0</inkml:trace>
  <inkml:trace contextRef="#ctx0" brushRef="#br0" timeOffset="74">21109 16380 232 0,'-3'0'88'0,"3"6"-48"0,-3 12-29 0,3-5 21 16,0 9-6-16,0 1 2 16,0 6-16-16,0 3-5 15,3 3-4-15,3-4-3 0,0 1 1 16,0-5-17-16,2 2-4 15,1-5-28-15,0-9-11 16,6-12-49 0</inkml:trace>
  <inkml:trace contextRef="#ctx0" brushRef="#br0" timeOffset="75">21344 16404 220 0,'-12'-5'85'0,"9"15"-46"0,-9 4-39 16,9-6 16-16,-3 13 2 16,-3 5 3-16,0 1 3 15,3 4 0-15,3 4-13 16,6-3-4-16,6-1-1 0,6 1 6 16,6-13 2-16,6-11-1 15,5-8 2-15,1-3-8 0,0-13-2 16,-3-5 1-16,-6-3 1 15,-7-2-1-15,-5-3-1 16,-6-1-6-16,-9-4 1 16,-6 2 2-16,-9-2 3 15,-5 2-4-15,-4 6-3 16,0 12-6 0,0 9-2-16,3 2-22 15,4 6-9-15,8 2-18 16,6 3-6-16,6-2-18 15,6 2-36-15,6-6 33 16</inkml:trace>
  <inkml:trace contextRef="#ctx0" brushRef="#br0" timeOffset="76">21615 16436 208 0,'-3'16'77'0,"3"-3"-42"0,-6 19-32 15,3-19 17-15,3 11 3 16,0 2 3-16,3 3 0 15,3 0 1-15,12 1-15 16,-1-7 4-16,7-15 2 16,6 0 3-16,3-10 2 15,-1-12-4-15,7-9-1 16,-3-4-4-16,-9-2 1 16,-9-3-4-16,-15-5-1 15,-6-2-4-15,-12-6 1 16,-9 2-20-16,-3 6-8 0,0 5-38 15,-5 17-15-15,2 9-73 16</inkml:trace>
  <inkml:trace contextRef="#ctx0" brushRef="#br0" timeOffset="77">20466 17148 4 0,'-3'-3'0'0,"0"0"192"16,-6-2-143-1,0 2 21-15,-3 1-27 0,0 2-11 16,-3 2-16 0,-3 12-4-16,-5 7-8 0,2 13-3 0,3 3 0 15,3 8-1-15,12 0 2 32,9-2-1-32,6-1 2 0,9-13 7 15,11-3 5-15,1-10 4 16,3-13 1-16,-3-3-3 15,-1-8 0-15,-5-5-5 16,-3-11-2-16,-9-2-2 0,-6-6 2 16,-9-8-5-1,-6 0-3-15,-9 1 1 0,-3 2 0 16,-3 2-6-16,0 14-2 16,1 3-20-1,2 4-9-15,3 9-18 0,3 5-7 16,6 13-23-1,6 6-55-15,6 2 32 16</inkml:trace>
  <inkml:trace contextRef="#ctx0" brushRef="#br0" timeOffset="78">20912 17312 276 0,'-18'8'104'0,"6"5"-56"0,-8 13-56 16,11-12 16-16,-3 1-4 15,-6 1 5 1,-6-2-5-16,3 4 0 16,0-5-2-16,4 1-13 0,2-1-4 15,3-5-37-15,0-6-14 0,3-4-37 16</inkml:trace>
  <inkml:trace contextRef="#ctx0" brushRef="#br0" timeOffset="79">20650 17320 240 0,'3'5'90'0,"0"3"-48"16,12 5-38 0,-6 0 19-16,6 1-9 15,6 4 0-15,3 3-6 16,-1-2-3-16,4 5-2 15,3-9-9-15,0 4-4 0,2-1-41 0,1-10-16 16,0 0-37 0</inkml:trace>
  <inkml:trace contextRef="#ctx0" brushRef="#br0" timeOffset="80">21240 17169 336 0,'-3'-13'126'0,"6"31"-68"0,0 17-72 0,-6-17 19 15,3 3-5-15,-3 16 2 16,0-2 2-16,0 4 0 16,6 4-2-16,3-9-6 0,0 0-2 15,5 3-50-15,4-2-23 0,0-17-45 16</inkml:trace>
  <inkml:trace contextRef="#ctx0" brushRef="#br0" timeOffset="81">22939 16150 124 0,'-3'-10'46'0,"9"2"-24"15,-3 5-24-15,0 0 11 0</inkml:trace>
  <inkml:trace contextRef="#ctx0" brushRef="#br0" timeOffset="82">22951 16118 252 0,'0'-8'51'0,"0"3"-25"15,-6 5-3-15,-3 0-4 16,-6 0 0-16,-5 8 3 15,-4 5-3-15,-6 6 0 16,0 10-4-16,0 13-1 16,4 11-4-16,5 0 1 15,6 0-6-15,12-3-1 16,9 6-2-16,12-14 1 0,9-2-13 16,-1-8-3-16,4-9-25 15,3-7-10-15,-6-2-46 16,2-9-48-1,-2-5 44-15</inkml:trace>
  <inkml:trace contextRef="#ctx0" brushRef="#br0" timeOffset="83">22918 16203 172 0,'-3'-3'66'0,"3"3"-36"0,3 3-37 16,0-3 10-16,0 8 6 0,0-3 3 16,0 3 1-16,-3-2 0 31,6 7-7-31,-3 0-4 0,3 8-1 15,0-5-1-15,-6-3-58 16,9-5-53 0,-3 3 25-16</inkml:trace>
  <inkml:trace contextRef="#ctx0" brushRef="#br0" timeOffset="84">23020 16195 208 0,'0'3'77'0,"0"2"-42"0,3 8-41 0,0-7 14 16,0 2-9-16,0-1-2 15,5 7-12-15,1 7-5 0,0-5-62 16,3 2-28-16</inkml:trace>
  <inkml:trace contextRef="#ctx0" brushRef="#br0" timeOffset="85">23267 16431 136 0,'-3'-8'52'0,"3"8"-28"0,-12-3-22 0,9 3 12 16,-3 0 6 0,-3 0 5-16,0 3-5 15,0-1-1-15,-3 4-11 16,0 2-1-16,-3 15 3 0,3-1-6 15,1-1 0-15,2-3-2 16,3 6 1-16,0-8-2 16,6 2-1-16,6-4 1 15,0-4 1-15,3-7-3 0,2 2 0 16,1-10 1-16,0 2 2 16,-3-2 1-16,-3-3 3 0,3-3 1 15,-3 1 3-15,0-3-3 16,-6-9 1-16,6 9-5 15,-3 0 0-15,-3 5 1 16,0 3 0-16,6 15 0 31,-3 1-2-31,3 2 1 0,0 0-2 0,6 3-1 16,-3 0-2 0,5 0 1-16,-2 0-32 15,3-6-13-15,0-2-59 16</inkml:trace>
  <inkml:trace contextRef="#ctx0" brushRef="#br0" timeOffset="86">23478 16465 200 0,'-42'0'74'0,"39"0"-40"0,-6 3-40 16,3-1 14-16,-5 9-3 0,5 5 2 15,-3-3 3-15,0 8 1 0,0-2-5 16,3 5 0-16,3-6 4 0,6-2-6 16,3-3-2-16,3 0-1 15,3-7-1-15,0-6 2 16,5-6 3-16,-5-7-2 16,9 0 0-16,-6-6-1 15,-3-7 1 1,-3-1-2-16,-9-2 2 15,0 0-2-15,-6-10 2 16,-3-1 0-16,3 5 3 16,-3 6-1-16,3 6 0 15,0 4-3-15,3 6 1 16,0 8-7-16,3 10 1 0,0 8 5 16,9 8 6-16,-9 6 0 15,9 7 1-15,-3 3-8 16,3 0 0-16,6-5-8 15,-3-3-3-15,3-5-21 16,0-3-7-16,-1-5-52 16,1-6-39-16,0-4 48 15</inkml:trace>
  <inkml:trace contextRef="#ctx0" brushRef="#br0" timeOffset="87">23671 16431 236 0,'-23'8'88'0,"14"2"-48"0,-9 17-49 32,6-12 12-32,6 4 4 0,-9 7 8 15,6-2 1-15,6-3 2 16,0 3-9-16,6-8-3 0,0 3-2 16,12-11 0-16,0 0 0 15,0-11-2-15,0-5 1 16,6-5-2-16,-4-3-1 0,4-5 3 15,-12-6 2-15,-6-5-2 16,-3 3-2-16,0-13 0 16,-9-6 1-16,3 6-1 0,-3 5-1 15,0 5 3-15,3 8 2 16,1 9-4-16,-1 4-3 16,0 8-2-1,3 6 0-15,3 16 3 16,3 4 0-16,3 4 1 15,0 2 2-15,2 11-3 16,4-9 0-16,0 6-12 16,6-8-5-16,-3-2-30 15,3-9-14-15,0 4-42 16</inkml:trace>
  <inkml:trace contextRef="#ctx0" brushRef="#br0" timeOffset="88">23892 16507 232 0,'-9'0'88'0,"6"3"-48"0,3 18-51 0,0-10 11 0,3 2-1 16,-3 0 2-16,0 0 5 16,0-2 3-1,0-3-4-15,0 0 12 0,0-3 9 16,0-2-12-16,0-3-2 0,0-3-10 15,0-2-2 1,0 0 2-16,0-3 1 16,0-6 1-16,-3 4 0 15,3-3 0-15,0-9 2 0,3 9-5 16,6 0-1-16,3 0 0 16,3 0 0-16,-1 2-3 15,1 3 2-15,0 0-23 16,6 3-12-16,-3 2-54 15,-6 1-53-15,6-1 46 0</inkml:trace>
  <inkml:trace contextRef="#ctx0" brushRef="#br0" timeOffset="89">24124 16216 140 0,'3'0'55'0,"-3"0"-30"0,3 6-7 15,-3-6 18-15,0 5 2 16,0 3 4-16,0 5-21 16,0 0-7-16,-3 8-9 15,0-2-4-15,0 2 2 0,-3-2-20 0,6-6-6 16,-3 5-30-16,3-7-14 16</inkml:trace>
  <inkml:trace contextRef="#ctx0" brushRef="#br0" timeOffset="90">24228 16251 220 0,'-3'-3'85'0,"3"6"-46"0,-3 2-46 15,-3 11 7 1,3 0-1-16,-3 2 3 15,0-2 1-15,-3 0-1 16,3 0-6-16,3 0-2 0,-3-3-50 0,6 0-58 16,9-2 22-16</inkml:trace>
  <inkml:trace contextRef="#ctx0" brushRef="#br0" timeOffset="91">24368 16200 184 0,'18'-2'68'0,"-15"4"-36"0,3 6-9 15,3-2 24-15,-3 4-13 16,3 17-5-16,3 7-5 15,2 6-4-15,-2 10-10 16,-3 0-4-16,-6 3 0 0,3-8-8 0,-12 13-3 16,-6-5-44-16,-14-2-19 15,-4-6-48-15</inkml:trace>
  <inkml:trace contextRef="#ctx0" brushRef="#br0" timeOffset="92">22945 16870 180 0,'-15'-13'68'0,"9"13"-36"0,-9 5-22 0,7-5 20 0,-1 8-9 16,-15-3-2-16,0 19-5 15,-3 2 1 1,0 9-8-16,4 15-4 0,2 6-2 0,9 7 1 16,6 3 1-16,15 0-1 15,12 1-2 1,11-9-8-16,7-13-3 16,6 0-25-16,5-11-11 15</inkml:trace>
  <inkml:trace contextRef="#ctx0" brushRef="#br0" timeOffset="93">23344 17291 140 0,'-9'-11'55'0,"6"16"-30"0,-6-10-10 0,0 5 18 16,-9 0-5-16,-2 0 0 16,-1 5-9-16,0 1-4 15,-3-4-8-15,-3 9-5 0,9 5 1 16,1 10-4-16,2 1 0 16,9-1 1-16,3-2 0 0,9-3 2 15,6-8 3-15,0 0 2 16,14-13 1-16,-2 0-4 15,6-7-1 1,-9-12 3-16,0-7 3 0,-1-1-4 16,-5-7-3-16,-6-11-1 15,-6 0-1-15,-6-3 0 0,-6 3 2 0,-6 0 1 32,4 8 1-32,-1-3 4 15,3 14 5-15,0 10-7 16,6 5-3-16,6 22 0 15,12 13 2 1,-3 13 2-16,-1 11-6 16,1-3 0-16,9 0-1 0,-6 5 0 15,0-8-20-15,6-10-9 16,3 0-18-16,-4-9-6 16,4-7-51-1</inkml:trace>
  <inkml:trace contextRef="#ctx0" brushRef="#br0" timeOffset="94">23630 17248 272 0,'-21'-8'101'0,"15"8"-54"0,-9 8-50 16,6-3 19-16,3 3-10 15,-9 3 2 1,0 5 1-16,-5 8 2 0,2-3-5 15,6 5-2-15,6-2 2 0,6-5-5 16,9-6-3-16,0-3 3 16,3-4 1-16,0-6 0 15,-3 0 1-15,5-16-4 16,-2 3 0-16,-3-3 3 16,-3 0 1-16,3-3-1 0,-3 1-2 15,0 5-2-15,-3 7 1 16,0-2-1-16,0 8-2 15,6 8 0 1,0-2 3-16,0 17 0 0,3-1 1 0,6 1 0 16,5-7 2-16,-2 3-25 31,0-6-10-31,0-5-25 16,3-8-11-16,-4-3-32 15</inkml:trace>
  <inkml:trace contextRef="#ctx0" brushRef="#br0" timeOffset="95">23892 16981 284 0,'-3'-21'107'0,"3"34"-58"0,-6-5-59 16,6-3 14-16,6 6 3 16,-3 5 5-1,-3 15-1-15,9 14 1 0,-6 3-7 0,-3-11-3 0,9 19-1 31,-3-9-15-31,-1-4-5 0,1-6-21 0,-3-8-10 16,3-5-37 0</inkml:trace>
  <inkml:trace contextRef="#ctx0" brushRef="#br0" timeOffset="96">23731 17193 356 0,'-36'-37'132'0,"36"37"-72"0,15 0-74 0,3 0 17 15,0 0-9 1,6-6 2-16,2 1-1 0,10-3 1 16,0 5 3-16,0 1-18 0,-1 2-7 0,1 2-24 15,0 1-11 1,0 10-5-16,2-2-2 0,-8 2 18 15,3-5 10 1,-6 3 25-16</inkml:trace>
  <inkml:trace contextRef="#ctx0" brushRef="#br0" timeOffset="97">24213 17201 220 0,'12'0'83'16,"-9"0"-15"-16,-3 0-17 16,0 0-31-16,-12 8-1 0,-3-1-1 15,0 7-6-15,-5 2 1 16,5-1-10-16,0 4-2 0,6 7-3 0,3-7 0 31,0-6 2-31,12 8 2 16,0-10-1-16,3-8-1 0,12-3 1 15,-3-8-1-15,-1-6-7 16,-2 1 0-16,3-5 3 16,-6 2 4-16,-3 0 1 15,0-5 2-15,-6 15-4 16,6-7 0-16,-9 11-1 15,9 2 0-15,-6 2 0 0,6 11-2 0,0 3 3 16,2 0 0-16,4-3-4 16,0 1-1-16,6-6-33 15,-3 2-11-15,-6 3-156 32,9-13 108-32</inkml:trace>
  <inkml:trace contextRef="#ctx0" brushRef="#br0" timeOffset="98">24505 16928 248 0,'-3'-18'93'0,"9"20"-50"0,6 1-55 0,0-3 13 15,-3 8 15-15,8 8 12 16,4 5 10-16,3 5 4 31,0 19-22-31,-9 8 6 0,6 0 4 0,-12 3-16 0,-9-3-5 16,-12-1-2-16,-15 1 0 31,-9 0-28-31,-8 0-12 0,-10 0-35 16,0-3-14-16,4-10-52 15</inkml:trace>
  <inkml:trace contextRef="#ctx0" brushRef="#br0" timeOffset="99">23008 15020 100 0,'15'-2'38'0,"-15"-1"-20"0,3 3-12 15,0-3 9-15</inkml:trace>
  <inkml:trace contextRef="#ctx0" brushRef="#br0" timeOffset="100">23032 15002 243 0,'0'-13'48'0,"0"10"-14"15,-9 0-11-15,-3 11-15 16,-6 3 1-16,-6 7 4 0,-6 6-1 15,-8 16 3-15,5 2-6 16,0 11-1-16,3 11-4 16,12-3-1-16,10 2-1 15,8-2-2-15,17-8-2 0,7-3 1 16,6-10-12-16,9-9-5 16,2-7-32-16,7-8-15 15</inkml:trace>
  <inkml:trace contextRef="#ctx0" brushRef="#br0" timeOffset="101">23273 15341 140 0,'-6'-8'52'0,"-9"5"-28"0,-3-2-6 0,15 5 18 0,-6 2-5 16,-3 6 2-1,-3 8-19-15,-3 5-8 0,3 6-4 16,1 2-2-16,5 0 2 0,3 3-3 16,6 2 0-16,6-7 1 15,6-6 0-15,2-5 0 0,1-11 2 16,3-10 3-16,6-6 2 15,-3-5-1 1,-3-8-1-16,-3-10-3 0,-6-3 1 16,-4-8-2-16,-5 0-1 15,-5-5 1-15,-4-1 1 16,-3 6 3 0,0 8 4-16,0 8 2 15,3 8 3-15,3 5-7 0,3 11-4 16,0 10-2-16,3 14-1 15,6 10 0-15,3 8 0 16,3 8-3-16,6 0 2 16,0 0 1-16,2-5 0 15,1-6-14-15,0-8-5 0,0-2-32 16,6-11-15-16,5-5-29 31</inkml:trace>
  <inkml:trace contextRef="#ctx0" brushRef="#br0" timeOffset="102">23645 15348 248 0,'-15'-13'93'0,"12"13"-50"0,-9 0-37 0,6 0 20 0,-3 6-10 16,-3-1-1 0,0 8-5-16,-6 11-1 15,-2 0-5-15,-1 2-1 0,3 1 1 16,6-1-2-16,3-2-2 15,15-3-2-15,3-10 1 0,0-3 1 16,6-6 2-16,-3-4-1 16,5-6-1-16,-5-6 1 15,3-4-1-15,-3-3 0 16,-3-3 0-16,0 5 0 16,-3 4 2-16,0 1-1 15,-3 6-1-15,3 19-2 0,0 2-1 16,3 11 2-16,6-6-2 15,-3 1 1-15,11 7 2 16,-2-7 2-16,0-3-25 16,0-8-10-16,0-3-23 15,-3-8-10-15,2-4-33 32</inkml:trace>
  <inkml:trace contextRef="#ctx0" brushRef="#br0" timeOffset="103">23838 15102 260 0,'-15'-8'96'0,"15"14"-52"0,3-1-51 0,0 11 11 16,0 8 0 0,-3 10-5-16,9 6 1 0,-3 10 0 0,0-2 4 0,0-3 5 15,3-6-12-15,-3-7-2 16,0 3-25-16,-3-12-10 15,6-7-63 1</inkml:trace>
  <inkml:trace contextRef="#ctx0" brushRef="#br0" timeOffset="104">23680 15266 284 0,'-3'-5'107'0,"6"5"-58"0,24-5-51 15,-12 2 20-15,3-2 0 16,12 0 6-16,-1-3-13 16,10 2-6-16,0 1-3 0,-3 0-5 15,5 2 2-15,-5 1-39 0,-3 2-15 0,-6 2-52 16,-1 3-44-1,4 3 58 1</inkml:trace>
  <inkml:trace contextRef="#ctx0" brushRef="#br0" timeOffset="105">24267 15280 220 0,'-9'-11'85'0,"6"8"-46"0,0-2-46 15,3 5 16-15,-6-2 7 16,-6 2 9-16,-6 0 3 16,0 2 3-16,-3 6-17 15,-2 5-6-15,-1 6-1 0,0 13-6 0,3 2-1 16,9 0 0-16,3-2 0 16,6-5-3-1,6 2 0-15,6-5 2 16,3-9 0-16,9-4 3 0,3-8 3 0,-3-6-2 31,0-5 0-31,-1-3-3 0,-5-7-3 0,3-9 2 16,-6-2 0-16,-6 6 3 15,0-4 3-15,-6 3-2 16,0 3-2-16,0 5-3 16,0 6 1-16,0 4 1 15,0 6 2-15,0 11 1 16,6 7 1-1,-3 6-2-15,6 5 1 0,3 1-4 16,-3-4 0-16,8-2-21 16,-5-3-8-16,6-8-40 15,6-2-18-15,-3-6-13 16</inkml:trace>
  <inkml:trace contextRef="#ctx0" brushRef="#br0" timeOffset="106">24457 14920 272 0,'3'-3'101'0,"6"6"-54"0,18 21-53 16,-15-3 17-16,6 8 8 15,-3 13 8-15,2 9-3 16,-5 4-2-16,-3 11-12 31,-6-5-2-31,-6 0-1 0,-9 0 3 0,-14 0 1 16,-4-6-54-16,-21 1-23 16,1-6-77-16</inkml:trace>
  <inkml:trace contextRef="#ctx0" brushRef="#br0" timeOffset="107">22951 13978 136 0,'0'-8'52'0,"0"3"-28"0,0-3-4 0,0 5 21 16,-3 0-9 0,0-2-3-16,-3 3-9 15,-6 2-2-15,-3 2-10 16,-8 6 1-16,-4 8 4 0,-6 18-5 16,0 9 0-16,1 7-2 15,5 6-1-15,6-1-1 16,9 3 2-16,12 6-3 15,12-1 0-15,9-7-1 0,9-3-2 0,2-11-19 16,7-2-8-16,3-14-90 16,-7-10-40-1,7-11 81-15</inkml:trace>
  <inkml:trace contextRef="#ctx0" brushRef="#br0" timeOffset="108">22924 14023 188 0,'0'3'71'0,"3"-1"-38"0,0 17-39 0,-3-6 12 16,9 3-2-16,-3 2 2 15,0 1-2-15,0-1-1 16,0 4-1-16,0-7-4 0,0 1 1 16,-3-5-37-16,0-3-14 15,-3-3-23 1</inkml:trace>
  <inkml:trace contextRef="#ctx0" brushRef="#br0" timeOffset="109">23002 14065 184 0,'15'3'68'0,"-9"15"-36"0,11-2-40 0,-11-8 10 15,0 3-1-15,0 5 1 16,3 2-25-16,0-2-11 0,-3-3-36 15,6-2-16-15</inkml:trace>
  <inkml:trace contextRef="#ctx0" brushRef="#br0" timeOffset="110">23302 14319 152 0,'-26'-5'57'0,"23"5"-30"0,-15 0-27 0,12 3 10 16,-3-1-2-1,-6 4 0-15,6 1-2 0,-6 7 1 32,3 7-4-32,0 3-2 0,3 5 0 0,3 5 1 15,6-2 1-15,3-6-1 16,6-2 1-16,0-8-2 16,3-3 2-16,-3-7 2 15,9-6 2-15,0-11-3 16,-3-7-3-16,0-4 0 15,-3-1-1-15,-4-1 0 0,-2 0 2 16,-3 0 5-16,-6 6 4 16,0 4 2-16,0 4 5 15,3 2-8-15,0 5-3 16,6 6-4-16,-3 7 0 0,3 6-2 16,0 8 2-16,3 3-4 31,-3-1 0-31,9-2-6 15,-3-3 0-15,3-5-35 0,0-3-12 16,0-8-36-16</inkml:trace>
  <inkml:trace contextRef="#ctx0" brushRef="#br0" timeOffset="111">23594 14332 184 0,'-18'-13'68'0,"12"13"-36"0,-6 0-29 15,9 3 15-15,-3 2-9 16,-14 0-1-16,-1 9-4 16,6 4-3-16,0 3 0 15,6 6 1-15,3 2 1 0,0-3 1 0,15-2 0 16,3-3-5-16,-3-2 1 16,6-6 4-16,0-8 2 15,-3-10 4-15,5-11 1 16,-5-5-1-1,0-3-1-15,-3-2-5 16,0-3-1-16,0 0-1 16,-6-6-2-16,-3-4-2 15,-3-1 1-15,-6 3 7 16,6 0 4-16,-3 8-1 16,3 5 0-16,0 8-5 15,3 27-3 1,0 7 0-16,3 11-1 15,0 3 0-15,3 2-3 0,3 1 2 0,3-1 1 16,0-2 2-16,0-8-14 16,6 2-7-16,3-10-30 15,-1-5-11-15,7-6-37 16</inkml:trace>
  <inkml:trace contextRef="#ctx0" brushRef="#br0" timeOffset="112">23847 14295 216 0,'-18'-13'82'0,"9"16"-44"0,-3 5-42 0,6-3 15 16,-14 8-4-16,5 6 3 15,-3 5-1-15,0-1 0 32,12 7-5-32,0 4-1 0,3-5 1 0,9-5 0 0,3-6 0 15,9-7 2-15,0-6 1 16,-3-15-1-16,5-6 1 15,-2-3-4-15,-6-7-2 16,6-3 0-16,-6 0 1 0,-3-8-1 16,-3-3-1-16,-3-5-2 15,-3-8 1-15,-3 3 1 16,0 2 2-16,-3 11 1 16,0 8 1-16,3 8 0 15,-3 13 0-15,6 8-2 16,0 18-2-16,0 11 3 15,9 9 2-15,-3 4-4 32,0-2-1-32,0-3 0 0,3 0 2 15,3-3-8-15,0-5-3 16,5-5-44-16,-2-8-17 16,3-6-38-16</inkml:trace>
  <inkml:trace contextRef="#ctx0" brushRef="#br0" timeOffset="113">24041 14330 184 0,'0'13'68'0,"6"3"-36"0,-1 13-26 0,-2-13 15 16,6 0 9-16,-3 5 6 15,0 5-13 1,0-4-3-16,-3-4-12 15,6-2-3-15,-6-5 1 0,0-3-3 16,-3-3 0-16,-3-10 3 0,0-9 3 16,-6-2-2-16,9-5 1 15,-3-3-5-15,3 1-2 16,3-1-3 0,3 3 1-16,3 5-4 0,3 3 1 15,3-1 2-15,6 4 1 0,-3 2-26 16,2 2-11-16,1 4-30 15,-3 2-12-15,-6 2-10 16</inkml:trace>
  <inkml:trace contextRef="#ctx0" brushRef="#br0" timeOffset="114">24431 14002 204 0,'0'0'77'0,"0"5"-42"0,0 3-30 0,0 3 19 16,0 12-9-16,-3 1 0 0,-6 3-9 0,6-1-4 15,-6 3-1-15,0-2-10 0,0-6-4 16,0-3-42-1,9-4-16-15</inkml:trace>
  <inkml:trace contextRef="#ctx0" brushRef="#br0" timeOffset="115">24508 14065 204 0,'-3'3'77'0,"3"21"-42"0,0 0-39 0,0-11 13 15,-3 5-1-15,0-4 5 16,0 1-7-16,-3 7-1 16,6-4-71-16,-3 3-31 15,3-8 18-15,3-13 12 16</inkml:trace>
  <inkml:trace contextRef="#ctx0" brushRef="#br0" timeOffset="116">24660 13973 304 0,'-12'-3'115'0,"24"14"-62"0,0 10-62 16,0 0 18-16,-4 8-7 16,10 8 3-16,-6 8 7 15,6 5 4-15,-6 6-8 0,-3 5-2 0,-6 5 0 16,-12-3-3-16,-12 1-2 16,-21-1-102-16,-8-2-44 15,-25-10 27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16T00:08:53.7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0-16T00:08:53.765"/>
    </inkml:context>
  </inkml:definitions>
  <inkml:trace contextRef="#ctx0" brushRef="#br0">16988 14820 0,'-121'0'16,"121"0"-16,0 0 16,0 0-1</inkml:trace>
  <inkml:trace contextRef="#ctx1" brushRef="#br0">8090 5459 156 0,'-4'-12'57'0,"4"8"-30"0,-18 1-23 16,18 3 15-16,-8 0 9 16,-1 0 6-16,1 0 0 15,-5 3 0-15,-5 5-19 0,1 7-5 16,-13 8-2-16,4 4-7 0,5 4 0 15,3 11-3 1,1 4 0-16,9 15 4 16,8 1 1-16,12-5 5 15,10-7 5-15,8-8-5 16,5-11 0-16,8-8 2 0,8-20 4 16,-7-14-4-16,-1-16 0 15,4-11-2-15,-17-8 0 16,-4-4 7-16,-9 4 2 15,-8 4 3-15,-13-4 2 16,-1 0 1-16,-12 8 1 16,-9 3-9-16,0 8-4 15,0 4-11-15,1 8-2 16,3 4-20-16,5 3-6 16,0 4-14-16,4 4-6 0,4 0-23 15,5 8-7 1,21 7-47-1</inkml:trace>
  <inkml:trace contextRef="#ctx1" brushRef="#br0" timeOffset="1">8650 5681 280 0,'-30'15'107'0,"17"4"-58"0,-17 12-57 16,17-16 16-16,-4 4-4 15,-1 8 2-15,1 12-2 0,4-9-1 16,0 1-1-16,-4-4-30 0,4-4-11 16,5-8-151-1,12-7 79 1</inkml:trace>
  <inkml:trace contextRef="#ctx1" brushRef="#br0" timeOffset="2">8370 5677 264 0,'-21'-19'101'0,"21"15"-54"0,21 4-46 0,-17 0 19 16</inkml:trace>
  <inkml:trace contextRef="#ctx1" brushRef="#br0" timeOffset="3">8392 5666 462 0,'17'15'26'16,"4"8"-13"-16,1 4-3 0,8 0-3 15,0 7-3-15,0 4-1 0,5-3-1 16,-5-1-2-16,-4-7-15 16,0-4-7-16,4-4-36 15,-4-7-12-15,4-5-48 16</inkml:trace>
  <inkml:trace contextRef="#ctx1" brushRef="#br0" timeOffset="4">8913 5478 244 0,'0'4'93'0,"0"3"-50"0,4 16-46 0,1-7 19 16,-1 3 8-16,0 8 9 15,-4 7-13-15,0 8-6 16,5-3-8-16,3 3-5 0,1 7 0 15,-5-3-17-15,0-7-6 16,5-9-31-16,0-3-14 16,8-8-41-1</inkml:trace>
  <inkml:trace contextRef="#ctx1" brushRef="#br0" timeOffset="5">9176 5524 244 0,'0'-4'90'0,"0"8"-48"0,0 0-38 15,0 7 21-15,-9 1-1 16,5 3 3-16,0 12-14 16,4 7-6-16,-9 8-4 15,9 4-3-15,9 8 3 0,-9-4-4 16,8-8 0-16,5-4-28 15,4-7-13-15,1-8-18 16,3-8-8-16,5-3-27 16</inkml:trace>
  <inkml:trace contextRef="#ctx1" brushRef="#br0" timeOffset="6">9443 5535 216 0,'-39'0'82'0,"39"12"-44"0,-17 7-42 0,13-11 15 16,-5 3 3-16,0 8 3 15,1 8 5-15,3 11 1 16,5 1-12-16,5 3 0 0,3 8 0 16,10-12-4-16,8-4-2 15,8-7 4-15,5-15 2 0,12-24 0 16,-7-7 3-16,-6-12-3 15,-3-3 1-15,-9-4 13 16,-9-1 6 0,-17-3 3-16,-13 0 5 0,-9 0-16 15,-8 7-3-15,-4 5-12 16,-1 3-5-16,1 8-35 16,4 4-14-16,4 3-74 15,26-3-100 1</inkml:trace>
  <inkml:trace contextRef="#ctx1" brushRef="#br0" timeOffset="7">8456 6692 252 0,'-8'-15'93'0,"8"19"-50"0,-9-4-33 0,0 0 25 15,-4 3-8-15,-4 9-1 16,4 7-14-16,-13 12-8 16,5 7-2-16,4 12-2 0,8 7 0 15,9 12-3-15,4-4 2 16,18-11 1-16,8-8 0 16,0-12 4-16,13-11 5 15,5-23 1-15,-1-15 2 16,1-12-2-16,-1-11 1 15,-8-8-4-15,-13 0 1 16,-14-11-1-16,-12 3 1 16,-4 4 0-16,-13 8 2 15,-5 4-5-15,-3 7-1 0,-6 4-2 16,1 8-2-16,4 8-17 16,9 7-6-16,0 4-22 15,4 7-7-15,9 1-34 16,8 4-15-16,9-1-6 15</inkml:trace>
  <inkml:trace contextRef="#ctx1" brushRef="#br0" timeOffset="8">9150 6795 280 0,'-17'27'107'0,"12"-4"-58"0,-3 4-57 0,-1-8 18 15,-12 8-11 1,-5 8 0-16,-4 3 1 0,4 0 0 16,0 0 0-16,0 1 0 0,9-9 0 15,0-7-40-15,8-4-18 16</inkml:trace>
  <inkml:trace contextRef="#ctx1" brushRef="#br0" timeOffset="9">8896 6864 276 0,'0'-3'104'0,"0"6"-56"0,8 1-60 0,1 4 15 0,4 3 4 16,4 5 7-16,9 3-1 16,0 8 1-16,4 7-8 15,0-3-4-15,0 3-1 0,5 8-1 16,4-7 0-16,-14-4-53 15,6-5-22-15</inkml:trace>
  <inkml:trace contextRef="#ctx1" brushRef="#br0" timeOffset="10">9521 6677 264 0,'-18'-12'101'0,"14"5"-54"0,-9 3-33 0,4 4 28 16,-8 4-10-16,-4-1-1 15,3 5-15-15,-7 0-7 16,12-1-6-16,-5 5-5 0,10 3-1 15,8 1-3-15,4 10 1 16,18 1 1-16,8 8 2 16,4 3-1-16,1 8 1 0,-5 0 4 15,0 7 1-15,-4-7-1 16,-13-3-2-16,-5-1 3 16,-8-4 0-1,-8-11 1-15,-9-8 0 0,-14-4-9 16,1-7-4-16,4-16 2 15,-8-15 4-15,12-7-5 16,10-9 1-16,7-3 3 16,22-4 2-16,1 0-1 15,8-11 2-15,4 7 1 16,0 4 2-16,-4 8 1 16,0 0 1-16,-5 3-2 15,-8 4-2-15,0 5-50 0,-4-5-21 16,-9 0-58-1</inkml:trace>
  <inkml:trace contextRef="#ctx1" brushRef="#br0" timeOffset="11">15949 7883 184 0,'0'0'71'0,"0"0"-38"0,5 0-28 0,-5 0 17 15,4 0 10-15,-4 0 7 16,0 0-3-16,0 0-1 16,0-7-20-16,0-1 0 0,-4 0-1 15,-1 4-3-15,-3-7 1 16,4-1-3-16,-9 1 0 15,4 3-5-15,-8-3-1 16,0-1 3-16,-5 1 1 16,0-1 1-16,-3-3 2 15,-1 4-3-15,-9-5-2 16,5 5-2-16,-4-8 0 16,-22-8 0-16,-18 0 1 15,10 0-2-15,-5-4 1 0,-9 9-4 16,5-9 0-16,-5 4 1 15,5 0 0-15,-13 0-3 16,-5 1 0-16,1-1 2 16,-5 0 0-16,0-4 1 15,-4-3 0-15,5-4-3 16,-6 3 2-16,-3 1-1 16,0 3-2-16,3 0 3 15,-3 5 2-15,4-1-2 16,0 0-2-16,-5 4-1 15,1 0 3-15,0 4 0 16,-9-8 1-16,8 8-3 0,1 4 2 16,-14 3-4-16,5 1-1 15,0-5 0-15,0 5 2 16,0-1-3-16,-13-7 0 16,5 11-1-16,-5 5 2 15,-9-9 4-15,1 12 1 16,-5-8 1-16,-5 8 0 15,-7 4-3-15,3 0 2 16,-8 8 1-16,0-5 0 16,4 1-3-16,0 0 2 15,-8-1 1-15,12 1 2 16,22 0-1-16,18-1-1 16,16-3-2-16,5 0 1 0,21 0-17 15,14 0-5-15,16-1-33 16,14-3-12-1,16 4-46 1</inkml:trace>
  <inkml:trace contextRef="#ctx1" brushRef="#br0" timeOffset="12">10240 6684 164 0,'-34'0'63'0,"16"8"-34"0,-16 0-25 0,12-1 13 16,-8 1 7-1,-4 4 5-15,-9-1-4 16,0 8-1-16,0-3-13 0,4 6-2 16,0-2-2-16,9-1-8 0,13 0-4 15,8-4 3-15,9 1 0 16,9-1 4-16,16 0 1 15,14-3 1-15,17-5 0 16,5 1-2-16,3-4 1 16,-8 0 0-16,5 0 1 15,-1-1-24-15,-4 5-9 0,-9 4-81 16</inkml:trace>
  <inkml:trace contextRef="#ctx1" brushRef="#br0" timeOffset="13">8801 11851 140 0,'-13'-7'55'0,"-9"-1"-30"0,5 0-14 15,13 8 15-15,-13 0 8 16,-1 0 3-16,1 0-4 16,-4 4 0-16,-1 4-19 0,-8 3-12 0,4 16-5 15,0 8-1-15,9 7 2 16,4 7-1-16,4 1-1 15,9-4 0 1,9 4 0-16,8-19 5 0,9-1 3 16,13-14 5-16,4-9 5 15,0-14-4-15,-4-13 2 16,0-6-1-16,-9-5 3 16,-4-3 4-16,-9-9 3 15,-13 1 0-15,-8 4-1 16,-5 0-2-16,-8 3 1 15,-4 8-10-15,-1 4-3 0,5 4-6 16,0 4-1-16,8 3-8 16,-4 5-4-16,4 3-26 15,9 4-13 1,22 8-19-16,-5 3-6 0,13 1-33 16</inkml:trace>
  <inkml:trace contextRef="#ctx1" brushRef="#br0" timeOffset="14">9180 11897 236 0,'-34'12'90'0,"25"18"-48"0,-8 13-47 15,8-28 17-15,-8 4 0 16,-5 4 4-16,1 0-8 0,4 4-4 15,-1-4-3-15,10 0-1 0,-9-4 0 16,8-4-58-16,5-3-25 16,4-12-16-1</inkml:trace>
  <inkml:trace contextRef="#ctx1" brushRef="#br0" timeOffset="15">8939 11978 260 0,'-9'-4'99'0,"18"15"-54"0,-9-3-55 0,4-4 14 16,5 3-5-16,-1 5 0 16,5-1 5-16,5 9 5 0,3 3-5 15,1 7-4-15,-1 1-1 0,1-4 1 16,4-4 2-16,-1-4-23 16,6-4-8-16,-1-7-79 15</inkml:trace>
  <inkml:trace contextRef="#ctx1" brushRef="#br0" timeOffset="16">9443 11779 268 0,'-30'3'101'0,"30"1"-54"0,0 19-57 0,0-8 16 15,0 12-2-15,0 8 2 16,0 3 0-16,0 8 1 15,8 4-4-15,1 0-2 0,4-8 2 16,0-4-2-16,0-3-1 16,0-5-54-16,4-7-24 15,-8-11-29 1</inkml:trace>
  <inkml:trace contextRef="#ctx1" brushRef="#br0" timeOffset="17">8068 10442 176 0,'-25'-39'66'0,"20"36"-36"0,-3-1-20 16,3 4 20-16,1-8-1 16,-5 1 3-16,-8 3-4 15,-4 4-3-15,-5 19-13 16,-4 8-3-16,-1 3-2 0,1 12-6 0,0 16 0 15,0 3 1-15,21 8 1 16,1-4-4-16,16 8-1 16,5-12 3-1,13-7 1-15,13-12 6 16,4-19 3-16,13-19-2 0,0-19 0 16,-4-20-3-16,-5-3-1 15,-4-1-1-15,-17-7 2 16,-9-3 1-16,-4-1 1 15,-21-4 0-15,-1 1 0 16,-17 7-2-16,0 7 1 16,0 1-4-16,1 7-2 15,3 16-14-15,1 15-6 0,3 12-34 16,5 3-16 0,5 0-61-1,8 4-29-15,13-3 83 0</inkml:trace>
  <inkml:trace contextRef="#ctx1" brushRef="#br0" timeOffset="18">8607 10618 252 0,'-30'11'96'0,"13"12"-52"0,-5-3-47 16,9-5 19-16,0 4-6 15,-8 4 2-15,-1 0-4 0,-4 0-3 16,9 0-2-16,-4 0-9 0,3-4-1 16,5-4-46-16,0-3-17 15,5-4-32 1</inkml:trace>
  <inkml:trace contextRef="#ctx1" brushRef="#br0" timeOffset="19">8331 10595 252 0,'0'4'93'0,"0"0"-50"0,26-8-55 0,-13 11 13 15,4 9 7-15,-4 7 6 16,4 0-2-16,1 0 1 0,3 7-8 16,5 1-3-16,0 0-1 0,4-1-6 15,-8-7 1-15,4-4-49 16,-1-3-19-1,1-9-30-15</inkml:trace>
  <inkml:trace contextRef="#ctx1" brushRef="#br0" timeOffset="20">8844 10484 240 0,'-4'19'90'0,"4"0"-48"0,0 20-38 0,0-16 19 16,0 7 0-16,-9 5 3 16,9 3-11-1,0 0-6-15,9 4-6 16,-9-3-7-16,8-5 0 0,1 1-33 0,4-16-13 16,0-8-68-1</inkml:trace>
  <inkml:trace contextRef="#ctx1" brushRef="#br0" timeOffset="21">9034 10568 216 0,'-26'8'82'0,"26"7"-44"0,-9 4-38 0,9 0 18 16,-4 4 8-16,4 4 5 0,0 4-7 15,4 0-1-15,9-1-14 16,4-3-3-16,5-4-2 0,-1-8 2 16,10-3 1-16,-6-12-1 15,6-8 1-15,-6-7 0 16,6-1 1-16,-14-3-2 16,-13-11-1-16,0-1-1 15,-8-3 2-15,-9 3-5 16,-4 0-1-16,-5 1-11 15,-3 7-3-15,-6 4-26 16,6 3-12-16,-1 12-52 16,4 12-47-1,5 0 53-15</inkml:trace>
  <inkml:trace contextRef="#ctx1" brushRef="#br0" timeOffset="22">9348 10576 216 0,'-13'23'82'0,"9"-8"-44"0,0 43-29 0,4-39 22 16,0 8-6-16,0 3 0 16,8 5-5-16,5-1-2 15,9 1-10-15,8-9 4 0,9-6 1 0,-1-9 2 16,-7-11 1-1,12-11 3-15,-13-12 2 0,-4-4-2 16,-5-4-2-16,-16-3-1 16,-10-1 3-16,-12-3-7 15,-5 0-2-15,-16 3-10 16,-1 8-5-16,-4 8-19 16,0 4-10-16,4 7-70 15,4 8-32-15,10-4 1 16</inkml:trace>
  <inkml:trace contextRef="#ctx1" brushRef="#br0" timeOffset="23">15954 9871 212 0,'0'-4'79'0,"-5"4"-42"0,5 4-32 0,0-4 17 15,-12 0-6-15,-1 0 3 16,-9 0-6-16,-8 4 0 16,-5 4-8-16,-16-1-3 0,-10 9-1 15,-8-1-1-15,-12 0 2 16,-14 12-1-16,-9 0-1 16,1-4 3-16,-9 0 0 15,-13 4-1-15,-4-1 1 16,-1 5 4-16,1 4 4 0,4-1-4 15,0 0-2-15,-4 5-2 16,0 14-3-16,4-7 1 16,0-4 1-16,0 4-1 15,0-3-1-15,-4-1-2 16,-1 0-1-16,1-4 2 16,0 0 2-16,4 1-2 15,0 3-2-15,4 4 4 16,5 0 1-16,0 0 0 15,-1 11 1-15,-8 5 0 16,0-1 3-16,0 0-3 16,-8-3-2-16,3-1 0 15,-7 4 1-15,3 8-1 16,5-4 2-16,4-3 7 16,13-1 3-16,0-7 0 15,-13 7 0-15,8-11-3 0,23-8-1 16,16-8-5-16,5-3-1 15,13-4-3-15,12-4-3 16,9-4 2-16,9-8 0 16,9-3-21-16,3 0-10 15,10-5-31-15,3 5-10 16,5-8-49 0</inkml:trace>
  <inkml:trace contextRef="#ctx1" brushRef="#br0" timeOffset="24">10555 11541 180 0,'-35'8'68'0,"22"7"-36"0,-25 8-26 15,20-4 17-15,-8 16 12 16,-4-1 8-16,-4 4-11 15,-5 1-5-15,0-1-15 16,-4 0-1-16,9-3 0 0,4-5-6 16,8-7-1-16,5-3 0 0,4-5 0 15,4 0-2 1,9-3 1-16,9-1-2 16,12-3 2-16,14-1 0 15,4-3 1-15,-1 0-2 16,1-4 1-16,4 4-4 0,0 0 0 15,0 0-8-15,-4-1-2 16,-4 5-40-16,-5 0-17 16,-9 3-53-1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9:14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7000 7780 112 0,'0'-19'44'0,"4"15"-24"0,-4 4-4 15,0 0 16-15,0 0 0 16,13 0 1-16,-9-4-3 15,-4 4 1-15,0-4-17 0,0 0 5 0,0 1 2 16,0-1-3-16,-4 0 2 16,0-4-5-16,-5 1-1 15,5-1-2-15,-13 0 0 16,-1 1-6 0,-3 3-2-16,-5 4 0 15,-4 4 0-15,-9 7 0 0,5 4 0 16,-5 8-2-16,0 4-2 15,-8 4 1-15,8 3-1 16,4 5 0-16,5 7 2 16,4 0-3-16,9-1 0 15,8 5 3-15,9 8 1 16,13-1-1-16,18-7-2 16,7-8 3-16,10-4 0 0,8-15 1 15,4-11 0 1,0-16 2-16,-4-15 1 15,-8-12-1-15,-9 1-1 16,-5-5 1-16,-8-3 1 0,-13-4 8 16,-5-4 2-16,-16-8-4 15,-5 4 0-15,-4 4-6 16,-9 8 1-16,0 7-3 16,-4 8 2-16,0 4-4 15,4 4-2-15,0 3-16 16,4 5-5-16,14 3-28 15,-5 0-9-15,26 19-120 16,-5 1 37 0</inkml:trace>
  <inkml:trace contextRef="#ctx0" brushRef="#br0" timeOffset="1">8219 9323 156 0,'-8'-3'57'0,"3"-5"-30"0,5 0-14 0,0 8 17 16,-4-4 0-16,4 1 2 15,-9-5-4-15,1 0-3 16,-5 4-13-16,-4 1 3 0,-1-1 5 16,-3 4-11-16,-1 0-2 15,-4 4-3-15,-4 3 0 16,4 1-2-16,-12 3 1 15,3 9-2-15,5-1 2 16,4 4-4-16,-8 0-2 16,8 3 2-16,0 5 0 15,4 7 1-15,5 5 2 0,9 6-1 16,8 13-1-16,4-5-2 16,9-3 1-16,8-8 1 15,1-4 0-15,12 0 0 16,5-8 0-16,0-7 0 15,0-4 0-15,4-7 2 16,-4-9 1-16,-1-7 1 16,-3-4 2-16,-1-15 1 15,-4-4 3-15,1-7-1 16,-6-13 0-16,-3-3-3 16,-5-3-1-16,-4-1 1 0,-9 4 3 15,-4 0 2-15,-4 8 1 16,-9 7-2-16,-4 0 1 15,-5 5-6-15,-3 6-1 16,-6 5-4-16,6 0-1 16,-1 3-15-16,4 5-4 15,5-9-25-15,0 5-9 16,4-1-186 0,13 5 114-1</inkml:trace>
  <inkml:trace contextRef="#ctx0" brushRef="#br0" timeOffset="2">9581 7799 168 0,'0'-4'66'0,"0"4"-36"0,0 0-20 0,0 0 20 16,0 0-3-16,0 0 13 16,-9 15-11-16,-4 1-16 15,-4-1-1-15,-9 4-1 0,-4 0-6 16,-4 1-3-16,3-1 1 15,-3 0 2-15,4-4-7 16,4 1 0-16,4-9 0 16,5 5 3-16,4-5-2 15,5 1 0-15,-5 0-4 16,8 3-1-16,5-3 3 16,9 11 1-16,4 4 2 15,0-4 0-15,4 0 0 16,5-3 0-16,-1 3 0 15,1-4 0-15,-1 0 0 16,1-3 2-16,-5-1-1 0,0 1-1 16,-4-1-8-16,4-3-5 15,-8 0-26-15,4-5-10 16,-4-3-52 0</inkml:trace>
  <inkml:trace contextRef="#ctx0" brushRef="#br0" timeOffset="3">9327 8048 164 0,'-18'-8'63'0,"18"12"-34"0,0-8-23 16,0 4 15-16,0 0 0 15,0 0 2-15,0 0-6 16,9 0-2-16,4 0-9 15,13 4 3-15,4-4 3 0,9 0 7 16,4 0 3-16,9 0 2 16,4-4 0-16,0-3-5 15,4-1 1-15,5 4-7 16,-9 0 0-16,4 0-6 16,0 1 1-16,-8-5-1 15,-5 4 1-15,-4 0-4 0,-4 0-1 16,-4 4-3-16,-9-3-1 15,-5 3 1 1,-4-4 2-16,-4 0-12 16,0 0-6-16,-4 4-40 0,-5-4-16 15,-4 1-64 1</inkml:trace>
  <inkml:trace contextRef="#ctx0" brushRef="#br0" timeOffset="4">10615 7937 192 0,'0'-12'74'0,"4"9"-40"0,-4 3-22 0,0 0 19 16,0 0-10-16,0 0-1 16,0 0-12-16,5 11-3 15,-1 4-3-15,0 5 12 0,5-1 5 16,-9 7-5-16,4 5-3 15,9-4-4-15,-13-4-2 16,4-4-3-16,1 0 1 16,-5-3-2-16,0-5-1 0,0 1 3 15,0-5 2-15,0 1-2 16,0-4-2-16,0-1 2 16,-5-3 2-1,1 0 0-15,4 0 2 0,-9-3-4 16,5-1 0-16,0 0 3 15,4 0 1-15,-9-7-3 16,5-1-3-16,4-7 2 16,0 0-2-1,0 0-1-15,4 0-2 16,5-1 1-16,-5-3 1 16,9 4 2-16,4 0-3 15,5 0-2-15,-1 4 2 16,-3 3 0-16,3 5-2 15,1 3 0-15,-1 0-1 16,5 4 3-16,-9 4-31 16,5-4-11-16,-5 4-35 0,0-1-16 15,5 1-5 1</inkml:trace>
  <inkml:trace contextRef="#ctx0" brushRef="#br0" timeOffset="5">10977 7975 168 0,'-9'0'66'0,"9"4"-36"0,0 0-26 0,0-4 15 0,9 4 0 16,-9 3 7 0,13 1-9-16,4-4-10 15,0 3-4-15,1-3 0 0,-1 0-2 16,0-4 2-16,0-4 0 15,1 4 1-15,-1-4 0 16,0-3 2-16,-8-1-1 16,-1 0 0-16,1 1-3 15,-5-1 1-15,-4-3-2 16,-4-1 2-16,0 5-2 16,-5 3-1-16,-4 0 1 15,0 4-1-15,-4 4 4 16,-9 7 2-16,0 5 2 0,0 3 0 15,5 0 2-15,4 4 1 16,4 4-5-16,4-4-4 16,9 0-1-1,0-4-1-15,9 0 0 0,8-4 0 16,0 1 2-16,5-5 1 16,-1-3-4-16,5-5 1 15,-9-3-27-15,5 0-11 16,-1-3-52-1,5-13-50-15,-4-7 42 16</inkml:trace>
  <inkml:trace contextRef="#ctx0" brushRef="#br0" timeOffset="6">11309 7971 196 0,'-9'-3'74'0,"9"3"-40"0,0 11-40 0,0-3 12 0,0 3 13 15,0 12 10-15,0 4 1 16,0 4 2-16,0 3-18 16,0 1-6-16,0 3-3 0,0-4-3 15,4 1 1-15,-4-8-2 16,5 3 2-16,-5-11-4 16,0-3 0-16,0-1 3 15,0-3 3-15,0-5 0 16,0-7 2-16,0 0-2 15,0-4 0-15,-5-3-1 16,1-9 0-16,4-3-2 16,-4-4-2-16,4-4-2 15,-9 4-1-15,9-7 2 0,0-5 2 16,0 9-2 0,0-5 0-16,9 4-1 0,-5 0 0 15,5 4 2-15,8 0 0 16,9 0-3-16,-5 8 0 15,5 3 2-15,-4 9 0 16,4-1-2-16,-9 11 2 16,4 5 1-16,-3 3 0 15,-5 4 4-15,-5 4 2 16,-3 0 4-16,-5-3 1 16,-9-1-5-16,0-4-2 15,1 0-2-15,-5-3-2 0,0-1-8 16,-17-3-38-1,4-4-8-15,4-4-24 16,5-12-9-16,13 1 1 16</inkml:trace>
  <inkml:trace contextRef="#ctx0" brushRef="#br0" timeOffset="7">11619 7676 208 0,'4'-7'77'0,"-4"3"-42"0,0 4-28 0,0 0 18 16,0 0-9-16,5 8-1 16,8 7-3-16,-1 12 2 15,-7 15-7-15,-1 4 7 0,5 0 3 16,-9 0-7-16,4 0-1 15,0 0-5-15,-4-8-3 16,9-4 0-16,-9-7-1 16,9-4 0-16,-9-4 2 15,0-3-34-15,0-1-16 16</inkml:trace>
  <inkml:trace contextRef="#ctx0" brushRef="#br0" timeOffset="8">11959 7987 164 0,'5'-8'63'0,"-5"4"-34"0,0-3-14 16,0 3 18-16,0 4-7 15,-5 0-1-15,1 0-12 16,-5 0-3-16,-3 4-6 16,-6 3-1-16,1 5 3 0,-4 3-3 0,3 8-2 15,1 4 0-15,4 0 1 16,5-4-3-16,8-4 0 16,-9 0 1-16,9-4 0 15,9-3 0-15,-5-5 0 16,9-3 2-16,0-4 1 15,4 0-4-15,-4-4 1 16,4 1 2-16,0-9 3 16,-8-7-2-16,0 0 0 15,-1 0-1-15,-4 3-2 16,1 1 1-16,-5 3 1 16,0 1-8-16,0 7-3 0,0 0 9 15,0 4 6-15,0 4-9 16,0 11-2-1,0-3 6-15,0 7 6 16,4-4-1-16,0 1-1 0,9-1-5 16,-4 0 0-16,4-3 0 15,4-1 0-15,9-3-38 16,-4-4-16-16,3-4-50 16</inkml:trace>
  <inkml:trace contextRef="#ctx0" brushRef="#br0" timeOffset="9">12278 7998 184 0,'-8'-15'71'0,"8"15"-38"0,-5-4-34 16,1 4 15-16,0 0 1 16,-1 0 5-16,-12 4-6 0,4 3-3 15,-4 5-6-15,8 3 1 0,-8 4 3 16,4 1 1-16,0 3 2 15,5-4-2-15,3 4-1 16,10 0-8-16,3-4 0 16,5 0-1-16,4-4 0 15,5-3 0-15,0-5 2 16,3-3-30-16,1-8-13 16,4 1-67-1</inkml:trace>
  <inkml:trace contextRef="#ctx0" brushRef="#br0" timeOffset="10">12403 8006 172 0,'-8'0'66'0,"8"0"-36"0,8 0-24 16,-8 4 15-16,0-4 0 16,9 7 4-16,-1 1-7 15,5-4-3-15,0 0-8 16,5-4-1-16,-1 3 4 0,0-3 0 15,0 0 4-15,0-3-7 16,5-5-4-16,-13 0 2 16,4 1 1-16,-5-5-5 15,1 1 0-15,-5-1-1 0,-4 1 2 16,-4-1-3-16,-5 5 0 16,-4 3-1-16,-4 4-2 15,-5 4 0-15,5 3 0 16,0 5 3-16,-5 3 0 15,10 0-2-15,-1 1 2 16,4 7-1-16,0 3-2 16,5-3 3-16,4 0 2 15,9-3 0-15,12-5-1 16,-4 0-4-16,14-3-2 16,-1-5-39-16,17-7-18 15,5 0-36 1</inkml:trace>
  <inkml:trace contextRef="#ctx0" brushRef="#br0" timeOffset="11">12894 7998 212 0,'-17'-8'79'0,"4"8"-42"0,0-3-41 16,9 3 13 0,-9 3-5-16,0 5 0 0,-8 0 0 15,-10 3 0-15,6 8-2 16,3 8-2-16,5-4 3 0,4 0 0 15,4 0 1-15,9-4-5 16,0 1 1-16,18-9 2 16,3 0 3-16,-4-3 4 0,5-8 2 15,-1-4-3-15,1-3-3 16,8-9-2 0,-13-3-3-16,5-4-2 15,-13 0 1-15,3-4 5 0,-3-7 5 16,-5-1-7-16,-4-7-1 15,-4-4-1-15,-5 4 0 16,5 8 4-16,-9 3 5 16,9 4-5-16,-9 8 0 15,4 0-2-15,1 4 1 16,3 3-4-16,1 8-2 16,4 1-1-16,0 3 3 15,0 11 0-15,4 16 3 16,5 3 1-16,4 5 3 0,0 3-1 15,-4 1 0-15,3-1-1 16,1 4 0-16,0-4-5 16,5-3 1-1,-6-5 2-15,6-3 1 16,-10-8-32-16,10 1-15 0,-1-9-75 16</inkml:trace>
  <inkml:trace contextRef="#ctx0" brushRef="#br0" timeOffset="12">13446 7653 188 0,'-9'-11'71'0,"9"11"-38"0,5-8-19 0,-5 8 22 16,0 0-5-16,0 0-1 15,0 0-16-15,0 12-7 0,0-1-4 16,-5 8 2-16,1 8 4 15,4 8 4-15,-4 7 2 16,4 4-2-16,0 0 2 16,-5-8-6-16,5 0-1 0,0-3-4 15,0-1-3-15,0-7 2 16,0-4 2-16,0-8-2 16,5 1 0-16,-5-5-1 15,0-3-2-15,4 0 3 16,0-12 0-1,1-4-1-15,-1-3-6 16,5-5 0-16,-5 1-3 16,9 0 2-16,-9-1-2 15,9 1 2-15,0 0-2 16,0-1 2-16,4 5 3 16,0 3 1-16,9 4 1 15,-4 4 0-15,4 4-3 16,-5 8 2-16,-4 3 3 0,1-4 3 15,-5 9 4-15,-5 3 5 16,-3 0-4-16,-10-4 2 16,-3 0-3-16,-5-4 0 15,-5-3-5-15,1-1-3 16,-4-3 0-16,-1 0 1 16,5-5-10-16,-9-3-4 15,4 0-12-15,5-3-5 16,0-1-20-16,4-4-6 15,4-3-46 1,14-5-40-16,3-3 53 16</inkml:trace>
  <inkml:trace contextRef="#ctx0" brushRef="#br0" timeOffset="13">13700 7929 200 0,'17'0'77'0,"-17"0"-42"0,9 0-26 15,-9 0 19-15,9 4-1 16,-5 0 3-16,5 4-3 16,-1 3-2-16,9 8-13 15,-8 0-1-15,4 8 0 0,0 0-6 16,0-4-1-16,0 0-4 16,0-4-1-16,4 0 1 15,-4 0 2-15,0-3-6 0,0-5 1 16,-5-3-37-16,1-4-15 15,0-1-56 1,21-14-37-16,-4-8 64 16</inkml:trace>
  <inkml:trace contextRef="#ctx0" brushRef="#br0" timeOffset="14">14131 7945 200 0,'0'0'74'0,"0"-4"-40"0,-9 15-31 0,5 1 17 15,-4 3 1-15,-10 4 4 0,-8 16 0 16,1 3 2-16,-6 4-15 16,1 8 0-16,0 0 1 0,0 3-7 15,4 9-1-15,0-13-1 16,5-3 0-16,3-7-5 16,6-9-1-16,-1-3-26 15,4-4-11-15,5-8-86 16</inkml:trace>
  <inkml:trace contextRef="#ctx0" brushRef="#br0" timeOffset="15">14928 7592 152 0,'-4'-11'57'0,"8"11"-30"0,5 0-14 15,-9 0 17-15,0 0-2 16,0 0 3-16,0 7-6 16,0 5-1-16,8 7-13 15,1 8 4-15,-5 11 3 0,1 16 1 16,-1 3 3-16,-4 8-8 0,0-3-1 15,0-9-3-15,4-3-1 16,-4-4-5-16,5-8-1 16,-1-3-3-16,-4-8-1 15,13-8-15-15,-13-4-4 16,0-7-25-16,4-5-12 16,9-3-64-1</inkml:trace>
  <inkml:trace contextRef="#ctx0" brushRef="#br0" timeOffset="16">15083 7994 212 0,'-8'12'79'0,"12"-8"-42"0,0-1-41 15,5 5 15-15,4-4 1 16,-4 0 2-16,8 0-1 16,0-4 2-16,5 0-8 15,-1-4 2-15,5 0 4 0,-9-4-5 0,9 1-2 16,-9-5-6-16,5 1 0 16,-9-1 0-16,-5 1 2 15,-8-1-1-15,-4 1 2 16,0 3-2-16,-13 0 2 15,-1 5-7-15,-3 3 1 16,-5 7 1-16,0 9 3 16,0-1 0-16,0 8 2 15,5 4 7-15,4 3 5 16,8-3-3-16,0-4-2 16,9 0-3-16,9 0 0 15,8-4-2-15,9-3 0 16,0-5-10-16,8-3-2 15,5-8-23-15,0 0-10 16,4-4-21-16,-13 0-7 16,5-7-32-16</inkml:trace>
  <inkml:trace contextRef="#ctx0" brushRef="#br0" timeOffset="17">15596 7964 188 0,'4'-12'71'0,"14"8"-38"0,-27 1-19 16,9 3 20-16,-4 0-6 16,-1-4 0-16,-3 4-9 15,-1 0-1-15,1 4-11 16,-18 3 0-16,13 9 0 0,-13 3-6 16,4 4-2-16,5-4 0 0,4 4 2 15,9 0 0-15,4-4-1 16,4 0 1-16,5 0 1 15,8-3 1-15,0-9 1 16,1-3 0-16,-1-4 0 16,4 0-2-16,-3-8 1 15,-1 1-2-15,-4-9-1 16,0 1 1-16,0-4-1 16,-9 4 2-16,0 3 3 15,5 1-4-15,-9 3-3 16,0 4 1-16,0 0 0 15,0 4-2-15,0 0 2 16,4 12 3-16,0 3 3 0,5 4-2 16,0-3 0-16,4-1-1 15,-9 0-2-15,9-3 1 16,0-1 1-16,0-3-36 16,4 0-15-16,4-5-79 15</inkml:trace>
  <inkml:trace contextRef="#ctx0" brushRef="#br0" timeOffset="18">16415 7692 116 0,'0'0'44'0,"0"4"-24"0,4-4-17 0,-4 0 12 16,0 0-5-16,4-4 0 0,1 0 0 16,3 4 1-16,-8-4-5 15,5 0 7-15,-1 0 6 0,-4 4 3 16,0-3 4-16,0-1-3 15,0 0-2-15,0 0-3 16,0 0-1-16,-4 0-3 16,-1 1-1-16,5-1-5 15,-13 0 0-15,1 4-5 16,-1 4 0-16,0 3-3 16,-5 1-3-16,-7 4 2 15,7-1 0-15,1 1-2 16,4-1 2-16,5 1-1 15,8-1 0-15,0-3 2 0,12-1 0 16,1 9 0 0,0-12 0-16,5-1 2 15,-10-3-1-15,5 0-1 16,4 0-2-16,-12 0 1 16,3 0 1-16,-3 0 2 15,-5 0-1-15,0 0 2 16,-5 0-11-16,1 8-2 15,-5 3-2-15,-8 9 2 16,-4-5 6-16,3 0 2 16,-3 4 2-16,8 1 0 15,0-1 0-15,9 0 0 0,8 0 4 16,9-4 2-16,0 1 2 16,8-5 0-16,-3-3-2 15,3-1-1-15,1-3-3 16,4-4 1-16,-1-4-13 15,-7 1-3-15,3-5-27 16,-12 0-12-16,4-3-52 16</inkml:trace>
  <inkml:trace contextRef="#ctx0" brushRef="#br0" timeOffset="19">16398 7508 200 0,'0'4'77'0,"0"0"-42"0,0 7-32 0,0-3 15 15,0-1-9-15,0 5-1 16,0 3-4-16,0 0-1 16,0 1-1-16,0-1-43 0,0 0-18 0,4 5-27 15</inkml:trace>
  <inkml:trace contextRef="#ctx0" brushRef="#br0" timeOffset="20">16389 8140 172 0,'0'19'66'0,"4"-7"-36"0,1-1-20 0,-1-3 20 16,0 3-9-16,1 1-2 16,-1 3-11-16,0 0-3 15,0 1-3-15,1-1-19 0,3-4-9 16,-3 1-68 0</inkml:trace>
  <inkml:trace contextRef="#ctx0" brushRef="#br0" timeOffset="21">17121 7822 160 0,'0'-4'60'0,"0"4"-32"0,0 0-13 0,0 0 18 15,0 0-1-15,0 0 1 16,-4 0-10-16,0 0-3 16,-9 0-12-16,0 4-1 0,0 11 3 15,0-3-6-15,0-1-2 16,-4 1-4-16,4-5-1 0,0 1 2 15,5 0 0-15,-1-1 1 16,5 1 0-16,8 0-3 16,0-1 0-16,5-3 4 15,8 0 1-15,5 0-3 16,3 4 1-16,1-1-2 16,0 1 0-16,0 0 6 15,0 3 2-15,-9 0 6 16,-8 1 5-16,-1-4 8 15,-8-1 5-15,-8 1-8 16,-1 0-2-16,-17-1-15 16,5-3-2-16,-5 0 1 15,4 0 2-15,5-4-18 16,-9 4-9-16,9-4-11 0,4 0-4 16,-4 0-11-16,0 0-5 15,12-4-27 1</inkml:trace>
  <inkml:trace contextRef="#ctx0" brushRef="#br0" timeOffset="22">17229 7535 148 0,'5'-4'57'0,"-5"4"-30"0,8 0-14 0,-8 0 17 16,0 0 2-16,0 0 4 16,0 0-3-16,0 8 0 15,4-1-18-15,5 9 2 0,-5 6 1 16,1 5-4-16,-1 8 0 16,-4 3-4-16,0 8 1 15,0-4-4-15,0-4 1 16,0-3-5-16,0-4-2 15,0-5 2-15,0-6 0 16,0-1-4-16,0-8 1 16,0 1 2-16,0-5 1 15,0-3-1-15,0 0 1 0,0-4-2 16,0 0-1-16,0-4-4 16,0-3 0-16,0-1 0 15,0-7 2-15,0-8 1 16,4 3 1-16,5-6-3 15,-5 3 0-15,5 0 2 16,8 3 0-16,0 5-4 16,-4 0 1-16,4 3 2 15,1 1 3-15,3 3-2 16,-4 4 0-16,1 1 3 16,-1 6 1-16,-4 9-1 15,0 3 1-15,0 8 2 16,4 4 2-16,-13 0-1 0,5 3 1 15,-5-3-4-15,1-4 0 16,-5 0-1-16,0-4-2 16,0-3 1-16,0-5-1 15,0-3-27-15,4-4-11 16,-4-4-28-16,0 0-10 16,13-4-40-1</inkml:trace>
  <inkml:trace contextRef="#ctx0" brushRef="#br0" timeOffset="23">17647 7803 208 0,'-4'0'77'0,"8"4"-42"0,-4 30-28 16,0-22 36-1,9 3-6-15,-9 4-16 16,0 0-8-16,0 0-8 15,4 1-4-15,-4-9 0 0,0 1-15 16,0-1-3-16,4-3-46 16,1-5-21-16</inkml:trace>
  <inkml:trace contextRef="#ctx0" brushRef="#br0" timeOffset="24">17548 7569 212 0,'-4'-7'82'0,"12"3"-44"0,-8 0-44 15,13 4-2-15,5 0-4 16,-1 0-76-16,0 0-31 16</inkml:trace>
  <inkml:trace contextRef="#ctx0" brushRef="#br0" timeOffset="25">18069 7512 128 0,'0'-8'49'0,"0"0"-26"0,-8-7 4 15,4 4 23-15,-1 3-6 16,-8-4-2-16,-4 5-21 15,-4-1-8-15,-1 4-8 16,0 12-6-16,1 7 0 0,4 1 1 0,-9 3 2 16,13 4 3-16,-4 11 2 15,8 4-1-15,5 5 1 16,4 18-6-16,4-7-1 16,5-5 2-16,-5-7 1 15,0-3-1-15,5-9-2 16,-9-3-15-16,0-8-5 15,0-3-30-15,-9-9-12 16,9-7-34 0</inkml:trace>
  <inkml:trace contextRef="#ctx0" brushRef="#br0" timeOffset="26">17677 7742 236 0,'-13'-8'90'0,"13"12"-48"0,5-4-45 16,-5 0 16-16,0 0-7 15,8 0 1-15,10 0 2 16,3 0 2-16,14-4-5 16,-1 0-2-16,9 0 0 0,9 0-2 15,-13 1-2-15,4-5-15 16,-4 0-5-16,-5 1-23 16,0-5-10-16,-12 1-43 15</inkml:trace>
  <inkml:trace contextRef="#ctx0" brushRef="#br0" timeOffset="27">18238 7493 200 0,'17'-27'74'0,"-13"4"-40"0,0 11-22 0,-4 12 19 15,0 8-14-15,5-12-4 16,-5 12 3-16,8 7 3 16,-3 0-9-16,-1 5 5 0,5 6 3 15,-9 9-6-15,0 3-2 16,0 12-3-16,4 4-2 15,-4-1-3-15,4-7-2 16,0 0 1-16,1-8-1 16,-1-3-3-16,0-8 2 15,1-8-37-15,3 0-14 16,-8-8-73 0</inkml:trace>
  <inkml:trace contextRef="#ctx0" brushRef="#br0" timeOffset="28">18104 7707 236 0,'-9'-4'88'0,"18"4"-48"0,12 0-34 16,-3 0 20-16,-5 0 3 15,12 0 7-15,10-4-4 16,4-3-2-16,12-1-16 15,1 0-9-15,-4 1-1 0,-5-5-5 0,-5 1-2 16,-12-5-42-16,-4 5-20 16,-1 3-71-1</inkml:trace>
  <inkml:trace contextRef="#ctx0" brushRef="#br0" timeOffset="29">6280 12947 96 0,'5'-4'35'0,"-1"-15"-18"0,0 7-7 0,-4 12 12 16,4-4 7-16,5 4 5 15,-9 0-1-15,0-3 2 0,0-1-2 16,0 4 2-16,0 0-19 16,0 0 0-16,0 0 0 0,0 4-4 15,-9 7-2-15,-3 1-5 16,-6 14-2-16,1 1 1 15,-13 0 2-15,-5 4 3 16,5-1 5-16,-4 1-8 16,4-8-1-16,4 8-3 15,4-8 1-15,5 3-2 16,-5-3-1-16,10-4 1 16,-1-3-1-16,4-5 2 15,0 1 3-15,1-5-7 16,3 1 0-16,-7 0-9 0,7-4-1 15,5-1-20-15,-8 1-6 16,3 0-12-16,5-4-4 16</inkml:trace>
  <inkml:trace contextRef="#ctx0" brushRef="#br0" timeOffset="30">5948 12931 192 0,'0'-30'71'0,"0"30"-38"0,0 0-21 0,0 0 19 16</inkml:trace>
  <inkml:trace contextRef="#ctx0" brushRef="#br0" timeOffset="31">5953 12916 369 0,'0'15'19'0,"4"12"-11"16,5-4 4-16,-1 0 1 0,5 4 0 15,4 0 2-15,5 0-6 16,4 3-1-16,4 1-2 16,0-4 1-16,-4-4-4 15,0 0 0-15,4 0-1 16,-13-4 1-16,1-4 0 16,-6-3 1-16,1-1-2 15,-4-3 1-15,0-1-42 16,-1 1-18-16,-3 0-70 15</inkml:trace>
  <inkml:trace contextRef="#ctx0" brushRef="#br0" timeOffset="32">8056 13073 96 0,'-18'-8'35'0,"18"12"-18"0,0-8-11 0,0 4 9 0,0 0-2 15,0 0 2-15,0-3 3 16,0-1 3-16,0 0 2 15,0 0 1-15,0 0-13 16,0 4 4-16,0 0 5 0,0 0 2 16,0 0 4-16,0 0-1 15,0 0 0-15,0-11-8 16,0 11 0-16,0 0-10 16,0 0-4-16,0 0-5 15,5 7-1-15,3 1 2 16,-3 4 0-16,7-1 1 15,-7 4 0-15,3 1 2 16,10-1 1-16,-5 0 1 16,-1 1 2-16,-3-1-3 0,4-3-2 15,4-1 0-15,-12 4 1 16,3 1-1-16,1-5 2 16,-1-3-2-16,1 3-1 15,-5 1 1 1,1-1-1-16,3-3 0 0,-8 0 2 15,0-8-1-15,5 3 2 16,-5-3-2-16,0 0 2 16,0 0-2-16,0 0-1 15,0 0-10-15,0 0-6 16,0 0-21-16,4 0-9 16,0-3-19-16,5-1-8 0,8-8-15 15</inkml:trace>
  <inkml:trace contextRef="#ctx0" brushRef="#br0" timeOffset="33">8426 13073 148 0,'-17'-4'55'0,"34"8"-30"0,-26 0-21 0,9-4 13 16,0 4 1-16,-4 0 3 15,-4 3-7 1,-1 5-1-16,0-1-7 0,-8 5 3 16,4 3 1-16,-4 4 3 0,-5 0 5 15,1 3-1-15,4-3 1 16,-5 0-7-16,0 0-2 15,5 0-3-15,-9 0 1 16,1-3 0-16,3-1 1 16,5 0-4-16,0 0-1 15,4-4-1-15,0 1 1 16,0-1-2-16,8-4-1 0,-7 1 3 16,7-4 2-16,-3-1-7 15,3 1 0 1,1 0 0-16,0-5 1 15,-1 1-10-15,1 0-3 0,0 0-26 16,-1-4-9-16</inkml:trace>
  <inkml:trace contextRef="#ctx0" brushRef="#br0" timeOffset="34">6017 13786 80 0,'0'-8'33'0,"0"4"-18"0,0 0-24 16,0 4 4-16</inkml:trace>
  <inkml:trace contextRef="#ctx0" brushRef="#br0" timeOffset="35">5953 13755 124 0,'-17'0'49'0,"12"4"-26"0,5-4-16 0,0 0 13 15,0 4 3-15,-8-4 3 16,3 3 0-16,1-3-1 16,4 0-14-16,0 0 4 0,0 0 5 15,0 0 0-15,0 0 0 16,0 0-8-16,0 0-5 16,0 0-4-16,4 4 0 15,9 0 4-15,-4 0 4 16,12-4-2-16,5 0 2 15,4 0-2-15,5 0 0 16,4-4-5-16,8 0-3 16,-12 0 2-16,3 1 2 0,1-1-4 15,-4 0-1-15,-5 0 0 16,0 4 2-16,-9 0-1 16,-8 0-1-16,0 0 1 15,-4 0-1-15,-1 4 0 16,-8-4 0-16,0 0 0 15,0 4 2-15,0 3-1 16,-8 1-1-16,-5 0 3 16,0-1 0-16,0 5-4 15,-4-1 1-15,-9 8 0 16,4 1 0-16,-3-5 0 16,-6 4 2-16,1 0 1 0,0 0 3 15,-4 1-1-15,-1-1 2 16,5 0-6-16,0 0-3 15,4-4 3-15,4 1 3 16,10-5-1-16,-1 1-2 16,4-5-3-16,5 1 1 15,8 0 1-15,5-5 0 16,8 1 2-16,4 0 1 16,5 4-1-16,-4-1-2 15,4 1-2-15,-1 0 1 16,1-1 3-16,0 1 1 15,0-4-4-15,-9 0 1 0,1 0-2 16,-6-4-2-16,-3 0-11 16,0 0-5-16,-5 0-18 15,0 0-6-15,1-4-32 16,-5 0-14 0,0 0-5-16</inkml:trace>
  <inkml:trace contextRef="#ctx0" brushRef="#br0" timeOffset="36">5953 13908 184 0,'0'-4'68'0,"0"8"-36"0,0 0-20 0,0 4 19 15,0-8-10-15,4 3 1 16,5 1-4-16,4 0-2 15,4 0-8-15,0 0 4 0,13-4 1 16,-4 0 0-16,13 0 2 16,0 0-4-16,-1 0 1 0,1 0-5 15,0 0-2-15,-5 4-5 16,1-1 0-16,-5-3 0 16,-13 4 2-16,5-8-21 15,-5 8-9-15,-4-8-79 16,4 1-61-1,1-13 63-15</inkml:trace>
  <inkml:trace contextRef="#ctx0" brushRef="#br0" timeOffset="37">6069 14552 132 0,'-4'-4'52'0,"4"4"-28"0,0 0-28 16,0-8 34-16,0 8 0 16,0 0 0-16,0 0 2 15,0 0-18-15,0 0 3 0,0 0 3 16,0 0-2-16,0 0 1 16,4 8-12-16,9-1-7 15,-9 5 4-15,9-4 2 16,-8 3 1-16,7 4 3 15,1 1-3-15,0 3-2 16,0 0-2-16,0 0-3 16,0 0 3-16,0 0 0 15,4-3-1-15,-8-1-2 16,0-3 3-16,-5-1 0 0,0-3-4 16,0-1-1-16,-4-7-15 15,0 0-6-15,0 0-21 16,0 0-8-16,0 0-21 15,-4-3-41 1,0-1 28-16</inkml:trace>
  <inkml:trace contextRef="#ctx0" brushRef="#br0" timeOffset="38">6379 14571 88 0,'26'-23'33'0,"-13"23"-18"0,4-27 0 0,-12 23 44 16,-1 12-4 0</inkml:trace>
  <inkml:trace contextRef="#ctx0" brushRef="#br0" timeOffset="39">6444 14540 315 0,'-13'15'31'0,"0"5"-10"16,-4 10-1-16,-13 8 1 16,4 5 0-16,-13 14 2 15,5-3-4-15,-1-1-2 16,9-3-3-16,-4 0 1 15,4-8-8-15,9-8-4 16,-5 1-2-16,10-8-1 16,-1-4 2-16,4-8 1 0,0 0-19 15,1-3-7-15,3-12-50 16,5 0-20 0,9-4-23-1</inkml:trace>
  <inkml:trace contextRef="#ctx0" brushRef="#br0" timeOffset="40">7926 14582 164 0,'0'0'63'0,"5"-15"-34"0,-5 23-16 0,0-8 19 16,0 0-9-16,0 0-4 16,8 3-4-16,1 5 0 15,-1 0-8-15,5 3 5 0,0 4 1 16,0 8 0-16,4 0 0 0,-8 0-5 16,4 0-3-16,4 0 0 15,-8 0-1-15,4-3-2 16,0-5 1-16,-5-4-2 15,5 1-1-15,0-5 1 16,0-3-1-16,-4 0-3 16,-1 0 2-16,-3-4-28 15,3-4-10-15,-3 0-52 16,-1 0-47 0,0-3 46-16</inkml:trace>
  <inkml:trace contextRef="#ctx0" brushRef="#br0" timeOffset="41">8318 14575 148 0,'-4'15'55'0,"4"-11"-30"0,-17 3-12 0,12 1 19 15,-3 7-1-15,-1 4 4 16,-8 8-6-16,-9 8-1 16,0 7-15-16,0 12 3 0,9-5 4 15,-9 1-7-15,5-4 0 16,-1-8-5-16,5-3-3 16,0-1-2-16,0-3-3 0,4-8 1 15,0-4 1-15,0-4-39 16,4-3-16-16</inkml:trace>
  <inkml:trace contextRef="#ctx0" brushRef="#br0" timeOffset="42">12481 13127 164 0,'-9'-4'63'0,"9"8"-34"0,0-4-21 16,0 0 18-16,0 7-11 15,0 1-1-15,0 7 3 16,0 8 1-16,0 8-9 16,4 3 3-16,-4 5 4 0,0-1 1 15,0 4 1-15,0-3-5 16,0-1-3-16,0 0-5 16,0 4-2-16,0-7-1 15,0-5 1-15,0-7 0 16,0 0 1-16,0-4-5 0,0-3-1 15,0-5 1-15,0-3 0 16,0 0-21-16,0-8-8 16,0 0-18-16,5 0-8 15</inkml:trace>
  <inkml:trace contextRef="#ctx0" brushRef="#br0" timeOffset="43">12601 13150 180 0,'-8'-8'68'0,"8"8"-36"0,-5 0-15 15,5 0 22-15,0 0-16 16,0 8-2-16,0-1-9 15,0 5 0-15,0 7-7 16,0 8 1-16,0 3 4 0,0 9 5 16,0 7 5-16,0 4-4 15,0 3-1-15,0 5-5 16,0-9-1-16,0-6-8 16,5-1 0-16,-5-12-1 15,0-7 2-15,0-4-3 16,0-7-2-16,0-4-40 0,0-8-19 15,0-4-52 1,0-27-36-16,-5-3 66 16</inkml:trace>
  <inkml:trace contextRef="#ctx0" brushRef="#br0" timeOffset="44">12403 13345 184 0,'-17'-4'68'0,"17"4"-36"0,-22-7-11 0,22 7 25 0,-8 0-6 16,8 0-1-16,0 0-18 15,0 0-7-15,8 0-9 16,1 0 5-16,4 0 3 16,4 0 0-16,5-4 2 0,4 0-8 15,4 0-2-15,4 0-3 16,5 0-2-16,-9 1 1 15,5-1 1-15,-1 0-10 16,-4-4-4-16,-12 4-19 16,3 4-7-16,-12 0-18 15,4 4-5-15,-9 0-46 16</inkml:trace>
  <inkml:trace contextRef="#ctx0" brushRef="#br0" timeOffset="45">12373 13483 224 0,'-26'11'85'0,"26"-7"-46"0,0-4-32 0,0 0 20 16,0 0-12-16,5 4-1 16,7-4 1-16,-3 0 0 15,8 0-8-15,9 0 2 0,4 0 2 16,5 0-9-16,-1-4 0 0,5 4-2 15,-9 0 0-15,13 0-36 16,-13 0-13 0,5-4-70-1</inkml:trace>
  <inkml:trace contextRef="#ctx0" brushRef="#br0" timeOffset="46">12972 13353 172 0,'-22'-4'66'0,"22"4"-36"0,0 4-24 0,0-4 15 16,9 4-7-16,0 3 2 16,-5 5 0-16,0 3 2 15,5 4-10-15,-9 4 4 0,4 4 4 0,1 0-2 16,-1 11 2-16,-4-3-3 16,0-5 0-16,0 1-7 15,0-8-2-15,0-8-2 16,0 0 1-16,0-3-2 15,0-1 2-15,0-3-2 16,0 0 2-16,0-8 7 16,0 0 3-16,0 0-4 15,0 0-1-15,0 0 0 16,0 0 2-16,0 0-5 16,0 0-3-16,0 0-1 15,0 0 1-15,-9-4 1 16,9 4 1-16,-4-4 0 15,4 0 0-15,0-3 2 0,-9-5 1 16,5-7-1-16,8 0 1 16,5 0-4-16,-9-8 0 15,4 4-1-15,5-4-2 16,-1 0 1-16,1 4-1 16,0 0 0-1,-1 0 2-15,5 4-1 0,0 4-1 16,0 0 1-16,0 3 1 15,4 4-3-15,0 5-2 16,1-1-1-16,3 4 0 16,-3 0-15-16,-1 4-7 15,0-1-18-15,0 1-5 0,-4 0-18 16,0-4-8-16</inkml:trace>
  <inkml:trace contextRef="#ctx0" brushRef="#br0" timeOffset="47">13476 13376 184 0,'-4'-8'71'0,"4"4"-38"0,-9 0-25 15,9 4 16-15,-4-3-1 16,0-1 1-16</inkml:trace>
  <inkml:trace contextRef="#ctx0" brushRef="#br0" timeOffset="48">13424 13357 389 0,'-25'7'12'16,"3"9"-5"-16,-4 7-4 0,0 3 0 16,5 5 0-1,4 3 3-15,4 9 1 16,4-5 1-16,9-4-7 0,0-3-2 16,9-8 2-16,-1-4 1 15,5-7 4-15,0-9 1 16,9-3 1-16,-1-7 0 15,-4-9-4-15,1-3-1 16,-5-4-1-16,4-7-2 16,-9 3 1-16,1 0 1 15,-5 0 1-15,1 0 1 0,-5 4-2 16,0 4 1 0,0 4 0-16,0 3 1 15,0 5-2-15,0 3 1 0,0 4-4 16,0 8 0-16,0 3 3 15,4 4 1-15,5 5-1 16,-5 3 1-16,9 3-2 16,-9 5 2-16,5-4-2 15,4 0-1-15,0-1 1 16,-5-6 1-16,1-1-6 16,4-4-1-16,-5-3-27 15,10-9-11-15,-14-3-33 0,9-3-15 16,-5-5-6-1</inkml:trace>
  <inkml:trace contextRef="#ctx0" brushRef="#br0" timeOffset="49">13778 13387 192 0,'-5'-4'71'0,"5"8"-38"0,0 0-19 0,0 4 22 16,-8 3-7-16,-1 8-2 16,1 4-9-16,-5 4-1 15,-5 4-10-15,-3 7-2 0,4-3 1 16,4-1-5-16,0-3-1 16,0-8 0-16,4-4 0 0,1-4-31 15,8-3-14-15,-9-9-17 16,5-3-5-16,-1-7-18 15</inkml:trace>
  <inkml:trace contextRef="#ctx0" brushRef="#br0" timeOffset="50">13575 13422 220 0,'0'-12'85'0,"-4"12"-46"0,8 0-35 15,5 4 19-15,-5 0-4 16,0 3 1-16,9 5 0 0,5 3 2 15,-5 4-12-15,4 12 3 0,0 7 1 16,0 1-5 0,1-1-1-16,-1-7-6 15,0-1-4-15,0-3 3 16,0-8 3-16,1-3-30 0,-1-5-14 16,4-3-82-1,-3-8-46-15,-10-4 76 16</inkml:trace>
  <inkml:trace contextRef="#ctx0" brushRef="#br0" timeOffset="51">13989 13399 212 0,'-22'4'79'0,"22"-4"-42"0,0 0-17 0,0 0 24 15,0 0-9-15,5 0-1 16</inkml:trace>
  <inkml:trace contextRef="#ctx0" brushRef="#br0" timeOffset="52">13985 13406 498 0,'17'0'27'0,"0"0"-3"0,5 0-10 0,-1 0-1 16,1 0-8-16,4 0-1 15,-9 0-2-15,4 0-2 16,-3 0 1-16,-1-3-1 16,4 3-5-16,-12-4 1 15,4 0-14-15,-4 0-5 16,-1 4-13-16,-4 0-4 0,-4 0-15 16,0 0-5-16,0 0-51 31</inkml:trace>
  <inkml:trace contextRef="#ctx0" brushRef="#br0" timeOffset="53">14015 13548 200 0,'-5'4'77'0,"5"0"-42"0,0-4-15 16,0 0 27-16,0 0-14 15,-4 0-4-15,4 0-12 0,9 4-6 16,4-1-6 0,0 9 3-16,4-12 4 0,4 0-2 15,1 0 2-15,-1 0-7 16,5 0-1-16,-8 0-4 0,-1 0-1 16,4 0-6-16,-12-4 0 15,4 4-28-15,-4-4-12 16,-1 0-158-1,14-7 80 1</inkml:trace>
  <inkml:trace contextRef="#ctx0" brushRef="#br0" timeOffset="54">14777 13334 232 0,'-4'0'88'0,"4"0"-48"0,-4 3-31 15,4 1 19-15,-4 4-5 16,-9 3 0-16,-9 9-8 16,0 3-2-16,-3 7-7 15,-1 8-2-15,4-3 0 0,-4 7-2 0,5-7 1 16,4-1-2-16,4-11-1 16,0 0-4-16,4-4 0 15,1-4-27-15,3-3-11 16,5-1-37-16,-8-7-14 15,8-4 2 1</inkml:trace>
  <inkml:trace contextRef="#ctx0" brushRef="#br0" timeOffset="55">14549 13372 180 0,'-9'-12'68'0,"9"12"-36"0,5-3-24 15,-5 3 16-15,0 0-1 16,4 0 1 0,5 0 2-16,-1 3 1 0,5 5-14 15,0 0 8-15,4 3 2 0,9 8-5 16,-13 4 0-16,13 4-7 16,-9 0 1-16,0 11-5 15,5-3-2-15,-13-1-5 16,8 1 0-16,-4-5 0 15,4-7 2-15,0-4-23 16,-8-3-11-16,4-5-32 0,4-7-12 16,-4-4-39-1</inkml:trace>
  <inkml:trace contextRef="#ctx0" brushRef="#br0" timeOffset="56">15070 13337 176 0,'9'-11'66'0,"-5"11"-36"0,-4 0-13 0,0 0 22 0,0 0-5 16,5 8 1-16,-5-1-7 15,0 5 0 1,0 7-16-16,0 4 0 0,0 4-1 15,0-1-6-15,0 9-3 16,0-4 1-16,0 3 0 0,0-3-1 16,0-8-2-16,0 0-13 15,4-4-4-15,-4-4-55 16,13-7-87 0</inkml:trace>
  <inkml:trace contextRef="#ctx0" brushRef="#br0" timeOffset="57">14954 13487 244 0,'-34'4'93'0,"34"-4"-50"0,4 3-37 0,-4-3 22 16,4 4 3-16,5-4 3 15,8 0-10 1,5 0-1-16,-1-4-14 0,5 1-3 0,9-1-2 15,-1 0-5-15,0 0 1 16,1-4-22-16,-9 5-10 16,4-5-57-16,9 4-25 15,-5 0 5 1</inkml:trace>
  <inkml:trace contextRef="#ctx0" brushRef="#br0" timeOffset="58">15402 13360 244 0,'5'4'90'0,"-5"4"-48"0,4 3-29 16,0 1 22-16,5 3-9 15,-5 4-3-15,9 4-9 16,-4 0-4-16,-1 0-5 15,1 4-4-15,4 4 0 0,-9-8-1 16,5 0 0-16,-5-4-5 0,5-4-1 16,-5-3-35-1,5-5-13-15,-9-3-34 16,8-4-50 0,1-11 39-16</inkml:trace>
  <inkml:trace contextRef="#ctx0" brushRef="#br0" timeOffset="59">15704 13368 216 0,'-9'0'82'0,"9"4"-44"0,-4 4-36 0,0-1 19 16,-14 9-2-16,5 3 3 0,-4 7 3 15,-4 13 4-15,-5 11-15 16,-4 3 5-16,4 1 2 0,0-4-5 16,-4 3-1-16,-9-7-7 15,5-4 0-15,12-7-10 16,-4-5 0-16,9-3 0 16,4-8 1-16,-4-3-46 15,8-5-20-15</inkml:trace>
  <inkml:trace contextRef="#ctx0" brushRef="#br0" timeOffset="60">16212 13115 108 0,'0'-7'44'0,"0"10"-24"0,-13-6-19 16,13 3 8-16,-8 3 1 15,-5 5 1-15,-4 4 1 0,-5 3 0 16,1 8-2-16,-10 8 1 16,5 3-6-16,5 8-1 0,8 4 0 15,9 0-2-15,12 8-2 16,10 3 3-16,3-3 2 15,5-8-11-15,0 0-3 16,0-16-64 0</inkml:trace>
  <inkml:trace contextRef="#ctx0" brushRef="#br0" timeOffset="61">16436 13196 116 0,'0'-4'46'0,"0"12"-24"0,-8-12-17 0,8 4 13 16,-5 4-1-16,1 11-1 15,-4 8 0-15,-5 0 0 16,-5 4-8-16,-12 3 1 0,4 5 2 16,9 3-4-16,0-4-2 15,4-3-2-15,4 0-3 16,9-4 1-16,5-4 1 16,8-8 1-16,4-4 3 15,4 1-1 1,1-16-11-16,-1 0-4 15,-3 0-35-15,-1-3-15 16,-4-1-13-16</inkml:trace>
  <inkml:trace contextRef="#ctx0" brushRef="#br0" timeOffset="62">16118 13429 160 0,'-9'-4'63'0,"18"4"-34"0,-9 0-23 16,8 0 17-16,1-3-8 15,12-1 2-15,-3 0-8 0,20 0-3 16,1-3-3-16,0-1-7 0,0 4 0 16,-1 0-36-16,-7 0-13 15,-6 4-24 1</inkml:trace>
  <inkml:trace contextRef="#ctx0" brushRef="#br0" timeOffset="63">16617 13234 96 0,'5'-23'38'0,"-1"19"-20"0,-4 0-15 0,0 4 10 16,9 0 5-16,-1 0 6 16,-3 0-4-16,-1 0 0 15,-4 0-2-15,0 0 0 16,0 0-9-16,0 0-5 0,0 0-3 16,-4 4-1-16,-1 15 6 15,-8 0 4 1,5-3-1-16,-5-1 0 15,8 0-5-15,-8-3-1 16,9-1-1-16,-9-3 1 16,5 0-2-16,3-4 2 15,1-1-2-15,4 1-1 16,0-4 3-16,0 0 0 16,4-4-4-16,1 1 1 0,8-1 0 15,-5 0 2-15,1-8 1 16,-1 1 1-16,1-8-7 15,0 3 0 1,-5 1 1-16,0 0 1 16,1 3 1-16,-5 5 0 15,0-1 2-15,8 4-1 16,-8 0 2-16,0 4-4 16,0 0-2-16,0 12 2 15,0-1 0-15,0 5 1 16,0-1 2-16,0 4 1 15,0 0 1-15,0 4 2 16,0 4 1-16,0 0-3 0,0 4-3 16,0-5 4-16,0 1 1 15,0-4-5-15,0 4 0 16,0-4-1-16,0 0 2 16,0 4 1-1,0-4-4-15,0 0 1 16,0-8-7-16,0 0 0 15,-8-3-24-15,8-5-9 16,-5-3-56 0</inkml:trace>
  <inkml:trace contextRef="#ctx0" brushRef="#br0" timeOffset="64">16514 13690 140 0,'-13'0'52'0,"13"0"-28"0,-4 4-8 15,4-4 16-15,0 0-4 16,0 0 0-16,8 0-11 16,1 0-3-16,8 0-8 15,0 0 0-15,-4 0 1 0,13 0-3 16,0 0-3-16,-4 0-5 0,3 0-2 15,-12 0-24-15,5 0-10 16,-5-4-52 0</inkml:trace>
  <inkml:trace contextRef="#ctx0" brushRef="#br0" timeOffset="65">16828 13169 160 0,'-4'-4'63'0,"4"4"-34"0,4 4-25 0,-4-4 24 31,13 11-3-31,0 5-4 16,9 3-1-16,-1 4-11 15,5 4 3-15,-8 7 2 0,3 8-5 0,-4 4-3 16,-8-4 1-16,-5 12 0 16,-4-4-1-16,-8 0-1 15,-10-1-12-15,-3-10-3 16,-1-5-105-1</inkml:trace>
  <inkml:trace contextRef="#ctx0" brushRef="#br0" timeOffset="66">12425 14092 124 0,'0'-4'46'15,"0"0"-24"-15,0 0-8 0,0 4 15 0,0 0 1 16,0 0 4-16,0 0-5 15,0 0-3-15,0 0-14 16,0 8-3-16,0 4 1 0,0 3 0 16,-5 4 4-16,1 23 6 15,0-3 4-15,0-1-1 16,-1 4 0-16,-3-8-10 16,8 1-5-16,0-8-5 0,0 7-3 15,0-7 1-15,0-4 1 16,0-4-1-16,0-4-3 31,0-3 1-31,0-4-12 0,0-1-7 16,0-7-7-16,8-7-43 15,-8-5 1 1,5-3-40 0</inkml:trace>
  <inkml:trace contextRef="#ctx0" brushRef="#br0" timeOffset="67">12524 14084 160 0,'-9'-11'63'0,"9"7"-34"0,5 0-19 0,-5 4 20 0,0 0 2 16,0 0 5-16,0 0-16 15,0 8-7-15,0 3-8 16,0 5 2-16,0 3 2 0,0 11 6 15,0 9 4-15,0-1-4 16,4 0 1-16,-4 4-6 16,4-7-1-16,0-4-6 0,-4-5-3 15,5-3 0-15,-1 4-1 16,0-8 0 0,-4-3-7-1,0-16-29 1,0 0-5-16,0 0-19 15,-4-4-7-15,0-4-35 16</inkml:trace>
  <inkml:trace contextRef="#ctx0" brushRef="#br0" timeOffset="68">12265 14310 180 0,'-26'-7'68'0,"22"7"-36"0,-13-4-15 0,17 4 20 16,-4 0 1-16,4 0 2 16,-5 0-9-16,5 0-2 15,0 0-7-15,9 0-13 0,8-8 8 16,5 0 3-16,12-11-2 16,-4 8 2-16,13-1-13 15,-4 1-7-15,-4 3 2 16,3 1 2-16,1-1-1 15,0 4-2-15,-9 0-5 16,-4 0 0-16,-4 4-16 16,-5 0-4-16,0 0-17 15,-8 0-6-15,-1 12-52 16,-21-1-24 0</inkml:trace>
  <inkml:trace contextRef="#ctx0" brushRef="#br0" timeOffset="69">12330 14429 188 0,'-22'0'71'0,"22"4"-38"0,0 0-23 0,0-4 20 16,0 0-5-16,5 3 3 15,3-3-7-15,1 0-3 16,8 0-10-16,0 0 4 0,-4 0 3 15,13 0-7-15,-4 0-2 16,4 0-4-16,-1 0-2 16,1 0 1-16,0 0 1 0,0 0-3 15,-4 0 0-15,-5 0-23 16,4-3-10-16,5-1-75 16,0 0-49-1,-4-4 69-15</inkml:trace>
  <inkml:trace contextRef="#ctx0" brushRef="#br0" timeOffset="70">12946 14333 172 0,'0'0'66'0,"0"0"-36"0,0 0-24 15,0 0 15-15,0 0-2 16,0 8 3-16,4 3 5 16,5 1 4-16,0 3-17 15,-1 4 5-15,1 4 4 0,4 4-8 16,0-4-1-16,-5 8-6 16,1-4-3-16,-5-4 0 0,5-4-1 15,-9-4-2-15,4 0 1 16,-4-3 0-16,0-5 3 15,0 1-3 1,0 0 0-16,0-1 1 16,-4-3 2-16,4-4 1 0,0 0 1 15,0 0 4 1,0 0-2-16,0 0 0 16,-9 0 0-16,5-4 1 15,0 1-8-15,-1-1-3 16,1-4-1-16,0-7 0 15,-1-8 1-15,5 0 0 16,0 4 0-16,0-4 2 16,0 0-1-16,0 0 2 15,9 0-4-15,0 0-2 0,-1 0 2 16,1-8 0-16,4-3-2 16,0 7 2-16,4 4-1 15,0 4-2-15,5 7 0 16,-1 8 3-16,5 4-2 15,-4 0 1-15,-1 12-5 16,-3-1 0-16,-1-3-26 16,0 0-8-16,-8 3-32 15,8-3-11-15,-4 0-31 16</inkml:trace>
  <inkml:trace contextRef="#ctx0" brushRef="#br0" timeOffset="71">13416 14356 184 0,'-9'-7'71'0,"9"-1"-38"0,0 0-39 16,-8 8 64-16,-5 0-18 15,-5 4-14-15,1 4-11 16,0 3-10-16,-5 5-4 0,1 3 0 15,-1 0-1-15,5 8 0 16,0-1 2-16,8 5 1 0,5-4-1 16,4-4-2-16,4-4 1 15,5-4 1 1,4-3 1-16,4-4 1 0,-8-1 2 16,8-7 1-16,0-4 1 15,-4-7 0-15,0-8-2 16,0 3-1-16,0-3-3 15,-13 0-2-15,0 0 1 16,0 0 1-16,0 0-1 16,-9 3-1-16,5 5 1 15,0-1 1-15,-1 5-3 16,1 3 0-16,0 0-1 16,4 4 0-16,8 8 6 15,-3 3 2-15,3 4 2 16,5 1 0-16,0 7-2 15,0 0 1-15,0 0-6 0,0-4-1 16,4 0 0-16,5-4 2 16,-5 1-3-16,-4-5-2 15,4-3-27-15,0-4-12 16,0-1-23-16,1-3-8 16,-1-11-33-1</inkml:trace>
  <inkml:trace contextRef="#ctx0" brushRef="#br0" timeOffset="72">13773 14364 252 0,'-8'-12'93'0,"16"16"-50"0,-8-4-39 0,0 4 19 0</inkml:trace>
  <inkml:trace contextRef="#ctx0" brushRef="#br0" timeOffset="73">13761 14379 445 0,'-9'19'20'0,"-4"0"-10"16,0 12-4-16,4 4-2 0,-16-5 0 15,12-3 2-15,-5-4-8 16,5 0 0-16,1-4-27 16,-1-4-8-16,4-3-16 15,0-4-8-15,1-8-39 16</inkml:trace>
  <inkml:trace contextRef="#ctx0" brushRef="#br0" timeOffset="74">13515 14375 208 0,'4'-15'79'0,"5"11"-42"0,-9 0-28 0,0 4 19 15,0 4-8-15,4 0 1 16,5 0-1-16,4 7 0 16,0 5-11-16,4-1 6 0,0 4 2 15,5 12-3-15,-1 3 2 16,-4-3-7-16,1-4-3 15,-1-4-3-15,4-4-3 16,-3 0-2-16,-5-4-1 16,4-3-45-16,0-1-17 15,0-3-67 1</inkml:trace>
  <inkml:trace contextRef="#ctx0" brushRef="#br0" timeOffset="75">14041 14310 248 0,'-22'4'93'0,"39"-4"-50"0,-25 4-28 0,16-4 26 16,-8 4-9-16,0-4 1 16,0 0-7-16,9 0-4 15,0 0-12-15,-1 0 2 0,5 0 4 16,4-4-4-16,1 4 1 0,-6-4-8 16,14 4-3-16,-8 0-1 15,-6 0 1-15,6 0-1 16,-1 0-1-16,-4 0-2 15,4 0 1-15,0 0-12 16,-4 0-7-16,-4 0-51 16,-9-4-6-1,0 4-3-15,-4 4-40 16</inkml:trace>
  <inkml:trace contextRef="#ctx0" brushRef="#br0" timeOffset="76">13933 14471 244 0,'-13'8'90'0,"13"-8"-48"0,0 0-38 0,0 0 21 16,0 0-1-16,9 4 3 15,4-4-6-15,-1 0 0 16,14 3-12-16,4-3-3 0,1 0 0 15,-1 0-5-15,0-3-1 16,-4 3 0-16,-5 0 0 16,1 0-18-1,-5 0-27-15,0 0-12 16,1 0-57-16,-10-4-35 16,1 0 68-16</inkml:trace>
  <inkml:trace contextRef="#ctx0" brushRef="#br0" timeOffset="77">14730 14295 212 0,'0'0'79'0,"4"0"-42"0,-4 0-15 16,0 0 26-16</inkml:trace>
  <inkml:trace contextRef="#ctx0" brushRef="#br0" timeOffset="78">14730 14303 454 0,'-17'11'35'0,"-5"8"-19"0,-4 4-1 16,-4 8-2-16,-4 7-4 0,4 4-3 15,-1-3-1 1,6-5 1-16,3-3-3 16,5-4 0-16,8-5-10 15,-8-2-3-15,8-5-19 0,1-4-7 16,3-3-12-16,5-4-5 16,-8-4-31-1,8-4-46-15,0-4 33 16</inkml:trace>
  <inkml:trace contextRef="#ctx0" brushRef="#br0" timeOffset="79">14437 14341 260 0,'0'-4'99'0,"0"0"-54"0,0 4-44 0,0 0 21 15,4 4-1-15,5 4 4 16,0 3-2-16,4 5 0 0,4-1-12 15,0 4-2-15,5 12-2 0,-1-5-1 16,9 5-1-16,-8-4-1 16,12-4 0-16,-12-4-2 15,-1 0-2-15,-3-3-13 16,-6-5-6-16,1 0-32 16,-4 1-13-16,0-4-67 15</inkml:trace>
  <inkml:trace contextRef="#ctx0" brushRef="#br0" timeOffset="80">14889 14314 228 0,'0'-8'88'0,"9"8"-48"0,-9 4-25 0,0-4 24 16,0 0-15-16,4 4-1 16,1 4-9-16,-1 3-4 15,-4 8-5-15,4 1-4 0,-4 6 0 16,0 9 1-16,0-1 1 16,0-3-4-16,0-4 1 15,0 0-11-15,0-4-3 0,0-4-44 16,0-4-19-16,0 0-35 15</inkml:trace>
  <inkml:trace contextRef="#ctx0" brushRef="#br0" timeOffset="81">14769 14467 228 0,'0'4'88'0,"0"-8"-48"0,8 0-25 0,1 8 24 16,8-4-8-16,-4 0 2 15,4 0-17 1,5 0-7-16,8 0-5 0,5-4-4 16,-1 4 1-16,-12-3-15 0,4-1-3 15,-1 0-33-15,-3 0-13 16,-1 0-53-1</inkml:trace>
  <inkml:trace contextRef="#ctx0" brushRef="#br0" timeOffset="82">15122 14352 212 0,'0'8'82'0,"0"4"-44"0,4 7-25 16,1-12 22-16,3 5-3 15,1 3 3-15,4 8-15 16,-4 0-4-16,3 4-10 16,1-4-4-16,0-4 1 0,0 0-2 15,-4-3-1-15,-1-5-15 16,1 1-7-16,0-5-36 15,-5-3-14-15</inkml:trace>
  <inkml:trace contextRef="#ctx0" brushRef="#br0" timeOffset="83">15441 14341 192 0,'-13'-4'71'0,"26"12"-38"0,-26 3-25 0,9-3 16 16,4 7 3-16,-17 4 6 16,-5 4-3-16,-4 16 2 15,0-1-18-15,5 0 1 0,-9 4-1 16,4 0-7-16,4-3-2 16,5-5-5-16,-5-3-3 15,9-8 2-15,5-4 2 16,-1-4-16-16,5-3-6 15,4-4-28-15,0-8-9 0,9-4-55 16</inkml:trace>
  <inkml:trace contextRef="#ctx0" brushRef="#br0" timeOffset="84">15566 14322 216 0,'0'-8'82'0,"-4"16"-44"0,8-8-25 0,-4 0 24 16,0 4-17-16,9 3-6 16,-9 1 5-16,0 7 4 15,0 4-12-15,0 4 7 0,0 0 5 16,0 8-8-16,0 3-3 15,0-7-7-15,0 0-2 16,0-4-1-16,0-4-2 16,0 0-15-16,4-3-7 15,-4-5-40-15,0-3-15 16,0-1-46 0</inkml:trace>
  <inkml:trace contextRef="#ctx0" brushRef="#br0" timeOffset="85">15441 14471 288 0,'0'4'110'0,"0"-4"-60"0,4 4-41 0,-4-4 27 0,9 0-7 16,0 0 3-16,8 4-16 15,0-4-7-15,5 0-5 16,3 0-6-16,6 0 1 0,-1-4-37 15,0 0-14-15,0 0-64 16,0-4-59 0,-4 1 59-16</inkml:trace>
  <inkml:trace contextRef="#ctx0" brushRef="#br0" timeOffset="86">15790 14360 232 0,'-13'0'88'0,"13"4"-48"0,0-8-27 0,0 4 24 0,0 0-4 15,0 0 3-15,0 0-11 16,0 0-3-1,9 0-13-15,4 0-1 0,0 0 2 0,4 0-6 16,9-4-2-16,-9 0 3 16,9-3 4-16,4 3-5 15,0-4-2-15,-4 4-1 16,0 1-1-16,-5-1 0 16,-3 0 0-1,-1 0 0-15,-4 0-3 16,-5 0 2-16,-3 4 3 15,-5 0 1-15,0 4-4 16,-5 4-1-16,-3 3-2 16,-10 5 0-16,-7 3 7 15,-1 4 5-15,0 0-4 16,0 7 0-16,5-7 0 16,-1 4 0-16,5-4-5 0,4-4 1 15,4-3 0-15,1-5 2 16,3 1-1-16,5-5 2 15,5 1-2-15,3 0-1 16,9-4 1-16,-8-1-1 16,13 1 0-16,3-4 2 15,1 4-3-15,-4 0-2 16,4 0 4-16,-13-4 1 16,0 0-9-16,-1 0-3 15,1 0-19-15,-4 0-9 16,-5 0-16-16,1-8-190 31,-10-11 119-31</inkml:trace>
  <inkml:trace contextRef="#ctx0" brushRef="#br0" timeOffset="87">15799 14425 236 0,'-9'4'88'0,"9"0"-48"0,0-4-36 16,0 0 19-16,9 4 4 15,4-4 8-15,0 0-7 16,4 0-2-16,4 0-15 0,9 0-4 0,5 0-3 16,-5 0-22-16,0-4-8 15,-4 0-99 1</inkml:trace>
  <inkml:trace contextRef="#ctx0" brushRef="#br0" timeOffset="88">16458 14069 80 0,'4'-4'33'0,"-4"4"-18"0,0 0-7 0,0 0 13 16,0 0 1-16,0 0 2 15,0 0-5 1,-4 0-1-16,0 4-8 16,-5 0-4-16,0 3-3 15,-4 1-5-15,1 4 1 0,-10 7 3 0,-8 19 3 16,4 4 0-16,4 0 0 15,1 12 1-15,8-8 3 16,4 11-6-16,18-7-2 16,8-4 1-16,5-4 1 15,4-3-8-15,4-5-2 16,0-7-62 0,4-8-38-16,-3-4 44 0</inkml:trace>
  <inkml:trace contextRef="#ctx0" brushRef="#br0" timeOffset="89">16725 14119 116 0,'-4'0'44'0,"-1"4"-24"0,-3 3-15 16,-1 1 13-16,-8 3 3 16,0 12 2-16,0 12-6 15,-5-1-2-15,0 8-9 0,5-3 0 16,-13-1 4-16,13 4-6 0,8 0-2 16,-4-3-1-16,13-9-1 15,5-7 2-15,3-4 3 16,9-3-4-16,1-5-3 15,7 1-8-15,1-5-2 16,0-3-15-16,-9-4-8 16</inkml:trace>
  <inkml:trace contextRef="#ctx0" brushRef="#br0" timeOffset="90">16436 14433 164 0,'0'4'63'0,"9"-4"-34"0,4 0-27 16,4 0 12-16,0 0-9 15,-4 0-3-15,13 3-8 16,-4 1-4-16,16 0-65 15,-3-4-27-15</inkml:trace>
  <inkml:trace contextRef="#ctx0" brushRef="#br0" timeOffset="91">16772 14314 152 0,'0'-4'57'0,"0"-3"-30"0,9-24-25 0,-5 27 14 0,5 0-1 16,8-3 3-16,-8-5-8 16,4 8-3-16,4 4-4 15,-8 4-5-15,4 8 1 0,4 3 1 16,-13 8 0-16,-4 0 8 15,-4 0 7-15,-5 4-7 16,-4 0-4-16,0-1-1 16,0 5 0-16,5-8-1 15,-1-4-2-15,1-4-4 16,3 5 2-16,5-9 1 16,5 1 1-1,3-9 2-15,5-3-1 0,0 0 2 16,13 0-2-16,4 0 2 15,-4-11-13-15,-5 3-6 16,5 1-57 0,-8-1-14-1</inkml:trace>
  <inkml:trace contextRef="#ctx0" brushRef="#br0" timeOffset="92">17074 14057 148 0,'0'-7'55'0,"0"7"-30"0,9 4-29 16,-5-1 10-16,5 5 1 15,8 7 4-15,-9 8 7 16,5 23 3-16,-4 4-10 16,0 0-2-16,-5 0-2 0,-4 3-1 15,-4 5-1-15,-5-8-3 16,-4-4 1-16,-4-4-88 16,-13-8-44-16,-13-7 61 15</inkml:trace>
  <inkml:trace contextRef="#ctx0" brushRef="#br0" timeOffset="93">12614 14812 148 0,'5'-8'57'0,"3"8"-30"0,-8-3-16 15,0 3 18-15,0 0-4 16,0 0 3-16,0 0-3 16,0 7 2-16,5 16-15 15,-5 15 4-15,0 5 4 0,0 6 2 16,0 5 2-16,0 0-7 0,0-5 0 15,0-3-10-15,0-3-4 16,4-5-2-16,0-4 1 16,1-3-1-16,-1-8 2 15,0-4-2-15,-4-4-1 16,0-3-17-16,0-4-6 16,13-5-27-16,-9-6-10 15,1-5-56 1,3-4-28-16,10-3 75 15</inkml:trace>
  <inkml:trace contextRef="#ctx0" brushRef="#br0" timeOffset="94">12838 14808 172 0,'-4'-11'66'0,"4"7"-36"0,0 4-15 16,0 0 18-16,0 0-3 15,0 8 2-15</inkml:trace>
  <inkml:trace contextRef="#ctx0" brushRef="#br0" timeOffset="95">12834 14846 418 0,'4'43'32'0,"-4"6"-4"0,0 9-12 15,5-5-3-15,-1-3-5 16,0-4-3-16,1-7-5 16,-1-1 0-16,0-8 2 15,5-3 3-15,-5-4-2 0,1-4-2 16,-5-7-22-16,0-4-11 15,-5-5-39-15,5-6-15 16,-4-1-26 0</inkml:trace>
  <inkml:trace contextRef="#ctx0" brushRef="#br0" timeOffset="96">12481 15092 256 0,'-17'-4'96'0,"17"4"-52"0,0 4-32 0,0-4 26 0,0 0-16 15,8 0-4-15,5 0-5 16,9-4-1-16,3 0-6 16,14 0-4-16,9 0-1 0,3-3 1 15,1-1 3-15,-5 4-4 16,5 0-1-16,0 0 2 15,-13 1 1-15,-5-1-23 16,-8 4-12-16,-4 0-34 16,-10 0-16-16</inkml:trace>
  <inkml:trace contextRef="#ctx0" brushRef="#br0" timeOffset="97">12541 15245 204 0,'-9'0'77'0,"14"0"-42"0,-1 0-34 0,0 0 14 15,5 4 3-15,8-4 3 16,0 0-4-16,22-4 0 16,4 4-10-16,9 0-2 0,-9-8-1 15,9 4-2-15,4 0-2 16,-13 1-2-16,-4-1 1 15,-5 4-50-15,-4 0-23 16</inkml:trace>
  <inkml:trace contextRef="#ctx0" brushRef="#br0" timeOffset="98">13274 15095 184 0,'-5'4'68'0,"5"0"-36"0,0 8-29 0,0-5 17 0,0 9 8 16,0 7 4-16,5 0-3 16,-1 3-3-16,0 1-14 15,1 0-1-15,3 0 0 0,1 0-6 16,4-1-3-16,-5 1-1 16,1-4 1-16,0-4 1 15,-5-3 1-15,0-5-2 16,-4 1 1-16,-4-9 2 15,0-3 7 1,-1 0 4-16,1-3-8 16,0-5-4-16,-1-4 1 0,1 1 1 15,0-4 0-15,-1-4 1 16,1-1-2-16,0 1 0 16,4 4-3-16,0 0-2 15,0-8 1-15,0-8 1 16,4 8-6-16,9 0 1 15,9 4 1-15,-1 0 3 16,1 3-2-16,-1 5-2 16,5 3-1-16,-4 4 0 15,-1 1 0-15,1 3 3 16,-5 0-11-16,0 3-4 16,0 1-32-16,1 0-11 0,3-4-67 15</inkml:trace>
  <inkml:trace contextRef="#ctx0" brushRef="#br0" timeOffset="99">13799 15126 196 0,'-8'-4'74'0,"8"4"-40"0,0-4-33 16,0 4 14-16,0-3 1 15,0-1 4-15,-13 0 5 16,8 0 2-16,-7 4-14 15,-6 8-8-15,-8-1-3 0,1 13-7 16,-1 3 1-16,0 0 6 16,0 3 4-16,9 5-1 0,4 0 0 15,4-1-3-15,9 1-2 16,9-4 1-16,4-4 1 16,13-8 3-16,-9-3 2 15,4-5 1-15,1-7 2 16,0-7-3-16,-1-9 1 15,-4-3-1-15,1 0 1 16,-6 0-2-16,-3 0-1 16,0-20-3-16,-9 5 1 15,0-4-2-15,-9-1-1 16,0 1-2-16,1-8 1 16,-1 8 1-16,5-4 0 15,0 7 0-15,-1 4 2 16,1 8-1-16,0 4-1 0,4 8 1 15,0 15-6 1,0 15 1-16,0 8 4 16,4 7 4-16,5-3-3 15,-1 11-1-15,9 0 4 16,-8 0 5-16,4-4-5 16,0 1 0-16,-4-5-2 15,3-3-2-15,-7-4 1 16,8-1 1-16,-9-6-14 15,9-5-7-15,0-4-37 16,0-3-16-16,0-8-53 16</inkml:trace>
  <inkml:trace contextRef="#ctx0" brushRef="#br0" timeOffset="100">14191 15111 208 0,'5'-12'77'0,"-5"12"-42"0,0 0-15 0,0 0 24 15,0 0-7-15,-5 4 1 16,1 4-13-16,-5 3-6 16,1 5-10-16,-5 7-4 0,-4 0-1 0,-9 3 0 15,4 1 2-15,-4 0-3 16,5 0-2-16,4-4-3 15,4-4 1-15,0 0-15 16,9-4-4-16,-9-3-30 16,8-4-10-16,-3-8-62 15</inkml:trace>
  <inkml:trace contextRef="#ctx0" brushRef="#br0" timeOffset="101">13920 15122 236 0,'0'0'90'0,"4"0"-48"0,1 0-42 16,-5 0 16-16,13 8 6 0,-9 7 8 15,13 4 0-15,0 1 0 16,5-1-17 0,4 4-6-16,0 3-2 0,-5 5-3 0,1 0-2 15,-1-4 3-15,1-4 0 16,4 0-1-16,-9-4-2 15,4-4-48-15,-3-4-20 16</inkml:trace>
  <inkml:trace contextRef="#ctx0" brushRef="#br0" timeOffset="102">14433 15092 296 0,'-5'0'110'0,"5"0"-60"0,0 3-36 16,0-3 26-16,0 0-18 16,9 0-2-16,0 0-6 0,4 0 1 15,12-3-8-15,-7 3-4 0,8-4 0 16,4 0-4-16,8 0-2 16,1 4 4-16,0-4 1 15,-13 0-5-15,4 1-2 16,-13 3-29-16,5-4-10 15,-5 0-29-15,0 4-9 16,-12 0-35 0</inkml:trace>
  <inkml:trace contextRef="#ctx0" brushRef="#br0" timeOffset="103">14493 15218 272 0,'-4'19'101'0,"4"-19"-54"0,4 0-39 16,-4 0 21-16,9 0-9 16,-1 0-1-16,5 0-9 15,9 0-2-15,12 0-4 16,5-8-3-16,-5 5 0 0,5-1-1 16,0 0 0-16,-9 4-3 15,0 0 2-15,-4 0-39 16,0-11-18-16,-13-1-72 15</inkml:trace>
  <inkml:trace contextRef="#ctx0" brushRef="#br0" timeOffset="104">15075 14965 152 0,'-9'0'57'15,"9"-4"-30"-15,-8 4-10 0,8 0 33 16,0-11-13-16</inkml:trace>
  <inkml:trace contextRef="#ctx0" brushRef="#br0" timeOffset="105">15058 14915 385 0,'0'-19'28'0,"8"0"-6"0,-4 0-11 16,9 4-3-16,0-1-2 15,5 5-1-15,-1-1-6 16,0 5-1-16,5 7-2 16,-5 4 0-16,0 3 5 15,-4 12 1-15,-4 8 4 16,-9 0 1-16,-5-4 1 16,1 0 2-16,-13 0-5 0,4-4-3 15,0-4-4-15,0-3 1 16,4-4 1-16,5-1 0 15,4 1-7-15,13-4-3 16,-4-1 3-16,8 5 2 16,4 4 3-16,9-1 1 15,5 4 1-15,4 1 0 16,-13-1 2-16,4 4 3 16,-13 4 7-16,-8-4 4 15,-1 1 3-15,-8-5 3 16,-17 0-8-16,0 0-3 15,-13-3-9-15,4-1-1 16,-9 1-1-16,5-4 0 16,0-1-18-16,4 1-5 0,5-4-18 15,3 0-6-15,5-1-24 16,9-3-10-16,8 0-18 16</inkml:trace>
  <inkml:trace contextRef="#ctx0" brushRef="#br0" timeOffset="106">15450 15057 176 0,'-5'0'68'0,"10"4"-36"0,-1-4-18 0,-4 0 20 0,0 0-2 16,0 0 3-16,0 0-4 16,4 8-1-16,5 3-17 15,4-3 3-15,-9 7 4 0,9 4-7 16,9 0 0-16,-5 4-5 15,-4 0 0-15,13 0-3 16,-9 0 2-16,4-4-4 16,-3-3-2-16,-1-1 2 15,-4-3 0-15,-5-1-1 16,1-3 1-16,0-1-13 16,-5-3-6-16,-4-4-27 15,0 0-12-15,0 0-40 16,13 0-58-16,-9 0 39 15</inkml:trace>
  <inkml:trace contextRef="#ctx0" brushRef="#br0" timeOffset="107">15825 15057 220 0,'-5'-4'82'0,"5"8"-44"0,0 0-31 0,0 0 20 0,-4 3 4 15,-5 5 3-15,1 11-3 16,-10 8 1-16,1 3-18 16,-4 1 1-16,-10 7-1 0,6 0-5 15,-1 0-3-15,4-4-1 16,1 1 1-16,3-1-3 15,10-4 0-15,-9-7-1 16,8-4-2-16,0-8-6 16,1 1-4-16,3-9-27 15,1 1-12-15,0 0-42 16</inkml:trace>
  <inkml:trace contextRef="#ctx0" brushRef="#br0" timeOffset="108">12369 15609 156 0,'8'-8'57'0,"-21"8"-30"0,22 8-14 0,-9-8 26 16,0 0-12 0,0 7-4-16,0 5-5 0,0 3-10 15,0 8 4-15,0 8 3 0,0 11 6 16,0 0 2-1,0 0-6-15,0 0-2 0,0 0-9 16,0-3-4-16,0-5-1 16,0-3-1-16,0-4 2 15,4-8 1-15,-4-4-1 16,0-3-2-16,0-5-19 16,-4-3-8-16,8-8-26 15,1-3-11-15</inkml:trace>
  <inkml:trace contextRef="#ctx0" brushRef="#br0" timeOffset="109">12515 15574 176 0,'0'-38'66'0,"5"34"-36"0,-5-15-15 0,4 15 20 16,-4 4-10-16,0 0-3 15</inkml:trace>
  <inkml:trace contextRef="#ctx0" brushRef="#br0" timeOffset="110">12528 15536 388 0,'9'31'18'0,"-1"11"4"16,1 7-6-16,-9-3 1 15,4 0-8-15,1 0-3 0,3 0-3 16,1-4-3 0,-5-3 3-16,5-5 0 15,-5-3 1-15,0-8 0 0,-4-4-29 16,0-8-10-16,0-3-38 15,-4-4-14-15,0 0-11 16</inkml:trace>
  <inkml:trace contextRef="#ctx0" brushRef="#br0" timeOffset="111">12235 15884 276 0,'-17'-3'104'0,"13"3"-56"0,4 0-36 16,0 0 24-16,4 0-8 15,13-4 0-15,0 0-9 0,5-8-1 16,12 1-11-16,5-1-4 0,0 1-2 16,8 0 1-16,1-1 1 15,-5 1-10-15,4 3-3 16,-8 4-15-16,-9 0-4 15,-4 0-18-15,-4 1-6 16,-5-1-35 0,0 8-56-16,-26-1 40 15</inkml:trace>
  <inkml:trace contextRef="#ctx0" brushRef="#br0" timeOffset="112">12252 15957 220 0,'-13'4'85'0,"18"0"-46"0,-5-4-28 0,8 0 21 0,1 0-6 15,8 0 2-15,5 0-3 16,8-4 0-16,13-4-14 16,9 1-4-16,-1-1-1 0,10 0-3 15,-5 1-2-15,-4 3-5 16,-9 4-2-16,-9 0-33 15,-8 0-11-15,4 4-79 16</inkml:trace>
  <inkml:trace contextRef="#ctx0" brushRef="#br0" timeOffset="113">13002 15911 208 0,'0'-4'79'0,"0"8"-42"0,0-4-43 15,9 8 36-15,-5 3-4 16,5 5-1-16,-5 3-3 16,0 4-12-16,5 0 0 0,-9 0 1 15,4 0-4-15,1 4-2 16,-1-4 0-16,-4 0 1 15,4 3-1-15,-4-6 0 16,0-5-1 0,0-15 0-16,0 0-2 15,0 0-2-15,0-8 7 16,0 8 1 0,0-7 2-16,0-1-5 15,0 0-1-15,-4 1-4 16,4-1-1-16,0 0 1 15,-4 1 0-15,4-1 0 16,0-4 2-16,-5 1-1 16,5-4 2-16,0-1 0 15,0-3 3-15,0 0-3 16,5 0-2-16,-1 0-5 16,4 0 0-16,1-1 2 0,4 5 3 15,4-4 0-15,5-4-1 16,8 4 1-16,-4 3-1 15,4 5-3-15,-8 3 2 16,-1 8-6-16,5 0 0 16,0 4-19-16,-9 4-8 15,9-1-35-15,-5 5-14 16,1 3-24 0</inkml:trace>
  <inkml:trace contextRef="#ctx0" brushRef="#br0" timeOffset="114">13567 15900 132 0,'-9'-8'52'0,"9"4"-28"0,-4-7-13 0,-1 7 18 0,1 0 3 15,-5 4 5-15,1 0-9 16,-9 4-2-16,-1 0-15 15,-3 3-4-15,-14 5-1 0,14 7-3 16,-5 4-2-16,4 8 6 16,5-1 3-16,9 1-3 15,3 3-2-15,5 5-5 0,9-5 0 16,8-11 9-16,5-4 3 16,8-15 1-16,-9-11 2 15,1-5-6 1,-1-3-3-16,-3-8-1 15,-1-4 1-15,0-4-3 0,-8 1-2 16,-1-1 2-16,-8-7 0 16,0-4-1-16,-4-1-2 15,-5 1-2-15,1 0-1 16,-1 4 2-16,1 3 2 16,-1 9 2-16,0 3 1 15,5 7-2-15,0 5 1 16,-1 3-4-16,5 8-2 0,0 12 4 15,5 3 3-15,3 8 5 16,1 11 5 0,4 1-6-16,0 3 0 15,0 8-2-15,4 4-1 0,0-4-3 16,0 0-2-16,5 0 1 16,-5 4 1-16,0-12-10 15,-4-7-4-15,5-8-21 16,-10-4-8-16,10-19-94 15,-1-16 8 1</inkml:trace>
  <inkml:trace contextRef="#ctx0" brushRef="#br0" timeOffset="115">13942 15888 212 0,'0'-11'79'0,"4"-1"-42"0,-4 5-19 0,0 7 25 16,0 0-7-16,0 7 2 15,-4 1-16-15,4 0-5 16,-18 3-10-16,1 8-1 0,-5 8 4 16,1 4-6-16,4-1-2 15,-1-3-1-15,-3-4-1 16,8 0-3-16,0-8-24 15,4-3-10 1,9-8-82 0,-8-4-5-16</inkml:trace>
  <inkml:trace contextRef="#ctx0" brushRef="#br0" timeOffset="116">13666 15919 240 0,'-5'-8'90'0,"10"8"-48"0,-5 0-42 15,13 4 16-15,-9 0 2 16,0 0 6-16,5 3 4 16,4 1 3-16,0 7-16 15,4 5-2-15,5 3-2 0,8 3-6 16,-9-3-1-16,5 0-2 16,-4 8 1-16,3 3-22 15,-7-7-9-15,-5-4-41 0,0-7-16 16,4-5-31-1</inkml:trace>
  <inkml:trace contextRef="#ctx0" brushRef="#br0" timeOffset="117">14204 15892 260 0,'-8'0'96'0,"16"0"-52"0,-8-4-36 15,0 4 21-15,9 0-2 16,0 0 3-16,-1 0-7 16,9 0-2-16,5 0-12 15,0-4 1-15,3 1 1 0,1-5-4 0,4 0 1 16,-8 4-7-16,4 1-1 15,-5-1 0-15,5 0 0 16,-9 0-7-16,5 4-3 16,-5-8-16-16,-4 1-9 15,0-1-12-15,-4 4-6 16,-5 1-33 0</inkml:trace>
  <inkml:trace contextRef="#ctx0" brushRef="#br0" timeOffset="118">14209 16022 232 0,'0'0'88'0,"4"4"-48"0,5-4-31 0,-9 0 22 0,4 0-8 16,13-4 1-16,5 1-4 15,4-1-3-15,8-4-9 16,5 0-1-16,0 1 0 0,-1-1-1 16,-3 4 1-16,-5 0-4 15,-4 1-2-15,-5-1-7 16,-3 4-1-16,-5 0-41 0,-5 0-18 16</inkml:trace>
  <inkml:trace contextRef="#ctx0" brushRef="#br0" timeOffset="119">14993 15651 220 0,'0'0'85'0,"0"0"-46"0,0 4-30 0,0 3 19 15,0 1-3-15,4 7 2 16,-8 8-2-16,4 4 2 16,-13 4-15-16,4 3-2 0,-4 1-3 15,9-1-3-15,-13-3-1 0,8-4 1 16,5-4 0-16,0-4-2 16,-1-4-2-16,5-3 1 15,0-1-1-15,0-3 2 16,13-8 3-1,4-4 2-15,5 0-3 16,4-4-3-16,0 1-3 16,4-1-1-16,-4 4-5 15,4 0-2-15,-9 1-9 16,1-1 0-16,0 0-12 16,-5 4-5-16,-4-4-17 15,4 4-4-15,-13-4-44 16</inkml:trace>
  <inkml:trace contextRef="#ctx0" brushRef="#br0" timeOffset="120">15165 15724 208 0,'-13'-12'79'0,"22"8"-42"0,-9 4-32 0,0 0 19 15,0 0-6-15,0 8 1 16,0 3 5-16,4 12 2 16,1 4-13-16,-1 0 1 0,4 4 2 0,1 7-2 15,0 0 0-15,-1 1-6 16,1-1 0-16,0-4-3 16,-5-7 0-16,0 4-3 15,0-4 1-15,-4-8-7 16,0-4-1-16,0-3-25 15,0-1-8-15,-4-3-42 16,0-1-16-16,0-7-10 16</inkml:trace>
  <inkml:trace contextRef="#ctx0" brushRef="#br0" timeOffset="121">15536 15773 188 0,'0'-11'71'0,"0"7"-38"0,0 4-21 0,-9 0 21 16,1-4-4-16,-1 0 3 15,-4 4-5-15,-4 0 1 16,-9 0-16-16,-4 8-7 0,4 0-1 0,4-1-3 16,1 9 2-16,4-5-7 15,8 8 1 1,9 0 3 0,0-3 0-16,17-1 0 15,5 4 1-15,-1 4-1 0,14 4 0 16,-9 0 0-16,4 4 2 15,-13-5 1-15,5 1 3 16,-14 4 3-16,1 3-2 16,-5 1 1-16,-4-8-3 15,-4-1 0-15,-9-3-1 16,0-7 2-16,-4-5-3 16,-9-3 0-16,0-4-3 0,-4-4-1 15,8-4-1 1,5-12-2-16,4-10-15 15,5-1-5-15,8 0 3 16,8 0 5-16,5 0 7 16,4 1 3-16,5-1 4 15,8 0 3-15,-4 0 2 0,-5 4 1 16,1 0 9-16,-5 0 3 16,0 0-1-16,-8 4 1 15,0 0-9-15,-9 4-2 16,0-1-10-16,-5 5-2 15,-3 3-14-15,-1 1-4 16,5 3-42-16,-5 4-17 16,9 0-20-1</inkml:trace>
  <inkml:trace contextRef="#ctx0" brushRef="#br0" timeOffset="122">15661 15965 244 0,'8'0'90'0,"-8"0"-48"0,0 4-40 0,0-4 19 15,0 7 7-15,0 1 4 16,5 4 1-16,8 3 0 16,-9 4-18-16,9 0-5 0,4 0-2 0,5 0-7 15,-9 4 0-15,4-3 1 16,0-5 1-16,0 0-6 16,-4 4-2-1,4-3-20-15,-12-5-9 16,8 1-20-16,-9-16-59 15</inkml:trace>
  <inkml:trace contextRef="#ctx0" brushRef="#br0" timeOffset="123">15954 15969 220 0,'0'0'82'0,"0"0"-44"0,0 4-33 0,0 3 19 15,0 1 2 1,-5 7 5-16,-3 8-4 16,-5 15 1-16,0 12-16 15,-4 4 2-15,-5 0 0 0,1 7-3 0,3-4-1 16,-3-7-9-16,8-4 0 16,0-4 1-16,4-7 3 15,1-5-13-15,3-7-7 16,1-4-39-16,0-7-15 15,8-4-61 1</inkml:trace>
  <inkml:trace contextRef="#ctx0" brushRef="#br0" timeOffset="124">16298 15701 116 0,'-4'-4'44'0,"4"4"-24"0,-21 4-17 16,16-1 12-16,-8 5-3 0,0 7 3 15,1 5-2-15,-6 3 0 16,-3 7-7 0,4 1 0-16,-1 3 1 0,5 8 1 15,5 1 2-15,3 6-3 16,10 5-2-16,8-8-2 15,4-4 0-15,9-4-22 0,13-7-7 16,-9-8-44 0,0-4-29-16,4-4 45 15</inkml:trace>
  <inkml:trace contextRef="#ctx0" brushRef="#br0" timeOffset="125">16548 15770 144 0,'0'-4'55'0,"0"11"-30"0,0-3-23 0,0 0 14 15,0 11-1-15,-13 5 3 16,9-1-4-16,-13 0 0 16,4 4-8-16,4 4 0 0,-8-1 1 15,4 1-3-15,5 0-3 16,3 0 0-16,1-4-1 15,4 0 2-15,4-4 1 16,5-4-1-16,8 8-2 16,-8-7-4-16,4-1 0 15,0-4-7-15,0-3-3 0,-1 0-3 16,1-4-3-16,-4-4-2 16,-5-12-36-1,1 1-24 1,-5-1 23-16</inkml:trace>
  <inkml:trace contextRef="#ctx0" brushRef="#br0" timeOffset="126">16363 15969 156 0,'-8'-4'57'0,"8"4"-30"0,0 4-7 0,0-4 19 15,0 0-8-15,0 0-3 16,8 0-10-16,9 0-3 16,-4 0-9-16,9 0-4 0,4 0-1 15,8 0-10-15,-8 0-2 16,4 0-27-16,-8-4-13 16</inkml:trace>
  <inkml:trace contextRef="#ctx0" brushRef="#br0" timeOffset="127">16755 15846 184 0,'0'4'68'0,"0"0"-36"0,0 0-37 16,-8 3 21-1,3 5-7-15,1-1-2 16,0 1 1-16,-9 3-5 16,4 0 3-16,1 1 0 0,-5-1-7 0,8 0-4 15,1 1 7-15,0-5 3 16,4-3-5-16,8 0 1 31,5-8-1-31,4 0 0 16,1 0 0-16,3-4-9 0,-4 4-2 15,5 0-10-15,-5 0-4 16,-8-4-26 0,4 4-41-16,-5 0 20 15</inkml:trace>
  <inkml:trace contextRef="#ctx0" brushRef="#br0" timeOffset="128">16828 15861 132 0,'-4'4'49'0,"4"-8"-26"0,0 1-18 0,0 3 13 0,0 7 3 16,0 1 4-16,0 3-2 15,0 5 0-15,0 7-12 16,0 7-4-16,-4 5-1 0,4 7-1 16,0 4 0-16,4-4-6 15,0-4 1-15,1-3-9 16,-1-8-2-16,0-4-32 16,5-4-14-16,-9 0-21 15</inkml:trace>
  <inkml:trace contextRef="#ctx0" brushRef="#br0" timeOffset="129">16953 15727 132 0,'9'4'52'0,"8"8"-28"0,1 7-8 16,-10 0 16-16,5 4-9 15,-4 4 0-15,-1 3-12 16,1 5-2-16,-5 3-5 15,-8 4-5-15,0 4 0 0,-14 8-8 16,-7-8-2-16,-1-4-76 16</inkml:trace>
  <inkml:trace contextRef="#ctx0" brushRef="#br0" timeOffset="130">3342 16999 92 0,'0'0'35'0,"0"-4"-18"0,0 4 0 0,0 0 16 16,0 0 5 0,0 0 2-16,0 0-9 15,0 0-2-15,0 0-16 0,0 0-1 16,0 0-1-16,0 0-2 0,-9 0 2 15,5-4-4-15,-1 1-2 16,-8-1 0-16,0 4-1 16,1 0-2-16,-6-4-2 15,5 4 3-15,-8 0 0 16,-1 0 1-16,5 0 0 0,-13 4 0 16,4-4 2-1,-4 0-1-15,4 0 0 0,-4 0-1 16,0 0 0-1,0-4-2-15,4 0 1 16,-9 4 0-16,5 0 1 0,0 0-2 16,0-4 1-16,4 4-2 15,-4 0 2-15,-9 0-2 16,4 0 2-16,10-4 0 16,-14 4 1-16,0 0-2 15,9 4 1-15,-5 0-2 16,1 0-1-16,4 4 1 15,-9-1-1-15,5-3 0 16,3 8 2-16,-7-1-3 0,3 0 0 16,5-3 1-1,4 4 2-15,0 3-3 16,5 0 0-16,-1-3 1 16,5-1 0-16,-13 1-3 0,8-1 2 15,1 1 3-15,3-1 1 16,1 5-4-16,4-1-1 15,0 4 1-15,9 0 2 16,-9 4-2-16,13 0 0 16,0 0 1-16,0 0 2 15,0 0-1-15,13 0-1 16,-9 0-2-16,9-4 1 16,0 16 1-16,4-9 2 15,1 1-1-15,-1-4-1 16,4-4 1-16,1 1-1 15,8-1 0-15,-4-4 2 0,4 8-1 16,9-11-1-16,-9 3 3 16,13-8 0-16,-4 5-4 15,0-4 1-15,0-1 0 16,8 1 0-16,9 0 2 16,-13-5 1-16,9 5-4 15,-1-4 1-15,5 0 0 16,5 3 0-16,-1-3 0 15,0-4 2-15,1 0-3 16,-1 0 0-16,5 0 3 16,-5 0 3-16,0 0-4 15,-4 8-3-15,5-4 1 16,3 0 2-16,-16 3 0 16,3-3-1-16,10-8 1 0,-5 0-1 15,8 1 0-15,-8-1 0 16,5-4 2-16,-5 0 1 15,0 1-4-15,-5-5 1 16,-3 1 0-16,-1-5 0 16,-4-3 0-16,-12 0 2 15,3-11-3-15,-4-5 0 16,-4 4 1-16,-9-3 2 16,-4-4-1-16,0-4-1 15,-13-1 3-15,-13 1 2 16,0 4-2-16,-13 0 0 0,-4-4-1 15,-9 3 1-15,-8 1 2 16,-22 3 2-16,-4 1-6 16,0 7 0-16,-1 4-1 15,5 4 0-15,-4 4 0 16,9 7 2-16,8 0-6 16,-5 8 1-16,18 4-39 15,4 8-16-15</inkml:trace>
  <inkml:trace contextRef="#ctx0" brushRef="#br0" timeOffset="131">4738 17570 92 0,'4'-8'35'0,"5"8"-18"0,-9-4-9 0,0 4 13 16,0 0-1-16,0 0 0 15,0 0-4-15,0 0 0 16,0 0-3-16,0 0 0 16,-9 0-7-16,0 4 0 0,-4 0 1 15,-4 4-3-15,-4-1-1 16,-5-3-1-16,0 4-2 0,0 7 1 15,5-7-1-15,-10-1 0 16,10 1 0-16,-5 0 2 16,4-1-3-1,5 1 0 1,9 0 1-16,-1-1 0 0,9 1-3 16,9-4 2-1,-1 7 1-15,5-3-3 16,13 15 2-16,-17 0 1 15,8-4 0-15,0 0 0 16,-4-3 2-16,0-1 1 16,0 0 1-16,0-3-2 0,-9-1-2 15,9 1-10-15,-9-5-4 16,1 1-39 0,-5 0-44-1,0-8 24-15</inkml:trace>
  <inkml:trace contextRef="#ctx0" brushRef="#br0" timeOffset="132">4531 17681 112 0,'0'0'44'0,"0"0"-24"0,0 0-24 15,0 0 10-15,0 0 6 16,4 4 7-16,5-1-4 16,8 1 0-16,-4 0-5 15,13 0-1-15,-5 0-5 16,14 3-3-16,8 1 2 0,9 4-2 15,-9-1-1-15,0 1 3 16,0 3 0-16,13 0-1 16,-9 1-2-16,1-5 3 15,-5 1 0-15,0-1 3 16,0 4 1-16,0 1-1 16,-4 3 1-16,0 0-4 15,-5 4-2-15,0 4 0 0,1 0-1 16,-1 7 0-16,1 8 0 15,-1-4 2-15,1 1 1 16,-1-5 1-16,9 1 0 16,1-5 0-16,-1-3 0 15,4 0-2-15,9-8-2 16,0 0 1-16,0 4 1 16,9-7-94-1</inkml:trace>
  <inkml:trace contextRef="#ctx0" brushRef="#br0" timeOffset="133">6194 18133 116 0,'0'0'44'0,"4"4"-24"0,-4 19-24 15,0-16 10-15,5 5 4 16,3 3 5-16,-8 4 6 15,5 4 2-15,3 0-8 16,-3 4-2-16,-1-8-7 16,0 0-4-16,9 0 1 0,-13 1 0 15,4-5 1-15,-4-4-2 16,5 1 1-16,-1-4 2 16,-4-1 2-16,0 1 5 15,0-8 5-15,0 0-7 16,0-4-3-16,0 0-2 15,0 0-1-15,0-3 0 0,0-1 0 16,0-3 0-16,0-1 0 16,4 1-2-16,-4-9 1 15,9 1-4-15,0-4-2 16,-1 0 2-16,5-7 0 16,-9 7 1-16,5-4 2 15,8 4-1-15,-4 4-1 16,0 3-4-16,0 16 0 15,0 12 2-15,0 3 1 16,-5-3 1-16,1 3 0 0,0 4 0 16,-5 0 0-16,0 0 0 15,-8 4 0-15,4-7 0 16,0-5 0-16,0 1 0 16,0-5 2-1,0-3-1-15,0-4 4 16,4-4-1-16,1-3-4 15,-1-5 0-15,9-3 2 16,-13 0 1-16,9-16-1 16,-1 8-2-16,1-4-2 15,4 4-1-15,4 4-1 16,-8 4 3-16,3 7 0 16,1 4 1-16,9 27 0 15,-9 0 0-15,0 0 0 16,0 4-3-1,4-4 2-15,-13 4 1 16,5-4 0-16,-1-4 2 16,1-4 1-16,0-3-19 0,-1-1-7 15,1-3-21-15,0-8-8 16,-5 0-29 0</inkml:trace>
  <inkml:trace contextRef="#ctx0" brushRef="#br0" timeOffset="134">6741 18094 140 0,'-4'-30'55'0,"4"30"-30"0,0 0-25 16,0 0 15-1,0 15 3 1,4 20 2-16,1-1-11 16,-1 1-2-16,5-1-1 0,-1-3-1 15,5 3 0-15,0-11-3 16,4 0-2-16,-4-8 3 15,4-3 2-15,-4-1-2 16,5-7-2-16,-1-4 0 16,-9-4-1-16,5-3-7 15,-4-5 0-15,0-3 3 16,-5-4 2-16,0 0 2 16,-4-1 2-16,0-3-3 15,0 8 0-15,0 4 1 16,0 7 0-16,0 4 0 0,9 8 0 15,-5 7 0-15,0 8 2 16,5-4-3-16,0 4 0 16,4-4 1-1,-9 4 0-15,9-4 2 0,0-3 1 16,13-5-23-16,-9-3-12 16,-4-1-38-1,4-14-25-15,0-1 43 16</inkml:trace>
  <inkml:trace contextRef="#ctx0" brushRef="#br0" timeOffset="135">7168 17880 160 0,'-13'-8'60'0,"13"8"-32"0,0 8-35 0,0 0 8 0,0 3 0 16,0 8 3-16,4 8 12 15,5 15 7-15,-9 8-12 16,4 0-1-16,0 0-3 0,1-4-3 16,3 3-3-16,-3-3 0 15,8-7 1-15,-13-9-1 16,8-3 2-16,1-4-15 16,-5-8-5-16,1 1-22 15,-1-16-56 1</inkml:trace>
  <inkml:trace contextRef="#ctx0" brushRef="#br0" timeOffset="136">7323 17884 148 0,'0'-16'57'0,"0"16"-30"0,4 0-32 0,-4 0 10 16,0 8-1-16,0 7 2 15,5 8 9-15,-1 8 4 16,-4 23-9-16,0-1-1 0,4 1 1 16,1-4-4-16,-1-4-1 0,4 0 0 15,-8 3-1-15,5-10-7 16,-1-9 0-16,5-7-28 16,-9-3-9-16,0-13-40 15</inkml:trace>
  <inkml:trace contextRef="#ctx0" brushRef="#br0" timeOffset="137">7241 18098 212 0,'-13'-23'79'0,"13"19"-42"0,5 4-37 16,-5 0 16-16,8 0-3 0,5 0 3 15,4 0-9-15,1 0-4 16,3 0-2-16,1 0-4 0,3 12 2 16,-3-1-10-1,4 1-5-15,0 3-39 0,-9 1-14 16,4-1-13 0</inkml:trace>
  <inkml:trace contextRef="#ctx0" brushRef="#br0" timeOffset="138">7538 18221 168 0,'0'8'66'0,"0"-1"-36"0,5 16-29 0,-1-8 14 0,0 1-8 15,1-1-2-15,3 4-2 16,-8 0 0 0,0 4-15-16,5-3-75 15</inkml:trace>
  <inkml:trace contextRef="#ctx0" brushRef="#br0" timeOffset="139">7508 18037 236 0,'-8'-15'90'0,"8"11"-48"0,0 0-69 0,0 4 7 16,0 0-24-1,4 0-7-15,5 0 2 16,4 0 5-16,-9 4-4 16,4 0 1-16</inkml:trace>
  <inkml:trace contextRef="#ctx0" brushRef="#br0" timeOffset="140">7642 18317 160 0,'0'57'63'0,"0"-30"-34"0,0 11-34 0,0-23 10 16,4 8-1-16,0 0 2 0,1 0 6 16,-1 0 3-1,0-3-8-15,-4-1-2 0,5-4-1 16,-5-3 0-16,0-5 0 16,0-7 4-16,0-7 5 15,0-5-7-15,-5-7-3 0,1 0-2 16,0-12-1-16,-1 0 0 15,5-7 2-15,0 4-1 16,5-5 2-16,3 1 0 16,5-4 1-16,5 4 0 15,-1 7 0-15,4 12-2 16,-3 4 1-16,-6 15-2 16,6 7-1-16,-5 5 5 15,-5 3 1-15,-8 4 4 16,-4 4 1-16,0-4-3 15,-9 0-3-15,-9 1 0 16,1-1-1-16,-1-4-5 16,5-3-1-16,-5-9-13 15,5-3-5-15,0-3-18 0,4-5-6 16,4-4-52 0</inkml:trace>
  <inkml:trace contextRef="#ctx0" brushRef="#br0" timeOffset="141">7870 17880 192 0,'5'8'74'0,"3"7"-40"0,-8 19-33 0,4-14 14 0,1 18-4 15,3 12 3-15,-8-1-3 16,5-3-1-16,-1 0-6 15,0-3-3-15,5 2 0 0,0-6-1 16,-1-5 0-16,1-7-62 16,-1-4-65-1,1-11 26-15</inkml:trace>
  <inkml:trace contextRef="#ctx0" brushRef="#br0" timeOffset="142">8051 18274 252 0,'0'-3'93'0,"5"3"-50"0,-1 3-52 0,4 5 14 15,-3 0-5-15,3-1 0 16,10 5-3-16,-5-1 2 16,4 5 1-16,0-5 2 0,0 1 1 15,-4-5-19 1,0 1-7-16,0 0-32 0,4-4-13 15,-8-4-10 1</inkml:trace>
  <inkml:trace contextRef="#ctx0" brushRef="#br0" timeOffset="143">8267 18259 156 0,'-9'-8'60'0,"9"16"-32"0,-9 11-22 0,9-7 15 0,-4 3 0 16,-5 8 4-16,1 0-9 15,-1 4-2-15,-8 0-8 16,-5 0-2-16,10-1 2 0,-1 1-3 16,4-4-2-16,0 0-5 15,5-4 0-15,0-3-42 16,-1-9-19-16</inkml:trace>
  <inkml:trace contextRef="#ctx0" brushRef="#br0" timeOffset="144">8426 18274 208 0,'0'16'77'0,"0"-1"-42"0,-17 12-39 0,17-16 13 16,0 9-3-16,0-5 1 15,4 4-1-15,0 0 1 16,5-3-4-16,-9-1-2 0,4-4 0 16,1 1-65-1,-1-1-62-15,5 1 32 16</inkml:trace>
  <inkml:trace contextRef="#ctx0" brushRef="#br0" timeOffset="145">8426 18079 260 0,'-9'-42'99'0,"18"38"-54"0,-9 0-55 0,0 4 14 0,0 0-16 16,0 0-5-16,0 0-2 15,0 0-1-15,9 4-44 16,-1 0-18-16,1 4 9 15,4 7 8-15</inkml:trace>
  <inkml:trace contextRef="#ctx0" brushRef="#br0" timeOffset="146">8577 18236 192 0,'-9'12'71'0,"18"-5"-38"0,-5 20-36 0,1-15 11 16,3 3 0-16,-8-4 3 15,13 1 7-15,-9-1 3 16,1 1-10-16,-1-4 9 0,-4-8 3 16,0 0-7-16,0 0-4 15,0 0-5-15,4-4 0 16,5-4-4-16,-9 0 0 16,9-3-1-16,-1-4-2 15,1-5-2-15,-1 5-1 16,5 0 2-16,0-1 2 0,4 5-2 15,5 3-2-15,0 5 2 16,-1 3 2-16,5 7-2 16,-13 8 0-16,4 5 3 15,0-5 1-15,-4 0-1 16,0 4 1-16,0-3-2 16,-4-1-1-16,-5-3 3 15,0 3-9 1,5 0-3-16,-9-3-20 15,4-5-6-15,5 1-15 16,0 0-6-16,-1-4-36 16</inkml:trace>
  <inkml:trace contextRef="#ctx0" brushRef="#br0" timeOffset="147">9159 18213 208 0,'-22'-11'79'0,"22"11"-42"0,-13 0-39 0,9 4 14 16,-5-1-4-16,1 5 2 15,-5 0-1-15,-5 7 0 16,10 0-5-16,-5 8-3 0,4-7 0 16,5-1-1-16,4-4 0 15,4 1 2-15,5-4 3 0,4-5-2 16,-9-3-2-1,5 0 2-15,-1-3 0 0,1-1-4 16,0 0-1-16,-5 0 1 16,0 0 0-16,5 0-2 15,-9 1 0-15,0-1-1 16,0 0 3-16,0 4-2 16,0 0 1-16,4 4 0 15,0 3 0-15,1 5 0 16,3 7 0-16,1 4 11 15,0 4 5-15,-1 0 5 16,1 3 1-16,-5 1-3 16,-4-4 0-16,-4-4-1 15,-13 0 3-15,-5-4-9 16,-12 0-3-16,-5-7-22 16,-4-5-8-16,0-7-54 0,-5 0-23 15,-8-7-8 1</inkml:trace>
  <inkml:trace contextRef="#ctx0" brushRef="#br0" timeOffset="148">9702 17880 76 0,'0'-12'30'0,"0"12"-16"0,0-7-1 0,-9 7 14 16,18 0-6-16,-9 0 0 16,0 0-10-16,0 0-4 15,0 0 0-15,4 11 0 16,-4 8-3-16,0 8 4 0,0 15 2 16,0 12-1-16,-4 0 2 15,4-8-6-15,0 0-3 16,4-4-1-16,0-8-1 15,0 1 0-15,5-12 0 16,-9-4-31-16,0-4-14 16,0-3-24-1</inkml:trace>
  <inkml:trace contextRef="#ctx0" brushRef="#br0" timeOffset="149">9538 18102 192 0,'-13'-31'71'0,"9"28"-38"0,4 3-23 16,0 0 17-16,4 0 0 15,4 0 3-15,-3-4-14 16,8 0-4-16,4 0-8 16,4 0-7-16,14 0-1 0,-1 1 0 15,1-1-1-15,-1 0-32 0,5 0-12 16,-9 4-53-1</inkml:trace>
  <inkml:trace contextRef="#ctx0" brushRef="#br0" timeOffset="150">9796 18163 96 0,'0'27'38'0,"0"-19"-20"0,0 0-6 0,5-1 13 16,-1 5 0-16,-4 3 0 0,9 0-8 15,-9 4-2-15,4-3-9 16,4-1-2-16,1 0 2 0,0-3-1 15,4-1 2-15,0-7 0 16,-1 0 3-16,1 0-3 16,0-8 1-16,-8 4-7 15,8-8-1-15,-9-3-2 16,5-1 0-16,-5 1 0 16,4-1 0-16,-3 5 2 15,3-1 2-15,-8 4-3 16,0 4-2-16,0 0-1 15,9 12 3 1,0-1 0-16,-1 1 3 16,9-1 3-16,1 1 2 0,3-1 1 15,1-7 0 1,-5-4 2-16,0 0-1 0,0-8 2 16,-4 1-2-16,0-5 0 15,-4-3-3-15,0 0-1 16,-1-5-3-16,-8 1 1 15,0-4-4-15,-8 0 0 16,3 8-12-16,1-4-7 16,-9 7-20-16,4 5-10 15</inkml:trace>
  <inkml:trace contextRef="#ctx0" brushRef="#br0" timeOffset="151">10210 18221 96 0,'-4'23'35'0,"4"-8"-18"0,-5 12-7 15,5-12 12-15,5 1-1 16,-1-1-1-16,5 0 5 16,-1-3 1-16,5 3-5 15,0-7 0-15,4-4-12 16,5-8 1-16,-1-4 1 0,-3-3 5 15,3-5 4-15,-12 1-1 16,-5 0-2-16,-8-5-3 16,-5 5 1-16,-4-8-2 0,-4 8 2 15,-5-8-10-15,5 8-3 16,-9 11-7-16,5 4-1 16,4 4-28-1,4-1-13-15,8 5-61 16,5-4-39-16,5-4 68 15</inkml:trace>
  <inkml:trace contextRef="#ctx0" brushRef="#br0" timeOffset="152">10667 18125 140 0,'4'-4'52'0,"-4"8"-28"0,4 0-28 16,5 11 45-1,4 4-15-15,-9 4-10 0,13 0-5 16,-4 4-7-16,9 4 2 0,-5-8 3 15,-8 0-1-15,8-8 3 16,-4 0-4-16,4-3-2 16,-13-1 0-16,5-3 1 15,0-4 6-15,-5 0 2 16,-4-4-1-16,0 0 2 0,4-4-2 16,-4 0 0-16,0-4-3 15,0 1 1-15,-4-5-2 16,4-3 0-16,0 0-5 15,0-5-1 1,4-10 1-16,5-1 0 0,-5 1-5 16,9-1-1-16,-9 8 1 15,5 4 0-15,0 3-8 16,-1 5-2-16,1-1-21 16,4 5-6-16,0 3-27 15,4 0-9-15,0 16-18 16</inkml:trace>
  <inkml:trace contextRef="#ctx0" brushRef="#br0" timeOffset="153">11132 18194 188 0,'-21'-4'71'0,"16"-23"-38"0,-8 43-36 0,9-12 13 15,-9 3-7-15,-4 1-2 16,0 3 2-16,8 1 2 15,-8 3-2-15,4 4 0 0,4 4 1 16,5-4-2-16,13-3 1 16,8-1 0-16,0-3 1 15,0-5 2-15,5-3 3 16,-1-4-2-16,1-4 1 16,-5-3-3-16,0-1 0 15,-4-4-1-15,0 1 0 0,-4-1-2 16,-5 1 1-16,0-4 4 15,-4-1 4-15,0 9-4 16,0 3-2-16,0 0-7 16,0 15-1-1,0 9 3-15,5-5-7 16,-1 4 0-16,5-4-16 16,-1 1-8-16,1-5-27 15,4-3-55 1</inkml:trace>
  <inkml:trace contextRef="#ctx0" brushRef="#br0" timeOffset="154">11326 18248 96 0,'-4'3'38'0,"4"5"-20"0,0 11-19 0,0-11 9 15,4 0-7-15,-4-1-1 16,9 1 4-16,-5 0 2 16,-4-1-2-16,0-7 2 15,0 4 0 1,0 0 11-16,0-4 6 16,0 0 1-16,0 0 1 0,0-4-6 15,0-4 1-15,0 1-11 16,0-5 1-16,0 1 3 0,0-1-1 15,0 1 3-15,13-8-4 16,-9 0-1-16,13-1-9 16,1 5-2-1,-1 4 0-15,-9-1 0 16,14 4-4-16,-5 1-3 16,0 3-3-16,-4 0-148 31,-4 12 44-31</inkml:trace>
  <inkml:trace contextRef="#ctx0" brushRef="#br0" timeOffset="155">11597 18194 160 0,'0'0'60'0,"0"8"-32"0,5-1-26 15,-5 1 14-15,4 7 1 16,-4 1 2-16,0 7-6 16,9-4 0-16,-9 0-8 15,4 4-3-15,-4-8-1 0,0 8-1 0,4-7 2 16,-4-1-25-16,0-4-10 15</inkml:trace>
  <inkml:trace contextRef="#ctx0" brushRef="#br0" timeOffset="156">11602 17972 220 0,'-5'-19'85'0,"10"19"-46"0,-5-4-48 0,0 4 14 0,0 0-10 16,0 0-17-1,17 8-3-15,0 3-61 16,9 1-25-16</inkml:trace>
  <inkml:trace contextRef="#ctx0" brushRef="#br0" timeOffset="157">11852 18163 164 0,'-18'23'63'0,"10"-46"-34"0,-5 35-32 0,9-4 13 16,-5-1-7 0,0 1 0-16,-4 3 5 15,0 5 3-15,-4-1-6 16,4 4-3-16,13 4-1 0,-4-4-1 0,8-3 0 15,5-5 4-15,0 1 2 16,3-9 2-16,1-3 0 16,0 0-7-16,0-3 0 15,5-5-1-15,-10-4 0 16,1 1 0-16,-1-1 2 16,-3-3-1-16,3 0-1 15,-8-1 1-15,0 5-1 0,0 3-3 16,0 5 2-1,0 3-4-15,0 7 1 16,0 5 0-16,5 7-1 16,8-4 6-16,-5 0 1 0,5 1-3 15,4-5 1-15,-8-3-20 16,4 0-9-16,4-1-49 16</inkml:trace>
  <inkml:trace contextRef="#ctx0" brushRef="#br0" timeOffset="158">11964 17918 144 0,'-5'0'55'0,"10"12"-30"0,-5 7-27 0,0-4 9 16,0 4 10-16,8 12 8 15,-8 15-3-15,9-4-1 16,0-4-12-16,-5-3-3 0,4-4 0 16,1-5-3-16,8-3-2 15,-12-4 0-15,8-7 1 16,-5-1 1-16,1-3 1 16,4-8 2-1,-5-4-10-15,5-3-2 16,0-5-4-16,4 4-1 0,1 1 6 15,-1-5 2-15,0 12 0 16,0 4 0 0,1 11 4-16,-5-3 3 15,-1 3 10-15,1 1 3 16,-13-1 5-16,0 0 3 0,0-3-4 16,-13-1-3-16,1-3-13 15,-6 0-2-15,5-8-8 16,-12 0 1-16,-6-4-25 15,10-4-8-15,-5-3-30 16,4-1-10-16,1-3-3 16</inkml:trace>
  <inkml:trace contextRef="#ctx0" brushRef="#br0" timeOffset="159">12252 17819 196 0,'0'19'74'0,"0"0"-40"0,0 15-38 0,5-11 15 15,-5 8 1-15,0 7 4 16,0 12-2-16,4-4 2 16,-4 0-9-16,4-4-6 0,-4-3-2 15,5-5-19-15,-1 0-7 0,0-11-70 31</inkml:trace>
  <inkml:trace contextRef="#ctx0" brushRef="#br0" timeOffset="160">12364 18244 196 0,'0'-4'74'0,"18"8"-40"0,3 3-42 15,-16-3 12-15,3 0-4 16,5 4 2-16,0-4 10 16,4-1 4-16,0 1-7 15,5-4-5-15,-5 0-1 0,0-4 0 16,5 1 3-16,-13-1-3 16,-1-8-2-16,-3 5 0 15,-10-1 1-15,-3 0-3 16,-1 5 0-16,-13 3 1 0,5 0 0 15,0 3 0-15,-5 9 0 16,5-1-3-16,4 5 2 16,5-5 5-16,-1 8 2 15,5-3-5-15,4-1 0 16,4 4-1-16,5-4 0 16,12-7-11-16,-4 4-5 15,5-12-25-15,4 0-11 16,4-4-31-1</inkml:trace>
  <inkml:trace contextRef="#ctx0" brushRef="#br0" timeOffset="161">12705 18160 228 0,'-39'-27'85'0,"26"27"-46"0,5 4-46 15,3 11 9 1,5-4-4-16,0 5 3 15,0-1 2-15,5 4-1 16,7 4 3-16,1 0 1 0,5 8 2 16,-5-1 0-16,-9-3 2 15,-4 4 1-15,0-4 1 16,-9 0 0-16,1-8-6 16,3 0-4-16,-12-4-1 15,4-3 1-15,-4-1-30 16,0-3-13-16,-5-1-70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9:28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22624 2244 576 0,'-36'-6'0'0,"-29"1"4"16,32 2 2-16,-15 3-2 15,-8 0-1-15,-7 0-1 0,1 3-2 16,-13 2 1 0,-2 1-1-16,-1-4 0 0,4 9-3 15,0-3 2-15,-4 2 1 16,-8 4 2-16,-3-1-1 0,-1 0-1 15,7 6-2-15,-6 4 1 16,-1 7 3-16,1-4 1 16,0 0 1-16,11 1 0 15,4 5-5-15,0-1 1 16,-1 4-2-16,4-3-2 16,2 7 3-16,4 4 2 15,5 2 0-15,4 2-1 0,2 3-2 16,-3 3-1-1,4 3-1-15,5-3 0 16,1 8 3-16,5 10 0 16,0 3-2-16,4 3 2 15,-1 2 1-15,3 9 0 16,0 4 0-16,4 6 0 16,2-8 0-16,0 0 0 15,-3 3 0-15,4-1 0 0,-1 1-3 16,0-8 2-16,3 2 1 15,-5 29 0-15,2-7-7 16,3-3 0-16,6-11 5 16,0 5 6-16,7 6-4 15,5-3 0-15,0-7-2 0,9-4 0 16,9 6 0-16,3 0 0 16,5-3 0-16,4-7-2 15,3 2-2-15,3 5 1 16,-3 0 3-16,-1 6 3 15,-5-1 0-15,3 3-1 16,-3 1 1-16,0-4-1 16,0-5 0-1,3 3 2-15,5 3-6 16,10-3-1-16,12-6-1 16,11-10 4-16,10-2 1 0,-7-6 3 15,4 0-6-15,-1-3 1 16,4-2 1-16,5-8 1 15,0-3 1-15,-5-5 0 0,-7-3-3 16,1-2 0 0,5-3-1-16,10-3 3 0,5-10 0 15,-3-8 1-15,1-6-3 16,8-2 0-16,3-5 2 16,7-9 0-16,-10-2-2 15,-3-2 2-15,4-1 1 16,2-5 0-16,3-8 0 15,-6 0 0-15,-2-2-3 16,2-3 2-16,6 0 1 16,0-1 0-16,-5-1 0 15,-7-1 0-15,-2 0 0 16,2 0 0-16,0 3 0 16,1-3 2-16,-13 0-3 15,-6 1 0-15,-5 1 1 16,0 1 0-16,2-5 0 0,-2-3 2 15,5-3-1-15,-2 0-1 16,-10-5-2-16,4 3 1 16,-4 2 1-16,-2 0 0 15,2 3 0-15,-2 3 2 16,-3 2-1-16,-1-3 2 16,-2-2-4-16,3-5 0 15,-10-3 1-15,-2-3 2 16,3-2-1-16,-1-3-1 15,1 5 1-15,-3 0-1 0,5 3 0 16,4-2 2 0,-3-1-3-16,2-2 0 15,-2-3 1-15,-3-3 0 16,2-2 0-16,-5 2 2 16,0-2-3-16,3 5 0 15,-1-3 1-15,4-2 2 16,0-5-1-16,-1-9-1 0,7-2 1 15,-9 2 1-15,-4 1-1 16,-5 7 2-16,-9 1 0 16,-3-3 3-16,0-6-1 15,-6-2 0-15,-1 2-3 16,-2 1 1-16,0-3-4 16,-6 0 0-16,6-6 1 0,-3-5 2 15,-3 3-1-15,-3 8-1 16,-3 0 1-16,-3 8-1 15,-3 0 4-15,-3-1 2 16,1-1-2-16,-7-4-3 16,-3 3-3-16,0 0-1 15,0 3 4 1,0 3 1-16,-5-9 0 16,-4-7 1-16,3-1-2 0,-3 6 2 15,-6 0-4-15,7 0 0 16,-4 0 1-16,0-6 0 15,-2 1 0-15,-1-1 0 16,0 1 0-16,-6 2 2 16,4 6-1-16,-4-6-1 0,6-3 1 15,-2 4-1-15,-1 4-5 16,0 3 1-16,1 11 2 16,-4-8 3-16,0 7 0 15,-8 1 2-15,-1 0-2 16,-9-8-1-16,-2 5 1 15,2 0-1-15,-2 3-3 16,-10 2 2 0,-11 8 1-16,3 3 0 0,-1 6 0 15,4 9 0-15,3 9-44 16,-7 8-20-16,-8 23-74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9:28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9292 14531 140 0,'-3'-21'52'0,"6"5"-28"0,-3 21-2 16,0-7 20-16,0-1 2 0,0 0 1 16,0 3-14-16,0 0-4 15,0 6-16-15,3-1-2 0,0 8 1 16,0 3-2-16,3 2 1 16,0 4-1-16,-1-1 2 31,1 3-1-31,6-3 0 0,-3 3-3 0,0-6-1 15,6-2-1 1,-3-3 0-16,-3-2-5 16,0-3 1-16,-3 0 0 15,0-3 2-15,3-16 3 16,0-2-2-16,3 0-2 16,-1 0-3-16,4-1-1 15,0 1 2-15,0 0 2 16,0 0 0-16,0 2-1 15,0 3-2-15,-3 0 1 16,3 0 1-16,-4-2 2 16,1 4-8-16,-3-4-1 15,6 2-27 1,-9 0-13-16,3 0-37 16,0-5-17-16,-3 0 5 15</inkml:trace>
  <inkml:trace contextRef="#ctx0" brushRef="#br0" timeOffset="1">9426 14645 156 0,'-6'5'60'0,"6"-5"-32"0,0 3-33 15,0-3 80 1,-6 2-19-16,3-2-10 0,-3-2-11 16,3-1-21-16,3-2-2 0,-3-3-1 15,0 0 0-15,0-5 3 0,0-9-5 16,3-1-1-1,0-1-2-15,6-3 1 16,0-2-2-16,0-3 2 16,3 3-4-16,3-2 0 15,3-1 3-15,2 3 3 16,4 0 0-16,6 2 2 16,9 1-6-16,2 5-3 15,1 2 1-15,0 3 2 0,-1 6-2 16,-2 2-2-16,-6 5 0 15,-3 0-1-15,-3 1 2 16,-4 2 1-16,-2 0-1 16,-3 0 1-16,0 0-22 15,0-3-9-15,-3-2-30 16,0 0-14-16,0-3-49 16,0 0-43-1,-1 0 67-15</inkml:trace>
  <inkml:trace contextRef="#ctx0" brushRef="#br0" timeOffset="2">10348 13973 164 0,'3'-8'63'0,"0"5"-34"0,-3 0-8 0,0 3 25 16,0-2-6-16,-3-1 1 16,-3 0-8-16,0 3 0 31,-8 0-19-31,-4 3 1 0,-3 2 1 16,-3 3-6-16,0 3-1 15,-6 0-7-15,7 2-2 0,-1 3 0 16,6 2 0-16,12-2-5 15,9 3 1-15,12-4 0 16,3 4 2-16,9 2 1 16,5 0 3-16,1 0-3 0,0 3 0 15,-6 0 10-15,-4-3 3 16,-8 0 8-16,-9 1 2 16,-9 1-9-16,-6-1-3 15,-12-1-4-15,-2-5-1 16,-7-3-3-16,-3-3 1 15,0-4-15-15,1-4-5 0,5-2-20 16,3-2-9 0,15-4-19-16,12 1-8 0,9-3-48 15</inkml:trace>
  <inkml:trace contextRef="#ctx0" brushRef="#br0" timeOffset="3">10869 14044 160 0,'12'-16'60'0,"-6"14"-32"0,3-4-15 0,-6 4 19 16,0-1 4-16,0 0 3 15,-3 1-2-15,0-4 0 16,-6 1-20-16,-3 0-4 0,-3 2 1 16,-6 1-2-16,-5 2 1 15,-7 5-5-15,0 3 0 0,-6 8-7 16,4 5-3-16,-4 8-2 16,3 3 0-1,3-1 3-15,9 4 0 16,13-3-2-16,8-3 0 15,8-3 2-15,7-2 0 0,6-6 1 0,12-2 0 16,3-5 0-16,-1-6 2 16,1-2-1-16,-6-3 2 15,-3-3-15-15,-4 1-5 16,-5-1-20-16,-6-5-9 31,-6-5-48-31,-3 2-51 16,-6 1 51-16</inkml:trace>
  <inkml:trace contextRef="#ctx0" brushRef="#br0" timeOffset="4">10578 14184 232 0,'-6'-2'88'0,"9"2"-48"0,9-6-31 15,-4 4 19 1,7-1 3-16,3-5 6 16,9 6-14-16,6-1-3 0,-1 0-12 15,-2 6-7-15,0-3-2 0,-3 3-52 16,-3-3-24-1,-7 0-49-15</inkml:trace>
  <inkml:trace contextRef="#ctx0" brushRef="#br0" timeOffset="5">11262 13888 80 0,'0'-3'33'0,"0"3"-18"0,0-2 0 0,0 2 13 16,0-3-4-16,0 0 11 15,0-5-8 1,0 3 1-16,-3 0-1 16,0 0-14-16,-6 2-1 0,-6 3-1 15,-2 5 0-15,-4 1 3 16,0 1-3-16,3 4-1 0,0 0-9 16,3 2 0-1,3 3-1-15,3 0 0 0,6 2-3 16,6 1 2-16,3 2-1 15,3 3-2-15,3-3 3 0,-3 0 0 16,6 0 1-16,-3-2 2 16,-3-3 1-16,-9-3 3 15,-3 0 1-15,0-2 1 16,0-1-4-16,0-2-3 16,0 0 0-16,0 0-1 31,3-3-3-31,0 3 0 0,0 0-1 15,0 3 3-15,0 5 0 16,0-1 1-16,-3 1 2 16,0 3 3-16,-3-1 2 0,0 1 3 15,0-1-3-15,3 1 1 16,0-3-7-16,3 0-3 16,0-3-2-16,6-2 3 15,3-1 2-15,6-2 2 16,3-3-30-16,0-5-12 0,0 0-73 31,-1-2-34-31,1-6 75 0</inkml:trace>
  <inkml:trace contextRef="#ctx0" brushRef="#br0" timeOffset="6">11149 14142 104 0,'-3'0'41'0,"3"3"-22"0,-3-1-7 0,3-2 16 0,-3 6-5 0,0-4-1 16,0 4-6-16,-3-4-2 15,0 1-8 1,0-1-2-16,0-2 2 0,-3 3-8 0,4-3 0 16,-1 3 0-16,3-3 3 15,0 0-2-15,0 0-2 16,3 0-1-16,0 0 3 15,0 0 0-15,0 0 3 16,0 0-3-16,6 0 0 16,0 0 1-16,-1 0 2 0,1 2-1 15,0 1-1-15,0 0 3 16,0-1 2-16,0 4 0 16,-3-1 2-16,3 3-4 15,-3 0-2-15,0 0 0 16,0 0-1-16,0 0 2 31,-3-3 1-31,0 5-6 16,0-2-44-1</inkml:trace>
  <inkml:trace contextRef="#ctx0" brushRef="#br0" timeOffset="7">11340 13944 176 0,'-3'-3'66'0,"3"3"-36"0,3 5-22 16,0 0 18-16,0 6-2 16,0 2 1-16,-1 16-3 15,1 3-2-15,0 0-10 16,0 0-2-16,0-1 2 0,-3 6-4 0,0-7 2 15,0-4-5-15,0-5 0 16,0-5-3-16,0-3-1 16,0-2-39-16,0-3-15 15,3-3-57 1</inkml:trace>
  <inkml:trace contextRef="#ctx0" brushRef="#br0" timeOffset="8">11533 14235 164 0,'3'5'63'0,"0"0"-34"0,3 11-14 15,-6-5 18-15,3-1-5 16,-6 1-2-16,0 2-10 15,0 0-3-15,-3 0-7 16,0 1-4-16,-3-4 1 0,-3 1-9 16,0-3-1-16,3-3-34 0,3-5-13 15,1 0-40 1</inkml:trace>
  <inkml:trace contextRef="#ctx0" brushRef="#br0" timeOffset="9">11658 13989 188 0,'-3'-6'71'0,"3"4"-38"0,0-1-25 16,0 0 18-16,9 1-4 16,0-4-1-16,0 1-9 15,0 2-3-15,3 3-5 16,0 3-3-16,3 2 0 0,-7 6-1 16,-2 7 2-1,-3 9 3-15,-3-1 2 16,-3 1-10-16,-3-3-3 15,-2-1 3-15,-7 4 1 16,3-9 2-16,3-2 2 16,3-2 3-16,0-4 4 15,9-5 2-15,3-2 1 16,3 0 2-16,3-1 2 16,6-2-1-16,-1 0-5 0,1 3-2 15,-3 0-4-15,0-3-3 16,-3 2-3-16,-3 1 1 15,0 0-41-15,-3-1-19 16,-3-2-64 0,-3 0-28-16,0 0 81 0</inkml:trace>
  <inkml:trace contextRef="#ctx0" brushRef="#br0" timeOffset="10">11977 14229 184 0,'6'6'68'0,"-4"4"-36"0,1 6-15 0,-3-5 20 16,0-1-6-16,-3 1-1 16,-5 2-14-16,-7 0-7 15,-3 0-6-15,0 1-3 0,3-4 3 16,0-2-24-16,0-5-11 0,3-3-43 15,3-3-57-15,4 1 35 16</inkml:trace>
  <inkml:trace contextRef="#ctx0" brushRef="#br0" timeOffset="11">12033 13925 196 0,'3'-5'74'0,"0"7"-40"0,0 4-31 0,0-1 15 0,0 3 0 31,-3 5 1-31,0 3-4 0,0 3-1 16,0 4-8-16,-3-4-4 0,3-1 1 15,0-2-2-15,0-3 2 16,0-2 0-16,0-3 1 15,3 0 0-15,3-3 2 16,6-2-3-16,3-3 0 16,0 0-1-16,0-8-2 0,-1 8-2 15,4 0 1-15,-3-5-12 0,0-1-7 16,-3 9-25-16,-3-8-11 16,-3-1-39 15</inkml:trace>
  <inkml:trace contextRef="#ctx0" brushRef="#br0" timeOffset="12">12206 13891 192 0,'-6'0'71'0,"6"2"-38"0,0 6-28 15,0 0 19-15,-3 8 9 16,0 5 7-16,0 19-8 0,3 2-2 15,-3 1-17-15,3-6-6 0,0 8 0 16,0-11-4-16,0-2-2 16,3-6-3-16,0-5 1 15,0-5-41-15,3-3-17 16,0-2-63 0</inkml:trace>
  <inkml:trace contextRef="#ctx0" brushRef="#br0" timeOffset="13">12307 14261 140 0,'6'16'52'0,"12"-5"-28"0,-6 2 0 15,-9-5 24-15,0 0-13 16,0 2-3-16,-9 3-12 15,0 3-2-15,-3 0-11 16,-3-3-2-16,-3 1-1 0,-3-4-2 16,0-2-2-16,3-3-32 0,1-2-16 15,-1-3-56 1</inkml:trace>
  <inkml:trace contextRef="#ctx0" brushRef="#br0" timeOffset="14">12622 13951 220 0,'-8'-7'82'0,"5"7"-44"0,-18-3-27 16,9 3 21-16,-3 0 0 16,-3 5 6-16,-3 0-8 15,-6 3-1-15,1 0-16 16,2 0-10-16,6 3-3 0,3-1-2 16,6 1-2-1,9 8 0-15,9-1 3 16,6 3 0-16,6 0 1 15,3 3-3-15,5-3 0 16,1 6 2-16,-9-1 2 0,-3 3 4 0,-6-5 4 16,-6 0 0-16,-9-3 0 31,-9-2-5-31,0-3-1 0,-3-6-3 16,0-2-1-16,0-5-4 0,-3-6 1 15,7-5-9-15,2-8-4 16,6 0 0-16,3-5 0 15,6-3 10-15,3-2 3 16,14 5 4-16,-2-14 0 16,-3 1 6-16,-3 8 6 0,-3 4-2 15,-3 4 0-15,-3 2-6 16,-3 5-3-16,-3 1-27 16,-6 5-65-1,3 2-7 1,3-2-11-16</inkml:trace>
  <inkml:trace contextRef="#ctx0" brushRef="#br0" timeOffset="15">12688 13848 208 0,'0'-16'77'0,"3"14"-42"0,3-1-28 0,0 3 20 31,0-5-10-31,3 0 1 16,0-1-11-16,3 4-4 0,2 2-2 15,1 5-1-15,3 0 0 0,-3 0 2 16,0 3 1-16,-3 0 1 16,-3 3 2-16,-3 0 3 15,-6 4 5-15,-3 4-4 16,-3 2 0-16,-6 0-2 0,3 6 0 16,0 4-2-16,3 1 1 15,3-3-6-15,9-2-3 16,6 2-2-16,3-5 0 15,3 0-8-15,0-9-5 16,-1-1-18-16,1-4-7 0,-3-2 0 16,0-3 0-16,-3 1 15 15,-3-6 8-15,-3 0 12 0,-3 0 4 16,-3-3 14-16,-3 0 5 16,0 3 9-16,-3 0 7 15,0 0-13-15,0 3-3 16,0 2-10-16,0 3-4 31,0 3 3-31,3 2 1 0,0 0 0 16,3 3-1-16,0 3 3 15,0 2 5-15,0 3 4 16,0 0 4-16,0 5 2 16,-3 2 1-16,-3-2-5 15,-3-2 1-15,-9-3-9 16,-2-3-4-16,-4-3-9 0,0-2-3 0,0-5-51 15,0-1-20-15</inkml:trace>
  <inkml:trace contextRef="#ctx0" brushRef="#br0" timeOffset="16">13233 12888 156 0,'-3'-11'60'0,"3"9"-32"0,0-1-6 0,0 3 20 0,0 0-14 15,0 0-5-15,6 5-12 16,0 3-3-16,0 8-4 31,5 0 4-31,1 5 2 0,0 3-3 0,3 0-2 16,-3 0 0-16,0-3-1 16,-3-3 0-16,0-2 2 15,-3-3 3-15,0-2 2 16,0-3-5-16,0-3-2 15,0-2 2-15,3-1 1 16,-1-2-1-16,1 0-1 0,0-2-3 16,3-3 1-16,3-1-4 15,0 1 0-15,0-3 1 16,0 0 2-16,0-3-23 16,0 1-11-16,-1-1-49 15,-2 3-23-15,0-7 7 31</inkml:trace>
  <inkml:trace contextRef="#ctx0" brushRef="#br0" timeOffset="17">13435 12999 148 0,'-3'0'57'0,"0"-3"-30"0,0 1-12 0,3 2 20 31,0 0-4-31,0-3 2 16,0 0-10-16,0-5-4 16,0-2-11-16,3-6 1 0,6-3 4 0,3-2-3 15,3-5 0-15,0-6-4 16,6-5 1-16,5 3-2 15,7-3 0-15,0 5-1 16,9 3 2-16,2 8-5 0,1 2-1 16,5 6 0-16,-2 2 0 15,-3 1-3-15,-1 2 2 16,-5 2 1-16,-3 1 2 16,-6 3-36-16,-7-1-17 15,-5 0-69 1</inkml:trace>
  <inkml:trace contextRef="#ctx0" brushRef="#br0" timeOffset="18">14367 12549 152 0,'-12'-10'57'0,"12"10"-30"0,-6-6-12 16,3 6 18-16,-3 0-7 16,-3 0-3-16,-3 0-11 15,0 3-5-15,-6 5-4 0,-2 5-3 0,-4 6 3 16,3 4-2-1,6 9-1-15,6 3 1 0,6-4-1 16,9-2 0-16,6-2 0 0,3-3 2 16,3-8 1-16,3-8-8 15,2-3-4-15,4-5-24 16,0-5-11-16,-3-9-39 16,0-7-19-1,-4-3 49-15</inkml:trace>
  <inkml:trace contextRef="#ctx0" brushRef="#br0" timeOffset="19">14453 12618 164 0,'-18'5'63'0,"12"6"-34"0,-3 5-23 0,3-8 15 16,0 8-2-16,3 5 3 16,3 3-3-16,3-3-2 15,3-3-9-15,3 1 1 0,6-9 4 0,3-2-3 16,6-5 2-16,0-6-3 15,-3-7 0-15,-4-9-3 16,-2 1-1-16,-6 2 3 16,-3 0 5-16,-9 0-3 0,-6 0 0 15,-3 0-9-15,-6 6-2 16,1 2-11-16,2 2-3 0,0 1-21 16,3 3-7-16,3-1-37 15,6 0-49 1,6 1 33-16</inkml:trace>
  <inkml:trace contextRef="#ctx0" brushRef="#br0" timeOffset="20">14581 12594 160 0,'0'3'63'0,"3"2"-34"0,0 8-19 0,0-5 17 16,0 3-4-16,-3 2-2 0,3 6-9 16,-3-4-5-16,0 7-4 15,3-6-5-15,-3-3 1 0,0-3 1 16,0-2 0-16,0-10 8 16,0-1-4-16,0-8-1 15,0 1-5-15,0-3 1 31,3-3-1-31,0 0-2 16,6 0 0-16,3 3 3 16,0 2 0-16,0 3 3 0,-1 6-1 15,1 4 2-15,0 6 4 16,-3 3 4-16,-3-1 0 16,0 4 3-16,0 4-5 15,-3-2-1-15,0-3-4 0,0-8-1 16,-3-5-1-1,0 0 1-15,6-7 0 16,0-4-1 0,3-2-4-16,0-3 1 15,3 0-1-15,-3 3-2 16,5 5 0-16,-2 3 3 0,0 2-2 16,0 6 1-1,0 4 8-15,-3 1 4 16,-3 3-5-16,0 2-1 15,-3 0-2-15,0 6 1 16,0-3-9-16,3-3-1 16,-3 0-51-16,0-5-24 15,3 0-20-15</inkml:trace>
  <inkml:trace contextRef="#ctx0" brushRef="#br0" timeOffset="21">14959 12586 184 0,'-3'0'68'0,"3"6"-36"0,3 1-35 0,0 1 11 15,0 3 16-15,-3 2 11 16,0 0-7-16,0 1-4 16,0 2-13-16,0-3-5 0,0 0 0 15,0-2-3-15,0-3-2 16,0-3 0-1,0-3-1-15,0-2 2 16,0-10-10 0,3-1-6-16,0-2 4 0,0 0 3 15,0 0 0-15,0-1 2 16,3 4 3-16,0-1 3 16,0 3 0-16,0 3 2 15,3 2 2-15,0 6 2 16,0 2 1-16,-1 3 2 0,1 0-3 15,-3 0 1 1,3 0-5-16,-3 0 0 0,-3-3 1 16,-3-5 2-16,6 6-1 15,-6-6 0-15,3-3-3 16,3-2 1-16,3-3-4 0,0-3 0 16,0 1-1-16,3 2 0 15,0 2 0-15,0 4-2 16,-1 4 3-16,1 6 2 15,-3 5 2-15,-3 6 1 16,-3 5 0-16,0 0 2 31,0-3-3-31,0-3 0 0,0 1-12 16,3-9-4-16,0-2-38 16,3-5-14-16,6-3-44 15</inkml:trace>
  <inkml:trace contextRef="#ctx0" brushRef="#br0" timeOffset="22">15340 12607 216 0,'-3'3'82'0,"6"2"-44"0,3 3-36 16,-3-2 19-16,3-1-2 16,3 0 3-16,0 0-8 15,3-2-3-15,0 0-6 31,0-3-4-31,-1-3 2 0,1 0 0 0,-3-2 3 16,0-3-3-16,-3 0 0 16,-3-2-1-16,-6-1 1 15,-3 3-2-15,-6 0-1 16,-3 3-2-16,1 2-1 16,-4 6-1-16,3 2 0 15,0 6 0-15,0 2 3 0,3 3 2 16,3 5 2-16,6 8 1 15,3-2 0-15,3-4-2 16,3-1 1-16,3-1-2 16,3-8-1-16,3-5-17 15,0-3-6-15,3-5-35 16,-1-10-13-16,1-9-27 31</inkml:trace>
  <inkml:trace contextRef="#ctx0" brushRef="#br0" timeOffset="23">15513 12592 176 0,'0'0'66'0,"0"2"-36"0,3 6-24 0,0 0 15 16,0 3 0-1,0 2 4-15,-3 0-2 0,0 6 0 16,0-4-12-16,0-1-4 0,0-4-3 16,0-2 0-16,0-2 0 15,0-6 6-15,6-3 6 16,0-5-8-1,-1-3-4-15,4-5-1 0,3 1 0 16,3-1-4-16,0 5-1 0,0 3-2 16,0 6 0-16,0 7 5 15,-3 5 1-15,3 4 0 16,-4 9 1-16,-2 1-2 0,-3-3-1 16,0-2 3-16,-3-3 2 15,0-3-24-15,3-5-12 31,3-8-37-31,6 0-15 16,0-26-13-16</inkml:trace>
  <inkml:trace contextRef="#ctx0" brushRef="#br0" timeOffset="24">15867 12367 236 0,'0'5'88'0,"3"6"-48"0,0 12-40 0,0-4 16 15,-3 7-7-15,0 9 2 16,3 2-4-16,0 0-2 16,0 10-2-16,-3-4-3 0,0-6 1 15,0-8-15-15,0-5-5 16,0-6-63-16,0-2-57 16,0-8 46-16</inkml:trace>
  <inkml:trace contextRef="#ctx0" brushRef="#br0" timeOffset="25">15697 12547 260 0,'3'-6'99'0,"21"9"-54"0,15-3-53 0,-21 0 16 0,8 0-8 15,7 0 0-15,3 0-42 16,3-3-17-16,-1-2-41 15,-2-14-14-15</inkml:trace>
  <inkml:trace contextRef="#ctx0" brushRef="#br0" timeOffset="26">16629 12200 160 0,'-24'-8'63'0,"15"8"-34"0,-6 3-25 0,6 2 15 16,-3 3 4-16,-8 2 6 16,-4 17 1-16,0 2 2 15,-3 11-17-15,-6 5-2 0,7 2 0 0,-1 9-5 16,6 7 0-16,9 4-4 15,6-7-1 1,12-7-6-16,9-2 0 16,15-9-32-16,3-10-12 15,8-16-66-15</inkml:trace>
  <inkml:trace contextRef="#ctx0" brushRef="#br0" timeOffset="27">16620 12822 180 0,'-3'0'68'0,"3"-3"-36"0,0 3-13 16,3 0 23-16,0-5-12 15,6-1-3-15,-3-9-13 16,6-9-6-16,-3-5-5 16,0 0-3-16,0-3 3 0,-3 3-2 0,-1-3 2 15,1-5-4-15,-3 5 0 31,0 3 1-31,0 5 2 16,0 6 1-16,0 5 3 16,0 2-5-16,3 8-3 0,3 11-2 15,3 5 3-15,3 6 0 16,0 5 3 0,3 8 1-16,0-1 1 15,-4 12 0-15,1-4 0 0,-3-4-2 0,0-4 1 16,0-4-15-16,-3-3-7 15,-3-8-43 1,-3-6-20-16,-3-2-17 16</inkml:trace>
  <inkml:trace contextRef="#ctx0" brushRef="#br0" timeOffset="28">16674 12681 264 0,'-24'6'101'0,"24"-6"-54"0,-9 2-57 0,15-2 14 16,0 0 3-16,3 0 5 16,6 0-5-1,5-2-2-15,7-1-3 0,3-2-17 0,9 0-7 16,-4-3-60 0,1-3-61-16,-6 0 41 15</inkml:trace>
  <inkml:trace contextRef="#ctx0" brushRef="#br0" timeOffset="29">17058 12449 236 0,'-9'8'90'0,"6"-6"-48"0,3 17-51 0,0-6 14 16,0 8 6-16,-3 6 7 16,3 2-3-16,0 5 2 15,0 3-10-15,3 0-4 0,0-5-2 31,0-6-8-31,0-2 0 0,0-3-35 16,3-7-12-16,-4-6-49 16</inkml:trace>
  <inkml:trace contextRef="#ctx0" brushRef="#br0" timeOffset="30">16864 12531 288 0,'-9'-8'107'0,"12"8"-58"0,6 0-57 16,0 0 16-16,9-3-2 15,6-2 4-15,8 0-5 32,10-1-3-32,3-4-1 0,-1 2-37 0,1 0-15 15,-6 2-67 1</inkml:trace>
  <inkml:trace contextRef="#ctx0" brushRef="#br0" timeOffset="31">17623 12705 148 0,'-6'21'57'0,"6"-18"-30"0,0 0-32 16,0 5 49 0,0 0-4-16,0 0-8 15,0-3-4-15,-3 3-17 16,0-3 0-16,-3-2 0 15,3-1 0-15,0-2 3 16,-6 0-3-16,0-8 1 16,1-2-7-16,-4-3-1 15,0-1-4-15,-3 1-1 16,0-5 1-16,-3-1 2 0,3-2-3 16,-6 0 0-16,3 0-1 15,-2 2 0-15,2-10-3 0,3 0-1 16,9 2 0-16,3 1 2 15,9 0-3-15,0 2 2 16,0 3-4-16,3 2-1 16,0 3 5-16,-3 6 4 15,3 2 2-15,-3 5 2 16,-1 6-2 0,-2 5-1-16,0 5-2 15,-6 3 1-15,-2 5 1 16,-10 3 0-16,-3 2 0 15,0 3 2-15,0 3-1 0,3 0-1 16,3 2-2-16,3-2 1 16,3 0 1-16,3-3 2 15,0-3 1-15,3-5 1 16,3-5-2-16,6 3-2 16,6-9 3-16,0-4 0 15,3-4-4-15,-3-2 1 0,3-2-2 16,0-4 0-16,-4-4-7 15,1-9-2-15,-3 3 4 16,0 0 3-16,-3-2-4 0,0-1 1 16,0 4-4-16,-3-1 0 15,0 0-1-15,-3 0 0 16,0 5 4-16,0 1 5 16,-3 2 2-16,0 3 1 15,0 2 0-15,0 0 2 31,-3 3 1-31,0 6 3 0,0-1 3 16,-6 3 5-16,-3 0-2 16,0 0 1-16,0 0-5 15,-3 0 0-15,6-3-10 16,0 0-3-16,3-2-39 16,6-3-19-16,6-3-27 15</inkml:trace>
  <inkml:trace contextRef="#ctx0" brushRef="#br0" timeOffset="32">17790 12451 228 0,'-15'-2'85'0,"15"20"-46"0,0 11-41 16,0-15 17-16,0 1 4 16,0 7 6-1,0 4-9-15,3 0-2 0,0 6-8 16,0 3-6-16,0-4-3 0,3-4-12 15,-6-3-5-15,-3-3-38 16,0-8-15-16,0-5-22 16</inkml:trace>
  <inkml:trace contextRef="#ctx0" brushRef="#br0" timeOffset="33">17593 12491 252 0,'-12'-5'96'0,"24"-9"-52"0,6 4-49 0,-3 5 15 15,6-1-11-15,9-2 1 16,11 3-7-16,4-3-3 16,0-2-96-16,5-1-43 15</inkml:trace>
  <inkml:trace contextRef="#ctx0" brushRef="#br0" timeOffset="34">18275 12568 192 0,'-3'-6'71'0,"3"6"-38"0,-12 0-25 0,9 0 18 16,-3 3-6-16,-6 0 0 31,-3 5-11-31,0 0-3 0,1 2-4 16,2 1-2-16,3-1 1 15,3 1-4-15,6 0 2 0,6-1 1 16,3 1 0-16,3 5 2 16,0 7 1-16,-4-4 1 15,1-3 0-15,-3 0 13 16,-3-3 8-16,-6 0-3 15,-3-2-1-15,-3-3-12 16,-2-3-3-16,-1-5-20 0,0 0-7 16,0-3-34-16,3 1-15 15,3-9-40 1</inkml:trace>
  <inkml:trace contextRef="#ctx0" brushRef="#br0" timeOffset="35">18337 12594 232 0,'3'5'88'0,"0"6"-48"0,0 8-27 0,0-9 22 0,3 1-12 16,0 5-3-16,0 5-9 16,0-3-3-16,0-2-4 15,0-3-5-15,0 1 0 0,0-4-19 16,3 1-7-16,-3-6-37 15,9-18-75 1</inkml:trace>
  <inkml:trace contextRef="#ctx0" brushRef="#br0" timeOffset="36">18522 12613 164 0,'-12'24'63'0,"9"-6"-34"0,-15 22-8 0,6-19 22 0,0 8-8 16,1 3-1-16,-4-3-17 16,0 0-8-16,3 0-5 15,3-2-4-15,0-6 1 0,3-5-37 32,6-3-15-32,0-5-54 0</inkml:trace>
  <inkml:trace contextRef="#ctx0" brushRef="#br0" timeOffset="37">18573 12623 132 0,'0'-2'52'0,"6"7"-28"0,0 3-8 0,-3 0 16 16,-1 2 2-16,1 9 2 15,-3 7-11-15,0-2-5 16,0-3-11-16,0-2-6 0,0-1 0 16,0-7 0-16,0-3 1 0,3-3 4 15,-3-5 3-15,3-2-4 16,3-9-2-16,0-8-2 0,0-4-3 16,3 1 3-16,3-1 0 15,3 1-4-15,3 4 1 16,6 5 2-16,-3 5 1 15,-1 5-4-15,-2 8 1 0,-3 6 6 16,-3 13 6-16,-6-3-2 16,0-2 0-16,0 2-9 15,-3-5 0-15,0-1-1 16,-3-4 2-16,3-3-28 16,0 0-11-1,3-11-70 1,3-10-5-16</inkml:trace>
  <inkml:trace contextRef="#ctx0" brushRef="#br0" timeOffset="38">18867 12414 212 0,'-3'-5'82'0,"3"5"-44"0,3 5-44 0,0 1 14 31,0 1 8-31,3 9 9 0,0 6-8 0,0 4-4 15,0 8-8-15,-3 3 1 0,0 6 3 16,0-4-7-16,3-2-1 16,-6-5-1-16,0-8 2 31,0-3-34-31,-3-2-16 0,0-6-61 16</inkml:trace>
  <inkml:trace contextRef="#ctx0" brushRef="#br0" timeOffset="39">18745 12584 288 0,'-18'-6'107'0,"21"6"-58"0,9 0-48 15,-3 0 19-15,6 0-5 16,3-2 4-16,9-1-11 31,5 0-2-31,1 1-4 0,0-1-24 0,3 0-7 16,-1 1-50-16,-2-1-21 15,0 3-6 1</inkml:trace>
  <inkml:trace contextRef="#ctx0" brushRef="#br0" timeOffset="40">19189 12544 204 0,'-33'5'77'0,"27"-2"-42"0,-9 5-32 16,6 0 17-16,-6 5-6 15,-2 3 0-15,2 2-6 16,0 9-3-16,3 5-2 16,6-6-3-16,3-2 1 0,6-6 1 0,3-4 3 15,3-1-4-15,3-8-1 16,0-10-5-16,0-6-1 15,-1-2 0-15,-2 0 4 0,-3 0 3 16,0-3 2-16,-3 0 3 16,-3-3 1-16,0 3 5 31,0 3 3-31,0 3 5 0,0 2 4 16,3 2-10-16,-3 6-3 15,6 6-5-15,-3 4-1 16,3 3-3-1,3 6-2-15,3-3 1 0,0 8 1 16,0-3-6-16,3-5-1 16,-1-3-40-16,4 0-18 0,3-10-60 15</inkml:trace>
  <inkml:trace contextRef="#ctx0" brushRef="#br0" timeOffset="41">19498 12576 272 0,'-15'0'101'0,"7"8"-54"0,-4 5-53 0,6-3 19 15,-3 4-1-15,-9 4 4 0,0 11-8 16,0-2-4 0,0-3-3-16,3-3-4 0,4-3 0 0,2-2-40 15,0-3-17-15,3-5-55 16</inkml:trace>
  <inkml:trace contextRef="#ctx0" brushRef="#br0" timeOffset="42">19305 12594 260 0,'-3'-2'96'0,"3"2"-52"0,3 2-54 0,3 1 16 0,3 2 16 15,6 6 12-15,2 2-6 16,1 5-4-16,3 12-13 15,0-1-10-15,3 0-1 0,0-5-5 16,-4-1 1-16,1-4-44 16,-3-6-18-16,6-5-60 31</inkml:trace>
  <inkml:trace contextRef="#ctx0" brushRef="#br0" timeOffset="43">19668 12240 312 0,'0'-3'115'0,"6"3"-62"0,6 5-62 0,-3 1 18 15,9 9 2 1,2 9 7-16,7 8 0 16,0 10 1-16,-3 1-10 15,-3 4 1-15,-6 4 3 0,-6 9-3 16,-9-4 2-16,-12-6-7 16,-6-2-1-16,-9-6-33 15,-15 1-13-15,1-12-72 16,-4-4-28-16,9-19 27 15</inkml:trace>
  <inkml:trace contextRef="#ctx0" brushRef="#br0" timeOffset="44">17903 7826 140 0,'3'-15'52'0,"-3"25"-28"0,3-18-8 15,-3 8 16 1,0 0 0-16,0 0 10 15,0 8-15-15,0 8-14 16,0 8-2-16,0 5 2 0,0 8-1 0,0 0 1 16,-3 3-5-16,3-1-3 15,0-2 0-15,3-5 1 16,0-3-3-16,0-5-2 16,0-3-14-16,0-8-4 15,-3-2-26 1,0-6-11-16</inkml:trace>
  <inkml:trace contextRef="#ctx0" brushRef="#br0" timeOffset="45">18073 8059 196 0,'-6'16'74'0,"3"-8"-40"0,3 5-35 16,0-5 15-16,0 3-4 16,0 5 4-16,0 0-5 15,0-1-3 1,0 1-3-16,3-5-16 0,0-3-4 16,0-6-77-16</inkml:trace>
  <inkml:trace contextRef="#ctx0" brushRef="#br0" timeOffset="46">18070 7959 236 0,'-9'-6'88'0,"9"6"-48"0,0 0-51 0,0 0 13 16,0 0-17-16,0 0-6 15,6 3-21-15,0-3-11 16,0 3-23-16,2-1-7 15</inkml:trace>
  <inkml:trace contextRef="#ctx0" brushRef="#br0" timeOffset="47">18159 8072 168 0,'0'24'63'0,"0"-13"-34"0,-3 5-23 16,3-8 17-16,0 0-5 16,0 0-1-16,0-3-7 15,0-3-4-15,0-2-3 31,0 0 0-31,3-5 0 0,0-3-4 0,3-2 1 16,3-4 0-16,0 1 0 16,0 0 0-16,0 5 0 15,-1 5-3-15,4 3 2 0,0 3-1 16,-3 5 0-16,-3 0 6 16,-6 2 2-16,3 1 0 15,-3-3 1-15,0-3-4 0,0-5-2 16,6-2 0-16,0-4 1 15,6-2-1-15,-3-2-1 16,3 2-4-16,0 0 0 16,0 3 2-16,-3 5 1 15,-1 2 5-15,1 4 2 16,0 2-2 0,-3 2-3-16,0 1 0 15,-3-1 1-15,0-2-41 16,3-2-18-16,-6-6-35 15</inkml:trace>
  <inkml:trace contextRef="#ctx0" brushRef="#br0" timeOffset="48">18477 8115 208 0,'-3'18'77'0,"3"-7"-42"0,0 2-41 16,-6-8 14-16,9 3-45 15,-3 0-14-15,0-2-28 16,-6-6-9-16</inkml:trace>
  <inkml:trace contextRef="#ctx0" brushRef="#br0" timeOffset="49">18430 7922 232 0,'-9'-8'88'0,"9"5"-48"0,3-2-64 16,0 2 4-16,0-2-32 16,9-6-10-16,-3 1-9 15,8-9-4-15</inkml:trace>
  <inkml:trace contextRef="#ctx0" brushRef="#br0" timeOffset="50">18593 7832 208 0,'0'47'77'0,"3"-26"-42"0,0 17-37 0,0-12 14 15,-3 3-8-15,0 3-1 16,0 2-1-16,0 1 1 16,0-4-2-16,0-4-31 0,0-9-13 0,0-2-42 31</inkml:trace>
  <inkml:trace contextRef="#ctx0" brushRef="#br0" timeOffset="51">18525 8006 308 0,'0'-2'115'0,"9"2"-62"0,3-3-62 16,-3 3 18-16,3 0-20 16,6 0-3-16,2 0-61 15,1 0-26-15,9 0-1 16,-3-3 1-16</inkml:trace>
  <inkml:trace contextRef="#ctx0" brushRef="#br0" timeOffset="52">18802 8083 216 0,'-9'8'82'0,"15"0"-44"0,6 0-33 0,-6-3 17 16,3 0-10-16,0-2 1 16,2-3-8-16,1-3-1 0,6-2-2 15,3 0-13-15,-3-6-2 0,-3-5-10 31,-6 1-2-31,-6 1 6 0,-9 4 4 16,-3 2 6-16,-6 5 6 16,-3 6 6-16,-3 7 6 15,0 4 1-15,4 4 4 16,2 3-1-16,6 3 2 16,3 0-8-1,6-3-4-15,6 6-2 0,6-9 1 0,3-7-12 16,5-6-6-16,7-2-16 15,-3-6-7-15,3-2-43 16</inkml:trace>
  <inkml:trace contextRef="#ctx0" brushRef="#br0" timeOffset="53">19091 8075 172 0,'-12'3'66'0,"6"2"-36"0,-6 14-29 0,9-6 14 15,-3 5-6-15,3 3 0 0,3 3-5 16,0-5-1-16,6-1-1 16,3-7-2-16,0-3 3 0,3-8-7 15,0-8-1 1,-4-5-23-16,1-6-6 0,-3-5-12 31,-3-10-10-31,-3 0 23 0,-6-3 45 16,-3-1 23-16,-2-1 22 0,-1 2 10 15,3 16-23-15,0 5 0 16,6 26-14-16,3 19-18 16,9 6-4-16,3 7-2 0,5 3-3 15,10 0-2-15,6 0-14 16,3-8-4-16,-4-13-97 31</inkml:trace>
  <inkml:trace contextRef="#ctx0" brushRef="#br0" timeOffset="54">19692 8017 176 0,'-3'3'66'0,"6"10"-36"0,3 8-20 15,-3-10 20-15,3 4-9 16,0 7 0-16,0-1-6 16,0 0 1-16,-3-3-9 15,0 1-2-15,-1-6-1 0,-2-2-2 0,0-3-2 16,0 0 7-16,-2-6 3 0,2 1-3 15,-3-6-2 1,0-2 2-16,0-3 2 0,0-5-4 16,3-3-1-16,3-3-2 15,3 4 1-15,-1-1 0 32,7 0 1-32,0 0-5 0,6 5 1 15,3 3-2-15,-3 3 0 0,0 5-29 16,0 0-12-16,-1 3-20 15,1-3-8 1,-3 0-17-16</inkml:trace>
  <inkml:trace contextRef="#ctx0" brushRef="#br0" timeOffset="55">19963 8091 208 0,'0'5'77'0,"6"1"-42"0,3-1-32 16,-3-3 17-16,2 1-3 15,1 0-1-15,3-3-6 16,0-3-2 0,3-2-4-16,0 0-3 0,3-3 2 15,-3 0-2-15,-3-3-1 16,-6 1 1-16,-6-1-1 0,-9 0 2 16,0 3 3-1,-6 3-7-15,-3 13 0 16,-3 3-2-16,0 2-1 15,0 3 4-15,4 2 2 0,2 3 4 0,6-2 2 16,6-1-6-16,3-2-2 16,9 0 2-16,6-5 1 15,2-3-18-15,7-3-7 16,6-5-32-16,0-3-13 0,-3-5-19 16</inkml:trace>
  <inkml:trace contextRef="#ctx0" brushRef="#br0" timeOffset="56">20225 8065 160 0,'-9'-11'60'0,"6"8"-32"0,-6 3-13 15,6 6 20 1,-3-1-6-16,0 0 0 16,0 0-12-16,0 3-5 0,0 3-7 0,-3 2 7 0,3 3 5 15,3 0-5-15,0-3-2 16,3 0-3-16,3-2-2 15,3 0-3-15,3-6-2 16,0-2 1-16,0-3-1 31,0-6 0-31,0 1 0 0,-3-6 0 0,0 3 0 16,-3 0 0-16,0 1 0 16,-3 1 0-16,0 1 0 15,3 2-3-15,-3 3 0 16,3 8-1-16,3 5 3 15,-3 6 0-15,2 7 3 16,1 1 3 0,-3 2 2-16,-3 0 5 15,-3-2 5-15,-5-1-5 16,-4-5 1-16,-3-2-8 16,-3-6-3-16,-3-5-12 15,-3-3-4-15,3-5-28 16,4-5-11-16,5-3-27 0,3-13-10 15,9-6 4 1</inkml:trace>
  <inkml:trace contextRef="#ctx0" brushRef="#br0" timeOffset="57">20365 8088 208 0,'0'3'79'0,"2"5"-42"0,7 8-45 0,-6-6 10 15,0 4-1-15,0 1 3 16,-3 1-1-16,0 0-2 16,3-3 0-16,0-2-23 0,0-6-8 15,3-5-53 17</inkml:trace>
  <inkml:trace contextRef="#ctx0" brushRef="#br0" timeOffset="58">20385 7975 252 0,'-12'-6'93'0,"15"6"-50"0,-3 0-61 0,0 0 9 0,6 3-17 16,0 0-1 0,3 2-57-16,3-3-22 0,3 1 46 31,0-3 22-31</inkml:trace>
  <inkml:trace contextRef="#ctx0" brushRef="#br0" timeOffset="59">20579 8033 212 0,'-12'16'82'0,"0"-6"-44"0,-6 3-31 0,12-7 18 16,0-1-11-16,3 3-3 16,0 0-6-16,3 2-4 15,3 1 0-15,3 0 5 0,0 2 4 16,0 0-1-16,0-2 0 15,-6 2 3-15,0-2 3 0,-6-4-8 16,-3-1-2-16,0-6-16 16,-3-3-6-16,-3-2-46 15,1-3-21-15,2-3-19 16</inkml:trace>
  <inkml:trace contextRef="#ctx0" brushRef="#br0" timeOffset="60">20716 7771 228 0,'0'8'85'0,"0"5"-46"0,12 27-35 16,-9-22 19-16,-6 11 9 15,0 8 7-15,0 0-14 16,0 3-6-16,0 2-12 15,3-5-5-15,0-2 1 0,0-6-18 16,0-5-4-16,0-6-51 0,0-7-21 16,-3-8-19-1</inkml:trace>
  <inkml:trace contextRef="#ctx0" brushRef="#br0" timeOffset="61">20629 8001 280 0,'0'-3'104'0,"3"-2"-56"0,15 0-49 0,-9 2 20 15,6-2-13-15,6 0-1 16,3 2-14-16,0 0-7 0,2 3-62 16,-2 0-26-16,0 3 7 0,-3 0 4 31</inkml:trace>
  <inkml:trace contextRef="#ctx0" brushRef="#br0" timeOffset="62">20885 8096 256 0,'-6'6'96'0,"9"-1"-52"0,9-3-43 0,-6 1 21 0,3-3-1 31,0 0 2-31,3-3-10 16,3-2-5-16,3-3-5 0,0 0 0 0,-3-5 0 15,-4-3-10 1,-2 3-3-16,-6-3-6 0,-9 3-1 15,-5 2 1-15,-4 3 2 16,-6 8 10-16,-3 8 5 16,-3 8 6-16,3 3 4 15,4 2-2-15,5 3 2 16,3-1-2-16,6 1 2 16,6 0-6-16,9-3-1 0,3-5-4 15,5-5-1-15,1-6-21 16,6-2-8-16,6-6-38 15,-3-8-14 1,0-2-14-16</inkml:trace>
  <inkml:trace contextRef="#ctx0" brushRef="#br0" timeOffset="63">21103 8086 228 0,'-3'8'85'0,"9"2"-46"0,-3 6-28 16,0-8 21-16,-3 3-6 15,3-1-1-15,0 1-13 16,0-1-8-16,-3 1-2 16,3-6 0-16,-3-2 1 0,0-3 3 0,-3-3 3 15,3-2-2-15,-3-8 1 16,0-1-3-16,0 1 2 16,0 0-4-1,0-3-2-15,6 0-3 0,0 0-1 16,3 1-12-16,3-1-2 15,8 2-14-15,4 1-5 0,0 0-1 16,0 2 2-16,0 3 13 16,0 3 8-16,-4 2 13 15,-2 1 8-15,-3 2 25 16,-6 2 12-16,-3 4-7 16,-3 4-4-16,0 1-19 31,-3 2-7-31,3 0-2 0,3 1-1 15,6-1-7-15,3 0 0 16,0 0 1-16,-3 3 3 0,-3 0 2 16,-3 0 3-16,-9 0 3 15,-3-3 2-15,-6 0-10 16,0-5-3-16,-6-2-52 16,-3-4-24-16,1-4-46 15</inkml:trace>
  <inkml:trace contextRef="#ctx0" brushRef="#br0" timeOffset="64">21764 7993 132 0,'-6'-3'49'0,"3"6"-26"0,3 0-20 16,0-3 12-16,0 0 0 0,0 0 7 16,3 10-3-1,0 4-10-15,0-1 6 0,-1 0 2 16,1 0-1-16,0 0 3 15,-3 1-4-15,0-1 1 16,0 0-5-16,-3-2-1 16,0-1-6-16,1-2-1 0,-1 0-1 15,0-3-2-15,0-2 3 16,3-3 0-16,0 0 3 16,0-3 1-1,0-2-6-15,3-3-2 0,3-2-3 16,-1-4 3-16,7-7-2 15,0 0-1-15,0 5 0 0,3 3 3 16,0 5 0-16,3 8 1 16,-3 8 4-16,3 0 2 15,-4 3 2-15,-2 2 0 0,-3 0 0 16,-3 0 0 0,-3-2-4-16,3-3-1 0,-3-3-1 31,-3-5-2-31,6 0 1 0,-3-5 1 15,3-3-3-15,0-3-2 16,3-2 2-16,0-3 0 16,3 3-2-16,0 2 2 15,3 9 1-15,-4 2 0 16,4 8 2-16,0 5 3 16,3 3-2-16,-6 0 0 0,-3-1-1 15,3 1-2-15,-3-2-6 16,0-7-1-16,0-1-43 15,0-4-17-15,-1-4-45 16</inkml:trace>
  <inkml:trace contextRef="#ctx0" brushRef="#br0" timeOffset="65">22231 8057 220 0,'0'10'85'0,"3"-7"-46"0,6-1-39 0,-3 1 16 0,3 0 4 15,0 2 5 1,2-2-7-16,1-1-3 0,-3 1-8 16,0-3-3-16,3-3 2 0,0 1-3 15,-3-1 0-15,-3-5-6 0,0-2 0 16,-9-4-12-16,-3 1-3 16,-3 2 0-16,-3 4 1 15,-3 4 10-15,-3 8 6 16,0 6 5-16,4-1 5 15,2 4-2-15,0 1 1 0,6 1-3 16,3 3 0-16,9-3-3 16,3-3-2-16,6-2-13 15,8-6-4-15,4-3-42 16,3-4-19-16,3-3-12 16</inkml:trace>
  <inkml:trace contextRef="#ctx0" brushRef="#br0" timeOffset="66">22475 8025 212 0,'-27'16'79'0,"15"-6"-42"0,-18 6-34 0,22-8 17 16,-4 3 5-16,0 2 5 0,6 3-10 16,0 0-2-16,6-3-10 0,3-3-5 15,6-2-2 1,3-5-6-16,2-3 1 0,4-5-14 15,-3-3-5-15,0 0 5 16,-3 3 5-16,-3-1 12 16,-3 4 8-16,0 2 10 15,-3 5 7 1,0 3-11-16,-3 2-4 0,0 1-9 16,0 2 0-16,3-5-7 15,0-2-3-15,-3-6-38 0,6 0-19 16,0-6-36-1</inkml:trace>
  <inkml:trace contextRef="#ctx0" brushRef="#br0" timeOffset="67">22609 8109 228 0,'-3'16'88'0,"3"-2"-48"0,-3 7-25 0,3-11 24 0,0 4-19 16,0-6-3-16,0-1-11 15,0-1-2 1,0-6-2-16,0 0 1 0,3-3 2 16,3-5 0-16,0-2 0 15,3-6-8-15,0 5 0 16,3 1-1-16,-1 2 2 16,1 2 1-16,0 4 3 15,0 2-1-15,0 5 2 16,-3 3-4-16,0 0 0 0,3 0-21 15,-3-3-8-15,3-2-16 16,3-3-6-16,5-6-43 16,1-2-23-16,0-2 56 15</inkml:trace>
  <inkml:trace contextRef="#ctx0" brushRef="#br0" timeOffset="68">22912 8012 272 0,'-14'-3'101'0,"8"6"-54"0,-6-1-48 16,12 6 20-16,-3 0-13 15,3 0-3-15,0 3 0 16,3 2 2-16,3 5-2 16,-3 1 5-16,-3 2 4 0,-3-2-2 31,-3-1 0-31,3 3-6 0,-6-5-3 16,-3-5-5-16,0-3 0 15,-3-3-36-15,9-2-13 16,0-3-72-1</inkml:trace>
  <inkml:trace contextRef="#ctx0" brushRef="#br0" timeOffset="69">18314 8443 48 0,'-6'-8'19'0,"9"3"-10"0,-3-3 9 0,3 2 14 16,0 1 4-16,0 0 0 16,0-3-2-16,0 0-1 15,0 3-7-15,0 2-4 0,2 3-12 16,1 8 5-16,0 8 2 0,-3 10-5 16,0 6-2-16,-3 10-1 15,0 1-1-15,0 4-4 0,0 1-3 16,0-8 0-16,0-6 1 15,0-8-12-15,0-4-6 32,0-9-40-32,3-8-18 15,-3-7-13 1</inkml:trace>
  <inkml:trace contextRef="#ctx0" brushRef="#br0" timeOffset="70">18290 8557 268 0,'-12'-3'101'0,"27"0"-54"0,-9 1-50 0,-3 2 19 15,6 0-14-15,0 0-1 16,6 0-1-16,-1 2 0 16,4-2 0-16,6 0-44 15,3 0-20-15,0-2-43 16</inkml:trace>
  <inkml:trace contextRef="#ctx0" brushRef="#br0" timeOffset="71">18516 8430 200 0,'-6'8'74'0,"6"15"-40"0,0 12-38 0,0-19 15 0,0 5 7 16,0 5 6-16,0 3-6 16,3 14-3-16,-3-1-8 15,0-8-3-15,0-4 2 0,0-4-8 0,0-7 0 16,0-6 4-16,0-3 6 16,0-7-4-16,0-6-2 15,0-10-1-15,3-8-1 16,3-3-3-16,0 3 0 0,0 2-1 15,3 4 0-15,3 4 0 32,0 6 0-32,3 5 3 15,-1 8 2-15,-2 13 6 16,0 0 4-16,-3 0-6 16,0 0-3-16,-3-2-4 15,0-3-1-15,0-3-38 0,0-2-15 0,-3-6-47 31</inkml:trace>
  <inkml:trace contextRef="#ctx0" brushRef="#br0" timeOffset="72">18769 8694 192 0,'0'3'74'0,"3"0"-40"0,0 10-33 15,3-8 14-15,0 6 5 0,6-1 5 16,-3-2-9-16,0 0-4 31,0-3-7-31,3-2-2 0,-4-8 1 0,1-1-2 0,0-4 1 16,-3-1-7-16,-3-2 1 15,-3 2-10 1,-3-2-4 0,0 3 2-16,-9-1 1 0,0 6 6 15,1 2 3 1,-7 6 5-16,3 5 4 0,-6 5 3 15,6 5 3-15,9 4 1 16,3-4 3-16,6 3 2 16,3 0-1-16,3-2-7 15,0 2-5-15,3-8-7 0,3 1-2 0,-3-6-19 16,0-3-7-16,-1-3-27 16,-2-4-13-1,3-9-5 1</inkml:trace>
  <inkml:trace contextRef="#ctx0" brushRef="#br0" timeOffset="73">18921 8678 208 0,'15'3'77'0,"-12"2"-42"0,9 16-28 0,-6-5 20 16,0 0-7-16,0 3-2 15,2-3-8-15,1-1-4 16,0 1-3-16,0-2-3 0,0-6 1 15,3-1-17-15,0-7-4 0,0-2-21 16,0-6-9-16,-3 0-35 16,0-11-22-1,-3-4 52-15</inkml:trace>
  <inkml:trace contextRef="#ctx0" brushRef="#br0" timeOffset="74">19082 8702 200 0,'-12'29'74'0,"6"0"-40"0,-3 8-29 0,3-18 19 0,0 7-9 16,-3 3 0-1,0 1-12-15,3-1-1 0,0-3-2 16,3-5-9-16,0-2-4 0,3-6-33 16,3-5-15-16,6-8-21 15</inkml:trace>
  <inkml:trace contextRef="#ctx0" brushRef="#br0" timeOffset="75">19385 8752 176 0,'-3'16'66'0,"3"-13"-36"0,-15 0-22 16,18 2 18-16,0 3-9 0,0 0 1 15,0 2-9-15,-3 4-3 32,3-4-3-32,0 3 2 0,6-2 1 15,-3 0-5-15,0-4 0 0,0 7 8 16,3-9 3-16,0-2-3 16,0-6-1-16,0 0-4 15,0-5-3-15,0-2 2 16,0-1 2-16,-4-2-2 15,-5 0-2-15,-2-6-3 0,-4 3-1 16,0 3 2 0,-3-5 0-16,0 12-6 0,-3 1 0 15,3 2-24-15,0 1-7 16,9 10-18-16,3-14-7 16,6 1-13-1</inkml:trace>
  <inkml:trace contextRef="#ctx0" brushRef="#br0" timeOffset="76">19710 8525 176 0,'-12'-11'68'0,"6"9"-36"0,-6-9-20 0,3 11 19 16,-3 0-3-16,0 5 3 0,0 1-11 15,0 2-2 1,0 2-10-16,4 9-7 0,2 7-2 0,3 9 3 15,0 12 1-15,3-4 3 16,0-4 1-16,0-4-3 16,3-1-3-16,-3-2 0 15,0-6 1-15,0-5-36 0,-3-10-105 32,0-14-14-17,-6-2 76-15</inkml:trace>
  <inkml:trace contextRef="#ctx0" brushRef="#br0" timeOffset="77">19439 8789 240 0,'0'-2'90'0,"9"-1"-48"0,9 3-38 0,-6 0 21 16,5-8-14-16,7 0-1 15,9 3-13-15,3 0-5 16,-4-1 4-16,1 1-45 0,-6 0-19 15,0-8-29-15</inkml:trace>
  <inkml:trace contextRef="#ctx0" brushRef="#br0" timeOffset="78">19844 8506 220 0,'-6'14'85'0,"6"-9"-46"0,0 8-32 0,0 0 18 16,0 9 4-16,0 4 5 16,0 19-14-16,0 0-6 15,3-3-9 1,-3 1-4-16,3-6 0 16,-3-3-6-16,6-5-1 0,0-8-41 15,-1-5-17-15</inkml:trace>
  <inkml:trace contextRef="#ctx0" brushRef="#br0" timeOffset="79">19775 8723 300 0,'-6'-2'112'0,"12"-9"-60"0,3 6-58 16,3 2 17-16,3 1-9 15,3-1-2-15,0 3-17 32,2 0-6-32,4 0-62 0,0 0-24 15,-3-3 14-15,-3 9 11 16</inkml:trace>
  <inkml:trace contextRef="#ctx0" brushRef="#br0" timeOffset="80">19995 8789 248 0,'-6'11'93'0,"6"0"-50"0,6-3-39 0,0-6 21 0,3 4-3 16,0-4 2-16,0 1-11 16,6-3-3-16,0-3-6 15,3-5-3-15,0 0 2 0,-3 0 0 0,-4-5 1 16,1-5-2-16,-6 2 1 16,-3 0-4-16,-3 3-2 15,-3-1-3-15,-18 6-5 16,1 6 1-16,-1 10 5 31,0 8 3-31,3 2-1 0,3 3 2 0,3 0 5 16,3 1 2-16,3-1 2 15,6 0 0-15,6-3-4 32,3 1-1-32,0-8-8 0,6-3-2 15,6-3-27-15,0-5-10 16,0-5-40-1,-1-6-56-15,-2-2 38 16</inkml:trace>
  <inkml:trace contextRef="#ctx0" brushRef="#br0" timeOffset="81">20204 8805 192 0,'-6'16'71'0,"6"0"-38"0,0 5-34 15,0-10 15 1,0 2 10-16,-3 0 7 0,0-2-10 15,3-1-4 1,0-2-10-16,0 0-1 0,0-8 4 16,0-5-6-16,3-3-2 0,0-2-1 15,3-9 1-15,3-5-3 16,0 3 0-16,3-3-1 16,2 6-2-16,7-3 7 15,-3 13 5-15,0 13 7 0,0 3 3 31,-3 5-5-31,0 3 0 0,-3-3-8 0,2 3-3 16,-2-3-34-16,0-2-16 16,0-9-82-1</inkml:trace>
  <inkml:trace contextRef="#ctx0" brushRef="#br0" timeOffset="82">21022 8676 140 0,'-23'-3'55'0,"8"3"-30"0,0 3-16 15,9 2 14-15,-3 6-2 16,-3 10 2-16,0 0-9 16,0 3-1-16,0 0-7 15,0-1 7-15,3-1 4 16,3 1-1-16,6-4 1 15,3-3-3-15,6-11 1 16,3-5-6-16,3-3-3 0,3-5-8 0,3-2-3 16,-3-3-5-16,-3-3 1 15,-1-5 5-15,-5 2 4 32,-3 1 1-32,0 2 2 0,-3 2 0 15,-6 4 1 1,0 18-5-1,0 8 1-15,9 7 0 0,0 9 0 16,3 0 6-16,0 2 6 16,0 1 5-16,-3-1 4 15,-6-2 0-15,-3-3 2 0,-3-3-9 32,-9-4-3-32,-3-6-6 15,0-1-2-15,-2-7-12 0,-4-5-7 0,0-6-27 16,0-5-12-16,6-7-26 15,9-4-10-15,3-13-2 32</inkml:trace>
  <inkml:trace contextRef="#ctx0" brushRef="#br0" timeOffset="83">21147 8779 244 0,'6'13'90'0,"6"-5"-48"0,-3-3-31 16,0 1 21-16,0-1-11 16,3-2 1-16,0-1-13 15,0-2-3 1,0-2-4-16,3-4-2 0,-4-2 1 16,1-5-8-16,-6-5 0 0,-3 2-8 15,-6 0-1 1,-3 3-2-16,-6 5-2 0,-8 8 9 15,-1 10 6-15,-3 6 10 16,3 3 7-16,0 2 3 16,3 3 0-16,9-1 4 15,6 1 0-15,6-3-4 16,6-2-1-16,15-3-8 16,0-3-2-16,3-5-13 0,0-8-4 15,2-8-29-15,1-5-13 16,3-6-29-1,3-5-47-15,-7-7 33 16</inkml:trace>
  <inkml:trace contextRef="#ctx0" brushRef="#br0" timeOffset="84">21409 8520 228 0,'-3'-3'88'0,"3"6"-48"0,3 5-40 15,0 2 18-15,0 9-8 0,0 7 0 16,0 19 0-16,0 3 1 15,0-6-5-15,0-5-6 0,-3 3-1 32,0-8-17-32,0-1-8 0,-3-12-74 15,0-6-44 1,-3-10 66-16</inkml:trace>
  <inkml:trace contextRef="#ctx0" brushRef="#br0" timeOffset="85">21296 8681 284 0,'0'0'107'0,"12"0"-58"0,12-5-46 0,-9 5 21 16,9-3-14-16,5 0-3 16,7 1-13-16,3-1-6 15,2-2-76 1,1 0-33-16,3-3 17 15,-7 0 12-15</inkml:trace>
  <inkml:trace contextRef="#ctx0" brushRef="#br0" timeOffset="86">21906 8734 240 0,'-3'3'90'0,"3"15"-48"0,3 1-34 0,0-9 21 16,-3 6-2-16,0 3 3 15,0-4-12-15,0 7-5 32,0-7-8-32,-3-1-4 0,3-4 0 0,0-2 1 0,0 0 3 15,-3-8-4-15,0-2-3 16,0-4-4-16,0-2-1 16,0-5 1-16,3-3 2 15,0-8-1-15,6-5 4 16,0 5 0-16,6 1 1 15,0 1 0-15,6 4 0 0,-3 2 0 16,0 6 0-16,0 2-11 16,0 5-3-16,-3 3-35 15,-1 8-13-15,1 0-6 16,0 5 2-16,-6 0 25 31,3-2 49-31,3 2 33 16,-3 0 6-16,0 1 0 0,0-4-11 0,3 1-5 15,0-3-17-15,0-3 4 0,-1-5 3 16,1-3-5-16,0 1-1 16,0-12-9-16,0 1-2 15,-3-5-7-15,-3 2 0 32,-3 0-4-32,-3 3 2 0,-6 2-2 0,-3 3 0 15,0 3 1-15,-6 13 4 16,-6 5 3-16,4 6 4 15,-1 2 7-15,6 0 4 16,3 3 3-16,3 0 3 16,3-6-10-16,9 3-2 15,6-5-8 1,3-3-2-16,3-2-27 16,2-11-11-16,4-3-39 15,-3-2-13-15,0-3-17 16</inkml:trace>
  <inkml:trace contextRef="#ctx0" brushRef="#br0" timeOffset="87">22272 8731 248 0,'-5'0'93'0,"-1"6"-50"0,3 12-37 0,3-10 20 16,0 3-1-16,0 2 4 0,0 3-2 15,0 2-2 1,3 1-13-16,0 2-3 0,3 0 1 15,2-2-6-15,1-6-2 0,3-3-1 0,3-7 1 16,3-8-8-16,0-3-3 16,-3 0-2-16,-6-8-1 15,6 3 0-15,-6-6 2 16,-4 3 8-16,-2 1 3 16,0-4 1-16,-3 11 1 31,0 3 0-31,0 2 1 0,3 8-2 15,0 3-2-15,-3 3 3 16,3 7 2-16,3-2-2 0,3 3-2 16,3-3-7-16,0-3-1 15,3-2-28-15,0-6-9 16,15-8-27 0,-4-5-10-16,1-5-18 15</inkml:trace>
  <inkml:trace contextRef="#ctx0" brushRef="#br0" timeOffset="88">22692 8782 236 0,'-9'-11'90'0,"3"-10"-48"0,-6 10-27 16,6 11 26-16,-2 0-15 16,-1 8-3-16,-6 0-13 31,6 3-4-31,-6-3-4 16,9 5-2-16,3 0 1 0,6 0-1 0,0 3 0 15,0 0 4-15,0 5 5 16,-3 3-1-16,-3-5 3 15,-3-4-2-15,-6-1 0 16,3-4-5-16,0 1-3 0,0-6-11 16,0-2-6-16,3-6-23 15,0-7-10-15,3-4-18 16,3-2-9-16,12-5-22 16</inkml:trace>
  <inkml:trace contextRef="#ctx0" brushRef="#br0" timeOffset="89">22707 8795 224 0,'12'5'85'0,"-3"3"-46"0,6-3-24 0,-9 1 26 16,6-4-9-16,-3 1 1 15,0 0-14-15,8-3-6 16,-2 0-8-16,0-3-2 0,-3 0 1 0,0-2-2 16,-3 0 1-16,-3-3-7 31,-6-6-1-31,-3-4-7 0,-9 2-3 15,3 3 4-15,-6 2 4 16,-3 11 13-16,0 3 5 16,4 7 2-16,2 4 0 15,3 2-1-15,3 5 0 16,3 0 2-16,6 3 4 16,3 2-10-16,6-2-4 0,5-5-14 15,4-4-6-15,3-4-25 16,6-8-11-16,6-3-39 15,5-11-15-15,-2-2 7 16</inkml:trace>
  <inkml:trace contextRef="#ctx0" brushRef="#br0" timeOffset="90">23079 8731 260 0,'-21'-2'96'0,"0"4"-52"0,-14 19-32 0,29-10 24 16,-9 2-17-16,3 3-5 0,0 5 2 15,3 3 3-15,0 0-9 16,6 0 1-16,3-3 0 0,6-3-2 16,3-4 2-16,6-6-8 15,6-3-2-15,0-8-8 0,0-10 0 16,-4-6-6-16,-2-2 1 16,-3-13-5-16,-3-6-2 15,-9-5 4-15,0 0 1 16,0 3 4-16,-12-6 4 15,3 6 9-15,-6 8 8 0,1 10-3 16,8 8 0-16,-3 8-4 16,6 11-3-16,6 7 8 15,6 11 6-15,-3 8 2 16,5 14-1-16,-2 7-8 16,3-5-5-16,0-5-9 15,0-1-1 1,3-7-63-16,0-8-28 15,0-13-32 1</inkml:trace>
  <inkml:trace contextRef="#ctx0" brushRef="#br0" timeOffset="91">23326 8991 216 0,'0'5'82'0,"-6"-3"-44"0,6 1-47 15,0-3 12-15,0 0-42 16,0 0-14-16</inkml:trace>
  <inkml:trace contextRef="#ctx0" brushRef="#br0" timeOffset="92">23332 8395 240 0,'-9'6'90'0,"9"1"-48"0,0 17-31 16,0-5 21-16,-3 7-8 0,-3 11 0 15,-6 0-15-15,3 11-6 16,1-6-2-16,8-7-23 0,-3-9-8 15</inkml:trace>
  <inkml:trace contextRef="#ctx0" brushRef="#br0" timeOffset="93">23314 8980 172 0,'0'0'66'0,"-3"3"-36"0,-3-3-35 15,3 5 84 1,0-2-23-16,-3-1-21 16,-2 3-13-16,-1-2-16 15,3-3-2-15,0 0 2 0,-3 0-5 16,6-3-1-16,0 1-2 16,3-1 0-16,0 1-3 15,6-4-1-15,0 4-2 16,0-1 2-16,0 0 4 0,-3 3 3 15,-3 0 4-15,-6 0 2 16,-3 3-1-16,0-3 1 16,-3 0-2-16,-3 0 0 0,6-3-6 15,-3 1 1 1,6-4-22-16,3-7-10 16,3 0-72-16,6 0-52 0,15-1 61 15</inkml:trace>
  <inkml:trace contextRef="#ctx0" brushRef="#br0" timeOffset="94">23219 9004 124 0,'-3'-6'46'0,"3"1"-24"0,3 3-13 16,0 2 14-16,0-3 2 0,-3 0 2 15,9 1-3-15,0-1-1 16,-3 3-12-16,0 0-2 0,0 0 1 16,-6 0-2-16,0 0 3 0,-6 0 0 15,6 0 1-15,-3 0-4 16,-3 0-3-16,0 0-7 16,0-3-1-16,-3-2 7 15,9 0 5-15,-3-1-4 16,3 1-3-16,0 3-1 15,0-1-1 1,3 0 2-16,-3 3 1 16,0 6 14-16,0-4 6 15,0 1 0-15,0-1 0 16,-6 1-10-16,0 0-5 16,-3-3-5-16,9 0-3 0,-3 0-8 15,3-13-51 1,0-1-15-16,3 1-55 15</inkml:trace>
  <inkml:trace contextRef="#ctx0" brushRef="#br0" timeOffset="95">23326 8382 184 0,'0'0'68'16,"0"13"-36"-16,0 6-15 0,0-3 22 0,0 7-5 31,0 9 3-31,-3 5-10 0,0 0-2 16,-3 8-14-16,-3-5-2 0,6-6 1 15,0-5-6-15,0-7 0 16,0-4 0-16,0-5 0 16,-2-5 2-16,5-2 3 15,-9-4-9-15,9-10-2 16,0-8-4-16,0-2 1 15,0-6-4-15,0-2 1 16,0-3 2-16,6-9 1 0,-3 1 0 16,5 6 1-16,-2 4 0 15,0 3 3-15,0 6 2 16,-3 5 2-16,0 5-1 16,0 5 1-1,0 8 4-15,-3 6 6 16,0 5-5-16,0 2 0 0,-3 1-2 15,0-1 1-15,3 1-6 16,-3-3-1-16,3-3-2 16,0-2 0-16,0-3-40 15,0-6-19-15,3-4-71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6T00:09:56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11462 8789 108 0,'-21'6'41'0,"39"-9"-22"0,-9 6-38 0,-9-3 2 16,0 0 13-16,0 0 11 0,0 0 15 15,0 0 7-15,0 0-18 16,-3 0-5-16</inkml:trace>
  <inkml:trace contextRef="#ctx0" brushRef="#br0" timeOffset="1">11468 8792 206 0,'3'-3'7'0,"0"1"4"0,0-9 9 16,-1 3 5-16,-2-2 9 15,0 2 3-15,0 2 16 16,0 1-9 0,3 5-24-1,3 8-11-15,0 5-5 16,3 3 1-16,0 0 0 16,0 5 2-16,3 0-4 0,0-2-2 15,-3-1-3 1,-3-2 1-16,0-5 3 0,0 0 1 15,0-4-1-15,0-12 1 16,0-3 0 0,0 0-1-16,0-5-2 15,5 0 1-15,-2 0-1 16,0-1-3-16,6 1 0 16,-3 3-1-16,0 2 3 15,-3 2-11 1,0-7-22-16,0 10-8 15,0-7-34-15,0 2-12 16,6 0-2-16</inkml:trace>
  <inkml:trace contextRef="#ctx0" brushRef="#br0" timeOffset="2">11587 8787 168 0,'-3'0'63'0,"3"2"-34"0,0-7-19 0,0 5 20 16,0-2-5-16,0-6 0 15,0 0-9-15,0-6-3 16,3-1-7-16,0-1 0 0,3-5 4 16,5-3-4-16,1-3-1 15,3-7 2-15,3-6 0 0,0 3-1 16,6 0 1 0,6 3 0-16,-1-9 1 15,13 9-4-15,0 5-1 0,2 5 3 16,-2 6 1-16,0 4 1 15,-1 4 0-15,-5 2-2 16,-3 2-1-16,-3 1-6 16,-7 3 1-16,-5-1-2 15,-3 0 0-15,-3 1-29 16,0-1-14-16,-3-2-41 16,0-3-58-1,0-3 35-15</inkml:trace>
  <inkml:trace contextRef="#ctx0" brushRef="#br0" timeOffset="3">12622 8080 132 0,'3'-23'52'0,"-3"33"-28"0,0-18 0 15,0 6 22-15,0-1-1 16,-3 0 3-16,-5-2-7 16,-7 5-3-16,-3 0-21 15,-3 5 1-15,-3 3 0 0,-3 3-10 16,-5-1-2-16,5 4-6 16,0 1-1-16,6 1-1 0,12 0-2 15,9 3 0-15,9 2 0 16,3 8 5-16,9 0 1 15,9 0-5-15,2 0 0 0,1 0 1 16,-9-2 3 0,-3 2 2-16,-9-5 3 15,-6-6 3-15,-3 6 5 0,-15-5-6 0,-6-3 0 16,-3-6-4-16,-6-2-1 16,-8-3-10-16,-1-7-5 15,6-1-19-15,6-5-7 31,6 0-35-31,7 0-16 16</inkml:trace>
  <inkml:trace contextRef="#ctx0" brushRef="#br0" timeOffset="4">13140 8096 200 0,'0'-8'74'0,"0"6"-40"0,-3-1-11 0,0-2 24 16,0-1-11-16,-5 1-3 15,-1 3-8-15,-9-1-4 16,-6 8-11-16,-3 3-4 0,-3 3-2 16,1 7-5-16,-1 6 1 15,0 2-2-15,6 12 0 16,6-1 0-16,12 0 0 15,6 0 2-15,6-3 0 16,6-5 0-16,6 0 2 16,6-8-1-16,3-2-1 15,0-6-4-15,-1-5 0 16,1-8-18-16,0-3-6 16,-3-4-38-16,-6-1-15 0,-4-6-24 15</inkml:trace>
  <inkml:trace contextRef="#ctx0" brushRef="#br0" timeOffset="5">12840 8279 272 0,'-27'0'101'0,"30"2"-54"0,12-12-48 15,-6 10 18-15,3-3-4 16,6 1 5-16,5-1-4 15,13-2 0-15,3-1-8 0,2 4-2 16,4-4 0-16,0 4-18 0,2-4-7 16,-5 1-87-1,-3-3-67-15,-12 0 64 16</inkml:trace>
  <inkml:trace contextRef="#ctx0" brushRef="#br0" timeOffset="6">13569 7911 108 0,'-3'-3'41'0,"3"6"-22"0,0-3-16 15,0 0 12-15,0 0-3 16,0 0 3-16,0 0-8 16,0 0-4-16,0 0-5 15,6 3 1-15,0 2-32 16,0 0-13-16,0-2-6 15,0 2 1-15</inkml:trace>
  <inkml:trace contextRef="#ctx0" brushRef="#br0" timeOffset="7">13640 7940 156 0,'0'-2'57'0,"-3"-4"-30"0,1 4-16 0,-1 2 18 16,0-3-2-16,-3 0 2 15,-3 3-5-15,-3 0-1 16,0 0-12-16,-3 0 4 0,-3 6 3 15,0-1-10-15,-3 5-2 16,4 1-6-16,2 0-3 16,6 2-1-16,3 8 3 15,6 0 0-15,9 0 3 16,3 1-3-16,0-1 0 16,2 2 3-16,1-1 1 0,-3-1-1 15,-3-3 1-15,-3 1 2 16,-3-6 2-16,-3 6-3 15,-3 4-1-15,-3-4-1 16,3-3-2-16,0-6-2 16,0 1 1-16,3-3-4 15,0 3-1-15,3 2 0 16,0 0 4-16,0 3-1 16,0 2 1-16,-3 6 4 15,0 3 3-15,0-1 4 16,-3-2 5-16,3-3-4 0,0 0 0 15,3-2-6-15,3-3-3 16,3-3-3-16,6-3 1 16,3-4-28-1,6-4-10-15,5-4-47 16,1-1-60-16,-3 0 38 16</inkml:trace>
  <inkml:trace contextRef="#ctx0" brushRef="#br0" timeOffset="8">13867 8006 204 0,'-3'0'77'0,"6"3"-42"0,-3 18-23 0,0-8 21 15,3 6-2-15,-3 7 2 16,0 6-12-16,0 16-3 16,0-1-10-16,3-2 1 0,-3-5 4 15,3-3-7-15,-3-8-1 0,0 0-14 16,3-5-31-1,0-8-14-15,0-3-153 32,2-18 97-32</inkml:trace>
  <inkml:trace contextRef="#ctx0" brushRef="#br0" timeOffset="9">14063 8430 228 0,'9'13'85'0,"-6"11"-46"0,0 7-19 15,-3-20 24-15,-3 2-13 0,-3 3-4 16,-3 0-13-16,0 0-4 16,0-3-6-16,-3 0-7 0,3-5-1 15,1-2-31-15,2-4-14 16,-6-2-30-16,9-5-13 15,3-3 2 1</inkml:trace>
  <inkml:trace contextRef="#ctx0" brushRef="#br0" timeOffset="10">14263 8117 180 0,'-12'-13'68'0,"6"11"-36"0,3-4-13 16,3 4 21-16,0-1-16 15,3-2-3-15,3-1-7 16,3-2-1-16,2 3-7 16,4-3 0-16,0 0 1 0,3 8-3 15,0 8-1-15,0 3 1 16,-3 5 0-16,-3 5 2 0,-9 3 1 16,-9 7-1-16,-3 9 1 15,-6-3 2-15,-3-5 2 16,0-3 1-1,3-5 0-15,0-6 0 0,3-2 2 16,4-3-1-16,2-5 0 16,3-2-10-16,3-6-3 15,6 2-1-15,5-2 2 16,4 0-2-16,6 0-2 16,3 0 2-16,-3 0 0 0,0 0-13 15,-1 0-3 1,1 3-35-16,-3-3-16 15,-3 0-64-15</inkml:trace>
  <inkml:trace contextRef="#ctx0" brushRef="#br0" timeOffset="11">14620 8350 244 0,'-3'6'90'0,"-6"7"-48"0,18 5-40 15,-12-10 19-15,0 3 4 16,-3-1 5-16,-3 14-10 16,-3-3-2-16,-6-5-10 0,0 0-5 0,0-3 0 15,4-2-26-15,-1 0-10 16,3-4-43-16,0-1-18 16</inkml:trace>
  <inkml:trace contextRef="#ctx0" brushRef="#br0" timeOffset="12">14766 8020 280 0,'0'0'107'0,"3"10"-58"0,0-2-37 0,0 0 24 16,-3 0-8-16,-3 3 0 0,0 2-13 15,0 3-6-15,0-1-6 16,0 1-3-16,0 0 1 0,0-3 1 16,0-2 3-16,3-3-7 15,0 3 0-15,3-6 0 16,3 0 1-16,0-2 1 15,3-1 2-15,5-2-3 16,4 0-2-16,0 0-1 16,0 0 3-16,0-2-9 15,3-1-1-15,-6 1-25 16,-1-1-9-16,-2-2-39 0,-3-1-16 16,0-2-2-1</inkml:trace>
  <inkml:trace contextRef="#ctx0" brushRef="#br0" timeOffset="13">14947 7998 232 0,'-3'-2'88'0,"6"4"-48"0,0-2-38 0,-3 0 44 16,0 19-2-1,0 5-10-15,0 7-8 16,0 6-15-16,0 11 6 0,0 0 3 15,0-6-8-15,0-5-2 0,0-5-6 16,0-6-1-16,0-2-12 16,0-5-4-16,0-6-36 15,0-3-13-15,3-4-32 16,3-1-11-16,0-5 7 31</inkml:trace>
  <inkml:trace contextRef="#ctx0" brushRef="#br0" timeOffset="14">15117 8379 172 0,'6'3'66'0,"0"0"-36"0,6 13-20 16,-6-9 17-16,-3 4 7 0,-3 8 3 15,0-1-8-15,-6 1-5 16,-6-1-14-16,-6 1-4 15,0-3 0-15,0-3-8 0,-3-3-3 16,0 1-13-16,1-6-6 16,-1-2-20-16,3-3-8 15,3-3-45 1</inkml:trace>
  <inkml:trace contextRef="#ctx0" brushRef="#br0" timeOffset="15">15429 8046 296 0,'-9'-3'112'0,"6"-13"-60"0,-8 22-45 16,5-9 23-16,-6 8-7 16,-6-2-2-16,-6 5-7 15,0 0-1-15,3 0-8 16,4 0-5-16,2 2-1 0,3 1-1 16,6 2 0-16,3 3-3 15,12 0 1-15,6 2 0 16,2 1 2-16,7 7-1 0,0 4 1 15,0-4 4-15,0-2 3 16,-6 0-4-16,-4-3-1 16,-5-3 2-16,-9-2 3 15,-6 0 0-15,-5-3 0 16,-4-2-3-16,-3-3 1 16,-6-6-11-16,0-2-4 15,3-2-10-15,6-3-1 16,7-3 3-16,2-3 2 0,12-8 4 15,5-2 3 1,4 0 7-16,3 0 4 0,3 0-1 16,3 0 0-16,0-1 7 15,-7 4 4-15,-2 2 8 16,-3 0 6-16,-6 0 0 16,-6 3 3-16,-6 3-15 15,-3 2-7-15,0 0-17 16,0 2-5-16,1 4-29 15,2-1-12-15,3 0-39 16,3 3-53 0,9 0 41-16</inkml:trace>
  <inkml:trace contextRef="#ctx0" brushRef="#br0" timeOffset="16">15596 7914 168 0,'-6'-11'66'0,"6"3"-36"0,-6 6-13 0,6 2 22 16,0 0-2-16,0 0 0 15,0 0-18-15,0 0-9 16,0 0-6-16,6 0-4 0,3 0 1 16,3 0-4-16,3 2 2 0,0 1 1 15,3 2 0 1,-1 0 0-16,1 3 2 0,-3 0 1 15,-3 3 1-15,-6-1 9 16,-6 6 3-16,-6 5 4 16,-3 3 2-16,0 3-10 15,0-1-2-15,0 1-6 16,0-1-3-16,3-2 0 16,6 0 1-16,0 2-12 15,6-7-3-15,3-3-34 16,15-3-14-16,0-3-65 15</inkml:trace>
  <inkml:trace contextRef="#ctx0" brushRef="#br0" timeOffset="17">15795 8223 284 0,'-14'3'107'0,"-1"2"-58"0,6 0-57 16,3 14 24-16,0 0-7 15,6 4-5-15,0 4 0 16,3 2-2-16,6 3 1 0,-3 2 2 16,0 0 7-16,-3-2 2 0,-6-3 1 15,-9-2 4 1,-6-3-9-16,-9-1-1 0,-9-4-23 16,-8-3-8-16,-1 0-62 15,3-8-27-15,-5-6-7 16</inkml:trace>
  <inkml:trace contextRef="#ctx0" brushRef="#br0" timeOffset="18">3336 8805 116 0,'6'-18'44'0,"0"13"-24"0,-1-3-13 0,1 0 13 16,-3 8-1-16,-3 0 14 15,-6 13-5-15,-14 16-14 16,-16 19 2-16,-15 23 2 0,-14 27-2 16,-13 21 3-16,-20 13-10 15,3-7-3-15,3-6-4 16,11-13-2-16,10-16 3 16,11-19 0-16,10-13-15 15,8-18-4-15,6-14-27 16,21-15-11-16,4-19-33 15</inkml:trace>
  <inkml:trace contextRef="#ctx0" brushRef="#br0" timeOffset="19">2597 8792 252 0,'-23'0'93'0,"17"0"-50"0,-3 5-52 0,9 3 14 15,9 6-10-15,-3 9 1 16,8 12 8-16,10 10 5 16,12 26-4-16,21 17 4 0,14 15 1 15,15 21-3-15,24 6-2 16,-2-1-2-16,-1 1 0 0,-9-19-35 16,-12-16-13-16,1-10-29 15,-13-8-46 1,-14-38 29-16</inkml:trace>
  <inkml:trace contextRef="#ctx0" brushRef="#br0" timeOffset="20">3493 10186 156 0,'-20'11'60'0,"2"5"-32"0,-12 16-20 0,12-11 18 15,-21 13 7-15,-11 22 4 16,-10 7 0-16,-20 17 0 15,-18 2-20-15,-10 16-8 0,7-3-4 16,0-3-12-16,3-4-3 16,9-14-17-16,11-8-8 15,19-13-36 1,8-11-57-16,12-15 28 16</inkml:trace>
  <inkml:trace contextRef="#ctx0" brushRef="#br0" timeOffset="21">2597 10134 220 0,'-6'-6'85'0,"12"12"-46"0,-3-1-43 15,3 3 13-15,6 8 4 16,0 13 3-16,12 10 4 15,21 20 0-15,5 17-11 16,13 12-3-16,8 12-2 0,10 11-2 0,14 3-2 16,9-5 5-16,-15-11 1 15,-5-11-2 1,-7-10-3-16,0-6-25 0,-11-13-11 16,-10-8-84-1</inkml:trace>
  <inkml:trace contextRef="#ctx0" brushRef="#br0" timeOffset="22">2020 11705 184 0,'-9'-21'68'0,"9"21"-36"0,0 0-29 15,0 3 15-15,0 10-11 16,0 13-4-16,0 27 9 16,0 19 6-16,0 20-9 15,3 27 0-15,-3 6-2 0,6 4-1 16,3-4 1-16,3-12-9 0,0-17-3 15,6-17-33-15,-4-13-14 16,1-18-40 0</inkml:trace>
  <inkml:trace contextRef="#ctx0" brushRef="#br0" timeOffset="23">1954 11647 140 0,'-5'0'52'0,"5"0"-28"0,3 0-8 16,-3 0 16-16,0 0-11 0,0 0-4 15,0 0-4 1,0 0-1-16,8 3-6 0,1-1 3 0,3 1 1 15,3-3-3-15,9 0-2 16,-3 0 2-16,9 0 2 16,-1 0-2-16,7 0 1 15,6 0-1-15,5-3 1 16,7 3 0-16,11 0 0 16,-5-2-4-16,14-1-1 15,7-2-1-15,2-3 1 16,3 0-2-16,-2-3-1 15,5 1-2-15,0 4 1 16,1-2 1-16,-4 3 0 0,-6 0 0 16,4-3 0-16,-4 3 0 15,3-1 2-15,-2 1-1 16,2 0 2-16,-6-1-2 16,4 1-1-16,-1 2 1 15,-2-2-1-15,-1 0-3 16,0 2 0-16,-2-2 2 15,2 2 0-15,-2 1 1 16,5-1 0-16,0-2 2 16,1 2 1-16,8-2-4 15,-3 0 1-15,4-1 0 16,-1 1 0-16,0 2-3 16,6-2 2-16,19 2 3 0,-1 1 1 15,-3 2-1-15,-9-3 1 16,0 3-4-16,-3-3-2 15,-2 1 4-15,-1 2 1 16,-3 0 0-16,6-3-2 16,1 3 1-16,-7 0-1 15,0 0 0-15,-2 0 0 16,-1 0 0-16,0-3 0 16,0 3 0-16,-2 0 2 15,-7 0-3-15,6 0 0 16,-8 3 1-16,2-3 0 15,1 0 0-15,2 3 0 0,-6-3-3 16,4 0 2-16,-4 0 1 16,0 2 0-16,4-2 2 15,-1 0 3-15,-2 0-4 16,-1 0-3-16,0 0 1 16,1 0 0-16,-1-2 1 15,0 2 0-15,4 0 0 16,-1-3 2-16,-2-2-1 15,5 5-1-15,3 0-2 16,-5-3 1-16,2 1 1 16,-3-1 0-16,7 3 0 0,2 0 0 15,-3-11-3-15,4 3 2 16,2 3 1 0,-6 2 2-16,1 9 1 0,-1-12 1 15,3 4-5-15,0-1-1 16,4 8 1-16,-1-7 2 15,-6-1-2-15,7 3 0 16,-7 0 1-16,3-3 2 16,-3 3-3-16,7-2 0 15,2-6 1-15,-6 8 2 16,4 0-3-16,-1-5 0 16,6-6 5-16,0 6 5 0,4 10-5 15,-7-8 0 1,3-2-2-16,-3 2-2 15,0 1 1-15,1 2-1 0,-1-3 0 16,0 1 0-16,-2-1 0 16,-1 3 0-1,0 8 0-15,-3-8 0 0,7 8 0 16,-1-11 0-16,0 3 0 16,0 8 2-16,-5 8-3 15,5-13 0-15,0-9 1 16,-3 9 0-16,1-3 0 15,5 0 0-15,0 3 0 16,0-11 2-16,4 10-3 16,-7-2 0-16,3 3 1 0,0-8 2 15,-2 7-1 1,-1-2-1-16,0 0 1 16,3 0-1-16,-2 3 0 15,-4-3 0-15,-3 0-3 0,-6 3 2 16,4-3 1-16,-4 2 2 15,0-2-1-15,1 11-1 16,-7-6 1-16,-2 0-1 16,-4-2 0-16,0-8 0 15,4 2 0-15,-4 0 0 16,-5 9 0-16,-1-4 0 16,-2 1 0-16,2-8 0 0,1-1 0 15,5-4 2-15,-2 10-1 16,-4-3-1-1,1 1 1-15,2 2-1 16,1 0-3-16,-4-8 2 16,6 10 1-16,-2 1 2 0,2 0-3 15,-5-1 0-15,2 6 3 16,1-8 1-16,2 0-4 16,1 0 1-16,-4 11-2 15,10-6 0-15,-7 0 2 16,6 1 2-16,7-1-3 15,-1-2 0-15,0-3 1 16,4 0 2-16,-4 2 1 16,-6 1 3-16,1-3 1 15,-4 2 1-15,1 1-4 0,2-3-1 16,0 3-3-16,-5-1-1 16,-1-2 3-16,4 3 1 15,-10-3 1-15,-2 0 2 16,-7 0-3-16,1 0 0 15,-4 0-1-15,-5 3 1 16,-6-3-4-16,-4 2 0 16,-2 1 1-16,0 0 0 15,-3 2 0-15,-4 0 0 16,-2-2 0-16,0 2 0 16,3 0 0-16,-7 1 0 15,-2-1 0-15,-6-2 0 16,0-1 2-16,-3-2 1 0,-3 0-4 15,0 0 1-15,-3 0-9 16,0-2-4 0,0 2-22-16,6 0-8 0,2 0-30 15,4 0-11-15,6-3-16 16</inkml:trace>
  <inkml:trace contextRef="#ctx0" brushRef="#br0" timeOffset="24">18778 11623 76 0,'3'-21'30'0,"3"5"-16"0,6-5-6 0,-6 16 13 16,0-6 16-16,0 0 10 16,0 1-6-16,0 2 1 15,0 0-11-15,0 3-4 16,-1-1-15-16,-5 6-10 0,3 8-2 16,-3 11 2-16,-3 10 1 15,0 19-1-15,-2 23 1 16,-1 16 2-16,0 14 4 15,3 18-2-15,0 5 1 0,3 1-3 16,3 7 0 0,0-16-6-16,3-10 1 15,0-16 4-15,-1-10 5 16,1-12-3-16,-3-12-1 0,0-11-24 16,0-11-13-16,3-10-89 15</inkml:trace>
  <inkml:trace contextRef="#ctx0" brushRef="#br0" timeOffset="25">2097 12954 124 0,'0'-11'46'0,"0"19"-24"0,15-13-15 0,-12 5 13 16,6 0-8-16,3 0 1 16,3 0 1-1,6 0 1-15,3 5-8 0,2 1 5 0,16-6 1 16,0 2 0-16,5 1 0 16,7 0-5-16,5-3 0 15,10 2-1-15,14-2 3 16,-2 0-3-16,5 0 1 15,12 3-5-15,6 0 0 16,6-1-3-16,-2-2-1 16,2 0 3-16,3 0 3 15,3 3 4-15,-3-3 2 0,0 0-3 16,0 0 0-16,-3 0-5 16,-5 0 0-16,2 0 1 15,0 0 2-15,-3 0-8 16,0 0 0-16,0-3 2 15,4 1 2-15,-4 2 0 16,-9-3-2-16,0 3 1 16,-2-3-1-16,-4 3 0 15,3 0 2-15,-6 0-1 16,4 0-1-16,-4 0 3 16,0 0 0-16,1 0-4 15,-1-2 1-15,21-4-2 16,-9 1 0-16,1 0 2 15,2 2 2-15,-6 0-1 0,3-7 2 16,1 10-2-16,-1-5-1 16,3 7 1-16,-3 1 1 15,0-3-3-15,7 0 0 16,-4 0 1-16,-3 2 0 16,-3-7 0-16,1 5 0 15,2 3 0-15,-3-1 0 16,0-2 0-16,3 0 0 0,-5-7 0 15,-1 7 0 1,0 2 0-16,-2 1 2 16,2-3-3-16,-6 0 0 15,1 0 1-15,-4 2 2 16,3 1-1-16,-2 0-1 0,-1-3 1 16,0 5 1-16,-2 0-1 15,2-5-1-15,-3 0 1 16,7-2-1-16,-4-1-3 15,0 3 0-15,7 0 2 16,-7 0 2-16,-6 0 0 16,4 0-1-16,2 0 1 15,-3 0-1-15,4 5-3 16,-4-2 2-16,3-6 3 16,1 1 1-16,-1-1-1 15,-2 3-2-15,2 0-2 16,3-3 1-16,1 1 1 0,2-1 0 15,-3-2 0-15,0 0 0 16,4-1 0 0,-1 1 2-16,6 0-3 0,-2 2 0 15,-1 3 1-15,3-5 2 16,-6-1-1-16,4 4-1 16,-4-1 1-16,0 1-1 15,-5-1-3-15,5 0 2 16,0 1 1-16,-2-1 2 15,-1 3-1-15,-3-3-1 16,6 1 1-16,1-1-1 16,-1 0-3-16,-6 3 2 15,1-2 1-15,-1-1 0 16,0 0 0-16,4 1 0 0,-4-1 0 16,0 3 0-16,7-3 0 15,2 1 2-15,0-1-3 16,-2 3 0-16,-1 0 1 15,3 0 2-15,0-2-1 16,1-1-1-16,-4 3 1 16,-3 0-1-16,4 3 0 15,-1-6 0-15,0 3 2 16,1 0 1-16,-1 3-4 16,-3-3-1-16,3-3 1 15,4 0 2-15,-7 3-2 16,3 0 0-16,-5 0 1 15,5-2 2-15,-3-1-3 16,1 3-2-16,-7 0 4 16,-3 0 1-16,1 0-3 15,2-3 1-15,3 1 2 0,-5 2 1 16,2-3-4-16,-2 0-1 16,2 1 1-16,-3-1 0 15,4 0 1-15,-4 1 0 16,1-1 0-16,-4 3 2 15,6 0-3-15,-5 0 0 16,-4 3 1-16,1-3 2 16,-7 0-3-16,4 2 0 15,-7-2 1-15,12 3 2 16,-5-3-3-16,-1 3 0 16,1 2 1-16,2-2 0 15,-2-1-3-15,-4 1 2 0,4 0 3 16,-7-1 1-16,7 1-4 15,-4 0-1-15,4 2 1 16,2 0 2-16,0-2 4 16,1-1 4-16,2 4 0 15,1-4 2-15,-4 1-8 16,4 0-4-16,8-3 2 16,-6 0 1-16,1 0 2 15,-7 0 0-15,4 2-5 16,-7 1-1-16,-5-3-8 15,8-3-2-15,-3-2-88 16</inkml:trace>
  <inkml:trace contextRef="#ctx0" brushRef="#br0" timeOffset="26">19001 12110 196 0,'-15'5'74'0,"15"1"-40"0,-3-4-20 0,3-2 22 15,0 0-11-15,0 0-3 16,9 0-6-16,9 0-2 15,9-2-8-15,18-1 5 0,5-2 4 16,10 2-3-16,-1-2 1 16,4-1-6-16,-1 4-2 15,4-6-2-15,-4 3-3 16,-5-1-10-16,-4 4-4 16,-11-6-26-16,-9 0-9 15,-9 0-37 1</inkml:trace>
  <inkml:trace contextRef="#ctx0" brushRef="#br0" timeOffset="27">19611 11896 224 0,'-20'-8'85'0,"17"10"-46"0,-3-4-39 16,6 2 18-16,6 2-10 0,6-2-2 16,5 6-3-16,4 2-3 15,3 2 1 1,3 1-1-16,-3 5 0 0,2 0 0 16,-5 5 0-16,-12 0 2 15,-6 3 3-15,-6-3 2 0,-6 0 3 16,-6 0-3-16,1-2 1 15,-13-3-25-15,3-1-10 16,3-1-84 0</inkml:trace>
  <inkml:trace contextRef="#ctx0" brushRef="#br0" timeOffset="28">20296 11753 124 0,'0'-5'46'0,"0"2"-24"0,0-2-15 15,-6 5 15-15,9-3 0 16,-9 0 4-16,0 1-5 16,-3-1-1-16,3 0-11 15,-3 1 6-15,-3 2 4 0,1 2-1 16,-1 1 1-16,-3 5-12 15,3 0-5-15,3 2-3 16,0 1-1-16,3 0 2 16,6 2 0-16,0-3 0 15,6 1 0-15,3-3 0 16,-3-3 0-16,3-2 4 0,-3-6 2 16,0 1-2-16,-3-4-3 15,-3 1 2-15,0 0 0 16,0-1-4-1,0 1 1-15,3 0-2 0,0 0-2 16,3 2 3-16,3 0 0 16,5 1-2-16,4 2 2 15,0 0-1-15,-3 5-2 16,0 8 3-16,-3 8 0 16,-3 3 3-16,-6 5 1 15,-9 0 5-15,-6 6 5 16,-3-1-7-16,-3-2-3 15,3-3 0-15,0-3 0 16,3-2-12-16,4-5-4 16,2-3-29-16,3-3-11 15,6-5-23 1,3-3-36-16,8-2 36 0</inkml:trace>
  <inkml:trace contextRef="#ctx0" brushRef="#br0" timeOffset="29">20430 12105 192 0,'-12'5'74'0,"6"3"-40"0,0 3-27 16,3-4 18-16,0 1-7 15,0 3 0-15,3 0-4 16,0-1-1-16,6-2-7 16,3 0 0-16,3-3 4 0,3-5 0 0,3-5 2 15,-3-3-2-15,0-3 1 16,-4-2-4-1,-2 0 1-15,-9 2-1 16,-3-4 1-16,-3 1-7 0,-2 4 0 16,-4 2-3-16,0-5 0 15,3 7-36-15,3 4-16 16,3 2-70 0</inkml:trace>
  <inkml:trace contextRef="#ctx0" brushRef="#br0" timeOffset="30">20626 11957 176 0,'-5'-6'68'0,"2"9"-36"0,3 5-33 0,0-8 15 0,3 8 5 15,2 2 6-15,1 6-5 16,0 3 1-16,0-1-12 16,0 1-1-16,0-3-1 0,0 0-3 15,0-3-3-15,-3-3 2 16,-3-2 2-16,0-2 11 16,-3-6 5-16,0-3-7 15,-3-2-3-15,0-6 0 0,3-5 0 16,-3-2-3-16,3-4 0 15,6 1-5-15,3 3-2 16,3-1-3 0,3 6-1-16,6 2-5 0,6 4-2 15,3 1-37-15,2 4-14 16,4 2-18-16,-3 0-3 16,-3 2 0-1</inkml:trace>
  <inkml:trace contextRef="#ctx0" brushRef="#br0" timeOffset="31">21013 11938 208 0,'-20'-11'79'0,"5"11"-42"0,0 3-26 0,9 0 21 0,-3 2-11 15,-3 3-1 1,-3 3-10-16,0 2-2 0,3 11-4 16,0-3-5-16,6 0-2 0,4-3 2 15,4 1 2-15,4-3 0 16,6-6-1-16,0-2 3 15,0-5 0-15,6-6-12 16,3-2-4-16,-3-3 6 16,-6-5 3-16,-3-6 4 15,-6 1 2-15,-3-1 5 16,0 3 6-16,0 6 4 16,-6 2 4-16,3 3-9 15,0 13-6 1,6 5-5-16,3 5 2 15,2 1 0-15,1-1-4 0,3 4-1 16,3-4-6-16,3-2-2 16,6-5-39-16,6-6-18 15,5-5-47 1</inkml:trace>
  <inkml:trace contextRef="#ctx0" brushRef="#br0" timeOffset="32">21383 11925 260 0,'-18'0'96'0,"6"8"-52"0,-9 10-56 0,12-7 15 16,-3 7-1-16,-6 6 6 15,-6-3-2-15,4 0 2 16,2-2-5-16,0 0-13 0,3-4-5 16,3-1-44-16,0-6-16 0,3-3-17 15</inkml:trace>
  <inkml:trace contextRef="#ctx0" brushRef="#br0" timeOffset="33">21174 11864 272 0,'0'-13'101'0,"18"29"-54"0,-6 5-55 16,0-8 18-16,0 5 4 15,3 9 8-15,-1 2-7 16,4 0-1-16,3-2-8 15,3-1-4-15,0-2-1 0,6-3-10 16,2-5-4-16,1-5-53 0,-3-6-23 16,0-5-24-1</inkml:trace>
  <inkml:trace contextRef="#ctx0" brushRef="#br0" timeOffset="34">21707 11721 356 0,'-12'-11'134'0,"12"11"-72"0,3 0-72 0,3 0 22 16,3-2-9-16,3-1 1 15,6 1-5-15,5-1 1 0,4 3 0 16,6 0-36-16,0 3-15 0,-3 2-65 15,-7 3-54 1,-8 0 61-16</inkml:trace>
  <inkml:trace contextRef="#ctx0" brushRef="#br0" timeOffset="35">21716 11930 316 0,'3'-3'121'0,"9"3"-66"0,12-5-60 15,-10 5 20-15,7-3-9 16,12 3-1-16,3 0-3 0,-1 0-2 16,1 3 1-1,0-3-72-15,0 5-29 0,-19-5-23 16</inkml:trace>
  <inkml:trace contextRef="#ctx0" brushRef="#br0" timeOffset="36">22677 11557 156 0,'-3'-11'60'0,"0"6"-32"0,-3-3-22 0,0 6 15 16,0-4 9-16,-8 1 8 16,-10 2-11-16,0 6-4 15,-6 2-13-15,-8 6-4 0,-1 10-2 16,3 3-2-16,6 0-2 16,7-1-2-16,2 1-1 15,15 0 4-15,3-3 1 16,12-2 2-16,6-6 0 0,2-5 0 15,1-5 0-15,3-6-5 16,6-5 1-16,0-3 0 16,-3-2 2-16,-4 0-1 15,-5-6-1-15,-3 6 1 16,-6 3-1-16,6 2 4 16,-6 13 5-1,-3 8-3-15,0 14-3 16,3 18 1-16,0 5-3 15,0 0-1-15,3 6 1 16,0-9 1-16,3-4-1 16,2-6 2-16,1-6-18 15,0-7-6-15,0-8-37 16,0-8-12-16,9-13-30 16</inkml:trace>
  <inkml:trace contextRef="#ctx0" brushRef="#br0" timeOffset="37">23109 11583 148 0,'-6'-15'57'0,"6"30"-30"0,0-7-7 0,0-8 19 15</inkml:trace>
  <inkml:trace contextRef="#ctx0" brushRef="#br0" timeOffset="38">23103 11610 346 0,'6'18'39'16,"-6"9"-21"-16,0 2-11 0,0 8-3 15,0 3-3-15,0-6 2 16,0-2 0-16,0 0 1 15,0-9-13-15,0-4-4 16,3-3-34-16,0-6-12 16,3-4-37-1</inkml:trace>
  <inkml:trace contextRef="#ctx0" brushRef="#br0" timeOffset="39">23323 11668 244 0,'-18'0'93'0,"3"8"-50"0,-8 5-50 16,11-5 16-16,0 3-2 15,-12 2 6-15,0 3-9 16,0-3-2-16,1-2-2 16,-1 5-18-16,-6-8-5 0,3-3-35 15,3-5-15-15,1-3-11 16</inkml:trace>
  <inkml:trace contextRef="#ctx0" brushRef="#br0" timeOffset="40">22942 11650 212 0,'15'0'82'0,"15"5"-44"0,9 3-27 0,-22-3 23 16,10 8-11-16,6 6-4 15,-3 5-10-15,11 10-4 16,-2 0-3-16,0-2-24 0,-6 0-7 15,-4-11-85 1</inkml:trace>
  <inkml:trace contextRef="#ctx0" brushRef="#br0" timeOffset="41">23657 11634 36 0,'-3'0'13'0,"3"0"-6"0,0 2-13 0,0-2 3 0,0 0-4 16,0 0 2-16,0 0-6 15,0 0-1-15</inkml:trace>
  <inkml:trace contextRef="#ctx0" brushRef="#br0" timeOffset="42">23666 11618 72 0,'3'-13'30'0,"-1"13"-16"0,-2 0 3 16,0 0 16-16,0 0 0 16,0 0 1-16,0 0-6 15,0 0 0-15,0 0-7 16,-2-8-1-16,-1 2-11 15,-3 1 6-15,6 0 2 0,-3 0-5 16,0 2-2-16,0 0 1 16,0 1 3-16,0-1-8 15,-3 3-1-15,3 0-3 16,-3 0 1-16,0 0-4 16,-3 8 0-16,0-3 1 0,3 6 0 15,-6-1 0-15,9 1 0 16,-3 0 0-16,3-4 2 15,3 1-3-15,0 0 0 16,3-2 1-16,3-1 0 16,-3-2 0-16,9-1 0 15,-3-2 0-15,3 0 0 16,-3-2 2-16,0-1 3 16,0 0-4-16,-3 1-1 15,0-6 0-15,0 0 0 0,-1 2-3 16,1 1 2-16,-3 0-1 15,6 2 0-15,3 1 0 16,3 2 0-16,-3 2 2 16,0 1 0-16,0 2-3 15,-3 3 0-15,-3 5 4 16,-3 8 3-16,-12 6-1 16,-6 10-2-16,-6 8 11 15,-3 0 4-15,-3-3-6 16,4-2-3-16,2-6-4 15,0-2-3-15,12-5-2 16,-3-6 1-16,9-5-21 16,3-6-8-16,9-7-5 15,6-3 1-15,6-8-16 16,9 0-6-16,5-3-27 16</inkml:trace>
  <inkml:trace contextRef="#ctx0" brushRef="#br0" timeOffset="43">23862 11954 208 0,'-12'13'77'0,"9"-5"-42"0,-12 13-19 0,12-8 22 16,-3 1-11-16,3-1-1 15,0 0-6-15,3 0-3 16,6-2-9-16,3-3-1 0,0-3 3 16,3-5-4-16,9-2 2 15,-3-4-3-15,-6-7 0 16,-3 2-1-16,0-2 0 0,-12-3-5 15,-3 3 1-15,-3 0-5 16,-3 2 1-16,-3 3-11 16,0 3-6-16,3 2-26 15,3 3-10-15,9 0-60 16</inkml:trace>
  <inkml:trace contextRef="#ctx0" brushRef="#br0" timeOffset="44">24079 11843 188 0,'-9'5'71'0,"12"0"-38"0,0 19-17 0,0-13 22 15,0 2-5-15,0 3 1 16,3 2-17-16,0 1-5 16,0-1-8-16,-3-2-3 0,3-2 0 15,-3-4 1-15,-3-2 1 16,0 0 5-16,0-3 3 16,-3-7-2-16,-3-6 0 15,3-3-3-15,0-2 1 16,0-3-4-16,3 0-2 15,3-8 2-15,3 0 0 0,3 3-4 16,3 3-1-16,6 5 1 16,3 2 0-1,-1 3-6-15,7 3 0 0,-3 5-21 16,-3 0-9-16,9 13-30 16,-4-5-10-16</inkml:trace>
  <inkml:trace contextRef="#ctx0" brushRef="#br0" timeOffset="45">24526 11872 160 0,'-6'-24'63'0,"6"19"-34"0,0 2-34 15,0-5 60-15,-9 3-14 16,3 2-13-16,-9 9-9 16,6 7-12-16,-12 5-5 0,0 3 1 15,-2 6 2-15,-4 5 2 16,6-1-3-16,9 1-3 16,3-3 0-16,6-2-1 15,6-6 2-15,9-5 3 16,6-8 4-16,0-6 2 15,3-7-1-15,2-6-1 16,-2-10-5-16,0-3-3 0,0-5 0 16,-12-13-1-16,0-3-3 15,-3-3 0-15,-12-2 2 16,3 8 0-16,-6 2 3 16,0 8 1-16,0 9 3 15,0 4 3-15,-3 11-6 16,9 5-2-16,-3 9-1 15,3 10 0-15,0 10 8 16,6 19 7-16,0 5-3 16,6 6 1-16,0-6-6 15,3-5-2-15,3-2-2 16,0-6-3-16,-3-6-8 16,6-4-3-16,-7-9-40 15,10-4-17-15,3-9-64 16</inkml:trace>
  <inkml:trace contextRef="#ctx0" brushRef="#br0" timeOffset="46">24773 11964 272 0,'-18'0'101'0,"18"3"-54"0,0 5-55 0,0-3 16 15,0 3 3-15,0 6 5 16,0 1 0-16,0 1 3 15,0 0-10-15,0-3-8 0,0 1-1 0,0-4-11 16,6-2-3 0,-3-3-37-16,3-5-17 15,-3-8-46 1</inkml:trace>
  <inkml:trace contextRef="#ctx0" brushRef="#br0" timeOffset="47">24722 11700 296 0,'-18'-19'112'0,"15"17"-60"0,3 2-61 16,0 0 18-16,0 0-23 16,3 2-3-16,6 1-106 15,0 2-45-15</inkml:trace>
  <inkml:trace contextRef="#ctx0" brushRef="#br0" timeOffset="48">20242 12909 104 0,'0'0'38'0,"0"0"-20"0,3 0-4 0,-3 0 17 16,0 0-4-16,0 0 1 15,0 0-6-15,0 0-2 16,-3 0-11-16,3 0-1 0,0 0-1 16,-2 0 1-16,-1 0 0 15,0-3-2-15,-3 3 1 16,0 0 2-16,0 3 2 16,0 0 1-16,-3-1 2 15,-3 6-3-15,3 3-1 16,0-3-2-16,-3 2 0 15,0 1-4-15,3 0-3 16,9 2-3-16,0 0 1 16,6-2 1-16,0-1 2 15,3-2-1-15,3-3-1 16,3-5 3-16,0-2 2 16,0-4-7-16,3 1 0 0,-4-3 0 15,-11 0 3-15,0-2 0 16,-3-1 2-16,-6-2-2 15,0 0 2-15,1 2-2 16,2 0-1-16,0 4 1 16,3-1 1-16,0 2-6 15,6 4 1-15,8-1 1 16,4 0 1-16,0 3-2 16,-3 8 0-16,0 6-1 0,-3 1 3 15,-6 7 0 1,-6 7 3-16,-6 10-1 15,-9 9 2-15,-6 0 0 0,0-3 1 16,0 0-2 0,1-3 1-16,2-10-2 0,3-6-1 15,6-5-17-15,3-2-6 16,6-3-38-16,3-8-15 16,9-3-20-1</inkml:trace>
  <inkml:trace contextRef="#ctx0" brushRef="#br0" timeOffset="49">20400 13287 232 0,'-24'11'88'0,"15"2"-48"0,1 3-47 0,5-3 14 15,3 3 8-15,0-3 7 0,0 1-4 16,6-4 0-16,5-2-11 15,4-3-2-15,3-2 1 16,3-6-1-16,-3-7 2 0,0-1-2 16,-3-2 0-16,-6-3-1 15,-3 0 2-15,-9 0-3 16,-6 1-2-16,-3 1-3 16,-6 1-1-16,0 5-5 15,3 0-2-15,0 6-24 16,3-1-10-16,6 3-37 15,6 0-51 1,6-3 33-16</inkml:trace>
  <inkml:trace contextRef="#ctx0" brushRef="#br0" timeOffset="50">20609 13232 192 0,'-3'16'74'0,"6"-3"-40"0,0 8-33 0,-3-8 14 16,3 1 7-16,0-1 8 15,-3 0-11-15,0 0-3 16,3-2-10-16,-3-3-4 0,0-3 1 16,0 0 4-16,0-5 6 15,-3-5-3-15,0 0 0 0,0-8 5 16,-3-3 4-16,0-6-3 15,3-4 1-15,0 0-10 16,3 2-2-16,3 0-5 16,3 5-1-16,6 4-1 15,-1 1-2-15,4 4-8 16,9 2-3-16,9 3-27 16,0-1-13-16,-1 4-42 15,4-1-44 1,-3 0 46-16</inkml:trace>
  <inkml:trace contextRef="#ctx0" brushRef="#br0" timeOffset="51">20999 13110 244 0,'-30'-5'90'0,"24"7"-48"0,-9 1-34 16,6 2 24-16,-3 3-5 0,-6 14 2 15,0-1-14-15,3 5-4 16,1 6-7-16,5 2-3 0,3-5 2 15,6-2-2-15,3-3 2 16,6-6 0-16,3-5 1 16,2-2-2-16,4-11 1 15,-3-8-4-15,3-3-2 16,-3-2 2-16,-3-5 0 0,-3-1 1 16,-3-5 2-16,-6-5-1 15,0 5 2-15,-3 3-2 16,3 8-1-16,-3 2-2 15,3 22-3 1,0 5 2-16,3 5 2 16,3 0 1-16,0 0 0 15,6-2 2-15,-1 2-6 16,4-5 1-16,0-3-32 16,3-7-14-16,3-6-35 15,9-3-14-15,5-8 5 16</inkml:trace>
  <inkml:trace contextRef="#ctx0" brushRef="#br0" timeOffset="52">21332 13110 288 0,'-15'3'110'0,"9"5"-60"0,-3 8-58 0,3 2 16 16,-3 6-2-16,-3 0 4 15,-6 5-3-15,1-5-2 16,-1-3-2-16,3 3-20 0,3-3-6 15,3-5-46-15,0-3-18 16</inkml:trace>
  <inkml:trace contextRef="#ctx0" brushRef="#br0" timeOffset="53">21106 13131 280 0,'-9'3'107'0,"12"-3"-58"0,0 5-59 15,3 6 14 1,0 5 21-16,3 5 15 0,-1 5-5 16,4 6 0-16,6-3-20 15,3 3-9-15,0-6-2 0,3-4-16 16,0-4-5-16,2-5-57 16,4-2-26-16,0-8-33 15</inkml:trace>
  <inkml:trace contextRef="#ctx0" brushRef="#br0" timeOffset="54">21582 13065 300 0,'-15'-3'112'0,"12"3"-60"0,6 0-47 0,-3 0 22 16,6 0-11-16,6-2-1 15,6-3-7-15,6-1 0 16,2-2-5-16,4 3-4 0,3 0-2 0,-3 2-27 16,-4 0-12-1,-2 3-43-15,-6 3-18 16,-9 2-1-16</inkml:trace>
  <inkml:trace contextRef="#ctx0" brushRef="#br0" timeOffset="55">21576 13176 304 0,'-6'-2'115'0,"12"2"-62"0,3 0-60 15,0 2 21-15,6-2-7 16,9-5 3-16,2 2-7 15,7 1-4-15,0-1 0 16,0-2-77-16,14-1-34 0,-5 4-4 16</inkml:trace>
  <inkml:trace contextRef="#ctx0" brushRef="#br0" timeOffset="56">22150 12692 160 0,'18'-26'60'0,"-12"20"-32"0,0 1-4 0,-3 5 24 16,0 0-6-16,3 3 0 16,0 2-4-16,0 11-2 15,3 10-19-15,-3 6 1 0,0 5 2 16,-3 5-11-16,0-5-2 16,0 1-5-16,0-7-2 15,0-2 1-15,0-2 1 16,0-6-10-16,0-5-4 15,3-3-32-15,0-5-13 16,0-3-24-16,-1-5-7 0,1-2-8 31</inkml:trace>
  <inkml:trace contextRef="#ctx0" brushRef="#br0" timeOffset="57">22368 12819 260 0,'-24'0'96'0,"21"5"-52"0,-3 1-43 16,3 2 19-16,-6 2 2 16,-3 1 4-16,-6 7-12 15,-3 3-3-15,7-2-7 16,-4-3-5-16,6 0-2 0,0-3-36 0,3-2-14 16,0-4-24-16,-3-4-9 15</inkml:trace>
  <inkml:trace contextRef="#ctx0" brushRef="#br0" timeOffset="58">22064 12859 252 0,'-6'-6'93'0,"9"9"-50"0,0-3-50 16,9 5 49-16,6 1-2 16,3 2-6-16,3 5-5 15,5 5-17-15,4-2-8 0,9 0 0 16,2 0-27-16,1-3-12 15,-3 0-75 1,-7-2-66-16,4 0 59 16</inkml:trace>
  <inkml:trace contextRef="#ctx0" brushRef="#br0" timeOffset="59">22799 12562 168 0,'-26'-5'66'0,"14"8"-36"0,-6 5-26 0,9 0 13 15,-9 5 5-15,-3 8 6 0,-3 21 0 16,-2 11 1-16,-1 11-16 15,6 5 3-15,0 7 4 16,15 4-7-16,9-4-2 16,9 1-4-16,3-11-2 0,6-7-21 15,6-15-7 1,-1-6-30-16,4-12-14 0,9-7-37 16</inkml:trace>
  <inkml:trace contextRef="#ctx0" brushRef="#br0" timeOffset="60">22999 12830 236 0,'-24'-14'88'0,"21"6"-48"0,-9 1-31 0,3 1 22 15,3 4-13-15,-9 2-2 16,0 2-12-16,-8 9-4 16,-1 2-1-16,0 6-2 0,3 10 1 15,3-3 2-15,6-2 0 16,3 0 0-16,9-3 2 15,3-3-1-15,9-4 2 16,3-4 0-16,0-4 1 16,6-6-9-16,3-3-2 15,-6-2-5-15,-1-6 0 16,-2-7 8-16,-3 2 7 0,-6-3-1 16,-3 3-1-16,0 0 2 15,0 3 0-15,-3 5 5 16,0 6 3-16,0 4-9 15,-3 17 0-15,3 7 4 16,0 9 6-16,3 4 0 16,3 12 1-16,3-1-7 15,3-3-4-15,0-2-1 16,6-8-1-16,-3-2-11 16,-1-9-5-16,1-12-52 0,3-7-20 15,0-4-21 1</inkml:trace>
  <inkml:trace contextRef="#ctx0" brushRef="#br0" timeOffset="61">23273 12843 268 0,'0'0'101'0,"3"8"-54"0,-3 2-39 0,6-2 21 16,-3 8 0-16,5 3 2 0,-2 2-14 15,-3 3-8-15,0 0-5 16,3-1-4-16,-3-1 1 0,0-4-37 15,3-2-15-15,3-3-89 16</inkml:trace>
  <inkml:trace contextRef="#ctx0" brushRef="#br0" timeOffset="62">23386 12930 296 0,'-21'13'112'0,"12"-10"-60"0,-6 13-61 0,6-8 20 16,-3-3-10-16,-3 0-1 15,6 1-37-15,-2-1-17 16,-1 0-64-16,3-2-24 16</inkml:trace>
  <inkml:trace contextRef="#ctx0" brushRef="#br0" timeOffset="63">23180 12885 300 0,'3'0'112'0,"15"6"-60"0,6 17-47 0,-3-12 22 0,3 2-15 16,5 3-4-16,4 0-23 16,12-3-10-1,-1-2-113-15,4-3-48 0</inkml:trace>
  <inkml:trace contextRef="#ctx0" brushRef="#br0" timeOffset="64">23901 12811 176 0,'-9'-18'68'0,"0"15"-36"0,-3-5-15 16,3 5 20-16,0 1-6 16,-3 4 2-16,0 4-13 15,-6-1-2-15,3 3-10 16,1 2-5-16,8-2 0 0,6 3-2 16,0-3-1-16,6 0 3 15,0 0 0-15,2-3-1 16,-2-2 1-16,9-6-2 0,-3 0 2 15,0-2-2-15,-3 0-1 16,-6-3 1-16,3-3 1 16,-3 3-3-16,-3 0 0 15,6 3-1-15,-3 3-2 16,0-1 0-16,3 3 0 16,-3 5 0-16,6 6 0 15,-3 2 0-15,-3 6 3 16,-3 4 2-16,-9 6 2 15,0 3 3-15,0 5 3 16,-6 0-4-16,-3 3-3 16,6 0-1-16,0-3-1 0,3-6-20 15,3-4-7 1,6-6-35-16,9-8-15 0,3-2-19 16</inkml:trace>
  <inkml:trace contextRef="#ctx0" brushRef="#br0" timeOffset="65">23954 13160 256 0,'-21'19'96'0,"12"2"-52"0,4-8-51 16,10 1 42 0,1-4-11-16,6 1-2 15,0-3-2-15,3-3-11 16,0-5-1-16,3-5-1 0,-6-3-3 15,6-6-1-15,-9-4 1 16,-3 2 0-16,-6-2-2 0,-6-1 1 16,-3 3-2-16,-3 3-1 15,-3 0-10 1,3 2-4-16,3 6-79 16,9 0-44-1</inkml:trace>
  <inkml:trace contextRef="#ctx0" brushRef="#br0" timeOffset="66">24166 13028 220 0,'-9'0'82'0,"9"5"-44"0,9 11-44 0,0-5 14 0,-7 2 13 16,-2 0 8-16,9 6 1 15,-3-3 2-15,0 2-18 16,0 1-4-16,-6-6-2 0,3-2-4 16,-3-4-3-16,6-1 4 15,-6-9 12 1,0-7 3-16,-6-6-6 16,6-3-1-16,0-5-6 15,6 1-2-15,-3 1-5 16,3 4 0-16,0 2-5 15,9 3 1-15,0 2-25 16,0 3-10-16,9 6-35 16,8 2-14-16,-2 0-26 15</inkml:trace>
  <inkml:trace contextRef="#ctx0" brushRef="#br0" timeOffset="67">24550 13004 216 0,'-9'-2'82'0,"6"2"-44"0,-9 2-29 0,6 1 22 15,-3 0-6-15,-3 5 3 16,0 2-10-16,-6 6 0 16,0 2-11-16,-2 6-2 0,14 3 1 15,6-1-5-15,3-2-3 0,0-3 5 16,11-8 3-16,1-2-1 16,6-6 2-16,0-10-2 15,-3-8 0-15,0-3-3 16,-6-5-2-16,-4-6 1 15,-5-2 1-15,3-5-3 16,-6-6-2-16,-6-2 2 16,1 2 2-16,-4 8 9 15,0 6 3-15,0 5 2 16,0 7 1-16,0 4-15 16,6 7-5-16,0 11 10 15,3 16 5-15,3 5-3 16,0 8 0-16,6 3-2 0,3 0-1 15,-3 7-3-15,6-7-2 16,-1-3-17 0,-2-8-9-16,12-8-35 0,-3-5-16 15,0-8-39 1,0 0-38-16,-1-8 60 16</inkml:trace>
  <inkml:trace contextRef="#ctx0" brushRef="#br0" timeOffset="68">24773 13131 272 0,'0'3'104'0,"0"0"-56"0,0 12-58 0,0-4 16 16,0 2-4-16,0 3 1 0,0 0-8 16,0 3-2-16,0-6-56 15,0-3-23 1,9-2-9-16,-6-5-3 16</inkml:trace>
  <inkml:trace contextRef="#ctx0" brushRef="#br0" timeOffset="69">24701 12888 364 0,'-23'-16'134'0,"23"13"-72"0,0 6-83 16,0-3 15-16,6 0-16 16,-1 0 1-16,-2 5-28 0,9 1-13 15,3-4-58-15,0 1-25 16</inkml:trace>
  <inkml:trace contextRef="#ctx0" brushRef="#br0" timeOffset="70">24895 12544 208 0,'-3'-5'77'0,"6"5"-42"0,3 0-39 16,0 0 15-16,9 5 5 0,0 5 7 16,11 12 3-16,-2 23 4 15,6 10-16-15,-3 14 1 0,-12 13-1 16,-7 5 4-16,-8-5 1 16,-8-5-6-16,-4-8 0 15,-12-6-6-15,-6-4 1 16,-18-9-18-16,4-8-6 15,-4-7-45-15,-5-9-20 16,2-5-44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4693-E345-4499-801C-9F8A507B3B36}" type="datetimeFigureOut">
              <a:rPr lang="en-US" smtClean="0"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71838-5CFB-4539-9476-152ED6E8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974887" y="5005808"/>
            <a:ext cx="5424909" cy="250290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</a:t>
            </a:r>
            <a:r>
              <a:rPr lang="en-US" b="1" baseline="0" dirty="0" smtClean="0"/>
              <a:t>jump</a:t>
            </a:r>
            <a:r>
              <a:rPr lang="en-US" b="0" baseline="0" dirty="0" smtClean="0"/>
              <a:t> instructions</a:t>
            </a:r>
          </a:p>
          <a:p>
            <a:r>
              <a:rPr lang="en-US" b="0" baseline="0" dirty="0" smtClean="0"/>
              <a:t>First, unconditional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6039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0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0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/>
              <a:t>Zero-extend:  sets the upper bytes to 0</a:t>
            </a:r>
          </a:p>
          <a:p>
            <a:pPr defTabSz="948410">
              <a:defRPr/>
            </a:pPr>
            <a:endParaRPr lang="en-US" dirty="0" smtClean="0"/>
          </a:p>
          <a:p>
            <a:pPr defTabSz="94841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4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 smtClean="0"/>
              <a:t>Zero-extend:  sets the upper bytes to 0</a:t>
            </a:r>
          </a:p>
          <a:p>
            <a:pPr defTabSz="948410">
              <a:defRPr/>
            </a:pPr>
            <a:endParaRPr lang="en-US" dirty="0" smtClean="0"/>
          </a:p>
          <a:p>
            <a:pPr defTabSz="948410">
              <a:defRPr/>
            </a:pPr>
            <a:r>
              <a:rPr lang="en-US" dirty="0" smtClean="0"/>
              <a:t>The order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operands is backwards, unfortunately; first we do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y, x, but then the </a:t>
            </a:r>
            <a:r>
              <a:rPr lang="en-US" baseline="0" dirty="0" err="1" smtClean="0"/>
              <a:t>setg</a:t>
            </a:r>
            <a:r>
              <a:rPr lang="en-US" baseline="0" dirty="0" smtClean="0"/>
              <a:t> is “true” if x &gt; y. So, think of the </a:t>
            </a:r>
            <a:r>
              <a:rPr lang="en-US" baseline="0" dirty="0" err="1" smtClean="0"/>
              <a:t>cmpq</a:t>
            </a:r>
            <a:r>
              <a:rPr lang="en-US" baseline="0" dirty="0" smtClean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7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address calculations always go</a:t>
            </a:r>
            <a:r>
              <a:rPr lang="en-US" baseline="0" dirty="0" smtClean="0"/>
              <a:t> to memory </a:t>
            </a:r>
            <a:r>
              <a:rPr lang="en-US" b="1" baseline="0" dirty="0" smtClean="0"/>
              <a:t>except in one special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58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jumping back to an arithmetic example now that we’ve covered </a:t>
            </a:r>
            <a:r>
              <a:rPr lang="en-US" b="1" dirty="0" smtClean="0"/>
              <a:t>lea </a:t>
            </a:r>
            <a:r>
              <a:rPr lang="en-US" b="0" dirty="0" smtClean="0"/>
              <a:t>to show how the</a:t>
            </a:r>
            <a:r>
              <a:rPr lang="en-US" b="0" baseline="0" dirty="0" smtClean="0"/>
              <a:t> compiler often generates </a:t>
            </a:r>
            <a:r>
              <a:rPr lang="en-US" b="1" baseline="0" dirty="0" smtClean="0"/>
              <a:t>lea</a:t>
            </a:r>
            <a:r>
              <a:rPr lang="en-US" b="0" baseline="0" dirty="0" smtClean="0"/>
              <a:t> instead of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, and </a:t>
            </a:r>
            <a:r>
              <a:rPr lang="en-US" b="1" baseline="0" dirty="0" err="1" smtClean="0"/>
              <a:t>sal</a:t>
            </a:r>
            <a:r>
              <a:rPr lang="en-US" b="1" baseline="0" dirty="0" smtClean="0"/>
              <a:t> (shift)</a:t>
            </a:r>
            <a:r>
              <a:rPr lang="en-US" b="0" baseline="0" dirty="0" smtClean="0"/>
              <a:t> instead of multiplication</a:t>
            </a:r>
          </a:p>
          <a:p>
            <a:r>
              <a:rPr lang="en-US" b="0" baseline="0" dirty="0" smtClean="0"/>
              <a:t>y*48 becomes:</a:t>
            </a:r>
          </a:p>
          <a:p>
            <a:pPr lvl="1"/>
            <a:r>
              <a:rPr lang="en-US" b="0" baseline="0" dirty="0" err="1" smtClean="0"/>
              <a:t>leaq</a:t>
            </a:r>
            <a:r>
              <a:rPr lang="en-US" b="0" baseline="0" dirty="0" smtClean="0"/>
              <a:t> (%rsi,%rsi,2),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y*2+y == y*3</a:t>
            </a:r>
          </a:p>
          <a:p>
            <a:pPr lvl="1"/>
            <a:r>
              <a:rPr lang="en-US" b="0" baseline="0" dirty="0" err="1" smtClean="0"/>
              <a:t>salq</a:t>
            </a:r>
            <a:r>
              <a:rPr lang="en-US" b="0" baseline="0" dirty="0" smtClean="0"/>
              <a:t> $4,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(y*3) &lt;&lt; 4 == (y*3)*2^4 == (y*3)*16</a:t>
            </a:r>
          </a:p>
          <a:p>
            <a:r>
              <a:rPr lang="en-US" b="0" dirty="0" smtClean="0"/>
              <a:t>Use </a:t>
            </a:r>
            <a:r>
              <a:rPr lang="en-US" b="1" dirty="0" err="1" smtClean="0"/>
              <a:t>imulq</a:t>
            </a:r>
            <a:r>
              <a:rPr lang="en-US" b="1" dirty="0" smtClean="0"/>
              <a:t> </a:t>
            </a:r>
            <a:r>
              <a:rPr lang="en-US" b="0" baseline="0" dirty="0" smtClean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0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7525" y="4763"/>
            <a:ext cx="4173538" cy="312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jumping back to an arithmetic example now that we’ve covered </a:t>
            </a:r>
            <a:r>
              <a:rPr lang="en-US" b="1" dirty="0" smtClean="0"/>
              <a:t>lea </a:t>
            </a:r>
            <a:r>
              <a:rPr lang="en-US" b="0" dirty="0" smtClean="0"/>
              <a:t>to show how the</a:t>
            </a:r>
            <a:r>
              <a:rPr lang="en-US" b="0" baseline="0" dirty="0" smtClean="0"/>
              <a:t> compiler often generates </a:t>
            </a:r>
            <a:r>
              <a:rPr lang="en-US" b="1" baseline="0" dirty="0" smtClean="0"/>
              <a:t>lea</a:t>
            </a:r>
            <a:r>
              <a:rPr lang="en-US" b="0" baseline="0" dirty="0" smtClean="0"/>
              <a:t> instead of </a:t>
            </a:r>
            <a:r>
              <a:rPr lang="en-US" b="1" baseline="0" dirty="0" smtClean="0"/>
              <a:t>add</a:t>
            </a:r>
            <a:r>
              <a:rPr lang="en-US" b="0" baseline="0" dirty="0" smtClean="0"/>
              <a:t>, and </a:t>
            </a:r>
            <a:r>
              <a:rPr lang="en-US" b="1" baseline="0" dirty="0" err="1" smtClean="0"/>
              <a:t>sal</a:t>
            </a:r>
            <a:r>
              <a:rPr lang="en-US" b="1" baseline="0" dirty="0" smtClean="0"/>
              <a:t> (shift)</a:t>
            </a:r>
            <a:r>
              <a:rPr lang="en-US" b="0" baseline="0" dirty="0" smtClean="0"/>
              <a:t> instead of multiplication</a:t>
            </a:r>
          </a:p>
          <a:p>
            <a:r>
              <a:rPr lang="en-US" b="0" baseline="0" dirty="0" smtClean="0"/>
              <a:t>y*48 becomes:</a:t>
            </a:r>
          </a:p>
          <a:p>
            <a:pPr lvl="1"/>
            <a:r>
              <a:rPr lang="en-US" b="0" baseline="0" dirty="0" err="1" smtClean="0"/>
              <a:t>leaq</a:t>
            </a:r>
            <a:r>
              <a:rPr lang="en-US" b="0" baseline="0" dirty="0" smtClean="0"/>
              <a:t> (%rsi,%rsi,2),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y*2+y == y*3</a:t>
            </a:r>
          </a:p>
          <a:p>
            <a:pPr lvl="1"/>
            <a:r>
              <a:rPr lang="en-US" b="0" baseline="0" dirty="0" err="1" smtClean="0"/>
              <a:t>salq</a:t>
            </a:r>
            <a:r>
              <a:rPr lang="en-US" b="0" baseline="0" dirty="0" smtClean="0"/>
              <a:t> $4, %</a:t>
            </a:r>
            <a:r>
              <a:rPr lang="en-US" b="0" baseline="0" dirty="0" err="1" smtClean="0"/>
              <a:t>rdx</a:t>
            </a:r>
            <a:r>
              <a:rPr lang="en-US" b="0" baseline="0" dirty="0" smtClean="0"/>
              <a:t> == (y*3) &lt;&lt; 4 == (y*3)*2^4 == (y*3)*16</a:t>
            </a:r>
          </a:p>
          <a:p>
            <a:r>
              <a:rPr lang="en-US" b="0" dirty="0" smtClean="0"/>
              <a:t>Use </a:t>
            </a:r>
            <a:r>
              <a:rPr lang="en-US" b="1" dirty="0" err="1" smtClean="0"/>
              <a:t>imulq</a:t>
            </a:r>
            <a:r>
              <a:rPr lang="en-US" b="1" dirty="0" smtClean="0"/>
              <a:t> </a:t>
            </a:r>
            <a:r>
              <a:rPr lang="en-US" b="0" baseline="0" dirty="0" smtClean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689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8963" y="87313"/>
            <a:ext cx="4003675" cy="300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r>
              <a:rPr lang="en-US" baseline="0" dirty="0" smtClean="0"/>
              <a:t> starts at the entry to the function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By default just goes from one instruction to the next</a:t>
            </a:r>
          </a:p>
          <a:p>
            <a:r>
              <a:rPr lang="is-IS" baseline="0" dirty="0" smtClean="0"/>
              <a:t>So, how do we tell assembly code to only execute some of the instructions?</a:t>
            </a:r>
          </a:p>
          <a:p>
            <a:pPr lvl="1"/>
            <a:r>
              <a:rPr lang="is-IS" baseline="0" dirty="0" smtClean="0"/>
              <a:t>With a </a:t>
            </a:r>
            <a:r>
              <a:rPr lang="is-IS" b="1" baseline="0" dirty="0" smtClean="0"/>
              <a:t>branch</a:t>
            </a:r>
            <a:r>
              <a:rPr lang="is-IS" b="0" baseline="0" dirty="0" smtClean="0"/>
              <a:t> instruction (also called a </a:t>
            </a:r>
            <a:r>
              <a:rPr lang="is-IS" b="1" baseline="0" dirty="0" smtClean="0"/>
              <a:t>jump</a:t>
            </a:r>
            <a:r>
              <a:rPr lang="is-IS" b="0" baseline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6792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8963" y="87313"/>
            <a:ext cx="4003675" cy="300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r>
              <a:rPr lang="en-US" baseline="0" dirty="0" smtClean="0"/>
              <a:t> starts at the entry to the function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By default just goes from one instruction to the next</a:t>
            </a:r>
          </a:p>
          <a:p>
            <a:r>
              <a:rPr lang="is-IS" baseline="0" dirty="0" smtClean="0"/>
              <a:t>So, how do we tell assembly code to only execute some of the instructions?</a:t>
            </a:r>
          </a:p>
          <a:p>
            <a:pPr lvl="1"/>
            <a:r>
              <a:rPr lang="is-IS" baseline="0" dirty="0" smtClean="0"/>
              <a:t>With a </a:t>
            </a:r>
            <a:r>
              <a:rPr lang="is-IS" b="1" baseline="0" dirty="0" smtClean="0"/>
              <a:t>branch</a:t>
            </a:r>
            <a:r>
              <a:rPr lang="is-IS" b="0" baseline="0" dirty="0" smtClean="0"/>
              <a:t> instruction (also called a </a:t>
            </a:r>
            <a:r>
              <a:rPr lang="is-IS" b="1" baseline="0" dirty="0" smtClean="0"/>
              <a:t>jump</a:t>
            </a:r>
            <a:r>
              <a:rPr lang="is-IS" b="0" baseline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3873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73688" y="436563"/>
            <a:ext cx="2879725" cy="215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63654" y="2733664"/>
            <a:ext cx="10900841" cy="25383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9475" y="6350"/>
            <a:ext cx="5476875" cy="41068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5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F446EA1-2FF3-4859-8D01-CB36BF376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057" y="-2231"/>
            <a:ext cx="1487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L09:  x86 Programming II</a:t>
            </a:r>
          </a:p>
        </p:txBody>
      </p:sp>
    </p:spTree>
    <p:extLst>
      <p:ext uri="{BB962C8B-B14F-4D97-AF65-F5344CB8AC3E}">
        <p14:creationId xmlns:p14="http://schemas.microsoft.com/office/powerpoint/2010/main" val="26484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409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customXml" Target="../ink/ink1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image" Target="../media/image15.emf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customXml" Target="../ink/ink13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notesSlide" Target="../notesSlides/notesSlide1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6.emf"/><Relationship Id="rId8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ustomXml" Target="../ink/ink16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8.emf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customXml" Target="../ink/ink15.xml"/><Relationship Id="rId5" Type="http://schemas.openxmlformats.org/officeDocument/2006/relationships/tags" Target="../tags/tag95.xml"/><Relationship Id="rId10" Type="http://schemas.openxmlformats.org/officeDocument/2006/relationships/image" Target="../media/image17.png"/><Relationship Id="rId4" Type="http://schemas.openxmlformats.org/officeDocument/2006/relationships/tags" Target="../tags/tag94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emf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customXml" Target="../ink/ink18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20.emf"/><Relationship Id="rId5" Type="http://schemas.openxmlformats.org/officeDocument/2006/relationships/tags" Target="../tags/tag102.xml"/><Relationship Id="rId10" Type="http://schemas.openxmlformats.org/officeDocument/2006/relationships/customXml" Target="../ink/ink17.xml"/><Relationship Id="rId4" Type="http://schemas.openxmlformats.org/officeDocument/2006/relationships/tags" Target="../tags/tag101.xml"/><Relationship Id="rId9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emf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customXml" Target="../ink/ink20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22.emf"/><Relationship Id="rId5" Type="http://schemas.openxmlformats.org/officeDocument/2006/relationships/tags" Target="../tags/tag109.xml"/><Relationship Id="rId10" Type="http://schemas.openxmlformats.org/officeDocument/2006/relationships/customXml" Target="../ink/ink19.xml"/><Relationship Id="rId4" Type="http://schemas.openxmlformats.org/officeDocument/2006/relationships/tags" Target="../tags/tag108.xml"/><Relationship Id="rId9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114.xml"/><Relationship Id="rId7" Type="http://schemas.openxmlformats.org/officeDocument/2006/relationships/customXml" Target="../ink/ink2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115.xml"/><Relationship Id="rId9" Type="http://schemas.openxmlformats.org/officeDocument/2006/relationships/customXml" Target="../ink/ink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tags" Target="../tags/tag11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image" Target="../media/image27.emf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customXml" Target="../ink/ink2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notesSlide" Target="../notesSlides/notesSlide1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3" Type="http://schemas.openxmlformats.org/officeDocument/2006/relationships/tags" Target="../tags/tag1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emf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customXml" Target="../ink/ink26.xml"/><Relationship Id="rId5" Type="http://schemas.openxmlformats.org/officeDocument/2006/relationships/tags" Target="../tags/tag159.xml"/><Relationship Id="rId10" Type="http://schemas.openxmlformats.org/officeDocument/2006/relationships/image" Target="../media/image28.emf"/><Relationship Id="rId4" Type="http://schemas.openxmlformats.org/officeDocument/2006/relationships/tags" Target="../tags/tag158.xml"/><Relationship Id="rId9" Type="http://schemas.openxmlformats.org/officeDocument/2006/relationships/customXml" Target="../ink/ink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tags" Target="../tags/tag169.xml"/><Relationship Id="rId7" Type="http://schemas.openxmlformats.org/officeDocument/2006/relationships/image" Target="../media/image6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2.xml"/><Relationship Id="rId7" Type="http://schemas.openxmlformats.org/officeDocument/2006/relationships/image" Target="../media/image8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tus_register#Common_fla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1.xml"/><Relationship Id="rId11" Type="http://schemas.openxmlformats.org/officeDocument/2006/relationships/image" Target="../media/image5.emf"/><Relationship Id="rId5" Type="http://schemas.openxmlformats.org/officeDocument/2006/relationships/notesSlide" Target="../notesSlides/notesSlide2.xml"/><Relationship Id="rId10" Type="http://schemas.openxmlformats.org/officeDocument/2006/relationships/customXml" Target="../ink/ink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image" Target="../media/image7.emf"/><Relationship Id="rId21" Type="http://schemas.openxmlformats.org/officeDocument/2006/relationships/tags" Target="../tags/tag26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customXml" Target="../ink/ink5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image" Target="../media/image6.emf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customXml" Target="../ink/ink4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notesSlide" Target="../notesSlides/notesSlide3.xml"/><Relationship Id="rId8" Type="http://schemas.openxmlformats.org/officeDocument/2006/relationships/tags" Target="../tags/tag13.xml"/><Relationship Id="rId3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8.emf"/><Relationship Id="rId4" Type="http://schemas.openxmlformats.org/officeDocument/2006/relationships/tags" Target="../tags/tag42.xml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tags" Target="../tags/tag4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0.emf"/><Relationship Id="rId5" Type="http://schemas.openxmlformats.org/officeDocument/2006/relationships/tags" Target="../tags/tag49.xml"/><Relationship Id="rId10" Type="http://schemas.openxmlformats.org/officeDocument/2006/relationships/customXml" Target="../ink/ink8.xml"/><Relationship Id="rId4" Type="http://schemas.openxmlformats.org/officeDocument/2006/relationships/tags" Target="../tags/tag48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10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3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emf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customXml" Target="../ink/ink1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x86-64 Programming II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38755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http://xkcd.com/409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37360"/>
            <a:ext cx="6400800" cy="36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Conditionals and Control Flow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Conditional branch/</a:t>
            </a:r>
            <a:r>
              <a:rPr lang="en-US" i="1" dirty="0" smtClean="0"/>
              <a:t>jump</a:t>
            </a:r>
          </a:p>
          <a:p>
            <a:pPr lvl="1"/>
            <a:r>
              <a:rPr lang="en-US" dirty="0" smtClean="0"/>
              <a:t>Jump to somewhere else if some </a:t>
            </a:r>
            <a:r>
              <a:rPr lang="en-US" i="1" dirty="0" smtClean="0"/>
              <a:t>condition</a:t>
            </a:r>
            <a:r>
              <a:rPr lang="en-US" dirty="0" smtClean="0"/>
              <a:t> is true, </a:t>
            </a:r>
            <a:br>
              <a:rPr lang="en-US" dirty="0" smtClean="0"/>
            </a:br>
            <a:r>
              <a:rPr lang="en-US" dirty="0" smtClean="0"/>
              <a:t>otherwise execute next instruction</a:t>
            </a:r>
          </a:p>
          <a:p>
            <a:r>
              <a:rPr lang="en-US" dirty="0"/>
              <a:t>Unconditional branch/</a:t>
            </a:r>
            <a:r>
              <a:rPr lang="en-US" i="1" dirty="0"/>
              <a:t>jump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jump when you get to this </a:t>
            </a:r>
            <a:r>
              <a:rPr lang="en-US" dirty="0" smtClean="0"/>
              <a:t>instruction</a:t>
            </a:r>
          </a:p>
          <a:p>
            <a:pPr lvl="2"/>
            <a:endParaRPr lang="en-US" dirty="0"/>
          </a:p>
          <a:p>
            <a:r>
              <a:rPr lang="en-US" sz="2400" dirty="0" smtClean="0"/>
              <a:t>Together, they can implement most control flow constructs in high-level languages: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</a:t>
            </a: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then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{…}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 </a:t>
            </a:r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iterative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</a:t>
            </a:r>
            <a:r>
              <a:rPr lang="is-I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switch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…}</a:t>
            </a:r>
            <a:endParaRPr lang="en-US" sz="20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3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Condition codes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Conditional and unconditional branches</a:t>
            </a:r>
          </a:p>
          <a:p>
            <a:r>
              <a:rPr lang="en-US" dirty="0" smtClean="0"/>
              <a:t>Loops</a:t>
            </a:r>
          </a:p>
          <a:p>
            <a:r>
              <a:rPr lang="en-US" dirty="0" smtClean="0"/>
              <a:t>Switches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</a:t>
            </a:r>
            <a:r>
              <a:rPr lang="en-US" dirty="0" smtClean="0"/>
              <a:t>(x86-64, </a:t>
            </a:r>
            <a:r>
              <a:rPr lang="en-US" dirty="0"/>
              <a:t>p</a:t>
            </a:r>
            <a:r>
              <a:rPr lang="en-US" dirty="0" smtClean="0"/>
              <a:t>artial</a:t>
            </a:r>
            <a:r>
              <a:rPr lang="en-US" dirty="0"/>
              <a:t>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3681186" cy="4974336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</a:t>
            </a:r>
            <a:r>
              <a:rPr lang="en-US" dirty="0" smtClean="0"/>
              <a:t>stack (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ZF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SF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)</a:t>
            </a:r>
          </a:p>
          <a:p>
            <a:pPr marL="817626" lvl="2"/>
            <a:r>
              <a:rPr lang="en-US" dirty="0" smtClean="0"/>
              <a:t>Single bit registers: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71416" y="5321808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33799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54460" y="4663440"/>
            <a:ext cx="2743200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91440" tIns="38100" rIns="38100" bIns="3810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top of the Stack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338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75120" y="5212080"/>
            <a:ext cx="2186496" cy="5755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Program Counter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nstruction pointer)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 Bold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33802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78222" y="6106885"/>
            <a:ext cx="1801812" cy="36576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 anchorCtr="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</a:t>
            </a:r>
            <a:r>
              <a:rPr lang="en-US" sz="2000" dirty="0" smtClean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Codes</a:t>
            </a:r>
            <a:endParaRPr lang="en-US" sz="2000" dirty="0">
              <a:solidFill>
                <a:srgbClr val="C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66771" y="1371600"/>
            <a:ext cx="4296229" cy="3167483"/>
            <a:chOff x="4466771" y="1861717"/>
            <a:chExt cx="4296229" cy="3167483"/>
          </a:xfrm>
        </p:grpSpPr>
        <p:sp>
          <p:nvSpPr>
            <p:cNvPr id="33798" name="Rectangle 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66771" y="1861717"/>
              <a:ext cx="1037015" cy="384721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 anchorCtr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  <a:endPara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grpSp>
          <p:nvGrpSpPr>
            <p:cNvPr id="26" name="Group 25"/>
            <p:cNvGrpSpPr/>
            <p:nvPr>
              <p:custDataLst>
                <p:tags r:id="rId13"/>
              </p:custDataLst>
            </p:nvPr>
          </p:nvGrpSpPr>
          <p:grpSpPr>
            <a:xfrm>
              <a:off x="4466771" y="2286000"/>
              <a:ext cx="4296229" cy="2743200"/>
              <a:chOff x="761998" y="1143000"/>
              <a:chExt cx="7518400" cy="4800600"/>
            </a:xfrm>
          </p:grpSpPr>
          <p:sp>
            <p:nvSpPr>
              <p:cNvPr id="27" name="Rectangle 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1998" y="4800600"/>
                <a:ext cx="3556000" cy="53340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8" name="Rectangle 22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7243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  <p:sp>
            <p:nvSpPr>
              <p:cNvPr id="29" name="Rectangle 23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243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  <p:sp>
            <p:nvSpPr>
              <p:cNvPr id="30" name="Rectangle 24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243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  <p:sp>
            <p:nvSpPr>
              <p:cNvPr id="31" name="Rectangle 2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3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  <p:sp>
            <p:nvSpPr>
              <p:cNvPr id="32" name="Rectangle 26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243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  <p:sp>
            <p:nvSpPr>
              <p:cNvPr id="33" name="Rectangle 27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3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  <p:sp>
            <p:nvSpPr>
              <p:cNvPr id="34" name="Rectangle 28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24398" y="4800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  <p:sp>
            <p:nvSpPr>
              <p:cNvPr id="35" name="Rectangle 29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3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  <p:sp>
            <p:nvSpPr>
              <p:cNvPr id="36" name="Rectangle 30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19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7" name="Rectangle 3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619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8" name="Rectangle 3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19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9" name="Rectangle 33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619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4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19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1" name="Rectangle 35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7619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19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6" name="Arc 5"/>
          <p:cNvSpPr/>
          <p:nvPr/>
        </p:nvSpPr>
        <p:spPr bwMode="auto">
          <a:xfrm>
            <a:off x="4337246" y="4050792"/>
            <a:ext cx="385082" cy="822960"/>
          </a:xfrm>
          <a:prstGeom prst="arc">
            <a:avLst>
              <a:gd name="adj1" fmla="val 5242956"/>
              <a:gd name="adj2" fmla="val 15575800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Ink 43"/>
              <p14:cNvContentPartPr/>
              <p14:nvPr/>
            </p14:nvContentPartPr>
            <p14:xfrm>
              <a:off x="4375800" y="5697000"/>
              <a:ext cx="4024080" cy="9612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67160" y="5687280"/>
                <a:ext cx="404172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3326760" y="5964480"/>
              <a:ext cx="700200" cy="274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21000" y="5959800"/>
                <a:ext cx="71244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0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20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>
                <a:noAutofit/>
              </a:bodyPr>
              <a:lstStyle/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i="1" dirty="0" smtClean="0"/>
                  <a:t>Implicitly</a:t>
                </a:r>
                <a:r>
                  <a:rPr lang="en-US" dirty="0" smtClean="0"/>
                  <a:t> </a:t>
                </a:r>
                <a:r>
                  <a:rPr lang="en-US" dirty="0"/>
                  <a:t>set </a:t>
                </a:r>
                <a:r>
                  <a:rPr lang="en-US" dirty="0" smtClean="0"/>
                  <a:t>by </a:t>
                </a:r>
                <a:r>
                  <a:rPr lang="en-US" b="1" dirty="0"/>
                  <a:t>arithmetic</a:t>
                </a:r>
                <a:r>
                  <a:rPr lang="en-US" dirty="0"/>
                  <a:t> </a:t>
                </a:r>
                <a:r>
                  <a:rPr lang="en-US" dirty="0" smtClean="0"/>
                  <a:t>operations</a:t>
                </a: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(think of it </a:t>
                </a:r>
                <a:r>
                  <a:rPr lang="en-US" dirty="0" smtClean="0"/>
                  <a:t>as </a:t>
                </a:r>
                <a:r>
                  <a:rPr lang="en-US" dirty="0"/>
                  <a:t>side </a:t>
                </a:r>
                <a:r>
                  <a:rPr lang="en-US" dirty="0" smtClean="0"/>
                  <a:t>effects)</a:t>
                </a:r>
                <a:endParaRPr lang="en-US" sz="1000" dirty="0"/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u="sng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  </a:t>
                </a:r>
                <a:r>
                  <a:rPr lang="en-US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addq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 Italic" charset="0"/>
                  </a:rPr>
                  <a:t>s</a:t>
                </a:r>
                <a:r>
                  <a:rPr lang="en-US" dirty="0" err="1" smtClean="0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rc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dirty="0" err="1" smtClean="0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st</a:t>
                </a:r>
                <a:r>
                  <a:rPr lang="en-US" dirty="0" smtClean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Italic" charset="0"/>
                        <a:sym typeface="Calibri Italic" charset="0"/>
                      </a:rPr>
                      <m:t>↔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=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d+s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CF=1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dirty="0" smtClean="0"/>
                  <a:t>if </a:t>
                </a:r>
                <a:r>
                  <a:rPr lang="en-US" dirty="0"/>
                  <a:t>carry out from </a:t>
                </a:r>
                <a:r>
                  <a:rPr lang="en-US" dirty="0" smtClean="0"/>
                  <a:t>MSB (</a:t>
                </a:r>
                <a:r>
                  <a:rPr lang="en-US" i="1" dirty="0" smtClean="0"/>
                  <a:t>unsigned</a:t>
                </a:r>
                <a:r>
                  <a:rPr lang="en-US" dirty="0" smtClean="0"/>
                  <a:t> </a:t>
                </a:r>
                <a:r>
                  <a:rPr lang="en-US" dirty="0"/>
                  <a:t>overflow)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ZF=1</a:t>
                </a:r>
                <a:r>
                  <a:rPr lang="en-US" dirty="0" smtClean="0">
                    <a:solidFill>
                      <a:srgbClr val="C00000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 smtClean="0">
                    <a:solidFill>
                      <a:srgbClr val="980002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 smtClean="0"/>
                  <a:t>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==0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SF=1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 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&lt;0</a:t>
                </a:r>
                <a:r>
                  <a:rPr lang="en-US" dirty="0" smtClean="0"/>
                  <a:t>  </a:t>
                </a:r>
                <a:r>
                  <a:rPr lang="en-US" dirty="0" smtClean="0"/>
                  <a:t>(if </a:t>
                </a:r>
                <a:r>
                  <a:rPr lang="en-US" dirty="0" smtClean="0"/>
                  <a:t>MSB is 1)</a:t>
                </a: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OF=1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 if </a:t>
                </a:r>
                <a:r>
                  <a:rPr lang="en-US" i="1" dirty="0" smtClean="0"/>
                  <a:t>signed</a:t>
                </a:r>
                <a:r>
                  <a:rPr lang="en-US" dirty="0" smtClean="0"/>
                  <a:t> </a:t>
                </a:r>
                <a:r>
                  <a:rPr lang="en-US" dirty="0"/>
                  <a:t>overflow</a:t>
                </a:r>
                <a:br>
                  <a:rPr lang="en-US" dirty="0"/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(s&gt;0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d&gt;0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r&lt;0)||(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&lt;0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d&lt;0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&amp;&amp;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r&gt;=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0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>
                    <a:sym typeface="Courier New Bold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sz="500" dirty="0" smtClean="0"/>
              </a:p>
              <a:p>
                <a:pPr marL="0" indent="0">
                  <a:buNone/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	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8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blipFill rotWithShape="0">
                <a:blip r:embed="rId10"/>
                <a:stretch>
                  <a:fillRect l="-291" t="-1103" r="-6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1097280" y="5303520"/>
            <a:ext cx="4114800" cy="36576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set by 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instruction (beware!)</a:t>
            </a:r>
            <a:endParaRPr lang="en-US" sz="2000" dirty="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5293706" y="2634130"/>
              <a:ext cx="2767320" cy="29044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7586" y="2626930"/>
                <a:ext cx="2780280" cy="29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4802400" y="3538440"/>
              <a:ext cx="4182480" cy="1445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3400" y="3526200"/>
                <a:ext cx="4201200" cy="14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1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Condition 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Compare)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 smtClean="0"/>
              <a:t>Explicitly</a:t>
            </a:r>
            <a:r>
              <a:rPr lang="en-US" dirty="0" smtClean="0"/>
              <a:t> </a:t>
            </a:r>
            <a:r>
              <a:rPr lang="en-US" dirty="0"/>
              <a:t>set </a:t>
            </a:r>
            <a:r>
              <a:rPr lang="en-US" dirty="0" smtClean="0"/>
              <a:t>by </a:t>
            </a:r>
            <a:r>
              <a:rPr lang="en-US" b="1" dirty="0"/>
              <a:t>C</a:t>
            </a:r>
            <a:r>
              <a:rPr lang="en-US" b="1" dirty="0" smtClean="0"/>
              <a:t>ompare</a:t>
            </a:r>
            <a:r>
              <a:rPr lang="en-US" dirty="0" smtClean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src1,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src2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 smtClean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/>
              <a:t>  sets flags based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b-a</a:t>
            </a:r>
            <a:r>
              <a:rPr lang="en-US" dirty="0" smtClean="0"/>
              <a:t>, but </a:t>
            </a:r>
            <a:r>
              <a:rPr lang="en-US" u="sng" dirty="0" smtClean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CF=1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if </a:t>
            </a:r>
            <a:r>
              <a:rPr lang="en-US" dirty="0"/>
              <a:t>carry out from </a:t>
            </a:r>
            <a:r>
              <a:rPr lang="en-US" dirty="0" smtClean="0"/>
              <a:t>MSB </a:t>
            </a:r>
            <a:r>
              <a:rPr lang="en-US" dirty="0" smtClean="0"/>
              <a:t>(</a:t>
            </a:r>
            <a:r>
              <a:rPr lang="en-US" sz="2300" dirty="0" smtClean="0"/>
              <a:t>good for </a:t>
            </a:r>
            <a:r>
              <a:rPr lang="en-US" sz="2300" i="1" dirty="0" smtClean="0"/>
              <a:t>unsigned</a:t>
            </a:r>
            <a:r>
              <a:rPr lang="en-US" sz="2300" dirty="0" smtClean="0"/>
              <a:t> comparison</a:t>
            </a:r>
            <a:r>
              <a:rPr lang="en-US" dirty="0" smtClean="0"/>
              <a:t>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 smtClean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 smtClean="0"/>
              <a:t>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 if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(b-a)&lt;0</a:t>
            </a:r>
            <a:r>
              <a:rPr lang="en-US" dirty="0" smtClean="0"/>
              <a:t>  </a:t>
            </a:r>
            <a:r>
              <a:rPr lang="en-US" dirty="0" smtClean="0"/>
              <a:t>(if MSB is 1)</a:t>
            </a: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OF=1</a:t>
            </a:r>
            <a:r>
              <a:rPr lang="en-US" dirty="0" smtClean="0"/>
              <a:t>  if </a:t>
            </a:r>
            <a:r>
              <a:rPr lang="en-US" i="1" dirty="0" smtClean="0"/>
              <a:t>signed</a:t>
            </a:r>
            <a:r>
              <a:rPr lang="en-US" dirty="0" smtClean="0"/>
              <a:t> </a:t>
            </a:r>
            <a:r>
              <a:rPr lang="en-US" dirty="0"/>
              <a:t>overflow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(a&gt;0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b&lt;0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(b-a)&gt;0) ||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a&lt;0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b&gt;0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&amp;&amp;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(b-a)&lt;0)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 smtClean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 smtClean="0">
                <a:solidFill>
                  <a:srgbClr val="C00000"/>
                </a:solidFill>
              </a:rPr>
              <a:t>	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4182317" y="1877484"/>
              <a:ext cx="3402360" cy="3690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2237" y="1870284"/>
                <a:ext cx="34182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3162064" y="3562436"/>
              <a:ext cx="1191960" cy="379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4144" y="3556676"/>
                <a:ext cx="120924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6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Condition Codes </a:t>
            </a:r>
            <a:r>
              <a:rPr lang="en-US" dirty="0" smtClean="0"/>
              <a:t>(</a:t>
            </a:r>
            <a:r>
              <a:rPr lang="en-US" u="sng" dirty="0" smtClean="0"/>
              <a:t>Explicit</a:t>
            </a:r>
            <a:r>
              <a:rPr lang="en-US" dirty="0" smtClean="0"/>
              <a:t> Setting: Test)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 smtClean="0"/>
              <a:t>Explicitly</a:t>
            </a:r>
            <a:r>
              <a:rPr lang="en-US" dirty="0" smtClean="0"/>
              <a:t> </a:t>
            </a:r>
            <a:r>
              <a:rPr lang="en-US" dirty="0"/>
              <a:t>set </a:t>
            </a:r>
            <a:r>
              <a:rPr lang="en-US" dirty="0" smtClean="0"/>
              <a:t>by </a:t>
            </a:r>
            <a:r>
              <a:rPr lang="en-US" b="1" dirty="0" smtClean="0"/>
              <a:t>Test</a:t>
            </a:r>
            <a:r>
              <a:rPr lang="en-US" dirty="0" smtClean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src2,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src1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 smtClean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/>
              <a:t>  sets flags based on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a&amp;b</a:t>
            </a:r>
            <a:r>
              <a:rPr lang="en-US" dirty="0" smtClean="0"/>
              <a:t>, but </a:t>
            </a:r>
            <a:r>
              <a:rPr lang="en-US" u="sng" dirty="0" smtClean="0"/>
              <a:t>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 smtClean="0"/>
              <a:t>Useful to have one of the operands be a </a:t>
            </a:r>
            <a:r>
              <a:rPr lang="en-US" b="1" i="1" dirty="0" smtClean="0"/>
              <a:t>mask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 smtClean="0">
                <a:sym typeface="Calibri Bold" charset="0"/>
              </a:rPr>
              <a:t>Can’t have carry out 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 smtClean="0">
                <a:sym typeface="Calibri Bold" charset="0"/>
              </a:rPr>
              <a:t>) or overflow 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 smtClean="0">
                <a:sym typeface="Calibri Bold" charset="0"/>
              </a:rPr>
              <a:t>)</a:t>
            </a:r>
            <a:endParaRPr lang="en-US" dirty="0" smtClean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 smtClean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 smtClean="0"/>
              <a:t>if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 smtClean="0"/>
              <a:t>  if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a&amp;b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&lt;0</a:t>
            </a:r>
            <a:r>
              <a:rPr lang="en-US" dirty="0" smtClean="0"/>
              <a:t>  (signed)</a:t>
            </a:r>
          </a:p>
          <a:p>
            <a:pPr marL="925576" lvl="2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 smtClean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 smtClean="0">
                <a:solidFill>
                  <a:srgbClr val="C00000"/>
                </a:solidFill>
              </a:rPr>
              <a:t>	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4278120" y="1934463"/>
              <a:ext cx="1784520" cy="3175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2360" y="1926903"/>
                <a:ext cx="18003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4089600" y="3244320"/>
              <a:ext cx="2411640" cy="308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0600" y="3234240"/>
                <a:ext cx="243036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Using Condition Codes:  Jumping</a:t>
            </a:r>
            <a:endParaRPr 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600" dirty="0" smtClean="0"/>
              <a:t> Instructions</a:t>
            </a:r>
          </a:p>
          <a:p>
            <a:pPr marL="552450" lvl="1"/>
            <a:r>
              <a:rPr lang="en-US" sz="2200" dirty="0" smtClean="0"/>
              <a:t>Jumps to </a:t>
            </a:r>
            <a:r>
              <a:rPr lang="en-US" sz="2200" b="1" i="1" dirty="0" smtClean="0"/>
              <a:t>target</a:t>
            </a:r>
            <a:r>
              <a:rPr lang="en-US" sz="2200" dirty="0" smtClean="0"/>
              <a:t> (an address) based on condition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6278251"/>
              </p:ext>
            </p:extLst>
          </p:nvPr>
        </p:nvGraphicFramePr>
        <p:xfrm>
          <a:off x="1645920" y="2395728"/>
          <a:ext cx="5852160" cy="4236720"/>
        </p:xfrm>
        <a:graphic>
          <a:graphicData uri="http://schemas.openxmlformats.org/drawingml/2006/table">
            <a:tbl>
              <a:tblPr/>
              <a:tblGrid>
                <a:gridCol w="1463040"/>
                <a:gridCol w="1828800"/>
                <a:gridCol w="256032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jmp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 “&gt;”)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 “&lt;“)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83160" y="1402200"/>
            <a:ext cx="7578826" cy="5282840"/>
            <a:chOff x="983160" y="1402200"/>
            <a:chExt cx="7578826" cy="52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959946" y="2157320"/>
                <a:ext cx="6602040" cy="452772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3106" y="2151200"/>
                  <a:ext cx="6620760" cy="45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/>
                <p14:cNvContentPartPr/>
                <p14:nvPr/>
              </p14:nvContentPartPr>
              <p14:xfrm>
                <a:off x="983160" y="1402200"/>
                <a:ext cx="983160" cy="18338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7040" y="1396440"/>
                  <a:ext cx="997560" cy="18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34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Using Condition Codes:  Setting</a:t>
            </a:r>
            <a:endParaRPr lang="en-US" dirty="0"/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</a:t>
            </a:r>
            <a:r>
              <a:rPr lang="en-US" dirty="0"/>
              <a:t>Instructions</a:t>
            </a:r>
          </a:p>
          <a:p>
            <a:pPr lvl="1"/>
            <a:r>
              <a:rPr lang="en-US" dirty="0"/>
              <a:t>Set</a:t>
            </a:r>
            <a:r>
              <a:rPr lang="en-US" dirty="0" smtClean="0"/>
              <a:t> low-order byte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 smtClean="0"/>
              <a:t> </a:t>
            </a:r>
            <a:r>
              <a:rPr lang="en-US" dirty="0"/>
              <a:t>to 0 or 1 based on </a:t>
            </a:r>
            <a:r>
              <a:rPr lang="en-US" dirty="0" smtClean="0"/>
              <a:t>condition codes</a:t>
            </a:r>
          </a:p>
          <a:p>
            <a:pPr lvl="1"/>
            <a:r>
              <a:rPr lang="en-US" dirty="0"/>
              <a:t>Does not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19051465"/>
              </p:ext>
            </p:extLst>
          </p:nvPr>
        </p:nvGraphicFramePr>
        <p:xfrm>
          <a:off x="1645920" y="2743200"/>
          <a:ext cx="5852160" cy="3852672"/>
        </p:xfrm>
        <a:graphic>
          <a:graphicData uri="http://schemas.openxmlformats.org/drawingml/2006/table">
            <a:tbl>
              <a:tblPr/>
              <a:tblGrid>
                <a:gridCol w="1463040"/>
                <a:gridCol w="1828800"/>
                <a:gridCol w="2560320"/>
              </a:tblGrid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Times New Roman"/>
                          <a:cs typeface="Calibri" charset="0"/>
                        </a:rPr>
                        <a:t>d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  <a:endParaRPr lang="en-US" sz="1800" b="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sets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setle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(SF^OF)|ZF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seta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~CF&amp;~ZF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Above 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(unsigned “&gt;”)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setb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CF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Below (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Times New Roman"/>
                        </a:rPr>
                        <a:t>unsigned “&lt;”)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51343" y="1345716"/>
              <a:ext cx="7981200" cy="2776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063" y="1340676"/>
                <a:ext cx="7997040" cy="27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8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Reminder:  x86-64 </a:t>
            </a:r>
            <a:r>
              <a:rPr lang="en-US" dirty="0"/>
              <a:t>Integer Registers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the low-order byte: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2011680"/>
            <a:ext cx="7518400" cy="3566160"/>
            <a:chOff x="762000" y="1371600"/>
            <a:chExt cx="7518400" cy="356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4114800"/>
              <a:ext cx="3556000" cy="365760"/>
              <a:chOff x="762000" y="4754880"/>
              <a:chExt cx="3556000" cy="365760"/>
            </a:xfrm>
          </p:grpSpPr>
          <p:sp>
            <p:nvSpPr>
              <p:cNvPr id="27649" name="Rectangle 1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62000" y="4754880"/>
                <a:ext cx="3556000" cy="36576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60" name="Rectangle 12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49650" y="4791456"/>
                <a:ext cx="655649" cy="292608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7662" name="Rectangle 1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6200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r8b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0" name="Rectangle 2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4400" y="1828800"/>
              <a:ext cx="3556000" cy="365760"/>
              <a:chOff x="4724400" y="1828800"/>
              <a:chExt cx="3556000" cy="365760"/>
            </a:xfrm>
          </p:grpSpPr>
          <p:sp>
            <p:nvSpPr>
              <p:cNvPr id="27663" name="Rectangle 15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200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r9b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1" name="Rectangle 2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4400" y="2286000"/>
              <a:ext cx="3556000" cy="365760"/>
              <a:chOff x="4724400" y="2377440"/>
              <a:chExt cx="3556000" cy="365760"/>
            </a:xfrm>
          </p:grpSpPr>
          <p:sp>
            <p:nvSpPr>
              <p:cNvPr id="27664" name="Rectangle 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r10b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2" name="Rectangle 24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24400" y="2743200"/>
              <a:ext cx="3556000" cy="365760"/>
              <a:chOff x="4724400" y="3017520"/>
              <a:chExt cx="3556000" cy="365760"/>
            </a:xfrm>
          </p:grpSpPr>
          <p:sp>
            <p:nvSpPr>
              <p:cNvPr id="27665" name="Rectangle 1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200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r11b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3" name="Rectangle 2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24400" y="3200400"/>
              <a:ext cx="3556000" cy="365760"/>
              <a:chOff x="4724400" y="3566160"/>
              <a:chExt cx="3556000" cy="365760"/>
            </a:xfrm>
          </p:grpSpPr>
          <p:sp>
            <p:nvSpPr>
              <p:cNvPr id="27666" name="Rectangle 18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200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r12b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4" name="Rectangle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24400" y="3657600"/>
              <a:ext cx="3556000" cy="365760"/>
              <a:chOff x="4724400" y="4114800"/>
              <a:chExt cx="3556000" cy="365760"/>
            </a:xfrm>
          </p:grpSpPr>
          <p:sp>
            <p:nvSpPr>
              <p:cNvPr id="27667" name="Rectangle 19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6200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r13b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5" name="Rectangle 2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24400" y="4114800"/>
              <a:ext cx="3556000" cy="365760"/>
              <a:chOff x="4724400" y="4754880"/>
              <a:chExt cx="3556000" cy="365760"/>
            </a:xfrm>
          </p:grpSpPr>
          <p:sp>
            <p:nvSpPr>
              <p:cNvPr id="27668" name="Rectangle 2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20000" y="479145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r14b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6" name="Rectangle 28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75488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24400" y="4572000"/>
              <a:ext cx="3556000" cy="365760"/>
              <a:chOff x="4724400" y="5394960"/>
              <a:chExt cx="3556000" cy="365760"/>
            </a:xfrm>
          </p:grpSpPr>
          <p:sp>
            <p:nvSpPr>
              <p:cNvPr id="27669" name="Rectangle 2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620000" y="54315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r15b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7" name="Rectangle 2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3949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7654" name="Rectangle 6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76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%al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8" name="Rectangle 3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0" y="1828800"/>
              <a:ext cx="3556000" cy="365760"/>
              <a:chOff x="762000" y="1828800"/>
              <a:chExt cx="3556000" cy="365760"/>
            </a:xfrm>
          </p:grpSpPr>
          <p:sp>
            <p:nvSpPr>
              <p:cNvPr id="27655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76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9" name="Rectangle 3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2000" y="2286000"/>
              <a:ext cx="3556000" cy="365760"/>
              <a:chOff x="762000" y="2377440"/>
              <a:chExt cx="3556000" cy="365760"/>
            </a:xfrm>
          </p:grpSpPr>
          <p:sp>
            <p:nvSpPr>
              <p:cNvPr id="27656" name="Rectangle 8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576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%cl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0" name="Rectangle 3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62000" y="2743200"/>
              <a:ext cx="3556000" cy="365760"/>
              <a:chOff x="762000" y="3017520"/>
              <a:chExt cx="3556000" cy="365760"/>
            </a:xfrm>
          </p:grpSpPr>
          <p:sp>
            <p:nvSpPr>
              <p:cNvPr id="27657" name="Rectangle 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576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%dl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1" name="Rectangle 3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62000" y="3200400"/>
              <a:ext cx="3556000" cy="365760"/>
              <a:chOff x="762000" y="3566160"/>
              <a:chExt cx="3556000" cy="365760"/>
            </a:xfrm>
          </p:grpSpPr>
          <p:sp>
            <p:nvSpPr>
              <p:cNvPr id="27658" name="Rectangle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576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2" name="Rectangle 3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2000" y="3657600"/>
              <a:ext cx="3556000" cy="365760"/>
              <a:chOff x="762000" y="4114800"/>
              <a:chExt cx="3556000" cy="365760"/>
            </a:xfrm>
          </p:grpSpPr>
          <p:sp>
            <p:nvSpPr>
              <p:cNvPr id="27659" name="Rectangle 1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76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3" name="Rectangle 3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0" y="4572000"/>
              <a:ext cx="3556000" cy="365760"/>
              <a:chOff x="762000" y="5303520"/>
              <a:chExt cx="3556000" cy="365760"/>
            </a:xfrm>
          </p:grpSpPr>
          <p:sp>
            <p:nvSpPr>
              <p:cNvPr id="27661" name="Rectangle 1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657600" y="5340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4" name="Rectangle 3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5303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6" name="Ink 55"/>
              <p14:cNvContentPartPr/>
              <p14:nvPr/>
            </p14:nvContentPartPr>
            <p14:xfrm>
              <a:off x="1060560" y="5628240"/>
              <a:ext cx="6873120" cy="41400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3360" y="5623920"/>
                <a:ext cx="688608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5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Reading Condition Codes</a:t>
            </a:r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 smtClean="0"/>
              <a:t>Operand is byte register (e.g.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 smtClean="0"/>
              <a:t>) or a byte in memory</a:t>
            </a:r>
          </a:p>
          <a:p>
            <a:pPr lvl="1"/>
            <a:r>
              <a:rPr lang="en-US" dirty="0" smtClean="0"/>
              <a:t>Do not alter remaining bytes in register</a:t>
            </a:r>
          </a:p>
          <a:p>
            <a:pPr lvl="2"/>
            <a:r>
              <a:rPr lang="en-US" dirty="0" smtClean="0"/>
              <a:t>Typically use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 smtClean="0"/>
              <a:t> (zero-extended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4386302"/>
              </p:ext>
            </p:extLst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%rdi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50200" y="1237320"/>
              <a:ext cx="8771400" cy="5047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000" y="1229400"/>
                <a:ext cx="8784720" cy="50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930680" y="4506120"/>
              <a:ext cx="3260880" cy="146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3840" y="4500720"/>
                <a:ext cx="3278880" cy="14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7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2 (x86-64) released tonight</a:t>
            </a:r>
          </a:p>
          <a:p>
            <a:pPr lvl="1"/>
            <a:r>
              <a:rPr lang="en-US" dirty="0" smtClean="0"/>
              <a:t>Learn to read x86-64 assembly and use GDB</a:t>
            </a:r>
          </a:p>
          <a:p>
            <a:r>
              <a:rPr lang="en-US" dirty="0" smtClean="0"/>
              <a:t>Homework 2 due Friday (10/19)</a:t>
            </a:r>
          </a:p>
          <a:p>
            <a:pPr lvl="2"/>
            <a:endParaRPr lang="en-US" dirty="0" smtClean="0"/>
          </a:p>
          <a:p>
            <a:r>
              <a:rPr lang="en-US" dirty="0"/>
              <a:t>Midterm is in two Mondays (</a:t>
            </a:r>
            <a:r>
              <a:rPr lang="en-US" dirty="0" smtClean="0"/>
              <a:t>10/29, 5 pm </a:t>
            </a:r>
            <a:r>
              <a:rPr lang="en-US" dirty="0"/>
              <a:t>in KNE 120)</a:t>
            </a:r>
          </a:p>
          <a:p>
            <a:pPr lvl="1"/>
            <a:r>
              <a:rPr lang="en-US" dirty="0"/>
              <a:t>No lecture that day</a:t>
            </a:r>
          </a:p>
          <a:p>
            <a:pPr lvl="1"/>
            <a:r>
              <a:rPr lang="en-US" dirty="0"/>
              <a:t>You will be provided a fresh reference sheet</a:t>
            </a:r>
          </a:p>
          <a:p>
            <a:pPr lvl="2"/>
            <a:r>
              <a:rPr lang="en-US" dirty="0"/>
              <a:t>Study and use this NOW so you are comfortable with it when the exam comes around</a:t>
            </a:r>
          </a:p>
          <a:p>
            <a:pPr lvl="1"/>
            <a:r>
              <a:rPr lang="en-US" dirty="0"/>
              <a:t>You get 1 </a:t>
            </a:r>
            <a:r>
              <a:rPr lang="en-US" i="1" dirty="0"/>
              <a:t>handwritten</a:t>
            </a:r>
            <a:r>
              <a:rPr lang="en-US" dirty="0"/>
              <a:t>, double-sided cheat sheet (letter)</a:t>
            </a:r>
          </a:p>
          <a:p>
            <a:pPr lvl="1"/>
            <a:r>
              <a:rPr lang="en-US" dirty="0"/>
              <a:t>Find a study group!  Look at past exams!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Reading Condition Codes</a:t>
            </a:r>
            <a:endParaRPr lang="en-US" dirty="0"/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 smtClean="0"/>
              <a:t>Operand is byte register (e.g.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 smtClean="0"/>
              <a:t>) or a byte in memory</a:t>
            </a:r>
          </a:p>
          <a:p>
            <a:pPr lvl="1"/>
            <a:r>
              <a:rPr lang="en-US" dirty="0" smtClean="0"/>
              <a:t>Do not alter remaining bytes in register</a:t>
            </a:r>
          </a:p>
          <a:p>
            <a:pPr lvl="2"/>
            <a:r>
              <a:rPr lang="en-US" dirty="0" smtClean="0"/>
              <a:t>Typically use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 smtClean="0"/>
              <a:t> (zero-extended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Compare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x:y</a:t>
            </a:r>
            <a:endParaRPr lang="en-US" sz="2000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Set when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cs-CZ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Zero rest of %rax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Aside: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/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 smtClean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Move 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 smtClean="0"/>
              <a:t>Copy from a </a:t>
            </a:r>
            <a:r>
              <a:rPr lang="en-US" sz="2000" i="1" dirty="0" smtClean="0"/>
              <a:t>smaller</a:t>
            </a:r>
            <a:r>
              <a:rPr lang="en-US" sz="2000" dirty="0" smtClean="0"/>
              <a:t> source value to a </a:t>
            </a:r>
            <a:r>
              <a:rPr lang="en-US" sz="2000" i="1" dirty="0" smtClean="0"/>
              <a:t>larger</a:t>
            </a:r>
            <a:r>
              <a:rPr lang="en-US" sz="2000" dirty="0" smtClean="0"/>
              <a:t> destination</a:t>
            </a:r>
          </a:p>
          <a:p>
            <a:pPr marL="304800" lvl="1" indent="-304800"/>
            <a:r>
              <a:rPr lang="en-US" sz="2000" dirty="0" smtClean="0"/>
              <a:t>Source can be memory or register;  Destination </a:t>
            </a:r>
            <a:r>
              <a:rPr lang="en-US" sz="2000" i="1" dirty="0" smtClean="0"/>
              <a:t>must</a:t>
            </a:r>
            <a:r>
              <a:rPr lang="en-US" sz="2000" dirty="0" smtClean="0"/>
              <a:t> be a register</a:t>
            </a:r>
          </a:p>
          <a:p>
            <a:pPr marL="304800" lvl="1" indent="-304800"/>
            <a:r>
              <a:rPr lang="en-US" sz="2000" dirty="0" smtClean="0"/>
              <a:t>Fill remaining bits of dest with </a:t>
            </a:r>
            <a:r>
              <a:rPr lang="en-US" sz="2000" b="1" dirty="0" smtClean="0"/>
              <a:t>zero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 smtClean="0"/>
              <a:t>) or </a:t>
            </a:r>
            <a:r>
              <a:rPr lang="en-US" sz="2000" b="1" dirty="0" smtClean="0"/>
              <a:t>sign bit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 smtClean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 smtClean="0">
                <a:sym typeface="Courier New Bold" charset="0"/>
              </a:rPr>
              <a:t> – size of source 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 smtClean="0">
                <a:sym typeface="Courier New Bold" charset="0"/>
              </a:rPr>
              <a:t> = 1 byte,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 smtClean="0">
                <a:sym typeface="Courier New Bold" charset="0"/>
              </a:rPr>
              <a:t> – size of dest</a:t>
            </a:r>
            <a:r>
              <a:rPr lang="en-US" dirty="0">
                <a:sym typeface="Courier New Bold" charset="0"/>
              </a:rPr>
              <a:t> </a:t>
            </a:r>
            <a:r>
              <a:rPr lang="en-US" dirty="0" smtClean="0">
                <a:sym typeface="Courier New Bold" charset="0"/>
              </a:rPr>
              <a:t>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 bytes,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 smtClean="0">
                <a:sym typeface="Courier New Bold" charset="0"/>
              </a:rPr>
              <a:t> = 4,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 smtClean="0">
                <a:sym typeface="Courier New Bold" charset="0"/>
              </a:rPr>
              <a:t> </a:t>
            </a:r>
            <a:r>
              <a:rPr lang="en-US" dirty="0">
                <a:sym typeface="Courier New Bold" charset="0"/>
              </a:rPr>
              <a:t>= </a:t>
            </a:r>
            <a:r>
              <a:rPr lang="en-US" dirty="0" smtClean="0">
                <a:sym typeface="Courier New Bold" charset="0"/>
              </a:rPr>
              <a:t>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 smtClean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 smtClean="0">
                <a:sym typeface="Courier New Bold" charset="0"/>
              </a:rPr>
              <a:t>Example</a:t>
            </a:r>
            <a:r>
              <a:rPr lang="en-US" b="1" dirty="0" smtClean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86400" y="1113480"/>
              <a:ext cx="7778880" cy="54572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60" y="1106640"/>
                <a:ext cx="7797960" cy="54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3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Aside: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/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 smtClean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zero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 smtClean="0"/>
              <a:t>  </a:t>
            </a:r>
            <a:r>
              <a:rPr lang="en-US" sz="2400" dirty="0" err="1" smtClean="0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</a:t>
            </a:r>
            <a:r>
              <a:rPr lang="en-US" sz="2400" i="1" dirty="0" err="1" smtClean="0"/>
              <a:t>eg</a:t>
            </a:r>
            <a:r>
              <a:rPr lang="en-US" sz="2400" dirty="0" err="1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# Move </a:t>
            </a:r>
            <a:r>
              <a:rPr lang="en-US" sz="2400" dirty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with </a:t>
            </a:r>
            <a:r>
              <a:rPr lang="en-US" sz="2400" u="sng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sign</a:t>
            </a:r>
            <a:r>
              <a:rPr lang="en-US" sz="2400" dirty="0" smtClean="0">
                <a:solidFill>
                  <a:schemeClr val="bg2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extension</a:t>
            </a:r>
            <a:endParaRPr lang="en-US" sz="2400" dirty="0">
              <a:solidFill>
                <a:schemeClr val="bg2"/>
              </a:solidFill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 smtClean="0"/>
              <a:t>Copy from a </a:t>
            </a:r>
            <a:r>
              <a:rPr lang="en-US" sz="2000" i="1" dirty="0" smtClean="0"/>
              <a:t>smaller</a:t>
            </a:r>
            <a:r>
              <a:rPr lang="en-US" sz="2000" dirty="0" smtClean="0"/>
              <a:t> source value to a </a:t>
            </a:r>
            <a:r>
              <a:rPr lang="en-US" sz="2000" i="1" dirty="0" smtClean="0"/>
              <a:t>larger</a:t>
            </a:r>
            <a:r>
              <a:rPr lang="en-US" sz="2000" dirty="0" smtClean="0"/>
              <a:t> destination</a:t>
            </a:r>
          </a:p>
          <a:p>
            <a:pPr marL="304800" lvl="1" indent="-304800"/>
            <a:r>
              <a:rPr lang="en-US" sz="2000" dirty="0" smtClean="0"/>
              <a:t>Source can be memory or register;  Destination </a:t>
            </a:r>
            <a:r>
              <a:rPr lang="en-US" sz="2000" i="1" dirty="0" smtClean="0"/>
              <a:t>must</a:t>
            </a:r>
            <a:r>
              <a:rPr lang="en-US" sz="2000" dirty="0" smtClean="0"/>
              <a:t> be a register</a:t>
            </a:r>
          </a:p>
          <a:p>
            <a:pPr marL="304800" lvl="1" indent="-304800"/>
            <a:r>
              <a:rPr lang="en-US" sz="2000" dirty="0" smtClean="0"/>
              <a:t>Fill remaining bits of dest with </a:t>
            </a:r>
            <a:r>
              <a:rPr lang="en-US" sz="2000" b="1" dirty="0" smtClean="0"/>
              <a:t>zero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 smtClean="0"/>
              <a:t>) or </a:t>
            </a:r>
            <a:r>
              <a:rPr lang="en-US" sz="2000" b="1" dirty="0" smtClean="0"/>
              <a:t>sign bit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 smtClean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 smtClean="0">
                <a:sym typeface="Courier New Bold" charset="0"/>
              </a:rPr>
              <a:t> – size of source 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 smtClean="0">
                <a:sym typeface="Courier New Bold" charset="0"/>
              </a:rPr>
              <a:t> = 1 byte,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 smtClean="0">
                <a:sym typeface="Courier New Bold" charset="0"/>
              </a:rPr>
              <a:t> – size of dest</a:t>
            </a:r>
            <a:r>
              <a:rPr lang="en-US" dirty="0">
                <a:sym typeface="Courier New Bold" charset="0"/>
              </a:rPr>
              <a:t> </a:t>
            </a:r>
            <a:r>
              <a:rPr lang="en-US" dirty="0" smtClean="0">
                <a:sym typeface="Courier New Bold" charset="0"/>
              </a:rPr>
              <a:t>(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 smtClean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 smtClean="0">
                <a:sym typeface="Courier New Bold" charset="0"/>
              </a:rPr>
              <a:t>2 bytes,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 smtClean="0">
                <a:sym typeface="Courier New Bold" charset="0"/>
              </a:rPr>
              <a:t> = 4,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 smtClean="0">
                <a:sym typeface="Courier New Bold" charset="0"/>
              </a:rPr>
              <a:t> </a:t>
            </a:r>
            <a:r>
              <a:rPr lang="en-US" dirty="0">
                <a:sym typeface="Courier New Bold" charset="0"/>
              </a:rPr>
              <a:t>= </a:t>
            </a:r>
            <a:r>
              <a:rPr lang="en-US" dirty="0" smtClean="0">
                <a:sym typeface="Courier New Bold" charset="0"/>
              </a:rPr>
              <a:t>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 smtClean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 smtClean="0">
                <a:sym typeface="Courier New Bold" charset="0"/>
              </a:rPr>
              <a:t>Example</a:t>
            </a:r>
            <a:r>
              <a:rPr lang="en-US" dirty="0" smtClean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bx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3566160"/>
            <a:ext cx="3749040" cy="1371600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 instruction</a:t>
            </a:r>
            <a:r>
              <a:rPr lang="en-US" sz="1800" b="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to </a:t>
            </a:r>
            <a:r>
              <a:rPr lang="en-US" sz="18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0. Good example on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p. 184 in </a:t>
            </a:r>
            <a:r>
              <a:rPr lang="en-US" sz="1800" b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the textbook.</a:t>
            </a:r>
            <a:endParaRPr lang="en-US" sz="1800" b="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" y="6012057"/>
            <a:ext cx="3108960" cy="662745"/>
          </a:xfrm>
          <a:prstGeom prst="wedgeRoundRectCallout">
            <a:avLst>
              <a:gd name="adj1" fmla="val 2750"/>
              <a:gd name="adj2" fmla="val -71933"/>
              <a:gd name="adj3" fmla="val 1666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 MEM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0000" t="-18182" b="-25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5679233" y="5368212"/>
            <a:ext cx="248816" cy="30106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73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flow in x86 determined by status of Condition Codes</a:t>
            </a:r>
          </a:p>
          <a:p>
            <a:pPr lvl="1"/>
            <a:r>
              <a:rPr lang="en-US" dirty="0" smtClean="0"/>
              <a:t>Showed </a:t>
            </a:r>
            <a:r>
              <a:rPr lang="en-US" b="1" dirty="0" smtClean="0"/>
              <a:t>C</a:t>
            </a:r>
            <a:r>
              <a:rPr lang="en-US" dirty="0" smtClean="0"/>
              <a:t>arry, </a:t>
            </a:r>
            <a:r>
              <a:rPr lang="en-US" b="1" dirty="0" smtClean="0"/>
              <a:t>Z</a:t>
            </a:r>
            <a:r>
              <a:rPr lang="en-US" dirty="0" smtClean="0"/>
              <a:t>ero, </a:t>
            </a:r>
            <a:r>
              <a:rPr lang="en-US" b="1" dirty="0" smtClean="0"/>
              <a:t>S</a:t>
            </a:r>
            <a:r>
              <a:rPr lang="en-US" dirty="0" smtClean="0"/>
              <a:t>ign, and </a:t>
            </a:r>
            <a:r>
              <a:rPr lang="en-US" b="1" dirty="0" smtClean="0"/>
              <a:t>O</a:t>
            </a:r>
            <a:r>
              <a:rPr lang="en-US" dirty="0" smtClean="0"/>
              <a:t>verflow, though </a:t>
            </a:r>
            <a:r>
              <a:rPr lang="en-US" dirty="0" smtClean="0">
                <a:hlinkClick r:id="rId2"/>
              </a:rPr>
              <a:t>others exist </a:t>
            </a:r>
            <a:endParaRPr lang="en-US" dirty="0" smtClean="0"/>
          </a:p>
          <a:p>
            <a:pPr lvl="1"/>
            <a:r>
              <a:rPr lang="en-US" dirty="0" smtClean="0"/>
              <a:t>Set flags with arithmetic instructions (implicit) or Compare and Test (explicit)</a:t>
            </a:r>
          </a:p>
          <a:p>
            <a:pPr lvl="1"/>
            <a:r>
              <a:rPr lang="en-US" dirty="0" smtClean="0"/>
              <a:t>Set instructions read out flag values</a:t>
            </a:r>
          </a:p>
          <a:p>
            <a:pPr lvl="1"/>
            <a:r>
              <a:rPr lang="en-US" dirty="0" smtClean="0"/>
              <a:t>Jump instructions use flag values to determine next instruction to execute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 </a:t>
            </a:r>
            <a:r>
              <a:rPr lang="en-US" dirty="0" smtClean="0"/>
              <a:t>stands for </a:t>
            </a:r>
            <a:r>
              <a:rPr lang="en-US" i="1" dirty="0" smtClean="0">
                <a:solidFill>
                  <a:srgbClr val="FF0000"/>
                </a:solidFill>
              </a:rPr>
              <a:t>load effective address</a:t>
            </a:r>
            <a:endParaRPr lang="en-US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400" dirty="0" smtClean="0"/>
              <a:t> </a:t>
            </a:r>
            <a:r>
              <a:rPr lang="en-US" sz="2400" dirty="0"/>
              <a:t>is address </a:t>
            </a:r>
            <a:r>
              <a:rPr lang="en-US" sz="2400" dirty="0" smtClean="0"/>
              <a:t>expression </a:t>
            </a:r>
            <a:r>
              <a:rPr lang="en-US" dirty="0" smtClean="0"/>
              <a:t>(any of the formats we’ve seen)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i="1" dirty="0" smtClean="0"/>
              <a:t>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 smtClean="0"/>
              <a:t>Sets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400" dirty="0" smtClean="0"/>
              <a:t> to the </a:t>
            </a:r>
            <a:r>
              <a:rPr lang="en-US" sz="2400" i="1" dirty="0"/>
              <a:t>address</a:t>
            </a:r>
            <a:r>
              <a:rPr lang="en-US" sz="2400" dirty="0"/>
              <a:t> computed </a:t>
            </a:r>
            <a:r>
              <a:rPr lang="en-US" sz="2400" dirty="0" smtClean="0"/>
              <a:t>by the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 smtClean="0"/>
              <a:t> expression (</a:t>
            </a:r>
            <a:r>
              <a:rPr lang="en-US" sz="2400" dirty="0" smtClean="0">
                <a:solidFill>
                  <a:srgbClr val="FF0000"/>
                </a:solidFill>
              </a:rPr>
              <a:t>does not go to memory! – it just does math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u="sng" dirty="0" smtClean="0"/>
              <a:t>Example</a:t>
            </a:r>
            <a:r>
              <a:rPr lang="en-US" sz="2400" dirty="0" smtClean="0"/>
              <a:t>: 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(%rdx,%rcx,4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/>
          </a:p>
          <a:p>
            <a:r>
              <a:rPr lang="en-US" sz="2800" dirty="0" smtClean="0"/>
              <a:t>Uses:</a:t>
            </a:r>
            <a:endParaRPr lang="en-US" sz="2800" dirty="0"/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i="1" dirty="0"/>
              <a:t>e</a:t>
            </a:r>
            <a:r>
              <a:rPr lang="en-US" sz="2000" i="1" dirty="0" smtClean="0"/>
              <a:t>.g.</a:t>
            </a:r>
            <a:r>
              <a:rPr lang="en-US" sz="2000" dirty="0" smtClean="0"/>
              <a:t> </a:t>
            </a:r>
            <a:r>
              <a:rPr lang="en-US" sz="2000" dirty="0"/>
              <a:t>translation </a:t>
            </a:r>
            <a:r>
              <a:rPr lang="en-US" sz="2000" dirty="0" smtClean="0"/>
              <a:t>of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&amp;x[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sz="2400" dirty="0"/>
              <a:t>Computing arithmetic expressions of the </a:t>
            </a:r>
            <a:r>
              <a:rPr lang="en-US" sz="2400" dirty="0" smtClean="0"/>
              <a:t>form  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x+k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sz="2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i+d</a:t>
            </a:r>
            <a:endParaRPr lang="en-US" sz="24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 smtClean="0"/>
              <a:t>Though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</a:t>
            </a:r>
            <a:r>
              <a:rPr lang="en-US" dirty="0" smtClean="0"/>
              <a:t>can only be</a:t>
            </a:r>
            <a:r>
              <a:rPr lang="en-US" sz="2000" dirty="0" smtClean="0"/>
              <a:t> </a:t>
            </a:r>
            <a:r>
              <a:rPr lang="en-US" sz="2000" dirty="0"/>
              <a:t>1, 2, 4, or </a:t>
            </a:r>
            <a:r>
              <a:rPr lang="en-US" sz="2000" dirty="0" smtClean="0"/>
              <a:t>8</a:t>
            </a:r>
            <a:endParaRPr lang="en-US" dirty="0" smtClean="0"/>
          </a:p>
          <a:p>
            <a:pPr lvl="2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12600" y="1140480"/>
            <a:ext cx="7092009" cy="5441760"/>
            <a:chOff x="1812600" y="1140480"/>
            <a:chExt cx="7092009" cy="54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3667330" y="6492240"/>
                <a:ext cx="1341000" cy="9000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8690" y="6484320"/>
                  <a:ext cx="1356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1812600" y="1140480"/>
                <a:ext cx="6121440" cy="19612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5760" y="1133280"/>
                  <a:ext cx="6139800" cy="19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3908529" y="2957182"/>
                <a:ext cx="4996080" cy="318276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0969" y="2951782"/>
                  <a:ext cx="5013360" cy="319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8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Example: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 smtClean="0"/>
              <a:t>  vs.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0640" y="1280160"/>
            <a:ext cx="2194560" cy="2468880"/>
            <a:chOff x="5120640" y="1280160"/>
            <a:chExt cx="2194560" cy="2468880"/>
          </a:xfrm>
        </p:grpSpPr>
        <p:grpSp>
          <p:nvGrpSpPr>
            <p:cNvPr id="36" name="Group 35"/>
            <p:cNvGrpSpPr/>
            <p:nvPr>
              <p:custDataLst>
                <p:tags r:id="rId17"/>
              </p:custDataLst>
            </p:nvPr>
          </p:nvGrpSpPr>
          <p:grpSpPr>
            <a:xfrm>
              <a:off x="6400800" y="1362456"/>
              <a:ext cx="914400" cy="2386584"/>
              <a:chOff x="6126480" y="1188720"/>
              <a:chExt cx="914400" cy="2386584"/>
            </a:xfrm>
          </p:grpSpPr>
          <p:sp>
            <p:nvSpPr>
              <p:cNvPr id="48" name="Text Box 34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126480" y="165694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26480" y="2039112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126480" y="2423160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0x110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126480" y="280720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0x108 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26480" y="3191256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 </a:t>
                </a:r>
              </a:p>
            </p:txBody>
          </p:sp>
          <p:sp>
            <p:nvSpPr>
              <p:cNvPr id="54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126480" y="1188720"/>
                <a:ext cx="914400" cy="5410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Word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Address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0640" y="1280160"/>
              <a:ext cx="1279617" cy="2453640"/>
              <a:chOff x="7665991" y="1280160"/>
              <a:chExt cx="1279617" cy="2453640"/>
            </a:xfrm>
          </p:grpSpPr>
          <p:sp>
            <p:nvSpPr>
              <p:cNvPr id="38" name="Text Box 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65991" y="1280160"/>
                <a:ext cx="1279617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smtClean="0">
                    <a:latin typeface="Calibri" pitchFamily="34" charset="0"/>
                  </a:rPr>
                  <a:t>Memory</a:t>
                </a:r>
                <a:endParaRPr lang="en-US" sz="2400" dirty="0">
                  <a:latin typeface="Calibri" pitchFamily="34" charset="0"/>
                </a:endParaRPr>
              </a:p>
            </p:txBody>
          </p:sp>
          <p:grpSp>
            <p:nvGrpSpPr>
              <p:cNvPr id="39" name="Group 38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772399" y="1828800"/>
                <a:ext cx="1066801" cy="1905000"/>
                <a:chOff x="7181177" y="1456675"/>
                <a:chExt cx="1066801" cy="1905000"/>
              </a:xfrm>
            </p:grpSpPr>
            <p:sp>
              <p:nvSpPr>
                <p:cNvPr id="40" name="Rectangle 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7181178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dirty="0" smtClean="0">
                      <a:latin typeface="Anonymous Pro" panose="02060609030202000504" pitchFamily="49" charset="0"/>
                    </a:rPr>
                    <a:t>123</a:t>
                  </a: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1" name="Rectangle 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181178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181178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81178" y="2599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0x10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181178" y="2980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181177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0x400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7181177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0xF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7181177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0x8</a:t>
                  </a:r>
                  <a:endPara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1828800" y="1280160"/>
            <a:ext cx="1752600" cy="3215184"/>
            <a:chOff x="1828800" y="1280160"/>
            <a:chExt cx="1752600" cy="3215184"/>
          </a:xfrm>
        </p:grpSpPr>
        <p:sp>
          <p:nvSpPr>
            <p:cNvPr id="9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2996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 smtClean="0">
                  <a:latin typeface="Calibri" pitchFamily="34" charset="0"/>
                </a:rPr>
                <a:t>Registers</a:t>
              </a:r>
              <a:endParaRPr lang="en-US" sz="2400" dirty="0">
                <a:latin typeface="Calibri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828800" y="1828800"/>
              <a:ext cx="1752600" cy="2666544"/>
              <a:chOff x="1828800" y="1828800"/>
              <a:chExt cx="1752600" cy="2666544"/>
            </a:xfrm>
          </p:grpSpPr>
          <p:sp>
            <p:nvSpPr>
              <p:cNvPr id="94" name="Rectangle 4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8800" y="18288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28800" y="22860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rbx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Rectangle 4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28800" y="27432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rcx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7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8800" y="32004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14600" y="18288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2286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14600" y="2743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0x4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14600" y="32004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28800" y="3657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3" name="Rectangle 5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14600" y="36576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841943" y="4114344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Rectangle 5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14600" y="4114344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0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94560" y="4937760"/>
            <a:ext cx="4754880" cy="155427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3" name="Ink 52"/>
              <p14:cNvContentPartPr/>
              <p14:nvPr/>
            </p14:nvContentPartPr>
            <p14:xfrm>
              <a:off x="3457440" y="2558520"/>
              <a:ext cx="5457960" cy="40215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48800" y="2549520"/>
                <a:ext cx="5476320" cy="40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5" name="Ink 54"/>
              <p14:cNvContentPartPr/>
              <p14:nvPr/>
            </p14:nvContentPartPr>
            <p14:xfrm>
              <a:off x="2800800" y="1958400"/>
              <a:ext cx="3315240" cy="337716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92160" y="1950840"/>
                <a:ext cx="3333240" cy="33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9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486400" y="4389438"/>
            <a:ext cx="3657600" cy="2286000"/>
          </a:xfrm>
        </p:spPr>
        <p:txBody>
          <a:bodyPr/>
          <a:lstStyle/>
          <a:p>
            <a:r>
              <a:rPr lang="en-US" b="0" dirty="0" smtClean="0"/>
              <a:t>Interesting Instructions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 smtClean="0"/>
              <a:t>: “address” computation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dirty="0" smtClean="0"/>
              <a:t>: shift</a:t>
            </a:r>
          </a:p>
          <a:p>
            <a:pPr lvl="1" indent="-342900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 smtClean="0"/>
              <a:t>: multiplication</a:t>
            </a:r>
          </a:p>
          <a:p>
            <a:pPr lvl="2" indent="-342900"/>
            <a:r>
              <a:rPr lang="en-US" dirty="0" smtClean="0"/>
              <a:t>Only used once!</a:t>
            </a:r>
            <a:endParaRPr lang="en-US" dirty="0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y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 + t1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+ 4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3192" y="4389120"/>
            <a:ext cx="484632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(%rsi,%rsi,2),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$4,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23600" y="2675160"/>
              <a:ext cx="5956920" cy="40280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240" y="2667240"/>
                <a:ext cx="5972760" cy="40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6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 smtClean="0"/>
              <a:t>Arithmetic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t1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 + y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t2 =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6035040" y="457200"/>
          <a:ext cx="292608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z, t4</a:t>
                      </a:r>
                      <a:endParaRPr lang="en-US" b="1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t1, t2, 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rval</a:t>
                      </a:r>
                      <a:endPara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93192" y="4389120"/>
            <a:ext cx="768096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/t1   = x + y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/t2   = t1 + z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(%rsi,%rsi,2),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= 3 * y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$4,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/t4   = (3*y) * 16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4(%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),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/t5   = x + t4 + 4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imulq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/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rval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t5 * t2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7049520" y="802800"/>
              <a:ext cx="1897920" cy="1982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9440" y="792000"/>
                <a:ext cx="1917720" cy="20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344040" y="2797560"/>
              <a:ext cx="5055840" cy="2509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6480" y="2792160"/>
                <a:ext cx="5069880" cy="25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8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x86-64 instructions correctly calculates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=9*%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 We’re </a:t>
            </a:r>
            <a:r>
              <a:rPr lang="en-US" b="1" dirty="0">
                <a:solidFill>
                  <a:srgbClr val="996633"/>
                </a:solidFill>
              </a:rPr>
              <a:t>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33216" y="2909905"/>
              <a:ext cx="8322840" cy="1996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456" y="2901625"/>
                <a:ext cx="8337960" cy="20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743880" y="4818600"/>
              <a:ext cx="261000" cy="74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6680" y="4813560"/>
                <a:ext cx="275400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7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???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???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???</a:t>
            </a:r>
            <a:endParaRPr lang="en-US" sz="1800" b="0" dirty="0" smtClean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ret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71080" y="3453840"/>
              <a:ext cx="6867720" cy="1011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5680" y="3446280"/>
                <a:ext cx="6879240" cy="10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34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if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x &lt;= y then jump to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else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B05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Monaco" charset="0"/>
              </a:rPr>
              <a:t>jump to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Monaco" charset="0"/>
              </a:rPr>
              <a:t>done</a:t>
            </a:r>
            <a:endParaRPr lang="en-US" sz="1800" b="0" dirty="0" smtClean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lse: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done:</a:t>
            </a:r>
            <a:endParaRPr lang="en-US" sz="1800" b="0" dirty="0" smtClean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ret</a:t>
            </a:r>
          </a:p>
        </p:txBody>
      </p:sp>
      <p:sp>
        <p:nvSpPr>
          <p:cNvPr id="1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max(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x,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y)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max;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if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 = y;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return</a:t>
            </a:r>
            <a:r>
              <a:rPr lang="en-US" sz="18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}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3281680" y="3149600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Conditional jump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3281680" y="3715783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Unconditional jump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398200" y="3035520"/>
              <a:ext cx="3254760" cy="19922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8480" y="3028680"/>
                <a:ext cx="3273480" cy="20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5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10246</TotalTime>
  <Words>2349</Words>
  <Application>Microsoft Office PowerPoint</Application>
  <PresentationFormat>On-screen Show (4:3)</PresentationFormat>
  <Paragraphs>591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Anonymous Pro</vt:lpstr>
      <vt:lpstr>Arial</vt:lpstr>
      <vt:lpstr>Arial Narrow</vt:lpstr>
      <vt:lpstr>Calibri</vt:lpstr>
      <vt:lpstr>Calibri Bold</vt:lpstr>
      <vt:lpstr>Calibri Italic</vt:lpstr>
      <vt:lpstr>Cambria Math</vt:lpstr>
      <vt:lpstr>Courier New</vt:lpstr>
      <vt:lpstr>Courier New Bold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UWTheme-351-Au18</vt:lpstr>
      <vt:lpstr>x86-64 Programming II CSE 351 Autumn 2018</vt:lpstr>
      <vt:lpstr>Administrivia</vt:lpstr>
      <vt:lpstr>Address Computation Instruction</vt:lpstr>
      <vt:lpstr>Example:  lea  vs.  mov</vt:lpstr>
      <vt:lpstr>Arithmetic Example</vt:lpstr>
      <vt:lpstr>Arithmetic Example</vt:lpstr>
      <vt:lpstr>Peer Instruction Question</vt:lpstr>
      <vt:lpstr>Control Flow</vt:lpstr>
      <vt:lpstr>Control Flow</vt:lpstr>
      <vt:lpstr>Conditionals and Control Flow</vt:lpstr>
      <vt:lpstr>x86 Control Flow</vt:lpstr>
      <vt:lpstr>Processor State (x86-64, partial)</vt:lpstr>
      <vt:lpstr>Condition Codes (Implicit Setting)</vt:lpstr>
      <vt:lpstr>Condition Codes (Explicit Setting: Compare)</vt:lpstr>
      <vt:lpstr>Condition Codes (Explicit Setting: Test)</vt:lpstr>
      <vt:lpstr>Using Condition Codes:  Jumping</vt:lpstr>
      <vt:lpstr>Using Condition Codes:  Setting</vt:lpstr>
      <vt:lpstr>Reminder:  x86-64 Integer Registers</vt:lpstr>
      <vt:lpstr>Reading Condition Codes</vt:lpstr>
      <vt:lpstr>Reading Condition Codes</vt:lpstr>
      <vt:lpstr>Aside:  movz and movs</vt:lpstr>
      <vt:lpstr>Aside:  movz and movs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 CSE 351 Autumn 2016</dc:title>
  <dc:creator>Justin Hsia</dc:creator>
  <cp:lastModifiedBy>Justin Hsia</cp:lastModifiedBy>
  <cp:revision>137</cp:revision>
  <cp:lastPrinted>2018-10-15T18:05:59Z</cp:lastPrinted>
  <dcterms:created xsi:type="dcterms:W3CDTF">2016-10-12T07:46:49Z</dcterms:created>
  <dcterms:modified xsi:type="dcterms:W3CDTF">2018-10-16T00:22:41Z</dcterms:modified>
</cp:coreProperties>
</file>