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.xml" ContentType="application/vnd.openxmlformats-officedocument.presentationml.notesSlide+xml"/>
  <Override PartName="/ppt/ink/ink2.xml" ContentType="application/inkml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3.xml" ContentType="application/vnd.openxmlformats-officedocument.presentationml.notesSlide+xml"/>
  <Override PartName="/ppt/ink/ink3.xml" ContentType="application/inkml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0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1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2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13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14.xml" ContentType="application/vnd.openxmlformats-officedocument.presentationml.notesSlide+xml"/>
  <Override PartName="/ppt/ink/ink40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8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9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910.xml" ContentType="application/vnd.openxmlformats-officedocument.presentationml.tags+xml"/>
  <Override PartName="/ppt/tags/tag1810.xml" ContentType="application/vnd.openxmlformats-officedocument.presentationml.tags+xml"/>
  <Override PartName="/ppt/tags/tag1910.xml" ContentType="application/vnd.openxmlformats-officedocument.presentationml.tags+xml"/>
  <Override PartName="/ppt/tags/tag2010.xml" ContentType="application/vnd.openxmlformats-officedocument.presentationml.tags+xml"/>
  <Override PartName="/ppt/tags/tag700.xml" ContentType="application/vnd.openxmlformats-officedocument.presentationml.tags+xml"/>
  <Override PartName="/ppt/tags/tag710.xml" ContentType="application/vnd.openxmlformats-officedocument.presentationml.tags+xml"/>
  <Override PartName="/ppt/tags/tag72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30"/>
  </p:notesMasterIdLst>
  <p:handoutMasterIdLst>
    <p:handoutMasterId r:id="rId31"/>
  </p:handoutMasterIdLst>
  <p:sldIdLst>
    <p:sldId id="348" r:id="rId2"/>
    <p:sldId id="305" r:id="rId3"/>
    <p:sldId id="346" r:id="rId4"/>
    <p:sldId id="347" r:id="rId5"/>
    <p:sldId id="314" r:id="rId6"/>
    <p:sldId id="322" r:id="rId7"/>
    <p:sldId id="323" r:id="rId8"/>
    <p:sldId id="349" r:id="rId9"/>
    <p:sldId id="317" r:id="rId10"/>
    <p:sldId id="318" r:id="rId11"/>
    <p:sldId id="319" r:id="rId12"/>
    <p:sldId id="342" r:id="rId13"/>
    <p:sldId id="321" r:id="rId14"/>
    <p:sldId id="324" r:id="rId15"/>
    <p:sldId id="328" r:id="rId16"/>
    <p:sldId id="330" r:id="rId17"/>
    <p:sldId id="340" r:id="rId18"/>
    <p:sldId id="326" r:id="rId19"/>
    <p:sldId id="329" r:id="rId20"/>
    <p:sldId id="331" r:id="rId21"/>
    <p:sldId id="332" r:id="rId22"/>
    <p:sldId id="333" r:id="rId23"/>
    <p:sldId id="334" r:id="rId24"/>
    <p:sldId id="336" r:id="rId25"/>
    <p:sldId id="310" r:id="rId26"/>
    <p:sldId id="293" r:id="rId27"/>
    <p:sldId id="294" r:id="rId28"/>
    <p:sldId id="298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EC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9385" autoAdjust="0"/>
  </p:normalViewPr>
  <p:slideViewPr>
    <p:cSldViewPr snapToGrid="0">
      <p:cViewPr varScale="1">
        <p:scale>
          <a:sx n="84" d="100"/>
          <a:sy n="84" d="100"/>
        </p:scale>
        <p:origin x="74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52D3-BEE9-4084-9945-DE97FEE56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1764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36:13.1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13885 12054 144 0,'-3'-2'55'0,"3"-6"-30"0,0 10-14 0,0-4 15 15,0 2-1-15,-3 0 0 16,3-3 1-16,0 1 3 15,0-1-15-15,0 0 3 0,0 1 1 16,0-1-2-16,0 0 1 16,0 1-5-16,0-4-2 15,3 1-4-15,3-3 1 16,5 0-4-16,1-2-2 16,0-1 2-16,3 0 2 15,0 1-2-15,0 2-2 16,3 0-3-16,0 5 1 15,2 1 1-15,1 2 0 16,0 2-3-16,0 4 2 16,-3 2 1-16,-6 2 0 0,-3 3 0 15,-3 9 0-15,-6-4 2 16,-3 1 1-16,-6-1-1 16,-6 3-2-16,-6 3 3 15,-3 0 2-15,3 0 0 16,-2 0 2-16,-4-1-4 15,3 4-2-15,3-11 0 16,3 2 1-16,6-2 1 16,0-3 1-16,3-2-2 15,4-3-2-15,2-3-2 16,3 3-1-16,3-5 2 16,5-1 0-16,7 1 3 15,3 0 1-15,3-1-4 0,0 1-1 16,3 0 1-16,-1-1 2 15,-2 4 0-15,0-4 2 16,-3 1 0-16,0-1 1 16,-6 1-11-16,0 0-5 15,0-3-30-15,-6 0-10 16,0 0-22-16,2-3-65 31</inkml:trace>
  <inkml:trace contextRef="#ctx0" brushRef="#br0" timeOffset="1">14182 11705 156 0,'0'0'57'0,"0"3"-30"0,0-1-21 0,0-2 15 16,3 6 0-16,0 2 2 15,0 2-1-15,3 6-2 16,0 0-10-16,-3 3-4 0,0 4-2 16,0-1 0-16,-3-1 0 0,0 0-2 15,0-5-2 1,-3 0 3-16,6-3-2 16,-3-3-1-16,0-4-39 15,-3-4-16-15,9-2-41 16</inkml:trace>
  <inkml:trace contextRef="#ctx0" brushRef="#br0" timeOffset="2">14325 11729 176 0,'-3'-3'68'0,"6"3"-36"0,0 3-35 0,-3-3 11 16,0 5 9-16,3 1 6 16,-3-1-7-16,0 0-2 15,0 0-8-15,0 1-2 0,0-1 0 16,0 0-2-16,0 1-2 15,3-1 3-15,-3-5 0 16,3 3-4-16,6-1 1 16,3 1 0-16,0-1 0 15,0 1 0-15,0 2 0 16,-4 1 0-16,1 4 2 16,0-2 3-16,-6 5 13 15,0 3-1-15,-3-2-6 16,-3-4-2-16,-3 1-5 15,-6-1-1-15,1-2-3 16,-1 0-1-16,0 0-17 16,0-3-8-16,0-2-15 15,0-6-7-15,3-2-49 16</inkml:trace>
  <inkml:trace contextRef="#ctx0" brushRef="#br0" timeOffset="3">14313 11705 220 0,'0'-5'82'0,"6"5"-44"0,0-3-33 0,0 3 17 16,0-2-8-16,6-1 2 16,3 0-9-16,0 1-4 15,0-1-2-15,-1 0-1 0,4 1 0 16,3-1-20-16,3 0-9 15,0 1-78 1</inkml:trace>
  <inkml:trace contextRef="#ctx0" brushRef="#br0" timeOffset="4">14444 12129 236 0,'-3'-3'88'0,"6"3"-48"0,0 0-45 0,-3 0 17 16,6 0 4-16,3 0 5 15,3 0-11-15,3-3-3 16,3 1-5-16,0-1-2 0,-1 3 1 15,-2 0-15-15,3 0-3 16,-3-3-15-16,6 1-50 31,3 2-37-31,-4 0 25 16</inkml:trace>
  <inkml:trace contextRef="#ctx0" brushRef="#br0" timeOffset="5">14798 11877 168 0,'0'3'63'0,"0"2"-34"0,3 6-27 15,-3-1 12-15,0 6 6 16,3 5 7-16,3 3-8 15,0 5-3-15,-3 0-9 16,3 3-5-16,-3 2 1 0,3-2 0 16,0-3 1-16,0 8-5 0,3-5 1 15,0-5 4-15,3-6 5 16,-3-3-71 0,6-5-74-16</inkml:trace>
  <inkml:trace contextRef="#ctx0" brushRef="#br0" timeOffset="6">16212 12015 184 0,'-6'-8'68'0,"6"8"-36"0,0-3-22 0,-3 6 20 16,3-3-1-16,-3 0 3 15,0 0-4-15,3-3 0 16,3 1-16-16,3-4 0 0,3-2-1 15,6-2-4-15,6-4-2 16,3 1-2-16,3 3 0 16,-4 2-4-16,1 2 0 15,0 4-1-15,0 10-2 16,-6 5 0-16,-6 5 0 16,-9 6 3-16,-6 0 2 15,-3 3 0-15,-6 2 2 16,-6 0-2-16,-3 0 2 15,-3-3-2-15,3 3 2 0,0 3-2 16,4-5 2-16,2-6-2 16,3-3-1-16,0-4 1 15,3-4 1-15,3 1-1 16,6-6 2-16,6-2 2 16,6-9 2-16,6-7-1 15,9 3-1-15,-1-1-3 16,1 3 1-16,3 3-2 15,0-1-1-15,-7 4 1 16,4-1 1-16,-9 1-14 16,0 2-7-16,0-3-23 15,-3 0-9-15,3 1-74 16</inkml:trace>
  <inkml:trace contextRef="#ctx0" brushRef="#br0" timeOffset="7">16543 11732 160 0,'0'-3'63'0,"0"6"-34"0,0-3-23 0,0 0 15 0,3 5-2 16,0 3 3-16,0 2-3 16,0 4-2-16,-1 2-9 15,1 5-1-15,0 0 0 0,0 3-3 16,0-6-1-16,0-2-1 15,-3-3-2-15,3 1 3 16,-3-4 2-16,3-2-26 16,-3-3-13-16,0-5-69 15</inkml:trace>
  <inkml:trace contextRef="#ctx0" brushRef="#br0" timeOffset="8">16694 11748 192 0,'0'0'74'0,"0"0"-40"0,-3 2-31 0,3 1 17 16,0 2-1-16,0 0 1 15,-3 3-5-15,0 0-1 16,1 0-8-1,2 5-4-15,0-2 1 0,0 0-2 16,2 2-1-16,4-8 5 16,3 3 1-16,3-5-2 15,0 5-3-15,0 0 0 16,0 0-1-16,0 2 2 16,0 1 3-16,-3-1 4 15,-3 1 2-15,-3-1-3 16,-3 1-3-16,-3 0 0 15,-3-1 1-15,0-2-3 16,-3 0 0-16,0-3-19 16,0 1-7-16,0-4-32 15,0-2-15-15,-3-2-34 16</inkml:trace>
  <inkml:trace contextRef="#ctx0" brushRef="#br0" timeOffset="9">16697 11724 244 0,'3'-6'90'0,"0"4"-48"0,6-1-27 0,-3 0 24 16,6 1-23-16,3-1-8 15,3 1-6-15,3-1-2 16,0 0 0-16,-1 1-29 0,4-1-10 15,3 0-78 1</inkml:trace>
  <inkml:trace contextRef="#ctx0" brushRef="#br0" timeOffset="10">15879 12179 132 0,'-9'0'52'0,"6"0"-28"0,0 0-8 0,3 0 16 16,0 0 5-16,0 0 2 16,-3 0-10-16,3 0-5 15,0 0-14-15,0 0 9 0,3 0 4 16,3-3-7-16,3 0-2 15,3 1-4-15,3-1 1 16,2-2-4-16,1 0-2 16,6-1-2-16,-3 4-3 15,0-1 1-15,0 0-1 0,0 1-53 16,-1 2-22-16</inkml:trace>
  <inkml:trace contextRef="#ctx0" brushRef="#br0" timeOffset="11">12560 10612 124 0,'0'3'49'0,"3"-6"-26"0,-3 3-9 0,0 0 15 16,0-2 1-16,3-1 2 15,-3 1-4-15,0-4-3 16,0 4-13-16,0-4 8 0,0 4 6 15,0-1-1-15,-12 3 3 16,-3 3-10-16,-3 2-3 16,-6 6-4-16,4-1 0 15,-1 1-6-15,3-1-1 16,3 3-4-16,6 1-3 16,6-4-1-16,9 4 3 0,6-1-5 15,3-3 2-15,9 4 0 16,0-1 2-16,-4 0-1 15,-2 0 1 1,-6 0 11-16,-3 1 5 0,-6-1 7 16,-6 0 2-16,-6-2-10 15,-3-1-3-15,-3-2-6 16,-3 0-3-16,4-2-18 16,-1-1-6-16,0-3-16 15,3 1-3-15,6 0-17 16,0-3-7-16,6 0-47 15</inkml:trace>
  <inkml:trace contextRef="#ctx0" brushRef="#br0" timeOffset="12">12697 10623 244 0,'-3'-5'90'0,"6"5"-48"0,0 2-34 0,-3-2 24 16,6 8 0-16,0 0 3 16,0 8-13-16,0 3-5 15,0-1-10-15,0 3-3 0,0 1 2 16,-1-1-3-16,-2 0 0 0,0-3-3 16,0-2-1-16,-3-5-34 15,0-3-17-15,-3-3-88 16</inkml:trace>
  <inkml:trace contextRef="#ctx0" brushRef="#br0" timeOffset="13">12679 10464 316 0,'-6'-8'118'0,"9"3"-64"0,3 0-67 16,-3 5 17-16,3-3-8 15,3 0-1-15,0 3-49 0,3 0-22 16,6 3-38-16,8 0-15 16</inkml:trace>
  <inkml:trace contextRef="#ctx0" brushRef="#br0" timeOffset="14">12941 10570 192 0,'-6'-3'71'0,"6"3"-38"0,3 3-19 0,-3-3 20 16,0 3 0-16,-3 2 2 16,-3 3-13-16,-3 5-6 15,0 3-10-15,0 5-3 0,-9 3 0 16,7 0-5-16,-4 0 1 16,3 0 0-16,9-3 0 0,6-3-3 15,3-2 2 1,3-3 3-16,0-5 1 0,2-5 1 15,1-6 0-15,0-2 0 16,-3-3 0-16,0-3 2 16,0 1 3-16,-3-3 0 15,-3-6 2-15,0 3-8 16,-3 0-2-16,0 6-3 16,3 2 0-16,0 0 0 15,0 5 0-15,3 3-3 16,0 8-1-16,6 5 3 15,3 3 1-15,-4 8 4 16,1 3 3-16,-3 4 9 16,-3 4 5-16,-3 7 2 15,-6-5-1-15,-6 0-6 0,-3-5-1 16,1-3-6-16,-4-8-2 16,-3-2-9-16,0-6-5 15,0-5-22-15,-3-8-7 16,0-5-19-16,1-3-6 15,8-6-68 1</inkml:trace>
  <inkml:trace contextRef="#ctx0" brushRef="#br0" timeOffset="15">13084 10605 240 0,'0'7'90'0,"3"4"-48"0,0 8-29 16,-3-6 24-16,0 3-1 16,0 0 2-16,0-1-16 15,0 1-5-15,0-2-11 16,0-1-4-16,0-3 1 0,0-2-2 16,0 0-1-16,3-3 3 15,-3-5 0-15,3-2 1 16,0-3 2-16,0-6-5 15,3-8-1-15,0 1 0 16,3-1 0-16,2 4-3 16,4 1 2-16,0 4-1 15,0 4 0-15,0 4 2 0,3 4 0 16,0 6 2 0,-3 3 1-16,-4 0-1 0,-2 2 1 15,0 0-2-15,-3 0 2 16,0 3-2-16,-3 3-1 15,3-4-13-15,0-1-6 16,0-4-37-16,0-2-16 16,3-5-59-1</inkml:trace>
  <inkml:trace contextRef="#ctx0" brushRef="#br0" timeOffset="16">13405 10636 292 0,'-6'0'110'0,"9"6"-60"0,3-1-61 16,-3-3 18-16,3 4 10 15,6-1 11-15,0 6-8 16,0-3-3-16,3-3-10 16,0 0-3-16,0-2 0 0,2-6 0 15,-2-2 2-15,0 0-3 16,-3-3 0-16,-3 0 1 15,-3 0 2-15,-6-3-1 16,-3 1 0-16,-3-1-6 16,-3 0 1-16,-6 4-2 15,0 1 0-15,-5 6-3 16,-1 8 1-16,0 3 0 16,3 7-1-16,3 3 4 0,6 1 0 15,3-1 1-15,6 0 2 16,6 0-3-1,9-2 0-15,0-4-1 0,6-4 0 16,3-3-27-16,2-8-13 16,4-3-20-16,-3-2-9 15,3-3-44 1</inkml:trace>
  <inkml:trace contextRef="#ctx0" brushRef="#br0" timeOffset="17">13765 10657 244 0,'0'-8'93'0,"0"3"-50"0,-5 0-35 0,5 2 24 15,-6 1-5-15,-3 2 2 0,0 0-14 16,-3 5-4 0,-3 3-7-16,-3 10-5 0,-3 1 0 0,0 2 1 15,4 3 0-15,5 2-3 16,6 1 2-16,3-3-4 16,6-6 1-16,6-2 2 15,3-5 3-15,2-6 0 16,4-8 2-16,3-5 7 15,0-5 5-15,-3-3-3 16,-3-5 1-16,0-5-6 16,-4-6 1-16,-2-5-5 15,-3-8 0-15,-3-3-3 16,-3 1-1-16,0 2 1 16,-3 8 0-16,0 2-3 15,0 11 2-15,0 8 3 0,-3 6 1 16,1 10-4-16,2 13 1 15,0 16-2-15,3 11 0 16,3 5 6-16,0 0 2 16,-1-3 2-16,7 0 0 15,0 1-7-15,0-3 0 16,0-6-8-16,6-5 0 16,-3-8-79-16,0-10-34 15,-6-9-14 1</inkml:trace>
  <inkml:trace contextRef="#ctx0" brushRef="#br0" timeOffset="18">14417 10689 172 0,'-3'-18'66'0,"6"15"-36"0,-3 0-35 0,0 3 12 16,0 0 7-16,0-2 6 15,0-1 5-15,0 0 2 16,0 1-14-16,0 2 5 0,-6 0 12 15,-6 8-8-15,-2 8-11 16,-4 2-4 0,0 6-5-16,0 2-2 0,3 6 1 15,6-3 1-15,3-2-1 16,3-3 2-16,9-9 0 16,3-4 3-16,6-6 3 15,3-5 2-15,0-5-1 16,0-3-1-16,-3-5 1 15,-4 0 4-15,-5-3 5 16,-3-3 3-16,-3 3-11 16,-3-2-4-16,-3-3-3 15,-3 2 0-15,1 6-5 16,-1 2-1-16,0 3-21 16,0 11-48-1,3 2-1-15,3 3-68 16,12 3-27-1,0-3 89-15</inkml:trace>
  <inkml:trace contextRef="#ctx0" brushRef="#br0" timeOffset="19">14519 10652 212 0,'-9'5'82'0,"9"-2"-44"0,0 5-40 0,3 0 17 0,0 5 0 15,3 3 3-15,2 3 2 16,4 4 2-16,0 1-12 16,0 0-3-16,0-3-1 0,0-2 1 15,0-3 3-15,-3-6 4 16,0-2 3-16,-3-5 8 15,0-9 7-15,0-4-13 16,-3-6-3-16,0-5-6 16,-3-3-1-16,0 0-8 15,3 0-2-15,-3 6 0 16,5 2 2-16,1 3-13 16,-3 2-7-16,3 1-34 0,0 4-14 15,0 4-47 1,3 4-46-16,-3-2 57 15</inkml:trace>
  <inkml:trace contextRef="#ctx0" brushRef="#br0" timeOffset="20">14736 10753 240 0,'-3'2'90'0,"9"4"-48"0,3-1-40 0,-3 0 17 15,3-2 1-15,0-1 4 16,5-2-8-16,1 0-4 15,0-2-7-15,0-3-4 0,0-1 2 16,0-4 0-16,0 2 1 16,-6-5-2-16,-3-1-2 15,-3 1 3-15,-6 0 2 0,-3 2-7 16,-3 3 0-16,-9 8-2 16,0 0-1-16,-3 8 1 15,3 5 3-15,3 3-2 16,4 3 1-16,2 2 2 15,6 0 2-15,6 3-3 16,3-3 0-16,5-2 1 16,7-3 2-16,3-3-17 15,0-5-6-15,6-6-48 16,0-4-17-16,-4-4-13 16</inkml:trace>
  <inkml:trace contextRef="#ctx0" brushRef="#br0" timeOffset="21">15004 10726 212 0,'-9'11'79'0,"9"-11"-42"0,-3 5-43 0,3 0 14 15,0 3 4-15,3 6 4 16,0 1 4-16,0 4 2 16,0-1-12-16,0 1-6 0,0-3-2 15,0-3-2-15,-3-2 2 16,0-3 10-16,0-3 7 15,0-5 5-15,0-5 5 16,0-6-11-16,3-7-3 16,0-1-7-16,3 0-3 15,0 1 2-15,2-1 2 0,4-2-9 16,3 8-2-16,0 5-4 16,0 0 1-16,3 3-13 15,3 2-5-15,0-5-87 16,-1 8-75-1,-5-8 60-15</inkml:trace>
  <inkml:trace contextRef="#ctx0" brushRef="#br0" timeOffset="22">15450 10509 244 0,'-12'-50'93'0,"3"39"-50"0,-3 1-17 0,7 7 31 15,-4 1-21-15,0-1-5 16,-3 3-19-16,0 3-5 16,0 4-5-16,0 9-6 0,0 16 0 15,3 2 0-15,3 11-1 16,0-2 4-16,6 2 0 15,0-3 1-15,0 0 0 16,-3-2-5-16,0-3-1 16,0 0-28-16,0-13-13 15,-3-8-35-15,0-6-13 0,1-12-3 16</inkml:trace>
  <inkml:trace contextRef="#ctx0" brushRef="#br0" timeOffset="23">15161 10665 312 0,'-5'0'115'0,"10"6"-62"0,1-6-64 16,0 2 16-16,3 1 0 15,6 0 4-15,3-3-4 16,6 0-3-16,3 5-1 16,-1 0-8-16,4-7-3 0,0-4-38 15,-3 1-17-15,0 0-52 16</inkml:trace>
  <inkml:trace contextRef="#ctx0" brushRef="#br0" timeOffset="24">15572 10433 260 0,'-3'10'99'0,"3"6"-54"0,0 26-44 0,0-23 19 16,0 7 6-16,0 9 9 15,-3 2-15-15,0 0-6 16,3 2-8-16,0 1-5 0,0-3 2 16,6-5-9-16,-3-3-3 15,3-10-55-15,0-6-22 16,3-8-39 0</inkml:trace>
  <inkml:trace contextRef="#ctx0" brushRef="#br0" timeOffset="25">15688 10721 260 0,'-9'8'96'0,"6"-3"-52"0,0 0-56 15,0 3 15-15,1 6 6 16,-4 4 8-16,0 6 3 16,0 0 0-16,6 2-10 15,6-2-2-15,0 0 2 0,2-3 3 16,4-5 4-16,3-11 0 15,3-7 1-15,-3-4-5 0,0-7-3 16,-3 0-3 0,-3-6 0-16,-3-2-4 0,-3 0 0 15,-6 0-1-15,-6 2 1 16,-3 1-15-16,-3 2-5 16,0-3-20-16,0 6-6 15,3 0-46-15,3 5-20 16,6 3-1-1</inkml:trace>
  <inkml:trace contextRef="#ctx0" brushRef="#br0" timeOffset="26">15813 10718 244 0,'-3'19'90'0,"6"-9"-48"0,0 9-47 0,0-9 17 0,-3 4 8 15,3 2 7-15,0-1-2 16,3-1-1-16,0-4-13 15,3-2-4-15,0-2-3 0,0-4 0 16,3-4 2-16,-3-6-5 16,0-3-1-16,0 0-7 15,0 1-3-15,-3-1 3 16,-1 3 2-16,-2 3-2 16,0 5 0-16,0 5 4 15,3 9 1-15,0 1 2 16,3 1 0-16,3 3 4 15,3-3 5-15,3 0 4 16,3-9 4-16,3-4 2 0,-4-6 3 16,1-4 1-1,-3-7 1-15,-6-4 2 0,-3-3 1 16,-6-1-8-16,-6 1-1 16,-3-3-11-16,0 3-4 15,-3 3-24-15,-3-1-9 16,-6 3-53-16,3 6-22 15,12-1-49 1</inkml:trace>
  <inkml:trace contextRef="#ctx0" brushRef="#br0" timeOffset="27">16629 10742 236 0,'-3'0'88'0,"3"0"-48"0,0 3-29 0,0-3 23 16,0 5-11-16,0 3-4 16,0 0-8-16,0 5-5 15,0 0-3-15,3 1-3 0,-3-1 3 16,6-3-4-16,-6 1 0 15,6-3-32-15,0-3-15 0,0-2-73 16</inkml:trace>
  <inkml:trace contextRef="#ctx0" brushRef="#br0" timeOffset="28">16757 10750 260 0,'-3'8'96'0,"3"3"-52"0,0 2-56 16,0-5 13-16,0 2 4 16,0 1 7-16,0-1-6 15,0-2-1-15,0 0-3 16,0-2-2-16,0-6 1 0,3-3-6 0,3-2-1 16,0-6-4-16,0 1-1 15,0-4 1-15,3 4 4 16,0-6 3-16,-3 8 2 15,0 3 3-15,2 2 3 16,1 6 7-16,0 2 2 16,-3 5-5-16,0 4-1 15,0-1-6-15,-3 0-2 16,0 0 2-16,-3-2 1 16,0-3-28-16,0 0-10 15,-3-3-76 1</inkml:trace>
  <inkml:trace contextRef="#ctx0" brushRef="#br0" timeOffset="29">16644 10570 280 0,'-21'-5'107'0,"21"5"-58"0,0 0-62 16,0 0 15-16,3 0-14 15,6 0-3-15,6 0-44 16,3 0-21-16,5-3-12 16,1 1-4-16</inkml:trace>
  <inkml:trace contextRef="#ctx0" brushRef="#br0" timeOffset="30">17376 10403 236 0,'-6'8'90'0,"6"3"-48"0,0 10-40 15,-3 3 17-15,3 5 10 16,-3 0 6-16,6 0-12 15,6-2-5-15,0 2-11 16,0 0-5-16,0-5 1 0,0 0-2 16,-3-6-1-16,-3 1-2 15,-3-4 1-15,0-1-12 16,0-1-7-16,0-3-5 0,0-2-2 16,0-2-3-16,0-1-1 15,0-5-10-15,0 0-4 16,3-3-41-1</inkml:trace>
  <inkml:trace contextRef="#ctx0" brushRef="#br0" timeOffset="31">17626 10433 208 0,'0'-3'79'0,"3"6"-42"0,-6-1-28 0,3 1 22 0,0 2-15 15,-3 8-3-15,-3 14 5 16,0-1 3-16,-6 6-11 16,3 0 1-16,0 5 2 0,3 0-1 15,6-3 3-15,3 1-6 16,6-4-1-16,3-2 2 15,3-5 1-15,3-5-3 16,3-6 0-16,0-5 1 16,0-5 2-16,-4-6-1 15,-2-5-1-15,0-3-5 16,-6 1-1-16,-3-1 1 0,-9 1 2 16,-3-1 3-16,-6 3 5 15,-3 3-6-15,-3 2 0 16,1 3-6-16,-4 0-2 15,-3 0-18-15,6 3-5 16,3 0-24-16,18 2-70 16,6-3 6-1,6-9-10 1</inkml:trace>
  <inkml:trace contextRef="#ctx0" brushRef="#br0" timeOffset="32">18099 10425 204 0,'-3'0'77'0,"3"2"-42"0,0 4-37 0,0 1 17 15,3 17-5-15,0 5 4 16,0 3 2-16,-3 8 2 15,0 2-10-15,0-2 9 0,0-3 3 16,0-5-6-16,0-3-3 0,0-5-4 16,-3-6 0-1,0-2-4-15,3-5 0 0,0-6 1 16,-3-3 2-16,0-4-8 16,3-3-3-16,0-3 0 15,3-3 3-15,3-5-4 16,3 3 0-16,3-6 3 15,0 6 1-15,3 8-1 16,3 2 0-16,-3 11 2 16,0 0 0-16,-1 0 7 15,-5 3 6-15,-3-1 7 16,-3 1 3-16,-3 2-5 16,-6-2 0-16,-3-1-10 0,-2-2-2 15,-4 0-12-15,0-3-5 16,0-2-19-1,0 0-5-15,3-1-23 0,3-2-10 16,3-2-43 0</inkml:trace>
  <inkml:trace contextRef="#ctx0" brushRef="#br0" timeOffset="33">18326 10750 208 0,'0'0'77'0,"0"3"-42"0,0 7-30 0,3-2 17 15,-3 0 3-15,0 3 5 0,0-1-14 16,0 1-4-16,0-1-8 16,0-2-7-16,0 0-3 0,0-2-77 15,0-6-69 1,3-6 43-16</inkml:trace>
  <inkml:trace contextRef="#ctx0" brushRef="#br0" timeOffset="34">18320 10591 208 0,'0'-5'77'0,"3"5"-42"0,6-5-114 0,-9 5-34 16,8-6 39-1</inkml:trace>
  <inkml:trace contextRef="#ctx0" brushRef="#br0" timeOffset="35">18462 10454 244 0,'-20'8'93'0,"17"-3"-50"0,21 35-52 0,-21-27 12 15,9 3 9-15,-4 5 6 16,4 5 3-16,-3 9 2 15,0-4-13-15,-3 1-3 0,3-3-3 16,-3-2-5-16,3-3-1 16,-3-3-52-16,0-5-24 15</inkml:trace>
  <inkml:trace contextRef="#ctx0" brushRef="#br0" timeOffset="36">18343 10663 288 0,'-6'2'107'0,"12"-2"-58"0,6 0-53 15,-6 0 18-15,3 0-8 16,3-2 1-16,9-1-9 16,6 0-3-16,0 3 3 15,-1 0-59-15,1-2-24 0,0-1-23 16</inkml:trace>
  <inkml:trace contextRef="#ctx0" brushRef="#br0" timeOffset="37">18629 10660 288 0,'-30'11'110'0,"24"7"-60"0,-2-7-58 0,5-1 16 16,3 1-6-16,0 0 3 15,6-1 0-15,2 3 0 16,4 3-3-16,0 0 1 0,0 0 2 15,-3-3 4-15,-3-2 5 16,-6-1 5-16,-3 1 3 16,-6-3-9-16,-3-3-5 0,0-2-10 15,-3-3-1 1,1-3-30-16,-4 1-11 0,9-1-45 16,-3 0-21-1,3-2 5-15</inkml:trace>
  <inkml:trace contextRef="#ctx0" brushRef="#br0" timeOffset="38">18888 10679 304 0,'-3'2'112'0,"6"1"-60"0,0 10-50 16,0-13 25-16,6 3-3 0,6-1 3 16,3-2-6-16,3 0 0 15,2 0-12-15,4-5-8 0,0 2-1 16,3 1-2-16,3-1 0 16,-4 1-5-16,-2-1-3 15,-3-2-23-15,-3 2-9 16,-3 0-27-16,-7 1-11 15,1-4-39 1</inkml:trace>
  <inkml:trace contextRef="#ctx0" brushRef="#br0" timeOffset="39">19242 10562 248 0,'-6'-2'93'0,"6"4"-50"0,0-4-33 16,0 2 25-16,0 0-4 15,0 2 2-15,0-2-12 16,0 0-5-16,0 0-9 15,0 0-3-15,3 3 0 0,3-1-2 0,0 4-2 16,3-1 1-16,0 0-1 16,0 3-5-16,0 0 1 15,-3 0 4-15,0 0 2 16,-3 0 0-16,0 0-2 16,-3 3 3-16,0-4 0 15,-3 1-1-15,0-2-2 16,-3 4 1-16,0 1-1 15,-3-3-5-15,3 0-1 16,0 2-55 0,3 1-56-1</inkml:trace>
  <inkml:trace contextRef="#ctx0" brushRef="#br0" timeOffset="40">19918 10652 216 0,'-6'-3'82'0,"3"3"-44"0,0 0-33 15,0 0 19-15</inkml:trace>
  <inkml:trace contextRef="#ctx0" brushRef="#br0" timeOffset="41">19879 10655 402 0,'-20'8'25'0,"5"2"-13"15,0 1-8-15,3-3-3 0,9 5-6 16,9-2 1-1,9 2 2-15,0-3-1 0,-4 4 1 16,1-1 2-16,-3 3 2 16,-3 0 3-16,-6 0 4 15,-9-1 2 1,-6 1 1-16,-2-2-6 0,-1-7-4 16,0-1-6-16,0-6-2 15,3-3-35-15,3-5-13 16,6-5-62-1</inkml:trace>
  <inkml:trace contextRef="#ctx0" brushRef="#br0" timeOffset="42">19966 10448 228 0,'-9'6'85'0,"9"4"-46"0,3 41-43 0,0-30 15 0,-3 5 12 15,0 6 7-15,0 5-11 16,-3-3-3-16,0-2-10 16,3-3-4-16,0-5 1 0,0-5-2 15,0-4 2-15,0-4-4 16,0-6 0-16,0-5 1 15,6-5 2-15,3-6-1 16,3-2-1-16,-1-5 1 16,1 2-1-16,0 5-3 15,6 9 2-15,3 2 1 0,-3 5 2 16,-3 5 3-16,-3 4 2 16,-3 2-6-16,-1-1 0 15,1 1 1-15,-3-2 1 16,0-4-19-16,3-5-9 15,0-2-34-15,0-6-12 16,3-5-34 0</inkml:trace>
  <inkml:trace contextRef="#ctx0" brushRef="#br0" timeOffset="43">20237 10737 212 0,'-12'18'82'0,"12"-18"-44"0,-3 27-36 0,3-17 19 15,0 6-4-15,3 0-1 0,3-3-4 16,0 1 0-16,8-4-7 16,4-5 6-16,0-2 4 0,0-3 2 15,-3-3-1-15,-3-2-2 16,0-3 1-16,-6 0-4 16,-3 0-1-16,-3 0-6 15,-3 0-1-15,-6-2-8 16,-9-1-2-16,0 3-31 15,3 0-13-15,0 3-23 16,6 2-6-16,3-4-17 16</inkml:trace>
  <inkml:trace contextRef="#ctx0" brushRef="#br0" timeOffset="44">20439 10750 204 0,'0'3'77'0,"6"5"-42"0,0 2-41 0,-3-2 14 16,0 0 2-16,0 0 5 16,-3 0 2-16,0-3-1 15,0 1-8-15,0-6 6 0,0 0 5 16,0-3-1-16,0-2-1 16,0-6-5-16,3 0-2 15,3-4-6-15,0-4-3 16,3 1 0-16,2 2 1 15,4 5-3-15,3 3 0 16,0 3-6-16,0 5-3 0,0 5-38 16,0 0-17-16,-3-7-48 15</inkml:trace>
  <inkml:trace contextRef="#ctx0" brushRef="#br0" timeOffset="45">20751 10382 248 0,'-3'0'93'0,"3"8"-50"0,0 11-44 0,0-6 20 16,3 19 4-16,3 7 8 15,-6 1-12-15,6 8-3 16,0-1-10-1,-3-2-4-15,0-2 1 0,3-6-2 0,-3-6-1 16,0-4-4-16,0-9 0 16,0-4-42-16,-3-6-17 15,3-11-61 1</inkml:trace>
  <inkml:trace contextRef="#ctx0" brushRef="#br0" timeOffset="46">20615 10612 328 0,'-18'-5'123'0,"18"3"-66"0,3-1-66 0,0 3 20 0,6 0-4 15,5-3 4-15,4 1-4 16,12-1 1-16,0 3-5 16,3-3-13-16,2 3-3 0,1 0-78 15,3-2-34-15,5-1 6 16</inkml:trace>
  <inkml:trace contextRef="#ctx0" brushRef="#br0" timeOffset="47">21508 10311 212 0,'-15'2'82'0,"-6"9"-44"0,-9 2-40 0,18-2 17 0,-3 5 0 15,-3 5 5-15,-2 16 7 16,-1 3 6-16,0 5-18 16,3 0 3-16,6 2 0 0,6-2-10 15,6-2-2-15,9-1-4 16,9-5 1-16,3-5-13 15,9-6-3-15,-1-5-25 16,1-5-8-16,-3-5-27 16,0-6-9-16,-4-5-7 15</inkml:trace>
  <inkml:trace contextRef="#ctx0" brushRef="#br0" timeOffset="48">21573 10710 228 0,'-3'0'88'0,"6"3"-48"0,0 8-36 0,0-6 21 16,0 3-7-16,0 2 1 15,0 4-8-15,0 1-2 0,-3 4-5 16,0 0-3-16,0-4 0 0,-3-1-10 16,3-6-2-16,0-3-109 15</inkml:trace>
  <inkml:trace contextRef="#ctx0" brushRef="#br0" timeOffset="49">21552 10615 208 0,'-3'-3'79'0,"6"9"-42"0,0-4-72 16,0 1-1-16,3 2-44 16,0 1-17-16</inkml:trace>
  <inkml:trace contextRef="#ctx0" brushRef="#br0" timeOffset="50">21680 10787 228 0,'9'19'85'0,"-18"-14"-46"0,3 0-37 0,9-2 19 16,-3-3 7-16,0 0 6 15,3 0-6-15,0 0-2 16,3-5-15-16,0-1-7 0,0-4-2 16,3-1-7-16,3-5 1 15,3-2 2-15,0 7 1 16,-1 6-2-16,1 5 2 15,0 5 3-15,-3 6 1 16,0 2 1-16,-3 3 0 16,0 2-5-16,-3-2-1 0,3-3-32 15,3 1-13 1,9-6-82-16</inkml:trace>
  <inkml:trace contextRef="#ctx0" brushRef="#br0" timeOffset="51">22448 10581 180 0,'15'-14'68'0,"-12"7"-36"0,0-1-13 0,-3 0 21 16,-3-6-5-16,0 1 2 16,-3 0-15-16,-3 2-5 15,-15 3-10-15,0 3-1 0,-5 13 4 16,-1 8-4-16,0 5-1 15,0 3 0-15,7 2-1 16,2 11 0-16,6-2 2 16,9-3-3-16,9-3-2 15,9-3 2-15,9-2 2 16,5-3-2-16,7-5 0 0,0-5-14 16,-3-6-6-16,8-5-35 15,7-5-16-15,-3-11-53 16</inkml:trace>
  <inkml:trace contextRef="#ctx0" brushRef="#br0" timeOffset="52">22642 10303 280 0,'6'-3'107'0,"5"6"-58"0,7 7-51 0,-3 1 22 15,3 13 1-15,0 23 5 16,3 9 1-16,-9 10 3 16,-6-2-16-16,-6-1 1 0,-9-2-1 15,-9 10-5-15,-12-7-3 16,-9-6-19-16,-5-2-6 15,-1-9-70-15,6-10-32 16,-2-18-14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43:37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19608 1463 192 0,'-17'3'71'0,"17"-1"-38"0,0-2-12 15,0 0 25-15,0 0-11 16,0 0 0-16,3 0-11 0,3-2-3 15,-1-3-12-15,4-3 6 0,3-3 2 16,3-2-3-16,3 0 0 16,3-6-6-16,0 6 0 15,0-3-5-15,2 5 0 16,1 3-3-16,0 8-1 16,0 0-1-16,0 3-2 15,2 8 3-15,1-6 0 16,-3 3 1-16,-3 5 2 15,-6 6-1-15,-6 7-1 16,-9 1 3-16,-6 7 2 16,-6 8 0-16,-3 1 2 15,-6-4-4-15,-3 1 0 16,-2-3 1-16,-1-5 0 16,3-3 4-16,0-5 3 0,6-6-2 15,6-5 0-15,3-5-5 16,15-2-3-1,9-4 2-15,6 1-2 16,3-6 2-16,3 1-2 16,5-4-1-16,1 6 1 15,0 0-1-15,-3-2 0 16,-4 4 2-16,-2-2-3 16,-3 0 0-16,-6 6-8 15,0-6-4-15,0 0-24 16,-3 0-11-16,0 0-19 0,-1-6-6 15,1-2-56 1</inkml:trace>
  <inkml:trace contextRef="#ctx0" brushRef="#br0" timeOffset="1">20186 1331 204 0,'-12'-5'77'0,"6"2"-42"0,3 3-12 16,3 0 26-16,0 0-1 16,0 0 4-16,0 0-18 15,3-5-6-15,3 5-16 16,0-6-1-16,3 4 2 0,0 2-7 16,3-6-1-16,0 6-3 15,3-5 1-15,-1 2 0 16,1 3 1-16,-3-5-24 0,0 5-9 15,0-5-35-15,0 2-13 16,3-2-59 0</inkml:trace>
  <inkml:trace contextRef="#ctx0" brushRef="#br0" timeOffset="2">20391 1146 256 0,'-6'16'96'0,"6"-11"-52"0,0 0-51 16,3 8 47-16,0 9-12 0,0-4-7 16,0 3-2-16,0 3-12 15,0 2-2-15,0-4 1 0,0-4-3 16,0-2 0-16,0 0-6 15,0 0 0-15,0-3-41 16,0-2-16-16,3 2-68 16</inkml:trace>
  <inkml:trace contextRef="#ctx0" brushRef="#br0" timeOffset="3">19656 2474 268 0,'-24'0'101'0,"15"0"-54"0,3-3-33 0,6 1 26 16,6-1-20-16,9-8-3 16,6-5-5-16,3-10 2 15,9 2-7-15,-1 3-6 0,1 3-4 0,0 4 2 16,0 6 0-16,-1 0-2 16,-2 8 2-16,-6 8 1 15,-6 11 2-15,-9 7 3 16,-12 14 2-16,-6 2-1 15,-6 3 1-15,-3 0-2 16,-6-2 0-16,-3-4-1 16,4-4 2-16,-1-1 3 15,3-7 2-15,6-4 1 16,3-7 2-16,3-3-5 16,3-2-3-16,6-3-1 15,9-3-1-15,6 1 0 16,0-6 0-16,3 0-2 15,0 0 1-15,0 2-2 16,2 1-1-16,-2 5-2 16,0-6 1-16,-3 4 1 15,-3-1 0-15,0-2-20 0,-3-1-7 16,0-2-15 0,0-2-6-16,0-1-38 0,-1-5-17 15</inkml:trace>
  <inkml:trace contextRef="#ctx0" brushRef="#br0" timeOffset="4">20198 2291 304 0,'-12'-8'112'0,"9"8"-60"0,3 0-30 15,0 0 31-15,3-5-13 16,0 2-3-16,6 1-17 0,0-1-7 16,3-5-8-16,3 3-4 0,-1-6 2 15,1 9 0 1,0-6 1-16,0 2-22 0,0 6-10 16,0-5-30-16,-3 5-11 15,0-2-85 1</inkml:trace>
  <inkml:trace contextRef="#ctx0" brushRef="#br0" timeOffset="5">20388 2133 292 0,'-6'-8'110'0,"9"5"-60"0,0-8-43 16,3 6 23-16,0-3-21 15,3 8-4-15,3 0-6 16,0 3-3-16,0 5 3 16,0 2 0-16,-6 6 1 0,-3 11 0 15,-6 2 0-15,-6 0 2 16,-3 0 3-16,-3 0-4 15,0 0-1-15,3-5 2 16,3 0 1-16,0-11 10 16,3 0 6-16,3-5-6 0,3-3 0 15,9-5-3 1,6-2 1-16,9-3-6 0,0-1-3 16,0 1-1-16,0 0 1 15,-1 2-6-15,-2 3 1 16,-3 0-30-16,-3 0-11 15,-3 0-54-15,-6 5-78 32</inkml:trace>
  <inkml:trace contextRef="#ctx0" brushRef="#br0" timeOffset="6">19739 3405 252 0,'-11'-16'93'0,"11"16"-50"0,0-2-50 16,5-6 64-1,4-3-25-15,3-2-14 16,6-3-11-16,3 0-6 16,-3 6-1-16,0 4 0 0,0 1 0 15,-1 10 0-15,1 3 0 16,-3 11 0-16,-3 7 0 15,-6 6 2-15,-6 2-1 16,-6 9 2-16,-3-1-2 16,-6 0-1-16,-3 1 7 15,1-4 5-15,-4-2 0 16,3-5 3-16,3-3 1 0,3-5-1 16,3-5 1-16,3-6 0 15,3-3-8-15,3 1-5 16,3-6 0-16,6 1 2 15,3-6-2-15,3 0-2 16,0 0 0-16,0 0-1 16,3 0 0-16,-1 0 0 15,-2 0 0-15,3 2 2 16,-3-2-3-16,0 0 0 16,-3 6-1-16,0-6-2 15,-3-3-17-15,0 0-7 16,0 1-40-16,-1-4-17 0,1-4-54 31</inkml:trace>
  <inkml:trace contextRef="#ctx0" brushRef="#br0" timeOffset="7">20117 3321 296 0,'-23'0'112'0,"23"0"-60"0,3 0-36 0,3 2 27 16,0-2-12-16,-1 0-3 16,4 0-8-16,0 0 0 15,6-2-11-15,3 2-5 0,0-8-1 16,3 2 0-16,0 1 1 16,-1 0-13-16,-2 2-7 15,0-5-38-15,-3 3-17 16,0 0-82-1</inkml:trace>
  <inkml:trace contextRef="#ctx0" brushRef="#br0" timeOffset="8">20382 3104 140 0,'-6'-3'52'0,"6"6"-28"0,-3-3-6 0,3 0 20 15,0 0-6-15,0 0 1 16,0 0-3-16,0-3 1 16,0 0-17-16,0 3 5 0,0-8 4 15,3 3-3-15,0-3 0 16,3 0-5-16,3 0-1 16,0 3-11-16,3 0-1 15,0 5-4-15,0 2-2 0,0 4 3 16,-3 2 0-1,-3 7 3-15,-6 4 1 16,-3-1 3-16,0 1 1 0,-3-3-1 16,3-3-1-1,0-5-6-15,3 0 1 0,6-3 0 16,3 3 0-16,6-5-5 16,2 2-1-16,4 0 3 15,-3 3 1-15,0 3 8 16,-3 2 4-16,-6 3 19 15,-3 3 11-15,-9-1-6 16,-6-2-2-16,-3 8-10 16,-6-3-3-16,0-3-14 15,-3-4-2-15,4-1-34 16,-1-3-12-16,3-2-35 0,6-2-14 16,6-1-66-1</inkml:trace>
  <inkml:trace contextRef="#ctx0" brushRef="#br0" timeOffset="9">19632 4453 236 0,'-32'-5'88'0,"29"2"-48"0,0 0-27 0,3 3 22 0,3-2-5 16,3-6 2-16,2-3-9 16,10-7-4-16,3-3-11 15,6-1-7-15,6 6-2 0,-1 6-1 16,-2 13 0-16,0 4 2 15,-3 12 0-15,-3 10 0 16,-7 8 2-16,-8 8 1 16,-6 5 1-16,-6 9 2 15,-6-4 1-15,-8-2 1 16,-4-5 0-16,-3-6 4 16,0-8 3-16,3-7 3 15,3-6 1-15,6-5 3 0,1-3 3 16,8-2-15-16,6-6-8 15,6-2 2-15,5-3 2 16,7-3-3-16,3 0-2 16,0 3 0-16,0 3 1 15,2 0-3-15,-2 5 0 16,-3-3-12-16,0 0-5 16,-3 0-12-16,-3 1-4 15,-3-4-22-15,-1-4-9 16,1-6-84-1</inkml:trace>
  <inkml:trace contextRef="#ctx0" brushRef="#br0" timeOffset="10">20037 4337 312 0,'-9'-3'115'0,"12"3"-62"0,3 0-44 16,-3 0 27-16,3 0-18 15,0-8-2-15,6 0-10 16,3 0-4-16,3 0-1 15,-1 0-1-15,1 0 0 0,-3 6-16 0,0-6-6 16,-3 0-62-16,3 0-27 16,-3 0-12-1</inkml:trace>
  <inkml:trace contextRef="#ctx0" brushRef="#br0" timeOffset="11">20281 4151 296 0,'-18'-2'112'0,"15"7"-60"0,6-2-58 0,-6 2 19 0,3 0-6 16,0 3 1-16,0 3-4 16,0 2-3-16,0-2 0 15,3 2-1-15,-3 0 0 0,3-2 0 16,-3-3 2-16,0-3-3 15,6 0-2-15,3-8 2 16,3 1 2-16,0-1 0 16,0 1-1-16,0-1-4 15,0 0 0-15,0 1-27 16,0-1-9-16,2 0-26 16,-5-2-9-16</inkml:trace>
  <inkml:trace contextRef="#ctx0" brushRef="#br0" timeOffset="12">20412 4130 248 0,'-9'3'93'0,"6"2"-50"0,0 3-50 0,3-3 14 16,0 6 8-16,0 5 10 16,0 2 0-16,0 11 3 15,3 1-16-15,0-1-7 0,0 0-3 16,0-3 0-16,0-5 1 15,0-2-10-15,0-3-5 16,0-6-56-16,3-2-25 16,-6-8-21-1</inkml:trace>
  <inkml:trace contextRef="#ctx0" brushRef="#br0" timeOffset="13">21118 1495 260 0,'-12'0'99'0,"15"5"-54"0,0-5-33 16,-3 0 26-16,6 0-11 15,3 0-1-15,2-5-13 16,4 2-5-16,6-2-5 16,0 0-5-16,3 2 1 0,3-2 3 15,-4 5 1-15,1 0-21 16,-6 5-10-16,-3-5-55 15,-3 8-23-15,-6-3-5 16</inkml:trace>
  <inkml:trace contextRef="#ctx0" brushRef="#br0" timeOffset="14">21237 1632 304 0,'-27'-21'115'0,"27"21"-62"0,0 0-62 15,6-8 35-15,3 3-7 16,3 0-7-16,8-3-4 16,10 0-5-16,3 3-5 0,6-1 1 15,-4 4-34-15,-2 2-15 16,0 8-84 0</inkml:trace>
  <inkml:trace contextRef="#ctx0" brushRef="#br0" timeOffset="15">21135 2376 292 0,'-8'0'110'0,"10"5"-60"0,1-5-36 0,-3 0 26 16,6 6-13-16,3-6-3 15,6 0-12-15,0 0-5 16,3-6-4-16,6 6-5 0,6-8 1 15,2 3 1-15,-2 0 0 16,-3-1-22-16,0 4-8 16,-7-3-36-16,-2 2-13 15</inkml:trace>
  <inkml:trace contextRef="#ctx0" brushRef="#br0" timeOffset="16">21225 2511 292 0,'-21'0'110'0,"24"13"-60"0,-3-5-58 16,3-3 71-1,3-5-21-15,3-5-10 16,6-3-9-16,8 3-15 16,7 0-5-16,3 2 0 0,-3-5-4 15,-3 3-2-15,-4 5-23 16,-2 0-10-16,0 8-118 15,-6 2-60-15,-3 1 103 16</inkml:trace>
  <inkml:trace contextRef="#ctx0" brushRef="#br0" timeOffset="17">21159 3498 296 0,'-21'5'112'0,"15"-5"-60"0,-2 3-36 0,5-3 27 16,3 5-3-16,0 0 0 0,0-5-13 15,6 3-6-15,-1 0-12 16,7-1-2-16,9-2 0 0,3-2-3 16,6-1-1-16,8 0-3 15,1-2-1-15,-3 0 1 16,0-3 0-16,-7 3-16 16,-2-1-6-16,-6 1-18 15,-6 2-7-15,-3 3-33 16,-6 3-11-16,-3 5-38 15</inkml:trace>
  <inkml:trace contextRef="#ctx0" brushRef="#br0" timeOffset="18">21189 3649 320 0,'-18'2'121'0,"21"-2"-66"0,9 0-53 0,-6 0 23 16,0 0 0-16,6-2 5 15,6-1-14-15,9 0-4 16,5 1-8-16,4-1-3 0,3 0 2 16,-4 1-29-16,-2 2-9 15,-3 2-76-15,-3 4-30 16,-9-6 20 0</inkml:trace>
  <inkml:trace contextRef="#ctx0" brushRef="#br0" timeOffset="19">21082 4591 280 0,'-9'-3'104'0,"12"3"-56"0,-3 3-38 16,0-3 23-16,0 0-7 15,6 2 2-15,0-2-3 16,3 0 0-16,3 0-14 15,6-2-2-15,2-4-2 0,4 1-1 16,0-3-1-16,3 0-6 16,3 0 1-16,-1 3 0 15,-2 0 0-15,-3-1-5 0,-3 4-1 16,-3-1-17 0,-6 3-8-16,-4 0-21 0,-2 3-9 15,0-1-39 1,-3 4-51-16,-6 1 43 15</inkml:trace>
  <inkml:trace contextRef="#ctx0" brushRef="#br0" timeOffset="20">21106 4834 304 0,'-18'8'112'0,"18"-11"-60"0,-3 6-47 0,3-3 22 15,0 0-9-15,6 0 2 16,6-3-2-16,3-2 0 0,8 0-9 16,7-3-8-16,3-8-1 0,6 3 2 15,-1-3 1 1,-5 8-12-16,0 0-7 0,0 0-49 16,-4 3-22-16,-5 7-50 15</inkml:trace>
  <inkml:trace contextRef="#ctx0" brushRef="#br0" timeOffset="21">22019 1408 100 0,'0'-6'38'0,"3"6"-20"0,-3-5-6 0,3 5 16 16,0-3-5-16,0-2-1 15,3-3 1-15,-3 3 2 16,0-6-13-16,-3 3 11 0,-3 0 4 15,0 3 1-15,-3 0 1 16,-3 2-8-16,-2 3 0 16,-7 5-10-16,-3 6-4 15,3 5-4-15,-3 10-3 0,3 3 1 16,3 9 1 0,9 6-1-16,6-1 2 0,6-1 4 15,6-7 4-15,6-4 0 16,9-4 3-16,0-9 2 15,3-4 2-15,-1-9-4 16,1-10 0-16,-3-14-4 16,-3-2 1-16,-3-11-4 15,-7 0-2-15,-8-2 0 16,-3-3 1-16,-6 10 1 16,-6 1 3-16,0 0-3 15,-5 7 1-15,2 6-7 16,-3 0-3-16,3 7-17 0,3 4-5 15,3 4-26-15,3 4-10 16,3 7-76 0,12-3-52-16,0 4 80 15</inkml:trace>
  <inkml:trace contextRef="#ctx0" brushRef="#br0" timeOffset="22">22335 1759 212 0,'0'0'79'0,"3"-2"-42"0,-3 4-30 16,0-2 20-16,0 0-1 15,0 0 2-15,0 0-9 16,0 0-1-16,0 0-11 15,0-2-2-15,-3 2-1 0,0 0-2 16,3 0 1-16,0-3-2 16,0 3 2-16,3-5-4 15,-3 5 0-15,0 0-1 16,0 0 0-16,0 0 2 16,0 5 2-16,-3-2 1 15,-6-1 1 1,3 6-2-16,-3-8 1 0,-3 0-4 15,0 3-2-15,0-3-7 16,4 0-2-16,5-3-103 16,3-2-6-1</inkml:trace>
  <inkml:trace contextRef="#ctx0" brushRef="#br0" timeOffset="23">22496 1408 228 0,'0'-6'85'0,"3"6"-46"0,-3-5-24 16,0 5 26-16,0 0-11 15,0 5 0-15,3 1-6 16,0 2-1-16,-3 5-12 16,3 5-2-16,0-2-2 0,0 0-1 15,-3 0-1-15,0-3-1 16,3-2 0-16,0 2-2 15,0-8 1-15,0 3-2 0,-3-8 2 16,17 0 0 0,-2-5-4-16,3 2 1 15,3 3-2-15,0 0-2 16,3 8 0 0,-4-3 3-16,1 3 0 0,-3 6 3 15,-6-1 3-15,-3 5 2 16,-6-4 3-16,-6 1 1 15,-3 1-5-15,-6 0-2 16,-3-3-2-16,0 1-2 16,-6-4-13-16,-5-2-4 15,5 0-20-15,0-5-6 16,0-1-13-16,0-7-5 0,4-3-33 16,2-5-39-1,3-8 44-15</inkml:trace>
  <inkml:trace contextRef="#ctx0" brushRef="#br0" timeOffset="24">22457 1408 260 0,'-3'-6'99'0,"6"1"-54"0,3-3-31 16,0 3 26-16,0 2-9 15,12-2-1-15,3 5-10 0,2-5-5 16,1 2-8-16,3-2-5 0,0-1-1 15,0 1-4 1,-4 2 0-16,-2-2-73 0,-3 5-32 16</inkml:trace>
  <inkml:trace contextRef="#ctx0" brushRef="#br0" timeOffset="25">22014 2320 164 0,'-3'-13'63'0,"3"8"-34"0,0-6-12 0,0 3 20 16,-3 3-4-16,0 0 3 0,0 2-11 15,-3 3-6-15,0-5-10 16,-6 5-6-16,0 5 0 0,-3 8-2 15,-3-2 2-15,0 10-2 16,3 8-1-16,1 3 1 16,5 10 1-16,6 1 1 15,6-1 1-15,6-5 0 16,8-5 0-16,7-6 9 16,6-7 6-16,0-11-1 15,5-8 1-15,-2-8-1 16,-6-5 0-16,-3-17 0 15,-6-4-2-15,-6-3-2 0,-6 0-1 16,-9-3-1-16,-9 6 0 16,0 5-2-1,-3 8-1-15,0-3-8 16,0 11-2-16,0 5-18 0,0 5-7 16,3 11-23-16,6 0-8 15,6 10-67 1,3-2-63-16,3 0 66 15</inkml:trace>
  <inkml:trace contextRef="#ctx0" brushRef="#br0" timeOffset="26">22359 2638 224 0,'0'0'85'0,"3"5"-46"0,-3-5-26 15,-3 0 24-15,3 0-15 16,-3-2-4-16,0 2-5 16,0-3 1-16,0 0-7 15,0 3 0-15,0 0 3 0,3 0-6 16,0 0 0-16,0 0 0 15,0 0 0-15,0-5 0 16,0 5 2-16,0 0-1 16,0-3 2-16,-3 1-6 0,3 2-1 15,-3-3 0-15,3 3 0 16,0-5 0-16,0 5 0 16,0-3 0-16,-3 3 0 15,0 3-3-15,-3-3 2 16,3 0-1-16,-3 5 0 15,0-5-27-15,0 0-13 16</inkml:trace>
  <inkml:trace contextRef="#ctx0" brushRef="#br0" timeOffset="27">22469 2347 296 0,'0'-13'112'0,"6"7"-60"0,3-7-47 16,-3 8 22-16,6-3-15 16,3 0-4-16,5 3-5 0,-2-1-3 15,0 6 1-15,-3 0-4 16,0 6 2-16,-6 7 1 0,-3 3 2 16,-6 8-1-16,-6 2 2 15,-3 14-2-15,-6-6-1 16,0 1 1-16,0-1 1 15,3-8-1-15,0-4 2 16,4-4-2-16,-1 1 2 16,6-6-4-16,0-8 0 15,6 3 7-15,3-8 4 16,5 0 6-16,7 0 4 16,3 0-6-16,3-5-1 15,0 5-5-15,0 0 0 0,-4 0-5 16,-5 5-2-16,3-5 0 15,-6 3-1-15,-3-3-3 16,-3 0 0-16,0 2-27 16,0-2-12-16,-6 0-26 15,3-2-7-15,-3 2-57 16</inkml:trace>
  <inkml:trace contextRef="#ctx0" brushRef="#br0" timeOffset="28">22850 2289 288 0,'0'-6'110'0,"0"-4"-60"0,0 12-47 0,0-2 23 15,6 8-4-15,-3-2 2 16,0 7-11-16,-3 3-3 15,0 2-6-15,0 1-1 0,0-1 1 16,0-2 0-16,0-3 0 16,0-2-2-16,3-3 1 15,3-3-2-15,3 1-1 16,3-4 1-16,3 3-1 16,2-5 0-16,4 0 2 15,3 3-1-15,-3 2 2 0,-3 3 0 16,-3 6 1-1,-6-4 4-15,2 9 5 0,-8-1-1 16,-6-2 1-16,-8-3-5 16,2 6-3-16,-3-11-11 15,-3 2-4-15,0-4-35 16,-3-4-15-16,-3 4-20 16,0-12-6-16,-5 4-35 15</inkml:trace>
  <inkml:trace contextRef="#ctx0" brushRef="#br0" timeOffset="29">22817 2257 344 0,'0'-5'129'0,"12"-3"-70"0,3-6-40 0,-9 14 32 15,6 0-19-15,3 0-6 16,6 0-13-16,5 0-4 15,7-5-5-15,3 3-5 0,3-1 0 16,-1 0-50-16,-5-5-20 16,3 3-104-1</inkml:trace>
  <inkml:trace contextRef="#ctx0" brushRef="#br0" timeOffset="30">22064 3294 212 0,'0'-13'79'0,"0"8"-42"0,-6-3-28 0,3 5 22 15,0 0-4-15,0 1 4 16,-3-1-8-16,-6 3-4 16,0 5-11-16,-8 6-7 0,-4 10-4 15,0 11 2-15,0 8 0 16,6 2 1-16,6 0 0 16,6 1 2-16,6-6 3 15,12-8 7-15,6-6 2 16,9-4-1-16,0-11 0 15,6-8-5-15,-1-8 0 0,-5-11-1 16,-3 1 1-16,-6-1 2 16,-6-2 4-1,-9-13-2-15,-3-1 3 0,-9 4-2 16,-6 2 2-16,0 2-6 16,-3 6-3-16,3 2-6 15,0 6 0-15,0 5-24 16,7 8-12-16,2 0-30 15,6 6-11-15,6 7-67 16</inkml:trace>
  <inkml:trace contextRef="#ctx0" brushRef="#br0" timeOffset="31">22314 3601 212 0,'0'0'82'0,"3"0"-44"0,0 3-27 0,0 2 21 16,-3 0-6-16,0-5 2 0,0 6 1 16,0-6 5-16,0 0-19 15,0 2 5-15,-3 1 1 0,-3-1-7 16,-3-2-1 0,0 0-3-16,3 0-1 15,0-5-8-15,3 5 0 0,3-5-6 16,3 2-1-16,3 3 0 15,0 0 4-15,-3 3 1 16,-3-3 1-16,0 0 0 16,0 5 0-16,-3-2 2 15,0-1 1-15,-3 1-8 16,0-3-4-16,-3 0-28 16,9-5-97-1,0-6-48-15,6-7 56 16</inkml:trace>
  <inkml:trace contextRef="#ctx0" brushRef="#br0" timeOffset="32">22540 3273 260 0,'0'-8'99'0,"15"8"-54"16,-6 0-22-16,-9 0 31 0,0 0-21 15,0 0-7-15,3 5-6 16,6 3-4-16,-3 8-8 15,0 3 1-15,0 12 2 0,-3 1 5 16,0 0 4-16,-3-6-6 16,3 6-1-16,-3-3-7 15,3 0-2-15,0-5 0 16,0-3 0-16,0-5-5 16,0 0-1-16,-3-3-39 15,3-7-15-15,0-1-51 16,-6-24-91-1</inkml:trace>
  <inkml:trace contextRef="#ctx0" brushRef="#br0" timeOffset="33">22770 3321 264 0,'-3'-11'101'0,"6"8"-54"0,3-10-42 16,-3 13 22-16,14-11-9 15,-2 4 2-15,3-1-9 16,3 2-4-16,0 4-4 16,0 2-5-16,-4 5 1 0,-2 6 1 15,-3 2 0-15,-6 19 0 0,-9-6 2 16,-6 6-1-16,-3-1 2 15,-8-1-2-15,-1-4 2 16,0 3 0-16,3 0 1 16,3-8 2-16,3-5 1 15,0-2-6-15,12-4 0 16,0 1 3-16,6-6 5 16,9-2 1-16,3-3 4 15,6 0-5-15,0-3-3 16,-1 3-6-16,-2 0 0 15,0 0 0-15,0 0 0 16,-6 0-42 0,-6 0-32-16,-3-8-101 15</inkml:trace>
  <inkml:trace contextRef="#ctx0" brushRef="#br0" timeOffset="34">23177 3249 288 0,'-3'-8'110'0,"6"8"-60"0,0 3-47 15,-3-3 23-15,0 5-6 16,0 6 3-16,-3 2-9 0,0 0-3 15,0 0-6 1,0 1 1-16,3 7 3 0,0-11-3 0,3 4-1 16,3-4-5-16,0-2 0 15,9 5 0-15,3-2 0 16,0-1 0-16,9-2 0 16,-6 3-3-16,-1 2 0 15,-5 0 10-15,0 1 5 16,-12 2 19-1,3 2-13-15,-12-2-4 16,3 0-6-16,-12-3-3 16,-3 3-6-16,1-3-1 15,-4-8-37-15,0-2-14 0,0-8-35 16,3-3-12-16,0-3-31 16</inkml:trace>
  <inkml:trace contextRef="#ctx0" brushRef="#br0" timeOffset="35">23142 3231 324 0,'-9'-8'123'0,"18"8"-66"0,3-14-47 16,2 14 30-16,-2-5 0 15,3 2 3-15,12-2-12 16,0 5-7-16,0-5-13 15,8 2-5-15,-5 1-2 0,6 4-2 16,-6-2 1-16,-1-5-26 0,-2 0-10 16,-3-6-69-16,-3 0-31 15,-3-2-19 1</inkml:trace>
  <inkml:trace contextRef="#ctx0" brushRef="#br0" timeOffset="36">22031 4344 200 0,'-12'-18'74'0,"7"13"-40"0,-1-1-16 0,3-2 25 0,-3 3-7 16,0 2-1-16,-9 9-13 15,0-1-6-15,-3 8-9 16,-6 6-7-16,3 10-1 0,1 11 3 16,2 7 3-16,3 6 4 15,9 8 2-15,6-8-5 16,6-8-4-16,18-8 1 16,2-11 2-16,7-10 9 15,3-10 5-15,3-20-5 16,-4-4-1-16,-5-9 2 15,-6-2 2-15,-6 0 2 0,-9-11 1 16,-9 6 2 0,-9 2 3-16,-6 1-11 0,0 4-5 15,0 6-9-15,0 5 0 16,3 3-18-16,3 5-8 16,3 0-37-16,6 13-15 15,3 3-25-15,3 8-11 16,3 11-4-1</inkml:trace>
  <inkml:trace contextRef="#ctx0" brushRef="#br0" timeOffset="37">22299 4784 192 0,'3'-3'74'0,"-3"6"-40"0,0-1-18 16,0-2 24-16,0 3-8 15,-3 0-1-15,0 2-4 16,-3-2-2-16,-3 2-14 15,0-3 0-15,4-2 0 0,-1 0-6 16,3 0-1-16,3-2-4 16,3-1-3-16,3-2-1 0,-1 2 3 15,7 1 0 1,-6-1 3-16,0 3 3 0,-6 0 2 16,0 0 12-16,-3 3 5 15,-3-3-8-15,0 0-4 16,-3 0-10-16,7 0-3 15,-4-3-25-15,6-8-84 16,3 1-15 0,2-11-1-1</inkml:trace>
  <inkml:trace contextRef="#ctx0" brushRef="#br0" timeOffset="38">22526 4405 176 0,'0'-13'66'0,"0"8"-36"0,0-3-18 16,0 3 21-16,0-1 1 16,0 1 1-16,0 2-1 0,0 1 1 15,0 2-19-15,0 0-3 0,-6 5-1 16,-3 6-7-16,0 4-3 16,-3 12 5-16,3 5 3 15,0 5-3-15,3 5 1 16,6 0-5-16,6 1-2 15,6-9 0-15,3-5-1 16,9-5 6-16,-1-16 6 16,4-11 3-16,0-5 3 15,0-8 1-15,-3-5 3 16,-7-5-1-16,-8-6-1 16,0-8 1-16,-12 3-1 15,-3 0-5-15,-6 6-1 0,-5 1-4 16,2 1-1-16,-3 6-10 15,0 9-4 1,3 6-24-16,0 6-11 0,3 2-30 16,3 8-13-16,0 2-86 15</inkml:trace>
  <inkml:trace contextRef="#ctx0" brushRef="#br0" timeOffset="39">22981 4342 220 0,'-3'-5'82'0,"3"2"-44"0,-3 3-29 0,0 3 19 16,0-1 1-16,-3 3 2 15,0 1-12-15,-3 2-6 0,-3 5-8 16,-3 5 3-16,1 9 4 15,-4 5 5-15,0 5 4 0,3 2-2 16,6-2 0-16,9 8-10 16,3-5-5-16,12-3-1 15,0-8 0-15,6-2 1 16,8-9 0-16,1-7 2 16,-3-3 3-16,-3-8 2 15,-3-16 1-15,-4 0 5 16,-5-3 1-16,-3-2-1 15,-6 0 0-15,-6 3 2 16,-15-1 0-16,-2 3-10 16,-4 3-5-16,-3 2-10 15,6 6-4-15,0 2-14 0,-3 3-7 16,4 3-26-16,14 2-84 16,6-5 6-1,6-2-1 1</inkml:trace>
  <inkml:trace contextRef="#ctx0" brushRef="#br0" timeOffset="40">23210 4426 312 0,'0'-5'115'0,"9"0"-62"0,18-6-53 16,-12 6 23-16,0 0-15 15,2-1-2-15,-5 4-4 16,9 2 1-16,-6 5-2 15,-3 3-3-15,-3 11-1 0,-6 7-1 16,-12 3 0-16,3 8 3 16,-18-2 0-16,3 7 1 15,-2 3 2-15,2-8 1 16,3-5 3-16,0-6-1 16,6-5 2-16,3-5 0 15,3-3 3-15,3-2-5 0,6-3-1 16,3-5 2-16,12-3 3 15,6-3 5-15,3 0 1 16,-1 1-8-16,1 2-4 16,-3 0-5-16,-3 0 1 15,3 2-8-15,-6 1-4 16,-4 0-31-16,1-1-13 16,-3-2-44-16,0-2-16 15</inkml:trace>
  <inkml:trace contextRef="#ctx0" brushRef="#br0" timeOffset="41">23549 4397 316 0,'0'-2'121'0,"0"7"-66"0,3-2-40 16,-3-3 29-16,0 8-22 16,0 7-5-16,-3-1-6 15,0 4-2-15,0 1-5 0,-2-3-1 0,5 2 1 16,-3-5 0-16,-3-2 0 16,6-3-5-16,0 0-1 15,6-3 1-15,-3 0 0 16,11 1 1-16,4-4 0 15,0 1-3-15,9 2 2 16,9 1-1-16,-7 2-2 16,-2 2 5-16,-6 3 3 15,-3 1 5-15,-6 1 2 16,-9 4 6-16,-6 5 1 16,-9 0-7-16,-6-3-4 15,-3-5-7-15,-6-3-2 16,7-5-28-16,-4 0-10 15,-3-6-33-15,-6-4-11 16,3-19-66-16</inkml:trace>
  <inkml:trace contextRef="#ctx0" brushRef="#br0" timeOffset="42">23424 4371 380 0,'9'-5'143'0,"15"-1"-78"0,18 4-49 16,-21-1 35-16,5 3-20 15,7 0-3-15,18-3-14 16,-4 3-6-16,-2-2-5 16,-6-1-33-16,2 0-13 0,-11 1-66 15,0-11-28-15,-18-3-14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43:51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6964 7639 116 0,'-6'2'44'0,"6"-2"-35"0,3 3 5 0,-3-3 5 16,0 0-11-16,0 0 7 15,3 2-8-15,0-2 7 16,0 3-8-16,-3 0 1 16,3-1-4-16,-3-2 3 15,3 3-4-15,-3-3 1 16,3 3-1-16,-3-1-2 16,0 1 1-16,0-3 1 15,0 3-1-15,0-1 2 16,3 4-2-16,0-1-3 15,6 0 1-15,3 0 1 16,-3 3 0-16,0 0 0 16,2 6 0-16,1-7 2 15,0 4-1-15,0-3 4 0,3 0-3 16,-3-3 4 0,3 1-4-16,-3-4 12 0,0 1-7 0,0-6 7 15,-1 3-7-15,4-5 0 16,0 2-4-16,-3-5 0 15,3 3-1-15,-3-3-2 16,0 3 1-16,-3-3-1 16,0 5 0-16,0-7 0 15,0 7 0-15,-3-2 2 16,-1 5-1-16,1-6-1 16,0 4 1-16,-3-4-4 15,0 6 2-15,0-5 3 16,0 5-1-16,0-2-1 15,0 4 1-15,-3-2-1 16,3 0 0-16,0-2 0 16,0 2 0-16,-3-3 0 15,3 6 0-15,0-3 0 16,0 0 0-16,-3-3-9 16,3 3 5-16,-3-3-36 15,0 3 22-15,0-2-82 0,3-1 55 16</inkml:trace>
  <inkml:trace contextRef="#ctx0" brushRef="#br0" timeOffset="374.8316">7291 7625 156 0,'-8'-5'57'0,"8"5"-44"0,-6 5-4 0,3-5 13 16,3 3-14-16,-3-3 15 16,6 0-14-16,-3 0 0 15,0 3-5-15,0-3-3 16,0 0 0-16,0 0-4 16,3 0 2-16,0 0 1 15,5 0 0-15,1 0 2 16,0 0-1-16,0 0-1 15,3 2 1-15,-3-2-4 16,0 0 2-16,-3 0 1 16,3 3 0-16,-6 0 4 15,3 2-2-15,-6 0 4 16,3 3-4-16,-3 0 1 16,0 0-1-16,0-3-65 15,0 3 34-15,0-3-77 16,6 3 61-16</inkml:trace>
  <inkml:trace contextRef="#ctx0" brushRef="#br0" timeOffset="923.7436">7443 7670 84 0,'-6'0'33'0,"6"0"-26"0,-6 11 9 16,6-11 9 0,3 3-14-16,-3-1 6 15,3 1-10-15,0-1 0 0,0 6-4 16,0 0 5-16,0 6-5 0,3-4 6 15,0 3-6-15,3-2 10 16,3 0-7-16,3-4 16 16,0 4-12-16,0-8 16 15,2 2-16-15,-2-10 7 16,0 2-10-16,-3-5 0 16,3 0-4-16,-6-2 0 15,3 2-1-15,-6-6-6 16,3 6 2-16,-6-5-32 15,0 8 19-15,-3-3-54 16,3 5 39-16,-3-2-52 16,0 2 47-16</inkml:trace>
  <inkml:trace contextRef="#ctx0" brushRef="#br0" timeOffset="1207.2058">7589 7646 176 0,'-3'-2'66'0,"3"2"-52"0,0 0 8 0,0 0 7 15,0 0-17-15,0 0 1 16,6-3-12-16,0 3-4 16,3-2 2-16,-3 2 2 15,6-3-7-15,-3 0-5 16,3 3 5-16,-3 0 1 15,3 3 3-15,-4 0 4 16,1 2-1-16,-3 0-16 16,0 0 8-16,-3-2-65 15,3 0 39-15,-3-1-53 16,3 1 48-16</inkml:trace>
  <inkml:trace contextRef="#ctx0" brushRef="#br0" timeOffset="1818.5966">7729 7670 96 0,'3'0'38'0,"-3"0"-29"0,0 19 8 15,0-14 6 1,3 3-13-16,0 3 4 16,3 4-9-16,3-1 13 15,0 2-10-15,3-3 16 16,6 0-14-16,-1-2 11 16,4-1-12-16,0-4 2 15,0-1-7-15,0-5 5 16,-3 0-6-16,-1-5 8 0,-2-1-7 15,-3-4-1 1,0 2-2-16,-3-6-21 16,0 7 11-16,-6-4-69 0,3 3 43 0,-6-3-60 15,3 6 55-15</inkml:trace>
  <inkml:trace contextRef="#ctx0" brushRef="#br0" timeOffset="2049.2385">7943 7684 152 0,'3'0'57'0,"-3"0"-44"0,3-3-1 0,0 0 4 15,0 6-11-15,0-6 7 16,6 3-7-16,0-2-13 16,3-1 4-16,-3-2 3 15,0 5 1-15,-3-3 9 16,3 6-5-16,-3-3-10 15,3 2 3-15,-3-2-28 16,0 3 17-16,-1 0-60 16,1 2 42-16</inkml:trace>
  <inkml:trace contextRef="#ctx0" brushRef="#br0" timeOffset="2587.3219">8080 7731 120 0,'-3'24'46'0,"3"-24"-35"0,9 29 3 15,-6-21 3 1,3 3-10-16,0 2 16 16,3 0-13-16,3-2 20 15,3 2-17-15,6-8 9 16,-1-2-13-16,4-9 6 15,3 1-8-15,0-5-2 16,0-1-3-16,-4-5-2 16,-2 3 1-16,-6-3-8 15,-3 5 4-15,-3-4-36 0,0 4 21 0,-3 0-80 16,3 3 55-16</inkml:trace>
  <inkml:trace contextRef="#ctx0" brushRef="#br0" timeOffset="2884.3122">8289 7670 168 0,'-3'6'66'0,"3"-6"-52"0,0-3 3 15,0 0 7 1,0 6-16-16,3-3 10 15,6 0-10-15,2-3 2 16,7 3-6-16,0-2-4 16,0 4-1-16,-3-2 1 15,3 3 0-15,-6-3-3 16,3 5 2-16,-7 1 1 16,1 1 0-16,-6 1 2 15,3 3-1-15,-3 0-73 0,3-4 39 0,0-4-79 16,0 2 63-16</inkml:trace>
  <inkml:trace contextRef="#ctx0" brushRef="#br0" timeOffset="4677.3711">6994 8530 148 0,'-9'-2'55'0,"9"2"-43"0,-3 0 12 0,0 0 11 16,6 0-20-16,-6 0 9 15,3 2-15-15,-3 1 2 16,3-1-7-16,-3 1 0 15,3 2-2-15,-3 1 3 16,0 2-3-16,-3 0 4 16,3 2-4-16,-6 1 1 15,3 2-1-15,-6-2 1 16,6-1-2-16,-6 1 4 16,6 2-3-16,-5-5 15 15,5 2-10-15,-6-2-1 0,6 3-3 16,-6-6-16-16,3 3 7 15,-3-2 14-15,3-1-4 0,-3-5 1 16,3 2-3-16,-6-4-6 16,6-1 2-16,-5-2 3 15,2 2 0-15,-3-2-7 16,3 0 3-16,-3-6 1 16,6 3 2-16,-6-5-3 15,6 5 2-15,-3-8 1 16,3 8 0-16,0-2 0 15,4 4 0-15,-4-2-3 16,6 6 2-16,-3-4-1 16,3 4 0-16,-3-1 0 15,3 6 0-15,-3-1 2 16,6 6 0-16,-6 3 2 16,0-1-1-16,-3 1-1 15,6 2 1-15,-3-5-4 16,6 0 2-16,-6-5-1 15,3-1 0-15,0-4 0 16,3-1 0-16,3-5 0 16,3 3 0-16,-6-11 4 15,3 5-1-15,-3-4-1 0,3 4 1 16,0-2-1-16,0 5 0 16,0-3-5-16,0 6 3 15,0 0-3-15,0 5 2 16,3-3 0-16,0 6 1 15,0-3-7-15,3 2 5 0,-3-2-80 16,3 3 46 0,2-3-70-16,1 0 62 15</inkml:trace>
  <inkml:trace contextRef="#ctx0" brushRef="#br0" timeOffset="5758.7061">6526 8573 156 0,'0'0'57'0,"0"0"-44"0,-17 2 5 0,14-2 8 16,3 3-16-16,-6-1 5 15,3 4-10-15,-6-1 2 16,6 0-4-16,-6 6 0 16,3-1-1-16,-3 4 3 15,3 2-3-15,-3-3 6 16,3 0-5-16,-6-2 1 16,6-1-2-16,-6-2-2 15,3 3 1-15,-5-3 1 16,5 2-1-16,-9-2 2 15,6 0-2-15,-6-3 10 16,3 1-5-16,-3-4 14 0,3 1-11 16,-2-6 5-16,2 3-9 0,-3-8 0 15,0 3-3-15,3-8 1 16,3 5-2-16,-3-5-3 16,6 2 1-16,-3-5-8 15,6 6 5-15,-2-4-5 16,5 7 5-16,-3-4 4 15,3 6 1-15,0-6-7 16,3 8 3-16,-3-2-16 16,3 5 10-16,-3-5-11 15,6 5 11-15,-6-3-6 16,3 6 9-16,-3-3-8 16,3 0 8-16,-3 0-2 15,6 0 5-15,-6 0 2 16,3 2 1-16,-3-2-3 15,0 6 2-15,-3-1-1 16,3 6 0-16,-6-1 4 16,3 1-1-16,-3-1 15 15,3 4-9-15,0-6 21 16,3 2-15-16,-3-7 7 16,6-1-12-16,-3-7-2 15,3 3-4-15,0-9 3 16,3 3-3-16,0-8-1 15,0 6 0-15,0-6-1 0,0 2 0 16,0 1-7-16,3 5 4 16,0-2-5-1,0 4 4-15,0 1 2 16,3 5 2-16,0 0 0 16,0 5 0-16,0-2 4 15,3 2-2-15,-4-2-10 0,4 0 5 0,-3-3-99 16,3 2 57-16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44:29.4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22725 11078 232 0,'-9'-3'88'0,"9"3"-69"0,0 3 15 0,0-3 1 15,0 0-12-15,0 0 0 16,3-3-14-16,3 3-3 16,6-2-4-16,0-1-2 0,6 1 1 15,2 2-6-15,7 0 1 16,3 5 2-16,3 0 1 15,-1 6 3-15,1-1 1 16,0 6-4-16,0 3-1 0,-4 4 1 16,-2 7 2-1,-3 4 2-15,-3 3 3 0,-3 0 1 16,-6-3 1 0,-3-2 0-16,-3 0 2 15,-6-6-1-15,0 1 0 0,-3-3-3 16,-3 0 1-16,-6-1-4 15,6 1-2-15,-6 3 0 16,0 2 1-16,0 5-3 16,0 3 0-16,3 0 3 15,0 0 1-15,0 0-6 16,9-2 0-16,0 2 3 16,6-6 2-16,3-1-3 15,3-4 1-15,3-2-2 0,0-3 0 16,0-2 2-16,0-4 0 15,-3-1 0 1,-3-4 2-16,-4-2 1 0,-2-3 3 16,-3 1 1-1,-3-4 1-15,-2 1-2 16,-4 2 1-16,-3 1 0 16,0-1 1-16,0 0-4 0,-3 3-1 15,3 0-1-15,0 0-2 16,0 3-2-16,0 2 1 15,6 3-1-15,0 7-2 16,3 7 0-16,-2 1 0 16,5 4 3-16,5 4 2 15,-2-2-2-15,3 3 0 0,-3 5 1 16,-3 5 2-16,-3 1 10 16,-3-4 7-16,-2-4 5 15,-7-4 3-15,-6-4-6 16,-6-4-2-16,-3-7-7 15,-2-3-2-15,-4-10-17 16,0-3-8-16,0-5-41 16,7-9-18-16,5-12-103 15</inkml:trace>
  <inkml:trace contextRef="#ctx0" brushRef="#br0" timeOffset="1">23529 11599 208 0,'-6'-5'79'0,"0"5"-61"0,-6 3 12 0,9-1 2 16,-6 4-8-16,-6 2-2 16,3 5-8-16,-6 5-4 15,-3 3-5-15,1 3-4 0,8 5 2 16,3 1-4-16,0-4 0 15,15-2-1-15,6-3-2 16,0-5-2-16,5 2-1 16,1-10-25-16,-3-2-11 15,6-9-64-15</inkml:trace>
  <inkml:trace contextRef="#ctx0" brushRef="#br0" timeOffset="2">23555 11710 220 0,'-17'0'85'0,"8"6"-66"0,9-1-8 16,0 0-8-16,0 3 4 15,-3 6 5-15,3 1 3 16,3 1 4-16,-3 3-11 16,9-1-7-16,-1-2-3 0,4 0 7 15,3-8 4-15,0-5 0 16,6-6 0-16,-3-2-1 15,-6-6 0-15,3-2 2 16,-9-3 1-16,-6 0-3 16,-3-2 0-16,-3-1-3 15,-6 3 2-15,3 3-11 16,3 2-2-16,-3 3-28 16,3 3-10-16,0 0-49 15,6 5-50-15,3 0 44 16</inkml:trace>
  <inkml:trace contextRef="#ctx0" brushRef="#br0" timeOffset="3">23710 11668 184 0,'0'3'68'0,"0"2"-52"0,9 6 14 15,-6-3 6-15,3 5-5 16,-3 3 2-16,-3 2-17 16,6 1-4-16,-3-1-8 15,-3-2-3-15,6-3 2 0,-3-2 0 16,-3-3 1-16,0-3-2 16,0-5 1-16,0 0-7 15,-3-5-1-15,-3-6-12 16,6-5-1-16,0-2 0 15,0-1 3-15,0 4 7 16,9-1 2-16,-6 2 1 16,6 4 1-16,0 5 5 0,0 5 1 15,0 5 6-15,-1 3 5 16,-2 5 2-16,3 3 3 16,-3 0-1-16,-6 0-1 15,0-3-6-15,0-3-2 16,0 1-2-16,0-6-1 15,0-5-8-15,0-2 0 16,3-6-15-16,3-8-3 16,0-3-5-16,9-2-1 15,-3 3 12-15,0 2 7 16,0 3 5-16,-3 5 4 16,0 2 15-16,0 6 9 15,0 6-1-15,-4 4-2 16,1 6-4-16,-3 3-1 15,3 2-7-15,-6-3-2 0,0 1-4 16,3-3-1-16,-3-3-21 16,3-5-8-16,0 0-33 15,0-8-15-15,6-3-32 16</inkml:trace>
  <inkml:trace contextRef="#ctx0" brushRef="#br0" timeOffset="4">24014 11753 212 0,'-3'21'79'0,"6"-3"-61"0,-3 14-1 0,6-16-2 16,-6 11 15 0,0-4 11-16,0 4-17 15,3-3-6-15,0-3-11 0,0-3-5 0,-3-2-1 16,3-5 1-16,-3-1 3 15,0-4-11-15,0-6-3 16,-3-3-7-16,0-5-3 16,0-8 4-16,0-5 1 15,-3-3 9-15,6-2 2 16,0-1 3-16,0-2 0 0,0-3 0 16,0 3 2-1,6-2-1-15,3 2 2 0,3-1-2 16,-1 4-1-16,1 5 3 15,6 5 0 1,-3 5-1-16,0 9 1 0,0 7 9 16,-6 8 4-16,-9 11 8 15,0 2 2 1,-3 1-2-16,-6-1-1 0,-3-2-12 16,0-5-4-16,3-3-10 15,0-6-2-15,0-5-34 16,0-5-11-16,6-7-59 15,3-7-51 1,3-2 56-16</inkml:trace>
  <inkml:trace contextRef="#ctx0" brushRef="#br0" timeOffset="5">24207 11687 232 0,'9'10'88'0,"3"-2"-69"0,3 3-3 0,-6-6-4 16,-3 0 6-16,9 1 8 16,0-4-11-16,2-2-3 15,-5-2-8-15,6-4-1 16,-3-2 3-16,-6 0-3 0,6-2-2 16,-9-1 2-16,3 1 0 15,-9-1 1-15,0 1 0 16,-9 2-7-16,3 2 0 15,-9 4-4-15,3 4 2 0,-6 4 1 16,3 4 2-16,-2 3 3 16,5 3 4-16,3 3 2 15,6-1 3-15,3 4-3 16,6-4-2-16,12-2-5 16,2-3 0-16,-2-5 0 15,3-3 0-15,0-5-14 16,0-2-3-16,0-6-22 15,-1-5-10-15,-2-3-62 16</inkml:trace>
  <inkml:trace contextRef="#ctx0" brushRef="#br0" timeOffset="6">24478 11419 216 0,'0'6'82'0,"3"-1"-64"0,6 6 0 0,-9-3-3 16,6 7 15-16,-3 7 11 15,0 4-15-15,-3 3-7 16,0 8-11-16,0 0-6 0,0 0-1 16,0-2-1-16,0-4 0 15,0-4-9-15,3-9-2 0,-3-4-36 16,0-4-14-16,0-10-51 15</inkml:trace>
  <inkml:trace contextRef="#ctx0" brushRef="#br0" timeOffset="7">24359 11618 260 0,'-12'-5'96'0,"18"5"-75"0,0-6-3 15,3 4-8-15,0-4 5 16,0 4 5-16,0-1-8 16,3-2-4-16,6-1-5 15,-4 4-5-15,7 2 1 0,0 0-12 16,3 0-7-16,-9 2-36 0,6 1-13 16,-6 2-33-1</inkml:trace>
  <inkml:trace contextRef="#ctx0" brushRef="#br0" timeOffset="8">24639 11605 256 0,'-9'8'96'0,"12"0"-75"0,-3 7-1 0,6-4-4 16,-6 2 12-16,0 0 9 15,0 3-14-15,-6 0-6 16,6 0-10-16,0-3-5 0,0-2-1 15,-3-1-26-15,0-2-10 16,-3-2-55-16,6-1-22 0,0-5 9 16</inkml:trace>
  <inkml:trace contextRef="#ctx0" brushRef="#br0" timeOffset="9">24633 11536 264 0,'0'-11'99'0,"9"9"-77"0,-3-1-9 16,-3 3-7-16,-3 0-11 15,0 0 1-15,3 0-42 16,3 0-17-16,-3 3-32 0,6 5-13 16</inkml:trace>
  <inkml:trace contextRef="#ctx0" brushRef="#br0" timeOffset="10">24743 11634 228 0,'-9'18'85'0,"15"-5"-66"0,-3 9-3 0,3-12-5 15,-3 3 9-15,0 1 7 16,-3-1 0-16,0 0-2 16,0-2-13-16,0-3-8 0,0-3-2 15,0-5-2-15,0 0 0 0,0-3-3 16,0-5 0-1,6-5-5-15,-3-3-2 16,6-2 2-16,0-1 5 16,0 1-3-16,0 4 2 15,-3 1 2-15,2 3 1 0,1 2 7 16,3 8 15 0,-3 5 0-1,3 6-7-15,-3 2 0 0,-3 3-5 16,-3 2 0-16,-3 1-5 15,0-1-1-15,0-2-3 16,6-3-3-16,-3-2-29 16,0-3-12-16,6-5-32 15,3-3-13-15,6-8-12 16</inkml:trace>
  <inkml:trace contextRef="#ctx0" brushRef="#br0" timeOffset="11">25088 11621 268 0,'-21'-6'101'0,"13"6"-78"0,5 3-7 0,0 0-6 15,-6 2 6-15,0 3 7 16,-3 5-5 0,-3 3 0-16,3 5-11 0,3 0-4 0,6 0 0 15,0 1-4-15,-3-7 0 16,6-1 3-16,6-4 1 15,0-2-1-15,0-5 1 0,-3-6-4 16,9-2 0 0,-3-3-1-16,-3-3 0 0,-3-2-3 15,6 0 1-15,-6-3-3 16,-3 3 2-16,6 2-4 16,-3 3-1-16,-3 3 0 15,6 2 4-15,-3 9 3 16,0 7 4-16,5 8 9 15,1 8 5-15,-3 8 17 16,-3 0 7-16,-3 0-5 16,-9-5-3-1,0-3-9-15,-14-2-3 0,-13-1-20 16,-6-5-9-16,-11-8-44 16,-4-5-19-16,1-5-89 15</inkml:trace>
  <inkml:trace contextRef="#ctx0" brushRef="#br0" timeOffset="12">23624 12425 228 0,'-6'-3'85'0,"6"1"-66"0,3-6-6 16,-3 5-6-16,0-2 1 16,0-3 7-16,-3 2 6 15,-6 1 2-15,6 3-12 16,-6 2 0-16,-3 2 0 0,-3 6-6 15,0 5-3-15,3 3-4 16,-2 3 1-16,8 2 1 16,0-3 2-16,-3-2-6 15,9 0 1-15,9-5 3 16,-3-3 2-16,0-8 0 16,8-3 1-16,1-5-4 15,0-2 0-15,0-4 1 16,0-2 2-16,-3 1-1 15,-6 1-1-15,-3 1 3 16,0 2 0-16,-3 4-1 0,0 4-2 16,0 6 1-16,0 2 1 15,0 5-3-15,3 6-2 16,3 8 8-16,3 5 6 16,0 3 6-16,-3 5 4 15,-6-3 6-15,-3-2 6 16,-3-3-7-16,-6-2-3 15,3-6-9-15,-6-5-1 16,-3-6-8-16,0-4-3 16,-3-9-23-16,1-5-9 15,2-3-18-15,0-4-8 16,9-7-20-16,3-1-7 16,15-1-35-1</inkml:trace>
  <inkml:trace contextRef="#ctx0" brushRef="#br0" timeOffset="13">23731 12420 264 0,'-6'7'101'0,"9"-1"-78"0,0 7-7 16,-3-5-8-16,9 3 5 15,0 2 6-15,0 0-3 0,3 0-1 16,0 0-9-16,8-2-2 0,-2-3 0 15,0-3 6 1,-3-5 4-16,0-5 4 0,-3-3 1 16,0-3-8-1,-6-4-2-15,-6-7-3 0,-6-1-1 16,-3 1-3-16,0 4 1 16,-3 5-9-16,-3 2-3 15,0 6-15-15,3 0-7 16,3 5-17-16,0 2-8 15,9 3-13-15,9-2-5 16,9 2-20 0</inkml:trace>
  <inkml:trace contextRef="#ctx0" brushRef="#br0" timeOffset="14">24121 12377 224 0,'-6'-5'85'0,"6"5"-66"0,0-3 1 16,0 3-2-16,-3-2 10 16,-3 2 7-16,-3 0-10 15,-3 5-4-15,-3 3-12 16,0 2-8-16,1 6-4 0,2 0 4 16,-3 3 3-16,6-1-3 15,9-2-1-15,0 0-2 16,6-3 0-16,3-2 0 15,0-6 0-15,3-5 4 16,2-3 1-16,1-2-4 0,-3-5-1 16,0-1 3-16,-3-2 1 15,-6 0 0-15,6 2 1 16,-9 3-2-16,6 0 2 16,-6 3-4-16,0 5-2 15,3 5 2 1,3 3 0-16,0 3 1 15,9 2 0-15,-3 0 0 16,0 0 0-16,-1 1 0 16,1-4-7-16,-3-2-3 15,6-3-23-15,-3-2-11 16,0-6-10-16,0-2-5 16,6-6-33-1</inkml:trace>
  <inkml:trace contextRef="#ctx0" brushRef="#br0" timeOffset="15">24288 12187 252 0,'-3'-6'93'0,"6"9"-72"0,3 0-6 15,-6 2-8-15,6 3 12 16,2 8 10-16,-2 8 1 16,-3 7 2-16,6 9-18 15,-6-3-6-15,6 0-1 0,-9 0-4 16,9-2 0-16,-3-6-1 0,0-5-2 15,0-6-37 1,3-5-17-16,-3-2-83 16</inkml:trace>
  <inkml:trace contextRef="#ctx0" brushRef="#br0" timeOffset="16">24582 12390 184 0,'0'-13'68'0,"6"8"-52"0,-3-6 19 0,3 9 7 15,-6-1 16-15,0 0 12 0,-6 3-21 16,-3 3-6-16,-3 0-25 16,-2 5-9-16,-1 0-4 0,0 2-3 15,0 1 1-15,9-1-7 16,0 4-1-16,6-1-3 15,6 0 2-15,6 3 4 16,0 2 1-16,0 1 3 16,-3-1 1-16,-6 1 12 15,-6 2 7-15,-6 0-5 16,-12-2-2-16,0-3-30 16,-3-3-15-16,-6-2-73 15,-8-1-31-15,-4-5-4 16</inkml:trace>
  <inkml:trace contextRef="#ctx0" brushRef="#br0" timeOffset="17">12054 17666 132 0,'-6'-8'52'0,"6"3"-41"0,-3 5 13 16,3 0 5-16,0 0 0 0,0 0 5 16,-3 0-9-16,3-3-3 15,0 3-13-15,0 0-5 0,0 0-1 16,0 0 0-16,6 3 3 15,0-3-5-15,3 5-1 16,0-5 2-16,3 6 1 16,3-4 1-16,5-2 0 15,4 6-2-15,0-1 1 16,3-3-2-16,6 1 2 16,-1 0 0-16,4-3 3 15,0 0-1-15,-1 0 0 16,1 0 1-16,0 0 1 15,0 0-3-15,5 0-3 0,1 0 2 16,0 0 2 0,2 0-2-16,1 0-2 0,-3 0 0 15,-1 0-1-15,-2 5 4 16,0-5 2-16,-4 0 0 16,1 0-1-1,6 0-3-15,2 0 1 16,4 0-2-16,3 0 2 0,-4 0-2 15,4 0-1-15,-3 0-2 16,-1 0 1-16,1 0 1 16,2 0 0-16,7 0 0 15,2 0 0-15,1 3 0 16,3-3 0-16,-4 0 0 0,4 0 2 16,5 0-3-1,6-3-2-15,4-2 4 0,-4 5 3 16,1 0-3-16,-1 0-1 15,6 0-2-15,4 0-2 16,-4 0 3-16,-2 0 0 16,-1 0 1-16,6 0 0 15,4 0 0-15,-1 0 2 16,-3 0-3 0,-5 5 0-16,2-5 3 15,6 0 1-15,4 0-1 0,-7 0 1 16,-3 0-4-16,1 0 0 15,5 0-1-15,6 0 0 16,-2 0 2-16,-7 0 2 16,-3 0-1-16,10 0-1 15,5 0 1-15,0 0-1 0,-9 0 0 16,1 0 0-16,5 0-3 16,0 0 2-16,-2 0 3 15,-4 0 1-15,-6 0-4 16,4 0 1-16,2 0 0 15,24 0 2-15,-12-5-3 16,-5 5 0-16,-7 0 1 16,6 0 0-16,3 0 0 15,-5 5 0-15,-10-2 0 16,-6-1 2-16,1-2-3 16,5 3 0-16,7-3 3 15,-7 0 1-15,-3 0-4 16,-5 0-1-16,5 5 3 0,7-5 1 15,-1-5-3 1,-3 5-1-16,-5-3 1 0,-4 3 2 16,9 0 4-16,4-2 2 15,-1 2-3-15,-2 0-1 16,-10 0 1-16,-6 2 0 16,-2 1-5-16,-4-3 1 15,-5 0-2-15,-6-3 0 16,-10-2-44-16,-8-8-22 15,-12-11-60 1</inkml:trace>
  <inkml:trace contextRef="#ctx0" brushRef="#br0" timeOffset="18">13111 18161 148 0,'0'-13'57'0,"3"5"-44"0,-3-3 10 15,3 11 2-15,-3-2 1 16,3-4 2-16,-3 6 0 16,0 0 2-16,0 0-16 15,0 0-4-15,3 8-2 0,-3 3-9 0,3 5-1 16,-3 2-2-1,2 1 2-15,4 7 5 16,3-5 3-16,0-2-2 0,3 2-3 16,3-10 0-1,0-3 1-15,0-8 1 0,0 0 1 16,0-8-2 0,-3-3-2-16,-1 3 1 15,-2-10 1-15,-3 4 1 16,-3 1 3-16,0 0 1 0,0 0 1 15,-3 5 0-15,0 2 0 16,3 1-7-16,3 5 0 16,0 5-1-16,0 6 0 15,0-3-3-15,3 5 0 16,0 6 2-16,0-3 0 0,3 2-8 16,0-5-2-16,0-2-18 15,-1-3-7-15,1 0-32 16,0-3-14-16,0-5-3 15</inkml:trace>
  <inkml:trace contextRef="#ctx0" brushRef="#br0" timeOffset="19">13521 18127 244 0,'-6'-11'90'0,"3"11"-70"0,0-3 6 16,3 3-1-16,-2 0-3 0,-1 0 4 16,0 0-14-1,-3 3-5-15,0 2-4 0,0 3-3 0,0-2 1 16,3 1-4-16,0 4 2 16,3-3-1-16,3 0 0 15,3 5 0-15,3-2-2 16,0-3 5-16,0 5 3 15,-1-2 3-15,-2-4 1 16,-3 7 0-16,-3-6 2 16,-3 2-1-16,-3-2 0 15,-2 0-3 1,-1-8-1-16,-3 5-14 0,0-5-4 0,3 0-12 16,0 0-4-16,3-5-17 15,6 5-9 1,3-3-25-1,3-2-43-15,6-3 37 0</inkml:trace>
  <inkml:trace contextRef="#ctx0" brushRef="#br0" timeOffset="20">13658 18180 224 0,'-3'0'85'0,"6"0"-66"0,-3 2 12 0,0-2 3 16,3 0-20-16,3 5-5 16,3 1 0-16,0 2 4 15,3-3-7 1,0 0-1-16,0-2 1 0,0-3-1 0,0 0 2 16,0-3-4-1,-4-2 0-15,1 0-1 16,-3-3 1-16,-3-3 0 0,-3 3 1 15,-3 0-2-15,-3-2 1 16,-3 7-13-16,-2 3-3 16,-4 0 1-16,0 3 5 15,0 2 4-15,0 8 4 16,0-5-2-16,3 3-2 0,3 2 2 16,3-5 2-16,6 5 0 15,3 0-1-15,6 1-2 16,6-1 1-16,3 0-15 15,6-2-4-15,0-3-17 16,2-3-6-16,1 0-13 16,0-5-4-16,3-5-12 15</inkml:trace>
  <inkml:trace contextRef="#ctx0" brushRef="#br0" timeOffset="21">13986 18180 232 0,'-15'-14'88'0,"6"4"-69"0,-3 10 11 15,6 0 1-15,-3 0-17 0,0 5-5 16,-3 3-12 0,0 3-6-16,0 2 5 0,4 0-3 15,2 0 2-15,3 6 5 16,6-3 4-16,6 2-1 0,2-5-2 16,1-7-3-16,3-1 1 15,3-10 1-15,-3-1 0 16,0-2-3-16,-3-10 2 15,-3-1 1-15,-3-2 2 16,-6-5 3-16,-3-11 4 16,-3-3-6-16,-3 0-2 15,0 9-1-15,0 4 2 16,0 9 5-16,3 4 4 16,0 1-9-16,3 13-2 0,3 13-4 15,0 6 3 1,6 7 4-16,3 6 6 15,3 0-7-15,3-6-3 16,3 1-3-16,2-1 0 0,4-7-41 16,3-1-18-16,0-4-45 15</inkml:trace>
  <inkml:trace contextRef="#ctx0" brushRef="#br0" timeOffset="22">14391 18129 244 0,'-6'0'93'0,"6"6"-72"0,0 1-6 15,0-1-6-15,0 7 1 16,0 0 3-16,0 0 2 16,0 1 4-16,3-1-11 15,0-2-4-15,3-4-1 0,-4 1-18 16,4-2-6-16,-3-1-10 16,3-5-4-16,-6 0-126 31,6-11 55-31</inkml:trace>
  <inkml:trace contextRef="#ctx0" brushRef="#br0" timeOffset="23">14388 18063 272 0,'-12'0'104'0,"9"-5"-81"0,3-3-6 0,0 8-9 15,0 0-11-15,0 0 2 16,0 0-1-16,0 0-2 15,0 0 3-15,3 0-20 0,3 0-8 16,0 5-78 0</inkml:trace>
  <inkml:trace contextRef="#ctx0" brushRef="#br0" timeOffset="24">14483 18153 236 0,'3'13'90'0,"0"-5"-70"0,0 5-3 15,-3-7-5 1,0 2 2-16,0 2 3 0,0-7 0 16,0 2 0-16,0-5-9 15,0 0-5-15,0 0 0 0,0 0-2 16,0-5 2-16,0 2-9 16,0-7-3-16,3-4 2 15,3-4 2-15,3 5 0 16,0-1 4-16,2 7-2 15,1 7 1-15,3 0 0 16,0 7 0-16,0 4 11 16,-3 5 3-16,-3-3 1 15,0 6 2-15,-3-6-8 16,-3 5-4-16,-3-4-33 16,3-6-15-16,3 5-76 15</inkml:trace>
  <inkml:trace contextRef="#ctx0" brushRef="#br0" timeOffset="25">15167 18116 220 0,'-8'-8'82'0,"5"8"-64"0,-3 0 13 0,0 0 3 16,0 5-11-16,-3-2-1 15,-3 8-13-15,0-3-3 16,3 5-4-16,0 5-4 16,3-2-1-16,3 0-1 0,6 0 3 15,3-3-11-15,6 6-2 16,3-6-13-16,6 0-5 15,0-5-27-15,-1-3-10 16,4-5-10 0</inkml:trace>
  <inkml:trace contextRef="#ctx0" brushRef="#br0" timeOffset="26">15275 18182 184 0,'-15'5'71'0,"9"6"-55"0,0-3 2 16,6 0-3-16,-3 3 1 15,0-4 4-15,3 1-1 16,6 6-2-16,0-4-9 16,3-2-1-16,3 0 0 0,2-8 1 15,1-3 0-15,0-2-2 16,0-8 1-16,-3 5 2 16,-3-5 2-16,-6 0 3 15,-6-1 2-15,-6 1-1 16,-3-3 1-16,-3 8-15 0,0 0-5 15,0 3-28-15,-2 5-9 16,5 0-89 0</inkml:trace>
  <inkml:trace contextRef="#ctx0" brushRef="#br0" timeOffset="27">15432 18127 184 0,'-3'8'68'0,"3"-1"-52"0,0 12 12 0,3-11 3 16,0 5-10-16,0-2 1 15,0 2-9-15,0-5-3 16,0 5-5-16,0-8-4 16,-3 3 0-16,0-2 1 15,0 2 1-15,0-3 1 0,-3-5 0 16,0 0-2-16,0 0-2 15,0 0 1-15,0 0-1 16,3 0 4-16,0-5 5 0,0-3-7 16,0 2-1-16,3-2-1 15,0-5 0-15,0 8 0 16,3-8 0-16,0 5-3 16,0 2 2-16,3 6-4 15,0 0 1-15,0 6 2 16,0 7 1-16,0-5 1 15,-3 5 2-15,0-2 1 16,0-3 3-16,-3 0-3 16,0-3-2-16,-3-5 0 15,0 0 1-15,3 0-3 16,3-5 0-16,-1-3-8 16,4-6-4-16,0 1 4 15,0 0 3-15,3 5 4 16,-3-3 3-16,3 6 2 15,0 5 1-15,0 5 4 0,0 6 3 16,-3-3 0-16,3 5 3 16,-4 0-7-16,-2-5-2 15,0 6-14-15,0-9-7 16,0 8-38-16,3-8-17 16,3-2-32-1</inkml:trace>
  <inkml:trace contextRef="#ctx0" brushRef="#br0" timeOffset="28">15778 18187 188 0,'-3'6'71'0,"3"7"-55"0,3 8 0 0,0-10-5 15,0 5 4-15,0 10 4 16,0 3 0-16,-3 6 0 16,3 4-10-16,-1-2-5 15,1-8-1-15,0-2 0 0,-3-3 1 16,0-11 4-16,0 0 3 15,0-5 2-15,0-8 3 16,-3-8-7-16,0-10-3 16,1-4-12-16,-1-9-6 15,0-9-5-15,0 3 0 0,0 3 9 16,3 2 7-16,3 5 7 16,0 1 7-16,3 5-7 15,2 2-1-15,4 11-1 16,0 3 2-16,0 5-5 15,3 0-1-15,-3 8 2 16,-3 5 1-16,-6 0 3 16,-3 1 3-16,-3-1-2 15,-3 0 1-15,-3 3-10 16,0-8 0-16,0 0-20 16,0 2-6-16,3-7-23 15,0 2-10-15</inkml:trace>
  <inkml:trace contextRef="#ctx0" brushRef="#br0" timeOffset="29">15962 18211 228 0,'-9'8'88'0,"9"5"-69"0,-3 9-3 0,3-17-4 16,3 8 4-16,0 0 5 15,3-2-5-15,3-3-1 16,0 0-9-16,3-3-8 0,0 0-4 16,0-5-13-16,0-5-5 15,0-3 6-15,-3-2 5 0,-4-4 6 16,1 1 2 0,0 0 3-16,-3 5 3 15,0-3 6-15,-3 9 6 16,3-4-7-16,-3 6-3 0,3 8-2 15,0 3 1-15,3 2-1 16,3 3-1-16,0-5-6 16,3 2-4-16,0 0-36 15,3-8-15-15,3-5-24 16</inkml:trace>
  <inkml:trace contextRef="#ctx0" brushRef="#br0" timeOffset="30">16233 17894 272 0,'-15'0'104'0,"12"0"-81"0,0 10-10 0,3-2-12 16,-3 6-7-16,0 12 2 16,3 11 10-16,0-3 9 15,0 6-8 1,3 0-3-16,0-1-3 0,3-7-12 0,0 0-5 15,0-6-30-15,-3 1-12 16</inkml:trace>
  <inkml:trace contextRef="#ctx0" brushRef="#br0" timeOffset="31">16105 18090 324 0,'-3'-14'123'0,"6"6"-95"0,9-2-11 15,-6 10-11-15,3-3-10 16,0-2 3 0,3 5-16-16,3 5-3 0,-1-2 10 15,4 7-46-15,0-2-19 0,0 0-32 16</inkml:trace>
  <inkml:trace contextRef="#ctx0" brushRef="#br0" timeOffset="32">16313 18166 232 0,'-6'8'88'0,"6"-13"-69"0,0 10 4 0,0-5-4 16,0 0-10-16,6 0-3 15,0 0 1-15,3 6 2 16,0-6-4-16,3 0-3 0,0 0 1 15,0-6-2-15,0 6-1 16,0-5 3-16,-3-3 0 16,0 3-1-16,-3 2-2 15,-3-8 1-15,0 4-1 16,-3 1 4-16,-6-2 2 0,0 0-2 16,-3 3-1-16,-3 0 1 15,-3 5 2 1,0 5-3-16,0 3-2 0,3-3-5 15,3 9-2-15,0-1 3 16,3 0 3-16,6 0-1 16,3 0-2-16,6 1 2 15,3-1 0-15,3 0-19 16,0 0-9-16,3-2-32 16,3-3-13-16,3-3-16 15</inkml:trace>
  <inkml:trace contextRef="#ctx0" brushRef="#br0" timeOffset="33">16528 18198 200 0,'-3'13'74'0,"6"1"-58"0,-3 1 5 15,0-9 8-15,0 2-4 16,3-3-11-16,-3 8-5 15,0-8-6-15,0-2-3 0,0-3 3 16,0 0 11-16,0-3 8 16,3-2-5-16,-3-8 1 15,6 0-9-15,0-1-3 0,3-4-1 16,2 5 1-16,1-1-3 16,6 1 0-16,0 5-10 15,6-2-3-15,0 7-61 16,2-8-28-16,-2-4-13 15</inkml:trace>
  <inkml:trace contextRef="#ctx0" brushRef="#br0" timeOffset="34">17138 17862 240 0,'-9'-13'90'0,"9"13"-70"0,0 0-1 15,0 0-1 1,0 13-9-16,0 13 7 16,0 6 2-16,0 8-9 15,0 2-1-15,0-7 2 0,0 4-6 16,0-2 0-16,0-8 0 15,-3-10 0-15,3-6 0 0,0 0 2 16,0-13 1 0,3-7-6-16,3-4-2 15,0-2-5-15,3-1 1 16,3 1 1-16,6 0 2 16,2 5-1-16,7 3-1 15,0 5 0-15,-3 5 0 16,-3 3 11-16,-3 3 5 15,-4 2 6-15,-5 3 3 16,-6-3-2-16,-6 0-2 16,-6-2-1-16,-5 2 0 15,-4-5-8-15,-3-3-3 16,-3 1-10-16,3-4-4 16,-3-2-22-16,7-2-10 15,2-4-22-15,3-2-9 16,3-2-49-1</inkml:trace>
  <inkml:trace contextRef="#ctx0" brushRef="#br0" timeOffset="35">17394 18116 220 0,'0'5'82'0,"-3"-5"-64"0,0 8 4 0,3-8-1 16,3 6-7-16,3-1 0 15,0 3 0-15,6-3 4 16,0-2-10-16,3-3-2 0,-1-3 0 0,1-2-1 16,-3 5 2-1,0-6-2-15,0-1 2 0,-3-1-2 16,-3-3 0-16,0 3-6 15,-6 3 1-15,-3 0-2 16,-3-3-2-16,-3 2-2 16,-6 6 1-16,-3 0 3 15,-3 6 1-15,1 2-2 16,-1 2 2 0,3 3 3-16,0 1 1 0,3-1 3 15,3 5 3 1,6-2 2-16,6 0 3 0,6-3-7 15,6 1-4-15,6-7-13 16,6 7-6-16,3-6-23 16,-1-3-8-16,4-5-26 15,-3 0-11-15,3 0-4 16</inkml:trace>
  <inkml:trace contextRef="#ctx0" brushRef="#br0" timeOffset="36">17617 18135 208 0,'-9'5'77'0,"9"-3"-60"0,0 9-1 0,0-8-4 16,0 10 0-16,0 0 5 16,3-2 0-16,0 2-1 15,-3 0-8-15,0 0-3 0,3 1 1 16,-3-6-3-16,0-3-2 15,0-5 4-15,3-5 4 16,0 2-5-16,0-10-2 0,0-6-4 16,3 1-1-16,3-1 2 15,3-2 0-15,0 8 1 16,6 7 2-16,-1 4 3 16,4 4 4-16,0 12 0 15,-3-1 2-15,-3 5-6 16,-3 1-1-16,0 2-7 15,-6-8-2-15,0 6-29 16,0-6-10-16,0 0-137 16,2 1 66-1</inkml:trace>
  <inkml:trace contextRef="#ctx0" brushRef="#br0" timeOffset="37">18067 18182 232 0,'-12'-13'88'0,"6"10"-69"0,-3-7 15 0,3 10 3 16,-3-3-4-16,-3 3 1 16,-6 0-15-16,0 3-4 0,3 2-9 15,1 8-6-15,2 0-3 0,6 1-3 16,3 4 1-16,6-5 1 15,9 9 2-15,2-4-6 16,4-5-2-16,6 1-12 16,6-9-4-16,-3 0-15 15,-1-10-6 1,1 0-59-16</inkml:trace>
  <inkml:trace contextRef="#ctx0" brushRef="#br0" timeOffset="38">18159 17894 212 0,'-3'5'79'0,"3"3"-61"0,0 18 4 16,3-12-2-16,0 17 5 0,0 9 7 16,0 0-6-16,-3 2-1 15,3-7-14-15,0-1-7 0,0-10 0 16,0-3-3-16,0-3 2 15,0-10-7-15,3-2 1 16,0-12-8-16,3-2-1 16,-1-10-13-16,4 5-4 15,3-6 15-15,0 11 7 16,0 0 17-16,0 3 6 16,3 10-6-16,-3 3-1 15,0 5-12-15,-4 1-5 16,1-1-38-16,-3 0-15 15,3 0-40 1</inkml:trace>
  <inkml:trace contextRef="#ctx0" brushRef="#br0" timeOffset="39">18480 18169 176 0,'-3'-8'68'0,"3"3"-52"0,-3 5 1 16,3 0-2-16,0 0 3 16,0 0 19-1,3 18-2-15,0 1-18 16,0 2 1-16,0-3 0 0,-3 4-13 0,0 1-2 16,0-9 0-16,0-1 0 15,0 0-1-15,0-5-2 16,0-3 5-1,-3-5 4-15,0 0-5 0,3-5-2 16,0-3-10-16,3-5-3 16,-3 0 1-16,3-11 1 15,3 3 3-15,0 2 2 16,0 3 4-16,0 3 2 16,3 2 2-16,0 11 2 15,0 6 3-15,0 2 2 16,0 2 1-16,-3 4 0 15,0-1-4-15,0 0-3 16,0-5-2-16,-3 5 0 16,0-8-2-16,0-2 2 0,2-6-4 15,1-2 0-15,3-8-1 16,3 0-2-16,0-6-2 16,3 6 1-16,0 0 3 15,3-1 1-15,0 9 3 16,0 5 3-16,-4 5 0 15,1 9 2-15,-3-1-2 16,-3 5 2-16,-3 4-4 16,0-4 0-16,-3 1-23 15,3-6-12-15,0-5-25 16,3 2-10-16,3-2-43 16</inkml:trace>
  <inkml:trace contextRef="#ctx0" brushRef="#br0" timeOffset="40">18915 18198 288 0,'-18'-11'110'0,"15"11"-86"0,-15 0-4 0,12 6-9 16,-3 2-5-16,-3-3 1 15,1 8 5-15,-1 0 3 16,3 1-8-16,6-1-6 0,3 5-2 0,6-4-6 15,0-1 0-15,3-5-4 16,2-3 0-16,4-5 1 16,-3-5 1-1,0-3 3-15,-3 0 2 0,0-3 2 16,-3-2 1-16,-3 5 9 16,0-2 5-16,-3 10 5 15,0 0 3 1,0 0-13-16,0 5-7 0,3 3-4 15,0 5 2-15,3 3 0 16,0 0 1-16,0-3-22 16,3 0-8-16,3-2-25 15,-1-8-8-15,1 2-43 16</inkml:trace>
  <inkml:trace contextRef="#ctx0" brushRef="#br0" timeOffset="41">19064 18225 228 0,'0'2'88'0,"3"3"-69"0,3 9 2 0,-3-6-5 15,0 5 0-15,0 0 2 16,0 3-1-16,0-8 2 16,0 5-10-16,0-5-3 0,0-3 0 15,-3-5-1-15,0-5 2 16,0-3 2-16,-3 0 2 15,0-10-5-15,0-1-2 16,3-7-4-16,3-1-1 16,0 9 1-16,2-1 2 15,4 3-3-15,3 6-2 16,3 2-3-16,0 2 1 0,0 6-21 16,0 6-8-16,0 7-14 15,-3-5-3-15,0-3-54 16</inkml:trace>
  <inkml:trace contextRef="#ctx0" brushRef="#br0" timeOffset="42">19263 17881 296 0,'0'-8'110'0,"-3"10"-86"0,3 4-6 16,3 7-15-1,0 13 4-15,3 6 11 16,0 13 9-16,-3 0-14 16,0-3-5-16,3 3-3 0,-3 0-6 0,3-5-1 15,0 0-26-15,0-9-9 16,0-4-19-16,-3-9-7 16</inkml:trace>
  <inkml:trace contextRef="#ctx0" brushRef="#br0" timeOffset="43">19475 18148 244 0,'-12'-8'90'0,"6"8"-70"0,-6 0-5 16,6 2-6-1,-6-2 20-15,0 6 16 16,-3-1-3-16,0 3 0 15,0 0-24-15,3-3-13 0,4 3-4 0,2 3-3 16,3-3 0-16,3 5 2 16,6-2 2-16,5-4-6 15,4 1 1-15,3 3-17 16,0-3-4-16,3-3-21 16,3 3-7-16,-3-8-43 15,2 5-49 1,-2-2 45-16</inkml:trace>
  <inkml:trace contextRef="#ctx0" brushRef="#br0" timeOffset="44">19725 18116 260 0,'-12'-3'99'0,"9"6"-77"0,-3-3 7 0,3 0-3 0,-3 0 3 16,-3 5 5-16,-3 1-12 16,0-4-3-16,-3 9-11 15,3-3-3-15,0 0 1 0,6 5-8 16,3-2 0-16,3-4-5 15,6 7 0-15,3-1 4 16,3 0 1-16,0 0 6 16,-3 1 2-16,-3 4 4 15,-6-5 4-15,-6 1 3 16,-3-4 4-16,-6-2-31 16,-3-3-14-16,-2-2-73 15,-7 10-32-15,6-2-2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45:04.9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3821 17881 176 0,'-9'-6'66'0,"3"12"-52"0,12-6 17 0,-6 0 2 15,0 0-7-15,6 0-3 0,0 0-7 16,0 0 0 0,3 5-9-16,3-3-4 0,2-2-2 15,1 0 1-15,3 0 8 16,0 0 3-16,0-2-4 15,3-3-3-15,3-1-1 16,-1 6-1-16,1-2 0 16,3-4 0-16,0 6 2 15,3 0 3-15,5 0 0 16,1 0 0-16,3 0-3 16,-10 0-1-16,7 0-3 15,0-5-2 1,0 2 1-16,-1-2 1 15,-2 0 3-15,0 2-4 16,2-2-1-16,4 5 0 16,0-5 0-16,-6 5-3 0,14 0 2 15,-2 0 3 1,-3-3-1-16,-1-2-1 16,1 5-2-16,3-6 1 15,-4 6 1-15,4 0 0 16,0-2 2-16,-1 2 3 15,1 2-2-15,-4-2 0 16,-2 0-1-16,-3 0-2 16,3 0 3-16,2 0 2 15,1 0-4-15,0 0-3 16,-1 0 3-16,13 0 1 16,-7 6-3-16,-2-6 1 15,-3 0 0-15,-1 5 2 16,-2-5-3-16,0 0 0 0,0-5 3 15,-1 5 1-15,1 0-4 16,3 0 1-16,-1-6-5 16,1 6 1-16,0 6 4 15,-4-6 2-15,1 0 0 16,-3 0 1-16,-1 0-4 16,1 0 0-16,9 0 12 15,-3 0 5-15,5 0-19 16,7 0-7-16,2 0 2 15,-5 0 3-15,-3-6 4 16,2 6 1-16,1-8 0 0,2 3 0 16,7 2 2-16,-4 3 1 15,4-2-1-15,-4 4-2 16,1-4 1-16,6 2 1 16,-4-3 3-16,7 6 4 15,-1-1-11 1,3 6-3-16,-2-2 6 0,-1-4 6 15,4 4-3-15,-1-6-2 0,-2 8-4 16,-1 2 1-16,-2-7-4 16,-4 2 1-1,1-5-9-15,-7-5-2 0</inkml:trace>
  <inkml:trace contextRef="#ctx0" brushRef="#br0" timeOffset="1206.8685">5002 17965 148 0,'-2'-13'55'0,"2"18"-43"0,0-2 14 0,0-3 6 0,2 5-5 16,-2 3-1-16,3 11-8 15,0 12-1-15,3 1-10 16,-3 3 0-16,0 4 0 0,-3-7 3 16,0 0 4-16,0 0-6 15,0-6-2-15,-3 0-3 16,0-7 0-16,-3-3-7 16,3-3 1-16,0 0-34 15,1-2-13-15,-1-8-52 16,3 2-25-1,0 3 65-15</inkml:trace>
  <inkml:trace contextRef="#ctx0" brushRef="#br0" timeOffset="1552.5809">5014 17944 236 0,'-9'-5'88'16,"12"10"-69"-16,0-10 15 0,0 5 3 0,-3 0-6 15,6 0-1 1,3 0-12-16,6 0-6 0,0 0-7 15,6 0-4-15,9 5 0 0,-4-5-6 16,1 0 1-16,3 0 4 16,-3-5 2-16,-6 5-3 15,-4 0 1 1,1-6-44 0,-9 6-27-16,0 6-12 0,-3-1-23 15</inkml:trace>
  <inkml:trace contextRef="#ctx0" brushRef="#br0" timeOffset="1786.759">5023 18201 212 0,'-6'-21'79'0,"15"23"-61"0,-12 17 23 0,6-22 7 16,0 6-14-16,3 2-5 15,3-5-16-15,6 5-9 16,9-10-2-16,0 5-5 0,2-5 2 0,7 15 3 16,-6-15 1-16,-6-3-28 15,3 3-12-15,-4 10-59 16</inkml:trace>
  <inkml:trace contextRef="#ctx0" brushRef="#br0" timeOffset="2178.5045">5476 17960 200 0,'-6'-3'77'0,"3"3"-60"0,6 3 6 0,-3-3-1 16,0 11-6-16,-3 7 3 15,0 8 1-15,-3 14 2 16,0 3-12 0,0-6 1-16,-3 2 2 0,0 1-1 15,3-8 1-15,0-1-10 0,0-4-1 16,0-6-2-16,3-8 2 15,0 1 1-15,3-4 1 16,3-2 0-16,9-8 4 16,3-5 3-1,6 5-6-15,3-3-3 0,-3 3-1 16,20 3-10 0,-11 2-4-16,-3 3-24 15,-9-3-9-15</inkml:trace>
  <inkml:trace contextRef="#ctx0" brushRef="#br0" timeOffset="2666.1825">5869 18031 192 0,'-12'-21'74'0,"12"16"-58"0,-3-8 27 0,0 10 7 32,0 0-14-32,0-5-6 0,-3 8-15 15,0-5-7-15,-3 10-5 0,-3 3-5 16,0 11 1-16,-3 13 1 0,0 7 0 15,7-2 0-15,-4 11 2 16,9-3-1-16,0 0-1 16,9 3 1-16,6-9-1 15,-4-2 4-15,19-2 5 16,9-11 1-16,3-11 2 16,5-13 0-16,4-11 2 15,-6-10-5-15,-7 2-1 16,-8-7 5-16,-12-14 3 15,-15-5-6-15,-12-13-1 16,-6 5-3-16,-6 0-1 0,-2 16-6 16,-1 8-1-16,0 5-19 0,0 16-9 15,3 3-28 1,4 18-11-16,5 14-65 16</inkml:trace>
  <inkml:trace contextRef="#ctx0" brushRef="#br0" timeOffset="3061.0297">6256 18005 228 0,'6'-5'88'0,"0"5"-69"0,-4 5 11 15,-2 0-2-15,0 8-3 16,0 9 0-16,0 17-6 15,0 6 1-15,-2-5-11 16,-1 2-3-16,0-7-2 0,0 4 0 0,0-7 2 16,0-5-3-16,0-6-2 15,0 3-18-15,3-11-6 16,0 0-46-16,0-5-20 16,3-8-23 15</inkml:trace>
  <inkml:trace contextRef="#ctx0" brushRef="#br0" timeOffset="3463.7744">6241 17973 232 0,'-9'-8'88'0,"6"3"-69"0,6 2 4 15,-3-2-2-15,6 5 0 16,0-5 2-16,6 2-8 16,5-8-4-16,7 4-6 15,3 1-4-15,12 6 2 0,5 11-2 0,-8 2-1 16,0 3 5-1,-9 10 4-15,-12-2 6 16,-1 3 3-16,-17-1-1 0,3 1 2 16,-14 4-4-16,-10-10 1 15,-6-2-7-15,0 0-1 16,-3-12-9 0,1 7-1-16,5-9-20 0,6 0-6 15,6-5-47-15,15 0-100 31</inkml:trace>
  <inkml:trace contextRef="#ctx0" brushRef="#br0" timeOffset="4312.1198">6738 18280 228 0,'0'-3'88'0,"9"-2"-69"0,-9 5 15 0,0 0 3 15,-3-5-6-15,0-3 2 16,-3 3-10-16,-3 2-4 15,-3 6-11-15,0-3-5 0,-3 5 0 16,0 8-2-16,0-8-1 16,7-2-2-16,2 2 1 15,3 1-1-15,9 2-2 16,5-3 0-16,7 3 0 16,3 2 3-16,3-2 0 15,0-2-2-15,-3 2 0 16,-4 0 6-16,-8-3 3 15,-3 8 23-15,-12-5 11 16,-6 3-14-16,-8-4-4 0,-4 4-12 16,-6-11-4-1,-9 0-32-15,-2 3-13 0,-4 2-48 16,9 3-22-16,4-3-25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46:08.2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2163 16642 132 0,'-9'3'49'0,"9"-3"-38"0,0 0 15 0,0 0 3 0,0 0 8 16,0 0 4-16,0 0-6 15,-3 3-4-15,0-3-17 16,0 5-2-16,0 0 1 0,3-2-5 16,0 5 0-16,0-6 2 15,0 1 4-15,0 0 3 16,0-1 2-16,0-2-2 16,0 6 0-16,6-4-3 15,0 1-1-15,3 0-7 16,0-3-2-16,3 0 2 15,6 0 1-15,2 0-1 0,7 0 1 16,6-3-2-16,12 3 0 16,-7 0-6-16,4 3 1 15,-3-3 0-15,-7 0 2 16,1 0-1-16,-3 0 2 16,-3-3-2-16,-4 0 2 15,-2 3-2-15,-3-2 2 16,-6-4 0-16,0 6 1 15,-6-2-2-15,3-1-2 16,-9-2 1-16,3-3 1 16,-3 3-25-16,3-3-12 15,3 0-29-15,3 2-12 16,0 1-65 0</inkml:trace>
  <inkml:trace contextRef="#ctx0" brushRef="#br0" timeOffset="816.6224">5193 16661 192 0,'-6'0'74'0,"6"0"-58"0,-6 0 18 0,6 0 6 16,0 0-3-16,0 0 2 15,0 0-10-15,0 0-5 16,3 5-14-16,3-2 2 0,3-1 2 15,3 1-3-15,3 2-1 16,3 1-4-16,2-4 1 16,4 1-4-16,3 0 0 0,6-3 1 15,2 8 2-15,4-3-3 16,3 3-2-16,-3-3 2 16,-4 3 0-16,-2-5 1 15,-6-1 0-15,-3-2-2 16,-7-2 1-16,-5-1-2 15,-3-5-1-15,-3 5-35 16,0 1-16-16,0 4-102 16</inkml:trace>
  <inkml:trace contextRef="#ctx0" brushRef="#br0" timeOffset="1985.0732">15760 16653 192 0,'-3'0'71'0,"3"3"-55"0,-3-1 6 15,3-2 2-15,0 3-2 16,0-3 2-16,0 5 4 15,0 0 5-15,0 1-18 16,0-6 9-16,3 2 4 0,0-2-11 16,3 6-2-16,0-6-5 15,6 0 1-15,5-6-2 16,10 6 2-16,9-2-8 16,12-1-4-16,8 3 0 15,4 3 2-15,-1-3 0 16,4 0 2-16,-1-3 0 15,-2 3 3-15,-4 0-3 16,-5 0 0-16,-6 0-1 16,-4 0-2-16,-11-3-6 15,-6 1-4-15,-6-1-56 16,2-2-121 0</inkml:trace>
  <inkml:trace contextRef="#ctx0" brushRef="#br0" timeOffset="3653.1056">8673 17333 124 0,'-3'-5'46'16,"-3"5"-35"-16,6-8 12 0,0 2 2 0,0-2 2 15,0 6 3-15,0-4-1 16,0 1 2-16,0 3-17 16,0 2 3-16,3 2 3 0,-3 6-7 15,3 8 0-15,0 5-3 16,0 6-1-16,0 4 1 15,-3 4 1 1,0 2 1-16,3-3 0 16,-3-2-4-16,0 0 0 0,2-11-1 15,1 3 1-15,-3-14 0 0,3-4 2 16,-3-6 4-16,0-3 1 16,0-10-8-16,0-6-2 15,3-5-3-15,0-2-2 16,3 5-2-16,3 0 1 15,0 2-4-15,6 1 1 16,6 4 2-16,3 9 1 16,0 2-4-16,2 6 1 15,-2 2 0-15,3 9 2 16,-3-1 1-16,-3 11 3 16,-7-1 1-16,1 1 1 15,-6 3 4-15,-6-1 3 16,-6-2 0-16,-3-3 3 0,-6-2-3 15,-8-6 1-15,-13-5-7 16,-3-8-1-16,-3 0-4 16,4 0-3-16,5-3-7 15,3-2-4-15,6-6-14 16,6 3-8-16,9 0-20 16,9-5-7-16,9-3-46 15,18 0-42 1,9-2 55-16</inkml:trace>
  <inkml:trace contextRef="#ctx0" brushRef="#br0" timeOffset="3859.3042">9104 17444 304 0,'-6'5'115'0,"3"1"-89"0,3 7-6 0,0-5-6 16,-3 5-5-16,0 0 2 15,0 8-1-15,0-2-1 16,0-1-5-16,0 1-3 0,3-6 0 16,0 0-28-1,3-5-11-15,0-2-54 16,6-6-23-16,-3-6 16 16</inkml:trace>
  <inkml:trace contextRef="#ctx0" brushRef="#br0" timeOffset="4046.6601">9098 17333 324 0,'-12'-5'121'0,"9"7"-95"0,3-4-8 16,0 2-13-16,0 0-22 16,0 0-4-16,3 2-5 15,3 1-1-15,3 2-60 16,0 0-25-16,6 3 26 15,0 0 15-15</inkml:trace>
  <inkml:trace contextRef="#ctx0" brushRef="#br0" timeOffset="4438.4812">9259 17418 240 0,'-9'0'90'0,"12"5"-70"0,0 3-7 0,0-3-10 15,0 3 11-15,-3 5 8 16,3 6 0-16,-3-1 1 15,3 3-12-15,-3-2 2 0,0-1 1 16,3-2-7-16,-3-5-4 16,0-3 0-16,0 0 0 15,0-6 7-15,0-2 4 16,0-5-5-16,0-5-1 0,3-6-6 16,6-3-4-1,3-2-2-15,3-3 0 16,2 6 3-16,1-3 0 0,3 7-2 15,-3 6 0-15,0 3-1 16,0 0 3-16,0 10 2 16,-4 3 2-16,-2 3 1 15,-3 4 2-15,-3 4-3 32,-3 2 0-32,0-2-1 15,-3-1-2-15,0 1-13 0,0-3-6 16,3-3-12-1,0-3-4-15,3-2-34 0,0 0-13 16,9-2-21 0</inkml:trace>
  <inkml:trace contextRef="#ctx0" brushRef="#br0" timeOffset="4864.064">9833 17534 244 0,'3'-8'90'0,"0"5"-70"0,-6-7-5 0,3 7-6 16,-3-5 5-16,-3 6 6 16,-2-4 9-16,-7-2 7 15,-9 6-19-15,-3-1-3 0,-3 6-2 0,1 2-10 16,2 13 0-16,3 4-4 16,6 4 0-16,3 1 0 15,9 2 0-15,6-8 2 16,9 0 0-16,6-8 2 15,9-2 1-15,3-11-4 16,-1-5 1-16,-2-9 0 16,0 1 2-16,-6-5-1 15,-3-1-1-15,-3-2 1 16,-6 2-1-16,0-2 0 16,-3 8 0-16,-3 2 2 15,0 3 1-15,0 6-1 16,0 10 1-16,0 5-2 0,3 5-1 15,3 4-2 1,-1 4 1-16,4 1-1 16,0-1-2-16,3-7-17 0,0-1-7 15,3-10-27-15,0 0-12 16,3-11-49 0</inkml:trace>
  <inkml:trace contextRef="#ctx0" brushRef="#br0" timeOffset="5221.7026">9973 17476 220 0,'-6'0'82'0,"6"0"-64"0,0 5-4 15,0 0-6-15,3 6 6 16,0 5 8-16,0 5 6 16,0 0 6-16,3 3-19 15,-3-6-2-15,0-2 1 0,0 3-8 16,-3-6-3-16,0 0 4 15,0-5 5-15,0-2 9 16,-3-6 5-16,0-6-10 16,-3-2-4-16,3-10-5 15,0 2-2-15,0-8-1 16,3-2 0-16,3 4-2 16,3-1 1-16,3 4-2 0,3-2-1 15,3 8-2-15,0 5-1 16,3-3-1-16,3 9 3 15,-1-4-16-15,7 6-3 16,0 0-28-16,3 0-9 16,-6 6-36-16,-4-6-14 15,1 2 8 1</inkml:trace>
  <inkml:trace contextRef="#ctx0" brushRef="#br0" timeOffset="5420.4964">10295 17436 280 0,'-6'0'107'0,"3"0"-83"0,3 0-5 0,0 0-6 16,0 8-8-16,3-3 0 16,0 3 10-16,3 5 7 15,0 1-11-15,0 2-4 0,0-1 0 0,3 4-4 16,0 2 0-16,-1-8-3 16,1 6-1-16,0-6-23 15,0-2-10-15,0-3-24 16,0 0-11-16,0-3-40 15</inkml:trace>
  <inkml:trace contextRef="#ctx0" brushRef="#br0" timeOffset="5645.5939">10557 17476 276 0,'-9'0'104'0,"3"0"-81"0,-6 10 5 0,3-2-2 16,-3 5 3-16,-6 9 6 16,-3 15-5-16,-5 5-1 15,-4 3-16-15,0-3-6 0,0-2-2 16,4-6-3-16,-1 1-2 16,0-6-15-16,3-8-5 15,6 0-54-15,6 3-24 0,0-11-37 16</inkml:trace>
  <inkml:trace contextRef="#ctx0" brushRef="#br0" timeOffset="6867.6168">8327 18142 208 0,'-9'14'77'0,"12"-14"-60"0,-3 5-5 0,0 3-4 16,3-3 2-16,3 3 5 16,3-3 4-16,3 6 1 15,3-8-11-15,3 2 3 0,0-5 2 16,0-5-3-16,-1-3-1 16,-2-3-4-16,0-2-1 15,-3-3-1-15,-3-2 0 16,-3 4-2-16,-3 1 1 15,-6 5 0-15,-3-2 3 16,-6 2 1-16,-6 2 1 16,-6 12-4-16,-5 2-3 0,-1 5 2 15,0 5 2-15,3 3-2 16,7 3 0-16,2-3 1 16,9-2 2-16,6 2-1 15,9 3 2-15,9-3-6 16,8 3-1-16,7-8 0 15,0 2 2-15,0-4 1 16,-3-6 1-16,-1-3-22 16,1-5-10-16,-3-5-24 15,-3 2-7-15,-3-2-40 16,-4-1-38 0,-2-2 51-16</inkml:trace>
  <inkml:trace contextRef="#ctx0" brushRef="#br0" timeOffset="7244.8907">8595 18169 252 0,'0'-3'93'0,"3"11"-72"0,0 5 0 0,0-2-2 16,0 2-9-16,0 1 2 16,3-1 2-16,-3 0 3 15,0 0-9 1,-3 0-4-16,3-5-3 0,-3-2 1 15,0-6 1-15,0 0 1 0,0 0 0 0,3-11 9 16,0-2-10 0,3-8-3-16,6 2-3 15,3-2-1-15,5 2 5 16,4 6 1-16,3 0 0 16,0 13-2-16,0 8-2 15,-1 5 1-15,-5 6 5 16,-3-1 5-16,-6-5-3 15,-3 9 2-15,-3-4-5 16,0 1-2-16,-3-6-16 16,0 0-5-16,0-5-23 15,0-3-10-15,3 3-36 16,0-8-49-16,3 0 41 16</inkml:trace>
  <inkml:trace contextRef="#ctx0" brushRef="#br0" timeOffset="7536.8119">9140 18142 176 0,'-6'-13'66'0,"3"11"-52"0,-6-4 14 0,3 6 3 15,-3 0 17-15,-3 6 12 16,-3-4-23-16,-5 9-9 15,2 5-17-15,0 2-7 0,3 6-3 0,3-3-4 16,6 0 2 0,3 3 3-16,6-3 1 0,6-2-4 15,9-6 1-15,6 0-16 16,2 1-6-16,10-9-18 16,0-2-5-16,3 2-33 15,-1-5-53 1,-2-5 33-16</inkml:trace>
  <inkml:trace contextRef="#ctx0" brushRef="#br0" timeOffset="7832.8021">9399 18214 260 0,'-15'-13'99'0,"9"10"-77"0,-6-8-2 0,3 11-7 16,0 6-3-16,-3-6 4 15,-3 13-4 1,-2 0 0-16,2 0-6 15,3 9-1-15,6-4 3 0,9 6-3 16,9-3-2-16,6-2 0 16,2-6 1-16,4-5-1 15,6-8-1-15,-3-8 3 16,-3-3 0-16,-4-2 3 0,-5-3 1 16,-6-8 3-1,-6-2 1-15,-9-1-5 0,-3 1-2 16,-3-6-15-16,-2 11-6 15,-1-3-9-15,3 11-1 16,3 0-39-16,3 13-17 16,3 5-20-1</inkml:trace>
  <inkml:trace contextRef="#ctx0" brushRef="#br0" timeOffset="8280.2318">9768 18135 276 0,'-9'-6'104'0,"6"6"-81"0,-12-2-6 16,6-4-9-16,-3 12-11 15,-9 2 0-15,-2-1 8 16,-4 12 6-16,0 0-5 16,3 2-5-16,3 3-4 0,7-3 2 15,8 5 0-15,6 1-2 16,6-4 0-16,8-7 6 15,10-2 3-15,6-9 1 16,3-5 3-16,-3-8 1 16,-4-5 1-16,-5-11-4 15,-3-8 0-15,-6-8-1 16,-6 1 1-16,-6-9-7 0,-9-2 0 0,-6 2-1 16,0 3 0-16,-3 8 4 15,3 11 5-15,1 5-3 16,5 7 2-16,3 9-12 15,3 10-4-15,9 9 1 16,6 12 4-16,5 11 2 16,1 5 3-16,3 11-3 15,0-8 0-15,0-5 1 16,0-3 2-16,-1-5-12 16,-2-3-3-16,0-5-36 15,-3-3-13-15,0-8-61 16</inkml:trace>
  <inkml:trace contextRef="#ctx0" brushRef="#br0" timeOffset="8467.5385">9967 18169 332 0,'-9'-3'126'0,"9"3"-98"0,0 8-19 0,0 0-15 15,0 3-5-15,0 2 6 16,0 6 4-16,0-6 1 15,0 0 0-15,0-5-16 0,0 5-4 0,0-5-63 16,0-3-69 0,3 1 37-16</inkml:trace>
  <inkml:trace contextRef="#ctx0" brushRef="#br0" timeOffset="8624.7844">9884 18018 360 0,'-12'-8'134'0,"9"3"-104"0,6 5-13 16,-3-3-13-16,3 1-38 16,0-1-13-16,3-2 0 31,3 5 3-31,0-3-24 16,0 3-8-16,3 3-6 0,0 2-3 0</inkml:trace>
  <inkml:trace contextRef="#ctx0" brushRef="#br0" timeOffset="8984.098">10113 18174 260 0,'3'13'96'0,"9"1"-75"0,-3 4-5 0,-6-5-7 16,0 1-8-16,-3-6-1 16,-3 10 16-16,3-10 6 15,-3 3-10-15,0-3 4 0,0-3 4 16,-3-5-11-16,3 0-5 15,0-5 6 1,0-9-6-16,0 1-1 0,3-13-2 16,3-6 1-16,3 5-6 15,6-4 1-15,6 4 1 16,-3 6 1-16,3 8-2 16,0 2 0-16,-1 11 2 15,4 6 0-15,-3 7-2 16,0 11 0-16,0-3 4 15,-3 0 3-15,-3 3 1 16,-3-3 0-16,-1-3-3 16,-2 4-2-16,0-9-13 15,0 0-4-15,0-8-26 16,0 6-13-16</inkml:trace>
  <inkml:trace contextRef="#ctx0" brushRef="#br0" timeOffset="9517.246">10732 18058 304 0,'-12'-21'112'0,"7"13"-87"0,-13-3-15 0,6 11-13 16,-6-3 4-16,-6 3 6 0,-3 3 4 15,-2 2 3-15,-1 9-7 16,0 12-2-16,6 1-1 0,3-1-5 16,6 6 1-16,7-6 0 15,8 1 2-15,5-3-1 16,7-9 2-16,9-1-2 16,3-1 2-16,3-8-2 15,3-5-1-15,-4-8-2 16,-2 3 1-16,-3-16 1 15,-9-3 0 1,0 3 0-16,-6-3-7 16,-3 3 0-16,-3 8 3 15,3 5 2-15,0 2-5 16,3 12 0-16,0 15 3 16,0 5 2-16,3 6 4 0,-1 2 3 15,1 11 11-15,0 0 7 16,-3 8 1-16,-3 0 3 15,-6-8-2-15,-9 0 2 16,-8-10-9-16,-7-12 0 16,-6-1-9-16,-3-12-1 15,-5-10-26-15,-1-10-11 16,3-4-18-16,3-4-9 16,7-9-31-16,8-2-12 15,12-3-19-15</inkml:trace>
  <inkml:trace contextRef="#ctx0" brushRef="#br0" timeOffset="9863.2135">11203 18010 244 0,'-27'0'90'0,"9"5"-70"0,-21 3 21 16,21-2 7-16,-5 2-13 0,-4 5-2 15,3 0-19-15,3-5-9 16,9 5-3-16,6 1-5 0,12 4 2 16,12 1 1-16,12 7 0 15,3-5-3-15,-4 3 2 16,-2-5 3-16,-6-4 3 15,-9 4 15-15,-9-1 7 16,-15-10 6-16,-15 3 3 16,-11-8-27-16,-7-3-9 15,0 5-40-15,4-5-14 16,2 5-69-16,15-5-29 16,12-5 34-1</inkml:trace>
  <inkml:trace contextRef="#ctx0" brushRef="#br0" timeOffset="12182.9775">11524 17828 184 0,'-15'0'68'0,"12"0"-52"0,-9 8 23 16,9-8 8-16,0 5-9 15,0-5 0-15,0 5-8 16,0-2-4-16,3-3-14 16,0 0-3-16,3 0 1 0,0 0-4 0,3 0 2 15,0 0-5-15,3-3-2 16,6-2-3-16,0 0 1 15,0-3 1-15,3 0 0 16,0-8 0-16,2 0 0 16,4-8 0-16,0 3 2 15,3-5-3-15,6-6-2 16,5 5 4-16,1-4 1 16,6 4 0-1,2 9-2-15,1-4 1 16,-3 9-1-16,-4-5 0 0,-2 4 0 0,0-1 0 15,2-4 0-15,1 1 0 16,3 4 0-16,2 1-3 16,4 5 2-16,-4-2 1 15,1-4 2-15,-3 1-1 16,-4 0-1-16,4 0 1 16,-3-6 1-16,2 6-3 15,4-3-2-15,6-3 4 16,-1 1 1-16,1 5-3 15,-4-6 1-15,1-2 0 16,3 0 0-16,-1-3 0 16,4 3 0-16,5 2-3 15,-2 1 2-15,-4 5 5 16,1-1 2-16,-7 1-5 0,1-5 0 16,0 4-1-16,2-1 2 15,1-1-1-15,2 2-1 16,1 4 1-16,-1-1-1 15,-5-7 0-15,0 5 0 16,-1-1 0-16,1-2 2 16,-4-2 3-16,4-1 2 15,3 3-3-15,-4 1-3 16,-2-1 2-16,-1 3 2 16,-2-3-4-16,3-6-3 15,-4 7-2-15,4-4 3 16,0 1 0-16,-1 4 3 0,1 4-3 15,0-1 0-15,-4 1 1 16,-2 2 2 0,0-3-1-16,-1-2-1 0,1 0-2 15,3-1-1-15,-1 1 4 16,1 0 3-16,-1 5-1 16,1 0-2-16,-3-3 0 15,-4 6 1-15,-2-3-1 16,-3 0 2-1,-3-2-2-15,-3 4 2 16,-4-2-2-16,4 3-1 0,-6-3 3 0,-6 8 0 16,-3-2-1-16,-3-1-2 15,-3 0 1-15,-3-2 1 16,-3 5-3-16,0 0 0 16,0-3 3-16,0 1 1 15,-3-1-1-15,-3 3-2 16,-3-5 1-16,-3 5-1 15,0-6-3-15,-3 4 2 16,-3-3-1-16,-3 2 0 16,1 0 2-16,-1 3 0 15,3 0 0-15,3 0 0 16,6 0-5-16,6 3-1 16,9 0 3-16,9-3 1 15,6 5 2-15,5-5 2 0,4 0-3 16,6 2 0-16,0 1-4 15,-4 0-1-15,-5 5 3 16,-6-3 1-16,-6 6 2 16,-6-1 2-16,-6 3 3 15,-9 3 2-15,-6 3-1 16,-3 2 1-16,-6 0-4 16,-3 0 0-16,1-2 1 15,-1-1 0-15,0-4-9 16,3-4-2-16,6-2-45 15,3 0-20-15,6-3-76 16</inkml:trace>
  <inkml:trace contextRef="#ctx0" brushRef="#br0" timeOffset="14269.0626">8458 17515 184 0,'33'0'71'0,"-36"0"-55"0,0 6-2 0,3-6-6 0,-3 2 9 0,0-2 8 31,0 3-1-31,0-3-2 0,0 0-12 0,-3 0 9 0,-3 0 7 31,9 0 19-15,-35-3-20-1,-4 1-8-15,0-4-6 16,-2 4-3-16,-1-1-4 16,0 0-3-16,-2 3 0 15,-1-5 1-15,-9 3 3 0,-2-9-2 16,-7 6 0-16,4-3 1 16,5 0 0-16,4-3 4 15,2 3 5-15,6-5-5 0,4 0 0 16,5-6-2-16,-3 3-1 15,3-7-3-15,1-9-2 16,2 5-2-16,-3 1 1 16,3-1-1-16,1-4 0 15,2-4 2-15,0-2 2 16,3 3-1-16,0-3-1 16,4-3-2-16,-1 0 1 15,0-4 1-15,0-1 2 16,0-8-1-16,3 10-1 15,0 1 1-15,4 10 1 16,2 6-1-16,-6-3 2 0,-9-11-2 16,-6 3 2-16,1 8 4 15,-7-3 4-15,0 0-4 16,0 1-2-16,1-1-5 16,-1 0 0-16,0 3 0 15,1 2 0-15,-1 1 2 16,-3 2 1-16,-5-2 1 15,-1 10 0-15,0 0-2 16,4 3-2-16,-1 0 3 16,3 10 0-16,4-2-4 15,2-1 1-15,3 4 0 16,6-1 0-16,4-5 0 16,2 8 0-16,3-5 0 15,6 2 0-15,3 1-3 16,3-1 0-16,3 0-1 15,0 1 0-15,0-1 3 16,3 3 2-16,-3-3-7 0,3 3-3 16,0-2-6-16,3 2-2 15,3-3-1-15,0 0-2 16,0 1-2-16,3-1 1 16,0-5 3-16,3 5 3 15,0-7 2-15,0 5 3 16,0-6 6-16,2 0 2 15,-2-2 2-15,0 8 2 16,0-3-3-16,-3 0 0 16,-3 3 5-16,0-1 2 15,-3 4 11-15,-3-1 4 0,-6 3-3 16,-3 3 2 0,-3 2-7-16,-6 3-3 15,-2 0-1-15,-7 3-1 0,-9-4-4 16,0 1-1-16,-2 0-1 15,2-2 1-15,3 4-2 16,6-2 2-16,7 0-4 16,5 0 0-16,6 0-1 15,9 0 0-15,12 3-3 16,8-1 1-16,7 9-3 16,3-4 0-16,0 1-21 15,-3 3-6-15,-1-3-47 16,4 8-20-16</inkml:trace>
  <inkml:trace contextRef="#ctx0" brushRef="#br0" timeOffset="17076.3967">8482 17685 200 0,'3'-3'74'0,"0"3"-58"0,3-5 12 0,-3 5 2 16,-3 0-9-16,0 0 0 16,0 0 3-16,0 0 2 15,0 2-13-15,-3-2-3 0,-3 3 0 16,-3 0-4-16,-3-3 2 15,-3 0-3-15,-3 0 2 16,1-3 0-16,-7 0 1 16,0 1-4-16,-3-3-3 15,-3-1 0-15,-2 6-1 16,-1-2 2-16,0-4 1 16,0 1-1-16,1 5 1 15,-1-3-2 1,3-2 2-16,0 0-2 0,-2 2-1 15,-1-7 5-15,0 4 1 0,0-2-2 16,-2-5-1-16,-1 8 1 16,3-3 0-16,-5 0-2 15,5 3-2-15,0-1 1 16,3-2-1-16,1 3 0 16,2 2 0-16,3-7 2 15,0 2 3-15,-3 0 0 16,1-3 0-16,-1-2-3 15,-3 0 1-15,0 0 0 16,0 0 1-16,1-1-2 0,-1 6 1 16,0-5-4-16,3 3 0 15,1 2 1-15,-1-3 0 16,0 0 0-16,3-4 2 16,0-1 1-16,1-3 1 15,-1 1-2-15,-3 2-2 16,0-3 1-16,0 1 1 15,4 4-1-15,-7-4-1 16,3 5 3-16,0 0 0 16,0-1-4-16,1 6-1 15,-1-2 1-15,0 2 0 0,0 0 1 16,1-3 2-16,-1 9 1 16,0-4 3-16,0 1-3 15,0 0-2-15,1-3-3 16,-1 5 1-16,-3-2 1 15,0 0 0-15,1-1 0 16,-1-2 2-16,0 3-3 16,0-3 0-16,0 6 1 15,1-1 0-15,-4 0 0 16,3-2 0-16,0 5 0 16,1 0 0-16,-4 0-3 15,-3-5 2-15,3 5 1 16,-2-3 2-1,-1-2-3-15,-3-1 0 16,1 6 1-16,-1-2 2 0,-3 2-3 0,4 0-2 16,-4 0 4-16,0-3 1 15,-2-5-3-15,-13 6 1 16,3-4 0-16,1 1 2 16,2 0-3-16,1 5-2 15,2 0 2-15,0 2 2 16,4-2 2-16,-1-2 1 15,0-1-2-15,1-2-2 16,2-1 1-16,0-2-1 16,1 6-3-16,-1-3 2 0,0-1 1 15,1 6 2 1,-1 0-1-16,3 0-1 0,1 0 1 16,-4-2-1-16,3-4 0 15,1 1 0-15,-1 0 0 16,0-3 0-16,1 3 0 15,2-1 2-15,-3-2-3 16,3 6 0-16,1-4-1 16,-1-2 0-16,0-5 2 15,-2-11 2-15,2 6-1 16,-3-9-1-16,0 6 3 16,1-5 0-16,11 7 3 0,-15-7 1 15,4-1-3 1,2 4-1-16,0 1 1 0,3 4 0 15,-2-1 0 1,-1-2 2-16,-3 5-3 0,-2-2-2 16,2-6 2-1,-3 11 0-15,1-3-4 16,-1 3-1-16,0-1 1 0,7 1 0 16,-7 0 1-16,3 0 0 15,-3-3 0-15,-2-5 2 16,-1 2-1-16,-2 1 2 31,-1 2-4-31,0 2-2 0,4 1 2 16,2 3 0-16,6-4 1 0,1 9 0 15,2-3 2-15,6 0 1 0,3-2-1 16,3 2-2-16,1 0 1 16,-1 0-1-16,3 0 0 15,3 0 0-15,3 0 0 16,0 3 2-16,3-3-3 15,3 3 0-15,-3 2 1 16,3 0 0-16,3 1-3 16,0-4 2-16,0 6 1 15,3 0 0-15,0-2-3 16,0 2 2-16,0 0-1 16,3-3 0-16,-3 3-5 15,9-3 0-15,3-2-4 16,3 2 0-16,0-2 1 0,6 0 4 15,-3 0-2-15,3-3 3 16,-4 0 1-16,1-3 2 16,-3 8 1-16,-3-2 1 15,-6 0 0-15,0 5 2 16,-3-3-3-16,-3 3 0 16,-6 3 1-16,-3 2 0 15,-6 3 2-15,-6 0 1 16,-8-3-4-16,-7 3 1 15,0 0 0-15,-3 3 2 0,1-1-1 16,2 4-1 0,3-1-2-16,4 0 1 15,5-5 1-15,9 5 2 0,6-2-3 16,9-3 0-16,9 5-1 16,12 0 0-16,5 0 4 15,10 6 3-15,3 5-7 16,0 2-3-16,-7-5 3 15,-2 1 0-15,-9-4-36 16,-3 1-14-16,0 2-102 31</inkml:trace>
  <inkml:trace contextRef="#ctx0" brushRef="#br0" timeOffset="20509.7178">3193 10186 148 0,'-3'0'57'0,"0"-5"-44"0,0 3 10 0,3-1 0 0,-3 3 2 16,0-3 4-16,0 1 0 15,3-1 0-15,-6 6-16 16,3-1 1-16,0 1 2 0,0 0-2 15,0 2 2-15,-3 0-7 16,3 0-3-16,0-2-3 16,0 2-3-16,0-5 1 15,0 3-1-15,0 0 0 16,3-3 2-16,3 0 1 16,0 5 3-16,3-2 3 15,6-1 5 1,6-2-8-16,6 0-1 15,11 3-1-15,13 0 0 0,6-3-2 0,11-6 1 16,7 1-2 0,5 5-1-16,9-3 1 15,1 1-1-15,2-4 2 16,-6 6-1-16,4-2 2 16,-10 2-2-16,27-6 13 15,-6 4-8 1,-11-4 15-16,-19 6-12 0,-11-5 9 15,-13 5-10-15,-11-5-2 16,-6 5-4-16,-9-5-4 16,-6 2 1-16,-3-2-12 15,-1 2 6-15,-5-2-29 16,3 5 20-16,-6-3-55 16,3 3 40-16,-3 3-122 15,0 2 85-15</inkml:trace>
  <inkml:trace contextRef="#ctx0" brushRef="#br0" timeOffset="21420.5461">3264 11300 200 0,'0'-2'74'0,"0"4"-58"0,3 1 12 0,-3-3-1 16,3 3 2-16,0-1 2 15,3-2-12-15,6 3-4 16,3 0-9-16,3-1 5 0,3 1 2 0,5-3 0 16,7 0 0-16,9-3-3 15,11 1-1-15,10 2-5 16,11 2-1-16,4-4-1 16,5-4-2-16,0 4 9 31,-2 2-5-31,5-3 8 15,-9 0-8-15,1-2 12 16,-13 2-9-16,-5-2 5 31,-10 2-7-31,-8 1 2 0,-6 2-4 0,-9-3-2 16,-4 6 0-16,-8-3-6 0,0 0 3 0,-6 0-17 16,-3 0 11-16,-3 0-50 15,3 0 33-15,-6 0-135 16,3 5 89-16</inkml:trace>
  <inkml:trace contextRef="#ctx0" brushRef="#br0" timeOffset="22564.2638">3193 13565 212 0,'0'-5'79'0,"0"5"-61"0,0-5 15 0,0 5 1 0,0 0-4 15,0 0 0-15,0 0-2 16,0 0 2-16,0 0-16 15,3-3-1-15,3 3-2 0,3-3-4 16,2 3-2-16,4 0-2 16,9 3-3-16,6 0 3 15,6-1 0-15,2-2 1 16,7-2 2-16,6-1-3 31,11 3-2-31,10 3-3 16,-1 2 1-16,-3-5 3 15,1-3 1-15,5 1-4 0,-5-1 1 16,-7 0 2-16,-5 3 3 16,-7-2 9-16,-8 2 5 15,-9-3-3-15,-12 3-1 16,-6 0-7-16,-3 0-3 16,-4 0-5-16,-5-3-2 15,-3 1-10-15,0 2-5 16,0 0-18-16,0 0-5 15,3 0-32-15,3 2-14 16,-3-2-42 0</inkml:trace>
  <inkml:trace contextRef="#ctx0" brushRef="#br0" timeOffset="26546.1658">374 11729 140 0,'-3'-3'55'0,"3"3"-43"0,-6-8 16 15,3 6 27 1,6 2-30-16,-3-3 30 16,0 0-33-16,0-2 14 15,6 5-21-15,3 0 5 16,-6 3-12-16,6 2 9 0,0 6-10 15,3 2 7 1,5 5-7-16,-5 4 2 16,6-1-5-16,-3 0 2 0,3-3-3 0,0 4 0 15,3-4-1-15,-12-5 7 16,3-2-5-16,-4-6 12 16,-2 1-9-16,0-6 7 15,3 2-7-15,-6-7 4 16,3 2-6-16,-3-7 2 15,6-1-4-15,-6-10 0 16,3 0-1-16,-3-14-2 16,6 6 1-16,-9-5-1 15,9 5 0-15,-9 0 0 16,3 7 0-16,-6 4-9 16,3 5 5-16,-6 0-36 15,3 7 22-15,-3-2-54 16,3 3 41-16,0 2-100 15,3 3 73-15</inkml:trace>
  <inkml:trace contextRef="#ctx0" brushRef="#br0" timeOffset="27001.022">841 11533 268 0,'-6'0'101'0,"6"0"-78"0,-6-8 2 0,3 6 13 16,3 4-24-16,-6-2 23 16,3 6-22-16,-5-1 2 15,5 5-11-15,-9 4-3 16,3 2-2-16,0 10-6 16,0 0 3-16,6 9-6 15,3-1 5-15,0 1-3 16,3-4 3-16,6-4 2 15,0-6 1-15,3-8 2 16,0-5-1-16,-4-10-1 16,4-4 1-16,-3-12-4 15,0-1 2-15,0-15 3 16,0 2-1-16,-9-2 2 16,3 7-2-16,-6-2 6 15,3 8-4-15,0 2 3 16,0 9-3-16,0 2 3 15,3 8-4-15,0 5 1 16,6 6-1-16,3 5-4 16,3 5 1-16,-3 0-1 15,5 3 0-15,-2-3-25 0,3 0 15 16,0-8-65-16,-3-2 42 0,0-8-107 16,0-1 79-16</inkml:trace>
  <inkml:trace contextRef="#ctx0" brushRef="#br0" timeOffset="27236.4923">919 11171 276 0,'-9'-3'104'0,"9"3"-81"0,6 5-2 0,-6 3 4 16,3 3-16-16,6 15 13 15,-1 6-13-15,7 16 7 16,0-1-9-16,6 12-4 16,3-7-2-16,3 1-8 15,-3-5 4-15,-4-8-38 16,1-6 22-16,-6-10-82 16,0-3 56-16</inkml:trace>
  <inkml:trace contextRef="#ctx0" brushRef="#br0" timeOffset="27636.6855">1190 11367 272 0,'-9'15'101'0,"9"-15"-78"0,9 37-9 16,-7-18 3-1,4-1-12-15,0 12 17 0,3-1-12 0,-3 0 2 16,6-3-7-16,-3-5-3 15,0 1-1-15,3-12-1 16,3-2 0-16,0-11 0 16,-6-2 0-16,3-13 4 15,-7-1-2-15,-2-10 4 16,0 3-4-16,-6-9 4 16,3 9-4-16,-3-3 15 15,1 5-10-15,-1 3 6 16,3 7-8-16,0 12-2 15,3 4-2-15,2 14-4 16,7 0 2-16,-3 5 1 16,6 3 0-16,0 0-3 15,6-3 2-15,-6-2-41 0,3-4 23 0,2-7-87 16,1 0 59-16,0-13-89 16,6-3 78-16</inkml:trace>
  <inkml:trace contextRef="#ctx0" brushRef="#br0" timeOffset="27989.0359">1565 11250 308 0,'-9'8'115'0,"9"-8"-89"0,3 8-14 0,3-3-7 16,-3 1-7-16,5 1 17 16,10 4-8-16,-6-3 10 15,0 3-9-15,0-6 2 16,3 0-6-16,-3-7 5 15,3 2-6-15,-6-8 3 16,6 2-3-16,-13-7 3 16,7 2-4-16,-9-4 1 15,0 4-1-15,-9-2-6 16,7 5 2-16,-13 0-6 16,3 5 5-16,-9 6-5 15,9 2 4-15,-9 8-4 16,3 6 4-16,6 7 0 15,0 1 2-15,10 2 2 16,7-3 0-16,4 4-3 16,3-7 2-16,6-1-4 15,-3-4 3-15,3-5-36 16,3-2 20-16,6-8-124 16,-7-3 79-16</inkml:trace>
  <inkml:trace contextRef="#ctx0" brushRef="#br0" timeOffset="28271.9028">1978 10988 356 0,'-38'8'132'0,"38"-8"-103"0,-27 13-6 16,15-5 1-16,3 0-17 0,-9 8 7 16,6 0-7-16,-3 2-7 31,6 1 0-31,-3 0-7 0,12-1 4 0,12 1-3 15,0-1 3-15,18 3 2 16,3 3 1-16,0 0 11 16,-4 0-6-16,-8-1 26 15,-3-1-17-15,-12-1 14 16,-6 0-17-16,-27 0-21 16,3 0 5-16,-14-5-80 15,5-3 46-15,-3-10-150 16,12 0 105-16</inkml:trace>
  <inkml:trace contextRef="#ctx0" brushRef="#br0" timeOffset="29257.3001">1660 10763 212 0,'-3'3'79'0,"-3"0"-61"0,3-3 17 0,3 0 5 16,0 0-6-16,0 0 1 15,-3 0-1-15,3 0 4 0,0-3-21 16,0 0 4-16,0 1 0 0,0-4-3 15,0 1 0-15,0-3-8 16,0-2-2-16,3-4-2 16,0-4-1-16,3-6-1 15,3-5 0-15,0-6-5 16,6-4 1-16,2-9 0 16,13-2 2-16,12-6 1 15,20 6 3-15,7 2-3 16,2 1-2-16,10 7 0 15,14 3 1-15,0 8-1 16,-3 5-1-16,-11 3 7 16,-4 2 3-16,-5 1-1 15,-7 2 2-15,-2 0 3 16,-7 3 3-16,-8 2-7 0,-10 1-3 16,-5-1-4-16,-6 3 0 15,-9 3 0-15,-3 0 1 16,-3-1-5-16,-3 4 1 15,0-4-2-15,-4 4-2 16,1-3-11-16,-3-1-5 16,-3 1-11-16,0-3-6 15,0 0-13-15,0 0-6 16,3 0-25-16,0 0-9 16,3 0-40-1</inkml:trace>
  <inkml:trace contextRef="#ctx0" brushRef="#br0" timeOffset="29557.6254">2913 9819 320 0,'-30'-6'121'0,"18"6"-95"0,6-2 5 16,3 2-4-16,3 0-5 16,0 0 4-16,9 2-5 15,-3 4-1-15,6-1-11 16,3 0-12-16,3 3-3 0,3 0 0 15,0 0 3-15,-4 3 2 16,1-3 1-16,-3 2 0 0,0 1 2 16,-6-1 1-1,-3 4 1-15,-6 1 6 0,-3 4 4 16,-3 0-7-16,0-1-2 16,0-5-5-16,-6 3-3 15,3-5-29-15,3-1-12 16,3-2-54-16,3-2-25 15,6-12-6 1</inkml:trace>
  <inkml:trace contextRef="#ctx0" brushRef="#br0" timeOffset="30833.4092">1782 11602 172 0,'0'-8'66'0,"6"3"-52"0,-3-1 8 16,0 6 1-16,0-2 3 15,0-1 5-15,0 3-2 16,3 0 2-16,-6 0-17 16,9 3 1-16,-6 2 1 0,5 0-10 15,4 6-6-15,6 2 2 16,3 6 2-16,9 7-1 16,3 3 0-16,2 3-1 15,1 0-2-15,3-6 5 0,-1-5 1 16,4-7 11-1,9-12 4-15,11-10-5 0,10-10-1 16,-7-11-12-16,-2-6-1 16,-4-4 4-16,-2-9 4 15,-7 3-5-15,-2 0-3 16,-9 5 1-16,-7 3 0 16,-2 8 3-16,-6 5 3 15,-6 3 0-15,0 3 2 16,-9 5-6-16,2 5-3 15,-2 0-1-15,0 2 1 16,-6 4-1-16,6-1-1 16,-9 0 1-16,0 3 1 15,0 0-1-15,0 0-1 0,0 0-2 16,0 0 1-16,0 0-4 16,0 0 1-16,0-2-5 15,0 2 1 1,0-3-16-16,0 0-4 0,0 1-24 15,0-1-9-15,0 3-187 32</inkml:trace>
  <inkml:trace contextRef="#ctx0" brushRef="#br0" timeOffset="31125.0991">2687 11290 316 0,'-15'0'118'0,"18"0"-92"0,0-3-7 0,0 3-10 16,3 0-7-16,6-3 1 16,8-2 1-16,4 0 0 15,12 0-2-15,6-1-2 0,-7 4 3 16,1-1-2-16,-6 0-1 16,-6 3 3-16,-3 6 0 15,-7 2 12-15,-5 5 7 16,-3 5 0-16,-6 6 1 15,-3 0-12-15,-3 5-4 0,0 3-5 16,0-8-2-16,3-3 1 16,-2-5-1-1,2-3-31-15,11-8-84 16,1-10-8-16,3-11-7 16</inkml:trace>
  <inkml:trace contextRef="#ctx0" brushRef="#br0" timeOffset="32677.6845">1594 11835 184 0,'-6'-3'68'0,"6"3"-52"0,-3-5 8 0,3 5 2 15,0 0-2-15,0 0 1 16,0 0-10-16,3 3-4 16,3-1-6-16,0 3-4 0,3 9 0 15,0 2 5-15,9 7 4 16,-6 4-3-16,9 2 1 15,6 0-3-15,5 5 2 16,10 6 0-16,14 10 3 16,7 6-3-16,0 5 1 15,5-6-1-15,3-2 1 16,10-2-2-16,-1-1 1 0,1-3 0 16,-13-4 1-16,-3-4 0 15,-8 1 0-15,0-5 0 16,-7-6 0-16,-5-6 0 15,-1-4 2-15,-5-6-3 16,-6-2-2-16,-9-3-2 16,-6-3-3-16,-4 0 3 15,-2 1 2-15,0-1-4 16,-9-2-1-16,0-3 0 16,-3 0 0-16,0 0 0 0,0-3 2 15,-3-2-25 1,0-1-12-16,3 1-22 0,0 0-7 15,0-3-67 1</inkml:trace>
  <inkml:trace contextRef="#ctx0" brushRef="#br0" timeOffset="33022.704">2856 12562 308 0,'-29'-10'115'0,"23"7"-89"0,9 1-1 0,-3 2-5 15,3 0-16-15,3 0-5 16,0 2 3-16,5 1 0 0,4 5 0 16,3 5 5-16,3 6 5 0,0 2-6 15,0 5-1-15,-3 1-3 16,-1 2 1-16,-2 0 2 16,0-5 2-16,-3 2 5 15,-6-7 3-15,0-4 5 16,-6-1 4-16,-3-4-3 15,-3-2-3-15,-6 0-2 16,-6-5 0-16,-6-1-4 16,-2 1 0-16,2-3-9 15,0 0-2-15,6-3-12 16,3 3-3-16,0 0-17 16,4 0-8-16,11 0-78 15,8-2-52 1</inkml:trace>
  <inkml:trace contextRef="#ctx0" brushRef="#br0" timeOffset="37304.0036">9375 5580 72 0,'3'-18'27'15,"0"4"-21"-15,0-4 78 16,-12-9-31 0,-9 1-7-16,-3 2-20 15,-8 3-10-15,-7 0-7 16,-3 5-4-16,-2 8-2 16,-1 8 4-16,0 8 3 0,-2 13-8 15,-4 21 0-15,-3 22 0 16,4 13 1-16,5 18 1 15,12 24 2-15,15 0-1 16,21-3 0-16,15-10 1 16,12-16 3-16,9-21-6 15,20-21-4-15,18-33 2 16,-2-22 3-16,-7-28 1 16,-5-23 2-16,-10-24-15 15,-11-8-5-15,-21-13-2 0,-18-3 1 16,-12-3-23-16,-15 9-10 15,-15 2-47 1</inkml:trace>
  <inkml:trace contextRef="#ctx0" brushRef="#br0" timeOffset="41051.9828">12542 5487 156 0,'6'-5'57'0,"-6"5"-44"0,9-8-4 16,-9 3 0 0,3 5-7-16,-6-5 17 15,0-1-11-15,-9-4 12 16,0 4-11-16,-24-7 0 15,7 3-6-15,-22-1 0 16,6 3-1-16,-26-2-10 16,3 4 4-16,-31 1-7 15,13 5 6-15,-27 0 2 16,9 3 3-16,-33 5 0 0,3 7-3 16,-3 4 2-16,6 5-1 15,9 13 0-15,9 10 2 16,6 14 0-16,14-5 0 0,22-3-3 15,14 0 2-15,19 2-1 16,17 6 0-16,21 11-7 0,18-4-4 16,14-7 4-16,19-8 5 15,29 0 5-15,28-8 2 16,26-3 3-16,26-7 1 16,31-4-1-16,17-7 1 15,24-8-2-15,-2-16 2 16,8-2 2-16,-9-12 5 15,-3 1-2-15,-21-11 1 16,-8 0-3-16,-13-10-1 16,-20-16-5-16,-21-8-3 0,-21-1 0 15,-33 4-1-15,-29 2 11 16,-30-11 5-16,-33-10-2 16,-36 11 0-16,-32-3-15 15,-28 15-4-15,-32 4 2 16,-12 10 1-16,-14 8 2 15,-4 2 0-15,12 11-31 16,9 6-12-16</inkml:trace>
  <inkml:trace contextRef="#ctx0" brushRef="#br0" timeOffset="42226.7783">16483 5450 192 0,'0'-10'71'0,"-6"-1"-55"0,-9-2-5 0,6 5-5 15,-14 0-15-15,-13 0-2 16,-12 0 1-16,-20 0 1 15,-16-2 6-15,-11 4 3 0,-18 9 5 16,-9 0-4-16,-3 7-3 16,-9 6 3-16,6 0 1 15,6 8 0-15,9 8-2 16,18 7-2-16,14 12 1 16,19 2-10-16,20-3-3 15,18-5-4-15,18-6-2 16,18-4 12-16,24 2 6 0,26 3 4 15,22-6 2-15,26-5 6 16,27-8 4-16,24-8-3 16,29-7 1-16,18-9-5 15,10-10-2-15,2 0 0 16,-3-8 1-16,-20-6 1 16,-22-5 3-16,-29-13 10 0,-33-2 5 15,-29-4 9 1,-37 6 5-16,-35 0-25 15,-30 3-9-15,-26 5-7 0,-34 5 0 16,-20 3-8-16,-18 8-1 16,-21 3-32-16,-6 10-14 15,6 5-39 1</inkml:trace>
  <inkml:trace contextRef="#ctx0" brushRef="#br0" timeOffset="49798.9986">13319 8027 220 0,'-12'-10'82'0,"9"2"-64"0,-12 5 9 0,9 1-2 16,-6 2 0-16,-3 0 2 16,-5 5-6-16,-7 3 0 15,-3 10-8 16,-38 86-5-31,14-12 0 16,18-7-3-16,18 0 0 16,18-3-6-16,12-8 1 15,12-8 0-15,9-8-31 0,12-16-12 16,17-7-79 0,4-25-43-16,-4-18 79 15</inkml:trace>
  <inkml:trace contextRef="#ctx0" brushRef="#br0" timeOffset="50725.1889">13489 8223 112 0,'0'3'44'0,"0"-3"-35"0,3-3 18 0,-6 9 7 15,3-6-1-15,-6 0 1 16,6 2-4-16,-3-2 1 16,3 0-17-16,0-2 7 0,0-1 6 15,-3-2 22 1,3 2-26-16,0-5-2 16</inkml:trace>
  <inkml:trace contextRef="#ctx0" brushRef="#br0" timeOffset="51055.3149">13483 8189 525 0,'9'-16'7'16,"6"3"-4"-16,-1 0-7 0,1 2 0 15,3 6-3-15,0 2 2 16,-3 6 5-16,-3 5 2 16,-6 2-3-16,-3 9 1 15,-6 2 6-15,-3 0 4 0,-3 3-5 16,0-3-3-16,0-8-1 16,3-2 1-16,0-1-1 15,6-4 2-15,3-4-9 16,6 4-1-16,6 4 2 15,9 3 0-15,2 6 3 16,7 5 1-16,-6-3 1 16,-3 0 0-16,-9 0 13 15,-6-2 8-15,-9-1-1 16,-9-2 0-16,-6 0-5 16,-9-3-1-16,-3-2-6 15,-3-1-3-15,1-2-7 16,5 0-3-16,-3-5-18 15,9 0-8-15,6-3-41 0,6 2-16 16</inkml:trace>
  <inkml:trace contextRef="#ctx0" brushRef="#br0" timeOffset="51869.8823">14376 8363 220 0,'6'-15'82'0,"0"23"-64"0,-6-11 22 15,0-5 4-15,0 8-2 16,-3 5 1-16,0-7-14 0,-3-1-8 15,-3 6-12 1,0 2 0-16,-9 3 2 0,3 0-9 16,-3 0-2-16,3 0-4 0,15 2-4 15,6 3 2 1,6 1-1-16,6 2 1 16,0-1 4-16,0 1 3 15,0 0-2-15,-6-3 0 16,-4 1 3-16,-5-1 3 15,-3-3 7-15,-8-2 2 16,-10-2-5-16,3-1-3 16,-15-8-3-1,6 1-25-15,0-1-7 16,7 3-30-16,2-3-10 0,3 3-61 16</inkml:trace>
  <inkml:trace contextRef="#ctx0" brushRef="#br0" timeOffset="52308.4808">14501 8461 180 0,'-3'-8'68'0,"0"16"-52"0,3-5-5 15,3 2 55 1,-3-5-9-16,3 6-23 15,0-4-10 1,6 1-16-16,0-3-1 16,5 0 0-16,1 3 1 15,15-6-4-15,-6-2-1 16,0-6-1-16,-1 0 1 0,-11-2 2 16,0 8-2-16,-12-8 0 15,-3 2-1-15,-6 1 1 16,-3 4-4-16,-5-2 0 15,-4 6-4-15,-3 7 1 16,0 6 2-16,3 2 1 16,1 8 1-16,2-3 0 15,3 1 2-15,3-3 1 16,6 2 3-16,9-2 1 16,3-3-3-16,9 1-3 15,6-6 0-15,8 2 1 0,4-7-19 16,15-3-8-1,-10-3-34-15,1-2-12 16,0 0-45-16</inkml:trace>
  <inkml:trace contextRef="#ctx0" brushRef="#br0" timeOffset="52732.4053">14825 8469 224 0,'-3'3'85'0,"6"0"-66"0,-3 18 14 0,6-11 4 15,-3 6 3-15,0 8 5 16,-3 5-18-16,0 6-8 16,0 7-11-16,3 0-6 0,0-10 1 15,0-8 0-15,-3-6 3 16,3-15-1 0,-6-3-5-16,0-13 0 15,-3-6-2-15,-3-7-2 16,3-3-2-16,0-8-1 15,0-3-3-15,6 3 1 16,3 2-2-16,6-2 2 16,-3 8 3-16,12 3 3 31,6-3 0-31,-3 26 1 0,-4 6 22 16,1 5-12-16,-3 5 22 15,-3 3-17-15,-6 0 9 16,-3 2-13-16,-9 1 0 0,-3 2-4 15,-3-5 2-15,-3-3-22 16,-2-2-7-16,2-3 11 16,0-6-28-16,0 1-8 0,3-3-33 15,9-5-15-15,9-1-11 16</inkml:trace>
  <inkml:trace contextRef="#ctx0" brushRef="#br0" timeOffset="53124.9989">15176 8424 288 0,'-6'-8'107'0,"6"8"-83"0,-17-13 6 0,8 13 6 16,3 3-23-16,-9 2 3 16,0 3-10-16,-3 5-5 15,3 1-2-15,0 4-4 16,6 1 3-16,0-1 1 15,6 3 1-15,6-2 0 16,6-1 0-16,3-7-5 16,3-1 3-16,6-7 1 15,0 0 1-15,0-11 4 16,-1 3-2-16,-5-9 8 16,-3 6-6-16,-6-8 16 15,3 6-11-15,-9-3 11 16,3 2-11-16,-6 3-7 15,0 8-2-15,0 3-11 16,3 2 6-16,3 3-12 16,3 3 10-16,3-1-18 15,0 3 14-15,0-2-44 16,3 0 31-16,0-3-117 31,3-1 79-31,0-4-70 0</inkml:trace>
  <inkml:trace contextRef="#ctx0" brushRef="#br0" timeOffset="53421.7993">15367 8490 216 0,'-9'-5'82'0,"9"5"-64"0,0-10-9 0,3 12-7 15,-3 4 7-15,0 4 8 16,0 1-4-16,0-1 18 16,3 1-18-16,0-1 16 15,0 1-16-15,0-6-1 16,0 3-7-16,-3-5 10 15,3 0-8-15,-3-3 14 16,0 0-12-16,0-6 3 16,0 1-8-16,0-11 2 15,0 3-3-15,0-8-4 16,3 2 0-16,0-5-4 16,6 6 3-16,0-6-14 15,0 8 8-15,2 0-53 16,4 6 33-16,3-1-119 15,3 8 82-15</inkml:trace>
  <inkml:trace contextRef="#ctx0" brushRef="#br0" timeOffset="53799.0544">15727 8408 280 0,'-3'24'104'0,"3"-24"-81"0,-3-16-6 0,-3 14-1 15,3 2-12-15,-12 2 12 16,0 4-9-16,-8-1-6 15,2 3-1-15,-3 5-5 16,6 0 3-16,3 6 3 16,6-1 0-16,6 4-3 15,6-1 1-15,6-3-4 16,6-2 3-16,0-8-1 16,3 0 1-16,0-13 2 15,3-1 0-15,-7-12 11 47,-2-1-6-47,-3-4 4 16,0 1-5-16,-3 7-4 15,0 4-1-15,-3 3-1 16,3 3 0-16,-3 5 2 16,3 8 0-16,0 2 2 15,3 6-1-15,0-3-5 16,0 3 2-16,3-3-36 15,-1-2 20-15,4-6-87 0,0 1 59 16</inkml:trace>
  <inkml:trace contextRef="#ctx0" brushRef="#br0" timeOffset="54017.7428">15935 8083 256 0,'-14'-21'96'0,"14"21"-75"0,-3-11-5 0,0 11-9 15,6 6-7-15,-6 4 11 16,3 3-6-16,-3 19 22 16,3 3-15-16,0 20 8 15,3 1-12-15,-3 2 0 16,0-8-5-16,0 0-8 16,3-5 2-16,0-2-76 15,-1-6 44-15,-4-5-112 16,2-6 83-16</inkml:trace>
  <inkml:trace contextRef="#ctx0" brushRef="#br0" timeOffset="54237.5844">15745 8326 308 0,'3'0'115'0,"-3"0"-89"0,15-10 1 15,-6 7 1 1,0 3-19-16,5-5 3 16,1 2-8-16,9-2-26 0,3 2 11 0,6-2-79 15,-1 2 50-15,1 3-104 16,0 3 82-16</inkml:trace>
  <inkml:trace contextRef="#ctx0" brushRef="#br0" timeOffset="54534.4066">16147 8469 256 0,'-3'6'96'0,"3"-6"-75"0,12 13-1 0,-6-11 4 16,0 1-15-16,2 0 13 15,4 2-13-15,0-5 5 16,0 0-9-16,0-8 0 16,0 0-3-16,-3-5-2 15,3 2 1-15,-9-7-8 16,0 2 4-16,-9-5-12 15,3 5 8-15,-9 0-7 16,3 8 8-16,-15 5 0 16,3 6 4-16,-8 8 15 15,2 5-7-15,3 2 24 16,6 3-17-16,9 3 12 16,6-3-15-16,12 3 2 15,9-3-8-15,9-2-31 16,3-1 15-16,14-7-145 0,1-3 86 15</inkml:trace>
  <inkml:trace contextRef="#ctx0" brushRef="#br0" timeOffset="59052.5883">17093 8197 176 0,'15'-19'66'0,"-15"6"-52"0,15 0 3 0,-15 5-2 16,6-5 1-16,0-3 4 15,-3 0 5-15,-9 0 2 16,3 5-14-16,-3 6 5 0,-9 0 3 16,-9-3-7-16,1 11-3 0,-7 5-9 15,3 10-1 1,3 8-3-16,3 14 0 16,6 18 4-16,9-5 1 0,6 0-1 15,6-5-2-15,0-3-2 16,0-3 1-16,-6-42-8 31</inkml:trace>
  <inkml:trace contextRef="#ctx0" brushRef="#br0" timeOffset="59255.2685">16754 8324 328 0,'-6'-8'123'0,"9"29"-95"0,12-21-8 0,-6 3-9 16,12-9 3-16,5 1 6 15,7 2-13-15,0-2-5 16,6 3-2-16,-1-1-10 0,1 3-3 16,-9-5-51-16,0 10-20 15</inkml:trace>
  <inkml:trace contextRef="#ctx0" brushRef="#br0" timeOffset="59490.5333">17212 8356 256 0,'-6'18'96'0,"9"-5"-75"0,-3 11 6 0,3-13-4 0,-3 5-2 16,0-1 4-16,0 1-11 15,-3 3-3-15,0-3-7 16,3-3-5-16,-3 0-2 0,0-2-47 16,3-6-21-16</inkml:trace>
  <inkml:trace contextRef="#ctx0" brushRef="#br0" timeOffset="59677.8556">17171 8152 348 0,'-6'-5'132'0,"6"-1"-103"0,3 9-10 0,-3-3-13 15,0 0-14-15,6 3-2 0,0 2-39 16,6 3-16-16,2 2-61 15,1 4-27-15</inkml:trace>
  <inkml:trace contextRef="#ctx0" brushRef="#br0" timeOffset="60055.1249">17352 8382 252 0,'-18'13'96'0,"18"-18"-75"0,3 18 10 16,0-2-2-16,0-3-6 16,9 2-2-16,3-2-5 15,12-2 0-15,-3 1-9 0,0-7-2 0,-1 0-1 16,-2 0-2-16,6-10-4 16,-9-3 1-1,-3 5-4-15,-12-8-3 16,-6-5 1-1,-3 2 2-15,-12 3 3 16,-3 8-1-16,-6 3-1 16,0 13 0-16,-2 3 0 15,2 4 3-15,3 7 0 16,0-4 3-16,9 1 3 16,6-6 18-1,4 5-13-15,7 6-2 16,10-3-3-16,12 1-1 15,6-7-13-15,3 4-4 0,2-11-40 16</inkml:trace>
  <inkml:trace contextRef="#ctx0" brushRef="#br0" timeOffset="60289.2878">17668 8057 304 0,'-15'-3'115'0,"18"6"-89"0,0 10-14 0,0-5-11 16,0 5 1-16,-3 11 8 15,3 15 13-15,0 14 8 16,0 3-16-16,0-3-8 16,0-3-3-16,0 0-3 15,3-7 2-15,3-6-24 0,-1-5-11 16,7-14-38-16,6-7-18 15</inkml:trace>
  <inkml:trace contextRef="#ctx0" brushRef="#br0" timeOffset="60697.7295">18034 8303 288 0,'-15'-14'110'0,"15"14"-86"0,-21-5 2 15,9 5-3 1,3 5-15-16,-14 3 2 15,-1 6-6-15,-9 9-2 16,6 4-1-16,-3 2-4 16,10 0 2-16,5 0 3 15,9-2-1-15,9-4 2 16,6 1-2-16,11-11 2 16,4 1-2-16,3-14 2 15,0 0-2-15,-3-14-1 16,-1 1 1-16,-5-8 3 15,-6-29 0 1,0-3-2-16,-6-5-1 16,3 7 0-16,-9 4 3 0,3 10-2 0,-6 2 4 15,3 14-4-15,-6 8 4 16,6 10-4-16,-3 17-1 16,6 4 0-16,-3 24 3 15,6 3-2-15,-3 8 8 16,3-2-6-16,0-4-6 15,3-7 1-15,3 0-7 0,0-6-30 16,0-13-127 0,2-2 87-16</inkml:trace>
  <inkml:trace contextRef="#ctx0" brushRef="#br0" timeOffset="61045.2505">18349 8255 296 0,'0'-8'110'0,"0"8"-86"0,3 0 20 16,-6 0 29-16,0 5-42 0,-8-2 19 16,2 5-30-16,-12 3-3 15,3 2-10-15,-3 0-11 16,3 3 2-16,6 0-13 15,6 2 8-15,9 1-5 16,6-1 7-16,9 3-2 16,3-2 4-16,-3 0 6 15,-3-1-1-15,-9-2 8 16,0 0-6-16,-12-6-19 16,0 1 8-16,-12-6-128 15,3 3 75-15,-6-3 148 16,3 1-44-16,-3 2 225 15</inkml:trace>
  <inkml:trace contextRef="#ctx0" brushRef="#br0" timeOffset="61826.9793">16906 8369 196 0,'3'16'74'0,"-6"-16"-58"0,9 2 7 0,0 6 1 15,-3-5 2-15,3 5 5 16,-6 2-9-16,6 1-2 0,-1 0-12 16,-7 4-1-16,4-1 0 0,1 2-3 15,3-1-1-15,-9 1-3 16,6 3-1-16,-3-3 1 15,3 0 0-15,-6-3-7 16,9 0-3-16,-6 0-71 16</inkml:trace>
  <inkml:trace contextRef="#ctx0" brushRef="#br0" timeOffset="63285.4892">18870 8268 220 0,'-9'-8'82'0,"24"19"-64"0,-15-19 13 16,0 11 1-16</inkml:trace>
  <inkml:trace contextRef="#ctx0" brushRef="#br0" timeOffset="63699.2698">18873 8287 418 0,'-6'34'20'0,"3"3"-10"0,0 0-5 0,3-5 1 16,-6 0-1-16,12-6 0 16,0-5-1-1,0 1-2-15,3-9-2 16,3 0 1-1,0-10-1-15,0-6-7 0,3-5-3 16,0-3-1-16,-3 1-1 16,-1-6 7-16,-2 0-9 0,0 6 0 15,-3 2 18-15,0 2 8 16,0 6 4 0,0 8-5-16,0 0-3 15,0 0 0-15,3 0 0 16,-3-3-2-16,6 1 1 0,0-1 2 15,3-8 5 1,-3 1 3-16,2-9 8 16,-2-2-4-16,-3-8-7 15,-3 7-3-15,-6-4-7 16,0-1-3-16,-3-2-7 16,-3 0-1-16,0 3-13 15,0 4-4-15,3 1-25 16,0 5-11-16,3 6-8 15,0 7-5 1,6-8 0-16,6 3-6 16</inkml:trace>
  <inkml:trace contextRef="#ctx0" brushRef="#br0" timeOffset="63866.2646">19338 8258 288 0,'3'2'110'0,"-3"-2"-86"0,0 16-4 0,0-8-7 15,0 8 3-15,0 16 5 16,0-6 0-16,-6 3 2 16,6-2-13-16,-3-1-3 0,0-2-1 0,3-5-1 15,0-1 2-15,9-5-44 16,-6-5-19-16,-3-8-25 16,9 0-8-16</inkml:trace>
  <inkml:trace contextRef="#ctx0" brushRef="#br0" timeOffset="64022.3873">19296 8096 328 0,'-6'-18'123'0,"-24"15"-95"0,27-2-13 16,6 5-12-16,-3-3-9 16,6 1 2-16,0 2-23 15,6 0-6-15,0 0-46 16,6-6-19-16</inkml:trace>
  <inkml:trace contextRef="#ctx0" brushRef="#br0" timeOffset="64244.046">19504 7938 280 0,'0'18'104'0,"0"-2"-81"0,3-3 1 0,0-2-7 15,-3 7-1-15,0 14 4 16,-3 18-8-16,3 16-2 15,-3-5-6-15,0-5-3 0,3-6 2 16,-3-8-2-16,0-5 2 16,3-7-35-16,0-9-16 15,0-3-57 1,-3-7 228-16</inkml:trace>
  <inkml:trace contextRef="#ctx0" brushRef="#br0" timeOffset="64398.5373">19376 8215 324 0,'-9'-8'121'0,"9"8"-95"0,18 0-2 15,-9-5-9-15,3 0-9 16,3 0-1-16,6-3-6 0,0-3 1 16,2 6 0-1,1-3-38-15,3 2-16 0,3 1-31 0,-3 0-11 16</inkml:trace>
  <inkml:trace contextRef="#ctx0" brushRef="#br0" timeOffset="64812.2027">19641 8033 260 0,'0'21'96'0,"-6"-5"-75"0,6 29 12 0,-3-21 2 15,0 23-4-15,-3 1 2 16,0-3-14-16,0-5-4 16,3-3-9-16,0-8-4 0,3-6 1 15,0-4-7-15,0-6-1 0,3-2-5 16,0-6 1-16,-3-5-4 16,12-26-10-1,0 4 3-15,12-9 10 16,-3 4 6-1,0 3 6-15,0 6 1 16,-4 7 1-16,1 3 4 16,0 11 5-16,0 2-1 15,-6 14 3-15,0 2-6 16,0 8-1-16,-6-8-2 16,0 0-1-16,-3 1-3 15,3-6 1-15,-3-1-18 16,3-4-4-16,-1 0-44 15,1-4-17-15,0-1-42 16</inkml:trace>
  <inkml:trace contextRef="#ctx0" brushRef="#br0" timeOffset="65000.7646">20010 8297 352 0,'-9'22'132'0,"9"-22"-103"0,0 5-15 15,0 3-7 1,0 2-9-16,-3 14 10 0,0 0-6 16,0 0-3-16,0-3 14 15,0-3 7-15,1 1-9 0,2-3-23 0,0-3-10 16,0-2-39-16,0-3-15 16</inkml:trace>
  <inkml:trace contextRef="#ctx0" brushRef="#br0" timeOffset="65172.6367">19945 8109 356 0,'-6'-10'134'0,"3"2"-104"0,6 8-10 0,-3-3-12 15,3 6 3-15,0 0 5 16,0-3-35-16,3 2-13 15,0 4-49-15,0-1 188 16,6 3-60-16</inkml:trace>
  <inkml:trace contextRef="#ctx0" brushRef="#br0" timeOffset="65604.7729">20141 8289 296 0,'-12'3'110'0,"12"-3"-86"0,15 50-11 15,-12-34 11 1,0-3-17-16,-6 3 30 0,0 3-20 16,-3-3-2-1,6 0-9-15,-6-3 0 0,3-3-3 0,-3-2-2 16,3-2 0-16,0-6-12 16,3 2 6-16,0-4-7 15,6 2 7-15,0-14-4 16,3 1 5-16,3-13-2 15,0 5 3-15,6-9 0 0,0 9 1 16,0-3 4-16,0 9-1 16,-4-1 13-16,4 8-8 15,0 5 19-15,0 6-13 0,-3 10 16 16,3 6-16 0,-6 7 7-16,0 3-11 0,-9 5 0 15,2-2-5-15,1 0-30 16,-3-6 14-16,0-2-94 15,0 0 60 1,3-11-123-16,6 1 96 16</inkml:trace>
  <inkml:trace contextRef="#ctx0" brushRef="#br0" timeOffset="66672.2876">20879 8025 212 0,'-8'32'79'0,"11"-35"-61"0,-12-5 19 0,6 5 6 16,0 1 0-16,-3 2 4 15,3 0-13-15,0-6-5 16,0 4-17-16,3-1-1 0,3-2 2 16,6-3-16-1,3-3-7-15,2 1 9 16,4 4 6-16,0 4-14 31,0 4 5-31,3 6 7 16,-3 6-1-16,-9 1 7 0,-9 9-6 15,-3-3 1-15,0 1-7 0,-3-4-2 0,3 1 4 16,3-6-2-16,3 0 2 16,9 0-6-16,11 3 2 0,7 3 0 15,-3 2 3-15,-3 0 3 16,-6 6 0-16,-9-4 13 15,-3 6-8-15,-15 1 11 16,-3-7-6-16,-6-4 8 16,3 2-11-16,-12-8 5 15,0-5-10-15,1-5-1 16,5 0-15-16,3-6-7 16,6 3 11-16,3-3-36 0,9-5-14 15,9 6-29-15,3-9-10 16,6-5-12 15</inkml:trace>
  <inkml:trace contextRef="#ctx0" brushRef="#br0" timeOffset="67236.0684">21255 8112 256 0,'-15'0'96'0,"15"0"-75"0,-9-16 17 0,9 8 16 15,3 6-31-15,0-6 7 16,6 0-21-16,2-3-10 16,4 3 0-16,3-2-7 15,0 2 5-15,3 5-1 16,3 6 2-16,-3 5 6 15,-4 2-2-15,-11 11 6 16,0 6-5-16,-12 13 8 16,-3 7-7-16,-8 3 3 0,-7-2 3 15,3-11-6 1,6 0-2-16,-3-10 1 16,9-4-2-16,0-7 10 15,6 0-5-15,0-5 1 16,6-3-4-16,6-3 3 0,3-2-4 15,3-3-1 1,6 0 0-16,6-6-10 16,2 4 5-16,4-1-40 15,0 6 24-15,-6-1-93 16,-3 4 63-16,-7 2-100 0,1 2 84 16</inkml:trace>
  <inkml:trace contextRef="#ctx0" brushRef="#br0" timeOffset="67815.3276">21945 7988 252 0,'0'-8'96'0,"0"8"-75"0,0 2 10 16,0 4 12-1,3 2-26-15,-3 13 32 16,3 3-29-16,-6 15 9 15,0 4-18-15,-6 7-10 16,3 0-2-16,-3-5 7 0,6-5-4 0,-3-8 2 16,6-6-2-16,-3-5 1 15,3-5-2-15,-3-8-9 16,3-3 4-16,-3-10-12 16,6-3 9-16,0-13-9 15,3 2 8-15,6-10-8 16,6 6 8-16,3-4 0 15,3 6 5 1,0 5 4-16,-1 5 0 0,-2 11 17 16,0 6-10-16,-6 12 23 15,0 3-17-15,-9 6 17 16,0 2-17-16,-9-3 1 16,0 1-9-16,-9-6-5 15,3-2-2-15,-12-11-15 16,0 0 9-16,-9-8-34 15,7 0 22-15,-4-8-53 16,6 2 41-16,-3-7-118 16,12 2 84-16</inkml:trace>
  <inkml:trace contextRef="#ctx0" brushRef="#br0" timeOffset="68004.7224">22255 8271 316 0,'-3'13'118'0,"3"-13"-92"0,3 37-5 16,-3-24 0-1,0 1-16-15,0 1 5 16,0 4-6-16,0-3-31 16,0-3 15-16,0-2-137 0,0-1 83 0</inkml:trace>
  <inkml:trace contextRef="#ctx0" brushRef="#br0" timeOffset="68176.5444">22177 8128 348 0,'-9'-8'132'0,"9"8"-103"0,9-8-41 0,-3 3-42 15,6 0 23-15,3-6-44 16,3 3 43-16,3-8-81 15,2 6 64-15</inkml:trace>
  <inkml:trace contextRef="#ctx0" brushRef="#br0" timeOffset="68364.0422">22561 7842 348 0,'-15'-5'132'0,"15"5"-103"0,6 40 5 16,-6-22-3-1,3-2-20-15,-6 13 12 16,3 0-14-16,-6 14 18 15,3 2-15-15,-3 13-2 0,3-3-6 0,-5 6-16 16,8-8 6-16,-3-8-52 16,3-5 32-16,-3-8-102 15,3-9 72-15,-3-4-106 16,0-6 92-16</inkml:trace>
  <inkml:trace contextRef="#ctx0" brushRef="#br0" timeOffset="68522.631">22302 8162 356 0,'9'-8'134'0,"-9"8"-104"0,21-7-8 0,-9 4-4 16,0 3-14-16,12-3-14 15,5 1 4-15,7-4-92 16,-6 4 54-16</inkml:trace>
  <inkml:trace contextRef="#ctx0" brushRef="#br0" timeOffset="68803.8104">22817 8128 348 0,'-3'5'132'0,"3"-5"-103"0,-15 0-4 0,6 0 13 16,6 3-24-1,-11 0 22-15,-1 5-21 0,-3-1-5 16,0 1-6-16,3 8-17 15,9-2 7-15,3 4-15 16,9 1 12-16,6 4 0 16,6 1 5-16,-3 3 10 15,3-1-4-15,-6 3 24 16,2 0-14 0,-14-5 21-16,-3-3-19 0,-11-5 4 15,-1-3-10-15,-9-2-19 16,0-3 6-16,0-5-58 15,6-3 35-15,0-6-168 16,10 1 108-16</inkml:trace>
  <inkml:trace contextRef="#ctx0" brushRef="#br0" timeOffset="69243.2049">23037 7652 304 0,'3'-3'115'0,"-3"3"-89"0,9 3 1 0,-6-3 3 15,3 0-20-15,6 5 16 16,0 3-16-16,9 21 18 15,6 8-16-15,-3 16 11 16,-1 3-13-16,-11 12 10 16,-3-4-11-16,-15 10 6 15,-3-5-8-15,-12 8-31 16,1-11 13-16,-10-13-117 16,6-11 71-16</inkml:trace>
  <inkml:trace contextRef="#ctx0" brushRef="#br0" timeOffset="69792.9981">22386 8152 240 0,'-3'-5'90'0,"3"5"-70"0,6 2 2 0,-3-4 5 15,3 2-17-15,5-3 21 16,4 0-17-16,6-2 9 16,0 5-14-16,3-5-5 15,3 2-2-15,-4-5-60 16,1 5 32-16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1:59:09.2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3C1AA6C-1CB2-4471-95D8-0FE739D2AF34}" emma:medium="tactile" emma:mode="ink">
          <msink:context xmlns:msink="http://schemas.microsoft.com/ink/2010/main" type="writingRegion" rotatedBoundingBox="20388,1559 23761,1600 23757,1974 20383,1933">
            <msink:destinationLink direction="with" ref="{04E27E07-1530-40BB-90D9-277C089837DB}"/>
          </msink:context>
        </emma:interpretation>
      </emma:emma>
    </inkml:annotationXML>
    <inkml:traceGroup>
      <inkml:annotationXML>
        <emma:emma xmlns:emma="http://www.w3.org/2003/04/emma" version="1.0">
          <emma:interpretation id="{2FFC3951-60A7-45A5-85BC-FE046C837FFB}" emma:medium="tactile" emma:mode="ink">
            <msink:context xmlns:msink="http://schemas.microsoft.com/ink/2010/main" type="paragraph" rotatedBoundingBox="20388,1559 23761,1600 23757,1974 20383,19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1486E5-A1AC-4BFD-B7A2-EB98BD9D2D8A}" emma:medium="tactile" emma:mode="ink">
              <msink:context xmlns:msink="http://schemas.microsoft.com/ink/2010/main" type="line" rotatedBoundingBox="20388,1559 23761,1600 23757,1974 20383,1933"/>
            </emma:interpretation>
          </emma:emma>
        </inkml:annotationXML>
        <inkml:traceGroup>
          <inkml:annotationXML>
            <emma:emma xmlns:emma="http://www.w3.org/2003/04/emma" version="1.0">
              <emma:interpretation id="{B2C0FF4B-1CB6-4C2F-BA53-73899723EA1C}" emma:medium="tactile" emma:mode="ink">
                <msink:context xmlns:msink="http://schemas.microsoft.com/ink/2010/main" type="inkWord" rotatedBoundingBox="20388,1559 23761,1600 23757,1974 20383,1933"/>
              </emma:interpretation>
              <emma:one-of disjunction-type="recognition" id="oneOf0">
                <emma:interpretation id="interp0" emma:lang="en-US" emma:confidence="0">
                  <emma:literal>m</emma:literal>
                </emma:interpretation>
                <emma:interpretation id="interp1" emma:lang="en-US" emma:confidence="0">
                  <emma:literal>M</emma:literal>
                </emma:interpretation>
                <emma:interpretation id="interp2" emma:lang="en-US" emma:confidence="0">
                  <emma:literal>w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20507 1646 232 0,'0'-3'88'0,"0"3"-69"0,3 3 13 0,-3-3 2 0,0 5-14 16,-3 3-3-16,-3 8-8 16,-2-3-1-16,-7 8-5 15,-3-2 0-15,0-3 1 0,0 7-2 16,3-9 1-16,3-1-4 15,3-8 0 1,6 3-1-16,9-8-2 16,9-8 0-16,12 3 3 15,12-8-5-15,11-1 0 0,1-12 3 16,-3 5 1-16,-4 2-3 16,-5 1 1-16,-9 5 2 15,-7 5 1-15,-11 10 5 16,-9 11 2-16,-9 6 4 15,-12 0 1-15,-8 2-1 16,-13 5-1-16,-3-2-1 16,1-3 2-16,5 0-3 0,6 3-2 15,9-11-5-15,12 1-6 16,15-9 0 0,15-10-6-16,18-1-2 15,6-2 8-15,5-10 2 16,4-1 4-16,2-2 0 15,1 0 0-15,-1 2 0 16,-8-2 0 0,-9 11 0-16,-12 4-3 0,-13 6 2 15,-11 6 7-15,-15 2 6 16,-8 7-4-16,-10 7 0 16,-6-1-4-16,-3 5-1 15,1-2 1-15,2-3 2 16,6-2-5-16,9-6-1 0,10-2-2 15,8-3-2-15,11-8 0 16,10-14 3-16,15-4-5 16,24-6 2-16,17-2 2 15,-3-4 1-15,-2-1-2 16,-1-6 2-16,-2 10 1 16,-13 6 2-16,-14 8-1 15,-12 7 2-15,-15 12-2 16,-18 12 2-16,-12 1 0 15,-9 7 3-15,-17 3-1 16,-13 3 2-16,-8-5-4 16,11 4-2-16,6-4 2 15,13-6 2-15,11-8-7 16,15-8-3-16,18-7-4 16,27-3 0-16,14-14 3 0,13-2 3 15,23-16 0-15,18-3 1 16,-6-8 2-16,-2-2 0 15,-4 5 0-15,-9 11 0 16,-17 7 2-16,-16 9 1 16,-17 10 1-16,-18 11 0 15,-21 15 2-15,-18 14 3 16,-12 2-4-16,-20 3-1 16,-18 3 0-16,-4 8 0 15,10-3-2-15,11 0-2 16,12-14-2-16,19-10 1 15,14-7-1-15,21-14-2 0,23-8 0 16,28-5 3 0,14-14 0-16,25-5 1 15,20-7-3-15,-3-6 0 0,3-8 4 16,-6 8 3-16,-15 10-1 16,-20 12-2-16,-22 4-3 15,-23 11 1-15,-24 8 3 16,-24 19 1-16,-21 7-1 15,-14 14-2-15,-25-8 3 16,-8 2 0-16,2 6 1 16,10-3 2-16,11-3-3 0,19-8-2 15,14-2-5-15,15-16 0 16,18-8 0-16,27-5 2 16,23-3-1-1,16-13 1-15,14-3 0 0,18 3 0 16,-5-6 2-16,-13 4 0 15,-18 1 0 1,-5 4 0-16,-19 5 0 16,-29 18 2-16,-15 8 3 15,-20 0 0-15,-19 6 0 16,-15-3-1-16,-5 10 0 16,8 1-2-16,6-3-2 0,13-6 1 15,8-2-1 1,12-5-5-16,18-11-1 15,21-8-2-15,23-3 2 0,19-8 2 16,11-2-1-16,15-10 4 16,13-1 0-16,-10 0 1 15,-15 3 0-15,-14 3 2 16,-16 7 1-16,-14 11-1 16,-18 3-2-16,-18 18 7 15,-21 6 3 1,-24-4-5-16,-20 14-3 15,-7 6-1-15,-2-1-1 16,5-2 0-16,10 0 0 0,20-11 0 16,15 3 0-16,18-11-7 15,12-13 0-15,27-11 1 16,26-4 3-16,25-9 0 16,2-5-1-16,24-8 9 15,3-3 4-15,-12 0 0 16,-14 1 0-16,-22 7-5 0,-14 8-1 15,-22 11 5-15,-17 10 5 16,-21 16-7-16,-26 6-3 16,-25 7-2-16,-14 9-1 15,-1-1-3-15,7-5 0 16,8-2-1-16,15-1 0 16,22-7-19-16,17 2-8 15,15-13 11-15,17-8 9 0,22-8 5 16,23 0 1-1,4-5 8-15,-4-3 3 0,4 3 3 16,-13 2 2-16,-14 6 8 16,-16-3 2-1,-20 5 12-15,-15 8 3 16,-9 3-18-16,-9 6-8 0,1-1-9 16,5 0-2-16,6 3-19 15,9-8-7-15,12-3-6 16,14-5 0-16,13 0 2 15,3 3 5-15,-7 2 9 16,-2 0 8-16,-12-5 19 16,-15 6 10-16,-15-4 0 0,3 4 0 15,-6-4-66-15,0 3-30 16,9-5-54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1:59:07.2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04E27E07-1530-40BB-90D9-277C089837DB}" emma:medium="tactile" emma:mode="ink">
          <msink:context xmlns:msink="http://schemas.microsoft.com/ink/2010/main" type="inkDrawing" rotatedBoundingBox="20393,1581 23902,1568 23904,2093 20395,2106" semanticType="scratchOut" shapeName="Other">
            <msink:sourceLink direction="with" ref="{93C1AA6C-1CB2-4471-95D8-0FE739D2AF34}"/>
          </msink:context>
        </emma:interpretation>
      </emma:emma>
    </inkml:annotationXML>
    <inkml:trace contextRef="#ctx0" brushRef="#br0">20400 1688 196 0,'-6'-5'74'0,"12"-3"-58"0,3 3 3 0,0 5-4 16,3-6-8-1,3 4 1-15,3-4-5 0,6 6 0 16,5-5-1-1,7 5 1-15,0 0 2 0,-1 0 0 0,1 0 2 16,0-3 0-16,6 1 1 16,2-1-4-1,10-5-1-15,5 3 1 16,4 5 2-16,-4-5-3 0,-5 2-2 16,-3 0 4-16,2 1 1 15,-2 2-7-15,5-6-1 16,7-2-2-16,-1 3 2 15,-2 0 5-15,-7 2 6 16,-5-2-7-16,0 0-3 16,-4 2 6-16,4 3 4 0,0 0-2 15,2 0-2 1,7 3-2-16,-4 2-3 16,1-5-2-16,-6 5-1 15,-1-5 4-15,1 0 1 0,-1 0 0 16,1 0-2-16,-3 0 1 15,-1 3-1 1,4 2 0-16,-3 0 0 16,-4-2 0-16,-2 2 2 15,-3-5-1-15,2 0-1 0,1-5 1 16,3 5-1-16,-1 0 0 16,4 0 2-16,3 0-3 15,-1 5 0-15,-5-5 1 16,0 0 2-16,-4 0-3 15,-2-5 0-15,0 2 1 0,-3-2 0 16,5-3 2-16,-5 3 1 16,-3 0-4-16,5 2 1 15,-2 3-2-15,0-5 0 16,0 5 2-16,-1 0 2 16,1 0-1-16,-3 0-1 15,-6 0 1 1,5 0 1-16,-8 0-1 15,6 0-1-15,-6 0-2 16,0 0 1-16,0 0 1 0,-1 5 0 16,-2-5-3-16,-3 3 0 15,6 2-5-15,-3-5 0 16,0 5 4-16,-3-5 2 16,0 0 2-16,-1 0 0 15,1 0-3-15,0 0 2 0,0 0-1 16,0 0 0-16,-3 0 0 15,6-5 0-15,-6 5 2 16,2 0 2-16,-2-5-3 16,0 5 0-16,-3 0 3 15,3 0 1-15,-3 0 1 16,-9 0 0-16,3 5-2 16,-3 3 1-16,6 5 2 15,-6 11 2-15,0 2-1 16,0 6 1-16,3 2 0 15,-3 6 1-15,6 0 0 0,0 2 2 16,0 0-3 0,-3 1 1-16,3-6 1 15,-6-5 2-15,0-9-5 16,0-1-2-16,3-9-2 0,-3-3-2 16,0-2-10-16,6-2-4 15,-3 2 5-15,0-3 4 16,-3-5 2-16,0 0 1 15,0 0 4-15,0 0 3 16,-3 0-2-16,-6 0 0 16,0-5-1-16,-6 5 1 0,-6-6-2 15,-9 6-1 1,-5-2 3-16,-7-4 2 16,0 6 4-16,-5-5 2 15,-1 2-3-15,-3 1 0 16,-14-6-5-16,2 3-2 0,-5 2-3 15,2 3-1-15,1 0 4 16,8 3 1 0,-2-1 0-16,-4 1-2 15,-2 2 5-15,2-2 1 0,1 2-9 16,2 0-5-16,7-5 1 16,-1 0 4-16,4 0 0 15,-7-5-1-15,-5 2 0 16,-4 1 0-16,-2 2-2 15,5 2 1-15,4-2 3 16,2 0 1-16,-3-2-2 0,4 2 0 16,-1-3 2-1,4-2 2-15,-4 0 0 0,7 2 2 16,2 3-2 0,3-5 2-16,1-1-2 0,-7 4-1 15,-5 2-2-15,-4-6-1 16,0 4 2-16,4 2 2 15,2 0 2 1,4 0 1-16,5-3-2 0,-5 0 1 16,-4-2-2-16,-12 0 2 15,1 2-2-15,-3 3 2 16,2 5-2-16,1 3-1 16,-4-5-4-16,-2 8 0 0,5-9 2 15,7 9 3 1,5-6-2-16,9 3 0 0,13-5-23 15,8-3-10-15,15-3-103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2:00:11.47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AD0C8261-7DDD-4E79-95B1-A350D5D9DF15}" emma:medium="tactile" emma:mode="ink">
          <msink:context xmlns:msink="http://schemas.microsoft.com/ink/2010/main" type="writingRegion" rotatedBoundingBox="18225,2547 20352,1653 20591,2221 18464,3115"/>
        </emma:interpretation>
      </emma:emma>
    </inkml:annotationXML>
    <inkml:traceGroup>
      <inkml:annotationXML>
        <emma:emma xmlns:emma="http://www.w3.org/2003/04/emma" version="1.0">
          <emma:interpretation id="{AA7FC608-30E6-47C6-BDAE-ADE0DDA6181E}" emma:medium="tactile" emma:mode="ink">
            <msink:context xmlns:msink="http://schemas.microsoft.com/ink/2010/main" type="paragraph" rotatedBoundingBox="18225,2547 20352,1653 20591,2221 18464,3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2C4E9C-F6E7-4E06-92AB-937A96FBB76C}" emma:medium="tactile" emma:mode="ink">
              <msink:context xmlns:msink="http://schemas.microsoft.com/ink/2010/main" type="line" rotatedBoundingBox="18225,2547 20352,1653 20591,2221 18464,3115"/>
            </emma:interpretation>
          </emma:emma>
        </inkml:annotationXML>
        <inkml:traceGroup>
          <inkml:annotationXML>
            <emma:emma xmlns:emma="http://www.w3.org/2003/04/emma" version="1.0">
              <emma:interpretation id="{274B5BD7-F3C4-4BEA-ABB4-6839B37D4BC3}" emma:medium="tactile" emma:mode="ink">
                <msink:context xmlns:msink="http://schemas.microsoft.com/ink/2010/main" type="inkWord" rotatedBoundingBox="18702,2346 19695,1929 19934,2497 18940,2915">
                  <msink:destinationLink direction="with" ref="{99C969C9-190A-4253-920C-A5EC2F22A97A}"/>
                </msink:context>
              </emma:interpretation>
              <emma:one-of disjunction-type="recognition" id="oneOf0">
                <emma:interpretation id="interp0" emma:lang="en-US" emma:confidence="0">
                  <emma:literal>ibices,</emma:literal>
                </emma:interpretation>
                <emma:interpretation id="interp1" emma:lang="en-US" emma:confidence="0">
                  <emma:literal>abiu</emma:literal>
                </emma:interpretation>
                <emma:interpretation id="interp2" emma:lang="en-US" emma:confidence="0">
                  <emma:literal>n-bin</emma:literal>
                </emma:interpretation>
                <emma:interpretation id="interp3" emma:lang="en-US" emma:confidence="0">
                  <emma:literal>Unbias,</emma:literal>
                </emma:interpretation>
                <emma:interpretation id="interp4" emma:lang="en-US" emma:confidence="0">
                  <emma:literal>$tbia</emma:literal>
                </emma:interpretation>
              </emma:one-of>
            </emma:emma>
          </inkml:annotationXML>
          <inkml:trace contextRef="#ctx0" brushRef="#br0">18757 2350 96 0,'-18'5'38'0,"9"-3"-29"0,3 4 30 0,3-1 12 15,0-5-5-15,1 3-2 16,-1-1-3-16,3-2-1 16,0 0-22-16,3 3 5 0,2 2 1 15,-2 1-12-15,6-6-7 16,3 2-3-1,3 1-2-15,3-3 0 16,6 0-42-16,0 0-19 16,2-5-62-16</inkml:trace>
          <inkml:trace contextRef="#ctx0" brushRef="#br0" timeOffset="534.6905">19013 2223 184 0,'-6'-3'71'0,"3"3"-55"0,3 3 6 0,0-3 4 16,0 7-12 0,3 7 0-16,0 4-2 15,0 9-6 1,0 7-2-16,0 3 0 0,0 3 0 16,0-1 0-16,-3-12-2 0,0-1 1 15,-3-2 0-15,0-8 3 16,0-5-1-16,0-3 2 15,0-19-2 1,3-5-7-16,3-10-1 16,3-6-1-16,6 5-1 15,3 1 1-15,6 5 3 16,6 10-2-16,2 11 1 0,1 6 0 16,0 7-2-1,-6 0 7-15,-4 8 5 16,-8 0 9-16,-9 3 4 0,-12 0-8 15,-5 0-3 1,-7-6-4-16,-3 1 1 16,0-11-15-16,3 2-5 15,0-2-17-15,7-2-9 16,2-14-34 0,9-3-56-16,9-13 29 0</inkml:trace>
          <inkml:trace contextRef="#ctx0" brushRef="#br0" timeOffset="688.2938">19361 2355 244 0,'-6'16'90'0,"9"0"-70"0,-6 10-3 0,3-13-5 15,-3 6-7-15,1 2 0 16,-1-3-1-16,3-2 0 16,-3-2-2-16,3-4-52 0,3-2-21 15,2-16-27 1</inkml:trace>
          <inkml:trace contextRef="#ctx0" brushRef="#br0" timeOffset="835.2078">19382 2273 300 0,'-6'-3'112'0,"9"-2"-87"0,-3 10-13 0,3-5-11 0,3 0-25 15,3 0-4 1,3 0-32-16,3-8-14 0,3 3-19 15,0 5-4-15</inkml:trace>
          <inkml:trace contextRef="#ctx0" brushRef="#br0" timeOffset="1098.6953">19480 2328 212 0,'-29'40'79'0,"20"-21"-61"0,-3 20 4 16,9-20-4-16,0 2-7 15,3-3 1-15,3 1-9 16,0-6-2-16,6-5-1 15,3-8-7-15,6-10-3 0,2-6-14 16,4-11-7-16,0 1 7 16,-3-1 6-16,-6 1 15 15,0 5 7-15,-6 5 18 16,-3 5 9-16,-4 9-3 16,-2 2-2-16,-2 5-14 15,-1 8-5-15,0 3-7 16,3 2-3-16,3 1-27 0,0-3-12 15,8-6-56 1</inkml:trace>
          <inkml:trace contextRef="#ctx0" brushRef="#br0" timeOffset="1303.177">19835 2262 288 0,'-21'8'110'0,"15"-5"-86"0,-3 7-9 15,6-4-8-15,3 7-12 16,3 0 1-16,3 6 2 16,0 4 3-1,3 7 0-15,-3-4-1 0,-3 0 1 16,-3 1 1-16,-6 5 3 16,-12-6-20-16,-9 1-7 0,-12 2-95 15</inkml:trace>
          <inkml:trace contextRef="#ctx0" brushRef="#br1" timeOffset="-65906.8147">20359 1709 36 0,'-3'0'13'0,"3"0"-10"0,-3 0 0 16,3 0-2-16,0 0-1 16,0 0 0-16,0 0 22 15,0 0 10-15,0 0 12 16,0 0 6-16,3-5-16 15,0 2-8-15,0-2 2 0,-3-3 2 16,3 8-16-16,-3-5 12 0,0 5 6 16,2 8-10-16,4 10-4 15,-3 1-7-15,0 12-2 16,0 4-1-16,-3-3 2 16,0 2-3-16,0 3-2 15,3-10-2-15,0-1 0 16,3-7-42-16,0-6-16 15,6-5-69 1</inkml:trace>
          <inkml:trace contextRef="#ctx0" brushRef="#br0" timeOffset="-24039.3743">18403 2715 128 0,'-3'0'49'0,"6"-3"-38"0,0 3 12 0,-3 0 6 0,0 0-6 16,-3 0 1-16,0 0 0 15,3 0 0-15,0 8-13 16,0-3 0-16,0 11 0 0,0 8 2 16,3 16 5-16,-3-1-6 15,3 6-2-15,0-5-5 16,0-6-2-16,3-5-23 15,0-2-12-15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1:58:17.6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1FDE2D23-23E8-4C1C-89DF-E21A9264D9D0}" emma:medium="tactile" emma:mode="ink">
          <msink:context xmlns:msink="http://schemas.microsoft.com/ink/2010/main" type="writingRegion" rotatedBoundingBox="16635,2699 16834,2699 16834,3053 16635,3053"/>
        </emma:interpretation>
      </emma:emma>
    </inkml:annotationXML>
    <inkml:traceGroup>
      <inkml:annotationXML>
        <emma:emma xmlns:emma="http://www.w3.org/2003/04/emma" version="1.0">
          <emma:interpretation id="{BDEADF96-C1A4-415C-A1AC-C46D36496093}" emma:medium="tactile" emma:mode="ink">
            <msink:context xmlns:msink="http://schemas.microsoft.com/ink/2010/main" type="paragraph" rotatedBoundingBox="16635,2699 16834,2699 16834,3053 16635,3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841761-7F4A-4529-8928-260D30F3C0E1}" emma:medium="tactile" emma:mode="ink">
              <msink:context xmlns:msink="http://schemas.microsoft.com/ink/2010/main" type="line" rotatedBoundingBox="16635,2699 16834,2699 16834,3053 16635,3053"/>
            </emma:interpretation>
          </emma:emma>
        </inkml:annotationXML>
        <inkml:traceGroup>
          <inkml:annotationXML>
            <emma:emma xmlns:emma="http://www.w3.org/2003/04/emma" version="1.0">
              <emma:interpretation id="{D67DDCB7-CFF4-4F8B-9F9A-74B1BEBEC3D3}" emma:medium="tactile" emma:mode="ink">
                <msink:context xmlns:msink="http://schemas.microsoft.com/ink/2010/main" type="inkWord" rotatedBoundingBox="16635,2699 16834,2699 16834,3053 16635,3053"/>
              </emma:interpretation>
              <emma:one-of disjunction-type="recognition" id="oneOf0">
                <emma:interpretation id="interp0" emma:lang="en-US" emma:confidence="0">
                  <emma:literal>(</emma:literal>
                </emma:interpretation>
                <emma:interpretation id="interp1" emma:lang="en-US" emma:confidence="0">
                  <emma:literal>&lt;</emma:literal>
                </emma:interpretation>
                <emma:interpretation id="interp2" emma:lang="en-US" emma:confidence="0">
                  <emma:literal>C</emma:literal>
                </emma:interpretation>
                <emma:interpretation id="interp3" emma:lang="en-US" emma:confidence="0">
                  <emma:literal>c</emma:literal>
                </emma:interpretation>
                <emma:interpretation id="interp4" emma:lang="en-US" emma:confidence="0">
                  <emma:literal>[</emma:literal>
                </emma:interpretation>
              </emma:one-of>
            </emma:emma>
          </inkml:annotationXML>
          <inkml:trace contextRef="#ctx0" brushRef="#br0">16727 2720 44 0,'0'0'19'0,"3"0"-15"0,9-5 32 15,-6 2 14-15,3 0-4 16,3 1-2-16,0-4 1 16,-3 4 4-16,-3 2-3 15,0 0-1-15,-6 0-24 16,-3 8 1-16,-6-3-1 0,-6 6-5 15,-6 4-1-15,0 7-9 16,-3-7-4-16,3 4-1 16,4-3 1-16,2 0-3 0,6-3 0 15,0 6 1-15,6-6 0 16,3 5-3 0,6-2 2-16,3 3 1 0,3 2 0 15,3 0 0 1,2 0 2-16,1-2-3 15,0-3-2-15,0-3-18 0,0-3-9 16,3-4-46-16,3-4-19 16,-1-4-14-1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1:59:55.4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A37B9CA9-B532-40AA-A441-928132D258F3}" emma:medium="tactile" emma:mode="ink">
          <msink:context xmlns:msink="http://schemas.microsoft.com/ink/2010/main" type="writingRegion" rotatedBoundingBox="12774,3031 22221,3423 22184,4305 12738,3912"/>
        </emma:interpretation>
      </emma:emma>
    </inkml:annotationXML>
    <inkml:traceGroup>
      <inkml:annotationXML>
        <emma:emma xmlns:emma="http://www.w3.org/2003/04/emma" version="1.0">
          <emma:interpretation id="{7A4AED38-37E3-4167-86BB-245842F94486}" emma:medium="tactile" emma:mode="ink">
            <msink:context xmlns:msink="http://schemas.microsoft.com/ink/2010/main" type="paragraph" rotatedBoundingBox="12774,3031 22221,3423 22184,4305 12738,3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5CED24-C38A-4B42-BFE4-CC7B6FD1EB50}" emma:medium="tactile" emma:mode="ink">
              <msink:context xmlns:msink="http://schemas.microsoft.com/ink/2010/main" type="line" rotatedBoundingBox="12774,3031 22221,3423 22184,4305 12738,3912"/>
            </emma:interpretation>
          </emma:emma>
        </inkml:annotationXML>
        <inkml:traceGroup>
          <inkml:annotationXML>
            <emma:emma xmlns:emma="http://www.w3.org/2003/04/emma" version="1.0">
              <emma:interpretation id="{8437E863-04B2-4E21-88F7-6E4CA1E0AF4E}" emma:medium="tactile" emma:mode="ink">
                <msink:context xmlns:msink="http://schemas.microsoft.com/ink/2010/main" type="inkWord" rotatedBoundingBox="18371,3579 22208,3739 22192,4131 18354,3972">
                  <msink:destinationLink direction="with" ref="{76D3B857-9BE8-4CC0-98AA-27C6A1F8A610}"/>
                </msink:context>
              </emma:interpretation>
              <emma:one-of disjunction-type="recognition" id="oneOf0">
                <emma:interpretation id="interp0" emma:lang="en-US" emma:confidence="0">
                  <emma:literal>tucum</emma:literal>
                </emma:interpretation>
                <emma:interpretation id="interp1" emma:lang="en-US" emma:confidence="0">
                  <emma:literal>man</emma:literal>
                </emma:interpretation>
                <emma:interpretation id="interp2" emma:lang="en-US" emma:confidence="0">
                  <emma:literal>run</emma:literal>
                </emma:interpretation>
                <emma:interpretation id="interp3" emma:lang="en-US" emma:confidence="0">
                  <emma:literal>min</emma:literal>
                </emma:interpretation>
                <emma:interpretation id="interp4" emma:lang="en-US" emma:confidence="0">
                  <emma:literal>mown</emma:literal>
                </emma:interpretation>
              </emma:one-of>
            </emma:emma>
          </inkml:annotationXML>
          <inkml:trace contextRef="#ctx0" brushRef="#br0">18394 3704 228 0,'0'0'85'0,"6"3"-66"0,-6 5 3 0,0-3-1 16,3 8-11-16,0 8-1 16,-6 11 4-16,0 8 1 15,0-3-7-15,0-3-4 0,3-5 0 16,0-2-22-16,3-6-7 15</inkml:trace>
          <inkml:trace contextRef="#ctx0" brushRef="#br0" timeOffset="3630.761">18495 3659 176 0,'3'-5'68'0,"0"2"-52"0,3 1 21 15,-6 2 9-15,0 0-6 16,0 0 1-16,-3 0-19 16,-3 2-8-16,-3 4-8 15,-6 1-7-15,-2 4 0 0,-4 0 1 16,0 2 0-16,0 0 0 15,6 0 0 1,6 1-3-16,3-4 2 16,6-2-1-16,9 0 0 0,9-5 0 15,6-6 0-15,6-8 0 16,8-4 0-16,7-4 2 16,6 3 2-16,2 3-3 15,1 2 0-15,-7 3 1 16,-8 3 0-16,-6 0 2 0,-9 2 1 15,-10 3 3-15,-8 0 1 16,-12 0 1-16,-8 5 2 16,-10 6-3-16,-12 5-2 15,-3 8-2-15,-2 8-3 16,2 2 1-16,6-2-1 16,6-3-3-16,7-5 2 15,8-9-1 1,6-4 0-16,12-8 0 0,9-9 0 15,17-9 2-15,25-7 2 16,8-4-3-16,7-9 0 16,-4 1 5-16,4 5 2 15,-4 3-2-15,-5 7-1 16,-13 6 1-16,-11 2 0 16,-18 6-2-16,-12 2 1 0,-12 3 0 15,-12 8 3-15,-12 8-3 16,-9 8-2-16,-2 5 0 15,-1 3 1-15,3-3-3 16,4-3 0-16,8-7 1 16,9-6 2-16,9-5-6 15,12-3-1-15,9-7 2 16,15-12 3-16,20-9-1 16,25-1 0-16,2-3 3 0,9-4 1 15,9 4-1 1,4 3 1-16,-16 8-2 0,-12 3-1 15,-17 3 1 1,-18 4 10 0,-18 6 2-16,-18 0-1 15,-12 3-2-15,-18 5-4 16,-9 8 1-16,-2 5-4 0,-4 5-2 16,6 1 0-16,4-1-1 15,8-5-5-15,9-2-1 16,9-3-4-16,9-6-1 15,9-4 3-15,15-12 3 16,17-7 0-16,22 0 4 0,11-8-2 16,1-6 1-16,8-2 2 15,3 8 2 1,-5 0-1-16,-13 8 2 16,-11 2-2-16,-16 3-1 15,-14 3 5-15,-12 5 1 0,-18 0 4 16,-12 5 1-1,-15 3-8-15,-11 13-1 16,-7 8-2-16,4 1 0 16,-1-1 0-16,9-3 0 0,6-2-3 15,13-6 0-15,8-2-9 16,12-8-5-16,9-5 4 16,14-8 5-16,19-9 5 15,23-4 2-15,7-3 3 16,2-6 3-16,10-2-2 15,5 5 0-15,-3 8-1 0,-17 6 1 16,-16 2-2-16,-14 3 2 16,-18 2-2-16,-18 6-1 15,-18 2 1-15,-21 11 1 16,-15 13-6-16,1 5-1 16,-1-2-1-16,6 0 4 15,4-6 1-15,11-2 1 16,12-5-7-16,12-6-3 15,12-3 6-15,9-12 1 16,17-6 0-16,25-8 2 16,8-3 5-16,7-4 5 15,11-9-1-15,-11 11 1 16,-16 2-5-16,16 3-3 16,5 0 2-16,-21 6 0 15,-17 2 1-15,-18 5 0 0,-24 3 0 16,-24 11 2-16,-20 13-5 15,-7 10-1-15,-3 3-2 16,4-3 0-16,5-7 2 16,6-3 0-16,13-6-7 15,11-2 0-15,15-3-6 16,12-5-2-16,11-8 9 16,22-8 2-16,27-10 1 0,11-3 2 15,9-14 3 1,21 1 3-16,0 5-2 0,-11 2-2 15,-13 1-3 1,-12 7-1-16,-17 6 2 16,-22 10 0-16,-20 11-2 15,-18 8 0-15,-18 11 2 16,-23 4 2-16,-13 1-2 0,-2 0 0 16,2-3 3-16,9-2 1 15,10-6-1-15,8-3-2 16,12-5-4-16,9-5 0 15,15-8 2-15,21-2 1 16,20-4-2-16,13-4 2 0,2-9-1 16,13-4 0-16,2 1 2 15,-2 4 2 1,-16 5-1-16,-11 2 2 0,-28 14 2 16,-17 5 4-1,-15 5 2 1,-2 0-5-16,-4 0-4 0,3 1-12 15,18-1-35 1,18-3-5 0,11 1 4-16,10-3 2 15,0-3 21-15,2-5 9 0,-2 0 28 16,-9-2 16-16,-10 2 20 16,-8-3 11-16,-6 0-26 15,-9-2-12-15,-3 2-67 16,0 1-31-16,0-6-53 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37:25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9274 9160 256 0,'-45'-3'96'0,"33"-2"-75"0,3-3 3 0,6 5-2 15,0-2-8-15,3 0 0 16,0-1-8-16,6 1-4 16,6 0-1-16,12-3-4 0,9-3 0 0,8-4 4 15,25-1 1-15,23 2 0 16,12-4-2-16,24-3 1 16,21-3 1-16,21-10-1 15,29-14 2-15,22-13 0 16,20-13 3-16,30 0 1 15,32-6 1-15,-5-4 2 16,18-6 4-16,17 3-4 16,15 2 2-16,-20 8-5 15,-1 0-2-15,4 9-2 16,-40 1-3-16,-11 7 5 16,-39 4 1-16,-17 6 2 15,-28 10 0-15,-32 6 0 16,-24-1 0-16,-18 9-4 15,-18 5-3-15,-15 5 4 0,-17 3 1 16,-16-1-20-16,-14 1-10 16,-15 3-37-16,-15-1-16 15</inkml:trace>
  <inkml:trace contextRef="#ctx0" brushRef="#br0" timeOffset="799.3108">9845 7557 260 0,'-23'2'99'0,"17"-4"-77"0,3 2-9 16,0 0-7-16,0 0-6 16,0 0 2-16,3 0-3 15,0 0 0-15,0 0 1 16,0 0 4-16,3 5-4 16,3 3-4-16,6 2 6 15,8 1 5-15,13 2 1 16,18 8 1-16,20 11-3 15,9 8-1-15,28 10-1 16,23 11 0-16,14-6-2 16,34 6 1-1,23 0 0-15,31 16 1 16,35 2-2-16,20 6 1 0,16-11 0 16,11 3 3-16,22 7 1 0,-4 6 3 15,-5 3 4-15,-1-6 1 16,-6-7 0-16,-23-1 4 15,-6 8-13-15,-30-5-4 16,-6-8 3-16,-33-13 4 16,-3-8-5-16,-23-5 0 15,-16-11-7-15,-11 3 0 16,-15-1-48-16,-18-4-20 16,-21-9-72-1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1:58:18.5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1DA7874F-5FA4-4FC5-969D-E9258FCD221B}" emma:medium="tactile" emma:mode="ink">
          <msink:context xmlns:msink="http://schemas.microsoft.com/ink/2010/main" type="inkDrawing" rotatedBoundingBox="16739,2888 24186,2918 24185,3001 16738,2972" shapeName="Other"/>
        </emma:interpretation>
      </emma:emma>
    </inkml:annotationXML>
    <inkml:trace contextRef="#ctx0" brushRef="#br0">16748 2910 160 0,'-6'0'60'0,"3"-2"-47"0,3 2 13 15,0 0 3-15,0 0 0 16,0 0 3-16,0 0-11 16,3 2-5-16,3-2-9 15,6 0-1-15,3 0 1 0,3-2-6 16,8 2 0-16,4 0-1 0,6 2 0 15,6 4 0-15,2-6 0 16,1 2 2-16,11-2 1 16,13 0 10-16,8 3 6 15,7-3-10 1,-1 0-5-16,9-3-2 16,15 3 0-16,-2 3-3 15,-1-3 0-15,6-3 1 0,9 3 0 16,-9 0 0-16,-3 0 0 15,6 0 0-15,-23 3 2 16,-19 0-1-16,21 2-1 16,-20-5 1-16,29 5-1 0,-21-2-3 15,19 2 2-15,-22 0 1 16,21 1 0-16,-20-4 0 16,26 4 2-16,-24-1-1 15,18 0-1-15,-20-2 1 16,29 0 1-16,-27-1-3 15,24 1-2-15,-23 0 2 16,23-3 0-16,-21 0-2 16,28 0 0-16,-25 0-3 15,24-3 1-15,-24 0 3 16,30 1 1-16,-23 2 1 16,17-3 2-16,-24 0-3 15,36 3 0-15,-27 0-1 16,21 0 0-16,-26 0 2 15,29-2 2-15,-27-1-1 16,24 0 2-16,-24 1-9 0,28-4-3 16,-25 4 5-16,15-1 1 15,-24 3 0-15,18-3 0 16,-23 1 2-16,23 2 0 16,-24 0 1-16,19 0 0 15,-22 0 2-15,24 0 1 16,-26 0-4-16,23 0 1 0,-24 0-2 15,13 0 0 1,-22 0 2-16,24-3 2 16,-20 3-1-16,11 0-1 15,-14 0 5-15,8 0 1 16,-17 0-2-16,14 0-3 16,-14 0 0-16,8 0-1 15,-14 0 0-15,8 0 2 16,-11 0 1-16,-4 0 1 15,-8-5-27-15,-6 0-11 0,-6 2-34 16,-3-2-14-16,-1-1-4 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1:59:00.94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003741C6-1CD8-48F0-BFF9-66D17604C1EB}" emma:medium="tactile" emma:mode="ink">
          <msink:context xmlns:msink="http://schemas.microsoft.com/ink/2010/main" type="writingRegion" rotatedBoundingBox="20033,2772 23344,1733 23668,2767 20358,3806">
            <msink:destinationLink direction="with" ref="{887AC5E1-45EE-47BA-9CC2-2B12F3D7EE4B}"/>
          </msink:context>
        </emma:interpretation>
      </emma:emma>
    </inkml:annotationXML>
    <inkml:traceGroup>
      <inkml:annotationXML>
        <emma:emma xmlns:emma="http://www.w3.org/2003/04/emma" version="1.0">
          <emma:interpretation id="{2EC72593-DFAA-4794-B9F1-0FE1B1E47F34}" emma:medium="tactile" emma:mode="ink">
            <msink:context xmlns:msink="http://schemas.microsoft.com/ink/2010/main" type="paragraph" rotatedBoundingBox="20033,2772 23344,1733 23668,2767 20358,38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6F822A-FC6C-4862-8A9D-8C3C1B0C0614}" emma:medium="tactile" emma:mode="ink">
              <msink:context xmlns:msink="http://schemas.microsoft.com/ink/2010/main" type="line" rotatedBoundingBox="20033,2772 23344,1733 23668,2767 20358,3806"/>
            </emma:interpretation>
          </emma:emma>
        </inkml:annotationXML>
        <inkml:traceGroup>
          <inkml:annotationXML>
            <emma:emma xmlns:emma="http://www.w3.org/2003/04/emma" version="1.0">
              <emma:interpretation id="{F4A5D030-9DEA-496E-88AD-1D00884DCD5C}" emma:medium="tactile" emma:mode="ink">
                <msink:context xmlns:msink="http://schemas.microsoft.com/ink/2010/main" type="inkWord" rotatedBoundingBox="20033,2772 20320,2682 20597,3566 20310,3656"/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6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h</emma:literal>
                </emma:interpretation>
              </emma:one-of>
            </emma:emma>
          </inkml:annotationXML>
          <inkml:trace contextRef="#ctx0" brushRef="#br0">20305 2728 140 0,'0'-13'55'0,"0"5"-43"0,3-3 27 0,0 8 10 16,0-2 7-16,0 3 3 16,0-1-15-16,-3 3-6 15,3 10-22-15,0 9-6 0,-3 18-2 16,0 13 2-16,0 11 1 16,0-3-5-16,0-5-2 15,0-8-2-15,0-8 1 16,0-8-26-16,3-7-10 15,6-9-115 1</inkml:trace>
          <inkml:trace contextRef="#ctx0" brushRef="#br0" timeOffset="1157.1459">20350 3376 212 0,'-6'-8'82'0,"3"8"-64"0,0-5 15 16,0 5 2-16,0 0-7 15,-3 3-2-15,0 4-12 16,-3 7-6-16,0 9-5 15,0 7-3-15,0 4 3 0,3 0-2 16,9 3 2-16,3-2-2 0,6-1-1 16,3-15 5-16,3-9 4 15,3-10-1-15,5-8 1 16,-5-7 1-16,-6-4 4 16,-6-7 5-16,-6 2 3 15,-9 0-5-15,-3 0 0 16,-6 3-8-16,3 2-3 15,0 4-30 1,1 1-11-16,11-2-80 16,14-5-33-16,4 0 28 15</inkml:trace>
        </inkml:traceGroup>
        <inkml:traceGroup>
          <inkml:annotationXML>
            <emma:emma xmlns:emma="http://www.w3.org/2003/04/emma" version="1.0">
              <emma:interpretation id="{BAF7D0BD-E615-4E49-8F7B-204E1F33B4AD}" emma:medium="tactile" emma:mode="ink">
                <msink:context xmlns:msink="http://schemas.microsoft.com/ink/2010/main" type="inkWord" rotatedBoundingBox="20871,2740 23410,1943 23668,2767 21130,3564"/>
              </emma:interpretation>
              <emma:one-of disjunction-type="recognition" id="oneOf1">
                <emma:interpretation id="interp5" emma:lang="en-US" emma:confidence="0">
                  <emma:literal>tibia,</emma:literal>
                </emma:interpretation>
                <emma:interpretation id="interp6" emma:lang="en-US" emma:confidence="0">
                  <emma:literal>EI thia,</emma:literal>
                </emma:interpretation>
                <emma:interpretation id="interp7" emma:lang="en-US" emma:confidence="0">
                  <emma:literal>E thia,</emma:literal>
                </emma:interpretation>
                <emma:interpretation id="interp8" emma:lang="en-US" emma:confidence="0">
                  <emma:literal>Extra,</emma:literal>
                </emma:interpretation>
                <emma:interpretation id="interp9" emma:lang="en-US" emma:confidence="0">
                  <emma:literal>E, thia,</emma:literal>
                </emma:interpretation>
              </emma:one-of>
            </emma:emma>
          </inkml:annotationXML>
          <inkml:trace contextRef="#ctx0" brushRef="#br1" timeOffset="47797.1199">22302 2768 216 0,'0'-3'82'0,"0"3"-64"0,0 8 13 0,0 2 1 16,-3 14-4-16,0 19 3 15,0 4-8-15,0 1-4 16,0-1-11-16,3-4-5 0,0-1-2 16,3-5-41-16,6-2-18 15,-3-12-65 1</inkml:trace>
          <inkml:trace contextRef="#ctx0" brushRef="#br0" timeOffset="75396.1338">21147 3559 224 0,'-20'-6'85'0,"20"6"-66"0,0-2 5 0,0 2-1 15,0 0 7-15,5 0 6 0,1 0-11 16,3-3-2-16,3 0-13 16,0-2-11-16,0-8-2 0,3-3 1 15,0-8 1-15,3-8 1 16,3-10 2-16,5-11-3 15,7 0 0-15,9 0 3 16,11-5 1-16,4-5-1 16,-7-6 1-16,-2 5-2 15,0-4-1-15,-7 4 1 16,1 6 1-16,-3 8-1 16,-1 2-1-16,-5 11 1 15,-6 3-1-15,-9 10 2 16,-3 5 3-16,-6 6-2 15,-3 2 0-15,0 1-34 0,2-3-127 32</inkml:trace>
          <inkml:trace contextRef="#ctx0" brushRef="#br0" timeOffset="75660.3791">21758 2514 316 0,'-30'-3'121'0,"24"8"-95"0,12-10-6 0,-3 0-11 0,6-1-9 16,3-2 2-16,8-7 1 15,10-4 1 1,15 0-2-16,8-2-6 0,1 5 0 16,-9 3-3-16,-7 5 2 15,-8 0 3-15,-6 8 1 16,-6 8 5-16,-9 5 2 15,-9 6 4-15,-3 2 1 0,-6 0-5 16,0 1-4-16,3-7-21 16,6-4-10-16,6-3-73 15</inkml:trace>
          <inkml:trace contextRef="#ctx0" brushRef="#br0" timeOffset="75876.2417">22403 2294 272 0,'-11'0'101'0,"17"3"-78"0,-1 7 0 0,-2 1-4 16,-3 7 0-1,0 9 5-15,3 10-14 16,-3-8-6-16,3 8-3 0,0-5-17 0,0-6-6 15</inkml:trace>
          <inkml:trace contextRef="#ctx0" brushRef="#br0" timeOffset="76038.7344">22261 2492 296 0,'-15'0'110'0,"15"0"-86"0,9-2-11 16,3-1-11-16,5 0 1 15,13-7 5-15,12 2-6 16,2-3 0-16,1 1-2 16,0-3-62-16,2-3-25 0,-8 2-23 15</inkml:trace>
          <inkml:trace contextRef="#ctx0" brushRef="#br0" timeOffset="76379.4408">22776 2246 280 0,'-18'3'104'0,"18"5"-81"0,0 8-8 0,0 0-9 16,-3 2 11-16,-3 17 11 15,3-4-12-15,-3 9-4 16,0-8-7-16,-3 0-2 0,6-9 1 16,0-4-2-16,0-1-2 15,0-15 3 1,6-11-18-1,6 0 5-15,9-10 1 16,-6 10 6-16,17-6 4 16,4 4-5-16,0 10 1 15,-3 5 3 1,-3 3 2-16,-10 5 11 0,-5 3 6 16,-12 0-1-16,-9 3 1 15,-9-6-10-15,-11-3-3 16,-1 1-24-16,6 0-10 15,3-6-28-15,3-2-12 0,10-6-57 16</inkml:trace>
          <inkml:trace contextRef="#ctx0" brushRef="#br0" timeOffset="76545.6903">23061 2484 288 0,'-9'16'107'0,"9"3"-83"0,0-1-9 0,0-10-9 15,-3 6-4-15,-3-1 1 16,3 0-15-16,0 0-4 16,3-2-87-16,0-3-39 15,6-3 57-15,3-16 28 16</inkml:trace>
          <inkml:trace contextRef="#ctx0" brushRef="#br0" timeOffset="76709.847">23064 2402 332 0,'-18'-2'126'0,"18"-4"-98"0,6 4 1 0,-6 2-7 15,6 0-22-15,0-3-6 16,3 1-34-16,6-4-11 16,6 1-36-16,3 0-15 0,11 2 6 15,1-2 6-15</inkml:trace>
          <inkml:trace contextRef="#ctx0" brushRef="#br0" timeOffset="76980.3397">23335 2373 228 0,'-30'8'88'0,"18"0"-69"0,-17 11 4 16,17-6-4-16,-6 5-4 15,0 9 1-15,0-3-4 16,3 0 0 0,9-1-7-16,3-4-5 0,3-3-1 0,3-3 1 15,3-2 0-15,9-9-9 16,0-4-4-16,3-6 2 15,0-3 2-15,-3-2 7 16,-3-8 3-16,-3 2 9 16,-1 6 4-16,-2 0 1 0,0 5 4 15,0 5-5-15,-3 14 2 16,0 2-9-16,-3 3-2 16,3 2-3-16,3 1-2 15,12-1-35-15,0-2-14 16,6-3-76-1</inkml:trace>
          <inkml:trace contextRef="#ctx0" brushRef="#br0" timeOffset="77195.9368">23555 2405 276 0,'-20'-5'104'0,"14"5"-81"0,3 0-2 15,3 0-7-15,0 2-10 16,0 4-3-1,3 4-3-15,3 6-1 0,2 5 2 16,4 1 0-16,-3 4 1 0,-3 0 13 16,-6 1 8-16,-6-3 1 15,-9 0-1-15,-5-3-18 16,-22-3-6-16,-3 1-139 16</inkml:trace>
          <inkml:trace contextRef="#ctx0" brushRef="#br0" timeOffset="331616.2696">21296 3363 124 0,'-9'3'49'0,"6"-1"-38"0,-3 1 6 15,6-3 1-15,0 0 3 16,0 0 2-16,0 0-4 16,0-3 1-16,3 1-11 15,0-4 1-15,0-2 1 0,3-2-2 16,0 2 2-16,0-5-4 15,3-6 1-15,0 0-3 16,3-2 0-16,0 0-1 16,3 3 0-16,3-9 0 15,-1 6 2-15,1-3-3 16,3 3 0-16,3-5 3 16,0 2 1-16,0 3-3 0,-1 2-1 15,1-5-1-15,0 8 1 16,-3-7-2-16,-3 1-1 15,0 1 1-15,-1 3 1 16,-2-6-1-16,0 3 2 16,0-3-2-16,0 0 2 15,0 0 0-15,0 3 1 16,0 3 2-16,-1-6 1 16,4 3-3-16,0-1-3 15,0 4 0-15,0-3 1 16,0 2 1-16,0 1 1 15,-1-1-5-15,1 3 1 0,-3 0 0 16,3 1 2 0,-3 1-1-1,-3 1-1-15,-3 0 1 0,0 0-1 16,-3 5-3-16,-3 2 2 16,-3-1-28-16,0 4-10 15,-3 0-10-15,0 3-2 16,-3 0-21-16,0 3-33 15,-3 2 32-15</inkml:trace>
          <inkml:trace contextRef="#ctx0" brushRef="#br0" timeOffset="331826.3187">21796 2540 168 0,'-15'5'66'0,"9"1"-52"0,3-6 8 16,3 0 1-16,0 0-12 0,0-6-3 15,3 4-5-15,6-4-3 16,3-7 1-1,9 0-1-15,6-8 0 0,3 2 0 0,2 3 0 16,-5 6 0-16,0 4 0 16,-9 6-3-16,-3 8 2 15,-12 6 3 1,-9 4 3-16,-3 9 2 16,-3-1 1-16,3-2-9 15,3 0-1-15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1:59:50.21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97E2BEA7-3D7C-4E50-8EA7-E759069DE56D}" emma:medium="tactile" emma:mode="ink">
          <msink:context xmlns:msink="http://schemas.microsoft.com/ink/2010/main" type="writingRegion" rotatedBoundingBox="18015,3104 18968,3099 18969,3360 18016,3364"/>
        </emma:interpretation>
      </emma:emma>
    </inkml:annotationXML>
    <inkml:traceGroup>
      <inkml:annotationXML>
        <emma:emma xmlns:emma="http://www.w3.org/2003/04/emma" version="1.0">
          <emma:interpretation id="{BBD89995-FD3B-4B6B-8F77-FE2434A6B48E}" emma:medium="tactile" emma:mode="ink">
            <msink:context xmlns:msink="http://schemas.microsoft.com/ink/2010/main" type="paragraph" rotatedBoundingBox="18015,3104 18968,3099 18969,3360 18016,33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94933B-E15B-4C3E-A1B5-C56E1771EC43}" emma:medium="tactile" emma:mode="ink">
              <msink:context xmlns:msink="http://schemas.microsoft.com/ink/2010/main" type="line" rotatedBoundingBox="18015,3104 18968,3099 18969,3360 18016,3364"/>
            </emma:interpretation>
          </emma:emma>
        </inkml:annotationXML>
        <inkml:traceGroup>
          <inkml:annotationXML>
            <emma:emma xmlns:emma="http://www.w3.org/2003/04/emma" version="1.0">
              <emma:interpretation id="{48D5D445-FD15-49B9-AB8D-C6079868A423}" emma:medium="tactile" emma:mode="ink">
                <msink:context xmlns:msink="http://schemas.microsoft.com/ink/2010/main" type="inkWord" rotatedBoundingBox="18015,3104 18968,3099 18969,3360 18016,3364"/>
              </emma:interpretation>
              <emma:one-of disjunction-type="recognition" id="oneOf0">
                <emma:interpretation id="interp0" emma:lang="en-US" emma:confidence="1">
                  <emma:literal>-127</emma:literal>
                </emma:interpretation>
                <emma:interpretation id="interp1" emma:lang="en-US" emma:confidence="0">
                  <emma:literal>€27</emma:literal>
                </emma:interpretation>
                <emma:interpretation id="interp2" emma:lang="en-US" emma:confidence="0">
                  <emma:literal>'127</emma:literal>
                </emma:interpretation>
                <emma:interpretation id="interp3" emma:lang="en-US" emma:confidence="0">
                  <emma:literal>~I27</emma:literal>
                </emma:interpretation>
                <emma:interpretation id="interp4" emma:lang="en-US" emma:confidence="0">
                  <emma:literal>"127</emma:literal>
                </emma:interpretation>
              </emma:one-of>
            </emma:emma>
          </inkml:annotationXML>
          <inkml:trace contextRef="#ctx0" brushRef="#br0">18019 3209 216 0,'0'0'82'0,"-3"-5"-64"0,6 5 7 16,-3 0-3-16,0 0-10 16,6 0-2-16,0 0-3 15,0 0-2-15,3 0-3 16,0-3-2-16,3 1 1 0,0-1 1 15,2 3 1-15,1-5-26 16,0 2-9-16,0 6-72 16</inkml:trace>
          <inkml:trace contextRef="#ctx0" brushRef="#br0" timeOffset="312.2224">18236 3114 184 0,'0'-2'68'0,"0"4"-52"0,3 1 14 0,-3-3 6 16,3 8-18-16,-3-3-5 16,0 6-4-16,0 2-1 15,-3 3-4-15,0 2-3 0,0 3 0 0,0 1-10 16,0-1-2-16,3-3-69 16,3 1-56-1,0-11 48-15</inkml:trace>
          <inkml:trace contextRef="#ctx0" brushRef="#br0" timeOffset="1126.5419">18382 3180 108 0,'0'0'44'0,"0"0"-35"0,3-2 12 0,-3 2 3 16,0 0 4-16,0 0 6 16,3-3-6-16,0 0 0 15,3 1-15-15,0-1-6 0,3 0-2 16,0 1-3-16,0-1-2 16,3 3-4-16,0 3 0 15,-4 2 0-15,1 3-1 16,-3 5 4-16,-3 8 2 0,-6-2 0 15,0 5 2 1,-3-3 2-16,-2 0 4 16,-4-2 0-16,-3-4 0 15,3-1 3-15,3-6 3 16,3 0-2-16,3-3 0 16,3-5-7-16,9 0-2 0,0-3-4 15,6-2-3-15,0 0 2 16,-1 2 2-16,4-2-5 15,0 2-1-15,-3 0-31 16,3 3-12-16,-3 0-57 16</inkml:trace>
          <inkml:trace contextRef="#ctx0" brushRef="#br0" timeOffset="1530.2597">18567 3162 208 0,'-12'-3'77'0,"9"6"-60"0,3-6 13 0,0 3 1 15,0 0-10-15,6-3 1 0,3-2-13 16,3 0-5-16,2-3-3 16,7 0-4-16,3-3 2 0,3 6-6 15,-3 3-3-15,-3-6 1 16,-4 5 3-16,-5 3 3 16,0 3 2-16,-6 5 1 15,-6 5 0 1,-3 0 4-16,-3 5 2 15,0 6-2-15,0 5-3 16,0-2 0-16,3-3 1 16,0 2-3-16,3-2 0 0,0-6-48 15,3-2-19-15,0-8-28 16</inkml:trace>
          <inkml:trace contextRef="#ctx0" brushRef="#br0" timeOffset="1694.1521">18665 3223 276 0,'-12'-14'104'0,"12"14"-81"0,9 0-15 0,0 0-11 15,6 0 2-15,9-5 7 16,8 5-2-16,7 0 0 16,3 0-2-16,2-3-57 0,7 3-24 15,0-5-23 1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2:00:10.7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887AC5E1-45EE-47BA-9CC2-2B12F3D7EE4B}" emma:medium="tactile" emma:mode="ink">
          <msink:context xmlns:msink="http://schemas.microsoft.com/ink/2010/main" type="inkDrawing" rotatedBoundingBox="19175,3302 19370,3006 19523,3107 19329,3403" semanticType="verticalRange" shapeName="Other">
            <msink:sourceLink direction="with" ref="{003741C6-1CD8-48F0-BFF9-66D17604C1EB}"/>
          </msink:context>
        </emma:interpretation>
      </emma:emma>
    </inkml:annotationXML>
    <inkml:trace contextRef="#ctx0" brushRef="#br0">19394 3022 248 0,'-12'5'93'0,"9"-3"-72"0,0 9 5 0,0 0-1 15,-3 2-10-15,-6 3 0 16,-5 2-3-16,-7 3 0 16,-3 9-6-16,0 1 3 0,3 1 3 15,4-3-4-15,5-5 0 16,3-6-2-16,6-4-1 16,6-4-1-16,12-4 0 15,12-6 0-15,5-6 0 16,4-2-2-16,0 3 1 15,0-13-22-15,-1-1-9 16,4 1-66-16,-3 2-26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2:00:10.45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99C969C9-190A-4253-920C-A5EC2F22A97A}" emma:medium="tactile" emma:mode="ink">
          <msink:context xmlns:msink="http://schemas.microsoft.com/ink/2010/main" type="inkDrawing" rotatedBoundingBox="19361,3163 20596,2190 20619,2219 19384,3191" semanticType="underline" shapeName="Other">
            <msink:sourceLink direction="with" ref="{274B5BD7-F3C4-4BEA-ABB4-6839B37D4BC3}"/>
          </msink:context>
        </emma:interpretation>
      </emma:emma>
    </inkml:annotationXML>
    <inkml:trace contextRef="#ctx0" brushRef="#br0">20612 2225 176 0,'-3'-2'68'0,"9"-1"-52"0,-3 0 14 16,-3 3 6-16,0 0-7 15,0 0-2-15,0 0 0 16,0 0 2-16,0 0-15 15,0 0-1-15,-3 3 0 0,-3 0-3 16,-3-1 0-16,-3 3-2 16,0 1 0-16,-3 2 0 15,-6-3 2-15,0 6-3 16,-3 2-2-16,1 3-2 16,-4 5-3-16,0 3 1 15,0 2 1-15,-5 3-1 16,-4 3 2-1,-3 2-2-15,-5 1 2 0,-4-1-2 16,0 6-1-16,1-6 3 16,2 3 2-16,3 3-2 15,1-3-2-15,-1 0 2 16,-6 0 0-16,-5 0-1 16,-1 0 1-16,4-2 0 0,5-1 3 15,3-2-1-15,7-1 0 16,-1-4-3-16,9-1 1 15,3-4-2-15,3-4 2 16,4-2-2-16,2-3-1 16,3-2 1-16,3 2-1 15,0-8 0-15,3 1 0 16,-3-1 0-16,3 0 0 0,0 0-7 16,0-2-3-16,0-3-12 15,0 0-4 1,0 3-10-16,0-3-5 15,3 0-31-15,0 0-14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1:58:18.8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EA867D75-A7A3-4988-A471-511D65D9A4D8}" emma:medium="tactile" emma:mode="ink">
          <msink:context xmlns:msink="http://schemas.microsoft.com/ink/2010/main" type="writingRegion" rotatedBoundingBox="24450,2896 23973,3945 23463,3713 23939,2664"/>
        </emma:interpretation>
      </emma:emma>
    </inkml:annotationXML>
    <inkml:traceGroup>
      <inkml:annotationXML>
        <emma:emma xmlns:emma="http://www.w3.org/2003/04/emma" version="1.0">
          <emma:interpretation id="{5590B4B5-2449-455B-A92D-D56F4F69C097}" emma:medium="tactile" emma:mode="ink">
            <msink:context xmlns:msink="http://schemas.microsoft.com/ink/2010/main" type="paragraph" rotatedBoundingBox="24450,2896 23973,3945 23463,3713 23939,2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86075B-56C1-4D5B-8109-68A8726E96AA}" emma:medium="tactile" emma:mode="ink">
              <msink:context xmlns:msink="http://schemas.microsoft.com/ink/2010/main" type="line" rotatedBoundingBox="24450,2896 23973,3945 23463,3713 23939,2664"/>
            </emma:interpretation>
          </emma:emma>
        </inkml:annotationXML>
        <inkml:traceGroup>
          <inkml:annotationXML>
            <emma:emma xmlns:emma="http://www.w3.org/2003/04/emma" version="1.0">
              <emma:interpretation id="{277E10A9-AE40-4CBA-BFB6-C11480B874CF}" emma:medium="tactile" emma:mode="ink">
                <msink:context xmlns:msink="http://schemas.microsoft.com/ink/2010/main" type="inkWord" rotatedBoundingBox="24450,2896 23973,3945 23463,3713 23939,2664"/>
              </emma:interpretation>
              <emma:one-of disjunction-type="recognition" id="oneOf0">
                <emma:interpretation id="interp0" emma:lang="en-US" emma:confidence="0">
                  <emma:literal>☹</emma:literal>
                </emma:interpretation>
                <emma:interpretation id="interp1" emma:lang="en-US" emma:confidence="0">
                  <emma:literal>☺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#</emma:literal>
                </emma:interpretation>
                <emma:interpretation id="interp4" emma:lang="en-US" emma:confidence="0">
                  <emma:literal>=</emma:literal>
                </emma:interpretation>
              </emma:one-of>
            </emma:emma>
          </inkml:annotationXML>
          <inkml:trace contextRef="#ctx0" brushRef="#br0">24183 2786 364 0,'-11'-16'134'0,"11"16"-104"0,5 8-32 0,-5-8-22 15,9 13-21-15,3 1-5 16,15 7 19-16,-6-3 8 16,6 11 14-1,-3-5 8-15,-4 8 5 0,-2-11 16 0,-15 3 7 16,3-3-7-16,-21-2-2 15,9-4-23-15,-23-1-9 0,8-4-104 32</inkml:trace>
          <inkml:trace contextRef="#ctx0" brushRef="#br0" timeOffset="44094.3032">23913 2725 252 0,'0'-2'96'0,"0"4"-75"0,6 6 10 0,-3 0-2 16,-1 5 2-16,1 11 6 16,-3 16-7-1,0 5-1-15,0 8-16 0,0-11-6 0,0 0-2 16,0-7-3-16,0-6-2 16,-3-5-21-16,6-6-11 15,0-7-55-15,6-3-23 16,0-3-12-16</inkml:trace>
          <inkml:trace contextRef="#ctx0" brushRef="#br0" timeOffset="44598.8456">23603 3477 272 0,'-6'-8'101'0,"12"8"-78"0,6-8-5 0,-3 5-5 16,3-2-12-16,3 2-1 16,3 3 0-16,-1 5 0 0,-2 6 0 15,-6 2 0-15,-3 6 2 16,-12 2 3-16,-9 5 2 15,-6 4 8-15,-2 9 4 0,-1-7-3 16,3-3 1-16,3-5 5 16,3-3 6-1,6-5-6-15,3-5-3 16,3-4-14-16,6-4-2 16,6-3-3-16,3-5 0 0,9 0-18 15,6-3-5-15,6 0-31 16,2-3-13-16,1-2-72 15</inkml:trace>
          <inkml:trace contextRef="#ctx0" brushRef="#br0" timeOffset="44898.7898">23859 3545 340 0,'3'-5'129'0,"3"5"-100"0,-6 5 18 15,0-2 0 1,-6 2-23 0,6 1-8-16,-9 2-13 15,9-3-2-15,-3 3-1 0,6 2-5 0,3 1-1 16,6 2 0-16,0-2 4 16,-3 2-1-16,3 3 1 15,-3 0 2-15,-9 0 0 16,0 2 4-16,-9 1 2 15,-12-1-9-15,0-5-5 0,0-2-23 16,-3-6-10-16,-2-7-40 16,8-6-18-16,-3-11-25 15</inkml:trace>
          <inkml:trace contextRef="#ctx0" brushRef="#br0" timeOffset="45049.6665">23841 3453 280 0,'6'-3'107'0,"0"6"-83"0,3-11-9 0,0 8-11 16,0 0-16-1,0-3-5-15,3 1-38 16,0-1-16-16,8 0-23 16,1 1-9-16</inkml:trace>
          <inkml:trace contextRef="#ctx0" brushRef="#br0" timeOffset="45246.1423">24035 3469 288 0,'-9'18'107'0,"3"-2"-83"0,-9 0 17 0,15-8 4 16,-3 0-22-16,0 0-7 16,3 2-10-16,3 1-5 15,0 0 0-15,6-1-4 0,0 6 2 16,3-8 1-16,-3 3 2 16,-3-1-1-16,-4 3-1 0,-4 1 3 15,-4-1 2 1,-3-3-7-16,-3 1-3 15,-6-6-39-15,3-5-19 16,-3-2-75-16</inkml:trace>
          <inkml:trace contextRef="#ctx0" brushRef="#br0" timeOffset="45364.1625">23984 3437 260 0,'30'-16'96'0,"-9"8"-75"0,23-8 6 16,-23 11-4-16,9-3-51 15,6-3-17-15,5-4-64 16,1-4-28-16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1:59:52.73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B733F1D8-9232-40A6-A9FC-AFB854600CD2}" emma:medium="tactile" emma:mode="ink">
          <msink:context xmlns:msink="http://schemas.microsoft.com/ink/2010/main" type="writingRegion" rotatedBoundingBox="21911,3123 22608,3206 22572,3513 21874,3430"/>
        </emma:interpretation>
      </emma:emma>
    </inkml:annotationXML>
    <inkml:traceGroup>
      <inkml:annotationXML>
        <emma:emma xmlns:emma="http://www.w3.org/2003/04/emma" version="1.0">
          <emma:interpretation id="{54AA2363-243C-4825-8544-3C0344CDA8AD}" emma:medium="tactile" emma:mode="ink">
            <msink:context xmlns:msink="http://schemas.microsoft.com/ink/2010/main" type="paragraph" rotatedBoundingBox="21911,3123 22608,3206 22572,3513 21874,3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7A88E0-9B65-40CE-949A-1EF9CC91B123}" emma:medium="tactile" emma:mode="ink">
              <msink:context xmlns:msink="http://schemas.microsoft.com/ink/2010/main" type="line" rotatedBoundingBox="21911,3123 22608,3206 22572,3513 21874,3430"/>
            </emma:interpretation>
          </emma:emma>
        </inkml:annotationXML>
        <inkml:traceGroup>
          <inkml:annotationXML>
            <emma:emma xmlns:emma="http://www.w3.org/2003/04/emma" version="1.0">
              <emma:interpretation id="{A71AF478-45FE-42C0-9153-6B941C94FBBE}" emma:medium="tactile" emma:mode="ink">
                <msink:context xmlns:msink="http://schemas.microsoft.com/ink/2010/main" type="inkWord" rotatedBoundingBox="21911,3123 22608,3206 22572,3513 21874,3430"/>
              </emma:interpretation>
              <emma:one-of disjunction-type="recognition" id="oneOf0">
                <emma:interpretation id="interp0" emma:lang="en-US" emma:confidence="1">
                  <emma:literal>128</emma:literal>
                </emma:interpretation>
                <emma:interpretation id="interp1" emma:lang="en-US" emma:confidence="1">
                  <emma:literal>12 0</emma:literal>
                </emma:interpretation>
                <emma:interpretation id="interp2" emma:lang="en-US" emma:confidence="0">
                  <emma:literal>I 2 0</emma:literal>
                </emma:interpretation>
                <emma:interpretation id="interp3" emma:lang="en-US" emma:confidence="0">
                  <emma:literal>\ 2 0</emma:literal>
                </emma:interpretation>
                <emma:interpretation id="interp4" emma:lang="en-US" emma:confidence="0">
                  <emma:literal>| 2 0</emma:literal>
                </emma:interpretation>
              </emma:one-of>
            </emma:emma>
          </inkml:annotationXML>
          <inkml:trace contextRef="#ctx0" brushRef="#br0">21909 3141 200 0,'6'0'77'0,"0"2"-60"0,0 4 10 0,-3-1 1 15,3 5 1-15,3 9 2 16,-6 7-10-1,0 6-5-15,-3 5-9 0,-3-2-7 0,0-4-3 16,3-2-5-16,3-5 0 16,3-3-69-16,6-10-28 15,-3-11 7 1</inkml:trace>
          <inkml:trace contextRef="#ctx0" brushRef="#br0" timeOffset="354.1493">22115 3244 264 0,'-15'-5'99'0,"15"5"-77"0,3 0 11 0,-3 0 0 16,6 0-20-1,0 0-7-15,3 0-7 16,0 0-2-16,3 2 2 15,-1 6 0-15,1 5 1 0,-3 3 0 16,-3 3 0-16,-3-1-3 16,-3 1 2-16,-3-1 3 15,-3 1 1-15,0-3-1 16,3-6 1-16,0 1 0 0,0-1 3 16,3-4-3-16,3-1 0 15,3 0-3-15,3-5-3 16,3 0-1-16,6-2 3 15,3-4-27-15,3 1-8 16,-1 2-77-16,-2-7-42 16,-3-3 69-1</inkml:trace>
          <inkml:trace contextRef="#ctx0" brushRef="#br0" timeOffset="702.2273">22484 3215 228 0,'-9'-16'85'0,"9"13"-66"0,6-2 23 16,-12 5 8-16,3 0-8 15,-3 0-3-15,-3 0-21 16,-3 0-11-16,3 5-5 16,3-2-7-16,0 7-1 0,15 4-2 15,3 7 2-15,3 5 4 16,6 3 1-16,-3 6 1 15,-3-3 2-15,-6-1-6 0,-6-2 1 16,-9-2-6-16,-6-6-1 16,-6-8-2-16,-6-5 0 15,0-5 4-15,0-8 3 16,9-6 7-16,10-5 4 16,10-8-3-16,16-8 0 15,9 1-1 1,6-4 1-16,0 1-4 0,2 5-2 15,1 2-124 1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1:59:57.12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76D3B857-9BE8-4CC0-98AA-27C6A1F8A610}" emma:medium="tactile" emma:mode="ink">
          <msink:context xmlns:msink="http://schemas.microsoft.com/ink/2010/main" type="inkDrawing" rotatedBoundingBox="18430,3612 22258,3683 22251,4044 18423,3973" semanticType="scratchOut" shapeName="Other">
            <msink:sourceLink direction="with" ref="{8437E863-04B2-4E21-88F7-6E4CA1E0AF4E}"/>
          </msink:context>
        </emma:interpretation>
      </emma:emma>
    </inkml:annotationXML>
    <inkml:trace contextRef="#ctx0" brushRef="#br0">18445 3649 220 0,'-15'-3'85'0,"18"6"-66"0,3-3-10 0,0 0-7 16,3 2 0-16,-1 1 6 15,4 0 5 1,3-3 2-16,3 0-8 15,3 0 0-15,3 0 3 0,6-3-4 16,2 3-1-16,7 0 2 16,6 3 0-16,-1-1-1 15,1 1-1-15,0-1-1 0,-4-2 2 16,1-2-3-16,3-1-2 16,5 3 6-16,4 0 3 15,5 3-5-15,-5 2-1 0,-4 0 2 16,1-5 1-16,0-2-3 15,-1-4-3-15,7 1 0 16,2 3 1-16,7-1-1 16,-1 3-1-16,-8-3 1 15,-4 1-1-15,-2-1 0 16,3 0 2-16,5 1-1 16,1 2 2-16,2 2-2 15,1 4-1-15,-7-4 1 16,-2 1-1-16,-1-3 0 15,1 0 0-15,3 3 0 16,2-1 0-16,-2 3 0 16,-1 1 0-16,-5-1 0 15,-4-2 2-15,-2-3-1 16,0 0-1-16,-1-3 1 16,1 0-1-16,0 1 0 0,-1 2 0 15,1 2 0-15,3 4 0 16,-4-1 0-16,-2 0 0 15,0-2 2-15,5-3 1 16,1-3-4-16,2 1 1 16,7 2 0-16,3 0 2 15,-4 2-3-15,-5 1 0 16,-10-3 1-16,-2 0 2 16,-3 0-1-16,-3-3-1 15,-1 1 1-15,1-1-1 16,3 0-11-16,2 3-5 15,4 0-1-15,3 3 2 16,-1 2 2-16,1 1 3 16,-9-1 6-16,-4-2 4 15,-2-1-1-15,-6 1 0 16,-6-3 1-16,-3 0 2 0,-3 0 3 16,-3 0 2-16,0 0-1 15,0 0-1-15,-1-3-3 16,1 1 1-16,0-1-2 15,0 0-1-15,0 1-2 16,0-1 1-16,-3 0 1 16,0 3 0-16,-3-2 0 15,-3 2 2-15,0 0 3 0,0 0 2 16,0 0-3 0,0 0-1-16,0 0-1 15,3 0-2-15,3 0-2 0,0 0-1 16,0 0-3-1,0 2 1-15,0 1-2 16,-6-3 2-16,0 0 3 16,0 0 1-16,0 0 7 15,0 0 4-15,0 0-3 0,3 3-2 16,-3 2-2-16,3 3-3 16,-3 0-2-16,0 8-1 15,3 7 2-15,-3 7 0 16,0 4-2-16,0 3 2 15,-3-3 1-15,3-2 2 0,0-5 1 16,0-4 1-16,0-1-2 16,-3-7 1-16,0-4 7 15,0-3 3-15,-3-3-4 16,-3-2-1-16,-3 0-4 16,-3-1-3-16,-6 1 0 15,-3-3 1-15,-8-3 1 16,-7 1 1-16,-9-1-5 15,-2 0 1-15,-10 1 0 16,4 2 2 0,-1 0-1-16,-5-3-1 0,-7-2 7 15,-2-1 3-15,-4 1 3 16,1 2 3-16,2-2-5 16,-8-3 1-16,-6 0-7 15,-4 3-3-15,7-3 1 0,3 3 0 16,-4-6-4-16,1 1 1 15,0 2 0-15,-1 2 0 16,7 1-3-16,0 2 2 16,-1-2 1-16,-5 2 2 15,5 1-3-15,4-1 0 16,6 3 1-16,5 0 2 16,4-2-3-16,-1-4-2 15,0 1-3-15,-2 0-1 16,2-1-3-16,4 1 1 15,-1 0-2-15,4 2 0 16,5-2 6-16,1 0 2 16,-4-3 3-16,0 2 2 15,-5 1-3-15,-1 2 0 16,1 3-1-16,2 6 0 0,0 2 2 16,4 0 0-16,-7 0 0 15,-2-1 0-15,-1 1-3 16,16 0 2-16,5-2 1 15,-6-1 2-15,-8 0-1 16,5 0-1-16,6-2 1 16,4 2-1-16,-1-2-29 15,3 0-13-15,7-1-31 16,5-2-14-16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2:00:34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0C8117BB-8BB8-4E1A-9D30-CF64976CACFA}" emma:medium="tactile" emma:mode="ink">
          <msink:context xmlns:msink="http://schemas.microsoft.com/ink/2010/main" type="writingRegion" rotatedBoundingBox="18724,4976 20330,3984 20680,4551 19074,5543"/>
        </emma:interpretation>
      </emma:emma>
    </inkml:annotationXML>
    <inkml:traceGroup>
      <inkml:annotationXML>
        <emma:emma xmlns:emma="http://www.w3.org/2003/04/emma" version="1.0">
          <emma:interpretation id="{B1A6D8A7-1AC2-4131-9741-F5A09517163D}" emma:medium="tactile" emma:mode="ink">
            <msink:context xmlns:msink="http://schemas.microsoft.com/ink/2010/main" type="paragraph" rotatedBoundingBox="18724,4976 20330,3984 20680,4551 19074,55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754AB7-453B-450C-A64E-72D529FDA7AE}" emma:medium="tactile" emma:mode="ink">
              <msink:context xmlns:msink="http://schemas.microsoft.com/ink/2010/main" type="line" rotatedBoundingBox="18724,4976 20330,3984 20680,4551 19074,5543"/>
            </emma:interpretation>
          </emma:emma>
        </inkml:annotationXML>
        <inkml:traceGroup>
          <inkml:annotationXML>
            <emma:emma xmlns:emma="http://www.w3.org/2003/04/emma" version="1.0">
              <emma:interpretation id="{FE440D31-8B6D-4D5D-8D4F-3A75CB709008}" emma:medium="tactile" emma:mode="ink">
                <msink:context xmlns:msink="http://schemas.microsoft.com/ink/2010/main" type="inkWord" rotatedBoundingBox="18724,4976 19644,4408 19994,4975 19074,5543"/>
              </emma:interpretation>
              <emma:one-of disjunction-type="recognition" id="oneOf0">
                <emma:interpretation id="interp0" emma:lang="x-none" emma:confidence="0">
                  <emma:literal>way</emma:literal>
                </emma:interpretation>
                <emma:interpretation id="interp1" emma:lang="x-none" emma:confidence="0">
                  <emma:literal>Way</emma:literal>
                </emma:interpretation>
                <emma:interpretation id="interp2" emma:lang="x-none" emma:confidence="0">
                  <emma:literal>why</emma:literal>
                </emma:interpretation>
                <emma:interpretation id="interp3" emma:lang="x-none" emma:confidence="0">
                  <emma:literal>is</emma:literal>
                </emma:interpretation>
                <emma:interpretation id="interp4" emma:lang="x-none" emma:confidence="0">
                  <emma:literal>Why</emma:literal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0726131C-AEB0-4ADB-AD43-F20B57829868}" emma:medium="tactile" emma:mode="ink">
                <msink:context xmlns:msink="http://schemas.microsoft.com/ink/2010/main" type="inkWord" rotatedBoundingBox="20152,4217 20385,4073 20588,4402 20356,4545"/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T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is</emma:literal>
                </emma:interpretation>
                <emma:interpretation id="interp9" emma:lang="en-US" emma:confidence="0">
                  <emma:literal>it</emma:literal>
                </emma:interpretation>
              </emma:one-of>
            </emma:emma>
          </inkml:annotationXML>
          <inkml:trace contextRef="#ctx0" brushRef="#br0">20362 4178 144 0,'0'-3'55'0,"0"3"-43"0,0-3 12 16,0 3 2-16,0 0-8 16,0 0 0-16,0 0-2 0,0 0-1 15,3 6-7 1,-1 2 4-16,4 10 1 0,-6 6-2 0,0 8 1 15,0 5-5-15,0 3 1 16,-6-1-3-16,4-2 0 16,-1-2-3-16,3-6-2 15,-3-5-4-15,3-3 0 16,0-8-5-16,0-5 1 16,-3-5-25-1,3-9-10-15,0-4-29 16,0-4-36-16,3-12 33 15</inkml:trace>
          <inkml:trace contextRef="#ctx0" brushRef="#br0" timeOffset="412.8554">20344 4104 160 0,'-3'-3'60'0,"3"6"-47"0,0-3 10 15,0 0 3-15,0 0-6 16,0 0 0-16,0 5-5 16,0 3-1-16,-3 3-8 15,0 4 0-15,0 4 1 0,-3-1-1 16,0 1-1-16,0-3-1 16,0-3 0-16,3-2 0 15,0-3 0-15,3-8-7 16,0-3 0-16,3-5-4 15,3-5 2-15,0-6 5 16,0-2 2-16,3 0 0 16,0 0-2-16,0 2-2 15,-3 3 1-15,0 6 3 0,-1 2 1 16,4 5 5-16,-3 3 5 16,0 5-5-16,0 6 0 15,0 0-4-15,0 2-1 16,-3 0-1-16,0 0 1 15,0-2-2-15,3-1-1 16,0-2-63-16,6-8-28 16,-3-5-11-16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49:06.4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8628 15380 120 0,'0'0'46'0,"0"0"-35"0,0 3 7 0,0-3 13 15,3 3-18 1,-3-1 11-16,3 1-14 0,0-1 10 15,3 1-11-15,0-3 4 16,3 3-8-16,0-3 2 16,0 0-4-16,-1 0 3 15,4 0-4-15,0-3 1 16,0 3-1-16,-3-5 1 16,0 0-2-16,3-11-25 46,-15-8 13-46,-3 5 11 16,0 3 1-16,-3 1 10 16,0 7-7-16,-6 0 3 15,3 5-4-15,-5 3 0 16,5 3-1-16,-3 5 5 16,3 2-4-16,0 3 6 15,6 3-6-15,0 0 3 16,3 0-3-16,0 0 5 15,6 2-5-15,3 1 6 16,6-3-6-16,6-3-12 16,0-2 5-16,3-6-46 15,-1 0 28-15,1-5-89 16,0 0 62-16</inkml:trace>
  <inkml:trace contextRef="#ctx0" brushRef="#br0" timeOffset="3904.0837">8854 15277 132 0,'-3'0'52'0,"3"-3"-41"0,0 9 11 0,0-6 12 16,0 8 0 0,12 2-8-1,0 6-14-15,-3-3-2 0,0 3 1 16,0 0-4-16,-3 0-2 16,0-3 2-16,0 0 0 15,-3-5-3-15,0 0-1 16,0-2 8-16,-3-6 2 15,0 0-2-15,0-8-1 16,0-3-6-16,0-2-3 16,0-3-9-16,3-3-3 0,2-2 6 15,1 8 4-15,0-3 0 16,3 3 0-16,0 2 1 16,0 3 0-16,3 6-3 15,0 4 2-15,-3 6 1 16,0 6 0-16,0 1 8 15,-3 4 7-15,0 2-9 16,-3-2-4-16,0-1-1 16,0-2-1-16,-3-5-3 15,0-3 2-15,0-3-34 16,0-5-15-16,3-3-53 16,3-7-27-1,0-4 66-15</inkml:trace>
  <inkml:trace contextRef="#ctx0" brushRef="#br0" timeOffset="4202.9426">9244 15309 168 0,'0'-3'66'0,"-3"1"-52"0,3-1 10 0,0 3 0 16,0-3 3-16,0 1 4 0,-3-1-4 16,-3 3 1-16,-3 0-16 15,0 3-5-15,-3 5-2 0,-2-1-8 16,2 7-2-16,0 2 2 16,3 2 1-16,3 1-5 15,3-1 0-15,6-2 3 16,6 0 2-1,9-3-20-15,5-8-8 0,4 1-73 16</inkml:trace>
  <inkml:trace contextRef="#ctx0" brushRef="#br0" timeOffset="4595.6065">9411 15309 192 0,'-6'-5'74'0,"0"5"-58"0,0 0 12 0,6 0-1 16,-6 5-9-16,0 0 0 16,-3 3-11-16,-3 3-2 15,3 2-3-15,0 3 1 0,3 0 2 16,3-1-2-16,3 4-2 15,6-3 0-15,3 0-1 16,3-3 2-16,3-5 3 16,0-3 2-16,0-5 1 15,0-2-4-15,0-6-1 0,-4-6 5 16,-2 1 3-16,-6-3-6 16,-3-2-3-16,-3-1-1 15,-3 1 1-15,1 2-12 16,-4 3-3-16,0 2-12 15,3 3-4-15,0 3-22 16,3 2-10-16,3 3-29 16</inkml:trace>
  <inkml:trace contextRef="#ctx0" brushRef="#br0" timeOffset="5048.6822">9673 15317 232 0,'0'-6'88'0,"-6"1"-69"0,-3 0 2 0,3 2-3 16,-3 1-1-16,-3 2 2 15,-3 0-8-15,0 5-2 16,-3 3-5-16,1 5-5 0,2 6-2 16,0 4 2-16,6 1 0 15,3 3-4-15,3-4 1 16,6-4 0-16,6-1 2 0,3-7 3 15,3-6 2-15,2-10 1 16,4-8 2-16,3-6-5 16,-3-4-1-16,-3-7-2 15,-3 1 0-15,-6-2 0 16,-6-4-2-16,-3 3 5 16,-3 3 3-16,0 3-1 15,-3 5-2-15,0 5 2 16,3 5 2-16,0 3-2 15,3 8 0-15,0 6-8 16,6 4-2-16,3 6 6 16,0 5 2-16,0 3 1 15,-1 5-2-15,1 3 1 0,0 0 1 16,3-6-6 0,0 1 1-16,0-1-32 15,-3-5-12-15</inkml:trace>
  <inkml:trace contextRef="#ctx0" brushRef="#br0" timeOffset="5424.6855">9845 15372 220 0,'0'0'85'15,"3"0"-66"-15,0 3-1 0,-3-3-6 0,6 3 11 16,0-1 10-1,3-2-11-15,0 0-4 0,3-5-11 16,0 0-5-16,0-3-1 0,0 0 1 16,-3-3 1-16,-3 1-1 15,-3-1 1-15,0 0 0 16,-6 1 1-16,-3-1-5 16,-3 6-1-16,-3 2-2 15,-3 3 0-15,0 6 0 16,-3 4 0-16,3 3-2 15,0 3-1-15,6 0 4 16,3 3 1-16,4 2 4 0,4 0 3 16,4-5 2-16,6-3 3 15,3 6-5-15,6-9-1 16,3-4-7-16,3-4-2 16,2-4-47-16,1-4-20 15,-3-10-40 1</inkml:trace>
  <inkml:trace contextRef="#ctx0" brushRef="#br0" timeOffset="6600.553">5872 15348 172 0,'-6'-23'66'0,"6"23"-52"0,3 5 10 0,-3-5 15 15,0 13-4 1,0 6-7-16,0 5-5 16,3 5-13-16,0 2-6 0,0-4-1 15,0-1-9-15,0-2-3 16,-3-5-6-16,0-3-2 15,0-6-28-15,0-2-12 16,0-3-33-16</inkml:trace>
  <inkml:trace contextRef="#ctx0" brushRef="#br0" timeOffset="6791.6541">5794 15460 248 0,'0'-6'93'0,"3"6"-72"0,3-8 3 0,0 8-3 16,0 0 4-16,3 0 7 15,6 0-17-15,0-2-6 0,6 2-6 0,2 0-7 0,1-3-2 16,0 0-37-16,-3-2-16 16,0 5-61-1</inkml:trace>
  <inkml:trace contextRef="#ctx0" brushRef="#br0" timeOffset="7338.7777">6104 15259 184 0,'-6'-3'71'0,"3"6"-55"0,3-1 0 16,0 3-2-16,0 6 10 16,0 8 9-16,0 4-6 15,-3 9-1-15,6 8-15 16,-3-3-2-16,0-3-2 0,-3-2-3 15,3-3-3-15,0-8 2 16,3-5 2-16,-3-5 0 16,0-3 0-16,0-8-1 0,0 0 2 15,3-8-5 1,3-3-3-16,0-5-4 0,0 3-1 16,3-5-3-16,3 2 1 15,-1 2 5-15,4 6 2 16,0 6-1-16,0 4 2 15,0 12 12-15,0-1 7 32,-3 0 0-32,-6 3-1 0,-3 3-5 15,-3-4 0-15,-3-1-7 0,-3-1-1 16,-3-3 0-16,-6-2 0 0,0-2-11 16,-6-4-3-16,-3-2-15 15,1 0-4-15,2-2-9 16,3-1-4-16,6-2-19 15,3 2-7-15,9-2-18 16</inkml:trace>
  <inkml:trace contextRef="#ctx0" brushRef="#br0" timeOffset="7541.8236">6303 15465 228 0,'0'8'88'0,"3"0"-69"0,0 13 0 0,-3-8-7 16,3 3 3-16,0-3 4 16,-3 1-7-16,3-1-4 15,0 0-5-15,0-2-9 0,0-4-4 16,0-1-36-16,0-1-17 16,-3-5-37-1</inkml:trace>
  <inkml:trace contextRef="#ctx0" brushRef="#br0" timeOffset="7697.931">6321 15375 272 0,'-6'-34'104'0,"9"34"-81"0,3-6-15 0,-3 6-13 16,3 0-6-16,0 6 2 15,3-1-6-15,0 0-3 0,3 3-39 16,3 3-15-16,2-3-7 15,4 0-2-15</inkml:trace>
  <inkml:trace contextRef="#ctx0" brushRef="#br0" timeOffset="8028.8225">6521 15433 232 0,'-15'5'88'0,"6"1"-69"0,-3-4 8 15,6 4-1-15,-3-1-16 0,-3 6-3 16,-3 4-5-16,0 4-2 15,0 2 1-15,3 0-4 0,7-5 0 16,-1 0-1-16,6-3 3 16,3-2 4-16,2-3 3 15,4-3 2-15,3-5 0 16,0-3-2-16,3-2-1 16,-3-5-3-16,0-1-2 15,-3 0 5-15,0-4 4 16,-3 1-3-16,0 1-1 15,-3 5-2-15,0 0 0 16,-3 8-4-16,6 11-2 16,3-1 2-16,-1-2 2 0,1 8 0 15,3-5 2-15,0 2-7 16,0-5-1-16,-3 0-31 16,0 0-14-16,0-3-67 15</inkml:trace>
  <inkml:trace contextRef="#ctx0" brushRef="#br0" timeOffset="8359.1774">6744 15420 176 0,'6'-5'66'0,"-3"2"-52"0,3 0 30 0,-6 3 11 16,0 3-4-1,-3 2 2-15,0 1-18 16,-3-1-7-16,-3 5-16 0,0-2-5 0,-3 8-3 16,3-3-2-16,3 3-2 15,0 0-2-15,6 0-1 16,3-3-1-16,3 1 0 16,3-1 5-16,6-3 1 15,-3 1-3-15,0-3 1 16,-3 2 0-16,-3-2 2 15,-6 0 1-15,-6 0 3 16,-9 0-12-16,-3 0-3 0,-3 0-40 16,-3 0-16-16,-6 0-67 15</inkml:trace>
  <inkml:trace contextRef="#ctx0" brushRef="#br0" timeOffset="9425.5413">7199 15722 172 0,'0'-6'66'0,"0"4"-52"0,3-1 21 0,-3 3 7 0,0 0-6 16,0 0 2-16,0 0-7 16,0 0-1-16,0 0-17 15,0 0 1-15,0 8 0 0,-3 5-7 16,3 16-4-16,-3 14 0 15,3 4 0-15,0 1 5 16,0-3 5 0,0 0-5-16,0-8 0 15,0-5-4-15,0-6-3 16,0-5 2-16,0-8 2 0,0 1-24 16,0-9-12-16,3-5-53 15,3-5-21-15,0-3-13 16</inkml:trace>
  <inkml:trace contextRef="#ctx0" brushRef="#br0" timeOffset="10050.6301">7351 15806 212 0,'-3'-5'79'0,"6"2"-61"0,-3 1 15 0,0-1 1 16,3-2-6-16,6-3-2 15,3 0-6-15,3-3-2 0,8 3-10 16,1-5-3-16,0 10-1 0,0 1-5 16,0 2-1-16,-3 2 1 15,-1 9 0 1,-2 8 1-16,-6 10 0 0,-6 5 4 15,-6 3 2-15,-6 0 0 16,-3 0-1-16,-6-5-3 16,-5 0-2-16,-4-9 1 15,-3-4 1 1,3 2 1-16,3-8 1 16,3-2 2-16,7 0 3 0,2-9 0 15,6 6 0-15,6-3-3 16,8 1 1-16,10-4 0 0,6 4 3 15,0-6-7-15,3 0-2 16,-1 0 1-16,1 0 1 16,-3 0-1-16,0 5-2 15,-6-2-6-15,-4-1-4 16,-2 1-12-16,-3 2-6 16,-3 0-21-16,-3-2-6 15,0 2-75 1</inkml:trace>
  <inkml:trace contextRef="#ctx0" brushRef="#br0" timeOffset="10802.5168">8062 15772 192 0,'3'-13'74'0,"0"5"-58"0,0-3 14 0,-3 8 3 16,0-2 1-1,0-3 4-15,-3 0-4 16,-3 0 0-16,-3 0-19 0,-2 3 4 0,-7 0 2 0,-6 2-7 15,-9 1-1-15,0 2-14 16,1 5-4-16,2 3 4 16,3 2 5-16,6 4-2 15,3 4 1-15,9 3-6 16,9 3-2-16,15 3-1 16,12 4 2-16,9 1 2 15,0 0 1-15,-1-3-4 16,1 0 1-16,-6-3 2 15,-3-2 3-15,-7-5 0 16,-5 2 2-16,-6-5 7 16,-9 0 5-16,-9 0-5 15,-6-3-1-15,-5-5-3 16,-10-3-1-16,-3-5-3 0,0-3 1 16,4-5-2-16,2 6 2 15,6-9-7-15,6 3-1 16,9-5-7-16,9-5-3 15,15-14 6-15,9 0 3 16,0-10 4-16,-1 2 3 16,1 0 0-16,-6 6 2 15,-3 0 0-15,-3 10 1 16,-6 3-9-16,-3 2-2 16,-6 3-31-16,-3 6-15 15,-3 7-88 1</inkml:trace>
  <inkml:trace contextRef="#ctx0" brushRef="#br0" timeOffset="12183.8727">7110 16835 236 0,'-3'-7'88'0,"6"1"-69"0,3-4 13 0,0 7 0 0,3-5-15 16,0-3-2-16,3-2-9 15,2 8-4-15,4-3-1 16,0 8-4-16,0 0 2 0,0 11-1 16,-3 2 0-16,-6 3 4 15,-6 8 3-15,-6-1 0 16,-6 1 0-16,-6 11-1 15,-3-4 2-15,-3 1 3 16,0 2 2-16,-2-2-1 16,5-5 1-16,0-4 0 31,6-1 1-31,3-9-2 16,6-3 1-16,3-2-4 0,6-2 1 15,0-4-3-15,6-2 2 16,3-2-4-16,3-1-2 15,2-5 0-15,4 8-1 16,0-3 0-16,0 3 0 16,-3 3 0-16,0 2 0 15,-4 1-7-15,-5 2 0 16,0 0-15-16,-3-3-5 16,0 0-19-16,-3 0-7 15,0-2-31-15,0-3-11 16,0-5 4-1</inkml:trace>
  <inkml:trace contextRef="#ctx0" brushRef="#br0" timeOffset="12576.5481">7494 16835 260 0,'0'-5'99'0,"-3"5"-77"0,6 5 0 16,0 1-3-16,-3 4-4 16,-3 1 0-16,0 7 4 15,-3-2 0-15,0 0-10 16,3-3-3-16,0-2 0 0,0 0-3 16,9-3 0-1,3-3-1-15,3 3-2 0,3-3 3 16,6-5-4-1,-1 5 0-15,4-2-1 16,0 2 0-16,0 6 2 0,-6-1 0 16,-3 4 4-16,-6-1 2 15,-4 3 4-15,-5 0 1 16,-5 0-3-16,-4-1-3 16,-6 4-7-16,-3-6-1 15,-6 0-17-15,-3-5-6 16,-3-2-18-16,-2-12-7 15,2 1-22-15,0-6-6 0,6-7-13 16</inkml:trace>
  <inkml:trace contextRef="#ctx0" brushRef="#br0" timeOffset="12763.8788">7425 16822 332 0,'-3'-8'126'0,"18"8"-98"0,6-5-8 16,-12 0-10-16,9 2-10 16,0-2 0-16,3-1 2 15,2 1 1-15,4-3-1 16,0 0-8-16,3-2-4 0,3 7-36 16,-1-2-15-16</inkml:trace>
  <inkml:trace contextRef="#ctx0" brushRef="#br0" timeOffset="13155.6906">7827 16812 304 0,'-9'23'115'0,"9"-1"-89"0,-6 1-3 16,3-15-9-16,-3 11-10 15,0-6-1-15,3 0 5 16,1 1 3-16,-4-6-6 16,3 2-3-16,3-2 1 0,0-3 2 15,9 1 2-15,-1-4-3 16,7-2-1-16,9 0-1 15,3-2-2-15,6-1 1 16,-4-5-1-16,1 3-9 0,-3 5-2 16,-3-3-14-16,0-2-4 15,-7 5-23-15,-2 0-6 16,-3 0-41 0,0 0-31-16,-3 5 55 15</inkml:trace>
  <inkml:trace contextRef="#ctx0" brushRef="#br0" timeOffset="13358.7643">8039 16714 272 0,'-6'-8'104'0,"6"8"-81"0,3 10 3 0,-3-2-4 15,0 6 1-15,0 12 3 0,0 8-2 16,0 6-3-16,0 2-11 15,0 3-6-15,-3-2-3 0,0 2 1 16,3 0 1-16,0-8-6 16,0-3-2-16,0-7-38 15,0-1-14-15</inkml:trace>
  <inkml:trace contextRef="#ctx0" brushRef="#br0" timeOffset="14596.3515">7399 17775 188 0,'-3'-6'71'0,"0"6"-55"0,-3 0 13 0,3 0 2 15,0 0-3-15,-6 8 1 16,-3-2-12-16,-3 4-3 0,0 6-8 16,-3 8 0-16,-3 5 1 0,1 11-1 15,5 5-1-15,3 10 1 16,6-7 3-16,6-8-4 16,6-1-1-16,9-7 0 15,9-6 2-15,2-7-5 16,13-6-1-16,-3-5 2 15,-1-3 1-15,-5-18-1 16,-3 0-2-16,-6-11 3 16,-6 3 0-16,-6-5 3 15,-9-1 3-15,-15 3 5 16,-3 3 1-16,-9 3-4 16,-6 2 1-16,-2 5-14 15,2 8-3-15,0 6 0 16,3 2 2-16,7 9-20 15,5-1-7-15,6-5-23 0,6 5-6 16,6-8-64 0</inkml:trace>
  <inkml:trace contextRef="#ctx0" brushRef="#br0" timeOffset="14958.7532">7643 17804 264 0,'-9'0'101'0,"12"0"-78"0,-6 10 6 16,3-2 0-16,-3 3-7 16,0 2 1-16,-3 3-8 15,0 3-2-15,0 2-7 16,0 3-4-16,0-3 1 0,0 3-4 15,3-6 0-15,0-2 1 16,3-6 0-16,3-2 2 16,3-2 1-16,3-6-1 15,6-6 1-15,3 1-7 0,3 2 1 16,5-2-8-16,1 0-3 16,6 0-10-16,-6-3-3 15,5 8-12-15,-5-3-5 16,0 0-40-1,-3 1-47-15,-3-4 40 16</inkml:trace>
  <inkml:trace contextRef="#ctx0" brushRef="#br0" timeOffset="15179.4564">7866 17761 252 0,'-15'-10'93'0,"18"10"-72"0,-6 5-4 0,3 0-5 16,0 3 6-16,0 6 8 16,-3 9 4-16,0 7 2 0,0 7-17 15,3 10-5-15,0 6-2 0,3 5-7 16,3-5 0-16,3-8-12 16,0 0-5-16,0-8-34 15,-3-8-13-15,6 3-62 31</inkml:trace>
  <inkml:trace contextRef="#ctx0" brushRef="#br0" timeOffset="18078.9074">11533 15740 140 0,'-3'5'55'0,"0"-5"-43"0,3 3 19 0,0-3 5 15,0 0-9-15,0 0-1 16,0 0-4-16,0 0 1 16,0 0-13-16,0 0 1 0,0 0 2 15,3 3 2-15,-3-3 0 16,6 2-5-16,-6-2-4 16,6 0-1-16,-3-2 1 15,0-1-3-15,3-5-2 16,0 3 0-16,0-3 1 0,0 0-6 15,0 0 1 1,0 0-1-16,0 0-1 16,0 3 1-16,-3 0 3 0,-3 2-2 15,3 0 1-15,-3 3-3 16,0 0 1-16,0 0 2 16,0 0 3-16,0 6-2 15,0 4 0-15,0 3 1 16,0 3 0-16,0 8 0 15,0 2 2-15,0 4 5 16,0 4 4-16,0 0-6 16,0-5-3-16,2 1 1 15,-2-7 2-15,0-4-2 16,0-1-2-16,0-7 0 16,0-6-1-16,0 3-11 15,-2-2-3-15,2-1-24 0,-3-10-10 16,3 5-46-1,5 0-37-15,1 0 51 16</inkml:trace>
  <inkml:trace contextRef="#ctx0" brushRef="#br0" timeOffset="18643.3177">11494 16055 200 0,'-3'3'77'0,"3"-3"-60"0,3 0 15 0,-3 0 4 16,6 0-9-16,0 0-3 15,3 0-8-15,6 0 0 16,3 0-9-16,3 0 0 0,0 0 0 15,-1 0-3-15,-2 2-3 16,0-2 0-16,-3 3 1 16,0 0-3-16,-3-3 0 0,0 0-26 15,-3 2-11-15,0-2-72 16,5 0-41 0,-2 0 64-16</inkml:trace>
  <inkml:trace contextRef="#ctx0" brushRef="#br0" timeOffset="19302.2716">12009 15708 164 0,'-3'-10'63'0,"-3"7"-49"0,0-2 7 16,6 5 2-16,-3-3 1 15,-3 1 3-15,1 2-10 16,-4 0-3-16,0 2-8 15,-3 3-6-15,-3 6-1 0,0 8 1 16,0 10 2-16,0 10 1 16,3 6 1-16,3-2 0 15,6-1 0-15,9-5 0 0,6 3 0 16,9-9 0-16,12-1 2 16,3-7 1-16,-1-9 3 15,1-9-1-15,0-10 0 16,-4-9-1-16,-2-4 0 15,-6-14-4-15,-6-2-3 16,-6-6 2-16,-6 0 0 16,-9 1 1-16,-6 4 0 15,-3 4 0-15,-3 9 2 0,0 4-3 16,-3-1 0-16,3 11-17 16,-2 3-5-16,5 2-24 15,3 6-8 1,6 2-63-16</inkml:trace>
  <inkml:trace contextRef="#ctx0" brushRef="#br0" timeOffset="19963.1158">12492 15711 180 0,'-9'-8'68'0,"6"3"-52"0,-9 2 10 16,6 3 4-16,0 0-7 16,-6 0 1-16,-3 0-4 15,-6 5-1-15,0 6-10 16,-2 5-3-16,-1 10 0 0,0 14-1 16,6 5 2-16,3 0-2 15,9-5 0-15,6 2-1 16,9-5 0-16,6-5 0 0,12-6 2 15,11-5 1 1,4-7 1-16,0-14-2 0,0-8 1 16,-1-8-4-1,-5-8 0-15,-9-5 3 0,-9-6 1 16,-7-7-1-16,-8 2 1 16,-9 1-2-16,-2 2 0 15,-7 10-12-15,-3 3-3 16,-3 9-19-16,0 4-7 15,0 8-36 1,6 9-14-16,9 4-19 16</inkml:trace>
  <inkml:trace contextRef="#ctx0" brushRef="#br0" timeOffset="20479.4863">12819 15780 72 0,'-6'-8'30'0,"3"3"-24"0,3-3-31 16,0 2-18-16,0 4 109 31,3-12-18-31,0 1 2 16,-3 3-5-16,-3 2-4 15,0 0-5-15,-3 2 1 16,-3 1-21-16,-3 3 0 0,-3 2-2 16,0 5-5-16,-2 8-1 0,-4 8-4 15,3 14-1-15,0 10-1 16,3 2-2-16,9 3 3 15,3-7 2-15,9-1 2 16,9-10 1-16,9-6 0 16,15-7 0-16,8-6-2 15,4-10-1-15,-7-9 1 16,-2-12 3-16,-6-11 0 16,-9-8 0-16,-7-8-1 15,-8 0 0-15,-12-3-2 16,-6 9 1-16,-8-1-6 15,-13 8-3-15,-3 3-21 16,0 8-8-16,3 8-50 31,7 7-20-31</inkml:trace>
  <inkml:trace contextRef="#ctx0" brushRef="#br0" timeOffset="21200.1694">13721 15740 164 0,'-9'-13'63'0,"6"5"-49"0,-6 0 11 0,3 5 2 16,-3 1 0-16,-3 2 1 16,-3 2-7-16,-3 4-2 31,1 7-11-31,-4 11-5 0,3 10-2 16,0 14-1-16,6 2 0 0,6-2 4 15,6-6 5-15,6 0-5 16,9-10 0-16,9-3 4 15,12-13 3-15,11-8-2 16,4-11 0-16,-4-7-1 16,-2-11 0-16,-9-11 2 15,-9-3 1-15,-10-4 3 16,-11-1 2-16,-9 0-3 16,-11 6 0-16,-7 0-12 15,-6 10-3-15,0 3-15 16,0 7-6-16,4 6-26 15,2 11-9-15,9 8-68 16</inkml:trace>
  <inkml:trace contextRef="#ctx0" brushRef="#br0" timeOffset="21747.9823">14117 15706 148 0,'-3'-8'57'0,"0"5"-44"0,-3 0 18 16,3 3 6-16,0-2-8 16,-3-1-2-16,-3 3 0 15,-6 3 2-15,0 2-15 16,-3 3-15-16,0 8-4 0,-2 5 1 15,2 16 4-15,3 8 3 0,3 0 3 16,6-3 1-16,6 3 1 16,6-2-2-16,9-12 1 15,6-7 0-15,11-5 1 16,7-11 2-16,9-6 4 16,2-4-4-16,-5-9 0 15,-6-13-2-15,-10-5 0 16,-11-5 2-16,-6-6 4 15,-12-2-6-15,-12-1 0 16,-6 4-11-16,-2 4-3 16,-4 6-26-16,3 8-11 15,0 5-53-15,6 14-21 16,3 4 15 0</inkml:trace>
  <inkml:trace contextRef="#ctx0" brushRef="#br0" timeOffset="22390.6387">14584 15740 156 0,'-3'-13'57'0,"0"8"-44"0,-3-3 16 15,3 5 4-15,-6 0-7 16,-3 1-1-16,0 2-3 16,-5 2-2-16,-4 4-10 15,0 4-2-15,0 6-1 0,-6 13 1 16,3 6 2-16,1 10-3 15,5 0 1-15,9-3-1 16,9 3 1-16,9-5-2 16,6-6 1-16,8-8 0 15,10-7 1-15,9-14 0 16,8-5 2-16,7-5-3 16,-6-11 1-16,-7-13-1 15,-8-5 3-15,-9-6 4 16,-9-5 3-16,-12 3-5 0,-12-1-2 15,-12 1-5-15,-3 5-4 16,-3 5-9-16,-3 11-3 16,1 5-23-16,5 5-8 15,3 9-29-15,3 7-10 16,9 8-34 0</inkml:trace>
  <inkml:trace contextRef="#ctx0" brushRef="#br0" timeOffset="22923.9803">14992 15703 200 0,'-3'-8'74'0,"-3"8"-58"0,0-3 9 0,3 3 2 16,-6 3-7-16,-3 0-2 16,-3 5-6-16,-3 2-2 15,-2 6-6-15,-4 5-3 0,-6 14 2 16,3 2 0-16,6 2 1 16,9 1-2-16,9-3-2 15,9 3 5-15,9-8 4 16,6-3-1-16,6-8 1 15,9-8 3-15,5-8 5 0,10-5 2 16,2-10 1-16,-2-14-5 16,-9-5-1-16,-9-8 0 15,-10-8 4-15,-11 3-8 16,-15-1-3-16,-12 4-13 16,-8 7-4-16,-7 5-28 15,0 9-11-15,3 10-100 16</inkml:trace>
  <inkml:trace contextRef="#ctx0" brushRef="#br0" timeOffset="24429.0724">11474 16854 108 0,'0'3'44'0,"-3"2"-35"0,3-5 27 0,0 0 11 16,0 0-10-1,0 0-1-15,0 0-12 16,0 0-5-16,6 0-11 0,-1 0 4 0,-2-5 1 0,3 2-4 16,0-8-1-16,3 6-4 15,0-8-3-15,0 0-5 16,0 2-2-16,0 0 5 16,-3 4 2-16,-3 1-2 15,0 4 1-15,-3 2 0 16,3 2 0-16,0 4 0 15,0 1 2-15,0 15-3 16,3-4 0-16,0 3 7 16,-3 3 6-16,3 3-6 15,-3-4-1-15,0 1-3 16,0 0 1-16,0 0-4 16,0-8 0-16,-1 2-26 15,1-5-9-15,0-5-77 16</inkml:trace>
  <inkml:trace contextRef="#ctx0" brushRef="#br0" timeOffset="24616.6051">11477 17142 280 0,'-9'0'104'0,"12"3"-81"0,5-3-10 0,-2 3-10 16,6-3 1-16,9 0 5 15,3 0 0-15,0 0 2 0,3 0-6 16,-1 2-3-16,4-2 1 16,0 0-53-16,0 0-21 0,2 6-43 31</inkml:trace>
  <inkml:trace contextRef="#ctx0" brushRef="#br0" timeOffset="25451.0215">11917 16841 176 0,'-6'10'66'0,"9"-12"-52"0,0-4 12 0,-3 14 4 16,0-8-7-16,6-2 1 16,0-4-9-16,0-2-2 15,0-2-7 1,0-3-6-16,3-1-3 0,0-1 4 16,-3-4 1-16,3 6-3 15,-4 0 1-15,-2 2-2 16,0 3 0-16,0 8 2 15,-3 0 2-15,0 13-3 16,-3 6-2-16,0 7 2 16,3 1 0-16,0 4 7 15,-3-4 6-15,3 7-8 16,0-7-5-16,0-3 1 16,3-3 1-16,0-3 0 15,0-5 2-15,3-2-31 0,-3 0-11 16,-3-6-62-1,-3 6-31-15,-3-9 66 16</inkml:trace>
  <inkml:trace contextRef="#ctx0" brushRef="#br0" timeOffset="25607.3259">11860 17052 280 0,'-8'0'104'0,"11"6"-81"0,0-6-17 0,-1 5-12 16,4-2 12-16,6 2 10 15,9 0 1-15,6-2 3 16,6 0-11-16,-4-1-5 0,1-2-1 0,0 0-37 16,0-2-15-16,0 2-74 15</inkml:trace>
  <inkml:trace contextRef="#ctx0" brushRef="#br0" timeOffset="26282.3241">12328 16910 188 0,'-6'2'71'0,"9"-4"-55"0,-3 4 9 16,0-2 1-16,0 0-2 15,3 0 3-15,0-2-11 16,3-6-2-16,0 2-8 16,0-7-6-16,0 0-1 0,3 0 1 15,-1-1 2-15,-2 1-8 16,0 5-1-16,-3 0 8 16,0 3 6-16,0 0-5 0,-3 5-1 15,3 8-6 1,-3-3 1-16,0 8-3 0,3 8 0 15,3 0 10-15,-3 6 5 16,3-1-3 0,-3 4-1-16,3 1-2 15,0 1 1-15,0 0-4 0,0-3-2 16,-3-5-36-16,0-3-14 16</inkml:trace>
  <inkml:trace contextRef="#ctx0" brushRef="#br0" timeOffset="26453.3973">12313 17150 264 0,'-12'0'101'0,"6"0"-78"0,3 6-7 16,3-6-8-16,3 0-4 16,0 8 2-16,6-3 6 15,6 0 3-15,6-2-8 16,8-1-2-16,7-2 1 0,0 0-21 15,0 0-7-15,5 0-101 16</inkml:trace>
  <inkml:trace contextRef="#ctx0" brushRef="#br0" timeOffset="27174.0061">12762 16912 188 0,'-6'0'71'0,"9"3"-55"0,-3-3 11 0,0 0 0 16,0-3 2-16,3 1 2 15,0-6-14-15,3 2-5 16,0-10-8-16,0-2-3 0,0-1 0 16,3 6-1-16,-3-3 0 15,0 0 2-15,0 3 1 16,-3 5-4-16,0 0 1 16,0 3-2-16,0 0-2 0,0 2 0 15,-3 3 3 1,0 0 0-16,3 8 1 15,0 3-9-15,0 4-4 0,3 12 7 16,-3-1 2-16,0 1 4 16,3 2 0-16,-3-3 2 15,0 4 3-15,0-4-2 16,0-2-2-16,-3-3-16 16,0-3-7-16,3-4-58 15,-3-1-49 1,0-2 43-16</inkml:trace>
  <inkml:trace contextRef="#ctx0" brushRef="#br0" timeOffset="27362.3216">12742 17169 264 0,'-15'8'101'0,"15"-6"-78"0,0 1-5 16,0-3-7-16,6 0-7 0,3 0 2 15,8 0 3-15,10-3 2 16,9 1-5-16,3-1-6 0,2-2-1 16,1 5-72-16,0 0-33 15,-7-5 3 1</inkml:trace>
  <inkml:trace contextRef="#ctx0" brushRef="#br0" timeOffset="28177.2927">13617 16875 240 0,'0'0'90'0,"3"5"-70"0,-3-5 6 0,3 0-1 15,0-5-18-15,0 0-4 16,0-8-2-16,0-1 1 16,2 1-1-16,1-3-3 0,0 0 1 15,0-5 1-15,-3 8 0 16,0 0 0-16,0 5 0 15,0 3 0-15,0-1 0 16,-3 6 0-16,0 11 0 16,0 5 0-16,0 8 0 0,0 5-3 15,0 2 2-15,0 1 3 16,0 3 3-16,0-4-2 16,0 1 0-16,0-6-12 15,0-2-7-15,0-8-42 16,3 3-20-16</inkml:trace>
  <inkml:trace contextRef="#ctx0" brushRef="#br0" timeOffset="28379.9922">13596 17066 304 0,'-15'0'115'0,"12"0"-89"0,6 5-8 0,-3-5-7 15,0 0-10 1,6 0 2-16,3 5 9 0,3-2 4 15,3 0-7-15,5-1-3 16,7-2-2-16,3 5-9 16,3-2-4-16,-3-3-46 15,-1 0-21-15,1 0-49 16</inkml:trace>
  <inkml:trace contextRef="#ctx0" brushRef="#br0" timeOffset="29008.5136">13959 16915 192 0,'-6'5'74'0,"6"-5"-58"15,3-5 9-15,-3 5 2 0,3 0-1 16,-3-8 4-16,3-3-18 15,3-10-9-15,0 3-3 16,0-4 1-16,3-1 2 0,-3 1-8 16,0 1-2-16,0 5 4 15,-3 3 3-15,0 3 1 16,0 4-1-16,-3 1 1 16,0 5-1-16,0 11 2 15,0 4 1-15,0 4 3 16,2 7 1-16,1 6-10 15,-3 0-3 1,0-3 5-16,0 3 2 16,0-6-2-16,0 6 1 0,0-6-18 0,0-2-8 15,0-3-79 1</inkml:trace>
  <inkml:trace contextRef="#ctx0" brushRef="#br0" timeOffset="29211.2233">13968 17082 268 0,'-9'0'101'0,"12"0"-78"0,0 2-7 0,-3-2-8 16,3 0 3-16,0 5 7 16,3 1 0-16,3-4-1 15,3-2-9-15,6 6-5 0,2-6-2 0,7-6-28 16,6 6-9-16,-3 0-86 15,-7 0-44 1,-5 0 82-16</inkml:trace>
  <inkml:trace contextRef="#ctx0" brushRef="#br0" timeOffset="29901.0281">14423 16875 220 0,'-3'5'82'0,"3"-10"-64"0,3 5 9 16,0 0-2-16,0-3-11 15,0-7-1-15,0 2-3 16,0-5 1-16,3-3-6 15,0-5-1-15,0 5 0 0,-3-3-2 16,3 3-2-16,-3 3-2 0,0 0 1 16,0 5-1-16,0 0 0 15,0 3 0-15,0 0 0 16,0 2 2-16,-3 3 2 16,0 0-3-16,3 5 0 15,0 6 1-15,-3 7 2 16,0 9-6-16,0 4-1 15,-3 9 2-15,0-3 1 16,0 3 4-16,0-6 1 0,3-2-4 16,0-6-1-1,0-2-13-15,3-8-5 16,0 3-44-16,0-6-21 16,0-2 0-16</inkml:trace>
  <inkml:trace contextRef="#ctx0" brushRef="#br0" timeOffset="30107.1606">14382 17111 256 0,'-15'5'96'0,"9"-2"-75"0,0 2-1 32,6-5-7-32,0 8-7 15,3-6-1-15,3 1 8 0,3-3 6 16,6 5-10-16,2-5 0 0,7-5-2 15,6 5-3-15,3-3-3 16,2 1-36-16,1 4-14 16,-3 1-72-1</inkml:trace>
  <inkml:trace contextRef="#ctx0" brushRef="#br0" timeOffset="30826.923">14998 16796 160 0,'-3'-13'60'0,"0"5"-47"0,0-3 13 0,0 6 3 15,0 2 5-15,-3-2 6 16,-3-1 1-16,-3 4-1 0,-3-1-21 16,0 6-9-16,0 5-3 0,1 0-6 15,-4 21-3-15,-3 0-2 16,3 8 3-16,3 5 0 16,9 1 1-16,6-4 0 15,6 1 2-15,3 0-1 16,9-6-1-16,9-7 3 15,2-12 0-15,7-12 1 16,3-6 0-16,6-12 0 16,-1-7 0-16,-5-4 11 15,-9-6 5-15,-10-2 5 16,-11-6 2-16,-15 0 3 16,-8-5 1-16,-10 6-5 0,-3 2-4 15,0 10-19-15,3 3-6 16,1 3-35-16,5 13-15 15,9 3-57-15,3 10-24 16</inkml:trace>
  <inkml:trace contextRef="#ctx0" brushRef="#br0" timeOffset="33187.0932">11599 17822 160 0,'0'-18'63'0,"-6"7"-49"0,-6 1 18 0,6 4 7 16,-6 6-5-16,-3-2 1 15,-6-4-14-15,-3 6-3 16,-2 8-10-16,-1-2-5 0,3 7 0 16,0 5-2-16,0 9-1 15,6 7 1-15,4 9-1 16,8 10 2-16,9-1 3 16,8-4-2-16,16-3-2 15,15-13 6-15,6-6 3 16,-1-13-3-16,-5-18 1 15,-3-8-1-15,-7-14 3 0,-5-2 1 16,-6-8 1-16,-9 6 7 16,-9-4 2-1,-9 3-4-15,-9 1 0 0,-12 4-10 16,-3 6-4-16,1 3-24 16,2 4-9-16,6 6-56 15,9 3-21-15,6 5-20 16</inkml:trace>
  <inkml:trace contextRef="#ctx0" brushRef="#br0" timeOffset="41117.5027">11968 17828 132 0,'6'0'52'0,"-12"0"-41"0,9 0 15 16,-3 0 6-16,0 0-7 0,0 0-2 15,0 0-7-15,-3 0 0 16,3 5-9-16,0-2-2 0,-3 7 1 15,-3-2-1-15,0 0 2 16,-3 5-2-16,3-2 2 16,0-3-2-16,0 5 2 15,0-8-4-15,3 3 0 16,3-8-1-16,0 0-2 16,0 0-2-16,6 0-1 0,0-2 2 15,0-4 0-15,0 1 1 16,3 0 2-16,0-3-1 15,0-5-1-15,3 5 1 16,-4-3 1-16,1-2-1 16,-3 5-1-16,0 3 1 15,0-3-1-15,-3 2 2 16,-3 6 1-16,0 0 3 16,3 0 1-16,0 6-1 15,-3 2-1-15,0 5-1 16,0 0 2-16,0 6-3 15,0 2 0-15,0 3 3 16,0 2 1-16,-3 0 1 16,0 1 0-16,-3-3-2 15,6-3 1-15,3 0-6 0,-3-8-1 16,-3 1 0-16,3-4 2 16,-3-2-1-16,3-3-1 15,-3-5 1-15,0 6-1 16,3-6-11-16,-3-6-5 15,-3 6-23-15,3 0-10 16,0-5-25 0,0 5-50-16,3 5 24 15</inkml:trace>
  <inkml:trace contextRef="#ctx0" brushRef="#br0" timeOffset="41192.0269">11908 18161 180 0,'-12'-5'68'0,"9"5"-52"0,-6 10 10 15,6-7 4-15,3-3 4 16,0 5 4-16</inkml:trace>
  <inkml:trace contextRef="#ctx0" brushRef="#br0" timeOffset="41332.9686">11887 18182 436 0,'9'5'22'0,"6"-5"-7"0,6 0-1 16,9 0 2-16,-4 0-4 16,1 0 1-16,-3-5-8 15,0 5-3-15,-6 5-1 16,0-5 1-16,-6 6-8 15,-1-1-45-15,-2-2-16 16</inkml:trace>
  <inkml:trace contextRef="#ctx0" brushRef="#br0" timeOffset="42195.113">12512 17814 160 0,'-9'-13'60'0,"18"13"-47"0,-12-5 8 0,-3 5 2 0,3 0 1 16,-5-3 3-16,-1 1-1 15,-6 2-1-15,-3 5-14 16,-6 3-2-16,0 8-2 0,-3 5-1 16,4 5-1-16,2 19-1 15,6 3 0-15,6 10 4 16,9-8 3-16,9-2-4 16,9-8-2-16,12-3 0 15,8-5-1-15,1-11 4 16,-3-13 3-16,2-8-2 0,-5-14 0 15,-3-12-1 1,-6-14 0-16,-6 1-2 0,-7-6-1 16,-8-3-3-16,-6 6-2 15,-6 2 1-15,-5 6 1 16,-4 12-3-16,0 4-2 16,-3-1-20-16,0 14-8 15,3-3-15-15,3 8-4 16,15 8-68-1</inkml:trace>
  <inkml:trace contextRef="#ctx0" brushRef="#br0" timeOffset="42744.3503">12905 17854 184 0,'-9'0'71'0,"-3"0"-55"0,-2 0 15 0,8 0 3 16,-6 5-13-16,-6-2-4 16,0 10-8-16,-3 3-4 15,0 5-2-15,3 14 2 0,4 2 4 16,5 8-10-16,6 2-3 15,9-7 2-15,8 5 2 0,13-8 3 16,15-8 3-16,3-5-1 16,-1-16 0-16,-2-8-1 15,0-19 2-15,-7-7-1 16,-5-6 0-16,-6 6 8 16,-12-22 6-16,-12 3 3 15,-6 5 2-15,-9 3 0 16,-3 3 2-16,-6 8-14 15,-3 7-5 1,1 0-28-16,2 4-12 0,9 4-34 16,3 3-15-1,15 13-44 1</inkml:trace>
  <inkml:trace contextRef="#ctx0" brushRef="#br0" timeOffset="43544.075">13640 17833 160 0,'-5'-11'60'0,"-1"9"-47"16,-3 2 10-16,3 0 3 0,-3 2-9 15,-3-2 1-15,-3 11-7 16,0 5 1-16,-3 2-7 16,0 9-5-16,0 10-3 0,7 5 4 15,5 8 1-15,6-2 4 16,6-6 3-16,5-7 2 16,10-14 3-16,6-3 2 15,9-12 2-15,3-6-4 16,-1-19 2-16,4-7 4 15,-12-6 2-15,-7-2 0 16,-11-3 1-16,-12 2-7 16,-6 3 1-16,-8 1-8 0,-4 4-1 15,-3 1-13 1,0 7-4-16,3 3-18 0,3 6-6 16,6 7-42-16,6 6-16 15,6 2-28 1</inkml:trace>
  <inkml:trace contextRef="#ctx0" brushRef="#br0" timeOffset="44076.2218">13998 17867 108 0,'3'-5'44'0,"3"-3"-35"0,0 8-8 15,-3-5-8-15,-1 5 22 16,1-3 14-16,-3 3 10 15,0-5 6-15,0 5-13 0,0 0-5 16,-3 5-15-16,-2-2 3 0,-4 2 3 16,-3 8-2-16,0 1 3 15,-3 9-8-15,-3 6-4 16,0 9-4-16,6 9-3 16,6-2-2-16,6 0-1 15,6-5 4-15,6-8 3 16,6-11 5-16,9-3 2 15,6-18-1-15,5-5-1 0,7-8 1 16,-6-14 1 0,-4-5 1-16,-8-2 0 15,-12-6 5-15,-9 1 1 0,-15-1 2 16,-6 3 0-16,-9 5-5 16,-2 11-1-16,-1 3-17 15,3 4-8-15,0 6-19 16,6 3-6-16,6 5-45 15,6 13-20-15,9 1-27 16</inkml:trace>
  <inkml:trace contextRef="#ctx0" brushRef="#br0" timeOffset="44625.7156">14498 17849 228 0,'-9'0'85'0,"3"-8"-66"0,-3 8 1 16,6 0-4-16,-3 8-5 16,-3-3 3-16,-3 3-3 15,-3 5-1-15,-3 14-6 16,1 4-3-16,2 14 2 0,6 8-4 15,6 0-2-15,6-8 2 16,6 0 0-16,6-13 5 16,5-11 5-16,7-2 6 15,6-14 3-15,6-16-3 16,2-2 1-16,4-13 0 16,-3-14 2-16,-13-5-4 15,-5 0 0-15,-15 3-8 16,-9-1-2-16,-12 4 4 15,-6 4 3-15,-3 4-6 0,1 9-1 16,-1 4-22-16,0 5-10 16,3 7-28-16,3 6-10 15,3 6-69 1</inkml:trace>
  <inkml:trace contextRef="#ctx0" brushRef="#br0" timeOffset="45063.8084">15001 17873 232 0,'-9'-19'88'0,"3"19"-69"0,-3-8 11 16,6 3 1-16,-3 5-13 16,-3-5-2-16,0 5-5 15,-3 0-2-15,-3 5-5 16,-2 3-1-16,-1 10 1 0,-6 6-5 0,3 11 1 16,6 12-2-16,6 11 0 15,9-5 0-15,9 3 0 16,3-9 2-16,6-9 0 15,12-9 0-15,5-6 2 16,13-15 14-16,12-8 7 16,-1-13-3-16,-5-19-1 15,-10-2 8-15,-11-6 8 16,-9-5-2-16,-12 0 3 16,-9 0-14-16,-15 6-3 15,-6 7-27-15,-9 3-9 16,0 5-54-16,7 8-23 0,-1 13-73 31</inkml:trace>
  <inkml:trace contextRef="#ctx0" brushRef="#br0" timeOffset="54878.9756">13215 1715 88 0,'-3'-14'33'0,"6"14"-26"0,-3 0 5 0,0-5 2 0,0 5 5 16,3-8 3-16,0 3 6 15,-3-3 3-15,3 3 2 16,-3-1 3-16,0 4-20 16,3-1 6-16,-3 3 2 0,0 0-1 15,3 5 0-15,0 6-6 16,0 10-2-16,0 0-1 15,0 6 4-15,-3 4-1 16,0 6-1-16,0-2-6 16,0 4-4-16,0 1-1 15,0-3-1-15,0-5-2 16,0-6 1-16,0 1-2 0,0-11-1 16,0 0-2-16,0-8-1 15,0 0-7 1,0 2-4-16,3-7-8 0,-3-3-1 31,0 2-26-31,0-2-8 16,0-2-5-16,-3-6 0 15,3 0-23 1</inkml:trace>
  <inkml:trace contextRef="#ctx0" brushRef="#br0" timeOffset="55287.1692">13227 1675 240 0,'-9'0'90'0,"9"2"-70"0,0 4 19 16,0-6 3-16,0 0-5 16,6 0 5-1,18 0-16 1,5 0-15-16,7-8 4 16,-3 3 2-16,-6-1-9 0,-1 4-4 15,-2-4-3-15,-3 6-1 16,-3 0 0-16,-3 0 0 15,-3 0 0-15,0-5 0 16,-4 10-9-16,1-5-4 16,0 0-13-16,-6-5-6 15,-3 5-8-15,3-3-2 16,-3 11-15-16,0-5-4 16,-3 8-40-16</inkml:trace>
  <inkml:trace contextRef="#ctx0" brushRef="#br0" timeOffset="55569.6269">13245 1913 240 0,'-12'0'90'0,"15"5"-70"0,-6 1 17 16,3-6 4-16,3 2-9 15,3-2-1 1,6 3-11-16,5-3-2 16,10-3-11-16,-3 1 0 0,9 2 0 0,-4-6-3 0,1 1-1 15,-3 2-1-15,-6-2-2 16,-3-3-4-16,-3 3 0 16,-3 5-18-16,-1-6-6 15,-2 6-12-15,-3 6-5 16,-3-1-13-16,-3 3-6 15</inkml:trace>
  <inkml:trace contextRef="#ctx0" brushRef="#br0" timeOffset="55913.3489">13301 2204 152 0,'-24'5'57'0,"24"-10"-44"0,-6 5 23 15,6 3 6-15,0-3-5 16,-3 0-2-16,3 0-4 16,-3-3-2-16,6 3-16 15,6 3-3-15,3-1-3 0,12-4 5 16,0-1 3-16,3-2 0 0,2 5 1 15,-2-3-8-15,3 0-5 16,-3 9-2-16,0-9 1 16,-7 11-3-16,1-5 0 15,-3-1 1 1,-3-2 0-16,-3 8-5 0,-3-8-1 16,0 0-33-16,0 0-13 15</inkml:trace>
  <inkml:trace contextRef="#ctx0" brushRef="#br0" timeOffset="56886.9345">13262 2061 128 0,'3'-13'49'0,"-3"26"-38"16,0-18 10-16,0 10 4 0,3-5 1 16,0 0 2-16,-3 3-4 15,3 7-3-15,0-2-11 16,0 3 2-16,0 2 2 0,-3 0-1 15,-3 6 0-15,0-3-3 16,0 2 1-16,-3-5-6 16,3-2-3-16,3-3-1 15,0-3-1-15,3 6-22 16,6-6-10-16,0 0-79 16</inkml:trace>
  <inkml:trace contextRef="#ctx0" brushRef="#br0" timeOffset="57985.2853">13947 1945 160 0,'-6'0'60'0,"9"5"-47"0,-9-5 19 16,3 0 20-1,3 0-29-15,-3 5 5 0,-3-2-9 0,-6-3 0 16,9 5-4-16,-9-5-1 16,9 0-8-16,0 0 0 0,3 0 1 15,0-5-3-15,6 2-1 16,-6 1-3-16,9-1-1 15,0 3-1-15,0 0 0 16,-3 0 0-16,0 0-2 16,-6 0 7-16,0 0 3 15,3 3 8-15,-3-1 3 0,-6 1-6 16,3 2-2-16,-3-5-5 16,3 0-1-16,0 0-1 15,0-5 1-15,-3 0 0 16,3 2 1-16,0 3-7 15,9-5-2-15,0 2-1 16,3 3 2-16,-3 3 2 16,0-3 1-16,0 0 3 15,-6 0 3-15,0 0 0 16,0 5 2-16,-3-2 2 16,0-3 2-16,0 2-5 15,0-2-4-15,-3 0-1 0,3 0-1 16,0-5-7-16,3 5-3 15,0-5-27-15,0 5-14 16,6 5-50 0,0 0-56-16,0 6 47 15</inkml:trace>
  <inkml:trace contextRef="#ctx0" brushRef="#br0" timeOffset="58547.6459">13953 2175 168 0,'0'-11'66'0,"3"32"-52"0,-3-26 1 0,0 5-1 0,0 0 1 15,0 0 5-15,0-2-1 16,0 2-2-16,0 0-9 15,3-3 1-15,-3 3 2 0,0 5 7 16,0 0 3-16,0 1 1 16,0-6 1-16,0 8-9 15,0-8-3-15,3 10-4 16,-3-10-2-16,0 0-1 16,-3-2 0-16,3-1-2 15,0-5-2-15,0-3 1 16,0 4-4-1,0 1 0-15,3-7 2 16,3 8-2 0,3 10-1-16,-3-10 3 15,3 13-2-15,-9-8 1 16,3 5 4-16,-3-5 3 16,0 5 7-16,-3-5 4 15,0 8-4-15,-3-3 1 16,0-10-2-16,0 5 1 15,3-5-24 1,-3-8 6-16,6 13 4 16,3-11-3-16,3 8 0 15,-3 1-1-15,0 2 4 16,-3 0 1-16,3-6 1 0,-3 17-11 16,-3-8-5-16,-3 2-45 15,3-2-20-15,0 2-40 16</inkml:trace>
  <inkml:trace contextRef="#ctx0" brushRef="#br0" timeOffset="60069.7288">14837 1675 124 0,'-3'-24'49'0,"6"24"-38"0,-3-21 6 0,0 10 1 0,0 3 14 16,0 3 25-1,-6 2-13-15,-6 6-23 16,-9 8-10-16,1 2-4 0,-7 13 5 16,0 6 4-16,-3 8-2 15,0 7 2-15,7 12-9 16,5 12-4-16,9-13 0 16,9 3 2-16,12-16-4 15,12-3-3-15,14-2-19 0,-2-11-7 16,0-5-12-16,-1-19-2 15</inkml:trace>
  <inkml:trace contextRef="#ctx0" brushRef="#br0" timeOffset="60571.4396">14858 1955 196 0,'-6'8'74'0,"9"-8"-58"0,3 6 1 16,-6 1 3-1,0 12-2-15,3-3-6 16,3 13-3-16,0-5-5 16,0 0-3-16,0-6 2 0,3-2-2 15,0-3-1-15,2-10-2 0,1-6 1 16,-3 3 1-16,3-8 0 16,-3 0-3-16,0-10 2 15,-3-1 1-15,0 1 2 16,-3 2 1-16,-3 3 3 15,3-1-3-15,-6 6 0 16,3 6 1 0,-3 2 2-16,3 5-3 0,0 6-2 15,0 2 0-15,3 0-1 16,0 0-5-16,3 3-1 16,3-5 0-16,3 2 2 15,0-13-38-15,-1 0-14 16,1-8-36-16</inkml:trace>
  <inkml:trace contextRef="#ctx0" brushRef="#br0" timeOffset="60933.8777">15069 1976 220 0,'-3'6'85'0,"0"2"-66"0,6-3-8 15,-3-5-8-15,6 16 4 16,0 8 8-16,-6-6 3 15,3-5 2 1,3 14-11 0,3-19-5-16,-6-3-1 0,0 0-4 15,-3 3 0-15,3-8-4 16,3-5 1 0,-3-3 6-1,0-5 4-15,0-6-1 0,3-7 2 16,6 5-17-16,6 2-8 15,-7 6 17-15,7 0 12 16,-3 7-10-16,6 6-3 16,-3 0 8-16,-3 6 8 15,0 2-3-15,-3 5-1 16,-4 5-3-16,-2-4-2 0,3-1-6 16,-6 5 1-1,3-4-16-15,-3-6-6 0,0 0-22 16,3-3-8-16,0-10 230 15,3-3 107-15</inkml:trace>
  <inkml:trace contextRef="#ctx0" brushRef="#br0" timeOffset="61137.083">15462 1892 228 0,'-9'0'88'0,"3"5"-69"0,0 3 15 0,3-3 1 16,-3-2-1-16,-3 8 2 15</inkml:trace>
  <inkml:trace contextRef="#ctx0" brushRef="#br0" timeOffset="61324.8008">15406 1942 497 0,'-6'11'8'15,"3"-1"-7"-15,3-2-5 0,6 3 3 16,3 2 0-16,2 3 1 16,4 0 0-16,0-6 0 15,-3 1-5-15,-3 2 1 16,-3 0 4-16,-9-5 7 16,-3 3 3-1,-3 2-3-15,-3-5-2 16,0-3-7-16,-3-5-3 0,1 0-20 15,2-5-7-15,3 2-38 16,0 6-15-16</inkml:trace>
  <inkml:trace contextRef="#ctx0" brushRef="#br0" timeOffset="61590.2058">15581 1924 220 0,'0'0'85'0,"0"0"-66"0,6 13 1 0,-6-5-4 16,3 5 4-16,0 5 7 16,0 1-10-16,0 2-2 15,-3 0-9-15,6 3-4 0,-3-3-1 16,3-10-28-16,0-3-11 15,0 5-41 1,3-13-54-16,-9-13 35 16</inkml:trace>
  <inkml:trace contextRef="#ctx0" brushRef="#br0" timeOffset="61730.9567">15572 1839 272 0,'-15'-8'104'0,"18"8"-81"0,3 0-17 15,0 0-14-15,3 3-9 16,-3-3 2-16,3 5-35 16,6-2-17-16,0-3-18 15,9 2-8-15</inkml:trace>
  <inkml:trace contextRef="#ctx0" brushRef="#br0" timeOffset="62203.0814">15819 1857 232 0,'-6'3'88'0,"9"-3"-69"0,-9 5 4 16,6-5-2-16,-6 6 4 0,0 2 7 15,-2-1-17-15,-4 12-8 16,0 0-5-16,3 7-2 0,-3 0 0 16,3 9 0-16,6-9 0 15,3-7-3-15,3-6 2 16,6-8 1-16,0 1 0 15,3 2-5-15,0-8 1 0,-3-14 0 16,-1 6 2-16,1-7 1 16,-3-1 1-1,0 2 0-15,-3 1 0 16,0-5-3 0,0 4 0-16,0 1-1 15,-3 5 3-15,3 6-5 16,0 12 2-16,3 9 2 15,3 2 3-15,-3 13 6 16,3 3 4-16,-3 0 5 16,-3-2 4-16,-6-14 1 15,-3 3-1-15,-3 2-8 16,0-10-3-16,-6 0-3 16,0 0-1-16,-3-8-14 0,-2-3-4 15,-4-8-18-15,6 1-6 16,-6-6-68-1,12-13-18 1</inkml:trace>
  <inkml:trace contextRef="#ctx0" brushRef="#br0" timeOffset="62406.7986">15912 1865 224 0,'3'19'85'0,"0"2"-66"0,0 3 8 0,-3-3 0 15,0-8 4-15,-3 6 3 16,3-1-16-16,0-5-8 0,0 1-6 16,0-6-1-1,0 5-2-15,-3-10-1 0,3-3-2 16,0-8-1-16</inkml:trace>
  <inkml:trace contextRef="#ctx0" brushRef="#br0" timeOffset="62610.0467">15921 2021 457 0,'8'-26'-17'0,"4"2"4"0,6 3 8 16,-3 2 3-16,3 6 4 15,9 8 14 1,-6 8 20 0,2 5-18-1,-11 5-2-15,0 3-9 0,-6 7-2 16,-3-4-9-16,-6 2-5 15,9-2 5-15,-6-1-34 16,0-2-12-16,3-5-47 16,9-11-49-16,3-14 48 15</inkml:trace>
  <inkml:trace contextRef="#ctx0" brushRef="#br0" timeOffset="62972.2026">16224 1879 256 0,'-6'5'96'0,"9"-3"-75"0,9 9-5 0,-9-11-7 0,3 8 7 16,3-3 9-16,0 1-3 15,0 2-1-15,0-6-12 16,0 3-5-16,3-7-1 0,-4-1-2 16,4 1 2-16,-3-4-2 15,-3 4 2-15,-3-9-2 16,-3 3-3-1,-3-5-1-15,-3 2-7 16,-3 3-2-16,0 8 0 16,-5 0 2-16,-1 3 1 15,0 8 3-15,3-4 4 16,0 7 3-16,3-1 4 16,0 3 4-1,9 5-4-15,0-5-5 0,6 0-1 16,3-3-8-16,6-8-4 15,3 3-22-15,3-5-10 16,5-3-18-16,-5 0-8 16</inkml:trace>
  <inkml:trace contextRef="#ctx0" brushRef="#br0" timeOffset="63410.0258">16549 1884 220 0,'8'-19'85'0,"-25"11"-66"0,8 3 10 16,12-3-1-16,-9 6-3 15,0-1 2-15,-6 3-6 16,0 0-3-16,-9 3-10 16,3 7-7-16,0-2-2 15,-2 11 3-15,5 7 1 16,3-7-1-16,3 7-2 0,3-5 1 16,6 3-1-16,6 2-3 15,6-12 2-15,6-12 1 16,-3 4 2-16,20-14-3 15,1-6 0 1,-12-7 1-16,-6 3 0 16,-1 2 0-16,-5 0 0 15,-3-16-3-15,0-7 2 16,-3 4-1-16,0-7 0 16,-9 21 2-16,9-16-3 0,-12 13 0 15,9 8 2-15,-9 3 2 16,9 10 0-16,-9 11-1 15,9 13 3-15,-12 3 0 16,0 10 1-16,15 3 0 16,-9-2-2-16,9 10 1 15,-6 0-2-15,9-6 2 16,3-17-18-16,0 1-4 16,3-9-35-1,-3-6-15-15</inkml:trace>
  <inkml:trace contextRef="#ctx0" brushRef="#br0" timeOffset="63691.0539">16724 1550 236 0,'6'0'88'0,"0"3"-69"0,6 16 0 0,-3-6-4 16,3 8 22-1,0 8 20-15,3 6-30 0,0 10 0 32,-1 2-17-32,-5 11 7 0,-3 1-10 0,-9-1-15 15,-3-5 5-15,-14 0-18 16,-4-3-129-16,-3-10-57 15</inkml:trace>
  <inkml:trace contextRef="#ctx0" brushRef="#br1" timeOffset="67329.8363">2830 17814 318 0,'11'8'-174'0</inkml:trace>
  <inkml:trace contextRef="#ctx0" brushRef="#br1" timeOffset="69132.7401">12649 3408 260 0,'-6'-3'96'0,"15"16"-75"0,-9 6 6 0,3-6-2 0,0 3 1 15,-3 8 5-15,0 8-13 16,-3 5-5-16,0 8-8 15,0-3-4-15,3-2 2 0,0-1-4 16,0-7 0-16,0-5 3 16,0-1 3-16,0-10-26 15,0-3-13-15,-3 3-27 16,3-16-12-16</inkml:trace>
  <inkml:trace contextRef="#ctx0" brushRef="#br1" timeOffset="69446.0425">12631 3405 296 0,'-11'-10'110'0,"2"-4"-86"0,12 4 16 0,-3 5 2 16,3 2-5-16,0 0 2 15,2 3-21-15,1-2-8 16,6 2-7-16,0-3-5 0,6 3-1 16,6-3 2-16,0-2 0 15,5 2-2-15,-2 3 2 16,6 0 1-16,-3-5 2 16,0 0-23-16,-7-1-11 15,-5 4-23-15,-3-1-11 0,-3 6-50 16</inkml:trace>
  <inkml:trace contextRef="#ctx0" brushRef="#br1" timeOffset="69649.2384">12670 3567 316 0,'-9'2'121'0,"9"-10"-95"0,9 11 5 15,-9-3 0-15,15 0-13 16,3 0-5-16,6-3-1 16,-1 3-7-16,7-2-12 0,-3-4-3 15,3 6-26-15,-6 3-11 16,-10 2-42-16,-2 3-19 16</inkml:trace>
  <inkml:trace contextRef="#ctx0" brushRef="#br1" timeOffset="69823.6574">12599 3884 280 0,'0'11'107'16,"9"-19"-83"-16,0 13-1 0,-1-5-3 0,4-3-10 15,9 1 0-15,6-6-6 0,-6 3-3 0,20-3 0 16,7 2-15-16,-6 1-3 0,-6 0-37 15,-7-3-18-15</inkml:trace>
  <inkml:trace contextRef="#ctx0" brushRef="#br1" timeOffset="70089.0748">13176 3567 272 0,'-18'0'104'0,"12"5"-81"0,-3 8-2 15,3 3-7-15,-3-3 5 16,-5 8 7-16,-1 8-9 0,0 1-4 16,0 1-8-16,3 1-4 0,3-3 2 15,0-5-20-15,0-5-8 16,0-6-51-16,3-3-21 15,6-10 488 1</inkml:trace>
  <inkml:trace contextRef="#ctx0" brushRef="#br1" timeOffset="70283.659">12974 3672 296 0,'3'-5'112'0,"6"13"-87"0,6-5-2 15,-10 2-9-15,1 3-2 16,3 5 3-16,3 3-6 16,-3 3-3-16,3 4-3 15,3 1-3-15,-3-5 1 0,3-1-39 16,0-2-16-16,2-3-77 16</inkml:trace>
  <inkml:trace contextRef="#ctx0" brushRef="#br1" timeOffset="70824.9402">13259 3646 252 0,'-11'5'96'0,"5"6"-75"0,3 10-3 0,3-8-8 16,-3 14 5-16,0 7 7 15,0 0-5-15,0 6 1 0,3-3-11 16,0-2-2-16,-3-6-1 0,0 0-2 16,3-5-2-16,-3-6-6 15,3-2-1-15,0-5-4 16,-3-3 2-16,0-3 7 16,0 0 3-16,0-5 1 15,-3-8 1-15,0-2 7 16,0 2 3-16,3-11 0 15,3-15-9 1,3-3 0 0,3 0-1-16,0-3 1 15,6 3 2-15,9 3-3 16,2 2 0-16,16 0 1 0,-12 8 2 16,-3 6-3-16,3 4 0 15,-4 9-3-15,-2 5-1 16,-3 8 3-16,-3 8 3 15,-3 3 0-15,0 7 0 16,-3-2 3-16,-3 0 3 16,-6-1-2-16,0-4 0 15,-3-3-5-15,-3 0-1 16,-9-3 1-16,-6-8 0 16,-9 1-9-16,0-9-2 15,1-2-16-15,2-3-8 16,6 2-16-16,3-2-6 15,9-2-51 1</inkml:trace>
  <inkml:trace contextRef="#ctx0" brushRef="#br1" timeOffset="71093.0231">13730 3604 260 0,'9'-3'96'0,"0"3"-75"0,-9 3-5 15,3 2 83-15,-3 0-24 16,3-5-15 0,-6 0-14-16,0 3-28 15,0 0-7-15,0-1 0 0,3-2-7 0,-6 3-2 16,0-6-23-16,3 1-11 15,0 4-37-15,3-2-16 16</inkml:trace>
  <inkml:trace contextRef="#ctx0" brushRef="#br1" timeOffset="71296.0726">13792 3829 336 0,'-9'10'126'16,"3"-7"-98"-16,9-11-3 0,-3 8-7 0,6 5 6 16,-6-2 9-1,3-6-15-15,-6 0-7 0,9 1-7 16,-6 2-6-16,6-5-1 0,-6 2-5 16,6 0 0-16,-6 1-3 15,3-1 2-15,-3 3-30 16,3-3-14-16</inkml:trace>
  <inkml:trace contextRef="#ctx0" brushRef="#br1" timeOffset="72299.0399">14510 3334 156 0,'-3'-45'57'0,"-3"39"-44"0,-6 1 29 0,6 5 11 16,-3 5-12-16,0 6-3 15,-6 2-11-15,0 6-5 16,-6 18-12-16,-2-5 0 0,2 15 3 16,9 1-7-16,3 2-3 15,6-5-2-15,12 5-1 16,3-7-9-16,9-9-2 0,2-10-18 16,7-3-7-16,0-5-43 15,-3-11-60 1,0-7 31-16</inkml:trace>
  <inkml:trace contextRef="#ctx0" brushRef="#br1" timeOffset="73006.745">14614 3395 188 0,'-6'0'71'0,"9"-8"-55"0,-3 21 6 0,3-5 2 0,-3 10-2 16,0 1 4-16,3 5-12 15,0 2-5-15,-3 3-6 16,-3-2-5-16,3-1-1 0,0-2 13 16,0-8 7-16,0 0-8 15,-3-3-2-15,3-2-3 0,-3-6 2 16,0 0-3-16,3-5 0 16,-3-3-1-16,9-7 1 15,-3-3-9 1,3-1 4-16,3-4-4 15,6 2 3-15,2 3 0 32,7 5 1-32,6 8 0 15,-6 5 7-15,0 8 6 16,-7 1-3-16,-5 2 0 16,0-1-4-16,-6-1 6 0,-3 1 5 15,-9-4 2 1,3 2-10-16,-12-5-3 15,4 3-3 1,-10-6-17 0,3-2 9-16,-6-3-8 0,3-3-18 0,6-5-8 0,0 3-37 15,6 0-14-15,4-3 1 16,5 2 6-16</inkml:trace>
  <inkml:trace contextRef="#ctx0" brushRef="#br1" timeOffset="73209.7879">14906 3580 252 0,'-3'-3'93'0,"8"22"-72"0,1-1-6 0,-3-15 7 16,0 10-2 0,-3 3-5-16,0 0-4 15,0 0-6-15,0-3-6 0,3-2-2 16,0-1-40-16,0-7-19 15,-3-3-50 1</inkml:trace>
  <inkml:trace contextRef="#ctx0" brushRef="#br1" timeOffset="73365.9753">14911 3490 320 0,'-11'16'121'0,"14"-27"-95"0,2 6-11 0,-5 5-12 0,6-3-6 15,0 1 1 1,0 2-14-16,3 2-6 0,3-4-53 16,0 4-76-1,3 4 79-15</inkml:trace>
  <inkml:trace contextRef="#ctx0" brushRef="#br1" timeOffset="73759.1881">15191 3559 228 0,'-3'-3'85'0,"6"6"-66"0,-9-6 1 16,0 3-2-1,-3 5 3-15,3-2 7 16,-2 2-13-16,-7 1-8 0,3 1-5 0,-6 12-4 31,3 0 1-31,6 4 1 16,6 1-3-16,3-11 0 15,9 1-9-15,3-12-3 16,6 4 8-16,3-12 6 0,-4-4 3 16,1-1 4-16,-3 0-8 15,-3-4 0-15,0 1 0 16,-3-1 12-16,-6 9 6 0,3-2 3 16,-6 3 1-16,0 5-3 31,3 0-9-31,-3 3-6 15,3 7-3-15,0-4 3 16,-3 7-30 0,6 5 16-16,0-5-24 0,3 1-35 15,0-4-67 1,3 1 72-16,-1-3-21 0</inkml:trace>
  <inkml:trace contextRef="#ctx0" brushRef="#br1" timeOffset="74057.3727">15438 3575 236 0,'-9'-16'90'0,"6"16"-70"0,0-6 2 0,0 6-4 15,0 0 10-15,-2 3 7 16,-4 0-14-16,0 2-7 16,0 3-8-16,0-5-3 0,3 4 1 15,0 7-5-15,9-6 1 16,3-8-2-16,3 10 0 15,0 1-3 1,3-1 3-16,-6 4 3 16,2-1 0-16,-5 5 6 15,-6-2-4-15,-2 3 1 16,-7-3 0 0,0-6 0-16,-3-2-2 15,0-8-13-15,0 3-4 0,3-6-108 16,3 1 67-16,6-6-31 0</inkml:trace>
  <inkml:trace contextRef="#ctx0" brushRef="#br1" timeOffset="74416.7581">15528 3614 292 0,'6'6'110'0,"-6"-6"-86"0,14 5-11 0,-8-3-2 16,3 1-11-16,-3-3 10 15,3 3-6-15,0-6-1 16,3 3-2-16,3-5-8 16,0 2 4-16,-3-5-5 15,3 0 4 1,-12-8-13-16,-3 3 9 0,-15 0-7 16,3 2 9-16,-6 3 7 15,3 6 0-15,-6 2 9 16,3 5-6-16,-2 6 16 15,2 2-11-15,0 11 16 16,6 0-15-16,0 5 5 16,6 2-10-16,6 1-4 15,6-8-2-15,6-3-23 16,3-2 12-16,9-11-80 16,5-3 51-16,7-10-95 15,3-3 77-15</inkml:trace>
  <inkml:trace contextRef="#ctx0" brushRef="#br1" timeOffset="74856.4807">15876 3543 280 0,'-21'-6'107'0,"21"6"-83"0,-18-2-1 0,9 2 1 47,3 5-16-47,-9 0-4 16,3 6-2-16,-8 2-7 15,5 3 3-15,-3 8 3 0,6 0 0 0,3 2 6 16,6 3-4-16,3 0 3 16,6-2-3-16,3-6 0 15,3-2-1-15,3-14-2 16,3-3 1-16,2-12 3 16,1-1-2-16,-3-12 1 15,0 1-1-15,-3-7-10 16,-3 5 4-16,-6-10-14 15,0 5 10-15,-6-16-5 16,0 11 8-16,-6-6 5 16,3 11 0-16,-6 0 14 15,3 7-8-15,-3 4 8 16,6 7-7-16,-3 3-2 16,3 6-3-16,0 4 3 15,6 4-3-15,0 12 15 16,3 6-10-16,3 8 4 15,0 0-7-15,3 5-11 16,0-3 4-16,-3 6-46 16,3-6 27-16,-1-2-131 15,1-6 85-15</inkml:trace>
  <inkml:trace contextRef="#ctx0" brushRef="#br1" timeOffset="75138.6904">16117 3249 308 0,'3'-5'115'0,"-3"5"-89"0,18 8-32 0,-9 0 8 15,0 2-7-15,0 19 42 16,0 6-20-16,-4 7 9 16,1 6-16-16,-6 5-4 15,0-3-3-15,-17 5-80 16,2 1 43-16,-24 2-133 16,-3-2 94-16,-17 2-37 0</inkml:trace>
  <inkml:trace contextRef="#ctx0" brushRef="#br0" timeOffset="80438.4429">11896 5133 160 0,'6'-11'63'15,"-6"1"-49"-15,3-3 22 0,0 15 10 0,3-2-6 16,-3 0-1-16,3 0-11 15,0 8-5-15,-3 3-13 16,0-3-2-16,3 15 2 0,-6 9-4 16,6 0 2-16,-3-3-5 15,3-5 0-15,3-3 1 16,6-2 0-16,-7-6-5 16,4-3 1-16,-6-2 0 15,6-8 0-15,-3 0-7 0,0-8 0 16,0-2-2-16,-3-9 3 15,-6 3 8-15,6 3 4 16,3 3-8-16,-3 4 0 16,3 4 0-16,-3 4 1 15,-3 6 3-15,6 5 1 16,-6-5 1-16,6 8 2 16,-1-5-3-16,1-1 0 15,0 1-1-15,3-3-2 16,0-11 7-16,3-2 3 15,-3-3 1-15,3-3 1 16,-3-4-4-16,0-7-3 16,-3 1 2-16,-4-5 2 15,-2 5-11-15,-3-1-3 16,0 4 2-16,0 2 3 16,0 6-19-16,0-1-7 0,-3 3-27 15,6 8-9-15,-3 0-35 16,9 0-43-1,-3-3 47-15</inkml:trace>
  <inkml:trace contextRef="#ctx0" brushRef="#br0" timeOffset="80672.7536">12381 5117 300 0,'-3'0'112'0,"9"0"-87"0,-3-5 13 0,3 5 1 16,3-3-19 0,-3 3-6-16,15-3-8 15,-3 1-5-15,0 2 4 0,3-3 1 16,-4-2-112 0,4 5 57-16,-9 0-40 15,0 0-20-15,-3 5-11 16</inkml:trace>
  <inkml:trace contextRef="#ctx0" brushRef="#br0" timeOffset="80829.0674">12390 5255 292 0,'-15'18'110'0,"4"-31"-86"0,8 26 0 16,8-8-6-16,1-10-7 16,3 0 1-16,3 8-2 15,6-3-1-15,9-3-5 16,0-8-3-16,0 9 0 0,5-12-21 15,-5 9-9-15,0 0-40 16,-3 0-16-16</inkml:trace>
  <inkml:trace contextRef="#ctx0" brushRef="#br0" timeOffset="81491.5717">13021 4942 232 0,'-9'-13'88'0,"3"16"-69"0,1-22 22 16,2 19 3-16,0-2-7 16,-6 2-2-16,-15-6-8 15,-3 6-5-15,-3 0-12 16,0 3-9-16,1 2-1 0,5 1 0 15,3 2 0-15,6 2-3 16,6 1 0-16,12-1-3 16,9 9 1-16,9 2-2 0,12 3 2 15,-4 2 3-15,4 6 1 16,-6-3 1-16,-3 3 0 16,-6-6 2-16,-12 6 1 15,-6-5 1 1,-3-4 0-16,-9-4 2 15,-9-9-5-15,-3-4-3 16,-3-4 12-16,4-4 5 16,2-4-16-16,6-7-8 15,3-5-3-15,12-11-1 16,9-6 5-16,15-2 3 16,5 5 3-16,-2-2 1 15,-3 5 5-15,0 2 5 16,-6 6-1-16,-3 0 1 15,-4 5-3-15,-5 0-1 16,-6 11-10-16,3 0-4 16,-3 2-31-16,-3 3-11 0,3 5-86 15</inkml:trace>
  <inkml:trace contextRef="#ctx0" brushRef="#br0" timeOffset="81663.2421">13230 5300 252 0,'12'8'93'0,"-15"2"-72"0,0-5-6 16,-6 6 42-16,-3-6-25 16,0 3-23-16,-3 3-13 15</inkml:trace>
  <inkml:trace contextRef="#ctx0" brushRef="#br0" timeOffset="82742.4491">13242 5265 100 0,'-6'-13'38'0,"9"34"-29"0,-6-21-3 16,3 0-3-16,0 0 3 15,0 5 4-15,0-5 3 16,0-2 5-16,0 2 10 15,0 0 53 17,0 8 4-32,-3 0-14 15,-6 13-38-15,-3 0-10 16,-3 3-4-16,0-3 0 16,0 0 3-16,0-5-14 15,3 0-5-15,0-8-26 0,4-3-11 16,2-5-90-1,6 0 208-15,6-3 197 16</inkml:trace>
  <inkml:trace contextRef="#ctx0" brushRef="#br0" timeOffset="83291.4687">13724 5088 200 0,'-12'-11'77'0,"0"9"-60"0,12-4 13 0,-3 6 1 15,-3-2-1-15,0-4 2 0,-3 4-6 16,-3 7-4-16,0 0-12 15,3 1-6-15,-5 12-3 0,-1 9-1 16,0 2 0-16,6 3 2 16,3-9 1-16,0-4-4 15,9 5 1-15,6-8-2 16,6 2 0-16,6 1-16 16,2-9-8-16,4 1-77 15</inkml:trace>
  <inkml:trace contextRef="#ctx0" brushRef="#br0" timeOffset="83683.1836">13908 5181 276 0,'-20'-3'104'0,"-4"-10"-81"0,18 10-6 0,3 3-9 16,3 3 7-16,0-3 7 15,-9 10-4-15,0 3-3 16,-6 1-8-16,6 7-7 0,-6 3-1 31,9-6 1-31,-3 1 2 16,9 2-1-16,6-5-1 0,9 0-2 15,-9-8 1-15,15-6-4 0,-6-2 1 16,-6-8-3-16,6 0 2 16,-9-2 3-16,3-3 1 15,2-6 3 1,-8 3 1-16,3 0 3 0,-9 3 3 15,6 5-4-15,-3 0-1 0,-3 0-2 16,0 3 1-16,3 5-4 16,3 5 0-16,3 11-1 15,-3 0-2-15,0-3-8 16,3 0-36 0,6 3-5-16,-3-8-48 15,0 0-40 1,3 0 53-16</inkml:trace>
  <inkml:trace contextRef="#ctx0" brushRef="#br0" timeOffset="84026.8627">14010 5170 228 0,'0'11'85'0,"3"-11"-66"0,0 0-6 15,-3 7 20-15,0 4-10 16,0 2-2-16,-3 3-1 15,3-3-11-15,0 1-5 0,0-4-3 16,0-10 1 0,0 8-1-16,0-3-1 15,0-5 1-15,0-5 1 16,3 0-10-16,2-8-2 0,1-3-6 16,3 0-1-16,0 3 8 15,0-1 4-15,3 4 10 16,0 5 5-16,3 7 8 15,0 6 6-15,-3 3-4 16,3 7-2-16,-1 1-10 16,-5-1-5-16,-3-2-5 15,3-5 1-15,3-1-81 16</inkml:trace>
  <inkml:trace contextRef="#ctx0" brushRef="#br0" timeOffset="84595.0486">14492 5181 244 0,'-6'7'93'15,"9"4"-72"-15,-3-16 9 0,3 10-1 0,-3-5-15 16,6 5-3-16,0-2-3 16,0-3 4-1,6 0-6-15,-1-3-1 16,1 1-3-16,0-4 1 16,3 1-2-16,-6-5-1 15,3 2 1-15,-6-3-1 0,0 3 0 0,-9-5-3 16,0 5 2-16,-9-3 1 15,3 6 0-15,-9-3-3 16,0 8 2-16,1 3 3 16,-1 5-3-16,3 2 0 15,3 6 1-15,3 0 0 0,3 5 0 16,3 6 6-16,6-4 6 16,3-1-6-16,6-6-1 15,0-6-30 1,3 1 14-16,5-9-18 15,1 4-60-15,3-6-27 16,0-14 21-16</inkml:trace>
  <inkml:trace contextRef="#ctx0" brushRef="#br0" timeOffset="84939.104">14658 5146 224 0,'-8'11'85'0,"10"-1"-66"0,7 27-3 15,-6-29-5-15,-3-2 20 16,0-1 19-16,0 11-21 16,3 2-15-16,-3-4-12 0,6-4-3 15,-6-7 5 1,3 2-2-16,-3-13-3 16,6 3 0-16,0-11-8 15,0 0 5-15,0-5 1 16,3 5 3-16,0-5 2 15,3 5-1-15,0 0 6 16,3 6-4-16,0-1 12 16,-1 8-8-16,-2 6 10 15,3 2-10-15,-3 6 12 16,0 5-11-16,-3 7 5 16,0 1-8-16,-3-8-2 15,-3 0-27-15,-3-5-9 16,6 5-36-16,-3-6-95 15,3 3 87-15,0-2-45 0</inkml:trace>
  <inkml:trace contextRef="#ctx0" brushRef="#br0" timeOffset="85204.9931">15028 5109 212 0,'-9'-10'82'0,"9"10"-64"0,-9 0 13 0,3 0 18 32,0 5-28-32,-6 5 10 0,0 4-19 15,0-4-2-15,6 6-6 0,0 0-1 16,3 10 1 0,6-10 0-16,3 8-5 15,3-8-25-15,3 3 13 0,6-9-78 16,0 1 51-16,2-9-88 15,4-2 72-15</inkml:trace>
  <inkml:trace contextRef="#ctx0" brushRef="#br0" timeOffset="85486.139">15164 5141 220 0,'-11'-8'82'0,"11"8"-64"0,-15-8 0 0,9 11 3 15,3 5-14-15,-3 2 8 16,3 6-8-16,-3 5 7 15,3 0-8-15,0 3 12 16,6-3-10-16,3 1 12 16,6-4-12-16,6-5 9 15,2 0-9-15,1-10 4 16,0 0-7-16,-3-11 4 16,0 0-5-16,-6-8 7 15,0 0-7-15,-6-5 1 16,3 5-3-16,-9-5-21 15,0 8 10-15,-6-3-45 16,3 5 30-16,-9 1-77 16,3 4 57-16,-3 4-79 0,3 4 70 0</inkml:trace>
  <inkml:trace contextRef="#ctx0" brushRef="#br0" timeOffset="85925.7596">15403 5167 296 0,'-9'-5'110'0,"9"5"-86"0,-6-3-6 0,0 3-4 16,6 3-11-16,-9 0 6 15,3 2-6-15,-6 3-1 16,3 2-1-16,0 6-8 16,3 0 4-16,3 5-3 15,3 1 3-15,0-1 6 16,6 0-1-16,0-8 10 15,6-2-6-15,0-9 5 16,3-2-6-16,0-10 4 16,0-1-5-16,-1-13-2 15,1 1-1-15,-6-12-12 16,0 3 6-16,-6-7-5 16,0 7 6-16,-6-5 0 0,0 8 2 15,-6 0 11-15,3 8-6 16,-3 2 6-16,3 8-5 15,-3 1 0-15,6 7-2 0,-2 6 5 16,2 5-4-16,0 10 1 16,3 6-2-16,3 5-2 15,3 3 1 1,2-3-15-16,1 0 8 0,3-2-57 16,0-4 35-16,3-4-120 15,0-3 83 1</inkml:trace>
  <inkml:trace contextRef="#ctx0" brushRef="#br0" timeOffset="86256.0845">15617 5170 304 0,'-12'-8'112'0,"12"8"-87"0,3 3-9 0,0-3-4 16,3 2-11-16,0 1 18 16,3 2-11-16,0-5 10 15,0 3-10-15,6-3-2 16,-1 0-4-16,-2-3-4 15,0 1 1-15,-3-6 3 16,3 0-1-16,-9-5 17 16,3 2-10-16,-9-2-5 15,3 5-3-15,-9-5-20 16,0 5 11-16,-9 0 6 16,0 2 2-16,-8 9 1 15,8 2 1-15,-6 9 10 16,6 4-6-16,3 6 17 0,6 0-12 15,6 5 7 1,6-3-10-16,9 1-2 16,6-3-3-16,9-9-37 0,0-4 19 0,14-11-158 15,-2 0 96-15</inkml:trace>
  <inkml:trace contextRef="#ctx0" brushRef="#br0" timeOffset="87164.1485">16269 4972 148 0,'-12'-16'57'0,"12"21"-44"0,-3-13 21 15,3 8 5-15,0 0 1 16,-3-5 0-16,3-1-6 0,0 4-1 16,0-4-19-16,3 1 3 0,3-3 1 15,0-8-6-15,3 6-2 16,6-3-3-16,2 5 0 16,4-3-6-16,0 11-1 15,3 3 2-15,-6 7 1 16,0 4 1-16,-12 4 0 15,-9 6-2-15,-6 10 1 16,-9 6 0-16,0 0 1 16,-6 2 4-16,3-10 3 15,1-8-11-15,2 10-4 16,0-8 4-16,6-4 4 16,3-4-7-16,3-5-2 15,6 1 9-15,3-7 4 16,6 1-1-16,6-13-2 0,9 5 0 15,5-3-1-15,10-4 2 16,-3 7 1-16,11 2-8 16,-14-2-1-16,-3 5-5 15,-6-2 2-15,-12 8-13 16,-3-6-5-16,2 0-21 16,-8-2-10-16,3-3-66 15</inkml:trace>
  <inkml:trace contextRef="#ctx0" brushRef="#br0" timeOffset="94771.0944">16760 4707 156 0,'9'-13'60'0,"-12"13"-47"0,6-6 21 0,-3 6 8 16,0-2-1-16,-3-1 0 0,-3 3-11 15,-3 0-4-15,-6 5-15 16,0 6-2-16,-9-3-2 0,12 8-3 16,-8-8-1-16,-4 2 1 15,15-4 0-15,9 2-7 16,3 2 0-16,9 3-1 16,3 3 2-16,3 3-1 15,-4-1 1-15,1 3 2 16,-6 3 2-1,-6-3 3 1,-3-5 2-16,-9-10-1 16,0 2-1-16,-6-1-6 15,4-9 1-15,-16-3-2 0,18-1 0 16,3-4-5 0,6-4-3-16,9-9-3 15,0 1-2-15,6-4 5 0,0 2 6 16,-4 6 7-1,1 2 3-15,-3 0 6 16,-3 5 3-16,0-2-4 16,-3 5-1-16,-3 3-24 0,-3 0-8 15,0 2-62-15,-3 6-27 16,3-3 10 0</inkml:trace>
  <inkml:trace contextRef="#ctx0" brushRef="#br0" timeOffset="95444.1046">16790 5067 304 0,'-3'0'112'0,"0"5"-87"0,3-2 24 0,0-3 4 16,0 0-17-16,6 0-4 15,3-3-18-15,3-2-9 16,5-1-3-16,7-1-5 0,-3-1 2 16,3 2-10-16,6 4-3 15,-4-1-31-15,-2 6-12 16</inkml:trace>
  <inkml:trace contextRef="#ctx0" brushRef="#br0" timeOffset="95616.2597">16822 5202 340 0,'-6'-6'129'0,"6"12"-100"0,6 4-2 15,0-10-8 1,0-2-12-16,6-1-2 0,3-2 2 15,12 2 2-15,9-2-4 16,-1-1-21-16,-2 1-6 0,-6-3-43 16,3 3-18-16,-7 0-47 15</inkml:trace>
  <inkml:trace contextRef="#ctx0" brushRef="#br0" timeOffset="96243.5483">17221 4956 304 0,'-6'-6'115'0,"6"-2"-89"0,6 3 8 16,3 5-1-16,0-5-15 15,0-3 3 1,6 3-13-16,3-3-2 16,3 2-4-16,2 4-6 15,1 4 2-15,-3 4-1 16,-3 4 1-16,-9 3 11 16,-3 6-6-16,-15 13-5 15,0-3 1-15,-12 11-13 16,0-1 7-16,-8-2 6 0,5 0 3 15,0-2 4-15,6-6 1 0,0-8 1 16,3-8-4-16,6-2-1 16,6-1 1-16,3-4 15 15,6 2-10-15,6-8 5 16,9 2-9-16,6-4 0 16,6 2-3-16,2-3-2 15,-2 0 1-15,-3 3-26 16,-3 6 14-16,-9-1-35 15,-1 0 26-15,-8-5-63 16,0 0 46-16,-9-2-113 16,3-1 85-16,-6 0-50 15</inkml:trace>
  <inkml:trace contextRef="#ctx0" brushRef="#br0" timeOffset="96618.8414">17581 4974 296 0,'-6'-8'112'0,"6"8"-87"0,6 8 11 15,-6-8 13-15,3 3-29 0,-6-1 8 16,3 4-17-16,-6 2 3 16,4 5-9-16,-4-2 4 15,3 2-5-15,-3-3-2 16,3 1-1-16,0-3-6 15,6 0 3-15,3-6 1 16,3 4 1-16,2-6 0 16,4 0 0-16,6 0-3 15,0 5 2-15,0 0 1 16,3 6 0-16,-4 5 4 16,-2 2-2-16,-9 6 8 15,-3 3-6-15,-9-4 8 16,-3 1-8-16,-9-3-6 15,3-2 1-15,-8-9-40 16,5 1 23-16,-9-11-24 16,3 3-26-16,-3-6-102 15,3 0 91-15</inkml:trace>
  <inkml:trace contextRef="#ctx0" brushRef="#br0" timeOffset="96824.4607">17570 4905 332 0,'-3'-10'123'0,"3"10"-95"0,20-8 3 15,-11 5 11-15,3 3-26 16,3-5 11-16,0 2-17 16,3-2-14-16,3 5 2 15,0-5-67 1,2 5 39-16,1 0-147 15,0 2 99 1</inkml:trace>
  <inkml:trace contextRef="#ctx0" brushRef="#br0" timeOffset="97027.394">18004 4948 4 0,'0'0'0'0</inkml:trace>
  <inkml:trace contextRef="#ctx0" brushRef="#br0" timeOffset="97342.1493">18081 4882 228 0,'9'-11'88'0,"-9"11"-69"0,0-8 17 0,0 8 16 15,0 5-30 1,-3-2 7-16,3 2-18 0,-6 3 3 16,1 3-9-16,-13 5 22 15,3 2-15-15,-9 11 12 16,3 6-14-16,3 7-7 15,6-2-3-15,6 5-7 16,6-3 4-16,6-5-3 16,3-3 3-16,6-12 4 15,9-4 0-15,0-10 4 16,0-3-3-16,2-10-5 16,1-3 1-16,-3-10 12 15,0 2-5-15,-12-8 28 16,-3 3-18-16,-12-3 7 15,-3 8-13-15,-12 0-36 16,0 8 14-16,-3 0-84 16,3 8 55-16</inkml:trace>
  <inkml:trace contextRef="#ctx0" brushRef="#br0" timeOffset="98156.6978">18031 5144 140 0,'-12'0'52'0,"6"15"-41"0,-3-12 13 0,3 0 5 16</inkml:trace>
  <inkml:trace contextRef="#ctx0" brushRef="#br0" timeOffset="98328.2043">17986 5173 338 0,'-9'5'58'16,"3"-5"-28"-16,0 0-3 0,6 0-3 16,-3 8-10-16,12-11-5 15,-3-5-4-15,6 3 1 16,0 0-1-16,3-1 0 16,-3 1-3-16,3 5-4 15,0 0-1 1,0 3-20-16,-4 5-10 15,1-3 177-15,0-2 84 16</inkml:trace>
  <inkml:trace contextRef="#ctx0" brushRef="#br0" timeOffset="99458.7844">18558 5120 200 0,'-6'0'74'0,"6"0"-58"0,3 2 14 16,-3-2 12-1,3 6-24-15,0-1 13 16,3 6-18-16,3-4 6 16,3 1-11-16,5-5 2 0,4 0-6 15,3-9 2-15,0 4-3 16,0-9 3-16,-1 3-4 16,-5-5-1-16,-3 5 0 15,-9-5-6-15,-3 2 3 0,-12-2 1 16,0 2 1-16,-9 1 4 15,1 5-2-15,-7 2 8 16,3 6-6-16,-6 4 8 16,9 7-8-16,-3 7 8 15,7 0-8-15,-1 6 3 16,9 2-4-16,3 0 0 16,6-3-1-16,6-2-8 15,3-3 3-15,8-2-41 16,4-3 25-16,9-6-116 15,0-2 75-15,8-11-61 16,4-7 52-16</inkml:trace>
  <inkml:trace contextRef="#ctx0" brushRef="#br0" timeOffset="99630.5255">19013 5075 300 0,'-12'2'112'0,"12"-2"-87"0,-12 16 2 16,6 0 18-16,3 3-27 0,-11 7 5 15,-1 3-14-15,-9 0-28 16,6-2 11-16,-6-3-53 16,3-1 34-16,0-7-125 15,7 0 85-15</inkml:trace>
  <inkml:trace contextRef="#ctx0" brushRef="#br0" timeOffset="99802.1415">18769 5106 308 0,'6'0'115'0,"-6"0"-89"0,30 6-1 0,-18 2 4 15,0 2-19-15,5 6 10 16,1 3-11-16,0 7-9 16,0 1-1-16,0-1-46 15,0-2 25-15,0-6-133 16,2-4 86-16</inkml:trace>
  <inkml:trace contextRef="#ctx0" brushRef="#br0" timeOffset="100226.2346">19144 5170 296 0,'-18'26'110'0,"18"-26"-86"0,-9 53-9 16,3-31 19-1,6-1-23-15,-6 10 34 0,0 4-26 16,-2 2 0-16,2 3-12 16,0-9-6-1,3-2-2-15,-3-7-17 16,6-7 10-16,-3-9-17 0,6-4 15 0,-6-12 2 16,3-1 5-16,-6-13 1 15,3 1 0-15,-3-17 0 16,6 3 0-16,0-11 0 15,3 9 0-15,9-9 4 16,3 11-1-16,8-3 8 16,4 11-5-16,6 8 23 15,-3 8-15-15,-1 10 3 16,-2 8-9-16,-6 6-3 16,-6 5-2-16,-15 8 12 15,-3-1-7-15,-15 1-16 16,3-3 5-16,-9-2-40 15,4-3 25-15,-4-6-64 16,6 1 47-16,3-8-108 16,6-1 81-16</inkml:trace>
  <inkml:trace contextRef="#ctx0" brushRef="#br0" timeOffset="100541.0703">19436 5125 320 0,'-9'11'121'0,"9"-11"-95"0,0 29-6 0,-3-19 11 16,3 3-21-16,-3 6 22 15,3 0-18-15,0 2-2 16,6 0-8-16,0-5 2 16,3 0-4-16,3-8-1 15,0-1 0-15,2-7-4 16,1-2 2-16,0-9 3 15,0 3-1-15,-6-10 4 16,-3 2-3-16,-9-11-3 16,0 6 0-16,-9-5-19 15,3 5 11-15,-9 0-54 32,6 5 35-32,-2 2-73 0,5 6 57 15,-3 1-85-15,6 4 73 0</inkml:trace>
  <inkml:trace contextRef="#ctx0" brushRef="#br0" timeOffset="100884.795">19638 5054 336 0,'6'13'126'0,"-6"-13"-98"0,12 29-10 0,-6-13-5 16,0 0-12-16,-6 7 20 16,3 4-12-16,-6-3 10 15,0 0-11-15,-3-9-5 16,6-1-1-16,-6-6 2 15,6-3-2-15,-3-2-3 16,3-1 0-16,3-10-4 16,3 3 3-16,3-16-8 15,3 0 6-15,3-9 4 16,3 7 0-16,0 2 3 16,-1 5-2-16,1 8 2 15,3 5-2-15,-6 11 13 16,-3 8-8-16,-3 8 2 15,0 5-5-15,-6-3-15 16,3-2 6-16,-6-5-52 16,3-1 32-16,0-5-126 15,0 1 85-15,0-9-82 16,3-3 85-16</inkml:trace>
  <inkml:trace contextRef="#ctx0" brushRef="#br0" timeOffset="101198.9944">19960 5159 304 0,'6'3'112'0,"-6"-3"-87"0,18 11 4 0,-10-6 7 16,1 0-23-1,6-2 11-15,0-1-14 16,3-2 6 0,0 0-9-16,0-2-4 15,0 2-2-15,-4-8-4 16,-2 3 2-16,-6-9 1 15,-3 4 0-15,-6-6-14 0,3 3 8 0,-15-3-15 16,4 5 12-16,-13 3-2 16,6 6 6-16,-6 7 1 15,3 6 2-15,-3 7 6 16,10 3-2-16,2 3 10 16,6 0-6-16,3 0 3 15,6-1-5-15,6-1-13 16,5-4 5-16,4-5-59 15,0-2 35-15</inkml:trace>
  <inkml:trace contextRef="#ctx0" brushRef="#br0" timeOffset="101559.3534">20245 5138 236 0,'-5'19'90'0,"5"-19"-70"0,0 26 8 16,0-15 13-16,5 2-24 0,-5 3 18 15,3 0-20 1,-6-3 1 0,0-2-10-16,1-3-3 15,4-1-2-15,-2-7 7 0,6 3-4 0,-6-8-1 16,3 0-2-16,0-11-10 16,3 0 5-16,0-8-10 15,6 3 9-15,15-19 19 47,0 48-2-47,-6 3-1 16,2 2-6-16,-8 5-6 15,0 1 0-15,-3-1-39 16,-3 1 22-16,-3-8-79 16,0-4 55-16,0-4-87 15,3-3 73-15</inkml:trace>
  <inkml:trace contextRef="#ctx0" brushRef="#br0" timeOffset="101762.5471">20567 4837 324 0,'-6'-11'123'0,"6"11"-95"0,9 11-13 15,-6-6 5 1,3 5-15-16,-3 6 27 0,3 6-18 0,-3 7 7 15,0 2-12-15,-3 14-6 16,3 0-1-16,-3 6-9 16,0-6 4-16,-3-3-43 15,3-5 26-15,-3-11 131 16,3-7-59-16</inkml:trace>
  <inkml:trace contextRef="#ctx0" brushRef="#br0" timeOffset="101965.6147">20397 4987 356 0,'-6'-5'132'0,"6"5"-103"0,18 3 3 0,-9-3 5 15,3 2-24-15,12-2 5 16,3 0-11-16,11 0-15 15,4 0 4-15,0-2-63 16,-4 2 37-16,1-3-148 16,-6 0 99-16</inkml:trace>
  <inkml:trace contextRef="#ctx0" brushRef="#br0" timeOffset="102312.1403">20897 5011 348 0,'-3'3'132'0,"3"-3"-103"0,-9 8 14 16,-2 0 23 15,-7 2-44-31,0 6-27 16,6 3 0-16,6 2-17 15,6 0 12-15,3 0-1 16,6 0 6-16,3 3 8 16,3-3-2-16,-6 1 24 15,2-1-13-15,-11-3 16 16,0 1-15-16,-14-1-23 16,2 1 5-16,-15-9-83 15,3 1 49-15,-9-8-151 16,4 2 106-16</inkml:trace>
  <inkml:trace contextRef="#ctx0" brushRef="#br0" timeOffset="107171.7386">22692 8170 552 0,'12'-2'0'0,"9"2"-17"0,-12 2-2 16,0-2-26-16,-3 3-12 16,3 2-68-16,-3-2-30 15,0 0 76-15,-6-3 40 16</inkml:trace>
  <inkml:trace contextRef="#ctx0" brushRef="#br0" timeOffset="107392.457">22576 8329 316 0,'-6'-5'118'0,"6"5"-92"0,12 13 6 16,-9-13-6-1,3 3-18-15,3-3-3 16,3 0-4-16,3-3-6 16,6 3 3-16,-1-3-19 15,1 1 12-15,0-4-45 16,3 6 30-16,-9-5-114 0,3 5 76 16</inkml:trace>
  <inkml:trace contextRef="#ctx0" brushRef="#br0" timeOffset="107925.7447">22526 8144 196 0,'-3'3'74'0,"3"-3"-58"0,-3 2 18 0,0 1 26 16,3 2-34-16,3 0 25 15,3 1-30-15,2-4 9 16,1 1-18-16,0-3 0 16,0 5-7-16,3-10 10 15,3 5-8-15,3-5 3 16,3 2-6-16,0-5-11 16,-1 5 4-16,1-2-33 15,0 3 21-15,-3-1-67 16,3 3 46-16</inkml:trace>
  <inkml:trace contextRef="#ctx0" brushRef="#br0" timeOffset="108206.9377">22609 8308 252 0,'-15'16'93'0,"15"-16"-72"0,-3-8 9 0,3 5 17 16,3 6-28-16,0-6 11 15,3 3-18-15,3-2-4 16,3 2-5-16,0-3-3 16,3 3 1-16,-1-3-10 15,-2 6 5-15,3-3-47 16,0 0 28-16,-6-3-124 15,3 3 81-15</inkml:trace>
  <inkml:trace contextRef="#ctx0" brushRef="#br0" timeOffset="110496.6223">22981 8120 296 0,'-3'-8'112'0,"6"8"-87"0,6-3-7 16,3-4 28-16,6-4-25 15,-1 0-11-15,4 1-6 16,0 7-4-16,0 1 0 0,0 7 0 16,-3 5-7-16,-9 12-3 15,-6 7-1-15,-6 8-1 16,-12-3 9-16,6 11 4 15,-12 0 0-15,0-3 2 16,3-7 4-16,3-3 6 0,-2-9-1 16,5-7 3-1,3-8-2 1,6 3-7-16,3-6 8 16,6 0-8-16,3-5-6 15,0 0 0-15,8-5-2 16,1 2 0-16,3-5-3 15,0 6 3-15,0-3-21 16,-3 2 13-16,-4-2-47 16,1 5 32-16,-9-6-97 15,9 4 69-15,-9-4-80 16,6 6 76-16</inkml:trace>
  <inkml:trace contextRef="#ctx0" brushRef="#br0" timeOffset="111188.7104">23305 7930 160 0,'6'-27'63'0,"-6"27"-49"0,6-5 16 0,-6 2 23 16,0 3-30-1,-3-2 25-15,0 2-28 0,-6-6 18 16,0 6-22 0,-8 3 10-16,11 2-16 15,-9 0-1-15,3 1-5 0,0 2-7 16,3 2 1-16,6 1-3 15,6 2 2-15,9 0 2 16,3 1 1-16,9 1-3 16,2 1 2-16,-2 3 3 15,0-1-1-15,-15-2 2 16,6 0-2-16,-15-3 4 16,-3-2-3-16,-9-3 4 15,0 0-4-15,-9-8 1 16,3 2-1-16,-2-7 5 15,5 2-4-15,0-4 1 16,15-1-2-16,0-8-6 16,9 0 2-16,3-3-3 15,5 6 2-15,-5-3 2 16,6 3 1-16,-9 0-7 16,0 5 4-16,-6 0-41 15,0 3 25-15,-6-1-78 16,3 4 54-16,-9-1-86 0,9 6 73 15</inkml:trace>
  <inkml:trace contextRef="#ctx0" brushRef="#br0" timeOffset="111600.283">23496 8260 256 0,'-12'-10'96'0,"12"15"-75"0,0-2 10 0,3 2 1 15,-3-2-11 1,0-3-2-16,15-3-11 0,0 3-5 15,3-5-2-15,-1-1-10 0,7 1-2 16,-3-3-34-16,0 0-13 16</inkml:trace>
  <inkml:trace contextRef="#ctx0" brushRef="#br0" timeOffset="111875.8613">23782 7993 288 0,'0'-13'110'16,"0"13"-86"-16,6 21-6 0,-3-13 7 15,2 0-17-15,-5 8 26 16,3 5-20-16,-3 11 7 15,0 2-12-15,0 6-6 16,3 2-1-16,-3 0-11 16,9-2 5-16,-3-5-54 15,0-6 33-15,-6-11-133 16,3-2 88-16</inkml:trace>
  <inkml:trace contextRef="#ctx0" brushRef="#br0" timeOffset="118681.9893">16635 8755 228 0,'-6'3'88'0,"6"13"-69"0,0-8 6 15,0 5-2-15,3 3 2 16,0 0 5-16,0 7-8 0,-3 4 0 16,3-1-13-16,-6 1-5 0,9 4-3 15,-6-4 1-15,3 2 3 16,-3-10-4-16,6 4-1 16,-6-4-24-16,0-6-10 15,3-2-26-15,-3-6-10 16</inkml:trace>
  <inkml:trace contextRef="#ctx0" brushRef="#br0" timeOffset="118963.2246">16626 8726 228 0,'-6'-8'88'0,"0"13"-69"0,9-10 13 0,-3 5 17 16,3 5-8-1,9-2-16-15,-6 0-10 0,6-6-10 16,0 3-4-16,6-3 0 16,-1 3-1-16,1-2-3 15,0-4 2-15,0 4-12 16,0-1-7-16,-3-2-29 15,0 0-11-15,-3 2-31 16</inkml:trace>
  <inkml:trace contextRef="#ctx0" brushRef="#br0" timeOffset="119183.6069">16623 8969 252 0,'-9'0'93'0,"-6"-2"-72"0,33 7 7 0,-21-2-2 16,9-1-10-16,3-4-1 16,6 2-7-16,3-3 0 15,0-2-5-15,2-1-2 0,4 1 0 16,0 3-19-16,0-4-5 0,-6 4-40 15,0 2-16-15</inkml:trace>
  <inkml:trace contextRef="#ctx0" brushRef="#br0" timeOffset="119438.5095">16671 9123 244 0,'-9'0'90'0,"9"-3"-70"0,9 6-1 0,-6-8-3 15,6 5-12-15,-1-3-2 16,4 0 5-16,3 1 5 16,3-1-6-16,3 0-5 0,3 3-2 15,3 0-41-15,-7 6-19 16</inkml:trace>
  <inkml:trace contextRef="#ctx0" brushRef="#br0" timeOffset="119809.938">17069 8980 264 0,'-11'-5'101'0,"-10"15"-78"0,30-10 4 0,-15 0-1 16,15 0-13-16,-9 0-2 15,12 0-9-15,-1-2-1 16,4-1-1-16,0-2 0 0,24-1-95 47,-3 4-76-47,-10 2 55 15</inkml:trace>
  <inkml:trace contextRef="#ctx0" brushRef="#br0" timeOffset="119981.4321">17388 8723 228 0,'-3'-8'85'0,"3"8"-66"0,0 14 3 16,0-14-1-16</inkml:trace>
  <inkml:trace contextRef="#ctx0" brushRef="#br0" timeOffset="120313.2537">17385 8760 411 0,'0'32'28'0,"0"3"-14"16,-3-4-4-16,3 1-3 0,0-6-3 15,-3 4-1-15,0-9 1 0,3-3 0 32,0 1-2-17,-3-9 1-15,0 1-2 16,0-11 2-16,3 0-11 16,0 0-2-16,0-8-4 0,6-3-1 15,0-2 8-15,0 3 1 0,9 4 2 16,12 4 3-1,-1 7 2 1,-2 6 9-16,-3 2 3 16,0 0 2-16,-15 3 1 15,0 0-2-15,-12 5 3 16,-3-3-7-16,-12-10-10 16,0 0-4-16,-3 0-19 15,-5-5-5-15,2-8-13 16,3 2-1-16,3-5-20 15,6-3-6-15</inkml:trace>
  <inkml:trace contextRef="#ctx0" brushRef="#br0" timeOffset="120547.2114">17605 8943 252 0,'0'-3'96'0,"6"6"-75"0,-9 13-3 16,3-8-8-16,0 5 16 0,0 0 21 16,0 3-24-16,0 3 2 15,0 2-14-15,0-5-4 16,0 0-15-16,-3-11-5 16,3 8 6-16,3-10-41 0,-3 2-14 15</inkml:trace>
  <inkml:trace contextRef="#ctx0" brushRef="#br0" timeOffset="120705.609">17584 8861 320 0,'-9'-8'121'0,"9"-8"-95"16,3 16-11-16,0 5-12 15,0-5-13-15,3-5 1 16,0 2-4-16,3 1-2 15,0 7-62-15,3 0-28 0,3 11 6 16,0-5 7-16</inkml:trace>
  <inkml:trace contextRef="#ctx0" brushRef="#br0" timeOffset="121096.0997">17834 8967 212 0,'-11'-6'82'0,"11"6"-64"0,0-7 0 0,-6 9-3 16,3-2 9-16,-6 0 9 16,3 3-17-16,-9-1-6 15,0 6-20-15,0 0-9 16,0 8 12-16,3 3 7 16,0 2 2-16,3 0 6 0,6 6 2 15,6-6-5-15,3-5-1 16,6-3-2-16,0-5 1 15,3-11-11-15,0-2-2 0,0-3 5 16,0-5 2-16,-3-6 3 16,-3 3 0-1,0-2 4-15,-7 2 2 0,-2 0-2 16,0 5-1-16,-2 1 3 16,2 4 1-16,2 4-3 15,1 7-1-15,0 6-1 16,0 5 1-16,3 2 0 15,0 3 3-15,-3 0-8 0,3 1-3 16,12-12-33-16,-3 3-14 16</inkml:trace>
  <inkml:trace contextRef="#ctx0" brushRef="#br0" timeOffset="121237.7377">18061 8919 224 0,'-6'-5'85'0,"12"7"-66"0,-15 1 23 0,6-3 8 16</inkml:trace>
  <inkml:trace contextRef="#ctx0" brushRef="#br0" timeOffset="121456.5382">18040 8927 497 0,'-9'0'47'15,"-3"8"-24"-15,0 0-15 0,3-3-5 0,6 6-4 16,3-3 0-16,0 0-6 31,6 2 4-31,0 3-1 0,9 3 2 16,-6 0 2-16,3 0-3 15,-3-3 2-15,-3 3 1 16,-3-3 4-16,-6 1 2 0,-3-6 0 16,0 2-1-16,-3 1-3 15,0-11 1-15,-3 0-2 16,-6 0-1-16,3-3-81 15,3 0 44 1,3-4-31-16</inkml:trace>
  <inkml:trace contextRef="#ctx0" brushRef="#br0" timeOffset="121771.2238">18215 8909 364 0,'-8'0'134'0,"8"0"-104"0,2 5 12 0,1-5 3 16,0 2-28-16,0-2-1 15,6 3-11-15,3-6-5 16,3 3-1-16,6-2-15 16,0-1 9-16,3 1-48 15,2 2 31-15,-5-3-120 16,0 6 81-16,-3-3-98 16,-3 5 92-16</inkml:trace>
  <inkml:trace contextRef="#ctx0" brushRef="#br0" timeOffset="121974.1345">18239 9006 312 0,'-9'0'118'0,"9"0"-92"0,9 3 2 0,-6-3 2 16,0 3-20-16,9-1 5 16,3 1-10-16,9 0-2 15,3-1-2-15,2-2-6 16,1 3 3-16,-6-6-63 15,0 3 36-15,-3-2-132 16,-1 2 91-16</inkml:trace>
  <inkml:trace contextRef="#ctx0" brushRef="#br0" timeOffset="122868.2748">18766 8924 100 0,'3'-2'38'0,"18"-6"-29"0,-18-3-45 0,6 14-22 15</inkml:trace>
  <inkml:trace contextRef="#ctx0" brushRef="#br0" timeOffset="122946.1058">18930 8845 192 0,'3'-26'74'0,"0"18"-58"0,0-6 18 0,-9 9 6 15,6 2-1-15,-6 6 1 16</inkml:trace>
  <inkml:trace contextRef="#ctx0" brushRef="#br0" timeOffset="123212.0521">18894 8803 471 0,'-30'18'14'0,"1"1"-10"15,2 2-2 1,3 3-2-16,3 7 0 16,6 7 7-16,9-1 3 15,12 0-5-15,9-8-1 16,15-3-2-16,6-10 3 0,-4-8 4 0,1-11-1 15,-6-2 3-15,-3-8-2 16,-3-3 0 0,-10-3 3-16,-2-2 3 0,-6 0-2 15,-6 0 2-15,-3 0-6 16,-8-8-1-16,2 5-6 16,-6 8-2-16,-3 0-18 15,3 5-5-15,3 1-27 16,24 20-133 15</inkml:trace>
  <inkml:trace contextRef="#ctx0" brushRef="#br0" timeOffset="123401.4683">19135 8890 220 0,'-6'3'82'0,"0"-1"-64"0,6 1 26 0,0 0 7 0,0-3 0 15,3 0 4-15</inkml:trace>
  <inkml:trace contextRef="#ctx0" brushRef="#br0" timeOffset="123526.8373">19138 8901 579 0,'12'0'21'16,"3"2"-11"-16,6-2-15 16,3 3 2-16,8-8-3 0,-2 2-19 15,-6 3-147 17,3 3 93-32,-3-1-108 0</inkml:trace>
  <inkml:trace contextRef="#ctx0" brushRef="#br0" timeOffset="123698.3126">19227 8983 332 0,'-23'-3'126'0,"17"6"-98"0,12-6-12 0,0 8-13 16,0-5-4-16,11 6 2 16,1-4 1-16,-3 3 1 15,6 1-11-15,0-4-59 16,3 1 36-16,-1 0-40 15</inkml:trace>
  <inkml:trace contextRef="#ctx0" brushRef="#br0" timeOffset="123967.4928">19555 8827 288 0,'-3'15'110'0,"3"-15"-86"0,-3 27-2 0,0-17 1 16,6 4-16-16,-6 4 8 0,3 3-8 15,-3 6-2-15,0 5-3 16,0-6 1-16,0 0-22 0,3 1-9 15,-3-11 14-15,3-3-46 0,0-2-17 16</inkml:trace>
  <inkml:trace contextRef="#ctx0" brushRef="#br0" timeOffset="124201.9527">19519 8808 304 0,'-12'-16'112'0,"15"3"-87"0,0 13 11 0,0 3 0 0,3-3-7 15,-3-3 7 1,6 3-20-16,6-5-8 16,3 2-6-16,9-5-18 15,-4 3 9-15,4-1-52 16,3 4 33-16,0-1-31 0,-6-2-27 15,-10 2-62 1,4 3 77-16</inkml:trace>
  <inkml:trace contextRef="#ctx0" brushRef="#br0" timeOffset="124390.1604">19546 8943 312 0,'-12'3'115'0,"12"-3"-89"0,15-3-3 15,-6 0 2 1,0 6-16-16,12-6 4 31,-1 3-8-31,7-2-24 16,0 2 10-16,0-6-63 0,0 4 40 16</inkml:trace>
  <inkml:trace contextRef="#ctx0" brushRef="#br0" timeOffset="124562.4082">19534 9062 192 0,'-30'26'74'0,"12"-12"-58"0,15-1 12 0,3-5-1 0,3-3-4 15,3-2 0-15,3-1-3 16,3-4-1 0,6 2-10-16,6-6-19 15,9 1 5-15,8-5-11 0,-5 2-38 16,-6-3-76-1,0 6 68-15</inkml:trace>
  <inkml:trace contextRef="#ctx0" brushRef="#br0" timeOffset="124765.0724">19957 8927 256 0,'0'-5'96'0,"0"5"-75"0,-6 16-1 0,0-6 9 15,0 3-19-15,-6 6 9 16,0-1-11-16,-6 6-9 16,3 0 0-16,-6-3-48 15,7 0 26-15,-4-2-113 16,3-6 75-16</inkml:trace>
  <inkml:trace contextRef="#ctx0" brushRef="#br0" timeOffset="124953.3079">19799 8991 312 0,'9'-3'115'0,"-9"3"-89"0,15 5 5 16,-9 0-1 0,0 1-19-16,3 2-1 15,3 2-7-15,-4 6-15 16,4 0 6-16,0 3-50 15,3-1 31-15,-3 1-124 16,3-6 83-16</inkml:trace>
  <inkml:trace contextRef="#ctx0" brushRef="#br0" timeOffset="125408.9061">20064 9001 252 0,'-18'19'96'0,"18"-19"-75"0,0 58-5 0,-3-24 24 31,0-2-25-31,-3 8 22 16,0-3-21-16,0-8-21 16,3-5 1-16,-3-8-23 15,6-3 14-15,-3-8-15 16,3-2 16-16,-3-11-8 15,3 0 12-15,-6-16 9 16,3 3 0-16,-3-14 2 16,3 6-1-16,0-8 16 15,3 8-10-15,3-5 21 16,6 7-16-16,6 1 0 16,3 5-8-16,6 0 10 15,3 7-8-15,5 6 10 16,-2 6-10-16,-3 4 10 15,0 4-10-15,-6 4 21 16,-3 3-16-16,-10 3 12 16,-2 3-14-16,-12-1-14 0,1-2 2 15,-13-2-38-15,0 1 22 16,-6-7-76 0,3-2 53-16,-3-9-114 0,6 0 88 15</inkml:trace>
  <inkml:trace contextRef="#ctx0" brushRef="#br0" timeOffset="125939.6406">20787 8874 236 0,'3'-10'88'0,"-3"10"-69"0,3 10 19 0,0-5 19 15,0 1-32-15,-3 2 12 16,3 2-22-16,-6 6 5 16,0 3-12-16,-3 4-5 15,6 1-1-15,-6 3-5 16,6-1 2-16,-6-5-30 16,6-2 17-16,-3-6-83 15,6 0 55-15,-3-7-101 16,0-1 81-16</inkml:trace>
  <inkml:trace contextRef="#ctx0" brushRef="#br0" timeOffset="126394.939">20737 8877 280 0,'-6'-16'107'0,"6"16"-83"0,-3-8 4 0,0 5 9 15,6 3-23-15,-3-2 9 16,0 2-14-16,3 0 0 15,3 2-6-15,5 1-2 16,4 0 0-16,3-3 1 16,0 0-1-16,3-3-3 15,0 3 1-15,6-3-1 16,-1 1 0-16,-2-1 2 16,0 3 0-16,-6 0 0 15,-3 5 0-15,-6 1-3 16,0 2 2-16,-3-1 1 15,2 1 0-15,1 6 0 16,3-1 0-16,0 0-5 16,0 0 3-16,3 3 1 15,3 0 1-15,-3 0 2 16,0 2-1-16,-3-2 2 16,-1-2-2-16,-2-4-1 15,3 1 1-15,-12-3 1 16,0 2-1-16,-18-7 13 15,4 0-8-15,-16-6 17 16,6 0-13-16,-12-2 5 16,3 2-10-16,-5-2-2 15,8 2-2-15,-3 1-23 16,9 4 12-16,1 1-62 16,5 2 40-16</inkml:trace>
  <inkml:trace contextRef="#ctx0" brushRef="#br0" timeOffset="126912.395">20814 8763 260 0,'-3'0'96'0,"3"0"-75"0,6 13 10 16,-3-5 7-1,3 0-23-15,-3 8 18 16,3 0-20-16,0 2 18 16,3 4-18-16,0-4 7 15,3 1-12-15,-4-4-2 16,4-1-4-16,-6-1-13 16,3-2 7-16,-3-6 1 0,0 3 2 15,-3-6 16-15,0 4-8 16,0-9 6-1,3 3-8-15,0-11 4 0,3 4-5 0,6-20 0 16,3 3-2-16,8-21-8 16,1 6 3-16,9-12-3 15,-3 9 3-15,-1 0-27 16,1 10 17-16,-3-5-81 16,-3 10 53-16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37:01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3258 16272 80 0,'-15'5'33'0,"12"-2"-26"0,0-1 3 0,3-2 1 16,0 0 8-16,0 0 8 16,3-2-3-16,3-3 0 15,0-1 0-15,0 1 2 16,-3-3-14-16,3 5 11 0,-3-2 6 15,-3 0 9-15,0 2 6 16,0 0-12-16,0 6-5 16,-3 5-11-16,0 5-3 15,-3 6-7-15,0 7-2 0,3 1-2 16,0 4-2-16,6 4 1 16,6 2 1-16,3-5-1 15,3-3-1-15,6-8 5 16,0-8 1-16,0-10 2 15,2-8 0-15,-2-6-2 16,0-5 1-16,-3-5-4 16,-3-3-2-16,-6-8 2 15,-3 6 0-15,-6-3-1 16,0 0-2-16,-3 10 1 16,0 3 1-16,0 6-1 15,0 2 2-15,0 13-2 0,3 3-1 16,0 11 1-1,3-1 1-15,3 3 1 0,3 0 1 16,3-2-2-16,2 5-2 16,7-3-13-16,3-5-4 15,0-3-42-15,0-2-16 16,-1-1-68 0</inkml:trace>
  <inkml:trace contextRef="#ctx0" brushRef="#br0" timeOffset="0.9981">4098 16066 204 0,'0'-3'77'0,"0"6"-60"0,-3-1 15 16,0 1 2-16,-3 2-2 16,-3 3 3-16,-6 3-6 15,-6-1-3-15,-3 11-14 16,0-2-3-16,1-1 1 0,-1-2-4 0,-3 0-1 15,3 0 0 1,3-3-1-16,1 0 0 0,8-2 0 16,0-3-2-16,6 5-2 15,6-2 1-15,3-3-1 16,3 5 0 0,3 0 0-16,3 0 0 15,5 1 2-15,-2-1-3 16,3 0 0-16,0-2 1 0,3-3 2 15,-3 5-1-15,0-3-1 16,-4-2-15-16,1 0-7 16,-3 6-18-16,-3-6-7 15,0-6-22-15,0 1-6 0,0-6-22 16</inkml:trace>
  <inkml:trace contextRef="#ctx0" brushRef="#br0" timeOffset="1.9981">4416 16132 156 0,'0'-3'57'0,"0"6"-44"0,-3-3 16 0,3 0 6 15,-3 5-8-15,-3 0-1 16,-6-2-4-16,0 7-2 15,-5 1-10-15,-4 0 5 0,-6 2 2 16,0 0-1-16,-3 0 1 16,1 1-3-16,5-1 1 15,3 0-4-15,6-2 1 0,3-1-7 16,6 1-1-16,9-1-4 16,9 4-3-1,6-1 4-15,6 3 3 16,0-3 1-16,-1 5 0 15,4-4-6-15,-3-1 1 0,0 0 0 16,0-2 0-16,-4 2-5 16,-2-2 1-16,-3-6-25 15,-3 5-8-15,0-4-21 16,-3-4-8-16,3-2-42 16</inkml:trace>
  <inkml:trace contextRef="#ctx0" brushRef="#br0" timeOffset="2.9981">4648 16155 236 0,'3'-10'88'0,"0"10"-69"0,0 0 4 0,-3 0-4 15,3 0-4-15,0 10 1 16,-3 1 0-16,0 2 3 16,0 6-11-16,-3-1-2 0,0 6 0 15,0-3-5-15,0-2-1 16,0-3 2-16,-3-3 1 0,6 0 1 16,6-2 2-16,0-3-3 15,3-3 0 1,3 0 1-16,6-5 0 0,3 0-2 15,6-2 1-15,-1-1-11 16,4-2-2-16,0 5-11 16,-3 0-4-16,-4 0-22 15,-2 0-7-15,-3 0-54 16</inkml:trace>
  <inkml:trace contextRef="#ctx0" brushRef="#br0" timeOffset="3.9981">4904 16087 216 0,'-3'0'82'0,"0"8"-64"0,-3 13 7 0,3-5-1 16,0 15 9-16,0 9 9 15,0 5-16-15,0 0-7 16,3 0-11-16,0 0-6 0,3-3 1 15,3 1-18-15,3-9-4 16,3-5-40-16,3-10-14 16,3-6-37-1</inkml:trace>
  <inkml:trace contextRef="#ctx0" brushRef="#br0" timeOffset="4.9981">5693 16166 220 0,'-9'3'82'0,"6"7"-64"0,3 14 0 0,0-11-6 16,0 14 0-16,0 2 3 15,3 0-4-15,-3 8-1 0,0-5-6 16,3-3-5-16,-3-3 0 0,3 1-4 15,-3-3 1-15,0-6-44 16,0-5-21-16,0-5-24 16</inkml:trace>
  <inkml:trace contextRef="#ctx0" brushRef="#br0" timeOffset="5.9981">5500 16425 296 0,'-3'-2'112'0,"9"4"-87"0,8-7-11 16,-2 2-10-16,9-2-6 16,6 2 1-16,6-2 3 15,5-3 3-15,7 3-2 0,3 0-17 0,2 2-6 16,-11 0-89 0,18 1-51-16,-1-1 68 15</inkml:trace>
  <inkml:trace contextRef="#ctx0" brushRef="#br0" timeOffset="6.9981">6649 16335 200 0,'-9'-2'74'0,"3"4"-58"0,-3 4 5 0,9 2-3 16,-3 2-5-16,0 6 0 15,0 3-1-15,3 4 0 0,3 7-6 16,3-4-2-16,0-2 0 0,3 2-2 15,2-5 1-15,4-5 2 16,0-5 4-16,3-6 2 16,0-7 1-16,0-9-6 15,0-2-4-15,0-3-1 16,-4-8-1 0,-2-2-3-16,-3 2 0 15,0 0 4-15,-3 0 1 0,-3 11 4 16,0 0 1-16,0 13-6 15,0 5 0-15,3 3 1 16,0 10 1-16,3 4 5 16,0 7 3-16,3 0-9 15,0 5-2-15,3-5-4 16,-1-8 0-16,1 3-30 16,3-8-13-16,0-5-73 15</inkml:trace>
  <inkml:trace contextRef="#ctx0" brushRef="#br0" timeOffset="7.9981">7339 16177 80 0,'3'-3'33'0,"0"0"-26"0,3-2 3 16,0 2 1-16,0-2 19 15,0 5 11-15,0 0-2 16,0 0 2-16,-6 0-10 15,0 0-2-15,0 8-16 16,-3 3 10-16,-9 2 4 0,-6 5-3 16,-6 1-2-16,-3-3-1 15,-2 5-1-15,-1-3-5 16,0-2-1-16,3 0-8 16,4-3-2-16,5-2 0 15,3 0 0-15,3-6-2 16,6 5 1-16,3-2-4 15,9 3 0-15,6 0 1 0,9 2 2 16,5 0-3-16,7 6 0 16,3-6 1-16,-3 8 2 15,-4-3-8-15,-5 1-1 16,-3-6-18-16,-3 0-7 16,-3 1-32-16,0-4-11 15</inkml:trace>
  <inkml:trace contextRef="#ctx0" brushRef="#br0" timeOffset="8.998">7750 16174 148 0,'9'-5'57'0,"-6"2"-44"0,3 0 12 0,-6 3 4 16,0 0 5-1,0 3 6-15,-3 2-8 0,-6 6-2 16,-6 5-17-16,-6 2 3 0,-6 3 4 15,-2-2 0-15,-1 0 3 0,0-1-9 16,3-2-1 0,3-3-5-16,4-2 0 0,5-3-3 15,6 5 2-15,3-5-2 16,9 2 0-16,6 1-6 16,6 0-1-16,8 2 3 15,10 0 1-15,3 3-3 16,0 0-1-16,-1 0 1 15,-5 0 2-15,-6-3-9 16,-6 5-2-16,-3-4-33 16,-1-7-11-16,-5 4-74 15,0-3-41 1,0-5 79-16</inkml:trace>
  <inkml:trace contextRef="#ctx0" brushRef="#br0" timeOffset="9.998">8048 16216 148 0,'-12'0'57'0,"6"0"-44"0,-3 0 18 15,6 0 6-15,0 0 1 16,-3 0 4-16,0-2-6 16,0-1 1-16,0 0-21 15,3-2 0-15,0 2-2 0,6-4-5 16,0-1-3-16,6-3-3 0,6-5 0 15,6 3 0-15,2 5 1 16,4 0-5-16,3 5 1 16,-3 6-2-16,-3 8 0 15,-4 4 2-15,-8 4 0 16,-9 5 0 0,-6 0 2-16,-3-3 1 0,-3 3 3 15,0-9-1-15,4-1 0 16,2-4-3-16,6-2-2 15,5 5-4-15,10-2 0 16,6 0 2-16,3 2 3 16,0 0-2-16,-3 3 0 0,-4 0 10 15,-5-3 3-15,-6 3 17 16,-9 0 6-16,-9-3 1 16,-12 0 1-16,-14 0-14 15,-10-2-6-15,-3-3-10 16,1 0-5-16,5-5-21 15,3-3-8-15,10-3-48 16,8-8-21-16,15-15-69 16</inkml:trace>
  <inkml:trace contextRef="#ctx0" brushRef="#br0" timeOffset="10.998">14608 15722 96 0,'-6'-3'35'0,"3"0"-27"0,0 1 16 0,3 2 6 16,0 0 1-16,0 0 4 16,0 0 1-16,0-3 2 15,0 3-21-15,0 0 10 0,0 0 6 16,-3 0 3-16,0-3 0 16,0 3-8-16,3 0-5 15,0 0-5-15,0 0-1 16,0 0-5-16,0 0-2 15,0 0-9-15,6 3-2 16,6 0 2-16,3-1 1 16,6 1 0-16,2 2-2 15,4-2 1-15,3-3 1 16,0 5-1-16,-1-5-1 16,4 0 3-16,0-5 0 15,0 5-1-15,-4-3 1 0,-2 1-2 16,-3-4 2-1,-3 4-2-15,-6-1 2 0,-3 0 0 16,-3 1 3-16,-3 2-1 16,0 0 0-16,-3 0-3 15,-1 0 1-15,1 0-4 16,-3 0 0-16,0 0 1 16,0 0 0-16,0 0-7 15,0 0-3-15,0 0-21 16,0 0-7-16,0 0-14 15,0 0-5-15,0 0-60 16,6 5-46-16,-3-2 66 16</inkml:trace>
  <inkml:trace contextRef="#ctx0" brushRef="#br0" timeOffset="11.998">15028 15592 252 0,'-15'-11'93'0,"15"11"-72"0,-3 0 5 0,3 0-3 15,0 0-7-15,3 3 3 16,3 0-6-16,3 2-3 16,2 0-5-16,4 3-2 0,3 3 1 0,3-1-5 15,0 1-1-15,-3 2 1 16,0 0 2-16,-4 1 2 15,-2-1 1-15,-6 0-2 16,-9 3 1-16,-3 0 7 16,-6 0 5-16,-5 0-7 15,-4-1-4-15,0-1-6 16,3-4-1-16,3-4-16 16,3 1-7-1,3-1-45-15,6-1-18 0,6-10-23 16</inkml:trace>
  <inkml:trace contextRef="#ctx0" brushRef="#br0" timeOffset="12.998">15429 15536 220 0,'-15'-10'82'0,"13"4"-64"0,-4 1 11 0,6 5 2 15,0 0 3-15,0 0 13 16,6-8-19-16,5 0-15 15,4 0-6-15,3 0-1 0,3 6-8 16,3 2 0-16,0 8-2 16,-4 5 2-16,-2 8 1 15,-9 0 3-15,-3 8-1 16,-9-2-1-16,-3 2 1 16,-6 3 1-1,-3-1 1-15,-2-1 3 0,-4-4 6 16,3-2 2-16,0-3-3 15,0-5-1-15,3-3-4 16,3-2 1-16,3-1-4 16,4-2-2-16,-1-3-3 15,6-2 1-15,3 0-4 16,3-1-1-16,5-2 3 0,4-2 1 16,3-1 4-16,6 0 3 15,0-2-2-15,0 5 0 16,-4-2-3-16,1 2-1 15,-3 0-4-15,0 0 1 16,-3 0-18-16,-3 0-6 16,0 0-14-16,3 0-4 15,-6 0-24-15,-4-3-10 16,4 0-17 0</inkml:trace>
  <inkml:trace contextRef="#ctx0" brushRef="#br0" timeOffset="13.9981">15739 15505 284 0,'-3'-11'107'0,"6"11"-83"0,-3 3-14 16,0-1-9-16,0 6 6 15,0 5 9-15,-3-2 4 16,0 8 0-16,-3-1-10 15,0 3-4-15,0 0 0 0,0-2-3 16,3-1-2-16,0-2 0 16,3-2 1-16,0-4-1 15,3-2 2-15,3-3 0 16,0-2 1-16,3 0-5 16,3-3 1-16,3 0 0 15,3 0 2-15,3-3-12 16,-1 0-6-16,1 1-16 15,0-1-7-15,0-2-15 16,-3 0-3-16,-3-1-47 16</inkml:trace>
  <inkml:trace contextRef="#ctx0" brushRef="#br0" timeOffset="14.9981">15918 15502 220 0,'-6'0'82'0,"6"0"-64"0,0 11 0 16,0-1-6-16,0-2 7 16,0 11 5-16,0-1 3 15,3 6 3-15,0 5-16 16,0 3-4-16,-1 2 1 0,1 1-7 16,0-4-2-1,0-2-1-15,0-2 1 16,0-11-3-16,-3 5-2 0,0-8-27 15,3-2-10-15,-3-6-33 16,0 0-14-16</inkml:trace>
  <inkml:trace contextRef="#ctx0" brushRef="#br0" timeOffset="15.9981">16105 15637 300 0,'-3'-8'112'0,"6"13"-87"0,0-5 9 0,3 0-4 16,0-5-7-16,3 5-2 15,3-3-9-15,0 1-5 16,3-1-4-16,-1 0-3 0,1 1 1 15,3-1-4-15,3 0 0 16,0 1-9-16,0-4-5 16,-3 4-24-16,-4-1-9 15,-2 1-25-15,-3 2-10 0</inkml:trace>
  <inkml:trace contextRef="#ctx0" brushRef="#br0" timeOffset="16.998">16188 15703 252 0,'-17'8'93'0,"11"-5"-72"0,0-1-4 16,6-2-5-16,0 3 0 15,0-3 2-15,3 3 8 16,3-1 4-16,2-2-14 16,7-2-5-16,3-1-2 0,6-2-10 15,0-1-4-15,3 1-31 16,-1 2-13-16,4 3-68 15</inkml:trace>
  <inkml:trace contextRef="#ctx0" brushRef="#br0" timeOffset="17.998">16593 15531 152 0,'-6'-5'57'0,"-3"2"-44"0,6 0-4 15,-3-2 46-15,0 3-10 16,0-1-6-16,4 0-6 16,-1-2-19-1,3 2 0-15,3-2 0 0,5 0-3 0,4-3-1 16,3 0-4-16,3 3-1 15,0 2-3-15,0 3-2 16,0 5 1-16,-3 3-1 16,-1 5 0-16,-5 1 0 15,-3 7 0-15,-6-5 2 0,-3 0 1 16,-3-1 3-16,0 1-3 16,0-3 0-16,1-2-1 15,2 0 1-15,3-6-7 16,3 6 1-16,2-4-1 15,7 4 2-15,3 0 1 16,0 2 1-16,0 0 0 16,-3 3 0-16,-3 0 4 15,-3-3 5-15,-3 6 6 16,-6-4 5-16,-6-1-8 16,-3-1-2-16,-3-2-2 15,-3-4 0-15,-3-1-4 16,1-1-3-16,2-5-9 15,0 0-5-15,3 0-15 16,3-5-5-16,9 5-29 16,6-6-11-16,6-1-45 15</inkml:trace>
  <inkml:trace contextRef="#ctx0" brushRef="#br0" timeOffset="18.998">16897 15550 160 0,'-12'-8'60'0,"9"8"-47"0,0-6 30 0,3 6 12 0,0-5-15 15,0 5-5 1,6 0-16-16,3-3-5 15,6-2-8-15,3-3-2 0,2 8 0 0,1 5-5 16,0 3-1-16,-3 6 1 16,-3 2 0-16,-6 5 1 15,-9 2 0-15,-6 4 0 16,-3 5 0-16,-6-1 2 16,0 1 3-16,-3-3 0 15,3-5 2-15,3-3 2 0,4-7 2 16,2-1-5-16,3-3-2 15,3-2 2-15,6-2 1 16,2-4-3-16,10-2-3 16,3 0 2-16,3 0 0 15,0 0-4-15,0 0 1 16,-4 5-11-16,1-2-5 16,-3 2-41-16,0-2-15 15,0 5-47 1</inkml:trace>
  <inkml:trace contextRef="#ctx0" brushRef="#br0" timeOffset="19.998">17245 15698 332 0,'-9'-6'126'0,"12"4"-98"0,6 2-12 16,-3-3-13-16,6 1-4 15,6-4 2-15,3 1 1 16,2 0-2-16,4-1 1 15,0 1-15-15,0 2-5 0,0 1-52 16,-4 4-23-16,1 1-16 16</inkml:trace>
  <inkml:trace contextRef="#ctx0" brushRef="#br0" timeOffset="20.998">17748 15510 192 0,'6'-11'74'0,"-3"9"-58"0,3-6 20 0,-6 5 5 16,0 0 1-16,0 1 4 0,-6-4-8 16,-3 1-3-16,-3 0-19 15,-6 2-1-15,-2 3-1 0,-1 0-10 16,0 6-1-16,0-1-5 16,3 3-2-16,3 5 3 15,3 0 2-15,3 3-5 16,6-3 1-16,9 3-1 0,6 3-1 15,6 2 1 1,6 3 3-16,6 2 0 16,0 3 3-16,-1 3-1 0,-2-3 2 15,-6-2-4-15,-6-4 0 16,-9-1 1-16,-6-4 2 16,-9-2 1-16,-6-5 1 15,-6-9 2 1,-3-2 1-16,0-2-6 15,1-12-2-15,5-2-3 0,6-5 0 16,3-3-2-16,9-2-1 16,9-3 1-16,6 0 2 15,6 0-1-15,5 2 1 16,-2 1 0-16,-3-1 0 0,-3 6-13 16,-6 0-4-16,-6 2-40 15,-3 4-17-15,-9 1-37 16</inkml:trace>
  <inkml:trace contextRef="#ctx0" brushRef="#br0" timeOffset="21.998">14391 15928 156 0,'3'-5'57'0,"-6"5"-44"0,3 0 7 0,0 0 1 15,0 0-5-15,0 5 1 16,0-5-1-16,0 0 0 15,0 0-8-15,3 5 1 0,-3-2 2 16,3 7-4-16,-1 1 1 16,1 2-3-16,0 3 0 15,3 0 1-15,0 3 1 16,3-1-1-16,3 3 1 16,0 3-2-16,3 2 0 0,3 1-1 15,0 2 0-15,6 0-2 16,2 0 1-16,4 0-2 15,3-2-1 1,0-6 1-16,-1 5-1 0,1-2 2 16,0-5 1-16,0-6 3 15,2-2 3-15,1-6-2 16,3 3 1-16,-4-6-5 16,-2-2 0-16,-6 0 1 15,0-2 0-15,-6 2-2 16,-4 0 1-16,-5-3 0 15,-3 3 1-15,-3-5 0 16,0 5 0-16,-3 0 0 16,-3 0 0-16,3 0-13 0,-3 0-7 15,0-3-22-15,0 1-11 16,0-1-18-16,-3 3-9 16,3 0-13-1</inkml:trace>
  <inkml:trace contextRef="#ctx0" brushRef="#br0" timeOffset="22.998">15036 16327 280 0,'-17'-5'104'0,"11"3"-81"16,0 2-8-16,6 0-9 15,0 0-6-15,0 0 2 0,0 0 1 16,6 2 3-16,3 1-3 15,5-1 0-15,4 6 3 0,3-2-5 16,0 4-1-16,0-2 0 16,-3 0 0-16,-6 0 0 15,-3 3 2-15,-6-3 3 16,-6 2 2-16,-6-2 3 16,-6 3 4-1,-3-3-4-15,0 5 0 16,0-5-9-16,0 2-2 0,3-2-14 15,6 0-5-15,4-2-38 16,2 1-15-16,8-1-41 16</inkml:trace>
  <inkml:trace contextRef="#ctx0" brushRef="#br0" timeOffset="23.998">15373 16240 192 0,'-12'-10'74'0,"9"10"-58"0,-3-3 14 15,6 3 1-15,-3-3-1 16,3 1 4-16,0-4-5 0,3 6-1 16,3-5-15-16,3-3-1 0,3 5-1 15,0-2-6-15,3 3-3 16,-1 4-1-16,1 3-1 16,0 9 0-16,-3 2 0 15,-6 10-3 1,-9 0 2-16,-3 4 1 15,-6-1 0-15,-3 0 0 0,-3 0 0 16,1-5 0-16,-1 0 2 16,3-6 5-16,3-5 4 15,3-2-2-15,3-3 2 16,3-3-6-16,3 0-3 16,3-2 1-16,6-3 2 15,9-3 2-15,6 1 1 16,2-1-7-16,4 3 0 15,-3 0-1-15,0 0 2 0,-3 3-3 16,-4 2 0-16,-2-5-8 16,-3 8-4-16,-3-5-13 15,-3-1-4-15,0-2-22 16,0 6-9-16,0-6-60 31</inkml:trace>
  <inkml:trace contextRef="#ctx0" brushRef="#br0" timeOffset="24.998">15742 16208 252 0,'0'-8'93'0,"3"8"-72"0,0 0-11 0,-3 0-7 15,0 0 6-15,3 3 6 16,-3 8 6-16,0-1 4 15,-3 3-13-15,0 3 2 0,0 0 0 16,-3 3-7-16,3-1-2 16,0-2-5-16,0-3-3 15,3-2 4-15,0-3 1 16,6 5-3-16,0-8-1 16,3-2 1-1,3 0 2-15,3-1 0 0,3-4-1 16,2 2-2-16,-2-3-1 15,0 0-16-15,0 3-5 16,-3 0-26-16,-3 0-8 0,-3 0-51 16</inkml:trace>
  <inkml:trace contextRef="#ctx0" brushRef="#br0" timeOffset="25.998">15923 16182 228 0,'-5'-11'88'0,"5"11"-69"0,0 3-5 16,0-3-7-16,0 8 1 15,0 3 7-15,0 7 21 0,0 6 10 16,0 5-24 0,0 5-3-16,0 3-2 0,0-2-7 15,0-1-3-15,3 1-7 16,-1-6 0-16,1-3-9 15,0-2-4-15,3-6-35 0,0-4-14 16,3-1-65 0</inkml:trace>
  <inkml:trace contextRef="#ctx0" brushRef="#br0" timeOffset="26.9981">16108 16320 332 0,'-9'2'126'0,"6"1"-98"0,6-1 1 0,-3-2-5 0,6 0-10 16,3 0 2-1,0 0-3-15,3 0 2 0,3-2-8 16,0-1-4-16,2 1 0 0,1-4-4 16,3 6 0-16,-3-2-8 15,0-1-4-15,0 3-15 16,-3-3-5-16,-3-2-23 0,-4 5-9 16,1 0-62-1</inkml:trace>
  <inkml:trace contextRef="#ctx0" brushRef="#br0" timeOffset="27.9981">16156 16399 292 0,'-12'8'110'0,"12"-3"-86"0,3 0-11 0,0-2-9 16,0 0 3-16,3-1 7 15,3-2 6-15,-1 0 3 16,7 0-12-16,3 0-7 0,3 0-2 16,3 0-20-16,0 0-5 0,2 0-35 15,-2 0-13-15,0 0-45 16</inkml:trace>
  <inkml:trace contextRef="#ctx0" brushRef="#br0" timeOffset="28.9981">16602 16150 272 0,'-3'0'101'0,"6"3"-78"0,0 2-11 0,0 6-9 0,3 5 8 16,0 7 9-16,-3 6 6 16,0 3 2-16,0 5-15 15,-3-2-3-15,3-4 0 16,0 1-6-16,-3-5-2 15,0-1 1-15,0-5 0 0,0-5-17 16,0-3-5-16,0 1-24 16,0-6-8-16,0-1-24 15,0-1-8-15,3-4-8 16</inkml:trace>
  <inkml:trace contextRef="#ctx0" brushRef="#br0" timeOffset="29.9981">16867 16200 208 0,'0'-10'77'0,"0"7"-60"0,0-2 13 0,0 5 1 15,0 0 1-15,-3 0 6 16,0 0-15-16,0 3-3 16,-3 2-12-16,0 5-5 0,-3 4-2 15,0 7 1-15,0 5 1 0,1 1-1 16,-1 7-2-16,3-2 1 16,3 5-1-16,3-5 2 15,6-3 1-15,3 0-1 16,2-5-2-16,4-6 1 15,3 1-1-15,3-11 4 16,3 0 5-16,0-11-1 16,2-2 1-16,-5-3-1 15,-3-3 0-15,-6-2 0 16,-6 0 2-16,-9-1-1 16,-6 1 2-16,-6 0-2 0,-9 5 2 15,-2 0-6-15,-4 6-3 16,0 2-8-16,3 2-1 15,3 1-15 1,4 7-3-16,5-2-25 16,6 3-10-16,6-1-78 15</inkml:trace>
  <inkml:trace contextRef="#ctx0" brushRef="#br0" timeOffset="30.9981">17314 16193 288 0,'0'-3'107'0,"-3"6"-83"0,3 7-7 0,0 1-9 16,0 5-4-16,-3 10 5 15,3 6-1-15,-3 0 1 16,3-1-5-16,0 1-3 0,3-3 0 16,-3-2-1-16,0-1 0 15,0-7-27-15,0-1-11 16,0-5-32-16,-3-5-11 16,-3 5-12-1</inkml:trace>
  <inkml:trace contextRef="#ctx0" brushRef="#br0" timeOffset="31.9981">17105 16399 316 0,'-6'-13'121'0,"6"21"-95"0,6-11-8 0,0 3-11 0,3 0-3 16,3 0 2-16,6 0 4 15,6 0 1-15,2 0-5 16,10 0-4-16,3 0 1 0,0 0-11 15,-1 0-4-15,1-5-43 16,-6 5-18-16,-4 5-51 16</inkml:trace>
  <inkml:trace contextRef="#ctx0" brushRef="#br0" timeOffset="32.9981">17769 16240 184 0,'6'-13'68'0,"-6"8"-52"0,0-3 21 16,0 5 9-16,-3-5-6 16,-3 5 1-16,-3-2-10 15,-3 0-2-15,-6 0-16 16,-3 2 3-16,-2 3 4 0,-1 3-7 16,0 2 0-16,0 3-9 15,3-3-5-15,4 8-3 16,2 1 3-16,6-1-7 15,9 8 1-15,6 0-2 0,6 3 3 16,5 0 4-16,7 2 1 16,3 1-2-16,0-1 0 15,-3 1 4-15,-4-1 1 16,-5-7 0-16,-6 2-2 16,-9-3 3-16,-6-5 0 15,-6 1 1-15,-5-1 2 16,-4-8-1-16,-3-5 2 15,0-5-2-15,0 0 2 16,6-6-4-16,7-2-2 16,8-6-9-16,8-5-3 15,7-2 6-15,6 0 2 16,6-4-2-16,0 4-1 0,0 2-8 16,-3 3-4-1,-7-3-30-15,-2 6-14 0,-6-1-62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51:33.5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16498 16666 88 0,'-3'-21'33'0,"30"10"-26"0,-33 3-4 0,12 3-4 16,-6 0 37-16,-3-3 20 15,-3 5-6-15,-3 1-2 16,0 2-18-16,-6 5-9 15,-6 16-12-15,-6 16-2 0,1 16 0 16,-1 5 3-16,0 8 4 0,6 16-2 16,6 0 1-16,9-5-7 15,12-5-4-15,12-6-6 16,21-13 0-16,6-8-20 16,17-8-9-16,-8-16-63 15</inkml:trace>
  <inkml:trace contextRef="#ctx0" brushRef="#br0" timeOffset="767.947">16629 16920 128 0,'-12'-5'49'0,"9"18"-38"0,-9-21 10 0,9 8 4 16,3 0 3-16,0 0 17 15,0-8-10 1,9 3-18-16,3-3-8 0,0-11-2 15,3 11 0-15,3 11 1 16,-3 2 0-16,2 3 2 16,-2 6-12-16,-3-1-5 15,-3 8 9-15,-6-2 5 16,-6 7-2-16,-3 3-1 16,-3 0 0-16,-6 3 2 0,3 0 3 15,-5-3 5-15,-1-11-2 16,3 1 3-16,6-6 7 15,0-2-10 1,9-3-6 0,15-8-4-1,3 0 1-15,0 0-2 16,-1 0-1-16,4 5-13 16,-3-2-4-16,-3 4-15 15,0-1-8-15,-3-1-22 16,0 0-11-16</inkml:trace>
  <inkml:trace contextRef="#ctx0" brushRef="#br0" timeOffset="1174.9768">16843 16928 264 0,'-6'13'101'0,"6"-13"-78"0,-3 11-13 16,3-8-10-16,0 7 7 0,-3 3 9 16,3 1-3-16,0-7 0 15,0 7-7-15,0-4-2 0,3-2-4 16,3-2-1-16,3-4 1 15,6-2 0-15,3 0 0 16,6 8 2-16,0-3-3 16,2 9-2-16,-5 2 4 15,-3-3 3-15,-9 3 1 16,-3 5 2-16,-6-8 0 16,-6 6 3-16,-3-4-5 15,-3 1-3-15,0-2-6 16,-9-7 0-16,-2-1-16 15,2-6-6-15,3 0-20 0,-3-6-9 16</inkml:trace>
  <inkml:trace contextRef="#ctx0" brushRef="#br0" timeOffset="1378.0299">16754 16888 272 0,'-3'-18'104'0,"9"20"-81"0,3-12 3 0,-3 10-6 15,6-5-11-15,3 5-3 16,5-3-3-16,1 0-3 16,9 6 1-16,-3-3-6 0,3 0 1 0,5 3-40 15,-8 2-18-15</inkml:trace>
  <inkml:trace contextRef="#ctx0" brushRef="#br0" timeOffset="1646.2396">17066 16902 276 0,'-8'13'104'0,"5"-21"-81"0,9 16-8 0,-12 2-9 0,3-2-17 16,0 0-3-16,0 6 20 0,-3-1 10 15,9 0-7 1,-3-2-2-16,9-4-3 0,3 1-2 16,-7-2-6-16,10-6-2 15,0 0-11-15,0 0-1 16,-3 0-13-16,3 0-3 16,0 0-55-1,-3 0-35-15,0-3 54 16</inkml:trace>
  <inkml:trace contextRef="#ctx0" brushRef="#br0" timeOffset="1849.4388">17186 16857 236 0,'-6'-19'90'0,"15"32"-70"0,-12-2 2 15,3-1-6-15,0 4-3 16,-3 7 5-16,6 0-6 15,-6 11 1-15,6 0-8 16,0 2-3-16,0 6 1 0,-1-9-18 16,4 4-6-16,0-6-26 15,0-8-7-15,0 0-47 16</inkml:trace>
  <inkml:trace contextRef="#ctx0" brushRef="#br0" timeOffset="2361.6234">17439 16992 220 0,'-24'-6'82'0,"27"6"-64"0,-3 8 9 0,6-5 0 15</inkml:trace>
  <inkml:trace contextRef="#ctx0" brushRef="#br0" timeOffset="2486.5928">17439 16997 418 0,'23'-3'29'15,"-5"3"-15"-15,6 0-8 0,-3-2-3 16,-3-6-4-16,0 5-2 16,-1 0-5-16,1-2-2 15,-3 0-26-15,0 5-9 16,0 0-67 0</inkml:trace>
  <inkml:trace contextRef="#ctx0" brushRef="#br0" timeOffset="2696.6355">17522 17089 236 0,'0'3'90'0,"6"-11"-70"0,-3 13-1 0,3-5-3 0,3 0-6 0,6-5 2 15,-1 3-22-15,7-1-8 16,3 0-88-16,6-2-40 16</inkml:trace>
  <inkml:trace contextRef="#ctx0" brushRef="#br0" timeOffset="3464.3983">18016 16936 188 0,'-9'0'71'0,"6"-3"-55"0,12-10 9 15,-6 8 1-15,6 0-11 16,0-9-3-16,3 1-1 16,0 0 3-16,0 5-8 15,-1 3-5-15,4 2-4 0,0 11 2 16,-3 5 2-16,-6 8 2 0,-3 3 3 15,-9-3-3-15,0 11 0 16,-3 0 3-16,0 2 1 16,-6 3-1-16,1-2 1 15,-1-4 2-15,3-4 5 16,3-6-2-16,0-2 1 16,3 2-1-16,6-16 0 15,3 6-2-15,3-11-1 16,3 0-3-16,3-6-1 15,3 6-6-15,2-5 1 16,1 5-2-16,3 0 0 16,-6 5-7-16,3-5-2 15,-3 8-21-15,0 3-9 16,-3-9-20-16,-3 4-7 16</inkml:trace>
  <inkml:trace contextRef="#ctx0" brushRef="#br0" timeOffset="3809.202">18263 16936 216 0,'-3'-8'82'0,"9"3"-64"0,-6 10 7 16,0 0-3-16,3-2 3 0,-3 2 7 16,3 1-8-16,-3-4-5 15,0 4-10-15,3 4-2 0,-6-2 0 16,3 3-6-16,-6-3 0 15,6-1-1-15,0 1 2 16,0-2-6-16,9-1 1 16,12 3 1-16</inkml:trace>
  <inkml:trace contextRef="#ctx0" brushRef="#br0" timeOffset="3996.7069">18495 17097 324 0,'6'14'121'0,"-3"-1"-95"0,-3 0 0 16,-6-5-5-16,3-3-11 15,-3 9 2-15,0-4 2 16,-6 3 3-16,1-5-9 16,-1 6-22-16,-9-7-8 0,-6-7-1 15,6 0 1-15,0 6-27 16,3-9-10-16,1-7-49 16,-1-4-37-1,0-4 64-15</inkml:trace>
  <inkml:trace contextRef="#ctx0" brushRef="#br0" timeOffset="4217.8523">18198 16928 288 0,'-9'-13'110'0,"9"13"-86"0,9-5-4 0,-3-3-7 15,2 5-1-15,4-10 4 16,3-3-6-1,6 3-3-15,6-1-4 0,-3 12-5 0,2-9 1 0,1 16-17 16,-3 1-8-16,0-6-52 16,-3 10-23-16,-6-4-2 15</inkml:trace>
  <inkml:trace contextRef="#ctx0" brushRef="#br0" timeOffset="4421.0449">18516 16936 116 0,'0'0'46'0,"9"0"-35"0,-15 5-30 0,6 3-16 15,0-5-9-15,3 0 2 16</inkml:trace>
  <inkml:trace contextRef="#ctx0" brushRef="#br0" timeOffset="4782.1103">18531 16939 164 0,'3'8'63'0,"-6"-14"-49"0,6 6 29 0,-3 0 10 16,0 0-3-16,0 0 3 15,3 6-17-15,0-1-7 16,-3-2-16-16,3 2-9 0,0 0-2 15,-3 3-2-15,0-3 2 16,3 1 1-16,-3-4 1 0,3 6-5 16,0-3 1-16,0 1 0 15,3-4 0-15,3 4-3 16,3-1 2-16,2 0-1 16,1-2 0-16,6 8 2 15,0-4 0-15,3 1 0 16,-6 3 0-16,0-3 0 15,-7 5 2 1,-2 0-1-16,-6 1 2 0,-3 7 0 16,-6-3 3-16,-6 1-1 0,-2-6 0 15,-4-2-3-15,0 5-2 16,0-9-10-16,-3-1-4 16,3-1-17-16,0-2-6 15,1-6-13-15,2-2-4 16,3-1-57-1</inkml:trace>
  <inkml:trace contextRef="#ctx0" brushRef="#br0" timeOffset="4985.138">18510 16923 328 0,'0'-8'123'0,"6"8"-95"0,9-8-2 15,-9 3-7-15,6-1-10 16,3-7 0-16,3 2-5 16,5 1-1-16,1 5-1 15,0-3-15-15,3 0-4 0,0 8-42 16,-10 0-16-16,-2 2-52 16</inkml:trace>
  <inkml:trace contextRef="#ctx0" brushRef="#br0" timeOffset="5518.4262">18281 17007 156 0,'3'0'60'0,"-9"-2"-47"0,12 7 24 16,0-5 8-16,-3 3-8 15,3-3 1-15,3 0-19 0,-3 0-9 16,15 0-15-16,2 5-7 16,1 0 17-16,0-2 7 15,-6 8-4-15,0-4-2 16,-3 1-6-16,-4-2-1 16,1 7 1-16,-6-5 2 15,-3 2-30-15,3-2-13 16</inkml:trace>
  <inkml:trace contextRef="#ctx0" brushRef="#br0" timeOffset="6240.7699">18841 17039 236 0,'-15'-2'90'0,"24"2"-70"0,-3-3 4 0,-1 6-5 16,4-3-8-16,0 0-1 15,3-3 0-15,3-5 4 16,3 5-8-16,-3-2-3 0,6 0 0 16,-3-1-11-16,-1 4-4 15,1-4-63-15,0 6-27 16,-3 0 8 0</inkml:trace>
  <inkml:trace contextRef="#ctx0" brushRef="#br0" timeOffset="6884.3721">19186 16822 156 0,'3'-10'57'0,"-6"2"-44"0,12 16 7 15,-9-3 1-15,6 13 6 31,-3 1 8-31,0 7-7 0,-3 6-2 16,0 5-15-16,-3 11 2 16,3 2 1-16,0 8-7 0,6-7-2 0,-3-12-5 0,3 1-1 31,-6-8-26-31,3-8-9 16,-1-9-138-1,-4 9 67-15</inkml:trace>
  <inkml:trace contextRef="#ctx0" brushRef="#br0" timeOffset="8137.0429">19537 16973 232 0,'-9'-5'88'0,"6"5"-69"0,0 0 2 0,3 0-5 15,0 0 11-15,6 0 9 0,0 0-16 16,0 5-8-16,0-5-8 16,6-5-4-16,6 5 3 0,6-8-4 15,-1 8 0-15,10 0-17 16,0 0-5-16,-15 0-44 16,6 0-17-16,-1 0-16 15</inkml:trace>
  <inkml:trace contextRef="#ctx0" brushRef="#br0" timeOffset="8358.4688">19573 17058 284 0,'-15'0'107'0,"12"-6"-83"0,3 6 2 16,3 0-4-16,3 0-8 15,0 0 2-15,6-2-7 0,6-1-1 16,-4 0-4-16,4-2-7 0,6 10-1 16,-9-2-7-16,6 0-1 15,-21-3-253 17</inkml:trace>
  <inkml:trace contextRef="#ctx0" brushRef="#br0" timeOffset="9626.9485">20350 16928 180 0,'-6'5'68'0,"-9"-5"-52"0,18-5 17 0,-3 5 4 16,3-5-13-16,3 2-1 15,0-2-9-15,3-8-4 16,2-1-5-16,7-2-2 0,0 6 1 16,0 5-9-16,3 5-4 15,-3 10 9-15,-3 6 6 16,-3 3 0-16,-4 7-1 15,-8 1-2-15,-2-1 0 16,-4 6 2 0,-6-6 2-16,-3 6-1 15,0-6 1-15,3-2 0 0,-3-8 1 0,3-3 9 16,3-2 6-16,3-3-3 16,3-3-2-16,3-5-6 15,6 0 0-15,3-5-9 16,6 0-2-16,3 2-1 15,3-2 0-15,6 5-5 16,-4 0-1-16,-2 0 3 16,-3 0 3-16,-6 5-6 15,0-2-3-15,-3-3-15 16,0 5-7-16,6-5-17 16,-12 5-5-16,9-10-29 15</inkml:trace>
  <inkml:trace contextRef="#ctx0" brushRef="#br0" timeOffset="10394.2055">20763 16634 168 0,'0'-2'63'0,"3"2"-49"0,-6-3 80 32,-12 3-39-17,1 0-24-15,-7 3-14 16,6-1-11-16,-3 4-1 0,6-1-3 15,-3-2-4-15,6 7-1 0,0-2-1 16,9 0 3-16,0 5-2 16,15-2 1-16,0 2 2 15,3 3 2-15,0 2-1 16,-6 6 2-16,0-3-4 16,-3 3 0-16,-3-3 3 15,-3-2 1-15,-3-3 1 16,-3 0 0-16,-3 0-2 15,-3-8 1-15,-6-3 2 16,3-5 2-16,-3 8-6 16,6-8 0-16,6-8 3 15,0-5 2-15,3-6-5 16,12 3-2-16,0-8-3 16,3 6 3-16,-3-3 0 15,0 0 1-15,3-3 2 0,-4 8 1 16</inkml:trace>
  <inkml:trace contextRef="#ctx0" brushRef="#br0" timeOffset="10474.6429">20734 16648 260 0,'-15'5'96'0,"3"-10"-75"0,3 18-38 0,9-5-24 16</inkml:trace>
  <inkml:trace contextRef="#ctx0" brushRef="#br0" timeOffset="10896.8431">20844 17026 260 0,'-6'0'96'0,"12"0"-75"0,-3-3-3 0,0 3-6 15,3-2-5-15,3-1 1 16,0 3-4-16,-1-5-3 16,4 5 0-16,0-3-17 0,0 3-4 0,-3-3-41 15,3 3-17 1,0 0-11-1</inkml:trace>
  <inkml:trace contextRef="#ctx0" brushRef="#br0" timeOffset="11133.2004">21132 16835 252 0,'-5'6'93'0,"-10"-9"-72"0,6 14-8 16,15-3-10-1,-3 5-4-15,-9 5 0 16,6 6 12-16,0-3 5 0,-3 1-8 0,9 1 2 16,-6-2 3-16,3 6-14 0,3-1-5 15,-9-7-27-15,3 2-11 16,6-5-35 0,0-8-45-16,-6-3 37 15</inkml:trace>
  <inkml:trace contextRef="#ctx0" brushRef="#br0" timeOffset="11398.7204">21219 16701 256 0,'3'-22'96'0,"3"28"-75"0,9 2-5 16,-3-3-7-16,-1 8-8 15,4 8-1-15,0 19 18 16,0 2 8-16,-3 1-13 16,-3 2-5-16,-3 5-1 0,-6 3-2 15,-6 0 0-15,-12 8-28 16,-6-11-9-16,-6 0-11 16,-8-16-3-16,-1-7-44 15,-12-3-32 1,4-8 49-16</inkml:trace>
  <inkml:trace contextRef="#ctx0" brushRef="#br0" timeOffset="11806.6269">20168 16719 244 0,'-21'-3'93'0,"6"11"-72"0,-3 13-2 16,7-7-6-16,-4 15 2 16,-3 5 2-16,0 1 0 15,3 15 2-15,6 3-10 0,9 8-5 0,12 2-3 16,15-10-10-16,18 3-2 15,5-14-27-15,13-2-13 16,11-11-61 0</inkml:trace>
  <inkml:trace contextRef="#ctx0" brushRef="#br0" timeOffset="12246.2203">21478 17005 240 0,'3'-6'90'0,"0"1"-70"0,9 5-3 0,-3-2-5 16,14 2-7-16,-2-6 0 15,3 6-6-15,-3 0 1 16,3-2 0-16,-4 4-20 0,-2-2-9 16,0 0-71-1</inkml:trace>
  <inkml:trace contextRef="#ctx0" brushRef="#br0" timeOffset="12480.678">21844 16828 228 0,'3'-6'88'0,"-6"12"-69"0,6 7 0 15,-3-3-4-15,6 6-7 16,-6 5 1-16,-6 11 14 16,3 0 10-16,0 8-17 15,0 2-11-15,3 3-4 0,0-5-10 0,3-9-2 16,0-2-36 0,0-5-14-16</inkml:trace>
  <inkml:trace contextRef="#ctx0" brushRef="#br0" timeOffset="13343.0854">22005 16587 208 0,'-3'-8'79'0,"0"10"-61"0,9-2 4 0,8 0-4 16,1 6-7-16,3-1 1 16,3 8-5-16,3 11-2 15,3 13-2 1,2 13 26-16,1 9 13 0,-3 1-13 0,-9 7-3 15,-9 9-16-15,-6-2-4 16,-6-5 2-16,-6-8 5 16,-6-8-9-16,-3-8-2 15,-3-8-13-15,-14-8-3 0,-1-2-48 16,-9-9-22-16</inkml:trace>
  <inkml:trace contextRef="#ctx0" brushRef="#br0" timeOffset="14518.2543">20561 16351 156 0,'-6'-10'60'0,"9"10"-47"0,-9-3 10 0,6 0 3 16,0 1-11-16,0 2-1 15,0-6 9-15,3 1 7 16,-3 3-15-16,0 2-6 0,6 2-4 16,-3 1 5-16,6 21 13 15,3-3-2 1,6 0-1-16,-9 0-3 16,5-8-12-16,-2 9-2 15,3-17-1-15,-3 8 3 16,0-13-4-16,0 3-1 15,3-1 2-15,-3-7 3 16,3 0-2-16,-3-8-2 0,-1 2 0 16,4-8-1-16,-3 11 0 15,0 3 0-15,-3-5-18 16,-3-1-19 0,-3 3-9-16,0 5-31 15,-3-5-14-15,6-2 2 16</inkml:trace>
  <inkml:trace contextRef="#ctx0" brushRef="#br0" timeOffset="15035.9036">20716 16407 192 0,'6'13'71'0,"-6"-13"-55"0,-6-11 13 0,12 14 2 0,-9-3-3 16,3-5 1-16,-3 2-10 15,3-7-1-15,-3 2-11 16,0-3 0-16,0-2 3 0,-6-8-2 16,9 0 1-16,0 21 8 31,12-64-5-16,3 6-2-15,3-3-5 16,-1 0-4-16,4 3 0 0,3 2-1 16,3 11 0-16,6 11 0 15,-4 13 2-15,4 8-6 0,0 7 1 16,-6 6-4-16,2 6 0 16,-2-4-18-16,-3 6-7 15,-6-3-32-15,0-5-11 16,3 3-29-1</inkml:trace>
  <inkml:trace contextRef="#ctx0" brushRef="#br0" timeOffset="15569.216">21368 15698 64 0,'-6'0'27'0,"9"2"-21"0,-3-7-1 16,0 5-1-16,0 0 1 15,0 0 4-15,0 0-22 16,0-3-10-16,0 6-5 16,0 2-1-16</inkml:trace>
  <inkml:trace contextRef="#ctx0" brushRef="#br0" timeOffset="16071.2189">21365 15716 124 0,'0'-5'46'0,"12"2"-35"0,-12-7 7 15,3 4 4-15,0 4 4 16,2-3 5-16,-2-3 0 0,0-6 1 16,-3 6-17-16,0 0-2 0,-3 1-2 15,3 7 66 17,-20 2-41-32,-1-2-14 15,0 8-16-15,6 0-7 16,0 0-1-16,3 0 0 15,3 0 2 1,6 0-5-16,3 2 1 0,6 1 2 16,6 5 1-16,6-3-4 0,6 16 1 0,-3-5 4 15,8 5 2-15,-8 0-3 16,0 3 1-16,-12-8 2 16,-6 0 3-16,-9-6 0 15,0 1 0-15,-6-4 1 16,-3-1 1-16,-2-9-3 15,-1 0-3-15,3-5 0 16,3-2-1-16,3-14-9 16,3-3-2-16,6-2-1 15,3-5 0-15,6-1 4 16,3-2 3-16,6-3 5 16,-6 6 2-16,-4-1 2 0,1 6 2 15,-6 0-3-15,0 8-2 16,0 2-5-16,-3 3-2 15,0 0-26-15,0 3-11 16,6 0-47 0</inkml:trace>
  <inkml:trace contextRef="#ctx0" brushRef="#br0" timeOffset="19239.2114">22799 15888 212 0,'0'6'79'0,"-3"-9"-61"0,3-2 1 16,3 5-1-16,-3 0-6 15,0 8 3-15,6-3 5 16,-3 5 4-16,0 4-12 15,-3-1 4-15,3 0 2 0,-3 6-10 0,3-4-2 16,0-1-6-16,-3-4-1 16,0-2-21-16,3-2-41 15,0 1 0 1,-6-1-46 0</inkml:trace>
  <inkml:trace contextRef="#ctx0" brushRef="#br0" timeOffset="19426.2539">22779 15809 264 0,'-6'-16'101'0,"6"8"-78"0,3 0-11 0,-3 5-11 16,3 1-7-16,-3-1 2 0,8 1-3 15,-8 2 2-15,0 0 3 16,0 0-17-16,6 2-4 15,0 3-53-15,6 3-45 16,0 0 42-16</inkml:trace>
  <inkml:trace contextRef="#ctx0" brushRef="#br0" timeOffset="19787.6664">22907 15878 192 0,'17'5'74'0,"-11"16"-58"0,-12-2-6 0,6-6-6 0,3 0 5 0,0 3 5 16,3 2 5-16,-3-7 3 16,-6 0-12-16,-3-3-3 0,6-3-1 15,0-2-1 1,-3 4 0-16,0-4-1 16,3-6-5-16,0-4 1 15,6 1-5-15,-6-7-1 16,9 0-4-16,-3-6-1 15,0-2 8-15,9 5 4 16,0 3 0-16,0 2-1 16,0 9 1-16,0-1 1 15,-1 6 3-15,-2 7 4 0,-3 9 7 16,3-6 2-16,-6 8-5 16,-3 0-3-16,3-5-3 15,0-5-2-15,0-3-23 16,-3-3-8-16,9 3-38 15,0-8-14-15</inkml:trace>
  <inkml:trace contextRef="#ctx0" brushRef="#br0" timeOffset="20491.7218">23475 15856 200 0,'-9'-5'74'0,"9"5"-58"0,-21 0 14 16,12 8 3-16,6-3-10 16,-9 9-1-16,-2 4-18 0,-1-5-4 15,0 11-1-15,9 0 0 0,9 0 1 16,-3-6 4-16,9-2 2 15,3 0-5-15,0-3 0 16,5-10-6-16,-5 5-1 16,9-16-11-1,-3 0 1-15,-6-3-1 16,0-10 10-16,-6 8 3 16,-3-3 8-16,6-5 2 15,-9 10 9-15,0-2 4 16,0 11 4-16,0-6 1 0,0 8-13 15,3 13-4 1,3 0-3-16,-3 0 2 16,6 6-3-16,2-3-4 15,-2 0-2-15,6-1-36 16,-3-4-14-16,3-3-61 16</inkml:trace>
  <inkml:trace contextRef="#ctx0" brushRef="#br0" timeOffset="20915.8345">23847 15846 200 0,'6'0'74'0,"-12"3"-58"0,12 7 7 0,-6-5 10 15,9 11-9 1,3 5-6-16,-6 1-3 16,3 1-9-16,0-1 0 0,-3-4 4 15,3-2-6-15,-9-5 0 16,6-3-2-16,-6-3-2 0,0-5 16 15,0 0 6-15,-6-11 1 16,6-18-6 0,-3-3-8-1,6 1-3-15,3 4-6 16,2 3 0-16,-2 3-2 16,6 3 0-16,-3 4-18 15,0 4-9-15,-9 10-111 31,21-5 14-15,0 2 3-16</inkml:trace>
  <inkml:trace contextRef="#ctx0" brushRef="#br0" timeOffset="21205.6968">24055 15830 252 0,'-8'3'93'0,"8"2"-72"0,-3 8-8 0,3-5-8 16,-3 3-3-16,3 7 3 15,3 3 7-15,0 3 4 16,0-8-8-16,2 8 0 0,4-8-1 16,3-3 1-16,3-8 2 15,0 1-5-15,3-12-1 16,0 1-4-16,-3-8-3 0,3-3 4 16,-16 0 1-1,4 0 0-15,-12-2-2 0,1 4-2 0,-10-4-1 16,3-1-7-16,-3 3-2 15,0 6-20-15,3-1-6 16,3 1-21-16,0 4-5 16,9-1-21-1</inkml:trace>
  <inkml:trace contextRef="#ctx0" brushRef="#br0" timeOffset="21549.3135">24195 15812 208 0,'6'21'79'0,"-12"-5"-61"0,6 2 6 0,3-5 0 15,0 3-15-15,0 5-5 16,0-5 11-16,6 0 6 16,3 0-10-16,-6-3-12 0,6-2-5 0,-3-3 6 15,3-3 5 1,6-5-2-16,-3 0-2 16,2 0-5-16,-5-3-2 0,-3 3 3 15,3 0 1-15,-6 3-1 16,-3 2 0-16,3-5 2 15,-3 11 2-15,6-1 6 16,0-4 4-16,0 2-2 16,0-3 2-16,6-8 7 15,-3 1 3-15,5-6-2 16,-5-5-1-16,6-3-6 16,-6-3-2-16,-6-5 5 15,-3 3 2-15,-3-3-15 16,-9 3-8-16,0 0-4 15,3 2 0-15,0 1-36 16,-3 5-14-16</inkml:trace>
  <inkml:trace contextRef="#ctx0" brushRef="#br0" timeOffset="30105.9717">21775 15894 124 0,'-6'-6'49'0,"-2"4"-38"0,11 7-18 16,-3-5-10-16</inkml:trace>
  <inkml:trace contextRef="#ctx0" brushRef="#br0" timeOffset="30496.6543">21764 15856 152 0,'-3'3'57'0,"0"-3"-44"0,3-10 12 0,0 12 1 15,-3-4 3-15,0-1 5 16,0 3-10-16,-3 0-2 15,3 5-13-15,-3 16 6 0,0-5 2 16,0 5-9-16,0 3-4 0,3 3 1 16,3-1 1-16,0-5 0 15,6 0-1-15,3-2-3 16,3-8 1-16,3-6 2 16,-1-5 2-16,-2-8-1 15,0 0-1-15,-3-5 3 16,-6-8-4-1,-3 2 0-15,-3-5 2 16,-3 8 3-16,0-2-4 16,0 5-1-16,-3-1-11 15,3 14-5-15,1-8-21 16,2 6-8-16,0 7-21 16,3 0-9-16,3 3-30 15</inkml:trace>
  <inkml:trace contextRef="#ctx0" brushRef="#br0" timeOffset="30981.8986">21874 15838 240 0,'-3'5'90'0,"0"1"-70"0,12 7-5 16,-9-5-6-16,6 5-6 16,0 3 1-16,-1 0 22 15,1 2 10-15,-6 3-18 16,3-5-10-16,-3 3-3 0,0-6-4 16,0-8-1-16,-3 1 3 15,0-1 2-15,0-5 2 16,0 0 1-16,3-13-2 15,0-9-6 1,6 1 0-16,0-8-5 16,3 5 1-16,3-2 2 15,0 5 3-15,0 8-2 0,0 2 0 16,3 6-1-16,0 7 0 16,-3 6 8-16,0 8 6 15,-4 8-4-15,1 0 0 16,-3 0-2-16,0-6-1 15,0 1-3-15,0-6-2 16,-9-8-13-16,3 8-4 16,12-7-24-16,-6-4-11 15,-12-2-31-15,12-2-10 16,-6-4 4 0</inkml:trace>
  <inkml:trace contextRef="#ctx0" brushRef="#br0" timeOffset="31344.5928">22118 15880 244 0,'-9'8'90'0,"12"-10"-70"0,3 10-3 16,-6-3-7-16,3 0-6 16,3-2 0-16,0 7 9 15,3 1 3-15,-1-8-7 16,4 2-3-16,0-8 0 0,0 1-8 15,0-6 0-15,-3 2-9 16,-3-4-3-16,0-1 12 16,-3 1 5-16,-3-4 2 15,-3 4 0-15,-6-1-10 0,0 6-4 16,0-3 9-16,-3 8 6 16,0-3 2-16,0 6 1 15,1 5-1-15,5 2 2 16,0 9-3-16,6-3 1 15,0 2-1-15,3 6 3 16,0-3-5-16,5 3-1 16,-2-3-2-16,6-5 1 0,0-5-18 15,3-3-6 1,0 0-32-16,0-3-11 0</inkml:trace>
  <inkml:trace contextRef="#ctx0" brushRef="#br0" timeOffset="31986.5674">22403 15825 180 0,'6'-6'68'0,"-6"6"-52"0,0 0 12 16,0 0 5-16,0 0 1 15,0-2 1-15,0 2-1 16,0 0 1-16,-6 5-19 15,-5-2 2-15,-1 7 2 0,-3-2-9 16,3 0-1-16,0 0-6 16,3 0-1-16,6-5-6 15,3 7 0-15,9-4-4 16,6 2 2-16,6 2 3 16,3 1 1-16,2 5-2 15,-8 2 0-15,0 1 4 16,-6-1 1-16,0 3 13 0,-21-7 7 15,3 4-7-15,-15-5-3 16,-3-5-7-16,3 0-2 16,-2-3-17-16,2 1-5 15,0-1-46-15,6 0-18 16,6 1-52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52:33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11649 15486 156 0,'0'5'60'0,"3"1"-47"0,-3-4 17 0,0-2 3 16,0 6-7-16,0-6-3 15,0 0-2-15,0 0-1 16,0 0-11-16,0 0 3 0,0 0 4 15,0-3-2-15,0 0 2 16,0-2-9-16,0-3-2 16,-3-3-1-16,0-2 0 15,0-3 0-15,0-2 0 16,0-6-2-16,0-2 1 16,3-6-4-16,0 0 0 15,3 0 1-15,0 3 0 16,3 0 2-16,0 3 1 15,3 2-1-15,6 3 1 16,6 5-4-16,9 0 0 16,-4 5 1-16,7 3 0 0,-3 3 0 15,0 0 2 1,-4 2-1-16,-2 1-1 16,-3 2-2-16,-3 0 1 15,-3 0 1-15,0 0 2 0,-3 2-3 16,-6-2 0-16,-1 0-15 15,1 0-6-15,-6 0-16 16,3 0-4-16,0-2-23 16,-3 2-9-16,3-3-10 15</inkml:trace>
  <inkml:trace contextRef="#ctx0" brushRef="#br0" timeOffset="1">11997 14952 200 0,'-14'-6'74'0,"11"4"-58"0,0 2 12 0,3 0 2 16,0 0-5-16,0 0 0 15,0 0-9-15,0 0-5 16,6 5-6-16,2 0-6 0,1 3 0 15,3 0-1-15,3 3-2 16,3-1 3-16,0 1 0 0,3-1 1 16,0 1 0-16,2 0-3 15,-2-3 2-15,-3 0 1 16,-6 2 2-16,-3-2 1 16,-6 0 1-16,-6 3 13 15,-6-1 8-15,-6 3-8 16,0 1-2-16,-3 1-7 15,0 1 0-15,1 0-7 16,2 0-3-16,0-3-4 16,3-2-1-16,6-3-54 15,9-3-23-15,6-5-38 16</inkml:trace>
  <inkml:trace contextRef="#ctx0" brushRef="#br0" timeOffset="2">12518 14896 160 0,'-6'-3'63'0,"6"3"-49"0,-3-5 20 16,3 5 6-16,0-3-3 0,-6 1 1 15,6-1-10-15,0-2-3 16,6-3-14-16,3-5-2 0,3-3-2 16,3-3-3-16,6 3-1 15,3 3-1-15,3 5-2 16,-1 6 1-16,1 10-1 15,-6 7 0-15,-3 15 0 16,-9 4-3-16,-9 8 2 16,-6 1 3-16,-6-1 1 15,-6 0 1-15,-3 1 0 16,0-4-2-16,1-4-2 16,2-6 1-16,3-5-1 15,3-3 0-15,3-5 2 16,3-3-3-16,3-3-2 15,3-2 2-15,6-2 2 16,3-1 4-16,6-2 2 0,6-1-6 16,5-2-2-16,4 3 0 15,0 2 0-15,0 1-6 16,-4 1 0-16,-2 1-19 16,-3 0-6-16,-3 0-16 15,-6-2-8-15,0-4-46 16</inkml:trace>
  <inkml:trace contextRef="#ctx0" brushRef="#br0" timeOffset="3">12867 14647 160 0,'0'-5'63'0,"3"-6"-49"0,-3 11 11 0,0 0 5 16,0 0-5-16,0 0 0 16,0 6-7-16,3-1-3 0,-3 6-9 15,0 2 0-15,0 3 4 0,0 2-2 16,-3 6 3-16,3 0-6 16,-3 0-1-1,3-3-2-15,-3-3-2 0,3-2-6 16,0-3-1-16,0-5-26 15,0-2-10-15,0-6-51 16,3-3-31 0,0-5 55-16</inkml:trace>
  <inkml:trace contextRef="#ctx0" brushRef="#br0" timeOffset="4">12846 14658 232 0,'-6'-5'88'0,"3"2"-69"0,6 0 4 0,0 1-2 16,0-1-7-16,3 0 0 16,3-2-4-16,0 0 1 15,2-3-6-15,4 3-5 0,0-1-1 16,0 4-10-16,-3 2-5 16,0 0-12-16,0 0-5 15,-3 0-11-15,0 0-5 16</inkml:trace>
  <inkml:trace contextRef="#ctx0" brushRef="#br0" timeOffset="5">12902 14708 148 0,'-6'3'55'0,"9"-6"-43"0,-3 6 16 0,0-3 5 15,0 0-7 1,0 0-1-16,0 0-8 16,6 2-2-16,0 1-9 15,6-3-2-15,0 3 2 0,0-1-5 16,0-2-1-16,3 0-18 0,-3 0-5 15,0 0-27-15,-4 0-8 16,1 0-20 0</inkml:trace>
  <inkml:trace contextRef="#ctx0" brushRef="#br0" timeOffset="6">12878 14798 184 0,'-5'0'71'0,"5"0"-55"0,2 0 4 0,-2 0-2 0,0 0-7 16,6 0 1-16,0 3-3 15,3-3 2-15,0 0-6 16,3 0-5-16,0 2-3 0,0 1-25 16,3 0-11-16,-3-1-51 15</inkml:trace>
  <inkml:trace contextRef="#ctx0" brushRef="#br0" timeOffset="7">13111 14737 204 0,'-3'3'77'0,"3"0"-60"0,-3-1-5 0,3 4-4 15,-3 1-1-15,-3 4 4 16,-3 2-4-16,0 3 1 15,0 0-5-15,0 0-2 0,0-3 2 16,0-2-29-16,3-3-9 16</inkml:trace>
  <inkml:trace contextRef="#ctx0" brushRef="#br0" timeOffset="8">13006 14766 228 0,'-3'-2'85'0,"6"2"-66"0,3 0-8 0,-3 2-8 0,3 4 0 16,0-1 3-16,3 3-3 15,3 0 0-15,0 0-1 16,3 2-2-16,0 1 3 0,0-3-42 16,-3-3-18-16,2-2-33 15</inkml:trace>
  <inkml:trace contextRef="#ctx0" brushRef="#br0" timeOffset="9">13182 14751 184 0,'-6'2'71'0,"6"1"-55"0,0 10-7 0,0 0-7 16,0 8 5-16,-3 9 5 15,0 1 8-15,0 1 4 16,0-5-12-1,3-1-5-15,0-5 0 0,0-2-2 16,0-6 0-16,0-3-3 0,0-2 1 16,-3-8 0-16,3-2 3 15,-3-6 1-15,3-5 3 16,-3-6-10-16,0-5-2 16,3-7-4-16,0-1-1 15,3 0 1-15,0 3 4 16,3 5 3-16,3 6 2 15,3 2-1-15,3 5 1 0,0 6 2 16,0 5 2-16,-3 2 1 16,-3 6 2-16,-6 6 1 15,-6 2 3 1,-3-1-5-16,-6 1-3 0,-3-3-34 16,0-2-16-1,0-3-77 1</inkml:trace>
  <inkml:trace contextRef="#ctx0" brushRef="#br0" timeOffset="10">13498 14946 156 0,'3'0'60'0,"-3"3"-47"0,0 0 13 0,0-3 0 16,0 0 8-16,0 5 3 15,-3 3-4-15,-3 2 0 16,0 12-19-16,-6 4-4 0,-3 3-2 16,-3 3-4-16,0 0-3 15,0-3-11-15,0-3-4 16,4-2-20-16,2-8-5 15,0-3-29 1,3-5-53-16,3-8 25 16</inkml:trace>
  <inkml:trace contextRef="#ctx0" brushRef="#br0" timeOffset="11">13349 14994 236 0,'3'-5'88'0,"0"7"-69"0,12-2-7 15,-6 6-9-15,2 2 9 16,1 5 6-16,0 8 7 16,3 5 4-16,-3 1-15 15,3 2-6-15,0 0-3 0,0 0-14 16,0-2-4-16,-1-6-32 16,1-8-12-16,3-5-53 15</inkml:trace>
  <inkml:trace contextRef="#ctx0" brushRef="#br0" timeOffset="12">13807 14960 200 0,'-6'2'74'0,"6"-2"-58"0,3 3 5 15,-3-3-3-15,3 0 2 16,3-3 2-16,0-5-7 16,3-2-4-16,0-4-6 15,0-1-6-15,3-4 0 0,-3-2 5 16,0 0 2-16,0 2-5 0,-4 3 0 15,1 3 3 1,0 5 2-16,-3 3-2 0,-3 5-1 16,3 10 1-16,-3 12 0 15,0 7 4-15,0 8 5 16,0 8-1 0,-3 2 3-16,0 1-4 0,3-3-1 15,0-3-4-15,0-5-1 16,0-5-17-16,3-5-6 15,0-6-31-15,0-5-11 16,3-3-59 0</inkml:trace>
  <inkml:trace contextRef="#ctx0" brushRef="#br0" timeOffset="13">13765 15314 244 0,'-5'3'93'0,"8"-3"-72"0,-1-3-11 0,4 3-7 0,3 0 1 16,6 0 7-16,3-3 10 15,3 1 7-15,3-3-15 16,0 2-5-16,-1 0-3 0,1 1-21 16,0-1-9-16,-6 3-172 31,0 0 73-31</inkml:trace>
  <inkml:trace contextRef="#ctx0" brushRef="#br0" timeOffset="14">14129 15356 228 0,'-6'0'88'0,"6"0"-69"0,0 0-5 0,0 0-7 16,0 0 1-16,0 0 5 16,0 0 2-16,0-2 4 15,3-1-11-15,0 0-7 0,0 1-1 16,0-1-2-16,0 3-2 15,-3 0 5-15,0 0 3 16,0 0 5-16,0 0 2 0,0 0 3 16,-3 0 4-16,0 0-10 15,0-2-4-15,0-4-28 16,0 4-9-16,0-4-82 16,6-2-46-1,-3 0 72-15</inkml:trace>
  <inkml:trace contextRef="#ctx0" brushRef="#br0" timeOffset="15">14373 14920 160 0,'0'-13'60'0,"0"10"-47"0,-3-2 21 0,3 5 17 16,-6 2-15-1,0 4-10-15,-3 4-4 16,-6 6-13-16,0 8-1 0,0 10 2 16,0 9-2-16,3 4 3 15,6 1-6-15,6 0-1 16,9-6-2-16,6-8-2 16,6-5 3-16,3-10 2 15,3-14 7-15,5-10 2 16,1-11-3-16,0-8-1 15,-6-8-6-15,-6-2-3 16,-7-3 4-16,-8-3 1 0,-9 1-2 16,-5-1-3-16,-4 8-5 15,-3 6-2-15,-3 7-13 16,0 9-5-16,0 7-20 16,3 8-8-16,0 6-29 15,9 7-51 1,6 6 33-16</inkml:trace>
  <inkml:trace contextRef="#ctx0" brushRef="#br0" timeOffset="16">14620 15274 228 0,'-3'3'85'0,"3"0"-66"0,0 2 3 0,0-2-1 0,0 2-4 16,0 0-1-16,0-5-8 15,0 0-5-15,0 0-2 16,0 0-6-16,0 0 1 0,3-2-9 16,0-1-2-16,0 0 8 15,0 3 3-15,-3 0 4 0,0 0 0 16,0 0 2-16,-3 3 3 16,0 0-2-16,0-1 0 15,3 1-1-15,0 0-2 16,0-3-28-16,0 0-11 15,0 0-60 1</inkml:trace>
  <inkml:trace contextRef="#ctx0" brushRef="#br0" timeOffset="17">14673 15296 148 0,'0'2'57'0,"3"1"-44"0,0-3 3 0,-3 0-2 0,0 0-9 15,0 0-3-15,0 0-1 16,0 3-1-16,0-3 0 16,0 0 2-16,0 0 3 0,0 0 0 15,0 0 2-15,0 0 2 16,0 0 5-16,3 2-4 15,-3-2 0-15,6 3-2 16,-6-3 2-16,0 0-5 16,0 0-3-16,0 0 1 15,0 0 2-15,0 0-2 16,0 0-2-16,0 0-3 16,6 0 1-16,0 0 1 15,0-3 0-15,-3 1 0 0,0 2 0 16,0-3 0-16,-3 3 0 15,0 0 0-15,0 0 0 16,0 0 8-16,0 0 5 16,0 0 2-16,0 0 1 15,0 0-8-15,0 0-3 16,0 0-3-16,0 0 1 16,0 0-4-16,0 0 0 15,3 0-1-15,3 0 0 16,0-3 0-16,0 3 0 15,-3 0 2-15,0 0 0 16,-3 0 0-16,0 0 2 16,0 0 3-16,-3 3 2 15,0 0 3-15,0-1 1 0,0 1-5 16,0-1-2-16,0 1-2 16,0-3-2-16,3 0-4 15,0 0-2-15,0 0-15 16,0 0-4-16,0 0-25 15,3 0-10-15,6 5-37 16</inkml:trace>
  <inkml:trace contextRef="#ctx0" brushRef="#br0" timeOffset="18">14864 15304 200 0,'-3'2'74'0,"0"3"-58"0,3-2 14 0,0-3 3 16,0 0-6-16,-3 3 1 16,3-1-15-16,-3 1-8 15,3-3-3-15,0 0-2 0,0 0 0 16,0 0-3-16,0 0 2 15,0 0-6-15,0 0 0 16,0 0 3-16,0 0 2 16,0 0 2-16,0 0 0 15,0 0 4-15,0 0 2 0,0 0 2 16,0 0 2-16,0 0-5 16,0 0-3-16,0 0-1 15,0-3 1-15,3 1-6 16,0-1-1-16,0 0-3 15,0 1 0-15,-3-1 5 16,0 3 1-16,0 0-1 16,0 0 2-16,0 3-4 15,-3-1 1 1,0 1-18-16,3-3-6 0</inkml:trace>
  <inkml:trace contextRef="#ctx0" brushRef="#br0" timeOffset="19">15066 14957 148 0,'-3'-13'57'0,"3"10"-44"0,-6 0 21 16,3 3 7-16,-3 3-11 16,-3 2-3-16,1 6-11 15,-4 2-3-15,0 8-7 0,-3 8 3 16,3 3 1-16,6 8-3 15,3-3-2-15,9 0-2 0,6-5-3 16,6-3-6-16,6-8-1 16,5-10 7-16,7-9 5 15,-3-10 4-15,-1-8 2 16,-2-7-3-16,-6-7 0 16,-6-4 4-1,-9 0 2-15,-9-1 6 0,-9-2 4 16,-9 5-8-16,-3 6-2 15,-3 5-19-15,-2 2-9 16,2 6-42-16,0 5-18 16,6 6-55-1</inkml:trace>
  <inkml:trace contextRef="#ctx0" brushRef="#br0" timeOffset="20">15554 14967 256 0,'-9'0'96'0,"6"3"-75"0,1 0 17 0,2-3 3 0,0 0-7 16,2 2 1-16,1 1-18 15,3 2-5-15,3-2-8 16,0 0-3-16,3-1 2 0,3 1-4 16,3-3-2-16,3 0 2 15,3 0 2-15,-4 0-2 16,1-3 0-16,0 3-17 16,-3-2-5-1,0-1-27-15,0 0-8 16,-6 1-24-1,-4 2-55-15,-2 0 32 0</inkml:trace>
  <inkml:trace contextRef="#ctx0" brushRef="#br0" timeOffset="21">15608 15118 248 0,'-18'3'93'0,"15"0"-72"0,3-3 0 0,0 0-2 15</inkml:trace>
  <inkml:trace contextRef="#ctx0" brushRef="#br0" timeOffset="22">15602 15126 430 0,'18'0'19'15,"3"-2"-9"-15,6-1-4 0,-1 0-2 16,4 1-7-16,0-1-2 16,0 3-29-16,-1 0-10 15,-2 0-73 1</inkml:trace>
  <inkml:trace contextRef="#ctx0" brushRef="#br0" timeOffset="23">16185 14954 180 0,'-6'0'68'0,"6"0"-52"0,0 0 21 0,0 0 6 15,3-2-10 1,3-1-2-16,0-2-14 0,6-3-5 16,3-3-7-16,3 1-2 0,6 2 3 15,0 2-5-15,-1 6-3 16,1 8 1-16,-3 6 0 16,-6 4 3-16,-6 6 3 15,-9 5-9-15,-6 3-2 16,-6 2 1-16,-6 0 2 15,-3 4 4-15,-2-1 2 16,-1 0-1-16,3-6-2 16,3-2 5-16,3-7 4 0,3-4-1 15,3-5 1 1,3-2 1-16,6-6 1 16,6 1-3-16,6-6-3 15,9-6 0-15,9 4-1 0,6-4-5 16,2 4 1-16,-2 2 0 15,0 0 0-15,-4 2-9 16,-5 1-2-16,-3 0-34 16,-3-1-15-16,-3-2-64 15</inkml:trace>
  <inkml:trace contextRef="#ctx0" brushRef="#br0" timeOffset="24">16563 14679 200 0,'0'0'77'0,"3"0"-60"0,-3 3 2 0,0 2-4 15,0 0 1-15,0 6 2 16,0 2-3-16,-3 6-1 16,3 2-8-16,0 3-2 15,0-1 2-15,3 1-3 0,0-3-2 16,-3-2-5-16,0-6-2 16,0-2-33-16,0-3-11 15,0-8-50 1</inkml:trace>
  <inkml:trace contextRef="#ctx0" brushRef="#br0" timeOffset="25">16572 14674 240 0,'0'-8'90'0,"3"8"-70"0,0-5-3 16,0 5-5-16,3 0-9 15,0 0 0-15,0-3-1 16,3 3-2-16,0 0 1 16,0 0-1-16,3 0 0 0,0 0-14 15,0 0-3-15,3-3-40 16,-4 3-15-16,4-2-9 16</inkml:trace>
  <inkml:trace contextRef="#ctx0" brushRef="#br0" timeOffset="26">16593 14743 212 0,'-3'0'79'0,"12"-3"-61"0,-3 3-10 0,0 0-6 15,3 0-4-15,0 0 1 16,3 0-6-16,0 0 0 15,3 3-48-15,-3-1-18 16,-1 1 6-16,1 0 4 0</inkml:trace>
  <inkml:trace contextRef="#ctx0" brushRef="#br0" timeOffset="27">16605 14854 248 0,'-9'0'93'0,"12"0"-72"0,0 0-11 16,3 0-9-1,0 0-4-15,3 0 3 0,0 0-4 16,3-3-1-16,3 0 2 16,3 1-28-16,2-1-11 0,4-2-47 15</inkml:trace>
  <inkml:trace contextRef="#ctx0" brushRef="#br0" timeOffset="28">16912 14774 256 0,'-9'3'96'0,"6"2"-75"0,-3 6-10 0,3-3-8 16,-3 2-5-16,-3 4 3 15,-3-1-2-15,0 0 0 16,0 0 1-16,0-2-36 0,0-3-15 16,4-3-45-1</inkml:trace>
  <inkml:trace contextRef="#ctx0" brushRef="#br0" timeOffset="29">16754 14793 252 0,'0'-3'93'0,"6"6"-72"0,6 0-8 0,-3-1-8 0,3 3-5 16,3 1 2-16,-1-1-1 15,4 0-1-15,0 1 1 16,0-1-17-16,0 0-4 0,-3-2-83 15</inkml:trace>
  <inkml:trace contextRef="#ctx0" brushRef="#br0" timeOffset="30">17046 14803 148 0,'6'-7'57'0,"-6"4"-44"0,0-2 12 0,3 2 4 0,-3 0-4 16,3 3 3 0,-3 0-10-16,0 0 0 0,3 8-11 15,0 8 2-15,-3 11 2 0,0 4-6 16,2 1-1 0,1 2 0-16,-3-4 2 15,0-4-3-15,0-2 0 16,3-8 1-16,-3-3 2 0,0-5 1 15,0-8 1-15,0-5-4 16,0-9-1-16,-3-7-1 16,-2-5-2-16,2-6-2 15,0 0 1-15,3 0-1 16,3 3-2-16,2 6 0 16,4 1 3-16,3 4-2 0,3 7-1 15,0 6 0-15,-3 8 3 16,0 5 6-16,-3 5 7 15,-6 3 3-15,-3 2 0 16,-6 1-5-16,-3-3-4 16,0-3-8-16,-3-5-3 15,-3-3-38-15,-3-5-14 16,-2-3-61 0</inkml:trace>
  <inkml:trace contextRef="#ctx0" brushRef="#br0" timeOffset="31">11560 17365 200 0,'-3'-8'77'0,"9"2"-60"0,-3 6 10 0,-3 0 4 15,3 8-13 1,0-2-2-16,-3 12-1 0,0 9 3 16,-3 12-10-16,0 14 4 15,0 11 2-15,-3-6-3 0,0 0 1 16,0 3-3-16,3-3 0 16,3-5-1-16,0-5 0 15,6-11 0-15,3-11 0 16,3 1 0-16,6-14 0 15,5 0-2-15,10-13 1 0,6 0-4 16,9-8 0-16,-7 3-6 16,-2-8-2-16,-6 7-16 15,-4-2-4-15,-2 1-27 16,-3-4-9-16,-3 8-41 16,-3-2-39-1</inkml:trace>
  <inkml:trace contextRef="#ctx0" brushRef="#br0" timeOffset="32">11947 17828 232 0,'-15'-6'88'0,"9"6"-69"0,0-2 8 0,6 2 1 16,-3 0-6-1,3 0 1-15,0 0-8 0,6 0-4 16,6 2-6-16,3 4-2 0,3 2 1 15,5 5-2-15,-2 0 1 16,0 6-4-16,0-1-2 16,-6 1 4-16,-3 2 3 15,-6-3 3-15,-6 3 1 16,-6 1-4-16,-9-4-1 16,-6 1-3-16,-3-1-1 15,0-2-15-15,4-5-6 16,5-3-84-1,6-8-64-15,6-6 60 16</inkml:trace>
  <inkml:trace contextRef="#ctx0" brushRef="#br0" timeOffset="33">12530 17846 228 0,'-6'-5'85'0,"3"0"-66"0,3-3 10 16,3 8-1-16,3-6-5 16,0-2-2-16,6-10-9 15,3 5-5-15,0 5-4 16,6-3-7-16,2 11 0 0,1 0 2 15,-3 13 3-15,-3 3 2 0,-9 13 3 16,-9 16-3-16,-3 0 0 16,-6 3-1-16,-6-3-2 15,-3 0 3-15,0-11 0 16,1-2 3-16,2 0 1 16,3-11 5-16,3-8 5 15,0 3-7-15,12-8-5 31,9-3-4-31,9-2 2 0,5-3 0 16,4 0-1-16,3 5-2 16,0 1-8-16,-7-4-5 15,-2 3-13-15,-3 3-4 16,-3-2-30-16,-3-1-12 0</inkml:trace>
  <inkml:trace contextRef="#ctx0" brushRef="#br0" timeOffset="34">12893 17521 220 0,'-3'-6'85'0,"3"6"-66"0,0 8 1 0,0-2-4 16,3-1-7-16,-3 13 2 16,0 4 5-16,0 1 4 15,0 4-10-15,0-1-8 0,0 1-2 16,3-6 2-16,-3 3 1 15,0-8-23-15,0-3-12 16,0 0-49 0,3-8-54-16,-3-5 40 0</inkml:trace>
  <inkml:trace contextRef="#ctx0" brushRef="#br0" timeOffset="35">12864 17521 236 0,'-9'-6'88'0,"6"4"-69"0,0 2 4 16,3 0-4-16,0 0 1 15,6 0 2-15,0 0-11 16,3-3-4-16,-1 0-5 16,4-2-4-16,3 5 1 0,3-2-4 15,0-1-1-15,0 0-28 0,-3 3-13 16,0 0-26-1,-3 3-47-15,-1 0 29 16</inkml:trace>
  <inkml:trace contextRef="#ctx0" brushRef="#br0" timeOffset="36">12908 17640 236 0,'-6'0'90'0,"9"0"-70"0,0 5-5 0,-3-5-6 16,6 0-8-16,0 0-1 16,3 0 1-16,0 0-1 15,0 0 0-15,0 0-11 0,0 5-3 16,-3-2-17-16,0 2-8 0,-6 1-10 16,-3 2 0-1,0 5 28-15,-3 0 39 16,-3 0 20-16,0 0 0 15,3 1-2-15,3-4-9 16,0-2-5 0,9-3-4-16,3-2-1 0,3-3-14 15,0 0-6-15,3 0-24 16,-1 0-7-16,1 0-60 16</inkml:trace>
  <inkml:trace contextRef="#ctx0" brushRef="#br0" timeOffset="37">13170 17666 220 0,'-3'6'85'0,"3"-6"-66"0,0 0-8 0,0 0-8 16,-3 5-4-16,0 3 0 16,-3 2 5-16,-3 4 2 15,0-1-2-15,0 0-3 0,1-5 0 16,-1 0-30-16,0 2-13 15,0-7-47 1</inkml:trace>
  <inkml:trace contextRef="#ctx0" brushRef="#br0" timeOffset="38">13039 17677 228 0,'3'0'88'0,"3"13"-69"0,6-8-3 16,-6-2-6-16,3 8-11 15,3-3-1-15,3-1 1 16,0 7 2-16,2-9 0 16,1 3-38-16,0 2-17 0,0-7-35 15</inkml:trace>
  <inkml:trace contextRef="#ctx0" brushRef="#br0" timeOffset="39">13271 17724 160 0,'-12'32'60'0,"12"-11"-47"0,-3 16-3 0,3-23-5 15,0 7 3-15,3-3 5 16,-3 1 2-16,6-6 4 16,-3 0-11-16,-3-5-2 0,0-8 0 15,0 0-1-15,0-8 2 16,0-2-4-16,0-6-2 15,-3-8-3-15,3-2 1 16,0-6-1-16,0-3-2 16,6 4 5-16,3-1 3 15,6 5 8-15,0 6 2 16,0 3-5-16,3 10-1 16,-3 8 0-16,-3 0 0 15,-3 5 11-15,-6 3 5 0,-3 0-8 16,-6 5-4-16,-3-2-18 15,-3-3-9-15,0-3-19 16,-3 0-8-16,0-2-71 16</inkml:trace>
  <inkml:trace contextRef="#ctx0" brushRef="#br0" timeOffset="40">13697 17841 200 0,'0'-5'77'0,"0"10"-60"0,0 3 10 0,0-3 4 16,-3 3-6-16,-3 5 0 15,-3 6-7-15,-6 5-3 16,0 2-9-16,-2 3-4 0,-1-2 1 16,3-4-7-16,0-1-1 15,3-9-25-15,0 0-8 16,3-8-20-16,0-5-6 16,3-5-21-1</inkml:trace>
  <inkml:trace contextRef="#ctx0" brushRef="#br0" timeOffset="41">13498 17912 244 0,'0'-5'93'0,"3"5"-72"0,8 0 0 0,-2 5-4 0,6 3-6 15,3 5 1-15,6 6-6 16,6 2-2-16,2-2-2 16,1-1-13-16,0 1-2 0,6-11-102 15</inkml:trace>
  <inkml:trace contextRef="#ctx0" brushRef="#br0" timeOffset="42">14108 17886 212 0,'0'2'79'0,"3"-2"-61"0,-3 3 4 16,0-3-4-16,0 0 0 15,0 0 1-15,3-3-4 16,3-4-1-16,0 1-8 16,0-7-2-16,3 0 0 0,-1 0-5 0,1-3 1 15,-3-3 0-15,0 6 0 16,-3 2 0-16,0 3 0 15,0 3-3-15,0 2 0 16,-3 3-5-16,3 3 0 16,0 10 6-16,0 3 6 15,3 11 0-15,-3 7 3 16,3 11 0-16,0 3 1 16,-3-3-7-16,3 0 0 15,-3 0-1-15,0-11 2 16,0-2-32-16,0-6-14 15,3-7-69-15</inkml:trace>
  <inkml:trace contextRef="#ctx0" brushRef="#br0" timeOffset="43">14069 18227 280 0,'-3'0'104'0,"9"5"-81"0,9-5-4 16,-6 6-6-16,6-6 5 15,9-6 8-15,2 6-13 0,10 0-5 16,0 0-5 0,-3 0-16-16,-1 0-6 0,1 0-28 15,-6 0-10-15,0 6-60 16</inkml:trace>
  <inkml:trace contextRef="#ctx0" brushRef="#br0" timeOffset="44">14566 18211 208 0,'0'3'79'0,"3"-3"-61"0,-3 0 4 0,0 0-4 15,0 0 2-15,0 5 2 16,0-5 0-16,-3 6 1 16,0-4-13-16,-3-2-1 0,0 5-2 15,0-5-1-15,3 0 1 16,0 0-6-16,3-5-1 16,0 3 0-1,3-4 0-15,3 6 2 16,-3 0-1-16,3 0 2 15,-6 0 2-15,0 0 4 0,0 0 2 16,-3 0 3 0,0 0-9-16,-3 0-3 15,0 0-29-15,3 0-9 0,0-8-57 16,3-10-69 0,0-1 44-16</inkml:trace>
  <inkml:trace contextRef="#ctx0" brushRef="#br0" timeOffset="45">14837 17939 176 0,'-3'0'68'0,"-3"0"-52"16,6 5 17-16,0-5 6 0,0 0 2 16,0 0 3-16,0 3-11 15,0-3-5-15,0 0-16 16,0 0-1-16,0-3 0 15,0-2-6-15,3-1-3 16,3-7-1-16,0 5-1 0,-3-5-3 16,3 0 2-16,-3 2-4 15,0-2-1-15,0 5 0 16,-3 3 4-16,0 5-4 16,0-3 0-16,3-2 0 15,3 13 2-15,-3 5 2 16,0 11-1-16,0 2-1 15,0 9 5-15,0 4 1 16,0-7-3-16,0 5 1 16,0-2-20-16,-3-4-7 15,3-4-15-15,-3-6-6 16,0-3-56 0</inkml:trace>
  <inkml:trace contextRef="#ctx0" brushRef="#br0" timeOffset="46">14780 18232 280 0,'-11'0'104'0,"11"0"-81"0,3 0-10 0,0 0-12 0,2 0 4 16,4 0 9-16,3 0-3 16,0-5-1-16,6 5-5 15,3 5-4-15,6-5 2 0,-3 0-29 16,-1 0-9-16,4 6-87 15</inkml:trace>
  <inkml:trace contextRef="#ctx0" brushRef="#br0" timeOffset="47">15120 18238 252 0,'-9'2'93'0,"9"4"-72"0,0-6 0 0,0 0-2 16,0 0-13-16,0 0-3 16,3 0 0-16,0 0 2 15,0-6-2-15,3 4-6 0,0-4-3 16,-3 6 3-16,0 0 1 15,-3 0 4-15,0 0 3 16,0 0 7-16,0 0 4 16,3 0-8-16,-3 0-4 0,0 0-21 15,0 0-6-15,6 6-53 16,3-6-23-16,-4 2 5 16</inkml:trace>
  <inkml:trace contextRef="#ctx0" brushRef="#br0" timeOffset="48">15292 18219 288 0,'-3'0'110'0,"3"0"-86"0,0 0-9 16,0 0-10-16,0 0-9 15,0 0 3-15,0 0 2 16,0 0 2-16,0 0-1 15,3 0-13-15,0 0-2 0,0-5-16 0,0 5-7 16,0 0-40 0,0-3-47-16,3-2 34 15</inkml:trace>
  <inkml:trace contextRef="#ctx0" brushRef="#br0" timeOffset="49">15468 18225 264 0,'3'2'99'0,"0"-2"-77"0,3 5-7 0,-6-5-5 0,3 8-9 15,-3-8-1 1,0 0 5-16,0 0 1 16,0 0-2-16,3 0-9 0,0-2-5 0,3 2-10 15,0-6-2-15,-3 6 2 16,-3 0 2-16,0 0 8 15,0 0 4-15,0 6-5 16,0-4-1-16,0-2-61 16,3 6-38-1,-3-6 48-15</inkml:trace>
  <inkml:trace contextRef="#ctx0" brushRef="#br0" timeOffset="50">15787 17965 272 0,'-9'8'104'0,"9"-8"-81"0,3 0-6 0,-3 0-7 16,3-2-5-16,0-4 2 15,3-2 5-15,-1-5 3 0,1-5-8 16,0-1-4-16,3 0 0 0,-3 4-2 16,0-4 2-16,0 6-4 15,0 0 0 1,-3 7-1-16,0-2 0 0,0 3 2 15,-3 5 0-15,3 5 0 16,0 14 2-16,0 2 1 16,0 19 3-16,0-1-1 15,0 6 2-15,0 0-4 16,3 0-2-16,0 0-9 16,0-2-5-16,0-6-24 15,0-3-11-15,-3-7-74 16</inkml:trace>
  <inkml:trace contextRef="#ctx0" brushRef="#br0" timeOffset="51">15813 18304 320 0,'-15'0'121'0,"12"0"-95"0,6 0-11 0,-3 0-12 15,6 0-4-15,3 0 5 16,3 0 2-16,6 0 4 15,3 0-5-15,3 0-10 0,6 0-1 16,2 0-31-16,7 0-13 16,9 0-76-1</inkml:trace>
  <inkml:trace contextRef="#ctx0" brushRef="#br0" timeOffset="52">16287 17978 308 0,'-21'6'115'0,"18"-6"-89"0,0 2-1 0,3-2-7 15,0 0-9-15,6 0 2 16,3-2-4-16,3-4 1 16,5 1-5-16,7 3-2 0,3-4 0 15,0 6-15-15,3 0-3 16,-1 0-33-16,-2 8-15 0,-3-3-21 31,-3 1-47-31,0 2 37 0</inkml:trace>
  <inkml:trace contextRef="#ctx0" brushRef="#br0" timeOffset="53">16340 18129 324 0,'-6'-2'121'0,"9"-4"-95"0,12 6-11 15,-3-5-10-15,9 2-9 16,-6-2 2-16,17 0-21 15,7 2-9-15,-3 1-94 16,3-1-42-16</inkml:trace>
  <inkml:trace contextRef="#ctx0" brushRef="#br0" timeOffset="54">16846 17862 64 0,'0'0'24'0,"0"0"-18"0,3 0-29 0,-3 0-13 0,0 0 133 31,0 0-42-15,3-3-10-16,-3-2-11 15,0 5-8-15,-3-5 9 16,0 5 2-16,0-3-19 16,3-2 1-16,0 0 1 0,6-9-5 15,3 6 0-15,6-10-3 16,3 5 2-16,3-1-9 15,3 6-3-15,2 3-4 16,1 10 0-16,-3 3 2 16,-3 6 0-16,-6 12 2 15,-6 11 1-15,-6 3-1 16,-6 5 1-16,-6-3-2 16,-6 8 2-16,-3-2 0 0,-3-11 3 15,3-3 1-15,3-2 1 16,3-13 2-1,3-1 4-15,6-4-6 16,6-7 0-16,12-1-2 0,9-4 1 16,3-2-2-16,3-2 0 15,-1 2-8-15,1 0 0 16,0 2-6-16,-3-2 1 16,-3 6-25-16,-4-6-10 15,-2 8-42-15,3-3-18 16</inkml:trace>
  <inkml:trace contextRef="#ctx0" brushRef="#br0" timeOffset="55">17200 17502 228 0,'-3'-13'85'0,"6"13"-66"0,-3 0 3 15,0 0-1-15,0 5 0 16,3 3 2-16,0 5-6 16,-3 1-2-16,3 9-9 15,-3-1-2-15,3 1 0 0,0-1-5 16,0-4 1-16,0-2-31 0,3-3-12 16,-3-2-33-1</inkml:trace>
  <inkml:trace contextRef="#ctx0" brushRef="#br0" timeOffset="56">17168 17507 288 0,'-12'-7'107'0,"9"7"-83"0,6 0-9 0,-3 0-11 0,6 0-3 16,0 0 3-1,6-3 5-15,0-5 5 0,2 5-8 16,7-2-5-16,0 0-2 0,0-1-8 16,0 4-4-16,-3 2-22 15,-1 0-8-15,-2 2-48 16,-3 4-43 0,-6 4 49-16</inkml:trace>
  <inkml:trace contextRef="#ctx0" brushRef="#br0" timeOffset="57">17245 17632 260 0,'-3'0'99'0,"6"-5"-77"0,3 5-11 0,-3 0-10 16,3 0-7-16,3 0 4 15,0 0-4-15,0 0 0 16,3 0 3-1,-3 5-30-15,0-5-12 0,-7 8-48 16</inkml:trace>
  <inkml:trace contextRef="#ctx0" brushRef="#br0" timeOffset="58">17242 17717 200 0,'-9'5'74'0,"9"-3"-58"0,0-2 5 0,0 0-3 15,3 0-11-15,3 0-2 0,3 0-10 16,3 0-4-1,0 0-33-15,3 0-15 0,0 0-21 16,2 0-7 0</inkml:trace>
  <inkml:trace contextRef="#ctx0" brushRef="#br0" timeOffset="59">17480 17645 248 0,'-6'5'93'0,"6"-5"-72"0,0 3-17 15,0-3-13-15,-6 5 1 16,3 3 4-16,-3 8 5 16,0-3 4-16,-2 1-2 15,-1-1-4-15,0-5 0 0,0 0-41 16,0 2-17-16,3-2-25 16</inkml:trace>
  <inkml:trace contextRef="#ctx0" brushRef="#br0" timeOffset="60">17352 17664 264 0,'0'-6'101'0,"3"6"-78"0,3 6-11 0,0-6-11 15,0 2-4-15,3 4 3 0,3-1 1 16,0 0-1 0,0-2 1-16,0 7-19 0,5-2-8 15,-5 0-66 1,9-2-40-16,-3-6 54 15</inkml:trace>
  <inkml:trace contextRef="#ctx0" brushRef="#br0" timeOffset="61">17561 17682 220 0,'-6'21'82'0,"6"-2"-64"0,-3 15-4 16,3-21-8-16,0 9-2 15,0-4 5 1,0 1-1-16,0-6 3 0,0-5-6 16,0 2-7-16,3-7-4 0,-3-3 0 15,3 0 2-15,-3-8-3 16,0 0 0-16,0-5-1 16,0-11 2-16,0-2-1 15,0-1 0-15,0 1 4 0,6-1 1 16,0 3 6-16,2 3 2 15,4 8 0-15,0 8 1 16,0 5 7-16,0 5 5 16,-3 3 4-16,-3 5 1 15,-3-2-9-15,-6-3-2 16,0 5-16-16,-3-2-8 16,0-3-16-16,-3-1-6 15,0-1-14-15,0-1-3 16,3-2-37-1</inkml:trace>
  <inkml:trace contextRef="#ctx0" brushRef="#br0" timeOffset="62">18004 17489 204 0,'-15'-3'77'0,"3"6"-60"0,-11 8-5 0,11-4-4 15,-9 15 4-15,-6 4 4 16,-3 14 8-16,0 5 5 15,4 13-16-15,5 8 8 0,9 11 6 16,15-11-13-16,12 0-5 16,15-8-21-16,8-5-9 0,7-8-15 15,3-5-4-15,2-11-74 16</inkml:trace>
  <inkml:trace contextRef="#ctx0" brushRef="#br0" timeOffset="63">18084 17730 204 0,'-5'-8'77'0,"7"-3"-60"0,4 3 2 15,0 3-4-15,3-3-2 16,3-3 3-16,3-2-9 15,0 5-4-15,3 3-2 0,0 5-1 0,0 5 0 16,-1 3 0-16,1 11 2 16,-6 2 1-16,-3 3 3 15,-9 2 1 1,-6 6 1-16,-3 2-2 0,-3 6-1 16,-3 0-3-16,1-3 1 15,-1-5-2-15,3-6-1 16,0-5 3-1,6-2 0-15,0-6-1 16,6 0 1-16,3-5-2 16,6 3 2-16,3-9-2 0,6-2 2 15,2 0 0-15,1 0 1 16,0 0-2-16,0 6 1 16,-3-6-7-16,-3 5 1 15,-3-2-21-15,-3-1-9 0,0 1-41 16,-1 2-56-1,-2-10 28-15</inkml:trace>
  <inkml:trace contextRef="#ctx0" brushRef="#br0" timeOffset="64">18498 17846 296 0,'-6'0'110'0,"9"0"-86"0,0-5 0 0,3 5-6 15,3 0-5-15,6-5 5 0,3-3-8 16,3 2-3-16,2-2-4 16,4 3-25-16,-3 2-7 0,-3 6-109 15</inkml:trace>
  <inkml:trace contextRef="#ctx0" brushRef="#br0" timeOffset="65">18933 17709 200 0,'-6'-11'77'0,"3"8"-60"0,3 3 6 15,0-2 1-15,3-1-6 16,3-2-1-16,3-1-3 15,3-1 1-15,3 1-8 16,-1 4-6-16,4 4-2 0,0 4 3 16,-3 12 1-16,-3 3 1 15,-6 11 0-15,-9 2-2 16,-3 11-2-16,-3 0 1 16,-3 0-1-16,-3-5 0 15,0 0 2-15,0-3 1 0,4-8 3 16,-1-5 3-16,6-6 5 15,3-2-8-15,3-5-1 16,3-3-1-16,3-3 2 16,6-3-1-16,5-2 2 15,4-2-4-15,3 2 0 16,0 0-1-16,0 0 1 16,-3 0-9-16,-4 2-1 0,-2 4-34 15,-3 2-13-15,-3 2-69 16</inkml:trace>
  <inkml:trace contextRef="#ctx0" brushRef="#br0" timeOffset="66">19186 17632 176 0,'-6'0'66'0,"6"0"-52"0,-3 0 14 0,3 0 3 15,0 0-1-15,3 0 4 16,3 0-7-16,3 0-4 16,3-5-13-16,3 5-6 0,2-3-3 15,1-2-1-15,3-1 0 16,-3 1-14-16,0-3-5 0,-3 8-63 15,0-3-64 1,-1-2 41-16</inkml:trace>
  <inkml:trace contextRef="#ctx0" brushRef="#br0" timeOffset="67">19388 17523 152 0,'-3'-8'57'0,"-3"8"-44"0,6 0 10 0,0 0 2 16,0 0-8-16,0-2 1 15,3-1-9-15,3-5-1 16,0 6-4-1,0-4 2-15,3 1 0 0,0 5-2 0,0 0-3 16,0 5 2-16,0 3 0 16,-3 11 3-16,-6 2 1 15,-3 3-3-15,0-3-1 16,-3 5-1-16,0-2 1 16,0-8 0-16,0 3 3 15,0-1-1-15,0-5 0 16,3-5-1-16,3 3 2 15,0-9-3-15,3 4 0 16,3-1 1-16,3-5 2 0,3-5-3 16,0 5-2-16,0 0-9 15,0 0-5-15,-4 0 2 16,1-6 4-16,-3 6-34 16,-3 0-12-16,-3 0-41 15</inkml:trace>
  <inkml:trace contextRef="#ctx0" brushRef="#br0" timeOffset="68">19534 17486 116 0,'-3'-5'44'0,"0"5"-35"0,3 0 3 16,0 0-3-16,0 0 12 16,0 0 9-16,0-5-1 15,0 5 1-15,0 0-13 16,0-6-3-16,3 6-8 0,0-2-2 0,3-3 2 16,3-1-1-16,0 6 0 15,0 0-3 1,0 0-2-16,-3 6 7 0,3 1 3 15,-6 4-1 1,-6 2 2-16,0 0-8 0,-6 1-4 16,3-6 4-1,3 5 3-15,0-8-3 0,3 3-2 16,3 3-3-16,3-3 1 16,9 5-4-16,-3-3 1 15,-1 1 2-15,1 2 3 16,-3-2 9-16,-3 2 5 15,-6 0 4-15,-3-5 1 0,-3 5-7 16,-3-7-3-16,0 2-5 16,0-6-2-16,1 1-12 15,-1-3-7-15,0 0-33 16,3-3-14-16</inkml:trace>
  <inkml:trace contextRef="#ctx0" brushRef="#br0" timeOffset="69">19772 17455 208 0,'3'-6'79'0,"0"6"-61"0,6 0-1 0,-3 8-2 16,3 5 2-16,3 6 4 15,3 15 7-15,0 3 3 16,0 11-17-16,-4 2-4 0,-2 3-2 15,-3 11 0-15,-6 2 2 16,-9-5 1-16,-8-3 1 16,-10-8-9-16,-6-2-3 15,-3-6-54-15,-2-7-24 16,-1-9-46 0</inkml:trace>
  <inkml:trace contextRef="#ctx0" brushRef="#br0" timeOffset="70">20192 17775 296 0,'-21'-6'110'0,"15"6"-86"0,3 0-4 0,3 0-7 16,0 0-8-16,6 0 0 15,0-5-3-15,6 5 1 16,3-3-2-16,3-2-1 0,3 0 1 15,-1 2-1-15,4 3 0 16,3-5-16-16,-3 5-4 16,0 0-36-16,-4 5-14 15,-5-2-37 1</inkml:trace>
  <inkml:trace contextRef="#ctx0" brushRef="#br0" timeOffset="71">20207 17902 300 0,'-9'0'112'0,"12"0"-87"0,3-8-13 16,0 8-11-16,6 0-3 15,5-6 6-15,7-1-2 16,3-1 1-16,3 2-1 16,0 1-43-16,2 5-18 0,-5 5-56 15</inkml:trace>
  <inkml:trace contextRef="#ctx0" brushRef="#br0" timeOffset="72">20763 17666 160 0,'-3'-8'63'0,"3"8"-49"0,3-5 16 0,-3 5 3 15,3-3-3-15,-3-2 0 16,3 0-4-16,3-8-1 16,3-1-14-16,3 1-2 0,3-3-2 15,3 0-6-15,3 3 0 16,3 13-3-16,-1 5 0 16,-2 14 0-16,-6 2 0 0,-6 16 2 15,-6-2 0-15,-9 4-3 16,-6 6 2-16,-6 5 1 15,-3 3 2-15,-2-5 5 16,2 2 4-16,0-7-2 16,3-12 2-16,6-4 0 15,3-3 3 1,3-8 2-16,6-6 2 16,6-2-6-16,9-8-2 0,9 0-5 15,9 0-4-15,2 0-5 16,-2 0 0-16,0 5 0 15,-3-5 2-15,-4 6-8 16,-5-4-3-16,-3-2-24 16,-6 0-9-16,0 6-62 15,-3-12-49-15,-3-2 57 16</inkml:trace>
  <inkml:trace contextRef="#ctx0" brushRef="#br0" timeOffset="73">21121 17246 220 0,'-3'0'82'0,"6"2"-64"0,-3 9-2 16,0-9-5-16,0 9 3 16,3 2 5-16,-3 0 2 15,0 3 2-15,0 3-13 16,0-1-6-16,0 4 0 0,0-4-3 16,0 1 2-16,0-4-18 0,-3-4-4 15,0 2-13-15,0-5-5 16,0 3-16-16,-3-9-4 15,3-2-22 1</inkml:trace>
  <inkml:trace contextRef="#ctx0" brushRef="#br0" timeOffset="74">21100 17232 228 0,'-15'0'85'0,"15"3"-66"0,-9-3-6 16,6 5-6-1,3-5 6-15,0 0 6 16,3 0-5-16,3 6-3 16,0-6-6-16,6 0-2 0,0 0 3 0,3 0-5 15,-1-6-3-15,4 6-13 16,-3-5-5-16,-3 5-5 15,0 0-2-15,-3 0-27 16,0 0-13-16,-3 0-8 16</inkml:trace>
  <inkml:trace contextRef="#ctx0" brushRef="#br0" timeOffset="75">21124 17346 204 0,'-9'0'77'0,"9"0"-60"0,6 0 6 0,-6 0-1 15,6 0-8-15,2 0 2 16,1 0-11-16,0 0-6 15,6-3 1-15,-3 3-8 0,3 0-2 0,-3 0-14 16,0 0-5-16,-3 0-14 16,0 3-3-16,-6-3-26 15</inkml:trace>
  <inkml:trace contextRef="#ctx0" brushRef="#br0" timeOffset="76">21150 17431 236 0,'-9'0'90'0,"12"0"-70"0,0 0-5 15,0 0-8-15,0 0-5 0,6 0 1 16</inkml:trace>
  <inkml:trace contextRef="#ctx0" brushRef="#br0" timeOffset="77">21174 17431 375 0,'9'0'-8'0,"0"0"-5"0,3 5-31 16,0-5-11-16,0 0-29 15</inkml:trace>
  <inkml:trace contextRef="#ctx0" brushRef="#br0" timeOffset="78">21359 17359 208 0,'-3'0'77'0,"3"6"-60"0,-3-1-5 16,0-2-6-16,0 2-2 15,-3 3 2-15,-3 2 4 16,0-2 4 0,-3 6-8-16,3-1-5 0,0-3-4 15,3-2-27-15,0 0-12 16,0-2-48 0</inkml:trace>
  <inkml:trace contextRef="#ctx0" brushRef="#br0" timeOffset="79">21240 17391 216 0,'-3'-3'82'0,"6"3"-64"0,3 3-4 0,0-3-8 15,-1 0 2-15,4 0 5 16,0 5-6-16,3-2-4 16,0 0-2-1,0-1-1-15,0 6 2 0,0-2-23 0,0-1-11 16,0 0-63-1</inkml:trace>
  <inkml:trace contextRef="#ctx0" brushRef="#br0" timeOffset="80">21409 17378 208 0,'-6'0'77'0,"6"5"-60"0,0 3-7 0,0 0-8 0,0 5-1 15,0 3 1 1,0 5 8-16,0 6 4 0,3-1-7 16,0-2 0-16,-3-3 3 0,3-2-4 15,-3-3-1-15,0-6-5 16,0-2 0-16,0-3-2 16,0-5 0-16,0-8 0 15,0-5 0-15,0-5 0 16,-3-6-2-16,3-3 3 15,0 1 0-15,3 0 1 16,3-1 0-16,3 9-3 16,3-1 2-16,0 3 3 15,3 6 3-15,0 2 0 16,0 8 2-16,-3 5 5 16,-4-2 2-16,-5 10 1 15,-3-3 4-15,-6 4-7 16,-2-1-2-16,-4-5-5 0,0 5-4 15,-3-8-18-15,0 3-6 16,3-8-18-16,0 0-6 16,6 0-57-1</inkml:trace>
  <inkml:trace contextRef="#ctx0" brushRef="#br0" timeOffset="81">21701 17248 220 0,'-6'0'82'0,"3"5"-64"0,3-5-4 0,0 6-8 16,0 2 0-16,0 5 6 16,0 0 5-16,0 0 2 15,0 9-10 1,0-4-5-16,0 1-3 0,0 2-4 0,0-3 2 16,0-4-19-16,0 4-7 15,0-10-37 1,0 3-58-16,3-9 25 15</inkml:trace>
  <inkml:trace contextRef="#ctx0" brushRef="#br0" timeOffset="82">21615 17373 280 0,'-3'0'104'0,"6"0"-81"0,3-3-10 15,0 3-10-15,0 0-3 16,2-5 4-16,4 5-1 15,3 0-2-15,0 0 0 16,0 0-19-16,0 0-8 0,0 0-81 16</inkml:trace>
  <inkml:trace contextRef="#ctx0" brushRef="#br0" timeOffset="83">21835 17320 280 0,'-12'-3'104'0,"12"3"-81"0,0-3-2 0,0 1-7 16,3-4-4-16,0 6 1 15,3-8 3-15,0 1 2 16,0-4-9-16,3-2-4 0,0-1 0 16,-3 1 0-16,0 3 1 15,-3 2-5-15,0 2-1 16,0-1-2-16,0 7 3 15,-3 0-7-15,0 10-2 16,2 1 6-16,1-1 1 16,3 11 3-16,-3-2 0 15,0-1 0-15,3 1 0 16,-3 2-11-16,0 0-5 16,0-2-28-16,-3 2-9 15,3-5-58-15</inkml:trace>
  <inkml:trace contextRef="#ctx0" brushRef="#br0" timeOffset="84">21823 17510 264 0,'-6'-8'101'0,"9"8"-78"0,3 0-11 0,0 0-9 15,3 0 4-15,3-2 7 16,6-1-5-16,0 0 0 15,2-2-5-15,1 5-20 16,3 0-10-16,0 0-92 16</inkml:trace>
  <inkml:trace contextRef="#ctx0" brushRef="#br0" timeOffset="85">22136 17783 220 0,'-12'5'85'0,"6"-2"-66"0,3 2 14 15,3-5 2-15,0 5 2 16,0-5 4-16,0 0-13 16,6 0-5-16,3-5-13 0,6 5-2 0,5-3-1 15,7 1-3 1,0 2-3-16,0 0-7 0,-1 0-1 16,-2 0-39-16,0 0-14 15,-3 0-76 1</inkml:trace>
  <inkml:trace contextRef="#ctx0" brushRef="#br0" timeOffset="86">22531 17627 200 0,'-8'-14'74'0,"5"14"-58"0,6-8 16 16,0 3 4-16,2-3-9 0,4-2-1 15,0-4-9-15,3 1 0 16,0 0-10-16,3 10-4 0,0 3-2 16,0 8-1-16,0 13 0 15,-3 8 0-15,-6 6 2 16,-6 12 1-16,-6-2 3 16,-3 8-3-16,-3 6-2 15,-3-4 0-15,0-7 1 16,-3-9 3-16,9-2 4 15,0-15 2-15,3-1 1 0,3-8-4 16,3 0 0-16,6-7-1 16,3-1 1-1,0 0-7-15,15-5 0 16,-6 0 1-16,12 0 3 16,-7 0-4-16,7 3-1 0,-6-3-27 15,3 5-9-15,0 0-44 16,-4-5-18-16,1-5-13 15</inkml:trace>
  <inkml:trace contextRef="#ctx0" brushRef="#br0" timeOffset="87">22889 17267 200 0,'0'-6'77'0,"0"6"-60"0,6-2 6 0,-6 2-1 15,3 2-8-15,0 4 2 16,-3 7 2-16,0 8 1 16,-3-2-10-16,0 7-1 0,0 1 2 15,3 2-6-15,0-3-2 16,0-5-1-16,0 0-1 16,0-5-27-16,3-2-11 15,0-4-23-15,-3-5-7 16,3 3-17-1</inkml:trace>
  <inkml:trace contextRef="#ctx0" brushRef="#br0" timeOffset="88">22886 17280 192 0,'-6'-8'74'0,"3"3"-58"0,3-3 7 15,0 8 1-15,3-6 7 16,-3 6 5-16,9 0-7 16,-3-5-3-16,0 5-15 15,8-2-7-15,-2-4 0 0,0 6-3 16,0 0-1-16,0 0 1 16,0 0-1-16,-6 0-20 15,6 0-9-15,-3 6-29 0,-3-4-14 16,0 3-27-1</inkml:trace>
  <inkml:trace contextRef="#ctx0" brushRef="#br0" timeOffset="89">22901 17378 252 0,'0'-5'93'0,"0"5"-72"0,8 0-8 0,-2 0-8 0,3 0-5 15,-3 0 0 1,6 0 0-16,-3 0 0 0,6 0 0 16,-6 0-20-16,-3 0-9 0,6 5-71 15</inkml:trace>
  <inkml:trace contextRef="#ctx0" brushRef="#br0" timeOffset="90">22880 17486 256 0,'-3'0'96'0,"6"0"-75"0,6 0-8 16,-3 3-9-16,6-3-5 15,-1 0 2-15,1 0-5 16,3 5 1-16,-3-2 1 16,0-3-21-16,0 0-7 0,0 0-69 15</inkml:trace>
  <inkml:trace contextRef="#ctx0" brushRef="#br0" timeOffset="91">23121 17396 212 0,'-18'6'82'0,"12"2"-64"0,-9 10-4 0,12-10-6 16,-3 5-3-16,-3 1 4 0,3-7-2 15,0 7-2 1,3-9-2-16,0 3-40 0,0-3-17 16,0 0-35-1</inkml:trace>
  <inkml:trace contextRef="#ctx0" brushRef="#br0" timeOffset="92">23002 17418 256 0,'0'0'96'0,"12"0"-75"0,-3 0-8 16,-3 0-7-16,2 0-8 16,1 5 0-16,3 0 0 0,0-2-2 15,0 2 3 1,0 3-40-16,-3-3-14 0</inkml:trace>
  <inkml:trace contextRef="#ctx0" brushRef="#br0" timeOffset="93">23162 17425 212 0,'-8'6'79'0,"8"4"-61"0,0 12-5 0,0-9-7 16,0 11-6-16,0-1 0 16,0 1 6-16,0-3 4 15,0-2-5-15,0-6-1 0,0 0 2 16,0 1-3-16,0-9 0 15,0-5-3-15,6-5-1 16,-4-9 1-16,-2 1 2 0,0-8-3 16,0-3 0-1,3-5-1-15,0 3-2 0,3-4 0 16,3 9 3-16,6 0 0 16,0 5 3-16,-3 3 1 15,6 5 3-15,-6 5 8 16,0 6 5-16,-3 2-5 15,-9 3-1-15,0 6 2 16,-3-1 2-16,-6 0-9 16,-3 0-2-16,0 0-4 15,-3-2 1-15,0-3-11 16,3-3-2-16,-3 1-17 16,9-4-6-16,0-2-33 15,3-2-13-15,9-4-11 16</inkml:trace>
  <inkml:trace contextRef="#ctx0" brushRef="#br0" timeOffset="94">23326 17386 232 0,'-3'-3'88'0,"0"3"-69"0,9 0 0 0,-6 0-4 15,9 0-2-15,0 0 4 16,0 0-9-16,3-5-2 0,0 5-4 16,-3 0-10-16,6 0-5 0,-3 0-53 15,-1 0-23-15,1 0-2 16</inkml:trace>
  <inkml:trace contextRef="#ctx0" brushRef="#br0" timeOffset="95">23457 17293 244 0,'6'-5'90'0,"-3"-3"-70"0,6 3 4 0,-6 2-3 16,6-2-13-16,0 5-4 15,0 0-6-15,-6 0 1 16,9 5 1-16,-9 3 0 16,-3 5 2-16,-3 6-6 0,0-1-1 15,-6-2 2 1,0 8 1-16,-3-6-1 0,3-2 2 16,6 3 3-16,-3-6 1 15,3-5 5-15,0-3 3 16,3 3-4-16,3-8 1 15,3 6-1-15,0-6 3 16,9-6-3-16,-3 6-2 16,6 0-2-16,-3 0-3 15,-4 0-6-15,-2 0-1 0,-3 0-28 16,0 6-9-16,0-6-68 16,-3 5-30-1,6-3 71-15</inkml:trace>
  <inkml:trace contextRef="#ctx0" brushRef="#br0" timeOffset="96">23621 17304 124 0,'0'0'49'0,"0"-3"-38"0,0 0 8 0,0 3 3 16,0 0 0-16,0 0 4 16,0-5-1-16,0 5 0 15,0 0-14-15,0-2 4 0,0-1 5 16,0 0 0-16,3-2 3 16,0 2-9-16,0-2-3 15,6 0-2-15,6-1-1 0,-3-2-4 16,-1 8-1-16,1-5-3 15,-3 10-1-15,0 1 1 16,-6 2 2-16,-3 2-1 16,-3 1 2-16,-3-1-2 15,-6-2 2-15,3 6-2 16,6-4-1-16,-3-7 1 16,4 2-1-16,2 3-3 15,5-3 2-15,7 3-1 16,3-2-2-16,3 2 3 15,-6 2 2-15,3-2 0 0,-9 5-1 16,3-2 16-16,-12-1 9 16,-3 1-4-16,-6-3-2 15,-9 3-11-15,0-3-5 16,-3-1-22 0,4-1-8-16,2 2-41 15,3-3-19-15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53:54.0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5925 9991 132 0,'3'-6'52'0,"3"9"-41"0,-3-8 15 15,3 2 6-15,-6 0-3 16,6 3 3-16,0-2-9 16,-6 2-4-16,3-3-11 15,3 3-1-15,0 0 3 0,0 0-4 16,0 3-1-16,-3 2-2 16,3 6 0-16,-3 7-4 15,0 25-2-15,-3 2 17 16,-3 5 8-16,-3 5 0 15,-3 9 1-15,0 7-10 0,6-5-3 16,-3-13-6 0,6 3-3-16,0-8 2 15,0-17 0-15,0-4 1 16,0-6-9-16,-3 0-2 31,3-5-93-31,-3-3-43 16,3-5 33-16,-3-8 19 15</inkml:trace>
  <inkml:trace contextRef="#ctx0" brushRef="#br0" timeOffset="1255.1978">5949 9927 156 0,'-6'0'57'0,"6"0"-44"0,0 3 12 0,0-3 4 16,0 0-4-16,0 0 3 16,0 0-7-16,0 0 3 15,3 2-13-15,3-2 3 0,0 0-13 16,0 0 4 0,6 3-4-16,0 0 9 0,3-1-6 15,-1 1 1 1,4 2-3-16,6 1 1 0,-3-1 0 15,-3-2 3 1,0-1-3-16,-3 1 0 0,5-3 1 16,7-3 0-16,3 1-2 15,3-1 1-15,-9 3-2 16,-1 0-1 0,4 0 1-16,-3 0-1 0,12 0 0 15,-7 0 0-15,4 3 0 16,3-3 0-16,-3 2 0 15,-1-2 2-15,-2 0-1 0,9-2-1 16,-3 2 1-16,2-3 10 16,1 0-6-16,9 1 11 15,-1 2-9-15,-2-3 3 16,-3 6-6-16,2-6 2 16,-5 3-3-16,6-5-2 15,-7 2 0 1,7-2-1-16,0 2 0 15,8-2 0-15,-5 5 0 16,-1-3 0-16,-5 3 0 0,12-5 2 16,-1 2-1-16,-2-2-1 15,-4 2 1-15,7-2-1 16,-6 5 0-16,-1-3 2 16,-5 3-1-16,6-2 4 15,-10 4-3-15,4-4 4 16,0 2-4-16,11-3 1 15,-2 0-1-15,-4-2-2 16,-2 5 1-16,0 0-1 0,-7 3 0 16,4-3-3-16,-3 2 2 15,8-2 1-15,1 0 0 0,-9 0 2 16,-4 0-1-16,1 0 4 16,-3 0-3-1,3 0-3-15,2 0 0 0,1 0-4 16,0 3 3-16,-1 0 5 15,1-1-1 1,-3-2-1-16,-3 3 0 16,-1-3-8-16,1 0 4 0,0-3 6 15,-1 3-2-15,1-2 9 16,0 2-6-16,3-3-1 16,-1 6-2-16,4-3-8 15,0 2 4-15,-1-2-3 16,-2 3 3-16,0-3 9 15,-3 0-4-15,-4-3 7 16,1 3-6-16,0-2-3 16,-3-1-1-16,-3-2 1 15,-1 5 0-15,1-3 0 16,0 6 0-16,3-3 0 16,0 2 0-16,-1 1 0 15,1 0 0-15,0-1 2 16,0 1-1-16,-9-3-38 15,-1 0 20-15</inkml:trace>
  <inkml:trace contextRef="#ctx0" brushRef="#br0" timeOffset="2257.5069">9786 9932 144 0,'0'-5'55'0,"0"5"-43"16,-3-2 3-16,3-1 16 15,3 6-18-15,-3-3 27 16,3 0-22-16,-3 0 21 16,0 0-22-16,0 0-2 15,0 0-9-15,0 0-11 16,0 2 3-16,0-2 0 16,3 5 2-16,-3 1 11 15,3 2-6-15,-3 2 6 16,0 1-6-16,0 5 2 15,0 0-4-15,-3 10 3 16,3 1-4-16,-6 4 4 0,6 1-4 16,-3 0 1-16,6 0-1 15,-3-3 5-15,0 0-4 16,0 0 6-16,3 0-6 16,-3 0 6-16,3-2-6 0,-3 2 1 15,0-3-2-15,0 3 3 16,0-2-3-16,0 4 1 15,0-4-1-15,0 2 3 16,0-3-3-16,-3 1 4 16,3-3-4-16,-3-3 1 15,3 0-1-15,-3-2-4 16,6-1 1-16,-3-5 3 16,0-2-1-16,0-6-7 15,3 3 3-15,-3-5-47 16,0-1 27-16,0-2-129 15,0 0 85-15</inkml:trace>
  <inkml:trace contextRef="#ctx0" brushRef="#br0" timeOffset="5112.7572">5934 10671 56 0,'0'-3'24'0,"6"-2"-18"0,0 5 11 16,-3 0 6-16,0-3 1 16,3 3 1-16,-6 0-14 15,3 0-7-15,-3 0 0 16,6 5 1-16,-6-5-2 15,0 0 0-15,0 0 10 16,0 0 3-16,3 3-7 16,-3-3 10-16,0 5 7 0,0 1-10 0,0-1-3 15,0 3-6-15,0-3-2 16,0 0-3-16,0 3 1 16,0 3 0-16,0 2 1 15,0-2 0-15,-3-1 0 16,3-2-5-16,0 0 1 15,0-3 0-15,0 1 2 16,-3-4-1-16,3 1 2 16,0-3-2-16,0 0-1 15,0 0 1-15,0 0 1 16,0 0 1-16,0 0 1 16,0 0-5-16,0 0-1 15,0 0 3-15,0 0 1 16,6 3 2-16,-6-3 0 0,0 0 0 15,3 2 2 1,3 1-1-16,-3 0 0 0,3-1-1 16,0 1 2-1,0 0-1-15,3-1 0 16,-1 1-1-16,7 0 0 0,0-1-2 16,3 1 1-16,3-1-2 15,-6 1-1-15,-3 0 5 16,3-1 1-16,0 1 0 15,2 0 1-15,4-1-4 16,-6-2 0-16,0 0-1 0,6 0 1 16,0 0 0-1,-1 0-1-15,-2 0 5 16,3 3-4-16,0 0 6 16,3-1-6-16,-3 1 1 15,-3 0-2-15,2-1-2 16,4 1 1-16,6-3 1 15,3 3-1-15,-10-3 2 16,-2 2-2-16,0-2 2 16,0 3-2-16,3-3-1 15,-3 0 1-15,-1 0 1 16,-2 0-1-16,3 0-1 16,0 0 1-16,3 0 1 15,0 0-1-15,-1 0-1 16,-2 0 1-16,3 0 1 15,3 0-1-15,0 0-1 16,-4 2 1-16,1 1-1 16,-3 0 0-16,0-1 2 15,0 1-1-15,3 0-1 16,-7-1 1-16,1 1-4 0,3 0 2 16,0-3 1-16,0 2 0 15,0-2 2-15,0 0-1 16,-1 0-1-16,4 0 1 0,3 0 1 15,0 0-1-15,8 0-1 16,1 3 1-16,-3 0-1 16,-3-1 0-16,-1-2 0 15,-2 3 0-15,0-3-3 16,0 0 2-16,3-3 3 16,-4 3-1-1,4-2 2-15,0 2-2 0,0-3-1 16,-1 6 1-16,4-3-1 15,-3 2 0-15,3 1 0 16,2-1 0-16,1 1 2 16,-3 0-1-16,-6-3-3 15,-1 0 1-15,1 0 1 16,0 0 0-16,9 0 0 16,2 0 0-16,-2 0 0 15,0 0 0-15,-3 0-3 16,-1 0 2-16,-2 0 1 15,0 2 0-15,-3-2 2 16,2 0-1-16,16 0-1 16,-3 0 1-16,-4-2-1 15,-5 2 0-15,3-3 0 16,-3 0 0-16,2-2 0 16,1 5 0-16,0-2 0 15,0 2 0-15,-1-3 0 0,-2 6 0 16,0-3 2-16,-1 0-1 15,-2-3-1 1,0 3 1-16,0-3-1 0,-3 3 0 0,2-5 0 16,-2 2 0-16,3-2-3 15,-3 2 2-15,2 1 1 16,-2 2 0-16,-6-3 0 16,0 6 0-16,-3-3 0 15,3 2 0-15,11 1 0 31,4 2 0-31,-6-2 0 0,-6 0 0 0,-1-3 2 16,-2 0-1 0,3-3 2-16,-3 3-2 0,0-5-1 15,-3 2 1-15,-1-2-4 16,-2 2 2-16,-3-2 1 16,3 2 0-16,-6-2 2 15,3 5-1-15,-3-5 4 16,3 5-3-16,3-6-5 15,0 6 1-15,-6-2-1 16,-1 2 1-16,-2-3 4 16,3 6-1-16,0-3 2 15,0 0-2-15,3-3-3 16,3 3 1-16,-3-3 1 0,3 6 0 16,-3-3 0-16,0 0 0 15,-1 0 0-15,1 0 0 0,-6 0 0 16,3 0 0-16,-3 0-3 15,0 0 2-15,0 0 1 16,0 0 0-16,-3 0 0 16,3 0 0-16,0 0 2 15,3 0-1-15,0-3-1 16,3 3 1-16,-6-2-1 16,0 2 0-16,-3-3 2 15,0 6-1 1,0-6 2-16,0 3-2 0,0-5-1 15,2-1 1-15,-2-1-1 16,0 4 0-16,0-5 0 16,0 5 0-16,-3-7 0 15,3 4 0-15,-3-4 2 16,0 2-1-16,0-5-12 16,0 5 7-16,0-3-57 15,0 3 34-15,0-2-129 16,6 4 87-16</inkml:trace>
  <inkml:trace contextRef="#ctx0" brushRef="#br0" timeOffset="7871.9467">7878 11028 160 0,'6'-11'60'0,"-3"14"-47"0,-3 13 19 0,-3-16 5 16,6 2-8-16,-3 4-2 15,0 4-11-15,3 6-5 16,-3-5-6-16,6 5-2 0,-9 0 1 16,9 2 4-16,-9-2 5 15,3 0-7-15,0 2-3 16,9 1-2-16,-12-3-1 16,3 0 0-16,0-3 2 0,0-3-3 15,-3 1-2-15,-3-3-40 16,3-5-17-16</inkml:trace>
  <inkml:trace contextRef="#ctx0" brushRef="#br0" timeOffset="8154.9005">7777 11160 228 0,'-18'3'85'0,"24"-11"-66"0,-9 10-1 15,3-2-6-15,0 0 3 16,3 3 4-16,0 0 2 0,3-1 2 16,0-2-13-16,6 3-6 0,2-3 0 15,7 0-3-15,-3 3-1 16,12 2 3-16,-6-2 0 16,2 2-1-16,-8-5 1 15,0 0-9-15,-3 3-1 16,-3-6-18-16,0 3-9 15,-3-3-24-15,-3 3-9 16,3 0 256-16,-3 0 116 16</inkml:trace>
  <inkml:trace contextRef="#ctx0" brushRef="#br0" timeOffset="8736.2096">8003 11012 140 0,'-3'-13'52'0,"6"23"-41"0,-9-20 7 0,6 10 9 16,-15-8-4 0,0 0 3-16,-6 3 4 15,3-1-17-15,-2 6-3 0,-1 0 1 16,-3 3-7-16,0 8 0 16,0 2-2-16,3 3 1 15,-2 2-2-15,5 6-1 16,3 0-2-16,3 5-1 15,0 0 2-15,6 3 0 16,6 5 3-16,3 2 3 16,9-4-2-16,9-1-2 0,12-7 4 15,11-6 1-15,-2-13-2 16,3-8-3-16,-1-13 0 16,-2-9 1-16,0-1-3 15,-4-9-2-15,-5 5 21 16,-12-2 10-16,-12 0 6 15,-9-3 2-15,-9 1-6 16,-3-1-4-16,-6 5-14 16,-3 1-5-16,0 7-12 15,-2 6-2-15,5 3-38 16,0 2-18-16,12 10 200 16,6-12 91-16</inkml:trace>
  <inkml:trace contextRef="#ctx0" brushRef="#br0" timeOffset="9673.5307">8652 11073 184 0,'0'-5'68'0,"-3"2"-52"0,3 13 1 0,0-10 2 16,0 11 1-1,0 10-1 1,0 3-11-16,0-3-4 0,0 3-1 16,-3 0-2-16,0 0-1 15,0-3 1-15,0 0 1 16,0-5-8-16,0-3-3 15,3-2-28-15,0-3-14 0,0 0-22 16,-3-3-20 0,3-5 39-16</inkml:trace>
  <inkml:trace contextRef="#ctx0" brushRef="#br0" timeOffset="9957.3194">8649 11099 160 0,'-3'-16'63'0,"-3"22"-49"0,3-17 20 16,3 11 6-16,0-3 0 0,0 11 3 16,0-8-20-16,0 0-6 15,6 3-10-15,0-3-7 0,0-3-1 16,3 6 3-16,3-3 1 15,-1-3-4-15,4-2 1 16,0 2 2-16,0-4 1 16,3 7-6-16,-3-8-2 15,3 2-18-15,0 1-8 0,-7 5-21 16,4-5-7 0,-3 5-33-16</inkml:trace>
  <inkml:trace contextRef="#ctx0" brushRef="#br0" timeOffset="10241.9774">8640 11197 220 0,'-6'-2'82'0,"6"-1"-64"0,6 6 4 0,-6-3-3 15,6 2-1-15,3-2 1 16,3 0-10-16,3-2-3 16,-1 2-4-16,10 0-2 0,0-3 1 15,3 0-6-15,-3 1-1 16,-4 2-4-16,-2 0-1 16,-3 0-21-16,0-3-9 15,-3 3-55 1</inkml:trace>
  <inkml:trace contextRef="#ctx0" brushRef="#br0" timeOffset="10475.1122">8643 11271 148 0,'-6'0'55'0,"3"0"-43"0,3 6 12 15,0-1 2-15,0 0-8 16,3 0 0-16,3-2-5 16,0 0 0-16,3-1-7 15,3-2-2-15,5 0 2 0,-2 0-27 16,6 0 11 0,0 0-16-16,6 0-58 0,0-2-27 15</inkml:trace>
  <inkml:trace contextRef="#ctx0" brushRef="#br0" timeOffset="10709.2824">9060 11165 156 0,'-3'3'57'0,"3"-3"-44"0,0 0-1 0,0 5-3 16,-3 1 11-16,-3 2 7 16,-3 2 0-16,0 3-2 0,-3 3-13 15,0 0-8-15,0 0 0 0,0 0-3 16,0-3-1-16,3 0-19 16,0-5-10-16</inkml:trace>
  <inkml:trace contextRef="#ctx0" brushRef="#br0" timeOffset="10949.6287">8929 11187 236 0,'0'-8'90'0,"8"13"-70"0,-2-5-1 0,-6 0-6 16,6 5-5-16,3 3 0 31,0 3 0-31,0 2 0 16,3 0-4-16,0 3-3 0,0 0 0 15,3 0-17-15,-3-3-4 16,0-2-28-16,0-1-9 16,2-2-34-16</inkml:trace>
  <inkml:trace contextRef="#ctx0" brushRef="#br0" timeOffset="11446.5493">9226 11218 184 0,'-3'3'68'0,"0"0"-52"0,3 5-8 16,-3-3-4-16,6 8 5 0,-6 8 5 15,3 0 5 1,0 9 1-16,0-1-11 0,0-3-3 0,0 8 0 15,3-10-3-15,-6 0 0 16,0-3-3-16,3-5-1 16,0-8 3-16,0 0 3 15,0-8 9-15,3-3 5 16,-3-5-20-16,-3-13-8 16,3-5 3-16,-3-6 2 15,0 0 4-15,3-5 0 16,6 8-3-16,-3 0 2 15,6 5 5-15,6 0 2 16,3 3-2-16,6-5-3 0,-3 10 0 16,-1 3-1-16,-2 5 4 15,0 5 2-15,3 6-11 16,-6 2-4-16,-3 6 24 16,-3 2 13-16,-3 0-4 15,-3 6-2-15,-6-1-8 0,0-2-1 16,-6 3-6-16,-3-6 1 0,-3 0-7 15,-3-5-3 1,18-8-74 0,-36-5 4-1,7-1-3-15,8-2-28 16</inkml:trace>
  <inkml:trace contextRef="#ctx0" brushRef="#br0" timeOffset="11665.4005">9732 11081 256 0,'-6'8'96'0,"12"0"-75"0,-6-3 14 0,0-5 1 16,0-3-13-16,9 3 0 15</inkml:trace>
  <inkml:trace contextRef="#ctx0" brushRef="#br0" timeOffset="11790.2207">9765 11097 514 0,'12'2'13'0,"3"-4"-4"16,0 4-6-16,3-4-3 0,-4-4 1 15,4 1-1 1,-3 2-9-16,0 1-2 0,-3-1-21 15,0-2-6-15,0-3-16 16,-6 5-4-16,0 6-48 16</inkml:trace>
  <inkml:trace contextRef="#ctx0" brushRef="#br0" timeOffset="12043.2262">9789 11197 236 0,'-6'5'90'0,"-3"-10"-70"0,15 3 2 0,-3 4-4 15,-3-2 1-15,0 0 14 16,15 3-6 0,3-6-15-16,-1-5-4 0,1 3-2 15,0 0-3-15,0-1-2 16,0 4-14-16,-3 2-4 15,-6 0-139 1,3 0 85-16,-6 0-60 16,0 5 76-16</inkml:trace>
  <inkml:trace contextRef="#ctx0" brushRef="#br0" timeOffset="12497.5528">10238 10978 184 0,'-9'-16'68'0,"9"16"-52"0,0 8 14 0,-3-8 13 16,3 2-25-16,-9-2 3 16,0 0-13-16,-5 6-3 15,2 4-3-15,-6 9 1 16,0 4-2-16,-3 4 4 16,6-1-3-16,3 1 4 15,6-3-4-15,6-1 4 16,9 1-4-16,6-3 17 15,6-2-11-15,9-8 8 16,-3-6-9-16,5-8-2 16,1-10 3-16,-9-3 16 15,0 0-13-15,-9-13 8 16,-3 5-11-16,-12-13 4 16,0 8-7-16,-9-3-20 15,0 6 8-15,-9 0-90 16,3 10 53-16,-12 8-115 15,6 8 89-15</inkml:trace>
  <inkml:trace contextRef="#ctx0" brushRef="#br0" timeOffset="13533.1274">8396 11274 208 0,'0'18'77'0,"-24"4"-60"0,15 7 8 0,6-11 0 0,-9 3-9 15,-3 6 1-15,-3-6-6 16,1 3 1-16,-7-6-7 16,3 4-43-16,0-1-19 0</inkml:trace>
  <inkml:trace contextRef="#ctx0" brushRef="#br0" timeOffset="14973.3908">11947 11197 220 0,'3'-2'82'0,"3"-1"-64"0,-6 11 2 0,3-3-4 0,0 6-3 16,0 7 5-16,-3 9 5 15,0 2 6-15,-6 5-16 16,-6-5-3-16,-6-2-2 0,0 10-29 16,-3-13-10-16,0-3-93 15</inkml:trace>
  <inkml:trace contextRef="#ctx0" brushRef="#br0" timeOffset="17013.0806">12494 10930 132 0,'18'-24'49'0,"-33"11"-38"0,30 5 17 16,-9 5 4-16,0 1-2 16,-3-4 13-16,0 6-24 0,-3 0 1 15,3 8-6-15,0 8-1 16,-3 11 4-16,-3 20 1 15,0-2-9-15,0 0 1 0,-6-5 3 16,0-8 6 0,0 2-10-16,6-2-2 15,0-6-7-15,-2-5-1 16,2-5-6-16,-3-5 0 16,3-3 3-16,0-6-9 0,0-4-1 15,3-3-4-15,0-6 1 16,-6-5 4-16,9-2 6 15,-6-9 6-15,3-5 3 16,3-2-3-16,3 0-1 0,-3-1 5 16,0 3 5-1,6 9-11-15,-6 1-4 0,5 7 25 16,-5 1 11-16,3 6-13 16,0 6-8-16,3 2-6 15,-3 10 0-15,0 12 1 16,0-4 3-16,0-2-1 15,0 8 2 1,0-3-4-16,3-11-4 16,-3 4 0-16,0-6 1 15,0 0 2-15,3-6 1 16,0-4 1-16,0-12-2 16,2-2-2-16,-2-2 3 0,3-6 0 15,0 0-4-15,-3 3-1 16,0 0-2-16,0 5 3 15,0 3 0-15,-3 5 3 16,0 0-3-16,0 11 0 16,3 10 5-16,-3 5 5 15,0 9-3-15,3 5 2 16,-4-3-1-16,1 2 3 16,-3-4-5-16,3 2-1 15,0-5-4-15,3 0-1 16,-6-6 1-16,6-2 0 15,3 0-27-15,-3-5-11 16,9-6-25-16,0-3-9 0</inkml:trace>
  <inkml:trace contextRef="#ctx0" brushRef="#br0" timeOffset="17373.2664">13039 11131 248 0,'-18'-5'93'0,"9"-8"-72"0,0 10 3 16,9 8-5-16,-8-5-12 16,-1 5-2-16,-9 3 1 15,6 3 1 1,-6 10-3-16,3 3 2 0,9-3 0 16,3-2-5-16,9-1 0 15,6-2 1 1,0-3 3-16,-3-5-2 0,0-8 0 15,-9 0-1 17,18-16 5-32,-6 0 5 15,-1 1-2-15,-5 1 0 16,3 4-4-16,-3 2 1 16,0 8-4-16,0 2-2 15,-3 6 2-15,0 0 2 0,0 0-7 16,3 3 0-1,-3-3-40 1,3 0 23-16,3-3-18 0</inkml:trace>
  <inkml:trace contextRef="#ctx0" brushRef="#br0" timeOffset="17435.73">13084 11263 260 0,'12'-5'-144'0</inkml:trace>
  <inkml:trace contextRef="#ctx0" brushRef="#br0" timeOffset="17797.4794">13120 11126 236 0,'-3'-16'90'0,"6"13"-70"0,0 16-3 16,0-7-5-16,-1 2 11 16,1 2 7-16,0 1-4 15,0-1-3-15,0 4-13 0,0-4-9 0,0 3-1 16,-3-5 0-16,3 0 2 16,-3-2 5-1,3-1-3-15,-3-5 0 16,0 0-2-16,0 0-6 15,0-8-2 1,6 0 3-16,3-10 3 16,0 7-1-16,0 0-2 15,3-5 2-15,-3 3 4 32,3 5-1-32,0 0 4 0,0 6-4 0,5-1 1 15,4 8 3-15,-3 1 6 16,-3 4-7-16,-3 3 15 15,3 1-11-15,-6 2 9 16,3-1-10-16,-6 1-35 16,0 3 14-16,0-6-64 15,-1-2 43-15</inkml:trace>
  <inkml:trace contextRef="#ctx0" brushRef="#br0" timeOffset="18109.8921">13551 11054 320 0,'0'-8'121'0,"3"22"-95"0,-3-12 5 0,0 1 2 15,6 0-21-15,0-1 8 16,3 1-12-16,3-6-2 16,0 1-4-16,3-6-13 15,3 2 7-15,-4-2-24 16,4 3 16-16,-3 0-51 16,3 5 34-16,-3-3-109 15,-3 0 76-15,-6-2-61 16,0 5 70-16</inkml:trace>
  <inkml:trace contextRef="#ctx0" brushRef="#br0" timeOffset="18299.289">13602 11123 260 0,'-15'5'96'0,"9"6"-75"0,3-11 3 15,3 3-2-15,0-3-1 16,3 0 11-1,0 2-18-15,3-2 2 0,3 0-10 0,6 0-14 16,3 0 4 0,-1-2-43-16,1-1 26 15</inkml:trace>
  <inkml:trace contextRef="#ctx0" brushRef="#br0" timeOffset="18942.3289">13956 11046 240 0,'-3'-16'90'0,"3"16"-70"0,-6 6 6 0,3-4 10 16,6 1-22-16,-3-6 7 16,6 1-13-16,0-6 2 15,0 3-6-15,0-6-4 16,3 0-1-16,0-7-4 15,3 2 3 1,-3-8 3-16,2 3 0 0,-2 0-1 31,0 8 1-31,-3-1-1 16,0 6 0-16,0 3 0 16,0 3 0-16,-3 4 8 15,0 6-4-15,0 8 12 16,0 2-9-16,-3 14 7 15,0 0-7-15,0 2 2 16,0-2-5-16,0-3 0 0,0-2-2 16,0-3-15-16,0-3 7 15,0-3-52-15,3-2 32 16</inkml:trace>
  <inkml:trace contextRef="#ctx0" brushRef="#br0" timeOffset="19161.0128">13971 11232 240 0,'-9'0'90'0,"9"0"-70"0,9 2 6 0,-6-2 10 16,0 0-22-16,0 0 15 15,6 0-16-15,3 0-1 16,5 0-7-16,4-2-1 15,0 2-2-15,6-3-10 16,-6 3 4-16,-3 0-58 16,0 3 34-16</inkml:trace>
  <inkml:trace contextRef="#ctx0" brushRef="#br0" timeOffset="19694.37">14352 11240 220 0,'0'-3'82'0,"0"3"-64"0,6 5 11 16,-6-2 28 0,0-1-33-16,0-2 29 15,0 0-31-15,-3 0 2 16,3 3-14-16,-3-3-2 16,3 3-5-16,-3-3 0 15,6 0-1-15,-3 0-6 16,3 0 2-16,-3-3-6 15,3 3 5-15,-3-3-1 16,3 3 2-16,-3-2-9 16,0 4 6-16,-3-2-45 0,0 0 28 0,-3-2-124 15,6 2 80-15</inkml:trace>
  <inkml:trace contextRef="#ctx0" brushRef="#br0" timeOffset="20179.3541">14420 10991 244 0,'-3'5'93'0,"3"-5"-72"0,3 3 18 15,-3-3 23 1,0 0-36-16,0 0 11 16,3 0-23-16,0-3 3 15,0 0-10-15,0-4 2 16,0-1-5-16,0-6-2 0,3 6-1 0,0-7-10 15,3-1 5-15,-3-3-7 16,3 3 6-16,-3-2 2 16,0 5 3-16,0-3 0 15,0 8 0-15,-3 0-5 16,0 2 3-16,-3 6-1 16,3 3 1-16,-3 8 4 15,0 5-1-15,0 7 4 16,0 6-3-16,0 9 1 15,0-4-1-15,0 0-4 16,3-2 1-16,0-5-15 16,0-4 9-16,0-4-54 15,0-3 33-15</inkml:trace>
  <inkml:trace contextRef="#ctx0" brushRef="#br0" timeOffset="20432.658">14426 11192 280 0,'-3'5'107'0,"3"-5"-83"0,6-2 10 16,-3 2 15 0,0 2-29-16,3-2 6 15,6 0-16-15,0-2-4 16,3 2-3-1,3-6-5-15,0 6 1 0,-1-2-32 0,1 2 18 0,0-3-82 16,-3 6 54-16,-3-3-102 16,-3 2 82-16</inkml:trace>
  <inkml:trace contextRef="#ctx0" brushRef="#br0" timeOffset="20996.1164">14822 10919 204 0,'-9'-5'77'0,"9"8"-60"0,-3-3 8 16,3 0 2-16,-3 0-7 15,-3 5-2-15,-6 8-4 16,1 0-1-16,-4 11-7 0,0 5 3 16,0 0 1-16,12 3 1 0,-6-3 3 15,9-2-3-15,9-1-1 16,6-7-4-16,6-1 1 16,-1-7 0-16,1-6 1 15,0-7 0-15,0-4 2 16,3 1 4-1,-6-11 3-15,-3-2-7 16,-4-9-1-16,-5-2-1 16,-6-5 0-1,-3 2-2-15,-6 5 1 0,4 4-13 16,-4 4-5-16,0 6-17 16,0 5-5-16,0 3-18 15,0 5-8-15,3 5-30 16,9 0-55-1,3 8 35-15</inkml:trace>
  <inkml:trace contextRef="#ctx0" brushRef="#br0" timeOffset="21308.537">15063 11197 264 0,'-6'5'101'0,"15"1"-78"0,0-4 11 0,-6 4 1 15,-3-6-6-15,3-3 3 16,-3 3-16-16,0 0-4 16,3-3-8-16,0 1-5 0,0 2 0 15,3-6-8-15,-3 4-2 16,-3-3-1-16,3 2 0 15,0-2 4-15,-3 5 5 16,0 0 2-16,-3 0 1 0,0 0 2 16,3 0 3-16,-3 0-42 31,3 0 21-31</inkml:trace>
  <inkml:trace contextRef="#ctx0" brushRef="#br0" timeOffset="21513.7616">15248 11189 296 0,'-12'8'110'0,"12"-8"-86"0,0-2 0 0,0 2 9 16,3 2-21-16,0-2 12 15,0 0-14-15,0-2-12 16,3 2 1-16,-6-3-49 15,3 6 27 1</inkml:trace>
  <inkml:trace contextRef="#ctx0" brushRef="#br0" timeOffset="21748.1924">15403 11165 332 0,'3'6'123'0,"-3"-6"-95"0,3 2 9 15,-3-2-2 1,0 0-22-16,0 0-20 16,0 0 2-16,0 0-36 15,3 0 23-15,-3 0-71 16,0 0 49-16,0 0 179 15,0 0-73-15</inkml:trace>
  <inkml:trace contextRef="#ctx0" brushRef="#br0" timeOffset="22219.5914">15679 10906 244 0,'-11'-10'90'0,"11"10"-70"0,-12-14 8 0,6 12 9 15,6 4-22-15,-6-2 10 16,0 3-15-16,-6 0-1 15,6 5-5-15,-6 5-3 16,3 3 0-16,-3 13 1 16,6-3-1-16,0 3 2 15,6-2-2-15,3-3 4 16,3-1-3-16,6-4 6 16,6-1-5-16,3-7 3 15,6 0-3-15,-1-17 25 16,4-2-16-16,-6-18 41 15,-3 2-29-15,-12-10 15 16,0 7-23-16,-12-2-13 16,0 5-3-16,-12-2-54 15,3 5 30-15,-9 2-160 16,3 9 102-16,-3-1-92 16,1 8 86-16</inkml:trace>
  <inkml:trace contextRef="#ctx0" brushRef="#br0" timeOffset="30560.3052">8244 5744 128 0,'-3'3'49'0,"3"-3"-38"0,3-8 10 16,0 10 2-16,-3-2 0 16,6 6 3-16</inkml:trace>
  <inkml:trace contextRef="#ctx0" brushRef="#br0" timeOffset="33132.5464">8274 5757 302 0,'15'8'11'0,"2"-8"-2"0,1 0 8 15,3 6-10-15,3-4 2 16,0-2 1-16,0 6 0 16,2-4-4-16,1 1-4 15,0-6 1-15,0 1 0 16,0-1-1-16,8-2-4 16,1 5 1-16,3 0 5 15,-4 2-2 1,10-7 1-16,0 5-3 0,-4 0-1 15,1 3 10-15,-3-3 3 16,-1 0-5-16,-2 0-2 16,0 5-3-16,3-2 3 15,-1-1-3-15,7 1 6 16,-3 2-5-16,2-2 8 16,1 2-7-16,2-5 3 0,7-3-8 15,-9 1-5 1,2 4 4-16,7-2 0 15,-6 0 2-15,2 0 0 16,-2 3 0-16,-1-3 0 16,-2 3 0-16,3-6 4 15,-7 3-2-15,10-5 1 16,-3 2-1-16,5 0-4 16,-5 3 1-16,5-2 3 15,-5 4-1-15,3-4-1 0,-7 2 1 0,1-5-4 16,-3 5 2-16,2 0 1 15,-2 5 0-15,3-3 0 16,-1 1 0 0,7-3 2-16,-1 0-1 0,-2-3-1 15,3 3 1-15,-4 0 1 16,1-2-1-16,-6 4-3 0,5-2 1 16,-2 6 1-16,5-4 0 15,-5 4 0-15,3-9 2 16,-1 0-3-16,1 3 0 0,3 3 1 15,-1 0 2-15,7-1-3 16,-4-2-2-16,-2-2 4 16,-1 4 3-16,1-4-3 15,0-1-3-15,-4-2 1 16,1 5 0-16,5-3 1 16,1 3 0-16,-3 5 0 15,2-2 0-15,4 0 0 16,-7-3 2-16,1-3-1 15,3 0 2-15,-1 1-4 16,1-1-2-16,-1 3 2 16,1 0 0-16,2 3 1 15,-2-3 0-15,9 0 0 16,-1-3 2-16,4 0-1 16,-7 6 2-16,1 2-4 0,2 1-2 15,-2-9 2-15,-7 3 2 16,-2 0 0-16,-1-3-1 15,1 3-2-15,3 0-1 16,-4 3 4-16,10-3 3 16,-16 3-3-16,22-9-1 15,-4-2 0 1,-5 8-3-16,-4-5 2 16,1-3 1-16,0 8 2 15,-7-2-3-15,16 4 0 16,-7-7 1-16,4 8 2 15,-1-6-1-15,-2 3-1 0,-3 0 3 16,2 3 0-16,-5-6-1 16,14 6-2-16,-2-3-2 15,-4-3-1-15,1 0 2 16,-4 3 0-16,-2-2 1 16,2 2 2-16,7 2-1 15,-1-2-1-15,-2-10 1 16,-3 10 1-16,-1 2-3 15,4-2 0-15,-7-2 1 0,4 2 0 16,-1-3 0-16,1 6 0 16,2-6 0-16,-5 6 0 15,3-11 0-15,-1 8 2 16,-2 2-1-16,2-4-1 16,-2 7-2-16,5-2 1 15,-2-1-1-15,-1 1 0 16,-17 0 4-16,15-9 3 15,-4 1-4-15,-2 2-1 16,-3 3-2-16,-1 6 0 16,1-9 2-16,3 3 0 15,-4 5 0-15,1-7 2 16,2-6-3-16,-2 8 0 0,3 0 1 16,-4-3 0-1,10 8 0-15,-6-5 0 0,2 8 2 16,-5-8 1-16,-1-2-1 15,4-1 1-15,-15 0-4 16,20 3-2-16,1-10 2 16,-6 10 2-16,5-8 0 15,1 13-1-15,-1-13 1 16,-5 11 1-16,-12-3-3 16,17 0-2-16,-2-3 2 15,5 9 0-15,4 4 3 16,-9-2 1-16,5-3-4 0,4-5 1 15,-19 0-2 1,25-5 0-16,-4 8 4 16,4-3 1-16,-10-6-1 0,13 4 1 15,-1 4-4-15,-5-7 0 16,-1-5-1-16,4 10 0 16,-10-8 2-16,7 10 2 15,-7-10-3-15,7 14 0 16,-1-6 1-16,-2 0 2 15,-4 5-1-15,1-5-1 16,0 3-2-16,-7-9 1 16,16 4 1-16,-10-1 2 0,1-5-1 15,-4 8-1-15,1-16-2 16,-3 13 1-16,-4 1 1 16,4 2 0-16,-4 2 4 15,4 1 5-15,0-8-5 16,2 2-2-16,-5 8-1 15,2-2 1-15,-2-6-3 16,-3 6-2-16,2-13 2 16,1 10 0-16,5 0 1 15,1 2 2-15,-3-7-1 16,-4 5-1-16,-2-5 3 16,0 5 2-16,-1-3-4 15,4 6-1-15,-3 2 2 0,2-2 1 16,-11 4-1-1,26-7-2-15,-2-2 3 16,-7 2-4-16,-2-5 0 16,-3-1 1-16,2 4 2 15,-2-4-3-15,-3 4-2 16,2 2 2-16,1 5 2 16,2-13 0-16,-2 5-1 15,0 1-2-15,-1 7 1 16,4-5 1-16,-3-3 2 15,-1 14-1-15,4-11-1 0,-1 5 1 16,1-2-1-16,-3-6 0 31,2-2 0-31,1 0 0 0,-4 2 0 16,1 14 0-16,0-14 0 0,-1 6 0 16,-2-3 0-16,3 0 2 15,-4-3 1-15,-8-2-4 16,6 2-1-16,-4 0-2 15,4-2 3-15,0 5 0 16,-4 0 3-16,-5 8-1 16,-3-11-1-16,12 3 1 15,2 6 1-15,-2-9-3 0,-9 0 0 16,-1 1 1-16,1 2 2 16,0-3-3-16,0 3 0 15,2-5-1-15,4 7 0 16,0 6 4-16,2-10 1 15,4 15-4-15,-3-8-1 16,-4-10 1-16,-2 5 2 16,0 8 0-16,0-8-1 15,-4-5-2-15,1 7 1 16,0-2 1-16,-4 3 2 16,1-6-1-16,3 6-1 15,6 5 1-15,-4 2-1 16,4-4 0-16,3-1 0 15,-1 0 0-15,-2-7 0 0,-3 4 0 16,3 4 0 0,-1-1-3-16,-2-5 2 0,-3-8 3 15,2 5 1-15,1 1-4 16,-6 2 1-16,6 5 0 16,-1 0 2-16,4-10-3 15,0 10-2-15,-4-10 2 16,4 10 0-16,0 1 1 15,3-1 2-15,-7 0 1 16,1-5 1-16,0 11-5 16,-1-9 1-16,1-7 2 15,-3 5 1 1,-3-13-4-16,8 10-1 16,-2-10-35-16,3 0-15 0,8 2 198 0,-11-13 91 15</inkml:trace>
  <inkml:trace contextRef="#ctx0" brushRef="#br0" timeOffset="34040.5448">13108 7911 60 0,'0'8'24'0,"0"-11"-18"0,3 6 2 0,0-6 0 0,0 6 15 16,-3-3 32 0,0 8-5-16,0 5-8 15,0 0-3-15</inkml:trace>
  <inkml:trace contextRef="#ctx0" brushRef="#br0" timeOffset="35265.9573">13114 7975 355 0,'-3'10'33'0,"3"1"0"0,-3-9-12 15,3 4-3-15,0-9-4 16,0 3-1-1,0 0-3-15,3 5 1 16,0-7-6-16,-3 2-3 16,0 0 1-16,6-11-2 15,2-7-1 1,1 2 3-16,0-3 0 16,0-2-1-16,3-3 1 15,0-5-2-15,0-3-1 16,3 1 1-16,0-1-1 15,0 0 0-15,3 0 0 16,-1 1 2-16,7-1 1 16,0-5 1-16,3 2 2 15,-3-4-3-15,-1-1-2 0,-2 0-3 16,-3 1 1-16,-3-1 3 16,0 0 3-16,-3 1 0 15,0-1 2-15,0 5-6 16,-1-2-3-16,-2 6 1 15,3-9 0-15,-3 3 3 16,3-5 1-16,-3-1-1 16,3 4-2-16,-3 2 1 15,3 2 1-15,-6 6-1 16,3 3-1-16,0-1 1 16,0 6 1-16,-3 0-1 15,2 0 2-15,4-6-4 0,0 3 0 16,0 1 1-16,3-4 0 15,0 6 0-15,0-3 2 16,0-2-3-16,-6-1 0 16,6 3-8-16,-7 1-2 15,4-1 12-15,0 3 9 16,0-3-3-16,3 5-1 16,-3 1-8-16,0-1-1 15,0 3 3-15,0-5 2 16,-3 8 0-16,3-8-2 15,-1 5 1 1,-2 0-1-16,0-5 2 16,0-3-1-16,-3 6-1 15,0 4-2-15,0-2-1 16,-3-5 2-16,3 5 2 0,-3 3 2 16,0-8 1-16,0 2-7 31,3 1 2-31,-3-3 0 0,0 2 3 15,0-2 1-15,0 3-1 16,0 2-2-16,0 0 1 16,-3 3-4-16,3-1 2 0,-3 4 1 15,0 2 0-15,0 3 2 16,0-1 1-16,-3 4-4 0,3-1 1 16,0 0 0-16,-3 3 2 15,0 0-6-15,-3 6 1 16,0 2 1-16,-9 5 3 15,-6 5-11-15,-9 11-3 16,-2 3 12-16,-4 0 10 16,6 0-11-16,3 2-4 15,4-10-1-15,2-3 4 16,6 0 11-16,6-10 4 16,0-1-12-16,6-4-6 15,3-6 2-15,9-3 1 16,6-10 0-16,6-6 2 15,8-5 7-15,4-5 6 0,-3 0-8 16,0-2-2 0,-4-4-4-16,4 3 0 0,-6 3 0 15,0 5 0-15,-6 6-3 16,0 2 1-16,-6 3 0 16,-1 10 2-16,1 1 5 15,0 20 1 1,-3 11-6-16,0 0 5 15,0 6 3-15,3 2-3 16,0-3 0-16,0-2-1 16,0-6-2-16,0-2 1 15,-1-5-1-15,-2-9-11 16,0 3-3-16,-3-5-24 16,0-8-10-16,9-8-79 15,-9 3-48-15,-6-5 78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55:02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5026 6220 88 0,'6'0'35'0,"0"-2"-18"0,-3-1-7 16,-3 3 14-16,9 0 0 15,-3 0 1-15,0 0 3 16,0 0 3-16</inkml:trace>
  <inkml:trace contextRef="#ctx0" brushRef="#br0" timeOffset="1">5083 6215 318 0,'9'3'25'0,"-3"-3"-3"0,-3 2-3 16,0-2-1-16,-3 0 13 15,0 0-6 1,0 0 0-16,-3 0-5 16,3 0-3-16,-3-2-3 15,0-1 1-15,-3 3-6 0,0-3-1 16,-3 1-4-16,0-1-1 15,-3 3 1-15,-3-3 0 16,-3 3-11-16,-2 0-5 16,-1 0 14-16,0 3 8 15,0-3-4-15,-9 3-3 16,0 2-2-16,1 0 1 16,2 6-3-16,0 0 0 15,3-1 1-15,3 1 0 16,4-1-3-16,2 1 0 15,6-1-1-15,3 1 0 16,3 2 0-16,9 0 3 16,6 3 0-16,3-2 1 0,14-1 0 15,4 0 0-15,6 3 0 16,0 2 0-16,-1 14-3 16,-5-3 0-1,-3-2 8-15,-6-3 6 0,-10-1 6 16,-5-1 2-16,-9-4 3 15,-6-2 1-15,-8-3-10 16,-7 3-5-16,-3-8-8 16,-9 3 0-16,0-3-5 15,1-6-1-15,2 1-28 16,6-3-10-16,3-3-18 16,6 1-4-16,6-6-76 15</inkml:trace>
  <inkml:trace contextRef="#ctx0" brushRef="#br0" timeOffset="2">7440 6220 196 0,'3'-5'74'0,"0"5"-40"0,-3 3-22 0,0-3 19 16,0 0-10-1,0 5 12-15,0 16-4 16,0 8-15-16,-3 8 5 16,0 8 2-16,-3 0-3 0,3-2 0 15,0-4-8-15,0-2-2 16,0-8-4-16,3-2-3 16,0-6 2-16,0-2 0 15,0-6-4-15,0-5 1 16,0 0-22-16,0-3-10 15,0-5-11-15,0-3-3 16,0-5-33-16,0-2-13 16,0-3 4-16</inkml:trace>
  <inkml:trace contextRef="#ctx0" brushRef="#br0" timeOffset="3">7369 6260 240 0,'-18'-5'90'0,"18"5"-48"0,0-11-29 16,0 9 22-16,3-1-1 15,-6 0 5-15,9 1-13 16,3-1-4-16,3 0-12 16,3-2 0-16,3 0 3 0,-1-1-5 15,4-2-2-15,3 1-3 16,0-1-3-16,0 2-2 15,-1 1 1-15,-2 0 3 0,0-1 1 16,-3 4-1-16,0-1-2 16,-3 1-6-16,-3-1-4 15,0 0-27-15,-4 1-12 16,-2-4-9-16,0 6-3 16,-6 0-50-1,0 6-29-15,-3-1 66 16</inkml:trace>
  <inkml:trace contextRef="#ctx0" brushRef="#br0" timeOffset="4">7455 6387 200 0,'-9'3'77'0,"3"-3"-42"0,9 0-21 0,-3 0 22 0,0 0 0 15,0 0 16 1,9 0-14-16,6-3-19 16,3 0-10-16,6 1-2 0,-3-4-4 15,2 1 0-15,-2 0-3 16,0 0-1-16,0-1 1 16,-3 4 0-16,0-1 0 15,-3 0 0-15,-4 1-16 16,1-1-6-16,-3-2-22 15,-3 5-10-15,-3 0-42 16</inkml:trace>
  <inkml:trace contextRef="#ctx0" brushRef="#br0" timeOffset="5">7413 6628 168 0,'-2'2'66'0,"2"1"-36"0,8-3-22 0,-2 0 16 16,3 0-1-16,3-3 1 0,6 1-2 16,6-1-2-16,6 1-10 15,2-1 9-15,1 0 4 0,0 1-11 16,0-1-7-16,-1 3-3 15,-5 0-2-15,0 5-5 16,-3-2-39 0,-9 0-15-16,3-3-53 15</inkml:trace>
  <inkml:trace contextRef="#ctx0" brushRef="#br0" timeOffset="6">15510 6197 200 0,'3'-6'77'0,"3"4"-42"0,3 2-32 0,-9 0 31 15,0 10-8 1,0 14 3-16,-3 5 1 16,-3 8-16-16,-3 11 1 0,0 7-1 15,-3-7 6-15,0 0 2 16,0-6-9-16,3-2-5 0,3-3-3 15,3-8-1-15,0-5-2 16,0-6 1-16,3-10-2 16,0-3 2-16,0-13 0 15,3-5-1 1,0-5 1-16,0-11-7 16,0-6-1-16,0-5-3 15,3 1 0-15,0-1 0 16,3 0 2-16,-3 1 2 15,3 2 2-15,-3 2 3 16,3 6 4-16,0 8-2 16,-3 5-2-16,0 3 0 15,3 5-1-15,-1 11 4 0,1 10 5 16,0 5-1-16,0 6 1 16,-3 5-1-1,3 3 0-15,0 0-2 0,0 0-1 16,0-3-1-16,3-6 0 15,3-4-2-15,0-3 1 16,-1-8 0-16,4-8 1 16,3-11-2-16,-3-2-2 15,0-6 1-15,0-2-1 16,-3-3-7-16,-3 1 0 16,-1-4 1-16,-2 1 3 15,0 2 0-15,-3 5 1 16,0 6 2-16,-3 0 0 0,0 5 0 15,0 5 0-15,3 6-3 16,0 5 2-16,0 5 10 16,0 6 3-16,0 7 1 15,0 9 2-15,3 10-4 16,0-1-1-16,0-1-6 16,0 2-1-16,0-3-1 15,-1-5-2-15,1-5 1 16,-3-8-1-16,0-3-5 15,6-5-1-15,-3-6-50 16,6-18-146 0</inkml:trace>
  <inkml:trace contextRef="#ctx0" brushRef="#br0" timeOffset="7">6253 7726 164 0,'0'-5'63'0,"0"5"-34"0,3 0-23 16,-3 0 15-16,0 0-9 0,3 5 1 16,0 3 5-16,0 2 3 15,0 6-10-15,-3 16 7 0,0 0 4 16,0 2-2-16,0 3 0 15,-3 0-9-15,0-5-2 16,3-3-5-16,0-2-3 16,0-6 0-16,0-3 1 15,0-5-3-15,3-2-2 16,0-3-31-16,2-5-15 16,1-3-52-1,0-8-39-15,0-6 59 16</inkml:trace>
  <inkml:trace contextRef="#ctx0" brushRef="#br0" timeOffset="8">6387 7842 148 0,'-3'-2'57'0,"3"2"-30"0,0-3-32 16,0-2 47-16,0-1-10 16,3 1-6-16,3 0-5 15,-1-3-13-15,7 0-1 0,6-3 3 16,0 3-6-16,0 0-2 15,0 3-4-15,0 5-1 16,-3 5-5-16,-4 3 0 16,-5 16 6-16,-6 5 3 15,-3 0 1-15,-5 3 1 16,-10 0 0-16,0 0 3 16,0-6-1-16,0-2 2 15,0-6 2-15,3-2 2 16,3-2-1-16,4-4-1 15,2-2-3-15,3-3 1 0,3-5-2 16,9 0 2-16,11-2-2 16,-2-1 0-16,6 3-3 15,0 0-2-15,0 0 1 16,-4 0 1-16,-2 0-3 16,0 0 0-16,-3 0-26 15,3 0-11-15,-6 3-28 16,-6-14-63-1</inkml:trace>
  <inkml:trace contextRef="#ctx0" brushRef="#br0" timeOffset="9">6791 7800 108 0,'3'-3'44'0,"-3"3"-24"0,3-2-10 0,-3 2 12 16,0 0 3-16,3 0 4 15,-3-3-2-15,0 0 1 16,-3 1-16-16,0-1 6 0,-3 0 5 15,-3 1-1-15,-2-1 1 16,-1 3-8-16,0 0-4 16,-3 0-6-16,0 3-2 0,-3-1 1 15,3 4 0-15,3-4-5 16,3 4 1-16,3-1-2 16,9 3-2-16,6 8 3 15,3 0 0-15,6 2 1 16,3 3 0-16,3 0 0 15,-3 1 0-15,-1 4 0 16,-5 1 0-16,-6-6 4 16,-3 0 5-16,-6-3-1 15,-9 1 1-15,-3-3-5 16,-2 0-1-16,-4-3-1 16,-3-5 1-16,-3-3-2 15,6-5 2-15,3-3-4 16,0-2 0-16,3-3-1 0,7-5-2 15,7-3 3 1,7-5 0-16,3 0 1 0,3 0 0 16,6-1 2-16,0-4 1 15,3-3-1-15,-3 2 1 16,-4 6-2-16,1 0 2 16,-6 3-2-16,0 4-1 15,-3 4 1-15,-3-1-1 16,-3 3-18-16,0 0-5 15,-3 3-38-15,0 2-13 16,0 1-34-16</inkml:trace>
  <inkml:trace contextRef="#ctx0" brushRef="#br0" timeOffset="10">7027 7959 192 0,'-9'2'71'0,"9"-2"-38"0,0 0-21 0,0 0 19 16,0 0-7-16,0 0 0 15,6 3-4-15,2 0-3 16,4-3-9-16,3 0-3 0,6 0-1 16,0 0-2-16,0 0 1 15,0-3-7-15,-4 0-1 16,1 1-36-16,-3 2-13 15,-3-3-54 1</inkml:trace>
  <inkml:trace contextRef="#ctx0" brushRef="#br0" timeOffset="11">7419 7766 180 0,'3'-3'68'0,"0"6"-36"0,0-1-24 0,-3-2 16 15,3 8 5-15,0 5 7 16,0 11-8-16,-3 5-4 16,-3 3-14-16,3 2 2 0,-3 3 4 15,-3-2-6-15,6-3-3 16,0-3-4-16,-3-3 0 15,3-5-4-15,0-2 0 16,0-6-37-16,0-2-16 16,3-6-59-16,-3-5-34 15,3-3 66 1</inkml:trace>
  <inkml:trace contextRef="#ctx0" brushRef="#br0" timeOffset="12">7568 7877 228 0,'-3'-6'88'0,"3"-10"-48"0,12 9-36 0,-6-1 19 15,0 0-7-15,3 0 1 16,3 0-7-16,3 3-2 16,0-1-4-16,3 4-3 0,-1 2 2 15,1 2-2-15,-3 9-1 16,0 7 1-16,-6 6-1 16,-6 3 0-16,-9 4 2 15,-3 4-1-15,-6-4-1 16,-3 1 1-16,-2 0-1 15,-1-3 0-15,-3-5 0 16,12-6 2-16,-3-2 1 16,0-5-1-16,9-3-2 15,3 0-2-15,9-3-1 0,3-5 8 16,3 0 6-16,6-3-1 16,6 1 0-16,3 2-6 15,-1 0-1-15,1 0-1 16,0 0-2-16,-3 2 1 15,-3 1-1-15,-7 0-14 16,-2-1-5-16,0-2-43 16,-3-2-20-16,0-1-28 15</inkml:trace>
  <inkml:trace contextRef="#ctx0" brushRef="#br0" timeOffset="13">7896 7855 236 0,'-9'-15'88'0,"6"15"-48"0,3 0-31 0,0 0 22 15,0 0-4-15,0 0 2 16,3 0-12-16,6 0-3 15,3-3-8-15,2-2-4 0,7-1 1 16,3-2-4-16,0 1 0 16,0 1 1-16,0 1 2 0,-4 0-1 15,-2-1 2 1,0 4-2-16,-3 2-1 0,-3 0-2 16,-3 0 1-16,0 2-1 15,-3 4 0-15,0 7 2 16,-3 5 2-16,-3 6 3 15,-3 0 2-15,-3 2 5 16,0 4 3-16,-3 1-6 16,3-4-3-16,0-3-3 15,3-3 0-15,0-3-4 16,0-2 0-16,0-3-28 16,3-2-10-16,0 0-32 15,0-4-10-15,0-1-34 16</inkml:trace>
  <inkml:trace contextRef="#ctx0" brushRef="#br0" timeOffset="14">7991 7980 212 0,'-3'0'82'0,"18"-3"-44"0,-9 3-44 16,3 0 73-16,3 0-19 16,3 0-11-16,5-2-10 15,4-1-17-15,3 0-6 0,3 3-1 0,2-2-2 16,-5-4-1-16,-3 4-39 16,-3-4-19-16,-3 1-74 15</inkml:trace>
  <inkml:trace contextRef="#ctx0" brushRef="#br0" timeOffset="15">6660 8477 140 0,'-3'-16'55'0,"3"14"-30"0,3 2-14 0,-3 0 18 16,0 0 0-16,0 0 3 16,0 8-6-16,0-3-2 15,0 13 0-15,0 4 2 16,6 7-1-16,-6 3 2 15,-3 15-6-15,-3-2-1 16,0 0-7-16,1-5 0 16,2-6-8-16,0 1-3 15,0-9-4-15,3-5-1 16,-3-5-1-16,0-3 3 16,0-2-27-16,0-8-10 15,0-6-30-15,0-5-12 0,3-5-30 31</inkml:trace>
  <inkml:trace contextRef="#ctx0" brushRef="#br0" timeOffset="16">6583 8546 248 0,'-9'-3'93'0,"9"3"-50"0,0 0-35 15,0 0 21-15,0 0-2 16,6 0 1-16,0-2-7 16,3-4 0-16,6 4-12 15,3-6-3-15,3 3-2 0,2-1-2 0,4-4-2 16,0-1-2-16,0 1 1 16,2-1-1-16,-5 3-2 15,3 0-19-15,-6 0-10 16,-3 3-10-16,-6 0-3 15,-3 2-11-15,-9 3-3 16,-9 0-30 0</inkml:trace>
  <inkml:trace contextRef="#ctx0" brushRef="#br0" timeOffset="17">6705 8612 216 0,'-9'5'82'16,"9"1"-44"-16,-3-4-16 0,3-2 26 0,0 3-12 16,0-3-1-16,0 0-16 15,0 0-4-15,6 0-9 16,3 0 0-16,3-3 1 0,6 1-3 16,0-1-3-16,0 0 2 15,-1 1 0-15,-2-1-17 16,-3 3-49-1,-3 0-9-15,-6 3-56 16</inkml:trace>
  <inkml:trace contextRef="#ctx0" brushRef="#br0" timeOffset="18">6604 8845 212 0,'-9'5'79'0,"15"3"-42"0,-6-5-32 0,0-3 19 15,6 3 2-15,3-1 7 16,6-2-12-16,0 0-4 16,2 0-10-16,4 0-5 0,3-2 1 15,0-1-2-15,0 0 2 16,-3 1-13-16,2-1-3 16,-2-2-43-16,3 2-15 15,0-2-37 1</inkml:trace>
  <inkml:trace contextRef="#ctx0" brushRef="#br0" timeOffset="19">7152 8636 188 0,'-6'3'71'0,"6"2"-38"0,-18 6-17 16,9-4 22-16,-3 9-7 16,0 8 2-16,-6 0-17 0,0 0-4 15,0 0-8-15,1 2-5 0,2-5 0 16,-3-5 1 0,6 0 2-16,3-5-50 15,-6-6-57 1,12-8-42-16,0-2 62 15</inkml:trace>
  <inkml:trace contextRef="#ctx0" brushRef="#br0" timeOffset="20">6916 8636 240 0,'-20'0'90'0,"20"3"-48"0,3-1-49 16,5 4 44-16,4 2 2 15,0 2-7-15,3 6-1 0,0 5-18 16,6 3-6-16,-3 0-2 0,9-3-3 16,-7 0-2-16,1-2-4 15,-3-6-2-15,0-3-37 16,-3-2-14-16,0-5-75 16</inkml:trace>
  <inkml:trace contextRef="#ctx0" brushRef="#br0" timeOffset="21">7268 8665 220 0,'-3'5'85'0,"6"1"-46"0,0 7-35 0,0 5 21 16,-3 6-1-16,0 3 5 15,0 2-2-15,0 3-2 16,-3 5-13-16,3-3-5 0,0-2-1 16,0-6-3-16,0-2-2 15,-3-3 2-15,3-5 0 16,-3-3-1-16,0-2 1 15,0-3-9-15,0-3-3 16,0-5 0-16,0 0 3 16,0-3 1-16,0 1 3 0,3-3 3 15,0-3 2-15,0 0-1 16,0-3-2-16,3-2 1 16,-3-8 1-16,3 0-1 15,0-1-1-15,0-1 3 16,0-1 0-16,0-5-1 15,0-6 1-15,3 6-2 16,3 0-1-16,5 0 3 16,7 2 0-16,0 4-4 15,0 1 1-15,0 7 0 16,0 4 2-16,-1 6-3 0,-2 10 0 16,0 3 12-16,-3 3 7 15,-3 12 0 1,0-1 1-16,-6-1 1 0,-6-3 2 15,-3 1-10-15,-3-3-2 16,0-3-4-16,-12 0-1 16,-6-2-6-16,-6-3-1 15,1-6-13-15,2 1-5 16,0-3-14-16,6 0-3 16,3 0-14-16,4-3-3 15,5 1-22-15,6-1-9 16,6-5-12-1</inkml:trace>
  <inkml:trace contextRef="#ctx0" brushRef="#br0" timeOffset="22">7744 8570 200 0,'-9'0'74'0,"6"0"-40"0,0 0-7 0,3 0 29 16,-3 0 0-16,0 0 1 15,0 3-14-15,3-3-4 16,0 0-22-16,0 0-8 0,0 0-4 15,6 0-3-15,3 0 1 16,6 0 0-16,6-3 3 16,5 0-3-16,-5 1 0 15,3-1-1-15,-3 0-2 0,0 1 1 16,-3-1-1-16,-3 3-9 16,-1 0-2-16,-2 0-18 15,-3 0-7-15,-3 0-21 16,0 0-6-16,-6 0-73 15</inkml:trace>
  <inkml:trace contextRef="#ctx0" brushRef="#br0" timeOffset="23">7735 8668 236 0,'-12'2'88'0,"12"1"-48"0,0-3-31 0,0 0 19 15,0 0-10-15,0 0 0 16,6 0 0-16,3 0 1 16,6 3-10-16,6-1-3 0,2-2 0 15,1 0-1-15,0 0 0 16,0 0-1-16,-3 0 2 16,-3 0-3-16,-4 0 0 15,1-2-21-15,-3-1-10 16,-3-2-74-1,-3-3-69-15,0 0 54 0</inkml:trace>
  <inkml:trace contextRef="#ctx0" brushRef="#br0" timeOffset="24">8253 8398 164 0,'3'-3'63'0,"-3"6"-34"0,0 0-12 0,0-3 22 15,0 5 2-15,0 0 3 16,-6 3-16-16,-3 8-4 16,0 2-14-16,0 1 5 0,-3-3 4 15,0 0-6-15,3-3-2 0,0-2-6 16,3-4-2-16,4 1-1 16,-1-2-2-16,0-4 1 15,3-2-1-15,3 0 2 16,0-2 1-16,2-4-4 15,1-4 1-15,3-6 0 16,0 0 0-16,3 3-3 16,0 0 2-16,3-1 1 15,-3 4 2-15,0-1-3 16,-3 3-2-16,0 3 2 16,-3 0 0-16,0 2 1 15,0 3 0-15,-4 5 0 16,1 3 0-16,0 6 2 15,-3 1 1-15,0 4 7 0,0 5 6 16,0 2-4 0,-8 3-2-16,2 0-1 0,0 3-1 15,0 3-2-15,3-6-1 16,0-3-3-16,0-2-2 16,3-6 1-16,0-4-1 15,0-4-3-15,0-2 2 16,0 0-23-16,0-3-10 15,0-2-15-15,0 0-5 16,-3-3-31-16,9-3-10 16,0 0-3-1</inkml:trace>
  <inkml:trace contextRef="#ctx0" brushRef="#br0" timeOffset="25">8167 8832 228 0,'-3'2'88'0,"3"1"-48"0,0-3-25 15,0 0 24-15,0 0-17 16,0 0-4-16,3 3-5 16,3-1-1-16,2 1-6 15,1-3 5-15,6 3 2 0,6-1 2 0,3-2 4 16,0 0-9-16,0 0-1 15,-4 0-5-15,1 0-3 16,-3 3 0-16,-3-3-1 16,-3 0-3-16,-3 0 0 15,-3 0-45-15,0-3-20 16,-3-2-71 0</inkml:trace>
  <inkml:trace contextRef="#ctx0" brushRef="#br0" timeOffset="26">4848 8424 176 0,'12'-5'66'0,"-12"5"-36"0,0 3-18 0,0-3 19 16,3 2-3-16,0 4 16 15,0 15-11-15,-3 0-17 16,0 3 6-16,0 2 1 0,0 3-5 15,0-2 0-15,0-1-11 16,0 6-4-16,0 2-5 16,0-4-1-16,0-7-7 15,0-2-2-15,0-5-35 16,0-2-14-16,3-6-64 16</inkml:trace>
  <inkml:trace contextRef="#ctx0" brushRef="#br0" timeOffset="27">4761 8639 220 0,'-12'-3'85'0,"12"6"-46"0,3-3-35 0,-3 0 19 15,0 0 2-15,3 0 5 16,6 2-8-16,3-2-2 15,6 0-12-15,0 0-5 0,3-2-2 16,3-1 1-16,-1-2 1 16,1 2-1-16,-3 0-2 15,-3-2-21-15,-3 0-9 16,0 0-97 0</inkml:trace>
  <inkml:trace contextRef="#ctx0" brushRef="#br0" timeOffset="28">5017 8395 192 0,'-3'-10'71'0,"3"4"-38"0,-6-2-19 0,3 6 20 16,-2-4-6-16,-4 1 0 16,-3 0-2-16,0-6-1 15,-3 3-14-15,-3 8 0 0,-3 0 2 16,-6 0-5-16,1 3-2 15,-4 5-3-15,0 0 0 16,0 5 0-16,-5 3 3 16,2 3-3-16,3 7 0 0,0 0 3 15,7 6 1-15,2 8 3 16,6 8 1-16,9 7-5 16,6 3-4-16,6 0-1 15,12-7 1-15,8-6-1 16,10-6-1-16,6-7-2 15,-1-11 1-15,10-10 5 16,3-11 2-16,2-11 2 16,1-12 0-16,-7-12 0 15,-5-2 2-15,-9-3 4 16,-9-5 1-16,-10 0 5 0,-8 3 2 16,-12-3 0-16,-12 5-2 15,-5 3-6-15,-10 6-1 16,-6 4-6-16,0 6 1 15,4 5-14-15,2 3-3 16,-3 2-25-16,6 6-8 16,7 2-38-16,5 3-14 15,3 3-67 1</inkml:trace>
  <inkml:trace contextRef="#ctx0" brushRef="#br0" timeOffset="29">12703 8504 160 0,'-3'-19'63'0,"6"17"-34"0,0-12-14 0,-3 12 18 16,0 7-5-16,0 0 5 15,0 8-12 1,-3 6-12-16,-3 13-1 0,-3 10 2 16,0 14 0-16,0-6 4 15,0-5-1-15,0-3 2 16,3-2-6-16,0-8-1 16,3-9-2-16,0-4-1 15,3-3 3-15,0-6 3 16,3-7 0-16,0-8 1 15,3-6-4-15,0-5-3 16,3-5-2-16,0-13-3 16,0-3 1-16,0-3-1 15,0-2-3-15,0 2 2 0,0-2 1 16,-3 5 2-16,0 2-1 16,-3 9-1-16,0 5 1 15,0 5-1-15,0 3-3 16,0 5 0-16,2 5 2 15,1 11 0-15,0 2-2 16,0 4 2-16,0 4 1 16,0 1 2-16,0-1-1 15,3 1-1-15,0-3 1 16,-3-6-1-16,6-4 4 16,0-6-2-1,0-6 1-15,0-4-1 16,0-4 1-16,-4-4-2 0,1-3-1 15,0 0 1 1,-3-1-1-16,0 4 0 0,0 5 0 16,0 2-3-16,-3 3 2 15,0 6-1-15,0 4 0 16,3 11 0-16,0 6-2 16,-3 7 7-16,3 9 3 15,0 2 1-15,0-3 3 16,0 6-5-16,3-3-3 15,0-5-1-15,0-6 1 16,0-2-3-16,2-6 0 16,-2-2-21-16,0-5-10 0,0-3-24 15,0-5-10 1,3-1-61 0</inkml:trace>
  <inkml:trace contextRef="#ctx0" brushRef="#br0" timeOffset="30">13355 8678 160 0,'6'-8'63'0,"-3"3"-34"0,0-3-16 15,-3 6 17-15,0-4 0 0,-3 1 4 16,-3 0-5-16,-3-3-1 16,0 2-15-16,-9 4-1 0,0 2-1 15,-3 5-4-15,3 6 1 16,-2 2-5-16,2 13 0 16,0 3 1-16,3 6 2 15,3-1-1-15,6-2 0 16,3 0-3-16,6-6-2 15,6-7 5-15,3-3 4 16,3-6-1-16,3-5 3 16,0-5-6-16,-1-5-1 15,1-3-2-15,3-2 1 0,-6-6-2 16,-3 0-1-16,-3-3 3 16,-3-2 0-16,-3-3-1 15,0 3-2-15,-3 3 1 16,0 2 1-16,0 3-1 15,0 5-1-15,-3 0-2 16,3 5 1-16,0 3-1 16,3 8-2-16,0 5 3 15,3 6 2-15,0 2 0 16,3 0 2-16,-1 0-2 16,1-2-1-16,0-3-2 15,6 2-1-15,-3-10-7 16,6-3-4-16,0-2-52 15,-3-6-23-15,3 1-37 16</inkml:trace>
  <inkml:trace contextRef="#ctx0" brushRef="#br0" timeOffset="31">13545 8673 200 0,'-3'5'74'0,"6"3"-40"0,0 21-22 0,0-10 19 15,0 2-3-15,0 0 3 16,0 3-8-16,0-3-4 0,0 3-11 16,-3-5-3-16,0-6 1 0,3 0-5 15,-3-5-1 1,0-8 20-16,3-3-9 15,0-2-3-15,0-6-7 16,0-4-1-16,3-9-5 16,3-5 1-16,3 0 0 15,3 2 2-15,-1 6 1 16,1 5 1-16,3 5-3 16,3 6 2-16,-3 8 1 15,0 10 2-15,-3 3 1 16,-3 8 3-16,-1 2-1 15,-2 1 2-15,0-1-4 16,-3-2 0-16,0-3-3 0,0-2-1 16,0-6-6-16,0 0 0 15,-3-5-59-15,3-11-100 32</inkml:trace>
  <inkml:trace contextRef="#ctx0" brushRef="#br0" timeOffset="32">14069 8628 308 0,'-12'0'115'0,"12"3"-62"0,3-3-53 16,-3 0 21-16,6 5 1 15,0-5 4-15,6 0-3 16,0-5 0-16,3 2-12 16,3 0-7-16,2 1 0 0,1-1-5 15,0 0 0-15,0 1-1 16,-3-1 0-16,0-2-11 15,-3 0-7-15,-1 2-44 16,-2 0-21-16,-6 3-53 16</inkml:trace>
  <inkml:trace contextRef="#ctx0" brushRef="#br0" timeOffset="33">14120 8689 228 0,'-6'5'85'0,"6"11"-46"0,3-19-24 0,0 9 24 16,3-1 1-16,0 0 3 15,6 1-10-15,8-4-5 16,4 1-16-16,0 0-8 0,0-3 0 16,0-6-3-16,-4 1-1 15,-2 0-43-15,3-3-19 0,-12 0-84 16</inkml:trace>
  <inkml:trace contextRef="#ctx0" brushRef="#br0" timeOffset="34">14736 8422 140 0,'0'0'55'0,"3"-3"-30"0,-3 0-10 0,0 3 18 15,0 0 1-15,0 0 5 16,0 6-9-16,0 2-3 16,0 0-15-16,-3 2-1 0,-3 3 2 0,0 1 2 15,0 1 0 1,0-1-1-16,0-1 1 0,0 0-6 15,0-2-1-15,3-3 0 16,0-3 2-16,0 0-3 16,3 1-2-16,0-6 4 15,0 0 2-15,0 0-4 16,3-3 1-16,0-2-5 16,0-1 0-16,0-2 1 15,3 0 0-15,0 1-5 16,0-9-1-16,0 2 1 15,0 1 0-15,0 3 5 16,0-4-2 0,0 4-5-16,-3-1 1 15,0 6 1-15,0 2-2 16,0 1 2-16,-3 2-1 0,6 5-2 16,-3 3 3-16,0 5 2 15,0 0 0-15,0 6-1 16,-3 7 5-16,0 6 4 15,0 2-1-15,0 6 1 16,0 0-5-16,0-3-1 16,0-5-1-16,3-3-2 15,-1-3 3-15,-2-7 0 16,3-3-4-16,-3-3 1 16,0-3 0-16,0-7 0 15,0-3-33-15,-3 0-13 16,1 0-48-16,2 0-19 0,-3 3-10 15</inkml:trace>
  <inkml:trace contextRef="#ctx0" brushRef="#br0" timeOffset="35">14706 8887 212 0,'-15'6'82'0,"9"-6"-44"0,3 2-38 16,3-2 18-16,-3 3 5 15,-3 0 8-15,0-1-5 16,3 1-1-16,0-3-14 16,3 0-2-16,3 5-2 0,3 0 5 0,3-5 5 15,3-2 0 1,3-1-1-16,3 1-2 0,6-4 1 16,3 1-6-16,-4 2-3 15,-2 3-3-15,0 0-3 16,-3 0 1-16,3 0 1 15,-6-2-12-15,-3-1-6 16,-4 0-18-16,1 1-8 16,0-1-36-16,-3 0-14 15,0 3-21 1</inkml:trace>
  <inkml:trace contextRef="#ctx0" brushRef="#br0" timeOffset="36">15153 8911 184 0,'0'3'68'0,"0"-3"-36"0,0 10-22 0,0-7 20 16,0 0-5-16,0-3 3 16,0 2-7-16,-3 4-1 15,0-4-11-15,0-2 3 0,0 0 2 16,0 0-5-16,3 0-3 16,-3-2-3-16,6-9-5 15,0 3 1-15,3 3-1 16,0 0 0-1,0 2 0-15,-1 0 0 0,-2 3-3 16,-3 0 1-16,3 3 8 16,-3-3 7-16,-3 0 1 15,0 3 3-15,0-3-6 16,-2 0-3-16,-1 0-3 16,3 0 0-16,-3 0-18 15,3-3-4-15,3 0-68 16,3-2-30-16,3-3 9 15</inkml:trace>
  <inkml:trace contextRef="#ctx0" brushRef="#br0" timeOffset="37">15417 8554 172 0,'-3'0'66'0,"3"3"-36"0,0-1-15 0,0-2 20 15,0 0-4-15,0 0 2 16,0 0-2-16,0 0 1 16,0 0-17-16,0 0-2 0,0 0 0 15,0 0-7-15,0-2-1 16,3-1-1-16,0-2 0 0,3-6-5 15,0 1 1 1,0-4-5-16,0 1 1 0,3 0-5 16,-3 0 1-16,0-1 2 15,0 6 1-15,0 1 0 16,-3 1 4-16,0 4-5 16,0-1 2-16,-3 3 2 15,0 11 3-15,0 4 0 16,0 1 2-16,0 5 2 15,3 6 2-15,-3 2 3 16,3 0 1-16,-3-2-5 16,3 4-4-16,-3 1-1 15,3-5 1-15,-3-6-1 16,0-3 2-16,0-5-51 16,-3 1-19-16,0-1-57 15</inkml:trace>
  <inkml:trace contextRef="#ctx0" brushRef="#br0" timeOffset="38">15394 8874 212 0,'0'-3'79'0,"3"6"-42"0,3-6-21 0,0 3 22 16,-1 0-3-16,4 0 2 15,6 0-16-15,0 0-7 16,3 0-9-16,3 3-4 0,-3 0 0 0,0-3-1 16,-4 0 2-1,-2 0-25-15,-3 0-12 0,0 2-48 16,-3-2-22-16,0-2 8 16</inkml:trace>
  <inkml:trace contextRef="#ctx0" brushRef="#br0" timeOffset="39">15709 8559 228 0,'-3'0'88'0,"6"0"-48"0,-3 0-27 16,0 0 22-16,0 0-3 16,3 0 1-16,-3-2-12 0,3-1-3 15,3-2-10 1,0-1-5-16,0 1 0 0,0-5-2 0,3-4-1 15,0 1 1-15,-3-3 1 16,0 3-3-16,0 0-2 16,0 2 4-16,-3 1 1 15,0-1-3-15,0 3-1 16,0 3 1-16,-3-1 0 16,0 6-6-1,0 8 4-15,0 0 1 16,0 11 2-16,0 2 0 15,0 3 6-15,0 5 4 16,0 3-1-16,0-1 0 16,0 4-5-16,0 5-3 15,0-9 0-15,0-4 1 16,0-1-3-16,0-5 0 0,0-2 1 16,0-3 2-16,0-3-1 15,0-2-1-15,0-3-13 16,0-3-6-16,0 0-21 15,0-2-8-15,0-3-20 16,0 0-10-16</inkml:trace>
  <inkml:trace contextRef="#ctx0" brushRef="#br0" timeOffset="40">15709 8871 220 0,'-3'3'85'0,"3"-3"-46"0,0 0-24 0,0 0 24 15,0 0-12-15,3 3-1 16</inkml:trace>
  <inkml:trace contextRef="#ctx0" brushRef="#br0" timeOffset="41">15727 8879 477 0,'15'0'21'0,"0"0"-1"15,3 0-7-15,0-2 0 16,2-1-8-16,-2 3-1 15,0 0-4-15,-3 0-1 16,-3 0 1-16,-3 0 0 16,-3 0-31-16,0 0-12 15,-6 0-57 1,0 0-68-16,0-3 47 0</inkml:trace>
  <inkml:trace contextRef="#ctx0" brushRef="#br0" timeOffset="42">16209 8477 212 0,'-6'-16'82'0,"-6"30"-44"0,-3-6-25 15,10-6 22-15,-1 1-14 16,-3 5-4-16,0 2-6 15,-3 6 0-15,-3 8-6 16,0 5 4-16,3 13 3 0,3 3 3 16,3-5 0-16,6 0-5 0,6-6-4 15,3-5 1-15,3-5 2 16,3-8 9-16,9-8 6 16,0-11-4-16,2-7 0 15,1-17-9-15,-6-2-2 16,-3-5-3-16,-6-6-1 15,-9 3 1-15,-6 0 1 16,-6-3-1-16,-6 11-1 16,-6 8-3-16,0 3 1 15,0 4-18-15,1 9-6 0,2 8-26 16,3 2-9 0,6 6-51-16,3 2-21 0,6 0 13 15</inkml:trace>
  <inkml:trace contextRef="#ctx0" brushRef="#br0" timeOffset="43">16418 8840 180 0,'0'0'68'0,"0"0"-36"0,3 0-37 16,-3 0 78-16,0 0-11 15,3 2-10-15,-3-2-9 16,0 0-25-16,0 6-5 0,0-6 1 15,0 0-2-15,0 0 1 16,0 0-5-16,0 0-3 16,3 0-5-16,2-3-2 15,4 3 1-15,-6-3 2 16,0 1-2-16,-3 2 0 0,0 0 1 16,-3 0 2-16,0 0-3 15,-3 0-2-15,3 0-14 16,1 0-4-16,-1 0-53 15,17 0-105 1</inkml:trace>
  <inkml:trace contextRef="#ctx0" brushRef="#br0" timeOffset="44">16605 8832 244 0,'0'2'93'0,"6"-2"-50"0,0 0-37 16,-6 0 22-16,0 0 7 16,0 0 8-16,0 0-19 15,0 0-6-15,0 0-11 0,0 0-9 16,6 0-2-16,-6 0 2 0,9 0 1 16,-3 0 1-16,0 0 2 15,-6 0-3 1,0 0 7-16,0 3 5 15,-3-3-3-15,3 0-2 16,-3 0-6-16,3 0 0 16,0 0-27-16,0 0-11 15,0 0-61-15,9 0-25 16,0-3 15 0</inkml:trace>
  <inkml:trace contextRef="#ctx0" brushRef="#br0" timeOffset="45">16796 8845 276 0,'0'3'104'0,"3"-1"-56"0,0 1-54 15,-3-3 19-15,0 0 7 16,0 0 10-16,0 0-14 16,6 0-6-16,-1 0-6 15,1 0-4-15,0-3 1 0,0 1-4 16,0-1 0-16,0 0 2 15,0 3 0-15,-3 0 3 16,-3 0 1-16,0 0 1 0,0 0 0 16,0 0-5-1,0 0 1-15,0 0-2 0,0 0-2 16,0 0-52-16,3 0-25 16</inkml:trace>
  <inkml:trace contextRef="#ctx0" brushRef="#br0" timeOffset="46">17230 8541 292 0,'-9'-6'110'0,"6"4"-60"0,0 2-45 15,3 0 22-15,-3 0-9 16,-3 2 0-16,-3 4-8 16,1 4-4-16,-7 6-3 15,0 5-5-15,-3 8-1 0,6 9 2 16,3-1 0-16,9 0 1 15,9-6 0-15,6-2 2 16,6-5 1-16,6-3-1 16,8-7-2-16,7-4 1 15,0-7-1-15,-1-8 2 16,-5-9 3-16,-6-7 13 0,-3-8 8 16,-10-5 4-16,-5-6 2 15,-12 0-4-15,-9 1 0 16,-9-1-3-16,-8 8 0 15,-4 6-12-15,-3 5-5 16,3 5-32-16,4 2-13 16,2 7-35-16,6 9-15 15,6 3-90 1</inkml:trace>
  <inkml:trace contextRef="#ctx0" brushRef="#br0" timeOffset="47">14882 9014 160 0,'0'-2'63'0,"0"7"-34"0,0 6-21 0,0-3 16 16,0 5-10-16,0 3-3 15,0 18-4-15,-6-5 0 16,6-2-4-16,0-6 3 0,0 0 3 16,0-5-5-16,0 0 0 15,-3-6 2-15,3 1 1 16,0-3-3-16,0-3-3 15,0-5 2-15,3 0 2 16,-3-5 0-16,0-1 0 0,0-9-6 16,0-7 1-16,3 1 0 15,-3 3 0-15,0-1 0 16,0 3 2-16,0 3-3 16,0 3 0-16,0-1 5 15,0 3 2-15,3 0-2 16,0 5-3-16,-3 3 0 15,6 3-1-15,0 5 2 16,0-3 1-16,2 3-6 16,1 5 0-16,0-2 1 15,3 0 3-15,0 5 2 16,0-6 1-16,3 1-31 16,-3-3-14-16</inkml:trace>
  <inkml:trace contextRef="#ctx0" brushRef="#br0" timeOffset="48">14908 9147 144 0,'-2'-16'55'0,"2"18"-30"0,0 1-29 16,0 16 25-16,0-1-4 16,2 3 3-16,1 3 0 15,0 0-11-15,3 2 1 0,0 6 1 16,3-5-4-16,3-1-2 16,0-2 0-16,3 0-1 15,3-3-5-15,3-3 1 16,2-4 4-16,4-1 5 15,0-3-5-15,0-2-2 16,0-5-1-16,-4-3-1 16,4 0-5-16,-3-3-1 0,0 1-37 15,-3-1-14 1,0 0-28-16</inkml:trace>
  <inkml:trace contextRef="#ctx0" brushRef="#br0" timeOffset="49">15409 9446 144 0,'-9'16'55'0,"6"2"-30"0,3 8-27 0,0-12 11 16,0-1-6-16,0 8-2 16</inkml:trace>
  <inkml:trace contextRef="#ctx0" brushRef="#br0" timeOffset="50">15400 9591 236 0,'3'16'-3'0,"3"-21"-61"31</inkml:trace>
  <inkml:trace contextRef="#ctx0" brushRef="#br0" timeOffset="51">15409 9297 200 0,'-3'0'74'0,"6"6"-40"0,0-6-40 15,-3 0 12-15,2 2-22 16,4-2-4-16,0 3-61 16,0-3-24-16</inkml:trace>
  <inkml:trace contextRef="#ctx0" brushRef="#br0" timeOffset="52">15489 9493 124 0,'0'16'49'0,"0"-5"-26"0,0-1-18 0,0-2 13 16,0-2-8-16,0-1-1 15,0 3-3-15,0-6-1 16,0 1-3-16,0-3 5 0,0-5 5 15,0-6-6 1,3 1-3-16,0-4 0 0,0 1-4 16,0 0 0-16,6 0-1 15,6 2-2 1,0 3 5-16,-4 3 3 0,1 2-6 16,0 3 0-16,-3 6 4 15,0 4 4-15,-3 3-1 16,-3 1 2-16,0-1 0 15,-3-3 3-15,0 1-5 16,0-3-1-16,0-3-2 16,0-2 1-16,0-3-4 15,3-3 0-15,3-5 1 16,0-5 2-16,3 0-3 16,0 0-2-16,0-1-1 15,3 4 0-15,-3 2 3 16,2 3 0-16,4 5 3 0,-3 2 3 15,-3 6-2-15,0 3-2 16,-3 2 0-16,0 0 1 16,0 0-3-16,-3-2 0 15,0 0-6-15,0-1 0 16</inkml:trace>
  <inkml:trace contextRef="#ctx0" brushRef="#br0" timeOffset="53">15816 9485 120 0,'-6'16'46'0,"6"0"-24"0,0 8-15 15,0-6 15-15,0 9 0 16,0-3 4-16,0 2-8 15,0 1-3-15,0-4-8 16,0-4-5-16,3-3 1 0,0-3-2 16,-3-2-1-16,0-3 1 15,0-3 1-15,0-5-6 16,0-3-1-16,-3 1-1 16,0-6 8-1,0 0 4-15,3 0 1 16,-3-5 3-16,3-9-5 0,0-4-1 15,3-1-2-15,3 1 1 16,3-3-2-16,3 2-1 16,3-2-2-16,0 8 1 15,0 3 1-15,-3 4 0 16,0 4 0-16,0 5 2 16,-1 5 5-16,-2 10 6 15,-3 3-5-15,-3 6-2 16,-3-1 1-16,0 4 0 15,-3-1-1-15,-3-5-1 16,0 2-6-16,0-5 1 16,1-7-27-16,-4-6-11 15,0-8-56 1,3-3-31-16,3-2 58 16</inkml:trace>
  <inkml:trace contextRef="#ctx0" brushRef="#br0" timeOffset="54">16096 9226 148 0,'0'0'55'0,"3"-3"-30"0,-3 6-16 0,3 0 16 15,-3 7 3 1,3 6 3-16,-3 5-5 0,0 8-4 16,0 1-12-16,0 4-2 0,0 0 2 15,0 1-4-15,0-6-1 16,0 3-2-16,0-6-3 16,0-5-2-16,3 3-1 15,-3-5-49-15,6-22-82 31</inkml:trace>
  <inkml:trace contextRef="#ctx0" brushRef="#br0" timeOffset="55">16212 9475 200 0,'-3'2'74'0,"3"6"-40"0,0 6-40 15,0-7 14-15,0 4-9 16,0 0-2-16,0-1 2 15,0 1 2-15,0 5 0 16,0-3-16-16,0-5-5 0</inkml:trace>
  <inkml:trace contextRef="#ctx0" brushRef="#br0" timeOffset="56">16230 9335 248 0,'-15'0'93'0,"27"-3"-50"0,-6 3-52 0,-6 0 14 16,6 3-7-16,0-1-2 15,3 1-37-15,3 5-17 16,0-3-33-16,6 0-13 16</inkml:trace>
  <inkml:trace contextRef="#ctx0" brushRef="#br0" timeOffset="57">16394 9417 156 0,'-9'0'60'0,"3"2"-32"0,-3 3-33 0,6 1 12 15,-3-1 3-15,0 3 3 16,0 3-2-16,0 2 1 16,3 0-7-16,3 3 1 0,3-3 1 15,3 0-1-15,3-2 1 0,3-3-4 16,3-3-2-16,9-2-25 15,-3-6-11-15,5-5-48 16</inkml:trace>
  <inkml:trace contextRef="#ctx0" brushRef="#br0" timeOffset="58">16549 9427 192 0,'-3'5'71'0,"9"3"-38"0,-3 6-36 15,-3-4 11-15,0 3-6 16,2 3 1-16,-2 0 0 0,3-3 1 16,0 6-2-1,0-11-19-15,0 0-6 0,3-8-60 16</inkml:trace>
  <inkml:trace contextRef="#ctx0" brushRef="#br0" timeOffset="59">16516 9327 192 0,'-6'-8'74'0,"12"2"-40"0,3-7-79 0,-3 10-5 16,0-4-22-16,9-7-4 0</inkml:trace>
  <inkml:trace contextRef="#ctx0" brushRef="#br0" timeOffset="60">16697 9147 216 0,'-6'23'82'0,"-2"-4"-44"0,13 18-44 16,-2-24 14-16,-3 8-3 15,0 14 2-15,0-1 1 16,0-2 2-16,0 0-5 16,3-3-3-16,0-5-1 0,3-6-37 15,0-5-15-15,0-2-43 16</inkml:trace>
  <inkml:trace contextRef="#ctx0" brushRef="#br0" timeOffset="61">16590 9356 248 0,'-3'-3'93'0,"9"3"-50"0,6 0-48 0,0-3 15 16,6-2-4-16,0 2 3 15,3-2-9-15,2 0-4 16,1 0-106-16,-3 2-49 16</inkml:trace>
  <inkml:trace contextRef="#ctx0" brushRef="#br0" timeOffset="62">12816 12750 152 0,'0'-26'57'0,"15"13"-30"0,-6 2-5 0,-6 8 23 0,0 1-3 16,-3 2 0-16,0 0-10 15,0 0-3 1,3 18-3-16,0 6-1 0,-3 10-3 16,0 3 1-16,-6 6-4 15,0 2 0-15,3 2-8 16,0-2-2-16,6-2-7 16,0-1-4-16,0-8 3 15,0-7 1-15,3-6-11 16,-3-5-7-16,0-5-29 15,-3-4-11-15,0-9-31 16,0-6-10-16,-3-5-10 16</inkml:trace>
  <inkml:trace contextRef="#ctx0" brushRef="#br0" timeOffset="63">12679 12986 256 0,'-21'-6'96'0,"18"6"-52"0,0 0-32 0,3 0 24 15,0 0-4-15,0 0 3 16,0 0-10-16,6 0-6 16,9 0-10-16,6 0 7 0,12 0 4 15,2 0-8-15,1 0-2 16,-3 0-8-16,-3 0-4 16,2 0-30-16,-5 0-14 15,-3 0-51-15,0-18-87 16</inkml:trace>
  <inkml:trace contextRef="#ctx0" brushRef="#br0" timeOffset="64">13429 12451 172 0,'0'-2'66'0,"0"2"-36"0,0 5-15 16,0-5 20-16,0 11-8 15,-3 2-3-15,-3 3-3 16,-3 5 1-16,-3 3-12 16,-3 2 1-16,4-2 2 0,-1 0 2 15,0 0 0-15,-3-9-7 16,9 4-3-16,-6-6-3 15,9-2 1-15,0-1 0 16,3-2 1-16,0-8 0 16,3-5 0-16,3-3-2 15,0-3 1-15,3-4-4 16,0-4-2-16,0 1 2 0,0-1 0 16,0-5 1-16,0 3 0 15,-1 5 2-15,1-2 1 16,-3 2 1-16,0 5 0 15,0 3-2-15,-3 14 1 16,3 4 2 0,-3 6 2-16,0 10 3 15,0 11 4-15,0 14 1 16,-3 4-2-16,-3 11 0 16,0 1-3-16,0 1 1 15,3 6-4-15,0-5 1 0,0-5-3 16,3-9 0-16,-3-7-3 15,0-3-2-15,0-11 3 16,0-7 0-16,0-6-21 16,0-5-8-16,-3-8-62 15,0-8-78 1</inkml:trace>
  <inkml:trace contextRef="#ctx0" brushRef="#br0" timeOffset="65">13239 13433 288 0,'-18'5'107'0,"21"-5"-58"0,12 0-44 0,-15 0 24 16,6 0 6 0,8 0 6-16,7 0-16 0,6 0-4 15,9 0-13-15,3 0-3 0,-1 0 1 16,1 0-5-16,-3 0-1 15,-4 0 2-15,-2 0 3 16,-6 0-29-16,-3 3-10 16,-6-3-44-16,-3 0-17 15</inkml:trace>
  <inkml:trace contextRef="#ctx0" brushRef="#br0" timeOffset="66">13879 13404 168 0,'-3'0'66'0,"3"8"-36"0,3-11-15 15,0 8 20-15,-3-5 5 16,0 0 3-16,0 0-8 16,0 0-4-16,0 0-17 15,0 3 7-15,0-3 2 0,0 3 2 16,-3-1 2-16,3-2-11 16,0 0-2-16,-3 0-8 0,3 0-4 15,0 0-6-15,6 0 0 16,-3 0 2-16,5 3-1 15,1 0-1 1,-12-1 9 0,-3 1 4-16,1 0 2 15,-4-1 1-15,0 1 0 16,0-3-4-16,-3-3-3 16,0 1-2-16,3-1 0 15,0-2-15-15,3-3-7 16,6-3-45-16,6 1-19 15,6-9-72-15</inkml:trace>
  <inkml:trace contextRef="#ctx0" brushRef="#br0" timeOffset="67">14218 12726 188 0,'-6'3'71'0,"-9"0"-38"0,6-1-39 16</inkml:trace>
  <inkml:trace contextRef="#ctx0" brushRef="#br0" timeOffset="68">14188 12742 437 0,'0'0'86'0,"0"-2"-38"16,6-6-27-16,3-3-14 0,0-2-2 16,0-3 0-16,0 0-3 15,0-2-2-15,0-1-2 16,0 1 1 0,0 2 1-16,-4 3 0 0,1 2 2 15,0 3 1-15,-3 3-6 16,0 2-2-16,0 3-1 15,3 5 4-15,-3 6-1 16,0 10 1-16,0 16 6 16,0 13 5-16,-3 14 4 15,-3 2 2-15,0 0-4 16,0 6-1-16,0-4-6 0,0-4-1 16,3-8-1-16,0-9 1 15,0-7-2-15,0-6-1 16,0-10-21-16,0-8-11 15,0-6-44-15,0-4-18 16,0-6-53 0</inkml:trace>
  <inkml:trace contextRef="#ctx0" brushRef="#br0" timeOffset="69">14149 13343 284 0,'-26'3'107'0,"26"-1"-58"0,0 4-44 0,3 1 24 16,0 1 2-16,3 3 5 0,11-6-8 15,4 1-2-15,3 2-15 16,3-3-2-16,3-3 1 0,5-2-6 16,-2-2-2-16,0-6-54 15,-3 0-25-15,-4-3-82 16</inkml:trace>
  <inkml:trace contextRef="#ctx0" brushRef="#br0" timeOffset="70">14715 12562 120 0,'-3'-2'46'0,"3"2"-24"0,3 0-13 0,-3 0 14 16,0 0 15-16,0 5 11 15,0 3-11-15,-3 3-2 16,-3 4-21-16,0 4 4 0,-6 5 2 15,0-3 0-15,0 3-1 16,0-3-6-16,4-5-1 0,-1-3-8 16,3-2-1-1,3-3 2-15,6-11 8 16,6-8-3 0,0-2-6-16,2-3-3 0,-2-2-4 15,0-1 1-15,0-2 3 16,0 3 3-16,-3 2-4 15,0 2-1-15,0 4-2 16,0 2 0-16,-3 3 0 16,3 2 0-16,0 3 4 15,0 8 3-15,0 5 2 16,0 14 3-16,0 10 4 16,-3 5 1-16,0 8-4 15,-3 8-1-15,-3 3-2 16,0-3 2-16,0 9-1 15,0-7 0-15,0-4-5 16,0-8-1-16,0-6-1 0,3-5 1 16,0-5-2-16,0-8 2 15,0-9-13-15,0-1-6 16,0-6-31-16,0-8-15 16,3-3-42-16,0-2-17 15,0-3 2 1</inkml:trace>
  <inkml:trace contextRef="#ctx0" brushRef="#br0" timeOffset="71">14602 13377 292 0,'-18'14'110'0,"18"-4"-60"0,0-12-41 0,0 7 27 0,3 0-7 15,3-2 14 1,15-1-13-16,6 4-16 15,2-4-6-15,7 1-4 0,3 0-2 16,-4-1 1-16,-2-2-2 16,0 0 2-16,-3 0-35 15,-6 0-13-15,-4 3-117 16,-5-8-55 0,-6-11 109-16</inkml:trace>
  <inkml:trace contextRef="#ctx0" brushRef="#br0" timeOffset="72">15161 13303 196 0,'-5'0'74'0,"5"3"-40"0,3-6-11 0,-3 3 24 16,0 0-9-16,2-2 0 16,1-1-10-16,3-2-3 0,3-1-14 15,0 1-4-15,3 0-1 0,3 2-3 16,0 3-2-16,0 8 0 15,-3 5-1-15,-3 8 0 16,-12 6 0-16,-3 2 0 16,-3 3 2-16,-3 0-1 15,0-3 2-15,-3-3-2 16,0-2-1-16,0 0 3 16,3-6 2-16,4-5 4 15,2-5 2-15,0 3-3 16,6-8-3-16,0-3 2 15,9 0 0-15,5-3-3 0,4 0-1 16,12-2-3 0,-3 2-1-16,0 1 1 0,-1-1 2 15,-2 3-21 1,-3 0-9-16,-3 0-66 0,0-5-28 16,-3-3-3-1</inkml:trace>
  <inkml:trace contextRef="#ctx0" brushRef="#br0" timeOffset="73">15926 12978 296 0,'-11'2'110'0,"-1"6"-60"0,-12 11-47 0,12-6 23 16,-6 6-4-16,-12 4 4 15,4 4-14-15,2 2-7 16,3 0-3-16,3-2-7 0,0-6 1 16,3-3-29-16,3-2-11 15,3-5-39-15,1-9-15 0,2-2-5 16</inkml:trace>
  <inkml:trace contextRef="#ctx0" brushRef="#br0" timeOffset="74">15608 13007 252 0,'-6'-5'96'0,"9"5"-52"0,6 2-36 15,-6 1 21-15,6 0 11 16,0 5 10-16,6 5-7 15,8 5-4-15,1 1-21 16,-3-3-5-16,9 18 1 0,0-2-10 16,2-3-2-16,-2-3-13 0,-3-2-5 15,3-5-56-15,2-9-23 16,-2-4-57 0</inkml:trace>
  <inkml:trace contextRef="#ctx0" brushRef="#br0" timeOffset="75">16141 12930 304 0,'-3'-18'112'0,"9"20"-60"0,-3-10-54 16,3 3 20-16,6 0-7 15,2-3 1-15,4 0-4 0,3 0-3 16,3 0-2-16,0 3 0 0,0 5 0 16,-1 0-1-1,-2 8-2-15,-3 8 1 16,-6 7 1-16,-6 6-1 0,-6 11 2 16,-9 13-2-16,-9 3 2 15,-3-1-2-15,-8 1 2 16,-4 2-2-16,3-8-1 15,3-5 1-15,0-8-1 16,7-8 2-16,2-7 1 16,6-7 7-16,3-1 6 15,6-6-4-15,3-8 1 16,12 0-4-16,6-3 2 16,-3 3 0-16,14-3 1 15,4 1 2-15,0-1 4 16,0 3-10-16,-7 0-2 0,-2 0-4 15,0 0-2-15,-3 0-24 16,-6 0-9-16,-3 0-49 16</inkml:trace>
  <inkml:trace contextRef="#ctx0" brushRef="#br0" timeOffset="76">16569 12674 216 0,'-3'2'82'0,"3"-2"-44"0,0 3-22 15,0-3 24-15,0 0-1 16,0 0 4-16,0 0-11 16,0 0-4-16,0 0-16 0,0 0-1 0,0-3 0 15,0 1-4-15,0-4-2 16,3 1 0-16,0-3 1 16,0-3-3-16,0 1 0 15,3-1-3-15,0 1-3 16,-3-1 2-16,0 3 2 15,0 0 0-15,0 3 2 16,0 0-4-16,0 2-2 16,-3 0 2-16,0 3 0 15,3 6 3-15,0 2 3 16,0 5 4-16,0 3 2 16,0 8-3-16,0 5 0 15,6 0-5-15,-3-3-2 16,0-2 0-16,-3 0-1 0,0-6-9 15,0-4-2-15,0-4-34 16,-3 1-13-16,3-3-27 16,-9-3-83-1</inkml:trace>
  <inkml:trace contextRef="#ctx0" brushRef="#br0" timeOffset="77">16584 12869 252 0,'-9'3'93'0,"6"-3"-50"0,6 0-33 16,-3 0 25-16,0 0-1 0,0 0 1 16,6 3-5-1,0-3-4-15,3 0-14 16,6 0-5-16,3-3-1 0,0 0-1 0,0 1 0 16,0-1-3-16,-1 0-2 15,-2 1-19-15,-3 2-10 16,-3-3-69-16,0 0-29 15</inkml:trace>
  <inkml:trace contextRef="#ctx0" brushRef="#br0" timeOffset="78">13965 13552 140 0,'0'0'55'0,"0"0"-30"0,-12 3-14 0,9-1 15 15</inkml:trace>
  <inkml:trace contextRef="#ctx0" brushRef="#br0" timeOffset="79">13944 13563 315 0,'-3'5'40'16,"0"5"-20"-16,3 9-8 0,0-1-5 15,0 1-3-15,6 2-3 16,3 0 6-16,0 3 5 15,3-3-2-15,6 3 2 16,3-5-1-16,2 2 1 16,1-5-2-16,6-6-1 0,0-4-3 15,-4-4-1-15,1-7 3 16,0 0 3 0,-3-3-4-16,-3-3-2 0,0-2-2 15,-4 0 0-15,-2-1 0 16,-6 1 1-16,0 3 4 15,-3-1 3-15,-3 3-6 16,-3 0-3-16,0 0 1 16,3 3 0-16,-3-3-4 15,0 5-3 1,0 1-1-16,0-1 3 16,0 0 1-1,0 1 1-15,0 2 0 0,0-6 0 16,0 1 0-1,0 0 2-15,0 2-1 0,0 1-1 16,3-1-2-16,-3 0-1 16,0 1 4-16,3-1 1 15,-3 3-3-15,0 0 1 16,0 0 0-16,3 0 0 16,-3 0 0-16,0 0 0 15,3-3 0-15,-3 1 0 16,0-4 0-1,0 1 0-15,3 0 0 16,-3 0 0-16,0-1 0 16,0 1 0-16,0 2 0 15,0 1-3-15,0-1 2 0,0 0 3 16,0 1 1 0,-3-1-4-16,-3 3 1 0,-3 0 2 15,-3 3 1-15,-3 5-1 16,0 5-2-16,-2 0-2 15,2-2 1-15,0-1 1 16,3-2 2-16,3-2-1 16,3-1-1-16,3-3 1 15,6-2-1-15,6-5 0 16,3-8 0-16,3 0-3 16,3 2 2-16,-1 1 1 15,-2-1 0-15,3 0-5 16,0 3 1-16,0 3 2 15,-3 2 1-15,-3 1 1 16,0 2 2-16,-3 5 3 0,-1 8 4 16,1 6 5-16,-3-1 1 15,0 4-2-15,0-4 0 16,0 6-7-16,-3-6-4 16,3-2-4-16,0-2 1 15,0-4-28-15,3-5-13 16,0 1-75-16,0-6-34 15,0-3 31 1</inkml:trace>
  <inkml:trace contextRef="#ctx0" brushRef="#br0" timeOffset="80">13489 14497 192 0,'-15'-22'74'0,"15"22"-40"0,-6 3-40 0,-3 13 47 15,0 5-12-15,-3 6 2 16,-6 2 0-16,0 8-17 16,0-3-1-16,-2 0-2 0,2-2 0 15,3-5 1-15,3-6-4 16,3-5 0-16,3-3-5 16,6-5 0-16,0-3 1 15,6-5 0-15,0-5 0 16,3-3 0-16,3-5-5 15,3-6 1-15,3-5 0 16,-4-2 0-16,4-3 0 16,3-11 0-16,-3 3 0 0,-3 8 0 15,-3 8-3-15,-3 5 2 16,-3 5 1-16,0 6 0 16,-3 16-3-16,-3 5 0 15,0 10 2-15,0 14 2 16,-3 2 9-16,3 14 3 15,-3 15 5-15,0 0 3 16,0-2-5-16,3-5-1 16,0-6-7-16,0-3 0 15,0-7-5-15,3-8 0 16,-6-8-12-16,3-11-7 16,0-5-16-16,0-8-7 0,0-6-48 15,0-4-21 1,-9-1-14-16</inkml:trace>
  <inkml:trace contextRef="#ctx0" brushRef="#br0" timeOffset="81">13325 15237 264 0,'-15'0'101'0,"15"0"-54"0,0 0-35 16,0 0 26-16,6 0-9 0,6 0-2 15,6-2 0-15,6-4 0 16,2 1-14-16,7 2-8 0,6 1-3 16,0-1-2-16,-4 3 2 15,-2 3-10-15,-6-1-2 16,-6 1-37-16,-7-3-14 16</inkml:trace>
  <inkml:trace contextRef="#ctx0" brushRef="#br0" timeOffset="82">13965 14740 200 0,'-6'16'77'0,"3"-14"-42"0,0 1-19 0,3-3 24 15,-3 3-1-15,0-3 4 16,3 0-7-16,0 0 1 16,0 0-21-16,3-3-5 0,3 0-3 15,0-4-4-15,3-9-1 16,3-6-1-16,3 1 1 0,0 0-4 16,-1 0-2-16,1-3 4 15,0 6 1-15,-3-6-3 16,-3 8-1-16,3 8 1 15,-3 3-2 1,-3 13-1 0,0 8 5-16,0 7-3 15,-6 6 1-15,-3 11 12 16,-6 16 7-16,-3 7 4 16,-6 3 4-16,6-5-12 15,3-5-5-15,3-14-9 16,3 3-2-16,3-11 3 15,0-7 1-15,0-6-22 16,0-5-9-16,0-3-28 16,0-5-9-16,0-8-60 15</inkml:trace>
  <inkml:trace contextRef="#ctx0" brushRef="#br0" timeOffset="83">13908 15203 272 0,'-20'0'101'0,"20"3"-54"0,2-3-48 0,-2 0 38 16,12 2-2 0,0-2 5-16,3 0 1 15,6 0-23-15,6 0-4 0,6 0-2 16,-1 0-7-16,-5 0-1 16,3 0-15-16,-3 0-8 15,-4 0-52-15,-2 0-23 16,-3 3-49-16</inkml:trace>
  <inkml:trace contextRef="#ctx0" brushRef="#br0" timeOffset="84">14435 15227 220 0,'-3'-3'85'0,"6"3"-46"0,-3 0-30 0,0 0 19 16,0 0-1-16,-3 3 3 15,0-1-5-15,0 1-1 16,0 0-13-16,0-1-4 0,0-2-1 15,3 0-3-15,0-2-2 16,3-1-3-16,0 0-1 16,0 1 2-16,-3 2 0 15,0 0-2-15,0 0 2 16,-3 2 3-16,0 1 3 16,3-3-18-16,0 0-5 15,0-3-76-15,6-5-30 16,3-10 19-1</inkml:trace>
  <inkml:trace contextRef="#ctx0" brushRef="#br0" timeOffset="85">14623 14790 236 0,'-12'6'88'0,"12"-4"-48"0,0 1-25 0,0-3 24 16,6 0-8-16,0-3-1 15,3-2-10-15,3-3-5 16,-1 0-8-16,4-3-5 0,0-7-1 16,0-3-1-16,0 0 2 15,-3-1-1-15,0 1 2 16,-3 0-4-16,0 8-2 16,0 2 2-16,-3 3 0 15,0 11-2 1,-1 8 2-16,-2 10 1 0,0 5 4 15,0 16 2-15,-3 11 11 16,-3 11 6-16,0 2-6 16,0-2 1-16,3-6-11 15,0-3-2-15,0-4-3 16,3-9-2-16,-3-5-8 16,0-11-3-16,0-7-43 15,0-8-16-15,3-6-80 16</inkml:trace>
  <inkml:trace contextRef="#ctx0" brushRef="#br0" timeOffset="86">14572 15282 268 0,'-15'11'101'0,"15"-6"-54"0,0 1-42 0,3-1 22 15,6 0 2-15,3 0 5 16,12 1 6-16,9-4 2 16,8-2-22-16,1-2-7 0,3-4-2 15,-1 1-9-15,1 0-1 16,-3 0-19-16,-10-1-5 16,-5 4-66-16,-6 2-29 15,-9 0-21-15</inkml:trace>
  <inkml:trace contextRef="#ctx0" brushRef="#br0" timeOffset="87">15179 15139 180 0,'-6'-2'68'0,"6"-3"-36"0,-3 2-13 0,3 3 21 15,0 0-3 1,0-3 1-16,6 1-10 16,3-1-3-16,6 0-14 0,6 1-7 15,3 2 0-15,-3 5-3 0,0 0 2 16,-4 8-4-16,-5 3 0 16,-6 3 1-16,-9 7 2 15,-9 3-1-15,-3 3-1 16,-2-3 1-16,-1 3 1 15,0-6 10-15,3-4 4 16,3-4 8-16,3-5 2 16,3-5-7-16,6 0-4 0,9-8-6 15,9-2-4 1,3-4-2-16,0 1-3 0,2 2-2 16,1 1-1-16,3 4-20 15,0 1-10-15,0 8-34 16,-4-1-15-16,1-2-53 15</inkml:trace>
  <inkml:trace contextRef="#ctx0" brushRef="#br0" timeOffset="88">15849 14878 252 0,'-12'0'93'0,"9"0"-50"0,-3 2-22 0,6-2 28 0,0 0-4 16,0 0 0-16,3 3-16 16,3-1-5-16,9-2-14 15,9-2 2-15,3-1 4 0,5-2-8 16,4 0-2-16,3-1-6 16,0 1-3-16,-1 0 2 15,-5-1 0-15,0 1-13 16,-7 2-3-16,-2 1-20 15,-6 2-9-15,-6 0-22 16,-3 2-9-16,-6 4-50 16</inkml:trace>
  <inkml:trace contextRef="#ctx0" brushRef="#br0" timeOffset="89">15935 15073 304 0,'-6'3'115'0,"9"-3"-62"0,3 0-55 0,0 3 20 16,6-6-7-16,9 0 1 16,6 1-6-16,9 2-2 0,2-3-2 15,1 0-8-15,3 1-1 16,-1-1-63-16,1 6-28 0,-3-3-23 31</inkml:trace>
  <inkml:trace contextRef="#ctx0" brushRef="#br0" timeOffset="90">16685 14756 204 0,'-17'-3'77'0,"17"3"-42"0,-3-2-21 0,3-4 22 16</inkml:trace>
  <inkml:trace contextRef="#ctx0" brushRef="#br0" timeOffset="91">16671 14727 419 0,'12'-16'34'15,"8"-3"-18"-15,7 1-6 0,3 2-3 16,0 3-6-16,-1 5-2 15,1 8-3-15,-3 8 3 16,-3 8 0-16,-9 7 3 16,-6 12-1-16,-9 4 2 15,-6 6-4-15,-6 3 0 16,-9 2 3-16,-3-5 1 0,-3-5 3 16,4-8 1-1,2-6 1-15,3 1 0 0,3-9 2 16,3-2 4-16,6-8-8 15,3 3-1-15,9-6 3 16,12-2 3-16,6-3-2 16,5 2 2-16,1-2-6 15,3 3-3-15,-3-1-1 16,-3 1-1-16,-4 0 0 16,-2-1 0-16,-3 1-18 15,-3 0-5-15,-3-3-33 16,-3-3-12-16,-6-2-52 15,3-1-39 1,-6-4 67-16</inkml:trace>
  <inkml:trace contextRef="#ctx0" brushRef="#br0" timeOffset="92">17069 14436 168 0,'0'2'66'0,"0"1"-36"0,3 0-24 16,-3-3 17-16,0 0 8 15,0 0 5-15,0 0-5 16,0 2-4-16,0-2-15 16,0 0-1-16,0 0 0 0,0 0-2 15,0 0 2-15,0 0-4 16,3-2 1-16,-3-1-5 0,3-2 0 16,3-3 1-16,0-3 0 15,0 1-5-15,0-4-1 16,-3 1 1-16,0 3 0 15,3 2 1-15,0 0 0 16,-3 2-3-16,0 4 2 16,0-1 1-1,-3 3-3-15,3 5 2 16,0 6-1-16,0 5-2 16,0 5 3-16,0 0 0 15,0 11 3-15,0-3 1 0,0-3-1 16,0-4-2-16,0-4 1 31,-3-2-48-31,0-3-18 16</inkml:trace>
  <inkml:trace contextRef="#ctx0" brushRef="#br0" timeOffset="93">17058 14629 228 0,'-6'-5'85'0,"12"7"-46"0,-3-2-41 0,0 0 14 16,2-2 7-16,4-1 5 16,3 3-6-1,0-3-3-15,0 3-8 0,3-2-5 0,0 2 1 16,3 0-31-16,-3-3-11 16,2 3-77-1</inkml:trace>
  <inkml:trace contextRef="#ctx0" brushRef="#br0" timeOffset="94">17483 14724 256 0,'0'3'96'0,"0"7"-52"0,-3 9-49 0,6-6 17 15,-3 8-3-15,0 6 5 16,0 4-8-16,0 6-3 16,3-5-2-16,0 0-1 0,0-6 0 15,0 1-25-15,0-9-10 0,-3-4-77 31</inkml:trace>
  <inkml:trace contextRef="#ctx0" brushRef="#br0" timeOffset="95">17343 14907 280 0,'-3'-3'107'0,"6"3"-58"0,3 0-53 16,3 0 21-16,6 3-2 15,3-3 5-15,3 0-8 16,3 0-4-16,-1 0-5 16,10-3-11-16,0 0-5 0,0 1-53 0,-1-1-23 15,-2 0-26 1</inkml:trace>
  <inkml:trace contextRef="#ctx0" brushRef="#br0" timeOffset="96">17837 14721 240 0,'-17'-5'90'0,"17"5"-48"0,0-13-25 0,0 10 32 16,8-5-22-1,4 3-11-15,3 0-6 0,3-1-7 16,3 1 0-16,0 3 1 0,0 7-5 16,-3 5-1-16,-4 6 1 15,-5 8 0-15,-9 10 3 16,-6 4 1-16,-6 14-4 16,-5-1 1-16,-7-1 0 15,0-8 2-15,0-2-1 16,6-3 2-16,3-11-2 15,4-10-1-15,2 0 9 16,3-3 6-16,3-5-1 16,9-2 0-16,6-1-2 15,5-5 0-15,7 0 0 0,3 0 2 16,6 3-5 0,-4-1-3-16,1-2-6 0,0 6 0 15,-3-1 0-15,-6 0 0 16,-4 0-25-16,-2-2-8 15,-3 0-29-15,-3-1-12 16</inkml:trace>
  <inkml:trace contextRef="#ctx0" brushRef="#br0" timeOffset="97">18835 14629 264 0,'-3'5'101'0,"6"6"-54"0,-6 18-50 15,3-11 19-15,-3 6-6 16,0 11 2-16,0 2-2 16,0 2-1-16,3 4-5 15,0-6-3-15,0-3 0 0,0-8-12 0,0-2-5 16,0-5-76-1,0-6-67-15,0-2 47 16</inkml:trace>
  <inkml:trace contextRef="#ctx0" brushRef="#br0" timeOffset="98">18638 14846 336 0,'-3'-3'126'0,"12"3"-68"0,9-3-63 0,-6 3 23 0,9-2-12 16,5-1-1 0,7-2-9-16,6 0-5 0,6-1-92 15,-4 1-40-15,1 5 22 16</inkml:trace>
  <inkml:trace contextRef="#ctx0" brushRef="#br0" timeOffset="99">19192 14655 204 0,'-18'-8'77'0,"6"3"-42"0,6 5-12 0,6-3 26 15,0 1-14-15,0-4-5 16,3-1-9-16,12-4-3 0,6-10-10 16,3-3-1-16,5 5 0 0,7 1-1 15,-3 5 1-15,0 7-4 16,-4 12-2-16,-5 12-3 16,-9 11 1-16,-9 16 1 15,-15 14 0-15,-12 15 2 16,-6 0 1-16,-5 0-1 15,-7-5-2-15,3-11 1 16,3-8-1-16,7-10 11 16,5-9 7-16,6-7 2 15,3-8 3-15,6-5-4 16,9-3-2-16,6-6-5 16,12-4 0-16,6-1-7 15,8-2-3-15,4-1 1 16,0 4 0-16,-1-1-4 15,-2 1-1-15,-6 2-19 0,-3 0-7 16,-6 0-31-16,-7 0-15 16,-2 0-56-1,-3 0-49-15,-3-11 69 16</inkml:trace>
  <inkml:trace contextRef="#ctx0" brushRef="#br0" timeOffset="100">18233 14351 224 0,'-12'-5'85'0,"9"7"-46"0,-6 4-41 0,4-1 14 15,-1 6-6-15,0 4 1 16,3 7 2-16,3 4 2 15,6 6-5-15,6-6 5 0,5-2 4 0,7-5 2 16,3-6 1-16,0-8-3 16,-3-10-1-16,-7-3 3 15,-2-5 1-15,-9-3 6 16,-6-3 2-16,-6 1-2 16,-9 2-3-16,-2 0-14 15,-1 5-6-15,3 3-15 16,0 3-6-16,3 3-38 15,6 2-15-15,21 2-72 16</inkml:trace>
  <inkml:trace contextRef="#ctx0" brushRef="#br0" timeOffset="101">19552 14452 288 0,'-12'-3'107'0,"12"3"-58"0,3 0-46 0,3 0 21 16,3 0-12-16,3-3-2 15,6 1-3-15,2 2-2 16,1-3-3-16,3 3-17 0,3-3-5 16,-3 1-63-16,5 2-27 15,-2-3 3 1</inkml:trace>
  <inkml:trace contextRef="#ctx0" brushRef="#br0" timeOffset="102">19882 14311 272 0,'-3'0'104'0,"3"3"-56"0,0 0-52 16,0 2 21-16,0 3-9 16,0 8 1-16,0 2-5 15,0 3-1-15,0 1-1 0,3 9 1 16,0-2 2-16,3-2-33 16,0-6-15-16,3-2-78 15</inkml:trace>
  <inkml:trace contextRef="#ctx0" brushRef="#br0" timeOffset="103">20219 14737 324 0,'-6'6'123'0,"9"-4"-66"0,0-4-55 0,0 2 25 15,3 0-5-15,8 0 2 16,4 0-5-16,3-6-1 16,3 1-10-16,3-3-5 0,3 5-2 15,2-2-6-15,-5 0 1 16,-3 2-20-16,-6 6-9 16,-3-1-38-16,-6-2-15 15,-3 6-48 1</inkml:trace>
  <inkml:trace contextRef="#ctx0" brushRef="#br0" timeOffset="104">20281 14840 328 0,'-18'3'123'0,"30"0"-66"0,-18-1-66 16,12-2 18-16,0 3-3 15,6-3 6-15,3 0 0 16,6-3 1-16,6 1-7 15,8-1-8-15,-2 0-4 0,3 3-66 16,-1 3-28-16,-8-3-32 16</inkml:trace>
  <inkml:trace contextRef="#ctx0" brushRef="#br0" timeOffset="105">20811 14608 180 0,'-6'-3'68'0,"3"3"-36"16,0 0-18-16,3 0 20 0,-3 0 5 15,-3-3 5-15,0-2-3 16,3 0-3-16,3 2-21 16,0-2 1-16,0-6 0 0,3-5-8 15,6 1-3-15,3-4-2 16,9 3-1-16,3 0-2 15,2 3-2-15,1 5 1 16,3 8-1-16,-3 8-3 16,-3 8 0-16,-4 2 2 15,-8 6 2-15,-3 0 0 16,-6 2-1-16,-6 1 1 16,-3-3-1-16,-3-6 2 15,1 1 1-15,-1-3-1 0,3-6 1 16,0 1-4-16,6-3-2 15,6-3-5-15,9 0 0 16,5 3 4-16,4 0 2 16,3 3-1-16,6 5 0 15,-1 2 2-15,-2 6 2 16,-9 0 9-16,-6 5 3 16,-6 3 5-16,-9-1 1 15,-9-7-6-15,-6 0 0 16,-6-5-2-16,-6-6 1 15,-2-5-9-15,-1-3-1 16,0-5-11-16,6-3-4 0,3 3-11 16,7-10-5-16,2 2-39 15,9 3-17-15,9 7-56 16</inkml:trace>
  <inkml:trace contextRef="#ctx0" brushRef="#br0" timeOffset="106">21406 15060 204 0,'6'3'77'0,"-3"-1"-42"0,3-2-17 0,0 3 23 16,0 0-8-16,0-1-2 16,0 1 0-16,0 0 3 15,-6-3-19-15,0 0 12 0,-3 2 3 16,-3-2-9-16,0-2-4 16,-3-1-6-16,0 0-2 15,0-2-8-15,3 2 0 16,0 1-3-16,3-1-2 15,0 3-2-15,3-5-1 16,0 2-12-16,0 3-5 16,3-2-29-16,3-1-14 15,0 0-63-15,3-2-41 16,9-11 80-16</inkml:trace>
  <inkml:trace contextRef="#ctx0" brushRef="#br0" timeOffset="107">21603 14504 280 0,'9'-15'107'0,"-6"25"-58"0,6-2-33 0,-3-5 27 15,0 7-8 1,-1 4 0-16,1 4-12 0,0 1-1 15,-3 4-13-15,-3 4 6 0,0-3 2 16,0-3-9-16,0 0-4 16,-6-5-1-16,3-3 2 15,0-2-2-15,0-1-2 16,6-2-3-16,3-2 1 16,3-1 1-16,3-3 2 15,9-2-3-15,6 0 0 16,6 3-1-16,2 2 0 15,1 3 2-15,-3 8 0 16,-3 5-3-16,-7 3 0 16,-5 0 4-16,-9 2 3 0,0 4 5 15,-15-4 2-15,-3-2-1 16,-6-6-1-16,-9-4-10 16,-11-4-4-16,2-5-22 15,-9-2-7-15,4-6-16 16,2-7-4-16,0-11-33 15,3-3-12-15,10-3-22 16</inkml:trace>
  <inkml:trace contextRef="#ctx0" brushRef="#br0" timeOffset="108">21597 14454 320 0,'9'-10'121'0,"-3"4"-66"0,20-4-51 0,-11 7 26 15,9-2 1-15,9 0 5 16,6-1-6-16,2 1-3 16,1 2-15-16,3 1-10 0,-4-1-2 15,4-2-24-15,0-1-10 16,-4 1-81-16,-2 2-35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55:02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8619 7395 128 0,'0'3'49'0,"0"-6"-38"0,0 6 6 15,0-3-1-15,0 0-3 16,0 2 0-16,0 4-1 16,0-1 0-16,0 0-6 15,-3 1 3-15,0 2 3 0,-3 2-2 0,-3 1 2 16,-3 2-7-16,3 0-3 15,-3 0-1-15,3-2-1 16,4 0 0-16,-1-4 0 16,3 1-3-16,3 0 2 15,3-2-1-15,3-1 0 16,2 0 2-16,4 1 2 16,6-1-1-16,0 0-1 15,0 0-8-15,0 1-3 16,-3-1-21-16,0-2-6 15,-1-1-36 1</inkml:trace>
  <inkml:trace contextRef="#ctx0" brushRef="#br0" timeOffset="1">8667 7522 108 0,'-3'-3'41'0,"3"1"-32"0,0 4 4 0,0-2 0 15,0 0-8-15,3 0-1 16,3-2 0-16,0-1 2 0,2 1-3 16,4-1-2-16,3-2 2 15,3-1 2-15,6-2-2 16,3 0-2-16,0 0 0 0,2 1-1 15,4 1 2-15,3 1 3 16,5 2 2-16,4 6-3 16,0 5-1-16,2 5-1 15,1 3 1-15,0 5-2 16,-4 3-1 0,1 5 1-16,-3 5 1 0,2 9 3 15,1 7 2-15,-6 6-3 16,-4-1-3-16,-5-2 2 15,-3 5 2-15,-3 8 4 16,-7 1 2-16,1-7-1 16,0-4-1-16,-3-3-8 0,3-5 0 15,0-9 1-15,0-7 1 16,0-3-23-16,-1-5-9 16,4-3-54-1</inkml:trace>
  <inkml:trace contextRef="#ctx0" brushRef="#br0" timeOffset="2">9887 8303 88 0,'0'5'35'0,"0"6"-27"0,0 12 16 16,0-9 6-16,0 4-3 15,0 6-1-15,0 2-1 16,0 3-1-16,-3 1-13 16,3-4 0-16,0 0 0 15,0-2-6-15,0-5-1 0,0-3 0 16,0-6 0-16,-3-2-2 15,3-3 1-15,0-5-2 16,0-5 2-16,0-5-9 16,0-4-3-16,3-1 0 0,3-1 3 15,3 0 1-15,0 3 0 16,0-1-1-16,3 6 1 16,0 3 3-1,2 2 3-15,4 3 0 0,0 6 2 16,0 2 2-16,-3 2 2 15,-3 3 5-15,-3 1 3 16,-3 2-2-16,-6 2 0 16,-6 1 1-16,-6-1 2 15,-3 3-7-15,-3-7-3 0,-3-4-8 16,0-2-1 0,4-3-17-16,-1-5-4 15,3-2-12-15,3-4-3 16,3-2-50-1</inkml:trace>
  <inkml:trace contextRef="#ctx0" brushRef="#br0" timeOffset="3">10152 8514 188 0,'-6'6'71'0,"12"2"-55"0,-3 10-7 16,-3-7-5-16,0 2-4 0,0 3 0 16,0 0 0-16,0-3 2 15,0-3-1-15,0 4-16 16,0-6-7-16,0-8-53 16</inkml:trace>
  <inkml:trace contextRef="#ctx0" brushRef="#br0" timeOffset="4">10140 8398 232 0,'-9'-3'88'0,"12"1"-69"0,3 2-29 0,0 0-19 16,3 2-6-16,0 4 1 0,0-1-10 15,3 3-2-15,0 0-4 16,-1 0-1-16</inkml:trace>
  <inkml:trace contextRef="#ctx0" brushRef="#br0" timeOffset="5">10363 8467 204 0,'-6'-3'77'0,"0"3"-60"0,-3 5-3 15,6-2-5-15,-2 2-7 16,-4 3-2-16,-3 5 1 15,0 1-1-15,0 7 0 16,3 0 0-16,0 0 0 0,3 0 0 16,3-2 0-16,3-6 0 15,3 0 2-15,3-7-3 16,0-4 0-16,3-4-6 0,0-6 0 16,3-6-4-16,-3 1 2 15,0-3 5-15,0 0 2 16,-4 1 2-16,1 4 0 15,-3 3 2-15,0 0 3 16,-3 3 2-16,0 5 3 16,0 5-5-16,0 3-3 15,3 5-4-15,0 1-1 16,0 1 4-16,3-1 3 16,0-1-28-16,0-3-13 15,3 1-43-15</inkml:trace>
  <inkml:trace contextRef="#ctx0" brushRef="#br0" timeOffset="6">10542 8483 84 0,'3'-11'33'0,"-3"6"-26"0,0-1 22 15,0 6 9-15,0 0 4 16,-3 0 4-16,-3 0-21 0,0 3-9 16,-3 0-10-16,0 2-5 0,0 3 2 15,3 0-2-15,3 2 2 16,3 1-7-16,3 2 1 16,3 3 7-1,3 3 5-15,0-1 2 0,0 1 1 16,-3-1 0-16,-3 1 2 15,-6 2-1-15,-3-5 0 16,-6 0-27-16,-6-3-10 16,-3-3-86-1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55:44.3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2273 15536 208 0,'-3'-10'77'0,"9"23"-60"0,-6-29 6 16,0 16-1-16,3 5-12 15,6 6-3-15,-3 8 9 16,-3 10 4-16,-3 26-10 16,-3 35 3-16,-9 13 1 0,3 24-5 15,0 3-1-15,3-37 2 16,0 15 1-16,6-7-3 15,3-11 0-15,6-19-5 0,-3-18-2 16,0-13-11-16,6-17-4 16,-3-9-26-16,3-20-12 15,0-15-65 1</inkml:trace>
  <inkml:trace contextRef="#ctx0" brushRef="#br0" timeOffset="1143.6311">2234 15457 160 0,'-9'-16'60'0,"9"16"-47"0,0-8 6 16,0 16 0-16,0-8-5 16,3 5 2-16,-3-5-3 15,6-2 2-15,3-1-8 16,-3 0 2-16,12 9 4 0,12-4-1 15,8 6 1-15,13-2-3 16,9 4 1-16,5 1-2 0,33 2 2 16,12 0-2-16,12-10 2 15,30 13-4-15,15-22-2 16,26 9 0-16,4-13-1 16,17 4 0-16,1-7 2 15,11 2-5-15,-12 3-1 16,0 1 0-16,-11-1 0 15,-1 5 6-15,-17-8 4 16,-19 6-3-16,-5 2-2 16,-12-4 0-16,-21 7-1 0,-12-3-2 15,-15 6-2-15,-8-3 1 16,-7 0-1 0,-15 0 0-16,-5 2 0 0,-7-4 2 15,-8 4 1-15,-9-4-1 16,-4 4-2-16,-5-2-2 15,-3 0 1-15,-3-5 3 16,-4 5 3-16,-2-5-2 16,-3 5-2-16,-3-8 0 15,0 5-1-15,-6-2 0 16,0-1 0-16,-3 1 0 16,0 5 0-16,-3-3 0 15,3 3 0-15,-3-2 0 16,-3 2 0-16,0 0 0 15,3 5 2-15,-3 3-6 0,-6 42 1 32,-3 11 1-32,-6 13 1 15,0 27 1-15,0 7-3 0,3-7 2 16,3-1 1-16,3-4 0 16,3 2 0-16,3-16 0 15,3-16 2-15,0-13 1 16,3-11-1-16,-6-10 1 15,0-9-2-15,-3-4 2 0,6-6 0 16,-6-2 1-16,3-3-2 16,-3-3-2-16,0-2 1 15,-6 5-1-15,0-3 0 16,-3 0 2-16,-5 1-3 16,-4-4-2-1,-6-2 2-15,-12 3 2 0,-5-1-2 16,-10 6 0-16,-6 3 1 15,-5-3 2-15,-9 2-3 16,-16-7 0-16,-11 5 3 16,-3 3 3-16,-15-6 4 15,-12-2 2-15,-6 7-10 16,-18-10-5-16,-6 3 6 0,-17-6 3 16,-10-2 4-16,-5 0 5 15,-1-9 1 1,-14 1 0-16,-6-3-5 0,-1 3-2 15,4-8-4-15,12 10-3 16,5 1-3-16,13 2 1 16,17 2-1-16,18 6-2 15,18 0-33-15,21 8-15 16,24 11 167-16,23-1 80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56:24.3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15638 12925 104 0,'-3'-29'38'0,"3"26"-20"0,0 3 1 0,0 0 16 15,0 0-6-15,0 11 0 16,-3 7-3-16,0 6-1 15,-6 5-14-15,-6 3-4 0,-6-3-1 16,0-5-8-16,3-6-3 16,4-4-66-1,2-9-51-15,3-10 37 16</inkml:trace>
  <inkml:trace contextRef="#ctx0" brushRef="#br0" timeOffset="1">16269 12573 72 0,'-6'-11'27'0,"6"6"-14"0,3 0-4 0,0 5 11 16,-3 0 2-16,0 0 2 15,0 0 4-15,3 8 3 16,0 10-4-16,0 14 1 16,-3 13-16-16,-3 3-2 0,0 5-3 15,0-1-1-15,3-9-1 16,-3-9-3-16,3-5 1 0,0-8 2 15,0-5 4-15,0-5 0 16,0-14 0-16,0-7-8 16,3-6-2-16,3-5-5 15,3 0-1-15,3-1 1 16,2 6 2 0,1 6-1-16,3 5 1 0,6 2 3 15,3 8 0-15,-3 6 9 16,-1 2 7-16,-8 6 2 15,-6 2-1-15,-3-3-2 16,-15 1 1-16,-3-3-8 16,-6-3-4-16,1-3-7 15,-4-2-2-15,3-2-24 16,0-4-10-16,6-2-15 0,3-2-5 16,6-9-23-1</inkml:trace>
  <inkml:trace contextRef="#ctx0" brushRef="#br0" timeOffset="2">16602 12827 200 0,'0'8'74'0,"0"5"-40"0,-3 6-29 0,3-3 19 15,-3 5-15-15,0 0-5 16,0-3-2-16,3 1-2 15,3-6 0-15,0-2-11 0,0-3-5 0,0-6-52 16,3-4-49 0,0-14 37-1</inkml:trace>
  <inkml:trace contextRef="#ctx0" brushRef="#br0" timeOffset="3">16608 12724 212 0,'-9'-5'82'0,"9"5"-44"0,-6-11-25 0,6 14 22 0</inkml:trace>
  <inkml:trace contextRef="#ctx0" brushRef="#br0" timeOffset="4">16596 12713 384 0,'6'6'-7'16,"15"7"-36"-16,0 0-14 0,3-2-26 15,2-6-18 1,1 3 46-16</inkml:trace>
  <inkml:trace contextRef="#ctx0" brushRef="#br0" timeOffset="5">16903 12750 200 0,'-3'-16'74'0,"3"16"-40"0,-18 3-24 0,12 5 20 16,-3 0-12-16,-6 5-2 16,-3 3-9-16,0 5-3 15,1 0-2-15,-1 14-2 0,6-3 1 16,3-3-1-16,6-3 0 16,3-5-3-16,6-8 0 15,6-5-3-15,0-5 1 16,3-6 1-16,-1-5-1 15,-2-10 1-15,3-1 3 16,-3-2 2-16,-9 0 4 16,0 3-2-16,-3 2 0 0,0 5-3 15,0 1-1-15,0 4 1 16,0 6 0-16,3 8 2 16,0 3 1-16,6 7-1 15,0 3 1-15,6-2 0 16,-3-3 1-16,0 0-18 15,2-6-5-15,1-2-42 16,0-2-15-16,3-17-5 16</inkml:trace>
  <inkml:trace contextRef="#ctx0" brushRef="#br0" timeOffset="15.6212">17147 12790 200 0,'-24'-5'77'0,"6"13"-42"0,0 0-26 15,12-3 19-15,0 3-10 0,0 0-3 16,1 0-8-16,2 2-5 16,6 3-1-16,2 1-4 0,10 4 0 15,0 3 2-15,0 1 2 16,-3-4 4-16,-3-2 2 16,-6 0 8-16,-6 0 4 15,-9-3-5-15,-3-2-3 16,-3-4-9-16,3-1-3 15,-2-6-40-15,5 0-17 16,3-3-55 0,6-2-23-16,6-8 69 0</inkml:trace>
  <inkml:trace contextRef="#ctx0" brushRef="#br0" timeOffset="16.6213">17552 12668 364 0,'-27'-2'137'0,"30"2"-74"0,0 0-69 16,-3 0 25-16,3 2-17 16,6 1-1-16,6 0-1 15,2 2 0-15,7-3 0 0,6 1-16 0,3-3-6 16,8 0-29-16,-2-3-12 15,-3 1-36 1,-9-3-49-16,-12 2 43 16</inkml:trace>
  <inkml:trace contextRef="#ctx0" brushRef="#br0" timeOffset="17.6213">17611 12795 252 0,'-27'3'96'0,"27"-3"-52"0,0 3-45 0,6-1 20 16,3 1-11-16,3-1-2 15,9-2-6-15,15-2 0 0,8-1 0 16,1-2-42-16,0-8-19 0,-7-1-44 16</inkml:trace>
  <inkml:trace contextRef="#ctx0" brushRef="#br0" timeOffset="18.6213">18153 12647 164 0,'-21'-8'63'0,"15"6"-34"0,0-4 3 16,6 4 27-16,0-1-14 15,0-2-6-15,6-3-20 16,9-3-7-16,6 1-8 16,15-4-5-16,-1 6-2 0,1 6-1 15,-3 4 3-15,-6 9 2 16,-7 10 2-16,-11 19-1 16,-9 2 1-16,-12 6 0 15,-14 5 1-15,-4-8-2 16,-6-3-2-16,3-5 3 15,4-8 2-15,5-5 4 0,3-6 5 16,6-2-6-16,6-5-2 16,3-3-6-16,9-3-2 15,12-2 1-15,9-1 2 16,12-2 0-16,2 0-1 16,1 0-10-16,-3 0-6 15,2 0-36-15,1 0-14 16,-6-2-54-1</inkml:trace>
  <inkml:trace contextRef="#ctx0" brushRef="#br0" timeOffset="19.6213">18480 12446 164 0,'-3'-8'63'0,"3"11"-34"0,0-3-34 16,3 5 45-1,-3 8-15-15,0 6-5 16,6-1-5-16,0 1-9 0,0-1-4 0,0-2 1 15,0-3-2-15,0-2 2 16,3 0 0-16,0-6 1 16,-3-2 0-16,3-3 0 15,0-3-2-15,-3 0-2 16,0-2 1-16,0 2 1 16,0 1-3-16,-3-1-2 15,0 3-1-15,2 5 3 16,1 1-2-16,3 2 1 15,0-1 8-15,0-1 4 16,3-1 6-16,0-2 2 16,6-6 2-16,-3-2 2 0,-3-3-6 15,3-3-1 1,-9 1-5-16,-6-6 1 16,-6-5-4-16,-3 2-2 15,0 6-5-15,0 0-2 0,3 2-35 16,0 3-12-16,3 3-38 15,6 0-15-15,9-1 6 16</inkml:trace>
  <inkml:trace contextRef="#ctx0" brushRef="#br0" timeOffset="20.6213">18846 12525 260 0,'3'-2'96'0,"0"2"-52"0,0 0-49 15,3-3 17-15,0 0-11 16,3-2-1-16,6 3-29 0,3-1-13 16,0-8-36-16,0 1-13 15,0-1 21-15,-1-2 12 16</inkml:trace>
  <inkml:trace contextRef="#ctx0" brushRef="#br0" timeOffset="21.6213">19022 12356 220 0,'-3'3'82'0,"6"2"-44"0,-3 14-25 0,0-9 22 0,0 11-9 15,0 6-1 1,0-1-16-16,0 3-8 16,0 0-1-16,0-2-1 0,3-3 3 15,0-3-36-15,0-5-15 0,3-3-65 16</inkml:trace>
  <inkml:trace contextRef="#ctx0" brushRef="#br0" timeOffset="22.6213">19132 12822 252 0,'-9'-8'96'0,"12"8"-52"0,3 0-51 16,12 0 22-16,0-3-8 16,6 3-8-16,3 0-2 0,-1 0 1 15,13 0-28-15,-3 0-9 0,-4-3-63 32</inkml:trace>
  <inkml:trace contextRef="#ctx0" brushRef="#br0" timeOffset="23.6213">19519 12589 268 0,'-6'0'101'0,"9"10"-54"0,0 14-53 16,0-8 19-16,0 21-6 16,0 6 1-16,0 7-4 15,0-3-1-15,0-4-1 0,0-4-2 16,0-4 1-16,-3-6-32 15,3-5-12-15</inkml:trace>
  <inkml:trace contextRef="#ctx0" brushRef="#br0" timeOffset="24.6213">10923 11967 104 0,'-9'-5'38'0,"9"5"-20"0,-3 0-4 0,3 0 17 15,0 0-11-15,0 0-3 16,6 2 1-16,9 1 2 0,12 0-10 15,8 2 8-15,19-5 4 0,20 3 0 16,27-1-1-16,25-2-5 16,28 3 0-1,25 0-16-15,20 2-4 0,13-2 10 16,-1 5 7-16,3-3-6 16,-8 0-1-16,-13-2-2 15,-17-1 0-15,-24 1-2 16,-18 0-2-16,-30-3 1 15,-18 0 1-15,-20 0-3 16,-16 0-2-16,-14-3-56 16,-15 0-25-16,-12-2-21 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56:39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12006 4937 160 0,'-9'-3'63'0,"9"3"-49"0,-3 0 5 16,3 0 0-16,0 0-5 15,0 0 2-15,0 0-3 16,0 0 0-16,0 0-7 16,0 0 7-16,0-2 6 0,0-1 5 15,-3 3 3 1,0-2-3-16,-2-1-3 0,-4 0-3 16,0 3 1-16,-3 0-4 15,0 0-1-15,-3 0-8 16,3 3-2-16,0 2-4 15,6 0-3-15,3 3-3 16,3 0 1-16,6 3-2 16,6 5 0-16,3 0 1 0,0 0 4 15,0 5-1 1,0 0 1-16,-3 3 4 16,-4 0 3-16,-5-3 4 0,-6 0 5 15,-5-3-6-15,-4-2 0 16,-6-3-4-16,-3-2-3 15,0-3 0-15,-3-3 1 16,3-2-14-16,7 0-7 16,2-3-12-16,3-3-4 15,6 3-21-15,6-5-9 16,9-6-45 0</inkml:trace>
  <inkml:trace contextRef="#ctx0" brushRef="#br0" timeOffset="1">12102 5048 192 0,'-6'0'74'0,"6"0"-58"0,0 3 20 16,0-3 5-16,0 0 5 15,3 5 5-15,0 0-22 16,-3-5-9-1,9 0-8-15,2 0-3 0,4 0-8 16,3-2-2-16,3-1-9 16,0-2-4-16,-3 2-25 15,-3 1-13-15,-4-1-67 16,-2 6-37 0,-6 2 74-16</inkml:trace>
  <inkml:trace contextRef="#ctx0" brushRef="#br0" timeOffset="2">12116 5167 260 0,'-5'3'99'0,"7"0"-77"0,1-1 2 0,-3-2-2 15,6 3-8-15,0 0 2 16,6-3-11-16,3 0-3 16,3-3-2-16,3-2-20 0,0-1-9 15,3-2-40-15,-1-2-19 0,1-3-6 16</inkml:trace>
  <inkml:trace contextRef="#ctx0" brushRef="#br0" timeOffset="3">12465 4974 236 0,'-15'-2'90'0,"12"4"-70"0,0 1-5 15,-3 5 5 1,0 5-5-16,-3 3 1 15,3 5 3-15,3 3-11 16,3 0-4-16,3-1-3 0,3-1 3 16,6-4 5-16,3-5-3 0,0-2-1 15,3-6 0 1,2-5 1-16,4-8-1 0,-3-5 2 16,-3-5-2-16,-3-6 0 15,-6 0-1-15,-3-3 2 16,-6 1-3-16,-6 2-2 15,-3 3 0-15,0 3-1 16,-3 2-9-16,0 8-2 16,0 2-25-16,0 6-11 15,3 6-23-15,6 2-8 16,6 5-16 0</inkml:trace>
  <inkml:trace contextRef="#ctx0" brushRef="#br0" timeOffset="4">12786 5183 260 0,'0'16'99'0,"0"-5"-77"0,-3 2 2 15,0-5-2-15,-3 2-1 16,-6 1 4-16,-3 0-15 15,-2-1-6-15,-1 1-3 16,0-3-63-16,3 0-25 0,3-3-30 16</inkml:trace>
  <inkml:trace contextRef="#ctx0" brushRef="#br0" timeOffset="5">12971 4921 172 0,'3'-5'66'0,"-3"5"-52"0,-3-3 17 16,3 3 4-16,0 0-4 16,0 0-1-16,0 6-12 15,0 2-4-15,0 5-8 16,0 5 3-16,0 11 3 0,0 3 5 15,-3 0 4-15,3-3-7 0,0-3-3 16,0-2-6-16,0-3-4 16,0-5 0-16,0-5-1 15,0-3-16-15,0-3-6 16,0 0-11-16,0-5-3 16,0 0-2-16,-3-5-2 15,0-5-13-15,0-4-6 16,3-2-15-1</inkml:trace>
  <inkml:trace contextRef="#ctx0" brushRef="#br0" timeOffset="6">12953 4921 228 0,'-3'-13'85'0,"3"8"-66"0,0 2 14 0,0 3 4 0,0 0-1 16,0 0 2-16,3-3-7 15,-3 3-4-15,0 0-15 16,3 0-5-16,0-2-1 0,3-1-3 15,0 1 0-15,3-1-1 16,3 0 1-16,2 1-4 16,1-1-2-16,3 0-1 15,0 1 0-15,0-1-11 16,0 0-5-16,-3 3-18 16,0 0-8-16,-7 3-18 0,-2 0-5 15,-3 2-34 1</inkml:trace>
  <inkml:trace contextRef="#ctx0" brushRef="#br0" timeOffset="7">13003 5038 260 0,'-2'0'99'0,"4"0"-77"0,4-3-2 0,0 3-7 15,0-3-1-15,3 1 3 16,3-4-6-16,3 1-3 15,0 0-3-15,3 0-3 0,-3 2 3 16,0 0-15-16,-4 1-5 0,1 2-20 16,-3 0-9-1,-9 0-41-15</inkml:trace>
  <inkml:trace contextRef="#ctx0" brushRef="#br0" timeOffset="8">13001 5141 184 0,'0'5'68'0,"2"-2"-52"0,4 2 10 16,-3-2 4-16,3-1-3 15,3 1 2-15,3 2-12 16,0-2-3-16,3 0-8 16,0-1-6-16,0 1-1 0,0 0-4 15,-3-1 1-15,-1-2-27 16,1-2-11-16,-3-1-61 15</inkml:trace>
  <inkml:trace contextRef="#ctx0" brushRef="#br0" timeOffset="9">13254 4985 228 0,'0'-3'85'0,"0"3"-66"0,2 0 16 0,-2 0 4 16,3 3-4-16,3-3 2 0,0 0-12 15,3 0-5-15,6-3-11 16,0 0-6-16,-3 1 0 0,3-1-4 15,0 3 0-15,-3 0-10 16,0 0-5-16,-4 3-23 16,1-1-10-16,-3 4-16 15,-3-1-7-15,-3 0-25 16</inkml:trace>
  <inkml:trace contextRef="#ctx0" brushRef="#br0" timeOffset="10">13280 5069 196 0,'-12'8'74'0,"9"-5"-58"0,3 0 9 0,0-3 0 16,0 0-4-16,3 2-1 16,3 1-4-1,3 0 0-15,6-3-9 0,0 0-2 16,3-3-1-16,0 0 0 16,0 1 0-16,-1-1-18 0,1 0-7 15,0 1-19-15,-3-1-5 16</inkml:trace>
  <inkml:trace contextRef="#ctx0" brushRef="#br0" timeOffset="11">13626 4905 176 0,'-6'0'68'0,"0"0"-52"0,0 3 6 16,3 2-1-16,-3 1-7 16,-3 2 2-16,0 5 0 15,-3 3-1-15,0 7-7 16,3 1 1-16,3 3 2 0,3 2 0 15,6-3 3-15,6 1-3 0,6-6-1 16,3-5-2-16,6-6 0 16,3-4 0-16,-1-9 0 15,1-10-2-15,0-6 1 16,-3-5 0-16,-3-2 1 16,-7-3 4-16,-8 0 5 15,-6 2 0-15,-6 1-1 16,-5-1-2-16,-7 9 1 15,-3 2-10-15,0 5-3 16,0 6-20-16,0 3-8 16,3 2-19-16,4 5-10 15,5 3-30-15,6 0-11 16</inkml:trace>
  <inkml:trace contextRef="#ctx0" brushRef="#br0" timeOffset="12">13938 5120 252 0,'3'18'93'0,"0"-2"-72"0,-3 3 16 0,-3-9 2 15,-3 1-8 1,-3 2-1-16,-6 0-19 0,0 0-8 16,-5-2-3-1,-1-3-61-15,3-3-23 0,-3-7-42 16</inkml:trace>
  <inkml:trace contextRef="#ctx0" brushRef="#br0" timeOffset="13">14117 4913 204 0,'-3'-8'77'0,"6"8"-60"0,-3 0 8 0,0 0 2 16,3 3-1-16,0 2 4 15,-3 6-5-15,0 7-1 16,-3 17-13-16,-3 2-4 0,0 3-3 15,0-6 2-15,0 0 3 16,0-5-2-16,3-5-2 16,0-5-5-16,3-6 0 15,0-2 0-15,0-6 2 16,0-5-1-16,0-3-1 16,0-7-4-16,0-6 0 15,0-8-3-15,0-5 2 16,3-6-2-16,0 1 2 0,0 0 3 15,3 5 1-15,-3 5 1 16,0 5 0-16,0 1 6 16,0 7 6-16,0 3-8 15,3 3-2-15,0 2 0 16,3 9 3-16,0 4 4 16,-1 6 2-16,1 5-5 15,0-2-4-15,0-1-1 16,0-2-1-16,0-3 0 0,-3-5 2 15,0-2-1-15,3-6 2 16,0-6-2 0,0-4 2-16,3-4 0 0,-3-4 3 15,0-1-5 1,-1 4-1-16,-2-1 0 16,0 5 0-16,0 3-3 0,-3 3 0 15,-3 5-1-15,6 8 3 16,-3 8 2-16,3 13 4 15,0 3 0-15,0 2 0 16,0-2 1-16,0-1 3 16,0-4-6-16,0-3-2 15,0-6-8-15,0-2-3 16,0-3-27-16,0-7-12 0,3-4-40 16,6-7-16-16,-1-8 0 15</inkml:trace>
  <inkml:trace contextRef="#ctx0" brushRef="#br0" timeOffset="14">14456 5032 332 0,'-3'-5'126'0,"9"2"-98"0,6-2-8 16,-6 5-8-16,3 0-7 15,3-2 4-15,3-1-2 16,-1 3-2-16,4 0-2 15,3 0-16-15,-3 0-6 0,0 3-41 16,-3-3-16-16,-3 2-49 16</inkml:trace>
  <inkml:trace contextRef="#ctx0" brushRef="#br0" timeOffset="15">14522 5096 320 0,'-18'5'121'0,"18"-2"-95"0,3-3-8 0,-3 0-13 15,6 0-9-15,0 0 3 16,2 0 4-16,4-3 3 16,3 1-2-16,3-1-9 0,3 0-5 15,0 1-21-15,0 2-10 16,-1-3-11-16,1 0-4 16,3 1-42-1</inkml:trace>
  <inkml:trace contextRef="#ctx0" brushRef="#br0" timeOffset="16">14891 4937 252 0,'-12'-8'93'0,"9"6"-72"0,0-1-4 16,0 3-5-16,-3 3 4 16,0 2 5-16,-3 3-5 15,-3 5 1-15,0 8-10 16,0 0 0-16,3 6 0 0,6 2-6 15,3 0 0-15,6 0 1 16,6-2 1-16,6-6 1 16,6-3 0-16,9-7 0 15,-1-6 2-15,1-8 1 16,0-7 3-16,-3-6 4 16,-7-8 3-16,-5-5 11 15,-9-3 6-15,-12 1-8 0,-6 2-4 16,-9 2-14-16,-2 6-8 15,-4 0-27-15,0 7-12 16,6 7-53-16,12 4-109 31</inkml:trace>
  <inkml:trace contextRef="#ctx0" brushRef="#br0" timeOffset="17">15572 4972 228 0,'-9'0'88'0,"9"0"-69"0,0 0 17 15,0 0 5-15,0 0-11 16,3 0-2-16,-3 0-14 16,6 0-6-16,3 0-5 15,3 0 2-15,6-3 4 0,3 3-1 16,6 0 1-16,-4 0-3 15,4-3-1-15,0-2-3 0,0 5-2 16,-3-3 3-16,-1 3 0 16,-2 0-1-16,-3 0 1 15,0-2-2-15,-3-1-1 16,-3 3 1-16,-3 0 1 16,-3-3-12-16,0 3-3 15,-6 0-32-15,0 0-10 16,3 0-32-16,-3 0-12 0,-3 6 6 31</inkml:trace>
  <inkml:trace contextRef="#ctx0" brushRef="#br0" timeOffset="18">15578 5106 248 0,'-12'3'93'0,"15"-3"-72"0,0-3 3 16,-3 3-5-16,6 0 1 15,3 0 2-15,6 0-3 0,6 0-1 16,3-2-10-16,5-1 1 16,1 1 2-16,3 2-4 0,0-3 1 15,-1 0-7 1,-5 3-1-16,-3 0 0 0,-3 0 2 15,-3 0-1-15,-3-2-1 16,-3 2-8-16,-4-3-3 16,-2 0-23-1,0 1-8-15,-6-1-16 16,0-2-6-16,0 2-38 16</inkml:trace>
  <inkml:trace contextRef="#ctx0" brushRef="#br0" timeOffset="19">15882 4797 172 0,'-6'-3'66'0,"3"3"-52"0,0-5 17 0,3 5 2 0,0 0-5 16,0 0-2-16,0 0-12 16,-3 0-6-16,3 0-5 15,0 0 15-15,0 0 10 0,0 0-3 16,0 0 0-16,0 5-5 15,3 1-3-15,3-1-7 0,3 0-2 16,3 3-4-16,3 3-1 16,5-1-1-16,4 3-2 15,3 3 1-15,3 0-1 16,0 0 0-16,-4-3 0 16,-2 1 0-16,-3-4 2 15,-6 1 1-15,-3-1 1 16,-6 4 0-16,-6-4 2 15,-6 3 3-15,-6 1 5 0,-6 4-8 16,-6 3-3 0,0 0 2-16,1 3 1 0,-1-3 0 15,3 1-1 1,3-4-6-16,3-2 1 0,3 0-7 16,3-6 0-1,6-2-30-15,3-2-13 16,0-6-58-16,6-6-26 0,-3-10 20 15</inkml:trace>
  <inkml:trace contextRef="#ctx0" brushRef="#br0" timeOffset="20">16638 4784 172 0,'0'-3'66'0,"-3"3"-52"0,3 5 10 0,0-5 2 16,0 6-2-16,0 2 3 0,0 5 0 15,-3 3 1-15,0 5-15 16,0 8-1-16,0 5 1 0,0 3 2 16,0 3 0-16,0-6-7 15,3-2-5-15,0-5-2 16,3-6-1-16,-3-5-5 16,3-3-1-16,0-5-26 15,0-3-11-15,0-5-18 16,0-5-5-16,3-8-26 15</inkml:trace>
  <inkml:trace contextRef="#ctx0" brushRef="#br0" timeOffset="21">16644 4752 236 0,'-12'-5'90'0,"9"7"-70"0,3-2 17 0,0 0 2 15,0 0-1-15,0 0 2 16,0 0-16-16,3 6-6 16,-3-6-11-16,6 5-5 0,0-5-1 15,6 0-1-15,3 0 0 16,2 0-3-16,1-3 2 16,0 1-10-16,0-1-5 0,0-2-17 15,0 2-6-15,-6 0-15 16,0 1-3-1,-3 2-52-15</inkml:trace>
  <inkml:trace contextRef="#ctx0" brushRef="#br0" timeOffset="22">16668 4905 248 0,'-6'6'93'0,"6"-6"-72"0,3 0 7 15,-3 0-2-15,6 0-8 16,0 0 2-16,2-3-11 16,7 0-3-16,3 1-4 0,0-1-4 15,3 0-1-15,-3 3-23 0,0 0-10 16,-6 0-21-16,-4 0-9 16,-2 6-29-1</inkml:trace>
  <inkml:trace contextRef="#ctx0" brushRef="#br0" timeOffset="23">16662 5075 208 0,'-3'8'79'0,"6"-6"-61"0,3 1-3 0,0 0-6 0,0-1 10 16,-1 1 8-1,4 0-8-15,6-3-3 16,3 0-9-16,3 0-9 0,0 0-2 15,3 0-38-15,-4-3-16 16,1-2-44-16</inkml:trace>
  <inkml:trace contextRef="#ctx0" brushRef="#br0" timeOffset="24">17117 4919 228 0,'-9'2'85'0,"6"4"-66"0,-6 4 5 0,3 1-1 15,-3 7-2-15,-6 3 4 16,-2 3-13-16,-1 0-5 16,0 0-4-16,0 0-5 15,3-6 1-15,0-2-30 0,3-5-14 16,3-11-68-1</inkml:trace>
  <inkml:trace contextRef="#ctx0" brushRef="#br0" timeOffset="25">16909 4913 256 0,'-3'0'96'0,"9"3"-75"0,3 2-1 0,-3 1-4 0,3 4 3 15,-1 3 6-15,4 11-13 16,0 0-7-16,6 0-3 16,-3-3-7-16,3 0-1 0,-3-5-28 15,0 0-10-15,0-6-42 32,2-4-48-32,1-9 40 15</inkml:trace>
  <inkml:trace contextRef="#ctx0" brushRef="#br0" timeOffset="26">17183 4958 212 0,'-9'3'79'0,"6"5"-61"0,3 2-7 0,0 1-7 16,0 5 5-16,-3 10 5 16,0 3 7-16,0 3 4 15,-3 0-13-15,3 0 2 0,0-3 0 16,0-8-7-16,0-2-4 15,0-6-2-15,3-3-1 16,0-2 2-16,0-5 3 16,-3-6-2-16,3-5-2 15,-3-2 0 1,3-6-1-16,-3-8 0 0,0-5 0 16,0-3-3-16,3 0 0 15,0 1 2-15,3 2 2 16,3 2-2-16,3 3 0 15,3 6-1-15,3-1-2 16,3 9 3-16,2 4 0 0,4 6 5 16,-3 8 2-16,-3 11 6 15,-3-1 3-15,-6 6 3 16,-9 3 3-16,-6-1-2 16,-3-2-2-16,-6-6-9 15,-3-2-3-15,-3-5-14 16,-3-3-4-16,4-5-18 15,2-3-6-15,3-6-18 16,3-2-7-16,6-5-53 16</inkml:trace>
  <inkml:trace contextRef="#ctx0" brushRef="#br0" timeOffset="27">17501 4858 292 0,'-3'0'110'0,"9"-3"-86"0,-6 6 16 0,0-3 0 16,0 0-16-16,6 0-3 15,0 0-15-15,0 0-6 16,3 0 0-16,3 0 1 0,0 0 2 0,3 0-8 15,-1 0-2-15,1-3-27 16,0 3-13-16,-3 0-37 16,3-3-17-16,-3 3-4 31</inkml:trace>
  <inkml:trace contextRef="#ctx0" brushRef="#br0" timeOffset="28">17498 4982 252 0,'-12'3'93'0,"15"-3"-72"0,6 0-4 15,-3 0-7-15,0 0 3 16,3 0 6-16,0 0-6 0,3 0 0 16,6 0-7-16,-1 0-6 0,1 0-1 15,0 0-23-15,-3 0-12 16,-3 0-58-1,3 0-51-15,-3 2 53 16</inkml:trace>
  <inkml:trace contextRef="#ctx0" brushRef="#br0" timeOffset="29">17873 4908 244 0,'-6'0'90'0,"6"0"-70"0,3 0 13 15,-3 0 1-15,6 0-11 16,0 3-1-16,3-3-9 16,3 0-3-16,3 0-5 15,0 0-2-15,0 2 3 0,-1 1-5 0,4-3-1 16,-3 0 0-16,3 0 2 15,-6 0-32-15,0 0-14 16,0-3-60 0,3 1-52-1,0-1 56-15</inkml:trace>
  <inkml:trace contextRef="#ctx0" brushRef="#br0" timeOffset="30">18204 4749 252 0,'3'3'96'0,"-1"0"-75"0,-2 2 6 16,3 0-2-16,-3 6-1 15,0 2 3-15,-3 5-8 16,1 4-4-16,-1 1-8 15,0 4-1-15,0-1 1 0,0 1 1 16,0-1 0-16,0-2-4 16,0-8-3-16,0-3-18 15,3-2-9-15,0-6-26 16,0-5-12-16,6-5-59 16</inkml:trace>
  <inkml:trace contextRef="#ctx0" brushRef="#br0" timeOffset="31">18314 4800 300 0,'0'-3'112'0,"3"0"-87"0,3 3 4 0,0 0-4 15,0 0-11-15,2 0 2 16,1 3-9-16,3 0-2 15,0-1-3-15,3 3-2 0,-3 3 3 0,-3 3-2 16,0 0-1 0,-6 4-4-16,-6 1 0 0,-3 3-3 15,-6 2 2 1,-3 3 1-16,-3 0 2 0,0 2-1 16,3-5 1-1,4-5 2-15,2-3 0 0,0-2-3 16,3 0 2-16,3-4-1 15,6 1 0-15,3-2 4 16,3-1 1-16,3 0-1 16,2 1-2-16,4-1 5 15,0 0 1-15,-3 0-2 16,0-2-1-16,-3-3-10 16,-3 0-3-16,0-3-37 0,0 1-16 15,-3-3-39 1,5-3-40-16,1-3 52 15</inkml:trace>
  <inkml:trace contextRef="#ctx0" brushRef="#br0" timeOffset="32">18525 4800 272 0,'-6'2'101'0,"6"-4"-78"0,3 4 17 0,0 3 3 15,-3-5-14-15,0 0-5 0,6 3-13 16,0 0-5-16,6-3-4 16,3 0-4-16,3-3 1 0,2 0 1 15,4-2 2-15,0 0-3 16,-3 0 0-16,0-1-4 15,-3 1 1-15,-4 2 2 16,-2 1 1-16,-3 2 1 16,-3 2 0-16,0 6 0 15,-3 3 2-15,-3 5 3 16,-3 2 2-16,0 3 1 16,-3 3 2-16,0 3-3 15,0 2 1-15,0-3-5 16,3 3-2-16,0-7-3 15,0-4-1-15,0-5-25 16,1-5-9-16,-1-2-27 0,0-6-13 16,3-8-46-1</inkml:trace>
  <inkml:trace contextRef="#ctx0" brushRef="#br0" timeOffset="33">18599 4890 316 0,'-3'0'121'0,"9"0"-95"0,3-3 0 0,-3 3-5 16,3 0-6-16,6 0 3 0,3-3-10 15,3 1-4 1,3 2-3-16,-1 0-8 0,1 0 0 0,0 0-50 16,3 2-22-1,-6 4-54 1</inkml:trace>
  <inkml:trace contextRef="#ctx0" brushRef="#br0" timeOffset="34">18966 5017 296 0,'-6'23'110'0,"6"-7"-86"0,-6 16 11 0,0-19-1 15,0 3-17-15,-3 0-4 16,0-3-22-16,-3 0-8 16,-3-2-127-16,-3-3-53 15</inkml:trace>
  <inkml:trace contextRef="#ctx0" brushRef="#br0" timeOffset="35">19373 4704 164 0,'-3'-8'63'0,"3"8"-49"0,0-2 7 0,0 2 0 15,0 0 2-15,0 2 3 16,0 6-5-16,0 11 0 15,0 7-12 1,0 6 6-16,-3 5 2 0,0 0-9 0,0 0-2 16,0-2-4-16,0-4-2 15,0-4 1 1,3-9 1-16,0-4-1 16,0-7 2-16,0-7-13 0,0-5-3 15,3-8-3-15,-3-6 2 16,0-7 3-16,0-3 2 15,0-6 3-15,0-2 2 16,0-2 2-16,0 2 1 16,0 2 5-16,0 6 2 15,0 5 9-15,0 6 4 16,3 5-5-16,0 5-3 0,0 5-4 16,0 8 0-16,3 6 0 15,-3 5 1-15,3 2 0 16,0 1 2-16,0-1-5 15,0-2-1-15,0-3 0 16,0-2 2-16,0-6-5 16,3-5-1-1,0-2 0-15,3-9 0 0,0-2-5 16,-3-3 1-16,0 0 4 16,-4 3 2-16,1 2-3 15,0 6-1-15,-3 2 3 16,3 9 3-16,0 7 3 15,0 3 3-15,0 5-5 16,0 5-3-16,0 1 1 0,0 2 2 16,3-3-2-16,0 1 0 15,0-6-6-15,0-2-2 16,3-6-23-16,0-3-8 16,-1-4-15-16,4-6-4 15,3-6-25 1,3-2-40-16,0 0 38 15</inkml:trace>
  <inkml:trace contextRef="#ctx0" brushRef="#br0" timeOffset="36">19805 4858 200 0,'3'-8'77'0,"0"3"-60"0,-6 2 6 0,3 0-1 0,-3 1-6 16,0-1 1-16,-3 0-1 16,-3 1 3-16,-3 4-11 15,-3 4-2-15,0 2 0 16,1 2-3-16,-1 6 0 0,3 0 1 15,6 0 0-15,3 0-2 16,6-1-2-16,3-1-2 16,3-6 1-16,3-3 5 15,2-5 2-15,1-5-2 16,0-3-1-16,-3-3-3 16,-3-2-1-16,0-3 1 15,-3 3 0-15,-3 2 0 0,0 3 2 16,0 6-1-1,0 2-1-15,-3 0 1 0,3 8-1 16,3 2 0-16,0 6 0 16,0 0 0-16,0 0 2 15,3 0-8-15,-1 0-1 16,1-9-20-16,0-1-8 16,0-6-13-1,3-3-3-15,0-5-14 16,-3 0-33-16,0-5 27 15,0 0 190 17,-3-3-55-32,0 5-13 15,-3 6-25-15,0 5-11 16,0 5 7-16,-3 3 4 0,0 0-14 16,0 0 4-16,0 0 2 0,0-3-8 15,0 1-1-15,0-6-1 16,0 0 0-16,0-3-2 15,3-5 1-15,3-3-9 16,0-2 0-16,0-3-2 16,2-2-1-16,4 2 1 15,0 3 0-15,3 2 5 16,0 6 1 0,3 5 2-16,0 5 2 0,-3 8 1 15,0 3 3-15,-4 3-3 16,-2 2-2-16,0 0-5 15,-3-2 0-15,0-1-7 16,0-5-3-16,0-5-32 16,3-2-12-16,0-6-66 15</inkml:trace>
  <inkml:trace contextRef="#ctx0" brushRef="#br0" timeOffset="37">20365 4776 260 0,'-3'0'96'0,"3"2"-75"0,3 1 10 0,-3-3 1 15,8 3-7-15,-2-3 0 0,0 0-7 16,3 0-3-16,3-3-9 16,3 0-4-16,3 1 1 0,3-1-2 15,0 0-1-15,-1 3-10 16,-2-2-6-16,-3-1-25 16,0-2-9-16,-3 0-36 15,-3 2-57 1,-9 0 35-16</inkml:trace>
  <inkml:trace contextRef="#ctx0" brushRef="#br0" timeOffset="38">20391 4874 252 0,'-9'5'93'0,"12"-2"-72"0,0-3-6 0,-3 0-8 16,6 0-3-16,6 0 5 15,3 0-5-15,6 0 0 16,3 2-2-16,0 1-19 0,-1-3-9 15,1 0-81 1</inkml:trace>
  <inkml:trace contextRef="#ctx0" brushRef="#br0" timeOffset="39">20784 4712 156 0,'0'8'60'0,"0"-5"-47"0,0-3-1 0,0 0-2 16,0 0 10-16,0 0 10 16,0 0-1-16,0 0 3 15,0 0-18-15,0 0 1 0,0 0-1 16,0 0-1-16,0 0 2 15,0 0-6-15,3-3-1 16,-3 1-4-16,3-4-1 16,0-2-1-16,0-2-2 15,0-4 1-15,3 1-1 0,0 0-3 16,0 2 2 0,-3 1 1-16,0 2 0 0,0 3-3 15,0 2 2 1,-3 3 1-16,0 0 0 15,3 5 0-15,0 6 2 0,0 2-1 16,0 6-1-16,0 4 5 16,0 4 4-16,0 2-1 15,-3 3 1-15,0-1-8 16,0-1 0-16,0-4 1 16,0-2 1-16,0-3-4 15,0-5 1-15,-3-3-13 16,3-5-5-16,-3-3-28 0,3-2-12 15,-3-3-56 1</inkml:trace>
  <inkml:trace contextRef="#ctx0" brushRef="#br0" timeOffset="40">20790 4956 248 0,'-9'0'93'0,"9"2"-72"0,3 1-4 0,-3-3-5 15,0 0 4-15,6 0 7 16,3 0-1-16,3 0-1 16,3 0-11-16,3-3-6 0,0 3-1 15,-1 0-2-15,1 3-1 16,-3 2-17-16,-3 1-6 0,-3-1-16 16,-3 0-5-16,0-2-31 15,0-1-52 1,-6-2 32-16</inkml:trace>
  <inkml:trace contextRef="#ctx0" brushRef="#br0" timeOffset="41">21064 4934 216 0,'-3'3'82'0,"3"0"-64"0,-3-1 9 0,3-2 0 15,0 0-5-15,0 0 1 16,-3 0-12-16,3 0-4 16,0 0-5-16,0 0-2 0,0 0 1 15,0 0-6-15,3 0 1 16,0 3 2-16,3 0 1 15,0-1 3-15,-6-2 1 16,0 0 1-16,0 0 0 16,0 0-2-16,0 0 1 0,-3 0-22 15,3 0-9 1,0-5-79 0,3 0-43-16,0-3 68 15</inkml:trace>
  <inkml:trace contextRef="#ctx0" brushRef="#br0" timeOffset="42">21228 4641 200 0,'-12'5'77'0,"9"0"-60"0,-3 11 2 0,3-5-2 16,0 5 0 0,0 5 4-16,0 5-2 0,0 1 0 15,3-1-10-15,3 1-1 0,6-3-1 16,0-3 3-16,3-5 4 16,6-8-2-16,-1-3 1 15,4-8-3-15,0-5 1 16,-3-2-6-1,-3-6-3-15,-6-3-1 0,-6 1 1 16,-6-1 1-16,-6-2 1 16,-3 3-5-16,0-1 1 15,0 6-16-15,0 2-6 16,0 3-29-16,3 6-10 16,6 2-56-1</inkml:trace>
  <inkml:trace contextRef="#ctx0" brushRef="#br0" timeOffset="43">21490 4887 212 0,'0'0'82'0,"0"0"-64"0,0 3 13 0,0-3 1 15,0 0-13-15,0 0-3 16,0 0-9-16,0 0-5 15,0 0-1-15,0 0-10 0,0 0-2 16,0-3-10-16,0 3-4 16,0 0 3-16,0 0 2 15,0 0 12-15,0 0 4 16,0 0 6-16,0 0 1 16,0 3-8-16,-3-1-2 15,0 1-75 1</inkml:trace>
  <inkml:trace contextRef="#ctx0" brushRef="#br0" timeOffset="44">21656 4900 216 0,'-6'0'82'0,"6"3"-64"0,3-1 11 0,-3-2-1 15,0 0-5 1,0 0 0-16,0 0-17 0,0 0-7 16,0 0-1-1,3 0-26-15,0 0-9 0,0-2-30 16,3-1-54-16,3 0 25 16</inkml:trace>
  <inkml:trace contextRef="#ctx0" brushRef="#br0" timeOffset="45">21775 4876 252 0,'-6'3'93'0,"6"0"-72"0,0-3-4 0,0 0-5 16,0 0-5-16,0 0 3 16,0 0-12-16,0 2-3 15,0-2 2-15,0 0-43 0,0 0-18 0,6 0-34 16</inkml:trace>
  <inkml:trace contextRef="#ctx0" brushRef="#br0" timeOffset="46">21957 4641 228 0,'-18'8'88'0,"9"2"-69"0,-3 9 11 0,6-6 1 16,0 6-13-16,0 2-2 16,3 3-7-16,3-1-1 15,6 1-5-15,3-3 0 0,6 1 3 16,9-4 1-16,0-5 1 15,3-5 0-15,-1-8 2 16,1-5-1-16,-3-6 0 16,-3-5-3-16,-6-2-1 15,-9-3 8-15,-6-3 6 16,-6 0-4-16,-6 3 0 16,-3 0-16-16,-3 2-6 15,-3 6-35-15,3 2-15 16,4 4-89-1</inkml:trace>
  <inkml:trace contextRef="#ctx0" brushRef="#br0" timeOffset="47">20942 4638 76 0,'0'3'30'0,"3"-3"-24"0,0 0-1 16,-3 0 0-16,6 2-4 15,0-2 2-15,0 0 4 16,0 0 6-16,0-2-3 15,-3-1 0-15,0 3 2 16,0 0 5-16,0-2 6 16,0-1 3-16,-3 0-9 15,0 1-5-15,0-4-7 16,0 1-4-16,-3-3 2 0,0 0 0 16,0-2 1-16,0-4-2 15,0 1 1-15,-3 0-2 16,0 0-1-16,0-1 1 0,0 1 1 15,-3 0-1-15,0 2 2 16,0 1-2-16,-3 2 2 16,0 3 2-16,0-1 2 15,0 4-3-15,1-1-3 16,-4 0 0-16,0 3-1 16,3 3 0-1,0 0 0-15,0-1-3 0,3 4 2 16,-3 1-1-16,3 1 0 15,0 3 0-15,0 2 0 16,1 6 4-16,-1-3 1 16,0 5-1-16,0 0-2 15,3 5 3-15,0 1 0 0,0 2-6 16,0 5 0 0,0 1 1-16,0-1 1 0,0 1 1 15,3-1 0-15,0 0 0 16,3-2 0-16,3 0 0 15,3 2 0-15,0-2 2 16,3-6 1-16,0-2-4 16,3 0-1-16,3-5 3 15,2-6 1-15,4-5 0 16,3-6 1-16,3-4 0 16,3-11 3-16,-1-6-3 15,1-5 0-15,-3-2 1 0,-3-6 2 16,-6-5-1-16,-3-5 2 15,-6-6-4 1,-7-8-2-16,-4 1 0 16,-4 2-1-16,-3 8 0 0,0 8 2 15,0 5-1-15,0 8-1 16,0 6-15-16,0 5-5 16,0 2-78-1</inkml:trace>
  <inkml:trace contextRef="#ctx0" brushRef="#br0" timeOffset="48">16671 5707 244 0,'-3'8'93'0,"3"-8"-72"0,0 0 11 0,0 0 3 16,0 0-8-16,0 0 1 16,0 0-6-16,3 0-2 0,0 0 20 15,3-8-23-15,-1-3-3 16,1 1-2-16,3-3-8 16,0-6-2-16,3-2-1 15,0-3-1-15,-3 0 2 16,0 1 1-16,0 1-1 15,0 7-2-15,-3 1-2 16,0 4 1-16,-3 2 1 16,0 2 0-16,-3 4 0 15,0 2 0-15,3 10 2 16,-3 9 3-16,0 7 2 0,0 9 3 16,0 4-1-1,0 4 2-15,0 4-2 16,0 1 0-16,0-3-5 0,0-3-3 15,0-5 0-15,0 0 1 16,0-10-6-16,0-6-1 16,0-5-34-16,3-5-11 15,-3-4-24-15,0-7-6 16,0 0-30 0</inkml:trace>
  <inkml:trace contextRef="#ctx0" brushRef="#br0" timeOffset="49">16650 6056 280 0,'-18'3'104'0,"15"0"-81"0,3-1 1 16,0-2-5-16,0 0-4 15,0 0 0-15,6 3 6 16,3 2 1-16,6-2-11 16,6-1-2-16,8-2 1 0,7-2 3 15,3 2 2-15,-4 0-8 16,-2 0-4-16,-3 0-13 15,-3 2-6-15,-6 1-30 16,-4 0-12-16</inkml:trace>
  <inkml:trace contextRef="#ctx0" brushRef="#br0" timeOffset="50">17159 6062 224 0,'-3'5'85'0,"3"-2"-66"0,-3 2 8 0,3-3 0 15</inkml:trace>
  <inkml:trace contextRef="#ctx0" brushRef="#br0" timeOffset="51">17150 6083 446 0,'-3'2'38'0,"3"-2"-18"15,0 0-13-15,0 0-4 0,0 0-4 16,6 0-2-16,0 0 2 16,0 0 0-16,0 0 3 15,-6 0 3-15,0 0 2 16,0 0 1-16,0 3-4 16,-3-3-1-16,-3 0-3 15,0-3-3-15,0 1-27 16,0-1-12-16,3-2-28 15,3-6-11-15,6-2-25 16</inkml:trace>
  <inkml:trace contextRef="#ctx0" brushRef="#br0" timeOffset="52">17391 5649 244 0,'-9'-16'90'0,"9"8"-70"0,-6 0 17 0,3 5 4 16,-3 3-9-16,-3 0-1 15,-3 6-13-15,-3 2-4 16,1 5-8-16,-4 5-6 0,0 6-1 16,3 8 1-16,3 5 2 15,6 8 3-15,6 3 4 0,6-1-6 16,9-4-4-16,6-4 6 15,8-7 4-15,10-5-7 16,0-12-2-16,3-9 3 16,-1-12 3-16,1-7 1 15,-6-11 1-15,-7-7 2 16,-8-4 4-16,-9 1 5 16,-12-6 5-16,-9 0-6 15,-6 1-3-15,-3 2-11 16,-2 5-2-16,-1 5-18 15,0 9-6-15,3 2-20 16,3 6-6-16,6-1-21 16,6 6-7-16,15 5-60 15</inkml:trace>
  <inkml:trace contextRef="#ctx0" brushRef="#br0" timeOffset="53">18016 5686 252 0,'-3'3'96'0,"3"-3"-75"0,0 13 1 0,0-5-5 16,-9 5 14-16,0 5 12 15,-6 1-16-15,-3 2-5 16,1 0-13-16,-1 0-8 0,0-2-2 15,3-3-30-15,0-3-12 16,0-5-29-16,0 0-12 16,3-8-24-16</inkml:trace>
  <inkml:trace contextRef="#ctx0" brushRef="#br0" timeOffset="54">17757 5741 252 0,'12'0'93'0,"3"6"-72"0,6 2 14 16,-9-3 2-16,2 3 3 16,4 5 3-16,3 3-23 15,3 0-9-15,-3 0-8 16,0 0-3-16,-3-3 1 0,-1 0-41 0,-2-5-18 16,3 0-83-1</inkml:trace>
  <inkml:trace contextRef="#ctx0" brushRef="#br0" timeOffset="55">18147 5638 332 0,'3'-8'123'0,"6"3"-95"15,12-6-6-15,-9 9-10 0,3-1-10 16,-1 3 1-16,4 3-4 16,0 2 0-16,0 6 1 15,0 5 2-15,-6 5 1 0,-3 3-1 16,-9 2 1-16,-6 3-2 15,-9 3 2-15,-3 2 2 16,-3-2 2-16,-3 0-6 16,1 0-2-16,2-6 2 15,3-8 1-15,3-2-3 16,6-2-1-16,0-6-2 0,6-1 3 16,3 1-2-16,3-2-1 15,6-1 7-15,6-2 3 16,3-1 1-16,6-2 3 15,2 3 4-15,4-3 3 16,3 0-11-16,-3 3-4 16,-4-1-1-16,-2 1 1 15,-3 0-10-15,-3-1-4 16,-3 1-34-16,0-3-15 16,-3 0-85-1</inkml:trace>
  <inkml:trace contextRef="#ctx0" brushRef="#br0" timeOffset="56">18439 5503 296 0,'-12'0'112'0,"6"0"-87"0,9 0 4 0,-3 0 4 16,6 0-12 0,3-2-8-16,3-1-4 15,-1 0-5-15,4 1-3 0,0-1 2 16,0 0-22-16,0 1-9 16,0-1-63-16,0 3-29 15,0 0 10 1</inkml:trace>
  <inkml:trace contextRef="#ctx0" brushRef="#br0" timeOffset="57">18680 5366 304 0,'3'2'112'0,"0"9"-87"0,0 5 22 0,-3-6 5 0,0 12-19 15,0 1-6 1,0 4-16-16,0-1-5 0,0-2-4 16,0 0-4-16,0-6 1 0,0-2-19 15,0-2-7-15,0-6-39 16,0-1-17-16</inkml:trace>
  <inkml:trace contextRef="#ctx0" brushRef="#br0" timeOffset="58">18754 5432 288 0,'-6'-8'110'0,"6"0"-86"0,12 3 0 0,-6 2-4 16,0 0 8-16,3 1 7 15,0-1-12-15,6 1-3 16,-3 2-12-16,0 2-7 0,0 3-2 15,-1 3 1-15,-2 6 2 16,-3 1-1-16,-6 4-1 16,-6 2 3-16,-3 0 0 15,0 1-6-15,-2-1 0 0,-1-3-1 16,3-2-1-16,3-5 4 16,0-3 2-16,0 0-5 15,6-3 1-15,0 0-1 16,9-2 2-16,0-3-1 15,3 2-1-15,0 1 3 16,2-3 2-16,-2 0 0 16,0-3-1-16,0 3-13 15,0-2-6-15,0-4-26 16,0 1-11-16,0-3-74 16</inkml:trace>
  <inkml:trace contextRef="#ctx0" brushRef="#br0" timeOffset="59">18980 5382 292 0,'-6'-6'110'0,"6"6"-86"0,3 0 9 0,-3 0 0 15,0 0-12-15,3 3 0 16,6-3-12-16,3 0-5 15,3-3-3-15,0 1 1 0,3-4 1 16,0 1-4-16,3 0-1 0,-1 2-8 16,-5-2-2-16,0 2 5 15,-3 1 3-15,-6 2 7 16,-3 2 3-16,-3 6 2 16,-3 3 2-1,0 5-3-15,-3 7-2 16,0 7 2-16,0-4 2 15,0 0-4-15,0 1-3 0,0-3-6 16,3-6-2-16,0-2-46 16,0-3-20-16</inkml:trace>
  <inkml:trace contextRef="#ctx0" brushRef="#br0" timeOffset="60">19046 5480 324 0,'9'-6'121'0,"3"6"-95"0,12-2-6 0,-13 2-9 15,4 0-10-15,3 2-1 16,3-2-112-16,6 0-49 16,0-2 54-16,5-4 29 15</inkml:trace>
  <inkml:trace contextRef="#ctx0" brushRef="#br0" timeOffset="61">19421 5686 316 0,'-3'0'121'0,"6"3"-95"0,-3 2 7 16,0-5-3-16,6 2-2 15,3-2 6-15,3 0-10 16,6 0-2-16,5 0-13 16,7-2-3-16,6-1-2 0,3 1-2 15,2 2-2-15,-5-3 1 0,-3 3-1 16,-4 0-7-1,-5-3 0-15,-3 3-13 0,-6 0-4 16,-3 0-20-16,-3 0-10 16,-9 6-132-1,-6-4 55 1</inkml:trace>
  <inkml:trace contextRef="#ctx0" brushRef="#br0" timeOffset="62">19439 5861 236 0,'-6'0'90'0,"9"0"-70"0,3 0 8 0,-6 0-2 0,6 0 3 16,6-3 7 0,6 0-10-16,5-2-4 0,7 2-12 15,9-2-2-15,5 2 2 0,1-2-6 16,-3 0 0-16,-7 2-4 15,-2 0-1-15,-6 1-4 16,-6-1 1-16,-3 3-29 16,-6-2-13-16,0 2-29 15,-4 0-13-15,-2 0-17 16</inkml:trace>
  <inkml:trace contextRef="#ctx0" brushRef="#br0" timeOffset="63">19716 5456 280 0,'-9'2'107'0,"6"9"-83"0,3 13-1 0,-3-6-3 15,-3 11 10-15,-6 11 8 16,-3 5 5-16,-3 5 1 16,-3 1-24-16,3 2-9 0,1-3-6 0,-1-3-1 15,6-4 2-15,3-9-12 16,3-10-5 0,0-6-37-16,3-4-16 15,6-6-64-15,3-14-61 16,3-4 67-1</inkml:trace>
  <inkml:trace contextRef="#ctx0" brushRef="#br0" timeOffset="64">20430 5527 300 0,'-3'-24'112'0,"0"16"-87"0,-3-5 15 0,3 11 3 16,-3-4-13-16,-3 1 0 15,-3 2-15-15,-9 6-6 0,1 5-6 16,-4 8-5-16,-6 10-1 0,-3 11-1 15,1 11 3-15,5 2 0 16,6 6 1-16,9 5-5 16,12-1 1-16,15-1 4 15,9-12 2-15,9-7 4 16,14-11 1-16,16-13 1 16,11-16 2-16,-3-13-3 15,-8-14 1-15,-9-5 6 16,-13-5 5-16,-14-8 13 15,-15-2 7-15,-15-3-4 16,-12-1 2-16,-12 4-21 16,-5 2-9-16,-4 5-30 15,0 6-10-15,3 7-40 0,4 9-17 16,8 10-102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57:06.4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3353 10216 244 0,'-3'-16'93'0,"3"18"-72"0,-5-7 9 0,2 2 2 15,-3 3-7-15,-3 3 0 16,-3 2-9-16,-6 3-3 16,-6 6-7-16,-6 9-2 0,-2 22 0 15,-4 11-2-15,3 5 1 16,6 2-2-16,9 1 2 15,10 2-2-15,11-3-1 16,14-4-13-16,13-12-6 16,9-7-23-16,8-11-11 15,4-10-47-15</inkml:trace>
  <inkml:trace contextRef="#ctx0" brushRef="#br0" timeOffset="1">3476 10380 200 0,'-6'-8'74'0,"3"5"-58"0,3 0 7 0,0 3 1 15,0 0-6-15,0 0-1 16,0 6-3-16,0 4 1 16,0 11-8-16,0 11 11 0,0 11 5 15,0-1-5-15,0 0 0 16,0 1-7-16,0-4 1 16,0-2-9-16,0-5-2 15,3-8-8-15,0-6 0 0,0-4-46 16,-1-7-17-16,1-7-52 15</inkml:trace>
  <inkml:trace contextRef="#ctx0" brushRef="#br0" timeOffset="2">3464 10366 168 0,'-6'0'66'0,"6"3"-52"0,-3 0 23 16,3-3 6-16,0 0 3 0,0 0 4 15,0 0-12-15,0 5-5 16,3-2-19-16,0-1 0 0,3 1 0 15,3-3-1-15,5-3 2 16,7-2-15-16,3-3-4 16,3-3 5-16,3 1 6 0,-1 2-21 15,1 0-7-15,-3 3-25 16,-3-1-11 0,-6 4-36-16,-4 2-56 15,-8 5 40-15</inkml:trace>
  <inkml:trace contextRef="#ctx0" brushRef="#br0" timeOffset="3">3464 10605 276 0,'-3'0'104'0,"9"2"-81"0,5-4 5 15,-2 2-4-15,6-3-10 16,3 0 0-16,6 1-8 15,6-1-4-15,-1 0-1 16,-2 3-26-16,0 0-10 0,-3 0-20 0,-6 3-8 16,-6 2-39-1</inkml:trace>
  <inkml:trace contextRef="#ctx0" brushRef="#br0" timeOffset="4">3470 10771 224 0,'11'-2'85'0,"1"-1"-66"0,15-5 3 0,-12 5-1 15,9 1-11-15,6-1-1 16,5 0-16-16,-2 3-8 16,6 0-41-16,-4 0-18 15,1 0-11-15,-3 0-3 16</inkml:trace>
  <inkml:trace contextRef="#ctx0" brushRef="#br0" timeOffset="5">4005 10504 280 0,'-12'3'107'0,"9"-3"-83"0,3 2 17 0,0-2 4 16,0 0-13-16,6 0-1 15,0 0-16 1,6-2-4-16,0-1-7 16,6 0-5-16,0-2 0 0,3 2-17 0,0 1-5 15,-4-1-29-15,-2 0-9 16,-3 3-36-1,-3 3-54-15,-9 2 44 16</inkml:trace>
  <inkml:trace contextRef="#ctx0" brushRef="#br0" timeOffset="6">4008 10610 260 0,'-3'0'96'0,"9"0"-75"0,3 2-5 15,-3-2-7-15,6 0-8 16,3-2 2-16,3-1-29 15,3 1-9-15,2-1-69 16,1-2-30-16</inkml:trace>
  <inkml:trace contextRef="#ctx0" brushRef="#br0" timeOffset="7">4413 10406 212 0,'-9'-5'79'0,"9"2"-61"0,-6 0 6 0,3 6-2 16,-3 0-6-16,-3 5 1 15,0 2-5-15,-2 6-2 16,-4 11-6-16,3 7-1 0,0 3 3 16,6 0 8-16,3-2 3 15,3-1-6-15,6-5-4 16,6-3 4-16,3-7 3 16,5-11-3-16,7-8 1 15,3-8-5-15,0-8 1 16,0-8-3-16,-7-2 0 0,-5-6 8 15,-9-5 3-15,-6 0-1 16,-9 0-1-16,-3 0-6 16,-6 8 0-16,1 5-10 15,-4 8-3-15,0 6-24 16,3 4-9-16,3 9-22 16,0 5-10-16,9 5-61 15</inkml:trace>
  <inkml:trace contextRef="#ctx0" brushRef="#br0" timeOffset="8">4812 10533 252 0,'0'0'96'0,"-3"3"-75"0,-3 2 14 0,0 0 1 16,-3 6-17-16,-3 2-5 16,-6 3-9-16,-2 5-4 15,-1-2 0-15,0-1-4 0,3-2 2 16,3-3-34-16,3-2-17 16,-3-3-68-1</inkml:trace>
  <inkml:trace contextRef="#ctx0" brushRef="#br0" timeOffset="9">4630 10562 312 0,'-9'3'115'16,"9"-3"-89"-16,6 5-10 0,0-2-9 0,0 2 2 16,6 3 3-16,0 5-5 15,3 0-4-15,3 3-2 16,0 0-1-16,3 0 0 0,-1-3-44 15,1-2-20-15,0-1-63 16</inkml:trace>
  <inkml:trace contextRef="#ctx0" brushRef="#br0" timeOffset="10">4946 10329 284 0,'-18'0'107'0,"12"8"-83"0,-6 8 2 0,6-3-6 15,-3 9-9-15,3 7 1 16,0 8-7-16,3 8-3 16,3-3-1-16,6-5-4 0,6-3 0 15,6-4 2-15,9-9 2 16,3-5 4-16,2-8 4 15,1-8 5-15,0-6 1 0,-6-7 0 16,-6-6 1-16,-7-2 3 16,-11-2 2-16,-6-4-9 15,-5-2-2-15,-7 0-6 16,-3 2-1-16,0 1-17 16,3 7-5-16,0 4-42 15,3 4-17-15</inkml:trace>
  <inkml:trace contextRef="#ctx0" brushRef="#br0" timeOffset="11">5214 10425 224 0,'-3'2'85'0,"3"1"-66"0,0 0 19 0,0-3 5 16,0 0 0-16,0 0 4 16,0 0-17-16,6 0-8 15,0 0-13-15,0-3 3 0,0-5 1 16,3-3-4-16,0-2-1 16,-1-3-4-16,1-2-3 15,-3-1 0-15,0 6-1 16,-3 2 0-16,0 3 2 15,0 6-6-15,-3 2-1 16,3 8-3-16,0 8 2 0,3 7 4 16,0 7 1-16,0 1 1 15,0 1 0 1,0 2 0-16,0-2 0 16,0-3-18-16,0-2-8 15,0-6-26-15,0-3-12 0,-3-2-70 16</inkml:trace>
  <inkml:trace contextRef="#ctx0" brushRef="#br0" timeOffset="12">5276 10684 296 0,'-3'3'112'0,"6"-3"-87"0,6 0-2 0,-3 0-9 15,3 0-6-15,6 0 0 16,6-3-9-16,3 0-4 15,2-2 3-15,4 0-53 16,3 2-20-16,-9-2-41 16</inkml:trace>
  <inkml:trace contextRef="#ctx0" brushRef="#br0" timeOffset="13">4955 10353 116 0,'-6'5'44'0,"3"-5"-35"0,0 3-2 0,3 0-1 15,0-1 8-15,-3 1 8 16,0 0 6-16,3-1 6 16,-3 1-8-16,3-3-1 15,0 0-14-15,0 0 2 0,0 0 1 16,0 0-3-16,0-3 1 16,0 1-5-16,3-4 1 15,0 1-5-15,3-3-2 16,3 0-3-16,0 3 1 15,0 2 1-15,0 3 0 16,0 6-3-16,0 7 0 16,-1 5 10-16,-2 3 5 15,0 1-5-15,3-1-2 0,0-3-10 16,0-2-2 0,-3-5-51-16,0-6-22 15,-6-10-19-15</inkml:trace>
  <inkml:trace contextRef="#ctx0" brushRef="#br0" timeOffset="14">5723 10597 176 0,'0'2'68'0,"0"1"-52"0,3 0 10 0,-3-3 1 15,0 5-2-15,0 3 2 16,0 2 2-16,-3 1 2 16,0 2-16-16,0 0-2 0,-6 1 0 15,-3-1-5-15,0 0 0 16,3-2-17-16,-3-3-7 16,0-3-52-16,0-2-20 15,1-3-19-15</inkml:trace>
  <inkml:trace contextRef="#ctx0" brushRef="#br0" timeOffset="15">6038 10403 188 0,'-6'-10'71'0,"9"7"-55"0,0-2 2 0,0 5-3 15,-3 0 3-15,6 3 3 16,-3 4 7-16,3 7 5 16,0 4-18-16,0 9 3 0,-3 10 0 15,0 0-6-15,-3 0-2 16,0-3-5-16,0-2-4 15,0-6-7-15,0-2-4 16,3-8-21-16,0-5-10 16,0-9-27-16,3-4-12 15,3-12-10 1</inkml:trace>
  <inkml:trace contextRef="#ctx0" brushRef="#br0" timeOffset="16">6035 10377 248 0,'-12'-8'93'0,"9"8"-72"0,3 0 3 16,0 0-5-16,0 0-4 15,0 0 6 1,12 3-8-16,3-1-6 16,3-2-3-16,3 0 0 0,0 0-5 15,0-2 1-15,-1-1-20 16,1-2-9-16,-3-1-34 15,-3 4-14-15,-3 2-20 16</inkml:trace>
  <inkml:trace contextRef="#ctx0" brushRef="#br0" timeOffset="17">6035 10520 252 0,'3'0'93'0,"6"0"-72"0,9 0-4 0,-6 0-7 16,3 0-8-16,3 0 1 16,3 0-9-16,-1 0-1 15,1 0 4-15,-3 0-39 0,-3 2-13 16,0 4-39-16</inkml:trace>
  <inkml:trace contextRef="#ctx0" brushRef="#br0" timeOffset="18">6026 10689 244 0,'-9'3'90'0,"9"-3"-70"0,6 0-3 0,0 0-7 0,3 0-11 15,9 0 1-15,3 0 0 16,3-3 2-16,3 1-1 16,-1-4-29-16,4 1-11 0,0 0-58 15</inkml:trace>
  <inkml:trace contextRef="#ctx0" brushRef="#br0" timeOffset="19">6413 10544 260 0,'-12'5'96'0,"9"3"-75"0,-2 2-5 15,2 1-9-15,-3 5 1 16,-6 2 7-16,0 1-5 0,0-1-3 15,0-2-4-15,0-2-27 0,3-1-9 16,0-5-51 0,3 0-55-16,0-3 45 15</inkml:trace>
  <inkml:trace contextRef="#ctx0" brushRef="#br0" timeOffset="20">6279 10538 280 0,'6'0'104'0,"0"6"-81"0,6 2 3 16,-6-3-6-16,3 5-2 16,3 6 3-16,0 3-9 15,3 2-4-15,0 3-5 16,3 0-9-16,-4-1-1 0,4-1-24 16,-3-6-9-16,0-3-30 15,3-3-13-15,3-7-16 16</inkml:trace>
  <inkml:trace contextRef="#ctx0" brushRef="#br0" timeOffset="21">6583 10546 240 0,'-12'8'90'0,"12"-2"-70"0,3 17-5 0,0-9-6 15,-3 9 5-15,0 6 8 16,0 3 9-16,0 3 5 15,-3-1-19-15,3-2-9 0,0-3-4 16,0-5-5-16,0-6 0 16,0-5-4-16,0-5 1 15,0-8 0-15,0-5-1 16,-3-8-1-16,3-8-1 16,-3-6 4-16,3-5 1 15,3-5 2-15,3-2 0 16,3 2-3-16,3 2 0 0,3 6 2 15,3 5 2 1,2 9 0-16,-2 9-1 0,0 6 9 16,-3 8 4-16,-3 5 9 15,-6 3 4-15,-9 3-8 16,-3-1-3-16,-3-2-8 16,-6 0-5-16,0-5-21 15,0-3-10-15,-2 0-23 16,-1-6-7-16,3-2-163 31,12-5 112-31</inkml:trace>
  <inkml:trace contextRef="#ctx0" brushRef="#br0" timeOffset="22">6863 10440 304 0,'-6'3'115'0,"12"0"-89"0,-3-1 3 0,-3-2-4 16,6 3-13-16,3 0 1 15,0-3-8-15,3 0-1 0,5 0-2 16,1-3-6-16,3 0 0 0,0 1-29 15,0-1-11 1,0 0-43-16,-4 3-20 0,-2-2 8 16</inkml:trace>
  <inkml:trace contextRef="#ctx0" brushRef="#br0" timeOffset="23">6878 10594 316 0,'-6'3'118'0,"6"-1"-92"0,9-2-9 16,-3 3-12-16,3-3-6 16,5 0 2-16,4 0-7 15,6-3-3-15,3 3 5 0,3-2-47 0,-4 2-20 16,1-3-41 0</inkml:trace>
  <inkml:trace contextRef="#ctx0" brushRef="#br0" timeOffset="24">7250 10483 268 0,'-6'5'101'0,"6"-5"-78"0,0 3 6 16,0-3 0-16,6 0-12 15,0 0-2-15,3 0-2 16,3 0-1-16,5 0-6 16,4 0-6-16,3 0-3 0,-3-3-12 0,3 0-2 15,-3 3-52 1,-1 0-19-16,-2 0-23 16</inkml:trace>
  <inkml:trace contextRef="#ctx0" brushRef="#br0" timeOffset="25">7547 10377 212 0,'-3'-3'82'0,"3"6"-64"0,3 0 13 0,-3 2 3 16,0 3 2-16,-3 5 3 0,3 8-10 15,0 3-5-15,0 5-14 16,-3 3-6-16,1 0-1 0,2-3-4 16,0-5 0-16,-3-3-6 15,3-3-3 1,0-5-21-16,0-2-10 16,0-3-27-16,3-3-10 15,2-2-20-15</inkml:trace>
  <inkml:trace contextRef="#ctx0" brushRef="#br0" timeOffset="26">7640 10446 244 0,'-3'-8'93'0,"9"3"-72"0,3-3 7 0,-3 5 0 15,0-2 0-15,2-1 3 16,1 1-14-16,3 0-5 15,0 2-8-15,3 3-5 0,-3 5 0 16,0 6 1-16,-6 5 0 16,-6 2-5-16,-3 9-1 15,-3-1 0-15,-3 1 2 16,-3-1 4-16,0 1 2 16,0-6 0-16,0-3-2 15,0 1 1-15,4-6 1 16,2-2-3-16,3-3 0 15,3-3-1-15,3-2 0 16,6-3 4-16,2 0 1 16,7-3 1-16,3 0 2 0,3 1-3 15,-3-1 0-15,0 3-1 16,-1 0-2-16,-5 0-4 16,-3 0-2-16,-3 3-37 15,-3-1-14-15,0-2-68 16</inkml:trace>
  <inkml:trace contextRef="#ctx0" brushRef="#br0" timeOffset="27">8030 10361 256 0,'-3'-8'96'0,"6"6"-75"0,-6 4 14 0,3-2 8 16,-6 8-19 0,-3 5-10-16,-3 8-4 15,-6 9-7-15,0 4 0 0,0 6 3 16,3-3-3-16,6 0 0 0,7-5-3 15,7-3-1 1,4-3 1-16,3-5 0 16,6-8 0-16,3-5 2 0,3-8 1 15,3-2 3 1,-4-6 1-16,-2-3 1 16,-3-2 7-16,-6 0 2 15,-6-3 0-15,-9 3 2 16,-6-1-6-16,-6 1 0 0,-3 5-15 15,-3 3-5-15,1 0-22 16,-1 5-6-16,0 0-39 16,9 2-16-16,9 6-42 15</inkml:trace>
  <inkml:trace contextRef="#ctx0" brushRef="#br0" timeOffset="28">8312 10194 336 0,'0'3'126'0,"6"-6"-98"0,9 11-10 0,-6 0-10 15,3 8 9-15,3 8 9 16,0 13 4-16,-3 11 4 16,0 7-18-16,0 3-5 0,-3 3 0 0,-9 0-7 15,-12-3 0-15,-15 3-22 16,-9-5-8-16,-3-6-36 16,-2-5-15-16,2-11-76 15</inkml:trace>
  <inkml:trace contextRef="#ctx0" brushRef="#br0" timeOffset="29">11727 11692 84 0,'0'0'33'0,"0"0"-26"0,0 0 7 16,0 0 3-16,0 0 4 16,0 0 4-16,0 0-7 15,0 3 0-15,0-1-5 16,0 1 2-16,0 2-8 15,-3 0-4-15,-3 3 0 0,3 3-2 0,-3 2-1 16,0 6 5-16,0 2 4 16,-3 0-3-16,0 0-1 15,0 3 2-15,0-3 0 16,3 0-3-16,0-2-1 16,0-6-3-16,3 0-1 15,0-5 1-15,3 0 0 16,0 0 6-16,3-3 4 15,3-2-5-15,3 0-1 16,3-1-2-16,3-2 1 16,6 0-2-16,6 0-1 15,-1-2 1-15,1 2-1 16,0 0-3-16,-3 0 2 16,0-3-8-16,-7 3-2 15,1-3-32-15,-6 1-11 16,0-1-26-1</inkml:trace>
  <inkml:trace contextRef="#ctx0" brushRef="#br0" timeOffset="30">11634 11935 144 0,'-3'0'55'0,"3"0"-43"0,3-2 10 0,-3 2 1 0,0 0-9 16,3-3-1-16,3 0-5 15,0-2 0-15,0 0-5 16,0 0-2-16,3-3 0 0,0 0 1 16,3-3 3-16,0 1 0 15,3-1 2-15,2-2-2 16,-2-3 2-16,3 3 0 16,0-1 1-1,0 1-4-15,0-3-1 0,0 3 1 16,0 0 2-16,-1 2-3 15,1 1 0-15,0-1-3 16,0 3-1-16,0 0-1 16,0 0 0-16,0 0 2 15,-1 0 2-15,-2 0-1 0,0 0-1 16,3 1 1-16,0 1 1 16,0-2-3-16,3 3 0 15,-1-3 1-15,4 3 2 16,3 0-1-16,0-1 2 15,0 1 0-15,2 0 1 16,-2 2 2-16,0 0 1 16,0 1-1-16,-1-1-1 0,1 0-3 15,-3 3 1-15,0-2-2 16,0-1 2-16,-3 0-2 16,5 1-1-16,-2-1 1 15,0 1 1 1,3-1 1-16,3 0 3 15,-1 1-5-15,1 2-1 16,0 0 0-16,0 0 2 0,-1 0 3 16,-2 0 2-16,0 0-3 15,-3 0-1-15,3 2-1 16,-4-2 1-16,1 3-2 16,-3 0 2-16,0-1-2 15,0 1-1-15,0-1 1 16,-1 1 1-16,1 0-1 0,0-1 2 15,0 1-2-15,3 2 2 16,-1 1-2-16,4-1-1 16,0 0 1-16,0 3 1 15,0 0 1-15,-1 0 1 16,-2 0-2-16,3 0-2 16,-9 0 1-16,0 0-1 15,-3 0 0-15,-3 0 0 16,-1 0 0-16,-2 0 2 15,0-3-1-15,0 0-1 16,-3 0 1-16,3 1 1 16,-3-1-6-16,0-2 1 15,0-1-19-15,0-2-8 16,0 3-17-16,0-3-6 16</inkml:trace>
  <inkml:trace contextRef="#ctx0" brushRef="#br0" timeOffset="31">13474 11621 176 0,'-6'-6'68'0,"6"4"-52"0,0-1 8 0,0 3 0 16,0 0-3-16,0 0 2 16,0 0-9-16,0 0-3 15,0 0-6-15,0 0-4 0,0 0 0 16,6 5-1-16,0 3 0 15,3 3-3-15,3 5 0 16,-1-1 4-16,4 7 1 16,3-1 2-16,0 0 2 15,0 0-1-15,-3-2 0 16,0-3-6-16,-3-1-1 16,-3-4 3-16,-4 0 1 0,-2-3 6 15,-3-3 5 1,-3-5 2-16,-5 0 0 15,-4-3-5-15,-6 1-2 0,0-1-2 16,0 0 1-16,0 1-4 16,3-1 0-16,3 3-3 15,1 0-1-15,2 0-8 16,0 3-2-16,3-1-21 16,0 4-9-16,0-1-36 15,6-5-57 1,6-3 29-16</inkml:trace>
  <inkml:trace contextRef="#ctx0" brushRef="#br0" timeOffset="32">12051 11250 132 0,'-3'-3'52'0,"3"1"-41"0,0 2 18 0,0 0 3 16,0 0-2-16,0 0 0 15,3 0-9-15,0-3-2 0,3-2-11 16,3-3 1-16,6 0 4 0,3-3-9 16,-1 3-5-16,4 1 1 15,-3 1-1-15,0 4 1 16,-3 2 0-16,-3 5-3 16,-3 5 2-16,-6 6 1 15,-6 8 0-15,-6 5 2 16,-6 0 3-16,0 0-4 15,-3 1-3-15,0-7 3 16,3 1 1-16,4-5 2 16,2-6 0-16,3-2 0 15,0-4 2-15,3 1-1 16,6-5 2-16,3-3 0 0,6-3 3 16,5 1-3-1,4-4-2-15,3 1-2 0,0 0 0 16,0 0-2-1,-1-1-1-15,-5 1-6 16,-3 2-1-16,0 1-26 0,-3-1-8 16,-3 0-25-16,-3-2-11 15,0 0-6 1</inkml:trace>
  <inkml:trace contextRef="#ctx0" brushRef="#br0" timeOffset="33">12399 11171 44 0,'-3'0'19'0,"-3"0"-15"0,6 0 6 0,0 0 3 15,0 0 10-15,-3 0 8 16,3 0-1-16,-3 0 0 15,0 0-4-15,0 0-1 16,0-3-1-16,0 3 2 0,0-3-14 16,3 1 2-16,0-1 2 0,0 0-2 15,0 1 0-15,3-1-6 16,3 1-3-16,3-1-2 16,3-2-3-16,3 2 1 15,3 0 1-15,0 1-3 16,0 2-2-16,-3 2 2 15,-4 4 0-15,-2 2 1 16,0-1 0-16,-6 4 2 16,-6 2 1-16,-6 1-1 15,-2-4 1-15,-1 1 0 16,0-1 3-16,0-2-1 0,3 0 0 16,3-3-3-16,0-2 1 15,3 0-2-15,6-1-1 16,3 1-2-1,6 2-1-15,3 1-1 16,0 2 3-16,-1-1 0 0,1 1 1 16,-6 3 4-16,0-3 5 15,-3 0 4-15,-6 2 2 16,-3-2-4-16,-6 0-1 16,0-2-6-16,-9-1-3 15,4 0-18-15,-1 1-6 16,-3 1-29-16,0 1-11 0,3 0-42 31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57:54.9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10970 8490 140 0,'-2'-13'52'0,"7"26"-41"0,-10-20 18 0,5 7 5 16,-3 0 2-16,-3 0 0 16,0 0-11-16,-3 2-5 15,-6 1-11-15,0 5 0 0,-3 2 4 16,-3 9-3-16,3 10 0 16,1 5-6-16,2 3-3 15,9 8 0-15,6-5 1 16,6-3 3-16,6-5 2 31,8-11 3-31,4-2 4 16,9-19-4-16,3-3 2 15,5-13-1-15,-5-8 1 0,-6-5-2 16,-6-5 1-16,-9-1 3 16,-7 1 3-16,-11-3-3 15,-5 5 2-15,-4 8-5 16,-6-2-1-16,-3 5-11 15,3 7-1-15,3 1-11 16,0 8-4-16,3 5-31 16,9 18-14-1,9 1-86 1</inkml:trace>
  <inkml:trace contextRef="#ctx0" brushRef="#br0" timeOffset="312.7598">11349 8647 236 0,'-9'5'88'0,"9"0"-69"0,-6-2 4 0,3 2-2 15,-3 6 0-15,-6 2 2 16,0 11-17-16,-3 2-5 0,3-5-2 16,0 1 2-16,3-9 4 15,0 3-11-15,3-11-3 0,0 11-67 16,3-14-26-16,0-4 5 15</inkml:trace>
  <inkml:trace contextRef="#ctx0" brushRef="#br0" timeOffset="517.922">11212 8641 252 0,'-6'6'96'0,"3"-4"-75"0,6 1-3 15,0 0-8-15,0 2 0 0,3 3 6 16,2 2 1-1,1 6 1-15,3 0-9 0,0 8-8 0,3-6-1 16,0 6 4-16,3-3 2 16,0 1-9-16,0-9-3 15,2 0-39-15,-2 0-15 16</inkml:trace>
  <inkml:trace contextRef="#ctx0" brushRef="#br0" timeOffset="1475.0097">11667 8551 148 0,'0'-8'55'0,"6"16"-43"0,-9-16 16 15,6 6 5-15,-3-4-3 16,0 4 2-16,-3-3-7 16,0-1-3-16,-3-2-12 15,-6 3 9-15,-6-3 7 0,-6 3-8 0,1 5 0 16,-7 5-8-16,6-5-4 16,0 5-6-16,9-2 0 15,6-3-5-15,6 11 1 16,6-1 0-16,12 3 2 15,3 3-1 1,3 3 1-16,9 5 0 16,-3 2 0-1,-10 1 2-15,4 2 0 16,-6 0 2-16,-9 2 1 0,-3-7 1 16,-6-3 0-16,-12-7 2 15,-3-4-3-15,-5-4-2 0,-7-4 2 16,0-12-2-16,3 2-1 15,3 2-6-15,13-17-8 16,8-4 5-16,11 1-2 16,13-1 0-16,3 1 8 15,3-1 4-15,-3 1-3 16,0 2 2-16,-4 3 2 16,-5 2 1-16,0 3-1 15,-6 1-2 1,0 1 3-16,-6 6 0 15,-3-5-15-15,0 5-4 16,-3 0-43-16,0 11-19 0,-3 2-21 16</inkml:trace>
  <inkml:trace contextRef="#ctx0" brushRef="#br0" timeOffset="1960.3081">11929 8504 212 0,'-24'-6'79'0,"21"12"-61"0,-9-9 6 16,6 6 0-16,-3 5-13 16,-3 2-3-16,-2 6-5 15,-4 11 0-15,6 7-2 16,0 8-1-16,6 1 3 0,6-1 4 15,9-10 6-15,9-3-12 16,3-11-4-16,5-2 16 16,7-18 8-16,6-14-6 0,-9-5-1 15,-4-6-4-15,-5-7 1 16,-6-3-2-16,-6 2 0 16,-9 3-3-16,-6-10-1 15,-12 10-8-15,0 3-2 16,9 11-14-16,-8 5-5 15,2-1-34 1,0 12-12-16</inkml:trace>
  <inkml:trace contextRef="#ctx0" brushRef="#br0" timeOffset="2366.5083">12206 8514 172 0,'-9'-2'66'0,"3"-1"-52"0,-3 14 12 16,6-3 4-16,-3 2-7 15,-3 3-1-15,0 6-6 16,0 5 0-16,0 7-9 0,0 9 0 0,9-3 0 15,3 5-12-15,6-7-4 16,3-9 19-16,6-10 12 16,3-10 14-1,3-1-19-15,2-18-4 16,4-3-9-16,-3-13 10 16,-3 2-7-16,-9-10 5 15,-9-3-2-15,-6 6 5 16,0 2-8-16,-9 6 3 15,-3 2-23-15,0 5-49 16,3 4 33-16,-6 7-25 16,3 5-34-16,0 8-18 15,3 6 17-15,6-1 13 16</inkml:trace>
  <inkml:trace contextRef="#ctx0" brushRef="#br0" timeOffset="2745.5647">12554 8504 216 0,'-9'-3'82'0,"9"3"-64"0,-6 3 4 0,3-1 13 0,0 4-22 0,-9 2-3 15,0 5-7-15,-11 8-11 16,8 5 4-16,0 14 4 15,6 2 0-15,9 6 11 16,6-6-5-16,6-2 5 16,6-3-6-16,8-8 0 15,4-8 10-15,-9-2 7 16,12-22-5-16,-9-13 5 16,2 3-13-16,-8-24 2 15,0 3-7-15,-9-17 0 16,-3 7-2-16,-6-4 1 0,-6 6-9 15,0 12-3 1,-3 7-17-16,-3 4-42 16,3 6 37-16,-6 8-17 0,3 5-57 15,1 8-28-15</inkml:trace>
  <inkml:trace contextRef="#ctx0" brushRef="#br0" timeOffset="3168.6265">12998 8535 180 0,'-3'-13'68'0,"3"13"-52"0,-9-2 21 0,6-1 26 15,6 3-35-15,-9 0 7 16,3 3-22-16,-9-1-16 16,3 6 1-16,-9 8-16 15,0 3 10-15,-3 10 6 32,9 2 2-32,9 12 7 15,9-4-4-15,6 1 10 16,6-5-7-16,3-12 16 0,3-4-12 0,3-16 11 15,-1-3-12-15,1-14 13 16,0 1-13-16,-6-16 18 16,0 2-15-16,-12-12 2 15,-4 4-8-15,-7-7-8 16,2 8 1-16,-9-1-35 16,3 11 19-16,-9 3-74 15,6 11 51-15</inkml:trace>
  <inkml:trace contextRef="#ctx0" brushRef="#br0" timeOffset="3559.3128">13310 8533 212 0,'-6'-3'79'0,"6"3"-61"0,-9 3 4 0,0 2 5 16,6 3-17-16,-9 5 7 16,3 3-10-16,-2 11-4 15,5-1-2-15,3 14 12 16,3-1-7-16,9-2 17 16,5-5-13-16,7-5 13 15,9-6-13-15,0-13 24 16,3-6-20-16,-4-12 20 15,1-1-19-15,-6-15 5 16,-3 2-11-16,-6-13 5 16,-4 3-7-16,-11-6-2 15,0 8-3-15,-11 0-24 16,2 9 13-16,-9-1-57 31,3 8 37-31,-9 5-99 0,6 6 71 0,-3 8-88 16,10 5 83-16</inkml:trace>
  <inkml:trace contextRef="#ctx0" brushRef="#br0" timeOffset="3887.3912">13679 8496 204 0,'-15'10'77'0,"15"-10"-60"0,-12 19 2 0,3-9 18 16,6 4-22-16,-5 10 24 16,2 2-23-16,0 14 10 15,3-3-15-15,6 5 9 16,3-5-11-16,8-8 15 16,4-5-14-16,6-8 20 15,3-6-17-15,3-12 11 16,-1-3-14-16,-5-17 6 15,-3 1-9-15,-9-13 4 16,0 5-6-16,-15-11-7 16,0 6 1-16,-12-9-31 15,3 14 18-15,-9 3-69 16,6 7 46-16</inkml:trace>
  <inkml:trace contextRef="#ctx0" brushRef="#br0" timeOffset="4202.2203">13962 8551 212 0,'-9'11'82'0,"9"-11"-64"0,-12 37 0 0,9-19 8 15,3 4-17-15,0 9 22 31,3 4-17-31,3-1 13 16,6 1-16-16,6-4 19 16,0-4-17-16,5-9 35 15,4-2-27-15,6-13 26 16,3-1-27-16,-1-17 16 16,1-4-21-16,-15-13 19 15,-3 1-20-15,-21-12 4 16,-6 6-10-16,-15-2-32 15,3 7 13-15,-8 3-73 16,2 10 47-16</inkml:trace>
  <inkml:trace contextRef="#ctx0" brushRef="#br0" timeOffset="4931.2807">14525 8520 236 0,'-12'26'88'0,"12"-26"-69"0,6 5 17 0,-6-5 22 15,0 0-33-15,3 0 13 16,2 3-23-16,4-3 0 16,3 3-9-16,6-3-1 15,0 0-3-15,9 0-8 16,0 0 3-16,2 0-21 0,-2 0 14 0,-3 0-58 16,0 2 38-16,-9-2-110 15,0 3 78-15</inkml:trace>
  <inkml:trace contextRef="#ctx0" brushRef="#br0" timeOffset="5143.4691">14545 8681 292 0,'-12'3'110'0,"12"-3"-86"0,6 8 7 16,-3-6 3-1,0 1-22-15,6 0 8 16,6-1-12-16,6 1 13 15,6-1-12-15,6-2-6 16,2 0-3-16,-2-2-38 16,-3 2 21-16,-6 0-116 15,-1 5 73-15,-5-5-90 16,0 0 86-16</inkml:trace>
  <inkml:trace contextRef="#ctx0" brushRef="#br0" timeOffset="5958.0209">15022 8660 280 0,'-6'2'104'0,"6"-2"-81"0,3 0 16 0,0 0 20 15,0 3-34-15,0-3 6 16,2 0-19-16,4-3-9 16,6 3-3-16,0-2-7 15,3 2 4-15,3-3-52 16,3 6 31-16,2-3-138 15,-2 2 90-15</inkml:trace>
  <inkml:trace contextRef="#ctx0" brushRef="#br0" timeOffset="6662.4968">15504 8506 220 0,'0'0'85'0,"0"0"-66"0,-6-2 14 16,0-1 11 0,6 6-26-16,-6-3 3 15,0 0-13-15,-6 0-5 16,3 5-2-16,-6 3-4 0,3 3 2 0,-3 4 7 15,4 7-3-15,-1 7 3 16,3 0-3-16,0 13 5 16,6-2-5-16,6-1 6 15,3-1-6 1,9-12 12-16,2-2-8 0,10-11 16 16,3-2-13-16,9-11 13 15,2-3-13 1,1-16 17-16,-6 1-15 0,-3-16 27 15,-10 2-22-15,-11-8 31 16,-6 6-27-16,-18-3 12 16,0 5-19-16,-17 0-19 15,2 11 2-15,-6 0-42 16,6 5 25-16,-2 3-82 16,8 5 57-16,0 2-153 15,9 6 111-15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38:06.6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15468 10380 204 0,'-6'-8'77'0,"0"2"-60"0,-3 6 21 0,6 0 9 15,-3 3-18-15,0 0-6 16,-3 2-8-16,-2 6-2 16,-1 4-7-16,-3 9 0 0,0 13 1 0,0 11-3 15,3-3-3-15,3-3 0 16,3 1-1-16,3-12-3 15,9 4 2-15,6-9 3 16,6-10 1-16,6-8 3 16,8-8 1-1,4-8 1-15,3-3 0 16,-6-7 2-16,-1-3 4 0,-8-6 3 16,-9-2 4-16,-9-5-7 15,-6-1-1-15,-6 1-5 16,-3 5 0-16,-3 2-7 0,-3 6-1 15,0 5-16-15,1 8-6 16,-1 3-18-16,3 5-7 16,3 5-17-16,6 3-5 15</inkml:trace>
  <inkml:trace contextRef="#ctx0" brushRef="#br0" timeOffset="265.5216">15727 10729 288 0,'0'-3'110'0,"3"9"-86"0,-3-4 18 16,0-2 3-16,0 0-22 15,0 0-7-15,0 0-13 16,0 0-4-16,0 0 0 16,0 0-22-16,0 0-7 0,0 0-34 15,0-2-11-15</inkml:trace>
  <inkml:trace contextRef="#ctx0" brushRef="#br0" timeOffset="705.1409">15801 10411 260 0,'0'-5'96'0,"0"5"-75"0,3 5 19 0,-3 1 2 15,0-1-13-15,0 3-5 16,0 5-11-16,0 0-6 0,0 6-4 16,0-3 0-16,0 0 2 0,0-1 0 15,0-1 0-15,0-4-6 16,3-2-1-16,3 0 1 16,3-3 0-16,3 1 1 15,3-1 0-15,6 0 0 16,6 1 0-16,-1 2-3 15,4 2 0-15,0 1-1 16,-3 2 3-16,-6 0 0 16,-6 0 3-16,-7 1 3 15,-5-4 4-15,-9 1 0 16,-2-1 0-16,-7-2-5 16,-3 0-3-16,-3-2-20 15,-3-1-8-15,-3-2-28 0,1-1-12 16,2-2-62-1</inkml:trace>
  <inkml:trace contextRef="#ctx0" brushRef="#br0" timeOffset="896.6367">15795 10409 324 0,'15'-16'123'0,"-3"8"-95"0,6-3 0 0,-6 6-6 0,0 0-18 16,3-1-1 0,6 1-30-16,2 0-11 15,7 5-100-15,12 0-45 16</inkml:trace>
  <inkml:trace contextRef="#ctx0" brushRef="#br0" timeOffset="1895.6492">16912 10496 168 0,'-12'-3'66'0,"6"3"-52"0,-3 6 12 15,6-1 4-15,-3 3-7 16,0 2-1-16,-3 6-10 16,0 6-3-16,0 1-5 15,0 4 6-15,3-1 5 0,3 1-5 16,3 2-3-16,6-3-2 15,6-2-1-15,3-3 2 0,9-2 3 16,6-9 0-16,-1-4 2 16,1-9 0-16,0-5 3 15,-6-8-1-15,-3-2 0 16,-6-6 1-16,-4-5 2 16,-8-6-7-16,-3 1-1 15,-6 2 0-15,-5 6 0 16,-4 2-9-16,3 8-1 15,-3 3-20-15,0 8-8 16,0 5-17-16,3 5-9 16,3 3-42-1,12 5-48-15,3-8 46 16</inkml:trace>
  <inkml:trace contextRef="#ctx0" brushRef="#br0" timeOffset="2100.9247">17230 10784 260 0,'-12'0'96'0,"12"3"-75"0,3-3 12 16,-3 0 0-16,0 0-18 15,0 0-6-15,0 0-25 0,0 0-12 16,6-3-52-16,-3 1-21 16</inkml:trace>
  <inkml:trace contextRef="#ctx0" brushRef="#br0" timeOffset="2587.3526">17311 10557 316 0,'3'-8'118'0,"2"3"-92"0,4-3 0 0,-3 5-6 0,3 3-14 15,0 0-3-15,3 0-2 16,0 3-1-16,3 2 0 15,0 0-3-15,0 3 0 0,-3 3 2 16,0 5 0-16,-10 0 3 16,-2 2 1-16,-5 1 3 15,-4-4 1-15,-6 1-3 16,0 0-1-16,-3 0-1 16,3 0-2-16,0-3 1 15,3 0 1-15,3-5-3 16,6 0-2-1,3-2 4-15,6-4-1 0,6 1 0 16,3 0-2 0,6-1 1-16,0 3-1 31,-3-2 0-31,0 2 2 0,-4 1 2 16,-2-4-1-16,0 1 2 15,-3 0-13-15,-3-1-3 16,0-2-25-16,-6 0-10 15,0 0-26-15,6 0-11 16,0 0-9-16</inkml:trace>
  <inkml:trace contextRef="#ctx0" brushRef="#br0" timeOffset="3035.9696">17552 10517 288 0,'6'-2'110'0,"-6"7"-86"0,0 3 7 16,3-3-4-16,-3 3-11 15,0 3-1-15,-3-1-9 16,0 3-2-16,3 3-2 0,0 0-2 0,0-5 3 15,0-1-2-15,0-2-1 16,3 0 1-16,3 0 1 16,0-3-3-16,2-2 0 15,4 2 1-15,3 1 0 16,0-1-3-16,0 0 2 16,0 1-1-16,-3 1 0 15,-3 1 4-15,-3 0 1 16,-3 0 5-16,-3 0 3 15,-3 0-4-15,-3 0 1 16,-3-3-7-16,-3 1-3 16,0-1-15-16,-3-2-6 15,0-1-26-15,0-2-11 16,3 0-54 0,-2-2-38-16,-7-4 67 15</inkml:trace>
  <inkml:trace contextRef="#ctx0" brushRef="#br0" timeOffset="3227.9224">17462 10541 296 0,'-3'0'110'0,"21"-3"-86"0,-3-2-2 0,-6 2-8 16,3 1 5-1,0-1 7-15,6-2-9 16,0 0-4-16,2-1-8 0,1 1-6 0,3 0 0 15,-3-1-195 1,3 4 107 0</inkml:trace>
  <inkml:trace contextRef="#ctx0" brushRef="#br0" timeOffset="4074.2921">18489 10467 204 0,'-9'-5'77'0,"6"5"-60"0,-3-3 10 15,3 3 4-15,-3 3-10 16,-2-1 0-16,-1 9-10 16,-6 2-2-16,-3 8-5 15,-3 8-3-15,3 3 2 0,3 0 2 0,6 0 4 16,6-1 0-16,9-2 0 16,12 1 1-16,3-7 1 15,0-4-1-15,3-9-1 16,0-10 3-16,2-5 5 15,-2-5-5-15,-3-6 1 16,-3-3 3-16,-6-2 2 16,-6-3-5-16,-3-5-3 15,-6 3-1-15,-3 2-1 16,-3 3-9-16,0 5-1 16,-3 5-16-16,3 3-5 15,0 6-19-15,0 2-9 16,3 5-16-16,6 3-9 0</inkml:trace>
  <inkml:trace contextRef="#ctx0" brushRef="#br0" timeOffset="4265.3563">18718 10726 304 0,'-8'3'115'0,"11"-3"-89"0,-3 5-8 0,0-5-7 15,0 0-4-15,0 0 6 16,0 0-9-16,0 0-2 16,0 0-2-16,0 0-42 0,0-2-19 15,5-1-64 1</inkml:trace>
  <inkml:trace contextRef="#ctx0" brushRef="#br0" timeOffset="4499.5466">18841 10440 244 0,'5'6'93'16,"-5"2"-72"-16,3 16 14 0,0-9 2 0,-3 9-8 15,0 5-2-15,0 0-13 16,-3 1-6-16,0-4-5 15,0-2-3-15,3-3 1 0,-2-3-12 16,2-2-3-16,2-2-28 16,1-1-11-16,6-5-69 15</inkml:trace>
  <inkml:trace contextRef="#ctx0" brushRef="#br0" timeOffset="4907.1093">18942 10459 268 0,'6'-13'101'0,"0"10"-78"0,6-2 9 0,-7 2-3 15,1 3-17-15,3 0-7 16,0 5-3-16,0 3 0 15,0 8-1-15,-3 8-3 0,-6 5 1 0,-3 3 1 16,-3 0 0-16,-3-3 0 16,0 0 2-16,-3-5-1 15,1 0 2-15,2-6-2 16,0-2 2-16,3-5-4 16,3-4 0-16,0 1 1 15,3-2 0-15,6-6 4 16,3 0 2-16,0-3-5 15,5 0 0-15,1 1-1 16,0-1 2-16,-3 0-21 31,3 3 11-31,-3-2-61 16,0 4 38-16,-6-4-103 16,3 2 75-16</inkml:trace>
  <inkml:trace contextRef="#ctx0" brushRef="#br0" timeOffset="5315.3862">19165 10443 296 0,'0'-3'110'0,"0"3"-86"0,6 8 5 0,-6-5-1 15,0 2-18-15,0 6 6 16,0 5-9-16,-3 0 2 16,3 2-5-16,-3 1 2 15,0-3-3-15,-3-3-2 16,6 0 0-16,0-2-6 16,3-1 3-16,3-2 1 15,3 0 1-15,6 0 0 16,0 0 0-16,3-3-3 15,2 3 2-15,-2 0 1 16,0 3 0-16,-3-3 2 16,-3 2-1-16,-6-2 4 0,0 3-3 0,-9-3-1 15,3 0 0-15,-12-3-19 16,3 0 10-16,-12-5-63 16,6 3 40-16,-9-6-119 15,7 3 84-15</inkml:trace>
  <inkml:trace contextRef="#ctx0" brushRef="#br0" timeOffset="5534.0849">19123 10419 284 0,'15'-10'107'0,"-15"10"-83"0,48-6 15 0,-27 4 14 16,-1 4-31-16,4-2 3 16,3 0-16-16,-3 0-14 15,0 0 2-15,-3-2-68 16,-4 2 39-16,1-6-134 16,0 4 93-16</inkml:trace>
  <inkml:trace contextRef="#ctx0" brushRef="#br0" timeOffset="11023.5306">18454 10496 72 0,'3'5'30'0,"0"-2"-24"0,-3 0 21 16,0-3 8-16,2 2 0 15,-2-2 2-15,0 0-5 16,3 3-2-16,0 0-11 15,-3-3-4-15,3 0-8 16,0-3-1-16,3-2 4 0,-3-1-6 16,3-2-2-16,0 3 3 0,0 0 1 15,-3 2 0-15,0 1-1 16,0 2-6-16,3 5 1 16,0 0 2-16,0 6 3 15,-3 5 4-15,3 2 2 16,0 1-3-16,-3 2-3 15,0 0-2-15,0-3 0 16,0-2-4-16,0-2 0 31,-3-4-8-31,3-2-4 16,-3-3-33-16,3 1-13 16</inkml:trace>
  <inkml:trace contextRef="#ctx0" brushRef="#br0" timeOffset="12763.3292">20141 10179 176 0,'-9'-14'68'0,"9"12"-52"0,-6-6 8 0,3 5 0 16</inkml:trace>
  <inkml:trace contextRef="#ctx0" brushRef="#br0" timeOffset="13044.0868">20112 10152 351 0,'-12'5'26'16,"-3"6"-13"-16,-3 5 5 0,0 8 2 15,0 5-6-15,0 8-3 16,3 8-9-16,6 5-1 16,4 0 1-16,7-7 1 15,7-4-4-15,6-10 1 16,6-10 2-16,6-11 3 0,9-13 2 16,-4-11 3-16,1-8-3 15,-6-5 1-15,-6-6-1 16,-9 1 3-16,-3 0-1 15,-9 2 0-15,-6 3-1 16,-6 5 0-16,-3 3-7 16,0 2 0-16,0 6-10 15,-3 2-4-15,3 4-15 16,3 1-8-16,4 4-24 16,8 7-87-1</inkml:trace>
  <inkml:trace contextRef="#ctx0" brushRef="#br0" timeOffset="13253.373">20311 10499 68 0,'3'2'27'0,"-6"-2"-21"0,3-2-30 15,0 2-16-15</inkml:trace>
  <inkml:trace contextRef="#ctx0" brushRef="#br0" timeOffset="13409.7013">20317 10485 228 0,'0'3'85'0,"0"0"-66"0,3-1 3 0,-3-2-1 16,0 0 0-16,0 0 2 15</inkml:trace>
  <inkml:trace contextRef="#ctx0" brushRef="#br0" timeOffset="13624.0086">20320 10493 449 0,'0'0'16'0,"0"0"-4"15,0 0-7-15,0 0-2 16,0 0-3-16,0 0-3 16,0 0-1-16,0 6 0 0,-3-4 0 15,3 4 3-15,0-1 0 16,0 0 3-16,0-5 1 16,0 3 1-16,-3-3-2 15,3 0 1-15,0 0-4 16,0 0 0-16,0 0-23 15,-3-3-10-15,0 1-31 16,6-1-11-16,0-5-22 16</inkml:trace>
  <inkml:trace contextRef="#ctx0" brushRef="#br0" timeOffset="14488.8935">20516 10226 156 0,'-3'0'57'0,"6"-2"-44"0,-3-4-1 15,0 6-3-15,0 0-8 16,0 0-1-16,0 0 4 16,0 0 2-16,0 0-2 15,3 0 2-15,-3 0 0 0,0 0 6 0,0 0 5 16,0 0-5-16,0 0-2 15,0 0-5-15,0 0-4 16,0 0 2-16,0 0 0 16,0 0-4-16,0 0 1 15,3 3 11-15,-3-3 5 16,0 0 3-16,0 0 1 16,3-3 0-16,-3 3 0 15,0 0-9 1,3 0-2-16,-3 0-1 15,0 0 0-15,-3 0 0 16,0 3 2-16,-3 0-5 0,0 2-1 16,-3 0-2-16,-2 6-2 0,-1-1 1 15,0 6-1-15,0 5 0 16,0 3 2-16,0 8-3 16,6 2 0-16,3 3-1 15,6-2 0-15,6-4 0 16,3-7-2-16,9-3 3 15,6-10 0-15,2-8 3 16,7-11 3-16,-3-6 0 16,-3-4 2-16,-10-6 0 15,-2-2 1-15,-9-3 2 16,-6 2 1-16,-9 1 1 0,-6-1 0 16,-6 1-6-1,1 7-4-15,-1 3-4 16,0 6 1-16,3-1-26 15,3 3-9-15,3 3-26 0,6 2-11 16,3-2-52 0</inkml:trace>
  <inkml:trace contextRef="#ctx0" brushRef="#br0" timeOffset="14910.9796">20823 10213 200 0,'-9'-3'74'15,"9"9"-58"-15,-3 2 9 0,3-3 0 16,-3 3-2-16,-3 2 1 0,0 4 0 16,-3 4 2-16,-3 6-14 15,0 2-2-15,3 3-3 0,3 6 1 31,4-1 0-31,-1 1-7 16,6-1 0-16,2-8 1 0,4-2 3 0,3-5-2 16,3-11-2-16,6-6 0 15,0-4 1-15,-3-6 8 16,3 3-6 0,-7-9 14-16,1 1-10 0,-9-8 7 15,0 2-8-15,-15-2 0 16,-3 0-6-16,-2 5-3 15,-4 8-6-15,-3 0-2 16,3 6-88 15,3 4-149 1</inkml:trace>
  <inkml:trace contextRef="#ctx0" brushRef="#br0" timeOffset="15335.0588">20963 10268 292 0,'-6'-10'110'0,"6"10"-86"0,9-3 5 15,-6 1-3 1,3 2-17-16,6-6-2 15,3 6-5-15,2-2-4 16,1 4 1-16,3 1 1 16,0 2 0-16,-3 3 2 15,-3 5-1-15,-9 3 8 0,-3 3-5 16,-12 5 1 0,0 2-3-16,-9 6 1 15,0 0-2-15,-3-3 2 16,3 2-2-16,-3-7-1 15,10-5 1-15,-1-6-8 0,6-2 4 16,3-3-3 0,6-3 3-16,6-5 2 15,3 0 1-15,8-5 0 0,4 2 0 0,3-5 0 16,-3 5 0-16,-3-2 2 16,-4 5-1-16,-2-3-12 15,0 3 7-15,-6-2-46 16,-3 2 28-16,-6-3-116 15,3 3 77-15</inkml:trace>
  <inkml:trace contextRef="#ctx0" brushRef="#br0" timeOffset="15758.6937">21249 10268 268 0,'0'-2'101'0,"0"2"-78"15,3 2 13-15,-3 1 16 16,3 2-31-16,-3 3 10 16,0 0-19-16,-3 3 3 15,3-1-10-15,-6 1-4 16,6 0-2-16,-3-3 1 15,3 2 0-15,-3-5 0 16,6 3 0-16,-3-5-7 16,6 2 4-16,0-5-3 15,5 3 3-15,4-3-2 16,0 3 2-16,3-1 2 16,3 6 1-16,0 3 4 15,-3-1-2-15,-7 4 12 16,1 1-7-16,-6 1 10 0,-3 6-10 0,-9-7-1 15,0 1-4-15,-8-3-17 16,2 1 8-16,-9-6-45 16,6 0 28-16,-9-8-136 15,6-3 88-15</inkml:trace>
  <inkml:trace contextRef="#ctx0" brushRef="#br0" timeOffset="15961.8896">21266 10216 288 0,'27'-16'107'0,"-27"16"-83"0,39-3 4 0,-24 0 0 15,3 6-18-15,2-3-3 16,4 0-4-16,0 0-51 15,0 0 26-15</inkml:trace>
  <inkml:trace contextRef="#ctx0" brushRef="#br0" timeOffset="17076.08">20832 10411 172 0,'0'-2'66'0,"0"2"-52"0,0 0 3 0,0 0 0 16,0 0-5-16,0-3 3 15,0 0-2-15,-3 1 2 16,0-1-8-16,0 0 5 0,0 3 1 16,-3 3-2-16,0 2-1 15,0 1-6-15,-3-1-3 16,0 0 0-16,0 3 1 16,3-2-17-16,0-1-4 15,0 0-35-15,6 0-13 16,6-5-18-16</inkml:trace>
  <inkml:trace contextRef="#ctx0" brushRef="#br0" timeOffset="21449.0071">15260 12954 220 0,'0'-11'85'0,"-6"3"-66"0,3-5 19 0,0 8 3 16,-3 2-4-16,-3-2 3 15,-3 2-9-15,-3 1-4 16,-3 2-15-16,-6 5-8 0,-2 8 0 15,-1 8-5-15,-3 16-2 16,6 19-1-16,3 10 0 16,7-2 3-16,8-1 2 15,6-5 0-15,9-2 2 16,11-3-2-16,13-8 2 16,6-11-2-16,0-13 2 15,-1-15-2-15,1-17 2 16,3-18 2-16,2-11 4 15,-2-10-6-15,-6-11-2 16,-13 0 3-16,-8 0 2 16,-15 61 64-1,-23-68-37 1,-7 12-9-16,0 14-15 16,-6 7-6-16,1 9-19 15,2 7-7-15,3 4 12 16,6 7-32-16,9 5-13 0,12 6-31 15,12-1-11-15</inkml:trace>
  <inkml:trace contextRef="#ctx0" brushRef="#br0" timeOffset="21935.4441">15745 12980 236 0,'-9'-5'90'0,"6"0"-70"0,-6 5 17 0,3 0 4 15,-3 0-11-15,-6 3 0 0,-6 2-17 16,-5 5-6-16,-1 12-4 15,0 15-5-15,0 10 1 0,6 9-1 16,10-1 0-16,5 1 6 16,12-1 2-16,11-2 0 15,13-5-1-15,6-8-1 16,6-14 2-16,-4-15 1 16,7-19 3-16,0-13-5 15,2-8-1-15,-5-14 4 16,-9-7 3-16,-16-8 2 15,-11-3 3-15,-12 3 2 16,-8 10 3-16,-7 8-2 16,-3 11-2-16,0 5-14 0,-3 6-6 15,1 5-21-15,-1 5-8 16,3 5-18-16,3 8-9 16,9 9-37-16,15 4-16 15,9 1-2 1</inkml:trace>
  <inkml:trace contextRef="#ctx0" brushRef="#br0" timeOffset="22281.4752">16203 13385 228 0,'0'8'85'0,"-3"-2"-66"0,0-4 16 0,3 1 4 16,0-1-1-16,-3 1 2 0,0 0-14 15,0-3-3 1,0 0-11-16,0-3-9 16,6 3-3-16,-3 0-2 0,0 0-2 15,3-3 3-15,-3 3 0 16,0 0 1-16,0 0 0 15,0 0 0-15,0 0 0 0,0 0 2 0,0 3 1 16,0 0 5-16,-3-3 5 16,0 0-14-16,-3 0-3 15,1-3-59-15,10 3-25 16,4-3-48 0</inkml:trace>
  <inkml:trace contextRef="#ctx0" brushRef="#br0" timeOffset="23016.8348">16632 12957 212 0,'-12'-11'79'0,"9"6"-61"0,-6-3 12 0,3 5 2 16,-3 1-6-16,-6-4 2 0,0 1-3 16,-5 2 2-16,-1 6-15 15,0 2-7-15,0 6-3 0,-3 7-5 16,-2 14 2-16,5 18-1 16,6 11 0-16,6 0 0 15,9-8-2-15,12 0 3 16,12-5 0-16,14-6 3 15,7-10 1-15,0-11-4 16,-1-16-1-16,-44-5 14 31,72-45 6-15,-19-10 7-16,-11-6 2 16,-21-3 3-16,-12 9-5 0,-12 2-1 15,-9 8-13 1,-3 5-4-16,-3 6-3 0,-3 5-11 0,0 13-3 15,4 5-19-15,2 6-9 16,3 5-24-16,6 5-9 16,6 0-33-1,9 3-51-15,3-2 46 16</inkml:trace>
  <inkml:trace contextRef="#ctx0" brushRef="#br0" timeOffset="23596.9936">17069 12965 220 0,'-5'-11'82'0,"-1"3"-64"0,-6 0 15 0,6 5 2 15,-6 1-5-15,-6 2 2 16,0 0-16-16,-6 2-4 16,0 6-8-16,-2 6-5 0,-1 7 0 15,3 13-1-15,3 14-2 16,6 5 3-16,6 2 0 16,9-7 1-16,9 2 0 15,9-7 0-15,15-4 2 16,9-4-3-16,-1-9 0 15,-2-10 10-15,0-16 3 16,-1-13 1-16,1-11 0 16,-3-10-3-16,-6-11 1 0,-10-11 0 15,-5-5 3-15,-9 3-7 16,-12 8-2-16,-6-1-1 16,-3 9 0-16,1 5-11 15,-7 11-5-15,-3 10-16 16,0 8-5-16,0 5-23 15,6 8-9-15,10 6-58 16</inkml:trace>
  <inkml:trace contextRef="#ctx0" brushRef="#br0" timeOffset="24036.4294">17468 12935 252 0,'-21'-13'93'0,"7"11"-72"0,-1-4 9 0,6 6-1 16,-3 0-11-16,-3 3-3 0,-3 5-8 16,-3 2-3-16,0 6-2 15,1 6-4-15,2 9-1 0,3 12-1 16,6 7 3-16,3 5 0 15,9-2 3-15,3-2-1 16,12-6 2-16,9-6 0 16,5-2 1-16,10-10 6 15,0-9 4-15,-4-12-3 16,-2-12-1-16,-3-10 2 16,-3-13 5-16,-7-10 2 15,-8-12 1-15,-6-7-5 16,-6-3-1-16,-6 8-8 15,-3-2-4-15,-6 7-1 16,0 6-1-16,-2 5-14 0,-7 10-3 16,0 6-26-1,3 8-13-15,6 10-34 0,9 9-14 16,9 2-6 0</inkml:trace>
  <inkml:trace contextRef="#ctx0" brushRef="#br0" timeOffset="24413.6593">17787 12893 272 0,'-18'-5'101'0,"12"5"-78"0,-3 0-5 0,3 5-5 0,-3 0-4 16,-6 3 5-1,0 8-10-15,-2 8-2 16,-1 10-2-16,3 11 2 0,3 11 1 0,6 5-1 15,3-6-2-15,9-4 5 16,9-12 1 0,6-4 4-1,14-11 4-15,16-11 1 16,3-8 3-16,-4-13-1 16,-2-16-1-16,-7-10 0 15,-8-11 0-15,-6-8 7 16,-12 3 5-16,-9 0 0 0,-9 2 1 15,-12-2-14-15,-15 5-4 16,-6 8-14-16,-5 8-5 16,2 10-23-16,3 8-10 15,4 11-22-15,8 8-9 16,9 3-51 0,12 0-59-16,9 2 61 15</inkml:trace>
  <inkml:trace contextRef="#ctx0" brushRef="#br0" timeOffset="24853.5048">18159 13306 288 0,'-27'16'107'0,"18"-14"-83"0,0 4 4 15,6-4-2-15,3-2-13 16,0 0 0-16,0-2-7 16,3-1-2-16,3 0-2 15,0 1-4-15,3-1 1 0,0 0 1 16,0 6 0-16,0 2 0 0,-3 3 0 15,-3 3 0-15,-6 2 0 16,-3 6 0-16,-3 2 2 16,-3 0 3-16,-3 0 4 15,3-2 5-15,3-3 3 16,0-6-3 0,6 1 2-16,0-6-5 0,3 0 1 15,6-2-9-15,3 0-2 16,6-3-3-16,3 2 0 15,6 1-9-15,3 2-5 16,2 3-36-16,7-3-14 0,0-5-78 16</inkml:trace>
  <inkml:trace contextRef="#ctx0" brushRef="#br0" timeOffset="25416.9156">18733 13023 264 0,'-12'-3'101'0,"9"1"-78"0,6 4 13 0,3-2 2 16,0 3-9-16,0-3 0 0,6 2-5 15,9 1-3-15,9 0-11 16,-3-1-6-16,-1-2-1 0,1 0-2 16,0 0 2-16,0-2-7 15,0-1 1-15,-27 3-127 32,35 0-23-32,-2 5-18 15</inkml:trace>
  <inkml:trace contextRef="#ctx0" brushRef="#br0" timeOffset="25635.5027">18763 13240 272 0,'-21'5'101'0,"24"-2"-78"0,3-1-2 0,3-2-5 16,3 3 1-16,9-3 4 15,12 0 3-15,-1 0 0 16,1-3-13-16,3 3-4 0,6-2-3 16,-1-1-9-16,1 3-2 0,-3 0-45 15,2 3-18-15,-8-3-61 16</inkml:trace>
  <inkml:trace contextRef="#ctx0" brushRef="#br0" timeOffset="26293.6262">19793 12814 244 0,'-9'-24'90'0,"9"24"-70"0,-21-13 10 16,9 7 10-1,6 4-23-15,-11-6 7 16,-1 8-15-16,-9 5-3 15,0 3-3-15,-9 19-5 0,-2 4 4 16,2 12 0-16,3 12 4 0,3 11 3 16,10 8-4-1,8-5 1-15,9-8 1 0,9-5 1 16,12-14 0-16,14-10 0 16,13-3-4-16,26-16-1 15,-2-16 3-15,-7-12 17 16,4-1-13-16,-4-27 38 15,-8 4-28-15,-15-20 45 16,-10 9-38-16,-23-11 25 16,-9 11-30-16,-23-11-3 15,-4 8-16-15,-6 8-38 16,0 6 19-16,-8 4-106 16,5 11 67-16</inkml:trace>
  <inkml:trace contextRef="#ctx0" brushRef="#br0" timeOffset="29760.1866">14822 14989 124 0,'0'5'49'0,"0"3"-38"0,0-5 23 0,0-3 11 0,0 0-10 15,0 5-2-15,0-3-6 16,0-2 0-16,0 0-15 15,0 0 2-15,0 0 2 0,3-2 1 16,0-9-5 0,0 1-9-1,3-4-2-15,-3 1-1 16,3 0 2-16,-3 0-1 16,0 2-1-16,0 1 1 15,0-1-1-15,0 3 0 16,0 3 0-16,-3 5 13 31,0 5-7-15,0 8-3-16,0 6 3 15,0 10 3-15,0 8-1 0,0 3 1 16,-3 5-5-16,0-3 4 0,0 0 2 16,0-2-8-16,3 0 0 15,-3-6-2-15,3-5 0 16,0-5 2-16,0-6 1 15,-3-4-1-15,0-4-2 16,0-2-17-16,0-5-9 16,3-3-28-16,-3 0-11 15,0-3-59 1</inkml:trace>
  <inkml:trace contextRef="#ctx0" brushRef="#br0" timeOffset="30856.9887">15218 15028 196 0,'-9'6'74'0,"6"-1"-58"0,3 0 14 0,-3 1 3 0,3-1-4 15,0 0 1-15,0-5-11 16,0 0-1-16,3 0-11 15,3-5 0-15,-3 0 3 0,3-3-8 16,0-3-1-16,0-2-1 16,0 0 0-16,3-3-3 15,-3 2 0-15,0 1-1 16,-3 3 3-16,0 2 0 16,0 2 1-16,-3 1-3 0,0 2 2 15,0 3-1-15,0 6-2 16,0 4 0-16,0 9 3 15,0 10 6-15,-3 8 5 16,0 5 1-16,-3 1 1 16,3-1 0-16,0 0 0 15,3 1-4-15,0-6-3 16,0-3-2-16,0-7 0 16,-3-6-2-16,3-3 2 15,0-7-22 1,-3-6-20-16,3-5-11 15,3-3-40 1,6-7-55-16,3-3 38 16</inkml:trace>
  <inkml:trace contextRef="#ctx0" brushRef="#br0" timeOffset="31653.9388">15596 15409 156 0,'6'0'57'0,"-3"3"-44"0,3-6 12 0,-6 3 1 15,0 0 3-15,6 3 2 0,-3 2 3 16,3 1 2-16,-6-4-20 16,0-2 6-16,0 6 5 0,-3-4-2 15,-3 3 0-15,0-2-9 16,0-3-5-16,3 0-6 16,0-3-2-1,0-2 1-15,3 0-7 16,0 0 0-16,6-1-1 15,0 4-1-15,3-1 4 0,0 0 0 16,-3 3 1-16,-3 0 2 16,-3 0-1-16,0 3 2 15,-3 0 2-15,-3-1 4 16,0 4-2-16,-3-4 1 16,-3 1-3-16,0-3 2 15,3-3-4-15,0 1-2 16,3-4-3-16,3 4-1 15,6-4-1-15,3 1 0 16,3 2 0-16,6 3 0 16,0 3 0-16,0 2 3 15,-6-2 4-15,0 2 3 16,-6 1 20 0,3 2-15-16,-9-1 2 15,-6-4-3-15,3 0 0 16,-9-1-5-16,0-2-3 0,3 0-1 15,3-2-1-15,3-1 0 0,0 0-7 16,6-2 0-16,0 5-10 16,0 0-4-16,0 0-31 15,6 0-14-15,3 0-84 16</inkml:trace>
  <inkml:trace contextRef="#ctx0" brushRef="#br0" timeOffset="32804.3561">15968 15023 148 0,'0'3'57'0,"0"2"-44"0,0-8-1 0,0 3-5 16,0 0-8-16,0 0-1 15,0 0 1-15,0 0 0 16,0 0 1-16,0 0 0 0,0 0 0 16,0 0 15-16,0 0 10 15,0 0 2-15,0 0 4 16,0 0-8-16,0 0-2 16,0 0-6-16,3-2-1 15,0-1-8-15,3-2-4 16,0-3-4-16,3-3 1 15,-3 1-1-15,3-1-2 16,0 0 3-16,-3 1 2 16,0 2 0-16,0 3-1 15,-3 2 1-15,0 3-1 0,-3 0 2 16,3 5 3-16,0 9 2 16,-3 4 1-16,2 11 2 15,-2 3 4-15,0 8-6 16,0 2 0-16,-2 6 5 15,2 2 1-15,0-3-5 32,2-4-3-32,-2-6-3 15,3-5 0-15,3-9 0 0,-3-7 1 16,0-5-18 0,0-6-5-16,-3-5-31 0,3 0-12 15,9-13-59 1</inkml:trace>
  <inkml:trace contextRef="#ctx0" brushRef="#br0" timeOffset="33545.9015">16427 15076 236 0,'-9'8'88'0,"6"-3"-69"0,6 0 8 0,-3-5 1 16,0 0-4-16,0 0 7 0,6-5-10 16,0-3-12-16,-1-5-9 0,7 0-4 31,-3-3 2-31,0 0 3 15,-3 0-2-15,3 0-2 0,-3 3-1 16,0 2 0-16,-6 4 0 16,3 1 0-16,0 4-6 0,-3 2-2 15,3 8 5-15,0 5 1 16,0 5 6 0,0 14 4-16,-3 0 8 0,-3 7 4 15,-3 4-2-15,3 2 2 16,-3 0-5-16,3 0 1 15,0-6-7-15,0-7-3 16,0-8 1-16,0-5 2 16,0-4-9-16,3-4-4 15,0-3-14-15,0-5-4 16,0-3-8-16,3 0-4 0,0-3-15 16,3-2-4-16,6-6-35 15</inkml:trace>
  <inkml:trace contextRef="#ctx0" brushRef="#br0" timeOffset="33868.3491">16846 15100 216 0,'-3'8'82'0,"9"-6"-64"0,-9 1 13 0,3-3 3 15,0 0-5-15,3 0 1 16</inkml:trace>
  <inkml:trace contextRef="#ctx0" brushRef="#br0" timeOffset="34149.6298">16861 15100 457 0,'9'-13'5'0,"3"-3"-3"15,0-8-4-15,0 3 0 16,0 0 0-16,0 2 0 15,-6 3 2-15,-1 6 2 16,1 2-3-16,0 2 0 16,-3 4 1-16,3 7 2 15,-6 6 1-15,0 10 1 16,0 8 4-16,0 3 5 16,-3 5 4-16,0 0 2 15,3 5-4-15,0 6-1 16,3-1-6-16,3-2-3 15,-3-8 0-15,3-8-1 16,-3-5-2-16,0-8 1 0,-3-3-15 16,0-5-5-16,0-2-13 15,0-6-6-15,3-6-28 16,3-7-11-16,3-6-40 16</inkml:trace>
  <inkml:trace contextRef="#ctx0" brushRef="#br0" timeOffset="34776.6519">17340 15060 248 0,'0'5'93'0,"-3"3"-72"0,6-8 18 15,-3 0 5-15,0 0-10 16,0 0 0-16,0 0-10 16,3-2-5-16,-3-1-11 15,3-2-5-15,0-6 0 0,3 1-2 16,0-4 2-16,0-2-9 15,0-2-3-15,0-1 0 0,0 4 0 16,0-1 6 0,-3 5 1-16,0 3-3 15,0 3 1-15,-3 2 0 0,3 6 2 16,-3 7 3-16,0 6 4 16,0 8-4-16,3 8-1 15,0 2 6-15,0 9 6 16,-3-1 0-16,0 8 3 15,3 6-4-15,3-3 1 16,0-3-9-16,0-5-2 16,-3-8 1-16,0-8 3 15,3-8-9-15,-6-5-2 0,2-5-50 16,-2-11-20 0,9-11-72-16</inkml:trace>
  <inkml:trace contextRef="#ctx0" brushRef="#br0" timeOffset="35797.522">17936 15050 116 0,'-27'0'44'0,"18"2"-35"0,-12 6 12 15,12-3 3-15,0-2 13 16,0 0 9-16,-3 2 0 0,0-2-1 15,1-1-24-15,2 4 12 16,3-4 6-16,3 1-5 0,0-1-2 16,3-2-7-16,6 3-4 15,3 0-11-15,6-1-6 16,11 1-1-16,7 0 0 16,0-3 1-16,0 0 0 15,-4-3-2-15,4 0-2 16,-6-2-2-16,0 2 1 15,-7 1 1-15,1-1 0 16,-3 1-5-16,-3-1 1 16,-3 0-9-16,-3 3-2 15,-3 3-12-15,-3-3-3 0,0-3-17 16,-3 3-6-16,0 0-17 16,0 6-7-16,0 1-20 15</inkml:trace>
  <inkml:trace contextRef="#ctx0" brushRef="#br0" timeOffset="36063.4194">17864 15243 276 0,'-21'-3'104'0,"21"3"-81"0,-3 3 5 16,3-3-2-16,0 0-8 15,6 2 6 1,18 1-5-16,6-3-10 0,3 0-1 16,2-3-1-16,4-5-3 0,9 3-1 15,-4 0-3-15,1 2-1 16,-3 6-8-16,-7-1-4 16,-2 4-31-16,-6 2-13 15,0-3-75 1</inkml:trace>
  <inkml:trace contextRef="#ctx0" brushRef="#br0" timeOffset="36863.037">17614 15380 224 0,'-6'-5'85'0,"6"5"-66"0,3-3 3 16,-3 3-3-16,3-2-6 15,0-1 2-15,0 0 1 16,0 1 2-16,3-1-10 15,0 0-4-15,0 1-3 0,3 2-1 16,0 2 0-16,0 4 2 16,-3 4 3-16,0 4 4 15,-3 1 2-15,-3 4-3 16,-3-1 0-16,-3 1-3 0,-3 2 0 16,0-2-3-16,0-3 1 15,-3-1 0-15,3-1 3 16,0-4 1-16,3-2 1 15,0-3 0-15,0 1 2 16,3-1-5 0,3 0-3-16,0-5-1 0,0 0-1 15,6 3 0-15,3-3 2 16,3 0-1-16,3 3 2 16,0-3-4-16,3 2-2 15,0 1 4-15,-4 2 1 16,1 0 0-16,-3-2-2 15,0 0-2-15,-3-1-1 0,0 1-31 16,0 0-15-16,3 2-94 16</inkml:trace>
  <inkml:trace contextRef="#ctx0" brushRef="#br0" timeOffset="38931.7943">17266 15642 156 0,'0'0'60'0,"0"-2"-47"0,0 2 8 0,0 0 2 15,0 0-5-15,0 2 1 0,-3 3-8 16,0 1-2-16,-3 2-5 16,0 2 2-16,0 4 0 0,0-1 2 15,0 0 0-15,-6 0-4 16,9 0-1-16,-3-2-1 16,3-6 1-16,0 6-2 15,3-6-1-15,0-2 1 16,6-6-4-1,3-2 2-15,3 0-1 16,0-3 0-16,0-3-3 16,0-2-1-16,0 0 0 15,0 2 2-15,0-2 2 16,0 2 3-16,-1 3-2 16,-2 3 0-16,0-3 1 15,3 3 2-15,-6-1 3 16,0 1 2-16,0 5 1 0,3 5 2 15,-3 1-1 1,3-1 0-16,0 6-3 0,0-1 1 16,0 3-2-16,-3 1 0 15,0-1-3-15,0-5 1 16,2 5-15-16,-2-5-7 16,-3-3-48-16,6-5-65 31</inkml:trace>
  <inkml:trace contextRef="#ctx0" brushRef="#br0" timeOffset="39402.8344">17337 15753 160 0,'0'-2'63'0,"0"4"-49"0,0-2 14 0,0 0 2 16,-3 8-15-16,0 0-6 16,-3 3-1-16,0 2-1 15,-2 3-3-15,-1 5 6 0,0 0 3 16,0 6-2-16,3-4-1 16,0-1 0-16,3 4 1 15,3-5-8-15,0 3-3 16,6-5-4-16,3-4 0 0,3-1 14 15,6-1 5-15,5-5-5 16,4 0-3-16,3-3-7 16,0 0 0-1,-4-2-18-15,-2-3-5 16,-3 0-44-16,0 0-17 0,-3 3-7 16</inkml:trace>
  <inkml:trace contextRef="#ctx0" brushRef="#br0" timeOffset="41270.4508">17650 16042 172 0,'-6'0'66'0,"6"-8"-52"0,0 8 8 0,0 0 1 16,3-3-5-16,0-2 1 15,3 0 1-15,0 2 0 16,3-2-11-16,0-1-5 0,3 6-3 16,2 0-6-16,1 8 1 15,0-2 2-15,-3 4 3 16,-3 1 0-16,-6 5-1 15,-6 2 1-15,-3 3-1 0,-6 0 0 16,0 6 0-16,-3 2 2 16,1-5 3-16,-1-6 0 15,3 1 0-15,3-6 8 16,3-5 6-16,3 3-6 16,3-6 0-16,0-5-9 15,6 3-3-15,3-3 1 16,6 0 3-16,2 0-2 15,4 0-2 1,3 0-9-16,-3 0-3 16,-3 0-21-16,0 0-9 0,0 2-60 15,-4-2-40 1,-5-5 60-16</inkml:trace>
  <inkml:trace contextRef="#ctx0" brushRef="#br0" timeOffset="42963.4263">17570 14790 140 0,'-6'-2'52'0,"9"4"-41"0,-6-2 11 0,3 0 1 15,0 0-9-15,0-2-3 16,0 2 0-16,0-3 0 0,-3 3-5 16,3-3-2-16,-3 1 2 0,0-1 1 15,0 3 3-15,0 0-1 16,-3-3 0-16,0 1-5 15,0-1-1-15,-3 0-1 16,0 1-2-16,0-1-2 16,-3 0-1-16,3 1 4 31,-6-1 1-15,3 3 0-16,1-2 1 15,2 2 0-15,0 0-4 0,0 0-1 16,0 2 1-16,0 1 0 15,3-1 1 1,-3 4 2-16,0-1-1 0,0 0-1 16,0 1 1-16,0 2-1 15,0 2 0-15,0 1 2 16,0 2-3-16,-2 0 0 16,2 3 1-16,0 0 2 15,0 0-3-15,0 2 0 16,0 1 1-16,0 2 0 15,3 0 2-15,0 0 1 16,0 1-6-16,-3-1 0 16,0-3 1-16,3 3 1 15,0-2 1-15,0-3 2 0,3 0-3 16,0 0 0 0,0-3 3-16,1 3 1 0,-1 0-4 15,3-1 1-15,-3 4 0 16,3 2 0-16,0 6-3 15,0 2 2-15,0 2 1 16,0 1 2-16,0 0-3 16,3 0-2-16,2-6 2 15,1 1 2-15,3-4 0 16,0-1-1-16,6-4 1 16,-3 1-1-16,3-4-3 0,3-1 2 15,3-4 1 1,2 1 0-16,7-3 0 0,0 0 0 15,3-3 0-15,-6-2 2 16,-1-3-1-16,-2-3-1 16,0-2 1-16,0-3 1 15,-3-3-3-15,-1-5 0 16,1-2-1-16,0-3 0 16,-3-1 2-16,-3-4 0 15,-3-3 4-15,-3-5 2 16,0-6 2-16,-3 0 2 15,0 0-5-15,-4-2-3 0,-2-3-1 16,-2-5-1 0,-1-3-3-16,-3 3 0 0,0 2 2 15,-6 0 2-15,0 9 4 16,0 10 2-16,0 2-1 16,0 9 1-16,0-1-9 15,0 6-3-15,3 2-13 16,3 3-6-16,3 0-150 31,9 6 72-31</inkml:trace>
  <inkml:trace contextRef="#ctx0" brushRef="#br0" timeOffset="43669.0798">17897 15949 192 0,'-6'0'71'0,"9"0"-55"0,-3 0-5 16,0 0-3-16,3 0-1 15,3 5 4-15,0 1 9 16,3-1 5-16,0-2-13 16,0-3-5-16,3 2-2 0,-1 1-3 15,1-3-2-15,0 0-15 16,-3 0-5-16,0 5-45 16,3-5-55-1,-3 3 25-15</inkml:trace>
  <inkml:trace contextRef="#ctx0" brushRef="#br0" timeOffset="43998.2915">18090 15830 220 0,'-6'0'85'0,"6"5"-66"0,0 3-3 0,0-2-5 16,0-4 7 0,0 9 6-16,0-1-15 0,0-2-4 15,0 0-4-15,0 0-4 0,0 0 2 16,0-3 3-16,0 3 1 16,0-2-4-16,0-6-1 0,0 5 3 15,0-5 1-15,6 0 0 16,0 3-2-16,0-1-6 15,3-2-4-15,0 0-8 16,3 0-1-16,-3 0-14 16,3-2-7-16,0-1-49 15</inkml:trace>
  <inkml:trace contextRef="#ctx0" brushRef="#br0" timeOffset="44216.8828">18192 15867 212 0,'-9'-3'79'0,"6"9"-61"0,3 2-1 0,0-3-5 16,0 3-2-16,-3 5 4 16,3 3-8-16,0 0-1 15,0 5-3-15,3 0-2 0,0-2 1 16,0-9-39-16,3 4-16 15,-3-1-39 1</inkml:trace>
  <inkml:trace contextRef="#ctx0" brushRef="#br0" timeOffset="45503.5179">18870 14870 232 0,'0'-3'88'0,"0"3"-69"0,0 0 8 0,0 0 1 16,3 3-6-16,-3-3 1 15,0 0-1-15,6 8-2 16,-3-1-10-16,-3 9 0 0,-3 8 1 0,-6 8-2 16,-6 5 2-16,-2-3-4 15,-1 3-2-15,0-5-2 16,-3-3-3-16,6-2 1 15,3-6 1-15,3-3 3 16,3-4 2-16,6-4-1 16,6-2-1-16,9-5-3 15,6-1 1-15,9-2 0 16,0-2 1-16,-4-1-5 16,1 0-1-16,0-2-2 15,0 0 3-15,-4 0-9 16,1 2-3-1,-3 0-13-15,0 1-4 16,-3 2-11-16,0 0-4 0,-3-3-17 0,-1 0-9 16,1 3-23-1</inkml:trace>
  <inkml:trace contextRef="#ctx0" brushRef="#br0" timeOffset="45831.8584">19111 14967 260 0,'-6'-7'96'0,"3"4"-75"0,3 0-5 0,0 3-9 0,0 0 1 16,0 0 7-16,0 0 4 16,3 3 3-16,0 5-12 15,0 5-3-15,3 8-3 0,0 8 2 16,-3 6 3-16,0-4 2 15,-3 7 1-15,0 4-2 16,0 3-1-16,0 2-5 16,0-4-1-16,0-6-1 15,0-5 1-15,0-6-2 16,0-7 2-16,0-1-11 16,0-5-2-16,3-2-22 15,0-6-9-15,0-5-40 16,0-8-18-16,0-10-6 15</inkml:trace>
  <inkml:trace contextRef="#ctx0" brushRef="#br0" timeOffset="46302.294">19492 15211 260 0,'-17'-3'96'0,"11"6"-75"0,-3 0 3 0,9-3-2 16,0 0-1-16,0 0 4 15,0 0 4-15,6 0 5 16,0-3-19-16,5 0-10 15,4 1-5-15,6-4 6 0,6 4 6 16,0-4-6-16,3 4-3 16,-4-1-2-16,-2 3 1 15,-3 0-14-15,-3 0-5 16,3 0-35-16,-6 0-16 16,2 0-69-1</inkml:trace>
  <inkml:trace contextRef="#ctx0" brushRef="#br0" timeOffset="47070.9493">19942 15081 288 0,'-12'-10'110'0,"9"2"-86"0,0-3 5 0,3 11-3 0,3-5-11 16,3-3 2 0,3 0-6-16,3-3 1 0,3-2-7 15,5 0-3-15,4 2-1 0,0 6-4 16,3 2 0-16,0 6 2 16,-4 5 2-1,-2 5-2-15,-6 11 0 0,-6 5-4 16,-6 3-1-16,-9-3 3 15,-9 3 1-15,-3 2 2 16,-5 6 0-16,-1 2-3 16,0-2 2-16,0-6-1 15,3 1 0-15,6-9 4 16,4-7 1-16,2-3 1 16,3-6 0-16,3-5 2 0,6 6 1 15,0-6 1-15,6-2 0 16,2 0-2-16,10-3-1 15,3 0 1-15,6 0 1 16,0 0-6-16,2 0 0 16,-5 2-3-16,0-2 0 15,-9 0-14-15,0 0-6 32,-3 3-25-32,-1-3-9 15,-2 0-35-15,0-3-57 16,0-5 38-1</inkml:trace>
  <inkml:trace contextRef="#ctx0" brushRef="#br0" timeOffset="47398.9932">20302 14960 324 0,'-9'2'123'0,"12"3"-95"0,-3-10-11 0,0 5-9 16,6 0-4-16,-6 0 5 15,9 0 1-15,0-2 2 16,3-1-6-16,3 0-6 0,3-2-1 16,5 0-21-16,1 2-10 15,0 0-46-15,0 3-17 16,-6-2-17 0</inkml:trace>
  <inkml:trace contextRef="#ctx0" brushRef="#br0" timeOffset="47792.8767">20656 14772 340 0,'-6'5'126'0,"9"-2"-98"0,-9 7-12 16,6-4-13-16,-3 1-4 16,0 1 5-16,-3 0 2 15,3 0 2-15,0 0-4 0,0-3-3 0,3 1 2 16,-3-1-2-16,6-2-1 16,-3-3 7-16,6 2 3 15,3-2-5-15,3 0-1 16,0 0-2-16,3 0 1 15,0-2-2-15,0 2-1 16,0-3-2-16,0 3-1 0,-1-3-7 16,-2 3-2-16,-3-2-13 15,0 2-6 1,0 0-17-16,-3 0-8 0,0 0-60 16,0 0-31-1,0-3 74-15</inkml:trace>
  <inkml:trace contextRef="#ctx0" brushRef="#br0" timeOffset="48060.96">20811 14735 208 0,'-6'-8'77'0,"0"5"-60"0,6 3 4 16,0 0-1-16,0 0 14 15,0 0 11-15,0 5-9 16,0 1-1-16,0 2-20 15,-3 5-5-15,3 5 1 0,-3 6-1 0,3 11 2 16,-3 2-2-16,3 2-1 16,0-2-5-16,0-2-1 15,0-9-1-15,0-5-2 16,0-2-19-16,3-3-10 16,-3-6-45-16,6 1-17 15,0-16-35 1</inkml:trace>
  <inkml:trace contextRef="#ctx0" brushRef="#br0" timeOffset="66090.379">14891 16939 204 0,'-9'0'77'0,"6"2"-60"0,0-7 19 0,3 5 5 0,0 0-1 16,0 0 0-16,6-8-15 15,3 3-7-15,6-8-11 16,2-1-3-16,7-7 0 0,3 13-5 15,9-2 1-15,2 15 0 16,4 5 2-16,-3 6-3 16,-7 6-2-16,-8-4 4 15,-9 9 1-15,-15 4-5 16,-9 6 0-16,-12 6-1 16,-5 2 2-16,-7 8 3 15,0-8 2-15,0-6 1 16,7-7 0-16,2-6 2 15,9-2 1-15,3-8 10 16,6-3 4-16,6-2-11 0,9-8-6 16,12-3-2-16,12 5 0 15,8-5-1-15,4 5-1 16,-3 0 1-16,-4-2-1 16,-2 2-9-16,-3-2-4 15,-4 0-22-15,-2-1-10 16,-3-2-23-16,0 6-9 15,0-4-36 1</inkml:trace>
  <inkml:trace contextRef="#ctx0" brushRef="#br0" timeOffset="66435.7407">15587 17119 308 0,'-24'-11'115'0,"21"8"-89"0,0 1-6 0,3 2-6 16,3 0-2-16,3-6 4 15,6 6-2-15,6-5 0 16,6-3-8-16,3 6-4 0,2-1-1 16,-2-5-4-16,0 3 2 15,0 2-4-15,0-2 1 16,-1-1-27-16,-2 6-9 16,-6 0-22-16,-3 6-6 15,-3 2-41 1</inkml:trace>
  <inkml:trace contextRef="#ctx0" brushRef="#br0" timeOffset="66592.3424">15647 17272 312 0,'-48'16'118'0,"39"-11"-92"0,6 0 6 16,3-5-2 0,18-5-17-16,6 0-4 15,9-6-4-15,-1-5-3 16,4 3-6-16,6 5 0 0,8-2-33 15,4 2-13-15,5 0-87 16</inkml:trace>
  <inkml:trace contextRef="#ctx0" brushRef="#br0" timeOffset="67879.5319">16299 17023 148 0,'-3'3'57'0,"3"-3"-44"0,0 0 14 0,0 0 3 0,0 0 0 15,0 0 2-15,0 0-9 16,0 0-1-16,3 0-13 16,-3-3-1-16,3 1-1 0,-1-6-1 15,1 2 1-15,0-2-6 16,0 1-1-16,0-1-2 16,0-3 0-16,0 6 2 15,0 2 2-15,-3-2-8 16,3 5-1-16,-3 0 8 15,0 0 4 1,0 5-2-16,3 3-2 16,-3 5 0-16,0 6 1 15,0 2 3-15,0 11 4 0,0 7 0 0,0 1 2 16,3 0-6-16,0-8-3 16,0-1 1-16,0-4 2 15,0-3-2-15,-3-9 0 16,0-1-1-16,3-1 1 15,-3-8-15-15,3 3-5 16,-3-8-20-16,0 0-9 0,3-3-48 16,6-2-40-1,0 0 53-15</inkml:trace>
  <inkml:trace contextRef="#ctx0" brushRef="#br0" timeOffset="68349.17">16680 17007 200 0,'-9'-8'74'0,"6"8"-58"0,-3 6 7 0,3-4 1 16,0 4-6-16,-3-1-1 16,0 3-3-16,-3 5 1 15,0 6-8-15,0 5 0 0,0 5 0 16,6 10-1-16,9 4 1 16,0-4-6-16,6-4-1 15,6-9 2-15,3-2 3 16,5-13 2-16,4-6 1 15,3-5 0-15,-3-8 2 16,-1-11-3 0,-2-2 1-16,-9-5 4 15,-6-6 2-15,-12-2 4 0,-6-3 3 0,-6 5-9 16,-6 5-4-16,-3 1-5 16,4 7-3-16,-1 6-6 15,3 8-4-15,0-3-16 16,6 8-9-16,0 0-19 15,9 5-8-15,6 1-29 16</inkml:trace>
  <inkml:trace contextRef="#ctx0" brushRef="#br0" timeOffset="68692.7852">17096 17346 148 0,'3'0'57'0,"-9"0"-44"0,6-3 10 0,3 3 2 16,-3 0 10-16,3 0 8 0,-3 0-6 15,3 0-2 1,-3 0-19-16,0 0-1 0,6 3-1 0,-6-3-5 16,0 0-1-16,3 0 5 15,-3 0 1-15,0 0-5 16,0 0-3-16,0 0-3 16,0 0-3-16,0 0-2 15,0 0-1-15,0 0-34 16,3-3-15-16</inkml:trace>
  <inkml:trace contextRef="#ctx0" brushRef="#br0" timeOffset="69337.8798">17507 16997 180 0,'-12'-11'68'0,"3"6"-52"0,0-3 3 16,3 8-1-16,-3-5 0 15,-6 5 3-15,1-3 4 16,-4-2 2-16,-3 5-14 16,-3 8-3-16,3 2-3 0,0 9-3 15,4 7-3-15,-1 14 4 16,9 8 4-16,6-3-3 0,6 2-1 16,9-10 0-16,9-2-1 15,8-9 4-15,10-7 3 16,0-11 0-16,-1-11 3 15,-2-10-1-15,-3-11 0 16,-6-11-1-16,-7 1 2 16,-5-8-1-16,-6 2 0 15,-6 0-7-15,-6 1-4 16,-3 7-1-16,-6 3 1 16,-2 5-14-1,-4 6-5-15,0 4-24 16,0 12-9-16,3 4-36 15,9 9-13 1,3 5-7-16</inkml:trace>
  <inkml:trace contextRef="#ctx0" brushRef="#br0" timeOffset="69963.7484">17153 17359 176 0,'0'6'66'0,"-3"-1"-52"0,3-2 8 16,0-3 1-16,0 5-8 15,-3-5 2-15,0 5-1 16,-3-5-1-16,0 0-7 16,0 0 4-16,3 0 1 0,-3-5 2 15,3 5 4-15,0-5-11 16,3 2-4-16,0-2-6 15,6 5-1-15,-6 0 4 16,6 0 1-16,0 0-3 16,0 5-1-16,-6-5 7 0,3 3 4 15,-3-3 11-15,0 5 7 16,-3-5-12-16,0 0-3 16,0 0-8-16,3 0-1 15,0 0-6-15,0-5-2 16,0 5-38-16,0 0-16 15,6 0-74 1</inkml:trace>
  <inkml:trace contextRef="#ctx0" brushRef="#br0" timeOffset="70793.9741">17930 16994 160 0,'6'-13'60'0,"-6"10"-47"0,0-7 17 15,0 10 3-15,0-3-1 16,-3-2 3-16,3 5-6 0,-6-5-1 16,-3 5-15-16,-3-3-1 0,-3 3 1 15,-3 3-7-15,-3 2-1 16,0 8-3-16,-2 6-2 15,2 2 1-15,3 16-1 16,6 5 0-16,6 3 0 16,6-3 0-16,12-5 0 15,9-5 2-15,15-5 1 16,2-9-1-16,1-5-2 16,-3-13 3-16,-1-8 2 15,-2-10 0-15,0-3 2 16,-9-11 0-16,-6-2 3 15,-7-3 4-15,-5 0 1 16,-6 2-6-16,-6 3-1 16,-2 3-6-16,-4 3-2 15,0 2-9-15,-3 11-2 0,0 5-21 16,-3 3-6-16,9 5-25 16,0 8-8-16,12 5-41 15</inkml:trace>
  <inkml:trace contextRef="#ctx0" brushRef="#br0" timeOffset="71279.3013">18436 16941 260 0,'-18'-5'96'0,"15"2"-75"0,-6-2-5 0,3 5-9 16,-3-3-3-16,-3 3 5 15,-3 0 6-15,-3 3 5 0,-2 2-10 16,-1 3-6-16,0 11-2 0,0 5-5 15,3 13 2 1,6 8-1-16,6 8 0 0,9-8 4 16,12 0 3-16,9-6 0 15,15-7 0-15,-1-6 1 16,1-12 1-16,-3-6 3 16,3-16 1-16,-4-8 1 15,-2-13 2-15,-6-11 2 16,-9-5-1-16,-9 0-3 15,-9-3-2-15,-6 3-4 16,-6 6-1-16,0-1-8 16,0 8-2-16,-3 11-20 15,3 0-9-15,3 2-42 16,3 11-16-16,6 8-31 16</inkml:trace>
  <inkml:trace contextRef="#ctx0" brushRef="#br0" timeOffset="71657.0572">18891 16899 228 0,'-9'-11'85'0,"3"11"-66"0,-12 8-3 0,9-5-7 16,-5 0 19-16,-7 7 11 15,-6 1-6-15,3 5-4 0,-3 5-17 16,7 16-10-16,5 5-2 0,9 3-2 16,9 3-2-16,12-11 0 15,11 0 3-15,10-13 6 16,6-19 7-16,-4-8 5 16,1-15 2-16,0-14-4 15,-3-8-1-15,-7-5 3 16,-11 6 1-16,-9-6-5 15,-9 0 0-15,-9 2-6 0,-3 1 1 16,-6 8-16-16,-2 7-7 16,-1 9-32-16,-3 10-12 15,6 8-54-15,3 8-20 16,3 18 24 0</inkml:trace>
  <inkml:trace contextRef="#ctx0" brushRef="#br0" timeOffset="72206.0521">19105 17277 248 0,'-3'0'93'0,"3"-2"-72"0,3 2-6 0,0-3-8 0,3 3-1 0,0-5 6 16,0 5-4-16,0 0 0 15,0 5-4-15,0 0-5 0,0 3-2 16,-3 0 2-16,-3 5 0 16,-3 1 1-16,-3-1 0 15,-3 0 4-15,0 6 5 16,-3-6 1-16,0 0 4 15,4-2 6-15,2-3 2 16,0-3 0-16,3-2 1 0,3 2-11 16,0-5-4-16,9 0-3 15,5 0 1-15,4 0-8 16,6-5-3-16,0 5 3 16,3 0 2-16,-3 0-12 15,-4 0-7-15,-2 0-34 16,-3 5-14-16,3 0-64 15</inkml:trace>
  <inkml:trace contextRef="#ctx0" brushRef="#br0" timeOffset="74036.6133">16296 17907 200 0,'-3'0'77'0,"3"5"-60"0,0-5-3 0,0 0-5 15,0 0 6 1,0 0 5-16,0 0-4 0,3 0 1 16,0-5-10-16,0 0-4 15,-1-3 0-15,1 0-2 0,0-3-1 16,0-2-2-16,0 5 1 16,0-5 1-16,0 5 0 15,0-3 0-15,0 9 2 16,-3-4 1-16,0 1 3 15,3 2-10-15,-3 3-2 16,0 0 5-16,3 8 2 16,0-2 1-16,0 2-2 15,3 5 5-15,0 5 4 16,-3 9 1-16,0 7 2 16,-3 6 5-16,0 2 1 0,0 1-9 15,0-4-3-15,0-7-4 16,0 0 1-16,0-11 0 15,0-3 1-15,0 1-2 16,0-6 1-16,0-5-11 16,0-3-2-16,0 1-22 15,0-6-6-15,0 0-43 16,6 2-61 0,0 4 33-16</inkml:trace>
  <inkml:trace contextRef="#ctx0" brushRef="#br0" timeOffset="74604.0705">16721 17875 160 0,'-3'-13'60'0,"0"13"-47"0,3-8 15 15,-3 8 4-15,0 0-3 16,0 0 3-16,-3 0-12 16,-3 5-2-16,-2-2-10 15,-1 8 1-15,-6 2 4 0,0 8-5 16,0 11 0-16,3 13-6 16,3 2-2-16,9 6 0 15,9-8 0-15,6 0 2 16,3-8 1-16,6-8 5 15,3-10 3-15,2-11 2 0,7-3 5 16,3-13-4-16,0-5 0 16,-4-11-4-16,-5-5 1 15,-9-8 3-15,-9-3 1 16,-9 1-4-16,-6-1 1 16,-6 3-5-16,-3 5-2 15,0 6-7-15,0 10-1 16,1 3-21-16,5 2-7 15,0 8-33-15,6 3-13 16,6 3-55 0</inkml:trace>
  <inkml:trace contextRef="#ctx0" brushRef="#br0" timeOffset="74981.3612">17126 18142 112 0,'-6'14'44'0,"0"-9"-35"0,3 8-4 15,0-7-3-15,0-4 31 16,0 3 17-16,0 1-1 0,0 2-1 16,3-3-25-16,0-5-9 15,0 0-9-15,0 0 5 0,3 0 5 16,-3-5 4-16,3 5 1 15,0 0-3-15,-3 0 2 16,0 0-6-16,3 5-3 16,-3-5 3-16,0 0 4 15,0 8 0-15,0-8-1 16,-3 0-2-16,0 0-1 16,0 5-10-16,3-10-1 0,0 5-4 15,0-8 0 1,0 8 0-16,0-5-2 0,0 5-2 15,0-3-1 1,0-2-21-16,0 5-8 0,3-6-37 16,3 6-14-16</inkml:trace>
  <inkml:trace contextRef="#ctx0" brushRef="#br0" timeOffset="75623.0096">17495 17828 152 0,'-6'-8'57'0,"-3"2"-44"0,-9 6 18 15,12 6 8-15,-3-4-5 16,-5-2 1-16,-4 11-16 16,-3 2-4-16,0 8-9 15,3 6-2-15,3 18 0 0,9 2-7 16,6-2-2-16,12 0 8 15,12-5 7-15,9-8 2 16,3-6 1-16,2-13 4 16,-2-7 1-16,0-17-5 15,-4-2 0-15,-2-14-2 16,-3-7 1-16,-9-11 2 0,-9 5 2 16,-6 1-5-16,-9 2 1 15,-3 2-7-15,-3-2-3 16,0 11-8-16,-3 5-1 15,3 7-19-15,0 4-8 16,3 2-33-16,3 13-12 16,9 8-43-1</inkml:trace>
  <inkml:trace contextRef="#ctx0" brushRef="#br0" timeOffset="76079.0921">18016 17822 244 0,'-15'-2'93'0,"15"-4"-72"0,-3 6-6 0,3 0-6 15,0 0-10-15,-3-5 0 16,-3 10 10-16,-3-5 3 16,-6 8-5-16,-2 6-2 0,-4-1 1 15,0 13-5-15,0 6-1 16,6 13 4-16,9 3 2 16,12-3 4-16,12 0 1 15,9-8-1-15,3-8-1 16,-1-5 6-16,4-11 2 15,3-13-2-15,-6-6 1 16,-4-12 2-16,-2-9 3 16,-6-12-2-16,-6-1 0 15,-6-5-6-15,-6 0-3 0,-6-2-12 16,-3 2-6-16,-3 5-7 16,0 8-4-16,3 6-27 15,0 7-12-15,3 11-52 16,3 16-59-1,6 5 50-15</inkml:trace>
  <inkml:trace contextRef="#ctx0" brushRef="#br0" timeOffset="76626.0373">18498 17849 228 0,'-6'-3'88'0,"0"-2"-69"0,0 0 2 15,3 5-5-15,-3-3-3 16,-3-2 3-16,-2 5-9 16,-7 0-4-16,-3 5-2 15,-3 3-1-15,0 5 2 0,3 6-1 16,4 12 2-16,5 9 0 15,9 5 1-15,6 3 0 16,12 5 2-16,11-8-3 16,4-6-2-16,0-12 4 15,3-9 1-15,2-10 6 16,1-16 3-16,3-10 3 16,-1-14 3-16,-5-10 4 15,-6-9 4-15,-9 4-6 16,-12 2-4-16,0 8-5 15,-21-8 1-15,-6 2-13 0,0 6-3 16,0 3-31-16,3 10-12 16,4 8-59-16,5 6-23 15</inkml:trace>
  <inkml:trace contextRef="#ctx0" brushRef="#br0" timeOffset="77465.9227">18945 17873 164 0,'-3'0'63'0,"3"0"-49"0,-3 0 18 16,3 0 7-16,0 0 2 15,0 0 3-15,0 2-9 16,0 4-2-16,3-6-18 16,-3 0 0-16,0 0-1 0,3 0-5 15,0 0-3-15,0-6-1 16,3-2-1-16,0 3-2 15,0-3-2-15,-1 0 1 16,1-2-1-16,-3 2-3 16,0 2 2-1,0-2 1-15,0-2 0 16,-3 2 0-16,3 5 2 0,-3 1-1 0,0-1-1 16,0 3-2-16,0 0 1 15,3 8 1 1,0 2 2-16,-3 12-3 0,0-1 0 15,0 11 7-15,0 7 4 16,0 6 1-16,3-5 1 16,0 5-4-16,0-11-3 15,0-2 0-15,0-6-1 16,0-7 0-16,0-6 0 16,0-5-18-16,0-3-7 15,0 1-19-15,3-6-5 0,0-6-40 16,3 1-15-16,3-3-8 31</inkml:trace>
  <inkml:trace contextRef="#ctx0" brushRef="#br0" timeOffset="78194.9032">19626 17888 204 0,'-12'0'77'0,"3"0"-60"0,7 3 24 0,2-3 6 15,0 3-2-15,0-3 0 16,0 0-18-16,5 0-6 16,4 0-13-16,3-3-3 0,3 3 1 15,6 0 1-15,6 0 1 16,0 0-4-16,-1 0-1 15,-2 0 1-15,0-3 2 16,-3 1-5-16,-3-3-1 16,-3 5 0-16,-1-6 0 15,-2 6-5-15,-3-2-1 16,-3-4-6-16,0 6 0 0,-3 0-16 16,-3 0-7-1,0 0-12-15,0 0-6 0,0 0-15 16,0 6-8-16,0-4-7 15</inkml:trace>
  <inkml:trace contextRef="#ctx0" brushRef="#br0" timeOffset="78494.4217">19674 18037 196 0,'-15'5'74'0,"6"-2"-58"0,3-3 16 0,3 0 4 16,3 0 6-16,0 5 4 16,0-5-7-16,3 0-1 15,3 5-22-15,6-5-5 0,3 0-3 16,9-5 9-16,0 5 4 16,2 0-11-16,1 0-3 15,-3 0-5-15,0-5-2 16,-3 5 1-16,-4 0-1 15,-2 0 2-15,0 0 1 16,-3 0-19-16,0 0-9 0,-3 0-36 16,3 0-13-16,0 0-68 15</inkml:trace>
  <inkml:trace contextRef="#ctx0" brushRef="#br0" timeOffset="80861.1745">20382 17828 220 0,'-9'0'82'0,"3"0"-64"0,4-6 15 0,-1 6 2 16,3 0-5-16,-3-8 2 15,3 3-14-15,3-8-3 16,2-6-9-16,10-2 0 0,0 0 4 16,6-3-4-16,3-2-1 15,6 7-2-15,2 11 0 16,4 3-4-16,-3 10-2 0,-3 9 2 15,-7 9 2-15,-5 4 0 16,-9 2-1-16,-9 3 1 16,-12 7 1-16,-8 1 1 15,-7 5 1-15,-3 5-2 16,-3-2-2-16,3-8 1 16,4-1-1-16,-1-2 6 15,6-10 6-15,6-6 3 16,6-8 0-16,3 3-3 15,6-8 0-15,3-3-5 16,9-2 1-16,6-3-1 16,9-3 3-16,6 3-5 15,2-5-3-15,1 5-1 16,-3 0 1-16,-6 5-3 0,-4-5 0 16,-5 3-10-1,0-3-5-15,-6 0-19 16,0 0-7-16,0 0-20 0,0-3-9 15,0 6-38 1,-1-3-38-16,1-3 58 16</inkml:trace>
  <inkml:trace contextRef="#ctx0" brushRef="#br0" timeOffset="85396.9017">21106 17804 156 0,'-12'-8'57'0,"12"3"-44"0,6 2 7 0,-6-2 1 0,3 5 2 0,0-6 6 16,0 6-1-16,0-2 3 15,-3 2-17-15,3 2-1 0,0 12 0 16,0 1-1-16,0 12 1 16,2 2 1-16,-5 13 4 15,3 1-10-15,3-1-4 16,-3-8-3-16,3 1-1 15,-3-9 2-15,0-2 1 16,3-5-26-16,-6-11-9 16,3-1-26-16,-3-7-9 15,3-2-37 1</inkml:trace>
  <inkml:trace contextRef="#ctx0" brushRef="#br0" timeOffset="85615.4613">21002 17989 260 0,'-12'-5'96'0,"9"-1"-75"0,0 6 1 15,3 0-5-15,3 0 1 16,3 0 3-16,5 0 1 16,7 0 1-16,9-5-13 15,3 5-1-15,-3 0-2 0,-1 0-3 16,4-2-3-16,-6-4-11 15,0 6-4-15,-3 0-55 16,0 0-22-16,-1 0-28 16</inkml:trace>
  <inkml:trace contextRef="#ctx0" brushRef="#br0" timeOffset="89438.4409">21510 17793 228 0,'-17'0'85'0,"14"-2"-66"0,3 7-6 0,-3-5-4 15,3 0 1-15,0 0 5 16,0 0 13-16,0-3 4 16,-3 3-16-16,0-2 4 0,3 2 3 0,-3 0-6 15,3 0 1-15,0-3-5 16,0-2 0-16,3 5-10 15,3-6-3-15,3-7 1 16,5 5 3-16,4-5-3 16,6 0-3-16,0 0 1 15,0 2 0-15,-3 3-2 16,-1 3 2-16,1 2 1 16,0 8 0-16,0 3 0 15,-3 6 0-15,-6 4-3 16,-3 3 2-16,-9 6 1 15,-3 10 2-15,-6-3 3 16,-6 11 4-16,-3 0-4 16,-6 0-1-16,-3-3 2 15,-2 3 1-15,-1-13-3 16,3 0-1-16,6-11 3 0,3 0 3 16,9-10 0-16,4 2 0 15,7-5-5-15,10-3-3 16,9 1 2-16,6-4 0 15,3-2-1-15,0 0-2 0,-1 0 1 16,1 0-1 0,-6 5 0-16,3 1 2 0,-6-4-1 15,-4 4-1-15,-5-1-8 16,0-2-5-16,-3-3-18 16,-3-3-5-16,0-2-27 31,0-1-13-31,3-2-61 15</inkml:trace>
  <inkml:trace contextRef="#ctx0" brushRef="#br0" timeOffset="89828.8783">21921 17624 208 0,'-3'-3'77'0,"3"1"-60"0,0 4 15 0,0-2 4 16,0 0 6-16,6 3 7 16,0-3-21-16,0 0-8 15,6 0-12-15,0-3-4 0,3 1 0 16,0-4-5-16,0 6-1 16,-1-2 1-16,-2-1 0 15,0 3-17-15,0 0-8 16,-3 0-24-16,0 0-11 15,-3 0-55-15</inkml:trace>
  <inkml:trace contextRef="#ctx0" brushRef="#br0" timeOffset="90252.578">22171 17470 264 0,'-6'-2'99'0,"6"2"-77"0,3 0-9 0,-3 0-9 15,3 2-1-15,-3 4 3 16,0 7 10-16,0 0 5 15,0 0-11-15,-3 1-3 0,3 4-3 16,-3-5-2-16,0 1 1 16,3-1-2-16,0-3-1 15,0-2 1-15,3-2-1 0,0-4 0 16,3 4 2-16,3-6 1 16,3-6 3-16,0 6-3 15,0-2-2-15,0-1-3 16,0 0 1-16,-3-2-6 15,0 5-3-15,0 0-12 16,-7 5-6-16,7-2-16 16,-6 0-5-16,-3-3-53 15</inkml:trace>
  <inkml:trace contextRef="#ctx0" brushRef="#br0" timeOffset="90520.882">22272 17431 240 0,'-2'-3'90'0,"2"3"-70"0,2 3 13 0,-2-3-1 16,0 5-13-16,6 3-3 15,0 3-1-15,0 4 3 16,0 9-10-16,0 5 0 0,0 3 2 15,-3 5-6-15,0-5 0 16,0-3-2-16,0-5 1 16,-3-3-2-1,3-8-1-15,-3 0-28 16,6-7-14-16,0 2-93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59:46.8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3118 5485 480 0,'-6'32'0'0,"-3"65"2"0,6-49 1 15,0 21 1 1,-2 23 0-16,2 6 0 15,3-16 2 1,3 0-3-16,-3-10-2 0,0-6 2 0,0-10 0 0,0-11 1 16,3-14-35-16,-1-10-17 15,7-15-85 1</inkml:trace>
  <inkml:trace contextRef="#ctx0" brushRef="#br0" timeOffset="1441.4777">3097 5427 196 0,'-2'-3'74'0,"2"-5"-58"0,8 11-2 0,-8-3 6 16,12-3-2-16,3 0-1 15,9 3 2 1,0-2-10 0,6 4-3-16,29 4 0 15,-5-1 1-15,2-2 3 0,1-3-3 16,5 0 1-16,10 0-5 16,5 5-2-16,-5-8 4 15,-1 3 1-15,-2-2-2 16,5 2-3-16,0 0 2 0,1 2 2 15,-4-4 0-15,-5 2 0 16,-4 0-1-16,1-3 0 16,8 3-5-16,-5-5 1 15,2 2 0-15,-2 6 2 16,-4-6-1-16,-8 3 2 16,-1 0 0-16,1-3 3 15,2 3-3-15,1 3 0 16,2-3-3-16,-2 8-1 15,0-8 1-15,-4 0 2 16,4 0-3-16,-1-5 0 16,1 5 3-16,11 5 1 15,-2-5-4-15,-1 0 1 16,-5 0 2-16,-1-5 1 0,1 2-6 16,5 3-2-16,4 3 4 15,-1 2 2-15,-2-2-2 16,-7-3 1-16,1 0 0 15,-1-3 2-15,4-2-1 16,5 5 2-16,16 5-2 16,-10-5 2-16,-6 0-4 15,-2 0 0-15,-7-11-1 16,4 9 0-16,0-1 2 0,-1 8 0 16,-5-2 2-16,-1-3 1 15,1 0-1-15,-13 0-2 16,-5-3 1-16,0 3-1 15,-4-2-3 1,-2 2 2-16,-6-3 1 16,-3 3 2-16,-3-3-1 15,-1 3-1 1,1 3 1-16,6 2-1 16,-9-5 0-16,6 6 0 15,17 2 0 1,-5 0 0-1,-6-6 0-15,-9 1 2 16,-3 2 5-16,-6 0 6 16,-4-5-5-16,1 0 0 0,0 0 2 15,-9 0 4-15,6 0-13 16,-3 0-4-16,3-2 5 16,-6 2 3-16,0-3-5 15,0 3 1-15,0 0-1 16,0 0 0-16,0 0 0 15,3 5 2-15,-3 3-8 16,3 6-1-16,-3 1 4 16,0 15 1-16,-3 22 2 15,3 7 0-15,0 2-3 0,0-1 2 16,-6-1 1-16,6 7 2 16,3 5-3-16,3 1-2 15,0-12 10 1,-3-7 8-16,3-10-8 0,-3-9-3 15,3-7-12-15,-6-4-5 16,0-1 7-16,0-4 2 16,0-2 4-16,3 0 0 15,-3 8 0-15,0-8 0 16,-3-1 6-16,3 1 4 16,-3-5-12-16,3-1-5 15,3-2-24-15,-9-8-7 16,3-2-54-16,-6 2-20 0,-9-8 3 15</inkml:trace>
  <inkml:trace contextRef="#ctx0" brushRef="#br0" timeOffset="2492.4381">3202 6379 68 0,'-6'3'27'0,"3"-9"-21"0,-6 1 16 0,9 5 6 16,-3 0 9-16,3 0 7 0,-3 0-2 15,3 0-1-15,-3 0-16 16,3 0-5-16,0 0-12 16,0 0-5-16,9 3-2 0,0-3 5 15,0 2 4-15,6-2-1 16,2 3 2-16,4 0-15 0,6-1-4 15,6 1 14-15,0 0 7 16,-1-1-5-16,1 1-2 16,3-6-6-16,5 3-3 15,7 0 6-15,9 3 5 16,8 0 0-16,-2-1 1 16,-4 1-5-16,1-3-1 15,5-3-1-15,7 1 1 16,2 4-2-16,0-2 2 15,-5-2-2-15,-1-1-1 16,1-2 1-16,8 2 1 16,-77 3 8 15,134-3-6-31,-12-5-1 16,-12 8-5-1,51 0 4 1,-18-2 0-16,-21 2 2 15,0 5 0-15,-24-2-2 16,-12-3 1-16,-2-3-2 16,-4 3-5-16,-2 3 0 0,2-1 4 15,0 1 2-15,-8-3 0 16,-4 0-2-16,16-5 1 16,-7 2 1-16,12 3-3 15,-17 0-2-15,-4 3 4 16,-8 2 3-16,-4-5 3 15,-8 3 1-15,-1-3-4 16,1 0-1-16,-6 0-3 0,8 2-1 16,-2 4-1-16,6-1 0 15,-1 0 4 1,-5 1 1-16,-4-4 3 0,-2-4 1 16,-3-1 3-16,0 3 4 15,-1-3-13-15,1 3-4 16,-6 0 5-16,-1 3 3 15,4 2-5-15,0 0 1 16,-6-2-1-16,2-3 0 16,-8 0-20-16,3 5-7 15,0 1-19-15,0-6-9 16,2 5-28-16,4 0-12 0</inkml:trace>
  <inkml:trace contextRef="#ctx0" brushRef="#br0" timeOffset="19537.657">7640 6527 124 0,'-6'-8'46'0,"12"14"-35"0,-6-14 7 0,0 8 2 16,0 2 1-16,0-2 2 15,0 0-8-15,0 0-2 0,0 6-7 16,3-1-6-16,0 6-1 0,0-4 5 15,-3 7 5-15,3 7-3 16,-3-3 2-16,0 6-1 16,0 0 1-16,0 0-4 15,-3 2-3-15,0 3 0 16,0 3-1-16,3 3 2 16,0 2 1-16,3-6-1 15,-3 4-2-15,0 4 1 16,0-2-1-16,3-5 0 15,0 3 0-15,-3-1 0 16,3 0 2-16,-3-2-1 0,0 3-1 16,0-4 1-16,0 1 1 15,0 5-3 1,0-8-2-16,0 8 2 0,3-5 2 16,-3 2 0-16,3-2 2 15,-3-3-2-15,3-2-1 16,0-1 1-16,-3-2-1 15,0-3 0-15,0 3 0 16,0 0 2-16,0 0 1 16,0 2-1-16,0 0-2 15,2 4 1-15,1 1-1 16,0-4 0-16,0 2 2 0,0 5-1 16,0-5 2-16,0-2-4 15,0-3-2 1,0-6 2-16,0 9 2 15,-3-4 4-15,0 1 9 16,3 0 5-16,0 0-9 16,-3 2-3-16,3 1-16 15,0-1-7-15,3 1 9 16,-3 2 3-16,0-5 3 16,0-3 3-16,0 0-1 15,3 0 2-15,-3 3-2 16,3 5 2-16,-3-5 2 15,0 0-2 1,0-3 3-16,0 0-4 16,0 0-1-16,0-2 0 15,-3-1-6-15,3 1 3 0,-3-1-8 16,0 1 6 0,0 2 1-16,3 0 3 15,0 3 0-15,3-3 0 0,0 6 11 31,0-4-6-31,2 1 11 0,-2-3-9 0,0 0-6 16,3-2-1-16,-3 2 0 16,3-2 0-16,-3-1 2 15,3 1-1-15,-3-3-1 16,3-1 1-16,-6 1 1 16,3 3-1-16,-3-3 2 15,3 2-2-15,0-2-3 16,0 3 1-16,0-1 1 0,0 1 0 15,0-1 0-15,3 3 0 0,-1 1 0 16,1 4 0-16,-3-2 2 16,3-3-1-16,-3 0 2 31,3 0-2-31,-3 1-1 16,3-1 1-16,-6 2 1 15,3-1-1-15,-6 1-3 0,3 1 1 16,-3 0-4-1,3-3 3-15,0 0 1 16,0 1 1-16,0-1 2 0,0 0-1 0,0 0 2 16,3 0-2-16,0 3-1 15,0-3 1-15,-3 8-1 16,0-5 0-16,0 3 4 16,0-4-2-16,0 1-1 15,0-3 0-15,-3-2-1 16,3-1 0-16,-3 1 2 15,2-3-1-15,1 0-3 16,0-3 1-16,0 3 1 16,0 2 0-16,0-2 0 15,0 3 0-15,3-1 0 16,0 1 0-16,0 2 2 16,3 3-1-16,0 0 2 15,3-1-2-15,-3 1 2 16,3 0-2-16,3-3-1 15,0 0 1-15,-1-2 1 16,1-1-1-16,0-4 2 16,3-4-2-16,0 1 2 15,3-1-2-15,-3-2-3 16,2 3 1-16,1-3-1 16,3 0 0-16,-3 0 2 15,0 0 0-15,-3 0 2 16,0 0-1-16,-1 2-1 0,-2 1 1 15,-3-3 1-15,3 0-1 0,-3-3 2 16,0 0-2 0,-3-2-1-16,3 2 1 15,-3 0 1-15,0 1-1 16,-4-1-1-16,4 0 1 0,-3 1-4 31,6 1 2-31,-6-1 1 16,3 2 0-16,0-3 2 15,3 3-1-15,-3-3-1 0,3 3 1 0,-3 0-1 16,3 0 0-16,3 3 0 16,-1-1 0-16,1 1 2 15,3-1-1-15,0 1 2 16,0 0-2-16,3-4 2 16,0 4-2-16,-1-3 2 15,-2 0-2-15,-3 3-1 16,0-4 1-16,-6 1-1 15,3 0 0-15,-3-2 0 16,3 2 0-16,-6-1 0 16,3 1 0-16,-3 0 2 0,-1 0-1 15,-2-5-1-15,3 2 1 0,-3 1 1 16,0-1-1-16,0 3-3 16,0 0 1-1,0-3 1-15,0 3 0 0,0 3-3 31,0-1 2-31,0 1 3 0,0 2-1 16,0 0 2-16,0 0-2 16,0-2-1-16,0 2 1 0,-3-2-1 15,3-1 0-15,-3 1 0 16,0 0 0-16,0-1 0 16,3 1 0-16,-3-1 0 15,0 3 0-15,0-2-3 16,3 0 2-16,-3-1 1 15,3 3 0-15,-3-2 2 16,0 2-1-16,0-2 2 16,0 2-2-16,0-2-1 15,0 2 1-15,0-3-1 16,0 1 0-16,0-3-3 16,3 5 2-16,-3-5 3 15,0 0-1-15,0 3 2 16,0-1-2-16,0 1-3 15,0-1 1-15,0 4 1 16,0 2 0-16,0-3 0 16,0 3 0-16,0-3 0 0,0 3 0 15,0-3 2 1,0 0-1-16,-3 0-3 16,3 3 1-16,-3 0 1 0,3 0 0 0,-3 0 0 15,3 0 0-15,-3 2 0 16,3 1 0-16,-3-1 0 15,6 1 0-15,-3-1 0 16,0-2 0-16,-3 0 0 16,3 0 0-16,-3 0 0 15,3 2 0-15,-3 6 0 16,0-3 0-16,0 3 0 16,3-3 0-16,-3-2 0 15,3-1 0-15,-3-2 0 16,3-2 0-16,-3 1 0 15,0 4 0-15,0-1 0 16,3 1 0-16,-3 0 0 16,6-1 0-16,-6 1 0 15,3 2 0-15,-3 0 2 16,6-3-1-16,-3 4-1 16,0-1 1-16,0 0-4 15,3-3 2-15,-3 1 1 16,0-3 0-16,0 5 0 15,0-2 0-15,0-1 0 0,0 3 0 16,0-2 0-16,0-1 0 16,0 1 0-16,0-3 0 15,0 0 0-15,0-1 0 0,0 1 0 16,0 3 0-16,0-3-3 16,0 0 2-16,0-3 3 15,0 3-1 1,0 0-1-16,3 2 1 0,0-2-1 15,0 2 0-15,0 1 0 32,0-3 0-32,0 0 0 15,0 0 0-15,0-1 0 16,0-1 0-16,-3-1-3 0,3 0 2 0,-3 6-1 16,3-3 0-16,0 2 2 15,3 1 0-15,-3-1 2 16,3 1-1-16,0-1-1 15,0 1 1-15,0-3-1 16,0-1 0-16,0 1 2 16,0 0-1-16,0-3-1 15,3 3 1-15,-4-3-6 16,4 3 3-16,3-2 1 0,0 1 1 16,0-1 0-16,3 2 0 15,0-6 0-15,0 3 0 16,0-2 2-16,0 2-1 0,-1-5-1 15,4 3 1 1,-3-3 1 0,3 0-1-16,3 0-1 0,-3 2-2 0,0 1-1 15,-4-6 2-15,1 3 2 16,0 0 0-16,3 0 2 0,-3-3 0 16,-3 0-1-16,0 6-2 15,0-6 1-15,-3 1-1 16,3-1 0-16,-4-3 0 15,1 1-3-15,0 5 2 16,0-5 1-16,0-3 2 16,0 8-1-16,0 2 2 0,0-4-2 15,3 1-1-15,-3-1 1 16,12 4-1 0,-4 1 0-16,1 2 0 15,6-2 0-15,3-3 0 16,0 2 2-16,0 1-1 15,-4-3-1-15,-2 2 1 16,-3-2-1-16,-3 3 2 31,0-3 1-31,-3-6-4 16,0 6 1-16,0 0-2 0,-1-2 0 0,-2-1 4 16,0 0 1-16,-3-5-1 15,0 6-2-15,3 1 1 0,-3-4-1 16,0 2-3-1,0-5 0-15,-6 0 2 0,0 0 2 16,3 6 0-16,0-4 2 16,-3-2-4-16,3 0 0 15,0 0-1-15,-3 0 0 16,6 0 2-16,-6 0 2 16,0 0-1-16,0 0 2 15,0 0-2-15,0 0 2 16,0 0-2-16,0 0-1 15,0-2 3 1,0-4-2-16,0 1-1 0,3 2-2 16,-3-4 1-1,0-4 3 1,0 0-3-16,0-2 0 0,-3 0-1 16,3-6 0-16,0 6 2 15,-3-8 0 1,0-3 0-16,-3 3 0 15,6 10 0-15,0-2 0 16,-3 0 2-16,3 0-3 16,-3 5 0-16,0 2 1 15,0-4 0-15,0-3 0 16,0 2 0-16,0 3 0 16,3-2 0-16,0 4 0 15,0 4 0-15,0 2 0 0,0-3 2 16,-3 6-1-16,3-3-1 15,0 0 1-15,3 2 1 16,-3 6-3-16,0 3 0 16,0-1 1-16,3 6 0 15,0 0 0-15,3 11 0 32,-3-1 0-17,0-2 0-15,0 0 0 16,0-6 0-16,-3-2 2 0,3-5-3 0,-3-3-2 15,0-3 4 1,0 3-1-16,-3-3 0 16,3 3 1-1,-3-3-1-15,3 3 0 0,-3 0 2 16,3 0-1-16,-3-3-1 16,0 3 1-16,-3-5-4 15,6 2 2-15,-6-5 1 16,3 3 0-16,-3-6 2 15,3 3-1-15,-6-2 2 16,6-1-2-16,-6 0-3 16,3 3 1-16,-6-2-1 15,7 4 0-15,-10-2 4 16,3 0-1-16,-6 0-1 16,6 0 1-16,-6 0-1 15,6 0 0-15,-3-2 0 16,6 2 0-16,-3-3 0 15,4 0 0-15,-7-2 0 16,6 3 0-16,-3-4-3 16,3 6 2-16,-3-2-1 15,6 4 0-15,-3-4 2 16,3 2 0-16,0-3 2 0,3 3-1 16,-3-3 2-16,6 6-2 15,-3-3-3-15,3 0 1 16,-3 0 1-1,3 0 0-15,-3 0 0 0,6 0 0 16,-6 0 0-16,3 0 0 16,-3 0-20-1,3 3 11-15,-3-1-76 0,6 4 47 0,-3-1-111 16,6 0 84-16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40:13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22546 15396 132 0,'3'-3'49'0,"0"3"-38"0,-3-2 8 16,0 2 3-16,0-3-2 15,3 1 0-15,-3-1 3 0,0 0 2 16,-3 1-2-16,-6 2 0 16,-3 2-10-16,-2 4-3 15,-4 4 5-15,-6 6 2 16,0 5-4-16,3 3 0 16,3 0-8-16,4 0-3 15,5-1-4 1,9-7-1-16,6 5 2 15,8-5 0-15,10-2-17 0,3-1-5 16,3-3-20-16,-3-4-8 16,-1-4-47-16</inkml:trace>
  <inkml:trace contextRef="#ctx0" brushRef="#br0" timeOffset="486.825">22698 15425 200 0,'-9'-2'77'0,"3"2"-60"0,0 2 4 16,3 4-1-16,-3-4-1 15,0 9 1-15,0-1-9 0,-2 9-2 16,2-1-5 0,0 4-5-16,3 4 0 0,-3-5 5 0,6-2 2 15,6-1-2-15,0-5-1 16,3-2-8-16,2-6-4 16,1-5 0-16,3-2 3 15,0-4-2-15,-3-2 3 16,0-5 3-16,0 0 3 15,-6-6 0-15,-3 4 2 16,-3-4 4-16,0 1 4 16,0 7 5-16,-3 3 4 15,0 3-6-15,0 5-1 16,0 5-9-16,3 6-3 0,0 7-3 16,3-2 0-16,3 0 2 15,0 0 0-15,9-3-7 16,0 3 0-16,-1-6-26 15,1 1-10 1,0-3-49 0,-3-3-40-16,0-2 49 0</inkml:trace>
  <inkml:trace contextRef="#ctx0" brushRef="#br0" timeOffset="846.1489">22880 15473 220 0,'-6'8'85'0,"9"-8"-66"0,-3 5-8 0,0 0-8 16,0 6 7-16,0 2 7 16,3 3 9-16,-3-3 5 15,0 1-17-15,0-4-8 0,6 1-2 16,-6-3-3-16,3-3-1 16,-3-5-2-16,0 0-1 15,0 0 4-15,6-5 3 16,0-3-1-16,-6-8 0 0,8-3-3 15,1 3-3-15,0-2 2 16,3 5 0-16,0 5-2 16,0 0 2-16,0 10 1 15,0 6 2-15,-3 3 3 16,-3 2 2-16,6 8-3 16,-6-5-1-16,-3 0-6 15,0 0 0-15,-3-3-17 16,0 0-4-16,0-2-17 15,0-3-4-15,0 0-58 16</inkml:trace>
  <inkml:trace contextRef="#ctx0" brushRef="#br0" timeOffset="1083.3189">23091 15460 204 0,'-9'-6'77'0,"9"4"-60"0,0-4 17 0,0 4 4 0,0-4-5 16,0-1 1-16,6-7-15 16,-6-2-6-16,3-2-8 0,-3 2-6 0,3 0-2 0,-3 0-18 15,0 8-7-15,0 0-16 16,0 3-5-16</inkml:trace>
  <inkml:trace contextRef="#ctx0" brushRef="#br0" timeOffset="1302.0188">23216 15206 220 0,'-3'2'85'0,"3"6"-66"0,0 5 3 15,3-2-3-15,0 8 1 16,-3 12 2-16,3 9-7 0,0 5-4 16,-3-3-6-16,6-2-8 0,-3-3-1 15,-3 0-7-15,6-5-3 16,-3-6-30-16,0-5-11 16,0-2-45-1</inkml:trace>
  <inkml:trace contextRef="#ctx0" brushRef="#br0" timeOffset="1473.7452">23168 15544 324 0,'-6'-2'123'0,"9"4"-95"0,3-2-6 0,0-2-8 0,6-1-7 15,3-5 1 1,6 3-9-16,6-6-4 15,6 3 3-15,2-2-73 0,1-4-31 0,3-1-15 16</inkml:trace>
  <inkml:trace contextRef="#ctx0" brushRef="#br0" timeOffset="3214.8209">22448 15899 224 0,'0'0'85'0,"3"2"-66"0,-3 6-1 0,0-8 3 16,3 19-5-1,0-1 1-15,0 1-1 16,0 2-8-16,0-5-5 0,0-3 0 15,0-2 0-15,0-3 1 16,-6-3 0-16,3-2 2 16,0-3-3-16,0-3 0 15,-3-5-1-15,0-8-2 16,6-2-2-16,3-6-1 16,3 0 2-16,0 8 0 15,0 0-2-15,3 3 2 16,-3 3-12-16,2 2-7 0,1 2-18 15,0 4-6-15,0 2-59 16</inkml:trace>
  <inkml:trace contextRef="#ctx0" brushRef="#br0" timeOffset="3589.3538">22648 15957 252 0,'-6'8'96'0,"6"-8"-75"0,3 3-8 15,-3-3-7-15,6 2-8 16,-1 6-2-16,1-5 7 16,3-1 3-16,-3-2-3 0,6 0 5 0,0-2 2 15,0-6-3-15,0 0-2 16,3-3-5-16,-6 1-2 16,0-1 1-16,-3 1 2 15,-3-4 0-15,-6 6-1 16,-3-2-2-16,-3 5 1 15,-6 2-1-15,-3 8 0 16,3 6 8-16,0 5 4 16,0 0-3-16,3-1-2 15,4 1 2-15,2 3 0 16,6-6-1-16,3 0 1 16,5-2-2-16,7-3 0 0,3-3-10 15,6-2-2 1,6-3-23-16,0 0-8 0,-4 0-20 15,-2 0-8-15,3 0-27 16</inkml:trace>
  <inkml:trace contextRef="#ctx0" brushRef="#br0" timeOffset="3997.7304">22880 15978 216 0,'0'-5'82'0,"0"10"-64"0,6 6-4 16,-6-3-6-16,3 2 4 15,0 11 7-15,0 3 3 0,0 5 4 16,0 6-14-16,-3-1 0 16,6 1 1-16,-6-4-7 0,2-7-3 15,1-8-2-15,0-3 1 16,0-7-3-16,0-6-2 16,-3-11-1-16,0-10 3 15,-6-6-2-15,3-2-1 16,0-5-2-16,3-3-1 15,3-3 4-15,6 3 1 16,0 5 2-16,9 6 0 16,-3 7-3-16,0 6 2 15,0 13 5-15,0 11 5 16,-3-1 10-16,-3 6 6 0,-6 0-9 16,-3 0-2-16,0 0-6 15,-6-3 0-15,-3 3-5 16,0-8 0-16,-6-3-17 15,0-2-5-15,0-3-22 16,3-3-9-16,3-2-20 16,6-3-8-16,12-3-16 15</inkml:trace>
  <inkml:trace contextRef="#ctx0" brushRef="#br0" timeOffset="4610.0726">23079 15960 228 0,'3'18'85'0,"-3"-7"-66"0,12 7 3 16,-9-7-3-16,0-1 1 16,0 1 4-16,-3-3 3 0,6 3 1 15,-6-3-15-15,0-3 1 0,0-3 0 16,0-2-7-16,0 0-4 16,-6-2 0-16,6-3 0 15,-3-3-1-15,3-3-2 16,0-5-2-1,0 0-1-15,3 0-1 0,3-2 0 16,0-3 0-16,0 7 0 0,3 4-13 16,0-3-6-16,0 10-10 15,3 0-3-15,-4 1-2 16,4 2 1-16,-3 2 13 16,3 1 9-16,-3 5 8 15,0 0 2-15,-3 0 18 16,3 2 11-16,3 1 3 15,-3-3 4-15,0 2-8 16,0-4-2-16,0-1-8 16,2-2-3-16,1-3-1 15,0 0-1-15,-3-3-4 16,6-5-1-16,-3 3 1 16,-9-11 2-16,-3 5-3 15,0 1-2-15,-3-1 0 16,-6 6-8-16,-9 0 0 15,6 5 1-15,-6 5 3 16,-2 3-3-16,-1 2 0 16,6 4 3-16,0 4 3 15,3-2 3-15,3-3 1 16,6 1 2-16,6-1 1 16,6 0-1-16,3 3-1 0,6-6-12 15,6 1-5-15,-1-3-19 16,7-3-7-1,0-5-24-15,-3 0-9 16,3-2-15-16</inkml:trace>
  <inkml:trace contextRef="#ctx0" brushRef="#br0" timeOffset="4893.4531">23508 15917 280 0,'-12'-8'107'0,"9"6"-83"0,3-1-7 16,-6 3 8-1,6 5-12 1,-3 1-2-16,-3-1 0 16,6 3-6-16,0 5-5 0,9 0-1 15,-3 3-1-15,3 3 0 0,-3-1 2 0,9 1 2 16,-9-3-1-16,-6 0 2 16,0-1 7-16,-3 1 5 15,-3-2-7-15,-6-4-2 16,6-5-6-16,-3 1-1 15,-6-6-19-15,9-6-9 16,0-2-16-16,3-2-7 16,6-1-25-1,3-5-53-15,9 1 28 16</inkml:trace>
  <inkml:trace contextRef="#ctx0" brushRef="#br0" timeOffset="5212.0196">23609 15983 260 0,'6'6'96'15,"-3"-4"-75"-15,6 1 1 0,-6 0-5 0,6-1-8 16,3 1 0-16,-3-3-1 16,8 0 2-16,-5-3-5 15,6 1-1-15,-3-4 0 0,-6-2-2 16,0-5 1-16,0 3-2 16,-6-1-1-16,-6-2 1 15,-6 0 1-15,-3 5-10 16,-6-3-2-16,3 6 5 15,-3 5 4-15,1 5 4 16,2 6 1-16,0 5-2 0,3-1 1 16,3 4 0-1,9-1 1-15,0-2-2 0,9 0 1 16,0 0-9 0,3-3-1-16,3-2-18 15,0 0-9-15,2-6-22 0,-2 0-7 16,6-2-31-1</inkml:trace>
  <inkml:trace contextRef="#ctx0" brushRef="#br0" timeOffset="5535.8276">23832 15946 256 0,'-3'8'96'0,"0"-2"-75"0,3 15-5 16,0-11-9-16,0 4 4 15,0 2 5-15,0-3 3 16,0 0 1-16,0 3-11 15,0-8-5-15,0 0-3 0,0-3 1 16,0-5 3-16,3-3-2 16,0-2-2-16,6-3-5 15,0-5 0-15,3-8-3 16,3-6 2-16,0 3 1 16,-3 1-1-16,6 9 4 15,-7 4 0-15,1 15 1 16,-3 3 0-16,6 11 6 15,-6 2 4-15,-3-3-3 16,0 3 1-16,0-2-10 0,-3-3-3 16,0-3-24-16,0-2-9 15,3-3-24-15,-3-6-9 16,6-2-24 0</inkml:trace>
  <inkml:trace contextRef="#ctx0" brushRef="#br0" timeOffset="5749.625">24091 15624 260 0,'0'2'96'0,"0"1"-75"0,3 8-8 0,0-1-9 16,-3 14 12-16,0 13 9 0,0 11 1 15,0-1-1-15,0-2-13 16,3 0-8-16,0-8-2 0,0-5-27 15,6 0-8-15,-9-8-25 16,6-11-11-16,-3 0-36 16</inkml:trace>
  <inkml:trace contextRef="#ctx0" brushRef="#br0" timeOffset="5927.9457">23975 15851 340 0,'-3'-2'126'0,"6"-4"-98"0,12 1-10 0,-3 2-12 16,9-2-7-16,11 0 0 15,10-1 3-15,3 4 1 16,5-3-1-16,-5 5-26 0,-3 0-11 16,5-6-101-1</inkml:trace>
  <inkml:trace contextRef="#ctx0" brushRef="#br0" timeOffset="7134.4205">22451 16449 140 0,'9'-10'52'0,"-6"2"-41"0,-6-3-2 15,6 11-3-15,-3-3 10 16,0-2 9-16,0 0-1 16,-6-3 0-16,-3 8-13 15,-3 0 4-15,-3 10 5 0,-3-2-9 0,1 6-3 16,-1 4-8-16,3-2 0 16,3 0 2-16,6 0 1 15,3-3-1-15,9 0 1 16,6 0-2-16,3-5 2 15,6-5-2-15,2-6 2 16,1-5-7-16,0 3-1 16,-6-3-1-16,-3-5 2 15,-3 0 2-15,-3-6 3 16,-3 3 0-16,-3 3 2 16,-3 3 4-16,0 2 4 15,0 2-2-15,0 12 2 16,-3 2-8-16,6 5-2 0,0 0-1 15,0 3 0-15,5-3-3 16,1 0 2-16,-3-2-23 16,3 0-12-16,-3-4-39 15,0-1-47 1,0-4 33-16</inkml:trace>
  <inkml:trace contextRef="#ctx0" brushRef="#br0" timeOffset="7448.539">22594 16452 216 0,'-3'5'82'0,"3"3"-64"0,3 3-7 15,0-6-8-15,-3 3 7 16,0 0 5-16,0 5 6 16,-3-2 4-16,3-1-13 15,0-5-5-15,0 3-2 0,0-5-6 0,0-3-1 16,0-5-2-16,3-3 0 15,3-3-2-15,0-2-1 0,0-3 4 16,3 3 1 0,-6 2-1-16,9 6 2 15,-3 5-1-15,-1 3 0 0,1 5 2 16,0 0 2-16,0 5-1 16,0 0-1-16,0 6 1 15,0-4 1-15,0-1-21 16,0-4-7-16,0 1-77 15</inkml:trace>
  <inkml:trace contextRef="#ctx0" brushRef="#br0" timeOffset="7651.6143">22808 16444 260 0,'0'3'99'0,"6"2"-77"0,6 5-9 15,-9-4-9-15,9 2-5 16,-3 0 2-16,3 5-2 0,0-3 0 16,-6 1 1-16,9 0 0 0,-3-4 0 15,2-1-44-15,1-6-18 16,0 0-35 0</inkml:trace>
  <inkml:trace contextRef="#ctx0" brushRef="#br0" timeOffset="7807.8728">22993 16476 228 0,'-12'8'85'0,"3"-1"-66"0,-6 7-6 0,9-9-4 16,-6 14-6-16,-3 2 1 15,0 8 4-15,1 0 3 16,-1 5-6-16,6-7-3 0,0-3-1 16,6-6-23-16,0-2-8 15,6-11-36 1,6 1-48-16,3-14 25 0</inkml:trace>
  <inkml:trace contextRef="#ctx0" brushRef="#br0" timeOffset="8044.5321">23154 16214 236 0,'-9'-11'90'0,"6"16"-70"0,0 3-9 0,3 6-11 15,0 4-3-15,0 9 3 16,0 7 16-16,-6-2 7 16,6 5-11-16,0-6-7 0,0 4-1 15,0-6-5-15,0-5 0 16,0 2-34-16,0-7-15 16,6-3-53-1</inkml:trace>
  <inkml:trace contextRef="#ctx0" brushRef="#br0" timeOffset="8231.9433">23026 16439 256 0,'-3'-3'96'0,"12"-2"-75"0,5-1-10 15,-8 6-10-15,9 0-4 16,0 0 3-16,3-2 1 15,3-4-1-15,3 1 1 16,-1 5-32-16,1-8-14 0,3 0-52 16</inkml:trace>
  <inkml:trace contextRef="#ctx0" brushRef="#br0" timeOffset="8577.3107">23267 16341 236 0,'-6'26'90'0,"9"3"-70"0,-3 11-7 0,0-24-10 16,-3 5 4-16,-3 3 5 15,6 0 10-15,-3-3 4 16,3-5-14-16,0-3-7 0,0-3-3 16,3-4-9-1,3-6-3-15,0-6-1 0,3-1-1 16,0-7 2-16,-1-2 4 0,1 1 3 15,3 1 4-15,-3 1 4 16,0 5 4-16,0 3-2 16,0 0 1-16,-3 10-3 15,9 0 0-15,-3 6 3 16,0-1 3-16,-3 4-6 16,0 1-3-16,-4 1-4 15,1-2-1-15,-3-7-34 16,6 7-12-16,-3-6-64 15</inkml:trace>
  <inkml:trace contextRef="#ctx0" brushRef="#br0" timeOffset="8764.7487">23538 16507 280 0,'-9'3'107'0,"9"5"-83"0,0 5-9 0,0-8-9 15,0 9-11-15,0-1 1 16,0 3 2-16,0-6 3 16,0 1 0-16,0-3-25 0,0 0-9 15</inkml:trace>
  <inkml:trace contextRef="#ctx0" brushRef="#br0" timeOffset="8939.2385">23493 16452 340 0,'-15'0'126'0,"12"-13"-98"0,6 13-23 0,-3-3-16 0,6-2-32 16,-3-1-8-16,6 4 9 16,-3-1 7-16,0 0 21 15,6 3-10-15,-3-5 0 0,0 5-52 31</inkml:trace>
  <inkml:trace contextRef="#ctx0" brushRef="#br0" timeOffset="9236.1464">23609 16478 220 0,'0'19'82'0,"0"-14"-64"0,6 8 2 0,-6-5-2 15,0 0-8-15,0-3 0 16,0 6 7-16,-6-3 6 16,6 0-12-16,-3-3-6 0,3-2-1 15,0-3 1-15,0 0 2 16,0-3-1-16,0-2-1 15,0-3-6-15,3-3 1 16,6-2 0-16,0 3 0 16,0-1 0-16,0 3 0 15,3 0 0-15,-3 5 0 0,2 3 0 16,1 3 2 0,-3 5 1-16,0 0 1 15,0 3-2-15,-3 2 1 0,0 0-7 16,-3 0-1-16,6-2-25 15,-3-1-8-15,0 1-29 16,9-8-12-16,6 2-11 16</inkml:trace>
  <inkml:trace contextRef="#ctx0" brushRef="#br0" timeOffset="9628.1132">23954 16489 292 0,'-12'-11'110'0,"9"11"-86"0,-6 0-9 0,6 0-8 16,-2 3-9 0,-4 5 0-16,-6 0 6 15,0 2 2-15,0 4-2 16,6-1-3-16,3 3 2 0,6-3-2 16,0 3 2-16,9-6-4 0,-3-4 0 15,3-1-1-15,-3-5 0 16,9-5 0-16,-3-1 0 15,0-4 0-15,-4-1-2 16,1-2 0 0,-3 2 3-16,0 1-2 15,-3-1 1-15,6 6 0 0,-3 2 0 0,0-2 0 16,0 5 0-16,-3 8 8 16,9 3 4-16,-3 7 8 15,0 6 3-15,0 8 3 16,-3-1 2-16,-3 9-8 15,-6-8-3-15,-6 5-2 16,-9-8 1-16,-9-5-7 16,-15-8-2-16,-8-6-30 15,-4-4-12-15</inkml:trace>
  <inkml:trace contextRef="#ctx0" brushRef="#br0" timeOffset="14095.4986">22514 16984 180 0,'0'-6'68'0,"-6"1"-52"0,6 5 6 0,0 0 1 16,0 0 1-16,0 8 3 16,0-3-10-16,0 3-3 15,0-3-8-15,3 6 5 0,-3-3 2 16,0 0-9-16,0 0-4 16,3-3-3-16,-3 0 2 15,0 1-27-15,-3 2-10 16,0 0-12-16,0-3-5 15,-3 6-27 1</inkml:trace>
  <inkml:trace contextRef="#ctx0" brushRef="#br0" timeOffset="14363.36">22502 16862 240 0,'-9'-5'90'0,"9"5"-70"0,3-6-7 0,-3 6-8 0,3-2-5 16,0 2 0-16,-3 0 0 15,0 0 0-15,6 5 0 0,0-2 0 16,-3 2 0-16,3 0-25 0,-3 0-8 15,5-2-137 1,4 18 92 0</inkml:trace>
  <inkml:trace contextRef="#ctx0" brushRef="#br0" timeOffset="14744.9936">22627 16955 216 0,'-3'5'82'0,"3"8"-64"0,0 0-9 0,0-5-7 16,0 3 0-16,0 2 4 0,0 3 12 16,0 0 8-16,0-3-13 15,0-5-3-15,0 5 1 0,0-8-5 16,0 1 2-16,0-6-5 16,3-3 0-16,-3-5-3 15,0-5-3-15,6 0-3 16,0-6-1-16,0 1-1 15,2 2 0-15,-2-3 2 16,3 11 4-16,0-2 1 16,0 7 3-16,0-2 3 15,0 10 4-15,3-2 0 16,-3 10 0-16,3 3 1 16,-3 0 1-16,-6 8-5 15,9-3-4-15,-6 0 1 16,0-5 0-16,0-3-26 15,-1-2-9-15,1-6-41 0,3 3-19 16,3-11 2 0</inkml:trace>
  <inkml:trace contextRef="#ctx0" brushRef="#br0" timeOffset="14912.0036">22892 17034 316 0,'-3'-8'121'0,"9"8"-95"0,6 0-11 15,-7 0-10-15,4 0-7 16,0 0 1-16,9 0-4 16,-6 5 1-16,0 1 2 15,-3-4-30-15,9 3-11 0,-6-5-46 16,3 0-52 0,2 0 46-16</inkml:trace>
  <inkml:trace contextRef="#ctx0" brushRef="#br0" timeOffset="15335.9983">23064 16883 260 0,'-3'-3'99'0,"3"6"-77"0,0 2-9 0,3 3-9 16,0 3 1-16,-3 2 4 15,0 6 7-15,0 2 4 16,0 5-10-16,0 1 1 0,0-3 0 15,0-3-6-15,0-8-1 16,3 0-2-16,-3-5-2 16,0-3 1-16,3-7 1 15,0-9-1-15,0 3-1 16,0-10-6-16,9 4-4 16,-3-4 3-16,0 5 4 15,0-1 0-15,3 9 1 16,0-3 0-16,3 14 0 0,-1-1 4 15,-5 5 1 1,3 6 10-16,-9 0 3 0,-6 8-5 16,0-3-2-16,-6 0-3 15,-3-2 1-15,-5-6-6 16,5 0-3-16,-3-7-17 16,0-1-5-16,0-5-21 31,6-5-9-31,3-1-48 15,6 1-38-15,6-6 57 0</inkml:trace>
  <inkml:trace contextRef="#ctx0" brushRef="#br0" timeOffset="15664.0574">23252 17039 272 0,'3'5'104'0,"6"-2"-81"0,3 2-8 0,-6-5-11 15,5 6-5-15,1-1 0 16,6-5 7-16,-6 0 6 15,9-5-6-15,-3-1-1 0,-6 1 1 16,3-3-5-16,-9-5-3 16,2 5-6-16,-8-3 0 15,-8 1-7-15,-1-1-1 16,-6 9 4-16,-6-1 5 16,-6 3 8-16,9 5 5 0,-3 3 3 15,7 3 5-15,2 2 3 16,3 3 2-16,3 2-2 15,12 1 2-15,3 5-8 16,3-8-4-16,5-3-7 16,4 0-2-16,3-2-21 15,0-9-8-15,-6-2-24 16,3 0-10-16,-1-5-42 16</inkml:trace>
  <inkml:trace contextRef="#ctx0" brushRef="#br0" timeOffset="15899.7739">23529 16812 256 0,'-3'0'96'0,"6"5"-75"0,-3 8-5 0,6-2-7 15,-3 5 7-15,-3 2 7 31,0 14 2-31,0-6 2 16,-3 6-15-16,-3 2-7 0,6 1-3 16,0-3-9-16,0-3-3 0,6-5-30 15,-3-6-11-15,-3-5-58 16,5 1-38 0,-2-9 62-16</inkml:trace>
  <inkml:trace contextRef="#ctx0" brushRef="#br0" timeOffset="16102.8373">23436 16999 324 0,'-3'-7'121'0,"6"1"-95"0,-3 1-11 16,9 2-10-16,0-2-7 15,0 0 3-15,3-3 0 16,0 3 2-16,3 2-2 0,3-2-7 15,0-1-1-15,-1 4-48 0,-2 2-18 16,0 2-45 0</inkml:trace>
  <inkml:trace contextRef="#ctx0" brushRef="#br0" timeOffset="16495.7546">23630 16986 256 0,'-3'6'96'0,"3"-1"-75"0,3 8-10 0,-3-5-8 16,0 0-5-16,6 5 3 16,-3 6 13-16,-3-6 8 15,6 0-11-15,0-2-4 0,0-3 0 16,-3-3-6-16,6-5-1 16,-1-3-9-16,1-5-2 15,-6-5-5-15,9 0-1 0,-6 0 1 16,-3-6 0-16,3 6 9 15,0 5 6-15,-3 0 14 16,0 3 9-16,0 5-9 16,-3 2-2-16,9 4-5 15,0 4 1-15,0 1 5 16,0 2 2-16,3-2-3 0,-3 2-1 16,-1-2-4-16,-2-4-1 15,9-1-3 1,-3-4-2-16,-3 4 1 0,0-6-1 15,-3-6-20-15,3 6-7 16,-3-5-28-16,0-3-12 16,-6 3-38-1</inkml:trace>
  <inkml:trace contextRef="#ctx0" brushRef="#br0" timeOffset="16808.2568">23883 17031 260 0,'9'3'96'0,"-3"0"-75"0,0-1-1 0,0-2-4 15,3 5-6-15,-1-2 2 0,-2 0-4 16,6-3 0-16,-3 0-5 16,-3-3-2-16,3 0 2 0,-3-2 0 15,0 0 1-15,-3-3-5 16,3 0 1-16,-6 0 2 16,-6 3 1-16,6-1-10 15,-6 1-3-15,-3-3 3 16,0 8 3-16,0 0 3 15,0 0 3-15,0 8 3 16,3-3 2-16,3 6-1 16,1 0-1-16,2 2-1 15,0 3 2-15,2 0-3 16,4 2-2-16,3 1-11 16,0-3-4-16,3-3-39 15,0-8-16-15,6 3-41 16</inkml:trace>
  <inkml:trace contextRef="#ctx0" brushRef="#br0" timeOffset="17184.8541">24148 17005 256 0,'-12'-6'96'0,"12"6"-75"0,0 6-3 0,0-6-8 15,0 5-6-15,6-2 0 0,-3-3 9 16,3 5 3-16,0-2-7 15,0-1 1-15,3-2 1 0,2 0-6 16,4-2-1-16,-6-6-9 16,6 5-2-16,-9-2 2 15,3-3 0-15,-9-3 5 16,-3 6 4-16,-3-3-3 16,-6 3-1-16,-3-3-2 15,-3 8 0-15,1 0 4 16,-1 0 1-16,3 8-1 15,-3-3 1-15,9 8 0 16,0 0 1-16,3 6 0 16,0 0 0-16,6 2-5 15,6 3 1-15,3-3-5 16,3-3 1-16,3-2-31 0,3-5-12 16,0-9-58-1,5 4-40-15,7-6 63 16</inkml:trace>
  <inkml:trace contextRef="#ctx0" brushRef="#br0" timeOffset="17562.0147">24288 17023 244 0,'-9'0'93'0,"9"3"-72"0,0 5-6 0,0-3-8 15,0 6 4-15,0 2 5 16,0 0 5-16,0 0 4 0,0 1-13 15,6-6-7-15,-3 2-1 0,3-7-3 16,-3 5 2 0,0-16-2-16,2 3 2 15,-2-9 2-15,6-2-4 16,-3-2-1-16,0-3 0 16,9-3 0-16,-3 8 2 15,0 0 1-15,0 3 3 16,-3 0 1-16,6 10-1 15,0-2-1-15,-3 10 1 0,-4 3 3 16,4 3 2-16,-6 4 3 16,-3 4-7-16,3 2-2 15,-6 6-10-15,3-9-2 16,-3 6-14-16,0-8-4 16,6 2-25-16,-3-4-10 15</inkml:trace>
  <inkml:trace contextRef="#ctx0" brushRef="#br0" timeOffset="17796.3749">24684 17095 292 0,'0'-11'110'0,"0"11"-86"0,-6 0-13 15,6 0-10-15,0 0 6 16,-6 5 9-16,6-2-3 16,-3 0 0-16,-3-1-7 15,6-2-15-15,0 0-4 0,0 6-18 16,0-6-8-16,0 0-12 16,0 0-4-16,0-6-41 15</inkml:trace>
  <inkml:trace contextRef="#ctx0" brushRef="#br0" timeOffset="18017.2475">24713 16595 252 0,'9'-32'93'0,"9"19"-72"0,-9 7 18 0,-3 6 5 15,-6 0-14-15,0 6-3 16,0 4-13-16,-3 9-6 15,0 10-5 1,-3 16-3-16,-3 0 1 0,9 2 1 16,-3-4 1-16,0-6-8 0,3-5-2 0,0-6-51 15,6 1-24-15,3-9-46 16</inkml:trace>
  <inkml:trace contextRef="#ctx0" brushRef="#br0" timeOffset="24694.8291">23823 17457 140 0,'3'0'55'0,"-3"0"-43"0,3 0 14 0,-3 0 4 0,0 0-9 16,3 6 1-16,-3-6-7 15,-3 7-1-15,0-1-8 16,-3-6 3-16,3 5 1 0,-3-2-3 15,6-3-2-15,-3 0 0 16,3 0 1-16,-6 0-5 16,6 0-1-16,6 0 0 15,-6 0 0-15,0 0-3 16,3 0 0-16,-3 0 4 16,9 2 1-16,-3 1 0 15,0-3 1-15,-6 0 2 0,0 5 2 16,-3-5 3-16,0 0 1 15,-3 0-3-15,3 0-3 16,-3 0-5-16,6 0 0 16,-3 0 0-16,3 0 0 15,0 0-3-15,0 0 2 16,0 0-12-16,0 0-5 16,0 0-14-16,3 6-6 15,3-4-61 1</inkml:trace>
  <inkml:trace contextRef="#ctx0" brushRef="#br0" timeOffset="25449.3587">24026 17476 180 0,'0'0'68'0,"0"5"-52"0,0-5 6 15,0 0-1-15,0 0-2 16,0 0 1-16,0 3-3 15,0-1 0-15,-3 1-9 16,0-3-3-16,3 0 1 0,-6 0 1 16,6 0 3-16,0 0-5 15,0 0-1-15,0-3-2 16,0 1-2-16,6-1-2 16,-6 3 1-16,0 0 1 0,0 0 2 15,0 0-1 1,3 3 2-16,0-1 4 0,-3-2 6 15,0 0-5-15,0 3 0 16,0-3 0-16,0 0 0 16,0 0-4-16,0 0-3 15,-3 0 0-15,3 0 1 16,0 0-3-16,0 0 0 16,-3 0 1-16,3 0 0 0,0 0-7 15,0 5-3-15,0-2-25 16,0 0-12-16,0-3-73 15</inkml:trace>
  <inkml:trace contextRef="#ctx0" brushRef="#br0" timeOffset="26437.4937">23782 17783 148 0,'0'0'55'0,"0"0"-43"0,0 5 8 0,0-5 2 15,0 0-2-15,0 0 11 16,0 0-16-16,0 0 11 16,0 0-15-16,0 0 15 15,0 0-16-15,0 0 7 0,0 0-8 16,0 0-1 0,0 0-4-16,6-5-5 15,-3 5 0-15,-3-6 3 16,8 4-1-16,-5-9-1 15,3 8 1-15,3-7-4 0,3 2 2 16,0 0 1-16,-3-3 0 16,0 4 0-1,3 1 0-15,0 1-3 0,-3-3 2 16,3 5 1-16,-3-2 0 16,2 0 2-16,-2 5-1 15,3-3-3-15,-3 3 1 0,0 0-1 16,6 3-2-16,-9 7 3 15,6 1 2-15,-3-6 4 0,-3 14 4 16,-3-6-2 0,6 0-4-16,-3 0-2 15,0-5 0-15,-6 3-1 16,6-6 2-16,-3-2 1 16,-3-3-10-16,0 0-3 15,0 0-30-15,0 0-14 16</inkml:trace>
  <inkml:trace contextRef="#ctx0" brushRef="#br0" timeOffset="27596.9202">24061 17359 140 0,'0'-2'55'0,"0"2"-43"0,0 0 14 0,0 0 21 15,0 0-26-15,0-6 6 0,0 1-6 16,-6 5 12 0,6 0-17-16,0-3 7 15,-3-2-14-15,-2 0 6 16,2 5-8-16,-6 0 4 16,3 0-6-16,-3-3 4 15,3 1-5-15,-6-6 7 16,3 8-7-16,-3-3 8 15,3 3-8-15,-3-5 3 16,3 5-4-16,-3-6-2 16,3 6 0-16,-8 0-1 0,2 6 0 0,-6-4 0 15,6 4 0-15,-6-1-3 16,3 0 2-16,-3-2 1 16,7 7 0-16,-4-7 0 15,0 10 0-15,3-7 0 16,3 7 0-16,-3-5-3 15,3 2 2-15,-6-2 1 16,9 6 0-16,-5-4 0 16,5 3 0-16,-3 1 0 15,6-1 0-15,-6 3 0 16,3 0 0-16,6-1-3 16,0 4 2-16,-3-6 1 15,6 8 0-15,-9 3 0 16,9 3 0-16,0-1 0 15,0-5 0-15,0 6 0 16,6-3 0-16,0-3-3 16,0 2 2-1,-3-1 1-15,9-1 0 16,-3 3 0-16,0-6 0 16,3-2 0-1,3 3 0-15,5 2 0 0,4-3 0 0,6 1 2 16,0-1-1-16,-1-2-1 0,1-3 1 15,-6-2-4-15,6-3 2 16,-3-3 1-16,-4-5 0 0,7-5-5 16,-3-8 1-16,3-1-3 15,2-4 2-15,1 5 1 16,-3-8 2-16,6 2 3 16,-4 0 2-16,-8-2-1 15,6 0 1-15,-9-5 0 16,-3-6 3-16,-6-5-3 15,5-3 0-15,-8 1 3 0,-6-6 1 16,-3 2-3 0,0 1-1-16,-9 7 3 15,-11-2 3-15,-1 3-2 16,-3 2 1-16,-6 6 6 16,3 7-8-16,-8-2-2 15,8 8-3-15,-6 0-23 16,6 7 12-16,-2-2-82 15,8 3 51-15,0 0-119 16,9 5 90-16,6-8-40 0</inkml:trace>
  <inkml:trace contextRef="#ctx0" brushRef="#br0" timeOffset="34512.2423">15456 16677 180 0,'-3'-6'68'0,"3"9"-52"0,-3 2-3 16,3 1-5-16,-3 2-4 15,-3 13 2-15,0 3-1 16,-3 2 2-16,0 8-4 16,1-4-2-16,-1-7 2 0,0-2-2 15,3-5 2-15,3-2-2 0,3-1 2 16,6-5 0-16,6-6 1 15,2 1-2-15,7-3-2 16,3 0-2-16,0 0 1 16,0 8-15-16,-3-3-4 15,-4 3-65 1</inkml:trace>
  <inkml:trace contextRef="#ctx0" brushRef="#br0" timeOffset="35859.2578">15426 16925 144 0,'-3'-2'55'0,"3"2"-43"0,0 0 5 0,0 0 2 16,3 0-13-16,0-3-4 15,3-2 1-15,3 5 2 16,0-5-2-16,6-3-2 0,0 5 0 16,3-8-1-16,3 9 0 15,5-4 0-15,4 1 2 16,0-3 3-16,3-2 2 0,2-4-3 15,-2 1-1-15,3-3-3 16,3 0-3-16,-1 1 6 16,4 1 5-16,0 1-2 15,2 2-1-15,1-2-2 16,0 8-3-16,-7-3 3 16,1 3 0-16,0-3-4 15,-1 0-1-15,1 0 1 16,3-3 2-16,2 9-2 15,4-4-2-15,3 4-1 16,-1-1 3-16,-5-2 2 16,2 2 2-16,-2-2-1 15,3 0-2-15,2-1 1 16,1 4-1-16,0-4 0 16,-1 6 0-16,1 0-3 0,-4 0 2 15,-2-2 1-15,3-4 2 16,-4 1-6-16,4 0 1 15,0-3 5-15,-1 8 4 16,-2-3-6-16,2 3 1 16,-2 0-1-16,0 0 0 15,-4 0-3-15,1-2 2 16,0-6 3-16,-1 5 3 16,4-2-4-16,3-1-3 0,2 6 1 15,1 0 2 1,-3 0 0-16,-1 0 2 0,-2-5-4 15,-4 3 0-15,1-4 3 16,3 1 3-16,-7 5 0 16,1-3 0-16,-3 3-3 15,3 0-2-15,2 0 1 16,4 0 1-16,0 0-3 16,-1 0 0-16,4-5 1 15,2 0 2-15,1-1-1 16,0 4-1-16,2-4-2 15,4 6 1-15,-4-2 1 16,1-1 0-16,0-5 0 0,-4 3 0 16,1-3 0-16,2 8 2 15,4-5-1-15,5 2-1 16,-2-2 1-16,-1-1-1 16,1-1 0-16,-1-4 0 15,4-2 0-15,2 2 2 16,4-7-1-16,2-1-1 15,-2 3-2-15,-1 0 1 16,19-5 1-16,-4 3 0 16,0 4 0-16,-5 1 0 15,-4 0 0-15,-2 0 2 16,-4 2-1-16,3-2-1 0,-5 5 1 16,-1 3-1-1,1-3 0-15,-7-5 0 0,1-1-3 16,-1 1 2-16,4 5 1 15,0 0 0-15,2 3 0 16,0 0 0-16,1-1 0 16,2-2 0-16,4 0 0 15,-1 3 2-15,1 0-3 16,5 5 0-16,-5-5 1 16,-4-3 0-16,-5 0 0 15,-1 2 0-15,-2 4 0 16,-4-1 2-16,1 3-12 0,-1 0-6 15,1 0-49 1,-1 3-46-16,-5-1 31 16</inkml:trace>
  <inkml:trace contextRef="#ctx0" brushRef="#br0" timeOffset="37601.6763">22237 16531 140 0,'-9'3'55'0,"3"-1"-43"0,-3-2 12 0,6 0 5 16,-3 6-11-16,-6-6 0 16,0 2-4-16,-3-2 1 15,0 0-8-15,-8 0-4 0,-4 0 0 16,-3 0-2-16,-3 0 2 15,-5 3-4-15,-1 0-2 16,-6 2 2-16,1 3 0 16,2 5-2-16,0 0 2 15,1 3 1-15,-4 0 2 16,0 8-3-16,4 2 0 0,-1 9-1 16,0 12 0-16,1-2 0 15,-1 0 0-15,0 0 4 16,4 8 1-16,5 0 5 15,3 5 3-15,0 6-2 16,1-3 0-16,5-6 1 16,0-7 1-16,6 0-3 15,3-6-3-15,0-8 0 16,6-2-1-16,0-5 0 16,6-1 0-16,-2-5 0 31,2-5 0-31,0-3-27 0,-3-5-55 31,3 0-6-31,-3-3-6 0</inkml:trace>
  <inkml:trace contextRef="#ctx0" brushRef="#br0" timeOffset="37992.3076">20921 17373 176 0,'-3'0'68'0,"6"0"-52"0,3 0 6 0,-6 0-1 15,6 5-2-15,0 3 1 0,0-3-5 16,0 8 1-16,3 1-9 15,0-1 5-15,0 5 1 0,0 1-2 16,3-1-1-16,-1-2-2 16,4 3 0-16,0-6-2 15,0-5 1-15,3-3 5 16,6-5 2-16,0-5-7 0,-1-3-2 16,7-11-1-16,-3 4 0 15,-3-9-11-15,-3 5-5 16,-1-7-23-16,-5 7-10 15,-3-2-36 1,0 8-55-16,-3 0 30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41:15.6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13572 15341 172 0,'0'-6'66'0,"-3"4"-36"0,-6-4-11 15,6 6 21-15,-6-2-11 16,-3-1-2-16,-12 3-7 16,-5 3-1-16,-10-1-10 15,-9 1 3-15,-14 2 4 0,-10 8-2 16,4 1 0-16,0 2-8 0,2 5-2 16,9 0-4-16,4 3-1 15,5-3 1 1,7 0 0-16,5-2-44 15,6 4-20-15,9-7-61 16</inkml:trace>
  <inkml:trace contextRef="#ctx0" brushRef="#br0" timeOffset="1">12700 15309 212 0,'-39'24'82'0,"18"-3"-44"0,-8 13-22 16,17-10 24-1,-6 8-19-15,-3 2-6 16,0-2-7-16,3 2-1 16,9-2-4-16,6-3 0 0,12-5 3 0,6-11-1 15,12-2 0-15,15-6-3 16,-1-2 1-16,4-3-22 15,3 5-7-15,-4-8-97 16</inkml:trace>
  <inkml:trace contextRef="#ctx0" brushRef="#br0" timeOffset="2">10191 15846 168 0,'-6'0'63'0,"6"0"-34"0,-3 0-10 16,3 0 23-16,0-3-10 16,0-2-1-16,0 5-12 15,3-3-4-15,0-2-8 16,3 0-1-16,0-1 1 0,0-1-3 16,2-4-1-16,1-2-1 15,0-3-2-15,3-3 1 16,3 1 1-16,0-1-3 0,-3 3 0 15,-3 3 1-15,0 3 0 16,-3 2-5-16,0 2 1 16,-3 6-3-16,0 8 2 15,0 8 1-15,-3 5 2 16,0 3 1-16,0 13 1 16,3-2 0-16,0-1 0 15,0-2-7-15,-1-1 0 16,-2 9-61-16,-5 0-24 15,-7-19 0 1</inkml:trace>
  <inkml:trace contextRef="#ctx0" brushRef="#br0" timeOffset="3">10140 16073 300 0,'-3'-2'112'0,"9"-3"-60"0,12-1-45 16,-6 1 23-16,3 2-18 15,8-2-5 1,1 0-4-16,3 2-3 0,3 6 1 16,3-1-39-16,-1 1-16 0,-2-3-79 15</inkml:trace>
  <inkml:trace contextRef="#ctx0" brushRef="#br0" timeOffset="4">10539 16066 296 0,'-3'7'110'0,"6"-7"-60"0,-9 3-45 15,9-6 22-15,0 1-22 0,-3 2-4 16,9 0-31 0,0 2-12-16,0 4-85 0,3-1-37 15</inkml:trace>
  <inkml:trace contextRef="#ctx0" brushRef="#br0" timeOffset="5">10700 15793 228 0,'-12'3'85'0,"6"7"-46"0,-6 17-32 15,9-9 18-15,0 6-13 16,0 2-4-16,3 1-3 16,6 5 1-16,3-3-3 15,12-11 0-15,2 1 1 0,1-11 4 16,0-8 5-16,0-6 8 16,-6-4 5-16,-6-6-6 15,-3-13-1-15,-9-8-9 16,-3 8-2-16,-3-3-6 0,-3 6-2 15,3 2-5 1,0 5-1-16,0 9-24 0,3 4-8 16,3 6-15-16,0 0-8 15,12 11-52 1</inkml:trace>
  <inkml:trace contextRef="#ctx0" brushRef="#br0" timeOffset="6">11116 15801 212 0,'-6'0'79'0,"6"3"-42"0,0 2-43 16,-3 5 58-16,-3 6-22 16,1 0-14-16,-4 0-7 0,0 0-7 15,0 0-4-15,-3 0 1 0,3 0-17 16,0-3-5-1,-6-3-90-15</inkml:trace>
  <inkml:trace contextRef="#ctx0" brushRef="#br0" timeOffset="7">10926 15838 216 0,'0'-16'82'0,"6"16"-44"0,6 3-29 16,-6 5 22-16,0-3-8 15,3 8-1-15,2 3-15 0,4 0-4 16,0 0-2 0,0 2 3-16,0 1 2 0,0-6-5 0,0 6-2 15,0 2-40-15,-3-11-15 16,-1-4-54 0</inkml:trace>
  <inkml:trace contextRef="#ctx0" brushRef="#br0" timeOffset="8">11304 15722 220 0,'-3'-6'82'0,"3"12"-44"0,-3 7-31 15,3-3 20-15,-3 6-1 16,0 8 4-16,0 8-16 15,0 0-6-15,0-1-5 16,3 4-3-16,0-1 1 0,0-2-6 0,3-6 1 16,0-2-44-1,0-3-18-15,3-5-44 16</inkml:trace>
  <inkml:trace contextRef="#ctx0" brushRef="#br0" timeOffset="9">11450 15782 152 0,'-3'3'57'0,"-9"-3"-30"0,3 5-23 16,6 1 15-16,0-1-9 16,0 0-3-16,0 6-2 15,0-3-1-15,0 2 9 16,0 6-8-16,0 0 5 16,0 3 3-16,0-1 2 15,0 1 3-15,0-6-4 16,0 5 0-16,3-4-6 15,0 4-3-15,0-5 0 16,0-5 1-16,0 3-1 16,0-3 2-16,0-3-2 15,3-5 0-15,0-3-1 16,0 3-5-16,3-2 1 16,-3 7-2-16,3-8 0 15,-3 9 2-15,0-9 0 16,3 6 0-16,-3 5 2 15,-3-8-1-15,0 0-1 16,0 2 1-16,0 1 1 16,0-3-1-16,0 5 2 15,0-5-2 1,0 0-1-16,0 0 1 16,0 0-1-16,6 0 0 15,0-5 0-15,6 2 0 16,0-2 0-16,-3 0-3 15,-1 2 2-15,1-2 1 16,0-3 2-16,0-3-1 16,0 1 2-16,0-4-2 15,-6-1 2-15,-3-4-2 16,-3 3 2-16,0-8-2 16,-9 6 2-16,0-1-2 15,0 6 2-15,1 3-4 16,-1-1 0-16,0 8-6 15,3 1 0-15,3-1-28 16,9 16-100 0</inkml:trace>
  <inkml:trace contextRef="#ctx0" brushRef="#br0" timeOffset="10">11515 15724 208 0,'-6'-10'79'0,"9"7"-42"0,-3 0-37 0,6 3 16 15,0 0-14-15,3 0-2 16,0 3-8-16,3 0 0 0,0-3-84 16,-3 0-36-16</inkml:trace>
  <inkml:trace contextRef="#ctx0" brushRef="#br0" timeOffset="11">11655 15626 220 0,'-6'-13'82'0,"6"24"-44"0,0-14-38 15,0 8 18-15,0-2-6 16,0 10 3-16,0 0-8 16,0 6-4-16,0 2-2 15,0 3-12-15,3 10-3 0,3 1-92 16</inkml:trace>
  <inkml:trace contextRef="#ctx0" brushRef="#br0" timeOffset="12">11980 15915 220 0,'-18'2'85'0,"9"4"-46"0,0 7-37 0,-3-3 17 16,0-2-12-16,0 3-2 0,-3 2-8 15,0-2 0-15,0 5-92 16,4-3-38-16,-1-3 58 16,3-12 29-16</inkml:trace>
  <inkml:trace contextRef="#ctx0" brushRef="#br0" timeOffset="13">11825 15896 264 0,'-3'-2'101'0,"9"4"-54"0,3 6-44 16,-3-3 23-16,0 1-15 0,3 2-3 16,2 5-5-16,-2 0-3 15,3 6 1-15,0 2-10 0,3-5-4 16,0 0-77-1,-3-3-70-15,0 0 49 16</inkml:trace>
  <inkml:trace contextRef="#ctx0" brushRef="#br0" timeOffset="14">12105 15804 220 0,'-3'0'85'0,"3"8"-46"0,0 15-21 16,0-7 23-16,0 3-21 16,0 2-8-16,-3 3-8 15,0-3-1-15,6 8-2 16,-3 0-25-16,3-5-11 16,0 0-79-16</inkml:trace>
  <inkml:trace contextRef="#ctx0" brushRef="#br0" timeOffset="15">12215 15880 164 0,'-3'-21'63'0,"0"40"-34"0,-3-6-23 16,3-8 15-16,0 6 4 0,0 2 5 15,0 3-5-15,0 8-3 16,3 5-12-16,3-11-6 0,6 6-3 15,3-8 3-15,3 0 2 16,-1-6 0-16,4-2 1 16,-3-2 0-16,0-6 1 15,0-11-2-15,-3-2 1 16,-3-6-2 0,-6-4 0-16,-3 1-3 0,-6-9 1 15,-3-1-4-15,-3 5-2 16,-3 6 2-16,3 3 2 15,0 4-22-15,0 4-11 16</inkml:trace>
  <inkml:trace contextRef="#ctx0" brushRef="#br0" timeOffset="16">12286 15788 220 0,'-3'-8'85'0,"6"5"-46"0,0-2-21 16,0 2 25-16,3 1-11 16,3-1-1-16,3 0-23 15,6 1-6-15,0 2-3 16,2 0-2-16,1 2 1 0,0 1-60 16,-3 0-25-16,0-3-25 15</inkml:trace>
  <inkml:trace contextRef="#ctx0" brushRef="#br0" timeOffset="17">12634 15740 212 0,'-6'-8'79'0,"3"3"-42"0,-2 2-15 0,2 3 26 0,0 0-12 16,-3 0-1-1,-9 0-20-15,0 3-9 0,3 2-4 16,0 3-5-16,3 0 2 0,3 3-4 16,0-1 1-16,6 3 0 15,6 11 2-15,0-5 1 16,6 5 3 0,-3-3-3-16,0-3 0 0,0-2 3 15,-3-3 3-15,-6-2-2 16,-3-3 0-16,-6 0 1 15,0-3 0-15,-3-5 0 16,0-3 2-16,3-7-5 16,0 2-1-16,3-13-13 15,6 2-5-15,0 1 5 16,9-3 5-16,6-3 5 0,0 5 2 16,0 1 1-16,3-1 0 15,-3 3-40-15,-1 3-15 16</inkml:trace>
  <inkml:trace contextRef="#ctx0" brushRef="#br0" timeOffset="18">10089 15507 160 0,'-41'8'63'0,"26"3"-34"0,-12 7-16 0,12 6 17 15,-6 3-11-15,-2 7-3 16,-1 27-5-16,6 2 0 16,9 9-6-1,9-1-5-15,18 1-1 0,21 4 1 0,23-2 2 16,15-10-63 0,13-16-63-16,11-17 26 15</inkml:trace>
  <inkml:trace contextRef="#ctx0" brushRef="#br0" timeOffset="19">11732 15325 176 0,'0'-6'68'0,"6"12"-36"0,3 4-26 0,-3 1 15 16,3 15-9-16,0 11 1 15,3 11 1-15,-3 2 3 16,-3 11-9-16,-6 0 0 0,-6 16-1 15,-6-9 1-15,-6 4 0 16,-14-3-35-16,-7-1-16 16,6-17-59-16</inkml:trace>
  <inkml:trace contextRef="#ctx0" brushRef="#br0" timeOffset="20">11256 16230 200 0,'-6'0'74'0,"6"5"-40"0,0 11-40 16,3 8 12-16,0 2-6 15,0 8 2-15,3 9 3 16,3-4 2-16,6 9-3 0,9-3 4 16,9 8 2-16,11 5 1 0,7-5 1 15,11-8 0-15,16-5 2 16,14-3-5-16,15-11-1 16,3-7 0-16,6-6 0 15,0-5 0-15,-8-3 0 16,-7-10 2-16,-6 0 4 15,-9-1-4-15,-8-2 0 16,-7 0-4-16,-5-2-1 16,-10-6-34-16,-2-8-15 0,-4 3-84 31</inkml:trace>
  <inkml:trace contextRef="#ctx0" brushRef="#br0" timeOffset="21">12634 16629 272 0,'-29'-11'101'0,"29"14"-54"0,3 2-57 16,3-2 14-16,5 2-3 15,13 1 1-15,9 2 0 16,12 5 1-16,2 5-2 16,4 6-3-16,-3 0 1 0,-7 0 3 15,-8-3 3-15,-6-3 2 16,-9 6 1-16,-7-3 2 15,-13 6 1-15,-7-1-34 16,-6 9-16-16,-3-6-83 16</inkml:trace>
  <inkml:trace contextRef="#ctx0" brushRef="#br0" timeOffset="22">16685 15354 184 0,'-8'-3'68'0,"8"3"-36"0,-3-3-13 0,0 3 21 16,0-2-5-16,0-1 2 16,3-5-15-16,0 3-5 15,3-8-10-15,9-6-3 0,11-2 0 16,16 0-2-16,9 2 1 16,11-2 0-16,7-3 1 15,17 1-5-15,6 4 1 16,4 6-2-16,-4 5 0 15,-15 3 2-15,-2 2 2 16,-4 0-1-16,-8 3-1 16,-10 3 3-16,-8-3 0 0,-12 3-39 15,-6-1-15-15,-7 1-72 32</inkml:trace>
  <inkml:trace contextRef="#ctx0" brushRef="#br0" timeOffset="23">17736 15034 220 0,'12'-8'82'0,"9"13"-44"0,9 0-44 16,-15 1 14-16,5 2-9 0,4 7 0 15,0 4 1-15,-3-1 2 16,-6-2-1-16,-6 0 6 0,-9 0 5 15,-9 0 0-15,-9 0 3 16,-3 0-8-16,-3 0-2 16,0-1-69-16,4-1-32 15</inkml:trace>
  <inkml:trace contextRef="#ctx0" brushRef="#br0" timeOffset="24">18662 15195 252 0,'-6'-8'93'0,"6"8"-50"0,0-3-26 0,3 3 25 15,0-2-18-15,0-1-3 16,3-2-13-16,3-6-3 15,0 1-3-15,0-4-2 0,3-1 3 16,-1-1-2-16,4-3 2 16,-3 6-4-16,-3 2-2 0,-3 1-1 15,0 10 0 1,0 10-2-16,0 9-1 0,-3-1 1 16,0 4 4-16,0 4 3 15,0 6 2-15,6 2-1 16,-6 1 1-16,0-1-31 15,0 3-13-15,3 0-85 16</inkml:trace>
  <inkml:trace contextRef="#ctx0" brushRef="#br0" timeOffset="25">18674 15401 304 0,'-3'-8'112'0,"12"8"-60"0,6-2-50 0,-3 2 23 15,8-3-15-15,10 1-3 16,3-1-7-16,6 0 0 16,-4-2 0-16,4 2-73 0,3 1-30 15,-10 4-17 1</inkml:trace>
  <inkml:trace contextRef="#ctx0" brushRef="#br0" timeOffset="26">19126 15367 296 0,'-15'0'112'0,"15"3"-60"0,0-1-58 0,0-2 19 16,0 0-4-16,0 0 2 15,3 0-10-15,3 0-3 0,0 0 1 16,3-2-53-16,15-4-102 16</inkml:trace>
  <inkml:trace contextRef="#ctx0" brushRef="#br0" timeOffset="27">19287 15187 260 0,'-24'-5'99'0,"18"7"-54"0,-3 6-46 16,6 0 20-16,0 8-7 16,3 8 1-16,3 2-5 15,9 1-3-15,6-6-2 16,6-8 4-16,3-5 3 0,5-8-5 15,-2-2-1-15,-6-12 0 16,-9-4 2-16,-9-3 6 0,-9 2 4 16,-6 1-10-1,-6 2-4-15,-3 0-1 0,3 3-1 16,0 2-29-16,7 6-10 16,5 5-100-1</inkml:trace>
  <inkml:trace contextRef="#ctx0" brushRef="#br0" timeOffset="28">19850 15158 304 0,'-6'0'112'0,"-3"5"-60"0,-12 1-61 0,12-1 20 0,-6 3-8 15,0 0 1-15,-3 2-7 16,3 1 0-16,-5-1-127 15,5 4-56-15</inkml:trace>
  <inkml:trace contextRef="#ctx0" brushRef="#br0" timeOffset="29">19600 15163 300 0,'3'-5'112'0,"8"5"-60"0,4 5-54 0,-3-5 20 16,3 3-2-1,6 2 4-15,3 3-10 16,3 3-3-16,-1 2-5 0,1 0-10 0,0 0-5 16,-3 1-68-16,3-4-29 15,-1-2-8 1</inkml:trace>
  <inkml:trace contextRef="#ctx0" brushRef="#br0" timeOffset="30">20031 15166 280 0,'-6'-5'107'0,"9"2"-58"0,3 8-62 0,-3-2 17 16,0 2-4-16,0 3 2 15,0 3 0-15,0 5 1 16,0 5-2-16,0 0 2 0,3 0 0 0,3 0-48 16,9-2-19-16,0-11-45 15</inkml:trace>
  <inkml:trace contextRef="#ctx0" brushRef="#br0" timeOffset="31">20237 15150 160 0,'-6'0'63'0,"6"11"-34"0,-6 2-27 0,6-5 14 0,0 2 3 15,3 9 3-15,3 5-5 16,2 2 0-16,4-5-10 15,3 1 5-15,6-9 3 0,6-5 6 16,3-11 2-16,-1-8 10 16,-11-7 3-16,-9-3 1 15,-15 0 2-15,-9-9-12 0,-5 4-7 16,-4 0-11-16,0 2-4 16,0 5-36-16,6 9-14 15,6-1-119 1</inkml:trace>
  <inkml:trace contextRef="#ctx0" brushRef="#br0" timeOffset="32">20460 14901 240 0,'0'-2'90'0,"3"7"-48"0,0 3-40 16,0-3 17-16,0 3-4 15,0 11 1-15,0 2-8 16,-3 3-5-16,0-1-2 16,0 1-19-16,3 8-8 0,-3-19-88 15</inkml:trace>
  <inkml:trace contextRef="#ctx0" brushRef="#br0" timeOffset="33">20963 15129 236 0,'-12'10'90'0,"-3"9"-48"0,-12-6-40 0,15-7 17 16,-6 1-10-16,1 7-1 15,-1-1-15-15,0 0-6 16,3 0-97-16,-6 1-41 15</inkml:trace>
  <inkml:trace contextRef="#ctx0" brushRef="#br0" timeOffset="34">20778 15163 252 0,'-3'0'93'0,"9"6"-50"0,9-1-37 0,-6-2 22 0,6 2-15 16,3 3-4-16,6 2-6 15,-1 6-3 1,-2 0 1-16,0 0-23 0,3 0-8 0,0-3-86 16</inkml:trace>
  <inkml:trace contextRef="#ctx0" brushRef="#br0" timeOffset="35">21159 15121 280 0,'-6'-5'107'0,"6"7"-58"0,0 9-62 16,0-6 15-16,0 3-3 16,0 3 2-16,0 5 1 0,0 2-2 15,6 6 1 1,3-3-15-16,3 0-3 0,6-5-97 16</inkml:trace>
  <inkml:trace contextRef="#ctx0" brushRef="#br0" timeOffset="36">21356 15134 236 0,'-18'0'88'0,"15"13"-48"0,0 1-38 0,3-9 19 16,3 3-4-16,3 2-1 16,6 4 0-16,6-1 0 0,-1 0-8 15,1-2 4-15,6-3 1 16,0-6-4-16,0-4-1 0,-3-4-2 15,-7-2-1-15,-5 0-3 16,-6-2 1-16,-6-3-2 16,-9-3 2-16,-2-3-31 15,-4 1-13-15,-3-1-74 16,0 3-53 0,3 0 68-16</inkml:trace>
  <inkml:trace contextRef="#ctx0" brushRef="#br0" timeOffset="37">21433 14973 312 0,'6'-6'115'0,"3"-9"-62"0,6 7-51 15,-6 5 25-15,3-2-18 16,3-1-5-16,2-1-11 0,1 1-4 16,3-2-80-16,3 3-34 15,3 0 12-15,3-3 9 16</inkml:trace>
  <inkml:trace contextRef="#ctx0" brushRef="#br0" timeOffset="38">21778 14825 260 0,'-9'-6'99'0,"9"12"-54"0,0 4-57 0,0-2 13 16,0 3-2-16,0 2 2 15,0 0 1-15,0 0 1 16,3 3-2-16,3-2-18 0,3 4-9 15,0-2-79 1</inkml:trace>
  <inkml:trace contextRef="#ctx0" brushRef="#br0" timeOffset="39">21903 14870 232 0,'-12'2'88'0,"12"9"-48"0,3 2-45 16,0-8 17-16,3 3 6 15,6-2 6-15,3-1-4 16,6-5 1-16,0-3-12 16,0-5 1-16,-9-5 1 0,-6-3 7 15,-9-2 3-15,-9-1-8 0,-6 3-3 16,-3 6-35-16,-6 7-13 16,3 8-104-1</inkml:trace>
  <inkml:trace contextRef="#ctx0" brushRef="#br0" timeOffset="40">18617 14780 204 0,'-3'-11'77'0,"-3"11"-42"0,-9 0-30 0,7 3 19 16,-10 5-15-16,-9 13-5 15,-9 16-2-15,-3 18-2 0,4 9 0 16,5 5 0-16,15 13 0 0,21 5 2 16,27-2 1-16,29-1-12 15,25-4-7-15,23-11-82 16</inkml:trace>
  <inkml:trace contextRef="#ctx0" brushRef="#br0" timeOffset="41">20448 14782 116 0,'15'8'44'0,"-3"8"-24"0,8 21-8 0,-8-10 16 15,0 18 1-15,0 7 3 0,0 4-13 16,-3 8-4-16,0-1-9 16,-6 3 0-16,-9 3 4 0,-9-6-44 15,-12 12-18-15,-26-25-32 16</inkml:trace>
  <inkml:trace contextRef="#ctx0" brushRef="#br0" timeOffset="42">21037 15605 172 0,'9'-3'66'0,"0"6"-36"0,3 2-37 15,-6 3 10-15,3 3-8 0,3 2-1 16,0 16-2-16,0 19 2 15,-1 10 4 1,-5 8 7-16,0 0 5 0,-6 8 10 0,-6-2 5 16,-5 5-7-16,-10-6-3 15,-9-5 0-15,-15-8 1 16,-8-7-7-16,-13-9-3 16,-5-5-3-16,-7-10-3 15,4-9-37-15,3-5-15 16,5-5-42-1</inkml:trace>
  <inkml:trace contextRef="#ctx0" brushRef="#br0" timeOffset="43">20635 16214 184 0,'-17'23'68'0,"-4"7"-36"0,-15 23-35 16,18-32 13-16,-9 8 2 16,-5 5 2-16,-7 1-1 15,0-1 2-15,6-2-8 16,7-3 0-16,8-3 3 0,12-5-2 16,12 1 3-16,15-7-2 15,20-1 0-15,13-1-14 16,14-5-4-16,13-8-102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41:32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6128 3567 124 0,'-12'-11'49'0,"6"3"-38"0,-18 8 6 0,18 0 1 16,-12 3 12-16,-3 2 6 15,-8 3-6-15,-4 8-3 16,0 10-15-16,-3 6-5 0,4 24-1 16,8 2 8-1,6 3-8-15,6 7 4 16,9-1-6-16,9 4-13 15,9-5 5-15,21-2-103 16,2-11 59-16,19-19-79 16,2-8 73-16</inkml:trace>
  <inkml:trace contextRef="#ctx0" brushRef="#br0" timeOffset="1113.216">6324 3866 140 0,'0'-6'55'0,"-3"17"-43"0,0-6 16 0,3 0 5 15,0-10-1-15,0 5 3 16,-3 0-8-16,-6 0-4 16,0 0-13-16,-3 0 2 0,-3 8 2 15,1-5-7-15,2 7-4 16,0 6-2-16,0-8-1 15,3 3-3-15,6-3 0 16,6 0-7-16,6 0-2 16,6 2 11-16,6 1 5 15,2-3-6-15,4 2-3 16,-3 1 3-16,-3-1 2 16,-12 4 23-16,-9-4 1 15,-6 6 3-15,-9-5-12 16,-6-1-4-16,-3 1-5 15,0-1 1-15,1-4-4 16,-1-4-2-16,3 1-9 16,0-3-3-16,6 0-32 15,6 0-11-15,9 0-52 16</inkml:trace>
  <inkml:trace contextRef="#ctx0" brushRef="#br0" timeOffset="1380.9301">6589 3926 228 0,'-9'0'88'0,"-6"0"-69"0,18 16 11 0,0-2-2 16,-3 1-1-16,-3 4 1 15,9-3-13-15,0-3-4 16,-3 6-7-16,0-1-5 0,3-2 0 16,-6-5-21-16,6-1-8 15,-6-2-62 1,0-3-58-16,9-5 45 16</inkml:trace>
  <inkml:trace contextRef="#ctx0" brushRef="#br0" timeOffset="1506.3262">6562 3760 304 0,'-38'-13'112'0,"52"10"-87"0,-20-2-18 15,6 2-14-15,6 3-21 16,3 0-3-16,3 3-10 16,0-1-4-16</inkml:trace>
  <inkml:trace contextRef="#ctx0" brushRef="#br0" timeOffset="4750.5543">6985 3950 216 0,'3'-10'82'0,"3"4"-64"0,-3-17 18 0,-3 15 2 15,0 2-14-15,0 1-1 16,-6 0 0-16,-9 2 0 16,3-2-12-16,-9 2-2 0,0 1-2 15,-2 9-1-15,-1-1 1 16,-3 10-6-16,3 5-1 15,3 0-5-15,6 0-1 16,6 0 0-16,4 0 4 16,5-5-1-16,5 0 1 15,4 0 0-15,9-8 0 16,0-5 4-16,6-3 3 16,-6-3 0-16,3-10-5 31,8-8-2-31,-11-1 1 15,-3 7 0-15,-9-9 3 16,-3 0-3-16,-3 11 0 0,3-1 1 16,0 14 0-16,3 6-5 15,6 10-1-15,0 0 0 16,3 10 2-16,-3 6 8 16,2 7 5-16,-5 4 4 15,0-1 3-15,-3 3 2 16,-6-3 1-16,-9-5 1 15,-9-15 0-15,-5-7-9 16,-10-9-4-16,3-9-13 16,-3-5-4-16,1-2-35 0,2-6-13 15,6 3-41-15,6-3-17 16</inkml:trace>
  <inkml:trace contextRef="#ctx0" brushRef="#br0" timeOffset="5205.8351">7187 3918 204 0,'3'-5'77'0,"-3"18"-60"0,6 9 2 0,0-17-2 0,0 11 13 15,-6 0 8-15,0 0 3 16,0-1-1-16,0 4-21 16,-3-1-9-16,0-4-3 0,0-4-2 15,0-2 0-15,3-5-1 16,0-3 2-16,-3-3-5 16,3-5-1-16,3-5-5 15,3-11 1-15,0 3-5 16,3-5 1-16,6 2 2 15,0 5 3 1,6 3-3-16,-1 6 2 16,7 10 4-16,0 2 2 0,6 9 2 15,-9 5 0-15,-1 0 4 0,-8 2 3 16,3 3-4-16,-9-2-2 16,-3 2 0-16,0-8 1 15,0 3-8 1,0-5-22-16,-9-1-12 15,0-2-35-15,3-2-13 16,6-1-28-16</inkml:trace>
  <inkml:trace contextRef="#ctx0" brushRef="#br0" timeOffset="5408.8156">7604 3979 296 0,'0'3'110'0,"0"8"-86"0,9-14-11 15,-9 3 2 1,3 5 1-16,0 8 1 16,-3-2 0-16,3 5-9 15,-3 2-5-15,3-2-2 0,0-2-12 16,-3-4-5-16,0-2-47 16,3-3-19-16,3-5-35 15</inkml:trace>
  <inkml:trace contextRef="#ctx0" brushRef="#br0" timeOffset="5549.406">7604 3675 312 0,'-6'-8'118'0,"6"8"-92"0,6-3-14 0,-3 1-13 16,6-1-25-16,3 1-7 15,3 2-68-15,6 2-31 16</inkml:trace>
  <inkml:trace contextRef="#ctx0" brushRef="#br0" timeOffset="5817.1643">8122 3596 288 0,'-9'-19'107'0,"3"14"-83"0,-3-8-3 16,3 10-7-16,-6-5 3 15,-6 5 4-15,4 6-9 16,-10 2-4-16,0 6-5 16,-3 7-5-16,3 17 1 0,0 12 1 15,10 22 0-15,5-8-3 16,6 0 0-16,3-3 2 0,3-5 0 16,3-5 1-16,0-1 0 15,2-7-14-15,-2-13-3 16,0-6-33-16,-12-11-13 15,6-10-53 1</inkml:trace>
  <inkml:trace contextRef="#ctx0" brushRef="#br0" timeOffset="5989.0023">7690 3905 276 0,'-3'-2'104'0,"6"4"-81"0,3 11 3 0,3-18-6 16,6 3-2-16,12 4 1 15,6-7-8-15,8 0-4 16,-2-1-4-16,-3-2-3 0,-1 3 1 16,-2 5-34-16,0 3-15 0,0-6-47 15,-7 3-54 1,1-5 43-16</inkml:trace>
  <inkml:trace contextRef="#ctx0" brushRef="#br0" timeOffset="6132.5305">8193 3889 300 0,'-6'16'112'0,"9"-10"-87"0,-3 17-4 16,0-9-8-16,3 4 1 16,-3-2 3-16,0 3-8 15,0-4-3-15,-3 1-4 16,3 0-2-16,-3-3 3 0,0-2-46 16,3-3-18-16</inkml:trace>
  <inkml:trace contextRef="#ctx0" brushRef="#br0" timeOffset="6304.4964">8161 3736 348 0,'-15'-19'129'0,"21"19"-100"0,3-5-11 0,-3 5-12 16,2-5-10-16,1 2 3 0,3 3-24 15,6 3-11 1,0 5-96-16,9 2-43 0,0 4 85 15,8-1 42-15</inkml:trace>
  <inkml:trace contextRef="#ctx0" brushRef="#br0" timeOffset="6601.1721">8577 3858 260 0,'-15'-11'96'0,"7"3"-75"0,-4 0 14 16,3 3 3-16,0 8-18 0,-3 4-3 16,-6 7-13-16,3 15-3 15,-6-5-1-15,6 2-3 0,1 1 2 16,2-6-1-16,12 5 0 15,9 1 2-15,-1-4 2 16,4-4-10-16,6-6-4 16,6-8-27-16,6-2-10 15</inkml:trace>
  <inkml:trace contextRef="#ctx0" brushRef="#br0" timeOffset="6962.9772">8845 3934 316 0,'-12'-31'121'0,"0"28"-95"0,-5 6 5 0,11-6-6 16,-9 11-17-16,0-8-2 0,-9 13-6 15,0 0-1 1,3 6 1-16,-2 2 0 0,5 3-5 16,6-3-1-16,6 3 5 15,6 0 5-15,6-6-2 0,6-2-1 16,6-5 0-16,5-6-4 0,4-5 2 15,3-8-6-15,-3-3 0 16,-6-10 1-16,-4 5 3 16,-2-5 4-16,-6 5 2 15,-6 0 5 1,-3 3-2-16,3 8-1 16,-3 5-5-16,0 8 0 15,-6 5-2-15,15 3 0 16,0 5 0-16,-3-2 0 15,0-3-31 1,6-1 18-16,0-1-14 16,3-4-89-16,0-7-41 15</inkml:trace>
  <inkml:trace contextRef="#ctx0" brushRef="#br0" timeOffset="7338.3869">9021 3993 216 0,'-3'2'82'0,"6"4"-64"0,0 12 4 16,0-13-1-16,0 3 7 15,0 0 4-15,0 0-8 16,-3-3-4-16,0-5-11 16,0 0-4-16,0 0-1 0,0 0 15 15,0-2-6 1,3-11 1-16,0 2-8 0,0-8-4 15,0 1-10 17,6-1 4-32,2-2-3 0,1 3 4 15,6 2 2-15,3 8 1 0,3 8 0 16,0 5 0-16,0 6 2 16,-1 2-1-16,-2 3 2 15,0 0-2-15,-3-3-5 16,-3 0 2-16,0-2-39 15,2 2 23-15,-5-5-116 16,3 0 74-16,6-3-74 16,-3 3 76-16</inkml:trace>
  <inkml:trace contextRef="#ctx0" brushRef="#br0" timeOffset="7808.8776">9691 3918 288 0,'-15'-21'107'0,"15"21"-83"0,6 11-12 16,-6-11 12 0,0 3-17-16,-6-6 23 15,0 0-16-15,-12 1-2 16,3 4-8-16,-12 6-7 16,6 5 1-16,-8 3-3 15,5 3 2-15,0 2-2 16,9 0 2-16,6 0 0 0,6 3 1 0,9-5 0 15,3-1 0-15,12-7 0 16,3-1 0-16,5-7 0 16,1-3 0-16,0-8 6 15,0 0-2-15,-6-16 12 16,-4 3-7-16,-5-24 1 16,-3 5-5-16,-9-15-2 15,-3 7 0-15,-6-2 3 16,0 5-2-16,-6 3-1 15,6 13 0-15,-3 5-6 16,7 11 3-16,-4 7-1 16,3 12 1-16,6 17 0 15,3 9 0-15,5 13 2 16,7 3 0-16,0 2 2 16,3-5-1-16,0-5-34 15,0-6 19-15,-1-7-130 16,-2-4 80-16,3-7-80 15,0-3 83-15</inkml:trace>
  <inkml:trace contextRef="#ctx0" brushRef="#br0" timeOffset="8090.0201">9991 3381 284 0,'0'-21'107'0,"0"21"-83"0,12 3-23 0,-3 2 11 16,3 3-11-16,9 21 45 15,6-2-25-15,2 31 37 16,1 5-33-16,-3 27 20 16,-3-8-25-16,-15 6 2 15,-6-14-13-15,-18-3-25 16,-3-10 8-16,-21-3-187 15,3-10 107-15</inkml:trace>
  <inkml:trace contextRef="#ctx0" brushRef="#br0" timeOffset="10191.9757">2294 11705 160 0,'0'-5'63'16,"3"8"-49"-16,-3-3 22 0,0 0 7 0</inkml:trace>
  <inkml:trace contextRef="#ctx0" brushRef="#br0" timeOffset="10849.2013">2300 11703 377 0,'0'0'36'0,"6"0"-20"16,3 0-6-16,-3 0 0 0,6 0-2 15,5 0 1-15,13 2-1 16,-6 1 2-16,12-1 4 15,2-2-6 1,1 0 0-16,3-2 0 16,8-1 0-16,4 3-4 15,11 0-1-15,-2 3 1 16,-4-3 0-16,4-3-2 16,2 1-2-16,-2-1 12 31,5 6-7-31,4-1-5 0,-10 1 0 0,10-6 0 15,-10 3 0-15,13-2 0 16,-7 4 0-16,7-2 0 16,-7 5 0-16,3-5-7 15,-8 3 4-15,11-3 10 16,-11 0-4-16,8 0-2 16,-5 5-2-16,2-2 3 15,-5 0-1-15,5-6 8 16,-8 3-5-16,8-3 1 15,-2 6-3-15,5-3-2 16,-5 3 1-16,11-6-1 16,-11 3 0-16,8-3 2 15,-6 3-1-15,10-2 2 16,-10 4-2-16,10-4-1 16,-10 2 1-16,9-3 1 15,-8 3-1-15,5-3 8 16,-2 6-5-16,-7-6 3 15,-8 3-4-15,5-2-2 16,-5 2 0-16,8-3-1 16,-2 6 0-16,5-6 4 15,-5 3-2-15,5-2-1 0,-5 4 0 0,5-2-1 16,-2 5 0-16,-4-2 4 16,-5 0-2-16,-4-3 1 15,-8 2-1-15,-3-2-2 16,-7 0 1-16,1-2-1 15,-3 2 0-15,-3-3-9 16,-1 0 5-16,-2-2-43 16,-3 5 27-16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42:16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13209 14444 288 0,'0'0'0'0,"-6"-6"9"16,6 6 5-16,-3 0 7 16,0 0 2-16,0 0-1 15,0 0-2-15,0 0-10 16,0 0-2-16,3 0-1 0,0 0 3 16,-3 0 4-16,0 0-4 15,0 0 2-15,0 0-5 16,0 0 1-16,0 0-5 15,0 0 0-15,0 0 3 16,0 0 1 0,0 0-3-16,3 0-1 15,0 0 1-15,3 0 0 0,0 0-2 0,18-2-2 16,-6-1 3-16,33 0 2 16,-10 1-2-16,58-9 0 15,-22 3-1-15,81-2 1 16,-39 2-4-16,80 2 0 15,-50 4 7-15,65 4 4 16,-56-2-5-16,39 11-3 0,-48-3-4 16,20-3 1-16,-41 1 7 15,0-1 6-15,-29-3-4 16,-16-4-2-16,-15-1-47 16,-11-2-20-16,-12 2-71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42:24.3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8217 13804 148 0,'0'-4'57'0,"4"4"-30"0,-4-7-12 0,0 3 18 16,0-2-3-16,0-2 0 0,-8 1 2 15,0 0 3 1,-8-1-19-16,-7 2 4 0,-13 3 1 16,-8 3-7-16,-3 7-3 15,0 6-6-15,-9 8-4 16,0 0-3-16,4 5 1 0,10-2-1 15,10 1 0-15,16 3 2 16,20 7 0-16,16 0-3 16,16 4 0-16,18 10 2 15,2 0 0-15,0 1 1 16,-9-8 0-16,-3 1 0 16,-9-2 0-16,-11-5 4 15,-8-8 2-15,-8-4 2 16,-12-3 2-16,-12-6-3 15,-12-5 1-15,-3-3-3 16,-9-7 0-16,5-7-3 16,3-7 1-16,4-7-2 15,8-7-1-15,8-15-2 16,12-2 1-16,16 0 1 0,8-5 2 16,8 1-3-16,3 3-2 15,1 7-1-15,-4 0 3 16,-1 1 2-16,-3 6 2 15,-8 4-4-15,-4 3 1 16,-5 3-2-16,-3 5-2 16,-4 6-33-16,0 5-12 15,-4 2-47 1,0 18-58-16,4 1 45 16</inkml:trace>
  <inkml:trace contextRef="#ctx0" brushRef="#br0" timeOffset="1">8534 13920 232 0,'-16'0'88'0,"8"10"-48"0,4 11-40 16,1-3 16-16,-1 6-9 0,0 8 1 16,0 4-5-1,4 2-2-15,4 1 0 16,4-5-1-16,-5 2 2 0,5-8-6 0,-4-4-1 16,0 5-58-16,4-11-23 15,-8-5-2 1</inkml:trace>
  <inkml:trace contextRef="#ctx0" brushRef="#br0" timeOffset="2">8317 14166 280 0,'-20'-18'107'0,"20"18"-58"0,4 3-53 0,4-3 18 15,4 0-6-15,6-3 2 0,10-1-3 16,12-2-2-16,4-1-2 15,0-1-16-15,15-3-4 0,-4 1-53 16,1 3-24-16,-5 1-9 16</inkml:trace>
  <inkml:trace contextRef="#ctx0" brushRef="#br0" timeOffset="3">8934 13916 252 0,'-12'-14'93'0,"12"10"-50"0,8-13-39 0,0 6 21 15,8 1-5-15,0-1 0 16,4 0-10-16,3 7-4 16,0 4-4-16,5 8-6 0,-4 6 0 15,0 7 2-15,-12 15 1 16,-8 9 3-16,-12 11 1 15,-8 8-1-15,-4-4-2 16,-8 0 3-16,-11-7 0 16,0-1-1-16,3-14 1 15,4-6 2-15,4-6 4 16,4-5 2-16,8-4 1 16,20-6 0-1,20-5 0-15,8 1 0 16,0-7-9-16,8 0-3 0,3 0-1 15,4-3 2-15,1-1-22 16,0-2-11-16,3-5-34 16,-7 0-16-16</inkml:trace>
  <inkml:trace contextRef="#ctx0" brushRef="#br0" timeOffset="4">9607 13862 220 0,'0'0'82'0,"0"22"-44"0,0 7-40 0,0-9 17 16,0 16 0-1,-4 2 5-15,0 12-8 0,0 3-2 16,4-4-6-16,0 0-3 15,-4-10 0-15,4-1-28 0,-4-12-11 16,0-6-69 0</inkml:trace>
  <inkml:trace contextRef="#ctx0" brushRef="#br0" timeOffset="5">9405 14166 316 0,'-4'-18'118'0,"16"14"-64"0,12 2-65 16,-8-2 18-16,8 0-7 16,4 1 0-16,2-1-11 15,6 0-5-15,0 1-113 16,0 3-51-16</inkml:trace>
  <inkml:trace contextRef="#ctx0" brushRef="#br0" timeOffset="6">9936 14022 192 0,'0'-4'74'0,"0"4"-40"0,4-7-24 0,0 3 17 16,4 0-9-16,0-2 0 15,0-5-2-15,0 0-1 16,0 1-7-16,0-8-5 0,0-9-2 16,0-1-1-16,4 2 0 15,-2 2-3-15,-2 3 2 16,0 4 1-16,0 2 2 0,0 5-1 15,0 3-1 1,0 10-4-16,0 7 0 0,-4 11 4 16,4 5 2-16,-4 8 4 15,4 9 1-15,-4 6-1 16,4-4 1-16,0 9-6 16,0-5-1-16,0 0 2 15,4-10 1-15,-4-3-8 16,0-8-2-16,0-7-80 15,-4 3-69 1,-8-7 49-16</inkml:trace>
  <inkml:trace contextRef="#ctx0" brushRef="#br0" timeOffset="7">9960 14472 244 0,'-20'0'93'0,"24"0"-50"0,12 10-50 0,-8-6 16 15,0-4 14-15,8-4 9 16,8 2-4-16,10-2-4 16,6-7-14-16,8 0-4 0,0 5 0 15,-1-2-3-15,1 1 0 16,-9 0-28-16,1 1-10 16,-1-2-38-16,-7 5-16 15,0-1-15 1</inkml:trace>
  <inkml:trace contextRef="#ctx0" brushRef="#br0" timeOffset="8">10815 13888 212 0,'4'-26'79'0,"0"9"-42"0,0 6-26 16,-4 11 32-16,4 15-17 15,0-2-6-15,0 9-3 16,0 14-10-16,0 6-4 0,0-1 0 16,0 17-2-16,4-9 2 15,-1 0 0-15,1-10 1 16,0-5-20-16,-8-6-7 16,0-3-54-16,-4-7-25 15,-11-8 6 1</inkml:trace>
  <inkml:trace contextRef="#ctx0" brushRef="#br0" timeOffset="9">10609 14127 268 0,'-8'-7'101'0,"16"7"-54"0,12-8-57 16,-4 8 16-16,12-2-6 16,7-2 0-16,12 0 0 15,9 1 0-15,0-1 0 16,7-2-31-16,5 2-14 0,-6-3-59 15</inkml:trace>
  <inkml:trace contextRef="#ctx0" brushRef="#br0" timeOffset="10">11537 13856 160 0,'-8'-24'63'0,"4"20"-34"0,-12-3-21 16,12 7 16-16,-8 0-8 16,0 11 1-16,-4-1-10 0,-4 8-2 15,-8 10-3 1,-4 17 3-16,5 25 4 0,3 5-3 15,8-5 2-15,12-3-1 0,8-11 3 16,12-7 8-16,12-9 3 16,7-16 3-16,9-13 0 15,8-15-9-15,2-14-2 16,-6-10-7-16,-4-14-2 16,-8-7 2-16,-16-1 1 15,-16 1-3-15,-12 4-1 16,-8 6-3-16,-4 3-1 15,-4 4 1-15,-12 8 2 0,4 10-10 16,2 7-4 0,2 3-21-16,8 8-8 0,4 7-37 15,8 2-14-15,12 2-3 16</inkml:trace>
  <inkml:trace contextRef="#ctx0" brushRef="#br0" timeOffset="11">11857 14409 208 0,'0'7'79'0,"0"-7"-42"0,0 0-23 0,0 0 20 16,0 0-4-16,0 0 2 16,-4-4-9-16,0 1-4 15,0-1-11-15,0 0-7 0,0 2-2 16,0 2-1-16,0-4 0 16,4 4 0-16,0 0-2 15,0 0 0-15,0 0 0 16,0 0 5-16,0 0 1 15,-4 4 0-15,0-4-2 16,0 0 1-16,0-4 1 16,0 0-8-16,-4 1-1 0,0-5-45 15,4 1-18-15</inkml:trace>
  <inkml:trace contextRef="#ctx0" brushRef="#br0" timeOffset="12">11980 13937 204 0,'4'-11'77'0,"0"7"-42"0,8-2-32 0,-1 6 17 15,1-7-3-15,4-4-1 16,7 1-6-16,1-1-2 16,-4 7-4-16,0 4-5 0,0 8-2 15,0 5 2-15,-4 9 2 16,-8 6 0-16,-4 10 2 15,-8 5-2-15,0 6-1 16,-8-3 1-16,-8 0 1 16,0-8-1-16,0-2 2 15,4-8-4-15,0 0 0 0,4-7 3 16,4-3 1-16,4-4-1 16,4-3 1-16,0-4 9 15,8-1 4-15,8 1 1 16,4-3 0-16,4-4-5 15,0 0-2-15,0 0-6 16,0 0-3-16,-4 0 2 16,-2 0 0-16,-2-4-8 15,-4 4-2-15,0-3-38 16,-4 3-18-16,-8 0-60 16</inkml:trace>
  <inkml:trace contextRef="#ctx0" brushRef="#br0" timeOffset="13">12431 13922 264 0,'-4'-6'101'0,"4"6"-54"0,-4 4-50 0,4-4 19 16,-4 6-12-16,0 9 0 15,-8 2 0-15,0 4 0 16,5 3-2-16,3 2-2 0,8-5 1 16,3-4 1-16,5 1 1 15,8-4-1-15,4-1 1 16,8 6 0-16,3-6 1 0,-3 9 0 16,-1-5 2-16,-3 4-3 15,-4 1 0-15,-8-5 5 16,-4 4 5-16,-4 0-5 15,-8 1 0-15,-8-5-2 16,-8-2 1-16,-8-5-9 16,-4-3 0-16,-3-3-35 15,-5-4-13-15,-7-4-68 16,3-7-44 0,0-3 70-16</inkml:trace>
  <inkml:trace contextRef="#ctx0" brushRef="#br0" timeOffset="14">12360 13824 272 0,'43'-35'104'0,"-23"31"-56"0,12-2-41 0,-12 2 23 16,7 1-18-16,1-1-5 15,3 0-4-15,1 8-3 16,4 0 1-16,-4 3-65 0,0 3-29 15,0-3-22 1</inkml:trace>
  <inkml:trace contextRef="#ctx0" brushRef="#br0" timeOffset="15">13025 13888 272 0,'-4'14'104'0,"8"0"-56"0,-4 14-60 16,0-10 15-16,-4 10-5 15,0 4 3-15,4 7 0 16,0 2-1-16,0-1 1 16,0-6-6-16,0 1 1 0,0-10-212 31,-4-3 112-31</inkml:trace>
  <inkml:trace contextRef="#ctx0" brushRef="#br0" timeOffset="16">12759 14159 296 0,'-20'-17'110'0,"24"13"-60"0,-8 4-56 0,12 0 19 16,4 0-10-16,8 0-2 15,20-4 0-15,12-3 1 16,11 0-1-16,4-3-31 0,16 2-15 16,-11 5-76-1</inkml:trace>
  <inkml:trace contextRef="#ctx0" brushRef="#br0" timeOffset="17">13631 13888 184 0,'-12'-26'71'0,"8"6"-38"0,-16 12-25 0,16 16 16 16,-8-1-19-16,-3 0-4 15,-5 10 2-15,0 8 3 16,-4 10-3-16,0 11-2 0,8 14 0 16,4-4 1-16,12 0 1 15,8-7 5-15,4-2 5 0,12-15 2 16,12-4 3-16,4-15-6 16,7-9 1-16,1-11-8 15,0-18-1-15,-6-16 4 16,-6-2 3-16,-8-6 0 15,-16 2 1-15,-12-2 0 16,-12 0 0-16,-12 8 2 16,-8 1 2-16,2 9-9 15,-10 10-4-15,4 6-7 16,4 9 0-16,4 8-22 16,5 9-11-16,7 8-33 15,8 2-14-15,4 3-23 16</inkml:trace>
  <inkml:trace contextRef="#ctx0" brushRef="#br0" timeOffset="18">13963 14367 212 0,'-4'2'79'0,"8"6"-42"0,-8-5-41 0,4-3 15 15,-4 4 5-15,4-4 7 16,0 0-3-16,0 0 0 16,0 0-11-16,0 0-8 0,4-4-3 15,0 1-6-15,0-5 0 16,0 2-5-16,0 3-2 0,0-5-29 16,-4 5-13-16,4-1-35 31</inkml:trace>
  <inkml:trace contextRef="#ctx0" brushRef="#br0" timeOffset="19">14245 13775 180 0,'7'-11'68'0,"-3"8"-36"0,0 3-20 0,-4 0 19 15,0 0-14-15,4 7-4 16,-4 10-2-16,4 8 3 16,-4 7-8-16,0 10 1 0,0 4 3 15,0-1-4-15,0 5 2 16,4 3-3-16,-4-8 0 0,4-6-6 16,0-7 1-16,0-4 0 15,0-7 0-15,0-4-27 16,4-6-9-16,0-7-72 15</inkml:trace>
  <inkml:trace contextRef="#ctx0" brushRef="#br0" timeOffset="20">14400 13920 184 0,'-8'-15'68'0,"8"-2"-36"0,0-15-20 16,4 25 21-16,0 3-4 16,4-3 1-16,2 1-6 15,2-2-3-15,4 1-11 0,8 3-4 0,0 4-2 16,0 8-5-16,-4 3 1 16,-4 6-2-16,-4 4-2 15,-8 11 5-15,-12 7 3 16,-4 2-1-16,-4 6-2 15,-4 6 0-15,-4-4 1 16,0-8-3-16,0-2 0 16,4-7 1-16,6-7 0 15,2-1 0-15,4-9 2 16,4-2-1-16,12-5 2 16,4-5 4-16,6-3 6 15,10-3-7-15,4-1-1 0,0 0-3 16,0 1-2-16,0-1 1 15,-1 2-1-15,-3-2-11 16,-4 0-5-16,-5 4-61 16,-7-3-24-16,0-1-5 15</inkml:trace>
  <inkml:trace contextRef="#ctx0" brushRef="#br0" timeOffset="21">14851 13768 236 0,'-4'-4'90'0,"4"8"-48"0,0 7-45 0,0-11 16 16,0 6-1-1,-4 13 5-15,0 1-7 0,0 1-1 16,4-4-5-16,0 2-5 0,0-2 0 15,4 1 3-15,4-1 1 16,4 1-1-16,8 0-2 16,4-1 3-16,2 4 0 15,-2 1 5-15,0 2 3 16,-8 1 0-16,-4 3 1 0,-4 8 0 16,-12-2 0-16,-4-2-4 15,-8 0 0-15,-4-4-7 16,0-4-3-16,0-5 3 15,2-6 1-15,-6-2-27 16,-8-7-10-16,4-4-45 16,-4-4-16-16,0-11-10 15</inkml:trace>
  <inkml:trace contextRef="#ctx0" brushRef="#br0" timeOffset="22">14736 13764 268 0,'31'-17'101'0,"5"14"-54"0,16-5-48 15,-24 8 18-15,12-3-8 0,6-1 2 16,2 0-6-16,-4-2-1 16,-1 2-2-16,4 1-26 0,-11 3-9 15,-8-4-87 1</inkml:trace>
  <inkml:trace contextRef="#ctx0" brushRef="#br0" timeOffset="23">7694 15060 228 0,'-4'-4'85'0,"8"-20"-46"0,8 7-35 0,-4 13 19 15,8-3-7-15,8-1 1 16,4 1-12-16,0 5-2 0,2-2-3 16,-2 4 0-16,-4 6 0 0,-4 12 0 15,-8 11 2-15,-4 1-3 16,-12 9 0-16,0 4 3 16,-20-5 1-16,-4 19-1 15,0-5-2-15,-6-2 3 16,6-8 2-16,4-6 0 15,4-5 2-15,4-10 2 16,4 0 2-16,4-3 3 16,4-8 2-16,8-2-3 15,8-5 0-15,16-3-7 16,8 0-4-16,4-3-1 16,2 3-1-16,-2 0 0 0,-4 0 0 15,-4 3-14 1,3-3-3-16,-7 0-37 15,-4 0-16-15</inkml:trace>
  <inkml:trace contextRef="#ctx0" brushRef="#br0" timeOffset="24">8059 14694 144 0,'0'-4'55'0,"0"1"-30"0,0 3-18 0,0 0 13 16,0 0-8-16,0 0 1 16,0 0-8-16,0 0-1 15,0 0-2-15,4 0-2 0,0-4 1 16,8 0 1-16,-1 2 3 16,9-2-2-16,-4 0-2 15,0 4 0-15,-4 4-1 16,0 2 0-16,-5 2 2 15,1-1 1-15,-4 10 1 16,-4-2 0-16,-4 9 2 16,0-3-3-1,4-4-2-15,0 2-3 16,4-6 1-16,4 2-1 16,4-2 0-16,0 6 2 15,-4-6 0-15,-4 5 4 16,-4-4 2-16,-4 1 9 15,0-2 2-15,-4-2-8 16,-4-1-3-16,0-6-2 16,-4 3 0-16,-3-3-2 15,3-4-2-15,4 3-6 16,0-3-4-16,4 0-41 16,4 0-18-16</inkml:trace>
  <inkml:trace contextRef="#ctx0" brushRef="#br0" timeOffset="25">8617 14993 208 0,'-4'18'79'0,"0"14"-42"0,4 10-34 0,0-25 15 16,0 5-11-16,0 2-2 16,-4 4-3-16,4-3-2 0,0-1 1 15,0 8-4-15,0-7 0 0,4-8-69 16,-4-2-57-1,0-4 41-15</inkml:trace>
  <inkml:trace contextRef="#ctx0" brushRef="#br0" timeOffset="26">8443 15233 256 0,'-4'-8'96'0,"8"8"-52"0,24 0-45 0,-16 0 18 15,4 0-10 1,3-3 1-16,1 3-5 0,3 0 0 16,5 0-1-16,4 0-28 0,8 0-12 15,-5-4-74 1</inkml:trace>
  <inkml:trace contextRef="#ctx0" brushRef="#br0" timeOffset="27">8816 15056 280 0,'-8'-3'107'0,"8"3"-58"0,4 0-57 16,4-10 49-1,4 3-22-15,6-1-8 16,10 1-5-16,-4 1-4 15,8 6-2-15,-4 10 1 0,4 4-4 16,-9 7 2-16,-12 4 1 16,-11 6 0-16,-4 5 0 15,-7 2 2-15,-8 18-1 16,-5-7 2-16,0-2-2 16,0-9 2-16,0-6-4 15,4-4-2-15,0-6 4 16,8-5 3-16,6-2-3 15,2-2-1-15,4-6 0 16,10-3 2-16,6 0-1 16,8-4-1-16,0 0-2 0,8 0 1 15,-4 2 1-15,4 2 0 16,-2 0-3-16,-2-4 2 16,-4 0-30-16,0-4-14 15,-4-2-10-15,-4-2-5 16,0-6-43-1</inkml:trace>
  <inkml:trace contextRef="#ctx0" brushRef="#br0" timeOffset="28">9136 14859 228 0,'-8'4'85'0,"8"-4"-46"0,4-7-37 0,-4 7 19 15,4-4-7-15,4 0 0 16,0-9-8-16,0 2-4 16,0-10-1-16,-4 0-1 15,0 3 0-15,0 4 0 16,-4 3-3-16,0 1 0 15,0 3-1-15,3 3 3 16,-3 4-2-16,4 4-1 16,0 11 0-16,0 8 3 15,0 5 0-15,0 2 1 16,0-2 0-16,0 0 2 0,0 3-10 16,0 4-4-1,-4-7-56-15</inkml:trace>
  <inkml:trace contextRef="#ctx0" brushRef="#br0" timeOffset="29">9164 14996 240 0,'-12'0'90'0,"16"4"-48"0,0-4-51 16,0 0 14-16,4 0-1 15,0 4 5-15,3-4-5 16,5 0-2-16,4 0-1 15,4 0-4-15,8-4 0 0,-4 0-60 16,3 1-69 0,0-3 26-16</inkml:trace>
  <inkml:trace contextRef="#ctx0" brushRef="#br0" timeOffset="30">9718 15004 184 0,'-4'7'68'0,"4"14"-36"0,0 0-31 0,4-8 14 16,-4 9 3-16,0 3 6 0,0 3-7 16,0 4-2-16,0-4-8 15,0-4-5-15,0 8-1 0,0-4-15 16,0-7-3-16,0-6-84 16</inkml:trace>
  <inkml:trace contextRef="#ctx0" brushRef="#br0" timeOffset="31">9551 15271 276 0,'-16'0'104'0,"16"0"-56"0,8 3-56 0,0-3 16 16,0 0-6-16,4 0 3 15,8 0 0-15,12-3 2 16,4-1-4-16,-1 2-6 0,1-2-3 15,0 0-57-15,4 1-23 16,-5-1-18 0</inkml:trace>
  <inkml:trace contextRef="#ctx0" brushRef="#br0" timeOffset="32">10573 14887 200 0,'-24'-11'74'0,"6"15"-40"0,2 3-33 16,12 4 14-16,-4-1 5 0,0 9 7 15,0 1-5-15,4 5-1 16,4 7-12-16,8-8-1 0,12 1-1 16,0-8 1-1,2-6 2-15,2-4 6 0,0-14 2 16,0-10-5-16,-4-2 0 15,-8-1-4-15,-12-5 0 16,-8-3-8-16,-12 3 0 16,-8 1-12-16,-4-8-5 15,0 8-52-15,6 16-20 16,2 5-32 0</inkml:trace>
  <inkml:trace contextRef="#ctx0" brushRef="#br0" timeOffset="33">11076 14957 252 0,'-4'0'96'0,"0"4"-52"0,4 7-49 0,0 0 17 0,0 10 4 15,0 11 5-15,0 2-11 16,0 5-3-16,0 0-5 16,0-3-2-16,4 5 3 0,-4-9-7 15,4-4-1-15,-4-7-47 16,0-6-20-16</inkml:trace>
  <inkml:trace contextRef="#ctx0" brushRef="#br0" timeOffset="34">10874 15208 296 0,'-7'-7'110'0,"10"7"-60"0,21 0-61 16,-12 0 16-16,4 0-4 0,8 0 3 16,12 0-1-16,0-4-2 15,6 1 0-15,2 3-26 0,4 0-10 16,0 0-84-1</inkml:trace>
  <inkml:trace contextRef="#ctx0" brushRef="#br0" timeOffset="35">9972 15056 124 0,'-20'4'46'0,"20"0"-24"0,-4-2-10 16,4-2 13-16,0 0 0 16,0 0 13-1,0 11-8-15,0-11-16 16,0 0 8-16,0 0 10 0,0 0-8 16,-8 8 1-1,0-1-10 1,0-3-8-16,-4-2-3 15,4 2 2-15,4-4 3 16,0 0 0-16,0-6 4 16,4-2-3-1,0-6-7-15,12 0-2 16,-4-1-3-16,12-2 0 16,-4 0 0-16,0 2 0 0,4 6 2 15,0-2 0 1,0 0 0-16,-6 3 0 0,6 6 0 15,-4 2 2 1,0 2-6-16,4 6-1 0,-4 3 2 16,0 0 3-16,-4 6 1 15,0 4-1-15,-4-1 1 16,-4 1-1-16,-4 5 0 16,-4 2 2-16,-4 4-1 15,-4 0 2-15,-4-2 0 16,-4 21 1-16,0-2-2 15,0-4-2-15,-4 0 1 16,0-6 1-16,-2 1-1 16,-2 1-1-16,4-9 1 15,4-7 1-15,0-7-3 16,8-1 0-16,4-2 1 0,4-5 0 16,0-3 0-16,16-11 4 15,12-3 2 1,-4 1-2-16,4-2-1 15,8 5 1-15,2-5 2 16,2 5-3-16,-4-1 0 16,4 4-3-16,4 7-1 15,-5-3 1-15,-7 0 2 16,0-1 1-16,-9 1 1 16,1 0-71-1,-4-2-24-15,4-12-77 31</inkml:trace>
  <inkml:trace contextRef="#ctx0" brushRef="#br0" timeOffset="36">11401 15064 168 0,'-8'-8'63'0,"4"5"-34"0,4-18-12 16,0 17 22-16,0 1 0 0,-4-5 4 16,4 2-13-16,0-5-3 15,4 0-16-15,4-2-7 0,20-6 0 16,4 2-3-16,4 0-1 15,0-1 1-15,-2 4 1 16,-2 7-3-16,4 7-2 16,0 14 2-16,-8 4 0 15,-12 17-2-15,-10 10 2 16,-8 4 3-16,-6 8 3 16,-8 3 2-16,-4 3 1 15,0 1-4-15,-4-11-1 16,4-4 3-16,-8-10 1 0,0-7-3 15,6-8-3 1,2 1 2-16,4-12 2 0,12-2 0 31,12-1-3-31,8-6-1 0,4-1 0 16,2-3-1-16,6 0 2 16,0 0 1-16,12 0-4 15,-4 0 1-15,-6 0 0 16,-6 0 0-16,-4 0 0 15,0 0 0-15,-4 0-18 16,-4 0-5-16,0 0-27 16,-4 0-10-16,4-7-61 15</inkml:trace>
  <inkml:trace contextRef="#ctx0" brushRef="#br0" timeOffset="37">11908 14891 260 0,'4'-4'99'0,"4"1"-54"0,4 3-53 0,-4 0 16 0,0 3-11 15,4-3 0-15,0 0-3 16,8 0-1-16,3 0-91 16,1-3-39-16,3-1 58 15,-3 0 31-15</inkml:trace>
  <inkml:trace contextRef="#ctx0" brushRef="#br0" timeOffset="38">12236 14743 144 0,'0'-28'55'0,"0"28"-30"0,0-8-3 0,0 8 23 16,4 0-10-16,0-2 0 16,0-2-16-16,0 1-6 15,4 3-8-15,0 0-8 0,4 3-1 16,4 1 2-16,0 2 1 15,-4 22 3-15,-12 0 1 16,-4 1-1-16,0 2-2 0,-4-2 1 16,0-1 1-16,-4 0-1 15,0-7 2-15,0-3 2 16,4-4 2-16,0-3 3 16,4 0 4-16,0-5-6 15,8 1 0-15,0-7-4 16,8 0-3-16,4 0 0 15,12 0-1-15,-4 0-3 16,0 0 2-16,0 15-30 16,-5-5-14-16,1 1-72 15</inkml:trace>
  <inkml:trace contextRef="#ctx0" brushRef="#br0" timeOffset="39">12731 15043 192 0,'0'13'71'0,"4"-9"-38"0,0 17-17 0,0-10 22 16,0 2-11-16,-4 6-1 15,0 5-13-15,0 1-5 16,0 3-5-16,0 0-3 0,-4 8 3 15,4-2-33-15,-12 1-12 16,2-3-67 0</inkml:trace>
  <inkml:trace contextRef="#ctx0" brushRef="#br0" timeOffset="40">12538 15239 316 0,'-8'-14'118'0,"16"14"-64"0,4-7-63 16,-1 3 20-16,5 2-1 15,8-2 3-15,12 1-9 16,0-1-1-16,0 0-3 16,2 1-7-16,-2 3-3 0,4 0-58 15,8 0-25-15,-5 0-26 16</inkml:trace>
  <inkml:trace contextRef="#ctx0" brushRef="#br0" timeOffset="41">13228 14983 276 0,'4'-15'104'0,"18"2"-56"0,-6 5-56 0,4 5 38 15,4-5-14-15,0 5-5 16,4 3-4-16,0 3-4 16,-5 5-3-16,0 5 1 0,-7 19-4 15,-8 4 0-15,-8 9 4 16,-8 5 1-16,-8 16 0 15,-11-2 1-15,-8-4 0 16,-1-7 1-16,4-12-2 16,4-5-2-16,4-8 3 15,8-6 0-15,6-1 5 16,2-8 3-16,4-2-6 16,8-3-1-16,10-6 2 15,14 2 1-15,4-4-3 16,4 3-1-16,0-3-1 0,7 4-2 15,0 0 1-15,-3-1-1 16,-8 1-5-16,-4 2 1 16,-5-2-25-16,-3 0-10 15,0-1-24-15,-4-3-11 16</inkml:trace>
  <inkml:trace contextRef="#ctx0" brushRef="#br0" timeOffset="42">13699 14951 300 0,'-4'-4'112'0,"12"1"-60"0,8 6-58 16,-4-3 17-16,2 0-12 15,2 0-1-15,0-3-41 16,8-1-19-16,8 0-54 16,0-3-22-16</inkml:trace>
  <inkml:trace contextRef="#ctx0" brushRef="#br0" timeOffset="43">13975 14705 148 0,'-8'0'57'0,"4"2"-30"0,0-2-18 16,4 0 14-16</inkml:trace>
  <inkml:trace contextRef="#ctx0" brushRef="#br0" timeOffset="44">13951 14707 309 0,'-8'0'29'0,"0"0"-14"16,4-2 0-16,0 2-2 0,0-4 0 16,4 1 0-16,8-1-1 15,0 0-6-15,4 1-2 16,0-1-4-16,0 0-1 15,4 4 1-15,0 0 0 16,0 4 0-16,-4 0 0 16,0 3 0-16,0 0 2 15,-4 10-3-15,-4-2 0 16,-4 6 3-16,-4 0 1 16,-4-4 3-16,0-2 3 15,-4-2-4-15,0-2-1 16,4 0-2-16,0-5-2 15,0-2 1-15,4 3-1 16,0-3-5-16,4-4 1 16,4 0 2-16,4 0 3 15,4 4-2-15,4-1-2 0,0 3-1 16,8 2 3-16,-5-1 0 16,5 7 1-16,-8-3 4 15,-4 0 2-15,-4-2 4 16,-16 6 12-1,-4-5 2-15,-4 1-13 16,-8 0-6-16,5-5-1 16,-1 1-1-16,0 1-6 15,-4 3 0-15,4-9-17 16,4 9-4-16,0-3-32 16,4-1-14-16</inkml:trace>
  <inkml:trace contextRef="#ctx0" brushRef="#br0" timeOffset="45">14478 15158 192 0,'-24'0'74'0,"24"0"-40"0,-4 0-18 15,4 0 24-15,0 0-3 16,0 0 2-16,8 4-17 16,4-4-5-16,8 0-11 15,4 0-2-15,8 0 2 0,0 0-5 16,-1 0-1-16,5 3 0 16,-1 1 2-16,1 0-17 15,-8-1-6-15,-5 1-59 16,-3 2-22-16</inkml:trace>
  <inkml:trace contextRef="#ctx0" brushRef="#br0" timeOffset="46">14574 15325 308 0,'-12'0'115'0,"16"0"-62"0,0 0-66 0,4 0 17 15,3 0-6-15,5 0 1 16,4 0 1-16,4 0 0 15,11 0 0-15,-3 0-3 0,0 0 0 16,-1 0-73-16,1 9-32 16,-4-5 4-1</inkml:trace>
  <inkml:trace contextRef="#ctx0" brushRef="#br0" timeOffset="47">15444 15190 160 0,'-4'0'60'0,"4"4"-32"0,0-4-13 0,0 0 18 0,0 0 1 16,0 0 2-16,0 0-8 15,0-4-3-15,4-2-14 16,0-2-4-16,0-3-1 0,4 2-5 16,0-2-1-16,4-21 6 15,-4 0-3 1,4 4-1-16,-4 3-1 16,0 4-1-16,-4 3 0 15,0 5 0-15,0 2-5 16,0 7-1-16,0 4 0 15,0 7 2-15,0 12 2 16,0 5 3-16,-4 8 2 16,0 6 1-16,0 7-2 0,0 5 1 15,0 9 0 1,0 1 3-16,0-6-3 16,0-5-2-16,0-11 0 0,0-2 1 15,0-8-19-15,0 0-6 16,0-11-85-1,0-2-52-15,0-8 69 16</inkml:trace>
  <inkml:trace contextRef="#ctx0" brushRef="#br0" timeOffset="48">15378 15623 236 0,'-4'-3'90'0,"12"3"-48"0,8 0-42 16,-8 7 18-16,4-1 1 15,2-8 3-15,6 4-7 16,8-4-2-16,4 4-7 16,0-4-2-16,0 4 2 0,-1-2-25 15,-8 0-12-15</inkml:trace>
  <inkml:trace contextRef="#ctx0" brushRef="#br0" timeOffset="49">15947 15032 148 0,'0'-28'55'0,"4"28"-30"0,-8-11-3 15,4 7 23-15,-4 4-8 16,0 0 1-16,1 7-15 16,-4 8-4-16,-9 6-11 0,-4 11-3 15,-4 13 1-15,-12 19 3 16,4 9 2-16,8-2-3 0,9-1-3 16,11-6-2-16,16-4-3 15,15-15 7-15,5-9 5 16,12-12 3-16,4-17 0 15,6-18-3-15,2-9 0 16,-4-23-1-16,-10-12 3 16,-10-3 2-16,-12-2 2 15,-12 5-1-15,-12 5-1 16,-12-3-4-16,-4 8 0 16,0 2-18-16,2 11-8 15,-6 8-37-15,-4 14-15 0,8 10-94 16</inkml:trace>
  <inkml:trace contextRef="#ctx0" brushRef="#br0" timeOffset="50">16388 15085 52 0,'4'-19'22'0,"-4"19"-12"0,0-6 19 0,0-1 17 16,4-1-8-16,0 6-2 15,-4-5-6-15,0-1-1 16,0 1-1-16,0 3 2 15,-4 2-16-15,-4 2-4 0,0 6 1 16,-8 12-5-16,0-1-1 16,0 1 0-16,4 0 1 0,0-1-3 15,0 0 0-15,4-2-1 16,4-4 1-16,0-1 0 16,1-3 3-16,3-7 3 15,3-4 5-15,1-3-8 16,8-3-1-16,0-14-3 15,4-2-2-15,0 2 1 16,0 3-1-16,-4 0 0 16,0 4 0-16,0 2-3 15,-4 4 2-15,-1 5 1 16,1 6 0 0,0 10 0-16,-4 8 4 15,4 3 2-15,0 7 4 16,-1 8 1-16,1 5-5 15,-4 2-2-15,0 2 0 0,0 1 0 16,-4-3-2-16,4-8-2 16,0-1 1-16,-4-5 1 15,0-7-21-15,0-2-9 16,0-2-35-16,-4-4-14 16,0 0-33-1</inkml:trace>
  <inkml:trace contextRef="#ctx0" brushRef="#br0" timeOffset="51">16253 15676 112 0,'-4'-17'44'0,"4"17"-24"0,-4 0 1 0,4 6 19 15,0-6 5-15,0 0 5 16,0 0-14-16,0 0-7 16,8 0-8-16,4 4-1 0,11-8-5 15,5 4 1-15,4-6-9 16,4 6-2-16,-1 0-3 16,-4-4 1-16,1 4-4 15,0 0-2-15,-4 0-20 16,-4 0-8-16,-4-7-59 15,0 11-61 1,-2-12 43-16</inkml:trace>
  <inkml:trace contextRef="#ctx0" brushRef="#br0" timeOffset="52">16843 14968 124 0,'-4'-3'46'0,"4"10"-24"0,-4 0-17 0,4 1 13 16,-4 5-4-16,0 4 0 15,-4 2 0-15,0-6 2 16,4 2-9-16,0-5 2 0,0 1 4 16,0 0-3-16,0-5 0 15,0 1-4-15,4-3 1 16,0-1 5-16,0-3 2 15,0 0-3-15,0-3-1 16,4-5-4-16,0-1-1 16,4-10-3-16,0 2-2 15,0 0 1-15,-4 2-1 0,0 4 2 16,4 1 3-16,-4-1-4 16,0 8-1-16,0-1-2 15,4 19 0 1,0 6 2-16,-4 10-3 15,0 11 2-15,-4 8 5 16,0 14 5-16,0-2-5 16,0-2-2-16,0-7-1 15,0-6-1-15,0-9 0 16,0 1 2-16,0-11 1 16,0-4 1-16,4-14-68 15,-1 1-49 1</inkml:trace>
  <inkml:trace contextRef="#ctx0" brushRef="#br0" timeOffset="53">16712 15691 244 0,'-12'0'90'0,"12"0"-48"0,0 2-45 0,0-2 19 16,8 0 3-16,4 0 8 16,12 0-10-16,4 0-4 15,3 0-8-15,9-2-4 0,-1 2 0 16,-3-4-15-16,-1 0-3 16,-7 4-37-16,-4 0-16 0,-4 0-36 15</inkml:trace>
  <inkml:trace contextRef="#ctx0" brushRef="#br0" timeOffset="54">17437 15627 156 0,'0'17'57'0,"0"-13"-30"0,0 0-14 15,0-4 17-15,0 0 5 16,-4 0 5-16,0 0-6 15,0 0-1-15,0 0-3 16,4-8-17-16,0-3-7 0,4 5-4 16,4-1-2-16,0-1 0 15,4 5 0-15,-1 3 0 16,1 0-3-16,-4 3 0 16,-4 5 4-16,0 3 1 15,-4-1 4-15,-8 1 1 16,0-4 1-16,-4-1 2 15,-3-2-3-15,-1-1 1 16,-4-6-3-16,4-1 2 16,4-6-2-16,4 3 2 15,4-4-6-15,4 1-1 16,8 3-2-16,4-1 0 0,0 5 0 16,0 3-2-1,0 3 3-15,-8 8 0 16,0-1 3-16,-4 1 1 15,-4-3 1-15,0-5-2 16,0 1 1-16,-4-4-2 16,4 0 2-16,0-7-62 15,4-4-48 1,8 1-67 0,0-1 51-16</inkml:trace>
  <inkml:trace contextRef="#ctx0" brushRef="#br0" timeOffset="55">17900 15017 176 0,'-8'-28'68'0,"4"26"-36"0,-4-2-20 0,4 4 21 0,0 4-8 16,-4-2-2-16,-4 5-9 15,-8 14-4-15,-3 7-5 16,0 15 1-16,-1 14 3 0,4 16-5 16,4 8 0-16,8-6 0 15,8-9 0-15,8-10 2 16,16-7 3-16,0-13 2 16,11-14 3-16,8-20-1 15,5-12 0-15,-4-14-5 16,-5-29 0-16,-7-11-5 15,-8 1 0-15,-12-1 1 16,-16-2 2-16,-8 6 1 16,-12 11 3-16,-4 6-5 15,1 8-3-15,3 10-21 16,-4 12-10-16,0 5-27 16,4 8-12-16,8 17-55 15</inkml:trace>
  <inkml:trace contextRef="#ctx0" brushRef="#br0" timeOffset="56">18205 15214 244 0,'0'0'90'0,"0"0"-48"0,4-2-40 15,-4-2 19-15,4-3-11 16,0 0-1-16,4-3-3 16,0-5 1-16,0 2-4 15,4-6-4-15,0-2 0 0,0 3-1 16,0 5 0-16,-4-2 2 0,0 5 2 16,-2 3-6-16,2 18 1 15,-4 2 1 1,0 12 5-16,-4 10 3 15,4 12 2-15,-4 12 0 16,0 1-2-16,0 0 1 16,0-8-4-16,0-3-2 15,0-2 0-15,0-9 1 16,4-6-12-16,-4-8-6 16,0-2-64-16,0-5-30 15,0-6 13 1</inkml:trace>
  <inkml:trace contextRef="#ctx0" brushRef="#br0" timeOffset="57">18189 15693 260 0,'-12'-2'99'0,"16"4"-54"0,0-2-50 16,0 4 15-16,4 0 5 15,4-4 7-15,8 0 0 16,4 0-1-16,0 0-11 15,14 0-6-15,-6 0-3 0,-4 0-23 16,-4 0-10-16,-4-8-99 16,0 16-43-1,-4-12 86-15</inkml:trace>
  <inkml:trace contextRef="#ctx0" brushRef="#br0" timeOffset="58">18637 15184 212 0,'-4'2'79'0,"4"-4"-42"0,0 4-26 16,0-2 21-16,4-2-6 0,0-6-1 16,-1 1-11-16,1-4-4 15,4 1-6-15,0-8-1 0,0-7 1 16,0 1-7-16,0 3 0 16,0 4 3-16,-4 2 2 15,0 2-3-15,0 2 1 16,0 3-2-16,0 5 0 0,-4 3-3 15,4 14-1-15,0 7 3 16,0 4 1-16,4 3 2 16,0 11 2-16,-4 3-1 15,0 8 2-15,0 5-2 16,-4-1-1-16,0-5 1 16,0-7-1-16,0-3-16 15,0-7-6-15,0-4-198 31,8-7 119-31</inkml:trace>
  <inkml:trace contextRef="#ctx0" brushRef="#br0" timeOffset="59">18633 15655 232 0,'8'0'88'0,"3"4"-48"0,9-4-34 0,-4 0 22 16,8 4-8-16,4-4-2 16,4 2-10-16,0-2-5 15,-6 0-2-15,-2 4-30 0,0-1-10 16,-4 1-76 0</inkml:trace>
  <inkml:trace contextRef="#ctx0" brushRef="#br0" timeOffset="60">17314 15841 128 0,'0'-7'49'0,"0"7"-26"0,0-2-18 0,0 2 11 16,0 0-5-16,0 0 1 16,-4 6-7-16,0 5-3 0,-4 2-1 15,1 12 7-15,-9 7 5 0,-8-1-4 16,-4 1-3-16,4 0-1 15,-4-4-1-15,4-3 2 16,0-1 3-16,2-3-2 16,-2-3 1-16,-4-14-7 15,4 6-1-15,-4-14 0 16,4 4 2-16,4-6-1 16,1-1 2-16,3-1-4 15,0-5 0-15,4 2 1 16,0-4 0-16,5 2-3 15,-1-8 2-15,0-5 3 16,4 7 1-16,0 0-4 0,0 6 1 16,0 2 0-1,0 3 0-15,-4 5-3 0,0 10 2 16,0 10 1-16,0 2 2 16,-4-6-3-16,1 12 0 15,-1-3 1-15,0-5 2 16,4-4 1-16,0-2 1 15,0 0-2-15,4-3-2 16,0 1 5-16,0-9 1 16,4-7-5-16,0-3 0 15,4-4-1-15,0-7 2 0,0-11-3 16,0 0 0-16,0 8 1 16,0 3 0-16,0 4 0 15,0-2 2-15,0 8-3 16,0 5-2-16,4 6 2 15,0 4 2-15,3-2 4 16,1 13 2-16,4-4-3 16,0 6-3-16,4-2 0 15,4-5-1-15,-1 1-55 16,1-15-25-16,-4-3-7 16</inkml:trace>
  <inkml:trace contextRef="#ctx0" brushRef="#br0" timeOffset="61">16704 15971 140 0,'-4'-2'55'0,"4"2"-30"0,-4 24-25 0,4-16 10 15,-4 1 0-15,0 1 4 16,0 5 3-16,0 2 2 16,-8 5-10-16,0-1 3 0,-4 3 4 15,0-9-2-15,2 13 4 16,-2-11-6-1,0-3-2-15,0-10-1 16,0-1-1-16,-4-3 0 16,0-3-2-16,0-5-1 15,-12-2-3-15,1 0 1 0,0-8 2 16,3 7 2-16,4-2 1 16,0-12 0-16,8 11-4 15,0-22-3 1,5 4 2-16,-1 13-4 15,4-3 0-15,4 8-4 16,0-1 1-16,0 6 0 16,0 1-1-16,0 1-1 15,0 3-1-15,0 4 1 16,0 0 2-16,-4 21 2 16,0 1 1-1,0-1 1-15,-4-4 0 16,4 0 2-16,0 2-1 15,0-6-1-15,4-2 1 0,0-4 1 16,0-3-1 0,4-8 2-16,0-3-2 15,8-10 2-15,0-11-2 0,4-4 2 16,-4 4-4 0,4 0 0-16,-4 7 1 0,0 2 2 15,-4 10-3-15,0 1 0 16,0 8-1-16,4 0-2 15,0 10 3-15,0-3 0 16,4 1 1-16,4-1 0 16,7 3-22-16,-3-6-8 15,0 3-80 1</inkml:trace>
  <inkml:trace contextRef="#ctx0" brushRef="#br0" timeOffset="62">16121 16039 104 0,'4'-4'41'0,"0"8"-22"0,0-12-22 0,-4 8 6 16,0 8 8-16,0 3 7 16,-4 2 6-16,-4 2 3 15,0 2-3-15,2 0-1 0,-6 15-12 16,-4-10 4-16,0-1 3 0,-4 0 3 15,0-4 4-15,0-3-4 16,0-10-3 0,0 0-10-16,0-4-3 0,2 0-1 15,-2-11 0-15,-4-4 2 16,0 2 3-16,-4-2-2 16,4-6 1-16,0 0-5 15,5-3-2-15,3-12-3 16,12 1 1-16,0-1 1 15,0 13 0-15,-4-3 0 16,0 9 0-16,4 4-3 16,0-2-6-1,0 4 0-15,0 5-3 0,0 2 1 16,0 4 1-16,-4 4 4 16,0 9 1-16,0 8 3 15,0 1 1-15,0-5 1 16,0 2 0-16,0-6 0 15,0-7 2-15,0 5 3 16,5-11-2-16,3-3 0 16,0-7-1-16,3-11-2 15,5-5 1-15,0 2-1 16,0-1 0-16,0 4 0 16,-4 3 0-16,0 5 0 15,4 5-3-15,4 8 0 16,0 4 2-16,4 3 0 0,0 7-2 15,4 4 2-15,0 3-1 16,3-10-2-16,5-7-107 16</inkml:trace>
  <inkml:trace contextRef="#ctx0" brushRef="#br0" timeOffset="63">19163 15584 176 0,'-8'-11'68'0,"8"11"-36"0,0-2-31 15,0 2 16-15,-4-4 6 16,1 0 8-16,-1 1 4 16,0 3 3-16,0 0-21 15,0-4-5-15,4 4-4 0,0 0-4 16,4-4-3-16,8 1 0 15,3 3-1-15,1-4 0 16,0 4 0-16,0 0 0 16,0 7 2-16,-4 1-1 15,0 3 2-15,-8 10 0 16,-8 3 1-16,-4 4-5 0,-4 0 1 16,-8 1 4-1,0-1 5-15,0 0-5 0,4-7-2 16,1 1 3-16,3-5 4 15,4-2 1-15,0-6 2 16,4-1-4-16,4-2 0 16,8-2-1-16,8-1 1 15,7 1-4-15,5 0-3 16,0-1 2-16,4 5 0 16,4-2-1-16,-8 1-2 15,-2 0-2-15,-6-3-1 16,0 0-31-16,-4-2-15 0,0-2-63 15,0-6-61 1,0-5 55-16</inkml:trace>
  <inkml:trace contextRef="#ctx0" brushRef="#br0" timeOffset="64">19722 15267 232 0,'-16'0'88'0,"12"0"-48"0,4 0-23 15,0 0 25-15,0 0-9 16,0 0 0-16,0 0-12 15,12 0-5-15,4 0-9 16,4-2-1-16,8-2 4 0,0-3-6 16,2-1-2-16,6 1-1 15,0 3 1-15,-8 2-6 16,-4-2-1-16,-4 4-29 16,-1 0-10-16,-3 4-29 15,-9-2-11-15,-3 6-24 16</inkml:trace>
  <inkml:trace contextRef="#ctx0" brushRef="#br0" timeOffset="65">19694 15511 296 0,'-8'-4'110'0,"12"4"-60"0,0 0-56 0,0 0 19 15,4 0 5-15,8 0 6 16,8-7-4-16,4 3 1 15,8 2-12-15,6-2-5 0,2 0-1 0,-4 1-4 16,-4-1 0-16,-13 4-67 16,-3 0-32-1,-9 0-35-15</inkml:trace>
  <inkml:trace contextRef="#ctx0" brushRef="#br0" timeOffset="66">20561 15162 144 0,'-4'0'55'0,"8"0"-30"0,-4 0-10 16,0 0 20-16,0 0-4 15,0 0 2-15,0 0-4 16,0 0 2-16,0 0-17 16,12 0 7-16,-12 0 3 0,12 0-10 15,-4-4-3-15,0 2-5 16,0-6 1-16,0 1-4 16,-4 0 0-16,4-1-1 15,-4-5 1-15,0-4-4 16,0-2 0-16,0 6 1 15,0-2 0-15,4 2-3 16,-4 2 2-16,0 7 1 0,0 0 2 16,-4 2-6-16,0 2 1 15,0 0 1-15,3 17 1 16,1 4 1-16,-4 7 0 16,0 7 2-16,4 7 3 15,0 8-2-15,-4 7 0 16,4-5-1-16,-4-3-2 15,4-3 1-15,-4-4-1 16,4-10 2-16,-4 0 3 16,0-11-2-16,0-4-2 15,0-2-7-15,0-5-1 16,0-3-30-16,-4 0-11 16,0-7-41-1</inkml:trace>
  <inkml:trace contextRef="#ctx0" brushRef="#br0" timeOffset="67">20537 15687 156 0,'-36'17'60'0,"34"-17"-32"0,-2 0-13 15,4 0 18-15,0 0-3 16,0 0 2-16,0 0-9 15,0 0-2-15,14 0-12 16,14-7 3-16,4 1 4 0,4-2-6 0,0 1-1 16,3-4-5-16,1 11-1 15,0-10-1-15,-8 10-2 16,-5-7 1-16,-7 11-1 16,-5-1-14-16,1-3-5 15,-4 0-23-15,-4-7-93 31</inkml:trace>
  <inkml:trace contextRef="#ctx0" brushRef="#br0" timeOffset="68">21076 15701 132 0,'0'0'49'0,"0"3"-26"0,4-3-18 0,-4 0 11 15,0 0 6-15,0 0 6 16,0 0 0-16,0 0 3 0,0 4-17 16,-4 0 3-16,0-2 1 15,0-2-13-15,0 0-2 0,0 0 9 16,0 0 4-16,0 0-8 15,4 0-2-15,0 0-6 16,4 0-1-16,4 0-1 16,-4 0-2-16,4 0 3 15,-4 0 0-15,0 4 1 16,-4-4 2-16,0 0 5 16,0 0 4-16,0 3 2 15,-4 1 3-15,-4 0-7 16,0-4-1-16,0 0-6 15,0 0-2-15,4 0 0 16,0 0 0-16,0-4 0 16,4 4 0-16,0 0-3 15,0 0 0-15,0 0-3 0,0 0-1 16,0 0-38-16,0 0-15 16</inkml:trace>
  <inkml:trace contextRef="#ctx0" brushRef="#br0" timeOffset="69">21449 15145 176 0,'-4'-8'66'0,"0"8"-36"0,-20-3-22 0,20 3 16 16,-4 3-6-16,0 5 0 15,0 3-4-15,-4 9-1 16,0 9-7-16,-4 23 5 0,5 5 4 16,-1 3-5-16,4-4-3 15,8-7-2-15,8 0 1 16,4-10-1-16,7-7 0 16,9-19 3-16,0-2 5 0,4-18-5 15,-4-6 0-15,0-9-2 16,-10-7 1-16,2-23-6 15,-8 3-1-15,-8 0 2 16,-8 2 3-16,-4 9-2 16,-4 6-2-16,-4 4-3 15,-6 6-1-15,2 9-14 16,0 3-4-16,4 6-29 16,4 4-10-16,4 4-51 15</inkml:trace>
  <inkml:trace contextRef="#ctx0" brushRef="#br0" timeOffset="70">21694 15271 228 0,'-4'7'88'0,"8"-3"-48"0,0-4-47 0,-4 0 16 15,0 0 3-15,4-4 4 16,8-3-3-16,0-3 0 16,0-5-8-16,3 2-3 0,-7-2-1 15,4 2-1-15,-4-2 0 0,0 5-3 16,-4-1 2-1,4 4 1-15,-4 3 0 0,-4 4-5 16,4 7 1-16,-4 4 2 16,0 7 1-16,4 6 1 15,0 8 0-15,-4 7 2 16,4-1 3-16,0 1-2 16,-4-1-2-16,0 1-5 15,0-3-2-15,-4-1-26 16,4-4-9-16,0-3-61 15</inkml:trace>
  <inkml:trace contextRef="#ctx0" brushRef="#br0" timeOffset="71">21659 15714 236 0,'-4'-2'88'0,"12"2"-48"0,0 0-49 0,0 0 14 16,-1 0 1-16,9-4 6 15,8 0-4-15,-1 1 0 16,1 3-4-16,0-4-9 0,0 0-5 16,-4 4-76-1,-1-2-57-15,-3-9 54 16</inkml:trace>
  <inkml:trace contextRef="#ctx0" brushRef="#br0" timeOffset="72">22042 15345 228 0,'-4'-24'88'0,"4"24"-48"0,24-11-40 16,-16 7 18-16,0-7-3 15,0-2 0-15,0-2-7 16,0-2-3-16,0-4-3 16,0 0 1-16,0 3 2 0,0 1-2 0,-4-4-2 15,0 3 0-15,0 10-1 16,-4 6-5-16,0-2 1 15,0 4 4-15,0 10 2 16,0 8 2-16,0 10 0 16,0 14 2-16,4 14 1 15,-4 1-3-15,4-1-3 16,0-7 0-16,0 9-1 16,4-9-3-16,0-11 0 15,0-7-34-15,-4-6-15 16,3-3-59-1</inkml:trace>
  <inkml:trace contextRef="#ctx0" brushRef="#br0" timeOffset="73">22070 15729 240 0,'-28'0'90'0,"28"3"-48"0,4 1-51 15,4 0 12-15,0-4 9 16,4 0 8-16,4 0 6 15,4-4 2-15,8 4-15 16,4 0-8-16,-1 0-3 0,-4 0-38 16,17-7-109-1</inkml:trace>
  <inkml:trace contextRef="#ctx0" brushRef="#br0" timeOffset="74">22545 15190 164 0,'-4'-17'63'0,"4"13"-34"0,-4-3-12 0,4 7 20 0,-4 0-10 16,-2 7-1-16,-6 4-13 15,0 10-3-15,-4 17-6 16,-8 18-1-16,8 8 1 0,4 7-2 15,16-7 1-15,8-6 2 16,12-5 2-16,0-10 5 16,10-11 3-16,2-15 0 15,0-13 1-15,0-8 0 16,0-17 0-16,-10-7-4 16,-2-8-2-16,-12-20-2 15,-12-4 0-15,-8 7-2 16,-8 4-1-16,-6 4-3 15,-2 6-2-15,0 11-10 0,0 3-4 16,8 11-50-16,4 4-21 16,12 6-42-1</inkml:trace>
  <inkml:trace contextRef="#ctx0" brushRef="#br0" timeOffset="75">23002 15317 176 0,'-20'0'68'0,"20"4"-36"0,4 0-26 16,-4-4 15-16,0 0 11 15,0 0 7-15,4-4-9 16,4 0-3-16,-8-3-16 0,7-4 0 15,-3-3 0-15,4-4-6 0,-4 1-3 16,4 0-4-16,-4 2-1 16,-1 2-1-16,1 2 3 15,0 3-2-15,-4 8 1 16,4 8 0-16,0 6-2 16,0 7 0-16,-4 4 0 15,4 14 3-15,-4 6 2 16,0-3 0-16,0 4 2 15,4-8-2-15,-4-2-1 16,4 3-8-16,0-11-3 16,0-3-40-16,0-5-19 15,0-5-33-15</inkml:trace>
  <inkml:trace contextRef="#ctx0" brushRef="#br0" timeOffset="76">22934 15718 240 0,'-4'-4'90'0,"8"4"-48"0,0 4-49 16,8-4 22-1,8 3-2-15,4 1-4 16,-1 0-1-16,4-1-4 16,5 1-3-16,-4 0 0 0,-4-2-21 15,4 2-104 1</inkml:trace>
  <inkml:trace contextRef="#ctx0" brushRef="#br0" timeOffset="77">23381 15257 208 0,'-7'8'79'0,"7"-8"-42"0,0 2-28 15,0-2 19-15,0 0-3 16,0 0 0-16,0-2-6 16,3-6-1-16,1-3-10 15,4-2-5-15,0-2 0 0,0-2-2 16,4 0-1-16,-4 2-2 15,0 2 1-15,0 2 1 16,-4 3 0-16,0 1-3 0,0 7 0 16,-4 7-1-16,0 12 0 15,0 5 0-15,0 10 0 16,0 19 3-16,0 1 2 16,4-5 0-16,0 0 2 15,0-6-4-15,0 2 0 16,-1-13-12-16,-3 2-5 15,4-4-61 1,0-6-65-16,-4-10 38 16</inkml:trace>
  <inkml:trace contextRef="#ctx0" brushRef="#br0" timeOffset="78">23354 15676 264 0,'-16'11'101'0,"20"-11"-54"0,0-15-57 0,4 12 14 0,4 3 1 15,7-4 6-15,5 2 6 16,4-2 2-16,4 4-10 16,3 0-5-16,4 0-1 0,-7-4-26 15,-4 1-12-15,0-1-88 16</inkml:trace>
  <inkml:trace contextRef="#ctx0" brushRef="#br0" timeOffset="79">24248 15158 220 0,'-8'0'85'0,"8"7"-46"0,-20 12-43 0,18-6 13 16,-10 8 1-16,-4 15 6 15,-4 5 3-15,0 2 1 16,0-5-11-16,0-2-5 0,4-5-3 15,0-6-10-15,0-3-4 16,1-5-31-16,3-6-11 16,0-5-45-1</inkml:trace>
  <inkml:trace contextRef="#ctx0" brushRef="#br0" timeOffset="80">23959 15235 268 0,'-4'0'101'0,"12"4"-54"0,12 7-55 16,-4-4 16-16,4 7 3 16,4 4 7-16,3 14-3 15,5 0 0-15,4 2-9 16,-4 2-2-16,0-5 0 0,-6-6-16 16,-2 3-6-16,-4-11-71 15,0 2-72 1,-8-10 41-16</inkml:trace>
  <inkml:trace contextRef="#ctx0" brushRef="#br0" timeOffset="81">24446 15205 260 0,'-24'-19'99'0,"44"17"-54"0,-8-9-46 16,-8 7 18-16,12-3-4 16,0 1 5-16,8-5-1 15,4 0-1-15,7 3-8 16,-3 6-7-16,0-2-2 0,-4 8 1 15,-4 6 0-15,-4 12 0 16,-8 6 2-16,-10 6-1 16,-4 15-1-16,-10 1 1 15,-4-1 1-15,-8 0-3 16,-4 0 0-16,4 1 1 16,-4-12 2-16,4-6-1 15,1-7-1-15,7-7 1 0,4-4 1 16,4-3-3-16,8-4 0 15,8-1 3 1,4-8 3-16,8 2 2 16,15-4 1-16,1 0 0 15,0 4 2-15,0 0 1 16,-2 0-5-16,-2 0-4 16,-8 4-1-16,-4-4-1 15,-4 4-5-15,-4-4 1 16,-4 0-53-16,0 2-24 15</inkml:trace>
  <inkml:trace contextRef="#ctx0" brushRef="#br0" timeOffset="82">24839 14838 132 0,'-8'-3'52'0,"8"14"-28"0,-4-15-8 0,0 4 18 16,4 0-5-16,-4 4 0 16,0-4-3-16,4 0 1 15,-4-4-15-15,4 4 4 0,-4-7 4 16,4-1-5-16,0 1 6 15,0 1-5 1,0 2-9-16,8-7-6 16,4 0-2-16,0 1 1 15,4 3 0-15,-4 3 0 16,4 8 0-16,-2 0-3 16,2 3 2-16,-4 7 1 15,0-3 0-15,-8 0 0 16,0 2 2-16,-4-2 1 15,-4-1 3-15,-4 1-5 16,4 0-3-16,-4-5 1 16,4 1 2-16,0-7-2 15,4 11-2-15,0-11-1 16,12 7 0-16,4 0 0 16,12 4 3-16,4-1 0 15,-4 4 1-15,-4 0 0 0,-5 4 2 16,-7-4 3-1,-8 8 20 1,-8-5 6-16,-12-6-11 0,-3-1-6 16,-9 1-7-16,0-5-2 15,0 1-12-15,4-3-5 16,4 0-41-16,-4 3-15 16,6 3-69-1</inkml:trace>
  <inkml:trace contextRef="#ctx0" brushRef="#br0" timeOffset="83">20106 14630 64 0,'16'-28'27'0,"-4"21"-14"0,4 1-7 0,-8 6 11 15,7 6 4-15,1 12 2 16,0 20 3-16,-4 18 3 16,-4 19-11-16,-8 13-5 15,-8 21-8-15,-4 21-2 16,0-4-1-16,-4-8 1 0,4-13 2 16,-3-11-2-16,7-15 0 15,0-17-1-15,4-13-2 16,0-10-15-16,0-7-5 15,4-11-36 1,0-6-32-16,0-9 29 16</inkml:trace>
  <inkml:trace contextRef="#ctx0" brushRef="#br0" timeOffset="84">20285 14627 100 0,'-4'-25'38'0,"8"21"-20"0,8-5-23 15,0 5 6-15,8 0-1 16,6-3 0-16,18 3 0 15,16 2 2-15,10-2-1 16,18 0-1-16,11 1 3 0,20 3 0 16,20 0 7-16,19-4 4 15,20 4-3-15,27-4-1 16,22-3-2-16,19 1 0 16,18-5-2-16,17-4-1 15,9 5-3-15,7-1 3 0,4 2 1 16,3 5-2-16,-18 4-3 15,-13 0 4-15,-23 6 1 16,-21 1 0-16,-39 1-1 16,-19-1-14-16,-17-1-4 15,-20 2-60-15</inkml:trace>
  <inkml:trace contextRef="#ctx0" brushRef="#br0" timeOffset="85">25540 14568 168 0,'4'-15'66'0,"4"11"-36"0,4 1-37 16,-8 3 8-16,3 0-5 15,1 0 3-15,-4 3 0 16,0 8 1-16,-4 14 0 16,0 17 2-16,-4 21 1 0,-8 25 5 0,-3 18 5 15,-1 31-5-15,-4 11 0 16,-4-3-2 0,4-8-1-16,4 7-1 0,4-21 2 15,0-17-19-15,4-15-8 16,0-9-62-1</inkml:trace>
  <inkml:trace contextRef="#ctx0" brushRef="#br0" timeOffset="86">20011 16067 124 0,'7'-4'46'0,"-3"8"-24"0,4-4-26 0,0 0 8 16,4 3-7-16,4 1 2 0,4 0 7 15,4-4 6-15,16 0 7 16,3-4 3-16,13 4-3 15,12-4 1-15,18 1-11 16,12-1 1-16,22-3 3 0,27 1-1 16,31-2 3-16,32-3-2 15,35-2 0-15,48-2-7 16,29-6-2-16,29 4-4 16,25 2-1-16,13-2 3 15,-1-1 1-15,-20 8 10 16,-16-8 3-16,-23 4-5 15,-31 7-2-15,-33 0-12 16,-35 3-3-16,-40-2-112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3AF54-F41C-4A76-8288-3039C2EF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20682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0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by talking about representing fractional numbers in binary in general</a:t>
            </a:r>
          </a:p>
          <a:p>
            <a:r>
              <a:rPr lang="en-US" dirty="0" smtClean="0"/>
              <a:t>Then about the IEEE</a:t>
            </a:r>
            <a:r>
              <a:rPr lang="en-US" baseline="0" dirty="0" smtClean="0"/>
              <a:t> </a:t>
            </a:r>
            <a:r>
              <a:rPr lang="en-US" dirty="0" smtClean="0"/>
              <a:t>Standard for </a:t>
            </a:r>
            <a:r>
              <a:rPr lang="en-US" smtClean="0"/>
              <a:t>floating point representation,</a:t>
            </a:r>
            <a:r>
              <a:rPr lang="en-US" baseline="0" smtClean="0"/>
              <a:t> operations, </a:t>
            </a:r>
            <a:endParaRPr lang="en-US" dirty="0" smtClean="0"/>
          </a:p>
          <a:p>
            <a:r>
              <a:rPr lang="en-US" dirty="0" smtClean="0"/>
              <a:t>Will not</a:t>
            </a:r>
            <a:r>
              <a:rPr lang="en-US" baseline="0" dirty="0" smtClean="0"/>
              <a:t> cover:</a:t>
            </a:r>
          </a:p>
          <a:p>
            <a:pPr lvl="1"/>
            <a:r>
              <a:rPr lang="en-US" baseline="0" dirty="0" smtClean="0"/>
              <a:t>All the details of the 58-page spec</a:t>
            </a:r>
          </a:p>
          <a:p>
            <a:pPr lvl="1"/>
            <a:r>
              <a:rPr lang="en-US" dirty="0" smtClean="0"/>
              <a:t>Or expect you to perform operations</a:t>
            </a:r>
          </a:p>
          <a:p>
            <a:pPr lvl="0"/>
            <a:r>
              <a:rPr lang="en-US" dirty="0" smtClean="0"/>
              <a:t>Want to show you </a:t>
            </a:r>
            <a:r>
              <a:rPr lang="en-US" b="1" dirty="0" smtClean="0"/>
              <a:t>how floating point values</a:t>
            </a:r>
            <a:r>
              <a:rPr lang="en-US" b="1" baseline="0" dirty="0" smtClean="0"/>
              <a:t> are</a:t>
            </a:r>
            <a:r>
              <a:rPr lang="en-US" b="1" dirty="0" smtClean="0"/>
              <a:t> represented</a:t>
            </a:r>
          </a:p>
          <a:p>
            <a:pPr lvl="1"/>
            <a:r>
              <a:rPr lang="en-US" dirty="0" smtClean="0"/>
              <a:t>To give you a sense of the</a:t>
            </a:r>
            <a:r>
              <a:rPr lang="en-US" baseline="0" dirty="0" smtClean="0"/>
              <a:t> kinds of things that can go wrong with them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27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37160" marR="0" indent="-13716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Char char="–"/>
              <a:tabLst/>
              <a:defRPr/>
            </a:pPr>
            <a:r>
              <a:rPr lang="en-US" baseline="0" dirty="0" smtClean="0"/>
              <a:t>Back in the 80s, it was like the wild west out there</a:t>
            </a:r>
            <a:endParaRPr lang="en-US" dirty="0" smtClean="0"/>
          </a:p>
          <a:p>
            <a:r>
              <a:rPr lang="en-US" dirty="0" smtClean="0"/>
              <a:t>Institute of</a:t>
            </a:r>
            <a:r>
              <a:rPr lang="en-US" baseline="0" dirty="0" smtClean="0"/>
              <a:t> Electrical and Electronics Engineers</a:t>
            </a:r>
          </a:p>
          <a:p>
            <a:r>
              <a:rPr lang="en-US" baseline="0" dirty="0" smtClean="0"/>
              <a:t>Committee had to balance concerns</a:t>
            </a:r>
          </a:p>
          <a:p>
            <a:pPr lvl="1"/>
            <a:r>
              <a:rPr lang="en-US" b="1" baseline="0" dirty="0" smtClean="0"/>
              <a:t>Scientists</a:t>
            </a:r>
            <a:r>
              <a:rPr lang="en-US" baseline="0" dirty="0" smtClean="0"/>
              <a:t> wanted them to be as </a:t>
            </a:r>
            <a:r>
              <a:rPr lang="en-US" b="1" baseline="0" dirty="0" smtClean="0"/>
              <a:t>real </a:t>
            </a:r>
            <a:r>
              <a:rPr lang="en-US" baseline="0" dirty="0" smtClean="0"/>
              <a:t>as possible</a:t>
            </a:r>
          </a:p>
          <a:p>
            <a:pPr lvl="1"/>
            <a:r>
              <a:rPr lang="en-US" b="1" baseline="0" dirty="0" smtClean="0"/>
              <a:t>Engineers </a:t>
            </a:r>
            <a:r>
              <a:rPr lang="en-US" b="0" baseline="0" dirty="0" smtClean="0"/>
              <a:t>wanted it to be as </a:t>
            </a:r>
            <a:r>
              <a:rPr lang="en-US" b="1" baseline="0" dirty="0" smtClean="0"/>
              <a:t>easy to implement </a:t>
            </a:r>
            <a:r>
              <a:rPr lang="en-US" b="0" baseline="0" dirty="0" smtClean="0"/>
              <a:t>in HW as possible</a:t>
            </a:r>
          </a:p>
          <a:p>
            <a:pPr lvl="0"/>
            <a:r>
              <a:rPr lang="en-US" b="0" baseline="0" dirty="0" smtClean="0"/>
              <a:t>Floating point can be order of magnitude slower than integer</a:t>
            </a:r>
          </a:p>
          <a:p>
            <a:pPr lvl="1"/>
            <a:r>
              <a:rPr lang="en-US" b="0" baseline="0" dirty="0" smtClean="0"/>
              <a:t>When we get super desperate, turn to fixed point</a:t>
            </a:r>
          </a:p>
          <a:p>
            <a:pPr lvl="1"/>
            <a:r>
              <a:rPr lang="en-US" b="0" baseline="0" dirty="0" smtClean="0"/>
              <a:t>But computers are pretty fast, right?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79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= 1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128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0b 1000 0000</a:t>
                </a:r>
                <a:endParaRPr lang="en-US" baseline="-25000" dirty="0"/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= 127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254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0b 1111 1110</a:t>
                </a:r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= -63</a:t>
                </a:r>
                <a:r>
                  <a:rPr lang="en-US" baseline="0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64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0b 0100 0000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= 1    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</a:t>
                </a:r>
                <a:r>
                  <a:rPr lang="en-US" dirty="0" smtClean="0"/>
                  <a:t>128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0b 1000 </a:t>
                </a:r>
                <a:r>
                  <a:rPr lang="en-US" dirty="0" smtClean="0"/>
                  <a:t>0000</a:t>
                </a:r>
                <a:endParaRPr lang="en-US" baseline="-25000" dirty="0"/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</a:t>
                </a:r>
                <a:r>
                  <a:rPr lang="en-US" dirty="0" smtClean="0"/>
                  <a:t>= 127</a:t>
                </a:r>
                <a:r>
                  <a:rPr lang="en-US" dirty="0" smtClean="0"/>
                  <a:t>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</a:t>
                </a:r>
                <a:r>
                  <a:rPr lang="en-US" dirty="0" smtClean="0"/>
                  <a:t>254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0b 1111 </a:t>
                </a:r>
                <a:r>
                  <a:rPr lang="en-US" dirty="0" smtClean="0"/>
                  <a:t>1110</a:t>
                </a:r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</a:t>
                </a:r>
                <a:r>
                  <a:rPr lang="en-US" dirty="0" smtClean="0"/>
                  <a:t>= -63</a:t>
                </a:r>
                <a:r>
                  <a:rPr lang="en-US" baseline="0" dirty="0" smtClean="0"/>
                  <a:t> 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64</a:t>
                </a:r>
                <a:r>
                  <a:rPr lang="en-US" dirty="0" smtClean="0"/>
                  <a:t> 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0b 0100 0000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70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52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7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1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18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27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14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8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7636"/>
            <a:ext cx="5142177" cy="4182458"/>
          </a:xfrm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 351 Lecture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54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64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7636"/>
            <a:ext cx="5142177" cy="4182458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 351 Lecture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64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by talking about representing fractional numbers in binary in general</a:t>
            </a:r>
          </a:p>
          <a:p>
            <a:r>
              <a:rPr lang="en-US" dirty="0" smtClean="0"/>
              <a:t>Then about the IEEE</a:t>
            </a:r>
            <a:r>
              <a:rPr lang="en-US" baseline="0" dirty="0" smtClean="0"/>
              <a:t> </a:t>
            </a:r>
            <a:r>
              <a:rPr lang="en-US" dirty="0" smtClean="0"/>
              <a:t>Standard for </a:t>
            </a:r>
            <a:r>
              <a:rPr lang="en-US" smtClean="0"/>
              <a:t>floating point representation,</a:t>
            </a:r>
            <a:r>
              <a:rPr lang="en-US" baseline="0" smtClean="0"/>
              <a:t> operations, </a:t>
            </a:r>
            <a:endParaRPr lang="en-US" dirty="0" smtClean="0"/>
          </a:p>
          <a:p>
            <a:r>
              <a:rPr lang="en-US" dirty="0" smtClean="0"/>
              <a:t>Will not</a:t>
            </a:r>
            <a:r>
              <a:rPr lang="en-US" baseline="0" dirty="0" smtClean="0"/>
              <a:t> cover:</a:t>
            </a:r>
          </a:p>
          <a:p>
            <a:pPr lvl="1"/>
            <a:r>
              <a:rPr lang="en-US" baseline="0" dirty="0" smtClean="0"/>
              <a:t>All the details of the 58-page spec</a:t>
            </a:r>
          </a:p>
          <a:p>
            <a:pPr lvl="1"/>
            <a:r>
              <a:rPr lang="en-US" dirty="0" smtClean="0"/>
              <a:t>Or expect you to perform operations</a:t>
            </a:r>
          </a:p>
          <a:p>
            <a:pPr lvl="0"/>
            <a:r>
              <a:rPr lang="en-US" dirty="0" smtClean="0"/>
              <a:t>Want to show you </a:t>
            </a:r>
            <a:r>
              <a:rPr lang="en-US" b="1" dirty="0" smtClean="0"/>
              <a:t>how floating point values</a:t>
            </a:r>
            <a:r>
              <a:rPr lang="en-US" b="1" baseline="0" dirty="0" smtClean="0"/>
              <a:t> are</a:t>
            </a:r>
            <a:r>
              <a:rPr lang="en-US" b="1" dirty="0" smtClean="0"/>
              <a:t> represented</a:t>
            </a:r>
          </a:p>
          <a:p>
            <a:pPr lvl="1"/>
            <a:r>
              <a:rPr lang="en-US" dirty="0" smtClean="0"/>
              <a:t>To give you a sense of the</a:t>
            </a:r>
            <a:r>
              <a:rPr lang="en-US" baseline="0" dirty="0" smtClean="0"/>
              <a:t> kinds of things that can go wrong with them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7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25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7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094038" y="463550"/>
            <a:ext cx="3584575" cy="26876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168" y="3419938"/>
            <a:ext cx="8404323" cy="3240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32" tIns="47516" rIns="95032" bIns="47516"/>
          <a:lstStyle/>
          <a:p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73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Fraction like 1/3 needs an infinite number of digits to be represented, even in base 10!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35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1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1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72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8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87F8D93-0595-48F0-80B2-30676001FD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44277" y="-2231"/>
            <a:ext cx="12554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L06:  Floating Point I</a:t>
            </a:r>
          </a:p>
        </p:txBody>
      </p:sp>
    </p:spTree>
    <p:extLst>
      <p:ext uri="{BB962C8B-B14F-4D97-AF65-F5344CB8AC3E}">
        <p14:creationId xmlns:p14="http://schemas.microsoft.com/office/powerpoint/2010/main" val="114825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xkcd.com/257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11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12.emf"/><Relationship Id="rId4" Type="http://schemas.openxmlformats.org/officeDocument/2006/relationships/customXml" Target="../ink/ink9.xml"/><Relationship Id="rId9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tags" Target="../tags/tag114.xml"/><Relationship Id="rId7" Type="http://schemas.openxmlformats.org/officeDocument/2006/relationships/image" Target="../media/image15.emf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customXml" Target="../ink/ink12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customXml" Target="../ink/ink22.xml"/><Relationship Id="rId26" Type="http://schemas.openxmlformats.org/officeDocument/2006/relationships/customXml" Target="../ink/ink26.xml"/><Relationship Id="rId3" Type="http://schemas.openxmlformats.org/officeDocument/2006/relationships/image" Target="../media/image9.png"/><Relationship Id="rId21" Type="http://schemas.openxmlformats.org/officeDocument/2006/relationships/image" Target="../media/image26.emf"/><Relationship Id="rId34" Type="http://schemas.openxmlformats.org/officeDocument/2006/relationships/customXml" Target="../ink/ink30.xml"/><Relationship Id="rId7" Type="http://schemas.openxmlformats.org/officeDocument/2006/relationships/image" Target="../media/image19.emf"/><Relationship Id="rId12" Type="http://schemas.openxmlformats.org/officeDocument/2006/relationships/customXml" Target="../ink/ink19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33" Type="http://schemas.openxmlformats.org/officeDocument/2006/relationships/image" Target="../media/image32.emf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21.xml"/><Relationship Id="rId20" Type="http://schemas.openxmlformats.org/officeDocument/2006/relationships/customXml" Target="../ink/ink23.xml"/><Relationship Id="rId29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../media/image21.emf"/><Relationship Id="rId24" Type="http://schemas.openxmlformats.org/officeDocument/2006/relationships/customXml" Target="../ink/ink25.xml"/><Relationship Id="rId32" Type="http://schemas.openxmlformats.org/officeDocument/2006/relationships/customXml" Target="../ink/ink29.xml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customXml" Target="../ink/ink27.xml"/><Relationship Id="rId10" Type="http://schemas.openxmlformats.org/officeDocument/2006/relationships/customXml" Target="../ink/ink18.xml"/><Relationship Id="rId19" Type="http://schemas.openxmlformats.org/officeDocument/2006/relationships/image" Target="../media/image25.emf"/><Relationship Id="rId31" Type="http://schemas.openxmlformats.org/officeDocument/2006/relationships/image" Target="../media/image31.emf"/><Relationship Id="rId4" Type="http://schemas.openxmlformats.org/officeDocument/2006/relationships/customXml" Target="../ink/ink15.xml"/><Relationship Id="rId9" Type="http://schemas.openxmlformats.org/officeDocument/2006/relationships/image" Target="../media/image20.emf"/><Relationship Id="rId14" Type="http://schemas.openxmlformats.org/officeDocument/2006/relationships/customXml" Target="../ink/ink20.xml"/><Relationship Id="rId22" Type="http://schemas.openxmlformats.org/officeDocument/2006/relationships/customXml" Target="../ink/ink24.xml"/><Relationship Id="rId27" Type="http://schemas.openxmlformats.org/officeDocument/2006/relationships/image" Target="../media/image29.emf"/><Relationship Id="rId30" Type="http://schemas.openxmlformats.org/officeDocument/2006/relationships/customXml" Target="../ink/ink28.xml"/><Relationship Id="rId35" Type="http://schemas.openxmlformats.org/officeDocument/2006/relationships/image" Target="../media/image33.emf"/><Relationship Id="rId8" Type="http://schemas.openxmlformats.org/officeDocument/2006/relationships/customXml" Target="../ink/ink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customXml" Target="../ink/ink3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customXml" Target="../ink/ink33.xml"/><Relationship Id="rId7" Type="http://schemas.openxmlformats.org/officeDocument/2006/relationships/customXml" Target="../ink/ink35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customXml" Target="../ink/ink34.xml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5" Type="http://schemas.openxmlformats.org/officeDocument/2006/relationships/image" Target="../media/image41.emf"/><Relationship Id="rId4" Type="http://schemas.openxmlformats.org/officeDocument/2006/relationships/customXml" Target="../ink/ink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11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8.xml"/><Relationship Id="rId9" Type="http://schemas.openxmlformats.org/officeDocument/2006/relationships/tags" Target="../tags/tag1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2" Type="http://schemas.openxmlformats.org/officeDocument/2006/relationships/tags" Target="../tags/tag125.xml"/><Relationship Id="rId16" Type="http://schemas.openxmlformats.org/officeDocument/2006/relationships/notesSlide" Target="../notesSlides/notesSlide19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33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8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tags" Target="../tags/tag52.xml"/><Relationship Id="rId55" Type="http://schemas.openxmlformats.org/officeDocument/2006/relationships/notesSlide" Target="../notesSlides/notesSlide2.xml"/><Relationship Id="rId63" Type="http://schemas.openxmlformats.org/officeDocument/2006/relationships/image" Target="../media/image6.png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tags" Target="../tags/tag55.xml"/><Relationship Id="rId58" Type="http://schemas.openxmlformats.org/officeDocument/2006/relationships/tags" Target="../tags/tag1810.xml"/><Relationship Id="rId5" Type="http://schemas.openxmlformats.org/officeDocument/2006/relationships/tags" Target="../tags/tag7.xml"/><Relationship Id="rId61" Type="http://schemas.openxmlformats.org/officeDocument/2006/relationships/image" Target="../media/image5.png"/><Relationship Id="rId19" Type="http://schemas.openxmlformats.org/officeDocument/2006/relationships/tags" Target="../tags/tag2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tags" Target="../tags/tag910.xml"/><Relationship Id="rId64" Type="http://schemas.openxmlformats.org/officeDocument/2006/relationships/customXml" Target="../ink/ink2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59" Type="http://schemas.openxmlformats.org/officeDocument/2006/relationships/image" Target="../media/image4.png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slideLayout" Target="../slideLayouts/slideLayout2.xml"/><Relationship Id="rId62" Type="http://schemas.openxmlformats.org/officeDocument/2006/relationships/tags" Target="../tags/tag2010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image" Target="../media/image3.png"/><Relationship Id="rId10" Type="http://schemas.openxmlformats.org/officeDocument/2006/relationships/tags" Target="../tags/tag12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60" Type="http://schemas.openxmlformats.org/officeDocument/2006/relationships/tags" Target="../tags/tag1910.xml"/><Relationship Id="rId65" Type="http://schemas.openxmlformats.org/officeDocument/2006/relationships/image" Target="../media/image4.emf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9" Type="http://schemas.openxmlformats.org/officeDocument/2006/relationships/tags" Target="../tags/tag4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9" Type="http://schemas.openxmlformats.org/officeDocument/2006/relationships/tags" Target="../tags/tag94.xml"/><Relationship Id="rId21" Type="http://schemas.openxmlformats.org/officeDocument/2006/relationships/tags" Target="../tags/tag76.xml"/><Relationship Id="rId34" Type="http://schemas.openxmlformats.org/officeDocument/2006/relationships/tags" Target="../tags/tag89.xml"/><Relationship Id="rId42" Type="http://schemas.openxmlformats.org/officeDocument/2006/relationships/tags" Target="../tags/tag97.xml"/><Relationship Id="rId47" Type="http://schemas.openxmlformats.org/officeDocument/2006/relationships/tags" Target="../tags/tag102.xml"/><Relationship Id="rId50" Type="http://schemas.openxmlformats.org/officeDocument/2006/relationships/tags" Target="../tags/tag105.xml"/><Relationship Id="rId55" Type="http://schemas.openxmlformats.org/officeDocument/2006/relationships/tags" Target="../tags/tag710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9" Type="http://schemas.openxmlformats.org/officeDocument/2006/relationships/tags" Target="../tags/tag84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32" Type="http://schemas.openxmlformats.org/officeDocument/2006/relationships/tags" Target="../tags/tag87.xml"/><Relationship Id="rId37" Type="http://schemas.openxmlformats.org/officeDocument/2006/relationships/tags" Target="../tags/tag92.xml"/><Relationship Id="rId40" Type="http://schemas.openxmlformats.org/officeDocument/2006/relationships/tags" Target="../tags/tag95.xml"/><Relationship Id="rId45" Type="http://schemas.openxmlformats.org/officeDocument/2006/relationships/tags" Target="../tags/tag100.xml"/><Relationship Id="rId53" Type="http://schemas.openxmlformats.org/officeDocument/2006/relationships/tags" Target="../tags/tag700.xml"/><Relationship Id="rId58" Type="http://schemas.openxmlformats.org/officeDocument/2006/relationships/image" Target="../media/image9.png"/><Relationship Id="rId5" Type="http://schemas.openxmlformats.org/officeDocument/2006/relationships/tags" Target="../tags/tag60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tags" Target="../tags/tag85.xml"/><Relationship Id="rId35" Type="http://schemas.openxmlformats.org/officeDocument/2006/relationships/tags" Target="../tags/tag90.xml"/><Relationship Id="rId43" Type="http://schemas.openxmlformats.org/officeDocument/2006/relationships/tags" Target="../tags/tag98.xml"/><Relationship Id="rId48" Type="http://schemas.openxmlformats.org/officeDocument/2006/relationships/tags" Target="../tags/tag103.xml"/><Relationship Id="rId56" Type="http://schemas.openxmlformats.org/officeDocument/2006/relationships/image" Target="../media/image8.png"/><Relationship Id="rId8" Type="http://schemas.openxmlformats.org/officeDocument/2006/relationships/tags" Target="../tags/tag63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58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33" Type="http://schemas.openxmlformats.org/officeDocument/2006/relationships/tags" Target="../tags/tag88.xml"/><Relationship Id="rId38" Type="http://schemas.openxmlformats.org/officeDocument/2006/relationships/tags" Target="../tags/tag93.xml"/><Relationship Id="rId46" Type="http://schemas.openxmlformats.org/officeDocument/2006/relationships/tags" Target="../tags/tag101.xml"/><Relationship Id="rId59" Type="http://schemas.openxmlformats.org/officeDocument/2006/relationships/customXml" Target="../ink/ink3.xml"/><Relationship Id="rId20" Type="http://schemas.openxmlformats.org/officeDocument/2006/relationships/tags" Target="../tags/tag75.xml"/><Relationship Id="rId41" Type="http://schemas.openxmlformats.org/officeDocument/2006/relationships/tags" Target="../tags/tag96.xml"/><Relationship Id="rId54" Type="http://schemas.openxmlformats.org/officeDocument/2006/relationships/image" Target="../media/image7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36" Type="http://schemas.openxmlformats.org/officeDocument/2006/relationships/tags" Target="../tags/tag91.xml"/><Relationship Id="rId49" Type="http://schemas.openxmlformats.org/officeDocument/2006/relationships/tags" Target="../tags/tag104.xml"/><Relationship Id="rId57" Type="http://schemas.openxmlformats.org/officeDocument/2006/relationships/tags" Target="../tags/tag720.xml"/><Relationship Id="rId10" Type="http://schemas.openxmlformats.org/officeDocument/2006/relationships/tags" Target="../tags/tag65.xml"/><Relationship Id="rId31" Type="http://schemas.openxmlformats.org/officeDocument/2006/relationships/tags" Target="../tags/tag86.xml"/><Relationship Id="rId44" Type="http://schemas.openxmlformats.org/officeDocument/2006/relationships/tags" Target="../tags/tag99.xml"/><Relationship Id="rId52" Type="http://schemas.openxmlformats.org/officeDocument/2006/relationships/notesSlide" Target="../notesSlides/notesSlide3.xml"/><Relationship Id="rId60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5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7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Floating Point I</a:t>
            </a:r>
            <a:br>
              <a:rPr lang="en-US" dirty="0" smtClean="0"/>
            </a:br>
            <a:r>
              <a:rPr lang="en-US" sz="2000" b="0" dirty="0" smtClean="0"/>
              <a:t>CSE 351 Autumn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	</a:t>
            </a:r>
            <a:r>
              <a:rPr lang="en-US" sz="2000" b="1" dirty="0"/>
              <a:t>Teaching Assistants:</a:t>
            </a:r>
            <a:endParaRPr lang="en-US" sz="2000" dirty="0"/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Justin Hsia	</a:t>
            </a:r>
            <a:r>
              <a:rPr lang="en-US" sz="2000" dirty="0" err="1"/>
              <a:t>Akshat</a:t>
            </a:r>
            <a:r>
              <a:rPr lang="en-US" sz="2000" dirty="0"/>
              <a:t> Aggarwal	An Wang	Andrew Hu	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Brian Dai	Britt Henderson	James Shin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Kevin Bi	Kory Watson	Riley </a:t>
            </a:r>
            <a:r>
              <a:rPr lang="en-US" sz="2000" dirty="0" err="1"/>
              <a:t>Germundson</a:t>
            </a:r>
            <a:endParaRPr lang="en-US" sz="2000" dirty="0"/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Sophie Tian	Teagan </a:t>
            </a:r>
            <a:r>
              <a:rPr lang="en-US" sz="2000" dirty="0" err="1"/>
              <a:t>Horkan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6190239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5"/>
              </a:rPr>
              <a:t>http://xkcd.com/571/</a:t>
            </a:r>
            <a:r>
              <a:rPr lang="en-US" sz="1400" b="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3657600"/>
            <a:ext cx="7680960" cy="25326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4536540" y="3406986"/>
              <a:ext cx="3728520" cy="738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26820" y="3399066"/>
                <a:ext cx="3748680" cy="75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79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Scientific Notation (Binary)</a:t>
            </a:r>
          </a:p>
        </p:txBody>
      </p:sp>
      <p:sp>
        <p:nvSpPr>
          <p:cNvPr id="34823" name="Rectangle 15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  <a:noFill/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spcBef>
                <a:spcPct val="70000"/>
              </a:spcBef>
              <a:tabLst>
                <a:tab pos="4406900" algn="l"/>
              </a:tabLst>
            </a:pPr>
            <a:r>
              <a:rPr lang="en-US" dirty="0" smtClean="0"/>
              <a:t>Computer </a:t>
            </a:r>
            <a:r>
              <a:rPr lang="en-US" dirty="0"/>
              <a:t>arithmetic that supports </a:t>
            </a:r>
            <a:r>
              <a:rPr lang="en-US" dirty="0" smtClean="0"/>
              <a:t>this </a:t>
            </a:r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floating </a:t>
            </a:r>
            <a:r>
              <a:rPr lang="en-US" dirty="0" smtClean="0">
                <a:solidFill>
                  <a:srgbClr val="FF0000"/>
                </a:solidFill>
              </a:rPr>
              <a:t>point</a:t>
            </a:r>
            <a:r>
              <a:rPr lang="en-US" dirty="0" smtClean="0"/>
              <a:t> due to the “floating” of the </a:t>
            </a:r>
            <a:r>
              <a:rPr lang="en-US" dirty="0"/>
              <a:t>binary </a:t>
            </a:r>
            <a:r>
              <a:rPr lang="en-US" dirty="0" smtClean="0"/>
              <a:t>point</a:t>
            </a:r>
            <a:endParaRPr lang="en-US" dirty="0"/>
          </a:p>
          <a:p>
            <a:pPr lvl="1"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dirty="0"/>
              <a:t>Declare such variable in C as </a:t>
            </a:r>
            <a:r>
              <a:rPr lang="en-US" dirty="0" smtClean="0">
                <a:latin typeface="Courier New" charset="0"/>
              </a:rPr>
              <a:t>float</a:t>
            </a:r>
            <a:r>
              <a:rPr lang="en-US" dirty="0"/>
              <a:t> (or </a:t>
            </a:r>
            <a:r>
              <a:rPr lang="en-US" dirty="0" smtClean="0">
                <a:latin typeface="Courier New" charset="0"/>
              </a:rPr>
              <a:t>double</a:t>
            </a:r>
            <a:r>
              <a:rPr lang="en-US" dirty="0"/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48640" y="1216152"/>
            <a:ext cx="7275514" cy="2182814"/>
            <a:chOff x="548640" y="1216152"/>
            <a:chExt cx="7275514" cy="2182814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3139440" y="2074989"/>
              <a:ext cx="2196114" cy="469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1.01</a:t>
              </a:r>
              <a:r>
                <a:rPr lang="en-US" sz="3200" b="1" baseline="-25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3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×   </a:t>
              </a:r>
              <a:r>
                <a:rPr lang="en-US" sz="3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3200" b="1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5074604" y="2511553"/>
              <a:ext cx="2501901" cy="854076"/>
              <a:chOff x="2851" y="1339"/>
              <a:chExt cx="1576" cy="538"/>
            </a:xfrm>
          </p:grpSpPr>
          <p:sp>
            <p:nvSpPr>
              <p:cNvPr id="34834" name="Rectangle 5"/>
              <p:cNvSpPr>
                <a:spLocks noChangeArrowheads="1"/>
              </p:cNvSpPr>
              <p:nvPr/>
            </p:nvSpPr>
            <p:spPr bwMode="auto">
              <a:xfrm>
                <a:off x="3093" y="1579"/>
                <a:ext cx="1334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radix (base)</a:t>
                </a:r>
              </a:p>
            </p:txBody>
          </p:sp>
          <p:sp>
            <p:nvSpPr>
              <p:cNvPr id="34835" name="Line 6"/>
              <p:cNvSpPr>
                <a:spLocks noChangeShapeType="1"/>
              </p:cNvSpPr>
              <p:nvPr/>
            </p:nvSpPr>
            <p:spPr bwMode="auto">
              <a:xfrm>
                <a:off x="2851" y="1339"/>
                <a:ext cx="232" cy="280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276216" y="2468690"/>
              <a:ext cx="2205039" cy="930276"/>
              <a:chOff x="1060" y="1269"/>
              <a:chExt cx="1389" cy="586"/>
            </a:xfrm>
          </p:grpSpPr>
          <p:sp>
            <p:nvSpPr>
              <p:cNvPr id="34832" name="Rectangle 8"/>
              <p:cNvSpPr>
                <a:spLocks noChangeArrowheads="1"/>
              </p:cNvSpPr>
              <p:nvPr/>
            </p:nvSpPr>
            <p:spPr bwMode="auto">
              <a:xfrm>
                <a:off x="1060" y="1557"/>
                <a:ext cx="1389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32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binary point</a:t>
                </a:r>
                <a:endParaRPr lang="en-US" sz="32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833" name="Line 9"/>
              <p:cNvSpPr>
                <a:spLocks noChangeShapeType="1"/>
              </p:cNvSpPr>
              <p:nvPr/>
            </p:nvSpPr>
            <p:spPr bwMode="auto">
              <a:xfrm>
                <a:off x="1803" y="1269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5349241" y="1216152"/>
              <a:ext cx="2474913" cy="906461"/>
              <a:chOff x="3024" y="523"/>
              <a:chExt cx="1559" cy="571"/>
            </a:xfrm>
          </p:grpSpPr>
          <p:sp>
            <p:nvSpPr>
              <p:cNvPr id="34828" name="Line 11"/>
              <p:cNvSpPr>
                <a:spLocks noChangeShapeType="1"/>
              </p:cNvSpPr>
              <p:nvPr/>
            </p:nvSpPr>
            <p:spPr bwMode="auto">
              <a:xfrm flipV="1">
                <a:off x="3024" y="912"/>
                <a:ext cx="461" cy="182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3408" y="523"/>
                <a:ext cx="1175" cy="538"/>
                <a:chOff x="3408" y="523"/>
                <a:chExt cx="1175" cy="538"/>
              </a:xfrm>
            </p:grpSpPr>
            <p:sp>
              <p:nvSpPr>
                <p:cNvPr id="34830" name="Rectangle 13"/>
                <p:cNvSpPr>
                  <a:spLocks noChangeArrowheads="1"/>
                </p:cNvSpPr>
                <p:nvPr/>
              </p:nvSpPr>
              <p:spPr bwMode="auto">
                <a:xfrm>
                  <a:off x="3485" y="763"/>
                  <a:ext cx="1098" cy="2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3200" b="1" dirty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exponent</a:t>
                  </a:r>
                  <a:endParaRPr lang="en-US" sz="3200" b="1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831" name="Rectangle 14"/>
                <p:cNvSpPr>
                  <a:spLocks noChangeArrowheads="1"/>
                </p:cNvSpPr>
                <p:nvPr/>
              </p:nvSpPr>
              <p:spPr bwMode="auto">
                <a:xfrm>
                  <a:off x="3408" y="523"/>
                  <a:ext cx="80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endParaRPr lang="en-AU" sz="3200" b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548640" y="1224090"/>
              <a:ext cx="3429000" cy="873156"/>
              <a:chOff x="548640" y="1224090"/>
              <a:chExt cx="3429000" cy="873156"/>
            </a:xfrm>
          </p:grpSpPr>
          <p:grpSp>
            <p:nvGrpSpPr>
              <p:cNvPr id="24" name="Group 10"/>
              <p:cNvGrpSpPr>
                <a:grpSpLocks/>
              </p:cNvGrpSpPr>
              <p:nvPr/>
            </p:nvGrpSpPr>
            <p:grpSpPr bwMode="auto">
              <a:xfrm>
                <a:off x="548640" y="1224090"/>
                <a:ext cx="3206753" cy="712788"/>
                <a:chOff x="0" y="528"/>
                <a:chExt cx="2020" cy="449"/>
              </a:xfrm>
            </p:grpSpPr>
            <p:sp>
              <p:nvSpPr>
                <p:cNvPr id="26" name="Rectangle 11"/>
                <p:cNvSpPr>
                  <a:spLocks noChangeArrowheads="1"/>
                </p:cNvSpPr>
                <p:nvPr/>
              </p:nvSpPr>
              <p:spPr bwMode="auto">
                <a:xfrm>
                  <a:off x="979" y="679"/>
                  <a:ext cx="1041" cy="2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3200" b="1" dirty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mantissa</a:t>
                  </a:r>
                  <a:endParaRPr lang="en-US" sz="3200" b="1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528"/>
                  <a:ext cx="80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endParaRPr lang="en-AU" sz="3200" b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" name="Left Brace 24"/>
              <p:cNvSpPr/>
              <p:nvPr/>
            </p:nvSpPr>
            <p:spPr bwMode="auto">
              <a:xfrm rot="5400000">
                <a:off x="3474720" y="1594326"/>
                <a:ext cx="182880" cy="822960"/>
              </a:xfrm>
              <a:prstGeom prst="leftBrace">
                <a:avLst/>
              </a:prstGeom>
              <a:noFill/>
              <a:ln w="28575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4735800" y="5177880"/>
              <a:ext cx="853560" cy="22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6440" y="5167800"/>
                <a:ext cx="870120" cy="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093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Notation Translation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3192" y="1362456"/>
                <a:ext cx="8366760" cy="4974336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Convert from scientific notation to binary point</a:t>
                </a:r>
                <a:endParaRPr lang="en-US" sz="2400" baseline="30000" dirty="0" smtClean="0"/>
              </a:p>
              <a:p>
                <a:pPr lvl="1"/>
                <a:r>
                  <a:rPr lang="en-US" sz="2000" dirty="0" smtClean="0"/>
                  <a:t>Perform the multiplication by shifting the decimal until the exponent disappears</a:t>
                </a:r>
              </a:p>
              <a:p>
                <a:pPr lvl="2"/>
                <a:r>
                  <a:rPr lang="en-US" sz="1800" u="sng" dirty="0" smtClean="0"/>
                  <a:t>Example</a:t>
                </a:r>
                <a:r>
                  <a:rPr lang="en-US" sz="1800" dirty="0" smtClean="0"/>
                  <a:t>:  1.011</a:t>
                </a:r>
                <a:r>
                  <a:rPr lang="en-US" sz="1800" baseline="-25000" dirty="0" smtClean="0"/>
                  <a:t>2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dirty="0" smtClean="0"/>
                  <a:t>2</a:t>
                </a:r>
                <a:r>
                  <a:rPr lang="en-US" sz="1800" baseline="30000" dirty="0" smtClean="0"/>
                  <a:t>4</a:t>
                </a:r>
                <a:r>
                  <a:rPr lang="en-US" sz="1800" dirty="0" smtClean="0"/>
                  <a:t> = 10110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 = 22</a:t>
                </a:r>
                <a:r>
                  <a:rPr lang="en-US" sz="1800" baseline="-25000" dirty="0" smtClean="0"/>
                  <a:t>10</a:t>
                </a:r>
              </a:p>
              <a:p>
                <a:pPr lvl="2"/>
                <a:r>
                  <a:rPr lang="en-US" sz="1800" u="sng" dirty="0" smtClean="0"/>
                  <a:t>Example</a:t>
                </a:r>
                <a:r>
                  <a:rPr lang="en-US" sz="1800" dirty="0" smtClean="0"/>
                  <a:t>:  1.011</a:t>
                </a:r>
                <a:r>
                  <a:rPr lang="en-US" sz="1800" baseline="-25000" dirty="0" smtClean="0"/>
                  <a:t>2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dirty="0"/>
                  <a:t>2</a:t>
                </a:r>
                <a:r>
                  <a:rPr lang="en-US" sz="1800" baseline="30000" dirty="0" smtClean="0"/>
                  <a:t>-2</a:t>
                </a:r>
                <a:r>
                  <a:rPr lang="en-US" sz="1800" dirty="0" smtClean="0"/>
                  <a:t> = 0.01011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 = 0.34375</a:t>
                </a:r>
                <a:r>
                  <a:rPr lang="en-US" sz="1800" baseline="-25000" dirty="0" smtClean="0"/>
                  <a:t>10</a:t>
                </a:r>
              </a:p>
              <a:p>
                <a:pPr lvl="2"/>
                <a:endParaRPr lang="en-US" sz="1800" baseline="-25000" dirty="0" smtClean="0"/>
              </a:p>
              <a:p>
                <a:r>
                  <a:rPr lang="en-US" sz="2400" dirty="0" smtClean="0"/>
                  <a:t>Convert from binary point to </a:t>
                </a:r>
                <a:r>
                  <a:rPr lang="en-US" sz="2400" i="1" dirty="0" smtClean="0"/>
                  <a:t>normalized</a:t>
                </a:r>
                <a:r>
                  <a:rPr lang="en-US" sz="2400" dirty="0" smtClean="0"/>
                  <a:t> scientific notation</a:t>
                </a:r>
              </a:p>
              <a:p>
                <a:pPr lvl="1"/>
                <a:r>
                  <a:rPr lang="en-US" sz="2000" dirty="0" smtClean="0"/>
                  <a:t>Distribute out exponents until binary point is to the right of a single digit</a:t>
                </a:r>
              </a:p>
              <a:p>
                <a:pPr lvl="2"/>
                <a:r>
                  <a:rPr lang="en-US" sz="1800" u="sng" dirty="0" smtClean="0"/>
                  <a:t>Example</a:t>
                </a:r>
                <a:r>
                  <a:rPr lang="en-US" sz="1800" dirty="0" smtClean="0"/>
                  <a:t>:  1101.001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 = 1.101001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×2</a:t>
                </a:r>
                <a:r>
                  <a:rPr lang="en-US" sz="1800" baseline="30000" dirty="0" smtClean="0"/>
                  <a:t>3</a:t>
                </a:r>
              </a:p>
              <a:p>
                <a:pPr lvl="2"/>
                <a:endParaRPr lang="en-US" baseline="30000" dirty="0" smtClean="0"/>
              </a:p>
              <a:p>
                <a:pPr lvl="2"/>
                <a:endParaRPr lang="en-US" baseline="30000" dirty="0"/>
              </a:p>
              <a:p>
                <a:r>
                  <a:rPr lang="en-US" sz="2400" b="1" dirty="0" smtClean="0"/>
                  <a:t>Practice:  </a:t>
                </a:r>
                <a:r>
                  <a:rPr lang="en-US" sz="2400" dirty="0" smtClean="0"/>
                  <a:t>Convert 11.375</a:t>
                </a:r>
                <a:r>
                  <a:rPr lang="en-US" sz="2400" baseline="-25000" dirty="0" smtClean="0"/>
                  <a:t>10</a:t>
                </a:r>
                <a:r>
                  <a:rPr lang="en-US" sz="2400" dirty="0" smtClean="0"/>
                  <a:t> to binary scientific notation</a:t>
                </a:r>
              </a:p>
              <a:p>
                <a:pPr lvl="2"/>
                <a:endParaRPr lang="en-US" sz="1600" b="1" dirty="0" smtClean="0"/>
              </a:p>
              <a:p>
                <a:pPr lvl="2"/>
                <a:endParaRPr lang="en-US" sz="16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192" y="1362456"/>
                <a:ext cx="8366760" cy="4974336"/>
              </a:xfrm>
              <a:blipFill rotWithShape="0">
                <a:blip r:embed="rId3"/>
                <a:stretch>
                  <a:fillRect l="-14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>
                <a14:cpLocks xmlns:a14="http://schemas.microsoft.com/office/drawing/2010/main" noChangeAspect="1"/>
              </p14:cNvContentPartPr>
              <p14:nvPr/>
            </p14:nvContentPartPr>
            <p14:xfrm>
              <a:off x="2271538" y="5500116"/>
              <a:ext cx="6444868" cy="914400"/>
            </p14:xfrm>
          </p:contentPart>
        </mc:Choice>
        <mc:Fallback xmlns="">
          <p:pic>
            <p:nvPicPr>
              <p:cNvPr id="8" name="Ink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4698" y="5492916"/>
                <a:ext cx="6457468" cy="9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7296960" y="394849"/>
              <a:ext cx="1542240" cy="1366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88680" y="388729"/>
                <a:ext cx="1556640" cy="13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2176920" y="2743200"/>
              <a:ext cx="872640" cy="411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69360" y="2737800"/>
                <a:ext cx="883440" cy="4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49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Floating Point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Fractional binary numbers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IEEE floating-point standard</a:t>
            </a:r>
          </a:p>
          <a:p>
            <a:r>
              <a:rPr lang="en-US" dirty="0" smtClean="0"/>
              <a:t>Floating-point operations and rounding</a:t>
            </a:r>
          </a:p>
          <a:p>
            <a:r>
              <a:rPr lang="en-US" dirty="0" smtClean="0"/>
              <a:t>Floating-point in C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There are many more details that we won’t cover</a:t>
            </a:r>
          </a:p>
          <a:p>
            <a:pPr lvl="1"/>
            <a:r>
              <a:rPr lang="en-US" dirty="0" smtClean="0"/>
              <a:t>It’s a 58-page standard…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18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IEEE Floating Point</a:t>
            </a: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/>
              <a:t>IEEE 754 </a:t>
            </a:r>
          </a:p>
          <a:p>
            <a:pPr lvl="1"/>
            <a:r>
              <a:rPr lang="en-US" sz="2000" dirty="0" smtClean="0"/>
              <a:t>Established in 1985 as uniform standard for floating point arithmetic</a:t>
            </a:r>
          </a:p>
          <a:p>
            <a:pPr lvl="1"/>
            <a:r>
              <a:rPr lang="en-US" sz="2000" dirty="0" smtClean="0"/>
              <a:t>Main idea: make numerically sensitive programs portable</a:t>
            </a:r>
          </a:p>
          <a:p>
            <a:pPr lvl="1"/>
            <a:r>
              <a:rPr lang="en-US" sz="2000" dirty="0" smtClean="0"/>
              <a:t>Specifies two things: representation and result of floating operations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ow supported by all major CPUs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Driven by numerical concerns</a:t>
            </a:r>
          </a:p>
          <a:p>
            <a:pPr lvl="1"/>
            <a:r>
              <a:rPr lang="en-US" sz="2000" b="1" dirty="0" smtClean="0"/>
              <a:t>Scientists</a:t>
            </a:r>
            <a:r>
              <a:rPr lang="en-US" sz="2000" dirty="0" smtClean="0"/>
              <a:t>/numerical analysts want them to be as </a:t>
            </a:r>
            <a:r>
              <a:rPr lang="en-US" sz="2000" b="1" dirty="0" smtClean="0"/>
              <a:t>real</a:t>
            </a:r>
            <a:r>
              <a:rPr lang="en-US" sz="2000" dirty="0" smtClean="0"/>
              <a:t> as possible</a:t>
            </a:r>
          </a:p>
          <a:p>
            <a:pPr lvl="1"/>
            <a:r>
              <a:rPr lang="en-US" sz="2000" b="1" dirty="0" smtClean="0"/>
              <a:t>Engineers </a:t>
            </a:r>
            <a:r>
              <a:rPr lang="en-US" sz="2000" dirty="0" smtClean="0"/>
              <a:t>want them to be </a:t>
            </a:r>
            <a:r>
              <a:rPr lang="en-US" sz="2000" b="1" dirty="0" smtClean="0"/>
              <a:t>easy to implement</a:t>
            </a:r>
            <a:r>
              <a:rPr lang="en-US" sz="2000" dirty="0" smtClean="0"/>
              <a:t> and </a:t>
            </a:r>
            <a:r>
              <a:rPr lang="en-US" sz="2000" b="1" dirty="0" smtClean="0"/>
              <a:t>fast</a:t>
            </a:r>
          </a:p>
          <a:p>
            <a:pPr lvl="1"/>
            <a:r>
              <a:rPr lang="en-US" sz="2000" dirty="0" smtClean="0"/>
              <a:t>In the end:</a:t>
            </a:r>
          </a:p>
          <a:p>
            <a:pPr lvl="2"/>
            <a:r>
              <a:rPr lang="en-US" sz="1800" dirty="0" smtClean="0"/>
              <a:t>Scientists mostly won out</a:t>
            </a:r>
          </a:p>
          <a:p>
            <a:pPr lvl="2"/>
            <a:r>
              <a:rPr lang="en-US" sz="1800" dirty="0" smtClean="0"/>
              <a:t>Nice standards for rounding, overflow, underflow, but...</a:t>
            </a:r>
          </a:p>
          <a:p>
            <a:pPr lvl="2"/>
            <a:r>
              <a:rPr lang="en-US" sz="1800" dirty="0" smtClean="0"/>
              <a:t>Hard to make fast in hardware</a:t>
            </a:r>
          </a:p>
          <a:p>
            <a:pPr lvl="2"/>
            <a:r>
              <a:rPr lang="en-US" sz="1800" b="1" dirty="0" smtClean="0"/>
              <a:t>Float operations can be an order of magnitude slower than integer ops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70160" y="4081032"/>
            <a:ext cx="7264578" cy="2688120"/>
            <a:chOff x="1370160" y="4081032"/>
            <a:chExt cx="7264578" cy="268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/>
                <p14:cNvContentPartPr/>
                <p14:nvPr/>
              </p14:nvContentPartPr>
              <p14:xfrm>
                <a:off x="3937818" y="4081032"/>
                <a:ext cx="4696920" cy="268812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30258" y="4072032"/>
                  <a:ext cx="4713840" cy="270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/>
                <p14:cNvContentPartPr/>
                <p14:nvPr/>
              </p14:nvContentPartPr>
              <p14:xfrm>
                <a:off x="1370160" y="6408360"/>
                <a:ext cx="1482120" cy="23292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64040" y="6398280"/>
                  <a:ext cx="1497960" cy="25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3872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Point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normalized, base 2 scientific notation:</a:t>
            </a:r>
            <a:endParaRPr lang="en-US" dirty="0"/>
          </a:p>
          <a:p>
            <a:pPr lvl="1"/>
            <a:r>
              <a:rPr lang="en-US" dirty="0" smtClean="0"/>
              <a:t>Value:		</a:t>
            </a:r>
            <a:r>
              <a:rPr lang="en-US" dirty="0" smtClean="0">
                <a:solidFill>
                  <a:srgbClr val="00B050"/>
                </a:solidFill>
              </a:rPr>
              <a:t>±</a:t>
            </a:r>
            <a:r>
              <a:rPr lang="en-US" dirty="0" smtClean="0"/>
              <a:t>1 × </a:t>
            </a:r>
            <a:r>
              <a:rPr lang="en-US" dirty="0" smtClean="0">
                <a:solidFill>
                  <a:srgbClr val="C00000"/>
                </a:solidFill>
              </a:rPr>
              <a:t>Mantissa</a:t>
            </a:r>
            <a:r>
              <a:rPr lang="en-US" dirty="0" smtClean="0"/>
              <a:t> × 2</a:t>
            </a:r>
            <a:r>
              <a:rPr lang="en-US" baseline="30000" dirty="0" smtClean="0">
                <a:solidFill>
                  <a:srgbClr val="0070C0"/>
                </a:solidFill>
              </a:rPr>
              <a:t>Exponent</a:t>
            </a:r>
          </a:p>
          <a:p>
            <a:pPr lvl="1"/>
            <a:r>
              <a:rPr lang="en-US" dirty="0" smtClean="0"/>
              <a:t>Bit Fields:	(-1)</a:t>
            </a:r>
            <a:r>
              <a:rPr lang="en-US" baseline="30000" dirty="0" smtClean="0">
                <a:solidFill>
                  <a:srgbClr val="00B050"/>
                </a:solidFill>
              </a:rPr>
              <a:t>S</a:t>
            </a:r>
            <a:r>
              <a:rPr lang="en-US" dirty="0" smtClean="0"/>
              <a:t> × 1.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 smtClean="0"/>
              <a:t> × 2</a:t>
            </a:r>
            <a:r>
              <a:rPr lang="en-US" baseline="30000" dirty="0" smtClean="0"/>
              <a:t>(</a:t>
            </a:r>
            <a:r>
              <a:rPr lang="en-US" baseline="30000" dirty="0" smtClean="0">
                <a:solidFill>
                  <a:srgbClr val="0070C0"/>
                </a:solidFill>
              </a:rPr>
              <a:t>E</a:t>
            </a:r>
            <a:r>
              <a:rPr lang="en-US" baseline="30000" dirty="0" smtClean="0"/>
              <a:t>–bias)</a:t>
            </a:r>
            <a:endParaRPr lang="en-US" baseline="-25000" dirty="0" smtClean="0"/>
          </a:p>
          <a:p>
            <a:r>
              <a:rPr lang="en-US" dirty="0" smtClean="0"/>
              <a:t>Representation Scheme: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Sign bit </a:t>
            </a:r>
            <a:r>
              <a:rPr lang="en-US" dirty="0" smtClean="0"/>
              <a:t>(0 is positive, 1 is negative)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Mantissa</a:t>
            </a:r>
            <a:r>
              <a:rPr lang="en-US" dirty="0" smtClean="0"/>
              <a:t> (a.k.a. significand) is the fractional part of the number in normalized form and encoded in bit vector </a:t>
            </a:r>
            <a:r>
              <a:rPr lang="en-US" b="1" dirty="0" smtClean="0">
                <a:solidFill>
                  <a:srgbClr val="C00000"/>
                </a:solidFill>
              </a:rPr>
              <a:t>M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Exponent</a:t>
            </a:r>
            <a:r>
              <a:rPr lang="en-US" dirty="0" smtClean="0"/>
              <a:t> weights the value by a (possibly negative) power of 2 and encoded in the bit vector </a:t>
            </a:r>
            <a:r>
              <a:rPr lang="en-US" b="1" dirty="0" smtClean="0">
                <a:solidFill>
                  <a:srgbClr val="0070C0"/>
                </a:solidFill>
              </a:rPr>
              <a:t>E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11480" y="5303520"/>
            <a:ext cx="8285041" cy="1293932"/>
            <a:chOff x="411480" y="2155368"/>
            <a:chExt cx="8285041" cy="1293932"/>
          </a:xfrm>
        </p:grpSpPr>
        <p:grpSp>
          <p:nvGrpSpPr>
            <p:cNvPr id="6" name="Group 13"/>
            <p:cNvGrpSpPr/>
            <p:nvPr/>
          </p:nvGrpSpPr>
          <p:grpSpPr>
            <a:xfrm>
              <a:off x="642259" y="2155368"/>
              <a:ext cx="8054262" cy="770712"/>
              <a:chOff x="642259" y="2155368"/>
              <a:chExt cx="8054262" cy="77071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731520" y="2468880"/>
                <a:ext cx="7900416" cy="457200"/>
                <a:chOff x="914400" y="2468880"/>
                <a:chExt cx="7900416" cy="45720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914400" y="2468880"/>
                  <a:ext cx="24688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00B05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  <a:endParaRPr lang="en-US" sz="28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161288" y="2468880"/>
                  <a:ext cx="197510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</a:t>
                  </a:r>
                  <a:endParaRPr lang="en-US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136392" y="2468880"/>
                  <a:ext cx="567842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endParaRPr lang="en-US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642259" y="2155369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31 30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90801" y="21553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23 22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382011" y="216190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11480" y="2926080"/>
              <a:ext cx="8869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 bit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67265" y="2926080"/>
              <a:ext cx="9973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8 bits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02658" y="2926080"/>
              <a:ext cx="11801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23 bits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/>
              <p14:cNvContentPartPr/>
              <p14:nvPr/>
            </p14:nvContentPartPr>
            <p14:xfrm>
              <a:off x="130320" y="1929600"/>
              <a:ext cx="8221320" cy="47725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120" y="1923840"/>
                <a:ext cx="8240040" cy="479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40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Exponent Field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</a:t>
                </a:r>
                <a:r>
                  <a:rPr lang="en-US" dirty="0">
                    <a:solidFill>
                      <a:srgbClr val="FF0000"/>
                    </a:solidFill>
                  </a:rPr>
                  <a:t>biased notation</a:t>
                </a:r>
              </a:p>
              <a:p>
                <a:pPr lvl="1"/>
                <a:r>
                  <a:rPr lang="en-US" dirty="0"/>
                  <a:t>Read exponent as unsigned, but with </a:t>
                </a:r>
                <a:r>
                  <a:rPr lang="en-US" i="1" dirty="0">
                    <a:solidFill>
                      <a:srgbClr val="FF0000"/>
                    </a:solidFill>
                  </a:rPr>
                  <a:t>bias</a:t>
                </a:r>
                <a:r>
                  <a:rPr lang="en-US" dirty="0">
                    <a:solidFill>
                      <a:srgbClr val="FF0000"/>
                    </a:solidFill>
                  </a:rPr>
                  <a:t>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w-1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-1</a:t>
                </a:r>
                <a:r>
                  <a:rPr lang="en-US" dirty="0" smtClean="0"/>
                  <a:t> = 127</a:t>
                </a:r>
              </a:p>
              <a:p>
                <a:pPr lvl="1"/>
                <a:r>
                  <a:rPr lang="en-US" dirty="0" smtClean="0"/>
                  <a:t>Representable exponents roughly ½ positive and ½ negative</a:t>
                </a:r>
                <a:endParaRPr lang="en-US" dirty="0"/>
              </a:p>
              <a:p>
                <a:pPr lvl="1"/>
                <a:r>
                  <a:rPr lang="en-US" dirty="0" smtClean="0"/>
                  <a:t>Exponent 0 (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Exp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= 0) </a:t>
                </a:r>
                <a:r>
                  <a:rPr lang="en-US" dirty="0"/>
                  <a:t>is represented as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</a:t>
                </a:r>
                <a:r>
                  <a:rPr lang="en-US" dirty="0" smtClean="0"/>
                  <a:t> = 0b 0111 1111</a:t>
                </a:r>
              </a:p>
              <a:p>
                <a:r>
                  <a:rPr lang="en-US" dirty="0" smtClean="0"/>
                  <a:t>Why biased?</a:t>
                </a:r>
              </a:p>
              <a:p>
                <a:pPr lvl="1"/>
                <a:r>
                  <a:rPr lang="en-US" dirty="0" smtClean="0"/>
                  <a:t>Makes floating point arithmetic easier</a:t>
                </a:r>
              </a:p>
              <a:p>
                <a:pPr lvl="1"/>
                <a:r>
                  <a:rPr lang="en-US" dirty="0" smtClean="0"/>
                  <a:t>Makes somewhat </a:t>
                </a:r>
                <a:r>
                  <a:rPr lang="en-US" dirty="0"/>
                  <a:t>compatible with two’s </a:t>
                </a:r>
                <a:r>
                  <a:rPr lang="en-US" dirty="0" smtClean="0"/>
                  <a:t>complement</a:t>
                </a:r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sz="2400" b="1" dirty="0" smtClean="0"/>
                  <a:t>Practice:  </a:t>
                </a:r>
                <a:r>
                  <a:rPr lang="en-US" sz="2400" dirty="0" smtClean="0"/>
                  <a:t>To </a:t>
                </a:r>
                <a:r>
                  <a:rPr lang="en-US" sz="2400" dirty="0"/>
                  <a:t>encode in biased notation, </a:t>
                </a:r>
                <a:r>
                  <a:rPr lang="en-US" sz="2400" dirty="0" smtClean="0"/>
                  <a:t>add the bias </a:t>
                </a:r>
                <a:r>
                  <a:rPr lang="en-US" sz="2400" dirty="0"/>
                  <a:t>then encode in unsigned:</a:t>
                </a:r>
              </a:p>
              <a:p>
                <a:pPr lvl="1">
                  <a:tabLst>
                    <a:tab pos="1714500" algn="l"/>
                    <a:tab pos="2628900" algn="l"/>
                  </a:tabLst>
                </a:pPr>
                <a:r>
                  <a:rPr lang="en-US" sz="2000" dirty="0" err="1" smtClean="0">
                    <a:solidFill>
                      <a:srgbClr val="0070C0"/>
                    </a:solidFill>
                  </a:rPr>
                  <a:t>Exp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= 1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E</a:t>
                </a:r>
                <a:r>
                  <a:rPr lang="en-US" sz="2000" dirty="0" smtClean="0"/>
                  <a:t> = 0b </a:t>
                </a:r>
                <a:endParaRPr lang="en-US" sz="2000" baseline="-25000" dirty="0"/>
              </a:p>
              <a:p>
                <a:pPr lvl="1">
                  <a:tabLst>
                    <a:tab pos="1714500" algn="l"/>
                    <a:tab pos="2628900" algn="l"/>
                  </a:tabLst>
                </a:pPr>
                <a:r>
                  <a:rPr lang="en-US" sz="2000" dirty="0" err="1" smtClean="0">
                    <a:solidFill>
                      <a:srgbClr val="0070C0"/>
                    </a:solidFill>
                  </a:rPr>
                  <a:t>Exp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= 127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E</a:t>
                </a:r>
                <a:r>
                  <a:rPr lang="en-US" sz="2000" dirty="0" smtClean="0"/>
                  <a:t> = 0b </a:t>
                </a:r>
              </a:p>
              <a:p>
                <a:pPr lvl="1">
                  <a:tabLst>
                    <a:tab pos="1714500" algn="l"/>
                    <a:tab pos="2628900" algn="l"/>
                  </a:tabLst>
                </a:pPr>
                <a:r>
                  <a:rPr lang="en-US" sz="2000" dirty="0" err="1" smtClean="0">
                    <a:solidFill>
                      <a:srgbClr val="0070C0"/>
                    </a:solidFill>
                  </a:rPr>
                  <a:t>Exp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= -63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E</a:t>
                </a:r>
                <a:r>
                  <a:rPr lang="en-US" sz="2000" dirty="0" smtClean="0"/>
                  <a:t> = 0b </a:t>
                </a: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 b="-8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7338600" y="567720"/>
              <a:ext cx="1214640" cy="134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29600" y="558360"/>
                <a:ext cx="12326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7341840" y="565920"/>
              <a:ext cx="1263960" cy="187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35720" y="556920"/>
                <a:ext cx="12794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6624000" y="605880"/>
              <a:ext cx="724680" cy="481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16440" y="597960"/>
                <a:ext cx="73836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5988600" y="971640"/>
              <a:ext cx="72000" cy="127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78880" y="963000"/>
                <a:ext cx="867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6611040" y="1311480"/>
              <a:ext cx="1380600" cy="134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02400" y="1301040"/>
                <a:ext cx="13986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6026040" y="1046880"/>
              <a:ext cx="2681280" cy="280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18480" y="1038600"/>
                <a:ext cx="26931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/>
              <p14:cNvContentPartPr/>
              <p14:nvPr/>
            </p14:nvContentPartPr>
            <p14:xfrm>
              <a:off x="7300080" y="808560"/>
              <a:ext cx="1185480" cy="5032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91080" y="802080"/>
                <a:ext cx="120348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/>
              <p14:cNvContentPartPr/>
              <p14:nvPr/>
            </p14:nvContentPartPr>
            <p14:xfrm>
              <a:off x="6485760" y="1116360"/>
              <a:ext cx="343440" cy="94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78920" y="1108440"/>
                <a:ext cx="3553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/>
              <p14:cNvContentPartPr/>
              <p14:nvPr/>
            </p14:nvContentPartPr>
            <p14:xfrm>
              <a:off x="6905880" y="1087920"/>
              <a:ext cx="95760" cy="1051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96160" y="1082160"/>
                <a:ext cx="1119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/>
              <p14:cNvContentPartPr/>
              <p14:nvPr/>
            </p14:nvContentPartPr>
            <p14:xfrm>
              <a:off x="6972120" y="798120"/>
              <a:ext cx="450720" cy="3434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65280" y="789120"/>
                <a:ext cx="4665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/>
              <p14:cNvContentPartPr/>
              <p14:nvPr/>
            </p14:nvContentPartPr>
            <p14:xfrm>
              <a:off x="8479800" y="980280"/>
              <a:ext cx="284400" cy="3772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69000" y="973080"/>
                <a:ext cx="30348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/>
              <p14:cNvContentPartPr/>
              <p14:nvPr/>
            </p14:nvContentPartPr>
            <p14:xfrm>
              <a:off x="7887240" y="1130760"/>
              <a:ext cx="250200" cy="1288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82200" y="1124640"/>
                <a:ext cx="2620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/>
              <p14:cNvContentPartPr/>
              <p14:nvPr/>
            </p14:nvContentPartPr>
            <p14:xfrm>
              <a:off x="6634800" y="1310760"/>
              <a:ext cx="1377360" cy="1450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28320" y="1301400"/>
                <a:ext cx="13928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/>
              <p14:cNvContentPartPr/>
              <p14:nvPr/>
            </p14:nvContentPartPr>
            <p14:xfrm>
              <a:off x="7308720" y="1470600"/>
              <a:ext cx="52920" cy="1663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00800" y="1462680"/>
                <a:ext cx="658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/>
              <p14:cNvContentPartPr/>
              <p14:nvPr/>
            </p14:nvContentPartPr>
            <p14:xfrm>
              <a:off x="1018800" y="558000"/>
              <a:ext cx="7558920" cy="60249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11960" y="551160"/>
                <a:ext cx="7573320" cy="60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/>
              <p14:cNvContentPartPr/>
              <p14:nvPr/>
            </p14:nvContentPartPr>
            <p14:xfrm>
              <a:off x="5871600" y="5630400"/>
              <a:ext cx="2948400" cy="6307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62960" y="5621400"/>
                <a:ext cx="2967120" cy="64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553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Mantissa (Fraction)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Note the implicit 1 in front of the M bit vector</a:t>
            </a:r>
          </a:p>
          <a:p>
            <a:pPr lvl="1"/>
            <a:r>
              <a:rPr lang="en-US" u="sng" dirty="0" smtClean="0"/>
              <a:t>Example</a:t>
            </a:r>
            <a:r>
              <a:rPr lang="en-US" dirty="0" smtClean="0"/>
              <a:t>:  0b </a:t>
            </a:r>
            <a:r>
              <a:rPr lang="en-US" dirty="0" smtClean="0">
                <a:solidFill>
                  <a:srgbClr val="00B050"/>
                </a:solidFill>
              </a:rPr>
              <a:t>0</a:t>
            </a:r>
            <a:r>
              <a:rPr lang="en-US" dirty="0" smtClean="0">
                <a:solidFill>
                  <a:srgbClr val="0070C0"/>
                </a:solidFill>
              </a:rPr>
              <a:t>011 1111 1</a:t>
            </a:r>
            <a:r>
              <a:rPr lang="en-US" dirty="0" smtClean="0">
                <a:solidFill>
                  <a:srgbClr val="C00000"/>
                </a:solidFill>
              </a:rPr>
              <a:t>100 0000 0000 0000 0000 0000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is read as  1.1</a:t>
            </a:r>
            <a:r>
              <a:rPr lang="en-US" baseline="-25000" dirty="0" smtClean="0"/>
              <a:t>2</a:t>
            </a:r>
            <a:r>
              <a:rPr lang="en-US" dirty="0" smtClean="0"/>
              <a:t> = 1.5</a:t>
            </a:r>
            <a:r>
              <a:rPr lang="en-US" baseline="-25000" dirty="0" smtClean="0"/>
              <a:t>10</a:t>
            </a:r>
            <a:r>
              <a:rPr lang="en-US" dirty="0" smtClean="0"/>
              <a:t>, </a:t>
            </a:r>
            <a:r>
              <a:rPr lang="en-US" i="1" dirty="0" smtClean="0"/>
              <a:t>not</a:t>
            </a:r>
            <a:r>
              <a:rPr lang="en-US" dirty="0" smtClean="0"/>
              <a:t>  0.1</a:t>
            </a:r>
            <a:r>
              <a:rPr lang="en-US" baseline="-25000" dirty="0" smtClean="0"/>
              <a:t>2</a:t>
            </a:r>
            <a:r>
              <a:rPr lang="en-US" dirty="0" smtClean="0"/>
              <a:t> = 0.5</a:t>
            </a:r>
            <a:r>
              <a:rPr lang="en-US" baseline="-25000" dirty="0" smtClean="0"/>
              <a:t>10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Gives us an extra bit of </a:t>
            </a:r>
            <a:r>
              <a:rPr lang="en-US" i="1" dirty="0" smtClean="0">
                <a:solidFill>
                  <a:srgbClr val="FF0000"/>
                </a:solidFill>
              </a:rPr>
              <a:t>precision</a:t>
            </a:r>
          </a:p>
          <a:p>
            <a:r>
              <a:rPr lang="en-US" dirty="0" smtClean="0"/>
              <a:t>Mantissa “limits”</a:t>
            </a:r>
          </a:p>
          <a:p>
            <a:pPr lvl="1"/>
            <a:r>
              <a:rPr lang="en-US" dirty="0" smtClean="0"/>
              <a:t>Low values near 	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= 0b0…0 are close to 2</a:t>
            </a:r>
            <a:r>
              <a:rPr lang="en-US" baseline="30000" dirty="0" smtClean="0">
                <a:solidFill>
                  <a:srgbClr val="0070C0"/>
                </a:solidFill>
              </a:rPr>
              <a:t>Exp</a:t>
            </a:r>
          </a:p>
          <a:p>
            <a:pPr lvl="1"/>
            <a:r>
              <a:rPr lang="en-US" dirty="0" smtClean="0"/>
              <a:t>High values near 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= 0b1…1 are close to 2</a:t>
            </a:r>
            <a:r>
              <a:rPr lang="en-US" baseline="30000" dirty="0" smtClean="0">
                <a:solidFill>
                  <a:srgbClr val="0070C0"/>
                </a:solidFill>
              </a:rPr>
              <a:t>Exp</a:t>
            </a:r>
            <a:r>
              <a:rPr lang="en-US" baseline="30000" dirty="0" smtClean="0"/>
              <a:t>+1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16</a:t>
            </a:fld>
            <a:endParaRPr lang="en-US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0" y="2926080"/>
            <a:ext cx="9144000" cy="4366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203200" indent="-203200" algn="ctr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(-1)</a:t>
            </a:r>
            <a:r>
              <a:rPr lang="en-US" sz="3200" b="1" baseline="30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x (1 . 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b="1" baseline="30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2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–bias)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11480" y="1362456"/>
            <a:ext cx="8285041" cy="1293932"/>
            <a:chOff x="411480" y="2155368"/>
            <a:chExt cx="8285041" cy="1293932"/>
          </a:xfrm>
        </p:grpSpPr>
        <p:grpSp>
          <p:nvGrpSpPr>
            <p:cNvPr id="28" name="Group 13"/>
            <p:cNvGrpSpPr/>
            <p:nvPr/>
          </p:nvGrpSpPr>
          <p:grpSpPr>
            <a:xfrm>
              <a:off x="642259" y="2155368"/>
              <a:ext cx="8054262" cy="770712"/>
              <a:chOff x="642259" y="2155368"/>
              <a:chExt cx="8054262" cy="770712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731520" y="2468880"/>
                <a:ext cx="7900416" cy="457200"/>
                <a:chOff x="914400" y="2468880"/>
                <a:chExt cx="7900416" cy="45720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914400" y="2468880"/>
                  <a:ext cx="24688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00B05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  <a:endParaRPr lang="en-US" sz="28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161288" y="2468880"/>
                  <a:ext cx="197510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</a:t>
                  </a:r>
                  <a:endParaRPr lang="en-US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3136392" y="2468880"/>
                  <a:ext cx="567842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endParaRPr lang="en-US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642259" y="2155369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31 30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90801" y="21553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23 22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382011" y="216190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11480" y="2926080"/>
              <a:ext cx="8869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 bit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67265" y="2926080"/>
              <a:ext cx="9973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8 bits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02658" y="2926080"/>
              <a:ext cx="11801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23 bits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V="1">
            <a:off x="3520440" y="3288432"/>
            <a:ext cx="502920" cy="369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/>
              <p14:cNvContentPartPr/>
              <p14:nvPr/>
            </p14:nvContentPartPr>
            <p14:xfrm>
              <a:off x="4390434" y="5526445"/>
              <a:ext cx="4399200" cy="1330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1074" y="5518165"/>
                <a:ext cx="4417560" cy="13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133000" y="2036520"/>
              <a:ext cx="6498360" cy="2109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28680" y="2026800"/>
                <a:ext cx="6516720" cy="21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553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correct value encoded by the following floating point number?</a:t>
            </a:r>
          </a:p>
          <a:p>
            <a:pPr lvl="1"/>
            <a:r>
              <a:rPr lang="en-US" sz="2800" dirty="0" smtClean="0"/>
              <a:t>0b  0  10000000  11000000000000000000000</a:t>
            </a:r>
          </a:p>
          <a:p>
            <a:pPr marL="6858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endParaRPr lang="en-US" dirty="0" smtClean="0"/>
          </a:p>
          <a:p>
            <a:pPr lvl="2"/>
            <a:endParaRPr lang="en-US" dirty="0" smtClean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+ 0.75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+</a:t>
            </a:r>
            <a:r>
              <a:rPr lang="en-US" b="1" dirty="0" smtClean="0">
                <a:solidFill>
                  <a:srgbClr val="00B050"/>
                </a:solidFill>
              </a:rPr>
              <a:t> 1.5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+ 2.75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+</a:t>
            </a:r>
            <a:r>
              <a:rPr lang="en-US" b="1" dirty="0" smtClean="0">
                <a:solidFill>
                  <a:srgbClr val="00B0F0"/>
                </a:solidFill>
              </a:rPr>
              <a:t> 3.5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01000" y="2194834"/>
            <a:ext cx="7145360" cy="3812126"/>
            <a:chOff x="801000" y="2194834"/>
            <a:chExt cx="7145360" cy="381212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/>
                <p14:cNvContentPartPr/>
                <p14:nvPr/>
              </p14:nvContentPartPr>
              <p14:xfrm>
                <a:off x="1642040" y="2194834"/>
                <a:ext cx="6304320" cy="334368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31960" y="2186554"/>
                  <a:ext cx="6321600" cy="33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/>
                <p14:cNvContentPartPr/>
                <p14:nvPr/>
              </p14:nvContentPartPr>
              <p14:xfrm>
                <a:off x="2995607" y="2736034"/>
                <a:ext cx="721440" cy="47268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88767" y="2730994"/>
                  <a:ext cx="73404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/>
                <p14:cNvContentPartPr/>
                <p14:nvPr/>
              </p14:nvContentPartPr>
              <p14:xfrm>
                <a:off x="801000" y="5540760"/>
                <a:ext cx="1639080" cy="4662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4520" y="5531040"/>
                  <a:ext cx="1655280" cy="48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58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and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Precision</a:t>
            </a:r>
            <a:r>
              <a:rPr lang="en-US" dirty="0"/>
              <a:t> is a count of the number of bits in a computer word used to represent a </a:t>
            </a:r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Capacity for accuracy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Accuracy </a:t>
            </a:r>
            <a:r>
              <a:rPr lang="en-US" dirty="0"/>
              <a:t>is a measure of the difference between the </a:t>
            </a:r>
            <a:r>
              <a:rPr lang="en-US" i="1" dirty="0"/>
              <a:t>actual value of a number</a:t>
            </a:r>
            <a:r>
              <a:rPr lang="en-US" dirty="0"/>
              <a:t> and its computer representation</a:t>
            </a:r>
          </a:p>
          <a:p>
            <a:pPr lvl="1">
              <a:spcBef>
                <a:spcPts val="3000"/>
              </a:spcBef>
            </a:pPr>
            <a:r>
              <a:rPr lang="en-US" i="1" dirty="0"/>
              <a:t>High precision permits high accuracy but doesn’t guarantee it.  It is possible to have high precision but low accuracy.</a:t>
            </a:r>
          </a:p>
          <a:p>
            <a:pPr lvl="1"/>
            <a:r>
              <a:rPr lang="en-US" b="1" dirty="0" smtClean="0"/>
              <a:t>Example:</a:t>
            </a:r>
            <a:r>
              <a:rPr lang="en-US" i="1" dirty="0" smtClean="0"/>
              <a:t>  </a:t>
            </a:r>
            <a:r>
              <a:rPr lang="en-US" dirty="0" smtClean="0">
                <a:latin typeface="Courier New" charset="0"/>
              </a:rPr>
              <a:t>float </a:t>
            </a:r>
            <a:r>
              <a:rPr lang="en-US" dirty="0">
                <a:latin typeface="Courier New" charset="0"/>
              </a:rPr>
              <a:t>pi = 3.14;</a:t>
            </a:r>
            <a:endParaRPr lang="en-US" dirty="0"/>
          </a:p>
          <a:p>
            <a:pPr lvl="2"/>
            <a:r>
              <a:rPr lang="en-US" dirty="0">
                <a:latin typeface="Courier New" pitchFamily="49" charset="0"/>
                <a:cs typeface="Courier New" pitchFamily="49" charset="0"/>
              </a:rPr>
              <a:t>pi</a:t>
            </a:r>
            <a:r>
              <a:rPr lang="en-US" dirty="0"/>
              <a:t> will be represented using all </a:t>
            </a:r>
            <a:r>
              <a:rPr lang="en-US" dirty="0" smtClean="0"/>
              <a:t>24 </a:t>
            </a:r>
            <a:r>
              <a:rPr lang="en-US" dirty="0"/>
              <a:t>bits of the </a:t>
            </a:r>
            <a:r>
              <a:rPr lang="en-US" dirty="0" smtClean="0"/>
              <a:t>mantissa (highly </a:t>
            </a:r>
            <a:r>
              <a:rPr lang="en-US" dirty="0"/>
              <a:t>precise), but is only an approximation (not accurate)</a:t>
            </a:r>
            <a:endParaRPr lang="en-US" dirty="0">
              <a:latin typeface="Courier New" charset="0"/>
            </a:endParaRPr>
          </a:p>
          <a:p>
            <a:endParaRPr lang="en-US" i="1" dirty="0"/>
          </a:p>
          <a:p>
            <a:pPr>
              <a:buFont typeface="Times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Need Greater Precision?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cs typeface="Calibri" panose="020F0502020204030204" pitchFamily="34" charset="0"/>
              </a:rPr>
              <a:t>Double Precision</a:t>
            </a:r>
            <a:r>
              <a:rPr lang="en-US" dirty="0" smtClean="0">
                <a:cs typeface="Calibri" panose="020F0502020204030204" pitchFamily="34" charset="0"/>
              </a:rPr>
              <a:t> (vs. Single Precision) in 64 bits</a:t>
            </a:r>
          </a:p>
          <a:p>
            <a:pPr eaLnBrk="1" hangingPunct="1"/>
            <a:endParaRPr lang="en-US" dirty="0">
              <a:cs typeface="Calibri" panose="020F0502020204030204" pitchFamily="34" charset="0"/>
            </a:endParaRPr>
          </a:p>
          <a:p>
            <a:pPr eaLnBrk="1" hangingPunct="1"/>
            <a:endParaRPr lang="en-US" dirty="0" smtClean="0">
              <a:cs typeface="Calibri" panose="020F0502020204030204" pitchFamily="34" charset="0"/>
            </a:endParaRPr>
          </a:p>
          <a:p>
            <a:pPr eaLnBrk="1" hangingPunct="1"/>
            <a:endParaRPr lang="en-US" dirty="0">
              <a:cs typeface="Calibri" panose="020F0502020204030204" pitchFamily="34" charset="0"/>
            </a:endParaRPr>
          </a:p>
          <a:p>
            <a:pPr eaLnBrk="1" hangingPunct="1"/>
            <a:endParaRPr lang="en-US" dirty="0" smtClean="0">
              <a:cs typeface="Calibri" panose="020F0502020204030204" pitchFamily="34" charset="0"/>
            </a:endParaRPr>
          </a:p>
          <a:p>
            <a:pPr lvl="1"/>
            <a:r>
              <a:rPr lang="en-US" sz="2400" dirty="0" smtClean="0">
                <a:cs typeface="Calibri" panose="020F0502020204030204" pitchFamily="34" charset="0"/>
              </a:rPr>
              <a:t>C variable declared as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  <a:p>
            <a:pPr lvl="1"/>
            <a:r>
              <a:rPr lang="en-US" sz="2400" dirty="0" smtClean="0">
                <a:cs typeface="Calibri" panose="020F0502020204030204" pitchFamily="34" charset="0"/>
              </a:rPr>
              <a:t>Exponent bias is now 2</a:t>
            </a:r>
            <a:r>
              <a:rPr lang="en-US" sz="2400" baseline="30000" dirty="0" smtClean="0">
                <a:cs typeface="Calibri" panose="020F0502020204030204" pitchFamily="34" charset="0"/>
              </a:rPr>
              <a:t>10</a:t>
            </a:r>
            <a:r>
              <a:rPr lang="en-US" dirty="0" smtClean="0">
                <a:cs typeface="Calibri" panose="020F0502020204030204" pitchFamily="34" charset="0"/>
              </a:rPr>
              <a:t>–1</a:t>
            </a:r>
            <a:r>
              <a:rPr lang="en-US" sz="2400" dirty="0" smtClean="0">
                <a:cs typeface="Calibri" panose="020F0502020204030204" pitchFamily="34" charset="0"/>
              </a:rPr>
              <a:t> = 1023</a:t>
            </a:r>
          </a:p>
          <a:p>
            <a:pPr lvl="1"/>
            <a:r>
              <a:rPr lang="en-US" sz="2400" b="1" dirty="0" smtClean="0">
                <a:cs typeface="Calibri" panose="020F0502020204030204" pitchFamily="34" charset="0"/>
              </a:rPr>
              <a:t>Advantages:</a:t>
            </a:r>
            <a:r>
              <a:rPr lang="en-US" sz="2400" dirty="0" smtClean="0">
                <a:cs typeface="Calibri" panose="020F0502020204030204" pitchFamily="34" charset="0"/>
              </a:rPr>
              <a:t> 	greater precision (larger mantissa), </a:t>
            </a:r>
            <a:br>
              <a:rPr lang="en-US" sz="2400" dirty="0" smtClean="0">
                <a:cs typeface="Calibri" panose="020F0502020204030204" pitchFamily="34" charset="0"/>
              </a:rPr>
            </a:br>
            <a:r>
              <a:rPr lang="en-US" sz="2400" dirty="0" smtClean="0">
                <a:cs typeface="Calibri" panose="020F0502020204030204" pitchFamily="34" charset="0"/>
              </a:rPr>
              <a:t>			greater range (larger exponent)</a:t>
            </a:r>
          </a:p>
          <a:p>
            <a:pPr lvl="1"/>
            <a:r>
              <a:rPr lang="en-US" b="1" dirty="0" smtClean="0">
                <a:cs typeface="Calibri" panose="020F0502020204030204" pitchFamily="34" charset="0"/>
              </a:rPr>
              <a:t>Disadvantages:</a:t>
            </a:r>
            <a:r>
              <a:rPr lang="en-US" dirty="0">
                <a:cs typeface="Calibri" panose="020F0502020204030204" pitchFamily="34" charset="0"/>
              </a:rPr>
              <a:t>	</a:t>
            </a:r>
            <a:r>
              <a:rPr lang="en-US" dirty="0" smtClean="0">
                <a:cs typeface="Calibri" panose="020F0502020204030204" pitchFamily="34" charset="0"/>
              </a:rPr>
              <a:t>more bits used,</a:t>
            </a:r>
            <a:br>
              <a:rPr lang="en-US" dirty="0" smtClean="0">
                <a:cs typeface="Calibri" panose="020F0502020204030204" pitchFamily="34" charset="0"/>
              </a:rPr>
            </a:br>
            <a:r>
              <a:rPr lang="en-US" dirty="0" smtClean="0">
                <a:cs typeface="Calibri" panose="020F0502020204030204" pitchFamily="34" charset="0"/>
              </a:rPr>
              <a:t>			slower to manipulate</a:t>
            </a:r>
            <a:endParaRPr lang="en-US" sz="2400" dirty="0" smtClean="0">
              <a:cs typeface="Calibri" panose="020F0502020204030204" pitchFamily="34" charset="0"/>
            </a:endParaRPr>
          </a:p>
          <a:p>
            <a:pPr lvl="1"/>
            <a:endParaRPr lang="en-US" sz="2400" dirty="0" smtClean="0">
              <a:cs typeface="Calibri" panose="020F0502020204030204" pitchFamily="34" charset="0"/>
            </a:endParaRPr>
          </a:p>
          <a:p>
            <a:pPr eaLnBrk="1" hangingPunct="1"/>
            <a:endParaRPr lang="en-US" dirty="0" smtClean="0"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19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56032" y="2011680"/>
            <a:ext cx="8631936" cy="1502231"/>
            <a:chOff x="274320" y="2011680"/>
            <a:chExt cx="8631936" cy="1502231"/>
          </a:xfrm>
        </p:grpSpPr>
        <p:grpSp>
          <p:nvGrpSpPr>
            <p:cNvPr id="27" name="Group 13"/>
            <p:cNvGrpSpPr/>
            <p:nvPr/>
          </p:nvGrpSpPr>
          <p:grpSpPr>
            <a:xfrm>
              <a:off x="548640" y="2011680"/>
              <a:ext cx="8077413" cy="770712"/>
              <a:chOff x="642259" y="2155368"/>
              <a:chExt cx="8077413" cy="770712"/>
            </a:xfrm>
          </p:grpSpPr>
          <p:grpSp>
            <p:nvGrpSpPr>
              <p:cNvPr id="28" name="Group 31"/>
              <p:cNvGrpSpPr/>
              <p:nvPr/>
            </p:nvGrpSpPr>
            <p:grpSpPr>
              <a:xfrm>
                <a:off x="731520" y="2468880"/>
                <a:ext cx="7900416" cy="457200"/>
                <a:chOff x="914400" y="2468880"/>
                <a:chExt cx="7900416" cy="457200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914400" y="2468880"/>
                  <a:ext cx="24688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FFC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  <a:endParaRPr lang="en-US" sz="2800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161288" y="2468880"/>
                  <a:ext cx="271576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 </a:t>
                  </a:r>
                  <a:r>
                    <a:rPr lang="en-US" sz="2800" dirty="0" smtClean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(11)</a:t>
                  </a:r>
                  <a:endParaRPr lang="en-US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3877056" y="2468880"/>
                  <a:ext cx="4937760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 </a:t>
                  </a:r>
                  <a:r>
                    <a:rPr lang="en-US" sz="2800" dirty="0" smtClean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(20 of 52)</a:t>
                  </a:r>
                  <a:endPara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642259" y="2155369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63 62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319272" y="21553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52 51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275320" y="2161902"/>
                <a:ext cx="444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Group 13"/>
            <p:cNvGrpSpPr/>
            <p:nvPr/>
          </p:nvGrpSpPr>
          <p:grpSpPr>
            <a:xfrm>
              <a:off x="548640" y="2743200"/>
              <a:ext cx="8059478" cy="770711"/>
              <a:chOff x="642259" y="2155369"/>
              <a:chExt cx="8059478" cy="770711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33699" y="2468880"/>
                <a:ext cx="7900416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(32 of 52)</a:t>
                </a:r>
                <a:endParaRPr lang="en-US" sz="2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2259" y="2155369"/>
                <a:ext cx="444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387227" y="216190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8540496" y="2560320"/>
              <a:ext cx="3657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74320" y="3291840"/>
              <a:ext cx="3657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/>
              <p14:cNvContentPartPr/>
              <p14:nvPr/>
            </p14:nvContentPartPr>
            <p14:xfrm>
              <a:off x="3927960" y="4311911"/>
              <a:ext cx="3108960" cy="4089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2200" y="4306151"/>
                <a:ext cx="3122280" cy="41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1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1a due tonight at 11:59 pm</a:t>
            </a:r>
          </a:p>
          <a:p>
            <a:pPr lvl="1"/>
            <a:r>
              <a:rPr lang="en-US" dirty="0" smtClean="0"/>
              <a:t>Submit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pointer.c</a:t>
            </a:r>
            <a:r>
              <a:rPr lang="en-US" dirty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lab1Areflect.txt</a:t>
            </a:r>
          </a:p>
          <a:p>
            <a:r>
              <a:rPr lang="en-US" dirty="0" smtClean="0"/>
              <a:t>Lab 1b due Friday (10/8)</a:t>
            </a:r>
          </a:p>
          <a:p>
            <a:pPr lvl="1"/>
            <a:r>
              <a:rPr lang="en-US" dirty="0" smtClean="0"/>
              <a:t>Submit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bits.c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lab1Breflect.txt</a:t>
            </a:r>
          </a:p>
          <a:p>
            <a:pPr lvl="2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Homework 2 released today, due 10/19</a:t>
            </a:r>
          </a:p>
          <a:p>
            <a:pPr lvl="1"/>
            <a:r>
              <a:rPr lang="en-US" dirty="0" smtClean="0"/>
              <a:t>On Integers, Floating Point, and x86-64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Representing Very Small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 smtClean="0"/>
              <a:t>But wait… what happened to zero?</a:t>
            </a:r>
          </a:p>
          <a:p>
            <a:pPr lvl="1"/>
            <a:r>
              <a:rPr lang="en-US" dirty="0" smtClean="0"/>
              <a:t>Using standard encoding 0x00000000 = 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Special case: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70C0"/>
                </a:solidFill>
              </a:rPr>
              <a:t>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M </a:t>
            </a:r>
            <a:r>
              <a:rPr lang="en-US" dirty="0" smtClean="0"/>
              <a:t>all zeros = 0</a:t>
            </a:r>
          </a:p>
          <a:p>
            <a:pPr lvl="2"/>
            <a:r>
              <a:rPr lang="en-US" dirty="0" smtClean="0"/>
              <a:t>Two zeros!  But at least 0x00000000 = 0 like integers</a:t>
            </a:r>
          </a:p>
          <a:p>
            <a:pPr lvl="2"/>
            <a:endParaRPr lang="en-US" dirty="0" smtClean="0"/>
          </a:p>
          <a:p>
            <a:pPr>
              <a:tabLst>
                <a:tab pos="2514600" algn="l"/>
                <a:tab pos="7035800" algn="l"/>
              </a:tabLst>
            </a:pPr>
            <a:r>
              <a:rPr lang="en-US" dirty="0" smtClean="0"/>
              <a:t>New numbers closest to 0: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smtClean="0"/>
              <a:t>a = 1.</a:t>
            </a:r>
            <a:r>
              <a:rPr lang="en-US" dirty="0" smtClean="0">
                <a:solidFill>
                  <a:srgbClr val="C00000"/>
                </a:solidFill>
              </a:rPr>
              <a:t>0…0</a:t>
            </a:r>
            <a:r>
              <a:rPr lang="en-US" baseline="-25000" dirty="0" smtClean="0"/>
              <a:t>2</a:t>
            </a:r>
            <a:r>
              <a:rPr lang="en-US" dirty="0" smtClean="0"/>
              <a:t>×2</a:t>
            </a:r>
            <a:r>
              <a:rPr lang="en-US" baseline="30000" dirty="0" smtClean="0">
                <a:solidFill>
                  <a:srgbClr val="0070C0"/>
                </a:solidFill>
              </a:rPr>
              <a:t>-126</a:t>
            </a:r>
            <a:r>
              <a:rPr lang="en-US" dirty="0" smtClean="0"/>
              <a:t> = 2</a:t>
            </a:r>
            <a:r>
              <a:rPr lang="en-US" baseline="30000" dirty="0" smtClean="0"/>
              <a:t>-126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smtClean="0"/>
              <a:t>b = 1.</a:t>
            </a:r>
            <a:r>
              <a:rPr lang="en-US" dirty="0" smtClean="0">
                <a:solidFill>
                  <a:srgbClr val="C00000"/>
                </a:solidFill>
              </a:rPr>
              <a:t>0…01</a:t>
            </a:r>
            <a:r>
              <a:rPr lang="en-US" baseline="-25000" dirty="0" smtClean="0"/>
              <a:t>2</a:t>
            </a:r>
            <a:r>
              <a:rPr lang="en-US" dirty="0" smtClean="0"/>
              <a:t>×2</a:t>
            </a:r>
            <a:r>
              <a:rPr lang="en-US" baseline="30000" dirty="0" smtClean="0">
                <a:solidFill>
                  <a:srgbClr val="0070C0"/>
                </a:solidFill>
              </a:rPr>
              <a:t>-126</a:t>
            </a:r>
            <a:r>
              <a:rPr lang="en-US" dirty="0" smtClean="0"/>
              <a:t> = 2</a:t>
            </a:r>
            <a:r>
              <a:rPr lang="en-US" baseline="30000" dirty="0" smtClean="0"/>
              <a:t>-126 </a:t>
            </a:r>
            <a:r>
              <a:rPr lang="en-US" dirty="0" smtClean="0"/>
              <a:t>+ 2</a:t>
            </a:r>
            <a:r>
              <a:rPr lang="en-US" baseline="30000" dirty="0" smtClean="0"/>
              <a:t>-149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smtClean="0"/>
              <a:t>Normalization and implicit 1 are to blame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i="1" dirty="0" smtClean="0"/>
              <a:t>Special case: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E </a:t>
            </a:r>
            <a:r>
              <a:rPr lang="en-US" dirty="0" smtClean="0"/>
              <a:t>= 0, </a:t>
            </a:r>
            <a:r>
              <a:rPr lang="en-US" dirty="0" smtClean="0">
                <a:solidFill>
                  <a:srgbClr val="C00000"/>
                </a:solidFill>
              </a:rPr>
              <a:t>M </a:t>
            </a:r>
            <a:r>
              <a:rPr lang="en-US" dirty="0" smtClean="0"/>
              <a:t>≠ 0 are </a:t>
            </a:r>
            <a:r>
              <a:rPr lang="en-US" dirty="0" err="1" smtClean="0">
                <a:solidFill>
                  <a:srgbClr val="FF0000"/>
                </a:solidFill>
              </a:rPr>
              <a:t>denormalized</a:t>
            </a:r>
            <a:r>
              <a:rPr lang="en-US" dirty="0" smtClean="0">
                <a:solidFill>
                  <a:srgbClr val="FF0000"/>
                </a:solidFill>
              </a:rPr>
              <a:t> numbers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>
              <a:tabLst>
                <a:tab pos="2514600" algn="l"/>
                <a:tab pos="7035800" algn="l"/>
              </a:tabLst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212080" y="3474720"/>
            <a:ext cx="3679142" cy="1364424"/>
            <a:chOff x="5394960" y="3585405"/>
            <a:chExt cx="3679142" cy="1364424"/>
          </a:xfrm>
        </p:grpSpPr>
        <p:grpSp>
          <p:nvGrpSpPr>
            <p:cNvPr id="18" name="Group 4"/>
            <p:cNvGrpSpPr>
              <a:grpSpLocks/>
            </p:cNvGrpSpPr>
            <p:nvPr/>
          </p:nvGrpSpPr>
          <p:grpSpPr bwMode="auto">
            <a:xfrm>
              <a:off x="6101244" y="4217988"/>
              <a:ext cx="369299" cy="152400"/>
              <a:chOff x="1968" y="3417"/>
              <a:chExt cx="240" cy="96"/>
            </a:xfrm>
          </p:grpSpPr>
          <p:sp>
            <p:nvSpPr>
              <p:cNvPr id="49" name="Line 5"/>
              <p:cNvSpPr>
                <a:spLocks noChangeShapeType="1"/>
              </p:cNvSpPr>
              <p:nvPr/>
            </p:nvSpPr>
            <p:spPr bwMode="auto">
              <a:xfrm>
                <a:off x="220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Line 6"/>
              <p:cNvSpPr>
                <a:spLocks noChangeShapeType="1"/>
              </p:cNvSpPr>
              <p:nvPr/>
            </p:nvSpPr>
            <p:spPr bwMode="auto">
              <a:xfrm>
                <a:off x="2160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Line 7"/>
              <p:cNvSpPr>
                <a:spLocks noChangeShapeType="1"/>
              </p:cNvSpPr>
              <p:nvPr/>
            </p:nvSpPr>
            <p:spPr bwMode="auto">
              <a:xfrm>
                <a:off x="211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Line 8"/>
              <p:cNvSpPr>
                <a:spLocks noChangeShapeType="1"/>
              </p:cNvSpPr>
              <p:nvPr/>
            </p:nvSpPr>
            <p:spPr bwMode="auto">
              <a:xfrm>
                <a:off x="2064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Line 9"/>
              <p:cNvSpPr>
                <a:spLocks noChangeShapeType="1"/>
              </p:cNvSpPr>
              <p:nvPr/>
            </p:nvSpPr>
            <p:spPr bwMode="auto">
              <a:xfrm>
                <a:off x="2016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Line 10"/>
              <p:cNvSpPr>
                <a:spLocks noChangeShapeType="1"/>
              </p:cNvSpPr>
              <p:nvPr/>
            </p:nvSpPr>
            <p:spPr bwMode="auto">
              <a:xfrm>
                <a:off x="196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1"/>
            <p:cNvGrpSpPr>
              <a:grpSpLocks/>
            </p:cNvGrpSpPr>
            <p:nvPr/>
          </p:nvGrpSpPr>
          <p:grpSpPr bwMode="auto">
            <a:xfrm>
              <a:off x="7800019" y="4217988"/>
              <a:ext cx="369299" cy="152400"/>
              <a:chOff x="3072" y="3417"/>
              <a:chExt cx="240" cy="96"/>
            </a:xfrm>
          </p:grpSpPr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307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Line 13"/>
              <p:cNvSpPr>
                <a:spLocks noChangeShapeType="1"/>
              </p:cNvSpPr>
              <p:nvPr/>
            </p:nvSpPr>
            <p:spPr bwMode="auto">
              <a:xfrm>
                <a:off x="3120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Line 14"/>
              <p:cNvSpPr>
                <a:spLocks noChangeShapeType="1"/>
              </p:cNvSpPr>
              <p:nvPr/>
            </p:nvSpPr>
            <p:spPr bwMode="auto">
              <a:xfrm>
                <a:off x="316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>
                <a:off x="3216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Line 16"/>
              <p:cNvSpPr>
                <a:spLocks noChangeShapeType="1"/>
              </p:cNvSpPr>
              <p:nvPr/>
            </p:nvSpPr>
            <p:spPr bwMode="auto">
              <a:xfrm>
                <a:off x="3264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Line 17"/>
              <p:cNvSpPr>
                <a:spLocks noChangeShapeType="1"/>
              </p:cNvSpPr>
              <p:nvPr/>
            </p:nvSpPr>
            <p:spPr bwMode="auto">
              <a:xfrm>
                <a:off x="331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6544403" y="4217988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>
              <a:off x="7726160" y="4217990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>
              <a:off x="7652307" y="4217997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" name="Group 27"/>
            <p:cNvGrpSpPr>
              <a:grpSpLocks/>
            </p:cNvGrpSpPr>
            <p:nvPr/>
          </p:nvGrpSpPr>
          <p:grpSpPr bwMode="auto">
            <a:xfrm>
              <a:off x="5394960" y="4008441"/>
              <a:ext cx="3679142" cy="804863"/>
              <a:chOff x="1413" y="3621"/>
              <a:chExt cx="2391" cy="507"/>
            </a:xfrm>
          </p:grpSpPr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>
                <a:off x="2544" y="3753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 Box 29"/>
              <p:cNvSpPr txBox="1">
                <a:spLocks noChangeArrowheads="1"/>
              </p:cNvSpPr>
              <p:nvPr/>
            </p:nvSpPr>
            <p:spPr bwMode="auto">
              <a:xfrm>
                <a:off x="2447" y="3801"/>
                <a:ext cx="241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>
                <a:off x="1728" y="3801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Text Box 31"/>
              <p:cNvSpPr txBox="1">
                <a:spLocks noChangeArrowheads="1"/>
              </p:cNvSpPr>
              <p:nvPr/>
            </p:nvSpPr>
            <p:spPr bwMode="auto">
              <a:xfrm>
                <a:off x="3371" y="3621"/>
                <a:ext cx="433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+∞</a:t>
                </a:r>
                <a:endParaRPr lang="en-US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Text Box 32"/>
              <p:cNvSpPr txBox="1">
                <a:spLocks noChangeArrowheads="1"/>
              </p:cNvSpPr>
              <p:nvPr/>
            </p:nvSpPr>
            <p:spPr bwMode="auto">
              <a:xfrm>
                <a:off x="1413" y="3627"/>
                <a:ext cx="388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-∞</a:t>
                </a:r>
                <a:endParaRPr lang="en-US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Group 37"/>
            <p:cNvGrpSpPr>
              <a:grpSpLocks/>
            </p:cNvGrpSpPr>
            <p:nvPr/>
          </p:nvGrpSpPr>
          <p:grpSpPr bwMode="auto">
            <a:xfrm>
              <a:off x="6618263" y="3657600"/>
              <a:ext cx="1020189" cy="866775"/>
              <a:chOff x="2208" y="3160"/>
              <a:chExt cx="663" cy="546"/>
            </a:xfrm>
          </p:grpSpPr>
          <p:sp>
            <p:nvSpPr>
              <p:cNvPr id="25" name="Line 39"/>
              <p:cNvSpPr>
                <a:spLocks noChangeShapeType="1"/>
              </p:cNvSpPr>
              <p:nvPr/>
            </p:nvSpPr>
            <p:spPr bwMode="auto">
              <a:xfrm>
                <a:off x="2208" y="351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" name="Group 41"/>
              <p:cNvGrpSpPr>
                <a:grpSpLocks/>
              </p:cNvGrpSpPr>
              <p:nvPr/>
            </p:nvGrpSpPr>
            <p:grpSpPr bwMode="auto">
              <a:xfrm>
                <a:off x="2230" y="3160"/>
                <a:ext cx="641" cy="538"/>
                <a:chOff x="2230" y="3160"/>
                <a:chExt cx="641" cy="538"/>
              </a:xfrm>
            </p:grpSpPr>
            <p:sp>
              <p:nvSpPr>
                <p:cNvPr id="28" name="Oval 42"/>
                <p:cNvSpPr>
                  <a:spLocks noChangeArrowheads="1"/>
                </p:cNvSpPr>
                <p:nvPr/>
              </p:nvSpPr>
              <p:spPr bwMode="auto">
                <a:xfrm>
                  <a:off x="2592" y="3407"/>
                  <a:ext cx="238" cy="291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63500" tIns="25400" rIns="63500" bIns="25400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230" y="3160"/>
                  <a:ext cx="641" cy="2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  <a:spcBef>
                      <a:spcPct val="40000"/>
                    </a:spcBef>
                  </a:pPr>
                  <a:r>
                    <a:rPr lang="en-US" sz="28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Gaps!</a:t>
                  </a:r>
                </a:p>
              </p:txBody>
            </p:sp>
          </p:grpSp>
          <p:sp>
            <p:nvSpPr>
              <p:cNvPr id="27" name="Oval 45"/>
              <p:cNvSpPr>
                <a:spLocks noChangeArrowheads="1"/>
              </p:cNvSpPr>
              <p:nvPr/>
            </p:nvSpPr>
            <p:spPr bwMode="auto">
              <a:xfrm>
                <a:off x="2256" y="3415"/>
                <a:ext cx="238" cy="29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63500" tIns="25400" rIns="63500" bIns="25400"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6" name="Straight Arrow Connector 55"/>
            <p:cNvCxnSpPr/>
            <p:nvPr/>
          </p:nvCxnSpPr>
          <p:spPr>
            <a:xfrm flipH="1">
              <a:off x="6910252" y="3981993"/>
              <a:ext cx="108857" cy="27214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7236826" y="3981989"/>
              <a:ext cx="141511" cy="2721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481432" y="4410073"/>
              <a:ext cx="332369" cy="539756"/>
              <a:chOff x="7486122" y="4445004"/>
              <a:chExt cx="332369" cy="539756"/>
            </a:xfrm>
          </p:grpSpPr>
          <p:sp>
            <p:nvSpPr>
              <p:cNvPr id="40" name="Text Box 26"/>
              <p:cNvSpPr txBox="1">
                <a:spLocks noChangeArrowheads="1"/>
              </p:cNvSpPr>
              <p:nvPr/>
            </p:nvSpPr>
            <p:spPr bwMode="auto">
              <a:xfrm>
                <a:off x="7486122" y="4614872"/>
                <a:ext cx="332369" cy="369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1440" tIns="0" rIns="91440" bIns="0" anchor="ctr" anchorCtr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 bwMode="auto">
              <a:xfrm flipV="1">
                <a:off x="7652307" y="4445004"/>
                <a:ext cx="0" cy="244484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1" name="Group 10"/>
            <p:cNvGrpSpPr/>
            <p:nvPr/>
          </p:nvGrpSpPr>
          <p:grpSpPr>
            <a:xfrm>
              <a:off x="7552282" y="3585405"/>
              <a:ext cx="346570" cy="586550"/>
              <a:chOff x="7552282" y="3585405"/>
              <a:chExt cx="346570" cy="586550"/>
            </a:xfrm>
          </p:grpSpPr>
          <p:sp>
            <p:nvSpPr>
              <p:cNvPr id="42" name="Text Box 23"/>
              <p:cNvSpPr txBox="1">
                <a:spLocks noChangeArrowheads="1"/>
              </p:cNvSpPr>
              <p:nvPr/>
            </p:nvSpPr>
            <p:spPr bwMode="auto">
              <a:xfrm>
                <a:off x="7552282" y="3585405"/>
                <a:ext cx="346570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 anchorCtr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 bwMode="auto">
              <a:xfrm>
                <a:off x="7725567" y="3927471"/>
                <a:ext cx="0" cy="244484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9" name="Ink 58"/>
              <p14:cNvContentPartPr/>
              <p14:nvPr/>
            </p14:nvContentPartPr>
            <p14:xfrm>
              <a:off x="4399852" y="1636077"/>
              <a:ext cx="3705840" cy="59004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91932" y="1629237"/>
                <a:ext cx="372384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0" name="Ink 59"/>
              <p14:cNvContentPartPr/>
              <p14:nvPr/>
            </p14:nvContentPartPr>
            <p14:xfrm>
              <a:off x="846121" y="3886473"/>
              <a:ext cx="3798720" cy="64044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6401" y="3877113"/>
                <a:ext cx="381672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872431" y="3136250"/>
              <a:ext cx="1758600" cy="155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3791" y="3127250"/>
                <a:ext cx="1779840" cy="17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36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Denorm</a:t>
            </a:r>
            <a:r>
              <a:rPr lang="en-US" dirty="0"/>
              <a:t>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err="1" smtClean="0"/>
              <a:t>Denormalized</a:t>
            </a:r>
            <a:r>
              <a:rPr lang="en-US" dirty="0" smtClean="0"/>
              <a:t> numbers</a:t>
            </a:r>
          </a:p>
          <a:p>
            <a:pPr lvl="1"/>
            <a:r>
              <a:rPr lang="en-US" dirty="0" smtClean="0"/>
              <a:t>No leading 1</a:t>
            </a:r>
          </a:p>
          <a:p>
            <a:pPr lvl="1"/>
            <a:r>
              <a:rPr lang="en-US" dirty="0" smtClean="0"/>
              <a:t>Uses implicit exponent of –126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even though </a:t>
            </a: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= 0x00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Denormalized</a:t>
            </a:r>
            <a:r>
              <a:rPr lang="en-US" dirty="0" smtClean="0"/>
              <a:t> numbers close the gap between zero and the smallest normalized number</a:t>
            </a:r>
          </a:p>
          <a:p>
            <a:pPr lvl="1"/>
            <a:r>
              <a:rPr lang="en-US" dirty="0" smtClean="0"/>
              <a:t>Smallest norm: </a:t>
            </a:r>
            <a:r>
              <a:rPr lang="en-US" dirty="0" smtClean="0">
                <a:solidFill>
                  <a:srgbClr val="00B050"/>
                </a:solidFill>
              </a:rPr>
              <a:t>±</a:t>
            </a:r>
            <a:r>
              <a:rPr lang="en-US" dirty="0" smtClean="0"/>
              <a:t> 1.</a:t>
            </a:r>
            <a:r>
              <a:rPr lang="en-US" dirty="0" smtClean="0">
                <a:solidFill>
                  <a:srgbClr val="C00000"/>
                </a:solidFill>
              </a:rPr>
              <a:t>0…0</a:t>
            </a:r>
            <a:r>
              <a:rPr lang="en-US" baseline="-25000" dirty="0" smtClean="0"/>
              <a:t>two</a:t>
            </a:r>
            <a:r>
              <a:rPr lang="en-US" dirty="0" smtClean="0"/>
              <a:t>×2</a:t>
            </a:r>
            <a:r>
              <a:rPr lang="en-US" baseline="30000" dirty="0" smtClean="0">
                <a:solidFill>
                  <a:srgbClr val="0070C0"/>
                </a:solidFill>
              </a:rPr>
              <a:t>-126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B050"/>
                </a:solidFill>
              </a:rPr>
              <a:t>±</a:t>
            </a:r>
            <a:r>
              <a:rPr lang="en-US" dirty="0" smtClean="0"/>
              <a:t> 2</a:t>
            </a:r>
            <a:r>
              <a:rPr lang="en-US" baseline="30000" dirty="0" smtClean="0"/>
              <a:t>-126</a:t>
            </a:r>
          </a:p>
          <a:p>
            <a:pPr lvl="1"/>
            <a:r>
              <a:rPr lang="en-US" dirty="0" smtClean="0"/>
              <a:t>Smallest </a:t>
            </a:r>
            <a:r>
              <a:rPr lang="en-US" dirty="0" err="1" smtClean="0"/>
              <a:t>denorm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B050"/>
                </a:solidFill>
              </a:rPr>
              <a:t>±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C00000"/>
                </a:solidFill>
              </a:rPr>
              <a:t>0…01</a:t>
            </a:r>
            <a:r>
              <a:rPr lang="en-US" baseline="-25000" dirty="0" smtClean="0"/>
              <a:t>two</a:t>
            </a:r>
            <a:r>
              <a:rPr lang="en-US" dirty="0" smtClean="0"/>
              <a:t>×2</a:t>
            </a:r>
            <a:r>
              <a:rPr lang="en-US" baseline="30000" dirty="0" smtClean="0">
                <a:solidFill>
                  <a:srgbClr val="FF0000"/>
                </a:solidFill>
              </a:rPr>
              <a:t>-126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B050"/>
                </a:solidFill>
              </a:rPr>
              <a:t>±</a:t>
            </a:r>
            <a:r>
              <a:rPr lang="en-US" dirty="0" smtClean="0"/>
              <a:t> 2</a:t>
            </a:r>
            <a:r>
              <a:rPr lang="en-US" baseline="30000" dirty="0" smtClean="0"/>
              <a:t>-149</a:t>
            </a:r>
          </a:p>
          <a:p>
            <a:pPr lvl="2"/>
            <a:r>
              <a:rPr lang="en-US" dirty="0" smtClean="0"/>
              <a:t>There is still a gap between zero and the smallest </a:t>
            </a:r>
            <a:r>
              <a:rPr lang="en-US" dirty="0" err="1" smtClean="0"/>
              <a:t>denormalized</a:t>
            </a:r>
            <a:r>
              <a:rPr lang="en-US" dirty="0" smtClean="0"/>
              <a:t> number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21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37109" y="3913794"/>
            <a:ext cx="1997291" cy="707886"/>
            <a:chOff x="6972535" y="5834744"/>
            <a:chExt cx="1997291" cy="707886"/>
          </a:xfrm>
        </p:grpSpPr>
        <p:sp>
          <p:nvSpPr>
            <p:cNvPr id="14" name="TextBox 13"/>
            <p:cNvSpPr txBox="1"/>
            <p:nvPr/>
          </p:nvSpPr>
          <p:spPr>
            <a:xfrm>
              <a:off x="7598226" y="5834744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 much</a:t>
              </a:r>
              <a:br>
                <a:rPr lang="en-US" sz="2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closer to 0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Straight Arrow Connector 18"/>
            <p:cNvCxnSpPr>
              <a:stCxn id="14" idx="1"/>
            </p:cNvCxnSpPr>
            <p:nvPr/>
          </p:nvCxnSpPr>
          <p:spPr>
            <a:xfrm flipH="1">
              <a:off x="6972535" y="6188687"/>
              <a:ext cx="625691" cy="27926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12040" y="1945800"/>
              <a:ext cx="2457360" cy="2750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2320" y="1936440"/>
                <a:ext cx="2477160" cy="276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91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Special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pPr>
              <a:tabLst>
                <a:tab pos="2514600" algn="l"/>
                <a:tab pos="7035800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= 0xFF, 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= 0:  </a:t>
            </a:r>
            <a:r>
              <a:rPr lang="en-US" dirty="0" smtClean="0">
                <a:solidFill>
                  <a:srgbClr val="FF0000"/>
                </a:solidFill>
              </a:rPr>
              <a:t>± ∞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i="1" dirty="0" smtClean="0"/>
              <a:t>e.g.</a:t>
            </a:r>
            <a:r>
              <a:rPr lang="en-US" dirty="0" smtClean="0"/>
              <a:t> division by 0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smtClean="0"/>
              <a:t>Still work in comparisons!</a:t>
            </a:r>
          </a:p>
          <a:p>
            <a:pPr>
              <a:tabLst>
                <a:tab pos="2514600" algn="l"/>
                <a:tab pos="7035800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= 0xFF, 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≠ 0:  Not a Number (</a:t>
            </a:r>
            <a:r>
              <a:rPr lang="en-US" dirty="0" err="1" smtClean="0">
                <a:solidFill>
                  <a:srgbClr val="FF0000"/>
                </a:solidFill>
              </a:rPr>
              <a:t>NaN</a:t>
            </a:r>
            <a:r>
              <a:rPr lang="en-US" dirty="0" smtClean="0"/>
              <a:t>)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i="1" dirty="0" smtClean="0"/>
              <a:t>e.g.</a:t>
            </a:r>
            <a:r>
              <a:rPr lang="en-US" dirty="0" smtClean="0"/>
              <a:t> square root of negative number, 0/0, ∞–∞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err="1" smtClean="0"/>
              <a:t>NaN</a:t>
            </a:r>
            <a:r>
              <a:rPr lang="en-US" dirty="0" smtClean="0"/>
              <a:t> propagates through computations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 smtClean="0"/>
              <a:t>Value of 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can be useful in debugging</a:t>
            </a:r>
          </a:p>
          <a:p>
            <a:r>
              <a:rPr lang="en-US" dirty="0" smtClean="0"/>
              <a:t>New largest value (besides ∞)?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= 0xFF has now been taken!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= 0xFE has largest:  1.1…1</a:t>
            </a:r>
            <a:r>
              <a:rPr lang="en-US" baseline="-25000" dirty="0" smtClean="0"/>
              <a:t>2</a:t>
            </a:r>
            <a:r>
              <a:rPr lang="en-US" dirty="0" smtClean="0"/>
              <a:t>×2</a:t>
            </a:r>
            <a:r>
              <a:rPr lang="en-US" baseline="30000" dirty="0" smtClean="0"/>
              <a:t>127</a:t>
            </a:r>
            <a:r>
              <a:rPr lang="en-US" dirty="0" smtClean="0"/>
              <a:t> = 2</a:t>
            </a:r>
            <a:r>
              <a:rPr lang="en-US" baseline="30000" dirty="0" smtClean="0"/>
              <a:t>128</a:t>
            </a:r>
            <a:r>
              <a:rPr lang="en-US" dirty="0" smtClean="0"/>
              <a:t> – 2</a:t>
            </a:r>
            <a:r>
              <a:rPr lang="en-US" baseline="30000" dirty="0" smtClean="0"/>
              <a:t>104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9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Floating Point </a:t>
            </a:r>
            <a:r>
              <a:rPr lang="en-US" dirty="0" smtClean="0"/>
              <a:t>Encoding Summary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04269"/>
              </p:ext>
            </p:extLst>
          </p:nvPr>
        </p:nvGraphicFramePr>
        <p:xfrm>
          <a:off x="1143000" y="1828800"/>
          <a:ext cx="6858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non-zero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</a:t>
                      </a:r>
                      <a:r>
                        <a:rPr lang="en-US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denorm</a:t>
                      </a:r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0x01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0xFE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anything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norm </a:t>
                      </a:r>
                      <a:r>
                        <a:rPr lang="en-US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0xFF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∞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0xFF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non-zero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NaN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Floating point approximates real numbers: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Handles large numbers, small numbers, special numbers</a:t>
            </a:r>
          </a:p>
          <a:p>
            <a:pPr lvl="1"/>
            <a:r>
              <a:rPr lang="en-US" dirty="0" smtClean="0"/>
              <a:t>Exponent in biased notation (bias = 2</a:t>
            </a:r>
            <a:r>
              <a:rPr lang="en-US" baseline="30000" dirty="0" smtClean="0"/>
              <a:t>w-1</a:t>
            </a:r>
            <a:r>
              <a:rPr lang="en-US" dirty="0" smtClean="0"/>
              <a:t>–1)</a:t>
            </a:r>
          </a:p>
          <a:p>
            <a:pPr lvl="2"/>
            <a:r>
              <a:rPr lang="en-US" dirty="0" smtClean="0"/>
              <a:t>Outside of representable exponents is </a:t>
            </a:r>
            <a:r>
              <a:rPr lang="en-US" i="1" dirty="0" smtClean="0"/>
              <a:t>overflow</a:t>
            </a:r>
            <a:r>
              <a:rPr lang="en-US" dirty="0" smtClean="0"/>
              <a:t> and </a:t>
            </a:r>
            <a:r>
              <a:rPr lang="en-US" i="1" dirty="0" smtClean="0"/>
              <a:t>underflow</a:t>
            </a:r>
          </a:p>
          <a:p>
            <a:pPr lvl="1"/>
            <a:r>
              <a:rPr lang="en-US" dirty="0" smtClean="0"/>
              <a:t>Mantissa approximates fractional portion of binary point</a:t>
            </a:r>
          </a:p>
          <a:p>
            <a:pPr lvl="2"/>
            <a:r>
              <a:rPr lang="en-US" dirty="0" smtClean="0"/>
              <a:t>Implicit leading 1 (normalized) except in special cases</a:t>
            </a:r>
          </a:p>
          <a:p>
            <a:pPr lvl="2"/>
            <a:r>
              <a:rPr lang="en-US" dirty="0" smtClean="0"/>
              <a:t>Exceeding length causes </a:t>
            </a:r>
            <a:r>
              <a:rPr lang="en-US" i="1" dirty="0" smtClean="0"/>
              <a:t>rounding</a:t>
            </a:r>
          </a:p>
          <a:p>
            <a:pPr lvl="2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24</a:t>
            </a:fld>
            <a:endParaRPr lang="en-US"/>
          </a:p>
        </p:txBody>
      </p:sp>
      <p:grpSp>
        <p:nvGrpSpPr>
          <p:cNvPr id="5" name="Group 13"/>
          <p:cNvGrpSpPr/>
          <p:nvPr/>
        </p:nvGrpSpPr>
        <p:grpSpPr>
          <a:xfrm>
            <a:off x="548640" y="1737360"/>
            <a:ext cx="8054262" cy="770712"/>
            <a:chOff x="642259" y="2155368"/>
            <a:chExt cx="8054262" cy="770712"/>
          </a:xfrm>
        </p:grpSpPr>
        <p:grpSp>
          <p:nvGrpSpPr>
            <p:cNvPr id="6" name="Group 31"/>
            <p:cNvGrpSpPr/>
            <p:nvPr/>
          </p:nvGrpSpPr>
          <p:grpSpPr>
            <a:xfrm>
              <a:off x="731520" y="2468880"/>
              <a:ext cx="7900416" cy="457200"/>
              <a:chOff x="914400" y="2468880"/>
              <a:chExt cx="7900416" cy="457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14400" y="2468880"/>
                <a:ext cx="246888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endParaRPr lang="en-US" sz="2800" b="1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61288" y="2468880"/>
                <a:ext cx="1975104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(8)</a:t>
                </a:r>
                <a:endParaRPr lang="en-US" sz="28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136392" y="2468880"/>
                <a:ext cx="5678424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(23)</a:t>
                </a:r>
                <a:endParaRPr lang="en-US" sz="28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2259" y="2155369"/>
              <a:ext cx="7617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31 30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0801" y="2155368"/>
              <a:ext cx="7617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23 22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11" y="2161902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43953"/>
              </p:ext>
            </p:extLst>
          </p:nvPr>
        </p:nvGraphicFramePr>
        <p:xfrm>
          <a:off x="1828800" y="5120640"/>
          <a:ext cx="548640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solidFill>
                      <a:srgbClr val="4B2A85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non-zero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denorm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0x01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0xFE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anything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norm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0xFF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 ∞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0xFF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non-zero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1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example that applies the IEEE Floating Point concepts to a smaller (8-bit) representation scheme.  </a:t>
            </a:r>
            <a:r>
              <a:rPr lang="en-US" dirty="0" smtClean="0">
                <a:solidFill>
                  <a:srgbClr val="FF0000"/>
                </a:solidFill>
              </a:rPr>
              <a:t>These slides expand on material covered today, so while you don’t need to read these, the information is “fair game.”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  <a:endParaRPr lang="en-US" sz="108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rgbClr val="ECE7FF"/>
                  </a:gs>
                  <a:gs pos="75000">
                    <a:srgbClr val="4B2A85"/>
                  </a:gs>
                </a:gsLst>
                <a:lin ang="5400000"/>
              </a:gradFill>
              <a:effectLst>
                <a:glow rad="45500">
                  <a:srgbClr val="4B2A85"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95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646112"/>
            <a:ext cx="7213600" cy="573088"/>
          </a:xfrm>
        </p:spPr>
        <p:txBody>
          <a:bodyPr/>
          <a:lstStyle/>
          <a:p>
            <a:r>
              <a:rPr lang="en-US"/>
              <a:t>Tiny Floating Point Example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4" y="2590800"/>
            <a:ext cx="8366760" cy="3981450"/>
          </a:xfrm>
        </p:spPr>
        <p:txBody>
          <a:bodyPr/>
          <a:lstStyle/>
          <a:p>
            <a:r>
              <a:rPr lang="en-US" dirty="0"/>
              <a:t>8-bit Floating Point Representation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sign bit is in the most significant </a:t>
            </a:r>
            <a:r>
              <a:rPr lang="en-US" dirty="0" smtClean="0"/>
              <a:t>bit (MSB)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next four bits are the exponent, with a bias of </a:t>
            </a:r>
            <a:r>
              <a:rPr lang="en-US" dirty="0" smtClean="0"/>
              <a:t>2</a:t>
            </a:r>
            <a:r>
              <a:rPr lang="en-US" baseline="30000" dirty="0" smtClean="0"/>
              <a:t>4-1</a:t>
            </a:r>
            <a:r>
              <a:rPr lang="en-US" dirty="0" smtClean="0"/>
              <a:t>–1 = 7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last three bits are </a:t>
            </a:r>
            <a:r>
              <a:rPr lang="en-US" dirty="0" smtClean="0"/>
              <a:t>the mantissa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Same general form </a:t>
            </a:r>
            <a:r>
              <a:rPr lang="en-US" dirty="0"/>
              <a:t>as IEEE Format</a:t>
            </a:r>
          </a:p>
          <a:p>
            <a:pPr lvl="1"/>
            <a:r>
              <a:rPr lang="en-US" dirty="0" smtClean="0"/>
              <a:t>Normalized binary scientific point notation</a:t>
            </a:r>
            <a:endParaRPr lang="en-US" dirty="0"/>
          </a:p>
          <a:p>
            <a:pPr lvl="1"/>
            <a:r>
              <a:rPr lang="en-US" dirty="0" smtClean="0"/>
              <a:t>Similar special cases for 0, </a:t>
            </a:r>
            <a:r>
              <a:rPr lang="en-US" dirty="0" err="1" smtClean="0"/>
              <a:t>denormalized</a:t>
            </a:r>
            <a:r>
              <a:rPr lang="en-US" dirty="0" smtClean="0"/>
              <a:t> numbers, </a:t>
            </a:r>
            <a:r>
              <a:rPr lang="en-US" dirty="0" err="1"/>
              <a:t>NaN</a:t>
            </a:r>
            <a:r>
              <a:rPr lang="en-US" dirty="0" smtClean="0"/>
              <a:t>, </a:t>
            </a:r>
            <a:r>
              <a:rPr lang="en-US" dirty="0" smtClean="0">
                <a:cs typeface="Calibri" panose="020F0502020204030204" pitchFamily="34" charset="0"/>
              </a:rPr>
              <a:t>∞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4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17800" y="1549400"/>
            <a:ext cx="3556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73400" y="1549400"/>
            <a:ext cx="1371600" cy="355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45000" y="1549400"/>
            <a:ext cx="965200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2740109" y="190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3546042" y="190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4765242" y="190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56023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>
            <p:custDataLst>
              <p:tags r:id="rId1"/>
            </p:custDataLst>
          </p:nvPr>
        </p:nvSpPr>
        <p:spPr bwMode="auto">
          <a:xfrm>
            <a:off x="76200" y="6096000"/>
            <a:ext cx="8915400" cy="397931"/>
          </a:xfrm>
          <a:prstGeom prst="rect">
            <a:avLst/>
          </a:prstGeom>
          <a:solidFill>
            <a:srgbClr val="EFBFB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>
            <p:custDataLst>
              <p:tags r:id="rId2"/>
            </p:custDataLst>
          </p:nvPr>
        </p:nvSpPr>
        <p:spPr bwMode="auto">
          <a:xfrm>
            <a:off x="76200" y="3124200"/>
            <a:ext cx="8915400" cy="2997201"/>
          </a:xfrm>
          <a:prstGeom prst="rect">
            <a:avLst/>
          </a:prstGeom>
          <a:solidFill>
            <a:srgbClr val="F6F5BD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>
            <p:custDataLst>
              <p:tags r:id="rId3"/>
            </p:custDataLst>
          </p:nvPr>
        </p:nvSpPr>
        <p:spPr bwMode="auto">
          <a:xfrm>
            <a:off x="76200" y="1466911"/>
            <a:ext cx="8915400" cy="16572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52400" y="381000"/>
            <a:ext cx="7239000" cy="573088"/>
          </a:xfrm>
        </p:spPr>
        <p:txBody>
          <a:bodyPr/>
          <a:lstStyle/>
          <a:p>
            <a:r>
              <a:rPr lang="en-US" dirty="0"/>
              <a:t>Dynamic </a:t>
            </a:r>
            <a:r>
              <a:rPr lang="en-US" dirty="0" smtClean="0"/>
              <a:t>Range (Positive Only)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21859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1017857"/>
            <a:ext cx="5160387" cy="5509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M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0000 000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-6	0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0000 001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-6	1/8*1/64 = 1/512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0000 010	-6	2/8*1/64 = 2/512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0000 110	-6	6/8*1/64 = 6/512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0000 111	-6	7/8*1/64 = 7/512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0001	000	-6	8/8*1/64 = 8/512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0001 001  	-6	9/8*1/64 = 9/512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0110 110	-1	14/8*1/2 = 14/16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0110 111	-1	15/8*1/2 = 15/16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0111 000	0	8/8*1    = 1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0111 001	0	9/8*1    = 9/8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0111 010	0	10/8*1   = 10/8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1110	110	7	14/8*128 = 224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1110 111	7	15/8*128 = 240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 1111 000	n/a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0" y="1693334"/>
            <a:ext cx="16794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closest to zero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0" y="2783359"/>
            <a:ext cx="176952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largest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denorm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0" y="3062755"/>
            <a:ext cx="166776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smallest norm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0" y="4163426"/>
            <a:ext cx="206178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closest to 1 below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0" y="4688356"/>
            <a:ext cx="20559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closest to 1 above</a:t>
            </a:r>
          </a:p>
        </p:txBody>
      </p:sp>
      <p:sp>
        <p:nvSpPr>
          <p:cNvPr id="121872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5791200"/>
            <a:ext cx="150663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largest norm</a:t>
            </a:r>
          </a:p>
        </p:txBody>
      </p:sp>
      <p:sp>
        <p:nvSpPr>
          <p:cNvPr id="121873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200" y="1981200"/>
            <a:ext cx="1490729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Denormalized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numbers</a:t>
            </a:r>
          </a:p>
        </p:txBody>
      </p:sp>
      <p:sp>
        <p:nvSpPr>
          <p:cNvPr id="121874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200" y="4343400"/>
            <a:ext cx="125989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Normalized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numbers</a:t>
            </a:r>
          </a:p>
        </p:txBody>
      </p:sp>
    </p:spTree>
    <p:extLst>
      <p:ext uri="{BB962C8B-B14F-4D97-AF65-F5344CB8AC3E}">
        <p14:creationId xmlns:p14="http://schemas.microsoft.com/office/powerpoint/2010/main" val="3133018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1" grpId="0" animBg="1"/>
      <p:bldP spid="121859" grpId="0"/>
      <p:bldP spid="121860" grpId="0"/>
      <p:bldP spid="121861" grpId="0"/>
      <p:bldP spid="121862" grpId="0"/>
      <p:bldP spid="121863" grpId="0"/>
      <p:bldP spid="121864" grpId="0"/>
      <p:bldP spid="121872" grpId="0"/>
      <p:bldP spid="121873" grpId="0"/>
      <p:bldP spid="1218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533400"/>
            <a:ext cx="7493000" cy="573088"/>
          </a:xfrm>
          <a:noFill/>
          <a:ln/>
        </p:spPr>
        <p:txBody>
          <a:bodyPr/>
          <a:lstStyle/>
          <a:p>
            <a:r>
              <a:rPr lang="en-US"/>
              <a:t>Special Properties of Encoding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en-US" sz="2400" dirty="0" smtClean="0"/>
              <a:t>Floating point zero (0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) exactly the same bits as integer zero</a:t>
            </a:r>
            <a:endParaRPr lang="en-US" sz="2400" dirty="0"/>
          </a:p>
          <a:p>
            <a:pPr lvl="1"/>
            <a:r>
              <a:rPr lang="en-US" sz="2000" dirty="0"/>
              <a:t>All bits = 0</a:t>
            </a:r>
          </a:p>
          <a:p>
            <a:endParaRPr lang="en-US" sz="2400" dirty="0" smtClean="0"/>
          </a:p>
          <a:p>
            <a:r>
              <a:rPr lang="en-US" sz="2400" dirty="0" smtClean="0"/>
              <a:t>Can </a:t>
            </a:r>
            <a:r>
              <a:rPr lang="en-US" sz="2400" dirty="0"/>
              <a:t>(Almost) Use Unsigned Integer Comparison</a:t>
            </a:r>
          </a:p>
          <a:p>
            <a:pPr lvl="1"/>
            <a:r>
              <a:rPr lang="en-US" sz="2000" dirty="0"/>
              <a:t>Must first compare sign bits</a:t>
            </a:r>
          </a:p>
          <a:p>
            <a:pPr lvl="1"/>
            <a:r>
              <a:rPr lang="en-US" sz="2000" dirty="0"/>
              <a:t>Must consider</a:t>
            </a:r>
            <a:r>
              <a:rPr lang="en-US" sz="2000" dirty="0" smtClean="0"/>
              <a:t> 0</a:t>
            </a:r>
            <a:r>
              <a:rPr lang="en-US" sz="2000" b="1" baseline="30000" dirty="0" smtClean="0"/>
              <a:t>-</a:t>
            </a:r>
            <a:r>
              <a:rPr lang="en-US" sz="2000" dirty="0" smtClean="0"/>
              <a:t> = 0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= 0</a:t>
            </a:r>
          </a:p>
          <a:p>
            <a:pPr lvl="1"/>
            <a:r>
              <a:rPr lang="en-US" sz="2000" dirty="0" err="1"/>
              <a:t>NaNs</a:t>
            </a:r>
            <a:r>
              <a:rPr lang="en-US" sz="2000" dirty="0"/>
              <a:t> problematic</a:t>
            </a:r>
          </a:p>
          <a:p>
            <a:pPr lvl="2"/>
            <a:r>
              <a:rPr lang="en-US" sz="1800" dirty="0"/>
              <a:t>Will be greater than any other values</a:t>
            </a:r>
          </a:p>
          <a:p>
            <a:pPr lvl="2"/>
            <a:r>
              <a:rPr lang="en-US" sz="1800" dirty="0"/>
              <a:t>What should comparison yield?</a:t>
            </a:r>
          </a:p>
          <a:p>
            <a:pPr lvl="1"/>
            <a:r>
              <a:rPr lang="en-US" sz="2000" dirty="0"/>
              <a:t> Otherwise OK</a:t>
            </a:r>
          </a:p>
          <a:p>
            <a:pPr lvl="2"/>
            <a:r>
              <a:rPr lang="en-US" sz="1800" dirty="0" err="1"/>
              <a:t>Denorm</a:t>
            </a:r>
            <a:r>
              <a:rPr lang="en-US" sz="1800" dirty="0"/>
              <a:t> vs. normalized</a:t>
            </a:r>
          </a:p>
          <a:p>
            <a:pPr lvl="2"/>
            <a:r>
              <a:rPr lang="en-US" sz="1800" dirty="0"/>
              <a:t>Normalized vs. infinity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52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Unsigned Multiplication in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72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4389120"/>
                <a:ext cx="8366760" cy="2194560"/>
              </a:xfrm>
            </p:spPr>
            <p:txBody>
              <a:bodyPr lIns="90487" tIns="44450" rIns="90487" bIns="44450"/>
              <a:lstStyle/>
              <a:p>
                <a:pPr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 smtClean="0"/>
                  <a:t>Standard Multiplication Function</a:t>
                </a:r>
              </a:p>
              <a:p>
                <a:pPr lvl="1"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 smtClean="0"/>
                  <a:t>Ignores high order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pPr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 smtClean="0"/>
                  <a:t>Implements Modular Arithmetic</a:t>
                </a:r>
              </a:p>
              <a:p>
                <a:pPr lvl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b="0" dirty="0" err="1" smtClean="0"/>
                  <a:t>UMult</a:t>
                </a:r>
                <a:r>
                  <a:rPr lang="en-US" b="0" i="1" baseline="-25000" dirty="0" err="1" smtClean="0"/>
                  <a:t>w</a:t>
                </a:r>
                <a:r>
                  <a:rPr lang="en-US" b="0" dirty="0" smtClean="0"/>
                  <a:t>(</a:t>
                </a:r>
                <a:r>
                  <a:rPr lang="en-US" b="0" i="1" dirty="0" smtClean="0"/>
                  <a:t>u</a:t>
                </a:r>
                <a:r>
                  <a:rPr lang="en-US" b="0" dirty="0" smtClean="0"/>
                  <a:t> , </a:t>
                </a:r>
                <a:r>
                  <a:rPr lang="en-US" b="0" i="1" dirty="0" smtClean="0"/>
                  <a:t>v</a:t>
                </a:r>
                <a:r>
                  <a:rPr lang="en-US" b="0" dirty="0" smtClean="0"/>
                  <a:t>)	= </a:t>
                </a:r>
                <a:r>
                  <a:rPr lang="en-US" b="0" i="1" dirty="0" smtClean="0"/>
                  <a:t>u</a:t>
                </a:r>
                <a:r>
                  <a:rPr lang="en-US" b="0" dirty="0" smtClean="0"/>
                  <a:t> · </a:t>
                </a:r>
                <a:r>
                  <a:rPr lang="en-US" b="0" i="1" dirty="0" smtClean="0"/>
                  <a:t>v</a:t>
                </a:r>
                <a:r>
                  <a:rPr lang="en-US" b="0" dirty="0" smtClean="0"/>
                  <a:t>  mod 2</a:t>
                </a:r>
                <a:r>
                  <a:rPr lang="en-US" b="0" i="1" baseline="30000" dirty="0" smtClean="0"/>
                  <a:t>w</a:t>
                </a:r>
              </a:p>
            </p:txBody>
          </p:sp>
        </mc:Choice>
        <mc:Fallback xmlns="">
          <p:sp>
            <p:nvSpPr>
              <p:cNvPr id="158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6"/>
                </p:custDataLst>
              </p:nvPr>
            </p:nvSpPr>
            <p:spPr>
              <a:xfrm>
                <a:off x="393192" y="4389120"/>
                <a:ext cx="8366760" cy="2194560"/>
              </a:xfrm>
              <a:blipFill rotWithShape="0">
                <a:blip r:embed="rId57"/>
                <a:stretch>
                  <a:fillRect l="-364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943600" y="164592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2" name="Rectangle 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3" name="Rectangle 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4" name="Rectangle 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5" name="Rectangle 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6" name="Rectangle 1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7" name="Rectangle 1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43600" y="22860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5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6" name="Rectangle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7" name="Rectangle 1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8" name="Rectangle 1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9" name="Rectangle 1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0" name="Rectangle 1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2" name="Line 2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57200" y="272491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86400" y="1597521"/>
            <a:ext cx="115416" cy="898879"/>
            <a:chOff x="5800167" y="1597521"/>
            <a:chExt cx="115416" cy="898879"/>
          </a:xfrm>
        </p:grpSpPr>
        <p:sp>
          <p:nvSpPr>
            <p:cNvPr id="36870" name="Rectangle 2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800167" y="1597521"/>
              <a:ext cx="115416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i="1" dirty="0" err="1">
                  <a:latin typeface="Times" pitchFamily="18" charset="0"/>
                </a:rPr>
                <a:t>u</a:t>
              </a:r>
              <a:endParaRPr lang="en-US" b="0" i="1" dirty="0">
                <a:latin typeface="Times" pitchFamily="18" charset="0"/>
              </a:endParaRPr>
            </a:p>
          </p:txBody>
        </p:sp>
        <p:sp>
          <p:nvSpPr>
            <p:cNvPr id="36871" name="Rectangle 2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800167" y="2219401"/>
              <a:ext cx="102592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i="1" dirty="0" err="1">
                  <a:latin typeface="Times" pitchFamily="18" charset="0"/>
                </a:rPr>
                <a:t>v</a:t>
              </a:r>
              <a:endParaRPr lang="en-US" b="0" i="1" dirty="0">
                <a:latin typeface="Times" pitchFamily="18" charset="0"/>
              </a:endParaRPr>
            </a:p>
          </p:txBody>
        </p:sp>
        <p:sp>
          <p:nvSpPr>
            <p:cNvPr id="36873" name="Rectangle 2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800167" y="1992062"/>
              <a:ext cx="89768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Helvetica Neue Regular" charset="0"/>
                </a:rPr>
                <a:t>*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943600" y="292608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8" name="Rectangle 2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9" name="Rectangle 2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0" name="Rectangle 2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1" name="Rectangle 2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2" name="Rectangle 3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3" name="Rectangle 3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60320" y="283464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· </a:t>
            </a:r>
            <a:r>
              <a:rPr lang="en-US" b="0" i="1" dirty="0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943600" y="356616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1" name="Rectangle 3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2" name="Rectangle 3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3" name="Rectangle 3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4" name="Rectangle 3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5" name="Rectangle 3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6" name="Rectangle 4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57200" y="336499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8" name="Text Box 4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93192" y="2788920"/>
                <a:ext cx="1963999" cy="58644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i="1" dirty="0">
                    <a:latin typeface="Roboto" panose="02000000000000000000" pitchFamily="2" charset="0"/>
                  </a:rPr>
                  <a:t>True Product:</a:t>
                </a:r>
                <a:r>
                  <a:rPr lang="en-US" sz="2000" dirty="0" smtClean="0">
                    <a:latin typeface="Roboto" panose="02000000000000000000" pitchFamily="2" charset="0"/>
                  </a:rPr>
                  <a:t> </a:t>
                </a:r>
                <a:br>
                  <a:rPr lang="en-US" sz="2000" dirty="0" smtClean="0">
                    <a:latin typeface="Roboto" panose="02000000000000000000" pitchFamily="2" charset="0"/>
                  </a:rPr>
                </a:br>
                <a:r>
                  <a:rPr lang="en-US" sz="2000" dirty="0" smtClean="0">
                    <a:latin typeface="Roboto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b="1" dirty="0" smtClean="0">
                    <a:latin typeface="Roboto" panose="02000000000000000000" pitchFamily="2" charset="0"/>
                  </a:rPr>
                  <a:t> bits</a:t>
                </a:r>
                <a:endParaRPr lang="en-US" sz="2000" b="1" dirty="0">
                  <a:latin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36878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93192" y="2788920"/>
                <a:ext cx="1963999" cy="586443"/>
              </a:xfrm>
              <a:prstGeom prst="rect">
                <a:avLst/>
              </a:prstGeom>
              <a:blipFill rotWithShape="0">
                <a:blip r:embed="rId59"/>
                <a:stretch>
                  <a:fillRect l="-3416" t="-16667" r="-2484" b="-16667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9" name="Text Box 4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93192" y="1885890"/>
                <a:ext cx="1801583" cy="58644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i="1" dirty="0">
                    <a:latin typeface="Roboto" panose="02000000000000000000" pitchFamily="2" charset="0"/>
                  </a:rPr>
                  <a:t>Operands: </a:t>
                </a:r>
                <a:r>
                  <a:rPr lang="en-US" sz="2000" i="1" dirty="0" smtClean="0">
                    <a:latin typeface="Roboto" panose="02000000000000000000" pitchFamily="2" charset="0"/>
                  </a:rPr>
                  <a:t/>
                </a:r>
                <a:br>
                  <a:rPr lang="en-US" sz="2000" i="1" dirty="0" smtClean="0">
                    <a:latin typeface="Roboto" panose="02000000000000000000" pitchFamily="2" charset="0"/>
                  </a:rPr>
                </a:br>
                <a:r>
                  <a:rPr lang="en-US" sz="2000" i="1" dirty="0" smtClean="0">
                    <a:latin typeface="Roboto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b="1" dirty="0" smtClean="0">
                    <a:latin typeface="Roboto" panose="02000000000000000000" pitchFamily="2" charset="0"/>
                  </a:rPr>
                  <a:t> </a:t>
                </a:r>
                <a:r>
                  <a:rPr lang="en-US" sz="2000" b="1" dirty="0">
                    <a:latin typeface="Roboto" panose="02000000000000000000" pitchFamily="2" charset="0"/>
                  </a:rPr>
                  <a:t>bits</a:t>
                </a:r>
              </a:p>
            </p:txBody>
          </p:sp>
        </mc:Choice>
        <mc:Fallback xmlns="">
          <p:sp>
            <p:nvSpPr>
              <p:cNvPr id="36879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93192" y="1885890"/>
                <a:ext cx="1801583" cy="586443"/>
              </a:xfrm>
              <a:prstGeom prst="rect">
                <a:avLst/>
              </a:prstGeom>
              <a:blipFill rotWithShape="0">
                <a:blip r:embed="rId61"/>
                <a:stretch>
                  <a:fillRect l="-3729" t="-15464" r="-3390" b="-16495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80" name="Text Box 44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93192" y="3474720"/>
                <a:ext cx="2743200" cy="58644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i="1" dirty="0">
                    <a:latin typeface="Roboto" panose="02000000000000000000" pitchFamily="2" charset="0"/>
                  </a:rPr>
                  <a:t>Discard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i="1" dirty="0">
                    <a:latin typeface="Roboto" panose="02000000000000000000" pitchFamily="2" charset="0"/>
                  </a:rPr>
                  <a:t> bits: </a:t>
                </a:r>
                <a:r>
                  <a:rPr lang="en-US" sz="2000" i="1" dirty="0" smtClean="0">
                    <a:latin typeface="Roboto" panose="02000000000000000000" pitchFamily="2" charset="0"/>
                  </a:rPr>
                  <a:t/>
                </a:r>
                <a:br>
                  <a:rPr lang="en-US" sz="2000" i="1" dirty="0" smtClean="0">
                    <a:latin typeface="Roboto" panose="02000000000000000000" pitchFamily="2" charset="0"/>
                  </a:rPr>
                </a:br>
                <a:r>
                  <a:rPr lang="en-US" sz="2000" i="1" dirty="0" smtClean="0">
                    <a:latin typeface="Roboto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b="1" dirty="0" smtClean="0">
                    <a:latin typeface="Roboto" panose="02000000000000000000" pitchFamily="2" charset="0"/>
                  </a:rPr>
                  <a:t> </a:t>
                </a:r>
                <a:r>
                  <a:rPr lang="en-US" sz="2000" b="1" dirty="0">
                    <a:latin typeface="Roboto" panose="02000000000000000000" pitchFamily="2" charset="0"/>
                  </a:rPr>
                  <a:t>bits</a:t>
                </a:r>
              </a:p>
            </p:txBody>
          </p:sp>
        </mc:Choice>
        <mc:Fallback xmlns="">
          <p:sp>
            <p:nvSpPr>
              <p:cNvPr id="36880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93192" y="3474720"/>
                <a:ext cx="2743200" cy="586443"/>
              </a:xfrm>
              <a:prstGeom prst="rect">
                <a:avLst/>
              </a:prstGeom>
              <a:blipFill rotWithShape="0">
                <a:blip r:embed="rId63"/>
                <a:stretch>
                  <a:fillRect l="-2444" t="-15625" b="-17708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81" name="Rectangle 4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52544" y="3474720"/>
            <a:ext cx="14351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UMult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200400" y="292608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4" name="Rectangle 4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5" name="Rectangle 4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6" name="Rectangle 5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7" name="Rectangle 5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8" name="Rectangle 5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9" name="Rectangle 5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" name="Ink 9"/>
              <p14:cNvContentPartPr/>
              <p14:nvPr/>
            </p14:nvContentPartPr>
            <p14:xfrm>
              <a:off x="3312720" y="2720520"/>
              <a:ext cx="2593800" cy="6897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04080" y="2712240"/>
                <a:ext cx="2609280" cy="70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1837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Multiplication with </a:t>
            </a:r>
            <a:r>
              <a:rPr lang="en-US" b="1" dirty="0" smtClean="0"/>
              <a:t>shift</a:t>
            </a:r>
            <a:r>
              <a:rPr lang="en-US" dirty="0" smtClean="0"/>
              <a:t> and </a:t>
            </a:r>
            <a:r>
              <a:rPr lang="en-US" b="1" dirty="0" smtClean="0"/>
              <a:t>add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 smtClean="0"/>
              <a:t>Operation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u&lt;&lt;k</a:t>
            </a:r>
            <a:r>
              <a:rPr lang="en-US" b="1" dirty="0" smtClean="0"/>
              <a:t>  </a:t>
            </a:r>
            <a:r>
              <a:rPr lang="en-US" dirty="0" smtClean="0"/>
              <a:t>gives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u*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b="1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b="1" i="1" baseline="30000" dirty="0" smtClean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u="sng" dirty="0" smtClean="0"/>
              <a:t>Examples</a:t>
            </a:r>
            <a:r>
              <a:rPr lang="en-US" dirty="0" smtClean="0"/>
              <a:t>: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u&lt;&lt;3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u&lt;&lt;5 - u&lt;&lt;3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b="1" i="1" dirty="0" smtClean="0"/>
              <a:t>Compiler generates this code automatically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43600" y="2514600"/>
            <a:ext cx="2743200" cy="228600"/>
            <a:chOff x="6324600" y="2514600"/>
            <a:chExt cx="2743200" cy="228600"/>
          </a:xfrm>
        </p:grpSpPr>
        <p:sp>
          <p:nvSpPr>
            <p:cNvPr id="41988" name="Rectangle 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3246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89" name="Rectangle 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5532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0" name="Rectangle 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7818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1" name="Rectangle 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83820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2" name="Rectangle 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86106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3" name="Rectangle 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88392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4" name="Rectangle 1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010400" y="2514600"/>
              <a:ext cx="1371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42002" name="Rectangle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0" y="2414588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Times" pitchFamily="18" charset="0"/>
              </a:rPr>
              <a:t>u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42003" name="Rectangle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86400" y="2889504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Times" pitchFamily="18" charset="0"/>
              </a:rPr>
              <a:t>2</a:t>
            </a:r>
            <a:r>
              <a:rPr lang="en-US" b="0" i="1" baseline="30000" dirty="0">
                <a:latin typeface="Times" pitchFamily="18" charset="0"/>
              </a:rPr>
              <a:t>k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42004" name="Line 2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57200" y="331927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p:sp>
        <p:nvSpPr>
          <p:cNvPr id="42005" name="Rectangle 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62690" y="2951203"/>
            <a:ext cx="26642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Helvetica Neue Regular" charset="0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40480" y="3346704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· 2</a:t>
            </a:r>
            <a:r>
              <a:rPr lang="en-US" b="0" i="1" baseline="30000" dirty="0">
                <a:latin typeface="Times" pitchFamily="18" charset="0"/>
              </a:rPr>
              <a:t>k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57200" y="377647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008" name="Text Box 24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93192" y="3333579"/>
                <a:ext cx="2838982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True Product</a:t>
                </a:r>
                <a:r>
                  <a:rPr 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𝒌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42008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93192" y="3333579"/>
                <a:ext cx="2838982" cy="400110"/>
              </a:xfrm>
              <a:prstGeom prst="rect">
                <a:avLst/>
              </a:prstGeom>
              <a:blipFill rotWithShape="0">
                <a:blip r:embed="rId54"/>
                <a:stretch>
                  <a:fillRect l="-2366" t="-9231" r="-430" b="-27692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009" name="Text Box 25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93192" y="2602646"/>
                <a:ext cx="2008370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Operands</a:t>
                </a:r>
                <a:r>
                  <a:rPr 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4200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93192" y="2602646"/>
                <a:ext cx="2008370" cy="400110"/>
              </a:xfrm>
              <a:prstGeom prst="rect">
                <a:avLst/>
              </a:prstGeom>
              <a:blipFill rotWithShape="0">
                <a:blip r:embed="rId56"/>
                <a:stretch>
                  <a:fillRect l="-3343" t="-9091" r="-3343" b="-25758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010" name="Text Box 26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93192" y="3795712"/>
                <a:ext cx="2971800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Discard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bits: </a:t>
                </a:r>
                <a:r>
                  <a:rPr 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en-US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bits</a:t>
                </a:r>
              </a:p>
            </p:txBody>
          </p:sp>
        </mc:Choice>
        <mc:Fallback xmlns="">
          <p:sp>
            <p:nvSpPr>
              <p:cNvPr id="420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93192" y="3795712"/>
                <a:ext cx="2971800" cy="400110"/>
              </a:xfrm>
              <a:prstGeom prst="rect">
                <a:avLst/>
              </a:prstGeom>
              <a:blipFill rotWithShape="0">
                <a:blip r:embed="rId58"/>
                <a:stretch>
                  <a:fillRect l="-2259" t="-9231" b="-27692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011" name="Rectangle 2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80560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Times" pitchFamily="18" charset="0"/>
              </a:rPr>
              <a:t>UMult</a:t>
            </a:r>
            <a:r>
              <a:rPr lang="en-US" sz="1600" b="0" i="1" baseline="-25000" dirty="0" err="1">
                <a:latin typeface="Times" pitchFamily="18" charset="0"/>
              </a:rPr>
              <a:t>w</a:t>
            </a:r>
            <a:r>
              <a:rPr lang="en-US" sz="1600" b="0" dirty="0">
                <a:latin typeface="Times" pitchFamily="18" charset="0"/>
              </a:rPr>
              <a:t>(</a:t>
            </a:r>
            <a:r>
              <a:rPr lang="en-US" sz="1600" b="0" i="1" dirty="0">
                <a:latin typeface="Times" pitchFamily="18" charset="0"/>
              </a:rPr>
              <a:t>u</a:t>
            </a:r>
            <a:r>
              <a:rPr lang="en-US" sz="1600" b="0" dirty="0">
                <a:latin typeface="Times" pitchFamily="18" charset="0"/>
              </a:rPr>
              <a:t> , 2</a:t>
            </a:r>
            <a:r>
              <a:rPr lang="en-US" sz="1600" b="0" i="1" baseline="30000" dirty="0">
                <a:latin typeface="Times" pitchFamily="18" charset="0"/>
              </a:rPr>
              <a:t>k</a:t>
            </a:r>
            <a:r>
              <a:rPr lang="en-US" sz="1600" b="0" dirty="0">
                <a:latin typeface="Times" pitchFamily="18" charset="0"/>
              </a:rPr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43600" y="2971800"/>
            <a:ext cx="2743200" cy="228600"/>
            <a:chOff x="6324600" y="2971800"/>
            <a:chExt cx="2743200" cy="228600"/>
          </a:xfrm>
        </p:grpSpPr>
        <p:sp>
          <p:nvSpPr>
            <p:cNvPr id="41995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3246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1996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2390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1997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67600" y="2971800"/>
              <a:ext cx="228600" cy="228600"/>
            </a:xfrm>
            <a:prstGeom prst="rect">
              <a:avLst/>
            </a:prstGeom>
            <a:solidFill>
              <a:srgbClr val="A8E7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1</a:t>
              </a:r>
            </a:p>
          </p:txBody>
        </p:sp>
        <p:sp>
          <p:nvSpPr>
            <p:cNvPr id="41998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962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1999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6106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00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8392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01" name="Rectangle 1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553200" y="29718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  <p:sp>
          <p:nvSpPr>
            <p:cNvPr id="42012" name="Rectangle 2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24800" y="29718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</p:grpSp>
      <p:sp>
        <p:nvSpPr>
          <p:cNvPr id="42013" name="Rectangle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58025" y="2665278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Times" pitchFamily="18" charset="0"/>
              </a:rPr>
              <a:t>k</a:t>
            </a:r>
            <a:endParaRPr lang="en-US" b="0" i="1" dirty="0">
              <a:latin typeface="Times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0" y="3429000"/>
            <a:ext cx="4114800" cy="228600"/>
            <a:chOff x="4953000" y="3429000"/>
            <a:chExt cx="4114800" cy="228600"/>
          </a:xfrm>
        </p:grpSpPr>
        <p:grpSp>
          <p:nvGrpSpPr>
            <p:cNvPr id="2" name="Group 30"/>
            <p:cNvGrpSpPr>
              <a:grpSpLocks/>
            </p:cNvGrpSpPr>
            <p:nvPr>
              <p:custDataLst>
                <p:tags r:id="rId24"/>
              </p:custDataLst>
            </p:nvPr>
          </p:nvGrpSpPr>
          <p:grpSpPr bwMode="auto">
            <a:xfrm>
              <a:off x="4953000" y="3429000"/>
              <a:ext cx="2743200" cy="228600"/>
              <a:chOff x="2976" y="816"/>
              <a:chExt cx="1728" cy="144"/>
            </a:xfrm>
          </p:grpSpPr>
          <p:sp>
            <p:nvSpPr>
              <p:cNvPr id="42028" name="Rectangle 31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976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29" name="Rectangle 32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120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0" name="Rectangle 33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264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1" name="Rectangle 3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272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2" name="Rectangle 35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416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3" name="Rectangle 36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560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4" name="Rectangle 3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408" y="816"/>
                <a:ext cx="86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Helvetica Neue Regular" charset="0"/>
                  </a:rPr>
                  <a:t>• • •</a:t>
                </a:r>
              </a:p>
            </p:txBody>
          </p:sp>
        </p:grpSp>
        <p:sp>
          <p:nvSpPr>
            <p:cNvPr id="42015" name="Rectangle 3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6962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16" name="Rectangle 3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6106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17" name="Rectangle 4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8392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18" name="Rectangle 4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924800" y="34290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</p:grpSp>
      <p:sp>
        <p:nvSpPr>
          <p:cNvPr id="42019" name="Rectangle 4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80560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Times" pitchFamily="18" charset="0"/>
              </a:rPr>
              <a:t>TMult</a:t>
            </a:r>
            <a:r>
              <a:rPr lang="en-US" sz="1600" b="0" i="1" baseline="-25000" dirty="0" err="1">
                <a:latin typeface="Times" pitchFamily="18" charset="0"/>
              </a:rPr>
              <a:t>w</a:t>
            </a:r>
            <a:r>
              <a:rPr lang="en-US" sz="1600" b="0" dirty="0">
                <a:latin typeface="Times" pitchFamily="18" charset="0"/>
              </a:rPr>
              <a:t>(</a:t>
            </a:r>
            <a:r>
              <a:rPr lang="en-US" sz="1600" b="0" i="1" dirty="0">
                <a:latin typeface="Times" pitchFamily="18" charset="0"/>
              </a:rPr>
              <a:t>u</a:t>
            </a:r>
            <a:r>
              <a:rPr lang="en-US" sz="1600" b="0" dirty="0">
                <a:latin typeface="Times" pitchFamily="18" charset="0"/>
              </a:rPr>
              <a:t> , 2</a:t>
            </a:r>
            <a:r>
              <a:rPr lang="en-US" sz="1600" b="0" i="1" baseline="30000" dirty="0">
                <a:latin typeface="Times" pitchFamily="18" charset="0"/>
              </a:rPr>
              <a:t>k</a:t>
            </a:r>
            <a:r>
              <a:rPr lang="en-US" sz="1600" b="0" dirty="0">
                <a:latin typeface="Times" pitchFamily="18" charset="0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43600" y="3886200"/>
            <a:ext cx="2743200" cy="228600"/>
            <a:chOff x="6324600" y="3886200"/>
            <a:chExt cx="2743200" cy="228600"/>
          </a:xfrm>
        </p:grpSpPr>
        <p:sp>
          <p:nvSpPr>
            <p:cNvPr id="42020" name="Rectangle 4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6962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21" name="Rectangle 4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6106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22" name="Rectangle 4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8392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23" name="Rectangle 4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924800" y="38862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  <p:sp>
          <p:nvSpPr>
            <p:cNvPr id="42024" name="Rectangle 4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104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>
                <a:latin typeface="Helvetica Neue Regular" charset="0"/>
              </a:endParaRPr>
            </a:p>
          </p:txBody>
        </p:sp>
        <p:sp>
          <p:nvSpPr>
            <p:cNvPr id="42025" name="Rectangle 4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2390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>
                <a:latin typeface="Helvetica Neue Regular" charset="0"/>
              </a:endParaRPr>
            </a:p>
          </p:txBody>
        </p:sp>
        <p:sp>
          <p:nvSpPr>
            <p:cNvPr id="42026" name="Rectangle 4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4676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>
                <a:latin typeface="Helvetica Neue Regular" charset="0"/>
              </a:endParaRPr>
            </a:p>
          </p:txBody>
        </p:sp>
        <p:sp>
          <p:nvSpPr>
            <p:cNvPr id="42027" name="Rectangle 5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324600" y="3886200"/>
              <a:ext cx="6858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•••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Ink 57"/>
              <p14:cNvContentPartPr/>
              <p14:nvPr/>
            </p14:nvContentPartPr>
            <p14:xfrm>
              <a:off x="1219680" y="5424332"/>
              <a:ext cx="5241600" cy="4215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13200" y="5413892"/>
                <a:ext cx="5258160" cy="43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2962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Number Representation Revisited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represent in </a:t>
            </a:r>
            <a:r>
              <a:rPr lang="en-US" dirty="0"/>
              <a:t>one </a:t>
            </a:r>
            <a:r>
              <a:rPr lang="en-US" dirty="0" smtClean="0"/>
              <a:t>word?</a:t>
            </a:r>
            <a:endParaRPr lang="en-US" dirty="0"/>
          </a:p>
          <a:p>
            <a:pPr lvl="1"/>
            <a:r>
              <a:rPr lang="en-US" dirty="0"/>
              <a:t>Signed and Unsigned Integers</a:t>
            </a:r>
          </a:p>
          <a:p>
            <a:pPr lvl="1"/>
            <a:r>
              <a:rPr lang="en-US" dirty="0"/>
              <a:t>Characters (ASCII)</a:t>
            </a:r>
          </a:p>
          <a:p>
            <a:pPr lvl="1"/>
            <a:r>
              <a:rPr lang="en-US" dirty="0" smtClean="0"/>
              <a:t>Addresses</a:t>
            </a:r>
          </a:p>
          <a:p>
            <a:r>
              <a:rPr lang="en-US" dirty="0"/>
              <a:t>How do we encode the following:</a:t>
            </a:r>
          </a:p>
          <a:p>
            <a:pPr lvl="1"/>
            <a:r>
              <a:rPr lang="en-US" dirty="0"/>
              <a:t>Real numbers (</a:t>
            </a:r>
            <a:r>
              <a:rPr lang="en-US" i="1" dirty="0"/>
              <a:t>e.g.</a:t>
            </a:r>
            <a:r>
              <a:rPr lang="en-US" dirty="0"/>
              <a:t> 3.14159)</a:t>
            </a:r>
          </a:p>
          <a:p>
            <a:pPr lvl="1"/>
            <a:r>
              <a:rPr lang="en-US" dirty="0"/>
              <a:t>Very large numbers (</a:t>
            </a:r>
            <a:r>
              <a:rPr lang="en-US" i="1" dirty="0"/>
              <a:t>e.g.</a:t>
            </a:r>
            <a:r>
              <a:rPr lang="en-US" dirty="0"/>
              <a:t> 6.02×10</a:t>
            </a:r>
            <a:r>
              <a:rPr lang="en-US" baseline="30000" dirty="0"/>
              <a:t>23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Very small numbers (</a:t>
            </a:r>
            <a:r>
              <a:rPr lang="en-US" i="1" dirty="0"/>
              <a:t>e.g.</a:t>
            </a:r>
            <a:r>
              <a:rPr lang="en-US" dirty="0"/>
              <a:t> 6.626×10</a:t>
            </a:r>
            <a:r>
              <a:rPr lang="en-US" baseline="30000" dirty="0"/>
              <a:t>-34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Special numbers (</a:t>
            </a:r>
            <a:r>
              <a:rPr lang="en-US" i="1" dirty="0"/>
              <a:t>e.g.</a:t>
            </a:r>
            <a:r>
              <a:rPr lang="en-US" dirty="0"/>
              <a:t> ∞, </a:t>
            </a:r>
            <a:r>
              <a:rPr lang="en-US" dirty="0" err="1"/>
              <a:t>NaN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400800" y="3703320"/>
            <a:ext cx="2377440" cy="1828800"/>
            <a:chOff x="5852160" y="3703320"/>
            <a:chExt cx="2377440" cy="1828800"/>
          </a:xfrm>
        </p:grpSpPr>
        <p:sp>
          <p:nvSpPr>
            <p:cNvPr id="5" name="Right Brace 4"/>
            <p:cNvSpPr/>
            <p:nvPr/>
          </p:nvSpPr>
          <p:spPr bwMode="auto">
            <a:xfrm>
              <a:off x="5852160" y="3703320"/>
              <a:ext cx="365760" cy="1828800"/>
            </a:xfrm>
            <a:prstGeom prst="righ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35040" y="4072955"/>
              <a:ext cx="2194560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4000" b="1" smtClean="0">
                  <a:solidFill>
                    <a:srgbClr val="4B2A85"/>
                  </a:solidFill>
                  <a:latin typeface="Calibri" pitchFamily="34" charset="0"/>
                </a:rPr>
                <a:t>Floating</a:t>
              </a:r>
            </a:p>
            <a:p>
              <a:pPr algn="ctr">
                <a:lnSpc>
                  <a:spcPct val="80000"/>
                </a:lnSpc>
              </a:pPr>
              <a:r>
                <a:rPr lang="en-US" sz="4000" b="1" smtClean="0">
                  <a:solidFill>
                    <a:srgbClr val="4B2A85"/>
                  </a:solidFill>
                  <a:latin typeface="Calibri" pitchFamily="34" charset="0"/>
                </a:rPr>
                <a:t>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88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Floating Point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Fractional binary numbers</a:t>
            </a:r>
          </a:p>
          <a:p>
            <a:r>
              <a:rPr lang="en-US" dirty="0" smtClean="0"/>
              <a:t>IEEE floating-point standard</a:t>
            </a:r>
          </a:p>
          <a:p>
            <a:r>
              <a:rPr lang="en-US" dirty="0" smtClean="0"/>
              <a:t>Floating-point operations and rounding</a:t>
            </a:r>
          </a:p>
          <a:p>
            <a:r>
              <a:rPr lang="en-US" dirty="0" smtClean="0"/>
              <a:t>Floating-point in C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There are many more details that we won’t cover</a:t>
            </a:r>
          </a:p>
          <a:p>
            <a:pPr lvl="1"/>
            <a:r>
              <a:rPr lang="en-US" dirty="0" smtClean="0"/>
              <a:t>It’s a 58-page standard…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69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“Binary Point,” like decimal point, signifies boundary between integer and fractional parts: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 smtClean="0"/>
              <a:t>	Example 6-bit</a:t>
            </a:r>
            <a:br>
              <a:rPr lang="en-US" dirty="0" smtClean="0"/>
            </a:br>
            <a:r>
              <a:rPr lang="en-US" dirty="0" smtClean="0"/>
              <a:t>	representation:</a:t>
            </a:r>
          </a:p>
          <a:p>
            <a:endParaRPr lang="en-US" dirty="0" smtClean="0"/>
          </a:p>
          <a:p>
            <a:r>
              <a:rPr lang="en-US" u="sng" dirty="0" smtClean="0"/>
              <a:t>Example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	</a:t>
            </a:r>
            <a:r>
              <a:rPr lang="en-US" dirty="0" smtClean="0">
                <a:cs typeface="Calibri" panose="020F0502020204030204" pitchFamily="34" charset="0"/>
              </a:rPr>
              <a:t>10.1010</a:t>
            </a:r>
            <a:r>
              <a:rPr lang="en-US" baseline="-25000" dirty="0" smtClean="0">
                <a:cs typeface="Calibri" panose="020F0502020204030204" pitchFamily="34" charset="0"/>
              </a:rPr>
              <a:t>2</a:t>
            </a:r>
            <a:r>
              <a:rPr lang="en-US" dirty="0" smtClean="0">
                <a:cs typeface="Calibri" panose="020F0502020204030204" pitchFamily="34" charset="0"/>
              </a:rPr>
              <a:t> </a:t>
            </a:r>
            <a:r>
              <a:rPr lang="en-US" dirty="0">
                <a:cs typeface="Calibri" panose="020F0502020204030204" pitchFamily="34" charset="0"/>
              </a:rPr>
              <a:t>= 1×2</a:t>
            </a:r>
            <a:r>
              <a:rPr lang="en-US" baseline="30000" dirty="0">
                <a:cs typeface="Calibri" panose="020F0502020204030204" pitchFamily="34" charset="0"/>
              </a:rPr>
              <a:t>1</a:t>
            </a:r>
            <a:r>
              <a:rPr lang="en-US" dirty="0">
                <a:cs typeface="Calibri" panose="020F0502020204030204" pitchFamily="34" charset="0"/>
              </a:rPr>
              <a:t> + 1×2</a:t>
            </a:r>
            <a:r>
              <a:rPr lang="en-US" baseline="30000" dirty="0">
                <a:cs typeface="Calibri" panose="020F0502020204030204" pitchFamily="34" charset="0"/>
              </a:rPr>
              <a:t>-1</a:t>
            </a:r>
            <a:r>
              <a:rPr lang="en-US" dirty="0">
                <a:cs typeface="Calibri" panose="020F0502020204030204" pitchFamily="34" charset="0"/>
              </a:rPr>
              <a:t> + 1×2</a:t>
            </a:r>
            <a:r>
              <a:rPr lang="en-US" baseline="30000" dirty="0">
                <a:cs typeface="Calibri" panose="020F0502020204030204" pitchFamily="34" charset="0"/>
              </a:rPr>
              <a:t>-3</a:t>
            </a:r>
            <a:r>
              <a:rPr lang="en-US" dirty="0">
                <a:cs typeface="Calibri" panose="020F0502020204030204" pitchFamily="34" charset="0"/>
              </a:rPr>
              <a:t> = 2.625</a:t>
            </a:r>
            <a:r>
              <a:rPr lang="en-US" baseline="-25000" dirty="0">
                <a:cs typeface="Calibri" panose="020F0502020204030204" pitchFamily="34" charset="0"/>
              </a:rPr>
              <a:t>10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14800" y="2194560"/>
            <a:ext cx="3554412" cy="1655763"/>
            <a:chOff x="1584" y="1008"/>
            <a:chExt cx="2239" cy="1043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112" y="1008"/>
              <a:ext cx="1008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xx</a:t>
              </a:r>
              <a:r>
                <a:rPr lang="en-US" sz="5400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en-US" sz="3600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yyyy</a:t>
              </a:r>
              <a:endPara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872" y="1488"/>
              <a:ext cx="336" cy="192"/>
            </a:xfrm>
            <a:custGeom>
              <a:avLst/>
              <a:gdLst>
                <a:gd name="T0" fmla="*/ 336 w 336"/>
                <a:gd name="T1" fmla="*/ 0 h 192"/>
                <a:gd name="T2" fmla="*/ 192 w 336"/>
                <a:gd name="T3" fmla="*/ 144 h 192"/>
                <a:gd name="T4" fmla="*/ 0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336" y="0"/>
                  </a:moveTo>
                  <a:cubicBezTo>
                    <a:pt x="292" y="56"/>
                    <a:pt x="248" y="112"/>
                    <a:pt x="192" y="144"/>
                  </a:cubicBezTo>
                  <a:cubicBezTo>
                    <a:pt x="136" y="176"/>
                    <a:pt x="68" y="184"/>
                    <a:pt x="0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784" y="1536"/>
              <a:ext cx="96" cy="240"/>
            </a:xfrm>
            <a:custGeom>
              <a:avLst/>
              <a:gdLst>
                <a:gd name="T0" fmla="*/ 0 w 96"/>
                <a:gd name="T1" fmla="*/ 0 h 240"/>
                <a:gd name="T2" fmla="*/ 48 w 96"/>
                <a:gd name="T3" fmla="*/ 144 h 240"/>
                <a:gd name="T4" fmla="*/ 96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0" y="0"/>
                  </a:moveTo>
                  <a:cubicBezTo>
                    <a:pt x="16" y="52"/>
                    <a:pt x="32" y="104"/>
                    <a:pt x="48" y="144"/>
                  </a:cubicBezTo>
                  <a:cubicBezTo>
                    <a:pt x="64" y="184"/>
                    <a:pt x="80" y="212"/>
                    <a:pt x="96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28" y="1536"/>
              <a:ext cx="288" cy="240"/>
            </a:xfrm>
            <a:custGeom>
              <a:avLst/>
              <a:gdLst>
                <a:gd name="T0" fmla="*/ 0 w 288"/>
                <a:gd name="T1" fmla="*/ 0 h 240"/>
                <a:gd name="T2" fmla="*/ 96 w 288"/>
                <a:gd name="T3" fmla="*/ 144 h 240"/>
                <a:gd name="T4" fmla="*/ 288 w 288"/>
                <a:gd name="T5" fmla="*/ 240 h 240"/>
                <a:gd name="T6" fmla="*/ 0 60000 65536"/>
                <a:gd name="T7" fmla="*/ 0 60000 65536"/>
                <a:gd name="T8" fmla="*/ 0 60000 65536"/>
                <a:gd name="T9" fmla="*/ 0 w 288"/>
                <a:gd name="T10" fmla="*/ 0 h 240"/>
                <a:gd name="T11" fmla="*/ 288 w 28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0">
                  <a:moveTo>
                    <a:pt x="0" y="0"/>
                  </a:moveTo>
                  <a:cubicBezTo>
                    <a:pt x="24" y="52"/>
                    <a:pt x="48" y="104"/>
                    <a:pt x="96" y="144"/>
                  </a:cubicBezTo>
                  <a:cubicBezTo>
                    <a:pt x="144" y="184"/>
                    <a:pt x="216" y="212"/>
                    <a:pt x="288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168" y="1536"/>
              <a:ext cx="384" cy="192"/>
            </a:xfrm>
            <a:custGeom>
              <a:avLst/>
              <a:gdLst>
                <a:gd name="T0" fmla="*/ 0 w 384"/>
                <a:gd name="T1" fmla="*/ 0 h 192"/>
                <a:gd name="T2" fmla="*/ 144 w 384"/>
                <a:gd name="T3" fmla="*/ 96 h 192"/>
                <a:gd name="T4" fmla="*/ 384 w 384"/>
                <a:gd name="T5" fmla="*/ 192 h 192"/>
                <a:gd name="T6" fmla="*/ 0 60000 65536"/>
                <a:gd name="T7" fmla="*/ 0 60000 65536"/>
                <a:gd name="T8" fmla="*/ 0 60000 65536"/>
                <a:gd name="T9" fmla="*/ 0 w 384"/>
                <a:gd name="T10" fmla="*/ 0 h 192"/>
                <a:gd name="T11" fmla="*/ 384 w 38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92">
                  <a:moveTo>
                    <a:pt x="0" y="0"/>
                  </a:moveTo>
                  <a:cubicBezTo>
                    <a:pt x="40" y="32"/>
                    <a:pt x="80" y="64"/>
                    <a:pt x="144" y="96"/>
                  </a:cubicBezTo>
                  <a:cubicBezTo>
                    <a:pt x="208" y="128"/>
                    <a:pt x="344" y="176"/>
                    <a:pt x="384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56" y="1488"/>
              <a:ext cx="96" cy="240"/>
            </a:xfrm>
            <a:custGeom>
              <a:avLst/>
              <a:gdLst>
                <a:gd name="T0" fmla="*/ 96 w 96"/>
                <a:gd name="T1" fmla="*/ 0 h 240"/>
                <a:gd name="T2" fmla="*/ 48 w 96"/>
                <a:gd name="T3" fmla="*/ 144 h 240"/>
                <a:gd name="T4" fmla="*/ 0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96" y="0"/>
                  </a:moveTo>
                  <a:cubicBezTo>
                    <a:pt x="80" y="52"/>
                    <a:pt x="64" y="104"/>
                    <a:pt x="48" y="144"/>
                  </a:cubicBezTo>
                  <a:cubicBezTo>
                    <a:pt x="32" y="184"/>
                    <a:pt x="16" y="212"/>
                    <a:pt x="0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592" y="1536"/>
              <a:ext cx="48" cy="144"/>
            </a:xfrm>
            <a:custGeom>
              <a:avLst/>
              <a:gdLst>
                <a:gd name="T0" fmla="*/ 48 w 48"/>
                <a:gd name="T1" fmla="*/ 0 h 144"/>
                <a:gd name="T2" fmla="*/ 0 w 48"/>
                <a:gd name="T3" fmla="*/ 144 h 144"/>
                <a:gd name="T4" fmla="*/ 0 60000 65536"/>
                <a:gd name="T5" fmla="*/ 0 60000 65536"/>
                <a:gd name="T6" fmla="*/ 0 w 48"/>
                <a:gd name="T7" fmla="*/ 0 h 144"/>
                <a:gd name="T8" fmla="*/ 48 w 48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44">
                  <a:moveTo>
                    <a:pt x="48" y="0"/>
                  </a:moveTo>
                  <a:cubicBezTo>
                    <a:pt x="48" y="0"/>
                    <a:pt x="24" y="72"/>
                    <a:pt x="0" y="14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584" y="1616"/>
              <a:ext cx="28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016" y="1712"/>
              <a:ext cx="28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00" y="1721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764" y="1760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-2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120" y="1760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-3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504" y="1664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-4</a:t>
              </a:r>
              <a:endPara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1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“Binary Point,” like decimal point, signifies boundary between integer and fractional parts: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 smtClean="0"/>
              <a:t>	Example 6-bit</a:t>
            </a:r>
            <a:br>
              <a:rPr lang="en-US" dirty="0" smtClean="0"/>
            </a:br>
            <a:r>
              <a:rPr lang="en-US" dirty="0" smtClean="0"/>
              <a:t>	representation:</a:t>
            </a:r>
          </a:p>
          <a:p>
            <a:pPr lvl="2"/>
            <a:endParaRPr lang="en-US" dirty="0" smtClean="0"/>
          </a:p>
          <a:p>
            <a:r>
              <a:rPr lang="en-US" sz="2400" dirty="0" smtClean="0"/>
              <a:t>In this 6-bit representation:</a:t>
            </a:r>
          </a:p>
          <a:p>
            <a:pPr lvl="1"/>
            <a:r>
              <a:rPr lang="en-US" sz="2000" dirty="0" smtClean="0"/>
              <a:t>What is the encoding and value of </a:t>
            </a:r>
            <a:br>
              <a:rPr lang="en-US" sz="2000" dirty="0" smtClean="0"/>
            </a:br>
            <a:r>
              <a:rPr lang="en-US" sz="2000" dirty="0" smtClean="0"/>
              <a:t>the smallest (most negative) number?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What is the encoding and value of </a:t>
            </a:r>
            <a:br>
              <a:rPr lang="en-US" sz="2000" dirty="0" smtClean="0"/>
            </a:br>
            <a:r>
              <a:rPr lang="en-US" sz="2000" dirty="0" smtClean="0"/>
              <a:t>the largest (most positive) number?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cs typeface="Calibri" panose="020F0502020204030204" pitchFamily="34" charset="0"/>
              </a:rPr>
              <a:t>What is the smallest number greater </a:t>
            </a:r>
            <a:br>
              <a:rPr lang="en-US" sz="2000" dirty="0" smtClean="0">
                <a:cs typeface="Calibri" panose="020F0502020204030204" pitchFamily="34" charset="0"/>
              </a:rPr>
            </a:br>
            <a:r>
              <a:rPr lang="en-US" sz="2000" dirty="0" smtClean="0">
                <a:cs typeface="Calibri" panose="020F0502020204030204" pitchFamily="34" charset="0"/>
              </a:rPr>
              <a:t>than 2 that we can represent?</a:t>
            </a:r>
            <a:endParaRPr lang="en-US" sz="2000" dirty="0"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14800" y="2194560"/>
            <a:ext cx="3554412" cy="1655763"/>
            <a:chOff x="1584" y="1008"/>
            <a:chExt cx="2239" cy="1043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112" y="1008"/>
              <a:ext cx="1008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xx</a:t>
              </a:r>
              <a:r>
                <a:rPr lang="en-US" sz="5400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en-US" sz="3600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yyyy</a:t>
              </a:r>
              <a:endPara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872" y="1488"/>
              <a:ext cx="336" cy="192"/>
            </a:xfrm>
            <a:custGeom>
              <a:avLst/>
              <a:gdLst>
                <a:gd name="T0" fmla="*/ 336 w 336"/>
                <a:gd name="T1" fmla="*/ 0 h 192"/>
                <a:gd name="T2" fmla="*/ 192 w 336"/>
                <a:gd name="T3" fmla="*/ 144 h 192"/>
                <a:gd name="T4" fmla="*/ 0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336" y="0"/>
                  </a:moveTo>
                  <a:cubicBezTo>
                    <a:pt x="292" y="56"/>
                    <a:pt x="248" y="112"/>
                    <a:pt x="192" y="144"/>
                  </a:cubicBezTo>
                  <a:cubicBezTo>
                    <a:pt x="136" y="176"/>
                    <a:pt x="68" y="184"/>
                    <a:pt x="0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784" y="1536"/>
              <a:ext cx="96" cy="240"/>
            </a:xfrm>
            <a:custGeom>
              <a:avLst/>
              <a:gdLst>
                <a:gd name="T0" fmla="*/ 0 w 96"/>
                <a:gd name="T1" fmla="*/ 0 h 240"/>
                <a:gd name="T2" fmla="*/ 48 w 96"/>
                <a:gd name="T3" fmla="*/ 144 h 240"/>
                <a:gd name="T4" fmla="*/ 96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0" y="0"/>
                  </a:moveTo>
                  <a:cubicBezTo>
                    <a:pt x="16" y="52"/>
                    <a:pt x="32" y="104"/>
                    <a:pt x="48" y="144"/>
                  </a:cubicBezTo>
                  <a:cubicBezTo>
                    <a:pt x="64" y="184"/>
                    <a:pt x="80" y="212"/>
                    <a:pt x="96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28" y="1536"/>
              <a:ext cx="288" cy="240"/>
            </a:xfrm>
            <a:custGeom>
              <a:avLst/>
              <a:gdLst>
                <a:gd name="T0" fmla="*/ 0 w 288"/>
                <a:gd name="T1" fmla="*/ 0 h 240"/>
                <a:gd name="T2" fmla="*/ 96 w 288"/>
                <a:gd name="T3" fmla="*/ 144 h 240"/>
                <a:gd name="T4" fmla="*/ 288 w 288"/>
                <a:gd name="T5" fmla="*/ 240 h 240"/>
                <a:gd name="T6" fmla="*/ 0 60000 65536"/>
                <a:gd name="T7" fmla="*/ 0 60000 65536"/>
                <a:gd name="T8" fmla="*/ 0 60000 65536"/>
                <a:gd name="T9" fmla="*/ 0 w 288"/>
                <a:gd name="T10" fmla="*/ 0 h 240"/>
                <a:gd name="T11" fmla="*/ 288 w 28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0">
                  <a:moveTo>
                    <a:pt x="0" y="0"/>
                  </a:moveTo>
                  <a:cubicBezTo>
                    <a:pt x="24" y="52"/>
                    <a:pt x="48" y="104"/>
                    <a:pt x="96" y="144"/>
                  </a:cubicBezTo>
                  <a:cubicBezTo>
                    <a:pt x="144" y="184"/>
                    <a:pt x="216" y="212"/>
                    <a:pt x="288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168" y="1536"/>
              <a:ext cx="384" cy="192"/>
            </a:xfrm>
            <a:custGeom>
              <a:avLst/>
              <a:gdLst>
                <a:gd name="T0" fmla="*/ 0 w 384"/>
                <a:gd name="T1" fmla="*/ 0 h 192"/>
                <a:gd name="T2" fmla="*/ 144 w 384"/>
                <a:gd name="T3" fmla="*/ 96 h 192"/>
                <a:gd name="T4" fmla="*/ 384 w 384"/>
                <a:gd name="T5" fmla="*/ 192 h 192"/>
                <a:gd name="T6" fmla="*/ 0 60000 65536"/>
                <a:gd name="T7" fmla="*/ 0 60000 65536"/>
                <a:gd name="T8" fmla="*/ 0 60000 65536"/>
                <a:gd name="T9" fmla="*/ 0 w 384"/>
                <a:gd name="T10" fmla="*/ 0 h 192"/>
                <a:gd name="T11" fmla="*/ 384 w 38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92">
                  <a:moveTo>
                    <a:pt x="0" y="0"/>
                  </a:moveTo>
                  <a:cubicBezTo>
                    <a:pt x="40" y="32"/>
                    <a:pt x="80" y="64"/>
                    <a:pt x="144" y="96"/>
                  </a:cubicBezTo>
                  <a:cubicBezTo>
                    <a:pt x="208" y="128"/>
                    <a:pt x="344" y="176"/>
                    <a:pt x="384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56" y="1488"/>
              <a:ext cx="96" cy="240"/>
            </a:xfrm>
            <a:custGeom>
              <a:avLst/>
              <a:gdLst>
                <a:gd name="T0" fmla="*/ 96 w 96"/>
                <a:gd name="T1" fmla="*/ 0 h 240"/>
                <a:gd name="T2" fmla="*/ 48 w 96"/>
                <a:gd name="T3" fmla="*/ 144 h 240"/>
                <a:gd name="T4" fmla="*/ 0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96" y="0"/>
                  </a:moveTo>
                  <a:cubicBezTo>
                    <a:pt x="80" y="52"/>
                    <a:pt x="64" y="104"/>
                    <a:pt x="48" y="144"/>
                  </a:cubicBezTo>
                  <a:cubicBezTo>
                    <a:pt x="32" y="184"/>
                    <a:pt x="16" y="212"/>
                    <a:pt x="0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592" y="1536"/>
              <a:ext cx="48" cy="144"/>
            </a:xfrm>
            <a:custGeom>
              <a:avLst/>
              <a:gdLst>
                <a:gd name="T0" fmla="*/ 48 w 48"/>
                <a:gd name="T1" fmla="*/ 0 h 144"/>
                <a:gd name="T2" fmla="*/ 0 w 48"/>
                <a:gd name="T3" fmla="*/ 144 h 144"/>
                <a:gd name="T4" fmla="*/ 0 60000 65536"/>
                <a:gd name="T5" fmla="*/ 0 60000 65536"/>
                <a:gd name="T6" fmla="*/ 0 w 48"/>
                <a:gd name="T7" fmla="*/ 0 h 144"/>
                <a:gd name="T8" fmla="*/ 48 w 48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44">
                  <a:moveTo>
                    <a:pt x="48" y="0"/>
                  </a:moveTo>
                  <a:cubicBezTo>
                    <a:pt x="48" y="0"/>
                    <a:pt x="24" y="72"/>
                    <a:pt x="0" y="14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584" y="1616"/>
              <a:ext cx="28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016" y="1712"/>
              <a:ext cx="28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00" y="1721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764" y="1760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-2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120" y="1760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-3</a:t>
              </a:r>
              <a:endPara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504" y="1664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-4</a:t>
              </a:r>
              <a:endPara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/>
              <p14:cNvContentPartPr/>
              <p14:nvPr/>
            </p14:nvContentPartPr>
            <p14:xfrm>
              <a:off x="5335920" y="3654720"/>
              <a:ext cx="2705040" cy="29235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7640" y="3647520"/>
                <a:ext cx="2720160" cy="29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/>
              <p14:cNvContentPartPr/>
              <p14:nvPr/>
            </p14:nvContentPartPr>
            <p14:xfrm>
              <a:off x="5537520" y="5474160"/>
              <a:ext cx="3374640" cy="10098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30680" y="5468400"/>
                <a:ext cx="3391200" cy="102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86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Scientific Notation (Decimal)</a:t>
            </a:r>
          </a:p>
        </p:txBody>
      </p:sp>
      <p:sp>
        <p:nvSpPr>
          <p:cNvPr id="32776" name="Rectangle 19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  <a:noFill/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 smtClean="0"/>
          </a:p>
          <a:p>
            <a:pPr>
              <a:spcBef>
                <a:spcPct val="70000"/>
              </a:spcBef>
              <a:tabLst>
                <a:tab pos="4406900" algn="l"/>
              </a:tabLst>
            </a:pPr>
            <a:r>
              <a:rPr lang="en-US" i="1" dirty="0" smtClean="0"/>
              <a:t>Normalized </a:t>
            </a:r>
            <a:r>
              <a:rPr lang="en-US" i="1" dirty="0"/>
              <a:t>form</a:t>
            </a:r>
            <a:r>
              <a:rPr lang="en-US" dirty="0"/>
              <a:t>: </a:t>
            </a:r>
            <a:r>
              <a:rPr lang="en-US" dirty="0" smtClean="0"/>
              <a:t> exactly </a:t>
            </a:r>
            <a:r>
              <a:rPr lang="en-US" dirty="0"/>
              <a:t>one </a:t>
            </a:r>
            <a:r>
              <a:rPr lang="en-US" dirty="0" smtClean="0"/>
              <a:t>digit (non-zero) </a:t>
            </a:r>
            <a:r>
              <a:rPr lang="en-US" dirty="0"/>
              <a:t>to left of decimal </a:t>
            </a:r>
            <a:r>
              <a:rPr lang="en-US" dirty="0" smtClean="0"/>
              <a:t>point</a:t>
            </a:r>
            <a:endParaRPr lang="en-US" dirty="0"/>
          </a:p>
          <a:p>
            <a:pPr>
              <a:lnSpc>
                <a:spcPct val="110000"/>
              </a:lnSpc>
              <a:spcBef>
                <a:spcPts val="1800"/>
              </a:spcBef>
              <a:tabLst>
                <a:tab pos="4406900" algn="l"/>
              </a:tabLst>
            </a:pPr>
            <a:r>
              <a:rPr lang="en-US" dirty="0"/>
              <a:t>Alternatives to representing 1/1,000,000,000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tabLst>
                <a:tab pos="4406900" algn="l"/>
              </a:tabLst>
            </a:pPr>
            <a:r>
              <a:rPr lang="en-US" dirty="0">
                <a:solidFill>
                  <a:srgbClr val="FF0000"/>
                </a:solidFill>
              </a:rPr>
              <a:t>Normalized: 	</a:t>
            </a:r>
            <a:r>
              <a:rPr lang="en-US" dirty="0" smtClean="0">
                <a:solidFill>
                  <a:srgbClr val="FF0000"/>
                </a:solidFill>
              </a:rPr>
              <a:t>1.0×10</a:t>
            </a:r>
            <a:r>
              <a:rPr lang="en-US" baseline="30000" dirty="0" smtClean="0">
                <a:solidFill>
                  <a:srgbClr val="FF0000"/>
                </a:solidFill>
              </a:rPr>
              <a:t>-9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tabLst>
                <a:tab pos="4406900" algn="l"/>
              </a:tabLst>
            </a:pPr>
            <a:r>
              <a:rPr lang="en-US" dirty="0"/>
              <a:t>Not normalized: 	</a:t>
            </a:r>
            <a:r>
              <a:rPr lang="en-US" dirty="0" smtClean="0"/>
              <a:t>0.1×10</a:t>
            </a:r>
            <a:r>
              <a:rPr lang="en-US" baseline="30000" dirty="0" smtClean="0"/>
              <a:t>-8</a:t>
            </a:r>
            <a:r>
              <a:rPr lang="en-US" dirty="0" smtClean="0"/>
              <a:t>,10.0×10</a:t>
            </a:r>
            <a:r>
              <a:rPr lang="en-US" baseline="30000" dirty="0" smtClean="0"/>
              <a:t>-10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48640" y="1216152"/>
            <a:ext cx="7277103" cy="2179827"/>
            <a:chOff x="548640" y="1216152"/>
            <a:chExt cx="7277103" cy="2179827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3139440" y="2074989"/>
              <a:ext cx="2228174" cy="469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6.02</a:t>
              </a:r>
              <a:r>
                <a:rPr lang="en-US" sz="3200" b="1" baseline="-25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en-US" sz="3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× 10</a:t>
              </a:r>
              <a:r>
                <a:rPr lang="en-US" sz="3200" b="1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  <a:endPara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5074603" y="2511552"/>
              <a:ext cx="2498726" cy="854076"/>
              <a:chOff x="2688" y="1296"/>
              <a:chExt cx="1574" cy="538"/>
            </a:xfrm>
          </p:grpSpPr>
          <p:sp>
            <p:nvSpPr>
              <p:cNvPr id="32786" name="Rectangle 5"/>
              <p:cNvSpPr>
                <a:spLocks noChangeArrowheads="1"/>
              </p:cNvSpPr>
              <p:nvPr/>
            </p:nvSpPr>
            <p:spPr bwMode="auto">
              <a:xfrm>
                <a:off x="2928" y="1536"/>
                <a:ext cx="1334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3200" b="1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radix (base)</a:t>
                </a:r>
                <a:endParaRPr lang="en-US" sz="32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787" name="Line 6"/>
              <p:cNvSpPr>
                <a:spLocks noChangeShapeType="1"/>
              </p:cNvSpPr>
              <p:nvPr/>
            </p:nvSpPr>
            <p:spPr bwMode="auto">
              <a:xfrm>
                <a:off x="2688" y="1296"/>
                <a:ext cx="232" cy="280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011472" y="2465703"/>
              <a:ext cx="2468563" cy="930276"/>
              <a:chOff x="899" y="1296"/>
              <a:chExt cx="1555" cy="586"/>
            </a:xfrm>
          </p:grpSpPr>
          <p:sp>
            <p:nvSpPr>
              <p:cNvPr id="32784" name="Rectangle 8"/>
              <p:cNvSpPr>
                <a:spLocks noChangeArrowheads="1"/>
              </p:cNvSpPr>
              <p:nvPr/>
            </p:nvSpPr>
            <p:spPr bwMode="auto">
              <a:xfrm>
                <a:off x="899" y="1584"/>
                <a:ext cx="1555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decimal point</a:t>
                </a:r>
              </a:p>
            </p:txBody>
          </p:sp>
          <p:sp>
            <p:nvSpPr>
              <p:cNvPr id="32785" name="Line 9"/>
              <p:cNvSpPr>
                <a:spLocks noChangeShapeType="1"/>
              </p:cNvSpPr>
              <p:nvPr/>
            </p:nvSpPr>
            <p:spPr bwMode="auto">
              <a:xfrm>
                <a:off x="1809" y="1296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5349242" y="1216152"/>
              <a:ext cx="2476501" cy="911224"/>
              <a:chOff x="3024" y="523"/>
              <a:chExt cx="1560" cy="574"/>
            </a:xfrm>
          </p:grpSpPr>
          <p:sp>
            <p:nvSpPr>
              <p:cNvPr id="32777" name="Line 15"/>
              <p:cNvSpPr>
                <a:spLocks noChangeShapeType="1"/>
              </p:cNvSpPr>
              <p:nvPr/>
            </p:nvSpPr>
            <p:spPr bwMode="auto">
              <a:xfrm flipV="1">
                <a:off x="3024" y="912"/>
                <a:ext cx="461" cy="185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3408" y="523"/>
                <a:ext cx="1176" cy="538"/>
                <a:chOff x="3408" y="523"/>
                <a:chExt cx="1176" cy="538"/>
              </a:xfrm>
            </p:grpSpPr>
            <p:sp>
              <p:nvSpPr>
                <p:cNvPr id="3277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86" y="763"/>
                  <a:ext cx="1098" cy="2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3200" b="1" dirty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exponent</a:t>
                  </a:r>
                  <a:endParaRPr lang="en-US" sz="3200" b="1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780" name="Rectangle 18"/>
                <p:cNvSpPr>
                  <a:spLocks noChangeArrowheads="1"/>
                </p:cNvSpPr>
                <p:nvPr/>
              </p:nvSpPr>
              <p:spPr bwMode="auto">
                <a:xfrm>
                  <a:off x="3408" y="523"/>
                  <a:ext cx="80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endParaRPr lang="en-AU" sz="3200" b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548640" y="1224090"/>
              <a:ext cx="3429000" cy="873156"/>
              <a:chOff x="548640" y="1224090"/>
              <a:chExt cx="3429000" cy="87315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548640" y="1224090"/>
                <a:ext cx="3206753" cy="712788"/>
                <a:chOff x="0" y="528"/>
                <a:chExt cx="2020" cy="449"/>
              </a:xfrm>
            </p:grpSpPr>
            <p:sp>
              <p:nvSpPr>
                <p:cNvPr id="32781" name="Rectangle 11"/>
                <p:cNvSpPr>
                  <a:spLocks noChangeArrowheads="1"/>
                </p:cNvSpPr>
                <p:nvPr/>
              </p:nvSpPr>
              <p:spPr bwMode="auto">
                <a:xfrm>
                  <a:off x="979" y="679"/>
                  <a:ext cx="1041" cy="2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3200" b="1" dirty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mantissa</a:t>
                  </a:r>
                  <a:endParaRPr lang="en-US" sz="3200" b="1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783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528"/>
                  <a:ext cx="80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endParaRPr lang="en-AU" sz="3200" b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4" name="Left Brace 23"/>
              <p:cNvSpPr/>
              <p:nvPr/>
            </p:nvSpPr>
            <p:spPr bwMode="auto">
              <a:xfrm rot="5400000">
                <a:off x="3474720" y="1594326"/>
                <a:ext cx="182880" cy="822960"/>
              </a:xfrm>
              <a:prstGeom prst="leftBrace">
                <a:avLst/>
              </a:prstGeom>
              <a:noFill/>
              <a:ln w="28575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/>
              <p14:cNvContentPartPr/>
              <p14:nvPr/>
            </p14:nvContentPartPr>
            <p14:xfrm>
              <a:off x="3534281" y="5299083"/>
              <a:ext cx="4361760" cy="7862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7081" y="5292243"/>
                <a:ext cx="4378320" cy="79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825840" y="1209600"/>
              <a:ext cx="2844360" cy="3011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9720" y="1201320"/>
                <a:ext cx="2862360" cy="30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2545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8345</TotalTime>
  <Words>1786</Words>
  <Application>Microsoft Office PowerPoint</Application>
  <PresentationFormat>On-screen Show (4:3)</PresentationFormat>
  <Paragraphs>487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ＭＳ Ｐゴシック</vt:lpstr>
      <vt:lpstr>.AppleSystemUIFont</vt:lpstr>
      <vt:lpstr>Arial</vt:lpstr>
      <vt:lpstr>Arial Narrow</vt:lpstr>
      <vt:lpstr>Calibri</vt:lpstr>
      <vt:lpstr>Cambria Math</vt:lpstr>
      <vt:lpstr>Courier New</vt:lpstr>
      <vt:lpstr>Helvetica Neue Regular</vt:lpstr>
      <vt:lpstr>Roboto</vt:lpstr>
      <vt:lpstr>Roboto Regular</vt:lpstr>
      <vt:lpstr>Times</vt:lpstr>
      <vt:lpstr>Times New Roman</vt:lpstr>
      <vt:lpstr>Wingdings</vt:lpstr>
      <vt:lpstr>UWTheme-351-Au18</vt:lpstr>
      <vt:lpstr>Floating Point I CSE 351 Autumn 2018</vt:lpstr>
      <vt:lpstr>Administrivia</vt:lpstr>
      <vt:lpstr>Unsigned Multiplication in C</vt:lpstr>
      <vt:lpstr>Multiplication with shift and add</vt:lpstr>
      <vt:lpstr>Number Representation Revisited</vt:lpstr>
      <vt:lpstr>Floating Point Topics</vt:lpstr>
      <vt:lpstr>Representation of Fractions</vt:lpstr>
      <vt:lpstr>Representation of Fractions</vt:lpstr>
      <vt:lpstr>Scientific Notation (Decimal)</vt:lpstr>
      <vt:lpstr>Scientific Notation (Binary)</vt:lpstr>
      <vt:lpstr>Scientific Notation Translation</vt:lpstr>
      <vt:lpstr>Floating Point Topics</vt:lpstr>
      <vt:lpstr>IEEE Floating Point</vt:lpstr>
      <vt:lpstr>Floating Point Encoding</vt:lpstr>
      <vt:lpstr>The Exponent Field</vt:lpstr>
      <vt:lpstr>The Mantissa (Fraction) Field</vt:lpstr>
      <vt:lpstr>Peer Instruction Question</vt:lpstr>
      <vt:lpstr>Precision and Accuracy</vt:lpstr>
      <vt:lpstr>Need Greater Precision?</vt:lpstr>
      <vt:lpstr>Representing Very Small Numbers</vt:lpstr>
      <vt:lpstr>Denorm Numbers</vt:lpstr>
      <vt:lpstr>Other Special Cases</vt:lpstr>
      <vt:lpstr>Floating Point Encoding Summary</vt:lpstr>
      <vt:lpstr>Summary</vt:lpstr>
      <vt:lpstr>PowerPoint Presentation</vt:lpstr>
      <vt:lpstr>Tiny Floating Point Example</vt:lpstr>
      <vt:lpstr>Dynamic Range (Positive Only)</vt:lpstr>
      <vt:lpstr>Special Properties of Encoding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Floating Point I CSE 351 Autumn 2016</dc:title>
  <dc:creator>Justin Hsia</dc:creator>
  <cp:lastModifiedBy>Justin Hsia</cp:lastModifiedBy>
  <cp:revision>123</cp:revision>
  <cp:lastPrinted>2018-10-08T23:35:03Z</cp:lastPrinted>
  <dcterms:created xsi:type="dcterms:W3CDTF">2016-10-05T06:32:41Z</dcterms:created>
  <dcterms:modified xsi:type="dcterms:W3CDTF">2018-10-10T08:09:15Z</dcterms:modified>
</cp:coreProperties>
</file>