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3.xml" ContentType="application/vnd.openxmlformats-officedocument.presentationml.notesSlide+xml"/>
  <Override PartName="/ppt/ink/ink16.xml" ContentType="application/inkml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4.xml" ContentType="application/vnd.openxmlformats-officedocument.presentationml.notesSlide+xml"/>
  <Override PartName="/ppt/ink/ink17.xml" ContentType="application/inkml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8.xml" ContentType="application/inkml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tags/tag297.xml" ContentType="application/vnd.openxmlformats-officedocument.presentationml.tags+xml"/>
  <Override PartName="/ppt/ink/ink21.xml" ContentType="application/inkml+xml"/>
  <Override PartName="/ppt/ink/ink22.xml" ContentType="application/inkml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8.xml" ContentType="application/vnd.openxmlformats-officedocument.presentationml.notesSlide+xml"/>
  <Override PartName="/ppt/ink/ink23.xml" ContentType="application/inkml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19.xml" ContentType="application/vnd.openxmlformats-officedocument.presentationml.notesSlide+xml"/>
  <Override PartName="/ppt/ink/ink24.xml" ContentType="application/inkml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20.xml" ContentType="application/vnd.openxmlformats-officedocument.presentationml.notesSlide+xml"/>
  <Override PartName="/ppt/ink/ink25.xml" ContentType="application/inkml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ink/ink26.xml" ContentType="application/inkml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21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notesSlides/notesSlide22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3" r:id="rId1"/>
  </p:sldMasterIdLst>
  <p:notesMasterIdLst>
    <p:notesMasterId r:id="rId31"/>
  </p:notesMasterIdLst>
  <p:handoutMasterIdLst>
    <p:handoutMasterId r:id="rId32"/>
  </p:handoutMasterIdLst>
  <p:sldIdLst>
    <p:sldId id="465" r:id="rId2"/>
    <p:sldId id="452" r:id="rId3"/>
    <p:sldId id="471" r:id="rId4"/>
    <p:sldId id="442" r:id="rId5"/>
    <p:sldId id="443" r:id="rId6"/>
    <p:sldId id="444" r:id="rId7"/>
    <p:sldId id="446" r:id="rId8"/>
    <p:sldId id="447" r:id="rId9"/>
    <p:sldId id="470" r:id="rId10"/>
    <p:sldId id="296" r:id="rId11"/>
    <p:sldId id="449" r:id="rId12"/>
    <p:sldId id="323" r:id="rId13"/>
    <p:sldId id="450" r:id="rId14"/>
    <p:sldId id="451" r:id="rId15"/>
    <p:sldId id="337" r:id="rId16"/>
    <p:sldId id="424" r:id="rId17"/>
    <p:sldId id="448" r:id="rId18"/>
    <p:sldId id="454" r:id="rId19"/>
    <p:sldId id="456" r:id="rId20"/>
    <p:sldId id="457" r:id="rId21"/>
    <p:sldId id="277" r:id="rId22"/>
    <p:sldId id="427" r:id="rId23"/>
    <p:sldId id="279" r:id="rId24"/>
    <p:sldId id="458" r:id="rId25"/>
    <p:sldId id="459" r:id="rId26"/>
    <p:sldId id="315" r:id="rId27"/>
    <p:sldId id="460" r:id="rId28"/>
    <p:sldId id="463" r:id="rId29"/>
    <p:sldId id="461" r:id="rId30"/>
  </p:sldIdLst>
  <p:sldSz cx="9144000" cy="6858000" type="screen4x3"/>
  <p:notesSz cx="9296400" cy="7010400"/>
  <p:custDataLst>
    <p:tags r:id="rId33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6" userDrawn="1">
          <p15:clr>
            <a:srgbClr val="A4A3A4"/>
          </p15:clr>
        </p15:guide>
        <p15:guide id="2" pos="275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4B2A85"/>
    <a:srgbClr val="AB0000"/>
    <a:srgbClr val="FFFF99"/>
    <a:srgbClr val="FFDBD0"/>
    <a:srgbClr val="644C00"/>
    <a:srgbClr val="F2E8B2"/>
    <a:srgbClr val="D0DAFF"/>
    <a:srgbClr val="C5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/>
    <p:restoredTop sz="89455" autoAdjust="0"/>
  </p:normalViewPr>
  <p:slideViewPr>
    <p:cSldViewPr>
      <p:cViewPr varScale="1">
        <p:scale>
          <a:sx n="84" d="100"/>
          <a:sy n="84" d="100"/>
        </p:scale>
        <p:origin x="177" y="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848" y="176"/>
      </p:cViewPr>
      <p:guideLst>
        <p:guide orient="horz" pos="2106"/>
        <p:guide pos="275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616" y="1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 smtClean="0">
                <a:latin typeface="Helvetica Neue Regular" charset="0"/>
              </a:rPr>
              <a:t>CSE351 Lecture 4</a:t>
            </a:r>
            <a:endParaRPr lang="en-US">
              <a:latin typeface="Helvetica Neue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616" y="6658663"/>
            <a:ext cx="4027766" cy="350578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FBC9026-38BE-704B-962B-EE795F7854C4}" type="slidenum">
              <a:rPr lang="en-US">
                <a:latin typeface="Helvetica Neue Regular" charset="0"/>
              </a:rPr>
              <a:pPr>
                <a:defRPr/>
              </a:pPr>
              <a:t>‹#›</a:t>
            </a:fld>
            <a:endParaRPr lang="en-US"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10:36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19211 13583 160 0,'5'-23'63'0,"-1"23"-34"0,0 0-34 16,-4 0 47-16,0 0-12 15,0 0-7-15,0 0-4 0,0 0-12 16,0 0-2-16,-4 15 1 16,-5 8-1-16,-4 4 0 15,-4-4 1-15,-9 0-3 16,0 0 0-16,-4 0-1 15,4 0 1-15,-4 0-2 16,-4 0 2-16,4-4-2 16,4 0 2-1,9 0-2-15,-1-4-1 16,5-3-2-16,5-1 1 16,-1-3 1-16,5 0 0 0,0-1 0 0,4 1 0 15,8 0 0-15,5 3 0 16,4 1 2-16,1-5 1 15,3 5 1-15,9-1 0 16,0 1-2-16,5 3 1 16,-1 0-2-16,-3 1 2 15,-6-1-2-15,-3-4-1 16,-5 1 1-16,0-1 1 16,-4-3-1-16,-4 0 2 15,4-4-2 1,-13-1 2-16,0-3 0 15,0 0 1-15,0 0-2 0,0 0 1 0,0 0-29 16,0 0-11-16,0-3-33 16,0-1-13-16,0 4-5 15</inkml:trace>
  <inkml:trace contextRef="#ctx0" brushRef="#br0" timeOffset="1">18923 13954 152 0,'-5'0'57'0,"5"0"-30"0,5 0-27 15,-5 0 10-15</inkml:trace>
  <inkml:trace contextRef="#ctx0" brushRef="#br0" timeOffset="2">18936 13958 289 0,'12'4'31'0,"10"0"-15"15,0-4-1-15,12 0 1 0,9 0 3 16,5 0 1-16,8-4-9 15,4 4-2-15,5-4-1 16,3 4 0-16,1-4-2 16,0 0 1-16,0 0 0 0,-4 1 1 31,-5 3 0-31,-8 0 2 16,-9-4 4-16,-4 0 3 15,-18 0 2-15,1 0 3 16,-1 0-8-16,-3 4-1 15,-5 0-7-15,-5-3-4 16,1 3-4-16,-9 0 1 16,0 0-4-16,0 0-1 0,0 0-17 15,0 0-5-15,0 0-32 16,0 0-12-16</inkml:trace>
  <inkml:trace contextRef="#ctx0" brushRef="#br0" timeOffset="3">20620 13809 176 0,'0'-12'66'0,"0"8"-36"0,-8 0-18 15,8 1 19-15,-5-1-10 16,1 0-1-16,-5 0-12 16,-3 4-3-16,-6 4-3 15,-3 0-4-15,-9 7 1 0,-1 12-1 16,1 4-2-16,4 0 0 0,5 0 0 15,4-1 5 1,4 1 1-16,8 0-3 16,5 0 1-16,9 0 0 15,8-4 2-15,9-4 1 16,4-8 3-16,5-3-19 0,4-4-5 16,4-4-71-16,8-4-40 15,-16-4 59-15</inkml:trace>
  <inkml:trace contextRef="#ctx0" brushRef="#br0" timeOffset="4">20763 13851 160 0,'0'0'60'0,"0"3"-32"0,8 9-24 0,-8-1 13 15,0 1-2-15,0-1 1 16,4 5-2-16,1 3 1 16,3 0-8-16,-8 0-2 0,0 0 1 15,5 1-3-15,-1-1-2 16,-4-4 2-16,0-4 0 16,0-3 1-1,0 0 2-15,0-8-1 16,0 0 0-16,0 0 1 15,0-4 3-15,-4 0-4 0,4-4-1 16,-5-3 2 0,5-1 1-16,0-3 3 15,0 4 1-15,0-5-5 0,9 1-2 16,0-4-2-16,-1 4 1 16,5-1-2-16,4 1 2 15,5 0-4-15,-5-1 0 16,0 5-1-16,1 3 0 15,3 4 4-15,-4 0 1 16,-4 1-10-16,5 3-3 16,-1 0-24-16,0 3-10 15,-4 1-21-15,4 0-10 16,-8 8-3 0</inkml:trace>
  <inkml:trace contextRef="#ctx0" brushRef="#br0" timeOffset="5">21068 13943 212 0,'-4'-4'79'0,"4"8"-42"0,4-4-37 16,-4 0 18-16,0 0-8 15,5 3 2-15,3-3-1 16,1 0 1-16,8 0-6 0,-8 4-2 0,8-4 2 16,0 0-1-16,-4 0 0 15,0 0-1-15,0 0 0 16,0 0-2-1,-4-7 1-15,-1-1-2 16,1 0 2-16,-5-3 0 16,-4-1 1-16,0 1 0 0,-4-1 0 15,-5 5-5-15,-4-1-1 16,-4 4-2-16,0 4 0 16,-5 8 3-16,-8-1 0 0,4 9-2 15,5-1 0 1,4 0-1-16,-1 1 3 15,5 3 0-15,5 0 1 16,3 0 0-16,5 4 0 0,5-4 0 16,3 0 0-1,10-3-3-15,3-5 2 0,5-3-15 0,0 0-6 16,4-5-20-16,0-3-6 16,5-3-24 15,-1-1-28-31,-4-4 31 15</inkml:trace>
  <inkml:trace contextRef="#ctx0" brushRef="#br0" timeOffset="6">21413 13977 180 0,'4'-15'68'0,"-4"7"-36"0,-4-7-26 15,4 11 17-15,0-4-5 16,-4 1 1-16,-5-1-6 16,1 0-3-16,-5 4-5 15,-5 4-6-15,-3 12 0 0,-5-1-1 16,0 1-2-16,5 3 0 15,-1 4 3-15,9 4 0 0,5 4 3 0,3 0-3 16,5-4 0-16,9-4 3 16,4 0 3-16,4-3 2 15,5-9 1 1,-1-7-2 0,1-4-1-16,-1-3-3 0,-4-5 1 15,1-3 2-15,-5-4 2 0,4 0-6 16,-13-1 0-16,0-2 1 15,5 2 3 1,-9 5-4-16,0 4-3 0,0-1-2 16,0 4 3-16,0 5-5 15,0 3 2-15,0 0 2 0,0 7 1 32,0 5-2-32,0 3 2 15,9 4 1-15,4 4 0 16,4 0 0-16,-8 0 0 15,8-4 0-15,0-3 2 16,5-5-6-16,-1-3 1 16,5-8-15-16,-9-4-5 0,0-4-19 15,5-7-9-15,-9 0-30 16,0-5-15 0,0-6 48-16</inkml:trace>
  <inkml:trace contextRef="#ctx0" brushRef="#br0" timeOffset="7">21659 13579 192 0,'-9'-39'71'0,"9"39"-38"0,-4 0-36 0,4 0 13 16,0 0-7-16,0 16-2 15,0 11 4-15,-4 7 4 16,4 0-5-16,0 5 7 0,4 7 2 16,0-4 0-1,0-4 0-15,1 0-7 0,-1 1-2 0,5-1 0 16,-9-3 0-16,4-5-2 15,0-3 1-15,5-8-15 16,-9-4-5-16,0-7-37 16,0-8-16-16,0 0-16 15</inkml:trace>
  <inkml:trace contextRef="#ctx0" brushRef="#br0" timeOffset="8">21400 13812 248 0,'-4'-7'93'0,"8"7"-50"0,5 0-41 0,-9 0 17 0,4 4-1 16,9-4 3-16,4 0-7 16,9 0-3-16,4-4-6 0,9 0-4 0,4 4 2 15,0 0-2-15,5-4 2 16,-14 4-29-16,5 0-11 15,-13 0-62-15,8 0-52 16</inkml:trace>
  <inkml:trace contextRef="#ctx0" brushRef="#br0" timeOffset="9">21827 13862 220 0,'0'4'85'0,"0"11"-46"0,4-3-39 15,5-1 18-15,-5-3 3 16,9 0 7-16,0-1-11 16,4-3-2-16,5 0-9 15,-1 0-4-15,5-4 1 0,0 0-2 16,0 0 2-16,0-4-2 16,-9 0 2-16,0-7 0 15,-4-1 1-15,-4-3-2 16,-9 3 1-16,-5-3-4 15,-3 0 0-15,-5 3-4 16,-4 4-1 0,-9 5-2-16,-4 3 0 0,-1 3 2 15,1 5 4-15,4 7 1 16,1 1 3-16,3-1-3 16,5 0 0-16,8 1 1 15,5 3 2-15,8 0-1 16,5 4-1-16,8 0 1 15,-4 0-1-15,13-4 0 16,0 0 0-16,8-7-18 16,1-5-5-16,-1-3-40 0,5-8-14 0,4 1-15 15</inkml:trace>
  <inkml:trace contextRef="#ctx0" brushRef="#br0" timeOffset="10">22374 13843 212 0,'0'-4'79'0,"9"0"-42"0,-9-3-23 0,0 7 20 16,0 0 5-16,-9-4 3 15,0 0-14-15,-3 0-4 0,-1 0-14 16,0 4-4-16,-13 4-2 15,9 0-5-15,-9 4 1 16,8 3-2-16,10 4 0 0,4-3 0 16,12 3 0-16,5 1 0 0,9 3 0 15,-1 0 0-15,1 4 0 16,-1 0 2-16,-3 0 2 16,-6 0-3-16,-12-4-2 15,0-4 10-15,-12 1 5 0,-1-5-3 16,0-3-3-16,-13-8-3 15,-4 0 0-15,-1-4-18 16,6 0-4-16,3 0-37 16,5 0-17-16,4 4-52 15</inkml:trace>
  <inkml:trace contextRef="#ctx0" brushRef="#br0" timeOffset="11">23098 13690 148 0,'9'-12'57'0,"-1"-15"-30"0,-8 12-14 0,0 11 17 16</inkml:trace>
  <inkml:trace contextRef="#ctx0" brushRef="#br0" timeOffset="12">23115 13625 318 0,'-13'-8'23'15,"0"8"-12"-15,0 11-10 0,-12 5-2 0,-1 7-1 16,-4 7 0-16,-9 9 0 15,4 3 0-15,9-4 2 16,9 4 0-16,4 0 2 16,13 1 1-16,13-5 7 15,4-4 6-15,14-3-6 16,7-4-1 0,10-8 4-16,-1-11 3 15,9-8 1-15,-8-12 1 16,-1-7 2-16,-8-4 2 0,-5 0 1 15,-8-8 1-15,-13-3 4 16,-13-4 3-16,-9-5-2 16,-4 1 2-16,-12-7-11 15,-10 6-2-15,-4 9-15 16,-4 7-4-16,0 4-22 16,4 15-10-16,5 16-30 0,4 7-10 15,8 5-87 1</inkml:trace>
  <inkml:trace contextRef="#ctx0" brushRef="#br0" timeOffset="13">19009 15141 136 0,'0'-3'52'0,"4"3"-28"0,-4-4-13 0,0 4 15 16,0 0-3-16,0 0 0 15,0 0-3 1,0 0-3-16,0 0-9 15,0 0 1-15,0 0 4 0,0 0 2 16,-4 15 9-16,-9 0-6 16,-13 5-9-16,4-1-4 15,-3 0-3-15,3 0-2 16,1-4 1-16,-1 1 1 16,0-1-1-16,10-4 2 15,-1 1-4-15,4-1 0 16,5-3 1-16,-1 0 0 15,5 3-3-15,0 1 0 16,0-1 2-16,5 1 0 16,-1 3 1-16,5 0 0 15,4 1-3-15,12 3 2 16,-7 0-1-16,3 8 0 16,5-4 4-16,-9-4 3 0,-4 0-2 15,4-4 0-15,-4 1-1 16,0-5 1-16,-8 1-2 15,3-5 2-15,-4-3-20 16,1 0-6-16,-5-4-34 16,0 0-16-16</inkml:trace>
  <inkml:trace contextRef="#ctx0" brushRef="#br0" timeOffset="14">18862 15379 156 0,'-4'0'57'0,"8"0"-30"0,-4 0-21 16,0 0 15-16,0 0-2 15,0 0 3-15,0 0-3 16,0 0-2-16,0 0-9 16,0 4-3-16,0-4-1 0,-4 0 0 15,4 0 0-15,0 0 0 0,0 4 0 16,0-4 2-16,0 0 3 16,0 0 0-1,0 0 0-15,0 0-5 16,0 0-1-16,0 0 1 15,0 0 2-15,0 0-3 16,17 0 3-16,9 0 5 16,4 0-2-16,-4 0 1 15,9-4-2-15,3 0 0 16,5 0 0 0,5 0-2-16,12 4 1 15,-4-4-4-15,0 4 0 16,-4-3 1-16,8-1 0 15,-4 0 0-15,-4 0 2 0,-9 0 1 16,-4 0 1 0,-5 1 2-16,1-1 4 0,-14 0-6 15,1 0 0 1,-5 0-4-16,-4 0-1 16,-4 4-1-16,-1 0-2 0,-3 0-2 15,-5 0 1-15,0 0-23 0,4 0-12 16,0 4-47-16,5 4-20 15,-5-4-19 1</inkml:trace>
  <inkml:trace contextRef="#ctx0" brushRef="#br0" timeOffset="15">20319 15333 164 0,'0'-8'63'0,"0"8"-34"0,0-4-16 0,0 4 19 0,0 0-5 15,-9 0 1 1,0 0-11-16,-16 0-9 0,12 4-4 0,-13 4-2 31,9 0-2-31,4 3 1 16,-5 4-1-16,1 1-3 16,4 3 2-16,5 0 1 15,8 4 0-15,0 4-3 16,0 0 0-16,8-4 4 15,14-4 1-15,4-15 0 0,0-4-2 16,-5-12 1-16,1 1 1 16,3-5 1-16,-7 1 3 15,-5-4-3-15,0 0-2 16,-1-1 0 0,1-2 1-16,-4-1-1 0,0 3 2 15,-5 1-4-15,0 0-2 16,-4-19 8-1,0 3-3-15,-4 5 0 16,0-1-1-16,-1 8 1 16,-3 4-1-16,-1 0-1 15,0 3 1-15,9 5-1 16,-8 3 0-16,4 1 0 16,-1 3-3-16,1 4 0 0,0 4 2 15,4 3 0-15,0 5-2 16,0 7 0-16,4 12-1 0,0-5 3 15,5 5 0-15,-1 3 3 16,5 1 1-16,0-1 1 16,0-3-5-16,5-4 1 15,-1-4-2-15,4 7 0 16,-12-7 6-16,4-3 5 0,0-5-18 16,-5-4-6-16,5 1-48 15,-13-4-21-15,0-8-6 16</inkml:trace>
  <inkml:trace contextRef="#ctx0" brushRef="#br0" timeOffset="16">20775 15367 184 0,'0'-11'68'0,"5"7"-36"0,-5 0-20 0,8 4 21 0,-8-4-2 16,0 1 4-16,-8-1-13 16,-1 0-5-16,1 4-10 15,-5 0-5-15,0 4 1 0,-5 3-2 16,-3 5-1-16,-1 3-4 15,-3 4 0-15,12 1 0 16,-5 10 2-16,10 5 1 16,8-5 3-16,0-3-3 15,13-4 0-15,4-8 1 16,-4-3 2-16,8-8 1 16,-8-4 1-16,5-8 0 15,-1-3 0-15,-4-5-5 16,0-3 1-16,0 0-2 15,-5 0 0-15,1 3 2 16,-1 1 2-16,-8 4-1 16,0-1 2-16,0 4-2 15,-8 5 2-15,3 3-9 16,5 3-1-16,-4 5 2 16,4 0 2-16,0 7 2 15,9 4 3-15,-1 4-1 0,5 0-1 16,0 0 1-16,9 0-1 15,-1-4 0-15,5 4 0 16,-4-7 0-16,-1-5 2 16,-3 1-30-16,-6-5-11 15,1-7-22-15,0-4-10 16,0-3-12 0</inkml:trace>
  <inkml:trace contextRef="#ctx0" brushRef="#br0" timeOffset="17">21008 15164 208 0,'-8'-34'77'0,"8"30"-42"0,0 4-37 16,0 0 14-16,0 0-4 16,0 0 2-16,0 0-3 15,0 0 1-15,4 15-5 16,0 8-2-16,0 0 2 0,5 0 0 15,4 4 1-15,-9 4-2 16,9 3 1-16,-13 1 0 16,9-5 1-16,-1 5-5 0,1-5 1 15,4-7 0 1,-13-3 2-16,4-5-23 16,1-4-11-16</inkml:trace>
  <inkml:trace contextRef="#ctx0" brushRef="#br0" timeOffset="18">20810 15306 272 0,'-13'-11'101'0,"17"11"-54"0,-4-4-53 16,0 4 17-16,0 0 6 15,5 0 8-15,3 0 1 16,9 0-1-16,9 0-13 15,0-4-5-15,9 0-1 0,3 0-3 16,1 0-2-16,0 1 0 16,0-1-1-16,0 0-29 0,12 0-13 15,-8-4-44-15,-4 12-19 16,-4-8-1 0</inkml:trace>
  <inkml:trace contextRef="#ctx0" brushRef="#br0" timeOffset="19">21430 15302 180 0,'0'-4'68'0,"-4"4"-36"0,4 0-18 0,0 0 20 0,-9 0-4 16,5 0 2-1,0 0-12-15,-5 0-4 0,1 0-9 16,-14 8-5-16,5 0-1 16,-13 3-4-16,8 5 2 15,1 3 1-15,3 4 0 16,5 0 0-16,9 3 0 16,0-3-3-16,12 4 0 15,1-4 4-15,8-11 1 16,1-5 2-16,3-10 2 15,-8-5 1-15,0 0 1 0,0-3-4 16,-5-5-1-16,1-3-1 16,0-4-2-16,-5 0 1 15,-4 0 1-15,0 4-1 16,0 4 2-16,0 3-2 16,0 5 2-16,0-1-7 15,0 8 1-15,0 0 1 16,4 8 3-16,1 7 4 15,3 4 4-15,1 4-6 16,8-4-4-16,-8 4 0 16,8 8 2-16,13-4 0 15,-13-4 2-15,5-4-75 0,8 0-33 16,-13-7-9 0</inkml:trace>
  <inkml:trace contextRef="#ctx0" brushRef="#br0" timeOffset="20">22094 15272 188 0,'-13'-4'71'0,"9"8"-38"0,-5-4-34 15,5 3 15-15,-5 1-6 16,1 4 1-16,-5 3 1 16,0 5 4-1,0 7-8-15,-4 4-3 0,4-1-2 16,13 16 1-16,4-3 1 0,9-9-1 16,4-3 1-16,5-8 7 0,8-7 5 15,0-4 2-15,9-24 1 16,-5-3 4-16,-8 0 1 15,-4-4 1-15,-5-4 2 0,-4 0-5 32,-5 1-1-32,-8 3-7 15,-8 0-3-15,-5 3-5 16,-4 1-4-16,-1 4-11 16,5 3-4-16,-4 5-13 0,9 3-3 15,-5 4-24-15,4 0-10 16,5 4-61-1</inkml:trace>
  <inkml:trace contextRef="#ctx0" brushRef="#br0" timeOffset="21">22745 15019 232 0,'-13'-23'88'0,"8"15"-48"0,-12-3-25 0,9 3 24 16,-1-7-10-16,0-1 0 0,-17-3-16 16,1 15-8-16,3 1-3 15,1 14-7-15,3 4 1 0,-8 12-3 16,5 0 2-16,4 7 1 15,4 12 2-15,4 0 1 16,0 0 1-16,9 0-3 16,0-4 2-16,0-3 1 15,0-5 0-15,0-3 2 16,0-8 1-16,0-4-41 31,0-7-17-31,-12-5-62 16</inkml:trace>
  <inkml:trace contextRef="#ctx0" brushRef="#br0" timeOffset="22">22189 15287 316 0,'-39'-15'121'0,"48"15"-66"0,-9-4-66 0,0 4 18 31,17 0-3-31,-9 0 2 16,23 0 0-16,-6-4 1 15,19 0-4-15,3 4-4 0,9 0-2 0,9 0-20 0,-1-8-10 16,-3 5-100 15</inkml:trace>
  <inkml:trace contextRef="#ctx0" brushRef="#br0" timeOffset="23">23033 15264 212 0,'0'-4'82'0,"0"4"-44"0,0 0-29 15,0 0 19-15,0 0-8 16,0 0-1-16,0 8 0 16,0-1 2-1,-4 9-11-15,4 3-1 0,-4 4 1 16,4 4-6-16,0 0-2 16,0-8-1-16,0 11 1 0,4 9-1 15,0-13-1-15,1-3 1 16,-5-3 1-16,0-5-19 0,0-4-8 15,0-3-27-15</inkml:trace>
  <inkml:trace contextRef="#ctx0" brushRef="#br0" timeOffset="24">22973 15126 96 0,'4'-8'35'0,"1"8"-18"0,3-3 11 15,-3 3 19-15,3-4 0 0,1 4-1 0,-1 0-12 32,-8-4-6-32,0 4-16 0,5 0 6 0,-5 0 2 0,0 0 3 15,-5-4 1-15,5 0-7 16,-8 4-2-16,3-4-12 31,1 4-1-31,4-3-2 0,-8-1 0 16,3 0-7-16,5 4 0 15,0 0-17-15,0 0-4 16,5 0-37-16,3 8-15 16,1-5-24-1</inkml:trace>
  <inkml:trace contextRef="#ctx0" brushRef="#br0" timeOffset="25">23089 15260 160 0,'0'0'63'0,"0"0"-34"0,5 4-19 0,-5-4 20 15,4 8-9-15,0-1 0 0,9 5-1 16,-8 3 2-16,3 0-12 16,-4 5 1-16,1-5 0 0,-1 0-2 15,0 1 2-15,-4-5 0 16,0-3 1-16,0-1-4 16,0 1 0-16,0-8-1 15,0 0 1-15,0 0-7 16,0 0 0-1,0 0-1 1,0 0 2-16,0 0-1 0,0 0-1 16,0 0 1-16,0 0-1 15,0 0-3-15,0 4 2 16,0 0 1-16,0-4 0 16,0 0-3-16,-4 3 0 15,4-3 2-15,-4 4 0 16,4 0 1-16,-5 0 0 0,1 0 2 15,4 0 1-15,0-1-1 16,0 1-2-16,0-4-2 16,0 4-1-16,0-4 2 15,0 4 0-15,0 0 1 16,-4 0 0-16,0-1-3 16,-1 13 2-1,5-5 1-15,0 1-3 16,0-5 5-1,0 9 0 1,0-12 4 0,0-4 1-16,-8-12 12 15,8 4-8 1,0-3-1-16,0-1-11 16,0-3-1-16,0 0 2 15,8-4 2-15,-8-4-3 16,5 4 1-16,3-1-2 15,1 1 0-15,-1 4 2 0,1 0 0 0,0 3-3 16,8 1 2-16,4 3-1 16,5 0-2-16,-9 4 3 15,5 4 0-15,-5 4 1 16,-4 4 0-16,4 3 0 16,1 5 0-16,-5 3 0 15,0 0 0-15,-5 4 2 0,5 0 1 16,-13 0-1-16,4 8 1 15,1-5-2-15,-5-6 2 32,0-1-2-32,0-4-1 0,0-3 1 15,0-5-1-15,8 1-18 16,-8-8-5-16,0 0-57 16,0-19-85-1</inkml:trace>
  <inkml:trace contextRef="#ctx0" brushRef="#br0" timeOffset="26">23576 14977 176 0,'18'-12'68'0,"-18"-22"-36"0,0 15-15 0,8 15 22 0,-8 0-7 16,0 0-1-16</inkml:trace>
  <inkml:trace contextRef="#ctx0" brushRef="#br0" timeOffset="27">23559 15042 324 0,'60'23'121'0,"-60"4"-66"0,0 26-69 16,0-26 17-16,0 0-6 16,0 7 3-16,0 5 1 15,0-1 2-15,0-4-2 16,5-3-3-16,-1 4 1 16,0-9 3-16,-4-3 3 15,0-4-9-15,0-3-4 0,9-5-27 16,-9-3-12-16,0-20-133 31,-17-3 56-31</inkml:trace>
  <inkml:trace contextRef="#ctx0" brushRef="#br0" timeOffset="28">23425 15275 216 0,'-17'-11'82'0,"13"11"-44"0,4-4-40 15,0 4 17-15,0 0 9 16,0 0 7-16,0 0 1 16,9 0 3-16,3 0-19 15,6-4 0-15,12 4-2 0,0-4-5 0,4-3-1 0,5-1-6 16,0 0-2-16,4 1 0 0,-4 3 2 31,-13 0-1-31,4 0-1 16,-4 4-35-16,4 0-14 15,-13 0-59 1,5 0-54 0,-5 4 54-16</inkml:trace>
  <inkml:trace contextRef="#ctx0" brushRef="#br0" timeOffset="29">23611 15134 152 0,'0'4'57'0,"0"-1"-30"0,0-3-16 0,0 0 18 16,0 0 0-16,0 0 5 0,0 0-3 15,0 0-1-15,0 0-17 16,0-3 3-16,0 3 2 0,0-4-4 16,0 0 2-16,0-4-5 15,0 1-1-15,0-5-2 16,0-3 2-16,0-4-1 16,0-1 0-16,0-10-3 15,0-8 1-15,0 7-6 16,-5 0-1-16,5 8 0 15,-4 4 0 1,4 4-3-16,0 3 0 16,0 5-5-16,0 3 0 15,0 0-36-15,4 31-119 32</inkml:trace>
  <inkml:trace contextRef="#ctx0" brushRef="#br0" timeOffset="30">23830 15375 160 0,'0'-4'60'0,"0"4"-32"0,0 4-15 0,0-4 17 16,0 0-9-16,0 0 1 16,0 0-9-16,5 4 0 15,8 0-8-15,4 0-1 0,0-1 2 16,5 1 1-16,-1-4 1 16,1 0 2-16,-1 0 4 15,-3 0-4-15,3-4 0 16,-4 1-2-16,1-5 2 15,-5 0-3-15,4-3 1 0,-13 3-5 0,0-3-2 16,1-1 0-16,-5 1 1 16,-5 3 1-16,-3 0 1 15,-1 1-2-15,-4-1 1 16,-4 4-4-16,-9 0-2 16,-4 4-3-16,0 4 1 15,4 4 1-15,0-1 2 16,5 5 1-16,-1 3 3 15,5 4-1-15,8 4 2 16,5 0-4-16,4 0 0 0,4 4 1 16,18 8 0-16,-5-5 0 15,5-7 0-15,3-4 0 32,1-7 2-32,0-1-14 15,0-3-7-15,0-8-39 16,-5-8-17-16,-3-3-30 15</inkml:trace>
  <inkml:trace contextRef="#ctx0" brushRef="#br0" timeOffset="31">24119 15314 116 0,'0'-4'46'0,"9"12"-24"0,-9-1-17 15,0 1 11-15,0 3 10 16,0 5 9-16,0 3-10 16,0 0-3-16,4 0-12 15,0 8-2-15,1 0-1 0,-1-4 1 16,0-4 0-16,-4 0 7 0,0-7 4 16,5-5 6-16,-5-7 2 15,0-4-6-15,0-7 0 16,0-1-10-16,0-3-2 15,0 0-1-15,0-4 2 16,13-4-5 0,-9 3-1-16,9 1-2 15,-5 4-2-15,5 0 1 16,5-1 1-16,-10 5-3 16,5 3-2-16,4 1-3 15,1 3-1-15,-1 0-23 0,0 4-8 16,5 0-24-16,-9 4-9 15,4 3-35-15</inkml:trace>
  <inkml:trace contextRef="#ctx0" brushRef="#br0" timeOffset="32">24391 15394 208 0,'-9'0'77'0,"9"0"-42"0,9 4-43 0,-5 0 10 31,5 0 5-31,4 3 5 15,-1 1 6-15,6-4 3 16,8 0-11-16,4-1 5 0,-4-3 3 16,4 0-4-16,-13-3 0 0,4-5 0 15,-3 0 4-15,-14 1-8 16,9-5-1-16,-4 1-3 16,-9-1-1-16,-5-3-3 15,-8 3-2-15,5 1 3 16,-18 3 0-16,4 4-6 15,1 1 0-15,-5 6-1 16,0 5-1-16,5 4 1 16,-1 3 3-16,5 4-2 15,4 0 1-15,0 4 0 16,9 4-2-16,4 7 0 16,0-3 3-16,8-4 0 0,9-4 3 15,1-4-6-15,12-4-1 16,9-7-20-16,4 0-7 15,-5-8-27-15,1-8-10 16,0-7-28 0</inkml:trace>
  <inkml:trace contextRef="#ctx0" brushRef="#br0" timeOffset="33">24908 15364 236 0,'-5'-23'90'0,"-12"11"-48"0,9 4-27 0,-1 5 24 16,0-1-8-16,-4 0 2 15,0 4-19-15,1 0-6 0,-1 0-5 16,-5 4-5-16,5 3-1 0,5 5-1 16,4 3 0-16,4 1 0 15,8 3 0-15,1 4 3 16,12 3 0-16,-3 9 1 16,-1-4 0-16,-4-8 2 15,-5-4 1-15,-8 0 10 16,-13-8 6-16,0 5-1 15,1-9 1-15,-14-3-10 16,4 0-3-16,1-4-4 16,-1-4-2-16,5-7-13 15,0-1-6-15,4-7-17 16,4 0-7-16,9 0-17 16,4-4-5-16,5-4-47 0</inkml:trace>
  <inkml:trace contextRef="#ctx0" brushRef="#br0" timeOffset="34">24994 15015 236 0,'-9'-19'88'0,"14"15"-48"0,-1 4-45 16,-4 0 17-16,0 0-3 16,0 0 13-1,4 15 0 1,1 4-12-16,3 8-3 0,1 15-3 15,-1 1-5-15,-3 3 1 16,-1 3 0-16,0 1 2 16,-4 4 1-16,0 7 3 15,0-7-3-15,0-8-2 0,-4-8-11 16,4-4-4 0,0-11-37-16,-4 0-17 0,-1-7-37 15</inkml:trace>
  <inkml:trace contextRef="#ctx0" brushRef="#br0" timeOffset="35">24791 15241 280 0,'0'-4'107'0,"13"4"-58"0,9 4-44 0,-14-4 42 15,18 0-11 1,4 0-11-16,14 0-8 16,-1 0-10-16,8-4-5 15,5 4-1-15,-13-4-12 0,1 0-3 16,-10 1-66-16,-4-9-29 16,-8-3-19-1</inkml:trace>
  <inkml:trace contextRef="#ctx0" brushRef="#br0" timeOffset="36">18901 16179 76 0,'-21'0'30'0,"42"0"-16"0,-8 0-10 0,-13 0 8 0,4 0 1 15,1 0 20 1,8-7 0-16,-5-1-2 16,1 0 1-16,-1 5-7 0,1-1-1 15,-9 4 4 1,0 11-15-16,-17 12 4 15,-5 0-6-15,5 0-2 16,-13 4-4-16,4 4-2 16,-4-8-1-1,8 0 1-15,1-4-2 16,4-4-1-16,-1 0 3 16,5-3 0-16,5-1-4 0,3 1 1 15,-3-4-2-15,3 3 0 16,10 0 4-16,3 5 1 0,10-1-1 15,3 0 1-15,-4-3-2 16,9-1 2-16,4 1-2 16,1-1 2-16,-6-3-4 15,-3 0-2-15,-5-1 2 16,-4 1 2-16,0 0-29 16,0-1-13-16,-9-3-70 15</inkml:trace>
  <inkml:trace contextRef="#ctx0" brushRef="#br0" timeOffset="37">18806 16493 180 0,'-4'-3'68'0,"4"3"-36"0,0 0-22 16,0 0 20-16,0 0-7 16,0 0-1-16,9 0-8 15,-1 0-1-15,1 0-8 16,-1 0-1-16,14 0 2 0,0 0-3 15,3 0 0-15,6 7 3 16,3-3 1-16,9 0 3 16,5 0 1-16,8 0 1 15,4-4 0-15,0 3-2 16,1-3-1-16,3 0 6 16,-8 0 2-16,0 0-6 0,-4 0-2 15,0 0 8-15,-1 0 6 16,1-3-6-16,-13 3-2 15,-9 0-2-15,0-4-1 16,-4 4-4-16,0 0-3 16,-13 0 0-16,4 0-1 15,-4 0-5-15,0 0 1 16,0 0 0-16,-5 0 0 0,1 0-3 16,0 0 2-16,-1 0 3 15,1 0 1-15,-9 0-15 16,4-4-6-16,-4 4-16 15,9 0-3-15,-5 0-14 16,5 0-3-16,-9 0-15 16,13 0-7-16,-5 0-29 15</inkml:trace>
  <inkml:trace contextRef="#ctx0" brushRef="#br0" timeOffset="38">20228 16072 176 0,'0'-4'68'0,"-17"8"-36"0,26 0-35 15,-9-4 11-15,4 8 0 16,0 11 5-16,1 15 4 0,-1 5 4 31,4 3-11-31,-8 4 3 0,5 15 3 16,-1-11-2-16,5-4 0 0,-9-4 0 0,4-8 2 15,0-3-3-15,1-4 2 16,-1-8-6-16,0-4-1 16,-4-3-2-16,5-5 1 15,-5-7 2-15,0 0 5 16,0 0-8-16,0-3-3 16,0-5 0-16,0 0 0 15,0 1-1-15,4-5-2 16,4-3 1-16,-8-8-1 15,9 4-3-15,0-4 2 16,4 3 1 0,4 1 0-16,4 0 0 15,5 4 0-15,0 3-3 16,4 5 0-16,0 3-1 16,1 8 3-16,-1 11 0 15,9 4 1-15,-14 4-3 16,-3 4 2-16,-5 4 1 0,-4-5 2 15,-9 1 1-15,-8 0 3 16,-9-4 1-16,-4-4 3 16,-9-4-5-16,-8-3-3 15,-5-4 1-15,0-5 0 16,0-3-8-16,5-3-2 16,4-1-7-16,-1 0-2 15,10 0-11-15,4 0-3 16,17-3-24-16,0-1-8 15,4 0-49 1</inkml:trace>
  <inkml:trace contextRef="#ctx0" brushRef="#br0" timeOffset="39">20771 16421 228 0,'0'-4'85'0,"4"4"-46"0,1 0-50 15,-5 0 13-15,8 8 2 16,-8 7 7-16,5 4 8 16,-5 0 3-16,0 4-11 15,0 0-2-15,0 0 1 0,0 0-8 16,0 0-1-16,4-4-3 0,-4-3 0 16,0-5-47-16,0-3-21 15,0-8-34 1</inkml:trace>
  <inkml:trace contextRef="#ctx0" brushRef="#br0" timeOffset="40">20685 16321 296 0,'-9'-19'112'0,"9"19"-60"0,0-8-67 0,5 4 16 15,3 1-16-15,1-5-1 0,4-11-7 16,8 3-2-16,1-6 13 15,-1-1-31-15,10 0-11 0,7 0-32 16,-12 3 163 15,4 9-32-15,-12 3-1-16,3 4-20 16,-4 8-13-16,-8 15 0 15,4 20 3-15,-4 7-8 16,-1 11 3-16,1-3 4 0,-1-4-7 15,-3-4-3-15,-1-1 0 16,0 1 2-16,5-3-2 0,-9-9-2 16,4-3-33-16,-4-8-14 15,0-8-67 1</inkml:trace>
  <inkml:trace contextRef="#ctx0" brushRef="#br0" timeOffset="41">20819 16436 288 0,'0'-4'110'0,"8"0"-60"0,-4 4-52 0,1 0 20 16,8-3-2-16,8-1 4 16,9-4-10-16,1 0-6 15,7 1-2-15,5-1-11 0,1 4-2 16,-6 0-38-16,5 1-16 15,5-1-56 1</inkml:trace>
  <inkml:trace contextRef="#ctx0" brushRef="#br0" timeOffset="42">21499 16390 220 0,'0'4'85'0,"5"0"-46"0,-1 3-46 0,0 1 16 16,-4 4-4-16,9 3 4 16,-5 8 2-16,-4-4 3 15,13 0-7 1,-13 0 5-16,0 0 3 0,0 1-7 15,0-5-2-15,0-4-4 16,0-3 1-16,0 0 0 0,0-8 3 16,0 0 3-16,0-4-2 15,4-4 1-15,5-3-3 16,0-8 0-16,8-8-8 16,-8 0 0-16,3 4-1 15,1 4 2-15,0 0-1 16,0 7-1-16,0 5 0 15,0 7 3-15,0 11 0 16,0 0 3-16,-4 9-3 16,-5-1 0-16,-4 0 5 15,0-4 5-15,-4 1-5 16,4-5 0-16,0 1-2 16,0-5-2-16,0 1 3 15,0-8 2-15,0 0 0 16,8-4 2-16,5-4-6 15,4 1-3-15,5-5 1 16,4 1 2-16,-9-1-2 16,5 5 0-16,-1 3-1 15,1 8 0-15,-1-1 2 0,-8 9 0 16,4-1 0-16,-4 1 2 16,0-1-3-16,-4 5 0 15,-1-5 1-15,1 1 2 16,4-1-34-16,0-3-13 15,0 0-22-15,4-8-9 16,5-4-18 0</inkml:trace>
  <inkml:trace contextRef="#ctx0" brushRef="#br0" timeOffset="43">22249 16463 228 0,'-21'-27'85'0,"16"23"-46"0,1-3-35 0,0 7 21 0,-9 3-14 16,0 1-1-16,0 0-4 15,-4 7-1 1,-5 5-3-16,5-1 3 0,0 4 1 16,4 0-5-16,4 1-2 0,5-1-3 15,4 0 3-15,8-4 2 16,1-3 4-16,4-5 0 16,0-7 0-16,8-3 1 15,5-5 1-15,-4 0-6 16,-5 1-2-16,0-9 2 15,-4 1 1-15,-4 3 2 16,-1 1 2-16,-3 3-3 16,8 1 0-16,-13 3-3 15,4 11-5 1,0 1 2-16,1 4 2 16,3-1 1-16,1 4-3 15,4 1 2-15,0-5-15 16,0 1-4-16,4-5-36 0,0 1-17 15,5-4-25 1</inkml:trace>
  <inkml:trace contextRef="#ctx0" brushRef="#br0" timeOffset="44">22667 16340 260 0,'-17'-15'99'0,"13"15"-54"0,-5 0-50 15,0 0 15 1,-4 4-11-16,-4 3 1 16,0 5 6-16,0-1 4 0,4 5-5 15,0 3-5-15,9 0-3 0,4 8 2 16,0-4 0-16,12-4 3 0,6 0 1 16,-1 0-1-16,0 0-2 15,-4 1 3-15,4-1 2 16,-17-4 4-16,5 0 5 15,-10-3 5-15,-8-4 5 16,0-1-10-16,1-3-5 16,-14-4-6-1,4 0-3-15,5-4-15 16,0 0-7-16,4 1-25 16,-5-5-7-16,6 0-40 0,12 1-44 15,4-13 45-15</inkml:trace>
  <inkml:trace contextRef="#ctx0" brushRef="#br0" timeOffset="45">22796 16057 212 0,'0'-4'82'0,"9"4"-44"0,-5 11-47 0,1-3 14 15,-1 7 1-15,0 20 6 16,1 7 9-16,-5 8 5 16,0 0-14-16,0 3-2 0,0-3-3 0,-5-4 1 15,5-4 0-15,0-4-4 16,0-3-3-16,0-4 0 16,-4-5-1-16,0-6-11 15,-1-5-5-15,5-4-61 16,0-3-68-1,0-8 34-15</inkml:trace>
  <inkml:trace contextRef="#ctx0" brushRef="#br0" timeOffset="46">23033 16428 152 0,'9'0'57'0,"0"-3"-30"0,-1-1-32 0,-8 4 12 15,0 0 11-15,0 0 11 16,0 4-6-16,-13-1-4 16,0 9-10-16,0-1-2 0,-17 1 0 15,4-5 1-15,-8 5 0 16,12-1 0-16,-3 1 0 16,7-4-7-16,5-1 0 15,-4 5-1-15,13-1 0 16,4 1 2-16,13 3 3 0,8 0 2 15,5 1 3-15,9-1-3 0,3 0-2 16,1 1-11 0,-4-5-4-16,-5-3-90 15,4-4-53-15</inkml:trace>
  <inkml:trace contextRef="#ctx0" brushRef="#br0" timeOffset="47">20349 16930 132 0,'8'-15'52'0,"-3"7"-28"0,3-3-24 15,1-1 10-15,0-7 5 16,-5 0 2-16,0 0 11 16,-4 0 7-16,0 3-18 15,-8 5 10-15,-5 3 4 0,-5 8-12 0,-3 15-5 16,-14 16-3-16,-3 3 3 15,-1 12-2-15,4 8 1 16,-3-4-5-16,12 11 0 16,9 8-3-16,17 0 2 0,13 8-4 15,21-8 0-15,5-8-1 16,12-11-2-16,10-8-39 16,3-15-16-16,10-12-74 15</inkml:trace>
  <inkml:trace contextRef="#ctx0" brushRef="#br0" timeOffset="48">20750 17194 136 0,'0'-3'52'0,"0"-1"-28"0,0 4-28 0,0 0 36 15,-5 0-8-15,-3 0-4 31,3 0-5-31,-12 0-9 16,-4 4-2-16,-5-1 2 0,0 5-1 16,-4 0 0-16,4 7-6 15,4 0 1-15,-4 4 0 0,14 1 0 16,-6-1 0-16,18 0 0 16,0-4 2-16,9 1 1 15,4-5 5-15,21 1 3 16,-4-5-6-16,1 1-1 15,-1-8-11-15,0 0-5 0,0-4-16 16,-4-7-8-16,4-1-49 16</inkml:trace>
  <inkml:trace contextRef="#ctx0" brushRef="#br0" timeOffset="49">20694 17217 52 0,'4'-3'22'0,"-4"3"-12"0,4 0 6 0,-4 0 11 0,0 0-3 15,0 0 0-15,0 0 2 16,0 0 1-16,0 0-3 0,0 0-1 16,-4 0-8-16,-5 0-4 15,-4 0-6 1,-4 3 1-16,0 1 3 0,0 0-5 0,-1 4 0 15,1-1-2-15,9 1 1 16,-10 0-2-16,10-1-1 16,-1 1-2-16,5 0-1 15,-1-1-1 1,5 1 3-16,0 0 0 16,5-1 1-16,3 1 0 15,5 0 0-15,9-1 2 16,-1 1 1-16,1 0-4 0,0-1 1 15,3 1 0-15,-7 0 0 16,3-1 4 0,-4 1 2-16,1 0 2 0,-5-1 0 15,-5-3 4-15,-8-4 5 16,0 4 0-16,0 0 1 16,-17 7-11-16,4 1-5 15,-9-12-1-15,-3 0 1 16,-1 7-6-16,4-11 1 0,1 12-12 15,3-12-6-15,5 12-10 16,1 0-6-16,3-5-104 31,18-10 42-31</inkml:trace>
  <inkml:trace contextRef="#ctx0" brushRef="#br0" timeOffset="50">20909 17217 140 0,'-4'0'55'0,"4"4"-30"16,-22 4-21-1,26 3 15-15,-8 5 0 16,4 10 1-16,0 5 0 0,4 19 0 0,1 0-11 15,3-4 1-15,-8 0 1 0,13-4-2 16,0-8 0-16,0 1-8 16,-8-12 0-16,7-4 12 15,-12-8 2 1,5-3 3-16,-5-8-9 16,0-4-3-16,-5-11-6 0,5-4-1 15,-8-12 1-15,4-15 0 16,-1 4 0-16,5-4 2 15,5 0-3-15,7 4-2 32,-7 4 2-32,3 3 0 0,1 8-10 15,8 4-3-15,-8 8 13 16,8 3 8-16,0 5-8 16,1 7-3-16,-1 7 4 15,0 5 4-15,-8 3-2 16,-1 1-1-16,-8 3 0 15,0-4 1-15,-8 0-1 16,-1 1 2-16,-4-5-2 16,0-3 2-16,0 0-18 15,-4-5-4-15,-5 1-22 16,5-4-7-16</inkml:trace>
  <inkml:trace contextRef="#ctx0" brushRef="#br0" timeOffset="51">21211 17236 180 0,'0'-3'68'0,"0"6"-36"0,8-3-37 15,-8 0 10-15,5 4 8 16,8 0 6-1,-1 0-1-15,6-4 0 0,-1 0-10 16,4 0-1-16,1 0 0 0,4-4-3 16,-9 0-3-16,-4 0 0 0,0-3-1 15,0-1 2-15,-5 1 3 16,1-5-4-16,-9 4-1 16,-9 1 0-16,1-1 0 15,-5 4-3-15,-9 0 2 16,1 8 1-16,-9 4 0 15,4 3-3-15,4 1 2 16,5 3 1-16,0 0 2 16,4 5 3-16,4-1 2 15,9-4-3-15,0 0-1 0,5 1-1 16,8-1-2-16,8-3-2 16,5-5 1-16,4-3-26 15,-8-4-11-15,3-4-63 16</inkml:trace>
  <inkml:trace contextRef="#ctx0" brushRef="#br0" timeOffset="52">21568 17187 160 0,'-4'0'60'0,"-22"0"-32"0,13 0-17 0,9 4 15 0,-5 3-10 16,1 1-4-16,-1 3-3 15,0 5-1-15,5-1-4 16,-4 4-1-16,3 0 1 0,5-3 0 16,5-1 0-16,3 0 0 15,5-3 0-15,4-1-11 16,9-7-3-16,-4-4-33 15,-1 0-11-15,1-4-28 16</inkml:trace>
  <inkml:trace contextRef="#ctx0" brushRef="#br0" timeOffset="53">21689 17214 172 0,'-13'-4'66'0,"13"4"-36"0,0 4-33 15,0 3 11-15,0 5-2 16,0 3 3-16,0 4-4 15,0 0-1-15,4 0-2 16,5 1-4-16,-9-1 1 0,4-4-30 0,5-3-12 16,0-9-29-1</inkml:trace>
  <inkml:trace contextRef="#ctx0" brushRef="#br0" timeOffset="54">21659 16995 216 0,'-13'-19'82'0,"13"19"-44"0,8-4-60 0,1 4 8 0,4-4-12 0,9 1 1 16,8-1 3-16,-4-4 1 16,8 0-41-1,9 1-17-15</inkml:trace>
  <inkml:trace contextRef="#ctx0" brushRef="#br0" timeOffset="55">22103 16739 196 0,'-22'-8'74'0,"13"8"-40"0,-12 4-29 0,17 0 19 16,-14 3-13-16,1 1-1 16,-4 11-6-16,-1 12-3 15,5 7 0-15,4 8 1 0,4 11 3 16,1-3 0-16,3 0 2 15,5-5-4-15,5-3-2 16,-1-3 0-16,0-5-1 16,-4-4-20-16,0-7-7 15,0-8-72 1</inkml:trace>
  <inkml:trace contextRef="#ctx0" brushRef="#br0" timeOffset="56">21715 17191 240 0,'-4'-8'90'0,"12"8"-48"0,9-4-49 15,-4-4 14-15,5 5-7 16,3-1 0-16,9-8-3 16,9 8 2-16,0-3 1 15,-5 7-29-15,1 0-10 0,-9 0-54 16</inkml:trace>
  <inkml:trace contextRef="#ctx0" brushRef="#br0" timeOffset="57">22107 17179 200 0,'0'12'74'0,"0"-1"-40"0,0 8-33 15,0-7 16-15,0 3-11 0,0 4-1 16,0 0-3-16,4 0-2 16,-4-3 1-16,9-1-6 0,-9-3 1 0,0-9-88 15</inkml:trace>
  <inkml:trace contextRef="#ctx0" brushRef="#br0" timeOffset="58">22090 17026 244 0,'0'-12'90'0,"4"9"-48"0,5 6-49 15,-9-3 9 1,17 8-8-16</inkml:trace>
  <inkml:trace contextRef="#ctx0" brushRef="#br0" timeOffset="59">22163 17037 232 0,'34'8'-127'0</inkml:trace>
  <inkml:trace contextRef="#ctx0" brushRef="#br0" timeOffset="60">22426 17076 184 0,'-5'-4'71'0,"-3"8"-38"0,-5-4-32 16,9 11 16-16,-5 1-7 15,-4 3 2-15,-4 4-7 16,4 4-1-16,-4 0-2 16,-1 4-2-16,-3 3 1 0,12 1-1 15,14-4 0-15,3-4-3 16,9-4 2-16,1-7-37 16,-1-5-16-16,9-7-28 15</inkml:trace>
  <inkml:trace contextRef="#ctx0" brushRef="#br0" timeOffset="61">22581 17110 236 0,'-43'-23'90'0,"39"42"-48"0,-18-7-49 0,13-1 14 0,1 5-5 16,-10-1 3-16,-3 4 9 15,4 4 3-15,4 0-8 16,8 0-5-16,5 0-3 0,0-4 1 15,9-4 3-15,4-3-2 16,0-4-2 0,8-8-3-16,-3-4-1 0,-10-4-7 15,5-3-2-15,5-5 7 16,-10 1 2-16,1 0 5 16,-9 3 1-16,0 1-1 15,0 3-2-15,8 0 1 16,-8 5-1-16,0-1-5 15,0 4 1-15,0 7 2 16,0 1 1-16,5 7 1 0,3 1 2 16,1 3-1-16,4-4-1 15,0 0-6-15,0-3-4 16,-5-4-27-16,10-5-12 16,-6-3-45-1</inkml:trace>
  <inkml:trace contextRef="#ctx0" brushRef="#br0" timeOffset="62">22710 16857 184 0,'0'31'68'0,"0"-12"-36"0,-4 19-31 0,4-18 14 0,4 6 3 16,0 9 3-16,1-1-10 15,-1 1-7-15,0-1-2 16,1 1-2-16,3-5 0 0,-8-3-29 16,5-8-10-16,8-3-52 15</inkml:trace>
  <inkml:trace contextRef="#ctx0" brushRef="#br0" timeOffset="63">22883 16811 212 0,'-9'0'82'0,"9"4"-44"0,0 27-44 0,0-16 12 16,0 8 5-1,0 8 5-15,0 7-6 16,0 8-1-16,0 0-5 0,0-4-1 0,0 4 1 15,4-4 0-15,1-3 0 16,3-9-20-16,-8-3-9 16,17-12-80-1</inkml:trace>
  <inkml:trace contextRef="#ctx0" brushRef="#br0" timeOffset="64">23007 17152 244 0,'5'19'93'0,"3"-7"-50"0,-3 3-50 0,-1-3 16 0,5-1-6 16,4 4 1-16,0 1 0 16,-1-1 0-16,1 0-2 15,0-3-8-15,0-4-4 0,0-1-32 16,0-7-15-16,9-4-36 15</inkml:trace>
  <inkml:trace contextRef="#ctx0" brushRef="#br0" timeOffset="65">23292 17156 240 0,'-9'12'90'0,"-8"3"-48"0,-17 19-40 0,29-11 17 0,-12 8 10 15,0 3 6-15,-5 20-16 16,1 0-6-16,3-8-8 15,1 0-4-15,4-8 0 0,5-7-39 16,3-8-14-16,1 0-73 16</inkml:trace>
  <inkml:trace contextRef="#ctx0" brushRef="#br0" timeOffset="66">23865 17137 148 0,'-26'-8'57'0,"22"-15"-30"0,-5 12-18 0,5 11 14 0,-5 0 0 15,-4 7 1-15,-4 9-5 16,-4-1-1-16,-1 0-10 16,0 5 1-16,1-1 4 0,4 4-3 15,4 3 0-15,4 1-4 16,1 0 1 0,8 0-4-16,8-4 0 15,9-4 1-15,5 8 2 16,4-16-5-16,4-3-1 0,-4-4-16 15,4-8-6-15,0 0-9 16,-4-7-1 0,0-5-25-1,-5-3-52-15,1-4 18 0</inkml:trace>
  <inkml:trace contextRef="#ctx0" brushRef="#br0" timeOffset="67">23960 16796 192 0,'-9'-23'71'0,"18"19"-38"0,-9 4-43 15,0 0 9-15,0 0 0 16,0 16 5-16,0 7 13 16,0 3 9-16,0 13-13 15,4 7 0-15,-4 11 0 0,0-3-5 16,0-1-2-16,0 1-3 15,0-4 0-15,0-8-2 16,-4-8 2-16,4-3 0 16,0-8 1-16,0-4 4 0,-9-7 0 15,9-12 1-15,9-4-5 16,-9-4-1-16,4-7-6 16,9-1-2-16,-9 1-1 15,5 0 2-15,4 3-3 16,0 1 2-16,0 3 1 15,0 4 2-15,0 4 3 0,4 4 2 16,-9 8 1 0,1 3 0-16,0 0-5 0,4 1-1 15,-13-1 3-15,4 0 3 32,0 1-10-32,-4-5-5 0,0-3-39 15,0-1-18 1,9-3-26-1</inkml:trace>
  <inkml:trace contextRef="#ctx0" brushRef="#br0" timeOffset="68">24261 17236 216 0,'-8'0'82'0,"-5"0"-44"0,13 8-47 0,0 0 14 0,0 3-3 15,-9 1 3-15,18 3 9 16,-9 0 3-16,4 1-8 15,5-1 1-15,4 0 3 0,0 1-3 16,4-5 0-16,4-7 5 16,1-4 4-16,-1-4 0 15,-3-3-2-15,-1-9-7 16,-4 1-2-16,-4-4 0 16,-9 0 0-16,-5-1-4 15,-8 1-3-15,5 0-3 16,-14 0 1-16,5 4-4 15,-9 3-1-15,4 8-19 16,-3 4-9-16,-6 4-20 16,10 0-8-1,4 4-49 1</inkml:trace>
  <inkml:trace contextRef="#ctx0" brushRef="#br0" timeOffset="69">24455 17076 260 0,'5'-8'96'0,"-5"8"-52"0,0-4-32 16,0 4 24-16,0 0-10 15,0 4-3-15,-5 0-18 16,1-4-7-16,0 11 0 15,4 1-2-15,0 7 0 16,0 0 3-16,0 0 0 16,8 4 1-16,5 0 0 0,4 0 2 0,-12 4-1 15,8-4-1-15,-9 0 5 16,-4-4 1-16,-4 0 4 16,4-3 1-16,-13-1-5 15,0-4-2-15,-4-3-2 16,4 0 1-16,-5-4-11 15,-3-4-2-15,8 0-28 16,0-4-11 0,4 0-14-16,5 0-6 15,13-4-31 1</inkml:trace>
  <inkml:trace contextRef="#ctx0" brushRef="#br0" timeOffset="70">24628 17225 244 0,'-9'-8'93'0,"13"8"-50"0,-4 0-52 16,0 0 14-16,0 0 1 15,9 4 4-15,-5 0 14 16,5 0 8-16,0-4 0 16,8 0-17-16,-4 0-8 15,4-4-5-15,-4 0 0 16,4-3 3-16,0-1-2 15,-8-4-2-15,4 1 0 16,-5-4-1-16,-3-1-3 16,-5 1 2-16,-5 0-6 0,-3 3-3 15,4 4 1-15,-14 5 0 16,-3 3 3-16,4 3 4 16,-14 5 1-16,6 7 1 15,-6 5 0-15,10-1 0 16,4 0-3-16,4 0 2 15,4 4 1-15,5 0 2 16,8 0-1-16,9 0-1 16,0 0 3-16,0-4 0 15,0-4-10-15,0-3-3 16,0-4-24-16,4-5-10 0,-4-3-50 31,4-3-42-31,5-5 50 0</inkml:trace>
  <inkml:trace contextRef="#ctx0" brushRef="#br0" timeOffset="71">24791 17187 192 0,'0'0'71'0,"0"4"-38"0,5-1-34 0,3 1 12 16,-8 4 6-16,0 7 6 16,0 0-1-16,0 5-1 0,0-1-11 15,0-4-2-15,0 0-1 0,0-3-1 16,0-1 1-16,0-3-4 15,0-4 0-15,0-4 5 16,0 0 5-16,5-4-5 16,-1-4 0-16,-4-7-2 15,13 0 1-15,0-4-6 16,8-8-3-16,-3 4 1 16,-6-4 2-1,1 4 0-15,0 4 2 16,5 11-2-16,-1 4 2 15,4 1 0-15,-8 10 1 16,5 5 0-16,-1 3 0 16,-4 4 0-16,-5 0 0 15,-3 4 0-15,-5 4 0 16,0-4 0-16,0 0 0 0,-5-4-11 16,5-3-3-16,0-1-44 15,0-7-19-15,5-5-53 16</inkml:trace>
  <inkml:trace contextRef="#ctx0" brushRef="#br0" timeOffset="72">25041 16493 236 0,'-4'-7'90'0,"4"3"-48"0,4-19-38 0,1 27 21 0,-1 0-16 15,5-1-5-15,-1 5 0 16,9 7-1-16,-4 8-1 16,13 12 1-16,0 11 2 0,4 19 9 15,-4 15 3-15,-4 5 3 16,3-1 2-16,-16 4-10 16,-5-4-2-16,-8 1-4 15,-5-1-1-15,-16-8-1 16,-6-10 0-16,-3-9-18 15,-1-7-5-15,1-8-53 16,8-8-20 0</inkml:trace>
  <inkml:trace contextRef="#ctx0" brushRef="#br0" timeOffset="73">15131 17401 124 0,'0'-4'49'0,"0"4"-26"16,0 0-16-16,0 0 15 0,0 0-2 15,0 0 3-15,0-3-9 16,0 3-1-16,0 0-7 16,0 0 5-16,0 0 2 0,0 0 2 15,0 0 1-15,0 3-2 16,-5 17-1-16,1 6-3 16,4 5-1-16,-8 3-5 15,3-3-1-15,5 0-3 16,5 3-3-16,3 4 2 15,-4 1 0-15,9-9-2 16,0-3 2-16,5-4 5 16,-1 0 2-16,0-4-2 0,0-3-3 15,9-5 2-15,9 1 0 16,-5-5 1-16,0-3 2 16,0-4-1-16,0 0 0 15,9 0-3-15,-13-4 1 16,13-7-2-16,-1-1-1 15,-3-11-2-15,-1 4 1 16,1 4 1-16,4 3 0 16,-1 5 0-16,1 11 0 15,-4 3-3-15,8 9 0 16,8-1 2-16,-12 0 0 0,0 4 1 16,-5 0 2-16,-3 1-1 0,-6-1 2 15,-3-4 0-15,-5-3 3 16,1-1 3-16,-14 1 2 15,4-5-3-15,-3 1 0 16,-5-8-3-16,0 4 2 16,-5-4-2-16,1-4 0 15,0 0-3-15,0-4 1 16,4 1-2-16,0-5-1 16,4 1 1-16,4-1-1 15,5-7 0 1,0 4 0-16,5-8-3 15,12 0 0-15,4 0-1 16,1 4 0-16,3 3 3 0,6 5 2 0,3-1-2 16,5 5-2-16,12 7 2 15,5 0 0-15,-13 4 1 16,5 7 0-16,3-3 2 16,-4-1 1-16,-3-3 1 15,-1 0 2-15,-5-12 3 16,-3 1 2-16,-10-5-3 15,-3-3 0-15,-5 0-1 16,-4-5 1 0,-17 1-18-16,-1 0-7 15,-16 0-83-15,-1 4-33 16</inkml:trace>
  <inkml:trace contextRef="#ctx0" brushRef="#br0" timeOffset="74">15527 18278 160 0,'0'-7'60'0,"-4"7"-32"0,0 0-15 16,4 0 17-16,-13 0-2 16,4 3 1-16,-4 1-8 15,0 0-2-15,-4 4-11 16,-9-1-5-16,9 1-2 0,-5 0-1 15,18-1 2-15,-5 5-3 16,18-1 0-16,0 1 1 0,12-1 0 16,9 5 0-1,-4 3 2-15,0 0 1 16,4 0 1-16,-8 0 6 16,-5 0 4-16,-4-3 6 15,-13-1 2-15,-4 0-5 16,-9-3-2-16,-5-4-7 15,-3-5-3-15,-5-3-5 16,-4 0 0-16,4-3-20 16,-8 3-7-16,21-4-21 0,4 0-8 15,13 0-60 1</inkml:trace>
  <inkml:trace contextRef="#ctx0" brushRef="#br0" timeOffset="75">15807 18363 244 0,'-4'-4'90'0,"4"8"-48"0,0-1-36 0,0-3 38 16,9 12-7-16,4 3-12 15,4 1-5-15,4-5-12 16,1 1-3-16,12-9-1 0,1 1-2 15,-1-4 1-15,1 0-2 16,-14-7-1-16,1-1 3 16,-5 0 2-16,-4 1-2 15,-4-5-2-15,-9 4 0 16,-9 1 1-16,-8-1-3 0,-9 0-2 16,-4 5-1-16,-5 6 3 15,-4 9-2-15,1 7 1 16,3 0 0-16,14 0-2 15,-5 0 3-15,13 1 0 16,4-1 3-16,14 0 1 16,8 0-4-16,8 0 1 15,5-3 0-15,13-1 2 16,-1-4-1-16,1-7 2 0,0-4-20 16,0-4-6-16,-5-3-28 15,-4-5-10 1,-4 1-41-1,4-1-35-15,-4-18 53 16</inkml:trace>
  <inkml:trace contextRef="#ctx0" brushRef="#br0" timeOffset="76">16363 18091 248 0,'-8'-39'93'0,"8"39"-50"0,0-4-35 15,0 4 24-15,0 0-7 16,0 4 3-16</inkml:trace>
  <inkml:trace contextRef="#ctx0" brushRef="#br0" timeOffset="77">16355 18106 511 0,'0'50'22'0,"0"7"-3"0,0 4-11 16,0-3-5-16,4-4-2 0,0-5-1 15,0-3-3-15,9-4 2 16,-8-7-21-16,-1-8-8 16,0-8-29-16,1-4-13 15,-5-7-49-15</inkml:trace>
  <inkml:trace contextRef="#ctx0" brushRef="#br0" timeOffset="78">16195 18393 316 0,'-4'-4'121'0,"-1"4"-66"0,18-3-58 0,0 3 24 0,5-4-6 15,3-4 3-15,14 4-10 16,12-3-2-16,5-1-4 15,-1 0-17-15,10 1-7 0,-1-9-128 32</inkml:trace>
  <inkml:trace contextRef="#ctx0" brushRef="#br0" timeOffset="79">17100 17570 112 0,'-4'-12'44'0,"8"8"-24"0,-4-26-13 0,4 22 15 16,5 0 2-16,-9 5 3 16</inkml:trace>
  <inkml:trace contextRef="#ctx0" brushRef="#br0" timeOffset="80">17113 17489 319 0,'0'0'29'0,"0"27"-3"15,4 4-8-15,0 3-2 0,5 8-4 16,4 0 0 0,0-7-3-16,4-4 2 15,5-5-6-15,8-3-1 16,0-3 0-16,0-5 0 16,5-4-2-16,-5 1 1 15,-4-5-2-15,0 1 2 16,4-4-2-16,-9-4 2 0,1 0-2 15,8-4-1-15,-4 4 1 16,4-4 1-16,-8 0-3 16,3 1-2-16,6-9 2 15,-1 8 2-15,4 4-2 16,14 0 0-16,-14 4 1 16,5 4 2-16,-9 3 8 0,9 5 5 15,-9-1 2-15,-4 4-1 16,0-4-8-16,-18 1-3 15,1-1 3-15,-9-3 5 16,-4-5-3 0,-1-3-5-16,-3-4-3 15,8-4 1-15,-9-3 0 16,9-9-6-16,9 1 0 16,-1-4-1-16,5 0-1 15,4 3 1 1,1 1 3-16,3 0-2 15,5 3-1-15,0 5-2 0,13 3 1 0,-1-4 5 16,-3 8 2 0,4 0 4-16,8 0 3 0,1 0 0 15,-1 0 2-15,-8-8-4 16,-5 1-2-16,1-9 0 16,-9 1-1-16,-1 0-13 15,-12-4-7-15,0-1-40 0,-13 1-18 16,-8 0-72-1</inkml:trace>
  <inkml:trace contextRef="#ctx0" brushRef="#br0" timeOffset="81">17535 18045 148 0,'0'-4'55'0,"0"4"-30"0,0 0-12 16,0 0 19-16,0 0-9 0,0 0-4 16,0 0-8-16,0 0-5 15,9 7-3-15,-9 13 4 0,4 10 5 16,-4 9 3-16,0 7 3 16,0 0-1-16,-4 3-1 15,4-3-6-15,0-4-4 16,0-3-1-16,0-5-1 15,0-3 0-15,0-8 0 16,0-4-2-16,0-4-2 16,0 1 3-16,0-5 0 0,0-3-15 0,-9-4-4 31,5-4-43-31,4-4-19 16,4 0-23-16</inkml:trace>
  <inkml:trace contextRef="#ctx0" brushRef="#br0" timeOffset="82">17716 18424 148 0,'-4'4'57'0,"4"15"-30"0,4-8-21 0,-4-11 17 16,9 4 1-16,-1 0 3 15,10 0-8-15,-10 0-4 0,9-4-8 16,5 0-1-16,4 0 1 0,-13 0 1 16,4-8 0-16,0 8-2 0,-4-8-1 15,0 1-1-15,-4 3 0 16,-5-8-5-1,-4-3 1-15,0 4 0 16,-4-1-3-16,-5 1 0 16,-4 3-1-1,0 0 0-15,-4 8 3 16,-5 0 0-16,1 0 1 16,-1 4 2-16,5 8-1 15,0-1-1-15,0 4 1 16,4 1-1-16,4-1 2 0,-4-4 3 15,9 1-2-15,4-1-2 16,13 5 0-16,0-1 1 16,4-3 1-16,9-1 1 15,0 1-13-15,4-5-4 16,0 1-16-16,0-4-7 16,5-4-62-1</inkml:trace>
  <inkml:trace contextRef="#ctx0" brushRef="#br0" timeOffset="83">18263 18213 160 0,'0'-23'63'0,"-21"-7"-34"0,8 10-34 16,9 5 60 0,-5 4-14-16,0-1-8 15,1 4-8-15,-10 8-15 16,1 8-6-16,0 11-1 0,4 0-2 16,4 4-1-16,-8 8 1 0,9 4-1 15,3 7-3-15,1-4 2 16,4 0 1-16,0 1 2 15,4-1-1-15,1 0-1 16,-1-3 3-16,0-9 0 16,1-3-1-16,-1-7 1 0,-4-5-33 15,0-3-12-15,0-4-52 32,0-4-37-32,-4-4 53 15</inkml:trace>
  <inkml:trace contextRef="#ctx0" brushRef="#br0" timeOffset="84">17901 18435 228 0,'-8'-7'88'0,"8"7"-48"0,4-4-42 15,-4 4 17-15,9 0-2 16,8-4 4-16,9 0-7 0,4 0-3 16,4 1-4-16,1-1-3 15,4 4 1-15,-13 0-4 0,8-4 0 16,5 0-34-16,-5 0-12 15,-8 0-55 1</inkml:trace>
  <inkml:trace contextRef="#ctx0" brushRef="#br0" timeOffset="85">18380 18163 220 0,'-18'-26'85'0,"14"26"-46"0,0 30-41 0,4-18 17 16,0 3 2-16,-4 4 4 16,4 4-2-16,-9 8 1 15,9 7-11-15,0 0-3 0,0 1-2 16,0-1 0-16,9-4 0 16,-9 1-2-16,4-8-2 15,0-4-15-15,-4-4-5 16,0-4-25-16,0-3-12 15,-4-8-46-15</inkml:trace>
  <inkml:trace contextRef="#ctx0" brushRef="#br0" timeOffset="86">18186 18370 272 0,'0'-7'101'0,"0"7"-54"0,13-4-39 15,-13 4 21-15,4-4-11 16,13 0 0-16,5-4-7 0,-1 1-1 16,10-1-6-16,-6 4-5 0,10-3-2 15,-1-1-36-15,-4 4-16 16,-4 0-76 0</inkml:trace>
  <inkml:trace contextRef="#ctx0" brushRef="#br0" timeOffset="87">19017 18397 136 0,'9'-31'52'0,"-9"28"-28"0,4-13-11 0,1 12 17 16,-5-3 0-16,0-1 2 15,-5 0-6-15,1 1-2 16,-5 3-13-16,-8 4 0 0,-9 8 0 15,0 7-9-15,1 8 0 32,-1 4-2-32,4 0 2 0,5 3-1 15,8 1-1-15,1-4-2 16,8-4 1-16,13-4-1 16,8-4 0-16,-4-7 4 15,5-4 3-15,-5-8 0 16,0-4 0-16,5-3-6 15,-5-1 1-15,-4 1 0 16,0-9 2-16,0-3-3 0,-13 4 0 16,4 4 3-16,-4 4 3 15,0 11 2-15,-4 0 1 16,4 11-7-16,-9 0-2 16,9 5 0-1,0 7 2-15,9 0 0 0,-5 4 2 16,14-4-4-16,3 0 0 15,1-8-15-15,4-4-6 16,-1-3-60 0,10-8-61-16,4 0 41 15</inkml:trace>
  <inkml:trace contextRef="#ctx0" brushRef="#br0" timeOffset="88">19401 18370 188 0,'0'-11'71'0,"0"7"-38"0,-9 0-14 15,9 4 23-15,-4 0-3 16,0-4 1-16,-1 4-16 16,-3 8-4-16,-1-8-12 0,-8 4-5 0,-5 3 0 0,5 5-2 15,4 3-1-15,9 1-2 16,-5-1 1-16,5 0-4 15,17 0 1-15,-4 5 2 16,3-1 3-16,-3 0 2 16,0 0 3-16,-5 0-1 15,-8 0 2-15,-9-3 0 16,4-1 1-16,-8-7-4 16,-5-1-1-16,5-3-1 15,-9-4-2-15,9 0-24 0,4-4-11 16,-4 1-29-16,8-1-12 15</inkml:trace>
  <inkml:trace contextRef="#ctx0" brushRef="#br0" timeOffset="89">19681 18424 232 0,'-9'0'88'0,"9"4"-48"0,-4 15-45 15,4-12 17-15,0 5-3 16,0-1 2-16,0 5-1 16,0 3 1-16,0 0-6 15,4 0-1-15,-4-3 0 0,0-1-5 16,0-4 1-16,9 1-40 16,-9-4-15-16,0-8-50 15</inkml:trace>
  <inkml:trace contextRef="#ctx0" brushRef="#br0" timeOffset="90">19655 18282 280 0,'-13'-15'104'0,"13"3"-56"0,0 8-54 0,5 1 19 15,-1 3-12-15,0-4-1 16,5 4-2-16,-5 0 0 0,9 0 2 15,-4 4-18-15,8 3-8 0,0 5-88 16</inkml:trace>
  <inkml:trace contextRef="#ctx0" brushRef="#br0" timeOffset="91">19871 18332 256 0,'0'-4'96'0,"-9"8"-52"0,5 0-36 15,-1-4 24-15,1 4-9 0,-5 3-1 16,1 1-12 0,-1 7-6-16,5-3-3 15,4-1-4-15,4 5 2 0,5-1-1 16,4 0 0-16,0 4 2 16,0 4 2-16,4 0-1 0,-4 4 2 15,-9 0 4-15,0 0 6 16,-8-4-3-16,-5 0 0 15,1-4-6-15,-9-4-3 16,-5-3-31-16,5 7-15 16,-9-4-94-1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3:25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3285 6305 148 0,'-3'0'57'0,"3"0"-44"0,0-3 23 0,0 3 6 16,0-2-3-16,0-1 2 15,0-2-6-15,3 0-1 16,0-3-19-16,3 0 0 0,3-3 1 16,3 3-4-16,3-2-2 15,0 2-5-15,2 0-2 16,1 2-6-16,0 4 0 15,0 2 1-15,0 5 3 16,0 3-2-16,-3 5-2 16,-4 6 4-16,-5 5 1 15,-6 5-3-15,-6 5 1 16,-2-2 0-16,-7 0 2 0,-3-3-1 16,0 0-1-16,-3-3 1 15,3-2 1-15,3-3-3 16,3-5 0-16,4-3 3 15,2-2 1-15,3-3 1 16,9-3 4 0,5 0 3-16,4-2-2 15,3 0 2-15,0-1-4 16,3 1 1-16,0 0-5 16,0-1 0-16,-4-2-1 15,-2 3-2-15,-3 0-19 16,0-3-8-16,-3 0-32 15,0 0-13-15,0-3-59 16</inkml:trace>
  <inkml:trace contextRef="#ctx0" brushRef="#br0" timeOffset="1">3687 6083 208 0,'0'0'79'0,"3"2"-61"0,0 4 17 0,-3-6 3 16,3 2-7-1,0 4-1-15,0-1-10 0,-3 0-2 16,0 3-7-16,0 3-4 16,0-1-4-1,0-2-2-15,0 0 2 16,3-2-2-16,0-4-1 16,6 3 1-16,0-2-1 15,2-3 0-15,4 3 0 16,0 2 0-16,0 0 0 15,0 1-3 1,-3 2 0-16,-3-1 8 0,0 1 6 16,-3 0 1-16,-6 0 1 15,-3 0-3-15,-6-2-1 16,-3-1-5-16,0-3-1 16,-3-2-19-16,-3 0-7 15,0-2-28-15,1-1-10 0,-1-2-69 16</inkml:trace>
  <inkml:trace contextRef="#ctx0" brushRef="#br0" timeOffset="1.0375">3669 6043 244 0,'9'0'90'0,"0"0"-70"0,12-3 17 16,-9 3 2-16,2-2-17 15,4-1-4-15,3-2-11 0,0 0-5 16,0-1-1 0,3 1-52-16,8 0-23 0,1-3-44 15</inkml:trace>
  <inkml:trace contextRef="#ctx0" brushRef="#br0" timeOffset="2.0375">4327 6342 260 0,'-12'3'96'0,"9"-3"-75"0,3 2 19 0,0-2 2 15,0 0-9-15,0 0 0 16,6 3-12-16,3-3-5 16,3 0-9-16,6-3-3 0,2 3 0 15,4-2-5-15,0 2 1 16,0 0-5-16,0 0-1 15,-6 0-24-15,-1 0-10 16,-5 2-34-16,-3 1-14 16</inkml:trace>
  <inkml:trace contextRef="#ctx0" brushRef="#br0" timeOffset="3.0375">4345 6506 244 0,'-9'5'93'0,"9"-2"-72"0,-3 2 11 15,3-5 3-15,3 3-10 16,0 0-2-16,6-1-9 16,8 1-4-16,10-3-5 15,9-3-4-15,0-2 2 0,2-3-31 16,1-3-13-16,3 1-89 16</inkml:trace>
  <inkml:trace contextRef="#ctx0" brushRef="#br0" timeOffset="4.0375">5119 6342 180 0,'-6'-5'68'0,"3"2"-52"0,3 3 17 0,0 0 4 16,0 0-2-16,0-3 4 15,0 1-8-15,0 2-4 16,3-3-15-16,0-2-1 0,6 0 2 0,2-1-5 15,4 1-2-15,0 0-6 16,0 2 0-16,0 6 0 16,0 2 0-16,0 6-5 15,-3 2 1-15,-6 5 2 16,-3 1 1-16,-3-1-2 16,-3 1 2-16,-3-1 1 15,3-2 2-15,0-2-6 16,3-4 1-16,3 1-4 15,3-1 0-15,3 4 1 16,2-1 4-16,1 3-1 16,0 0 1-16,-3-1 4 15,-3 1 3-15,-6 0 15 16,-3-3 7-16,-6-2-9 16,-3 0-5-16,-3-6-4 0,1-3 1 15,-1-2-7-15,0-2-4 16,0-3-25-16,3-1-10 15,3-2-32-15,6-2-12 16,6-4-42 0</inkml:trace>
  <inkml:trace contextRef="#ctx0" brushRef="#br0" timeOffset="5.0375">5529 6321 288 0,'0'-5'107'0,"6"5"-83"0,6-6 2 15,-3 4-6-15,3 2-7 16,6-3 2-16,3 3-8 16,0 0-4-16,-1 5-2 15,-2 6-4-15,-3 5 0 0,-6 8 2 16,-6 5 2-16,-6 2-9 0,-6-4-2 16,3-6 5-16,-12 8 4 15,-5 6 2-15,-1-9-1 16,3-5 1-16,6-2-1 15,3-3 6 1,6-3 6-16,3-3 5 0,9-2 4 16,6-2-7-16,6-1-1 15,6-2-5-15,2-3-3 16,7 2-2-16,0 1-3 16,3 0-2-16,-13-1-1 15,-2 1-25-15,3 2-9 16,-3-2-41-16,6-1-15 15,-6 1-24-15</inkml:trace>
  <inkml:trace contextRef="#ctx0" brushRef="#br0" timeOffset="6.0375">6479 6122 184 0,'0'3'71'0,"3"-3"-55"0,0 0 2 16,-3 0-3-16,3 5 12 15,-3 1 7-15,-3-1-2 16,-3 3-2-16,-6 3-16 15,-9 2-2-15,-3 3-1 0,-5 2-4 0,-4 3-2 16,0 0 0-16,3-2 1 16,3 0 1-16,4-4 1 15,2-1 4-15,6-4 5 16,3 1-7-16,6 2-3 16,3-2-2-16,3-1-1 15,6 3 2-15,9 3 3 16,15 0-2-16,5 0 1 15,7 0-5-15,3 2 0 16,-4 1-3-16,1-1-1 16,-3 1-1-16,-6 0 0 15,-4-4-5-15,-5 1 0 16,-3-3-17-16,-6 1-7 16,-3-6-38-16,0-3-19 15,0 0-35 1</inkml:trace>
  <inkml:trace contextRef="#ctx0" brushRef="#br0" timeOffset="7.0375">6994 6228 292 0,'0'0'110'0,"6"6"-86"0,-9 2 5 0,3-3-5 16,0 5-1-16,-3 1 3 15,0 2-13-15,-3 3-6 16,0 0-4-16,0-3-3 0,3-2 3 16,0-1-2-16,3-4 2 15,0-1-2-15,6-5-1 16,6 0-2-16,9-3 1 0,0-2 1 16,2 2 0-16,4 3-3 15,0 6 0 1,0 4 2-16,0 9 2 0,-7 2 6 15,-5 3 4-15,-6 0 2 16,-9-1 3-16,-9-1-5 16,-6-1 1-16,-3-3-7 15,-2-5-3 1,-1-2-15-16,-6-6-6 0,3-2-28 16,-3-3-12-16,1-5-22 15,-1-3-10-15,6-8-19 16</inkml:trace>
  <inkml:trace contextRef="#ctx0" brushRef="#br0" timeOffset="8.0375">6982 6181 348 0,'-3'-3'129'0,"15"0"-100"0,12 1 2 0,-15-1-5 15,2 0-3-15,7 1 3 16,9-3-11-16,6-1-4 16,3 1-7-16,-1-3-20 0,1 0-7 15,0 3-44-15,-1 2-17 16,-2 3-62 0</inkml:trace>
  <inkml:trace contextRef="#ctx0" brushRef="#br0" timeOffset="9.0375">7381 6223 320 0,'-3'-5'121'0,"6"-1"-95"0,15 4-4 15,-9-1-10-15,5 0-6 16,4 3 3-16,0 0-4 0,0 6-3 15,0 2-1 1,-3 5-1-16,-6 5 2 0,-6 12-8 0,-9 4-1 16,-9 8-1-1,-6 1 0-15,-3 2 5 16,-3-8 1-16,4-6 6 16,5-7 2-16,6-5 13 15,3-3 5-15,6-6-4 0,9-2-1 16,6-3-7-16,9-2 0 15,5-3-5-15,10 0-2 16,6 0-2-16,-1 0 0 16,1 0-31-16,3 0-13 15,-4 3-122 1</inkml:trace>
  <inkml:trace contextRef="#ctx0" brushRef="#br0" timeOffset="10.0375">21323 14092 132 0,'6'0'49'0,"-3"0"-38"0,0-3 10 0,0 3 2 16,0-3 2-16,0-2 4 16,0-3-4-16,0-2-1 15,-3-1-13-15,0-2 11 0,-3 0 7 16,-3-1-2-16,-6 4-1 16,-3 2-6-16,-3 5-2 15,-6 8-10-15,-2 9-3 16,-4 10-1-16,-3 7 2 15,0 6-3-15,7 6 0 16,5-4 1-16,12 4 2 16,12-4-5-16,12-2-3 15,8-5 1-15,10-5 2 16,3-6-2-16,3-5-2 16,2-8-45-16,1-6-20 15,-6-7-62-15</inkml:trace>
  <inkml:trace contextRef="#ctx0" brushRef="#br0" timeOffset="11.0375">21121 15084 220 0,'0'-3'82'0,"3"9"-64"0,-3 1 2 16,0 4-2-16,0 5-6 15,0 8 3-15,0 8 14 16,-3 5 6-16,0 2-18 16,0 1-5-16,-3 0-4 0,3-6-4 0,0-5-1 15,0-5-12-15,3-6-7 16,0-2-33 0,0-8-14-16,0-8-31 15,6-10-33-15,-3-9 48 16</inkml:trace>
  <inkml:trace contextRef="#ctx0" brushRef="#br0" timeOffset="12.0375">21100 15068 304 0,'-12'-16'112'15,"9"8"-87"-15,6 6-9 0,3-1-9 0,6 0-12 16,6 1 1-16,5 4 2 15,7 4 1-15,3 7 1 16,3 5 6-16,2 3 4 0,-2 6-3 16,-9 5 1-1,-9 5 8-15,-12 2 5 16,-12 1-5-16,-9-5-1 16,-12-6 2-16,-6-3 1 0,-5-2-12 15,-4-8-3-15,0-3-29 16,3-2-10-16,10-9-90 15,5-10-68 1,6-10 69-16</inkml:trace>
  <inkml:trace contextRef="#ctx0" brushRef="#br0" timeOffset="13.0375">20948 16227 264 0,'-3'21'99'0,"6"6"-77"0,3 20-9 0,-3-20-7 0,-3 4-2 15,0 6 2-15,0 6 4 16,0-1 4-16,0-2-8 15,0-3-1-15,0-8-1 0,3-3-5 16,0-7-1-16,0-6-30 16,3-8-14-16,0-10-12 0,3-5-4 15,0-12-24 1</inkml:trace>
  <inkml:trace contextRef="#ctx0" brushRef="#br0" timeOffset="14.0375">21159 16277 260 0,'3'-21'99'0,"0"21"-77"0,0-3-2 0,-3 3-7 16,3 8-3-16,0 6 1 15,3 9 3-15,-3 6 2 16,0 11-9-16,0 2 0 0,0 6 3 16,0 0-6-16,0-3-2 15,0 0-21-15,0-8-8 16,0-8-37-16,0-3-14 15,3-12-27 1</inkml:trace>
  <inkml:trace contextRef="#ctx0" brushRef="#br0" timeOffset="15.0375">20978 16507 376 0,'-9'-10'140'0,"15"10"-109"0,9-6-13 15,-3 4-12-15,5-3-13 16,10 5 2-16,3-3-10 0,3 0-6 16,2 1 12-1,4 2-71-15,3 0-28 0,-7 5-11 16</inkml:trace>
  <inkml:trace contextRef="#ctx0" brushRef="#br0" timeOffset="16.0375">21365 17428 252 0,'-9'-10'93'0,"6"7"-72"0,-9-2 14 0,6 5 0 0,-6 2-7 16,-3 4-2-1,-6 4 1-15,-3 3 0 16,1 3-14-16,-1-3-6 0,3 6 0 0,6-6-9 16,6 6 0-16,6-6-2 15,9 8 2-15,6 3-4 16,6-3 2-16,6 6 2 16,3-1 1-16,-1 3 3 15,-2-5 1-15,-6-6 1 16,-6 6 0-16,-9-8 11 15,-9 3 7-15,-9-6 0 16,-12-3 1-16,-6-2-19 16,-8-8-7-16,-7 0-50 0,-2-8-20 15,5 3-89 1</inkml:trace>
  <inkml:trace contextRef="#ctx0" brushRef="#br0" timeOffset="17.0375">6425 18267 176 0,'-3'0'68'0,"3"-3"-52"0,3 6 19 16,-3-3 5-16,3 5-5 15,3 0 2-15,0 3-4 16,0 3 0-16,0 5-18 16,0 8-2-16,-3 2-2 0,0 6-6 15,0-3-1-15,0 3-2 16,0-6 1-16,-3-2-2 16,0-8 2-16,0 2-24 0,3-10-11 15,0 3-49 1,6-8-21-16,0-11-7 15</inkml:trace>
  <inkml:trace contextRef="#ctx0" brushRef="#br0" timeOffset="18.0375">6657 18357 84 0,'-6'-5'33'0,"9"5"-26"0,-3 0-6 0,0 0-3 0,0 0-2 16,3 0 2-16,0 0 1 15,0 0 1-15,0-3 15 16,-3 3 10-16,3 0 7 15,-3 0 3-15,0 0-4 16,0 0-1-16,-3-5 0 16,0 5 1-16,0 0-16 15,0-6 6-15,-3 6 6 0,4-2-2 16,-1-4 0-16,3 1-5 16,0 2 0-16,3-7-9 15,2 2-2-15,7 0-5 16,3-3-1-16,3 3-3 15,3 3-1-15,3 0 1 16,0 5 0-16,-1 5 0 0,-5 8 0 16,-6 1 0-16,-6 4 0 15,-6 3 2-15,-3-2 1 16,-3 2-1-16,-3 3 1 16,0-6 0-16,3-4 3 15,3-1-8-15,6-5 0 16,3 5 0-16,9-5 1 15,3 2-2-15,0 4 0 0,0-6 2 16,-3 5 2-16,-3-8 4 16,-6 8 4-16,-6-5 11 15,-9 3 5-15,-6-3-7 16,-9 0-3-16,-3-3-11 16,-3 0-2-1,1-5-11-15,2 0-2 0,3 0-12 16,6-5-5-16,6 5-38 15,6-5-17-15,15-3-52 16</inkml:trace>
  <inkml:trace contextRef="#ctx0" brushRef="#br0" timeOffset="19.0375">19159 18410 280 0,'-3'5'104'0,"3"-5"-81"0,0 8-8 16,0-8-9-16,0 0 3 15,0 0 5-15,6 0 5 16,0 0 1-16,0 0-11 15,0-8-1-15,3 0-1 0,3-5-3 0,0-3-1 16,-1 3-1-16,1-3 1 16,0 3-2-16,-3 2-1 15,-3-2 1-15,0 5-1 16,0 3-3-16,0 5 2 16,-6 0-1-16,3 5-2 15,0 3 3-15,0 10 0 16,0 4 3-16,3 9 1 15,-3 6-4-15,3-2 1 16,-3-4-2-16,3 1-2 16,0-3-19-16,-3-2-10 15,0-9-23-15,0 1-7 16</inkml:trace>
  <inkml:trace contextRef="#ctx0" brushRef="#br0" timeOffset="20.0375">19201 18677 324 0,'-12'-5'121'0,"12"5"-95"0,3 0 7 16,3 0-3-16,3 0-10 15,6 0-2-15,5-3-6 16,4 3-2-16,3-5-6 16,6 5-7-16,2-6-1 0,1 6-36 15,0 6-13-15,-3-1-99 16</inkml:trace>
  <inkml:trace contextRef="#ctx0" brushRef="#br0" timeOffset="21.0375">12381 18592 328 0,'3'0'123'0,"3"0"-95"0,-3 0 14 16,-3 0-1-16,0 0-21 15,0 0-3-15,6 0-11 16,-3 0-4-16,0-5-1 16,0 2-15-16,3 3-3 0,0-5-51 15,3 0-20-15,9 5-52 16</inkml:trace>
  <inkml:trace contextRef="#ctx0" brushRef="#br0" timeOffset="22.0375">12822 18584 304 0,'9'-5'115'0,"-6"5"-89"0,0 0 10 0,-3 0 0 16,0 0-18-1,0 0-4-15,0-5-12 0,0 5-3 16,0-3 0-16,0-2-29 0,0 0-12 16,6 5-95-1,3-8-47-15,6 2 90 16</inkml:trace>
  <inkml:trace contextRef="#ctx0" brushRef="#br0" timeOffset="23.0375">13316 18584 312 0,'12'-5'115'0,"-6"5"-89"0,0 5-1 0,-6-5-5 0,0 0-16 15,3-5-5-15,-3 5-83 16,0-5-38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3:44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14766 10435 192 0,'0'-8'71'0,"9"6"-55"16,-6 2 15-16,-3 0 3 0,5 0-4 15,1 0 26 17,-3 10-2-32,0 1-29 15,0 7-6-15,-6 9-7 0,0-3-1 16,-3 5 1-16,-5 0-4 15,-4-3-3-15,0-2-5 16,3 0 0-16,-3-6-7 16,6-2-3-16,0 0 6 15,3-5 1-15,3-3 9 16,0-3 6-16,15 0-4 16,0 3-2-1,6-3-1-15,0-5-6 0,3 0-1 16,-1 0-2-16,1 0 3 15,0 0-2-15,0 0 1 16,0-2-7-16,-3-1-2 16,-3 1-29-16,-1-4-12 15,-2 1-22-15,0 2-8 16,-6-5-25 0</inkml:trace>
  <inkml:trace contextRef="#ctx0" brushRef="#br0" timeOffset="271.0548">14950 10488 228 0,'-3'-21'88'16,"0"16"-69"-16,3-1 11 0,3 4 1 16,-3 2-6-16,0 0 0 0,3 8-11 15,0 5-4-15,3 8-6 16,-3 13 6-16,0 3 3 0,0 6 0 15,-3 2 0-15,0 2-5 16,0 4-3-16,0-4-5 16,3-4 0-16,0-4 0 15,0-4 0-15,0-14-7 0,0 0-3 16,0-5-45-16,6-11-19 16,0-10-52-1</inkml:trace>
  <inkml:trace contextRef="#ctx0" brushRef="#br0" timeOffset="722.8242">15453 10642 240 0,'-6'-3'90'0,"9"3"-70"0,-9 0 15 16,0 0 0-16,0 16-12 16,-6-6 0-16,1 6-12 15,-1 0-2-15,0-3-5 16,0-2-1-16,3 2 1 0,3-2-5 15,9 2-3 1,3 0-1-16,6 3 1 16,0 5 2-16,0 3 1 15,-1 3 3-15,-2-6 3 16,-9 5 13 0,-3 9-1-16,-5-17-6 0,-7-2-2 15,0-5-3 1,0-11-1-16,0-3-21 15,0-2-7-15,0-3-12 0,3-3-4 16,3-2-32-16,9-8-12 16,9-1-16-1</inkml:trace>
  <inkml:trace contextRef="#ctx0" brushRef="#br0" timeOffset="1082.5444">15489 10753 252 0,'3'0'93'0,"-6"-3"-72"0,3 11-8 0,6-3-8 0,-6 3-1 16,3 3 2 0,-3 2 11-16,0 6 4 0,3 4-11 15,0 1-1-15,6-3-2 0,-3 0-1 16,6-5-1-16,-1 0-3 16,7-10-2-1,0-12-21-15,9-4-11 0,-9-6-20 31,3 3 28-31,0-9 0 0,-10-1 14 16,1-1 7-16,-6 3 26 16,0 5 12-16,0 5-17 15,-3 8 8-15,3 1 4 0,-6 15-12 16,-3 8-4-16,3 3-3 16,0 5-6-1,3 0-3-15,6-5 1 16,-3 8 0-16,-3-11-23 0,6-2-9 15,0-1-37-15,0-13-13 16,0-13 257-16,3-7 118 16</inkml:trace>
  <inkml:trace contextRef="#ctx0" brushRef="#br0" timeOffset="1248.5838">15813 10732 276 0,'-15'10'104'0,"15"-7"-81"0,3 7-17 0,-3-2-12 16,0 0-1-16,0 3 3 0,0 2 6 16,0-2 1-1,-3-1-1-15,3-2-28 0,0 0-12 0,0 0-65 16</inkml:trace>
  <inkml:trace contextRef="#ctx0" brushRef="#br0" timeOffset="1398.8037">15748 10496 296 0,'-9'-18'112'0,"15"-1"-87"0,0 6-26 16,0 7-18-16,3 1-21 16,-3-5-2-16,6 2-60 15,-1-6-25-15</inkml:trace>
  <inkml:trace contextRef="#ctx0" brushRef="#br0" timeOffset="1578.263">15929 10343 232 0,'-3'13'88'0,"3"-13"-69"0,0 47 2 0,0-15 10 16,0 0-19-16,-3 18 8 16,3-5-12-16,-2 3 0 15,2-3-5-15,-3-3-15 16,6-2 6-16,-3-6-61 15,2-2 37-15,-2-6-93 16,3-4 69-16</inkml:trace>
  <inkml:trace contextRef="#ctx0" brushRef="#br0" timeOffset="1763.6907">15843 10660 312 0,'-3'-13'118'0,"3"26"-92"0,12-24-5 16,-3 6-2 0,0 3-15-16,6-6 1 15,3 2-3-15,2-2-50 16,4 3 26-16,0 0-127 16,0 5 82-16</inkml:trace>
  <inkml:trace contextRef="#ctx0" brushRef="#br0" timeOffset="2229.3358">16236 10687 240 0,'3'0'90'0,"-3"0"-70"0,-6 2 19 15,3 1 21 1,0 2-35-16,-6 3 9 15,0 0-22-15,-6 0-4 16,3 0-5-16,-2-3-3 16,5 3 1-16,0-3-6 15,6 3 3-15,3 3-3 16,6-1 2-16,3 4-2 16,3-1 2-16,-1 3 11 15,1 2-5-15,-6 1 26 16,0-1-16-16,-9-2 14 15,0 0-16-15,-6-5-34 16,0 2 12-16,-11-13-28 0,-4-5-70 0,-3 2-77 16,3 3 96-16,0-8 0 15</inkml:trace>
  <inkml:trace contextRef="#ctx0" brushRef="#br0" timeOffset="3335.1627">21421 10546 116 0,'-9'-16'46'0,"3"16"-35"0,6-2 1 0,3-4 0 16,-3 1-8-16,3-3 0 16,-3 0 0-16,3-5 0 15,-3 0-2-15,3-3 12 0,-3 3 7 16,0 2 18-16,3 1 8 0,0 2 4 15,0 2 3-15,-3 6-14 16,3 3-6-16,-3 10-25 16,-3 14-7-16,-3 15-5 15,0-2 1-15,-3-3-1 16,0 2-1-16,3 1 3 16,0 2 2-16,1-4 0 15,2-4 2-15,0-5-2 16,3-5-1-16,3-8-15 15,0-3-5-15,0-8-25 16,2-2-9-16,4-8-67 16</inkml:trace>
  <inkml:trace contextRef="#ctx0" brushRef="#br0" timeOffset="3922.2109">21549 10525 148 0,'-12'-8'55'0,"-9"8"-43"0,24 0 10 15,-6-2 19 1,3 2-24-16,-3-6 26 15,0 4-25-15,-2-6 21 16,5 2-22-16,-6-2 14 16,6 3-18-16,0-8 8 15,6 8-12-15,2-9 4 16,4 4-8-16,6-6-2 31,6 3-2-31,0 5-1 16,0 8 0-16,-6 10 0 15,-1 6 0-15,-11 8-3 16,0 3 2-16,-9-1 1 0,0 0 2 16,-3-4 1-16,0-1-1 0,-2-5-6 15,5 0 2-15,0-6-10 16,3 1 7-16,6-3-7 16,2 0 7-16,7-3 2 15,0 3 3-15,0 0 8 16,0 2-4-16,-6 4 12 15,0-1-9-15,-9 0 3 16,0 0-6-16,-12 0 5 16,3 3-6-16,-12-2 1 15,0-4 0-15,3-7-9 16,7 2 3-16,-4-5-11 16,3-3-14-16,6 1-83 15,6 2 59-15,6-6-94 16,6 4 83-16</inkml:trace>
  <inkml:trace contextRef="#ctx0" brushRef="#br0" timeOffset="4416.3024">22008 10578 224 0,'9'-5'85'0,"-9"5"-66"0,11 16 8 0,-8-6 18 15,0 1-27-15,0 2 26 16,3 3-26-16,0 2 6 16,3 1-14-16,-3 2 1 15,3 0-7-15,-3 0-2 16,0-2-1-16,0-1 1 16,3-2-1-16,0-2 13 15,0-4-8-15,0-7 2 16,0-1-5-16,0-9-4 15,2-1 0-15,-2-11 1 16,3 3 0-16,-3-5-3 16,0 3 2-16,-3-6 5 15,3 8-2-15,-6-3-3 16,3 9 0-16,-3-1-26 16,0 3 15-16,0 0-63 15,3 6 41-15,0-1-116 16,3 6 84-16</inkml:trace>
  <inkml:trace contextRef="#ctx0" brushRef="#br0" timeOffset="4811.2418">22430 10642 252 0,'-15'5'93'0,"15"-5"-72"0,-9-5 5 0,3 5 5 15,1 5-19-15,-10 0 4 16,3 3-11-16,-6 3 0 15,3-1-3-15,-3 6-2 16,3 3 1-16,3-1 1 16,6 3-1-1,3-5-3-15,3 0 1 0,6-5 1 16,3-3 0-16,3-8 4 16,0 0-2-16,3-11-1 15,0 3 0-15,-3-8 3 16,0 3-2-16,-3-3 10 15,0 6-6-15,-6-1 5 16,2 6-6-16,-5 2 0 16,3 3-3-16,-3 8-4 15,3 3 1-15,0 7 1 16,3 1 0-16,3 2-7 16,0 0 4-16,0-5-32 15,3 0 20-15,3-8-96 16,3 0 62-16,0-11-84 15,3-2 76-15</inkml:trace>
  <inkml:trace contextRef="#ctx0" brushRef="#br0" timeOffset="5016.8939">22609 10398 256 0,'-9'0'96'0,"9"0"-75"0,3 19-10 16,-3-6 7-16,0 3-13 0,0 16 29 15,0-1-19-15,0 9 9 16,0-3-14-16,0 3-6 16,3-1-2-16,0 1-18 15,6-3 9-15,-3-8-50 16,3-2 32-16,0-11-108 16,2-3 74-16</inkml:trace>
  <inkml:trace contextRef="#ctx0" brushRef="#br0" timeOffset="8746.2433">22758 10562 228 0,'3'-10'88'0,"-3"20"-69"0,0-12 4 0,3 7-2 16,-3 3-7-16,0 0 2 15,0 5-7-15,0 5-1 0,0 6-4 16,-3 5-1-16,3-2 3 0,0-1-3 16,0-2-2-16,3 0 0 15,3-8-1-15,0 0 0 16,8-8 0-16,1-6 2 15,3-4 3-15,0-6-2 16,9-6-2-16,3-4-3 16,-7-3-1-16,-5 0 2 15,0-6 2-15,-9 3 6 16,0 8 6 0,-6 6 6-16,0 2 3 0,-3 8-9 15,0 8-3-15,0 2-8 16,0 6-4-16,0 5 5 15,6 1 5-15,0-1-9 16,0 3-1-16,3-3 1 16,0-3 0-16,0-4-10 0,8-7-45 15,1-1-10 1</inkml:trace>
  <inkml:trace contextRef="#ctx0" brushRef="#br0" timeOffset="9130.1727">23124 10710 304 0,'0'0'115'0,"6"0"-89"0,-3 0-8 0,6 6-7 16,0-1-4-16,2-2 4 15,1-1-4-15,-3-2 1 16,9 0-5-16,0-2-4 15,-3 2 0-15,6-6-1 16,0 4 0-16,-12-6 4 16,5 0-1-16,-11-8-3 15,-3 5 1-15,-9-2-4 16,1 5 3-16,-10 0 1 16,0 8 1-16,-6 8-3 0,3 3 9 15,0-1 3-15,6 4 0 16,1 1 0-16,5 1-5 0,3 3-1 15,0-1 1-15,15 1-5 0,0-1-1 16,2-2-10 0,7 0 6-16,6 0-50 31,3-3 31-31,9-7-122 16,-1-1 83-16</inkml:trace>
  <inkml:trace contextRef="#ctx0" brushRef="#br0" timeOffset="9445.8289">23603 10628 232 0,'-6'-2'88'0,"6"2"-69"0,-9-11 19 0,6 8 26 16,3 6-36-16,-6-3 15 15,0 3-26-15,-9-1 9 16,0 4-16-16,-5 2 4 15,-1 5-9-15,3-3-2 16,9 4-2-16,3-1-12 16,6 3 6-16,6 2 2 15,3 3 2-15,3 3 9 16,0 0-4-16,9 3 14 16,-7-4-10-16,-8 1 23 15,0-3-18-15,-15-2-1 16,1-3-8-16,-25 0-60 15,6-6 30-15,-15-2-170 16,10 0 109-16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4:21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5673 9825 200 0,'-5'-11'77'0,"5"11"-42"0,5-4-26 15,-5 4 19-15,0 0-3 16,0 7 0-16,0 5-6 16,0 11-1-16,0 8-10 15,0 15 1-15,0 0 2 0,0-1-6 16,0 1-1-16,0 0-2 0,0-3 1 0,0-5-2 15,0-8 2-15,-5 16-31 16,5-3-26 0,-8-17-14-16,3-3-42 15</inkml:trace>
  <inkml:trace contextRef="#ctx0" brushRef="#br0" timeOffset="1">5449 10124 236 0,'-5'-8'90'0,"5"8"-48"0,5-4-47 16,-5 4 17-16,17-3 0 16,4-1 2-16,10 0-5 15,-6 0-1-15,10-4-4 16,4 1-5-16,4 3 0 0,-4-11-26 15,4 11-9-15,-5 0-72 16</inkml:trace>
  <inkml:trace contextRef="#ctx0" brushRef="#br0" timeOffset="2">5948 10082 208 0,'-17'30'79'0,"9"-22"-42"0,8 4-39 15,8-5 17-15,-8 1-5 16,9 0 4-16,4-1-3 16,-5 1 1-16,5-4-7 15,5 0-3-15,7-4-1 0,6-4-1 16,-6-4 2-16,1 0-1 15,-13-3-1-15,4-1 3 0,-8 5 2 16,-5-9-4-16,-8 5-3 16,-18-1 1-16,5 5 0 15,0 3 1-15,-9 8 2 16,0 3-1-16,0 5-1 16,1-1 1-16,3 5-1 15,5 3 4-15,8 0 5 16,-4 4-1-16,9 0 3 15,4 0-6-15,9-4-1 16,4 0-4-16,4 8-1 16,4-15-23-16,18-5-10 15,-4-7-59 1,3-4-47-16,1-3 51 16</inkml:trace>
  <inkml:trace contextRef="#ctx0" brushRef="#br0" timeOffset="3">6388 10043 244 0,'-26'0'90'0,"26"0"-48"0,0 4-42 15,0 0 18-15,-9 11-6 16,1 8 1-16,-5 0-7 16,-4 4-4-16,8 4-1 15,-12-4-6-15,8-4 1 0,0-4-31 16,4-4-14-16,-4-3-57 15</inkml:trace>
  <inkml:trace contextRef="#ctx0" brushRef="#br0" timeOffset="4">6185 10089 220 0,'9'-3'85'0,"-5"6"-46"0,9 5-35 0,-4 0 21 16,4 3-10-16,4 1 0 15,-8 3-12-15,4 0-1 16,4 1-2-16,0-1 0 0,-8 0 2 16,21-3-45-16,-13-5-18 15,0-7-41-15</inkml:trace>
  <inkml:trace contextRef="#ctx0" brushRef="#br0" timeOffset="5">6569 9798 240 0,'-9'50'90'0,"9"-35"-48"0,0 28-45 16,0-13 19-16,0 12-10 15,-4 4-1-15,4 0-2 16,0 0 0-16,4-4-2 15,5-3-14-15,-9 3-6 0,4-8-87 16</inkml:trace>
  <inkml:trace contextRef="#ctx0" brushRef="#br0" timeOffset="6">6466 9967 268 0,'-5'0'101'0,"10"0"-54"0,12-8-55 0,-4 4 18 0,4 1-9 15,4-5-1-15,5 0 1 16,4 1-1-16,9-1-115 16,13 0-51-16</inkml:trace>
  <inkml:trace contextRef="#ctx0" brushRef="#br0" timeOffset="7">7250 9990 168 0,'0'-4'66'0,"0"4"-36"0,-5 0-18 15,5 0 21 1,-4 11-2-16,-4-3 4 16,-1 4-13-16,-4-5-3 0,9 12-11 0,-9-3-5 15,4-5-2-15,5 1-4 0,4-1 0 16,4 1-5-16,5-1 0 15,4 5 8 1,4-1 5-16,-4 0-2 16,0 1 0-16,0-1 3 15,-13 4 1-15,0 0 5 16,0-4 5-16,-18 1-9 16,6-1-2-16,-6 12-4 15,10-19-2-15,-10-5-2 16,5-3-1-16,5 0-23 15,-1-3-7-15,5-5-17 16,4-7-6-16,4-1-43 16</inkml:trace>
  <inkml:trace contextRef="#ctx0" brushRef="#br0" timeOffset="8">7336 10097 208 0,'-4'-4'79'0,"8"4"-42"0,-4 4-37 0,0-4 16 15,0 12-5-15,0 3 1 16,4 4-2-16,1 4-1 16,-1 0-5-16,4 0-1 0,10 0 1 15,-1-4-2-15,4-4-2 16,1-3 1-16,-5-4-1 16,5-8 2-16,-5-4 1 15,-4-4-6-15,0-7 0 0,-4-4-1 16,-1-1-1-16,-4 1 4 15,1 0 2-15,-5 4 0 0,0 3-1 16,0 5 5-16,0 3 1 16,0 4-2-16,4 11-1 15,0 5 1-15,1 3 2 16,3 0-5-16,1 0-1 16,0 0 0-16,-1-3 2 15,1-5-21-15,-1-3-7 16,5 3-33-16,-8-11-13 0,8-11-13 31</inkml:trace>
  <inkml:trace contextRef="#ctx0" brushRef="#br0" timeOffset="9">7650 9833 192 0,'-8'0'74'0,"12"7"-40"0,0-3-40 16,1 15 25-16,-5 4 2 16,4 20 1-16,0-1 1 0,1 0-12 15,3 0 0-15,-8-4 0 0,0 1-6 16,0-9-1-16,0-3-2 16,0-8-2-16,0-4 3 15,0-3 0-15,0-4 1 16,0-8 0-16,5-4-5 15,-5-8-1-15,13-3-2 16,-5 0 3-16,9 3-2 16,1 1-1-16,-5-1 0 0,4 8 3 15,4 4 0-15,-8 8 1 16,0 4 6-16,0 3 6 16,-4 4 7-16,-1 0 5 15,-8 0-8-15,-8 0-4 16,3 12-7-1,-3-8-4-15,-5-8 0 16,0 1-1-16,-9-5-14 16,1-3-3-16,-1-12-18 0,5-4-5 0,0 1-21 15,4-5-7-15,9 1-25 16</inkml:trace>
  <inkml:trace contextRef="#ctx0" brushRef="#br0" timeOffset="10">8025 10093 252 0,'-4'0'93'0,"4"0"-50"0,-4 4-37 0,-1 0 22 15,5 0-6-15,-13 0-1 16,1 3-7-16,3 1-4 15,0 0-5-15,5-1-6 0,4 5-2 0,4-5-1 16,5 5 3-16,8-1-2 0,0 1 1 16,5 3 2-16,4 0 0 15,-18 5 0-15,1-5 2 16,-5 0 3-16,-12 1 4 16,-5 3 0-16,-4 0 0 15,-1-4-8-15,-3 1 0 16,-1-5-8-16,5-15 0 15,0 0-28-15,8-3-12 16,-4-5-15-16,5-3-7 16,8 0-28-1</inkml:trace>
  <inkml:trace contextRef="#ctx0" brushRef="#br0" timeOffset="11">8280 9791 256 0,'-5'-12'96'0,"-3"24"-52"0,16-5-56 0,-8 1 13 0,0 3 7 16,0 12 6-16,0 8 7 16,0 15 2-16,0 0-12 15,5 4-4-15,-1 0-3 0,0 3-2 0,0-7 1 16,1 0-9-16,-1 4-1 15,0-4-29-15,-4-15-12 16</inkml:trace>
  <inkml:trace contextRef="#ctx0" brushRef="#br0" timeOffset="12">8150 10055 260 0,'-13'-4'96'0,"13"4"-52"0,9-4-47 0,-5 4 19 0,9 0-3 31,-4 0 4-31,4-7-9 16,4-1-4-16,5-4-3 0,3 5-12 0,1-1-5 0,4-3-32 15,5 3-11-15,-5 4-23 16,-8 4-31-1,-1 15 40-15,-4-3 222 32,-8 38-73-17,0-4-19-15,-1-8-36 16,-3-3-19-16,-1-5-28 0,0-7-10 16,0-8-55-16,5-7-23 15</inkml:trace>
  <inkml:trace contextRef="#ctx0" brushRef="#br0" timeOffset="13">8430 9886 220 0,'-25'-3'85'0,"46"-13"-46"0,-12 5-50 0,-1 7 11 0,1 0-8 15,0-4-13 1,3-11 0-16,1-8 11 15,5 5-3-15,-1 2-1 0,0 9 5 32,0 11 3-32,5 15 6 0,-13 4 4 15,3 8 19 1,6 4 9-16,-10 3-12 0,1 20-3 16,-9-4-9-16,0-1-3 15,0-3 0-15,0 0-1 16,0-7-27-16,-9-9-11 15,5-3-56 1</inkml:trace>
  <inkml:trace contextRef="#ctx0" brushRef="#br0" timeOffset="14">8529 9986 236 0,'9'-4'90'0,"4"-3"-48"0,4-1-51 0,-8 4 12 16,8 0-4-16,-4 0 0 16,0 1-21-16,17-1-8 15,-4 0-62-15,4 0-28 16</inkml:trace>
  <inkml:trace contextRef="#ctx0" brushRef="#br0" timeOffset="15">8827 10005 192 0,'-5'46'74'0,"10"-15"-40"0,-5-1-27 15,4-10 18-15,5-1-13 16,-9 0-2-16,8 0-4 16,1 0 1-16,0-4-4 0,-1-7 0 0,1 0 3 15,4-8-3-15,-5-4-2 0,1-8 0 16,0-3 1-16,-1-4-6 31,1-8-1-31,4-3-3 16,-9 3 2-16,0 8 2 0,5 11 2 15,-9 4 3-15,4 16 9 16,1 3 1 0,-1 4-6-16,5 0-2 15,8 4-2-15,-9-4-1 16,5-3 0-16,5-5 0 16,-1 1-20-16,-4-9-9 15,0-3-71 1</inkml:trace>
  <inkml:trace contextRef="#ctx0" brushRef="#br0" timeOffset="16">9146 9714 236 0,'-9'27'90'0,"13"11"-48"0,-4 0-45 16,0-18 19-16,5 10-3 15,-1 20 2-15,5-4-6 16,-9 0-1-16,4 0-4 16,0-4-5-16,5-4 0 0,-9-3-19 15,0-8-7-15,0-4-85 16</inkml:trace>
  <inkml:trace contextRef="#ctx0" brushRef="#br0" timeOffset="17">8978 10040 272 0,'-9'0'104'0,"13"0"-56"0,-4-16-58 0,9 20 14 16,0-8-8-16,8 0 3 15,4-3 2-15,1-1 2 16,-1 0-1-16,1 1-13 0,4-1-4 15,0 4-15-15,-5-3-4 16,1 3 11-16,4 0 8 0,-9 8 12 16,-4 0 4-1,4 11 12-15,-4 12 3 16,0 0 8-16,-5 3 2 0,1 1-9 16,-5-4-3-1,5 0-8-15,0-4-4 0,-9-4-21 16,4-8-8-16,0-3-79 15</inkml:trace>
  <inkml:trace contextRef="#ctx0" brushRef="#br0" timeOffset="18">9361 9871 212 0,'22'0'82'0,"-35"4"-44"0,30-4-49 0,-4 0 11 16,8 0-6-16,-12 4 4 16,4 0-15-16,4 3-5 15,0 1-31-15,-8 0-14 16,4 3 7-16,-9 8 5 16,1 4 82-16,-5 4 39 15,0 4-10-15,0-1-6 16,0 1-15-16,0 0-5 15,0-5-10-15,4 1-5 16,5-4-8-16,3-8 2 0,-3-7 3 16,8-4 5-16,1-8 2 15,-6-7-6-15,6-1 0 16,-14-3-6-16,5-8 1 0,-5 0-1 16,-4-4 1-16,-9 0-4 0,1 0-3 15,-10 4 0 1,1 4 1-16,0 4-6 15,0 4 1-15,4 3-21 16,4 4-9-16,5-4-23 16,4 5-7-16,4-1-31 15</inkml:trace>
  <inkml:trace contextRef="#ctx0" brushRef="#br0" timeOffset="19">9684 9932 200 0,'30'16'77'0,"-4"-5"-42"0,-8 31-17 0,-18-19 23 15,4-4-12-15,0 1-2 16,0-1-12-16,-4 0-2 16,0-4-7-16,0-3 0 0,0-1 4 15,5-3-6-15,-5-8 0 16,4 0 2-16,5-8 1 0,-1-22-6 16,10 3 0-16,-6-4-3 15,6 4 0 1,8 4 0-16,-9 12 0 15,4 3 2-15,1 8 0 16,-1 23-3-16,5 0 2 16,0 0 1-16,-9 4 2 0,-8 0-1 15,4-4 2-15,4-4-40 16,0-4-16-16,1-7-73 16</inkml:trace>
  <inkml:trace contextRef="#ctx0" brushRef="#br0" timeOffset="20">10602 10515 132 0,'22'-12'49'0,"-14"12"-26"0,1 0-16 0,-9 0 15 0,0-4 4 0,0 4 7 15,0-4-12-15,-13 1-2 16,-4-1-11-16,-5 0-1 0,-4 0 0 15,-4 0 1-15,-9-15 0 16,1 4-4-16,-6-4-3 16,1-1 2-1,0 5 2 1,-8 0 0-16,-5 3 0 16,-5 1-6-16,1 3 1 0,-5 4 0 15,-4 1 2-15,0-1-1 0,-4 4-1 16,9 0 1-16,-23 4-1 15,10 11-3-15,-1-4 0 16,1 16 2-16,8 0 0 16,-9 0-2-16,9 0 2 15,5-1 1-15,-5 5 2 16,0-4-1-16,4 11-1 16,5-3 1-16,8-1-1 15,9 4-3-15,0 5 2 16,13 3 1-1,8 7 2-15,5 8-3 16,17 1 0-16,0-9 3 16,26 5 1-16,8-1 1 0,18 1 0 15,4-9 0-15,9-3 0 16,25-3 0-16,18-5 0 16,4-7 0-16,8-9 2 15,14-6-3-15,13-9 0 16,-1-7 3-16,1-7 3 15,-5-16-2-15,-4-8-2 16,-5 1 0-16,-3-5-1 16,-14-3 4-16,-4-4 3 15,-17-16-2-15,-18 1 0 0,-8-1 3 16,-21 1 5-16,-18-1 0 0,-13-7 1 16,-26 12-9-16,-12-1-5 15,-14 4-3-15,-21 4-1 16,-8 8-5-16,-1 7-1 15,0 8-22-15,9 8-6 16,9 7-40-16,13 8-16 16,16 0-27-1</inkml:trace>
  <inkml:trace contextRef="#ctx0" brushRef="#br0" timeOffset="21">9990 11426 124 0,'0'-8'46'0,"5"8"-24"0,-5-3-17 0,0 3 11 15,0 0-5-15,0 0-1 16,8 0-9-16,-8 0 0 16,4 0-1-16,9 0 0 0,-8 0 2 15,3 0-1-15,1 3-1 16,-5 1 3-16,9 4 0 15,-9 0-1 1,9 3 1-16,-8 4 2 16,3 1 2-16,5 3-3 15,0 0-1-15,-4 0 3 16,4 0 3-16,0 1-2 0,0-5 1 0,0 4-5 16,-1 4 0-16,-3-4 1 31,4 0 2-31,4-3-1 15,-8 3 2-15,8-4-4 0,-4 4 0 16,4-3 1-16,-4-1 0 16,4 0 2-16,-4 1 1 0,0-5-3 0,0 0-1 15,4-3-1-15,1 0 1 16,3-1 2-16,5 1 2 31,-4-4-3-31,12 0-3 16,-8 0 0-16,4-4-1 15,0 0 2-15,0 3 3 16,-4-3-2-16,0 0-2 0,-4 0 0 16,-1 4-1-16,1 0 0 15,-1 0 2-15,5 0-1 16,-4 0-1-16,4-1 1 16,-1 5 1-16,1 0-3 15,4-1 0-15,-4 1 1 16,-4 0 2-16,-1-1-1 15,-3 1-1-15,-1 0 1 16,0-1-1-16,0 1-3 16,1-4 2-16,-1 0 1 15,0 0 2-15,0 3-1 16,5 1-1-16,-5-1-2 16,0 5 1-16,5-1 1 0,-5 1 2 15,0 3-3-15,5 1 0 16,-9 3 1-16,4 0 2 15,-4 0-1-15,0 0-1 16,-5 0 1-16,1 1 1 16,0-1-1-16,4-4 2 15,-9 0-2-15,9 4 2 16,-9 1-4-16,5 6-2 16,-5-3 2-16,0 4 2 15,1-4 0-15,-1 4-1 16,5 0 1-16,-9-4-1 0,4 4 2 15,-4-4 1-15,0 0-4 16,0-4 1-16,0-4 0 16,0 0 0-16,0 1 0 15,0-5 2-15,0-3-1 16,0 3-1-16,0 1-2 16,0-1 1-16,0 1 1 0,0 3 2 15,0 0-1-15,0 1-1 16,0-1 3-1,0 4 2-15,0-3-4 16,0 3-1-16,0-4 2 16,0 0 3-16,0 1-2 15,0-5 0-15,0 1-1 16,0-1-2-16,0-3 1 16,0-1 1-16,0 1-3 0,0 0 0 15,0-1 1-15,-4 1 0 16,4 0 0-16,0-1 0 15,0-3 0-15,0-4 2 16,0 4-3-16,0 0 0 16,0-4 1-16,0 8 2 15,-9-1-1-15,9 5 2 16,0 3-4-16,-4-7-2 16,-1-1 2-16,5 9 2 0,0-16 0 15,0 0-1-15,0 0 5 16,0 0-3-1,0 0-1-15,0 0 0 0,0 0 1 16,0 0-1-16,0 0 2 16,-4 0-2-16,0-4 2 15,-1 0-4-15,1-7-2 16,0-1-16 0,4 4-5-16,-13 1-6 15,9 3-1-15,-9 0 10 16,4-4 7-16,-4 1 9 15,9 3 3-15,-13-4-1 16,4 1 0-16,4 3 2 16,-4 0 2-16,0 0-2 15,0 0 0-15,0 0-19 16,0 1-7-16,5-1 5 16,-1 0 5-16,1-4 10 15,-1 1 4-15,5-1 3 0,-1 0 0 16,1 1 6-16,4-1 4 15,0 0 12-15,-9 1 6 16,9-1-6-16,0 4 0 16,0 0-13-16,0 4-3 15,0 0-4-15,9 12-2 16,-5 3 1-16,9 8-1 16,9 0 6-16,-9 8 4 0,8 3-1 15,5 5 2-15,0-9-4 16,0-3-2-16,-9-4 2 15,5-4 0-15,-5-7 8 16,-9-5 2-16,1-3-2 16,0-4 1-16,4 0-5 15,-9-8-1-15,9-3-6 16,-9-8-1-16,5 0 1 16,-1-4 0-16,1 0-5 0,0 0 1 15,-5-4 0 1,9 8 2-16,-13 0-3 15,8 3-2-15,-3 1 4 16,-1 3 1-16,-4 1 0 0,0 3-2 16,4 1-2-16,1 3 1 15,-5 0-1-15,0 4-2 16,0 0-30-16,0 8-13 16,4-1-80-1</inkml:trace>
  <inkml:trace contextRef="#ctx0" brushRef="#br0" timeOffset="22">10438 11338 104 0,'0'12'38'0,"0"-12"-20"0,5 0-10 0,-5 0 13 0,8 0-8 16,-3 0 0-16,3 0-5 15,1 0 0-15,8 0-5 16,-8 0 3-16,4 3 3 0,0 1 1 0,-1 0 2 16,6-4-2-16,-1 4 1 15,0 0-6-15,0 0-3 16,-4 3-1-16,9 1 1 16,-14 0-1-16,5 3 2 15,5 0-2-15,-1 1 2 16,-9 3 0-16,5 1 1 15,5-1 0-15,-1 0 2 16,4 4-3 0,1 1 0-16,8-1 1 15,-8 0 2-15,4 0-3 16,8-4 0-16,-8-3-1 16,0 7 1-16,0-4-2 0,4 4-1 0,-9-3 1 15,14-1 1-15,-5 0 1 16,13-3 1-16,-4-4 0 15,-5 3 2-15,1-3-3 16,-1-1 0-16,1-3 1 16,-1 4 2-16,1-4-5 15,-1 0-1-15,5-1 0 16,0 5 2-16,-1 0-1 16,-7-1 2-16,3 1-4 0,5-4 0 31,4 0 3-31,4-1 3 15,1-3-2-15,-1 0 0 16,1 0-1-16,-10 0 1 16,1 0 0-16,4 0 3 0,9 0-3 15,-5 0-2-15,1 0 0 16,-5 0-1-16,-4 0 0 16,4 0 2-16,0-3-1 15,8-1 2-15,-3 4-2 16,4-4-1-16,-1 0 3 0,-3 0 0 15,-1 1-4-15,-8-1-1 16,4 0 3 0,4 0 3-16,1 0-1 15,-1 4-2-15,-8 0-3 16,4 0-1-16,9 0 2 16,-1 0 2-16,10 4 0 15,-5 0-1-15,0 0 1 16,-13 0-1-16,0-4 0 15,0 0 0-15,0 0 0 16,0 0 0-16,5-4 0 16,-10 4 2-16,5-4-1 0,5 0-1 0,-5 0 1 15,9 0-1 1,4 4 0-16,0 0 2 16,0 0-3-16,0 0 0 0,-5-3 1 0,5 3 0 15,0 0 0-15,9 0 0 16,-5-4 2-16,14 0 1 15,16 4-1-15,-12 0-2 16,-1 0-2-16,-3 0 1 16,-1 0 1-16,0 0 2 15,-8 0-1-15,-1 0-1 16,1 0-2-16,4 0-1 16,4 4-1-16,-13 0 3 15,1-1 0-15,-10 1 3 31,-3-4-1-31,4 0-1 0,-1 0 1 16,5 0-1-16,-8 0 0 16,-5 0 0-16,0 0 2 15,9 0 3-15,-9 0-7 16,8 0 0-16,1 0 0 0,0 0 1 0,-5 4 3 16,-8-4 1-16,0 0-4 15,0 4-1-15,8 0 3 16,0-4 1-16,1 4 0 15,3-1-2-15,1-3 1 16,8 4-1-16,5 4 0 16,8-4 0-16,-17 3 0 15,0 1 0-15,0 0-3 16,5-1 0-16,-1-3 2 16,9 0 0-16,-13 0 3 15,9 0 3-15,4-1-7 16,4 1 0-16,-13 0 2 15,-4 4 4-15,0 3-6 16,0-3-3-16,5 0 5 0,3-5 4 16,-3-3-4-16,-1 0-2 15,9 4 1-15,-9 4 0 16,9 0 1-16,-9 3 0 31,-8 1 0-31,-5-9 2 0,1 1-3 16,-1 4 0-16,1-4 1 15,-1 0 2-15,0-1-1 16,-3 5-1-16,-1-4 1 16,4 0-1-16,5-1 0 15,-1 1 2-15,1 0-3 16,-4 4 0-16,-5-1 1 16,-9 1 2-16,-4 0-1 15,0-1-1-15,1 5-2 16,-1-1-1-16,0 5 4 15,4 3 1-15,-8 0-3 16,4 0-1-16,9 0 1 0,-4-3 0 0,-5 3 1 31,4-4 0-31,1 0 2 16,-1 1 1-16,5-1-4 0,0 4-1 0,0 12-2 16,-1 0 3-16,-3-1 0 15,-5-3 3-15,-4 0-1 16,-5 0 2-16,1-1-4 15,0 1-2-15,-1-4 4 16,-4 0 1-16,1-7-3 16,-1-5 1-16,-4 1 0 0,4-1 0 15,0 0 0-15,-4 5 2 32,4-1-1-32,-4 4-1 15,4 0 3-15,1 4 0 0,3 0-4 16,-4 0 1-1,1 0 0-15,-1 0 2 0,-4-4-1 16,0-3-1-16,0-1 1 16,-9-3 1-16,9-5 1 15,-9 1 1-15,1-4-2 0,-5-4 1 16,0 0-4-16,0 0 0 16,0 0 3-16,0 0 1 15,8 4-1-15,-8-4-2 16,0 0-17-1,0 0-6-15,0 0-22 16,0 0-9-16,0 0-44 16,5 7-28-1,3 9 57-15</inkml:trace>
  <inkml:trace contextRef="#ctx0" brushRef="#br0" timeOffset="23">19767 12682 204 0,'0'-11'77'0,"0"11"-42"0,0-4-32 0,0 4 17 0,0 0-8 16,0 0-2-16,0-4-1 16,0 4 1-16,0 0-5 15,0 0-5-15,0 0-1 0,0 4 1 16,-4 8 2-16,4 3-1 16,0 8-1-16,0 8 7 15,0 3 5-15,0 0-13 16,4-3-3-16,5 0 5 15,-9 3 4-15,4-3-2 16,0 0-2-16,-4-12 0 16,5 0-1-16,-5-4 0 15,0-3 2-15,0-1-1 16,0-3 2-16,0-1-2 0,0-3-1 16,-5 0 3-16,1 0 0 15,0-4 1-15,-9 0 0 16,0 0 0-16,0 0 2 15,-4-4 1-15,-5 0 1 16,-4-3-4-16,-8-1-3 16,4-4 2-16,-18 1 2 15,1-4-2-15,4-4 0 16,4 3 1-16,9 5 0 0,-5-1 0 16,14-3 0-16,-5 7-2 15,13 1-2-15,-4 3 1 16,8 0-1-16,5 0-3 15,0 4 0-15,-1 0-29 16,1 38-115 0</inkml:trace>
  <inkml:trace contextRef="#ctx0" brushRef="#br0" timeOffset="24">8120 17298 152 0,'26'-8'57'0,"-22"4"-30"0,-8 4-10 15,4 0 20-15,0 0-4 16,0 0 1-16,-9 12-2 16,-8 3 0-16,4 8-17 15,-17 23 4-15,4-4 4 16,-13 0-10-16,9 0-2 15,4-3-7-15,-4-5-1 16,9-3-17-16,3 7-40 16,1-7-5-1</inkml:trace>
  <inkml:trace contextRef="#ctx0" brushRef="#br0" timeOffset="25">7814 17294 220 0,'-13'-8'85'0,"13"8"-46"0,0 4-43 16,0-4 15-16,5 8 9 16,-1 7 7-16,5 4 9 15,3 8 2-15,6 15-20 16,8 0-2-16,4-3-1 0,4-1-8 0,-8-4-4 0,13 1-2 15,0-1-1-15,-5-11-31 16,1-4-12-16,-1-7-93 16,-8-8-41-1,-5-8 89-15</inkml:trace>
  <inkml:trace contextRef="#ctx0" brushRef="#br0" timeOffset="26">9055 17658 144 0,'0'0'55'0,"0"4"-30"0,9-1-18 16,-9-3 13-16,4 4 1 0,-4-4 2 15,0 4-1-15,0 0 1 0,0 0-13 16,-4 0 3-16,4-1 1 16,-9-3-1-16,1 4 2 0,-1-4-4 15,0 0 1-15,5 0-1 16,-5-7 1 0,1-1-6-16,-9-4-4 15,-1 1 1-15,1-1-2 16,0-3 2-16,0 0-4 15,-5-12 0-15,-4-4 3 16,-4 1 1-16,0-1-4 16,0 4-1-16,4 0 3 15,-4-3 1-15,8 3 2 16,-8 0 0-16,4 0-5 16,9 1 1-16,-5 3 0 15,5 3 0-15,17-3 0 0,0-7 0 16,4 3-3-16,18-4 2 15,-5 5 1 1,0 3 2-16,18 11-3 16,-14 1 0-16,1 3-4 0,0 4 1 15,-5 4 2-15,-4 8 3 16,4 3-2-16,-13 5 0 0,1-1 1 16,-14 8 0-16,-8 4 0 15,-1 3 0-15,-3 5 0 16,-5 7 0-16,0 8 2 15,0 7 1-15,9-3-4 16,0-4 1-16,0-8-2 16,8-4 0-16,0-3 2 15,9-5 0-15,13-11 0 16,-4 8 2-16,4-15-1 16,-4 7 2-16,3-15 0 15,10-1 1 1,-5-3-5-16,9 0 1 0,0-3 0 15,-9-1 0-15,5-4 0 16,-5-3 0-16,0-1 0 0,5 1 0 16,-5-5-3-16,-8 1 2 15,4 0-4-15,4 3 1 16,-9-15-3-16,1 8 0 16,0 4 1-16,-1 0 4 15,-3 3-4 1,-5-7 4-16,0 4 1 15,0 3 1-15,-5 12 2 16,1 0-1-16,-5 4-1 16,5 0 1-16,-13 7 1 0,-5 5 3 15,-4 3 2-15,0-4 1 32,5 0 0-32,-5 1-4 15,9-5-3-15,4-3 0 0,-4 0-1 16,8 3-16-16,5-7-4 15,12-4-34-15,14-4-15 0,4-7-35 16</inkml:trace>
  <inkml:trace contextRef="#ctx0" brushRef="#br0" timeOffset="27">9344 17198 156 0,'0'-4'57'0,"4"1"-30"0,-8-1-10 16,4 4 22-16,0 0-5 15,-4 0 1-15,-1 0-9 16,-3 4-2-16,-10 3-13 0,-3 5 0 0,4 11 0 15,-14 11-2-15,10 12 2 16,4 12-2 0,4-1 0-16,8-3-5 0,14-8-3 15,13-4 4 1,-1 4 1-16,14-23 0 0,-1 0 1 0,5-16 2 16,4-7 5-16,0-11-2 15,-4-12 1-15,-5-19-5 16,-4 0 0-16,-12-1-1 15,-5-3 1-15,-13 1 0 16,-9-1 0-16,-13 3 2 16,-8 9 1-16,4 7-5 15,-12 4-2-15,8 8-15 16,4 3-8-16,-5 5-19 0,14 7-6 31,9 4-17-31,-1 3-4 16,18 1-62-16</inkml:trace>
  <inkml:trace contextRef="#ctx0" brushRef="#br0" timeOffset="28">9891 17263 296 0,'-34'-4'110'0,"29"8"-60"0,-8-4-36 16,9 0 26-16,4 0-11 16,0 0 0-16,0 0-5 15,9 0-3-15,8 0-11 16,9-4 0-16,4 1 1 0,4-1-4 15,5 0-2-15,4 4-7 16,-8 0-1-16,-1 0-8 16,1 0-1-1,-1 4-15-15,-17 0-6 16,1-1-24-16,-5 5-9 0,-5 0-73 16</inkml:trace>
  <inkml:trace contextRef="#ctx0" brushRef="#br0" timeOffset="29">9934 17432 296 0,'-8'4'110'0,"8"19"-60"0,0-12-52 16,0-11 22-16,8 4-8 16,1 0 3-16,4 0-2 15,4-8 2-15,17 8-8 16,1-4-4-16,4-4-2 0,-1 4-6 15,1-8 1-15,-4 0-20 16,-9 1-9-16,-1-1-47 0,6 0-21 16,-6-3-7-1</inkml:trace>
  <inkml:trace contextRef="#ctx0" brushRef="#br0" timeOffset="30">10796 17156 232 0,'-9'-11'88'0,"1"7"-48"0,-14 0-27 16,18 4 22-16,-13 8-7 15,-1-1 0-15,1 1-9 16,-4 3-4-1,-1 5-8-15,-8 11-3 0,4 3 0 0,9 8 0 16,8 8 0-16,5 8 0 16,13-4 0-16,12-8-2 0,-4-8-2 15,22-7 7-15,0-8 5 16,4-7-2 0,9-12 2-16,4-15-3 15,-5-16 2-15,-12-4 0 16,0-7 3-16,-17-4 2 15,-5 4 2-15,-26-4-6 16,-8-4-2-16,-9 5 6 16,-8 2 1-16,-5 9-13 15,-4-1-4-15,4 12-36 16,4 8-14-16,5 15-57 16,4 0-21-16</inkml:trace>
  <inkml:trace contextRef="#ctx0" brushRef="#br0" timeOffset="31">8224 18324 208 0,'-13'-4'79'0,"4"12"-42"0,-8 11-28 0,4-7 19 16,-9 11 3-16,-4 4 6 0,-4-1-14 15,-4 5-5-15,-1 3-11 16,5-3-5-16,0 0-1 0,4-4-8 15,5-8 0-15,3-4-24 16,1-7-7-16,4-8-29 16,5-8-12-16,3-3-11 15</inkml:trace>
  <inkml:trace contextRef="#ctx0" brushRef="#br0" timeOffset="32">7827 18366 220 0,'0'-11'85'0,"4"11"-46"0,1-4-35 0,3 4 19 15,-3 8-2-15,12 3 4 16,9 8 7-16,4 1 2 16,4 3-18-16,-3-1-5 0,12 5-3 15,4 0-2-15,0 0-1 16,1-4-8-16,-1-8 0 16,9-3-48-16,-13-8-20 0,9-4-59 31</inkml:trace>
  <inkml:trace contextRef="#ctx0" brushRef="#br0" timeOffset="33">9133 18646 88 0,'0'-4'35'0,"0"4"-18"0,0 0-16 0,0 0 8 16,0 0 6-16,0 0 4 15,0 0 6-15,0 0 2 16,0 0 5-16,0 0 3 15,0 0-4 1,0 0-1-16,0 0-17 0,0 4 8 16,0 0 5-16,-5 0-5 15,1-1 0-15,0-3-1 16,-9 0 0-16,-4-3-7 0,-1-1-3 16,-3-4-1-16,-1-3-1 15,1-5-2-15,-5-3-1 16,0 0-3-16,-4-4 1 15,0 0 0-15,-9-8 1 16,9-3-5-16,4 3 1 16,-4-3-2-16,8 3 0 15,5 1 2-15,4-13 0 0,4-3 0 16,5 8 0-16,4 4-3 16,13 3 0-16,-4 4-1 15,8 8 0-15,0 4 0 16,5 3 3-16,-5 5-2 15,-4 3 1-15,0 4 2 16,0 7 2-16,-9 9-3 16,-4 7 0-16,-4 0 1 15,-5 4 0-15,-4 3-3 0,-4 1 2 16,-9-1 3-16,9 13 3 16,4-1-4-16,-4-4-1 0,4 4-2 31,8 0-2-31,5 0 3 15,5-3 0-15,8-5 1 0,4-3 0 0,0-8 0 16,5-4 0-16,-1-4 2 16,1-11 3-16,-1 4-2 31,1-8-2-31,-5-8 0 0,0 4 1 16,1-7-3-16,-1-1 0 15,0 1 1-15,-4-4 0 0,4-1-3 16,-4 1 0-16,0 0 2 15,-4-1 0-15,-1 5-4 16,-3-1-1-16,-5 5 5 16,0-1 2-16,-5 0 1 15,1 4-2-15,-5 1 1 16,1 3-1-16,-1 0-3 16,-4 3 0-16,0 5 2 15,0-4 0-15,5 4 3 16,-9-1 3-16,4 1-4 15,4-4-1-15,0 0 0 16,5-1 0-16,0 1-36 16,4-4-15-16,8 0-84 15</inkml:trace>
  <inkml:trace contextRef="#ctx0" brushRef="#br0" timeOffset="34">9426 18359 220 0,'-17'4'82'0,"17"7"-44"0,0-11-20 16,0 0 23-16,0 0-6 16,0 0 0-16,12 0-16 0,-7-4-6 0,8-7-8 15,-9-1-4-15,9-7 2 0,0 0-4 16,-5-4 0-16,10 4 1 15,-14-12 2-15,5 12-1 16,-5 4-1-16,0 3-2 16,-4 1 1-16,0 11-1 15,0 0 0 1,5 11 0 0,-1 12-2-16,-4 8 5 0,0 7 3 15,8 0 3-15,-8 1 3 0,5-1-5 16,-1 0-3-16,-4-3-1 15,9-1 1-15,-9-3-3 16,4-8 0 0,-4-4-28-16,0-4-10 0,0-3-38 15,0-8-16-15,0-4-11 16</inkml:trace>
  <inkml:trace contextRef="#ctx0" brushRef="#br0" timeOffset="35">9404 18612 228 0,'-39'3'88'0,"39"1"-48"0,0 0-36 0,0-4 19 16,0 0-2 0,9 8 4-16,8-1 7 15,5 1 2-15,4 0-18 16,4-5-3-16,4 1 1 0,5-4-8 16,8 0-3-16,-12-4-7 15,-1 1 0-15,1-1-33 0,-5 0-13 16,5 0-87-1</inkml:trace>
  <inkml:trace contextRef="#ctx0" brushRef="#br0" timeOffset="36">10094 18301 296 0,'-18'4'112'0,"1"-8"-60"0,9 4-39 0,8 0 28 16,8 4-10-16,-4 0-1 15,9-4-10-15,-4 0-2 0,4 0-11 16,8 0-4-16,1 0 0 16,8-4-2-16,-8 4-1 0,4-4 1 15,8 0-1-15,1-3-9 16,-1 3-4-16,-8 0-15 16,4-4-8-16,-13 5-20 15,0-1-10-15,-4-4-48 16,0 8-40-1,0 8 64-15</inkml:trace>
  <inkml:trace contextRef="#ctx0" brushRef="#br0" timeOffset="37">10193 18439 260 0,'-22'4'96'0,"22"-4"-52"0,0 8-43 0,0-8 19 15,0 0-2 1,5 3 3-16,7 1 0 15,-3 0 2-15,8 0-13 16,9-4-6-16,9 0-2 0,3-4-18 16,1-4-4-16,4 5-67 0,-4-16-28 15,-4 3 6 1</inkml:trace>
  <inkml:trace contextRef="#ctx0" brushRef="#br0" timeOffset="38">11244 18236 208 0,'-4'-4'79'0,"4"4"-42"0,-13 4-23 0,9 4 22 15,-9-1-3-15,-5 9 3 16,-3 3-5-16,-5 15 1 16,-17 1-18-16,4 3-1 0,0 1-2 15,1 3-4-15,3-4-2 16,5 0-5-16,0-3-2 0,-5-8-6 15,14-4 0-15,4-4-27 16,-1-8-9 0,5-3-35-16,9-8-13 15,4-8-11 1</inkml:trace>
  <inkml:trace contextRef="#ctx0" brushRef="#br0" timeOffset="39">10753 18248 260 0,'-22'-8'96'0,"44"12"-52"0,-13 0-51 0,-1-1 14 15,-4 13 15-15,14-1 12 16,3 12 3-16,9 4 0 16,13-1-20-16,1 5-4 0,3-1-1 15,9 4-7 1,0-3-3-16,0-1-10 15,0-3-3-15,0-4-58 0,-4-12-24 16,-9-11-41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4:21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14428 18225 72 0,'0'-4'30'0,"0"4"-16"0,0-4 1 0,0 4 15 16,0 0-1-16,0-4 1 16,0 4-4-16,0-4-1 15</inkml:trace>
  <inkml:trace contextRef="#ctx0" brushRef="#br0" timeOffset="1">14428 18190 310 0,'-8'-11'27'0,"3"3"-3"0,1 0-5 16,-13 5-1-16,-5-1-5 16,-3 15 0-16,-6 5-6 15,-3 3 1-15,4 8-3 16,0 11 2-16,-1 4 0 16,-3 4 1-16,8 0-2 15,5 4-1-15,21 3-3 16,0 1 1-16,4 0-4 15,13-9 0-15,9-2-4 16,8-13 1-16,5-3-36 16,0-8-13-16,0-19-50 15,0-4-35 1,-5 1 57-16</inkml:trace>
  <inkml:trace contextRef="#ctx0" brushRef="#br0" timeOffset="2">14450 18309 184 0,'-4'-12'68'0,"4"12"-36"0,0 4-26 0,0-4 15 0,0 0-9 16,0 12 1-16,0 3 3 16,0 16 2-16,0 3-9 15,0 12-1-15,0 0-1 0,4 0-1 16,0-8 1-16,9 5-6 15,-8 2-1-15,7-18-20 16,-3 0-9-16,0-12-78 16</inkml:trace>
  <inkml:trace contextRef="#ctx0" brushRef="#br0" timeOffset="3">14739 18477 148 0,'-5'0'57'0,"5"0"-30"0,-26 8-27 0,18-4 10 15,-1 4 5-15,-8-1 4 16,-5 1-3-16,5 0 1 0,0-1-10 15,0 1 0-15,0 0 0 0,-1-1 5 16,1 1 3 0,0 0-8-16,0 3-2 15,4 1-5-15,0 3-1 0,8-4 1 16,-3 1 2-16,4-1-3 16,4 1 0-16,12-1 3 15,-3 1 3-15,4-1 2 16,4-3 1-16,0 7-9 15,5-3-1-15,4-1-33 16,8-3-12-16,1 0-49 16</inkml:trace>
  <inkml:trace contextRef="#ctx0" brushRef="#br0" timeOffset="4">14816 18558 200 0,'-4'0'77'0,"4"4"-42"0,4-4-32 0,-4 0 15 16,9 4-3-16,-1-1 1 0,5-3-6 15,0 0-2-15,0 0-4 0,0-3-3 16,0-1 0-16,4 0 1 0,-4 0 1 15,-4-4-4-15,-9 1-1 16,0-1-6-16,0 0 0 16,-9 5-5-16,1-1 1 15,-10 0 1-15,1 4 5 16,-4 0 3-16,3 4 2 16,-3 3 1-16,-1 5 2 15,-4-1-1 1,9 5 2-16,4 3 4 15,0-4 4-15,13 4 0 0,13-3 3 16,-4-1-5-16,8-4-3 16,5-3-6-16,-1 4 0 15,5-9-31-15,-9-3-12 16,13-3-55 0</inkml:trace>
  <inkml:trace contextRef="#ctx0" brushRef="#br0" timeOffset="5">15036 18562 176 0,'-4'0'66'0,"8"4"-36"0,-4-1-20 0,0-3 17 16,0 0 0-16,4 4 3 15,5-4-12-15,8 0-3 0,-8-4-9 16,4 1-6-16,4-5-1 0,0 0 3 15,-4 1 1-15,0-1-1 16,0 0-2-16,-13 1 1 16,0-1-1-16,0 4-7 15,-13 0-3-15,0 4 1 16,0 0 3-16,-17 4 3 16,4 8 4-16,-8 3-2 15,12 4-2-15,5 0 4 16,-5 0 1-16,9 1 4 15,9-1 3-15,-5-4-4 16,18 0-3-16,8-3 3 16,5-5 1-16,4-3-5 15,4-4-2-15,0-4-36 0,0 1-15 16,0-9-50 0</inkml:trace>
  <inkml:trace contextRef="#ctx0" brushRef="#br0" timeOffset="6">15282 18481 184 0,'-5'4'68'0,"5"8"-36"0,0 7-26 16,0-8 17-16,0 8-1 16,0 8 2-16,0 4-7 15,0 15 0-15,5 0-10 16,8-4-4-16,-5-4-2 0,1-7-1 0,-1 0 2 15,1-9-1-15,-9-2 2 16,4-9-9-16,-4-3-3 16,-4-12-11-1,-9-4 11 1,9-3 6-16,-9-24 1 16,9 1 1-16,-1-1 3 15,1 1 1-15,4-1-1 16,4-3-2-16,9 8 5 15,13-9 1-15,-9 1 2 16,5 7 0-16,-1 8-2 0,1 4-1 16,8 11-6-1,-13 12 1-15,5 4 6 0,-9 3 4 0,0 5 1 16,0 3 1-16,-13 0 0 16,0 0 2-16,-13 0-5 31,0-3-3-31,0-1-6 0,-4-3-2 15,-5-5-26-15,-4-3-11 0,0-4-22 16,5-8-7 0,4-3-28-16</inkml:trace>
  <inkml:trace contextRef="#ctx0" brushRef="#br0" timeOffset="7">15596 18209 236 0,'4'-7'90'0,"14"7"-48"0,-1 7-45 0,-4 5 19 31,4 3 1-31,5 4 4 0,-5 23-2 16,4 4 1-16,-3 0-11 0,-5 8-5 0,-5 0-1 16,-8 3-4-16,-4 4 0 15,-9-11-43-15,-17 0-20 16,0-8-54-1</inkml:trace>
  <inkml:trace contextRef="#ctx0" brushRef="#br0" timeOffset="8">16841 18071 160 0,'-4'-38'60'0,"0"31"-32"0,-5 3-9 0,5 4 21 16,-5 0-9-16,-4 7-3 15,-13 5-12-15,-8 22-3 16,-5 5-7-16,0 7-2 0,1 23 0 16,3 3 0-16,5 1 0 15,21-4 0-15,1 4 0 0,16 0-5 16,31-8-1-16,0-12-6 16,8-7-2-16,1-11-33 15,3-16-11 1,10 0-46-1</inkml:trace>
  <inkml:trace contextRef="#ctx0" brushRef="#br0" timeOffset="9">17121 18520 156 0,'-21'-8'60'0,"12"8"-32"0,-8 0-15 16,8 4 19-16,1 3-12 0,-9 1-1 15,-14 7-11 1,6 5-3-16,3 3-3 16,5 3 1-16,4 5 0 0,4 3 1 15,9 1 0-15,18-8-2 16,3-8-2-16,1-15 3 15,3-16 2-15,1-3 0 16,-4-4 2-16,-1-4-6 16,-3-8-3-16,-1-3 1 15,-13-8 2-15,0-8 0 0,-8-4-1 16,0 1 3-16,-5-9 0 16,-4-7 7-16,5 12 4 15,-1 11 4-15,0 11 1 16,1 12-10-16,8 39-5 15,0 7-3 1,0 11 1-16,8 12 3 16,5 8-2-16,5-4-2 15,3-1 0-15,1-3 1 16,-1 0-12-16,5-7-3 16,0-9-38-16,8-7-17 15,1-7-41-15</inkml:trace>
  <inkml:trace contextRef="#ctx0" brushRef="#br0" timeOffset="10">17384 18485 248 0,'-8'0'93'0,"8"12"-50"0,0 3-50 0,0-4 16 15,0 5-6-15,0 3 1 16,0 0-2-16,0 0 1 15,4-3-2-15,9-1-12 0,-9-4-4 16,1-3-92 0</inkml:trace>
  <inkml:trace contextRef="#ctx0" brushRef="#br0" timeOffset="11">17402 18317 268 0,'-9'-16'101'0,"9"12"-54"0,0 1-59 0,0 3 15 16,0 0-7-16,0 3-1 15,9 1-16-15,-1 4-7 16,1 3-75-16,4 1-33 16</inkml:trace>
  <inkml:trace contextRef="#ctx0" brushRef="#br0" timeOffset="12">17505 18497 236 0,'-17'3'90'0,"8"1"-48"0,1 4-47 0,8-8 15 15,0 0-6-15,4 8 2 16,9-1 3-16,-9 1 2 16,9 3-5-16,0 1-4 0,4 3 1 15,0 4-2-15,-4 1 2 16,-13-1 4-16,-4 7 4 15,-5-3-6-15,1 4-1 16,-5-4 0-16,0-7 0 16,0-13-11-1,4-3-5-15,1-7-27 0,-1-1-10 16,9 0-59 0</inkml:trace>
  <inkml:trace contextRef="#ctx0" brushRef="#br0" timeOffset="13">17789 18462 212 0,'-21'19'82'0,"8"-7"-44"0,-4-1-36 0,12-3 19 0,1 3-7 15,0 1 2-15,-1 3-7 16,1 4-3-16,4 4-3 16,0 0 0-16,9-3 0 0,4 6-32 15,4-7-13-15,4-3-63 16</inkml:trace>
  <inkml:trace contextRef="#ctx0" brushRef="#br0" timeOffset="14">18078 18500 228 0,'-17'-15'88'0,"8"15"-48"0,-4 0-45 0,5 4 15 0,-18 4-4 16,4 3 3-16,5 8 2 15,0 4 3-15,4 4-7 16,4 0-9-16,5-4-3 16,4 7 6-16,9 5 4 15,-1-16-7-15,9-7-3 16,1-5-2-16,-5-11 1 16,0 1-3-16,-1-5-1 0,-3-4 2 15,0-3 5-15,-5-8 4 16,-4 8 4-16,0 0 9 15,0 3 3-15,0 1-2 16,0 3 1-16,0 8-11 16,0 4-3-16,4 3-2 15,1 5 2-15,3 3-1 16,1 0 2-16,4 5-4 16,0-5-2-16,4-4-36 0,4 1-14 15,-3-4-55 1</inkml:trace>
  <inkml:trace contextRef="#ctx0" brushRef="#br0" timeOffset="15">18212 18493 200 0,'-5'-4'77'0,"5"12"-42"0,5 7-41 0,-5-4 14 16,4 5 8-16,9-1 7 15,-4 0 0-15,-1 1-2 16,1-1-11-16,-1-3-6 0,-3-1-1 16,8-3-2-16,0-4-1 0,-13-4 27 15,0-4-6 1,0-8-1-16,0 1-7 16,0-5-1-16,0 1-7 0,0 4-3 15,4-1-1-15,4 1-1 16,5 3-7-16,5 0-3 15,3 4-32-15,9 1-15 16,-8-1-36 0,4 4-48-16,0 0 45 15</inkml:trace>
  <inkml:trace contextRef="#ctx0" brushRef="#br0" timeOffset="16">18668 18489 248 0,'-38'0'93'0,"29"0"-50"0,-17 4-41 15,9 0 19-15,4-1-15 0,-4 5-4 16,0 4-1-16,4 3-1 0,0 8 0 16,8 0 0-16,-3 0 0 15,16 0-3-15,-3-8 2 0,8-3 3 16,0-5 1-16,17-7-1 16,4-7-2-16,-12-9 1 15,-1-3-1 1,-4-4 2-16,-4-7 1 15,-4-1-1-15,-9-4 1 16,-9-7-2-16,-8 0-1 16,0 0 3-16,0 8 0 15,-1-5 3-15,6 20 3 16,-1 4-6-16,4 19-4 16,9 11 0-16,13 16 0 15,4 7 1-15,5 4 0 16,4 4 2-16,-1-4-1 15,1-4-1-15,4-7-17 16,-12-8-6-16,3-8-46 16,1-7-20-16,-5-8-5 15</inkml:trace>
  <inkml:trace contextRef="#ctx0" brushRef="#br0" timeOffset="17">18923 18014 268 0,'0'-15'101'0,"8"15"-54"0,18 0-55 16,-13 4 16-16,4 7 5 0,9 27 6 15,4 12 15-15,0 4 6 16,1 15-21 0,-10 0-2-16,-8 0-2 0,-22 0-4 15,-12 3-1-15,-26 5-28 0,-18-4-13 16,0-12-70-16,-30-11-32 15,22-16 11 1</inkml:trace>
  <inkml:trace contextRef="#ctx0" brushRef="#br0" timeOffset="18">17832 18458 152 0,'5'-19'57'0,"-5"19"-30"0,4-4-16 0,-4 4 18 15,0 0-4-15,0 0 3 16,0 0-5-16,-4 0-2 15,-1 0-11-15,-3 0-4 0,-5 12 0 16,-4-1 1-16,-1 5 1 0,1 3-2 16,0 4-1-16,4 4 1 15,4 3 3-15,5 9-2 16,4 6 1-16,9-2-5 16,8-9 0-16,9-7-1 15,-5-4-2-15,5-12-70 16,22-7-30-16,-5-15-7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4:35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13569 16790 140 0,'-3'-5'55'0,"6"3"-30"0,-3 4-21 16,0-2 13-16,0 0 7 15,0 0 5-15,-3 5-7 16,-3 3-2-16,-3 3-12 16,-6 2-3-16,0 3-1 0,-8 3 0 15,2 4 0-15,0 4-5 0,0-6 1 16,3-2 0 0,3-6 2-16,6 5-3 0,3-4 0 15,3-1 1-15,6 0 2 16,6-5-3-16,9 5 0 15,3-2 1-15,3-3 0 16,0 5 0-16,0-2 2 16,-1 2-6-16,1-3 1 15,-6 1-26-15,0-3-10 16,-3 0-51 0</inkml:trace>
  <inkml:trace contextRef="#ctx0" brushRef="#br0" timeOffset="1">13542 16999 104 0,'-9'-2'38'0,"9"4"-20"0,0-2-12 0,0 0 9 16,0 0 11-1,0 0 6-15,0 0-8 0,3 0-1 16,6 0-3-1,3 0 0-15,9 0-11 16,6 0 3-16,11-2 4 0,10-1 3 0,12 1 3 16,11-4-8-16,21 1-3 15,10-3 2-15,17 3 2 16,9 2-8-16,6-2-2 16,2 5-3-16,4-5-2 0,-6 2 1 15,-3 3 1-15,-6-3 1 16,-12-5 1-16,-8 6 0 15,-13-1 0-15,-9-5-9 16,-11 3-2-16,-13-3-47 16,-14 0-21-16,-4 0-42 15</inkml:trace>
  <inkml:trace contextRef="#ctx0" brushRef="#br0" timeOffset="1.0002">16034 16687 112 0,'0'-10'44'0,"0"7"-24"0,0-2-2 16,0 5 18-1,0 0-3-15,0 0 3 16,0 5-9-16,0 6-2 16,-3 10-14-16,0 5 0 0,0 6 2 0,0 5-3 15,0 0 2-15,0 0-9 16,3 0-2-16,0-8-1 16,6 3 2-16,0-6-6 15,-3-4-1-15,3-6-42 16,0-6-19-16,0-5-32 15</inkml:trace>
  <inkml:trace contextRef="#ctx0" brushRef="#br0" timeOffset="2.0002">16248 16907 140 0,'-9'3'55'0,"-3"2"-30"0,0 13-27 0,3-10 9 16,0 6 14-16,3-4 11 15,-3 3-10-15,3-5-2 16,4 16-12-16,2 0-5 0,8-6-2 16,7 6-1-16,0-8 2 15,6-3 8-15,3-2 5 16,3-6 2-16,-4-5-1 15,1-10-4-15,-6-4 0 0,-3 1-1 16,-6-5 3 0,-6-1-3-16,-6-7 1 0,-6-1-7 15,-3 1-3-15,0 7-1 16,-3-2-1-16,0 8-11 16,4 0-3-16,-1-1-22 15,3 14-9-15,3 0-40 16,3 0-45-1,6 0 43-15</inkml:trace>
  <inkml:trace contextRef="#ctx0" brushRef="#br0" timeOffset="3.0002">16584 16867 156 0,'-9'-5'60'0,"6"5"-32"0,-6 0-22 0,3 5 15 16,-2 0 0-16,-7 3 2 16,0 0-10-16,-6 6-5 15,3 7-5-15,3-3-5 0,6 1 1 16,3-1-1-16,9 1 0 16,6-3 4-16,0 2 1 15,3-5 1-15,3-5 2 16,0-8 1-16,3 0 1 0,-3-5-4 15,-4-3-1 1,1 0-1-16,-3-2 1 16,-3-4-2-16,0-7-1 15,-3 8 1-15,-3 0-1 0,0 2 0 16,0 3 0-16,0 16-9 16,0 3 3-1,3 13 2-15,0 5 3 16,0 2 3-16,0 9 5 15,0 0 6-15,0 0-1 16,0-9 1-16,-3 4-1 16,-3-12 0-16,-3-1 0 15,-3-6 0-15,-3-3-6 16,-6-11-4-16,-5-2-15 16,-4-2-6-16,0-9-26 15,0 3-8-15,0-16-4 16,7 3 2-16,8-3-18 15</inkml:trace>
  <inkml:trace contextRef="#ctx0" brushRef="#br0" timeOffset="4.0002">16724 16928 208 0,'0'13'79'0,"3"6"-42"0,-3-6-41 0,0-2 15 0,0-1-8 16,3 1 0 0,0 2 1-16,0 0 0 0,0 0-2 15,3 1-24-15,0-6-9 0</inkml:trace>
  <inkml:trace contextRef="#ctx0" brushRef="#br0" timeOffset="5.0002">16748 16798 260 0,'-9'-13'99'0,"9"16"-54"0,0-1-68 16,0-2 10-16,0 0-30 16,6 6-10-16</inkml:trace>
  <inkml:trace contextRef="#ctx0" brushRef="#br0" timeOffset="6.0002">17150 16870 192 0,'-12'-8'74'0,"0"3"-40"0,-9 5-42 0,12 5 12 15,-3-5-2-15,-3 5 3 16,-2 3 9-16,-1 3 3 15,-6 5-8-15,0 2-5 0,3 1-1 16,3-3-2-16,7 2-1 0,8 3 1 16,8-2-1-16,4 2-3 15,6-3 2 1,0-4-15-16,3 2-6 0,0-9-36 16,15-7-47-1,-1-5 22-15</inkml:trace>
  <inkml:trace contextRef="#ctx0" brushRef="#br0" timeOffset="7.0002">17233 16883 172 0,'-21'-8'66'0,"12"13"-36"0,-5 1-37 16,8-4 10-16,0 12 8 15,-6 4 7-15,-6-2-5 16,6 0-2-16,9 0-6 15,6 2-6-15,3 3-2 0,3-5 2 0,3 0 0 16,3-5 1-16,0-3 0 16,2-8 0-16,4 0 0 15,-6 0 0-15,0-8 2 16,-3-3 3-16,-3 3 2 16,-3-2-3-16,-3-6-1 15,0 5 1-15,-3 3 0 16,0 0 0-16,0 11 0 15,0 2-5 1,3 6 1-16,3 2 0 16,0 3-3-16,3-3 2 15,2 6-8-15,7-6-2 16,-3 0-29-16,0 0-12 0,0-5-26 16</inkml:trace>
  <inkml:trace contextRef="#ctx0" brushRef="#br0" timeOffset="8.0002">17549 16592 236 0,'0'-11'88'0,"0"17"-48"0,0 2-38 0,6 5 17 15,-6 8-8 1,0 19 1-16,0 7-5 0,0 9 1 15,0-3-5-15,0-3-2 0,6 8 0 16,0-10-23 0,0-3-10-16,5 5-79 15</inkml:trace>
  <inkml:trace contextRef="#ctx0" brushRef="#br0" timeOffset="9.0002">17290 17047 88 0,'-3'0'33'0,"3"3"-18"0,0-3 0 16,0 0 15-16,0 0-3 16,0 0-1-16,3 0-6 15,0-3-2-15,0 0-10 16,0-2 1-16,0 5 2 0,0-2 2 15,-3-4 3-15,0 1-1 16,0 0 4-16,-3-3-5 16,0 5 0-16,0-2-11 15,-3-6-3-15,0 1 10 0,0-6 5 16,0 3-3 0,0-1-2-16,0 6-1 0,0-2 1 15,0 2-3-15,0 3-2 16,0-3-2-16,0 8-3 15,-3-3-4 1,6 0 0-16,0 3-27 0,3-8-9 16,0 8-156-1,6-2 84 1</inkml:trace>
  <inkml:trace contextRef="#ctx0" brushRef="#br0" timeOffset="10.0002">12030 16745 144 0,'-3'-2'55'0,"3"4"-30"0,3-4-10 0,-3 2 36 16,0-5-11-1,3-3-5-15,0-3-4 0,0 6-18 16,3-3 1-16,0-5 0 16,0 5-1-16,6-6 2 0,3 1-8 15,0 0-2-15,-1 2-3 16,1 3-2-16,3 3-2 15,0 5 1-15,0 0-1 16,-3 8-2-16,-3-3 3 16,-3 9 0-16,-3-1-2 15,-3 0 2-15,-3 3 3 16,-3 0 3-16,-3 2-4 16,0-2-1-16,0-3 0 15,0-2 0-15,3-3 0 16,0-3 2-16,3-5-6 0,6 0 1 15,3 6-1-15,3-4 2 16,3 3 1 0,2 3 3-16,-2 3-3 0,0-3 0 15,3 5 1-15,-6 0 2 16,0 1 1-16,-9-4 3 16,-6 6 1-16,-3 3 3 15,-6 2-3-15,-6-5 1 16,-3-3-7-16,0-5-1 15,-5 0 0-15,2-3 0 16,0 0-14-16,3-2-3 0,3-3-22 16,6-8-10-1,3 0-32-15,12-2-50 16,9-4 32 0</inkml:trace>
  <inkml:trace contextRef="#ctx0" brushRef="#br0" timeOffset="11.0002">12262 16534 148 0,'-21'-27'55'0,"13"25"-30"0,-10-19-7 16,9 18 20-16,-3-2 3 15,-12 2 3-15,0 0-9 16,-3 3-4-16,-2 0-17 15,2 3-2-15,-12 13 1 0,3 2-5 16,4 9 0-16,-1 10-2 0,6 13-1 16,9 8-3-1,12 8 1-15,9-2 0 16,15-1 3-16,9-2-1 0,6-8 0 16,11-8 1-16,10-13 1 15,6-13 3-15,5-9 1 16,-2-13 1-16,-7-15 0 15,-5-3-4-15,-4-11-3 0,-17-5 6 16,-9-5 5 0,-12-11-4-16,-12 2 1 15,-9 1-4-15,-12 3 2 16,-6 7-6-16,-2 3-3 16,-1 10-28-16,6 9-10 0,6 2-66 15,6 8-26-15,6-3-11 16</inkml:trace>
  <inkml:trace contextRef="#ctx0" brushRef="#br0" timeOffset="12.0002">11923 14920 176 0,'-24'-3'68'0,"9"1"-36"0,3-1-20 16,9 3 19-16,3 0-7 15,0-3 0-15,3-2-9 16,12 0-4-16,3-3-6 15,3-3-2-15,3 3 1 0,0 0-5 16,5 3 1-16,1 5-2 0,-3 5 0 16,-6 6 2-1,-3 10 2-15,-6 8 1 16,-10 3 1-16,-7 0 2 16,-7-1 3-16,-3-1 2 0,-3 1 1 15,3-7 0-15,0-3 0 16,0-5 9-16,3-3 4 15,3-2-9-15,3-3-4 16,3-3-7-16,3-5-2 16,6 0 1-16,6 0 0 0,3 0-7 15,12-2 0 1,0-1 1-16,0-2 1 16,-1 5-8-16,-2 0-2 15,0 0-18-15,-6 0-7 16,0-6-16-16,-3 1-6 0,-3 0-17 15,-4-1-45 1,-2-2 28-16</inkml:trace>
  <inkml:trace contextRef="#ctx0" brushRef="#br0" timeOffset="13.0002">12191 14830 140 0,'-21'-32'52'0,"12"24"-28"0,-15-8-13 16,9 6 18-16,-2-3 0 15,-4-1 5-15,-3 1-3 16,0 2 1-16,-9 4-18 16,1 4 3-16</inkml:trace>
  <inkml:trace contextRef="#ctx0" brushRef="#br0" timeOffset="14.0002">5595 11001 68 0,'-3'-5'27'0,"3"10"-14"0,0-2 2 0,0-3 15 15,0 0-14-15,3 5-6 16,-6 1 5-16,0 2 4 0,-3 5 1 16,-3-3 3-1,3 4-7-15,0 1-1 0,-3-4-9 16,0 5-2-16,0-8 0 0,3 2 2 16,0-2 3-16,3-8 0 15,0 0 0-15,0-2-5 16,3-4-1-16,6-1-3 15,0-4-1-15,6-2 3 16,-3-1 1-16,-3 1-1 16,3 0-2-16,-3 2 1 15,0 1 1-15,0 2-3 16,0 3 0-16,-3 2-1 16,0 3 0-16,0 5 2 0,0 6 0 15,0 5 4-15,0 2 2 16,0 6 2-16,0 0 2 15,-3 0-3-15,3-1-2 16,3 1 0-16,-3-3-1 16,0 1-2-16,0-4 1 15,0-2-26-15,0-3-12 16</inkml:trace>
  <inkml:trace contextRef="#ctx0" brushRef="#br0" timeOffset="15.0002">5544 11340 172 0,'-18'-8'66'0,"9"5"-36"0,3 3-24 0,6 0 17 0,0 0-8 15,0 0 2 1</inkml:trace>
  <inkml:trace contextRef="#ctx0" brushRef="#br0" timeOffset="16.0002">5520 11329 345 0,'15'0'9'0,"3"0"-1"0,3-2-6 15,3 2-2-15,0 0 2 16,2-3 1-16,1 1-1 15,-3 2-2-15,-3 0-21 16,-6-3-9-16,-3 0-40 16,0 1-44-16,-4-1 36 15</inkml:trace>
  <inkml:trace contextRef="#ctx0" brushRef="#br0" timeOffset="17.0002">5690 10962 128 0,'-18'-51'49'0,"3"41"-26"0,-6-6-3 0,13 8 19 16,-10 0-4-16,-6 0 2 16,-3 3-21-16,-3 5-7 15,1 8-6-15,-4 18-3 0,3 14 1 16,-3 13-1-16,7 5 2 15,5 8 1-15,12 11 1 16,12-6 2-16,12-7 3 16,11-11 2-16,19-3 3 15,6-10 2-15,8-22 2 0,10-12-6 16,8-14 1-16,0-24-6 16,-2-8-2-16,-16-7 0 15,-11-4-1-15,-12-2-2 16,-15 0-2-16,-15 1 1 15,-15-1 1-15,-6 8-19 16,-9 10-6-16,-9 11-48 16,-3 17-21-16,-5 9-12 15</inkml:trace>
  <inkml:trace contextRef="#ctx0" brushRef="#br0" timeOffset="18.0002">19439 11163 192 0,'-3'-3'74'0,"6"3"-40"0,-3-3-20 0,0 3 20 16,3-5-13-16,0-3-4 15,0 0-10-15,3 0-5 16,0 0-1-16,3 1-1 0,-3-4 0 16,2 3 0-16,-2 0 0 15,0 0-3-15,0 3 0 16,-3 2-1-16,0 8 0 15,-3 3 0-15,0 8 0 16,0 5 3-16,0 1 2 16,-3 1 0-16,3 4-1 15,0-1 1-15,0 1-1 16,3-3 0-16,0-3 0 16,0 3-16-16,0-6-6 15,-3-2-132 1,0 5 52-16</inkml:trace>
  <inkml:trace contextRef="#ctx0" brushRef="#br0" timeOffset="19.0002">19391 11417 196 0,'-3'-16'74'0,"15"19"-40"0,-6-3-35 15,-3 0 15-15,3 0-1 16,3 0 2-16,6-6-6 0,6 1-1 15,2 2-4 1,4 6-5-16,0 0-2 0,3-1-16 0,0 1-5 16,-7 5-28-1,-5-8-53-15,-6 0 14 16</inkml:trace>
  <inkml:trace contextRef="#ctx0" brushRef="#br0" timeOffset="20.0002">19528 10919 124 0,'-21'-29'49'0,"12"21"-26"0,-11-5-7 15,14 10 18-15,-6 1-14 16,-9 2-6-16,0 5-8 16,-3 14-5-16,-3 12 0 15,-2 20 1-15,2 4 3 0,0 11 2 16,12 14 1-16,9-1 2 16,12-2 4-16,9-6-2 15,15-13 3-15,6-10 3 16,8-14 1-16,16-10-4 15,8-13-1-15,7-19-6 0,-4-11 0 16,-8-20-3-16,-10-9 0 16,-14-5 1-16,-18-2 3 15,-12-4 9-15,-21 4 6 16,-15 2-4-16,-9 3-2 16,-6 5-13-16,1 10-5 15,-1 14-38-15,3 16-17 16,7 7-87-1</inkml:trace>
  <inkml:trace contextRef="#ctx0" brushRef="#br0" timeOffset="21.0002">922 10366 96 0,'0'-8'38'0,"6"6"-20"0,-6-3 1 15,0 2 18-15,0 0 0 0,0 1 0 16,0-1-9-16,-6 0-3 16,3-2-14-1,0 2 0-15,-6-2 2 0,-6 2-1 0,0 3 1 16,-3 0-5-16,0 6-3 15,3 2-5-15,-5 2-2 16,-1 6-2-16,3 5 3 16,6 8-2-16,0 3-1 15,6 3 3-15,6-4 2 16,6-2-2-16,6-2 0 16,-3-6 3-16,12-2 1 15,-6-4-17-15,11-4-7 16,-5-6-37-16,9-5-12 15,0-2-13 1</inkml:trace>
  <inkml:trace contextRef="#ctx0" brushRef="#br0" timeOffset="22.0002">1246 10401 116 0,'-3'-13'44'0,"3"5"-24"0,-3 0-10 0,-3 5 14 16,3 0 4-16,-6-2 3 15,-3 2-10-15,-3 3-5 16,1 6-9-16,-7 2-7 0,0 5-1 15,-6 8 1-15,3 6 0 16,3 4 0-16,1 4 0 16,11-6 0-16,3-3 0 15,12-2 0-15,-3-5 2 16,9-4 8-16,2-7 5 16,7-5-5-16,0-8-1 15,-6-3-5-15,6-3-1 16,-3-5-1-16,0-5 1 0,-9 0-2 15,2 0-1 1,-2 0 3-16,0 2 0 0,-9 1 1 16,0 4 2-16,0 6-5 15,0 6-3-15,0 4 1 16,0 6 0-16,0 16-2 16,0-3 0-16,0 3-1 15,3 0 3-15,6 0 2 16,0-3 2-16,0-2-39 15,6-4-15-15,3-7-43 16</inkml:trace>
  <inkml:trace contextRef="#ctx0" brushRef="#br0" timeOffset="23.0002">1350 10438 120 0,'-9'2'46'0,"9"4"-24"0,0 4-21 0,3 1 8 16,-3 10 12-16,3 0 9 15,0 0-10-15,0 1-3 16,0-1-10-16,3-3-3 0,-6-2 0 16,0-3-2-16,0-2 1 15,3-6 0-15,-3 1 3 16,0-6 1-16,3-6 3 15,-3-2-5-15,3-5-1 16,0-13 2-16,0-1 1 0,3-2-1 16,3 3-1-1,0 2-1-15,6 0 0 0,3 8-5 16,-7 6 1 0,7 4-2-16,3 4 0 0,0 2-7 15,-9 5-2-15,6 0-34 16,-3 0-13-16,6-2-25 15</inkml:trace>
  <inkml:trace contextRef="#ctx0" brushRef="#br0" timeOffset="24.0002">1758 10422 204 0,'-6'-11'77'0,"6"6"-42"0,0 0-34 0,0 2 16 16,-3 0-5-16,0 1 3 15,-6-1-10-15,0 6-3 16,0 5-2-16,-3 2-3 0,-5 12 2 16,-1 7 1-16,3 2 0 15,3 1-5-15,3-3 1 16,3 3 0-16,12-6 2 16,3-4 3-16,3-7 2 15,-3-9 1-15,6-4 0 16,0-4-2-16,-1-6 1 0,1-5 2 15,0-3 2 1,-3-11 3-16,3-2 4 0,-6-3-6 16,3-2 0-16,-9-6-13 15,3 6-4-15,-3-6 10 16,-3 3 6-16,-3 5-2 16,0 6-3-16,0 5 3 15,0 5 1-15,3 3-5 16,-6 5 0-16,6 5-3 15,0 11 0-15,0 8-7 16,6 5-4-16,-3 8 18 16,3 6 10-16,0 4-1 0,3 6 1 15,0-2-7 1,2-1-3-16,4-5-2 16,6-5-3-16,-9-3-4 15,3-5-2-15,0-8-48 0,0-9-19 16,0-7-38-1</inkml:trace>
  <inkml:trace contextRef="#ctx0" brushRef="#br0" timeOffset="25.0002">2115 10319 172 0,'-15'-6'66'0,"27"9"-36"0,-9 0-2 16,-3-3 27-16,0 0-10 15,6 0-2-15,-6-3-20 16,3-5-6-16,0-2-11 16,0-4-4-16,3-2 1 0,0-2-2 15,0-1-1-15,0 1 1 16,3-1 1-16,-9 6-1 16,3 0-1-16,3 2 1 0,-6 3-1 15,3 3-5 1,0 2-1-16,-3 3 3 0,3 8 1 15,3 3 2 1,0 10 0-16,0 3 2 0,-3 0 1 16,0 2-1-16,-1 3-2 15,4 3 1-15,-3 0 1 16,3-3-1-16,0 0 2 16,0-5-18-16,-3 2-6 15,3 1-54-15,-6-9-21 16,0-2-8-1</inkml:trace>
  <inkml:trace contextRef="#ctx0" brushRef="#br0" timeOffset="26.0002">2053 10554 252 0,'-12'-8'96'0,"12"8"-52"0,6 0-40 15,0 0 19-15,6 0 2 16,2-5 7-16,10-6-4 15,9 3-2-15,6 1-14 16,8-1-5-16,-2 0-3 0,3 0-2 16,-4 2-2-16,-2 1 1 15,-3 0 1-15,-7-3-47 16,-5 3-22-16,0-1-74 16</inkml:trace>
  <inkml:trace contextRef="#ctx0" brushRef="#br0" timeOffset="27.0002">23305 10417 132 0,'6'-14'52'0,"-3"4"-28"0,3-3-15 0,-3 7 14 0,-3-2 2 15,0 0 2-15,-3 1 1 16,-6-1 0-16,-3 2-15 16,-2 1 3-16,-4 2 2 0,-6 3-8 15,-3 8-1-15,-6 6-1 16,10 7 0-16,-7 10-2 16,0 6 1-16,12 8-6 15,12-8-3-15,6 3 1 16,6 0 2-16,12-8 0 15,9-6 2-15,11-7-26 16,7-9-12-16,0-10-81 16</inkml:trace>
  <inkml:trace contextRef="#ctx0" brushRef="#br0" timeOffset="28.0002">23564 10369 112 0,'-9'-13'44'0,"6"10"-24"0,0-5-6 0,0 6 17 16,0-1 3-16,-2 3 1 15,-4 0-5-15,-12 3-2 0,0 5-15 16,3 2-6-16,-3 9 0 0,0 2-2 15,1 11 0-15,11-3 1 16,3 2 1-16,6-4-1 16,6-3-1-16,3-6-1 15,5-5 0-15,1-5 0 16,6-5 2-16,-3-6-3 16,0-10-2-16,-3-5 0 15,0-1 1-15,-9-2-1 16,3-3 2-16,-9 0-2 15,0 6 2-15,0 2 0 16,0 3 3-16,0 5-3 0,-3 5-2 16,-3 6 0-16,6 7-1 15,0 4 0-15,9 12 0 16,-1 0 0-16,4-2 0 16,9-3-7-16,0-2 0 15,0-3-41-15,3-3-18 16,8-5-41-1</inkml:trace>
  <inkml:trace contextRef="#ctx0" brushRef="#br0" timeOffset="29.0002">23767 10390 196 0,'0'16'74'0,"6"0"-40"0,-3 8-18 0,0-6 24 0,0 6-14 16,3-3-5-16,-3 3-10 16,5-5-3-16,-5-1-4 15,6-5 2-15,0-2 0 0,-3-3 0 16,-6-8-1-16,3-3-3 16,-3-2 1-16,0-11 0 15,0-8 1-15,0-2 0 16,3-3 0-16,3-3-2 15,-3 3-2-15,9 5 1 16,-3 3 1-16,12 5-3 0,-3 5 0 16,0 6-23-16,-4 2-12 15,7 3-41-15,6 0-18 16,-3 3 3 0</inkml:trace>
  <inkml:trace contextRef="#ctx0" brushRef="#br0" timeOffset="30.0002">24225 10358 216 0,'-18'-5'82'0,"9"5"-44"0,3-2-33 0,0 2 19 15,3 0-4-15,-5 0 0 16,-4 0-6-16,-3 5-1 16,-3 3-8-16,0 5-5 0,0 5-1 15,3 9 1-15,0 5 2 0,6 2-3 16,4-7 0-16,5-4-1 15,5-1 0-15,4-7 4 16,9-4 1-16,-3-6 1 16,3-7 0-16,3-6-2 15,0-13-2-15,-3-3 5 16,-7-5 1-16,4-6 0 16,-9-2 1-16,3-8-4 15,-3 3 0-15,-6-3 3 16,-6 0 1-16,3-5 5 15,-3 7 3-15,0 9-2 0,0 5 0 16,-3 8-7 0,9 5-4-16,-3 8-6 15,3 18 0-15,3 9 0 0,3 13-1 16,3 10 4 0,-3 11 2-16,9 2 0 15,0 6 2-15,0-2 0 0,0-7 1 16,3-4-2-16,-3-11-2 15,2-5-35-15,4-8-14 16,0-8-92 0</inkml:trace>
  <inkml:trace contextRef="#ctx0" brushRef="#br0" timeOffset="31.0002">24460 10216 280 0,'-9'-6'104'0,"9"4"-56"0,0-1-41 15,3 3 23-15,3-3-14 16,3-2-2-16,3-3-6 15,9 0 0-15,-3 3-5 16,3 2-2-16,-1 1 0 0,-2 4-4 16,-6 9 2-16,-3 13 1 0,-6 2 0 15,-9 6 0-15,-9 5 2 16,3 0-1-16,-5 11-1 16,-4-3 1-16,6-6 1 15,0-7 1-15,3-6 1 16,3-4 2-16,-3-7 1 15,9-1-3-15,3-6-1 16,3-3 1-16,6-2 2 16,9-3-1-16,3 0 0 15,3 0-3-15,2-3 1 16,-2 3-4-16,6 0 0 16,-9 3-26-16,0-1-11 15,-3 1-105 1</inkml:trace>
  <inkml:trace contextRef="#ctx0" brushRef="#br0" timeOffset="32.0002">17951 6181 88 0,'-3'8'35'0,"3"-11"-18"0,0 8-2 0,0-5 15 16,0 0-1-1,0 0 3-15,0 0-1 0,0 0 1 16,0 0-17-16,0 0 2 0,0 3 1 16,0-3-2-16,0 0 1 15,0 0 2-15,0 0 0 16,0 0-8-16,6-3-2 16,-1-5-5-1,-2 0-3-15,3-2 2 16,0-1-4-16,3 1 0 15,0-6 1-15,-3-5 2 16,0 5-3-16,3 2 0 16,-6 4-1-1,0 2 0-15,0 8 2 0,-3 0-3 16,3 13 2 0,0 3 3-16,0 3 1 15,3-1 3-15,0 3-5 16,-3 3-1-16,0 3 0 15,0-4 2-15,0-4-1 16,0-3-1-16,0-3 1 16,0-2 1-16,0-1-17 15,0-2-6-15,0-3-30 16,0-2-12-16,-3-3-40 16</inkml:trace>
  <inkml:trace contextRef="#ctx0" brushRef="#br0" timeOffset="33.0002">17948 6358 216 0,'-6'3'82'0,"9"-6"-44"0,-6 6-33 0,3-3 19 15,0 0-17-15,0 0-4 16,6 2 0-16,0 1 2 15,-1 0-2-15,7-1 0 0,6 1 1 16,0-3-2-16,3 0 1 16,-3 0 2-16,3 0 2 0,-1 0-1 15,1-3 1 1,-3 3-6-16,0 0-1 16,-3-2-2-16,-3-1-2 0,0 0-41 15,-3 1-20-15,-3 2-38 16</inkml:trace>
  <inkml:trace contextRef="#ctx0" brushRef="#br0" timeOffset="34.0002">18138 5974 140 0,'-3'-10'52'0,"0"4"-28"0,0-2-4 16,0 6 19-16,0-3-2 15,-3-1 1-15,0 1-8 16,0 0-2-16,-3-1-15 15,-6 1-1-15,-2 0-1 0,-1 2-2 0,0 3 0 16,-6 3-5-16,0 5-1 16,0 5-3-16,-2 5-3 15,-4 17 2-15,3 2 0 16,0 5 5-16,4 9 2 16,5-1 0-16,9 3-1 15,6 2-3-15,9 6 1 16,12-3-4-16,5-7 0 15,4-6 1-15,9-11 2 16,6-8-1-16,8-10 2 16,7-10 0-16,2-17 3 0,-2-10-3 15,-7-8-2 1,-5-6 4-16,-9-7 4 16,-9-3 1-16,-7-8 2 15,-14 3 7-15,-9-6 2 16,-14 6 5-16,-10 8 3 0,-6 5-11 15,0 5-3-15,1 8-14 16,2 6-3-16,6 2-34 16,6 5-17-16,6 3-69 15,6 3-32-15,6 0 30 16</inkml:trace>
  <inkml:trace contextRef="#ctx0" brushRef="#br0" timeOffset="35.0002">14063 6223 160 0,'-3'-3'60'0,"3"3"-32"0,-3 0-6 15,3 0 20-15,0 0-9 16,0 0-2-16,3-2-14 16,0-1-5-16,6-2-7 15,6-1-4-15,-3 4 2 0,0-1-4 16,3 3-2-16,0 0 2 15,-4 5 0-15,-2 9 1 16,-3 2 0-16,-6 2 2 16,-3 1 3-16,-3 2 0 15,-3 3 2-15,-2 2-4 16,-1-5 0-16,-3-2-1 0,3-3 1 16,0-3-4-16,0-3 0 15,3 1 1-15,3-3 0 16,3-3 0-16,3 1 0 15,6-1 2-15,3-3 1 16,6 1 3-16,0 0 1 0,3-1-3 16,6 1-1-1,-4 0-1-15,-2-3-2 16,0 0 3-16,-6 0 0 16,0 0-4-16,-3 0-1 0,-3 0-32 15,0 0-15 1,-3-3-70-16</inkml:trace>
  <inkml:trace contextRef="#ctx0" brushRef="#br0" timeOffset="36.0002">14245 6072 168 0,'-15'-21'63'0,"-3"8"-34"0,0 5-14 0,9 8 18 16,-3 0-7-16,-3 0-1 15,-5 8-10-15,-4 10-4 16,0 3-6-16,-6 9-2 0,3 9 1 15,7 4 6-15,2 7 4 16,6-2-3-16,12 2-1 16,9 5 0-16,9-7 1 15,8-8-3-15,13-9 0 16,9-12 1-16,-1-11 5 16,10-21-4-16,-4-6 2 15,-2-10-5-15,-9-5-2 0,-10-1 13 16,-11-4 5-16,-12-6 4 15,-12 5 1-15,-15 0-9 16,-5 0-1-16,-4 3-16 16,-3 8-3-16,0 6-31 15,0 4-14-15,10 14-104 16,5 7-71 0,15-2 90-16</inkml:trace>
  <inkml:trace contextRef="#ctx0" brushRef="#br0" timeOffset="37.0002">8548 6247 68 0,'0'13'27'0,"0"-13"-14"0,-3 3-7 15,3-3 9-15,0 8-8 16,0 0-4-16,0-3 0 15,0 0 0-15,0 0 5 16,0-2 5-16,0-3 10 16,0 0 6-16,0 0 0 15,0 0 0-15</inkml:trace>
  <inkml:trace contextRef="#ctx0" brushRef="#br0" timeOffset="38.0002">8548 6287 300 0,'6'-14'12'0,"-1"4"-4"0,1-4-3 0,6 1 1 15,-3 0-3-15,0 0 0 16,0 0-3-16,0-1-1 15,0 1 1-15,0 3 2 16,-3-6-1-16,0 2 2 16,0 4-4-16,0-1 0 15,-3 3 1-15,-3 8 2 16,3 6 3 0,-3 2 2-16,0 2 3 15,0 3 1-15,0 3 1 16,0 8-2-16,-3 2 1 0,0-2-2 15,0 0 0 1,3-3-5-16,0-2-3 16,0-3-3-16,0-3 1 0,0-5-23 15,3-3-10-15,-3-5-64 16,0 0-39 0,-3 3 57-16</inkml:trace>
  <inkml:trace contextRef="#ctx0" brushRef="#br0" timeOffset="39.0002">8521 6421 184 0,'-3'0'71'0,"6"0"-38"0,0 3-28 16,-3-3 17-16,6 3 1 15,3-1 6-15,3 1-10 0,5-3-3 16,7 0-9-16,3 0-7 0,3 0-1 15,0 0-8-15,-4 0-2 16,-2 0-36-16,-6 0-14 16,-3 0-33-1</inkml:trace>
  <inkml:trace contextRef="#ctx0" brushRef="#br0" timeOffset="40.0002">8783 6003 96 0,'-3'-10'35'0,"-3"5"-18"0,-3-3 6 16,0 5 21-16,-3 0-9 15,-3 1 0-15,0-1-7 0,-6 0 0 16,-2 3-16-16,-4 3 0 15,0 5-1-15,-3 3-4 0,-8 15 1 16,5 3-5-16,3 8 0 16,3 11 3-16,6 2 3 15,7 6 0-15,8 2 0 16,9 5-5-16,14-4-3 16,4-9 0-16,9-8 1 15,6-7 3-15,8-12 2 16,10-9 1-16,0-12 2 15,-1-18 8-15,-2-10 6 16,-7-9-2-16,-5-4-1 0,-9-9-3 16,-9-2 1-16,-9-6-6 15,-6 3 0 1,-15 0-8-16,-9 9-3 0,-9 9-4 16,-6 6 1-16,-2 8-17 15,-1 5-5-15,6 8-68 16,3 8-28-16,6 0-14 15</inkml:trace>
  <inkml:trace contextRef="#ctx0" brushRef="#br0" timeOffset="41.0002">4672 6157 124 0,'-3'-3'49'0,"3"1"-26"0,-3-1-5 0,3 3 18 16,-3 0 2-16,-3 0 2 15,0 0-7-15,6-3-3 0,-3 1-16 16,3-1-9-16,3-2-1 0,3 2-1 16,0-2 1-16,3-1-5 15,3 1 1-15,3 3-2 16,3-1 0-16,-3 3 2 15,-1 3 0-15,-2 2 0 16,-3 3 2-16,-3 5-1 16,-6 3-1-16,-3 0 5 15,-6 0 1-15,0-1 2 16,-2-1 2-16,2-1-5 16,0-5-1-16,0 0-2 15,3-3-2-15,9-2-4 16,3-1 2-1,6 1 1-15,3 0-4 0,2 5 1 16,4 0 2-16,0 0 1 16,-6-1 1-16,0-1 0 15,-6 2 6-15,-3 0 4 16,-3 0 3-16,-6-1 3 16,-6-1-7-16,-3 4-1 15,0-4-11-15,-6-1-5 16,0 0-29-16,0 1-14 15,3-1-46 1,1 0-47-16,2 0 50 0</inkml:trace>
  <inkml:trace contextRef="#ctx0" brushRef="#br0" timeOffset="42.0002">4794 6006 124 0,'-3'-8'49'0,"3"5"-26"0,-6-2-5 0,6 3 20 15,-3-1 1-15,-3-2 1 16,-3-1-10-16,-3 1-6 15,-2 2-14-15,-4 1 2 0,-6 2 2 16,0 2-3-16,0 6 1 16,-3 3-9-16,4 7-4 15,-1 14 0-15,3 5 2 16,6 11-5-16,9 2 1 0,6 3 1 16,9 0 1-1,6 5 1-15,9-5 0 0,6-11 0 16,8-10 0-16,1-8 2 15,6-16 3-15,5-13 0 16,1-11 2-16,-7-8-2 16,-2-5 0-16,-9-8 5 15,-12-3 6-15,-9 0 9 16,-9 1 5-16,-12-1-3 16,-9-2-2-16,-3 5-11 15,-3 8-4-15,-6 5-15 16,1 3-4-16,2 5-31 15,6 5-14-15,0 6-102 16</inkml:trace>
  <inkml:trace contextRef="#ctx0" brushRef="#br0" timeOffset="43.0002">12063 14761 48 0,'0'0'19'0,"3"0"-10"0,0 0 16 0,-3 0 17 16,0 0-2-16,0 0 1 15,0 0-6-15,0 0 1 16,0 0-9-16,0 0-2 16,0 0-14-16,0 0 9 0,0 0 6 15,0 0-8-15,0 0 0 16,-3-3-1 0,0-2-6-16,0 0 1 15,-3 0-3-15,0-6 0 0,-3 3-3 16,0 0-1-16,-3 0-1 15,-3 3 2-15,-3 0-5 16,-2-1-1-16,-1 4 0 16,0-1 2-16,-3 3-3 15,3 5 0-15,1 3 1 16,-1 3 0-16,0-1-3 16,3 1 2-16,0 2 1 15,3 6 0-15,0 5-3 16,3 2 0-16,4 8 2 15,2 6 0-15,0 0-2 0,6-1 2 16,9 4 1 0,2-3 2-16,7-3-3 15,6-3 0-15,12-2 1 0,3-3 0 16,2-3 4-16,10-5 2 16,-1-7 0-16,4-4-1 15,0-7-1-15,-4-3 0 16,1-8-2-16,-7-3 1 15,-5-2 0-15,-3-8 1 16,-9-5-2-16,-7-9 1 16,-8-10 2-16,-9-8 2 15,-15 3-6-15,-5 2 0 16,-10 9 1-16,-3-1 1 16,-3 8-4-16,4 0 1 15,-4 9-7-15,6 7 0 0,3 3-35 16,6 5-12-16</inkml:trace>
  <inkml:trace contextRef="#ctx0" brushRef="#br0" timeOffset="44.0002">11515 12975 144 0,'0'0'55'0,"-3"0"-30"0,-3 3-14 0,3 2 15 16,-6 3 8-16,-6 5 3 16,-5 6-4-16,-7 5 0 0,-3 7-19 15,0 6 1-15,4-2 1 16,2-6-8-16,0 0-2 16,3 0-6-16,0-5-3 0,3-6 2 15,6-2 2 1,4-2-27-16,-1-7-11 0,9-1-66 15</inkml:trace>
  <inkml:trace contextRef="#ctx0" brushRef="#br0" timeOffset="45.0002">11238 13041 160 0,'-3'-16'63'0,"3"14"-34"0,0-3-10 0,3 5 21 15,-3 0-7-15,0 0 0 16,0 0-9 0,3 2-3-16,3 3-12 0,6 6 3 0,3 5 2 15,6 5-3-15,3 6 1 16,3 2-5-16,5 2 1 16,1-2-5-16,-3 1 0 15,-3-1-1-15,-4-5-2 16,1-3-28-16,-6-8-14 15,0 0-88 1</inkml:trace>
  <inkml:trace contextRef="#ctx0" brushRef="#br0" timeOffset="46.0002">12090 13258 100 0,'12'6'38'0,"-9"2"-20"0,-3-3-8 0,0-5 12 0,3 2 5 15,-3-2 6-15,0 0 4 16,0 3 2-16,0-3-21 15,0 0 3-15,-6 3 0 0,3-1 2 16,0-2 3 0,0 3-5-16,-3-3-3 0,0 0-8 15,3 0-4-15,-3-3 1 16,0 1 0-16,-3-4 3 16,0-1-1-1,-3 1 0-15,0-2-3 16,-3-2 1-16,0-4-2 15,-5-7 0-15,-1 3-3 16,0 2 1-16,0-3-2 0,0 1-1 16,0-1-2-16,1-2 1 15,2 0 1-15,3 0 2 16,3 2-3-16,0-2-2 16,6-3-1-16,3 1 0 15,3 1-2-15,3 1-1 16,6 0 1-16,0 3 4 15,3 2-8-15,0 2-1 16,0 6 1-16,-3 1 1 16,2 9 3-1,-2 6 2-15,-3 3 2 16,-6 10 1-16,-3 0 1 0,-3 5 0 16,-2 6 0-1,-4 3 0-15,0 2 2 16,0 5-1-16,0-5-1 0,3 0 1 15,3-5 1-15,3-3-1 16,0 0 2-16,6-8-2 16,0-2-1-16,3-3 1 15,3-6 1-15,0-2 1 16,3-5 1-16,3-3-2 16,2-3-2-16,1-2 1 15,0-3-1-15,0-3 0 16,-3-2 2-16,0 0-3 0,0-11-2 15,-3 3-1 1,-1-3 3-16,-2 0-5 16,0 0 0-16,-3 3 3 15,0 0 3-15,0 5-1 16,0 3 0-16,-3 2-1 0,0 3-2 16,-3 3 3-16,0 3 0 15,0 2 1-15,-3 2 0 16,0 3 2-16,-3 3 3 15,-3 0 4-15,0 3 2 16,-3 0-3-16,-2-4 0 16,-4 1-5-16,3 0 0 15,3-2-3-15,3-1-3 16,6 3-49 0,3 0-20-16,6-3-13 15,3-2-20 1</inkml:trace>
  <inkml:trace contextRef="#ctx0" brushRef="#br0" timeOffset="47.0002">12474 12906 148 0,'-6'-10'57'0,"6"7"-30"0,-9 3-7 0,6 3 21 16,-3-1-7-16,-6 4-2 15,-6 2-12-15,0 5-5 16,-3 3-8-16,1 8-1 0,-1 7 1 16,3 9 1-16,6 2 2 15,6 3-1-15,6-2 2 16,6-6-4-16,9 0-2 15,9-8 4-15,2-8 4 0,1-10-5 16,6-9 0 0,0-10 2-16,-1-5 1 15,1-13 1-15,-9-3 2 0,-6-9 4 16,-3 1 3-16,-6 3-9 16,-9-3-2-16,-6 0-4 15,-9 3-1-15,0 2-1 16,0 3 2-16,0 8-5 15,0 5-1-15,-3 5-24 16,4 6-12-16,2 5-21 0,3 2-9 16,6 9-47-1,6 5-48-15,3-6 59 16</inkml:trace>
  <inkml:trace contextRef="#ctx0" brushRef="#br0" timeOffset="48.0002">12914 13044 264 0,'-6'0'99'0,"6"3"-54"0,0-1-31 16,0-2 26-16,0 0-11 15,6 0-2-15,0 0-9 16,6-2-3-16,6-1-9 16,3 0-4-16,3-2-1 0,-1 0-1 15,1-1 0-15,0 4 2 16,0-1 1-16,-3 1-21 0,-4 2-8 16,-2 0-33-16,-6 2-13 15,-6 3-55 1</inkml:trace>
  <inkml:trace contextRef="#ctx0" brushRef="#br0" timeOffset="49.0002">12932 13176 204 0,'-12'0'77'0,"15"0"-42"0,0 3-39 0,0 2 13 15,3-5 10-15,3 0 8 16,3 0-10-16,9 0-4 15,3-5-8-15,2 0-6 0,1-1 0 16,0 1-12-16,-3 2-5 0,-3 1-67 16,-4 4-51-1,4 1 50 1</inkml:trace>
  <inkml:trace contextRef="#ctx0" brushRef="#br0" timeOffset="50.0002">13554 12962 48 0,'3'-19'19'0,"-3"17"-10"0,-3-17 20 0,3 14 17 16,-3 2-1-16,-3 1-2 15,0-1-13-15,-6 3-6 16,-8 3-6-16,-1 5 1 16,0 2-10-16,0 3-1 0,-3 6-1 15,0 10-6-15,7 5 0 16,5 11 1-16,6 3 3 0,6-3 7 15,9 0 4 1,11 3-2-16,10-11 0 16,3-11 0-16,3-5 4 15,2-10 3-15,1-14 4 0,0-5-4 16,-1-8-1-16,-5-7-2 16,-6-12-2-16,-6-7-4 15,-12-6-2-15,-9 3 0 16,-9-5 4-16,-6 8-4 15,-6 2 0-15,-6 6-15 16,1 7-4-16,-1 6-31 16,-3 8-14-16,0 7-49 15,3 9-20-15,4 2 8 16</inkml:trace>
  <inkml:trace contextRef="#ctx0" brushRef="#br0" timeOffset="51.0002">11450 13811 156 0,'-3'11'57'16,"-9"-9"-30"-16,3 1-7 0,6 5 19 0,-3 0-4 16,-6 5 2-16,-6 6-1 15,-6 5-1-15,1 5-18 0,-4 10-8 16,-3-2-2-16,3-2-2 16,3-3 0-16,4-3-6 0,5-6 1 15,6-1-27-15,0-9-11 16,3-5-19-16,3-6-5 15,3-7-37 1</inkml:trace>
  <inkml:trace contextRef="#ctx0" brushRef="#br0" timeOffset="52.0002">11161 13811 196 0,'-6'-13'74'0,"6"13"-40"0,3 0-31 0,0 0 15 15,6 0 4-15,0 8 6 16,3 5-4-16,3 0 0 16,2 3-13-16,4 5-2 0,6 6 1 15,3 2-4-15,-3 11-1 16,8-3-2-16,-2-3 0 0,0-2-9 16,-3-6-1-16,-4-4-73 15,-2-7-34-15,-6-4 11 16</inkml:trace>
  <inkml:trace contextRef="#ctx0" brushRef="#br0" timeOffset="53.0002">12155 14137 140 0,'-3'5'55'0,"3"-5"-30"0,0 5-7 0,0-5 18 15,0 3-1-15,-6-3 2 16,0 3-5-16,0-3-2 15,0-3-17-15,-6-2 1 0,1-3 0 16,-1 0-3-16,-6-5-1 16,-3-6-2-16,0 0 0 15,-6-2-4-15,-2-2-1 16,-4-1-1-16,3-3-2 16,0 3 1-16,4-10-1 0,2 2-5 15,6 1 1-15,3 1-7 16,6 4-1-16,3 2-2 15,3 3 1-15,6 2 7 16,3 6 5-16,0 3-3 16,0 2 1-16,0 5-1 15,0 6-1-15,-3 5-1 16,-3 5 1-16,-3 8 5 16,-6 6 4-16,-3 2-1 15,-3 5-2-15,3 3-5 0,0 13 0 16,3-2 4-16,0-3 2 15,6-3 0-15,3-7 1 16,6-6-2 0,3-3-1-16,6-7 1 0,3-6 1 15,3-5-3-15,9-3 0 16,-4-7-1-16,1-6 0 16,-3-3 0-16,-3-5-2 15,0-2 3-15,-6-9 2 16,-3 3-2-16,-4 1-2 15,1 1-1-15,-3 1 0 16,-3 3 3-16,0 2 0 16,-3 3-2-16,0 5 2 0,-3 2 1 15,0 4 0-15,-3 2 6 16,-3 2 6-16,-5 4 7 16,-4 2 3-16,0 0-7 15,0-1-4 1,3 1-6-16,3-2-2 0,0 4-8 15,3-7-4-15,6-3-44 16,3 0-20 0,9 0-39-16</inkml:trace>
  <inkml:trace contextRef="#ctx0" brushRef="#br0" timeOffset="54.0002">12393 13941 228 0,'-3'0'85'0,"3"-3"-46"0,-9 1-24 16,12-1 26-16,-6 0-7 15,0-2 1-15,6-3-18 0,3-2-5 16,-3-4-8-16,3-2-3 0,0-5 2 16,0 0-2-16,0-3 2 15,0 3-4-15,0 3 0 16,-3 2 1-16,0 2 0 16,0 4-5-16,0 5 1 15,0 2 0-15,-3 11 2 16,0 2-1-16,3 12-1 15,0 1 5-15,0 7 3 16,0 1 1-16,0 4 2 16,-3-1-4-16,3 8-2 15,0-5 0-15,0-2 1 16,-3-3-19-16,3-9-6 0,0-1-67 16,0-4-29-16,-3-2 12 15</inkml:trace>
  <inkml:trace contextRef="#ctx0" brushRef="#br0" timeOffset="55.0002">12307 14216 232 0,'-3'0'88'0,"3"0"-48"0,6 0-27 15,0 0 24-15,6 0-10 0,6 0-1 16,5-3-13-1,7-2-5-15,6 0-5 16,3 0-3-16,-1-1 3 0,-2 1-7 16,-3 0 1-16,-3 2-43 15,-7-2-19-15,-2 5-55 16</inkml:trace>
  <inkml:trace contextRef="#ctx0" brushRef="#br0" timeOffset="56.0002">12887 13954 304 0,'-9'0'115'0,"15"3"-62"0,-3-3-55 0,-3 0 22 16,6 0-5-16,6 0 3 16,3-3-8-16,6 0-1 15,6 1-5-15,0-3-5 0,-1-1 0 16,1 4-1-16,0-1-2 15,-3 0-22-15,-3 3-10 16,-7 0-36-16,-2 0-17 16,-6 6-22-1</inkml:trace>
  <inkml:trace contextRef="#ctx0" brushRef="#br0" timeOffset="57.0002">12908 14105 216 0,'0'0'82'0,"3"5"-44"0,3 1-31 0,0-6 20 0,6 0-12 16,6 0-1-16,6-3-15 15,2 3-6-15,4-8-101 16,0 8-42-16,-3 0 73 16,-6 0 36-16</inkml:trace>
  <inkml:trace contextRef="#ctx0" brushRef="#br0" timeOffset="58.0002">13676 13901 212 0,'-3'-2'79'0,"3"2"-42"0,-6 5-28 16,3 0 22-16,-6 8 5 0,-9 9 8 16,-5 12-18-16,-7 3-4 15,-3 5-14 1,3-5-3-16,4 3-1 0,2-6-2 0,3-7 1 15,6-6-9-15,3-5-3 16,0-5-39-16,6-6-17 16,0-8-37-1,3-5-37-15,0-5 52 16</inkml:trace>
  <inkml:trace contextRef="#ctx0" brushRef="#br0" timeOffset="59.0002">13361 13885 232 0,'0'-2'88'0,"3"2"-48"0,3 2-27 0,0 1 22 16,2 5 4-16,10 5 3 0,6 8-7 15,3 11-2-15,6 8-18 16,2 2-7-16,4 0-3 0,0-2-3 16,2 0 1-16,-2-8-40 15,0-6-14-15,-6-2-101 16</inkml:trace>
  <inkml:trace contextRef="#ctx0" brushRef="#br0" timeOffset="60.0002">13173 14084 132 0,'-6'-19'52'0,"3"6"-28"0,0 18-15 0,0-2 14 16,-3 0 2-16,-3-1 2 0,-3 1-6 16,1 7-2-16,-10-2-11 15,-3 0-7-15,0-2-2 0,0-4-72 16,3 4-52 0,4-6 43-16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6:58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15489 11012 8 0,'-36'13'0'0</inkml:trace>
  <inkml:trace contextRef="#ctx0" brushRef="#br0" timeOffset="6080.5546">15391 10893 156 0,'12'-19'60'0,"-6"25"-47"0,-1-12 15 0,1 6 2 15,0-2 5 16,48-19-12-31,6-3-4 16,-1-5-7-16,4-6-2 16,2-15 0-16,21-11 4 15,16-2-8-15,-1-9 3 0,12-12 2 16,27-12 0-16,-18 9 3 16,-6 2-5-16,-12 14-3 15,0 10-1-15,-6 3 1 16,-20 13-3-16,-13 0-2 0,-11 10-7 15,-15 1-1-15,-7 8-50 16,-5-4-22-16,3 7-34 16</inkml:trace>
  <inkml:trace contextRef="#ctx0" brushRef="#br0" timeOffset="7055.1077">19219 10869 140 0,'-15'-10'55'0,"6"2"-43"0,-12 0 10 0,21 8 3 16,0 2-12-16,0-2-2 0,6-2-5 15,6-6-1-15,-3 2 12 16,38-7-9-16,7-3 3 16,11-13 0-16,28-5-2 15,14-11 0-15,12-11-1 16,33 1 2-16,5-6 6 16,25 0 2-16,-9-8 4 15,8 3 3-15,13-3-11 16,-19 8-3-1,-175 61-9 1,298-90 0 0,-57 27 3-16,-56 7-2 15,-40 14-2-15,-28 0 0 16,-22 5 1-16,-21 2-1 16,-11 4-14-16,-13-1-6 0,-11 8-30 0,-3 0-11 15,-9 3-53 1</inkml:trace>
  <inkml:trace contextRef="#ctx0" brushRef="#br0" timeOffset="8331.9737">3068 10787 200 0,'-21'-5'74'0,"18"2"-58"0,-3 0 5 16,3 3-1-16,3 0-8 16,3 0-2-16,6-2-1 15,6-6-1-15,9-5-4 16,5-11 8-16,31-11 7 0,11-10-4 15,13-10 0-15,14-9-3 16,24-7 0-16,-33 21-2 16,30-46 1-16,-119 96-2 31,200-127-5-31,-48 30 0 16,-30 9-2-16,-18 27-2 15,-6-2-21-15,-24 15-77 16,-2 3-17-1,-4 8 10-15,-8 6 10 16</inkml:trace>
  <inkml:trace contextRef="#ctx0" brushRef="#br0" timeOffset="8784.914">6518 10816 184 0,'-30'3'68'0,"48"-1"-52"0</inkml:trace>
  <inkml:trace contextRef="#ctx0" brushRef="#br0" timeOffset="9084.3044">6544 10824 268 0,'54'-5'101'0,"-18"0"-78"0,8-11 0 16,-20 8-6-16,15-8-8 15,38-5 0-15,12-8-1 16,28-14 0-16,25-10-4 15,19-10 2-15,33 2 3 0,20-8-3 16,12-10 2-16,15 2-5 16,-14 0 0-16,14 9 8 0,-27 7 2 15,3 8-6-15,-17 3-2 16,-25 7 8-16,-14 3 3 16,-12 3-16-16,-21 3-7 15,-24 8-4-15,-21-6 1 16,-14 11-34-16,-16-6-13 15,-8 1-79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4:47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14251 19047 4 0</inkml:trace>
  <inkml:trace contextRef="#ctx0" brushRef="#br0" timeOffset="0.9973">14141 18322 196 0,'-9'-13'74'0,"3"8"-58"0,-3 5 18 0,6 0 4 0,-6 0-9 16,-3 8 0-16,-9 5-10 15,0 6-4-15,-3 15-8 16,4 3-5-16,-1 11 1 0,3 2 0 15,6 3 1-15,9 5-5 16,9-5 1 0,9 5-13-16,9-13-7 0,5 0-36 15,4-16-13-15,9-5-36 16</inkml:trace>
  <inkml:trace contextRef="#ctx0" brushRef="#br0" timeOffset="1.9973">14399 18606 180 0,'-2'-14'68'15,"-1"14"-52"-15,0-8 17 0,0 3 4 0,-3 5-6 16,-3-5 2-16,-6 5-10 16,-3 5-2-16,0 3-12 15,-3 8-8-15,0 0-3 0,4-3 1 16,2 11 0-16,6-3-2 0,3 3 0 16,6-3-1-16,9 5 3 15,6-4 0-15,2-4 1 16,4-7 0-16,0-9 0 15,0-2 0-15,0-8 2 16,-3-10-3-16,0-1 0 16,-4-7-1-16,1-3 0 15,-6-3 2-15,0-5 0 0,-6-8-3 16,-3 3 2-16,-3-3 1 16,0 5 2-16,-3 8 1 15,0 11 3-15,0 3 1 16,0 12 1-16,0 6-4 15,0 11-3-15,3 10 2 16,3 5 0-16,0 9 1 16,3 7 0-1,3-2-2-15,0-6 1 0,3 3-4 16,0-8 0-16,3 3-21 16,0-8-10-16,0-3-33 15,0-13-13-15,0 3-19 16</inkml:trace>
  <inkml:trace contextRef="#ctx0" brushRef="#br0" timeOffset="2.9973">14608 18598 252 0,'-6'-6'96'0,"6"12"-75"0,-3 2-10 0,3-3-8 15,0 3-1-15,0 5 4 16,0 0-3 0,0 0 0-16,0 6-1 0,3-6-8 0,0 0-1 15,0 1-35-15,0-1-12 16,3-3-40 0</inkml:trace>
  <inkml:trace contextRef="#ctx0" brushRef="#br0" timeOffset="3.9973">14611 18476 256 0,'-9'-13'96'0,"6"13"-75"0,0 5-25 16,3 0-18-16,0-2-8 16,0 7 3-16,3-2-16 15,3-2-7-15,3 2-17 16,6 2-6-16</inkml:trace>
  <inkml:trace contextRef="#ctx0" brushRef="#br0" timeOffset="4.9973">14846 18547 236 0,'-18'-8'90'0,"9"8"-70"0,-3 0-7 0,6 6-8 16,-3-4 1-16,-3-2 6 15,1 6 5-15,2 2 4 16,3-3-11-16,3 0-10 0,6 3-3 16,3 0 1-16,6 8 3 15,-1 0 0-15,1-3-1 16,0 5 3-16,0 1 2 16,-6 2 9-16,-3-2 5 0,-6 2 0 15,-3-3 0 1,-3 1-8-16,-3-11-4 0,-3-3-22 15,-2-2-10-15,2-6-23 16,3-2-7-16,12-3-64 31</inkml:trace>
  <inkml:trace contextRef="#ctx0" brushRef="#br0" timeOffset="5.9973">15075 18606 208 0,'-3'-3'79'0,"0"6"-61"0,0-11 15 0,0 8 1 16,-3 0-4-16,-3 5 2 15,-3-2-14-15,1 10-3 16,-4 0-9-16,0 5-6 0,6-4-1 0,3 4-1 15,6 3 0-15,6-2-22 16,3 7-10-16,6-12-24 16,3-1-9-16,5-5-28 15</inkml:trace>
  <inkml:trace contextRef="#ctx0" brushRef="#br0" timeOffset="6.9973">15254 18669 180 0,'-9'-5'68'0,"3"-1"-52"0,-6 6 8 0,6 6 2 15,-3-1-2 1,-3-2 3-16,0 7-9 16,0-2 0-16,0 5-11 15,4 6-4-15,5 2-2 0,3-2-4 0,6-1 2 16,5-5-4-16,1 1-1 15,3-6-2-15,0-8 0 16,-3 0-2-16,0-8-1 16,-3 2 1-16,-3-7 4 15,0 5 12-15,-3-5 5 16,-3 2-2-16,0 3-1 0,0 3 5 16,0 2 1-16,0-2-7 15,0 5-4-15,0 5-2 16,3-2 1-16,0 2-12 15,3 3-6-15,0-2-16 16,0-6-5-16,-1 5-62 16</inkml:trace>
  <inkml:trace contextRef="#ctx0" brushRef="#br0" timeOffset="7.9973">15334 18677 184 0,'-3'0'68'0,"3"5"-52"0,0-5-5 16,3 3-6 0,0 7-3-16,0-2 12 0,0 6 6 15,0-1-10-15,0-3-3 0,0-2-1 16,0 0-1-16,0-2 2 16,-3-1 2-16,0-5 2 15,0 0 3-15,0 0 4 16,0-5-4-1,3-3 2-15,0-3-3 0,0-2 0 16,0 0-3-16,3 5 1 16,0-6-6-1,3 1-1-15,3 0-2 0,-1 2-2 16,1-2 3-16,3 5 0 16,-3 3-26-16,0 5-9 15,-3 0-41-15,3 0-19 16,-3 5-9-1</inkml:trace>
  <inkml:trace contextRef="#ctx0" brushRef="#br0" timeOffset="8.9973">15784 18658 148 0,'0'-8'57'0,"0"1"-44"0,3 1 1 16,-3 6-1-16,0-5 15 0,-3 2 12 15,-3-2-8-15,-3 5-1 16,0-5-18-16,-3 10-8 0,-3 0-1 16,-3 3-3-16,-3 5 2 15,0 6 0-15,7-6 1 16,-1 8-7-16,9 6 0 16,6-3 1-16,6 2 1 15,6-5-4-15,0-2 1 16,2-11 0-16,1-3-1 0,0-5 1 15,3-8 3-15,-3-5 2 16,0-6 2-16,0 1 1 16,-3-9 0-16,-4 1-2 15,-2-6 1 1,-3 0-2-16,-3-2-1 0,-3 2 1 16,0 1 1-16,-2 4 12 15,-1 6 6-15,3 2-4 16,0 11 1-16,0 8-10 15,3 8-4-15,0 11-2 16,3 7 1-16,3 6-3 16,0 0-2-16,2-3 2 15,4 3 0-15,0-1-30 16,3-4-12-16,0-1-35 16,3-7-58-16,-3-6 31 15</inkml:trace>
  <inkml:trace contextRef="#ctx0" brushRef="#br0" timeOffset="9.9973">15968 18299 252 0,'-12'-8'93'0,"15"2"-72"0,6 6-11 15,-3 0-7-15,3 6-3 16,6 2 2-16,3 10 17 16,6 17 8-16,2 9-14 15,1 9 13-15,0 3 4 0,-6 0-11 16,-6-1-5-16,-6-2-7 15,-6 0 0-15,-9-8-4 16,-18 0-2-16,-15-11-88 16,-9-2-41-16,1-19 2 15</inkml:trace>
  <inkml:trace contextRef="#ctx0" brushRef="#br0" timeOffset="10.9973">17120 18272 156 0,'-6'-13'60'0,"0"8"-47"0,0 5 17 0,3 0 3 0,-3 0-5 16,-6 0-2-16,-5 5-8 16,-4 8-3-16,-3 6-9 15,-3 7-2-15,-3 9 2 0,4 9 3 16,8 7 5-16,6-4-8 15,9 4-3-15,9-4-5 16,9-2-1-16,8 3-5 16,7-3-2-16,3-8-28 15,0-11-11-15</inkml:trace>
  <inkml:trace contextRef="#ctx0" brushRef="#br0" timeOffset="11.9973">17233 18325 204 0,'0'5'77'0,"0"3"-60"0,3 19 19 0,-3-9 7 16,0 14-11-16,0 13-1 16,0 3-14-16,-3-3-3 15,3 0-8-15,0 2-6 0,3-2-1 0,0 0 1 16,3-13 2-16,0-6-19 15,0-4-8-15,0-4-36 16,0-10-16-16,3-3-25 16</inkml:trace>
  <inkml:trace contextRef="#ctx0" brushRef="#br0" timeOffset="12.9973">17430 18619 200 0,'-9'0'74'0,"3"0"-58"0,-3 5 5 0,0-5-1 15,-3 8-1 1,-3-3 1-16,-3 1-7 16,0 1-3-16,1-1-5 0,2-4-4 0,3 4 0 15,3-1 10-15,6-2 5 16,3 2-4-16,6 0-2 15,3 3-1-15,6 3 1 16,2-3-5-16,1 5-1 16,0 0 0-16,0 0 0 15,0 1-2-15,-3-1-2 16,3-5-32-16,-3 2-14 0,2-10-78 16</inkml:trace>
  <inkml:trace contextRef="#ctx0" brushRef="#br0" timeOffset="13.9973">17605 18682 236 0,'-6'0'90'0,"6"0"-70"0,0 3 15 15,0-3 2-15,0 0-12 16,3 5-3-16,3-5-6 0,0 0 0 16,3 0-9-16,0 0 0 0,3 0 0 15,3 0-1-15,0-5-1 16,-3 2-3-16,0-2-2 16,-4-3 3-16,1-3 2 15,-6 3-7-15,-3-5 0 16,-6 0-11-16,-3 0-2 15,-2 5 1-15,-4-3 3 16,-3 11 2-16,-3 0 3 16,0 6 2-16,3 7 2 15,0 5 10-15,4-2 4 16,2-3 3-16,3 6 4 16,6-1-9-16,3 4-1 15,6-4-3-15,3 3-1 0,6-7-6 16,2-4-1-16,4-2-24 15,3-3-10-15,3 1-41 16,0-6-16-16,-1 0-17 16</inkml:trace>
  <inkml:trace contextRef="#ctx0" brushRef="#br0" timeOffset="14.9973">17846 18709 204 0,'-6'-6'77'0,"6"6"-60"0,3 6 24 16,0-6 6-16,3 0-15 0,0 0-6 16,3 0-11-1,3 0-5-15,3 0-5 0,-3 0-2 16,3-6 3-16,0 4-3 16,-3-4 0-16,-4 1-3 15,1-3-1-15,-6-2 1 0,-3 2 0 16,-3 2-3-16,-6-7 0 15,-5 5-7-15,-7 3-2 16,-3 5 5-16,-3 5 3 16,0 3 3-16,1 3 1 0,2-3 6 15,6 5 6-15,3 0 0 16,9 0 3-16,6 6-4 16,9 2 1-16,6-2-7 15,6-1-3-15,3-5-6 16,5-5-2-16,1 3-28 15,0-8-13-15,0-3-41 16,2-3-61 0,1-2 37-16</inkml:trace>
  <inkml:trace contextRef="#ctx0" brushRef="#br0" timeOffset="15.9973">18135 18677 16 0,'3'-5'8'0,"0"2"-6"0,0-2 21 0,0 5 12 16,0-6 10-16,0-2 8 15,-3 1-23-15,0-4-7 16,0 3-5-16,-3 3 0 0,0-3-10 16,0 3 0-16,3 5-1 0,-3-3 5 15,3-2 5-15,0 5 0 16,0 5-1-16,0-2-6 16,3 10-4-16,0 5 5 15,0 3 3-15,0 16 1 16,-3 11 4-16,0 2-11 15,0 204-4-15</inkml:trace>
  <inkml:trace contextRef="#ctx0" brushRef="#br0" timeOffset="16.9973">18171 19047 460 0</inkml:trace>
  <inkml:trace contextRef="#ctx0" brushRef="#br0" timeOffset="17.9973">18165 19047 480 0,'-27'-222'0'0,"27"198"-3"0,0 3 2 15,0-5 1-15,3-6 0 0,3 5 0 16,3 1 0-16,6 0-3 0,3 2 2 16,0 8-1-16,-1 5 0 15,4 6 0-15,-3 10 0 16,-3 9 8-16,-6-1 6 16,-3 0 3-16,-9 5 0 15,-3 1-1-15,-6 2-1 16,-3-2-5-16,-3-6-3 15,-3 5-2-15,1-10-3 16,-1-2-6-16,0-6-4 0,6 0-27 16,3-6-12-1,6 6-89 1</inkml:trace>
  <inkml:trace contextRef="#ctx0" brushRef="#br0" timeOffset="18.9973">18457 18365 188 0,'0'-13'71'0,"3"10"-55"0,-1-2 26 16,1-1 8-16,3 6-14 16,0-2-6-16,0-4-15 15,6 12-5-15,3 7-6 16,6 8 6-16,6 19 3 0,0-1 5 15,-4 1 3-15,-5-3-5 16,-9 3-1-16,-9 0-3 16,-6-1 0-16,-12 6-6 15,-5 8-4-15,-7-8-28 16,0-5-10-16,-6-3-81 16</inkml:trace>
  <inkml:trace contextRef="#ctx0" brushRef="#br0" timeOffset="19.9973">15260 18669 104 0,'0'-5'38'0,"0"5"-29"0,0-6 1 0,0 6-1 16,0 0 6-16,3-2 4 16,0-4 2-16,-3 6 2 15,3-5 2-15,-3 3 2 16,3-4-14-16,-3 6-1 0,0 0-1 15,0-5 2-15,0 5 3 16,0 0-3-16,0 0 2 16,0 0-4-16,0 5-1 15,-3 3-2-15,3 3 0 16,0-3-7-16,0 5-2 16,0 5 2-16,3-4 1 15,0 7-3-15,0-3-1 0,0 1 3 16,0-3 1-16,2 2-3 15,1-4 1-15,0-1-13 16,-3 0-5 0,0-8-34-16,0 3-14 0,3-2-30 15</inkml:trace>
  <inkml:trace contextRef="#ctx0" brushRef="#br0" timeOffset="20.9973">11027 10705 288 0,'-27'-18'110'0,"12"7"-86"0,-14-2-4 16,17 7-7-16,-12-4-8 15,-6-6 2-15,-3 0 0 16,-5-2 3-16,-13-1-5 16,-14 3-3-16,-13 3 1 0,-8 0-4 15,-18 7 0-15,-18 6-4 16,-3 6 1-16,-18 7 2 16,-3 5 1-16,12 6 5 15,3 3 2-15,12 2 0 16,15 8 1-16,11 11-4 15,22 10-2-15,20 8-5 16,25 3-2-16,23 18 3 0,24 11 1 16,20 2-7-16,28-2-4 15,35 3 0-15,15-11 0 16,33-13 8-16,14-14 2 16,25-21 5-16,8-23 1 15,16-24 5-15,-4-22 3 16,3-10-2-16,-8-16 2 15,-19-18-2-15,-20-9 2 16,-33 4 11-16,-36 4 8 0,-32 1 5 16,-43-9 0-16,-35-2-12 15,-26 8-4 1,-31 3-20-16,-29 15-9 16,-18 11-13-16,-18 11-4 15,0 13-40-15,-3 10-19 16,3 11-61-16</inkml:trace>
  <inkml:trace contextRef="#ctx0" brushRef="#br0" timeOffset="21.9973">11825 11213 48 0,'-9'3'19'0,"9"-3"-15"0</inkml:trace>
  <inkml:trace contextRef="#ctx0" brushRef="#br0" timeOffset="22.9973">11834 11150 192 0,'6'-19'74'0,"-6"19"-58"0,3-8 16 0,-3 8 4 16,0 0-7-16,0 0 0 16,3 0-10-16,0 0-1 15,3 0-11-15,-1 0 0 0,7 3 3 16,-3-1-2-16,6 1 3 0,0 0-6 16,6-1-1-16,-3 1-2 15,6 2-2-15,-4-2 3 16,10 2 0-16,-6 0-1 15,9 3 1-15,14 0-2 16,4 0-1-16,0 3 3 16,2-1 0-16,1 1-4 15,-4 0 1-15,1-1 0 16,0 3 2-16,5 1-1 16,-2 2-1-16,2-1-2 15,4 1 1-15,-4 0 1 16,-2 3 2-16,-4-3 1 15,1 2 3-15,-3 3-5 16,-1-2-1-16,1-1 0 16,0 1 2-16,-4 2-3 15,4-2 0-15,-1-1 1 0,1 3 2 16,-9 0-1-16,0 1 2 16,-4 1-2-16,4 1-1 15,0-3 1-15,-1 0-1 16,1 3 0-16,0-3 0 15,-1 1 0-15,1-4 0 16,0 1 0-16,-3-3 0 16,-1 2 4-16,-5-2 2 0,0 0-2 15,0 2-1 1,-4-2-3-16,1 0-1 0,0-3 3 16,0 3 1-16,2 0 1 15,1 0 0 1,3 0-5-16,-3-3 1 15,-1 0 0-15,4 3 0 16,-3-3 0-16,0 1 0 0,0-1 0 16,-4-3 2-16,-2 4-3 15,0-1 0-15,0 0 1 16,3 0 2-16,-1 1-1 16,1-1-1-16,0 0 3 15,0 0 0-15,-1 0-1 16,1-2 1-16,3 0-4 15,-9-1 0-15,-3-2 1 0,6 3 2 16,-4-3-1-16,4 2-1 16,-3-2 1-1,3 5 1-15,-3-2-1 0,2 2 2 16,-5 0-2-16,6 6-1 16,-3-6 1-16,9 3 1 15,-9-3-3-15,5 3-2 16,-2-3 2-1,3 6 2-15,-3-6 2 0,6 8 3 16,-7-5-5-16,4 5-1 16,-3-2 0-16,0 5 2 15,-3-6-1-15,2 9-1 16,-5-6 1-16,3 5 1 16,-3-4-1-16,0 1-1 15,-3-4-2-15,0 5 1 0,-3-6 3 16,-1 6 1-16,1 0-1 15,0 0 1-15,-3-6-2 16,0 6-1-16,0-3-2 16,0 6 1-16,0-6 1 15,0 5 2-15,-3-5-3 16,3 6 0-16,-3-6 1 16,0 3 0-16,0-6 0 15,0 1 0-15,-4-3 0 16,4 0 0-16,-3-3 2 15,0 0 1-15,0 0-4 16,0-2 1-16,0-3 0 16,0 0 2-16,-3-3-3 15,0 0 0-15,0 1 1 16,0-4 0-16,0 1 0 0,0 0 2 16,0-3-3-16,-3 0 0 15,3 0-1-15,-6-3 0 16,3 0 2-16,-6-2 0 15,1 0-3-15,-4-6 0 16,0 3-1-16,-3-5 3 16,3 2 0-16,-3 1 3 15,3-1-1-15,0 1-1 16,3 2 1-16,0 2-1 16,3 1-5-16,0 0 1 15,1 2 0-15,2 0 2 16,0 1 3-16,0-1 2 15,3 1-6-15,3 4 0 0,-3-2-1 16,9 11 2-16,-4-3-1 16,10 8 1-16,-3-3 2 15,6 5 2-15,-3-2-1 16,3-8-1-16,-3 0-4 16,0 0 0-16,-3-3 2 15,-1 1 1-15,-2-1 1 16,0-5 2-16,0 0-3 15,0-8 0-15,-3 0 1 0,0-8 2 16,0 3-3 0,0-8 0-16,0 2 1 0,0 1 0 15,0 2 0-15,-3-3 0 16,0 3 0-16,0-2 0 16,0 2-9-16,-3 0-4 15,0 3-15 1,0 0-8-16,0 2-31 15,-3 1-15-15,0 2-29 16</inkml:trace>
  <inkml:trace contextRef="#ctx0" brushRef="#br0" timeOffset="23.9973">11283 11549 176 0,'-15'11'68'0,"15"-11"-52"0,-3 2 3 0,3-2 1 16,0 0-6-16,0 0 2 16,0 0-3-16,0 0 2 15,3 3-8-15,0 0 0 0,3 2 3 16,0 0-2-16,6 3 1 16,-3-3-5-16,6 3-3 15,-3-2 0 1,6 2-1-16,-4 0 4 0,7 2 2 15,-3-2 0-15,9 5 1 16,-6-2-2-16,6 2 0 16,-7-2-1-16,7 2 0 15,-6-3-2-15,3 4 1 0,-6-4-2 16,5 4-1-16,-5-4 3 16,6 3 0-16,-3-2-4 15,3 2 1-15,-3-2 0 16,5-1 2-16,-5-2-1 15,6 3 2-15,-6 2 0 16,6-2 3-16,-4-3-1 16,4 5 2-16,-3-3-4 15,3 4-2-15,-6-4 4 16,2 6 1-16,-2-3-2 16,0 3-1-16,-3-3-1 15,0 3-2-15,-3-2 1 16,3 1 1-16,-3-1 1 15,2 4 1-15,-2-2-2 16,6 3-2-16,-6-4 1 16,6 4 1-16,-3-3 1 0,3 0 1 15,-4-3-2-15,4 3-2 16,-6-3 3-16,6 0 0 16,-3 0-1-16,0 1 1 15,-3-4-2-15,2 1 2 16,1-3-2-16,0 0 2 15,-3 0-2-15,3 2-1 16,-3-2 1-16,0 0 1 0,-1 3-3 16,4-1 0-1,-6-2-1-15,3 3 0 16,-3-3 2-16,0 5 2 0,0-2-1 16,3-1 2-16,-3-2-2 15,0 5-1-15,-1-2-2 16,1 2 1-1,-3-2 3-15,3-1 1 16,-3 1-1-16,3-1-2 0,-3 1-2 16,3 0-1-16,0-1 4 15,0 1 3-15,-3-1-3 16,3 1-3-16,-1 0 1 16,1-1 2-16,0 1-2 15,0 2-2-15,0-2 4 0,0-1 1 16,-3 1 0-16,3-1-2 15,-3-2 1-15,0 0 1 16,0 0-1-16,0 0-1 16,-1 0-2-16,4 0 1 15,-3 0 1-15,0 2 0 16,0-2 0-16,0 0 2 16,0 0-1-16,0 0 2 15,-3 0-4-15,3 0-2 16,-3-3 2-1,0 3 2-15,0 0 0 0,3 3 2 16,-3-3-4-16,2 2-2 16,-2-2 4-16,0 0 1 15,0-3-3-15,0 3 1 16,0 0 0-16,0 0 2 0,0 0-1 16,0 0-1-16,0 0 3 15,0 0 0-15,0-3-1 16,0 3-2-16,0-2-4 15,3 2-2-15,-3-3 5 16,3 3 5-16,-3-3-2 16,3 3 1-16,-3-3-3 15,2 3-3-15,-2-3 2 16,3 1 0-16,-3-1 3 16,3 0 1-16,-3 1-6 15,3 2-2-15,-3-3 4 16,3 3 2-16,0-3 1 15,0 0 1-15,-3 1-2 16,0-1-1-16,0 0 1 16,0 1 1-16,0-1-1 15,0 0 2-15,0-2-7 0,-1 2 1 16,1 0 1-16,3 1 1 16,0-1 1-16,6 0 0 15,-6 1 0-15,3-1 2 16,0 0-3-16,0-2 0 15,0-1-1-15,6 1-2 16,-4 0 5-16,1-1 1 16,-3 1 0-16,0 0-2 15,0-1 1-15,0 1 1 0,-3-3-1 16,3 3 2-16,-3-1-4 16,0 1-2-16,0 0 4 15,0-1 1 1,-4 1 0-16,4-1-2 15,-3 1 1-15,3 2 1 16,-3-2-1-16,3 2-1 0,-3 1-2 16,3-1-1-16,0 0-3 15,0 1 1-15,0-1 1 16,0 3 2-16,-3-3 7 16,3 3 5-16,0-3-5 15,0 3-3-15,-1-3-1 0,4 3-1 16,-3-2-3-16,3 2 0 15,-3 0 4-15,0 2 3 16,0-5-6-16,0 3-3 16,-3-2 3-16,3 4 2 15,-3-2-1-15,3 0 0 16,0 0 1-16,0 3 0 16,-1-3 0-16,1 2 0 15,0-2 0-15,0 3 2 16,0-3-3-1,3 2 0-15,-3-2 1 0,0 3 2 16,-3-3-3-16,3 2-2 16,-3-2 2-16,3 3 0 15,-3-3 1-15,3 5 0 16,0-2-3-16,-1 2 2 16,-2-3 1-16,3 4 0 0,-3-4 0 15,3 3 0-15,-3-2 0 16,0 2 0-16,0-2 2 15,3 2 1-15,-3 0-4 16,3 0 1-16,-3 1 0 16,3-1 0-16,-3 0 0 15,3 0 0-15,-3-2-5 16,3 2-1-16,-4-2-2 16,4-1 2-16,-3 1 8 15,0 5 4-15,0-6-6 16,0 1-1-16,0-3 0 15,0 0 0-15,0 0-2 16,0 0 2-16,3-3 1 16,-3 3 0-16,0-3 0 15,0 1 2-15,0-1-1 0,3 3-1 16,-3-3-2-16,3 3 1 16,0-3 1-16,2 3 0 15,-2-2 0-15,3 1 0 16,-3 1 0-16,3 0 0 15,0-2 0-15,3 2 2 16,-3-3-1-16,3 0-1 16,-3 0 3-16,2 3 0 15,-2-2-4-15,3 2 1 16,-3-3-2-16,3 3 0 16,-3-3 4-16,0 3 1 15,0-3-1-15,0 3-2 0,0-2 1 16,-1 2-1-1,1-3 0-15,0 3 2 16,0-3-3-16,3 0 0 0,-3 1 1 16,0-1 0-16,0 0 0 15,3 1 2-15,-3-4-3 16,5 1 0-16,-2-1 1 16,3 1 0-16,-3 0 0 15,6-1 0-15,-3 1 2 16,3 0 1-16,-4-1-1 15,7 1-2-15,-6 0 1 16,3-1 1-16,-3 1-1 0,3 0-1 16,-3-1 1-16,-1 1-1 15,-2 0 0-15,0 2 0 16,0 0 2-16,0 0 1 16,-3-2 1-16,3 0 0 15,-6-1-2-15,-3 1-2 16,0 0 1-1,0-1-1-15,-4-2 0 0,1 0 2 16,0 0-1-16,-3 0-1 16,0 0 1-16,0 0-1 15,0 0-3-15,0 0 0 16,0 0 4-16,0 0 1 16,0 0 0-16,0 0-2 15,0 0-2-15,0 0 1 0,0 0 1 16,3 0 2-16,-3 0-1 15,0-2-1-15,0-1-2 16,-3-2-1-16,0-1-1 16,-2-4 3-16,2 2 0 15,-3-5 3-15,0 2-1 16,0-2-1-16,0 2-2 16,0 1 1-1,-3-1 3-15,3 0 1 0,3 4-1 16,0-4-2-16,0 3 1 15,-3 0-1-15,3 0-3 16,0 3 2-16,0 0 1 16,0-1 0-16,0 4 4 15,0-1 2-15,3 0 0 16,0 3-1-16,0 0-8 0,0 0 0 16,0 0 1-16,3 6 1 15,0-1 1-15,3 6 2 16,0-4-1-16,3 7 2 15,-3-4-2-15,6 3 2 16,-6-2-4-16,0 0-2 16,0-3-1-16,-3 0 3 15,0-3 2-15,0 0 2 16,-3 0-1-16,0 1-2 0,0-1 1 16,0 0 1-1,0 1-3-15,-3 2 0 0,0-3-1 16,0 0-2-1,0 0 5-15,-3 1 1 16,0-1-3-16,-6 0 1 16,3-2-2-16,-3 2 0 0,0-2 2 15,0-1 0-15,0 1-3 16,0 0 2-16,3-1 1 16,1 1 0-16,-1 0-5 15,0-1 1-15,3 1-7 16,0 0-3-16,0-1-21 15,3-2-8-15,0 0-34 16,3-2-14-16,0 2-16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6:18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19653 11250 252 0,'3'0'96'0,"-6"0"-75"0,0 0-5 16,3 0 28 15,6-5-27-31,3 0-5 16,-6-6-7-16,6 6-5 15,0-6 1-15,-3 3-1 16,12-5 0-16,-12 2 2 15,-3-2-3-15,3 0 0 16,-3 10 1-16,-3 3 2 16,-3 0-3-16,3 8 0 15,6-5-1-15,-1 10 0 16</inkml:trace>
  <inkml:trace contextRef="#ctx0" brushRef="#br0" timeOffset="116.969">19769 11322 324 0,'-6'42'123'0,"6"-21"-95"0,-9 13-8 0,3-26-9 0,12 3-12 15,-12 13 0 1,6-14 3-16,0 1 1 0,3-6-1 16,-6-7-35-16,3 2-12 0,-6 2-22 15,6-10-6-15</inkml:trace>
  <inkml:trace contextRef="#ctx0" brushRef="#br0" timeOffset="314.5912">19620 11578 248 0,'-9'-5'93'0,"15"8"-72"0,-3 2 16 0,0 0 2 16,6-5-15-16,12 0-1 16,3-3-13-16,-3 9-4 15,14-9-4-15,-11 8-6 0,6-2 0 16,-6 0-27-16,0-6-11 15</inkml:trace>
  <inkml:trace contextRef="#ctx0" brushRef="#br0" timeOffset="1212.5534">19695 11176 188 0,'3'3'71'0,"-6"-9"-55"0,-3 22 6 16,3-10 2-16,-3 4-6 16,0 1 1-16,-3 2-4 15,3 0 1-15,-3 0-9 16,3-2-9-16,0 0-1 0,3-6 12 0,0 0 6 15,0-5 4 17,3 0-10-32,6-5-5 0,3-3-6 0,0-3 1 15,0 3 1-15,9-5 0 16,0 3 0-16,-3 2 0 16,0-3 2-16,-12 0 1 0,2 6 1 15,-2 3-5-15,3 2-1 16,-6 0 5-1,9 7 5-15,-6 1 11 16,3 6-10-16,-6 7 7 16,3 3-5-16,-6 2 1 15,6 6-7-15,-3 0-1 16,3 5-2-16,0-11 1 0,0-2 0 16,-3 0-1-16,0-8-2 0,-3-3-10 15,9 0-15 1,-15-5-5-16,9-3-13 15,-12-5-5-15,0 11-54 16</inkml:trace>
  <inkml:trace contextRef="#ctx0" brushRef="#br0" timeOffset="1588.569">19668 11570 188 0,'-9'-5'71'0,"0"0"-55"0,6 7 13 0,9-2 4 15,-3 6-10-15,3-1-4 16,3-10-10-16,3 7-6 0,3 4-2 16,9-6 10-16,-1 2 5 0,-2-4-4 15,3 4-2 1,0-2-3-16,-6 3-2 0,0-3-3 15,-7 0-2-15,1 2-41 32</inkml:trace>
  <inkml:trace contextRef="#ctx0" brushRef="#br0" timeOffset="2311.9565">19838 11224 140 0,'0'-32'52'0,"-3"27"-41"0,41 13 13 16,-29-14 2-16,-3 4-1 15,0-6 2-15,-6-11 0 16,-3 9 1 0,-6-4-15-16,-9-7 10 0,1 11 6 0,-10-4-2 15,-6 4-1-15,3 4-10 16,1 6-3-16,-1-2-7 15,0 20-2-15,3-2-4 16,0 13-3-16,4 6-1 31,-1 4 3-31,3 33 0 0,6-1-2 0,6 1 2 16,6-9 1-16,3-2 2 16,9-11-1-16,9-5-1 0,9-8 3 15,23-13-2-15,4-8 2 16,0-16-2-16,2-13 2 15,4-16 0-15,-1-19 3 16,13-5-5-16,-28-2-3 16,-14-4 14-16,-18 4 8 15,-15 2 2-15,-12 5 1 16,-6 6-1-16,-6 5 1 16,-5-3-11-16,2 8-2 0,0 6-30 15,6 5-14-15,-2 2-41 16,20 1-17-16</inkml:trace>
  <inkml:trace contextRef="#ctx0" brushRef="#br0" timeOffset="7744.4152">5595 11240 136 0,'0'2'52'0,"-12"-2"-41"0,9 5 15 15,3-5 6-15,6 3-3 16,-3-3 12-1,3 3-23-15,0-3 1 0,0 0-5 16,0 0-1-16,0 0-10 0,0-3-1 16,0 0-2-1,-6-2-3-15,8-3 0 0,4 0 2 0,3 0 2 16,0-2 0-16,0-6 2 16,0 0 2-16,-6 3 4 15,0 7-2-15,-3-1-2 16,0 1-2-16,-3-2-3 15,-3 8-8-15,3 3-5 16,-3-3 20-16,6 21 13 16,-6 3-2-1,-3 0-1 1,3 2-9-16,3 6-5 16,-9 5 0-16,6-11 0 15,-3 12 1-15,-6 4 0 0,6-13-2 16,-3-5-4-16,9-6-1 0,-9-4 4 15,9-7 1-15,0-1-22 16,-3-6-51 0,-3-3-3-16</inkml:trace>
  <inkml:trace contextRef="#ctx0" brushRef="#br0" timeOffset="8014.4291">5636 11507 212 0,'-41'24'79'0,"32"-48"-61"0,12 40-5 15,0-19-7-15,0 14 5 16,3-4 5-16,-3-4-2 0,0 2 2 16,9-2-9-16,11-3 7 0,-2 0 5 15,6-5-4-15,0 2 0 16,3-2-9-16,-7 5-2 15,4-3-4-15,-6-2-3 16,-3 5-5-16,-3 0-2 16,-6 0-141-1,3 3 83-15</inkml:trace>
  <inkml:trace contextRef="#ctx0" brushRef="#br0" timeOffset="8528.5924">5803 11078 160 0,'-6'-37'63'0,"-9"50"-49"0,12-31 5 15,0 12-2-15,-3-4 12 0,-2-1 6 16,-7 1 6-16,0 7 2 16,-15-5-23-16,-3 6 4 15,-2 2 0-15,2 5-10 0,0 19-5 16,3 2-6-16,0 11-3 15,7 3-8 17,2 7 4-32,3 33-1 0,9-1 3 0,9 6 4 15,12-11-1-15,3-5-1 16,21-14 1-16,14-10 1 0,7-13 1 16,-1-19 3-16,4-21 3 15,-1-13 0-15,4-21 2 16,-7-14-4-16,-11-5 1 15,-21-2 6-15,-15-3 5 0,-15 5-5 16,-12-5-1-16,-3 8-7 16,-6 10-2-16,-2 11-7 15,2 8 0-15,3 5-206 32,3 3 114-32,9 8-89 0</inkml:trace>
  <inkml:trace contextRef="#ctx0" brushRef="#br0" timeOffset="13394.9501">14018 6178 144 0,'-2'5'55'0,"2"-2"-43"0,2-11 14 0,1 8 6 0,0 3 32 31,3-1-20-16,0-2-7-15,-3 3 20 32,3 0-33-17,-6-3-9-15,6 0-8 16,-3-3-3-16,3 14-2 16,-3-9-2-16,3-4 1 15,0-6 1-15,3 2 3 0,-6-10-4 16,0 11-1-1,0-3 0-15,0-5-3 16,0 8 2 0,0 2 1-16,0 6 0 15,0 2 0-15,-3 3 0 16,0 3 0 0,0 2-3-16,0 3 2 15,0-1 1-15,0 1 0 16,-3 0-3-16,3 3 2 15,-3-3 1-15,0 0 0 16,0-3 0-16,0 0 0 16,3-2-29-16,0-4-10 15,0 4-21-15,0-6-5 16,0 1-42 0</inkml:trace>
  <inkml:trace contextRef="#ctx0" brushRef="#br0" timeOffset="13629.9713">14051 6392 220 0,'-6'-2'82'0,"6"2"-64"0,0 2 11 16,0-2-1-16,3 3 3 16,3 0 24 15,9-6-28-16,9-2-12-15,-9 2-16 16,-3 0-34 0,3 6 18-16,-1-3-19 0,-2 3-25 15,-6-3-13-15,0 2-24 16</inkml:trace>
  <inkml:trace contextRef="#ctx0" brushRef="#br0" timeOffset="14154.089">14114 6038 208 0,'-12'-11'79'0,"12"3"-61"0,-12 0 21 0,9 6 5 0,-6-1-16 16,0 6-5-16,0-3-3 16,0 2-1-16,-3 4-10 15,0 2-5-15,1 7-1 0,-4 9-4 16,-3 24-2-16,3-6 2 15,0 16 2-15,9 3 0 0,0 0-1 16,6-3-2-16,9 1-1 16,-3-14 2-16,18-8 0 15,6-6 7-15,2-15 4 16,13-13-3-16,9-22-2 16,-4-4 0-16,-2-15-1 15,-7-7 0-15,-8 1 0 16,-12-12 11-16,-6 0 7 15,-15 3-13-15,-3 3-5 16,-15 8 1 0,-6 7 1-16,0 6-13 0,-2 8-6 15,2 11-20-15,3 2-6 16,0 10-35-16,6 19-15 16,0 6-26-1</inkml:trace>
  <inkml:trace contextRef="#ctx0" brushRef="#br0" timeOffset="14933.9758">14036 7025 224 0,'0'-16'85'0,"0"56"-66"0,0-35 5 16,0-13 1-16,0 8 8 15,0-3 13 1,6 1-24-16,-3-4-7 0,0 4-6 15,3-1-1-15,-3 3-4 16,3-5-3-16,0-6 0 16,0-2-1-16,-3 0 2 0,3 2-1 15,-3-2-1-15,0 2 1 16,-3 3-1-16,0 3-3 0,0 0 2 16,0 2-1-16,0 0 0 15,3 1 0-15,-3 2 0 16,0 5 0-16,0-2 0 15,0 13 4 1,0 10-1-16,0 3-1 16,0 3-2-16,0-3 1 15,0-3-1-15,-3 1 0 16,0-6-7-16,3-5-4 16,-3 0-15-16,-3-6-8 15,3 1-13-15,0-3-5 16,0-3-42-1</inkml:trace>
  <inkml:trace contextRef="#ctx0" brushRef="#br0" timeOffset="15114.722">14016 7218 212 0,'-9'2'79'0,"9"-2"-61"0,3 8 6 16,-3-8 0-16,6 3-9 16,-4 0 0-16,4-3-1 15,0-3 4-15,3 3-10 16,3-3 4-16,0 1 2 0,-3-4-10 15,6 4-1-15,-3-1-3 16,0 1 0-16,-3 2-22 16,0 0-8-16,-9 0-25 15,6 0-10-15</inkml:trace>
  <inkml:trace contextRef="#ctx0" brushRef="#br0" timeOffset="15674.4102">14126 6845 192 0,'-15'-8'74'0,"6"10"-58"0,0-9 60 31,-9 9-33-31,0 1-4 16,3 2-23-16,-6 3-8 16,7 3-5-16,-13-3-5 0,3 10 4 15,0 3 2-15,3 19 1 16,0 8 0-16,7-1-1 15,8-4 0 1,6 4-2-16,6 3-2 0,11-2 1 16,1-6 1-16,6-5 1 15,3-5 3-15,3-16-3 16,5-8 0-16,10-16 3 0,12-10-3 16,-4-12 0-16,-5-4 3 0,-9-14 3 15,-13-2 7-15,-8-3 2 16,-15 3 4-16,-15 5 1 15,-12 5 5 1,4 6-15 0,-13 5-38-1,3 8 13-15,-6 5-27 0,7 3-62 0,2 5-27 16,9 8-2-16,3-6 1 16</inkml:trace>
  <inkml:trace contextRef="#ctx0" brushRef="#br0" timeOffset="18267.4445">20528 6072 272 0,'-9'-8'101'0,"15"0"-78"0,-9 6 11 0,3-1 3 15,0 6-22-15,0-3 1 16,12-6-5-16,3-4-9 16,0-1-5-1,3 3 0-15,0 0 2 16,3 6 1-16,-4 2 0 0,-2 5-3 15,-12 8 0 1,0 6 2-16,-6 12 0 0,-18-7 3 16,4 5 1-16,-4-2-4 15,0-6-1-15,3-2 1 16,9-1 2-16,0-5 2 0,9-7 5 16,0-9-2-1,6 14-1-15,18-19-2 16,-6 10 0-16,9-2-2 15,5 3-1 1,-8 2-13-16,3-10-6 16,-9 0-8-16,-3 5-3 15,-6-6-37-15,-3 6-14 16</inkml:trace>
  <inkml:trace contextRef="#ctx0" brushRef="#br0" timeOffset="18660.7307">20615 5871 236 0,'-36'-13'88'0,"33"8"-69"0,-15-1 11 0,6 6 1 16,-3 6 16-1,-21 44-20 1,7 13-10-16,-1 4-6 16,12-1-3-16,9-5-2 15,6-9 1-15,12-4-4 16,12-11-2-16,59-21 0 16,-5-16 5-1,-7-16 4-15,-14-13 19 31,-1 0-16-31,13-66 32 32,-87 15-50-17,-12 22-18-15,-2 5-83 16,5 19-36-16</inkml:trace>
  <inkml:trace contextRef="#ctx0" brushRef="#br0" timeOffset="21583.9758">12185 14891 252 0,'-9'-8'93'0,"12"8"-72"0,-6 0 11 0,3 0 3 16,0 0-4-16,-3 2 2 15,6-7-10-15,3 3-3 16,0-6-12-16,3 0-7 0,3 0-4 15,0 2-3-15,0 1 1 16,2 5 3-16,-2 5 3 16,-6 9 0-16,0 2 2 15,-6 13-4-15,-3-3-2 16,-3 8 2-16,-3-4 2 16,-3-1 2-16,-2-5 1 15,-1-3-5-15,3 0 1 16,0-5 11-16,6-3 7 15,0-8-9-15,6 1-2 0,0-6-5 16,9-3-2-16,3-2-13 16,3-1-6-16,6-2 23 15,2 0 12-15,-2 6-6 16,3-1-5-16,-3 3-3 16,-3 0-2-16,0 11-14 15,-7-19-3-15,-2 2-20 16,0 1-9-16,-6 0-15 15,0-3-7-15,3 3-45 16</inkml:trace>
  <inkml:trace contextRef="#ctx0" brushRef="#br0" timeOffset="22050.1214">12304 14700 220 0,'-21'-18'85'0,"15"20"-66"0,-12-25 5 0,9 20-1 16,-2-2-7-16,-4 5 3 15,-6 0-4-15,-3 8-1 16,-6 5-8-16,-8 3-4 0,2 13-1 15,0 5-4-15,6 22 2 0,9 7 7 16,13 9 6-16,8-72 7 47,50 98-3-47,1-24 0 0,5-24-3 16,1-18 0-16,17-16 1 15,1-19 4-15,-10-16-10 16,-8-20-7-16,-13-12-1 0,-17-7 9 15,-12 0 3-15,-18-5 1 16,-21 7 0-16,-17-2-5 16,-1 7-3-16,0 12-16 15,4 7-5-15,2 6-43 0,6 18-19 16,6-14 208-16,0 17 97 16</inkml:trace>
  <inkml:trace contextRef="#ctx0" brushRef="#br0" timeOffset="25309.4412">2770 11012 188 0,'-27'5'71'0,"24"11"-55"0,6-11-5 16,-3-2-3-16,6 5-1 15,-3 3 4-15,6-11 0 16,9-3 1-16,9 0-6 16,14-7 5-16,7-9 4 0,9-2-3 0,14-11-2 15,30 1 3-15,9-12 4 16,48-4-3-16,6-20 2 16,32-9-7-16,7-9-1 15,41-2-4-15,-3-16-1 16,-241 103 14 15,530-186-3-31,-158 57 3 16,-86 33-10-16,-42 12-2 15,-51 12-23-15,-44 22-10 16,-30-3 14-16,-24 6-57 0,-17 7-24 16,-13 8-15-16</inkml:trace>
  <inkml:trace contextRef="#ctx0" brushRef="#br0" timeOffset="26511.2357">15435 11009 236 0,'-26'-10'88'0,"20"7"-69"0,15 11 2 0,-4-8-5 16,7 3-11-16,9-9-1 16,-6-12-2-16,9-6 1 15,21 3-2-15,8-3 17 0,10 3 10 16,-13 2-8-16,60-10-3 15,3-10-10-15,15-9-3 16,27-8-2-16,15-12-2 16,32-1 9-16,10-5 4 15,26-16 9-15,27-3 6 16,-15 3-15-16,9 11-7 16,-21 7-2-16,-3 4-1 15,-36 12-1-15,-20-7 1 16,-15 4-13-16,-30 9-3 15,-18 5-21-15,-27 8-7 0,-15 3-26 16,-5 5-9-16,-13 5-42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7:53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16685 14803 216 0,'-5'0'82'0,"5"3"-64"0,3 0-2 0,-3-3-7 0,2 5 6 16,4 6 5-16,0 4 7 16,3 4 4-16,0 2-17 15,0 3 1-15,0 0-1 0,0 0-7 16,3-3-2-16,-3-3-1 15,0-4 0-15,-3-1 2 16,0-3 3-16,0-2 0 16,-3-2 0-16,-3-6-3 0,3 2 1 15,0-2-4 1,0 0 0-16,3-2-3 16,-1-4-1-16,4 1 1 15,0-3 2-15,3-3-1 0,3-2-1 16,0-5-2-16,0-1 1 15,0 1-8-15,3-1-2 16,-6 1-21-16,2 2-6 16,-2 3-34-16,0-1-12 15,-9 1-21 1</inkml:trace>
  <inkml:trace contextRef="#ctx0" brushRef="#br0" timeOffset="1">16793 14930 168 0,'-9'3'63'0,"6"0"-49"0,0-3 9 16,3 0 3-16,0 0-2 15,0-3 1-15,0-2-8 0,0-6 0 16,0-2-10-16,0-6-2 16,3-7 1-16,3-6 6 15,3-5 4-15,0-8-2 0,5-2 0 16,1-9-4-1,9-13 1-15,6-7-4 16,9-9-2-16,5-10-2 0,4-9-3 16,11-4 3-1,13 2 0-15,20-5-4 0,-3 0-1 16,7 5 1-16,11 11 0 16,6 7 1-16,-9 12 0 15,-6 10 2-15,-2 10 1 16,-4 6 1-16,-12 5 0 15,-11 8 0-15,-10 5 0 0,-8 3 0 16,-12 5 0-16,-7 3-18 16,-8 0-7-16,-6-3-118 15</inkml:trace>
  <inkml:trace contextRef="#ctx0" brushRef="#br0" timeOffset="2">18677 12687 160 0,'-3'-8'60'0,"0"8"-47"0,-3 2 21 0,3 1 8 16,-3 2-12-16,-3 3-5 16,-3 3-10-16,0 2-5 15,0 0-5-15,0 1-6 0,6-1 0 0,3 3-1 16,3-3 0-16,9 0 0 16,6 0-2-16,3 1 3 15,3-1 2 1,0 0 6-16,0 0 4 15,-6 1 5-15,-4-1 2 0,-5-3 4 16,-6 4 1-16,-6-4-10 16,-5 1-3-16,-4-3-6 15,0 0-1-15,-3 0-12 16,3-3-7-16,0-2-16 16,3-1-5-16,3-2-20 15,6-2-6-15,3-4-35 16</inkml:trace>
  <inkml:trace contextRef="#ctx0" brushRef="#br0" timeOffset="3">18900 12761 196 0,'0'-5'74'0,"3"5"-58"0,-6-6 7 0,3 6-1 16,0 0 3-16,-3 0 7 15,-6 3-11-15,-3 2-4 16,0 6-10-16,-3-1-5 0,4 6-1 16,-1 3-4-16,3-1 2 15,0 3-1-15,6-2 0 16,3-3 0-16,6-3-2 16,6-2 3-16,3-3 0 0,-1-6 1 15,1-4 0-15,0-4 2 16,0-2 3-16,0-5-2 15,-3 0 0-15,-3-3 3 16,-3 0 3-16,-6-2 0 16,0 2 2-16,0 3-2 15,0 2 2-15,0 3-2 16,-3 3 2-16,3 5-6 16,0 5-1-16,3 3-4 15,0 3-1-15,3 2-1 0,0 0 0 16,3 0 0-16,-1 3 0 15,1-3-7-15,0-2-4 16,0-3-20-16,0 0-8 16,0-6-21-1,0 1-6-15,3-8-28 16</inkml:trace>
  <inkml:trace contextRef="#ctx0" brushRef="#br0" timeOffset="4">19097 12719 220 0,'-6'7'85'0,"6"-1"-66"0,3 4-6 0,-3-2-6 15,3 3 8-15,-3 5 10 0,0 0-2 16,0-1 1-16,0-1-13 16,2-4-7-16,-2 1-2 0,0-3 0 15,0-3 3-15,0 0-2 16,0-5-2-16,0 0 0 15,0-5 1-15,0-3-8 16,0-5-3-16,3 0 2 16,0-6 2-16,0-2 0 15,3-3 4-15,0 6 0 16,3 2 1-16,0 5 0 16,0 3 2-16,3 6 1 15,0 4 3-15,0 6 1 16,0 3 1-16,-3 2 0 0,-3 0 0 15,0 6-2-15,-3-9 1 16,0 1-4-16,-3 0 0 16,0-4-1-16,2-1 1 15,-2-6-2-15,6-3-1 16,0-5-2-16,3-5-1 16,3-6-5-16,3-7 0 15,0 5 2-15,0 5 3 16,0 3 0-16,-3 7 1 15,-3 6 4-15,0 6 1 0,2 4 5 16,-2 4 5 0,-3 1-5-16,0 1-2 15,0 3-3-15,-3-6-3 16,3 0-17-16,-3-2-6 16,3-3-33-16,0-6-14 0,3-4-40 15</inkml:trace>
  <inkml:trace contextRef="#ctx0" brushRef="#br0" timeOffset="5">19516 12668 236 0,'0'8'90'0,"6"0"-70"0,3 5-5 16,-3-7-8-16,3-1 1 0,0 0 5 15,3 1 2 1,0-4 1-16,3-2-8 15,-4-2-5-15,1-6 0 0,-3-3 0 0,0-2 1 16,-3-3 0-16,-6-3 0 16,-3 1 0-1,-3 2 0-15,-3 3-5 16,-6 5 1-16,-2 5 0 0,-7 8 2 16,3 9-1-16,3 4-1 15,3 6 5-15,3 2 1 16,3 1 2-16,6-1 0 15,6-2-4-15,9 3-3 16,9-6 0-16,9-8 1 16,9-5-25-16,5-8-12 15,7-16-95 1</inkml:trace>
  <inkml:trace contextRef="#ctx0" brushRef="#br0" timeOffset="6">20269 12483 216 0,'-3'-5'82'0,"3"7"-64"0,-6-2 4 0,6 0-1 15,0 6-7-15,0 4 0 16,0 6 5-16,0 3 2 16,0 4-10-16,0 1-2 0,3 0 1 0,3-3-8 15,0-2-1-15,0-3-1 16,0-3 2-16,0-3 1 15,3-4 3-15,0-4-1 16,0-4 2-16,0-6-4 16,0-3-2-16,-3 1 0 15,0 2-1-15,0 2-5 16,0 4 1-16,-6 2 2 16,5 5 1-16,4 3-2 15,0 3 2-15,0-1-1 16,3-2 0-16,0 0 2 15,3-3 2-15,3-5 5 16,0-5 4-16,0-6 2 0,-1-2 3 16,-2-3-3-1,-3-2 0-15,-6-1 1 16,-3 3 2-16,-3-2-9 16,-3 2-4-16,-3 3-9 0,0 0-1 15,0 2-26-15,0 3-8 16,0 3-25-16,3 0-9 15,6-1-26 1,3 1-27-16,3 0 54 16</inkml:trace>
  <inkml:trace contextRef="#ctx0" brushRef="#br0" timeOffset="7">20635 12470 248 0,'3'8'93'15,"3"0"-72"-15,0 8-4 0,-3-6-5 0,0 3-9 16,0 3-2-16,3 3 0 15,-3-1 1-15,0-2-1 16,0 0-5-16,0-5-2 0,0-6-41 16,-3-5-17-16,6-8-29 15</inkml:trace>
  <inkml:trace contextRef="#ctx0" brushRef="#br0" timeOffset="8">20653 12324 304 0,'-21'-2'115'0,"18"2"-89"0,3-3-8 0,0 3-9 16,0 0-12 0,0 0 0-16,6 3-5 0,0 2-2 15,3 0 5-15,3 3-35 0,6 0-13 16,0 3-57 0</inkml:trace>
  <inkml:trace contextRef="#ctx0" brushRef="#br0" timeOffset="9">20915 12404 216 0,'-6'2'82'0,"3"-2"-64"0,-6 3 2 0,6-3-4 15,-3 3-11-15,-3-1-1 16,-2 6-4-16,-4 3-1 16,0 2 1-16,3 6 0 0,0 2 0 15,3 3-3-15,3-1 2 16,3 1 1-16,3 0 0 0,6-6 0 15,3-4 0-15,3-6 8 16,3-8 5-16,0-8 2 16,0-6 1-16,-1-4-4 15,1-3 0-15,-3-3-1 16,-3-2 3-16,-6-4-3 16,-3 1-1-16,-3-5-6 15,-3-3-1-15,0 0-3 16,0 8-1-16,0 2 3 15,0 11 1-15,3 6-1 0,0 10-2 16,3 8-4 0,6 10 0-16,3 9 2 15,3-1 1-15,3 3-2 16,0 3 2-16,3 0 1 16,0 0 0-16,0-3-3 0,-4-3 2 15,1-5-28-15,0-8-13 16,0-5-38-1,6-10-58-15,0-6 33 16</inkml:trace>
  <inkml:trace contextRef="#ctx0" brushRef="#br0" timeOffset="10">21159 12168 244 0,'-6'5'93'0,"6"6"-72"0,0 16-11 16,0-9-7-16,0 9 10 15,0 7 11-15,6 6-1 16,-3-1-1 0,0 4-12-16,0-4-9 0,0 1-1 15,3-6 0-15,-3-5 0 0,0-5-29 16,0-8-13-16,0-5-77 16</inkml:trace>
  <inkml:trace contextRef="#ctx0" brushRef="#br0" timeOffset="11">21028 12420 272 0,'6'-3'101'0,"3"0"-78"0,6 3-7 0,-6 0-6 16,6-2-9-16,3-1-1 15,0-2 3-15,-1 2 0 16,1-2-1-16,3-3-19 0,-3 0-9 15,-3-3-13 1,0-2-3-16,-3-3-24 16,-3-2-39-16,0-6 27 15</inkml:trace>
  <inkml:trace contextRef="#ctx0" brushRef="#br0" timeOffset="12">21269 12102 208 0,'-3'3'79'0,"3"-1"-61"0,3 17 8 0,0-6-1 15,0 14 2-15,0 7 4 0,0 6-2 16,0 2 2-16,0 0-17 16,-3-5-4-16,0 0 1 0,0-2-7 15,-3-6 0-15,3-5 0 16,0-6 2-16,0-5-1 16,0-5 0-16,0-5-1 15,0-6 0-15,3-5-7 16,0-5 0-16,0-5-4 15,3-3 2-15,3-1 1 16,3 4-1-16,0 5 1 16,3 2 0-16,0 6 5 15,0 5 3-15,-1 5 1 16,1 3 2-16,0 5 2 16,-6 0 2-16,-3 3-5 15,0 0-2-15,0 0-7 0,0-3-2 16,0 1-25-16,0-4-8 15,0-5-26-15,3-5-10 16,9-2-40 0</inkml:trace>
  <inkml:trace contextRef="#ctx0" brushRef="#br0" timeOffset="13">21686 12327 248 0,'-3'-3'93'0,"3"3"-72"0,-3 0 14 16,0 3 2-16,-3 2-1 16,-3 1 2-16,0 1-11 15,-3 1-5 1,1 0-12-16,2 3-9 0,0 0-1 0,3-1-5 16,3 1 1-16,9 2 0 15,3 0 2-15,6 0-1 16,-1 1 1-16,1 1 2 15,0-1 0-15,-3-1 4 16,-6 0 5-16,-3 0 10 16,-9-2 6-16,-3-3-11 15,-3 0-3-15,-6-3-12 0,-2-2-1 16,-4-3-22-16,3 0-9 16,6 0-21-16,3 0-8 15,3 0-159 1,21-3 90-1</inkml:trace>
  <inkml:trace contextRef="#ctx0" brushRef="#br0" timeOffset="14">21853 12496 280 0,'15'8'107'0,"-6"0"-83"0,0 11 8 0,-4-9-2 15,-2 6-7-15,-6 3 0 16,-5 2-8-16,-7 3-2 15,-6-1-7-15,-3 1-39 0,-3 3-16 0,-3-11-94 16</inkml:trace>
  <inkml:trace contextRef="#ctx0" brushRef="#br0" timeOffset="15">19064 13351 200 0,'-3'-3'74'0,"3"6"-58"0,0 2-2 0,3 0-5 16,3 6 1-16,3 8 6 0,3 7 12 16,-1 8 6-16,1 3-17 15,-3 1 6-15,-3-4 4 0,-3-2-6 16,-3-6-2-16,-6-2-7 16,0-3 0-16,-6-5-5 15,-2-3-2-15,-4-8-11 16,-3-5-4-16,0-7-24 15,0-12-10-15,0-5-10 16,3-8-5-16,4-5-49 16</inkml:trace>
  <inkml:trace contextRef="#ctx0" brushRef="#br0" timeOffset="16">19016 13211 240 0,'3'-3'90'0,"0"6"-70"0,0-1 4 0,-3-2-3 15,0 0-18-15,0 0-3 16,3 3-12-16,0 0-3 16,3 5 8-16,0-1-36 0,3-1-13 15,3 2-32 1</inkml:trace>
  <inkml:trace contextRef="#ctx0" brushRef="#br0" timeOffset="17">19204 13356 216 0,'-6'11'82'0,"9"-1"-64"0,3 6-7 0,-3-5-8 0,3-1-2 15,0 4 1 1,2-1 11-16,4-3 3 16,-3 1-7-16,3-3-5 0,0-3-1 0,0-5 0 15,0-2 1-15,0-6 0 16,-3-3 2-16,-3 0 1 15,0-2 1-15,-3-3-4 16,0 3-3-16,-3 0 2 16,0 0 0-16,0 2-4 15,0 3-1-15,0 3 1 16,0 0 0-16,3 2-4 16,3 6 1-16,-1 2 4 15,4 0 4-15,0 3-8 0,0 0-2 16,3 0 1-16,0 0 0 15,0 0-24-15,3-3-10 16,0-5-53 0,0 0-30-1,3-5 57-15</inkml:trace>
  <inkml:trace contextRef="#ctx0" brushRef="#br0" timeOffset="18">19573 13272 232 0,'-6'-11'88'0,"3"8"-69"0,0 1 6 0,0 2 0 15,0 0-1-15,-3 2 3 0,-3 4-10 16,0 2-3-16,0-1-8 16,3 1-8-16,0 0-2 0,6 0 0 15,3 0 2-15,6 0-1 16,3 0 1-16,3 3 2 16,0-3 2-16,-3 0 5 15,3 2 4-15,-9 1 2 16,-3-3 3-16,-6 0-1 15,-3 0 1 1,-9-3-8-16,0-3-5 0,0-2-18 16,0 0-7-16,0-2-25 15,0-3-9-15,3-3-44 16,6-3-45 0,6-5 49-16</inkml:trace>
  <inkml:trace contextRef="#ctx0" brushRef="#br0" timeOffset="19">19731 12983 236 0,'-3'3'90'0,"6"-3"-70"0,2 8-3 0,-2 2-7 16,3 6 9-16,0 11 10 15,0 4-2-15,3 6-1 16,-3 3-14-16,0 0-8 0,0-1 0 15,0-4-1-15,0-3 1 16,-3-6-18-16,0-2-5 16,0-6-42-16,-3-4-17 15</inkml:trace>
  <inkml:trace contextRef="#ctx0" brushRef="#br0" timeOffset="20">19626 13213 268 0,'0'3'101'0,"6"-3"-78"0,9-5-9 16,-3 2-10-16,6 0-3 15,6-2 3-15,0-3 1 16,2 0 0-16,4 0-3 16,0-2-17-16,3-4-7 0</inkml:trace>
  <inkml:trace contextRef="#ctx0" brushRef="#br0" timeOffset="21">20430 13113 208 0,'-3'-6'79'0,"0"6"-61"0,-3 0 15 0,3 0 3 16,-3 6-11-16,-3 2-5 15,-3 2-7-15,-3 4-3 16,1-1-6-16,2 0-5 0,6 0 0 15,3 0-4-15,3 1 1 16,6 2 0-16,6-6 2 16,5 3 1-16,1-2 1 0,3 0 2 15,-3-1 1 1,-3 1 12-16,-6-1 7 0,-6 1 6 16,-6-1 3-1,-6 1-12-15,-3-3-4 0,-6-3-11 16,0-2-3-16,0-3-14 15,-2-3-5-15,5-2-17 16,3-6-7-16,0-5-36 16,6-5-14-16,9-5-12 15</inkml:trace>
  <inkml:trace contextRef="#ctx0" brushRef="#br0" timeOffset="22">20436 12928 200 0,'-3'7'77'0,"6"4"-60"0,0 16 6 0,0-9-1 16,3 11 5 0,0 6 8-16,0 2-5 0,0-3-3 15,0-2-15-15,0-3-8 0,0-5 0 16,0-3-1-16,-3-3 3 15,-1-4-3-15,-2-6-2 16,0-8-7-16,0 0-1 16,0-6-2-16,3-4 1 15,0-6-2-15,3-5 1 16,3-1 3-16,0 4 1 0,3-1 3 16,3 6 1-1,3 3 7-15,0 4 4 0,-3 6 3 16,3 8 3-16,-1 5-1 15,-2 3 1-15,-3 0-6 16,0 3-4 0,-3 2-1-16,-3-3 1 0,-3-2-8 15,0-2-3-15,0-4-24 16,0-2-9-16,0-5-33 16,0-6-13-16,6-8-21 15</inkml:trace>
  <inkml:trace contextRef="#ctx0" brushRef="#br0" timeOffset="23">20796 13115 268 0,'-3'11'101'0,"6"2"-78"0,0 6-5 0,0-9-7 16,-3 4-9-16,0-1-2 15,0 0 1-15,3 6 1 16,0-6-1-16,0-3-31 0,-3-4-15 15,6-1-63 1</inkml:trace>
  <inkml:trace contextRef="#ctx0" brushRef="#br0" timeOffset="24">20754 12951 240 0,'-3'-5'90'0,"9"2"-70"0,3-2-25 0,-3 5-17 0,6-3-10 16,3 1-1-16,6-3-45 16,6-1-21-16</inkml:trace>
  <inkml:trace contextRef="#ctx0" brushRef="#br0" timeOffset="25">21082 12787 272 0,'-24'-5'101'0,"12"8"-78"0,-9-3 6 0,12 5 0 15,-3 0-16-15,-2 6-4 16,-1 2-11-16,0 3-3 16,3 8 2-16,3 8-1 15,3 7 0-15,6 9 3 16,3-1 0-16,3-2 1 0,0-2 0 16,0-6 0-16,0-5 0 15,0-6-16-15,-3-5-6 16,-3-8-42-16,0-7-16 15,-6-9-16 1</inkml:trace>
  <inkml:trace contextRef="#ctx0" brushRef="#br0" timeOffset="26">20805 13057 236 0,'6'0'90'0,"6"-2"-70"0,9-4-7 16,-6 4-8-16,8-4 1 15,4 1 6-15,0 0-4 16,3 2-2-16,0 0-3 16,2 1-22-16,-5-3-8 15,0-1-63-15,0-2-42 16,-1-2 55-16</inkml:trace>
  <inkml:trace contextRef="#ctx0" brushRef="#br0" timeOffset="27">21207 12830 252 0,'-6'5'96'0,"6"-8"-75"0,3 9-10 0,0 2-8 16,-3 2 6-16,0 6 6 15,3 8 8-15,0 8 6 16,-3 7-16-16,3 4-3 0,0-1-2 16,0-5-4-16,0-3-3 15,3-2-9-15,-3-5-3 16,3-6-40-16,-3-5-19 15</inkml:trace>
  <inkml:trace contextRef="#ctx0" brushRef="#br0" timeOffset="28">21088 13044 296 0,'-18'0'110'0,"18"0"-86"0,3 0-6 15,3 0-10-15,0 0-4 16,3 0 2-16,3-3 6 16,3 1 3-16,2-1-8 15,10 0-4-15,0 1-2 0,3-4-23 16,0 1-10-16,-1 0-37 16,-2 0-14-16,0-1-20 15</inkml:trace>
  <inkml:trace contextRef="#ctx0" brushRef="#br0" timeOffset="29">21433 13023 172 0,'3'5'66'0,"3"3"-52"0,6 0 21 0,-6-3 5 16,3 1-5-16,3-1 2 15,3-3-10-15,-1 1-2 16,4-3-14-16,-3-3 0 0,0-4 2 16,-3-1-5-16,-3-3-2 15,0-2-1-15,-6 0 1 16,-3-1-8-16,-6 1 0 16,-6 0-5-16,-3 2 0 0,-3 3-3 15,-6 6-1-15,1 7 6 16,-4 6 2-16,3 4 0 15,3 7 2-15,3 1 5 16,6 4 2-16,6-1 0 16,6 1 1-1,6-3-4-15,6-3-2 0,6-3 0 16,6-4-1-16,3-4-20 16,6-7-9-16,-1-6-27 15,1-5-12-15,6-5-37 16</inkml:trace>
  <inkml:trace contextRef="#ctx0" brushRef="#br0" timeOffset="30">21844 12978 288 0,'-9'-11'107'0,"0"9"-83"0,-6-1 2 0,9 6-4 16,-6-1-14-16,-3 6-2 16,-2 3-6-16,-1 5-1 15,0 5 1-15,3 5-3 0,3 1 2 16,3-1-4-16,6 1 1 15,3-4 2-15,6-1 1 16,3-7 1-16,3-1 2 16,3-6-1-16,0-8 2 15,0-8-2-15,-1-6-1 16,1-7 3-16,-6-8 2 16,0-5-2-16,-9-6 0 15,-3 0-1-15,-6-5 1 16,-3 0-2-16,0 3 2 0,1 5 0 15,-1 8 1-15,3 8 0 16,3 5 2-16,0 8-5 16,6 8-3-16,3 11-2 15,3 10 3-15,6 5 0 16,3 11 1-16,2 6 0 16,7 2 2-16,0 0-3 15,3-3 0-15,0-5-4 16,-4-8-1-16,-2-8-72 15,9-13-30-15,-3-10-6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8:09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7553 9874 56 0,'0'0'24'0,"0"3"-12"0,0-3-1 16,0 0 12-16,0 0-10 15,0 0-2-15,0 0-7 0,0 0-1 16,0 0-12-1,0 0-7-15,0 0-24 16,3 0-10-16</inkml:trace>
  <inkml:trace contextRef="#ctx0" brushRef="#br0" timeOffset="1">7610 9448 84 0,'0'0'33'0,"0"8"-18"0,0-13 2 16,0 5 16-16,0 0-6 0,0 0-1 15,0 0-11-15,0 0-2 16,0 0-7-16,0 0-4 15,0 0 1-15,0 3 0 0,0-1 1 16,-3 4 2-16,0-1 1 16,0 0 1-16,0 6 2 15,0-3 1-15,-3 0 3 16,0 13-5-16,0-16-1 16,3 0-2-16,0 1 3 15,0-1-1-15,0 0-6 16,0-2-1-16,3-3-1 15,0 0 0-15,6 0 4 32,0-5-4-32,0-3 0 0,0 0 0 15,0-3 2-15,0 0-3 16,0 1 0-16,-3 2 1 16,0 0 0-16,0 0 0 15,0 3 0-15,0 0 0 16,0 2 2-16,0 0-1 15,0 3-1-15,-3 0 3 16,3 6 2-16,0 4 0 0,-3 6 2 16,0 2-2-16,0 4 0 15,0 4-1-15,0 3 0 16,0 0 0-16,0-5 0 16,0 0-2-16,0-3 1 15,0 3-4-15,0-13 0 16,3 4-17-16,0-9-8 15,-3-6-26-15,0 0-10 16,6 2-31 0</inkml:trace>
  <inkml:trace contextRef="#ctx0" brushRef="#br0" timeOffset="2">7539 9790 244 0,'-15'2'90'0,"12"25"-48"0,0-14-49 0</inkml:trace>
  <inkml:trace contextRef="#ctx0" brushRef="#br0" timeOffset="3">7521 9821 400 0,'9'-5'13'0,"2"0"-5"15,4-1-6-15,0 1 1 0,3 3-2 16,0-1 2-16,3 3-4 15,0 5 0-15,-3 0 1 16,-4 1 0-16,1 4-31 16,-3-7-12-16,0 5-66 15</inkml:trace>
  <inkml:trace contextRef="#ctx0" brushRef="#br0" timeOffset="4">8107 9427 116 0,'0'-3'44'0,"0"11"-24"0,0-13-6 16,0 5 15-16,0 0-5 15,-3 8-2-15,0-3-4 16,0 3-1-16,-3 6-9 15,0 4 1-15,0-2 4 0,0 0-1 16,0-3 1-16,0-2-7 16,3-1-2-16,0 1-2 15,3 15-2 1,0-28 1-16,3 10-1 16,0-16 2-16,3-3-3 0,0-2 0 15,0-6 1 1,3 3 0-16,-3 3 0 0,0 0 2 15,0 2-1-15,0 3-1 16,-3 0-2 0,0 3 1-16,0 3 1 0,-3-1 2 15,3 8 1-15,-3 0 3 16,0 11 10 0,0 3-4-16,0 2-2 15,0 13-1-15,0-2-1 16,0 0-2-16,0-3 1 15,3-3-4-15,-3-2-2 16,3-5 0-16,0 2-8 16,0-5-40-1,0-11-12 1,-3-5-52-16</inkml:trace>
  <inkml:trace contextRef="#ctx0" brushRef="#br0" timeOffset="5">8068 9790 192 0,'-12'2'71'0,"9"-2"-38"0,0 16-17 16,3-5 22-16,0-11-11 0,0 0-3 15</inkml:trace>
  <inkml:trace contextRef="#ctx0" brushRef="#br0" timeOffset="6">8050 9819 411 0,'0'0'1'0,"6"0"-3"0,6 8-4 0,3-11 1 16,3 3 9-16,0-5 5 16,0 5-4-16,0 0-3 15,-3 2-1-15,-1-2 1 16,4 8-8 0,-3-8-45-16,3 0-21 15,-3-5-27 1</inkml:trace>
  <inkml:trace contextRef="#ctx0" brushRef="#br0" timeOffset="7">8583 9467 136 0,'0'-5'52'0,"0"12"-28"0,0-12-13 16,0 8 15-16,0-3-3 15,0 0-2-15,-3 2-9 16,0 4-3-16,-6 4-5 16,3 1 2-16,-2 2 3 0,-1 22-5 15,3-4-2-15,0-4-1 31,3-27-1-31,0 21 0 0,3-26 2 16,0-1-1 0,6-4-1-16,0-3 1 15,3-1-1-15,-1-4 0 16,1-3 2-16,3 7 1 16,-6 4-4-16,0-1-1 15,0 3 3-15,-3 3 1 16,0-3 0-16,-3 5 1 15,0 3 2-15,0 8 2 0,0 6 3 16,0 1 1-16,0 28 3 16,0-17 2-16,0 3-7 15,0 0-3-15,0 1-1 16,0-7 1 0,0 4-3-16,0-6-2 0,0-3 0 15,3-4-1-15,0-4-31 16,0-2-12-16,0 0-137 31,0 8 71-31</inkml:trace>
  <inkml:trace contextRef="#ctx0" brushRef="#br0" timeOffset="8">8533 9858 156 0,'-3'-2'57'0,"0"7"-30"0,3-21-18 0,3 14 14 15,0-1-7-15,3 0-1 16,0 9-5-16,3-4-1 16,2-12-5-16,7 7 4 0,0-5 2 15,0 3-1-15,3 5 0 16,3 2-3-16,-4-4-1 15,-2 2-3-15,0 0 1 16,-3 2-2-16,0 4 2 16,-6-1-22-16,0-8-66 31,0-5-41-31,0 0 37 0</inkml:trace>
  <inkml:trace contextRef="#ctx0" brushRef="#br0" timeOffset="9">11259 10057 148 0,'3'0'57'0,"-3"2"-30"0,0-2-7 16,0 0 19-16,0 11-4 16,-3 0 2-16,0-1-10 15,-9 3-4-15,-6 3-13 16,1 0-4-16,-1 0-2 0,-3 0 0 16,3 5 0-16,3-2-5 15,3-1-1-15,3-2-2 0,3-3 3 16,3-2 0-1,0-1 3-15,3 1-3 16,6 0 0-16,3-3-1 16,3-3 0-16,9 0 2 15,0 0 2-15,0 1-10 16,0-1-2-16,-1-2-24 0,1-1-8 16,0 1-35-1,-3-3-43-15,-3 0 40 16</inkml:trace>
  <inkml:trace contextRef="#ctx0" brushRef="#br0" timeOffset="10">11250 10247 76 0,'-9'-18'30'0,"9"34"-16"0,-15-22 1 16,15 4 15-16,-3 2 6 15,1-3 3-15,-1 3-6 16,0 0 0-16</inkml:trace>
  <inkml:trace contextRef="#ctx0" brushRef="#br0" timeOffset="11">11212 10234 331 0,'0'0'18'0,"6"0"-4"0,-1 5 0 0,4-7 2 16,6 2-3-1,6 0 0-15,6-3 4 16,6 0 1-16,8 1-3 16,7-3-1-16,3-3-4 0,2 0-1 15,4 2-1-15,-1-2 0 16,4 3-4-16,-1-3-1 16,-5 6-1-16,-3-4 1 15,-7 4 0-15,-5 2 3 16,-3-3-3-16,-4 3 0 15,-5 0-1-15,-6 0 1 16,-3-3 2-16,-3 3 4 0,-3 0-9 16,-3 0-2-1,-4 0 1-15,1 0 2 16,-3 0-33-16,-6-2-242 31,-11-4 132-31</inkml:trace>
  <inkml:trace contextRef="#ctx0" brushRef="#br0" timeOffset="12">12881 10020 172 0,'-3'2'66'0,"0"12"-36"0,-8-1-7 15,2 3 26-15,-6 2-1 0,-3 6 2 16,-3 3-22 0,-3 7-6-16,-3 0-14 15,4-2-3-15,2 0-1 0,3-3-5 0,3-5 1 16,3-3-13-16,3-5-7 16,0-3-20-1,3-2-10-15,3-6-9 0,0-5-1 16,3-5-16-1,0-6-17-15,3-7 39 16</inkml:trace>
  <inkml:trace contextRef="#ctx0" brushRef="#br0" timeOffset="13">12631 10091 156 0,'-6'-26'57'0,"6"26"-30"0,-3-6-7 0,3 6 34 15,0 0-11 1,0 0-16-16,0 0-9 15,3 11-11-15,3 0 6 0,3 5 6 0,3 2-4 16,6 3 0-16,3 0-5 16,0 8 1-16,9-2-6 15,-1-3-1-15,1 0-2 16,0-3 1-16,-3 0-24 16,-4-3-11-16,-2-2-82 15,-6-2-56 1,-3-7 70-16</inkml:trace>
  <inkml:trace contextRef="#ctx0" brushRef="#br0" timeOffset="14">13161 10332 88 0,'0'0'33'0,"0"3"-18"0,3-1 6 0,0 4 19 16,0-1 1-16,0 3 0 16,-3 2-5-16,0 4-2 15,-3 1-19-15,0 1 4 0,-3-2 2 16,0 4-9-16,-3-2-2 16,0 8-13-16,0-6-5 15,1-4-51-15,-7-1-24 16</inkml:trace>
  <inkml:trace contextRef="#ctx0" brushRef="#br0" timeOffset="15">13629 9925 108 0,'3'-6'41'0,"-3"6"-22"0,0-2-5 15,0 2 17-15,0 0-4 16,0 0-1-16,0 0-3 16,-3 2-3-16,0 1-10 15,-3 0-2-15,0 2-1 0,-3 3 3 0,0 2 4 16,-3 4-4-16,0 7 2 15,3 5-1-15,0 6 1 16,0-3-4-16,3 3 0 16,0 2-7-16,3 3-1 15,3-5 0-15,6-3 2 16,3-2 1-16,3-6 1 16,6-5-2-16,0-3-2 15,0-5 1-15,3-6 1 16,-1-4 1-16,4-4 3 15,-6-4-1-15,-3-3 2 16,-9-1 5-16,-9-1 4 16,-3 1 3-16,-6 1 1 0,-6 3 0 15,-6 2 2-15,1 2-8 16,-1 4-3-16,0-1-9 16,9 3-1-16,3 0-12 15,3 0-3-15,6 0-28 16,6 0-13-16,12-3-40 15,6-2-17-15,6-3 11 16</inkml:trace>
  <inkml:trace contextRef="#ctx0" brushRef="#br0" timeOffset="16">14227 10089 184 0,'0'0'68'0,"0"0"-36"0,0 0-15 0,0 0 22 15,0 0-2-15,0 0 2 16,0 0-17-16,0 0-5 15,3-8-11-15,0-3-2 16,3 0-4-16,0 1-1 16,-3-3 1-16,3-1 0 15,-3-1 0-15,3 1 0 16,-3 4-3-16,2-1 0 16,-2 1 2-16,0 2 0 0,0 0 1 15,0 2 0-15,0 1 0 16,0 2 0-16,0 1-3 15,-3 2 0-15,3 5 2 16,-3 3 0-16,0 5 3 16,0 6 1-16,0 5 1 15,0 5 0-15,0-3 4 16,0 3 5-16,0 0-9 16,0-5-2-16,3 8-2 15,0-6 0 1,0-2 0-16,-3-5-16 15,0-3-6-15,0-6-27 16,0 1-9-16,-3-9-125 16,0-2 92-1</inkml:trace>
  <inkml:trace contextRef="#ctx0" brushRef="#br0" timeOffset="17">14197 10303 152 0,'-18'3'57'0,"18"-3"-30"0,0 0-18 0,0 0 14 16,0 0-2-16,9-3 2 15,3 3-2-15,3 0-1 16,0 0-10-16,3 0-4 0,0 0-2 0,-1 0 0 16,4 3 0-16,-3-1-2 15,-3-2-2-15,0 3-26 16,-3-3-91-1</inkml:trace>
  <inkml:trace contextRef="#ctx0" brushRef="#br0" timeOffset="18">14429 10115 160 0,'-3'-3'63'0,"3"1"-34"0,0 4-14 0,0-4 20 16</inkml:trace>
  <inkml:trace contextRef="#ctx0" brushRef="#br0" timeOffset="19">14432 10099 366 0,'3'-16'39'16,"3"0"-20"-16,0 1-12 0,-3-1-6 16,0 0-1-16,0 0 2 15,-3 3-1-15,0 2-1 0,0 3-2 16,0 3 1-16,3 2-34 15,0 3-17-15,-3 0-42 16,6 3-31 0,0 0 51-16</inkml:trace>
  <inkml:trace contextRef="#ctx0" brushRef="#br0" timeOffset="20">14581 10083 148 0,'0'-18'55'0,"0"34"-30"0,0-8-7 0,0-3 18 0,0-2-5 15,-3-3 2 1,-3 2-10-16,0 3-2 0,-3 1-12 16,0-1-8-16,3 0-1 0,0 1 2 15,3 2 3-15,3-1-7 16,3 1 0-16,3 3 0 16,3-3 1-16,0 3 1 15,0-4 0-15,-3 9 0 16,0-2 0-16,-6 1 13 15,0-7 8-15,-6 0-8 16,-3 3-4-16,-3-1-6 0,0-2-3 16,0-2-21-16,1-1-9 15,-1-8-25-15,3 1-8 16,3 2-32 0</inkml:trace>
  <inkml:trace contextRef="#ctx0" brushRef="#br0" timeOffset="21">14822 10141 148 0,'12'3'55'0,"-27"5"-30"0,21 0 4 0,-9 0 23 16,6 3-4-1,0-1-1-15,-6 6-20 0,6 3-6 16,0-1-13-16,0-2-5 0,0-3-2 16,0 0-1-16,-3-2 2 15,0-3-3-15,3 0 0 16,3 0-17-16,-6-3-5 15,0-2-13-15,0-1-5 16,0 1-16-16,-3-3-6 16</inkml:trace>
  <inkml:trace contextRef="#ctx0" brushRef="#br0" timeOffset="22">14894 10120 148 0,'-3'3'55'0,"3"0"-30"0,0-3-21 15,0 0 15-15,0 5 9 16,3 5 4-16,-3 1-1 15,0 0 1-15,0 2-18 16,0 5 1-16,0-2-1 0,0-2-5 16,0 1-3-16,0-1-3 15,0-9 0 1,0-2-2-16,0-3 2 16,0-8-15-1,6-3 2 1,0-2-4-16,-1 0 1 15,4 2 5-15,0 0 4 16,0 3 5-16,3 3 2 16,0 0 5-16,0 2 5 15,-3 3 2-15,0 3 0 16,0 2 4-16,0 3 0 16,-3 3-6-16,0 7 0 15,-3 1-6-15,-3-3 1 0,0-1-7 16,0-1-1-1,-3-1-2-15,0-2 0 0,0-4-18 16,0 1-9-16,0-2-32 16,0-4-13-16,0-2-36 15</inkml:trace>
  <inkml:trace contextRef="#ctx0" brushRef="#br0" timeOffset="23">14801 9972 232 0,'-3'-2'88'0,"6"2"-48"0,0 2-47 16,9-2 11-16,0 3-5 15,3-1-56-15,0 1-25 16,6-3 0-16,-3-3 3 16</inkml:trace>
  <inkml:trace contextRef="#ctx0" brushRef="#br0" timeOffset="24">15382 10139 132 0,'6'-5'49'0,"-3"-1"-26"0,0 4-5 16,0 2 18-16,-3-3-3 15,0 0 3-15,0 1-14 16,-3 2-5-16,-3 0-10 16,0 2-1-16,-3 4 4 0,-6 2-6 0,-3 5 0 15,3 0 4-15,-3 3 3 16,6 5-4 0,1 0-2-16,2 0-2 0,6-2-3 15,6-3 3-15,3-3 0 16,2-2 1-16,1-3 0 15,0-6 2-15,3-2 1 16,0-8-1-16,-3-5-1 16,0-3-6-16,0 0 1 15,0 0-2-15,-3 1 0 16,0-1-3-16,-3 2-1 0,0 4 3 16,-3 2 1-16,0 3-3 15,0 2-1 1,0 0 3-16,0 3 1 0,3 8 10 15,0 3 5 1,0-1 2-16,0 6 4 0,0 5-9 16,3-2-3-16,0-3-4 15,2-3-3-15,1-2-4 16,3-1-2-16,0-2-57 16,6-5-23-16,-3-8-33 15</inkml:trace>
  <inkml:trace contextRef="#ctx0" brushRef="#br0" timeOffset="25">15795 10147 200 0,'0'0'74'0,"0"-6"-40"0,0 12-22 0,0-1 19 16,0 0 6-16,0 3 7 16,0 0-18-16,3 3-4 0,0-1-14 15,0 6-1-15,0-2 0 0,0 4-3 16,0-2-1 0,-3-3 1-16,0-2-2 15,0-3 1-15,0 0-4 16,0-3 0-16,0 0 1 15,0 0 0-15,0-5 0 16,0 0 2-16,0 0-1 0,0 0-1 16,0-2 1-1,0 2 1-15,0-8-1 16,0 0-1 0,3-5 1-16,-3-3-1 15,3 0 0-15,0 0 0 16,3 3-3-16,0 0 0 15,0-1 2-15,3 4 2 16,0-1-2-16,3 1 0 16,0-1 1-16,0 3 0 15,0 3-11-15,0 0-3 16,5-1-35-16,-2 1-13 16,6 2-131-1,0 3 87-15</inkml:trace>
  <inkml:trace contextRef="#ctx0" brushRef="#br0" timeOffset="26">16072 10157 132 0,'-3'-2'49'0,"3"7"-26"0,0-5-12 0,0 0 15 0,0 3 5 15,-3 2 4-15,0 3-6 16,-3 2-1-16,3 1-15 15,0 10-3-15,3-2 0 0,0-1-2 16,3-2 1-16,3 0-3 16,3-3 1-16,0-5 2 15,3 0 2-15,0-5-1 16,0-3 1-16,0-3-2 16,0-5 0-16,-3 0 1 0,0-8 4 15,-3-2-6 1,-6-1-2-16,-3 1-1 15,-3 2-6-15,-6 3 1 16,0 5-5-16,0 0 1 16,0 3-20-16,0-1-7 15,3 4-22-15,0 2-8 16,6 0-17 0,3 0-41-16,6 0 31 15</inkml:trace>
  <inkml:trace contextRef="#ctx0" brushRef="#br0" timeOffset="27">16242 10152 200 0,'-3'8'77'0,"6"-3"-42"0,-3 9-17 16,0-7 23-1,0 4-1-15,0 10 3 0,3-2-22 16,0-1-7-16,0-2-9 15,0 0-4-15,3-3 0 0,0-2-1 16,0-3 2-16,3-3 1 16,0-2 1-16,0-3-9 15,-1-3-4-15,1 0-2 16,0-7 1-16,0 2-1 16,0-5 2-16,-3 7 3 0,0-4 1 15,-3 2 0-15,-3 16 4 16,0 2 0-1,3 1 1-15,0 0 0 16,3-1 8-16,0 3 5 16,3-2 0-16,0-3 0 15,12-3 4-15,-4-5 3 16,4-2-6-16,0-4-3 16,-3-2 0-16,-3-5 3 15,-3-3-2-15,-3-2 1 16,-3-4-5-16,-6 1-3 15,-3 3 0-15,-3 2-1 16,-6 0-18-16,0 3-5 0,3 2-35 16,-9 6-125-1</inkml:trace>
  <inkml:trace contextRef="#ctx0" brushRef="#br0" timeOffset="28">18772 8972 156 0,'-15'5'57'0,"-12"9"-30"0,4 4-12 16,14-5 18-16,-3 6 10 15,-6 2 8-15,-6 19-10 16,0-1-4-16,3-4-21 16,1-1-10-16,-1 3-2 0,-3-8-3 15,3 0 2-15,3-5-2 0,3-3-1 16,3-2-15-1,4-6-5-15,-1-2-14 16,3-3-4-16,0-3-11 16,3-2-2-16,0-14-82 31,0-5 48-31</inkml:trace>
  <inkml:trace contextRef="#ctx0" brushRef="#br0" timeOffset="29">18397 9033 204 0,'-3'-13'77'0,"6"10"-42"0,0 0-23 0,-3 3 21 15,3 0-13-15,3 0-1 16,0 6 2-16,6 2 1 16,3 5-11-16,0 3 2 0,-1 2 3 0,1 14-6 15,3 0-3-15,0-1-4 16,3 1 0-16,0-5-2 15,-3 2 2-15,-1-3-4 16,-2 1 0-16,0-6-30 16,-3-5-12-16,0-8-29 15,3-3-10-15,6-8-16 16</inkml:trace>
  <inkml:trace contextRef="#ctx0" brushRef="#br0" timeOffset="30">18936 9014 208 0,'-3'-2'77'0,"6"2"-42"0,-3 2-32 0,6 4 17 16,-6 2 8-16,0 5 6 15,0 5-4-15,0 19-3 16,6-5-15-16,-6 0-5 0,3 0-3 16,0-6-2-16,0 1 1 15,0-1-7-15,0-10 1 16,0-6-37-16,-6 1-15 16,0-3-54-16</inkml:trace>
  <inkml:trace contextRef="#ctx0" brushRef="#br0" timeOffset="31">18817 9215 260 0,'-3'0'96'0,"9"0"-52"0,0 6-34 15,0-4 23-15,3 1-9 16,2-3 0-16,7 3-13 15,3-3-4-15,3 2-5 16,0-4-21-16,3-1-10 0,-1 0-69 16,1-5-66-16,-6-2 48 15</inkml:trace>
  <inkml:trace contextRef="#ctx0" brushRef="#br0" timeOffset="32">19248 9057 184 0,'-3'2'71'0,"3"1"-38"0,0-3-17 16,0 0 24-16,0 0-1 16,0 0 4-16,3 0-20 15,0-3-6-15,-3-2-10 16,3-3-7-16,0 0-1 0,0-2 1 15,3-1 2-15,0 0-1 16,0-2 2-16,0-3-7 0,-3 3 1 16,3 3-1-1,-3 2 2-15,0 2-1 16,0 1-1-16,-3 5 3 0,3 5 0 16,0 3 3-16,-3 3 1 15,0 5 3-15,0 5 3 16,0 5 5-16,0 6 1 15,0 5-4-15,0 3-1 16,0-8-9-16,0-1 0 16,3-4-1-16,0-1 2 15,0-5-17-15,-3-5-6 16,0 0-83 0,0-3-27-1</inkml:trace>
  <inkml:trace contextRef="#ctx0" brushRef="#br0" timeOffset="33">19222 9361 208 0,'-12'8'79'0,"15"-8"-42"0,-6-8-34 16,3 5 15-16,3 3 4 15,3-2 4-15,2-1-6 16,4 0 1-16,6 1-12 15,3 2-3-15,9 0 0 0,-3 0-1 16,-1 0 0-16,-2 5-1 0,0 0 2 16,-3 1-14-16,-3-4-7 15,0-7-50-15,-1 0-22 16,-2-1-19 0</inkml:trace>
  <inkml:trace contextRef="#ctx0" brushRef="#br0" timeOffset="34">19677 9112 212 0,'-9'-2'82'0,"6"2"-44"0,6 0-36 0,-3 0 30 16,9 0-6 0,3 0-4-16,3-3-4 15,3 0-10-15,5 1-5 0,4-1 0 16,0 3-2-16,0-3-1 15,0-2 1-15,-1 2-1 16,1 1-5-16,-3-1 1 16,-3 1-20-16,-3-1-9 15,-6 0-8-15,-4 3 0 16,-2 0-4-16,-6 0 1 0,-3 0-25 16,0 3-10-1,-2 2 42 1</inkml:trace>
  <inkml:trace contextRef="#ctx0" brushRef="#br0" timeOffset="35">19739 9263 216 0,'-6'-3'82'0,"12"1"-44"0,0 2-36 0,3 0 17 16,3-3 5-16,12 3 5 15,0-3-13-15,6 1-4 16,2-1-8-16,1 1-3 0,-3-1 0 16,-3 3-4-16,-4 0 0 15,-2 0-31-15,-3 3-13 16,-3-1-64-1</inkml:trace>
  <inkml:trace contextRef="#ctx0" brushRef="#br0" timeOffset="36">20522 8954 104 0,'-12'-16'38'0,"12"13"-20"0,-3-13 3 15,3 13 17-15,-3-2-1 16,-3 3 1-16,1-1-15 0,-4 3-4 16,0 5-11-16,-3 6-1 0,-3-1 3 15,0 6-4-15,0 5 2 16,0 8-3-16,3 11 0 16,3 5 1-16,3 0 1 15,6-3-1-15,6-7-1 16,6-1 3-16,6-13 5 15,6-2-3-15,6-8 2 16,2-9-3-16,4-10 0 16,0-5-1-16,-6-6 0 0,-7-7-2 15,-2-3 1-15,-6 0 5 16,-6 0 2-16,-9 0 6 16,-6 0 4-1,-6 5-3-15,-3 0-3 16,-2 5-10-16,-4 3-5 15,6 3-11-15,0-3-5 0,3 8-33 16,3 3-13-16,9 3-33 16,6 2-15-1,6 5-2-15</inkml:trace>
  <inkml:trace contextRef="#ctx0" brushRef="#br0" timeOffset="37">20838 8869 168 0,'-3'0'66'0,"6"5"-36"0,0 3-26 0,0 8 15 15,0 5 2-15,0 6 4 16,3 7-7-16,0 8-3 15,0 3-8-15,0 0-1 0,-1-8 4 16,-2-5-4-16,0-5-1 16,0-6 0-16,0-3-1 0,0-5 2 15,-3-5 3 1,0-2-4-16,0-6-1 0,0-3-7 16,0-2 0-1,3-3-1-15,0-5-1 16,3-9 4-16,3 4 0 15,3 2-4-15,3 3-1 0,6 5 3 16,0 3 1-16,2 5-1 16,1 10 2-16,0 1 7 15,-3 2 4-15,-3-2 6 16,-3 2 2-16,-3 0 2 16,-6 3 2-16,-6-6-6 15,-6 4-1-15,-6-4-7 0,-9-2-3 16,-6-3-7-16,0-2-1 15,0 0-15 1,1-3-3-16,5-3-18 16,3 3-5-16,3-3-37 15,9 1-57-15,6-3 32 16</inkml:trace>
  <inkml:trace contextRef="#ctx0" brushRef="#br0" timeOffset="38">21403 8932 164 0,'0'-2'63'0,"3"2"-34"0,-3 2-21 15,3 6 16 1,0 0 5-16,0 3 5 15,0 5 1-15,0 7 1 0,0 4-19 16,0 5 1-16,0 7 0 0,-3-7-8 16,0 0-1-16,3-6-3 15,-3-2-1-15,0-5-1 16,3-3 0-16,3-1-13 16,-6-1-4-16,0-6-25 15,3 0-8-15,0-3-36 16,-3-5-56-1,9-3 31-15</inkml:trace>
  <inkml:trace contextRef="#ctx0" brushRef="#br0" timeOffset="39">21871 8975 188 0,'-9'-8'71'0,"9"10"-38"0,-3-2-30 16,0 3 17-16,0 0 3 16,-3-1 3-16,0 6-9 15,-3 5-3-15,0 6-8 16,0 5-6-16,3 13-3 0,3 0 6 15,3-5 5-15,6-3-2 0,3-3-1 16,3-2 6 0,3-8 3-16,6-6 4 0,0-4 1 15,-1-9-8-15,1-5-4 16,3-13 2-16,-9 0 2 16,-3-3-4-16,-3-2-2 15,-3-4-2-15,-6 4-3 16,-3-3-2-16,-3 2 1 15,0 1-1-15,-6 10 0 16,0-2-22-16,0 10-10 16,-3 0-11-16,6 2-5 15,9 4-56 1,6 2 7-16</inkml:trace>
  <inkml:trace contextRef="#ctx0" brushRef="#br0" timeOffset="40">22085 8946 156 0,'3'0'57'0,"-3"0"-30"0,-3 10-21 15,3-5 17-15,0 3-1 16,-3 6 2-16,0 4-2 16,0 6 1-16,0 8-13 15,3 7 3-15,0-4 1 0,3-3 1 16,6-6 1-16,6-2-2 15,0-6-1-15,3-7 1 16,-1-3 2-16,4-8-5 16,0-5 1-16,-3-14-5 0,-3-2-2 15,-3 0 0-15,-3-3-1 16,-3-3-2-16,-6 1-2 16,-6 0 1-16,-3 4-1 15,0 4-3 1,-3-3 0-16,-6 5-7 0,3 5-4 15,3 1-12-15,3 2-6 16,9 8-41 0,6 0 7-16,3-6 1 15,3 6-17-15</inkml:trace>
  <inkml:trace contextRef="#ctx0" brushRef="#br0" timeOffset="41">22368 8954 148 0,'0'10'57'0,"-3"-10"-30"0,0 3-32 16,-3 2 58 0,0 3-20-16,-3 5-2 15,0 6-4-15,0 5-16 16,6 5 11-16,0 10 5 0,3-4-10 16,3-6-4-16,0-5-2 15,12-3 0-15,0-8 3 16,3-5 2-16,3-8-3 15,2-5 2-15,-2-9-2 16,-3-7 0-16,-3-3-3 16,-9-2 1-16,0-3-2 15,-6-3 0-15,-6 3-5 0,-3 5-1 16,-3 0-3-16,-6 3-1 16,-3 3-19-16,4 5-9 15,-1 10-36-15,0 8-16 16,3 6-54-1</inkml:trace>
  <inkml:trace contextRef="#ctx0" brushRef="#br0" timeOffset="42">22907 8983 172 0,'-12'-11'66'0,"6"8"-36"0,-3 1-29 0,9 2 16 16,-6 0-5-16,-3 5 3 16,-6 3 1-16,3 5-1 15,-3 8-7-15,0 3 10 0,0 16 8 16,1 2-10-16,8-5-1 0,3-2-3 16,3-4 0-16,6-4 0 15,2-6 2 1,7-5-1-16,9-8 0 15,3-8-5-15,0-5 0 16,-3-6-3-16,2-13 2 16,-2-5-2-16,-6-3 2 0,-6-2-4 15,-12-1 0-15,0 1-1 16,-3 5 1-16,-6 3-2 16,-9 2 2-16,3 3-13 15,-3 7-3-15,-2 6-23 16,-1 11-7-16,0 2-45 15,6 3-19-15,3 0 7 16</inkml:trace>
  <inkml:trace contextRef="#ctx0" brushRef="#br0" timeOffset="43">23043 9014 168 0,'-14'0'63'0,"14"3"-34"0,-3 5-19 0,3 0 20 15,-6 5 2-15,0 3 5 16,3 13-9-16,0 5-4 16,6-2-14-16,3 0-4 0,6-6 0 15,-1-2 8-15,1-3 3 16,9-7-2-16,3-6 1 15,0-6 0-15,0-4 2 16,-1-6-1-16,1-3 1 0,-6-15-3 16,-3-1-1-1,-6-2-6-15,-9-5-3 0,0 2 2 16,-9 0 0-16,0 8-3 16,-9 6-1-16,-3 2-17 15,-2 5-7-15,2 6-23 16,-3 5-10-16,-3 3-35 15,12 2-14-15,9 0-9 16</inkml:trace>
  <inkml:trace contextRef="#ctx0" brushRef="#br0" timeOffset="44">23332 9012 164 0,'-6'0'63'0,"3"2"-34"0,0 6-25 0,0 0 15 15,-3 5 6-15,0 3 7 16,3 8-2-16,0 11 0 0,6-6-17 16,0 0 1-16,12-3 0 15,0-5 4-15,3-2 1 16,3-9-4-16,12-4 1 15,-4-9 0-15,7-2 2 16,-6-16 1-16,-3-3 3 16,-10-3 5-16,-5-2 4 0,-12-2-9 15,-3-1 0-15,-14 3-7 16,-1 0 1-16,-6 5-22 16,-3 5-8-16,0 3-38 15,3 3-14-15,1 5-70 16,5 11-69-1,6-11 68-15</inkml:trace>
  <inkml:trace contextRef="#ctx0" brushRef="#br0" timeOffset="45">19745 9864 104 0,'0'-3'38'0,"3"3"-20"0,-3 0 7 0,0 0 20 16,0 0 6-16,0 0 5 15,0 0-9 1,0 0-4-16,0 0-24 15,0 0-3-15,3 0 1 0,3 0-3 0,6 0 0 16,6 0-2-16,3 0 0 16,3-3-6-16,3 1-2 15,5-1-2-15,1-2 1 16,-3 2-4-16,0-2 0 16,-1 2 3-16,-2 1 1 15,-6-4-15-15,-3 1-4 16,-3 2-14-16,-3 3-4 15,-4 3-15-15,-2-8-7 16,0 2-31 0,-6 3-37-16,-6 5 42 0</inkml:trace>
  <inkml:trace contextRef="#ctx0" brushRef="#br0" timeOffset="46">19754 10067 192 0,'-9'-13'74'0,"9"26"-40"0,0-18-27 16,6 5 18-16,0 0 2 16,3 0 4-16,9-5-4 15,6 0-2-15,6-1-13 16,5 1-5-16,4 0-1 0,-3-1-3 0,5 4-2 15,-5-1 0 1,-6 3-1-16,-3-3-11 0,-3 3-3 16,-7 0-44-16,-2-2-17 15,-3 7-32 1</inkml:trace>
  <inkml:trace contextRef="#ctx0" brushRef="#br0" timeOffset="47">20564 9864 192 0,'-15'-6'71'0,"24"1"-38"0,0-5-19 0,-3 2 20 16,3 0-2-16,3-3 1 15,9-5-12-15,8 0-3 0,4 0-10 16,0 6-7-16,3-1-2 0,-1 9 1 16,-2 7 0-16,-3 11-3 15,-9 8 2-15,-10 5 3 16,-11 8 1-16,-8 5-1 15,-4 6 1-15,-6-3 0 16,-9 2 1-16,0-10 0 16,3 3 2-16,4-14 3 15,2 1 2-15,6-11 1 16,3-6 2-16,3 6-7 16,6-10-2-16,6-4-1 15,12-2 2-15,6-5 1 0,2 2 3 16,7 1-7-1,0-1-4-15,-3 0-3 0,-1 3 3 16,1 0-5-16,-6 0 0 16,-3 0-24-16,-3 0-10 15,-3-2-26-15,-4 2-8 16,-2-3-38 0</inkml:trace>
  <inkml:trace contextRef="#ctx0" brushRef="#br0" timeOffset="48">21263 9565 160 0,'-6'-6'63'0,"6"6"-34"0,0 0-23 16,0 0 17-16,0 0-3 15,0 0 3-15</inkml:trace>
  <inkml:trace contextRef="#ctx0" brushRef="#br0" timeOffset="49">21249 9589 343 0,'-12'26'13'0,"-3"3"-3"0,0 3-4 15,3 2-1-15,3 1 1 0,0-4 1 16,6-2 1-16,3-2 0 15,9-6-2 1,3-2-1-16,3-6 3 16,3-5 3-16,6-6-2 0,2-4 2 15,1-1-4-15,-3-2-2 16,-3 0-2-16,-6-6 0 16,-6-2 9-16,-6 0 4 15,-9 2 4-15,-6 3 2 16,-6 8-6-16,-6 0-1 15,-6 0-9-15,3 3-2 16,7 2-11-16,2 0-3 16,3 1-41-16,3 1-17 15,6 1-73-15</inkml:trace>
  <inkml:trace contextRef="#ctx0" brushRef="#br0" timeOffset="50">19213 11134 168 0,'0'0'63'0,"-3"0"-34"0,-9-3-16 0,9 8 17 16,-6 1-4-16,-3 4 2 0,-6 3-1 15,-6 9 3-15,-6 7-16 16,-5 5 12-16,-4 11 6 0,-3 3-7 16,4 2-5-16,2-8-9 15,0 1-5-15,6-9-3 16,4-5 0-16,-1-5-7 15,15-6-28 1,0-4-9-16,6-4-20 0,6-4-4 16,3-14-47-1,3-6-20 1,0-4 67-16</inkml:trace>
  <inkml:trace contextRef="#ctx0" brushRef="#br0" timeOffset="51">18808 11176 204 0,'-9'-13'77'0,"9"13"-42"0,3 0-26 0,-3 0 19 15,0 0-8-15,0 0-1 16,6 2 6-16,3 6 4 16,0 6-15-16,6 4-6 0,5 9-1 0,1-1-2 15,3 8 0 1,3 6-3-16,0-3-2 15,2 3 1-15,1-8 1 16,-3 2 1-16,3-2 3 16,-7-6-21-16,1-5-9 0,0-2-28 15,-6-6-12-15,0-2-48 16</inkml:trace>
  <inkml:trace contextRef="#ctx0" brushRef="#br0" timeOffset="52">19367 11216 192 0,'-17'-6'74'0,"17"6"-40"0,0 0-40 15,5 0 62-15,1 0-20 0,6 0-5 16,3 0-7-16,6-2-14 16,6-1 0-16,6 0 3 15,-1 1-3-15,10-3 0 0,-3-1-6 16,-1 1-1-16,-5 0 1 16,-3 2 0-16,-3 3-20 15,-6 0-7-15,-7 0-50 16,-2 5-7-1,-6 1-5-15,-6 2-1 16</inkml:trace>
  <inkml:trace contextRef="#ctx0" brushRef="#br0" timeOffset="53">19424 11486 200 0,'0'0'77'0,"3"0"-42"0,9-6-30 0,-3 6 17 15,6-2-1-15,8-4 4 16,10 1-11-16,6 0-3 16,6-6-7-16,-4 3-3 0,1 8 2 15,0-5-7-15,-7 8 1 16,-2-1-52-16,0-10-21 15,-3 0-21 1</inkml:trace>
  <inkml:trace contextRef="#ctx0" brushRef="#br0" timeOffset="54">20022 11197 252 0,'-18'-10'93'0,"18"10"-50"0,0-14-44 0,3 12 20 15,3-6-9-15,6-3 0 0,12 1-4 16,0-4 1-16,6 1-4 16,2 0 0-16,7 2 3 0,-3 3 1 15,-4 0 3-15,-2 6-5 16,0 4-3-16,-3 6-4 15,-3 8 1-15,-1 3 3 16,-8 2 1-16,-6 5 5 16,-9 6 3-16,-6 3-4 15,-6 12-2-15,-5-2 0 16,-4-5-1-16,-3 2-2 16,-3-7-2-16,0-1 1 15,3-8-1-15,4-4 0 16,2-4 2-16,-3-5-3 0,9 1 0 15,0-4 1 1,6-5 2-16,6 1-3 0,0-6 0 16,15-3-4-1,3-2 5-15,9 0 2 16,0-1 4-16,2 1 1 16,7 2-1-16,0 1-1 15,2-1-3-15,-5 3-2 16,-3 3-2-16,-6-3 1 15,0 5 3-15,-7-2 1 16,-5-1-17-16,0 1-5 16,-12-3-40-16,6 0-16 0,3 0-49 15</inkml:trace>
  <inkml:trace contextRef="#ctx0" brushRef="#br0" timeOffset="55">20808 10837 192 0,'0'-5'71'0,"0"5"-38"0,0 0-14 0,0 0 23 15,0 0-8-15,-3 3-2 16,0-1-10-16,0 4-3 16,-6 4-11-16,-6 6-1 0,-3 11 0 15,1 7-1-15,-1 3 1 0,3-3-2 16,3 1 2 0,3-1-6-16,3-2-3 15,6-6 1-15,6-2 2 0,0-3 2 16,12-5 1-16,0-5 2 15,2-6 3-15,4-5 0 16,0-3 0-16,-3 1 1 16,-3-6 1-16,-6 0 3 15,-3-5 4-15,-6-1-6 16,-6-1-2-16,-6 1-5 16,-3 1-2-16,-3 3-1 15,-6-1-2-15,0 3-6 0,0 5-1 16,1 1-17-16,5 2-7 15,3 2-16-15,3 1-9 16,3 2-18-16,6 1-8 16,6-4-25-1</inkml:trace>
  <inkml:trace contextRef="#ctx0" brushRef="#br0" timeOffset="56">20927 11364 200 0,'-3'0'77'0,"6"0"-42"0,3 0-28 16,0 0 20-16,3 0 1 16,3 0 3-16,6 0-8 15,6 0-1-15,2 3-13 16,1-3-3-16,-3 5 0 0,3-5-1 0,-4 5 0 15,1 0-6-15,0 3-1 16,-6-5-35-16,-3 0-12 16,0-3-73-1</inkml:trace>
  <inkml:trace contextRef="#ctx0" brushRef="#br0" timeOffset="57">21385 11279 220 0,'-2'0'85'0,"2"0"-46"0,2 0-24 16,-2 0 26-16,0 0-9 0,0-2 1 16,3-4-18-16,0 1-7 15,0-3-5-15,0 0-5 0,3-2 1 16,0-1 3-16,0-2 1 16,-3-3-4-16,3-3 1 15,-3 3-2-15,3 3 0 16,0 0 2-16,0 5 0 15,-3 0-3-15,0 5 0 16,0 3 2-16,-3 0 0 16,3 11-2-16,0 2 0 15,0 3 8-15,0 8 4 16,-3 5 2-16,0 3 3 0,6 7-5 16,-3 1-3-1,0-3-3-15,3 0 0 0,-3-8-2 16,0-2-1-16,0-6 1 15,0-2 1-15,0-6-34 16,0-3-16-16,0-2-55 16,0-2-59-1,-3-6 50-15</inkml:trace>
  <inkml:trace contextRef="#ctx0" brushRef="#br0" timeOffset="58">21314 11639 200 0,'3'-3'77'0,"3"1"-42"0,3-1-23 0,0 3 19 16,3-5-3 0,3 0 1-16,11 2-5 15,4-5-3-15,0 3-11 0,3-1 0 0,-1 4 1 16,1-4-4-16,-3 1 1 15,-6 0-3-15,-3 2 0 16,-4 1-14-16,-5-1-7 16,0 0-40-16,-3 1-18 15</inkml:trace>
  <inkml:trace contextRef="#ctx0" brushRef="#br0" timeOffset="59">20320 10800 140 0,'21'-21'52'0,"-21"21"-28"0,6-8-17 0,-3 8 15 16,-3-2-11-16,0-1-1 15,0-5-4 1,0 3-1-16,-15-6-3 0,3 3 1 0,-9-2 0 15,3-1 1-15,-21 0 0 16,7 1-7-16,-22-1 0 16,7 3 3-16,-28 0 4 15,13 0-1-15,-25 3-2 16,13 0 0-16,-24 2-1 16,14 1 0-16,-26 4 2 15,18 1-3-15,-18 7-2 16,14-2 2-16,-23 11 0 0,18-3 1 15,-18 13 2 1,15-5-3-16,-18 23-2 0,21-4 2 16,-15 15 2-16,17-5 0 15,1 21-1-15,15-11 1 16,8 19-1-16,13-13 0 16,17 11 2-16,10-12-1 15,35 14 2-15,0-10 7 16,41-1 3-16,-2-10-4 15,50 3-1-15,-14-12 0 16,59-1 2-16,-21-6-3 16,56-8 1-16,-23-5-3 15,60-9 2-15,-34-1 5 0,46-7 2 16,-34-1-3 0,45-4-1-16,-38-2-9 15,32-3 0-15,-35 1-1 0,35-14 2 16,-36 0-1-16,25-11-1 15,-31 3 3 1,10-21 0-16,-31 6-8 0,1-20-2 16,-27 9 2-16,-9-19 0 15,-18 11 0-15,-26-22 4 16,-13 12 2-16,-29-14 2 16,-6 10 1-16,-42-21 2 15,0 17-1-15,-48-12 2 16,7 14 5-16,-55-5 4 15,16 10-6-15,-60 0-3 16,27 5-4-16,-53 9 0 16,26 7-4-16,-48 8 0 15,34 6 1-15,-28 10 0 0,27 3-7 16,-11 15-3-16,23-2-45 16,6 14-19-16,21-1-39 15</inkml:trace>
  <inkml:trace contextRef="#ctx0" brushRef="#br0" timeOffset="60">4473 15605 52 0,'3'0'22'0,"-3"0"-12"0,6 0 3 16,-3 0 14-16,0 0 5 15,0 0 5-15,2 0-14 16,1 0-3-16,6 0-3 16,-3 0-2-16,6-3-7 15,-3 1-5-15,6 2 0 0,-3 0 0 16,6-3 3-16,-4 1 1 15,10 2 1-15,-9 0 0 0,6 0 2 16,-3 0-3-16,3-3 1 16,-4 0-5-1,10 1-2-15,-6-1 2 0,9 0 0 16,-3 1 1 0,2 2 0-16,-2 0 0 0,6 0 2 15,-6 0-1-15,5 0 0 16,-5 0-3-16,3-3-2 15,-6 3 3-15,2-3 0 16,-2 1-1-16,3-1-2 16,-6 0 1-16,5 3 1 15,-2 0-1-15,6-2 2 16,-6-1-2-16,5 3 2 16,-5 0 2-16,9 0 2 15,-6 0-3-15,5 0-3 0,-5 0 0 16,3-2-1-16,-6-1 0 15,6 0 2 1,-7 1-1-16,7-4-1 0,-3 6-2 16,6-2 1-16,-7-1 1 15,7 3 2-15,-6 0 1 16,3 0 1-16,-4 0-2 16,4 0 1-16,-3 0-2 15,3-3 2-15,-4-2-4 16,4 5-2-16,-6-3 2 15,9 1 0-15,-7-1 1 16,7 0 2-16,-3-2-1 16,2 3-1-16,-5 2 1 0,6 0-1 15,-6 0 0-15,5 0 0 16,-5 0 0-16,6 0 0 16,-6 0 0-16,2 0 2 15,-2 0-3-15,6-3-2 16,-6 3 2-16,8 0 2 15,-5 0 0-15,3-3-1 16,-6 3 1-16,8 0 1 16,-5 0-3-16,3 0 0 15,-3 0 1-15,2-2 0 16,-5 2 0-16,12-3 0 16,-10 0 0-16,10 3 0 15,-6 0 0-15,5 0 0 0,-8 0 0 16,9 0 2-16,-6 0-3 15,5 0-2-15,-5 0 2 16,6 0 2-16,-7 0 0 16,10 3-1-16,-6-3 1 15,5 3-1-15,-5-1 0 16,9 1 0-16,-10 0 2 16,10-1 1-16,-9 3-4 15,8-5-1-15,-8 0 3 0,12 3 1 16,-10 0 0-1,10-1-2-15,-9 1 1 16,8-3 1-16,-5 5-1 16,5-5-1-16,-5 0-2 15,6 3 1-15,-10-3 1 0,13 0 2 16,-9 0 1-16,5 3 3 16,-5-1-8-16,8-2 0 15,-5 6-2-15,6-6 2 16,-10 0 7-16,13 0 5 15,-7 0-5-15,10 0-3 16,-9 0 1-16,11 0 2 16,-8 0-4-16,8-6-1 0,-8 6 0 15,14-2 2 1,-11-1 1-16,8 3 1 16,-8 0-5-16,2 0 1 15,-8 0-31-15,-6-3-12 0,-7 3-79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10:36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2743 17210 140 0,'0'-4'52'0,"25"0"-28"0,-7 0-11 0,-18 4 19 0,13-4-5 15,-13-3 1-15,17-1 2 16,-4 0 1-1,-9 5-16-15,5-5 6 0,-5 4 3 0,-8-7 5 16,-9 3 5 0,-9 0-17-1,5 8-7-15,-5 0-4 16,1 4-2-16,-5 8-7 16,0-1 0-16,0 4 1 15,-4 1 1-15,4 3 1 16,-4 4 0-16,4 4 0 15,5 3 0-15,8 9 0 16,0-5 2-16,13 8-1 16,13-7-1-16,0-5-2 15,8-7-1-15,18-4 4 16,4-7 1-16,5-4 0 16,-1-5-2-16,5-10 1 0,-9-12 1 15,-13-1 3-15,0 1 4 16,0 0 7-16,-8-4 2 15,4 0-3-15,-26-4 1 16,8 1-5-16,-16-1 1 16,8 4-3-16,-18 0 2 15,5 4-4-15,1 3-2 16,-10 5-7 0,0 3-8-16,14 1-4 15,-5 3-17-15,0 4-5 0,13 0-25 0,13 4-9 31,0 3-71-15</inkml:trace>
  <inkml:trace contextRef="#ctx0" brushRef="#br0" timeOffset="1">3307 16945 152 0,'0'-7'57'0,"0"-1"-30"0,0 8-12 0,0 0 18 0,0 0-1 31,0 0 3-31,0 0-15 16,0 0-4-16,0 15-10 15,0 1-4-15,0 7-1 0,0 11 16 0,0 4 9 0,0 1-2 16,0 7 0-16,0 0-7 16,0 0-2-16,0 7-3 15,0 5 0-15,0-8-6 16,4-8-2-16,-4-8 0 16,5-3 2-16,3-4-5 15,-3-4-3-15,-5-4 1 16,4-4 0-16,5-3-6 15,-9 3-3-15,0-7-36 16,0-8-15-16</inkml:trace>
  <inkml:trace contextRef="#ctx0" brushRef="#br0" timeOffset="2">3833 17145 144 0,'0'-4'55'0,"8"4"-30"0,-8-4-14 0,0 4 18 16,0 0-4-16,0 0 0 16,0 0-13-16,0 0-5 0,0 0 12 31,0 11-10-31,-8 1 0 0,3-1-1 0,-3 1-4 15,-1-1-1-15,1 1 1 32,3-1 2-32,5-3-3 15,-8 0-2-15,3-5 2 0,1 1 2 16,4-4 2-16,0 0 3 16,0-4-5-16,9 1-1 15,-1-1-2-15,5-4-2 16,-13 1 1-16,9-1 1 15,-1-4-1-15,5 1-1 16,-8-8 1-16,3 3-1 16,5 1 0-16,-8 4 2 15,-1 3 3-15,4 0 2 16,-8 4-3-16,0 1-1 16,5-1-1-16,-1 11-2 15,0 5 3 1,5-1 0-16,-9 5 3 15,9 3-1-15,-9 8 2 0,0 3-2 16,8 5 2-16,-8-1-4 16,0-3-2-16,5-4 0 15,-1-4 1-15,0 4-1 16,5-12 2-16,-9 4-2 16,4-4 2-16,9-3-2 15,-13-5 2-15,0-14-53 16,0-1-45-1,0 4-24-15,0-3 18 16</inkml:trace>
  <inkml:trace contextRef="#ctx0" brushRef="#br0" timeOffset="3">3816 17562 228 0,'-31'8'88'0,"27"-4"-48"0,4 3-40 16,0-7 18-16,0 0 1 0,0 0 3 15,4 4 0-15,9-4 1 16,-8 0-13-16,12 0 1 0,9 0 0 16,4 0-6-16,9-4-1 15,-9 4-2-15,4 0-2 16,-4 0 1-16,-4 0-1 16,0 0-16-16,-4 4-6 15,4 0-201 16,-1-4 89-15</inkml:trace>
  <inkml:trace contextRef="#ctx0" brushRef="#br0" timeOffset="4">4647 17240 232 0,'-8'-4'88'0,"8"4"-48"0,0-3-31 0,0 3 22 15,0 0-4-15,0 0 2 0,8 0-10 16,1 0-1-16,8 0-11 16,-4 0 0-16,13 0 0 0,-5 0 1 15,14 0 2-15,-9 0-5 16,8 0-3-16,1-4-1 15,-1 0 1-15,-12 0-3 16,3 0 0-16,6 4-1 16,-23 0 0-16,1 0-25 15,-9 0-9-15,0 8-24 16,0 0-8-16,-13 3-18 16,9 1-33-1,-18-1 38-15</inkml:trace>
  <inkml:trace contextRef="#ctx0" brushRef="#br0" timeOffset="5">4699 17374 244 0,'-17'4'93'0,"17"0"-50"0,0 0-37 15,0-4 22-15,4 4-8 16,5-4-2-16,8 0 1 16,-4 0 0-16,13 0-10 15,8 0-3-15,5 0 0 0,0 0-5 0,-1 0-3 16,1 0 1-16,-4 0 0 15,-1 0-4-15,1 0 1 16,-14 0-44-16,5 0-21 16,0-4-55-1</inkml:trace>
  <inkml:trace contextRef="#ctx0" brushRef="#br0" timeOffset="6">5655 17014 148 0,'0'-3'57'0,"0"6"-30"0,-4 1-16 16,4 4 18-16,-4-1-13 16,0 5-1-16,-1 3 0 0,-3 4 0 15,-1 1-8-15,0-1 2 0,1 0 2 16,-1-4 0-16,0 1 1 0,1-5-6 16,4 1-2-16,4-5-2 15,-9 1 1-15,9-4 4 16,0-4 4-16,9 0-2 15,-9-4 2-15,4-4-6 32,4-3-1-32,1 3-2 0,0-7-2 15,-1-1 3-15,1 1 0 16,0 0-1-16,-1-1-2 16,-3 5-2-16,3-1-1 15,-4 5 2-15,1 3 0 16,-5 4 1-16,8 4 0 15,-8 3 2-15,5 9 1 0,-1 3 3 16,0 0 1-16,1 8-1 16,-1 4 1-16,0 3-2 0,1-3 0 15,-1-1-3-15,-4 1 1 16,0-4 0-16,4-4 1 16,-4 0-5-16,4-4-1 15,-4-4-24-15,0 0-7 16,-4-3-52-16,0 7-67 31</inkml:trace>
  <inkml:trace contextRef="#ctx0" brushRef="#br0" timeOffset="7">5561 17566 264 0,'-5'0'99'0,"5"0"-54"0,5-4-42 15,-5 4 21-15,4 0-1 16,5-4 3-16,8 0-7 16,4-7-1-16,10 3-11 15,3 1-4-15,0-1-2 0,5 0-1 0,0-3 2 0,-5 11-1 16,-3 0-1-16,-6 0-2 16,-7 0 1-16,-5 0-32 15,-5 11-128 1</inkml:trace>
  <inkml:trace contextRef="#ctx0" brushRef="#br0" timeOffset="8">2648 18003 140 0,'0'7'55'0,"0"1"-30"0,0 0-12 16,0-8 19-16,0 0-1 16,0 0 4-16,0 0-4 15,0 0-1-15,0 0-17 16,0 0 1-16,4 0 2 0,5-4-4 0,-1 0-2 16,10-4-5-16,-18-3-4 15,8-1 0-15,1-3-1 16,-1 0 0-16,1 3 0 15,-5 1 0-15,1 3 2 16,-1 0-3-16,5 4 0 16,-9 4-1-16,0 0-2 15,4 8 0-15,9 4 0 16,-13 7 5-16,0 4 1 16,4 11 4-16,0 8 1 0,1 0-3 0,-1-3-3 15,5-1 0-15,-9-3 1 16,4-9-1-16,5 1 2 15,-9-4-2 1,4-4 2-16,-4-7-20 16,0-1-8-16,0 1-29 15,0-5-13-15,-4-7-38 16</inkml:trace>
  <inkml:trace contextRef="#ctx0" brushRef="#br0" timeOffset="9">2626 18378 232 0,'-13'0'88'0,"18"-4"-48"0,-5 8-45 0,0-4 30 15,8 0-1 1,14 0-3-16,-1 0 0 16,1 0-12-16,12 0-5 0,5 0-1 0,0-4-2 15,0 4 2-15,-1 0-4 16,6 0 0-1,-14-4 1-15,9 0 2 16,-18 1-25-16,5 3-12 16,0 0-147-1,4-12 56-15</inkml:trace>
  <inkml:trace contextRef="#ctx0" brushRef="#br0" timeOffset="10">3359 17876 184 0,'0'-4'71'0,"0"4"-38"0,0 0-19 0,0 0 20 15,0 0-4-15,0 0 2 16</inkml:trace>
  <inkml:trace contextRef="#ctx0" brushRef="#br0" timeOffset="11">3359 17891 434 0,'0'31'25'0,"0"7"-5"16,0 16 0-16,0 0-1 16,4 3-4-16,5-3-1 15,-9-4-8-15,8-1-2 0,-8-10 0 16,5-9 2-16,-1-3-3 16,5-4 0-16,-5-4-1 15,-4-3 1 1,0-5-22-16,0-3-9 15,0-12-90 1</inkml:trace>
  <inkml:trace contextRef="#ctx0" brushRef="#br0" timeOffset="12">3725 17976 132 0,'0'-4'52'0,"0"8"-28"0,0 0-13 0,0-4 18 15,0 7 3-15,0 1 5 16,0 0-7-16,0-1-1 16,0 1-16-16,0-8 1 0,0 8 0 15,0-8 4-15,0 0 1 16,0 3-2-16,0-3 2 16,0 0 1-16,0 0 0 15,0 0-7-15,4 0-3 16,5-3-5-16,0-5-2 0,4-4-3 15,-1 1-1-15,1-1 1 16,0-3 0-16,0 4 0 16,-8-1 0-16,3 1 0 15,1 3 0-15,-1 4-3 0,-8 0 2 16,5 4-1-16,-5 0 0 16,4 4 2-16,0 8 0 15,1 3 0-15,-5 8 0 0,0 4 0 16,0 15 0-16,0 0 2 15,0-4 1-15,0 1 1 16,0-5 0-16,0-3-2 16,0-5-2-16,8 1-4 31,-3-11 0-31,-5-5 4 16,4 1 4-16,-4-5-19 0,0-7-7 15,0 0-40-15,0 0-15 0,0 0-50 16</inkml:trace>
  <inkml:trace contextRef="#ctx0" brushRef="#br0" timeOffset="13">3760 18447 228 0,'-22'7'85'0,"39"1"-46"0,-12-8-37 0,-10 0 19 16,5 0 0-16,17-4 4 31,-12 4 0-31,8-4 0 16,8 1-14-16,-4-1-4 0,9 0-1 0,9 0-3 15,-1 0 0-15,5 4-1 16,-13 0-2-16,4 4-2 16,-8-4 1-16,3 0-17 0,-7 0-8 15,-5 8-44-15,8-1-17 16,-21-7-19-1</inkml:trace>
  <inkml:trace contextRef="#ctx0" brushRef="#br0" timeOffset="14">4617 18190 208 0,'-13'-4'79'0,"13"-19"-42"0,-4 43-19 0,4-20 23 16,0-4-4-16,0 0 12 15,0 12-16-15,0-8-18 16,4 7-7-16,9-3-2 0,9 0 1 16,-1-4 1-16,5 0-4 15,8 0-3-15,1 4 0 16,-5 0-1-16,-4-4-3 15,0 0 2-15,0 0-4 16,-9 0 1-16,-9 0-20 16,1 0-9-16,-9 0-19 15,0 0-7-15,0 7-30 16,-9 1-40 0,-8 0 41-16</inkml:trace>
  <inkml:trace contextRef="#ctx0" brushRef="#br0" timeOffset="15">4647 18317 260 0,'-8'3'99'0,"16"-3"-54"0,-8 4-44 0,0-4 21 0,9 4-5 16,8-4-1-16,-4 0-6 15,4-4-2-15,13 8-4 16,5-4-5-16,4 4 0 0,-14 4 3 16,6-8 1-1,-6 0-26-15,-3 0-11 16,4 3-41-16,-13-6-17 15,0-1-4-15</inkml:trace>
  <inkml:trace contextRef="#ctx0" brushRef="#br0" timeOffset="16">5466 17953 200 0,'0'0'74'0,"0"4"-40"0,-4 3-31 0,-5 1 17 16,0 3-8-16,-4 5-2 15,0-1 1-15,1 0 0 0,-1 8-5 16,4-4 0-16,0-3 1 0,5-5-3 16,0-3-1-16,4 0 5 15,4-20 9 1,0 1-2-16,5-5-8 0,0 1-2 15,4-4-5-15,-9 0-1 16,9 0 1-16,0 3 0 16,-5 1 0-16,10 3 2 15,-10 5-3-15,1-1 0 16,-1 4 3 0,5 0-1-16,-13 8-1 15,5 4 5 1,-1 7 1-16,5 4-2 15,-9 12-1-15,0 7 1 16,0-3 2-16,0 3-3 16,0-3 0-16,0-1-3 15,0-3-1-15,4-5 3 16,0 1 1-16,0-8-4 16,1-7-1-16,-5-4-21 0,0-1-10 0,4 1-34 15,-4 0-12-15,0-1-21 16</inkml:trace>
  <inkml:trace contextRef="#ctx0" brushRef="#br0" timeOffset="17">5337 18485 244 0,'-13'-4'93'0,"13"8"-50"0,0-4-37 15,0 0 20-15,0 0-5 16,13 0 2-16,-9 0-2 15,9 0-1-15,4 0-10 16,18-4-2-16,3 0-1 0,-3 4-3 16,4-3-1-16,4 3 5 0,0 0 3 31,0 3-6-31,-4-3-1 0,-9 4-2 16,-4 0-2-16,-5-4 1 15,-4 0-1-15,-4 0-29 16,-4 4-10-16</inkml:trace>
  <inkml:trace contextRef="#ctx0" brushRef="#br0" timeOffset="18">2049 14793 156 0,'-13'-4'57'0,"13"4"-30"0,4-4-12 0,-4 4 20 0,9 0 3 16,-9-4 2-16,0 1 4 16,0-1 5-16,0 0-27 15,0 0 1-15,4 0 1 16,-4 0-2-16,0 4-1 15,0 0-16-15,0 8-7 16,13 0-3-16,-9 3 1 16,9 1 2-16,-8 11 1 15,12 3 1-15,-9 1 0 16,5-4 0-16,0-4 2 16,-8 1-6-16,12-5-26 15,-8-4-10 1,-1-3-22-16,1-4-6 0,4-4-48 15,-13 0-20 1</inkml:trace>
  <inkml:trace contextRef="#ctx0" brushRef="#br0" timeOffset="19">2234 14701 212 0,'0'-12'82'0,"0"12"-44"0,0-3-29 16,0 3 19-16,0 0-3 15,0 0 2-15,0 0-17 16,0 7-6-16,0 5-3 16,9 3 3-16,-9 4 2 0,8 0-5 15,1 8 0-15,4 8-3 0,0-1 0 16,-5-3 4-16,5-4 3 16,0-1-2-16,-4 1 0 15,0-4-30-15,-1-4-14 0,5 0-76 31</inkml:trace>
  <inkml:trace contextRef="#ctx0" brushRef="#br0" timeOffset="20">2596 15084 208 0,'-17'4'79'0,"4"0"-42"0,0 3-37 0,4 1 16 15,1 0-9-15,-5 3 1 16,0 4-5-16,9 1-2 16,-5-1-3-1,18 4 1-15,8 0-1 0,-4 0 0 16,8-3 2-16,1-1 2 15,-1 0 5-15,-3 1 6 0,-10-1 6 16,-3 0 5-16,-10 1-3 0,-3-5-1 16,-1 1-11-16,-8-1-3 15,-5-3-2-15,5 0 2 32,-13-5-23-32,13 1-10 15,-5-4-34-15,9 0-11 0</inkml:trace>
  <inkml:trace contextRef="#ctx0" brushRef="#br0" timeOffset="21">2695 15268 264 0,'0'0'101'0,"0"0"-54"0,9 4-50 0,-9-4 19 16,0 0 1-16,8 3 4 15,-3 1-4-15,3-4-2 16,10 0-9 0,7 0-4-16,6 0-1 0,-14 0 1 15,4-4 1-15,1 1 1 0,-5-1 0 16,0-4-2-16,1 4 1 16,-10-3-2-16,-3-1-1 15,-5-7 3-15,-5 3 0 16,-3-3-4-16,-14 3 1 15,-4 1-2-15,5 3-2 16,-5 4 5-16,0 12 3 16,0 0-3-16,5-1-1 15,-5 9-2-15,13-1 0 16,-4 0-3-16,4 4-1 16,8 1 3-16,10 3 1 0,8 0 2 15,4 0 0-15,4-4 0 16,14 0 0-16,-9-4 0 15,8-3 2-15,1-5-1 16,-14-3 2-16,5-4-20 16,4-7-6-16,-13-5-28 15,1 1-12-15,-1-5-53 16</inkml:trace>
  <inkml:trace contextRef="#ctx0" brushRef="#br0" timeOffset="22">3061 14881 220 0,'-12'-58'85'0,"24"58"-46"0,-12-3-39 15,0 3 18-15,0 0-1 0,0 0 4 16,0 0-7-16,5 15-3 16,-5 16-6-16,0 7-4 0,0 12 0 0,0 3 3 15,0 5 2-15,0-5 2 16,0 1 2-16,0 0-3 15,0-5-2-15,0-6-2 16,0-5-3-16,0-7 3 16,0-1 2-16,0-3-24 15,4-8-10 1,-4-4-40-16,0-3-19 16,-4-8-11-1</inkml:trace>
  <inkml:trace contextRef="#ctx0" brushRef="#br0" timeOffset="23">3005 15138 252 0,'0'-8'93'0,"0"8"-50"0,0 0-26 0,0 0 25 16,0 0-16-16,5 0-4 15,8 0-13-15,4 0-6 16,9-4-2-16,4 0-4 0,9 0 2 15,-1 1-1-15,1-1 0 16,-4 0-47 0,4 0-21-16,4 4-53 15</inkml:trace>
  <inkml:trace contextRef="#ctx0" brushRef="#br0" timeOffset="24">3510 15122 248 0,'-31'0'93'0,"31"-4"-50"0,-4 8-37 0,-9-4 20 15,5 0 3-15,-10 4 5 16,1 0-12-16,4 0-5 16,5 7-10-16,-10 1-9 0,10 7-2 0,8-4 2 15,0 4 1-15,8 0-2 16,1 1 0-16,8-1-1 0,13 4 3 16,-21 0-2-16,8 0 1 15,-13-4 8-15,-8-4 6 16,-4 1 3-16,-1-5 3 15,-13 1-10-15,1-5-4 16,-1-3-1-16,1-4 2 16,4 0-15-16,-9-4-8 15,8 0-31-15,10-3-13 16,8-1-74 0</inkml:trace>
  <inkml:trace contextRef="#ctx0" brushRef="#br0" timeOffset="25">4035 14797 232 0,'-8'0'88'0,"16"4"-48"0,-8 3-45 0,5 12 17 0,-1 12 6 16,-4 3 6-16,0 9 1 15,0 6 0-15,0 9-14 16,-4-8-4-16,-1-1-1 0,5-3-1 16,-8 0 0-16,3 0-3 15,1-7-2-15,4-5-26 16,-9-7-12-16,5-8-36 15,0-4-14-15,-5-3-8 16</inkml:trace>
  <inkml:trace contextRef="#ctx0" brushRef="#br0" timeOffset="26">3841 15268 280 0,'-8'-12'104'0,"16"12"-56"0,-8 0-52 15,0 0 21-15,0 0-13 0,9-7 0 0,8-1-4 16,0 0-1-16,5 1 1 16,17-9 0-16,4 5 2 0,4 3-36 15,1 1-15-15,-1 3-32 16,-12 0-48 0,-1 0 37-16</inkml:trace>
  <inkml:trace contextRef="#ctx0" brushRef="#br0" timeOffset="27">4324 15226 248 0,'-13'23'93'0,"4"-16"-50"0,5 9-41 0,4-5 19 0,0 4-4 16,-8 5 1-16,16-1-5 15,-8 4 0-15,13-4-8 16,-4 0 6-16,8-4 2 0,9-3 2 16,4-8 1-16,4-4 3 0,-12-8 2 15,-1-3-2 1,1-5 0-16,-9-3-4 0,-4 0-1 15,-14 0 0-15,1 3 2 16,-31 1-7-16,5 0-1 16,0-1-6-16,-9 9-4 15,5 3-19-15,12 0-7 16,5 4-34 0,9 4-12-16,16 4-83 15</inkml:trace>
  <inkml:trace contextRef="#ctx0" brushRef="#br0" timeOffset="28">4940 15092 244 0,'-4'11'93'0,"4"-11"-50"0,0 0-19 0,0 0 27 0,0 0-9 16,0 0-2-16,0 0-16 16,4 0-5-16,0-4-11 31,1-3-3-31,3-5-1 0,10 1-5 0,-18-1-1 15,8-3 1-15,1-1 0 16,-1 1 1-16,1-8 2 16,0 4-1-16,4 4-3 15,-9-1-1 1,-4 1-1-16,13 11 0 16,-13 12 3-16,13 3 0 15,-5 9-4-15,1-1-1 16,0 8 5-16,-1-1 5 15,-8 13 2-15,0 3 4 16,0-4-5-16,0 0-1 16,0-3-2-16,0-1-2 15,0-3 3-15,0-4 2 16,0-4-11-16,0-4-3 0,0-4-18 16,0-3-8-16,-8-5-87 15,-1 1-20 1</inkml:trace>
  <inkml:trace contextRef="#ctx0" brushRef="#br0" timeOffset="29">4949 15452 252 0,'-5'0'96'0,"10"3"-52"0,3-3-45 15,10 0 20-15,-18 0 7 16,17 0 5-16,-9 0-9 15,23-3-3-15,-6 3-11 16,6 0-7-16,-1 0-2 0,4-4-1 16,-4 0 0-16,5 0 2 0,-9 0 2 15,-5 0-12-15,-3 1-3 16,-6-1-49-16,6-4-22 16,-14 4-33-1</inkml:trace>
  <inkml:trace contextRef="#ctx0" brushRef="#br0" timeOffset="30">5574 14728 192 0,'0'0'71'0,"0"7"-38"0,0 5-32 16,0-1 16-1,0 1 11-15,-9 11 7 16,5 7-7-16,-1-3-4 15,5 4-14-15,-8-4-4 0,3-4-2 0,-3 4 0 0,3-4 2 16,1-4-3-16,0-4 0 16,0-4-28-16,4-3-10 15,0 0-36-15,0-8-15 16,8-4-5 0</inkml:trace>
  <inkml:trace contextRef="#ctx0" brushRef="#br0" timeOffset="31">5655 14785 220 0,'-8'0'85'0,"8"4"-46"16,4 4-43-16,-4-1 13 0,0 9 12 15,-4 10 11-15,0-3-7 16,-1 4-5-16,1 0-11 16,0 8-6-16,4-9-2 0,-9 1-6 15,5-4 1-15,-1 0-121 16</inkml:trace>
  <inkml:trace contextRef="#ctx0" brushRef="#br0" timeOffset="32">7620 14743 168 0,'-8'-4'63'0,"16"4"-34"0,-8 0-14 0,0 0 20 0,0 0-8 16,0 4-3-16,5 4-8 16,-1-1 0-16,5 5-9 15,-9 3 2-15,4 1 2 0,0 6-6 16,0 5-3-16,1 0-1 16,-1 0 1-16,0-4 1 15,1 4 1-15,3-8-5 16,-8-4 1-1,0 1-31-15,0-9-12 16,0 1-49-16,0-8-40 16,0 0 51-16</inkml:trace>
  <inkml:trace contextRef="#ctx0" brushRef="#br0" timeOffset="33">7650 14781 216 0,'-4'-3'82'0,"4"3"-44"0,9 3-40 0,-9-3 17 15,4 8-7-15,5 0 3 16,4 3-2-16,0 1 2 16,-1 18-6-16,1 1-3 0,5-4 1 15,-1 0 0-15,0 3 1 16,5-7-44 0,-1-4-18-16,1-7-42 15</inkml:trace>
  <inkml:trace contextRef="#ctx0" brushRef="#br0" timeOffset="34">8025 14862 196 0,'-4'-27'74'0,"8"27"-40"0,1 4-40 15,-5 23 27 1,0 7 1-16,0 4 3 16,-5 16 0-16,1 0-14 0,0-5 7 0,4 5 4 15,0 0-7-15,0-1-3 16,4-3-7-16,0-8-2 15,1 0 1-15,-1-7 0 16,0-8-11-16,1 3-43 16,-5-18-19-16,8-16-49 15</inkml:trace>
  <inkml:trace contextRef="#ctx0" brushRef="#br0" timeOffset="35">8168 15295 244 0,'-5'-8'90'0,"5"8"-48"0,0 4-49 15,0-4 16-15,5 4 5 16,3 3 6-16,5 1-6 16,0 0-1-16,9-5-7 15,-1 1-2-15,1-4 0 0,3 0 0 0,1-4 2 16,-4 1-1-16,-5-5 0 15,-4 0-3-15,4 1 1 32,-17-1 2-32,0 0 2 0,-13 1-6 15,9-1 0-15,-13 0-1 16,0 4 0-16,-5 1-3 16,0 3 2-16,-3 3 1 15,3 5 0-15,5 4-3 16,-5 3 0-16,5 4 2 15,13 4 0-15,4 0 3 16,4 4 1-16,9-4-1 16,4 0 1-16,0 4-4 15,5-8 0-15,8-4-19 16,5-15-9-16,-1-4-43 16,-4 0-18-16,9-7-11 0</inkml:trace>
  <inkml:trace contextRef="#ctx0" brushRef="#br0" timeOffset="36">8598 15272 208 0,'-12'-16'79'0,"3"12"-42"0,-4 1-26 0,4 3 21 16,-4 0-4-16,0 0 3 15,-4 3-15-15,0 5-7 16,-5 4-5-16,-3 7-4 0,3 8 1 16,-4 3-1-16,13 1 2 15,0 3-1-15,9 1 2 16,8-5 0-1,9 1 1 1,-4-12 2-16,8-3 1 16,0-20-1-16,1-4 1 0,3-3 0 15,-4-5 1-15,-4-3-7 0,0 0-2 16,-4-4 2-16,-1-4 3 16,1 0-1-16,-9 4 0 15,0 4 1-15,0 4 0 16,-9 3-5-16,9 5 1 0,0 3-2 15,0 4-2-15,0 8 0 16,9 7 3-16,-5 8 0 16,9 4 1-16,0 0 0 15,5 3 0-15,3 5 0 16,-4-5 0-16,1-3-11 16,-1-8-3-16,0-3-37 15,0-5-14-15</inkml:trace>
  <inkml:trace contextRef="#ctx0" brushRef="#br0" timeOffset="37">8723 15275 240 0,'-17'-11'90'0,"17"11"-48"0,0 0-51 0,0 0 14 16,0 0-1-16,4 8 2 0,5 3 9 15,4 8 4 1,0 8-9-16,-4 8 3 0,3-1 3 16,6-3-4-16,-1 3-2 0,0-7-1 15,5 0-1-15,-5-8 4 16,-4-4 5-16,4-3 2 16,-4-12 3-16,0-4-1 15,0-8 2-15,0-7-9 16,0-4-1-16,-13-4-7 15,4-3-2-15,0-5-2 16,-4 5 1-16,9 3-4 16,-9 4-2-16,0 4-16 15,0 3-7-15,0 5-18 16,4 3-7-16,1 4-24 0,3 4-10 0,14 0-31 16</inkml:trace>
  <inkml:trace contextRef="#ctx0" brushRef="#br0" timeOffset="38">9094 15333 232 0,'-4'4'88'0,"4"0"-48"0,4 3-40 0,5-3 16 16,-5 4 0-16,9-4 2 15,-5-1 2-15,10-3 2 32,3-3-12-32,1-1-1 0,4-4 1 15,-9 0-6-15,4-3 0 0,-3-1-2 16,-1 1 1-16,-13-1 0 15,-4 1 1-15,-4-1-5 16,-5-3 1-16,-8 4 0 16,0 3 2-16,-5 8-1 15,1 0-1-15,-1 4-2 16,1 3-1-16,-1 5-1 16,5 3 0-16,4 4 3 15,0 4 2-15,4 4-2 16,9 0 0-16,5 0 1 15,8 3 2-15,-5-3-1 16,14 4 2-16,4-16-11 16,4-3-2-16,4-5-46 15,1-14-18-15,12-5-41 16</inkml:trace>
  <inkml:trace contextRef="#ctx0" brushRef="#br0" timeOffset="39">9572 15222 308 0,'-13'-19'115'0,"13"19"-62"0,-8-4-57 0,-1 4 21 15,0 0-9-15,-3 0 1 16,-1 4-5-16,4 3-3 16,-4 1 0-16,9 3-4 0,-1 5 0 15,5 3 2-15,9 4 0 16,0 4-2-16,4 3 2 15,-5 1 1-15,-3-4 2 16,-5-4 1-16,-5 0 3 16,-3 0 8-16,-5-4 5 15,-13-4-5-15,4-3-3 16,-4-5-6-16,1-3-2 16,3 0-23-16,5-8-9 0,4 0-35 15,13 4-101 1</inkml:trace>
  <inkml:trace contextRef="#ctx0" brushRef="#br0" timeOffset="40">10150 15337 160 0,'4'-16'63'0,"0"9"-34"0,1-5-14 0,3 8 18 15,-8 1 8-15,5-5 7 0,-5 0-2 0,0-3 2 16,-5 3-27-16,-3-3-3 0,-10 7-3 15,-3 4-8-15,-5 0-2 32,-9 4-5-32,1 7-1 0,-5 8-4 15,5 8 1-15,4 8 0 16,4-1 2-16,13 4 1 16,8 4 1-16,10-3-3 15,8-9 2-15,4-7 3 16,5-7 3-16,3-5-4 15,-3-15-1-15,4-7 2 16,0-4 3-16,-1-5-2 16,-3-3-2-16,-5-3 0 15,-4-1 1-15,-4 0-1 16,-1 4 2-16,-8 4-4 16,5 4 0-16,-1 3-4 15,0 4 1-15,-4 8 0 0,5 8-1 16,-1 7 1-16,5 8 0 15,-1 0 3-15,9 4 0 16,-8 8 1-16,8-5 2 16,1 1-6-16,-1-8 1 0,0-4-39 15,5-4-14-15,12-7-73 16,-4-8-35 0,13-15 86-16</inkml:trace>
  <inkml:trace contextRef="#ctx0" brushRef="#br0" timeOffset="41">10619 15218 296 0,'-13'-23'110'0,"9"38"-60"0,-17-22-45 16,12 14 22-16,-4-3-9 16,0 0 0-16,-8 4-10 15,3-1-3-15,1 5-3 0,4 3-4 16,5 4-1-16,8 4-1 0,4 4 3 15,13 4 2-15,-8-1 2 16,4-3-1-16,-5-4-2 16,-8 4 5-16,-4 0 1 15,-5 0 6-15,-8-4 3 16,-9-8-6-16,-4-4-1 16,4 1-9-16,0-4-1 15,0-8-24-15,9 0-11 16,0 0-46-16,17-12-93 31</inkml:trace>
  <inkml:trace contextRef="#ctx0" brushRef="#br0" timeOffset="42">11115 15256 288 0,'-13'-4'110'0,"13"8"-60"0,-4 0-54 15,4 4 18-15,-5 7 12 16,1 8 7-16,4 4-1 15,-9 4-2-15,5-1-16 16,0 5-7-16,4-1-2 0,0 1-3 16,4-9-2-16,0-3-21 15,5-3-11-15,-9-5-33 16,9-4-11-16,-1-7-57 16</inkml:trace>
  <inkml:trace contextRef="#ctx0" brushRef="#br0" timeOffset="43">11072 15111 304 0,'0'-12'112'0,"0"8"-60"0,0 1-61 16,0 3 20-16,0 0-10 16,0 0-1-16,4 3-4 15,9 1 0-15,4 0 2 16,9 4-43-16,4-1-19 0,9 9-50 15</inkml:trace>
  <inkml:trace contextRef="#ctx0" brushRef="#br0" timeOffset="44">11541 15233 320 0,'-12'-4'121'0,"-6"4"-66"0,1 0-47 15,8 0 29-15,-8 4-12 16,-4 4-2-16,-1 0-13 0,5-1-6 15,4 5-3-15,9 3-6 16,-5 8 1-16,18 4 2 0,8 7 1 16,0 1-2-16,5 3 0 15,-1 0 2 1,-4-3 0-16,1-8 1 0,-18 0 2 16,-9-8 10-16,-4 4 4 0,-4-12-1 15,-13-3-1-15,4-4-8 16,-13-4-2-16,5-4-18 15,-5 0-7-15,13-11-21 16,4-12-9-16,14 4-41 16,8-8-18-16,4 1-8 15</inkml:trace>
  <inkml:trace contextRef="#ctx0" brushRef="#br0" timeOffset="45">11813 14785 264 0,'9'-4'101'0,"-9"8"-54"0,4 0-39 0,0 4 24 16,-4-1-14-16,4 5-2 15,-4 3-3-15,0 16-1 16,-4-1-6-16,0 5-2 0,0-1 0 15,-5-7-2-15,0 0-2 16,1-4-8 0,3 0-3-16,1-4-38 15,0-7-16-15,8-5-61 16</inkml:trace>
  <inkml:trace contextRef="#ctx0" brushRef="#br0" timeOffset="46">11959 14801 260 0,'0'0'96'0,"5"3"-52"0,3 9-49 16,-8-5 17-16,5 13-9 15,-1 6-2-15,-4 1 2 16,0 4 0-16,-4 3-1 16,-1-7-6-16,-3 0-2 0</inkml:trace>
  <inkml:trace contextRef="#ctx0" brushRef="#br0" timeOffset="47">8202 17233 148 0,'4'-4'57'0,"-4"0"-30"0,0 0-12 0,0 4 18 15,5-4-1-15,3 1 1 16,-8-1-1-16,0 0 0 16,0-4-17-16,0 1 4 0,-8-5 2 0,-1-3 2 15,0-1 1 1,-8 1-7-16,4-4 0 15,-13 0-4-15,5 0 0 16,-5 3-5-16,-4 5-3 16,0 3-2-16,-5 4 0 15,-4 8-4-15,5 4 0 16,-5 11-1-16,0 0 0 16,1 8-3-16,3 11-1 15,14 12 5-15,-5 7 2 16,13 9-2-16,13-1 1 0,8-8 2 15,14-3 1-15,17-8 1 16,12-8 0-16,5-11 0 16,13-8 2-16,-4-11 1 15,0-12 1-15,-1-11 2 16,-3-24 1-16,-14 1 1 16,-8-4 0-16,-5-4 2 15,-21-4 4-15,-8 0-1 16,-10 8-1-16,-8 4 5 15,-17-1 3-15,4 9-12 16,-13 3-7-16,9 4-6 16,-4 4 0-16,-1 4-21 15,5 7-8-15,4 4-16 16,5 8-6-16,12 7-25 16,1 5-11-16,16-1-63 15</inkml:trace>
  <inkml:trace contextRef="#ctx0" brushRef="#br0" timeOffset="48">8598 16972 148 0,'13'-19'57'0,"-8"19"-30"0,-5-8-10 16,0 8 22-16,0 0 0 15,0 0 4-15,0 0-15 0,0 0-5 16,0 4-13-1,0 4-2-15,0 7 2 0,0 8-2 0,-5 12 3 16,1 3 9 0,-9 16 5-16,5 7-7 15,-1 8 0-15,0 0-5 16,1-4 0-16,3-8-5 16,1-3-3-16,4-8 0 15,0-8 1-15,0-3-1 16,0-5 0-16,0-7-6 0,0-4 1 15,0-11-2-15,0-8 0 0,0 0-22 16,0 0-12-16,4 0-41 16,1-4-18-16,3-7-32 15</inkml:trace>
  <inkml:trace contextRef="#ctx0" brushRef="#br0" timeOffset="49">9327 17164 176 0,'-9'-23'68'0,"5"19"-36"0,-9 0-15 15,8 4 22 1,-3 0-2-16,-5 0 0 15,-4 0-9-15,-5 0-5 16,1 8-13-16,-5 3-6 0,0 5-1 0,0 14 0 16,0 12 1-16,5 4 2 0,16 16 1 15,10-5-3-15,8-3-1 16,12-5 3-16,10-6 3 16,8-13 2-16,9-7 1 31,4-15-2-31,0-12 1 0,0-23 0 15,-5-7 1-15,-3-8 0 16,-18-8 0-16,-8 0 0 16,-10 0 2-16,-20 4 4 15,-5 4 1-15,-4 0-2 16,-18 4 0-16,5 3-14 16,0 12-4-16,0 8-18 15,-5 3-5-15,5 5-23 16,9 14-8-16,8 5-55 0,4 7-21 15,9 4 8-15</inkml:trace>
  <inkml:trace contextRef="#ctx0" brushRef="#br0" timeOffset="50">10020 17252 148 0,'-8'-8'57'0,"8"8"-30"0,-5 0 8 16,5 0 27-16,0 0-7 16,0 0 0-16,0 0-7 15,0 0 0-15,0 0-27 0,0 0-3 0,13 4-3 0,0 0-4 16,13-4-1-16,-4 0-4 16,12 0 1-16,-4 0-4 15,5 0 0-15,4 0-1 16,4 0-2-16,-5 0-8 15,1 0-3-15,-13 0-25 16,4 0-9-16,-4 0-21 16,-4 4-7-16,-9-1-28 15,-9 5-38 1,-4 0 50-16</inkml:trace>
  <inkml:trace contextRef="#ctx0" brushRef="#br0" timeOffset="51">10163 17397 272 0,'-31'8'101'0,"31"-4"-54"0,-25-4-33 16,25 0 28-16,0 4-14 16,0-4 7-1,12 7-11-15,6-3-13 16,8 0-2-16,4 0-2 16,9 0-3-16,4-4-1 0,4 0-1 0,0-4-2 15,1 0 1-15,-5 0-1 16,-4 0-22-16,-5 1-8 15,-8-5-34-15,-4 4-11 16,-1-4-58 0</inkml:trace>
  <inkml:trace contextRef="#ctx0" brushRef="#br0" timeOffset="52">11248 17064 188 0,'0'-8'71'0,"0"5"-38"0,-4-5-19 0,4 8 22 0,-4-4 0 16,-5 0 2-16,-4 4-9 15,-4-4-5-15,0 4-14 16,-5 4-6-16,-4 4-1 0,-4 11-4 15,0 4 0-15,0 4 1 16,4 7 2-16,5 12 3 16,12 4 4-16,9 11-2 0,17 1 1 15,9-5 1-15,13-7 5 16,4-8-2-16,4-11 3 0,14-8-6 16,-1-16-3-16,0-14-1 15,-4-20 1-15,-4-8 1 16,0-11 3-16,-31-7 4 15,-4-1 3-15,-12 1 4 16,-10-1 4-16,-20 4-7 16,-6 0 0-16,-3 8-20 15,-5 8-6-15,0 11-27 16,1 7-12-16,3 9-45 16,5 11-18-16,13-1-37 15</inkml:trace>
  <inkml:trace contextRef="#ctx0" brushRef="#br0" timeOffset="53">7978 18297 136 0,'-4'8'52'0,"8"0"-28"0,-4 3-22 15,0-11 14-15,0 8 7 0,0-8 8 16,0 8 1-16,0-1 3 15,0-7-19-15,0 8 6 0,0-8 5 16,0 0 0-16,0 0 4 16,0 0-8-16,4 4-4 15,-4-4-7-15,0 0 0 16,5-4-1-16,3 0 3 0,-8-4-7 16,4-3-2-16,1-1-3 15,3-3 1-15,-3-4-4 16,3-12 0-16,-3 8 1 15,-1-7 0-15,0 3 0 16,1 4 0-16,3 4-3 31,-8 3 2-31,5 5 1 16,-1-1 2-16,-4 5-3 16,8 3 0-16,-8 0-4 0,0 4-1 0,0 23 5 15,5 4-2 1,-1 7 0-16,-4 5 2 15,0 7 2 1,4 3 2-16,-4-6 1 16,5-5-2-16,3 0-2 15,-3-3-2-15,8-5 1 16,-5-3 1-16,1-4 0 0,-1-8-25 16,-3-3-10-16,-1-1-26 15,0-3-12-15,-4-8-47 16</inkml:trace>
  <inkml:trace contextRef="#ctx0" brushRef="#br0" timeOffset="54">7926 18657 256 0,'-17'0'96'0,"17"0"-52"0,0 0-34 15,0 0 23-15,0 0-12 16,9 4 1-16,4-4-4 15,4 0-2-15,9-4-8 16,12 1 1-16,6-1 4 0,7 0-5 16,-3 0 0-16,8 0-2 0,-5 1-1 15,-8-1-3-15,-4 0-2 16,-9 4 1-16,-4 0 1 16,0 0-8-16,-13-4-1 15,0 0-45-15,0 0-18 16,4-3-70-1</inkml:trace>
  <inkml:trace contextRef="#ctx0" brushRef="#br0" timeOffset="55">8689 17880 216 0,'0'-15'82'0,"4"11"-44"0,-4 0-27 0,0 4 23 15,0 0-11-15,0 0-4 16,5 8-4-16,3 3-2 15,-8 12-7-15,4 12 5 16,1 26 2-16,-5 8 2 0,0 7 4 16,-5-3-5-16,1 4 2 0,4-1-7 15,0-3-1-15,0-12-6 16,0-3-2-16,0-12 0 16,0-8 0-16,0-7 2 15,0-8 3-15,0-4-9 16,0-4-2-16,-8 4-15 15,3-11-6-15,5-4-24 16,-4 0-10-16,4-4-130 16,17-16 72-1</inkml:trace>
  <inkml:trace contextRef="#ctx0" brushRef="#br0" timeOffset="56">9335 18324 184 0,'0'-11'68'0,"5"3"-36"0,-5-3-22 0,0 7 17 0,-5-4 2 15,1 0 2-15,0 1 3 16,-14-5 4-16,1 8-21 16,-4 4-5-16,-1 4-4 0,5 15-2 15,-9 1-1-15,4 14-3 16,5 4 1-16,9 8-2 16,-5 4 2-16,13 0 0 15,13-4 1-15,4 0 0 16,4 0 2-16,14-19 6 15,-5-16 2-15,4-11 1 0,14-8 1 16,-5-15-4 0,-4-11-2-16,-5-4 0 15,-8-4 4-15,-9-4-4 16,-8 0 2-16,-9 0 4 16,-13 4 2-16,-9-1-3 15,1-3 1-15,-5 16-14 16,0 7-5-16,5 8-17 0,-5 3-7 15,4 12-15-15,14 4-6 16,-5 7-29 0,13 1-12-16,13-4-47 15</inkml:trace>
  <inkml:trace contextRef="#ctx0" brushRef="#br0" timeOffset="57">10158 18251 312 0,'-17'0'115'0,"8"-7"-62"0,9 11-40 16,0-4 28-16,0 0-8 16,9 0 3-16,-9 0-16 15,13 0-6-15,4 0-9 16,5-4-4-16,4 4 2 0,8-4-2 16,5 0-1-16,0-3 1 0,-1 3-1 0,1 0-18 15,-4 0-5-15,-5 0-27 16,-4 4-8-16,-9 4-24 15,-13 0-11-15,-8 4-21 16</inkml:trace>
  <inkml:trace contextRef="#ctx0" brushRef="#br0" timeOffset="58">10262 18355 280 0,'-35'19'104'0,"27"-19"-56"0,-5 8-34 0,8-4 28 15,5-1-16-15,0-3-5 16,0 0-4-16,9 4-1 15,8 0-8-15,-4-4-3 0,17-4-1 0,9-3-22 16,8-1-8-16,5 0-42 16,4 1-17-16,-4-5-43 15</inkml:trace>
  <inkml:trace contextRef="#ctx0" brushRef="#br0" timeOffset="59">11119 17865 200 0,'-4'-4'77'0,"4"4"-42"0,-4 4-30 0,4 3 17 16,-5 1-6-16,1 3 3 15,-9 5 3-15,-4 3 1 0,0 0-12 16,4 0 0-16,4-3 0 0,-4-1-6 16,9-4-3-16,-5 1-1 0,5-4-1 15,0-5 2-15,8-3 3 16,0 0 2-16,9-7 3 16,0-5-5-16,0-3-3 15,0 0-1-15,0-5 1 16,-5 1 1-16,1 0 1 15,4 4-7-15,-4-1 0 16,-1 5 1-16,1 3 3 16,-5 1 2-16,0 3 1 15,5 4-2-15,-5 4 1 0,5 7 0 16,0 8 3-16,-1 8 3 16,1 8 2-16,-9 18-3 15,0 1-3-15,0-4 0 16,0-1 1-16,4-6-5 15,0 2-1-15,1-2 2 16,3-9 1 0,-3-7-17-16,-1-8-5 15,0-4-46-15,1-3-20 16</inkml:trace>
  <inkml:trace contextRef="#ctx0" brushRef="#br0" timeOffset="60">11033 18497 284 0,'0'-4'107'0,"0"4"-58"0,4-4-44 16,-4 4 42-1,22 0-11-15,8 0-2 16,9 0-4-16,4 0-17 15,9 0-6-15,4 0-2 0,-9-4-3 16,0 4-2-16,-4-4 1 0,-8 0-1 0,-9 1-58 16,0-1-25-16,-13-8-71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8:31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4011 9615 208 0,'3'13'0'0,"-6"-5"6"15,3-11 6-15,0 3-4 16,0 6-2-16,0-6 3 16,0 0 2-16,0 0-6 15,0 0 1-15,0 5 1 0,0-5-3 16,0 0-1-16,0 0 5 16,0 0 3-16,0 0 9 31,0 0-6-31,0 0-1 15,0 0-5 1,0-3-3-16,3 1 2 16,0-1-6-1,0-5-1-15,-3 6 0 0,0-6 0 16,0 0 15-16,3-3-4 16,-3 3-18-1,0 0 17-15,0 0 6 16,0 3-21-16,3 0-7 0,-3-1 7 15,0 4 4-15,0-1 2 16,0-2-1 0,3 2 1-16,-3-2-1 15,0 0 4-15,0 2 5 0,0 0-3 16,0 1-3 0,0-1 1-16,0 3-5 15,0-3 0-15,0 3 3 16,3 0 3-16,-3 0-4 15,0 0-3-15,0 0 3 16,0-2 1-16,0 2-3 16,0 0-1-16,0 0 1 15,0 0 2-15,3 2-2 0,-3-2 0 16,0 0-8-16,0 0-4 16,3 6 7-1,0 2 2-15,-3-3 1 0,3 3 2 16,0 5 1-16,-3-2 2 15,6 2 8 1,-3-3 3-16,0 1-9 0,-3 8-1 16,3-4-12-16,0-1-2 15,0 4 26 1,0 1-5-16,0-1 2 16,0-2-7-16,0-5-4 15,-3-6 4-15,0 3 1 16,0-8-7-16,3 10-1 0,0-4 2 15,-3 2 4-15,0 0-3 16,0-8-1-16,0 8 2 16,0-3 3-16,0 3 0 15,0 0-3 1,0-3-1-16,0-5 13 31</inkml:trace>
  <inkml:trace contextRef="#ctx0" brushRef="#br0" timeOffset="120.1379">4086 9805 284 0,'-3'6'107'0,"0"-14"-83"0,3 0-31 16,3 3-19-16,-3 7-32 16,0-2-66-16,0 0 12 15</inkml:trace>
  <inkml:trace contextRef="#ctx0" brushRef="#br0" timeOffset="883.9118">4038 9835 132 0,'-3'8'49'0,"3"-14"-38"0,-3 4-1 15,3-1-1-15,0 8-4 16,0-7 0-16,-3-1 10 15,3 6 5-15,-3-3-10 16,3 5-3-16,-3-5-1 0,3 0 34 31,0 0-19-15,-3 3-5-16,3-3-6 0,0 0-2 16,0-3-2-1,0 3 1-15,0 0-4 0,3-5 5 0,0 2 2 16,0 3-3-1,-3 0-2-15,6-3-5 0,-3 1 0 16,3 2-7 0,0 0-3-16,0 2 6 0,0-2 1 15,3 3 9-15,-3-3 4 16,0 0-5-16,0-3-1 16,0 3 0-16,3-2 0 15,-1 4-5-15,1-2 1 16,0 0-2-16,-3 0 0 15,0 3 6-15,-3-6 2 0,3 1-18 16,-6 2-9-16,6 2 24 16,-3-2 13-16,3-2-5 15,-3 2 0-15,0 0-5 16,0 0-1-16,3 2-3 16,-3-4 1-16,6 2 2 15,-3-3 2-15,-3 0-8 16,0 1-1-16,-3-1 2 15,6 3 4-15,-6 8-1 16,0-11 0-16,6 1-3 16,-6 2-3-16,0 0 4 15,3-3 1-15,3 3 0 16,-9 0-2-16,3 0-6 16,-3-5-1-16,3 5-28 15,-6-3-9-15,3 3-75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2:12:29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5726 6345 116 0,'-6'0'44'0,"6"0"-35"0,-3-3 7 0,0 3 2 15,3 0 3-15,0 0 4 16,0 0 0-16,0 0 0 16,0 0-14-1,9 0-7-15,6 0 0 0,6 0-1 16,8-5-1-16,7 5 1 15,12 0 0-15,11 0 1 16,7-3-5-16,-1 0-1 16,1-2-30-16,-7 3-14 15,-2-1-36 1</inkml:trace>
  <inkml:trace contextRef="#ctx0" brushRef="#br0" timeOffset="1154.3804">15915 6398 160 0,'-3'0'63'0,"6"2"-49"0,-3 1 9 0,0-3 3 15,0 0-6-15,6 0-2 16,2-3-6-16,4 1 0 15,9-1-7-15,12-2-3 0,9-1-1 0,2 1-1 16,7-3 0-16,-1 0 0 16,1 3 0-1,-3 0 0-15,-1 5 2 0,4 0-21 16,0 0-7-16,8 2-66 16</inkml:trace>
  <inkml:trace contextRef="#ctx0" brushRef="#br0" timeOffset="15432.8386">18427 6908 176 0,'3'-10'66'0,"-3"7"-52"0,0-5 12 0,-3 8 1 16,3 0 4-16,-3-3 6 15,-3 3-5-15,-3 0 1 16,-3 6-19-16,-9 4-4 0,0 12 1 16,-2 15-7-16,-1 5 0 15,3 3-2-15,3 2 1 16,6 4-4-16,12-4 0 0,12-2 1 16,15-5 0-16,12-13-3 15,2-9 2-15,1-10 1 16,-3-11 2-1,-7-7 1-15,-2-9 1 16,-9-7 0-16,-6-9 2 0,-6-7-3 16,-6-6-2-16,-6 1 4 15,-3 4 1 1,-6 6-2-16,-3 6-3 16,0 7-7-16,0 5-4 15,3 3-32-15,3 6-12 16,0 2-61-1</inkml:trace>
  <inkml:trace contextRef="#ctx0" brushRef="#br0" timeOffset="15767.8766">18721 6993 256 0,'-38'61'96'0,"29"-19"-75"0,3 8 1 0,6-28-5 16,6 4-8-16,3 0 0 15,12 1-5-15,11-1-1 16,10-10-1-16,3-8 1 0,-4-10 0 0,-2-9 1 16,-6-8 2-16,-6-10-1 15,-7 0 2-15,-8-10 2 16,-9-6 2-16,-9 0-3 15,-9 2-3-15,-8 6 6 32,-10 8 5-32,-3 5-10 0,3 8-6 15,7 6-40-15,5 7-16 16,3 6-54 0,18 2-46-16,15-5 56 15</inkml:trace>
  <inkml:trace contextRef="#ctx0" brushRef="#br0" timeOffset="16068.4874">19064 7038 284 0,'-33'74'107'0,"24"-37"-83"0,3 5-3 0,6-23-4 15,6 2-9-15,3-2 1 16,6-1-3-1,9-7 1-15,5-6-4 16,13-8 0-16,6-7 3 0,-4-9-3 16,-5-2 0-16,-12-5 3 15,-9-14 3-15,-12-5-2 16,-15-3-2-16,-15 3-2 16,-6 3 0-16,-3 8-2 0,1 10-1 15,2 8-39-15,3 8-16 16,6 5-59-1,9 11-47-15,6-2 64 0</inkml:trace>
  <inkml:trace contextRef="#ctx0" brushRef="#br0" timeOffset="16533.8688">19549 6871 192 0,'3'0'74'0,"-3"3"-58"0,-3 0 27 0,3-3 9 16,-3 5-8-1,-3 3-4-15,-3 10-22 0,-3 14-9 16,0 10-6-16,0 6 0 0,3 2 2 16,3-2-4-16,12 0-3 15,6-6 1-15,12-8 0 16,9-2-4-16,15-13-1 16,2-9-2-16,-2-10 0 15,-4-8 2-15,-8-8 2 16,-9-8 4-16,-6-10 2 15,-12-6 6-15,-15-7 3 16,-15 2 16-16,-15 2 9 16,-3 6-12-16,-2 8-3 15,2 8-29-15,6 5-9 16,7 6-43-16,5 7-16 16,9 3-36-1,12 3-39-15,6-3 55 0</inkml:trace>
  <inkml:trace contextRef="#ctx0" brushRef="#br0" timeOffset="16959.0548">20332 6924 308 0,'-39'19'115'0,"18"10"-89"0,-9 21-12 0,19-26-10 16,2 2-6-16,3 3 1 15,12 1 3-15,12 1 1 16,2-4-1-16,7-6-4 0,3-5 1 0,3-11 1 16,5-8 2-16,-5-5-3 15,-3-5 0-15,-6-5 10 16,-9-6 5 0,-12-13 3-16,-9-5 1 15,-6-1 0-15,-3 4-2 16,-3 4-17-16,0 9-7 15,-3 5-49-15,6 10-22 16,6 8-57 0</inkml:trace>
  <inkml:trace contextRef="#ctx0" brushRef="#br0" timeOffset="17265.0105">20653 7099 284 0,'-32'21'107'0,"40"-10"-83"0,16 7-12 0,-9-10-10 16,9-3-5-16,0 1 3 15,3-6 5-15,-1-3 2 16,1-5-3-16,0-3-3 0,-3-2 2 16,-3-3 4-16,-7-8 6 15,-5-5 10-15,-9-2 6 16,-9-4-4-16,-5 3-1 15,-10 3-4-15,-9 3-1 0,-9 5-17 16,1 5-8 0,5 5-35-16,9 6-13 15,12 2-28-15,15 3-11 16,15 3-23 0</inkml:trace>
  <inkml:trace contextRef="#ctx0" brushRef="#br0" timeOffset="17530.9711">21049 6916 296 0,'-36'35'112'0,"33"-9"-87"0,0 22-2 16,3-30-6-16,9 6-9 16,3 0 1-16,12 0-3 15,6-3 1 1,3-3-4-16,-1-7 5 0,4-6 2 0,-6-5-1 0,-3-8 0 15,-7-2 3-15,-5-11 3 16,-6-11-4 0,-9-5 1-16,-6-3-3 15,-9 0 2-15,-5 3-13 16,-7 6-3-16,0 4-209 31,3 6 116-31</inkml:trace>
  <inkml:trace contextRef="#ctx0" brushRef="#br0" timeOffset="17832.9646">21466 6911 332 0,'-9'3'126'0,"9"-3"-98"0,12-3-12 16,-3-5-7 15,18-24-11-16,-4-2-3 1,1 5 2-16,-3-6-5 16,0 9 5-16,-3 2-14 15,-3 11 9-15,-4 8-11 16,1 7 10-16,0 14 3 16,0 5 3-16,0 14 7 15,0 4-2-15,-3 9-7 16,0 0 2-16,-3 2-71 15,0-5 40-15,0-3-98 0,0-2 74 16</inkml:trace>
  <inkml:trace contextRef="#ctx0" brushRef="#br0" timeOffset="17983.2751">21582 7205 324 0,'15'-6'123'0,"-15"6"-95"0,47-8-8 0,-26 3-14 15,0 5-7-15,6-5 1 16,0 2 0-16,2 1-66 16,-2 2 36-16</inkml:trace>
  <inkml:trace contextRef="#ctx0" brushRef="#br0" timeOffset="37434.784">5776 12859 152 0,'-20'-16'57'0,"14"8"-44"0,-6 8 10 0,9 3 2 15,0-3 3-15,0-3 3 16,3 3-12-16,6-3-6 16,6 1-8-16,5-4-2 0,7-2 3 15,3-2-1-15,3-1 0 16,0-2-8-16,-1 2 0 16,-2-2-17-16,0 3-6 15,-9 2-62 1,3 0-36-16,-9-3 53 15</inkml:trace>
  <inkml:trace contextRef="#ctx0" brushRef="#br0" timeOffset="38116.7639">5842 12586 148 0,'-6'-5'55'0,"6"5"-43"0,0 3 8 16,0 2 0-16,3 3-4 15,0 5 1 1,0 6-12-16,3 10-2 16,0 5-3-16,0 8 4 0,3 3 5 0,0-8-7 15,-1-2-3 1,-2-6 2-16,-3-5 3 0,0-6 1 15,-3-2 2-15,0-3-17 16,-3-2-8-16,0-3-22 16,0-5-8-16</inkml:trace>
  <inkml:trace contextRef="#ctx0" brushRef="#br0" timeOffset="38744.581">5884 12578 4 0,'-3'3'2'0,"9"-8"-1"0,2-3 21 0,-2 5 11 16,0-2 2-1,0-1 4 1,0 1-4-16,-3 0 1 0,-3-3-3 16,-3 3 2-16,-3-1-15 15,-6 4-6-15,-5 2-9 16,-7 5-4-16,-6 3 2 0,-9 5-2 15,-5 6 2-15,-1 7-4 16,6 11 0-16,7 16-4 0,11 5 1 16,12 3 2-16,18-5 1 15,20-9 3-15,13-10 3 16,9-13 4-16,11-8 2 16,13-11 1-16,-1-10 0 0,-11-16 7 15,-10-16 5-15,-14-11 2 16,-15-2 4-16,-12-3-5 15,-18-2-1-15,-12 4-11 16,-6 4-5 0,0 2-36-16,3 10-16 15,6 14-93-15</inkml:trace>
  <inkml:trace contextRef="#ctx0" brushRef="#br0" timeOffset="43368.3073">5782 13893 172 0,'-3'-8'66'0,"3"6"-52"0,0 2 17 0,0 0 4 16,0 2-13 0,3 4-2-16,-3 4-8 0,0 3-2 15,0 9-6-15,0 1 4 0,0 9 2 16,0 5-3-16,-3 6-2 15,0-4-2-15,0-2-3 16,0-5-8-16,-3-6-3 16,1-2-27-16,-4-5-11 15,0-6-49-15</inkml:trace>
  <inkml:trace contextRef="#ctx0" brushRef="#br0" timeOffset="43595.4179">5541 14078 192 0,'-6'-7'71'0,"6"7"-55"0,6 2 11 0,-6-2 3 15,6 3-14 1,3-3-3-16,6 2-8 0,9 1-4 16,0 2 0-1,-1-2-4-15,4 2 2 0,0-2 3 16,0-3 1-16,-3 0-10 15,-4-3-5-15,1-2-34 16,-3 0-13-16,-3-1-24 16</inkml:trace>
  <inkml:trace contextRef="#ctx0" brushRef="#br0" timeOffset="43962.8099">5785 13764 168 0,'-23'-14'63'0,"8"14"-49"0,-9 8 0 15,12-2-3-15,-9 2 1 16,-3 2 3 0,-3 3-8-16,1 6-2 0,2 2-3 15,3 6 3-15,3 4 4 0,6 14-5 16,6 8-2-16,9 3 1 15,12-1 0-15,15-4 1 16,9-9 0-16,5-10 6 16,4-14 4-16,8-10-1 15,7-13 2-15,2-16-6 16,-5-11-1-16,-12-5 0 0,-10-8 0 16,-14-3 0-16,-15 3 2 15,-15 0-1-15,-9 3 2 16,-6 2-8-16,1 6-4 15,-4 2-40-15,-3 14-15 16,3 15-62 0</inkml:trace>
  <inkml:trace contextRef="#ctx0" brushRef="#br0" timeOffset="46018.1178">6166 14991 168 0,'0'-5'63'0,"3"5"-49"15,-3 0 9-15,3 0 1 0,0 0-8 16,3 3 1-16,0-3-6 16,0 0 1-16,3-3-7 15,0 0 4-15,3 1 1 0,0-1-3 16,3 0-2-16,0 1-5 16,2-4-2-16,4 1 3 15,3 0 1-15,3 0 6 16,0 2 5-16,8 0-12 15,4 1-2-15,0-1 0 16,-1 0 2-16,1 1 0 16,-3-1 2-16,3 0-4 15,-4 1 0-15,1-1 1 16,3 1 2-16,-1-1-3 16,1 0-2-16,0 1 4 0,-4 2 3 15,1 0 5-15,-3 0 2 16,3-3-3-16,-4 0 0 31,1 1-7-31,0-1-1 0,0-2 0 16,-1 2 0-16,1-2-3 0,0 2 2 15,0 0 1 1,2 3 2-16,4 0-1 16,0 3-1-16,-4 0 1 0,-2-1-1 15,0-2-3-15,0 0 2 16,-4 0 1-16,1 0 0 15,0 0 0-15,0 0 0 16,-1 0 2-16,-2 3 1 16,0 0-4-16,0-1-1 15,3 1 1-15,-1 2 0 0,1 1 1 16,-3-1 0-16,0-2 0 16,-3 2 2-16,2 0-3 15,-2 0 0-15,-3-2 1 16,0 0 2-16,0-3-1 15,-1 2-1-15,1-2 1 16,0 3-1-16,3-3-3 16,0 3 2-1,0-3 1-15,-1 2 0 16,1 1 0-16,0 0 0 0,0-1 0 0,3 3 2 16,-1-2-3-1,1 0 0-15,0-1 1 16,-3 4 0-16,0-4 0 15,-1 1 2-15,1-3-1 16,0 3 2-16,0-3-4 16,0 0 0-16,-1 0-1 0,4-3 0 15,-3 0 2-15,0 3 2 16,0-2-3-16,0 2 0 16,-1-3 1-1,-2 3 2-15,3 0 1 0,-3 0 1 16,3 0-5-16,-4 0-1 15,-5-3 1-15,3 3 2 16,-3 0 0-16,-3 0-1 16,0-2-2-16,0-1 1 0,-3 0-19 15,0-2-9 1,0-3-62 0</inkml:trace>
  <inkml:trace contextRef="#ctx0" brushRef="#br0" timeOffset="50710.9305">18424 14383 160 0,'-3'-8'60'0,"3"3"-47"0,0 7 81 32,3-2-43-32,-3-2-11 15,21 2-20 1,-1-3-11-16,1-2-3 16,3-1-4-16,0 1-4 0,0-3 1 15,0 3-1-15,-1 2 0 16,-5 3 0-16,-3 3 0 15,-3 2 2-15,-3 6 0 16,-6 2 0-16,-3 0 2 16,-3 3 1-16,-6 5 3 15,-6 3 3-15,-3 2 2 16,-3 6 3-16,1 0 4 16,-4 0-6-1,3-6 1-15,0 1-8 0,6-9-1 16,3-5-4-16,6 1-1 15,0-4 1-15,6 3 0 16,3-5 0-16,6 0 0 16,3-2 0-16,6-4 0 15,3-4 0-15,0-1 0 0,0 0 2 16,-1 1 3-16,-2-1-4 16,-3 0-3-16,0 3-4 15,-6 0-1-15,0 0-16 16,-3 0-8-16,0-2-25 15,0 2-10-15,0-3-49 16</inkml:trace>
  <inkml:trace contextRef="#ctx0" brushRef="#br0" timeOffset="51097.4117">18745 14155 264 0,'0'-2'101'0,"0"2"-78"0,3-3-7 16,9-2 16-16,9 2-21 0,6-5-5 15,0 3-3-15,-1-3-3 16,-2 0 0-16,0 0 0 16,-6 3 0-16,0-1 0 0,-3 6 0 15,-6 0 2-15,-1 8-6 32,-5 6 1-32,-3 12 14 0,-3 0 7 15,-3 4-4-15,-2-1-1 16,2 0-7-16,0-3-2 0,0 1-7 15,0-1-2-15,3-2-40 16,0-3-15-16,3-2-67 16</inkml:trace>
  <inkml:trace contextRef="#ctx0" brushRef="#br0" timeOffset="51311.1734">18769 14340 272 0,'-12'-8'101'0,"15"6"-78"0,0 2-2 0,0 0-8 16,3 0 8-16,3-3 6 15,9 3-16-15,9-2-7 16,2-1-4-16,1-2-3 0,3-1 1 16,0 1-16-16,2 0-8 15,1-1-50 1,0 6-21-16,-3 0-3 15</inkml:trace>
  <inkml:trace contextRef="#ctx0" brushRef="#br0" timeOffset="51517.6103">19123 14491 252 0,'-9'6'93'0,"9"-4"-72"0,3 3 9 15,0-2-1-15,0 0-9 16,3-3-1-16,6 0-11 16,6-3-3-16,3-2-3 15,12 2-19-15,-1-2-6 16,1-3-42-16,0 0-18 16,0-3-18-16</inkml:trace>
  <inkml:trace contextRef="#ctx0" brushRef="#br0" timeOffset="51728.1966">19489 14250 236 0,'-3'-2'90'0,"0"-1"-70"0,9 6-5 0,-6-1 18 15,6 28 3 1,-3 7-4-16,-3 13-4 15,0 16-16-15,-3 0 1 0,3-5 1 0,0-3-7 16,0-7-2-16,0-4-14 16,3 1-7-16</inkml:trace>
  <inkml:trace contextRef="#ctx0" brushRef="#br0" timeOffset="58184.8058">5648 15304 112 0,'-3'-3'44'0,"6"6"-35"0,-3-3 16 0,0 0 4 16,3 0 6-16,0 0 5 15,0 0-12-15,3-3-5 16,0 3-13-16,3 0 0 16,3 0 1-16,0-3-2 0,3 1 0 15,3-1-1-15,3 0 0 16,-1 1-7-16,4-1 0 15,0 0-1-15,-3-2 2 16,0 2-6-16,-3 1-1 16,-4-4 6-16,1 4 6 15,-3-1-3-15,-3 1 0 16,-3-1-2-16,-3 0-2 16,-3 1-6-16,0 2-1 15,-3-3-17-15,0 3-4 16,0 0-37-1</inkml:trace>
  <inkml:trace contextRef="#ctx0" brushRef="#br0" timeOffset="58858.8522">5875 15089 148 0,'-12'8'55'0,"6"-8"-43"0,0-5 1 0,3 5-3 16,-3 0-2-16,-3 0 2 15,-3-3-5-15,0 6-3 16,-3 2-1-16,0 0 3 0,-2 1 2 16,-4-1 2-16,-3 3 0 15,-3-3 0-15,0 3 2 16,3 0-3-1,1 3 1-15,-1-1-5 0,3 4-2 16,3-1 0-16,3 3 1 16,6 2-1-16,3 6 2 15,9 2 4-15,6 9 4 16,6 7-6-16,12 3-1 16,6 0-2-16,2-5 1 0,4-6 0 15,0-5 3-15,0-8-1 16,2-5 2-16,1-5 0 15,-3-6 3-15,2-5-3 16,-2-5 1-16,-3-16-3 16,-4-6 0-16,-5-4 1 15,-6-7 1-15,-6 1-1 16,-6-2-1-16,-9 2-3 16,-6 0 1-1,-6 0 2-15,-3 0 2 0,-3 0 1 16,-3 5 0-16,1 3-7 15,-1 2 0-15,-3 3-6 16,0 6 1-16,3 5-25 16,0 7-10-16,1 9-84 15</inkml:trace>
  <inkml:trace contextRef="#ctx0" brushRef="#br0" timeOffset="61563.8277">7708 16222 144 0,'3'-8'55'0,"3"8"-43"0,-12-11 19 0,6 8 7 15,0 3-12-15,3-2-5 16,3 2-12-16,0-3-4 16,3 3-3-16,3 0 5 0,6 0 3 15,3 0-5-15,5 0-1 16,7 3-2-16,0-3 1 0,0 0 2 16,-1 0 2-16,1 0 1 15,0-3 0-15,0 1-4 16,2 2-1-16,1 0 5 15,3 0 5-15,2 2-3 16,4 1 2 0,3-1-7-16,-4-2-1 0,1 0-2 15,0-2-2-15,-1-1 1 16,1 1 1-16,-3-1-1 16,2 3-1-16,-2 0 1 15,0 3-1-15,-1-1 0 16,-2 1 0-16,-6-1 0 15,-1-2 2-15,-2 0-3 16,0 0 0-16,-3 0 1 16,-1 0 2-16,-2 0-1 0,-3 0-1 15,-6-2 3-15,0-1 0 32,-3 1-1-32,-3-1-2 0,-3 0-17 0,0 1-6 15,-3-1-46 1,-3 0-18-16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8:53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7845 9419 132 0,'-3'-2'49'0,"3"2"-26"0,0 2-14 0,0-2 14 15,0 3-5-15,0 5 0 16,-3 5-6 0,3 6-2-16,0 2-6 0,3 2-1 0,3 1 1 15,3 11-2-15,0-11 1 16,3-3-2-16,0-5 2 16,0-1-2-16,0-7-1 15,-1 0 5-15,1-8 4 16,-3-8-5-16,0-5 0 15,0-3 0-15,-3-5 2 16,3 0-3-16,0-3 0 16,-3 0-1-16,0 6-2 15,-3 2-2-15,0 3 1 16,0 5 5-16,0 5 2 16,3 6 0-16,0 7 1 15,0 4-2-15,0 1 2 16,0 9-6-16,0-3-1 0,-1 6 2 15,4-6 3-15,0-2-18 16,0-4-8-16,0-4-42 16,0 0-59-1,3-6 22-15</inkml:trace>
  <inkml:trace contextRef="#ctx0" brushRef="#br0" timeOffset="1">8181 9462 184 0,'-6'0'68'0,"6"5"-36"0,0 5-40 15,0-2 10-15,0 3 14 16,0 2 9-16,0 0-1 0,0 1 0 16,0-1-11-1,0 5-7-15,0-4-5 0,0-4 0 16,0-2 1-16,0-3 3 15,3-13-4 1,3-2-1-16,0-3 2 16,0-3 1-16,3-3 1 15,0 6-5-15,3 0-1 16,0 5 3-16,3 3 1 16,0 5 0-16,-3 5 1 15,0 3 0-15,-1 2 1 16,-2 4 0-16,0-1 0 15,-3 5-2-15,0 1 1 0,0-1-11 16,-3-2-2-16,0 8-37 16,-3-13-14-16,3-3-40 15</inkml:trace>
  <inkml:trace contextRef="#ctx0" brushRef="#br0" timeOffset="2">8482 9499 168 0,'-15'-6'63'0,"12"6"-34"0,3-2-34 16,-6 4 58-16,0 1-20 15,-3 2-13-15,3 0-9 16,0 3-8-16,1-2-5 0,2 2-1 15,3 0 2-15,3 0 0 16,11 2-2-16,-2 3 0 16,0 1 2-16,0 4 0 15,-3 1 1-15,0-4 0 16,-6 4 15 0,-3-3-8-16,-6-3-1 15,-6-2-1-15,0-1-1 16,-3-4-20-16,3-1-9 15,1-5-25-15,2-5-11 0,3-3-22 16</inkml:trace>
  <inkml:trace contextRef="#ctx0" brushRef="#br0" timeOffset="3">8619 9491 208 0,'-3'8'79'0,"6"-1"-42"0,-3 4-34 16,0-3 15-16,0 3-3 16,0-1 1-16,0 3-11 15,0 3-2-15,0 3-3 0,0-3-27 16,0 0-11-16,0-3-61 16</inkml:trace>
  <inkml:trace contextRef="#ctx0" brushRef="#br0" timeOffset="4">8634 9406 236 0,'-12'-11'90'0,"12"1"-48"0,0 2-51 0,3 0 12 15,0 3-4-15,0-1 0 16</inkml:trace>
  <inkml:trace contextRef="#ctx0" brushRef="#br0" timeOffset="5">8640 9361 272 0,'9'5'-109'0,"0"1"35"16,3 4 18-16</inkml:trace>
  <inkml:trace contextRef="#ctx0" brushRef="#br0" timeOffset="6">8821 9443 140 0,'-11'-3'55'0,"8"6"-30"0,-3 0-23 16,3-1 14-16,-3 4 5 16,0-1 7-16,-6 5-11 0,-3 6-2 15,0 3-9-15,3-1-6 0,3 14-1 16,3-3 1-16,6-8 2 16,6-5-3-16,3-3 0 15,0-5 3 1,3-5 3-16,0-8-2 0,0-6-2 15,0-2 2-15,-3 0 0 16,0 10-1-16,-4-13-2 16,1 0 1-16,-3-2-1 15,0 5 2-15,0 2 1 16,-3 3-6-16,0 5-2 16,0 3-1-16,3 11 2 0,3 8-1 15,0 12 4 1,3-2-2-16,0 3-1 0,0-3 9 15,-3 0 6 1,-3 0 8-16,-3 1 3 0,-6-7-3 16,-3-1-1-16,-3-7-10 15,-3-1-3-15,-6-4-8 16,-2-2 0-16,-1-3-32 16,3-5-14-16,0-5-41 15,6-5-34 1,3-4 53-16</inkml:trace>
  <inkml:trace contextRef="#ctx0" brushRef="#br0" timeOffset="7">8952 9456 176 0,'-3'-2'68'0,"6"12"-36"0,0 9-33 0,0-9 15 16,-3 6 14-16,0 8 12 15,0 8-10-15,0-6-3 16,0-2-15-16,0-3-10 0,0-5-2 16,0-3 2-16,0-2 1 15,0-3-1-15,0-3 1 16,0-8 0-16,0-10 1 16,3-8-9-16,0-3-2 15,3 0 2-15,3 3 0 16,0 3-4-16,3-1 1 15,0 9 6-15,0 4 6 16,3 6-2-16,-3 8-1 0,0 3 2 16,-4 10 2-16,1 3-2 15,-3-3 0-15,0 0-6 16,0-2-2-16,0-3-38 16,0-3-16-16,0-5-43 15</inkml:trace>
  <inkml:trace contextRef="#ctx0" brushRef="#br0" timeOffset="8">9244 9496 220 0,'-6'0'82'0,"6"3"-44"0,3 2-40 16,3 0 14-16,0 0 7 0,0 1 7 15,0 2-2-15,3 0-2 16,3-3-12-16,0 0-4 0,3-2-2 15,-1-3-2-15,1-3 1 16,-3 1 0-16,3-4 1 16,-6 1-2-16,-3-3-2 15,-6-3-8-15,-6 1-3 16,-3-1-7-16,-6 3-2 16,0 3 4-16,-3 2 5 15,1 6 6-15,-1 5 3 0,3 3 2 16,3 2 2-16,3 3 1 15,0 2 3-15,6 9-3 16,3-4 0 0,6-4-3-16,6-3-1 0,3-3-6 15,9-2 0-15,-1-3-21 16,4-6-7-16,3-18-20 16,-3 0-5-16,-3 1-10 15,-4-1-4 1,-2 0 41-16,-3 0 57 15,-6 0 30-15,-3 0 3 16,-6 6 1-16,-3 2-19 16,-6 5-7-16,0 6-16 15,-3 5-5-15,3 10-7 16,-2 14-1-16,5-6 3 0,3 1-3 0,3-3 0 16,3-3 5-16,3-5 3 15,5-3-2-15,4-5 0 16,3-5 1-16,0-9 4 15,0-2-13-15,0-16-2 16,-6-2 4-16,-3-3 3 16,-3-5-1-16,-6-1 0 15,-3-2-3-15,-3-3 1 16,-3 3-2-16,-3 6-1 16,0 4 1-16,3 6-1 0,0 2-3 15,3 9 0-15,0 7-5 16,3 11 0-1,3 8 2-15,6 5 3 16,3 8 13-16,3 6 8 0,3 4-3 16,-3 6 2-16,0 0-8 15,0-8-1-15,2-2-4 16,-2-9-3-16,9-5-36 16,-3-7-73-1,0-6-56 1,0-8 63-16</inkml:trace>
  <inkml:trace contextRef="#ctx0" brushRef="#br0" timeOffset="9">9872 9464 316 0,'-15'-5'121'0,"15"5"-66"0,3 0-71 0,-3 0 18 16,0 0-15-16,0 0-2 15,0 5-53-15,-3 6-23 16,6 2-13-16,-3 11-4 16</inkml:trace>
  <inkml:trace contextRef="#ctx0" brushRef="#br0" timeOffset="10">9869 9721 256 0,'-6'2'96'0,"6"1"-52"0,3-8-100 0,3 2-5 15,3-2-35-15,3-3-8 16</inkml:trace>
  <inkml:trace contextRef="#ctx0" brushRef="#br0" timeOffset="11">10601 9311 100 0,'0'-16'38'0,"0"8"-20"0,-6-3 7 0,6 9 20 16,-3-1-2-1,0-2-1-15,-5 2-12 0,-4 6-6 16,-3 2-14 0,0 6-4-16,-3 10-2 0,0 8-2 0,3 5-2 15,3 3-2-15,6 0-1 16,6-5-1-16,6-5 3 15,6-1 0-15,6-13 1 16,3-5 2-16,3-8 3 16,-3-5 2-16,-1-6 1 15,1-5 2-15,-6-2 1 16,-3-3-1-16,-3-8-1 16,-3 2-3-16,-6-2 1 15,-3 3-4-15,0-1 0 16,-3 6-8-16,0 2-4 15,0 6-28-15,3 0-14 0,0 5-46 16,3 3-34 0,0-1 56-16</inkml:trace>
  <inkml:trace contextRef="#ctx0" brushRef="#br0" timeOffset="12">10783 9202 184 0,'0'27'71'0,"3"-19"-38"0,0 13-30 0,-3-5 17 16,0 5 1-16,0 5 4 16,0 1 0-16,0 2 0 15,0-3-14 1,0 1-2-16,0-3-2 0,0-6-3 16,3-2-3-16,-3-3 2 0,3-2 0 15,-3-3-6-15,0-8 0 16,3-3-4-16,3-2 0 15,3-6 1-15,0 1 2 16,0-1-3-16,2 0 0 16,1 4 4-16,0-1 1 15,3 2 2-15,0 6 0 16,0 6 4-16,-3 4 2 0,6 3 20 16,-9 3 7-1,-6 0-5-15,-3-3-4 16,-3 1-3-16,-6 7-1 15,-6-5-14-15,-3-6-3 16,0 1-18-16,0-3-5 0,3-3-41 16,-5-10-15-16,5-3-54 15</inkml:trace>
  <inkml:trace contextRef="#ctx0" brushRef="#br0" timeOffset="13">11283 9303 120 0,'-3'-6'46'0,"3"-1"-24"15,0 4-4-15,0 3 18 0,0 0-1 16,-3 0 4-16,0 3-10 15,-3-1-5-15,-6 3-14 16,-6 6-4-16,1 10 0 0,-1 3 1 16,3 5 1-16,3 6 0 15,3 2 0-15,3 8-2 16,6-6-1-16,9-7-1 16,6-6 0-16,3-4 4 15,5-12 3-15,1-10-4 0,0-8 1 16,-6 3-5-16,3-11 0 15,-3-2 1-15,-6-4 2 16,-4-4 1-16,-8 2 1 16,-2-5-7-16,-4 0 0 15,-3 2-8-15,0 4-3 16,0 4-30-16,0 3-11 16,3 6-36-1,3-1-50-15,3 3 36 16</inkml:trace>
  <inkml:trace contextRef="#ctx0" brushRef="#br0" timeOffset="14">11423 9316 176 0,'-21'8'68'0,"15"0"-36"0,0 16-31 16,3-8 16-16,0 2 4 15,0 6 5-15,3 2 3 16,3 3 2-16,3-2-16 15,9 10 0-15,6-11-1 0,3-4 1 16,3-12 1-16,-4-10 0 16,1-5 0-16,3-6-4 15,0-5-2-15,-3-5-4 0,-7 0 1 16,-8 0-2-16,-9-11 2 16,-6 3-4-1,-3 3 0-15,-2 2-10 0,-4 5-3 16,0 6-28-16,0 2-11 15,3 4-36-15,0 4-16 16,6 0 1 0</inkml:trace>
  <inkml:trace contextRef="#ctx0" brushRef="#br0" timeOffset="15">11706 9300 232 0,'3'11'88'0,"0"-1"-48"0,0 22-36 0,0-11 21 0,-3 8-1 16,-3 6 5-1,0-4-11-15,3 12-3 0,0-6-9 16,0 3-6-16,3-11-1 0,0-6-32 16,6-4-15-16,-1-6-38 15,4-8-51 1,0-7 36-16</inkml:trace>
  <inkml:trace contextRef="#ctx0" brushRef="#br0" timeOffset="16">11950 9377 208 0,'-12'-3'77'0,"0"8"-42"0,3 9-43 0,6-9 10 16,-6 6 16-1,3 4 10-15,0 7 6 0,0 4 2 16,3 6-19-16,9 2-8 0,6-2-4 16,3-6-1-16,3-4 2 15,6-9 3-15,0-13 5 16,2-8-4-16,4-5 2 16,-6-3-3-16,-3-3 2 15,-9-7 3-15,-6-1 3 16,-9 4-7-16,-9-9-3 15,-3 0-7-15,-3 3-2 16,-3 8-8-16,0 2-2 16,0 9-26-16,-2 2-13 0,2 5-33 15,12 3-14-15,9 8-8 32</inkml:trace>
  <inkml:trace contextRef="#ctx0" brushRef="#br0" timeOffset="17">12375 9406 264 0,'-17'0'99'0,"20"0"-54"0,-3 0-31 0,0-3 28 16,0 3-19 0,8 0-2-16,1 0-9 0,3-2 0 15,3-1-7-15,3 0-3 16,0 1-1-16,0-1-4 0,3 3 0 16,-4 5-25-16,7 1-9 15,-6-9-43-15,-3 11-18 16,-9 0-9-1</inkml:trace>
  <inkml:trace contextRef="#ctx0" brushRef="#br0" timeOffset="18">12343 9509 228 0,'-12'0'88'0,"24"0"-48"0,-3 0-47 15,3 3 53 1,2-1-12-16,4-2-12 16,3 3-6-16,0-3-10 15,6 0-4-15,2 0-1 0,1 0-17 16,-6 0-6-16,-3 0-58 16,-3 0-24-16</inkml:trace>
  <inkml:trace contextRef="#ctx0" brushRef="#br0" timeOffset="19">12831 9327 156 0,'-18'2'60'0,"18"-4"-32"0,0-1-13 16,0 3 18-16,0 0-3 15,9 0 2-15,3-3-9 0,0-2-2 16,6 0-12-16,2-1-5 0,1 4-1 15,3 2-2 1,-3 5-1-16,0 3-4 16,-3 13-2-16,-6 3 7 0,-15 5 4 15,-3 5-2-15,-6-2 0 16,-6 3 1-16,0 2 0 16,-3 0-5-16,-6-8 1 15,4-5 9-15,2-3 3 16,6-5 1-16,3-6 2 15,6 1-6-15,6-6-3 16,9-2-3-16,6-3 0 16,6-3 0-16,2 3 3 0,4 0-3 15,3 0-2-15,-3 0 2 16,0-3 2 0,-1 3-26-16,-2-2-11 0,-3-6-26 15,0 0-11 1,-3-8-40-16</inkml:trace>
  <inkml:trace contextRef="#ctx0" brushRef="#br0" timeOffset="20">13197 9020 252 0,'-6'0'96'0,"6"8"-52"0,0 7-54 16,0-1 14-16,0 2 3 0,0 10 5 16,0 6-1-16,0-3 1 15,0 0-7-15,3-3-5 0,3-2-1 16,0-3-37-16,0-5-14 15</inkml:trace>
  <inkml:trace contextRef="#ctx0" brushRef="#br0" timeOffset="21">13426 9401 264 0,'-9'8'101'0,"12"-8"-54"0,0 2-50 16,-3-2 32 0,18 3-4-16,0-3-7 15,0-5-6-15,3 5-7 16,2-6-4-16,4 6 0 0,-3-2-37 15,0-1-15-15,-6 0-51 16,-3 3-47-16,-9 0 54 16</inkml:trace>
  <inkml:trace contextRef="#ctx0" brushRef="#br0" timeOffset="22">13465 9533 268 0,'-3'0'101'0,"6"0"-54"0,12-3-48 0,-9 3 18 16,3-2-12-16,5-1-1 16,7-2-11-16,6-1-5 15,3 1-54-15,12-3-23 16,-4 3-8-16,-5 2-2 16</inkml:trace>
  <inkml:trace contextRef="#ctx0" brushRef="#br0" timeOffset="23">13893 9300 208 0,'-5'-10'79'0,"5"10"-42"0,2-6-28 16,1 4 22-16,6-1-6 15,0 0 0-15,6 1-7 16,0-1-3-16,0 0-9 16,0 6-6-16,0 2-3 0,-3 6 2 0,-6 7 2 15,-6 9 0-15,-6 2-1 16,-3 3-2-16,-9 2 1 16,0 1 1-16,-3 7 2 15,3-5-1-15,3-5 2 16,1-9 13-16,2-4 9 15,6-3-6-15,0-3-3 16,6-2-5-16,3-3-2 16,6-6 1-16,8 1 4 15,7-3-10-15,9-8-5 16,3 3 1-16,-1-1 1 16,1 9-13-16,3 0-7 0,-6 2-48 15,-10 0-18-15,-2 1-47 16</inkml:trace>
  <inkml:trace contextRef="#ctx0" brushRef="#br0" timeOffset="24">14572 9496 104 0,'0'0'41'0,"3"3"-22"0,-3-1 2 15,0-2 19-15,0 0-1 16,0 0-1-16,0 3-13 16,-3 2-2-16,-3-2-14 15,0-1-5-15,-3 1-3 0,3-3-1 16,-3 0 2-16,3 0-1 15,1 0-1-15,2-3 1 16,3-2-1-16,3 0-5 16,2 2-1-16,1 1 3 15,3-1 1-15,-3 3 2 0,0 0 0 16,0 0 6 0,-3 3 6-16,-3-3 3 15,0 0 0-15,-3 2-10 0,0 1-2 16,0-1-32-16,0 1-13 15,0 0-62 1</inkml:trace>
  <inkml:trace contextRef="#ctx0" brushRef="#br0" timeOffset="25">14551 9723 160 0,'0'0'63'0,"3"0"-34"0,3 3-19 0,-3 2 17 0,0 1 7 16,0 4 3-16,0 1-4 15,-3 7 0-15,-3 1-19 16,-3-3 1-16,-3 0-1 0,-3 0-7 16,-5 2-2-16,-1-2-34 15,3 0-15-15,-3-3-80 16</inkml:trace>
  <inkml:trace contextRef="#ctx0" brushRef="#br0" timeOffset="26">15340 9506 136 0,'0'-2'52'0,"0"2"-28"0,0-3-13 0,0 3 15 0,0-2 5 16,0-1 6-16,0 0-7 16,-3 1-3-1,0-1 7-15,-12 3-20 0,0 5-4 16,-2 1-3 0,-1 1-4-16,3 4-2 15,3 0 0-15,3-3-1 0,6 0-5 16,3 2 1-16,6 3 2 15,6-2 1-15,3 7 1 16,0-2 0-16,-1 3-3 16,-2-6 2-16,-3 0 5 15,-3 1 5-15,-3-1 6 16,-6-3 5-16,-9 4-10 0,0-6-3 16,-2 2-3-16,-1-5 0 15,0-2-2-15,0 0-2 16,3-3-19-1,3-3-8-15,0-2-26 0,6-3-9 16,6 0-29 0,3 0-30-16,0 0 45 15</inkml:trace>
  <inkml:trace contextRef="#ctx0" brushRef="#br0" timeOffset="27">15379 9517 208 0,'0'0'79'0,"3"3"-42"0,-3 2-30 0,3 0 20 16,0 6-5-16,0 10-1 15,0 6-9-15,0-1-3 0,0 0-5 16,0-2-3-16,3-3 2 16,-1-2-15-16,1-3-7 0,-3-6-41 15,0-2-18-15,3-5-15 16</inkml:trace>
  <inkml:trace contextRef="#ctx0" brushRef="#br0" timeOffset="28">15397 9456 216 0,'-6'-10'82'0,"6"10"-44"0,3-6-47 15,0 4 14-15,0-1-7 0,0 3 0 16,3-3-5-16,-1 3-3 15,4 0-32 1,0 3-15-16,0 0-17 0,3-1-4 16</inkml:trace>
  <inkml:trace contextRef="#ctx0" brushRef="#br0" timeOffset="29">15590 9491 160 0,'-15'5'60'0,"3"-2"-32"0,0 4-20 0,6-1 16 0,-2 2-3 16,-4 2 2 0,0 9-9-16,0 13-3 15,3-6-6-15,3-2-4 0,3 0 0 16,3-3-1-16,3-5 0 16,3-3-3-16,0-2 2 0,9-4-1 15,0-7 0-15,-1-2 0 16,-2-3-2-16,0-3 3 15,-6-3 0-15,0-5 3 16,0-2 1-16,-6 2-1 16,0 0 1-16,0 3-2 15,0 2 2-15,0 0-4 16,0 6 0-16,0 3-1 16,0 2-2-16,6 18 5 15,0 3 1-15,3 3 0 16,0 2 1-16,0 6 7 0,-3 0 5 15,-3-3-1-15,-3-2 2 16,-6-1-5-16,-3-2 1 16,-3-3-7-16,0-5-1 15,-3-3-9-15,0-5-4 16,0-5-28-16,1-3-12 16,-1-3-29-1,3-2-42-15,6-3 38 16</inkml:trace>
  <inkml:trace contextRef="#ctx0" brushRef="#br0" timeOffset="30">15679 9575 184 0,'0'8'71'0,"3"8"-38"0,0 18-39 15,0-23 12-15,-3 2 16 16,0 3 10-16,0 0-3 15,0-3-2-15,0 1-15 16,0-4-8-16,0-2 0 0,0-3-5 16,3 1 0-16,-3-6 1 15,3-6 2-15,3-4-8 16,0-3-3-16,3-9 2 16,3-4 2-16,0 2 0 15,0 3 4-15,0 5 4 16,3 3 6-16,0 5-3 0,-1 8 2 15,1 8 6 1,3 13 3-16,-3 0-6 0,-3 3-4 16,0-3-2-16,-3 0-1 15,0-2-5-15,0-6 1 16,-3 0-31-16,0-2-14 16,-1-3-48-1,4-6-47-15,3-4 48 16</inkml:trace>
  <inkml:trace contextRef="#ctx0" brushRef="#br0" timeOffset="31">16191 9382 160 0,'-15'-5'63'0,"15"5"-34"0,0 2-27 16,0-2 32-1,0 14-3-15,0 4 0 16,0 6 1-16,0 3-18 16,0-1-1-16,0 8-2 0,0 1-6 15,0-6-1-15,0-3-7 16,0-5-2-16,0-5-49 16,0-2-21-16,0-1-26 15</inkml:trace>
  <inkml:trace contextRef="#ctx0" brushRef="#br0" timeOffset="32">16057 9554 244 0,'-3'-8'90'0,"9"11"-48"0,3-6-42 0,-3 3 16 16,6 0-3-16,3-2 3 15,6-1-9-15,6 0-2 16,-1 1-3-16,1-1-48 0,-3 0-19 16,3 1-42-16</inkml:trace>
  <inkml:trace contextRef="#ctx0" brushRef="#br0" timeOffset="33">16450 9514 172 0,'-3'14'66'0,"6"-1"-36"0,0 24-24 16,0-19 17-16,-3 4 3 15,0-1 5-15,0 0-9 16,0-3 0-16,0-2-13 0,0-2-5 0,0-1-3 16,0-3-1-16,0-2 2 15,0-2-3 1,0-6 0-16,0-3-4 0,0-2-1 16,0-3-2-16,0-3 0 15,3 1 2-15,-3-14 2 16,9 0 2-16,0 3 1 15,0 0 1-15,0 2 0 16,0 3 0-16,3 3 0 16,0 2 2-16,-3 6 3 0,3 5-2 15,-1 5 0 1,1 9 10-16,-3 2 3 16,-3 5 1-16,0-3 0 15,-3 1-5-15,-3-3-2 0,0-1-4 16,0-4 1-1,0-3-4-15,0 0-2 0,0-3 0 16,3-7-4 0,0-4 0-16,3-2-7 15,6-15-4-15,0 4 3 16,0 0 2-16,0 6 5 16,0 3 2-16,0 4 2 0,-4 4 0 15,1 10 4 1,0 8 2-16,0-1 0 15,-3 1-1-15,0-2-1 16,-3-1 0-16,3 0-9 16,-3-2-4-16,3-1-35 0,0-2-14 15,3-3-19 1,0-2-40-16,3-3 31 16</inkml:trace>
  <inkml:trace contextRef="#ctx0" brushRef="#br0" timeOffset="34">16891 9559 160 0,'-18'-5'63'0,"15"8"-34"0,-6-3-14 0,6 2 18 16,-3 4-7-16,0-1-1 16,-3 8-10-16,0 8-4 0,0 1-6 15,1 1 1-15,2 1 3 0,0 0-3 16,3-5-1-1,3 2-5-15,3-3 0 16,3-5 2-16,2-7 3 0,1-6-4 16,3-3-1-16,-3-2-5 15,0-6 1-15,3 1 0 16,-3-4 2-16,-3 1 1 16,-6-13 3-16,0 2-1 15,0 3 2-15,0 5-2 16,0 3-1-16,0 5-2 15,0 2 1-15,0 12 1 16,6 10 0-16,0 2 2 0,0 1 1 16,3-1-4-16,0 1 1 15,3-3-13-15,-3-3-7 16,2-3-29-16,1 1-11 16,0-6-29-1</inkml:trace>
  <inkml:trace contextRef="#ctx0" brushRef="#br0" timeOffset="35">17099 9599 208 0,'-18'-18'77'0,"12"18"-42"0,0 0-23 0,3 0 21 16,-2 8-17-16,-1 7-4 15,-3 1-7-15,0 0-2 0,0 3-1 16,0 2 3-16,0-3 1 0,3-2 0 15,3 0-1-15,3-3-1 16,3-5 0 0,0 0-2-16,3-5 1 0,0-3 0 15,3-3 1-15,-3-5-2 16,3-2 1-16,-3 2 0 16,0-3 1-16,0 3-5 15,-3-2 1-15,-3 4 0 16,2 1 0-16,-2 0-3 15,0 5 0-15,3 8-1 16,0 2 0-16,6 6 0 16,3 5 0-16,0 6 7 0,-3-3 5 15,0 2 7-15,-3-2 3 16,-9 0 4-16,-6-1 3 16,-3-1-11-16,-3-4-3 15,-3-2-3-15,-2-3 0 16,-4-5-11-16,-3-2-3 15,-3-6-24-15,3-6-10 16,1-2-23-16,5-2-11 16,6-1-42-1</inkml:trace>
  <inkml:trace contextRef="#ctx0" brushRef="#br0" timeOffset="36">17251 9517 228 0,'6'-3'85'0,"-3"3"-46"0,0 3-15 16,-3-3 29-16,0 0-9 15,0 0-4-15,0 0-22 16,0 0-11-16,0 0-5 0,0 0-5 15,0 0 0-15,0 0-40 0,0 0-17 16,0 5-75 0</inkml:trace>
  <inkml:trace contextRef="#ctx0" brushRef="#br0" timeOffset="37">17296 9747 208 0,'-6'8'79'0,"6"-8"-42"0,0 0-32 0,0 0 19 16,0 0 5-16,-3-2 4 15,0 2-9-15,0 0-4 16,3 0-11-16,0 0-13 0,0-3-5 16,3 0 2-16,0 3 2 15,-3 0 0-15,3 0 4 16,-3 0 2-16,0 0 4 15,0 0 2-15,0 3 3 16,-3 0-12-16,0-3-5 16,0-3-79-16,0 0-74 15,0-2 42-15</inkml:trace>
  <inkml:trace contextRef="#ctx0" brushRef="#br0" timeOffset="38">17852 9335 84 0,'-3'-3'33'0,"0"0"-18"0,-12 1 11 16,7-1 18-16,-1 3-8 16,0 3-1-16,-6 7-14 0,0 6-3 15,-3 3-10 1,0 4-1-16,0 9 0 0,3 10-3 16,4 6-1-16,8 0 3 15,6-6 3-15,8-5 5 0,13-8 3 16,9-5-3-16,0-8 2 15,2-8-5 1,-2-8-1-16,0-8-2 0,-3-16 0 16,-9 0 2-16,-4-2 4 15,-11-3 1-15,-12-3 0 16,-5-2-1-16,-7 4 1 16,-12 7-4-16,0-1-1 15,3 5-6-15,4 3-3 16,2 8-25-16,6 1-9 15,6 7-38-15,9 5-17 16,15 3-31 0</inkml:trace>
  <inkml:trace contextRef="#ctx0" brushRef="#br0" timeOffset="39">18043 9377 104 0,'9'-3'41'0,"-18"3"-22"0,15 3-7 0,-6-3 35 16,3 10-3-1,0 6-12-15,0 3-4 16,0 5-17-16,-3 2 4 0,0 6 3 16,0 2-8-16,0 1-1 15,0-9 4-15,0-5 3 16,0-2-8-16,0-3-2 15,0-6 0-15,0-2 1 16,0 0-6-16,0-8 0 16,0 0-1-16,0-18-7 15,3-1 0 1,0 1-2-16,0-1 1 0,3 1 2 16,2 2 2-1,1 2 4-15,3 4 2 0,3 5-7 16,0 7-4-16,3 6 11 15,0 0 5-15,-3 16-2 16,0-3-1-16,-1-2 4 16,-2-1 3-16,-3-2 2 15,-6 0 3-15,-6-3-3 16,-3 0 0-16,-6-2-10 16,-5-3-1-16,-4-3-9 15,0 0 0-15,-3-2-8 16,-3-3-1-16,6 0-11 15,4-3-43-15,20-5-63 32</inkml:trace>
  <inkml:trace contextRef="#ctx0" brushRef="#br0" timeOffset="40">18558 9379 152 0,'-3'-2'57'0,"3"2"-30"0,-3 0-7 16,3 5 19-16,-3 0-13 15,0 1-2-15,0 2-12 0,-3 2-3 16,-6 6-5-1,3 8 4-15,-6 10 2 0,9 9-3 16,3-4-2-16,0-2-2 0,9-5-3 16,3-5 7-16,3-6 5 15,3-5 5-15,3-8 2 16,3-8-4 0,-1-6-1-16,1-10-4 0,-3-5 1 15,0 0-6-15,-6-3-1 16,-3-2 0-16,-3-3 0 15,-6 0-2-15,-3 5-2 16,-6 3-2-16,0 2 1 16,-3 1-6-16,0 4 0 15,3 4-37-15,0 7-13 16,3 0-28-16,3 3-54 16,3 0 33-16</inkml:trace>
  <inkml:trace contextRef="#ctx0" brushRef="#br0" timeOffset="41">18769 9417 152 0,'-3'0'57'0,"0"5"-30"0,3 5-34 16,-6-2 10-16,3 6 10 16,0 4 6-16,6 6 6 15,0 13 2-15,3 0-14 16,0-3 3-16,3-2 2 0,3-3-2 0,6-8 3 15,-3-2-1 1,3-8-2-16,2-4 0 16,4-7 0-16,-3-2 0 0,-3-6 0 15,-3-11 3-15,-6-4 0 16,-3-1-6-16,-9-3-3 16,-6-2-5-16,-3 3-4 15,-3-1 0-15,0 6-1 16,-3 3-7-16,0 4 0 15,3 4-32-15,4 2-12 16,-1 3-40-16,6 2-17 16,6 3 8-16</inkml:trace>
  <inkml:trace contextRef="#ctx0" brushRef="#br0" timeOffset="42">19076 9369 216 0,'0'3'82'0,"6"2"-44"0,-3 16-33 15,0-10 17-15,-3 7 12 16,3 6 8-16,0 2-17 16,0 6-7-16,-1 3-11 15,1-4-3-15,0-2 0 0,-3-5-2 16,3 0 1-16,-3-5-24 15,0-4-11-15,0-1-38 16,0-6-18-16,0 0-16 16</inkml:trace>
  <inkml:trace contextRef="#ctx0" brushRef="#br0" timeOffset="43">19293 9459 180 0,'-6'-3'68'0,"6"6"-36"0,-3 0-37 0,3-1 10 16,-3 6 3-16,0 5 5 0,-3 3 5 15,0 11 3-15,0 7-11 16,3-2-6-16,3 2-2 0,3-2 0 16,6-6 3-16,3-2 7 15,3-5 4-15,12-9 3 16,-3-7 3-16,2-6-6 16,1-7-1-16,-3-11-3 15,-3-9 0-15,-6 1 7 16,-9-5 2-16,-6-3-4 15,-6 3-2-15,-3 7-1 16,-6-2 2-16,-6 0-9 0,0 5-4 16,3 6-22-1,-3 7-8-15,4 6-30 0,2 10-12 16,3 3-67 0</inkml:trace>
  <inkml:trace contextRef="#ctx0" brushRef="#br0" timeOffset="44">19704 9509 280 0,'-6'-3'104'0,"9"6"-56"0,0-3-49 0,-3 0 18 15,6 0-1-15,3 0 2 16,3-3-9 0,2 1-3-16,10-1-4 0,3 1-2 0,0-1 1 15,-3 3-8 1,-1 0-3-16,-2 0-27 0,-3 0-14 16,-3 3-53-1,-3 2-40-15,-6 0 57 16</inkml:trace>
  <inkml:trace contextRef="#ctx0" brushRef="#br0" timeOffset="45">19692 9668 216 0,'-6'3'82'16,"9"-3"-44"-16,6 2-42 0,0 1 13 0,0-3 4 15,6 0 3 1,-1-3-3-16,10 1-3 0,3 2-5 16,0 2-4-16,0-2 2 15,-4 3-15-15,-2-3-7 0,-3 2-87 16</inkml:trace>
  <inkml:trace contextRef="#ctx0" brushRef="#br0" timeOffset="46">20254 9379 164 0,'-3'-5'63'0,"0"5"-34"0,6 0-25 0,-3 0 15 16,0 0 4-16,3 11 6 0,6 5-3 16,-3 7 2-16,0 7-16 15,0 7-5-15,0 5-2 0,0 0-1 16,-3-7 0-16,0-4-2 16,0-7-2-16,0 0-6 15,-3-8-1-15,3-3-48 16,-3-5-18-16,0-8-23 15</inkml:trace>
  <inkml:trace contextRef="#ctx0" brushRef="#br0" timeOffset="47">20186 9562 280 0,'-15'-5'104'0,"18"5"-56"0,0 0-56 0,-3 0 18 15,6 0 4-15,3 0 6 16,6-3 1-16,12-2 2 16,2 2-13-16,7-2-8 0,3 2-2 15,5-2-7-15,-2 2 0 16,-3 1-65-16,-4-1-29 16,-5 0-20-16</inkml:trace>
  <inkml:trace contextRef="#ctx0" brushRef="#br0" timeOffset="48">20635 9491 180 0,'-12'-8'68'0,"10"5"-36"0,-1 0-15 0,3 1 20 0,0-1-6 15,0 0-1-15,3-2-16 16,2 0-7-16,7-3-4 15,3 3-3-15,6-1 3 0,6 4-4 16,-3 2-2-16,-1 2-3 16,-5 9-1-16,-3 5 6 15,-6 5 5-15,-6 5-2 0,-9 9 1 16,-12 2 1 0,-3-5 0-16,-2-3 0 0,-1-5 0 15,0-1 4-15,3-7 5 16,0-3 4-1,9-2 2-15,4-3-8 0,2 0-2 16,6-3-3-16,6-2-1 16,5-3-3-16,7 0 1 15,12 0-4-15,3 0 0 16,0 0-4-16,-4 0 1 16,1 0-18-16,-3 0-8 15,-6 0-17-15,-3-3-9 16,-7 1-44-1,-2-1-32-15,-3-2 59 16</inkml:trace>
  <inkml:trace contextRef="#ctx0" brushRef="#br0" timeOffset="49">20912 9125 240 0,'-6'-2'90'0,"9"4"-48"0,0 20-45 16,0-6 16-16,0 2 4 16,0 6 6-16,-3 0-12 15,3-1-4-15,0 4-4 0,0 2 0 0,3-5 0 16,0-3-21-1,-3-5-10-15,0 0-50 16,0-3-62-16,-3 0 34 16</inkml:trace>
  <inkml:trace contextRef="#ctx0" brushRef="#br0" timeOffset="50">21159 9504 236 0,'-6'-3'90'0,"12"6"-48"0,-6-3-34 16,0 0 24-16,3 0-5 15,9-3 4-15,6 1-13 16,3-4-5-16,6 1-8 16,2 0-6-16,1-1-2 0,-3 4-29 15,3-1-12-15,-6 3-48 16,-7 5-56 0,-5 3 43-16</inkml:trace>
  <inkml:trace contextRef="#ctx0" brushRef="#br0" timeOffset="51">21222 9660 264 0,'-3'0'99'0,"18"3"-54"0,-3-19-46 0,-6 13 20 16,5-8-11-16,4 4-2 16,6-1-3-16,6 0 0 15,3 2-2-15,2 1-47 0,-2 0-19 16,-3 0-44-1</inkml:trace>
  <inkml:trace contextRef="#ctx0" brushRef="#br0" timeOffset="52">21731 9419 216 0,'-12'-8'82'0,"12"-8"-44"0,6 6-31 0,0 2 18 16,3 0-13-16,6 0-2 15,2 0 3-15,4 3 1 16,0 2-7-16,-3 11-4 0,-3 3-2 16,-3 4-4-16,-9 9 0 15,-9 8-3-15,-9 8-1 16,-6 7 6-16,-3 1 2 15,-3-8 5-15,-2-6 1 16,5-5 12-16,3-5 5 0,3-5-1 16,6-4 0-1,6-4-8-15,9-3-2 16,6-5-3-16,9-3 1 16,9-3-4-16,6 0-2 0,2 1-5 15,7-1 0-15,0 0-5 16,-7 1 1-16,-2 2-22 15,0 0-11-15,-12 2-33 16,-3 1-14-16,-7 2-32 16</inkml:trace>
  <inkml:trace contextRef="#ctx0" brushRef="#br0" timeOffset="53">22725 9430 228 0,'-12'0'88'0,"12"2"-48"0,0 6-47 16,0 0 14-1,0 8 4-15,0 3 7 0,0 2-9 16,0 13-2-16,3 1-5 16,0-9 1-16,0-5 2 0,-3-5-15 15,3 0-8-15,0-3-38 16,3-7-13-16,-6-6-20 16</inkml:trace>
  <inkml:trace contextRef="#ctx0" brushRef="#br0" timeOffset="54">22716 9414 260 0,'-12'-11'96'0,"6"-2"-52"0,0 8-45 0,6 5 33 16,0-8-5-1,3 3-9-15,6-3-5 16,3 0-8-16,6 2-6 0,3 1 0 15,3 0-4-15,5 2-1 16,-2 1-8-16,0-1-2 16,-3 6 4-16,-3-3 5 15,-4 2 2-15,4 1 0 16,-3 5 1-16,-3 5 0 16,3 0 3-16,0 0 2 15,-3 3-5-15,-4 5 1 0,1 1 3 16,-3 1 4-16,0 1-1 15,0 5 0-15,-6 6-3 16,6-9-1-16,-6-2 1 16,-3-5 2-16,0-4 1 15,-6-4 1-15,-6 0-5 16,-12-3 1-16,4-3 2 16,-10 0 1-16,3 0 1 15,-6 1 2-15,-2-4-3 16,2 1 0-16,3-3-1 15,6 0 1-15,3 0-20 0,1 0-8 16,11-3-36 0,3 1-13-16,6-4-22 15</inkml:trace>
  <inkml:trace contextRef="#ctx0" brushRef="#br0" timeOffset="55">22740 9260 208 0,'-12'-5'79'0,"18"10"-42"0,-6-5-43 31,6 8 34-31,0 3 1 0,3 2 0 15,0 14-3-15,6 2-14 16,2 0-5-16,-2 0-1 0,3 0 3 16,-3-2 5-16,-3-6-4 15,0-3 2-15,-3-5-7 16,-6 1-1-16,6-6 0 16,-3-3 0-16,0-5 2 15,0-5 3-15,2-9-4 16,1-7-1-16,6-13-2 0,12-9 1 15,0-17-4 1,9-7 0-16,5 1 1 0,1 3 0 16,6 2 0-16,-7 8 0 15,-8 11-22 1,3 7-10-16,-7 6-37 0,-2 8-16 16,0 3-30-1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9:18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5276 7848 176 0,'-3'-8'68'0,"3"5"-52"0,3-2 14 15,-3 5 4-15,3-3-2 16,0 0 3-16,-3 3-4 16,0 0-1-16,3 0-17 15,3 6 1-15,0 2 2 0,3 5 1 16,0 5 1-16,3 6 2 16,0 0 0-16,0 2-7 0,0 4-3 15,0-1-1-15,-1 0-1 16,1 0-4-16,0-3-1 15,0-2-1-15,0-5 1 16,-3-3 0 0,0-6 3-16,-3-2-3 0,0-3 0 15,-3-2 3-15,3-6 3 16,-3-5-2-16,0-2 1 16,0-6-5-16,3-3 0 15,-3-2-1-15,3-3 1 16,0 1-4-16,-1-4 0 15,1-2 1-15,0 0 0 16,3 0 0-16,-3 2 2 0,3 1-1 16,0-1 2-16,-3 4-2 15,0 2 2-15,0 2-2 16,-3 3 2-16,-3 3-4 16,3 2 0-16,0 3-17 15,0 3-8-15,0 2-26 16,3 3-12-1,3 6-30-15,6-1-11 0,3 0-12 16</inkml:trace>
  <inkml:trace contextRef="#ctx0" brushRef="#br0" timeOffset="1">5898 7848 244 0,'0'0'90'0,"0"0"-70"0,0-6 2 0,0 4-6 15,-3-1 4-15,0-2 7 16,-2-1 3-16,-4 1 2 16,-3 0-17-16,-3 2-2 0,0 6 0 15,-3 5-7-15,0 2-3 16,0 9-2-16,0 7-1 16,4 3-3-16,2 3 2 15,3 0-4-15,6 0 1 16,3-3 0-16,6-3 2 15,3-2 1-15,3-5 1 16,2-9 0-16,4-5 2 16,0-7-1-16,3-9-1 15,0-5 3-15,0-2 0 16,-3-3 1-16,-4-6 0 0,-5 1 2 16,0 2 3-16,-3 3-4 15,-3 2-1-15,0 6 7 16,-3 2 2-16,0 9-9 15,0 2-4-15,3 10-3 16,0 6 2-16,3 3 0 16,0 2 1-16,3 3 0 15,0 0 0-15,3-3-3 16,-3 0 2-16,3-5-15 16,0-3-4-16,-4-5-19 0,4-3-7 15,0-7-20-15,0-9-9 16,0-8-34-1</inkml:trace>
  <inkml:trace contextRef="#ctx0" brushRef="#br0" timeOffset="2">6148 7400 244 0,'-8'0'93'0,"8"6"-72"0,0 2-4 0,0 0-7 16,0 10 14-16,0 9 11 0,0 7 2 16,0 11 0-16,-3 8-20 15,3 8-8-15,0 2-2 0,0-2-2 16,0-5 2-16,3-6-6 16,0-5-1-16,-1-5-2 15,1-14 0-15,0-5-22 16,0-2-10-1,3-3-20-15,0-6-6 16,0-10-28-16,3-8-46 16,0-5 38-16</inkml:trace>
  <inkml:trace contextRef="#ctx0" brushRef="#br0" timeOffset="3">6291 7800 276 0,'-6'0'104'0,"3"0"-81"0,3 5-8 0,0 1-11 15,0 4 6-15,0 6 5 16,0 8 6-16,3 2 4 16,0 3-13-16,3 3-2 0,3 0-3 15,0-3-3-15,3-3-1 16,0-2-1-16,3-5-2 16,0-6 3-16,0-5 0 15,0-8 1-15,2-8 2 16,-2-5-1-16,0-8 0 15,-3-6-3-15,0-2-2 16,-3-3 1-16,-3 3 1 16,-3 3-1-16,0 5 2 15,0 2 2-15,0 6 2 16,0 5-3-16,0 5-3 0,3 8 0 16,0 9 1-16,3 4 1 15,-1 6 3-15,4 0-3 16,0 2 0-16,-3 1-1 15,0-1 1-15,0-2-11 16,0-5-4-16,3-4-34 16,0-4-13-16,3-8-33 15,3-11-12-15,-1-5-2 16</inkml:trace>
  <inkml:trace contextRef="#ctx0" brushRef="#br0" timeOffset="4">6768 7848 316 0,'-12'13'118'0,"12"-8"-92"0,6 0-9 16,-6-5-10-16,6 6-5 0,-3-1 3 15,3 3 9-15,5 2 3 16,1-2-8-16,-3-2-3 0,6-4-2 16,0 1 0-16,3-3 0 15,6-3 2-15,-6-2 1 16,-1-3 1-16,-2-2 2 15,-3-4-5-15,-6 4-1 16,0 2-2-16,-9-5 1 16,-6-6-2-16,-6 3 2 15,-6 6-9-15,-2 4-3 0,-1 9-2 16,-3 10-1-16,0 6 4 16,9 2 3-16,4-5 9 15,-1 13 5-15,0 8 0 16,9 0 2-16,9 0-4 15,9-3-2-15,9-2-2 16,8-3-3-16,10-8 1 16,6-7 1-16,-1-12-17 15,1-7-4-15,3-8-53 16,-7-8-22-16</inkml:trace>
  <inkml:trace contextRef="#ctx0" brushRef="#br0" timeOffset="5">4791 8916 160 0,'-12'0'60'0,"9"0"-47"0,0 0 10 16,3 0 3-16,0 0-2 16,0 0 3-16,0 0-2 15,0 0 0-15,0 0-14 0,3 6-4 16,0-4-1-16,0 1 1 0,3 2 3 16,0 1-1-16,3-1 0 15,0-2-3-15,0-1 1 16,3 1-2-16,0-3 2 15,0-3 5-15,0-2 2 16,-1 0-3-16,1-3 1 16,0 0-5-16,-3-3 1 15,0 1-5-15,-3-1 0 16,-6 0 1-16,0 1 2 16,-3-1-3-16,-3 1-2 15,-3 2 0-15,-3 2 1 16,-3 1-1-16,1 3-1 15,-4 4 3-15,0 3 0 16,-3 3-1-16,0 3-2 0,3 2-2 16,0 0-1-16,4 3 2 15,2 5 0-15,6 3-2 16,3 0 2-16,3 3 1 16,9-1 0-16,3 0-3 15,2-4 2-15,7-4 1 16,3 1 0-16,3-9-3 15,3-4 2-15,-1-6-1 16,1-6-2-16,-3-4-19 16,-3-6-10-16,-3 0-32 15,-4-3-13-15,1 1-36 16</inkml:trace>
  <inkml:trace contextRef="#ctx0" brushRef="#br0" timeOffset="6">5056 8834 236 0,'-9'8'90'0,"9"0"-70"0,0 3-5 0,0-3-6 15,0 2 16-15,0 6 11 16,0 3-1-16,3 2 0 16,-3 0-20-16,0 0-9 0,0-2-2 15,3-3-1-15,-3-3 1 16,0-2 0-16,0-4 0 15,0-1 2-15,0-6 3 0,0-8-9 16,0-5-2-16,0-6-4 16,3-2 1-16,0 0 1 15,3 0 2-15,3-1-1 16,3 4-1-16,0 2 0 16,0 3 3-16,3 2 0 15,-1 6 3-15,1 5 1 16,0 5 3-16,0 6 3 15,0 2 2-15,-3 6-1 16,0 4 1-16,-3 4-4 16,-3-1-2-16,0 1-2 15,0-3-3-15,-1-6-4 16,-2-5 0-16,3-2-27 16,0-6-9-16,0-5-22 0,3-5-9 15,3-8-52 1</inkml:trace>
  <inkml:trace contextRef="#ctx0" brushRef="#br0" timeOffset="7">5494 8882 260 0,'3'-5'96'0,"-3"2"-75"0,0 0 6 0,0 3-4 16,-3-2 0-16,-3-1 3 15,0 1 0-15,3 2-1 16,-9 0-14-16,-6 0 2 0,-3 2 3 15,0 6-8-15,0 3-4 16,4 2-3-16,2 3 1 16,3 5-3-16,3 3-2 15,6 2-3-15,3 3 1 16,6-2 3-16,6-3 1 0,6-3-2 16,5-5 2-16,4-8-15 15,3-6-6-15,0-7-20 16,-6-3-6-16,-4 0-19 15,7-5-6-15,3-8-26 16</inkml:trace>
  <inkml:trace contextRef="#ctx0" brushRef="#br0" timeOffset="8">5699 8887 220 0,'-6'-16'85'0,"0"16"-66"0,3-2 10 0,3 2-1 16,-3 0-3-16,-3 0 0 15,0 2-10-15,0 4-2 16,-3 2-7-16,0 2-2 0,3 4 2 15,1 1-1-15,2 7 2 16,3 1-4 0,5 1 0-16,4-3 1 15,0 1 0-15,3-4 2 0,3-5 3 16,0-5 0-16,3-8 0 16,0-8-1-16,0-5 0 15,-4-3-2-15,-2-2 1 16,-3-1 5-16,-6 3 2 0,0 3-3 15,-9-3 1-15,3 3-7 16,-6-3-3-16,-2 0-4 16,-1 3 1-16,0 2-23 15,3 3-12-15,6 3-21 16,3 5-9-16,0 0-16 16,9 0-6-16,12-3-7 15</inkml:trace>
  <inkml:trace contextRef="#ctx0" brushRef="#br0" timeOffset="9">6062 8848 264 0,'3'-3'101'0,"-3"3"-78"0,0-3 6 16,0 3 0-16,0-2-7 16,0 2-1-16,-6 0-7 15,0 0-1-15,-6 2-8 0,3-2-5 16,-6 8-1-16,1-2-6 0,-1 7-3 15,3-3 6-15,0 12 1 16,3-7 0-16,6 9 2 16,0-5-4-16,6 2 1 15,0-5 0-15,6-3-1 16,-3-2-1-16,6-9 1 16,-3 1 3-16,3-11 3 15,-3 3 2-15,2-9 1 16,-2 1-2-16,3-11 1 15,-3 3-7-15,-3-13 1 16,0 5-4-16,-3-14 0 16,0 9 4-16,-3-6 3 15,0 9 5-15,-3-1 2 16,0 5 5-16,0 6 5 16,0 0-7-16,0 10-1 0,0 1-3 15,3 13-1-15,0-1-1 16,0 17 0-16,0-1 0 15,6 11 2-15,-3-5 1 16,6 11 1-16,-3-6 0 16,3 5 2-16,0-5-5 15,3 6-3-15,-3-9-4 16,3 0-1-16,-3-4-9 16,-1-6-5-16,1-3-20 0,3-8-6 15,-3 0-31-15,3-10-10 16,-3 0-22-1</inkml:trace>
  <inkml:trace contextRef="#ctx0" brushRef="#br0" timeOffset="10">6253 8819 268 0,'-6'0'101'0,"6"0"-78"0,3 5 6 0,-3-5-2 15,0 5-2-15,0 0 2 16,0 9-8-16,0-4-4 15,0 9-8-15,0-6-5 0,0 8 1 16,0-5-2-16,0 3 2 0,0-4-24 16,0-1-8-16,0-4-50 15,6-7-19-15,-3 0-17 16</inkml:trace>
  <inkml:trace contextRef="#ctx0" brushRef="#br0" timeOffset="11">6229 8739 316 0,'-15'-2'121'0,"15"2"-95"0,6 2-6 15,-6-2-11-15,0 0-9 16,0 0 2-16,3 3-1 16,-3-3-1-16,6 2 1 15,-3 1-32-15,6 0-14 0,0-1-52 16,6-2-54-16,-4 0 51 15</inkml:trace>
  <inkml:trace contextRef="#ctx0" brushRef="#br0" timeOffset="12">6387 8850 272 0,'-6'24'104'0,"6"-24"-81"0,6 27 1 0,-3-22-7 15,0 11 1-15,0-3 6 16,-1 6-2-16,1-4-1 15,0 1-11-15,0-3-4 0,0-2-2 16,0 0 2-16,0-6 1 16,-3 0 1-16,3-7 0 15,-3-1-7-15,0-10 0 16,0 2-3-16,3-7-2 16,0 2 0-16,3-5 0 0,0 2 0 15,6 1 3-15,-3 2-2 16,6 2-1-16,-3 4 3 15,6 5 2-15,-3 2 6 16,-1 8 4-16,1 0 7 16,-3 11 3-16,0-2-4 15,0 9 0-15,-3-4-8 16,0 5-3-16,-3-3-3 16,0 0-3-16,0-5-19 0,0-3-10 15,-3-2-23-15,3-6-9 16,0 0-19-16,5-10-5 15,-2 2-29 1</inkml:trace>
  <inkml:trace contextRef="#ctx0" brushRef="#br0" timeOffset="13">6934 8842 288 0,'-3'-8'107'0,"3"8"-83"0,-6-5 13 0,6 5-1 16,-3 0-6-16,0 0 2 15,-3 0-9-15,0 0-2 16,-8 5-12-16,2-2-8 0,-6 8-1 16,3-3 0-16,0 5 2 15,3-3-6-15,6 9-1 0,0-3-1 16,6 2 2-16,0-2 2 16,6-3 1-16,0 1 1 15,6-6 2-15,-3-3-1 16,3-8-1-16,0 1-2 15,0-9 1-15,-3 3 1 16,0-5 2 0,0 2 1-16,-4-2 1 0,1 2 0 15,-3 1 0-15,0-1-7 16,0 6 0-16,0 0-6 16,3 7 1-16,0 1 2 15,6 16 1-15,-3-6 3 16,6 26 1-16,-3-7 16 0,6 16 7 15,-6-11 16-15,-6 8 6 16,0-11 3-16,-12 3 1 16,0-5-22-16,-30 0-8 15,9-6-9-15,-23-5-4 16,8-5-35-16,-9-8-15 16,10-2-53-16,-4-9-22 15,9 0-63 1</inkml:trace>
  <inkml:trace contextRef="#ctx0" brushRef="#br0" timeOffset="14">18957 7596 156 0,'3'-8'57'0,"-3"6"-44"0,3 4-1 0,-3-2-5 16,0 0 10-16,6 3 6 16,-4 2-3-16,4 3-1 15,-3 3-11 1,0 5-1-16,0 7 3 0,0 9-6 0,0 10-2 16,-3 9-1-16,0 4-1 15,0 4 0-15,0 7 0 16,0 2 0-16,0 1 2 15,0 3-1-15,0-1-1 16,0-7-17-16,0-4-6 0,3-1-20 16,-3-4-8-16,3-2-23 15</inkml:trace>
  <inkml:trace contextRef="#ctx0" brushRef="#br0" timeOffset="15">19073 9099 192 0,'-9'26'71'0,"9"1"-55"0,-3 7-5 0,3-15-3 16,0 7-3-16,-3 6 2 16,0 2 1-16,0 6 2 15,0 5-5-15,3 3-3 0,0-3-1 16,0 2-4-16,0 1 2 16,0-3-21-16,0-3-8 15,0 3-56 1</inkml:trace>
  <inkml:trace contextRef="#ctx0" brushRef="#br0" timeOffset="16">19049 10308 140 0,'-3'21'52'0,"3"3"-41"0,-3 16 13 16,3-19 2-16,0 8-6 16,0 13 1-16,-3 1-8 15,0 4 0-15,3 9-8 16,-3 7-3-16,3 6-1 0,0 0-1 16,3 0 0-16,0 2-18 15,0 1-5-15,0-1-31 16,3-7-43-16,0-3 20 15</inkml:trace>
  <inkml:trace contextRef="#ctx0" brushRef="#br0" timeOffset="17">19049 11888 208 0,'-12'21'79'0,"9"-5"-61"0,-3 16-1 16,6-14-5-16,0 14-2 16,-3 13 1-16,0 8 3 15,0 2 4-15,0 3-10 16,0 3-2-16,3 3 0 0,0-1-8 15,3 1 0 1,3-6-33-16,0-5-14 16,0-5-52-16</inkml:trace>
  <inkml:trace contextRef="#ctx0" brushRef="#br0" timeOffset="18">18992 13478 180 0,'-9'-5'68'0,"9"7"-52"0,-3 1-10 16,3 2-7-16,3 6-5 0,-3 7 2 15,3 9 6-15,0 7 4 16,0 8-3-16,0 3 9 0,-3 8 5 16,0 3-9-16,0 5-2 15,0 2-2-15,0 1 0 16,0-1-5-16,0-7 1 16,3-3-22-16,0-3-8 15,-3-2-51 1</inkml:trace>
  <inkml:trace contextRef="#ctx0" brushRef="#br0" timeOffset="19">19031 14907 156 0,'-6'39'57'0,"3"-10"-44"0,-3 11 3 15,3-19 0-15,0 8-4 16,0 3 1-16,-3 5-5 16,0 6 0-16,3 1-5 15,0 4-2-15,0 0 0 0,0 2-10 16,0 0-2-16,3 3-69 15</inkml:trace>
  <inkml:trace contextRef="#ctx0" brushRef="#br0" timeOffset="20">18986 16058 268 0,'-20'13'101'0,"14"0"-78"0,0 6-11 0,3-6-9 16,0 3-7-16,0 10 2 16,0 6-1-16,3-6-1 15,0 6 3-15,0-5-9 0,0-1-3 16,3 0-22-16,3 1-10 0,0 2-47 16</inkml:trace>
  <inkml:trace contextRef="#ctx0" brushRef="#br0" timeOffset="21">19016 17082 232 0,'-18'47'88'0,"12"-26"-69"0,0 16-3 16,6-21-6-16,0 3-8 16,0 7-2-16,-3-2 1 15,3 2 1-15,0 1-1 16,0 7-5-16,0-2 0 0,3 8-18 15,3-1-6-15,0 4-40 16,3-9-43-16,0 6 34 16</inkml:trace>
  <inkml:trace contextRef="#ctx0" brushRef="#br0" timeOffset="22">17733 7303 104 0,'-3'-6'38'0,"3"4"-29"0,0-1 10 16,0 3 3-16,0 0-1 15,0 0 2-15,0 0 0 16,0 0 1-16,0 0-13 16,0 0 2-16,3 8 8 15,3 5-7-15,0 6-7 16,0 2-3-16,-3 3 9 15,0-1 6-15,0 1-4 16,0-3 2-16,0-2-6 0,0-3-1 16,-3-3-6-16,3-2-3 15,-3-3 4-15,0-3 1 16,0-3 2-16,-3-4 0 16,0-3-4-16,0-6-1 15,0-2-1-15,0-6-2 16,3-2-2-16,3 0-1 15,0-3-1-15,3 0 0 16,3 0 3-16,0 3 0 16,3 3-2-16,0 7 2 15,3 3-1-15,-1 6-2 16,1 4 3-16,0 6 0 0,3 5 1 16,-3 6 2-1,-3 2-1-15,0 0-1 0,-3 0 1 16,-3 3 1-16,0-3-1 15,0-2-1-15,-4-3 1 16,1-3-1 0,0-2-5-16,0-3 1 0,0-1-27 15,-3-7-9-15,3 3-22 16,3-13-61 0</inkml:trace>
  <inkml:trace contextRef="#ctx0" brushRef="#br0" timeOffset="23">18058 7369 156 0,'-6'5'60'0,"6"0"-47"0,0 3 10 0,3 0 1 16,0 0-1-16,0 0 3 15,3 0-8-15,0-3 0 16,0 1-11-16,2-1-4 0,4 0 0 15,0-5 0-15,0-3 1 16,0-2-2-16,0-3 1 16,0 0-2-16,-3-2-1 15,-3-4-4-15,-3 1-2 0,-3-3 0 16,-3 3 4 0,-3 3-4-16,-3 2 0 15,-3 2 0-15,0 6 4 0,-3 3 3 16,0 5 2-16,0 2 1 15,4 6 0-15,-1 0 2 16,3 0 1-16,3 3 1 16,0-1 2-16,3-2-5 15,6 0-1-15,3 0-2 16,3-3-2-16,3 0-4 16,5-2-2-16,4-3-24 15,0-3-10-15,0-2-59 16</inkml:trace>
  <inkml:trace contextRef="#ctx0" brushRef="#br0" timeOffset="24">18340 7371 176 0,'-11'-2'68'0,"5"2"-52"0,-3 2 8 0,6 1 2 16,-3 5-11-16,-3 0-3 15,0 5-5-15,0 3-2 16,0 0-3-16,0 0-2 0,6 0 3 16,0-3 0-16,6 0 1 15,3-2 0-15,0-3 0 16,3-3 0-16,3-5 0 0,0-5-2 16,3-6 1-1,-3-2-7-15,-4-1 1 0,1 1 1 16,-3 0 3-16,-3 0 2 15,0 0 1-15,0-1-2 16,-3 6-2-16,0 0-2 16,0 6 1-16,0 2 1 15,3 8 2 1,3 8-8-16,3 5-3 0,3 5 11 16,0 3 8-16,0 3 8 15,3 5 4-15,-3 3 0 16,-3 0-2-16,-3-3 1 15,-6-3-1-15,-3-5-5 16,-3-8-1-16,-6-5-6 0,-9-3-3 16,-3-5-16-16,-6-8-7 15,-2-5-24-15,2-6-11 16,3-2-14-16,3-3-4 16,9 0-25-1</inkml:trace>
  <inkml:trace contextRef="#ctx0" brushRef="#br0" timeOffset="25">19472 7422 176 0,'-3'26'66'0,"6"0"-52"0,-3 12 19 0,0-20 4 16,0 9-4-16,-3 7 3 16,0 6-14-16,0 2-3 15,3-2-11-15,0-1-5 0,0-7-2 16,0-11 1-16,0-2 1 0,0-6 1 16,0-5 0-16,0-8 0 15,-3-5 0-15,0-9-5 16,0-9-1-16,0-12-2 15,0-2 0-15,0-8 3 16,0 3 0-16,3-1-4 16,0 4 1-16,6-1 2 15,3 3 3 1,3 0 4-16,5 5 4 16,4 3-4-16,3 8-1 0,3 8-4 15,3 7-1-15,-7 9 1 16,-2 8 0-16,-3 5 8 15,-6 2 5-15,-6 3 5 16,-9 0 1-16,-3 1-10 16,-6-1-3-16,-6-3-9 0,0-2 0 15,1-3-19-15,-4-2-6 16,0-3-18-16,3-3-7 16,3-5-15-16,6-2-8 15,6-4-9 1</inkml:trace>
  <inkml:trace contextRef="#ctx0" brushRef="#br0" timeOffset="26">19802 7363 184 0,'-3'6'68'0,"3"2"-52"0,-3 7 6 0,0-4-1 16,0 5 6-16,-3 0 6 15,3 2-9-15,0 1-1 0,3-1-14 16,3-2-3-16,3-3-2 0,0-2 4 16,3-3 5-16,0-3-1 15,3-5 1-15,3-5-3 16,3-3-1-16,-4-5-3 16,1 0-1-16,-3-3-1 15,-6 0 0-15,-3-3 0 16,-6 1 0-16,-3-1-2 15,-3 3 1-15,-3 3-7 16,0 5-1-16,-2 3-23 0,2 5-8 16,0 3-15-16,3 2-6 15,3 3-40 1,6 2-30 0,9-2 51-16</inkml:trace>
  <inkml:trace contextRef="#ctx0" brushRef="#br0" timeOffset="27">20162 7305 232 0,'-9'0'88'0,"9"3"-69"0,-9-1 15 0,3 4 1 0,-3-1-3 16,-3 3 1-16,1 0-18 16,-1 0-9-16,0 2-4 15,3 1-2-15,3 2 0 0,6 3-3 16,6-3 0-16,3 3-1 16,3 0 0-16,3 0 0 15,-1 0 3-15,1 2 6 16,-3-4 5-16,-6-4 6 15,-3 1 4-15,-9-1 1 16,-3-2-1-16,-9 0-8 16,-5-2-5-16,-4-1-9 0,0 0-3 15,3-2-31-15,3-1-12 16,3 1-206 0,10 2 118-1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2:14:47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18647 15602 140 0,'0'-2'55'0,"0"-1"-43"0,0 6 12 0,0-3 5 15,0 0-11-15,3 0-2 16,0-3-5-16,0 1 0 15,0-4-6-15,0-2-1 0,-3 3 2 16,0-3 10-16,-3 0 5 16,-6 0-3-16,-3-2 2 15,-6-1-2-15,-3 3 0 16,-5-2-7-16,-4-1-4 0,-6 6-2 16,-6-3 1-1,-2 2-3-15,-1 1-2 0,-2 2 0 16,-1 1 1-1,0-3 1-15,-8 7 3 0,-10 3-3 16,-5 3 0-16,-4 6 1 16,4 4 0-16,0 6-2 15,-7 0-2-15,-2-6 1 16,2 3 1-16,4 1-3 16,8 1 0-16,7 4 3 15,8 2 1-15,10 0-4 16,8 0 1-1,9 6-5-15,6 4 1 16,12 4 2-16,9-1 1 16,15-2-2-16,15 5 2 0,20-3 1 0,13 6 0 15,5-3 2 1,16-3 1-16,20-2-4 16,0-6 1-16,3-8 0 15,15-7 0-15,3-8 2 16,-12-9 3-16,0-2-4 0,12-2-1 15,-12-9-2-15,-11-5 0 16,-10-5 4-16,-15-3 1 16,-8 0 3-16,-13-2 1 15,-11-6 5-15,-18-8 3 16,-16-5 3-16,-14-7 1 16,-14-4-2-16,-13 6 0 15,-21 2-9-15,-11 3-5 0,-4 5-16 16,7 9-4-1,-1 4-35-15,12 9-14 16,13 10-83 0</inkml:trace>
  <inkml:trace contextRef="#ctx0" brushRef="#br0" timeOffset="898.9658">20698 8996 92 0,'42'-8'35'0,"-28"5"-27"0,4-5 22 16,-9 6 10-16,-3-1 5 16,-3 0 5-16,-3 1-18 15,-3-1-7-15,-3 0-15 16,-9-2-4-16,-14-3 0 0,-13-5 1 15,-9 5 1-15,-8 0 0 0,-13 0 0 16,-20 0-9-16,-9 3-4 16,0 10 7-16,-12 6 5 15,-4 2-5-15,4 11-3 16,6 10-3-16,6 11 3 16,-3 24-7-16,15 2 1 15,14 1-2-15,16 2 3 0,17 11 4 16,18 5 1-1,27-8 1 1,24-11 0-16,18-13 2 16,20-13 1-16,39-5 1 0,21-16 2 15,30-8-3-15,0-11 0 16,3-8 1-16,2-7 2 16,-14-19 6-16,-15-14 2 15,-15-4 6-15,-15 2 2 16,-14 0 2-16,-22 2 0 0,-17-4-5 15,-21-6 1-15,-21-8-11 16,-12 3-3-16,-12 2-20 16,-9 11-5-16,-6 16-70 15,-14 13-32-15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9:34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21736 8136 124 0,'9'-19'49'0,"-9"19"-26"0,4-4-9 0,-4 4 17 16</inkml:trace>
  <inkml:trace contextRef="#ctx0" brushRef="#br0" timeOffset="1">21758 8113 272 0,'9'0'20'15,"-1"8"-12"-15,5-8 0 0,0 7 1 16,4 1-3-16,5 0 2 15,-5-4-5-15,13-1 0 16,5 1 1-16,-1 0 0 16,5 4-2-16,0-4 1 0,8 3 2 15,0 1 2-15,1-1-1 16,4 1-1-16,4 4-1 16,-5-1 0-1,-3 4-5-15,-1 5 1 0,0 3 0 16,-3 3 2-16,-1 5 1 15,0-4 3-15,-4 7-3 16,-1 1-2-16,10-1 2 16,-5 1 2-16,0-5-4 15,0 1-3-15,4-4-2 0,-4 7 3 16,9-3 9-16,-13 0 4 16,0-5-5-16,0-3-4 15,-5 0 0-15,0 0 0 16,-3 4-1-16,-1 0 1 15,4 0-2-15,-4 3 2 16,5 1-2-16,4 0 2 16,8 18 0-16,-12-3 1 15,3-3-5 1,1-1 1-16,0-4 0 0,0 0 2 16,-1 4 1-16,-3-3 1 0,-1-5-2 15,-3 1-2-15,3-5 3 16,-4 1 0-16,0 0-1 15,1 3-2-15,3 1 1 16,-12-1-1-16,3 16 2 16,1 0 1-16,-4-12 3 15,-1 4 1 1,-3-7-1-16,-1 3-1 0,0-8-1 16,-4 5 2-16,0-4 1 0,4-5 1 15,-4-3-4 1,0-3-3-1,-4-1 0-15,-1-4 1 0,5 0-1 16,-4 1-1-16,-1-5 1 16,1 1-1-16,0-1 0 0,-5 1 2 15,0-5-3-15,5 1 0 16,-9 0 3-16,4-1 1 16,-4 1-4-16,0 0-1 15,-4-1-39 1,-13 1-15-16,-5 0-76 15,5-1-36 1</inkml:trace>
  <inkml:trace contextRef="#ctx0" brushRef="#br0" timeOffset="2">24287 9848 152 0,'9'-8'57'0,"-5"12"-30"0,0-4-23 0,-4 0 15 16,0 0-5-16,0 0 2 15,5 8 0-15,-1 7-1 16,0 1-7-16,1 3-3 0,-1 11 1 16,-4 1-3-16,0-4-2 15,-4 0 2-15,-1-1 0 16,1-3-1-16,0-3-2 16,-5-5 7-16,5 0 3 15,-9 1 3-15,-4-5 3 0,-5-3-3 16,1-4 0-16,-10-4-1 31,6-4 0-31,-6 0-2 16,6-4-1-16,-1 1-8 0,0 3-2 15,4 0 0-15,1 4-11 16,4 4-7-16,-1 3-64 16,18 5-70-1,9-1 39-15</inkml:trace>
  <inkml:trace contextRef="#ctx0" brushRef="#br0" timeOffset="3">16652 8006 116 0,'17'-4'44'0,"-13"4"-24"0,-4-4-2 0,0 4 18 15,0 0-9-15,-4-4-3 16,0 4-12-16,-1 0-3 16,-7 0-5-16,-6 0-1 0,-3 4 1 15,-1 4 0-15,-17-1 0 16,-4 5-2-16,5 3 1 16,-1 4-2-16,-9-3-1 15,-8-1 1-15,0 4-1 16,0 4 2-16,5 0 1 15,-10 8-1-15,-3 3-2 16,-1 5 3 0,5-1 0-16,-5 19-1 15,9-3 1-15,-4 3-2 0,-5-3 2 16,0-4-2-16,1-4-1 0,-1-4 1 16,-12 4-1-16,3 8 2 15,10 3 3-15,-1 0-4 16,5 5-3-16,-1 7 5 15,1-4 3-15,-13 4-3 32,8-8 0-32,1-4-1 15,3 1 1-15,-12 7-2 16,8 4 2-16,5 15 0 0,8 4 1 16,-8 8-2-16,4-16 1 15,4-3 0-15,-4 4 3 16,5-1 1-16,3 4 1 15,1 8 0-15,-1-4 0 16,-3-7 0-16,-1-9 0 16,0-6 0-16,1-5 2 0,7 8-1 0,6 0 2 15,-1 0-6-15,4-4-1 16,-3-4-2-16,7-3 1 16,6-9-2-16,3-10-1 15,5-5-2-15,4-3 1 16,0-4 1-16,4-4 2 15,1-8-6-15,3 0 1 16,5 0-19-16,5-3-6 16,3-4-27-16,10-8-12 15,-1-8-40 1</inkml:trace>
  <inkml:trace contextRef="#ctx0" brushRef="#br0" timeOffset="4">13709 10591 184 0,'-4'-7'68'0,"4"10"-36"0,0-3-37 16,0 8 10-16,0 7-3 16,0 4 12-16,-5 4 6 15,1 8-10-15,0 11 5 0,-1 12 3 16,1 7-2-16,0 0 3 16,-5 5-8-16,0-5-4 15,5-11 0-15,0-4 2 16,-1-8 2-16,5-7 1 15,0-9 2-15,0-2 2 16,0-9 2-16,0-11 1 16,5-4-10-16,3-7-3 0,10-12-4 15,8-8 1 1,8-7-4-16,9 0 0 0,-4-5 1 16,0 5 2-16,-9 4-1 15,-4 3-1-15,0 8 1 16,-14 4-1-16,1 7-7 15,0 1 0-15,5 3-52 16</inkml:trace>
  <inkml:trace contextRef="#ctx0" brushRef="#br0" timeOffset="6">12950 8439 184 0,'0'0'68'0,"0"-20"-36"0,-4 13-37 16,8 7 62-16,-4 0 7 15,9-4-10 1,0 4-28-16,-1 0-5 0,1 0-3 16,-5 23 14-1,1 0-8-15,-1 0-2 16,9 4-10-16,-5 0-3 15,1-4-5-15,4 0-3 16,-13-1 0-16,4-2-1 16,1-5 0-16,-1 0 2 15,0-3-8-15,0-1-3 16,1-3-11-16,-5 0-5 0,0-8-8 16,0 7-5-16,0-7-12 15,0 0-6-15,-13 0-76 31</inkml:trace>
  <inkml:trace contextRef="#ctx0" brushRef="#br0" timeOffset="7">12963 8209 236 0,'-30'-16'90'0,"30"16"-48"0,-4-3-31 31,4 3 23-31,0 0-11 16,0 0-4-16,0 0-13 0,0 0-6 15,0 0 0-15,0 0-6 0,9 3 2 16,-1 5-25-16,1 0-58 16,4-1-3-1,4 5-3 1</inkml:trace>
  <inkml:trace contextRef="#ctx0" brushRef="#br0" timeOffset="8">13136 8351 204 0,'0'26'77'0,"4"-10"-42"0,0 22-26 15,5-15 22-15,-5 0-4 16,1 0 4-16,-1-4-15 15,0-4-4-15,1 1-8 16,-5-1-3-16,0-3 2 0,0-5 2 0,0-7 4 16,0 8 2-16,0-8 1 15,0 0-4-15,0-4 0 16,0 0-7-16,0-7-1 16,0-8 0-1,4-8 2-15,0 0-3 16,5 0 0-16,-1 0 3 0,1 0 1 0,4 4-4 15,0 4 1-15,0 4 0 16,4 4 2 0,-8 3-3-16,8 12 0 15,0 3 5-15,5 9 2 16,-5 7 0-16,0 3-1 16,-4 5-3-16,0-4 1 0,0-4-2 15,0-4 2-15,-5-4-4 16,1-3 0-16,0-4-21 15,4-5-10-15,-9 1-17 16,9-15-69 15,0-12-26-31,0-8 43 16</inkml:trace>
  <inkml:trace contextRef="#ctx0" brushRef="#br0" timeOffset="9">13571 8205 220 0,'-13'-4'85'0,"9"8"-46"0,-5 4-28 0,5-1 21 16,-5 5-8-16,5 3-2 16,-9 4-6-16,9 4-2 15,-9 8-8-15,8 0-4 0,5 7 1 16,9-8-2-16,4 1-1 16,4-8-2-16,0-4 1 15,9-3 1-15,4-5 2 16,-4-3-8-16,0-8-3 15,-4-12-33-15,-5-11-15 16,4 0-56 0</inkml:trace>
  <inkml:trace contextRef="#ctx0" brushRef="#br0" timeOffset="10">13717 8239 184 0,'-8'0'68'16,"8"0"-36"-16,0 4-33 0,0 4 12 15,8 0 10-15,-8 3 9 16,5 8-7-16,-1 4-4 16,5-4-10-16,-9 8 3 0,4-4 3 0,0-4-5 0,1-3-3 15,-1-5-2-15,0 1-1 16,-4-16 15 0,0-4-8-16,0 0 0 15,-4-3-5-15,0-4 1 16,-1-4-2-16,5-1 0 15,0 1-3-15,0 0-2 16,5-4 1-16,3 8-1 16,1-1 0-16,-1 5 0 15,1 3-3 1,4 1 0-16,0 3-14 16,0 0-6-16,0 0-13 15,0 0-4-15,0 0-10 16,0 1-2-16,-1-1 7 15,-7 4 4-15,-1 0 26 16,5 0 13-16,-9 0 25 0,0 0 10 16,0 0 3-16,0 4 1 0,4 3-9 15,5 1-3-15,-1 0-5 16,1-5-1-16,0 1-4 16,8 0 1-16,0-4-7 15,5-4-3-15,-5 0-3 16,4-3 0-16,-3-1 0 15,-10 0 3-15,1-3-3 16,-1-1-2-16,-8-3 2 16,0 4 0-16,-13-1-1 15,1-7-2-15,-6 4-2 0,1 3-1 16,0 12 4-16,0 4 1 16,4 8-3-16,0-1 1 15,0 1 2-15,9 3 1 31,-9 4 3-31,8 4 1 0,1 0-3 16,4 4-3-16,4 0-3 16,5-1 1-16,0-6 1 15,16-1 2-15,6-4-14 0,-6-7-5 0,6-4-29 16,-1-4-12-16,-4-8-50 16,4-4-29 15,-4-3 63-31</inkml:trace>
  <inkml:trace contextRef="#ctx0" brushRef="#br0" timeOffset="11">14325 8082 184 0,'-9'-30'71'0,"-21"26"-38"0,13 0-21 15,13 4 21-15,-1 4-4 16,-3 4 1-16,-1 3-15 16,1 4-4-1,-5 8-7-15,4 4-3 16,0 8 0-16,9-1 3 0,-8 1 5 15,8-5-3-15,8-3-1 0,-3 0-5 0,8-8 0 16,8-7 0-16,5-5 0 16,-4-7 0-16,3-7 0 15,-3-9 2-15,-5-3 1 16,0-4-1-16,-8 0-2 16,0 4 3-16,-5-8 0 15,-4-4-4-15,-4 5 1 16,-9 3 0-16,8 7 2 15,-8 1-3-15,9 7 0 16,-4 8-1-16,3 4 0 16,1 8 2-16,4-1 0 15,17 8 0 1,-8 1 0 0,4-1 0-16,4 0 0 15,0-4 0-15,5-3-3 16,-1-5 0-16,1-3-20 0,-1-4-10 15,5-4-27-15,0-7-12 16,4-1-20 0</inkml:trace>
  <inkml:trace contextRef="#ctx0" brushRef="#br0" timeOffset="12">14708 7968 260 0,'-30'-20'96'0,"30"17"-52"0,-4-1-27 0,4 8 25 16,-13-4-11-16,0 3-1 15,0 5-13-15,0 0-5 16,9-1-7-16,-9 1-2 0,9 3 1 16,4 1-7-16,0 3 0 15,4 4-1-15,9 4-1 16,4-3 6-16,-4-1 1 16,-4 0 6-16,-1 0 5 15,-8 0 4-15,-8 4 2 16,-1 0-8-16,1-4-4 15,-5-3-2-15,4-5-1 16,-8-3-7-16,4-4-2 0,4-4-12 16,-8 0-1-16,8-4-22 15,5-4-9-15,4-3-23 16,4-1-9-16,5-7-37 16</inkml:trace>
  <inkml:trace contextRef="#ctx0" brushRef="#br0" timeOffset="13">14790 7964 220 0,'-4'4'85'0,"8"-1"-46"0,1-3-39 16,-5 0 18-16,8 4 10 15,1 4 9-15,0 3-6 16,3 5-1-16,-3 7-17 16,0 0-3-16,-1 0 0 0,-3 0-6 15,3 0 0-15,-3-4-2 16,-1 0 1-1,0-4-20-15,-4-3-8 16,0-5-62-16,0-3-26 16,-4 0 3-1</inkml:trace>
  <inkml:trace contextRef="#ctx0" brushRef="#br0" timeOffset="14">14769 7753 264 0,'-13'-8'101'0,"17"8"-54"0,1 0-57 0,-5 0 14 0,4 0-8 16,4 0 3-16,1 0-42 16,8 0-16-16,-8 4-38 15,4-4-17-15</inkml:trace>
  <inkml:trace contextRef="#ctx0" brushRef="#br0" timeOffset="15">14945 7994 240 0,'0'31'90'0,"0"-12"-48"0,18-7-36 0,-14-1 20 16,0 1-5 0,1-1 2-16,-5-3-11 0,4-1-4 15,-4-7 6 1,0 0-9-16,4-7 1 0,5-5-2 15,-9-3-2-15,0-4-2 16,4-8 1-16,9 0 1 16,-9 4-1-16,5-7-1 15,4-5 1-15,0 4-1 16,4 16 0-16,-8 7 0 16,8 5-3-16,0 10 2 15,0 9 5-15,-4-1 2 16,0 4 0-16,-4 0 1 15,0 4-4-15,-1-4-2 0,1 0 0 16,-5-3-1-16,0-5-9 16,1 1-2-16,3-5-25 0,1-3-11 15,0-4-27-15,-1-4-9 16,14-3-12 0</inkml:trace>
  <inkml:trace contextRef="#ctx0" brushRef="#br0" timeOffset="16">15471 7738 272 0,'-8'-4'104'0,"8"4"-56"0,-13 0-38 0,8 4 23 16,1 3-16-16,-13 5-2 16,0 3-9-16,-1 12-4 15,-3 0-1-15,4 0-1 0,4 3 2 16,8-3-3-16,5-4 0 15,13-4-1-15,0 0 0 16,0-7 2-16,0-5 2 16,4-3-1-16,5-4 2 15,-5-7-2-15,-8-1 2 16,4-3-2-16,-5-1 2 16,1-3-2-16,-9-1 2 15,0-7-4-15,0 4 0 0,0-4 1 16,0 8 2-16,-9 0-1 15,9 3-1-15,0 4-2 0,9 24-1 16,-5 3 2 0,9 8 6-16,0 3 7 15,0 5 9-15,0 11 5 16,-5-4 5-16,1 0 4 0,-5 0-8 16,-4-3-4-16,-8-1-9 15,-5 0-1-15,-17-3-8 16,-13-5-3-16,-5-3-34 15,5-8-16-15,0-3-29 16,4-5-12-16,5-3-67 16</inkml:trace>
  <inkml:trace contextRef="#ctx0" brushRef="#br0" timeOffset="17">13136 9224 212 0,'-9'-8'79'0,"18"4"-42"0,-9 8-23 0,0-4 20 15,0 0-13-15,4 8-4 32,13 3 3-32,1 5 4 15,3 14-13-15,1 5 5 0,8-1 2 16,4-3-4-16,-4-1 0 0,1 1-6 16,-6-4 0-16,-3-8-5 0,-5-4 0 15,-4-3 5-15,0-4 5 16,-4-8 4-16,4-12 2 15,-13-7-10-15,4-8-5 16,-4-7-3-16,0-1-1 16,0 1 2-16,0 3 3 15,4 8-2-15,-4 0-2 16,9 4-5-16,-9 4 0 16,8 3-9-16,1 1-4 15,4 3-24-15,4 4-9 16,0 4-47-1,1 4-18-15,12 0 4 16</inkml:trace>
  <inkml:trace contextRef="#ctx0" brushRef="#br0" timeOffset="18">13748 9205 200 0,'-13'0'74'0,"4"-8"-40"0,-17 8-24 0,22 4 20 16,-9 0 2-16,-4 3 5 15,-1 5-14-15,1 7-3 0,9 0-12 16,-10 4-7-16,10 12-4 0,3-1 4 16,5-3 1-16,5-5 0 15,12-3 1-15,5-3-2 16,-5-9-1-16,9-7 5 16,-13-8 1-16,4-15 0 15,0 0-1-15,-4-4-1 16,0 0 0-16,-4-4-2 15,-5 0-2-15,-4 0 3 0,0 4 2 0,0 4 4 16,-4 4 5-16,4 3-8 16,0 5-3-16,0 7-9 15,4 11 3 17,4 5 3-32,1-1-1 15,4 4 0-15,0-4 1 0,0 5 0 0,0-1-3 31,0-4 2-31,0-15-17 0,0 0-5 16,-1-4-38-16,-3-7-13 16,0-1-43-16</inkml:trace>
  <inkml:trace contextRef="#ctx0" brushRef="#br0" timeOffset="19">13791 8753 264 0,'0'0'101'0,"0"0"-54"0,0 4-55 15,0 11 40-15,8 8-8 0,5 7-3 16,4 9 0-16,-8 3-12 16,8 19 1-16,1-7 1 0,-1-4-4 0,-4-4-2 15,0-8-5-15,4-4-2 16,0-3 1-16,0-12 0 15,5-4-30-15,-5-7-14 16,0-8-30-16,-4-8-13 16,5-3-17-1</inkml:trace>
  <inkml:trace contextRef="#ctx0" brushRef="#br0" timeOffset="20">14101 9002 240 0,'-9'11'90'0,"9"1"-48"0,5 3-42 0,-1 0 16 0,5 4 6 16,-5 4 8-16,4-3-13 0,5-1-5 16,0-4-7-16,5 0-4 0,-1-7 0 15,-4-8 1-15,0-4 1 16,0-7 1-16,4-12 0 31,4 0-5-31,-12-4 1 16,0 0 0-16,-9-4 2 15,-5 5-1-15,1 3-1 0,0 0 7 0,-1 7 3 16,5 5-1-16,0 7 2 16,0 4-2-16,5 12 0 15,3 3 3-15,1 8 3 16,12-8-6-16,-8 12-3 16,5-4-3-16,3-8 0 15,-4 1-2-15,-4-5 2 16,5-3-26-16,-1-16-10 15,0-3-43-15,0-5-16 16,1-3-36 0</inkml:trace>
  <inkml:trace contextRef="#ctx0" brushRef="#br0" timeOffset="21">14510 8780 288 0,'-13'15'107'0,"13"-30"-58"0,5 22-57 0,-5-7 18 15,4 4 8-15,5 0 11 16,-1 0-6-16,5-1-4 16,0-3-10-16,4 0-4 0,5-3-1 15,-1-5 0-15,5-3 2 16,0-5-3-16,-9 1 0 16,-4 0-1-16,0-1 1 0,-9 1 0 15,-12 0 1-15,-9 3-2 16,-5 8 1-16,1 0-4 15,-1 8-2-15,-12 4-1 16,3 19 3-16,1 0 0 16,4 3 1-16,5 1-3 15,4 3 2-15,4-3 3 16,8 0 3-16,5-5 0 16,9 1 0-16,8 0-1 15,9-12 2-15,4-3-1 16,26-5 2-16,-13-7-4 15,9-7 0-15,-9-8-8 16,0-8-4-16,-8 3-46 16,-9 1-21-16,-5-4-74 15</inkml:trace>
  <inkml:trace contextRef="#ctx0" brushRef="#br0" timeOffset="22">22215 7569 196 0,'0'-11'74'0,"0"11"-40"0,0-4-13 0,0 4 25 16,0 0-11-16,0 0 0 15,0 0-7 1,8 11-3-16,-3 5-13 15,-1 3 8-15,0 0 3 0,0 8-11 16,1-8-5-16,-5 0-4 0,0-4 0 16,4 1-4-16,-4-5 0 15,4-3-6 1,-4 0-3-16,0-5-10 0,0-3-2 16,-4 4-40-1,0 0-16-15,-1-8-9 16,1-3-15-1</inkml:trace>
  <inkml:trace contextRef="#ctx0" brushRef="#br0" timeOffset="23">22240 7378 252 0,'-25'-8'93'0,"25"8"-50"0,0 0-35 0,0 0 21 0,0 0-13 15,0 0-2-15,0 0-10 16,0 0-3-16,0 0-1 16,13 4-5-16,-1 0 1 0,1-1-44 15,5 1-18-15,-5 0-44 16</inkml:trace>
  <inkml:trace contextRef="#ctx0" brushRef="#br0" timeOffset="24">22370 7607 212 0,'-13'20'79'0,"13"-1"-42"0,8 0-34 0,-8-8 17 15,0 1 8-15,0 3 6 16,0 1-2-16,0-5 1 16,0 1-19-16,0-5-6 0,0 1-3 15,5 0-1-15,-5-8 2 16,0 0-1-16,0-4 2 15,4-4-4-15,5-7-2 16,-9-8 0-16,8-4-1 16,1 0 0-16,4-4 0 15,4 8 0-15,0 4 0 16,1 4 0-16,-1 4 2 16,0 3-1-16,5 4-1 15,-1 8 5-15,1 7 4 0,-5 8 1 16,-4 8 2-16,-5 4-2 15,1-4 1-15,0 0-6 16,-1-1-1-16,-8-3-4 16,9 0-1-16,0-7-10 15,-9-1-3-15,8-7-15 16,5-8-4-16,4-8-25 16,1-4-8-16,-10 1-29 15,9 0-41 1,1-5 44-16</inkml:trace>
  <inkml:trace contextRef="#ctx0" brushRef="#br0" timeOffset="25">22921 7577 212 0,'0'-15'79'0,"-4"11"-42"0,-13-4-23 0,12 8 20 16,1-4 0-16,-9 0 2 16,0 4-8-16,0 4-3 15,-4 4-14-15,0 3-7 0,0 5 0 16,4 7 3-16,0 0 6 15,4 7-3-15,5-7 2 16,8 4-9-16,9 0-4 16,4 4 0-16,9-9 2 0,4-2-7 15,-8-17-1-15,4-10-20 16,4-1-8-16,-4-3-35 16,0-5-13-16,-1-3-31 15</inkml:trace>
  <inkml:trace contextRef="#ctx0" brushRef="#br0" timeOffset="26">23042 7554 232 0,'-13'4'88'0,"13"3"-48"0,-4 9-31 0,4-5 22 16,4 8 3-16,0 4 6 16,1 8-10-16,-1-4-3 15,0 3-16-15,9-7-7 0,-13 8 0 16,5-8-1-1,-1-4 1-15,4-7-2 16,-8-1-2-16,5-15 16 16,-1-7-7-1,-4-5 1-15,4-3-6 0,1-4-1 16,3-3-1-16,5-1 1 16,-4 0-7-16,4 0 1 15,4 8-10-15,5-4-2 16,-5 8-19-16,9 3-45 15,-1 4 5 1,-3 5 2-16,-5-1 7 16,-4 4 32-16,0 4 15 0,0-1 34 15,-9 5 14-15,9 4 10 16,-13-1 5-16,9 1-9 16,0 3-4-16,-1-4-7 15,5-3-4-15,-4 0-3 16,8-4 1-16,-4-4-8 15,4-4-2-15,-8 0-5 16,4-4-1-16,4 1-1 16,0-9 1-16,-17 5-2 15,0-1 2-15,0 1 0 16,0-1 1-16,-13 1-5 16,5 3 1-16,-1 4 0 15,-4 4 0-15,0 8-3 0,0 3 0 16,0 5 6-16,0 3 5 15,0 8-4-15,9-4 0 16,4 7-4-16,4-3-1 16,9 4-1-16,0-4 0 15,4-4 2-15,9-4 0 16,0-4-18 0,4-7-8-16,0-16-28 0,1-7-11 15,3-4-30 1,-8-4-34-16,4 0 47 15</inkml:trace>
  <inkml:trace contextRef="#ctx0" brushRef="#br0" timeOffset="27">23762 7562 212 0,'-9'-20'79'0,"0"17"-42"0,-4-5-26 15,9 8 23-15,-5 0 6 16,5 4 6-16,-13 0-19 16,0 3-5-16,-1 5-14 15,1 7-1-15,4 8 0 0,0-1 3 16,0 17 4-16,9 3-4 15,-4-8 0-15,8-4-6 16,8-7-3 0,-4-4 0-16,5-4 1 15,4-7 1-15,4-8 1 0,0-12-7 0,1-7 0 16,-1-5 1-16,0 1 3 16,-4 0 0-16,-4-4-1 15,-1 0 3-15,1 4 0 16,-9 4-4-16,0 3 1 15,0 5-2-15,0 3 0 16,0 4 0-16,0 7 0 16,0 5 4-16,4 3 1 15,5 4-6 1,-1 1 0-16,10 2 3 16,-10-2 2-16,5-5-18 0,9-15-9 0,8 0-29 15,0-12-11-15,0 1-52 16,5-4-38-1,-9-4 67-15</inkml:trace>
  <inkml:trace contextRef="#ctx0" brushRef="#br0" timeOffset="28">24098 7604 216 0,'-5'-20'82'0,"1"13"-44"0,0-5-18 0,4 9 27 16,-5-1-3-16,1 0 1 31,0 0-7-31,-9 4-1 0,0 0-21 16,0 4-7-16,0 4-4 0,9-1-3 15,-5 5 1-15,5 7-4 0,4 0 0 16,13 8-1 0,-9-4-2-16,5 7 3 0,-1 5 2 15,-3-8 11-15,-5-1 7 16,-5 1-4 0,1-4 2-16,-5-4-8 0,-12-3-1 15,-1-5-6-15,1-3-2 16,-9-4-9-16,8-4-2 15,1-4-18-15,3-8-7 16,14 1-21 0,-5-8-9-16,5 0-57 15,26-4-48 1,8 0 69-16</inkml:trace>
  <inkml:trace contextRef="#ctx0" brushRef="#br0" timeOffset="29">24197 7565 272 0,'-5'-3'101'0,"10"6"-54"0,-5 5-48 16,0 0 20-16,0 3 15 15,0 8 11-15,0 4-10 16,0 8-3-16,0 0-19 16,0-5-8-16,4 5-3 0,-4 0-2 15,4-8 0-15,1-8-25 16,-5 0-10-16,0-3-42 15,4-24-99 1</inkml:trace>
  <inkml:trace contextRef="#ctx0" brushRef="#br0" timeOffset="30">24145 7493 288 0,'-17'-23'110'0,"17"19"-60"0,0 0-52 15,0 4 22-15,4-8-14 16,0 1-1-16,1 3-5 0,8-4-3 16,0 4 2-16,4 0-57 0,4 1-26 0,1-1-30 15</inkml:trace>
  <inkml:trace contextRef="#ctx0" brushRef="#br0" timeOffset="31">24343 7607 280 0,'0'39'107'0,"5"-20"-58"0,-5 8-37 16,0-16 24-16,0 5-8 16,0-5-2-16</inkml:trace>
  <inkml:trace contextRef="#ctx0" brushRef="#br0" timeOffset="32">24348 7753 552 0,'0'8'8'0,"0"-4"-3"16,0-4-1-16,0 0 2 15,0-4-3-15,0-4 0 16,0-3-3-16,4-5-1 0,0-3 1 0,0 0 0 15,5 0 0-15,4 0 0 16,0-4 0-16,4 7 2 16,0 1 3-16,5 3 2 15,0 5-6-15,-1-1 0 16,5 4-1-16,0 8 2 16,-5 8 8-16,-3 3 3 15,-1 4-2 1,-4 8 1-16,-5-4-3 15,1 0 0-15,-5 4-8 16,1-4 0-16,-1-4-8 16,-4 4-3-16,9-12-19 15,-9 5-8-15,8-5-19 16,1-11-5-16,4-4-38 16,4-11-14-16,0 0 14 15</inkml:trace>
  <inkml:trace contextRef="#ctx0" brushRef="#br0" timeOffset="33">24934 7604 244 0,'-9'-8'90'0,"9"4"-48"0,-4 0-31 0,4 4 23 0,0 0 2 0,-5 0 3 32,-3 4-13-32,-10 0-5 15,6 7-12-15,-14 9-6 0,4 6 0 16,1-3-2-16,3 16 2 15,5-5-2-15,5 1 2 16,4-5-2-16,4-3-1 16,8-8-2-16,5-3-1 15,4-9 6-15,5-7 3 16,-1-11-1-16,-3-8 0 16,-1-1-3-16,0-3-2 0,0-3 3 15,-8-1 2-15,0 0-2 16,-5 0-2-16,0 4 0 15,-4 4-1-15,0 4 0 16,0-1 0-16,0 5-5 0,5 15-1 16,3 19 0-16,9 4 4 15,-4 22 3-15,9 9 13 16,-1 3 6-16,-3 4 7 16,-5-7 6-16,-5-5-5 15,-21 1-2-15,-8-8-6 16,-5 0-2-16,-4-8-8 15,-13-7-4-15,-1-12-23 16,-3-8-9-16,0-11-27 16,-1-3-11-16,-3-1-48 15,8-4-21-15,17-11-4 16</inkml:trace>
  <inkml:trace contextRef="#ctx0" brushRef="#br0" timeOffset="34">23020 8328 240 0,'-8'-4'90'0,"8"8"-48"0,8-1-38 15,-8 1 19-15,5 8 7 16,3 3 6-16,10 19-2 15,7 5 0-15,-7-1-19 16,3 0 2-16,1-3 3 0,-1-4 0 16,1-5 3-16,-1-3-9 15,-8-7-3-15,5-5-2 0,-6-3-1 16,1-1-2-16,0-10 1 16,0-9-2-1,0-7 2-15,0-8-4 0,0-7 0 16,-9-1-3-1,9 1-1-15,-8 3 1 16,-1 4 2-16,0 4-8 0,1 4-1 16,-5 4-16-1,4 3-8-15,0 5-3 0,0 3-2 16,5 8-24-16,0 0-9 16,8-1-70-1</inkml:trace>
  <inkml:trace contextRef="#ctx0" brushRef="#br0" timeOffset="35">23650 8396 232 0,'-9'0'88'0,"9"-3"-48"0,-9-1-36 0,5 4 21 16,-5 0 4-16,1 4 4 0,-1 3-9 16,-17 16-4-16,5 0-11 15,3 8-8-15,1 3-2 0,0 1 3 16,4 3 3-16,4 4-2 15,5-3-2-15,4-9 0 16,4-3 1-16,9-8-1 16,5-3 2-16,-1-5 0 15,4-15 1-15,-3-11-2 16,-1-4 1-16,0 0-4 16,-4-4 0-16,-4 0 3 15,-1-4 1-15,1-8-4 16,-9 1 1-16,0 3 0 15,0 8 2-15,0 4-3 0,0 15 0 16,0 23 5 0,4 4 0-1,9 4 3-15,-9 4 0 16,5 7-1-16,4-3 1 16,0-5-9-16,4-7 0 15,0-4-5-15,5-3 2 16,-9-12-17-16,4-4-8 15,-4-12-53-15,21-7-21 16,-8-4-10-16</inkml:trace>
  <inkml:trace contextRef="#ctx0" brushRef="#br0" timeOffset="36">23964 8063 304 0,'-4'0'112'0,"4"4"-60"0,0 23-52 16,0-12 23-16,0 12 11 16,0 15 8-16,0 12-6 15,-9 22-4-15,5-3-18 16,4-4-9-16,-4 0-1 0,8-11-3 16,9-9-1-16,-9-7-13 15,9-7-6-15,0-8-23 16,4-8-11-16,0-15-32 15,1-12-11-15,-1-7-26 16</inkml:trace>
  <inkml:trace contextRef="#ctx0" brushRef="#br0" timeOffset="37">24145 8488 260 0,'-4'27'96'0,"8"-8"-52"0,-8 20-36 0,8-20 24 0,-4 8 2 15,0 7 4-15,0 1-12 16,9-1-3-16,4-3-13 16,4-4-4-16,-4-8 0 15,4-8-3-15,0-7-2 0,5-4-3 16,4-12-1-16,-5-10-5 16,1-5-2-16,-1-4 2 15,-4 0 5-15,-4 1 2 16,-4-9 1-16,0 9 2 15,-5 7 1-15,0 4 1 0,1 3 2 16,-5 16 1 0,0 8 1-16,4 4 4 15,0 7 3-15,5 7 5 16,-1 9 2-16,1-1-9 0,0-3-5 16,4-4-5-16,0-4-3 15,-1 0-17-15,6-8-6 16,3-7-24-16,5-1-10 15,-4-7-52 1,3-7-22-16,-7-12 16 16</inkml:trace>
  <inkml:trace contextRef="#ctx0" brushRef="#br0" timeOffset="38">24697 8577 316 0,'-18'3'121'0,"18"9"-66"0,9-16-60 0,-9 12 20 15,9-1 11-15,4 1 7 16,-5 0 1-16,9-1 0 0,1 1-19 16,-1 0-5-16,9-5 1 0,0-3-7 15,-9-3 0-15,4-1 0 16,-3-4 0-16,-1-3-2 16,-4-1-2-16,-5 1 1 15,-8-12 1-15,0 15-6 16,-13-11 1-16,-4 0-6 15,-4 7 1-15,-5 12 6 16,-4 4 3-16,-5 8-2 16,9 7-1-16,-12 8 1 15,7 7 2-15,6 4 13 16,3-3 8-16,9-1-2 16,13 5 0-16,9-5-7 0,8 0-3 15,9-3-3-15,13-8 0 16,-1-8-2-16,1-3 0 15,4-12-21-15,5-4-9 16,-1-7-31-16,0-1-13 16,-12-11-117-1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9:53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22219 7696 88 0,'-56'-12'35'0,"52"8"-18"0,-14-3-7 0,14 3 12 31,-5 0 18-31,1 0 10 0,-1 0-4 15,1 0-1-15,8 1-16 16,-9 3-8-16,9 0-12 16,0 0-6-16,9 7-2 0,16 1 3 0,6 3 5 15,7 5 1-15,18 3 2 16,22 19-2-16,12 8 1 16,14 8-4-16,-1 22-2 15,14 12 2-15,16 12 0 16,1 15 8-16,4 23 2 15,0-8-4 1,-5 0-3-16,5 4 3 16,-13-3 2-16,-17-9-4 15,-13-15-1-15,-18-11-4 16,-17-12-1-16,-12-11-1 16,-22-12 2-16,4-11-1 0,-17-8 0 15,-9-7-8 1,-4-8-13-16,-4-4-6 15,-1 0-8-15,1-12-4 16,0 1-14-16,4 3-8 16,-9-15-49-16,5-8-46 15,0-3 53-15</inkml:trace>
  <inkml:trace contextRef="#ctx0" brushRef="#br0" timeOffset="1">24158 9101 252 0,'-4'-4'96'0,"4"8"-52"0,4 23-47 0,9-8 19 15,0 12 1-15,0 19 4 16,0 11-4-16,0 12 0 16,4 11-10-16,0 0 2 0,5 0 4 15,-14-7-5-15,5-12 0 16,-4-15 7-16,-5 0 11 16,-8-27 2-1,-9-12-8-15,-17-11-11 16,-9-11-4-16,-4-5 1 15,-13-10 3-15,-9-5-2 16,5 8 1-16,8 4-5 16,5 4 0-1,8 3-23-15,9 1-12 16,8-1-60-16,9 1-28 16,5 14-22-1</inkml:trace>
  <inkml:trace contextRef="#ctx0" brushRef="#br0" timeOffset="2">13605 14264 140 0,'-13'-11'55'0,"13"11"-30"0,-8-27-12 0,8 23 17 16,0 4-2-16,0 0 1 16,-9 0-12-16,5 8-3 15,0 15-8-15,4-4-2 0,0 42 0 16,0-11-2-16,17 50 1 0,0-16 4 16,22 73 4-16,0-23-2 15,34 73 2 1,-4-35 5-16,39 54 4 31,-18-31 1-31,57 20 2 0,-31-35-9 0,48 11-1 16,-31-26-5-16,27-12-3 15,-27-22-2-15,9-16-3 0,-21-16-15 16,0-15-5-16,-18-15-41 16,-12-19-17-16,3-8-42 15</inkml:trace>
  <inkml:trace contextRef="#ctx0" brushRef="#br0" timeOffset="3">13282 14226 140 0,'0'-4'52'0,"0"4"-28"0,5 23-15 0,-5-19 16 16,8 23-1-16,1 0 1 16,-1 22-3-1,5-6-2-15,5 33-10 16,-1-11-2-16,-9 16 2 0,5-12 0 16,5 0 2-16,-14-12-6 15,9-11-2-15,-5-8-2 0,1-26-2 0,0-1 1 16,4-45 1-16,-9 7-1 31,9-30-1-31,-13 7 1 0,8-31 1 16,1 12-6-16,0-7 1 15,4 11 3-15,-9 3 2 16,9 9 0-16,-9 7 1 16,5 4 0-16,8 19 1 15,-4 4 2-15,8 26 3 16,-3-3 2-16,16 38 3 15,1-4-5-15,8 8-3 16,-4-7-3-16,8 7-3 0,-8-8 1 16,4 0 1-16,-4-3-17 0,-5-8-4 15,1-4-108 1</inkml:trace>
  <inkml:trace contextRef="#ctx0" brushRef="#br0" timeOffset="4">10783 16559 176 0,'-4'-16'66'0,"8"12"-36"0,-4 1-7 0,0 3 24 16,0 0-2-16,0 0 3 15,0 0-21-15,0 0-8 16,4 11-11-16,-4 12 9 0,0 8 9 16,-4 3-12-16,0 1-5 15,-1-5-8 1,5 1-1-16,0-4 2 16,0 0 1-16,5-8-12 0,-5-4-4 15,0-15-80 1,0-8-51-1</inkml:trace>
  <inkml:trace contextRef="#ctx0" brushRef="#br0" timeOffset="5">10800 16352 244 0,'-8'-12'90'0,"8"8"-48"0,0 4-47 0,0 0 15 15,0 0-11-15,0 0-1 16,4 8-2-16,9 4 3 16,-9-1 0-16,9 1-37 0,-9-5-16 15,9 1-37-15</inkml:trace>
  <inkml:trace contextRef="#ctx0" brushRef="#br0" timeOffset="6">10960 16605 208 0,'0'30'79'0,"0"-7"-42"0,0 8-32 0,4-16 19 0,-4 0-9 16,0 1 2-16,0-5-6 15,4 1-1-15,-4-5-6 16,0-7 4-16,0 0 2 0,0-3-1 16,0-5 2-16,9-7-6 0,-5-5-3 15,9-6-1-15,9-1-1 16,-14 4-3-16,5 0 0 15,5 4 2-15,-1 3 2 16,4 1 0-16,1 4 2 16,-1 7-2-16,5 4 2 15,-4 7 0-15,-1 9 3 16,-3 7 1-16,-1 4 1 16,-13 3-7-16,5-3-2 15,-1 0 0-15,-3 0 2 16,-1-4-11-16,5-4-3 0,8-8-82 15,-4-11-28 1</inkml:trace>
  <inkml:trace contextRef="#ctx0" brushRef="#br0" timeOffset="7">11585 16539 236 0,'-13'-7'90'0,"8"3"-48"0,-3 0-40 0,-1 4 17 15,0 4 3-15,-8 0 4 16,0 7-12-16,-5 8-5 16,1 8-6-1,4 4-3-15,-1 3 1 0,5 5-4 16,9-1 2-16,13 0 1 16,4-7 2-16,8-4-1 15,5-8-1-15,4-8-6 0,5-3-4 16,4-16-32-16,-5-11-12 15,0 4-57 1</inkml:trace>
  <inkml:trace contextRef="#ctx0" brushRef="#br0" timeOffset="8">11735 16585 200 0,'-8'-3'74'0,"8"3"-40"0,0 3-33 15,0 1 16-15,0 4 0 16,0 7 2-16,0 8 1 15,4 4 2-15,0 4-12 16,1 11-1-16,-1-8 1 0,0-3-4 16,1-8-1-16,-1-4 2 0,4-4 0 15,-8-19 14 1,0-7-9-16,5-4-1 16,-5-8-3-16,4-8 0 15,0 0-4-15,5 1-3 31,0 3 0-31,4 4-1 0,4 4-3 16,0 0 2-16,5 3-21 0,-1 5-10 16,1 3-15-16,-5 4-4 15,0 1 4-15,-4 3 3 16,4 0 20-16,1 3 10 16,-10 5 17-16,5 0 11 15,4 3 13-15,-12 1 7 16,8-1-6-16,0-3-2 15,-1-1-2-15,1-3 0 16,5-4-5 0,-1-4-1-16,-4 1-8 0,0-5-2 15,0-3-4-15,-5-1-3 16,5 1 2-16,-13-1 0 16,0 1-1-1,0-1-2-15,-13 1 1 0,5 3-1 16,-10 4-3-16,-3 8 2 15,-1 4-1-15,1 7 0 0,4 4 0 16,4 4 0-16,-5 4 0 16,10 0 0-16,8 7 2 15,0-3 0-15,8 3-3 16,10-7 0-16,3-4 4 16,1-8 1-16,4-7-31 15,8-12-15-15,-4-7-42 16,5-5-53-1,8-3 40-15</inkml:trace>
  <inkml:trace contextRef="#ctx0" brushRef="#br0" timeOffset="9">12446 16559 236 0,'-8'-16'88'0,"3"16"-48"0,-8 0-34 0,9 0 20 16,-9 4-10-16,0 4-1 15,-8 7-9-15,4 8-2 16,-1 8-2-1,1 3 1-15,8 4 0 0,1 5-1 16,8-9-2-16,8 1 1 16,1-13-1-16,4-2 2 15,4-9 1-15,0-15 1 0,5-11 0 0,-5-8-5 16,0-4 1-16,1 0 0 16,-5-3 0-16,-5-1 0 15,-3 4 0-15,-5 4 0 16,0 4 2-16,0 4-1 15,0 3-1-15,0 9-2 16,0 3-1-16,0 11-1 16,4 4 3-16,0 8 2 15,5 0 2-15,8 0-1 0,-8-4-2 16,8-3-8-16,0 3-3 16,0-11-47-16,1-8-21 31,7-4-26-16</inkml:trace>
  <inkml:trace contextRef="#ctx0" brushRef="#br0" timeOffset="10">12817 16532 276 0,'-30'-8'104'0,"21"4"-56"0,-8 4-49 15,4 8 20-15,-4 0-9 16,-1-1 0-16,6 1-6 15,3 3-1-15,5 5-1 16,-1-1-4-16,14 4 1 0,0 4 1 16,12 4 2-16,-12 0 3 15,4-4 4-15,-5 4 2 16,1-4 1-16,-9 3-4 16,-13-3 0-16,0-4-5 15,0-3 0-15,-4-5-1 0,0-3-2 16,-1-12-2-16,5 0-1 15,1-11-38-15,7-4-15 16,5 0-65 0,13-4-40-16,9-4 71 15</inkml:trace>
  <inkml:trace contextRef="#ctx0" brushRef="#br0" timeOffset="11">12920 16528 260 0,'9'-4'99'0,"-9"8"-54"0,4 4-42 0,1-1 21 16,3 5 1-16,-8 7 5 16,0 8-12-16,0 3-5 15,0 1-8-15,0 0-6 0,0-1-2 16,0 1-3-16,0 0 1 0,0-5-68 16,0-7-30-16,0-3-17 15</inkml:trace>
  <inkml:trace contextRef="#ctx0" brushRef="#br0" timeOffset="12">12903 16425 316 0,'-13'-12'121'0,"17"8"-66"0,1-3-66 15,-5 7 18-15,8 0-9 16,-3 3-2-16,3-3-24 15,10 0-11-15,-1 0-62 16,13 0-27-16,-13 0 42 16,5 0 24-16</inkml:trace>
  <inkml:trace contextRef="#ctx0" brushRef="#br0" timeOffset="13">13140 16539 212 0,'4'20'79'0,"5"-5"-42"0,-9 12-32 0,0-12 19 16,0 4-9-16,-9 0 2 15,5 0-8-15,0-3-1 16,4-5-4-16,0 1-1 0,0-5 3 16,0-7 3-1,0-3 2-15,0-5-1 16,4-7-1-16,9-5-3 16,-4-3-1-16,4-3-3 15,4-1-2-15,4-4 1 16,1 4 1-16,-1 8 3 15,5 12 4-15,4-1 0 16,-4 8 0-16,0 4 1 16,-4 3 4-16,-5 5-4 15,-4 3 0-15,0 4-9 16,-5 4 0-16,-3 0 1 16,-1 0 3-16,-4-4-15 15,9-3-6-15,-5-1-30 0,9-3-10 16,-5-5-9-16,10-3 0 15,-1-4-35 1</inkml:trace>
  <inkml:trace contextRef="#ctx0" brushRef="#br0" timeOffset="14">13752 16551 212 0,'13'-15'82'0,"-13"11"-44"0,8-15-22 0,-8 15 24 15,0-8-3-15,-8 8 2 16,4-7-12-16,-5 11-7 15,0 0-11-15,-8 8-6 0,-4 3-2 16,-1 8-1-16,5 4 0 16,-1 4-3-16,6 4 2 15,3-4 1-15,5-1 0 0,4-3 0 16,13-7 0-16,4-5 0 16,0-7 2-16,0-8-1 15,5-7-1-15,4-1-6 16,-13-3-1-16,4-1 3 15,-4 1 2-15,0 0 4 16,-13 3 1-16,0 1-4 16,0 3 1-16,4 1 0 15,-4 3 0-15,0 4-3 16,9 7 0-16,4 16-1 16,4 8 0-16,4 15 7 0,1 11 3 15,-5 1 19-15,-8-5 8 16,-9 5-1-1,-26-1 1-15,-13-7-17 0,-21-4-4 16,-9-4-15-16,-4-7-5 16,4-8-27-16,4-4-12 15,5-4-56-15,4-8-21 16</inkml:trace>
  <inkml:trace contextRef="#ctx0" brushRef="#br0" timeOffset="15">11279 17554 236 0,'-9'-3'90'0,"18"6"-48"0,-9 1-53 0,8 4 13 16,1 3 11-16,4 9 11 16,0 10 1-16,8 5 3 0,1-1-16 15,4 1-2-15,-9-1 0 0,0 1-4 16,5-5-1-16,-1-3-2 16,-4-8 0-16,1-4 7 15,-1-7 3-15,4-12 0 16,-12-3 2-16,4-9-8 15,0-3-2-15,-4-11 1 16,-5-5 3-16,4-3 0 16,1 3 0-16,0 5-3 15,-5-1-1-15,0 0-3 16,9 16-2-16,4-4-4 16,1 11 0-16,-5 4-20 15,12 4-9-15,-3 0-30 16,12 0-10-16,-8 0-18 15,5 0-46-15,-1 0 35 16</inkml:trace>
  <inkml:trace contextRef="#ctx0" brushRef="#br0" timeOffset="16">11959 17554 228 0,'-17'-3'88'0,"9"-1"-48"0,-10 15-36 16,10-3 21-16,-10 3-1 16,6 5 3-16,-14 11-10 15,4 3-3 1,5 8-8-16,0 1-2 0,4-5 2 15,8 1-3-15,5-8 0 0,9-5 3 16,4-6 1-16,9-9 1 16,-5-10 0-16,4-5-7 15,-3-4 0-15,-1-14-1 0,-4 3 2 16,0-4 1-16,0 0 1 16,-13 0-5-16,4 4 1 15,-4 8 0-15,0 0 0 16,4 7-3-16,-4 8 2 15,9 11 1-15,-1 12 0 16,5 4 0-16,-8 0 0 0,8-4 0 31,-9 0 2-31,9 0-3 16,8-8 0-16,-3-3-17 0,-1-5-5 16,4-7-33-16,-8 0-12 15</inkml:trace>
  <inkml:trace contextRef="#ctx0" brushRef="#br0" timeOffset="17">12183 17206 264 0,'-4'-8'99'0,"8"12"-54"0,-4 0-57 0,5 7 15 0,3 12 12 0,-8 19 10 15,5 20 1-15,-1 11-1 16,-4 3-13-16,4 1-5 0,1-5-1 31,3-6-3-31,5-9-2 16,-4-11 0-16,4-12 1 15,4-11-23-15,0-11-11 0,9-12-16 16,-4-8-6-16,3-22-26 16,-12-5-45-1,5-7 32-15</inkml:trace>
  <inkml:trace contextRef="#ctx0" brushRef="#br0" timeOffset="18">12446 17478 260 0,'-4'4'96'0,"4"3"-52"0,0 24-43 16,0-16 19-16,4 8 4 15,1 8 7-15,3 11-7 16,-3-4-2-16,3-7-13 16,5-4-1-16,0-4-1 0,4-4-1 0,0-8-1 15,5-3 1-15,-5-12 3 16,-4-11-4-16,4-4-3 15,-4-4-6-15,0-8 0 16,-4-7 0 0,-5-8 2-16,1 8 1 0,-1 11 1 15,-4 8 0-15,4 30 4 16,0 8 0 0,5 8 7-16,-5 15 5 15,9-4-6-15,-8-3-3 16,12-4-2-16,0-5-1 0,0-3-13 15,5-3-7-15,-5-9-38 16,5-3-15 0,-1-12-35-16,1-15-12 0,-5-4 16 31</inkml:trace>
  <inkml:trace contextRef="#ctx0" brushRef="#br0" timeOffset="19">12933 17543 300 0,'-4'0'112'0,"4"0"-60"0,0 11-61 0,4-3 18 0,9 4 8 16,-4 3 11-16,8 0 1 16,5-7 1-16,-1 0-17 15,5-5-1-15,0 1-1 0,4-4-4 16,-9-7 1-16,1-5-5 16,0-3-2-16,-9-4 2 0,-9-8 0 15,-8 4-8-15,-9 0-2 16,-9 7-5-1,-4 5 0-15,-8 11 4 16,-1 15 4-16,5 4 3 16,0 8 1-16,8 4 0 0,5 11 0 0,9-4 6 15,16 1 6-15,5-1 3 16,13-4 3-16,8 1-8 16,14-8-1-16,8-4-5 15,13-12-1-15,-5-3-54 16,5-8-23-16,-8-27-93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2:17:01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17745 9610 52 0,'6'8'19'0,"-3"-3"-15"0,3-2 21 0,0-1 11 15,-6-2-2-15,3 3 1 16,3-1-7-16,-6-2 0 16,0 0 1-16,0 0 5 15,0 6-19-15,-3-6 9 0,-6 0 4 16,-3-3-7-16,-6-2-1 15,-6 0-8-15,-5-1-2 16,-4 4-9-16,-6 2 0 16,4 0-1-16,2 0 2 15,3 2-45-15,9 6-21 0,12 0-49 32</inkml:trace>
  <inkml:trace contextRef="#ctx0" brushRef="#br0" timeOffset="674.4386">16754 10525 184 0,'-3'-3'71'0,"-3"9"-55"0,-6-4 13 16,3 1 4-16,-6-3-15 0,-14 0-2 16,-7 0-8-16,-6-3-3 15,-3 3-2 1,-2 3-29-16,-1 13-10 0</inkml:trace>
  <inkml:trace contextRef="#ctx0" brushRef="#br0" timeOffset="1151.6296">15897 11409 216 0,'-3'-5'82'0,"3"2"-64"0,-6 0 13 0,3 3 1 15,-6 0-15-15,-6-2-4 16,-6 2-11-16,-12 0-3 16,-11 2 0-16,-7 6-46 0,1 5-21 0,-1 3-31 15</inkml:trace>
  <inkml:trace contextRef="#ctx0" brushRef="#br0" timeOffset="1571.742">15394 12375 108 0,'6'-3'41'0,"-6"3"-32"0,0 0 35 0,0 0 16 16,0 3-15-1,-3-3-3-15,-3 2-13 0,-6-2-4 16,-6 3-14-16,-9 0-7 0,-12 7-2 15,-8 3-44-15,-1 6-19 16,4-3-42 0</inkml:trace>
  <inkml:trace contextRef="#ctx0" brushRef="#br0" timeOffset="2025.0917">15426 13576 188 0,'-12'-27'71'0,"4"27"-55"0,-13 0 11 15,9 0 0 1,-9 3-15-16,-12 0-7 16,-8 2-45-16,-4 3-21 15,6 5-22-15,6-5-9 0</inkml:trace>
  <inkml:trace contextRef="#ctx0" brushRef="#br0" timeOffset="2399.7018">15980 14512 196 0,'-6'3'74'0,"0"0"-58"0,-6 5 9 0,6-3 0 15,-6 3-9-15,-5 0 1 0,-7 8-10 16,-3 0-2-16,-3 2-3 16,-3 3-43-16,4-2-20 0,-1-1-33 15</inkml:trace>
  <inkml:trace contextRef="#ctx0" brushRef="#br0" timeOffset="2832.2433">16772 15343 252 0,'-3'-24'93'0,"-6"19"-72"0,-6 5 7 15,6 0-2 1,-9 3-16-16,-12-3-3 0,-11 0-21 15,-7 0-5-15,-2 2-88 16,2 4-39-16,9-1 66 16,9-2 32-16</inkml:trace>
  <inkml:trace contextRef="#ctx0" brushRef="#br0" timeOffset="3224.7422">17846 16230 244 0,'-68'-8'93'0,"29"10"-72"0,-23 4 3 16,26-6-5-16,-21 0-10 16,-5 0-1-1,-4 7-53-15,4-1-24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05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18867 6630 216 0,'-29'3'82'0,"20"2"-64"0,-3 1 4 16,12-1-3-16,0 0-12 15,0 1-2-15,3-1-5 16,0 3-3-16,3 0 2 16,0 0 2-16,0 0 2 0,-4 2-1 15,1 1-2-15,-3-1 3 16,0 4 0-16,-3-1 10 15,1 0 6-15,-4 3 3 16,0 5 2-16,-3 0-7 0,0 3-2 16,0 0-9-1,0 0-4-15,3 2-1 0,0-2-1 16,3 0 0-16,0 0 0 16,0-1 0-16,0 1 0 15,3 0 0-15,0-3 0 16,0 3 0-16,0 0 0 15,3 0-3-15,-3 2 2 16,3 1 1-16,-3 2 2 16,0 5 1-16,-3-2 1 15,0 0-5-15,0-1 1 16,0 1-2-16,0 0 0 0,3 0 2 16,-3-1 2-1,0 4-3-15,0 2 0 16,0 2 1-16,0 4 2 0,0-1-1 15,0 3-1 1,-3-5-2-16,0-1 1 16,0-2 3-16,1-2 3 0,2-1-2 15,0 1-2-15,0 2 0 16,0 2-1-16,0 6 0 16,0 0 0-16,0 0 0 15,3 0 0-15,-3-2 0 16,3-4 0-16,0-2-3 15,-3 0 2-15,3 3 1 16,-3 2 0-16,3 3 2 16,0 3 1-16,-3 0-4 15,3-1-1-15,-3-2 3 16,3 0 1-16,-3-2-3 16,3-1-1-16,0 3 1 15,0 3 0-15,0 2 1 0,3 0 2 16,0-2 1-1,0 2 1-15,0-5-5 0,0 0-1 16,-3-3 3-16,0 3 1 16,0 6-3-16,0 1-1 15,3 4 1-15,0-6 0 16,0 1 1-16,-3-1 0 16,3-5 0-16,0 0 0 15,0 0 0-15,3 2 0 0,-1 4-3 16,1-1 2-1,0 0 1-15,0 11 2 0,0-3-1 16,0-7-1 0,0-4 1-16,0 1-1 0,0 2 0 15,0 0 0-15,0 3 0 16,0 0 0 0,0-3-3-16,3 3 2 15,-3-5 1-15,0-3 2 0,0 0-1 16,0 3-1-16,0 2 3 15,0 3 0-15,-1-3-1 16,1 3-2-16,0-3-2 0,0-2-1 16,3-3 2-1,-3 0 0-15,0 0 1 16,0 2 0-16,0 4 0 0,0 2 0 16,-3-3 0-16,0 0 0 15,3 3 0-15,-3-5 0 16,0-1 0-16,0 6 0 15,0 3 2-15,0-1 1 16,0 1-4-16,0-1-1 16,0 1-2-16,0-6 3 15,-3 1 0-15,3 4 1 16,-3 3 0 0,0 3 0-16,0-3 0 15,0 1 2-15,0 1-1 0,0-7-1 0,3 3 1 16,0 2-1-1,0 3 2-15,0 0 1 16,0-3-4-16,0 0-1 0,0-2-2 16,0-3 3-16,0 0 0 15,-1 5 3-15,4 3-3 16,0-3 0-16,0-3 1 16,0-2 0-16,0-2 0 15,0 2 0 1,-3-3 0-16,3 3 2 0,-3 2-1 15,3 4 2-15,0-1-4 16,-3-3-2-16,0-4 2 16,3 1 2-16,0-1 0 15,-3 4-1-15,0 6 1 16,3 0-1-16,-3 0 0 0,0-3 0 16,0-5 0-1,0 3 0-15,0-4-3 16,0 7 2-16,0 4 3 15,0 1 1-15,-3-6-4 0,3 0 1 16,-3-5 0-16,3 3 0 16,0 2-3-16,-3 3 2 15,3 2 1-15,-1-2 2 16,-2 0-3-16,3-6 0 16,-3-2 1-16,0 8 2 15,0 0-3-15,0 5 0 16,0 0 1-16,-3-5 2 0,1 0 1 15,-1-5 1-15,-3-3-5 16,0 7-1-16,0 4 1 16,0 2 2-16,0-2-2 15,0-6 0-15,0 0 1 16,0-5 0-16,-3 10 0 16,3 1 0-16,-3 2 2 15,3-2 3-15,0-4 0 16,0-4 2-1,3-3-6-15,-3-3-1 0,3 8 0 16,0-5 2-16,0 5-3 16,0-5 0-16,0 0 1 15,0-2 2-15,0-4-1 16,3-2-1-16,0 0 1 16,-3 8-1-16,3 3-3 0,0-1 0 15,-2 1 4-15,2-3 1 16,0 0-3-16,0-6 1 15,-3-2 2-15,0 0 1 16,0 5-4-16,0-2-1 16,0 2 1-16,-3-2 2 15,0-3 0-15,3 0 2 16,-3-3 0-16,0 1 1 16,0-9-2-16,3 6-2 15,0 5 1 1,0-6-1-16,0 1-3 0,-3 0 2 15,3-1 3-15,-3-2 1 16,0-2 1-16,0-9 0 16,3 6-2-16,-3-6 1 15,0 1 0-15,3-3 1 16,0-3-5-16,-3-3 1 0,0-4-11 16,-2 4-5-16,-1-2-50 15,3-5-19-15,-6 2-44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A9DE7A4-2494-4320-AAF1-ED3ED34BE26E}" emma:medium="tactile" emma:mode="ink">
          <msink:context xmlns:msink="http://schemas.microsoft.com/ink/2010/main" type="inkDrawing" rotatedBoundingBox="3652,14895 6063,14802 6074,15077 3663,15170" shapeName="Other">
            <msink:destinationLink direction="to" ref="{8FC68A3B-6DF8-441A-8E97-DA8AC5CE2DD4}"/>
          </msink:context>
        </emma:interpretation>
      </emma:emma>
    </inkml:annotationXML>
    <inkml:trace contextRef="#ctx0" brushRef="#br0">3633 14655 108 0,'0'-2'41'0,"0"-1"-32"0,0 6 15 16,0-3 7-16,0 0-2 15,0 0 1-15,3 0-11 16,0-3-1-16,3 0-11 16,0 1 0-16,3-4 3 0,0 1-6 15,3-3 0-15,3 0 0 0,0-2 0 16,3-4-2-16,2 4 1 15,4-3-2-15,0-1-1 16,0 1 1-16,3 0 1 16,5-3-3-16,1 0 0 15,3 0 1-15,-1 0 0 16,4 1 2-16,0 1 3 16,0 4-4-1,-1-1-1-15,1 3 0 0,-3 0 2 16,-1 0 1-16,4 0 3 15,0 0-1-15,2 3 0 16,4 0-1-16,0 0 0 16,-1-1-5-16,-2 4-1 15,-3 2 1-15,-3-3 2 0,2 0 2 16,-5 1 1-16,0-1-2 16,2 0-2-16,4 1 3 15,3-1 0-15,-1 0-1 16,4 3 1-16,-3 0-2 15,-1 0-1-15,1 3 1 16,-3-3-1-16,-3 0 0 16,-1 0 0-16,1 0 0 15,3 0 2-15,-1 3 1 16,1-1 3-16,0 1-3 0,-1 0-2 16,1 2 0-1,0 0-1-15,-6 3 0 16,-1 0 2-16,1 0-1 15,-6 0 2-15,0 0 0 16,-1 0 1-16,1 3 0 0,3-1 0 16,0 1-2-16,0-1 1 15,-1 1 0-15,1 2 1 16,0-2-2-16,0 2-2 16,-4-3 3-16,-2 1 2 15,-3 0-2-15,-3-3 0 16,0 0-1-16,-6-1-2 15,0-1-2-15,-4-4-1 0,-2 1 4 16,0-3 1 0,-3 0-18-16,-3 0-7 0,3 0-23 15,0-3-9-15,-3 1-28 16,0 2-37 0,3-3 42-16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10:36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3579 6872 108 0,'0'-4'41'0,"0"4"-22"0,0 0-18 0,0 0 8 15,0 0 8-15,0 0 6 16,0 0-3-16,8 0-2 0,-4 0-4 16,-4-4-1-16,5 4-7 15,3 0 0-15,-8-3 1 0,0 3 5 16,5-4 5-16,-1 0-3 16,-4 0 0-16,0 4-4 15,9 0-1-15,-9 0-3 0,0 0 1 16,0 0-4-16,0 0-2 15,0 0 2-15,0 0 0 16,0-4 5-16,0 4 3 0,0 0-4 16,0 0-2-16,0 0 0 15,0 0 1-15,0 0 1 16,0 0 1-16,0 0-4 16,0 0-3-16,4 4 2 15,-4 0 0 1,0 4-1-16,-4-1-2 15,4 5 1 1,-9-1-1-16,9 5-3 0,-4 3 2 16,-1 8 3-16,5 3 1 15,0 1-4-15,0 3 1 16,0 8 0-16,0-3 0 16,0 3 0-16,0 0 0 15,0-8 0-15,0 1 2 16,-8-4 1-16,8-1 1 0,0-7-5 15,0 0 1-15,-5-4 2 16,5 0 1-16,0-3-4 16,0-5 1-16,-4 1 2 15,4-1 3-15,-8-3-2 16,8 0-2-16,0-1-3 16,0-3 1-16,-9 0 1 15,9 0 0-15,-4-4-31 16,4 0-12-16,-5 0-29 15,5-8-10-15,0-7-11 16</inkml:trace>
  <inkml:trace contextRef="#ctx0" brushRef="#br0" timeOffset="1">3410 7251 168 0,'-4'-4'66'16,"8"8"-36"-16,-4 4-26 0,0-8 13 0,0 0-4 16,0 0 0-16,5 8-3 15,-1-1 1-15,13 5-6 16,-8 7-1-16,8 4 0 0,0 0 4 15,1 4 3 1,3-1-2-16,-8 1 0 0,4-4-3 16,1 0 1-1,-5-4-2-15,-1-3 2 0,1-5-2 16,-4 1 2-16,0-5 2 16,-1-3 2-16,5-4 3 15,-4-4 2-15,-1-3-7 16,-3-5-3-16,3 1-1 0,1-5-1 15,8 1-5-15,-17-4 1 16,9 0 0-16,-1 3 0 16,1 1 0-16,-9 4 2 15,13-1-3 1,-4 1-20-16,-1 3-6 16,9-3-28-16,-17 3-10 15,5 0-41 1</inkml:trace>
  <inkml:trace contextRef="#ctx0" brushRef="#br0" timeOffset="2">4022 6769 192 0,'-4'-4'74'0,"4"4"-40"0,0 0-27 32,0 0 20-32,0 0-16 15,0 11-4-15,0 8-4 0,0 1 0 16,0 3-2-16,0 7 4 0,-9 9 1 15,5 7 4-15,0 19 1 16,-1-4-5-16,1-4-2 16,0-3 0-16,4-4 2 15,-9 3-3-15,9-7 0 16,-8-7-1-16,8-9-2 16,0-7 1-16,0-4 1 15,0-3 1-15,0-5 1 16,0-3-20-16,0-12-40 15,0-7-1 1,0-1-42-16</inkml:trace>
  <inkml:trace contextRef="#ctx0" brushRef="#br0" timeOffset="3">3872 7274 156 0,'0'0'60'16,"0"4"-32"-16,0 0-26 0,0-4 12 0,4 8-1 15,4 3 5-15,1 4-6 16,4 1-2-16,4 3-5 15,-8 11 3-15,4-3 2 0,4-8-1 16,-17 1 0-16,9-5-1 16,-1-4 2-1,1-3-1-15,-1 0 2 16,-3-4 3-16,-1-4 3 16,0-8-3-16,5 0 2 15,-5-11-7 1,9 4-7-16,-8-1-2 15,8-3 0-15,-5 4 2 16,-8 3-21-16,4 1-9 0,5 0-17 16,0-1-84-1</inkml:trace>
  <inkml:trace contextRef="#ctx0" brushRef="#br0" timeOffset="4">4466 6861 140 0,'9'15'52'0,"-9"-34"-28"0,-13 23-15 15,17-1 16-15</inkml:trace>
  <inkml:trace contextRef="#ctx0" brushRef="#br0" timeOffset="5">4466 6864 296 0,'4'4'35'15,"1"8"-14"-15,-5 3-8 16,0 4-4-16,-5 8-1 16,5 8 2-16,-4 7 1 15,0 11 1-15,0-3 0 16,4 0-6-16,0-4-2 16,0-8-2-16,0-3 1 15,0-9-2 1,0 9 2-16,0-8 0 15,0-8-1 1,0-4 1-16,-9-3-11 16,9-1-4-16,-9-3-25 15,1-4-11-15,3-8-26 16,-3 0-44-16,3 0 28 16</inkml:trace>
  <inkml:trace contextRef="#ctx0" brushRef="#br0" timeOffset="6">4328 7297 184 0,'-4'-7'68'0,"0"10"-36"0,4 1-37 15,0-4 12-15,4 8-2 16,0 3 2-16,5 1-1 16,-5 3 1-16,9 4-4 15,-9 4 0-15,5 0 3 0,8 0 1 0,-8 0 1 16,8-4 2-16,-13 1 1 16,9-5-1-1,-13-4 1-15,5-3-4 16,3 0 5-1,1-4-2-15,0-4 1 0,-1-4 0 0,1 0-3 16,-1-8-3-16,1-7-2 16,4 0-3-16,-4 0-2 15,-1-4 1-15,1 0 3 16,4 4 3-16,-9 0-7 31,9 3-3-31,-13 1-6 16,4 0-4-16,5 3-16 15,-9 1-5-15,0-1-21 0,0 5-9 0,0-1-13 16</inkml:trace>
  <inkml:trace contextRef="#ctx0" brushRef="#br0" timeOffset="7">3596 9309 128 0,'8'-4'49'0,"-8"0"-26"0,5 1-9 0,-5 3 17 0,0 0-2 0,4-4 3 31,-4 4-3-31,9-4 2 16,-9 0-17-16,0 4 3 0,0-4 3 15,-9 0-2-15,0 1 1 16,1-5-4-16,3 4-1 16,-7-4-4-16,-10 5-1 15,0 3-8-15,5 0 0 16,4 0-1-16,-8 3 2 15,3 1-1-15,6 8-1 0,-6-1-2 16,1 5 1-16,4 10 1 16,5 1 2-16,-10 4-6 0,10 3 1 15,-5 8-1 1,13 1 2-16,0-1 1 16,13-4 3-16,0 8-6 15,8-4-1-15,9-11 2 0,0-8 1 16,1-4 4-16,3-8 1 15,-4-11-1-15,0-3-2 16,1-9 7-16,-10-3 5 16,1-8 0-16,-5-8 1 15,0-3-3-15,0-9 1 16,-8 9-2-16,-9-4 0 16,0 3 1-16,0 1 1 15,-9 3-1-15,1 4 1 16,-1 1 0-16,-12 6 1 15,8 1-6-15,-9 8-4 16,1 3-1-16,-5 0 1 16,9 1-12-16,-1 3-3 15,5 0-16-15,5 0-4 0,8 4-18 16,8 0-6-16,5 0-18 16,5 4-5-16,7-8-23 31</inkml:trace>
  <inkml:trace contextRef="#ctx0" brushRef="#br0" timeOffset="8">3988 9282 124 0,'-9'-7'49'0,"9"3"-26"0,0 0-18 0,0 4 13 0,0-4-1 16,0 0-1-16,9 0 0 15,-9 1 0-15,0-1-8 16,4 0 4-16,-4 0 3 16,4 4 2-16,-4-4 1 15,0 4-5-15,0 0-3 16,5 8-1-16,-1 7-1 0,0 12 0 15,-4 8 2-15,0-1 6 16,0 4 2-16,-4 8-3 16,0 0-1-16,4-4-6 15,0-3-3-15,0-9-2 16,0-3 0-16,0 0-2 16,0-12 2-16,0 1-2 15,0-5 2-15,0-3-4 16,0-4 0-16,0-1-17 15,0-3-8-15,0 8-26 16,4-12-10-16</inkml:trace>
  <inkml:trace contextRef="#ctx0" brushRef="#br0" timeOffset="9">4440 9309 72 0,'9'-11'27'0,"-9"7"-14"0,0-4 7 0,0 4 16 16,0 0 1-16,9 1 0 15,-9-1-7-15,0 0-2 16,0 0 0-16,-9 0 2 16,0 0-16-16,1 1 5 0,3 3 2 15,-8 3-9 1,1 5-4-16,3 7-5 16,-8 8 0-16,-1 8-2 0,6 4 2 15,3 7-4-15,-4 7-2 16,9 1 2-16,8 0 0 15,9 0 1-15,-4-4 0 16,8-8 0-16,4-7 2 16,5-12 1-16,-4-15 3 15,4-12 8-15,4-11 5 16,0-12-3-16,0-7 1 16,-4-8-6-16,-9 4-1 15,-4-4 2-15,-13 4 3 0,-4 0-6 16,-13 3-3-16,8 9-1 15,-4 3-1-15,-4 4-5 16,4 8 1-16,-4 3-13 16,8 4-5-16,-8 5-17 15,8 3-5-15,5 3-25 16,-1 5-12-16,14-8-35 16</inkml:trace>
  <inkml:trace contextRef="#ctx0" brushRef="#br0" timeOffset="10">4906 9267 152 0,'-9'-12'57'0,"9"12"-30"0,0-3-10 0,-9 3 22 16,5-4-9-16,0 4-2 15,4 0-12-15,-17 4-3 0,4-1-7 16,-5 5-2-16,1 4 0 0,9 14-2 0,-10 5-2 31,5-4-2-31,5 3 1 16,-5 5 1-16,9 3 2 16,4 1-1-16,4-1 2 0,0 0-2 0,13 0-1 15,5-3 1-15,4-4 1 16,-9-8 1-16,5-4 1 15,3-12 9-15,-3-14 3 16,4-9 4 0,-13-10 0-16,13-9-9 0,-22-7-2 15,9 0-3-15,-13-4 1 16,0 0 0-16,0 4 3 16,-9 3-3-16,1 5 1 15,8 3-3-15,-22 5 0 16,9-1-6-1,0 8-1-15,5 3-21 16,-5 1-10-16,8 7-47 16,5 4-19-16,5 1-14 15</inkml:trace>
  <inkml:trace contextRef="#ctx0" brushRef="#br0" timeOffset="11">5302 9221 160 0,'-4'-4'63'0,"-1"-4"-34"0,-3 8-19 0,4 0 20 16,-1 0-3-16,-3 0 2 0,3 0-5 15,-3 4-3-15,-10 0-11 16,6 8 0-16,-1-1 1 0,0 8-9 15,-5 12 0-15,10 7 0 32,-1 4 1-32,1 8-1 0,3 0 1 15,1 0-2-15,4 3 2 0,4-3-2 16,5-4-1-16,4-11 5 16,13-12 4-16,0-16 6 15,4-11 3-15,0-7-3 16,0-16 1-16,4-7-3 15,-12-12 0-15,0 4-1 0,-5-4 0 32,-9-4-2-32,-3 0-1 0,-5 4-5 0,-9 4-1 15,1 0 1-15,-14 7 0 16,0 8-5-16,1 4-1 16,-1 8-17-16,1 11-7 15,4 4-16-15,4 4-6 16,8 4-27-16,5-4-12 0,5-1-20 15</inkml:trace>
  <inkml:trace contextRef="#ctx0" brushRef="#br0" timeOffset="12">5780 9232 184 0,'-17'-11'71'0,"17"11"-38"0,0-4-19 16,0 4 20-16,0 0-8 16,-13 0-1-16,5 4-10 0,-1 4-4 15,0 7-6-15,-8 8-4 0,4 11 0 16,0 5-4-16,0 7 2 16,0 3-1-16,5 5 0 15,4-4 2-15,8 3 2 16,4-7-3-16,5-3 0 15,9-9 7-15,-1-11 4 16,5-15 10-16,0-16 5 16,0-7-7-16,4-12 0 15,-4-11-7-15,4-8-1 16,-13 7-2-16,-8-7 2 0,-5-3-1 16,-4 3 0-16,-8 0-5 15,-5 7-1-15,4 9-1 16,-8-1 1-16,4 8-13 15,-4 4-3 1,8 7-29-16,-4 5-13 16,5 7-35-16,3 4-16 15,14-1 6 1</inkml:trace>
  <inkml:trace contextRef="#ctx0" brushRef="#br0" timeOffset="13">6254 9309 132 0,'5'-15'49'0,"-5"11"-26"0,4-8-5 0,-4 12 20 15,0-3-1-15,0-1 2 16,-4-4-6-16,-5-3-3 16,0 3-16-16,1 4 0 0,-1-4 2 15,-4 5-6-15,0 3-1 16,-4 7-3 0,-4 9-1-16,-1 7-6 15,5 11 1-15,0 1-2 16,-1 3-2-16,5 4 3 15,9 4 0-15,4 0-4 16,4-4 1-16,9 0 2 0,9-7 3 16,8-9 0-1,-4-6 2-15,8-13 9 16,5-14 4-16,0-13 1 16,-5-6 0-16,1-13 2 0,-9 5 2 15,-5-1 0-15,-8-7 2 16,0 4-4-16,-13 0-2 15,-13 3-5-15,-4 1 0 16,-5 7-5-16,1 4 1 16,-14 8-21-16,10 3-5 15,-1 8-23-15,4 4-7 16,1 4-29-16,16 8-14 16,5-5-39-1</inkml:trace>
  <inkml:trace contextRef="#ctx0" brushRef="#br0" timeOffset="14">6629 9240 172 0,'0'-4'66'0,"0"0"-36"0,0 1-15 16,0 3 20-16,0 0-2 16,0 0 1-16,0 0-13 15,0 0-3-15,0 0-10 0,0 0-3 16,0 0 1-16,0 7-3 0,0 5-2 16,0 3 2-16,0 4 0 15,0 12 3-15,0 0 1 16,0 3 1-16,0 4 2 0,0 1-1 15,0 3 2 1,0-4-2-16,0-3 2 16,0-5-8-16,0-7-2 15,0 0 1-15,0-8 1 0,0-3-4 16,0-1 1-16,0-3-9 16,0-4-2-16,-4-4-29 15,4 0-14-15,0-8-76 16</inkml:trace>
  <inkml:trace contextRef="#ctx0" brushRef="#br0" timeOffset="15">8870 9236 188 0,'-9'-7'71'0,"9"7"-38"0,-4 0-21 0,4 0 21 16,0 0-10-16,-9 3-1 15,1 1-9-15,-5 4 0 0,-9 3-8 32,1 5-7-32,3 11-4 0,1 3 3 0,0 5 3 15,4 7-1-15,4 4-2 16,5 4 2 0,4-4 0-16,9 7-2 0,8-7 2 0,0-8 1 15,5-7 2-15,8-12 3 16,-9-3 2-16,5-5 3 15,-4-11 4-15,4-11 1 16,-9-9 3 0,0-6-1-16,5-13-1 15,-5-7-2-15,-4 4-1 16,0-4-5-16,0 0 0 0,-9 0-1 16,-4 4 1-16,-4 4 7 15,4 7 2-15,-13 4-2 16,0 1-1-16,0 6-11 15,-4 5-3-15,-5 4-15 16,5 3-2-16,4 4-23 0,0 4-7 16,5 8-61-1,8-1-69-15,4-3 53 16</inkml:trace>
  <inkml:trace contextRef="#ctx0" brushRef="#br0" timeOffset="16">9271 9217 172 0,'4'-8'66'0,"0"5"-36"0,5-1-20 15,-9 4 17-15,0 0-4 16,0 7 0-16,4 5-6 0,0 3-2 16,1 16-9-16,-1 7 0 0,0 8 4 15,-4 8 0-15,0 3 2 16,5-3 2-16,-5 0 2 15,4 11-7-15,-4-19-1 0,9-4-4 16,-9-12-3 0,0-7 2-16,0-4 2 15,0-3-18-15,0-5-5 16,0-3-43-16,0-8-15 0,0-4-32 16</inkml:trace>
  <inkml:trace contextRef="#ctx0" brushRef="#br0" timeOffset="17">9706 9236 208 0,'-4'-4'77'0,"8"8"-42"0,-4-4-32 16,0 0 17-16,0 8-8 16,0 3-2-16,0 5-3 15,0 3-2-15,0 15-3 16,0 5-2-16,-4 10 3 0,4 5 2 16,0 4 2-16,0-5 5 15,-9-3 3-15,5 0-8 16,-1-12-2-16,1-7-3 15,0-4 1-15,4-12-4 0,0 0 0 16,0-3-41-16,8-5-17 16,1-11-49-1</inkml:trace>
  <inkml:trace contextRef="#ctx0" brushRef="#br0" timeOffset="18">10262 9213 144 0,'0'-7'55'0,"4"14"-30"0,0-7-7 0,-4 0 20 16,0 0-15-16,5 12-2 15,-5 3-4-15,8 4-2 16,-8 8-7-16,0 8 10 0,0 3 8 16,0 4-3-16,0 4-1 0,0 0-12 0,0-4-6 31,0 0-3-31,0-7-1 16,0-1 2-16,0-3 3 0,0-8-9 15,0-4-41 1,0-15-14-16,9-12-59 15</inkml:trace>
  <inkml:trace contextRef="#ctx0" brushRef="#br0" timeOffset="19">10641 9190 160 0,'0'-3'63'0,"4"-1"-34"0,0 4-19 15,-4 0 17-15,9 7-2 16,-9 9 2-16,0 7 0 16,0 11 3-16,0 4-16 15,0 1 1-15,-9 7-1 0,9 3-5 16,-4-3-1-16,4-3-4 15,0-5-1-15,0-8-1 16,0-7-2-16,0 0 1 16,-4-7-1-16,4-5-22 15,0-3-10-15,0-8-50 16,4-8-62-16,-4-3 36 16</inkml:trace>
  <inkml:trace contextRef="#ctx0" brushRef="#br0" timeOffset="20">11076 9221 152 0,'-4'-8'57'0,"4"4"-30"0,4 1-14 0,-4 3 17 15,0 0-2-15,0 0 1 16</inkml:trace>
  <inkml:trace contextRef="#ctx0" brushRef="#br0" timeOffset="21">11076 9229 360 0,'0'26'17'0,"0"13"-1"16,0 3 2-16,-4 8 1 16,4 7-2-16,0-3 2 15,0 3-4-15,0 1 1 16,0-9-9-16,0-6-2 16,0-13-5-16,0-3-1 15,0-12-4-15,4 1-1 16,0-5-44-16,5-38-106 15</inkml:trace>
  <inkml:trace contextRef="#ctx0" brushRef="#br0" timeOffset="22">11455 9255 160 0,'-8'-7'60'0,"-10"3"-32"0,-3 4-9 0,21 4 23 15</inkml:trace>
  <inkml:trace contextRef="#ctx0" brushRef="#br0" timeOffset="23">11391 9259 345 0,'-18'12'20'0,"5"7"-12"16,5 15-3-16,-9 5-2 0,8 10 3 16,5 9 1-16,4 3-1 15,13 8 1-15,-5-4 2 0,9-19 2 16,5-4 6-16,8-15 1 16,5-12 4-16,-1-11 3 15,-4-15-7-15,5-16-3 16,-5-7-4-1,0-9 0-15,-13-3-4 16,-4-3-2-16,-8-1 2 0,-10 4 2 16,-3-4 0-16,-5 8 0 15,-5 4-3-15,-3 7-1 16,4 8-8-16,-1 4 0 16,-3 4-17-16,4 7-4 15,4 8-26-15,0 4-8 16,4 7-37-16,9 1-15 15,4-5 9 1</inkml:trace>
  <inkml:trace contextRef="#ctx0" brushRef="#br0" timeOffset="24">11942 9267 216 0,'0'-8'82'0,"0"4"-44"0,4 1-27 0,-4 3 23 16,0 0-9-16,5 3 0 0,-1 5-8 15,0 7-2-15,1 5-9 16,3 10-2-16,-8 5 2 0,0 3-3 16,0 4 0-16,5 0 1 15,-1-3 0-15,-4-5-2 16,9-7-2-16,-9-4-2 15,0-4 1-15,0 8-34 16,0-20-15 0,0 1-75-1</inkml:trace>
  <inkml:trace contextRef="#ctx0" brushRef="#br0" timeOffset="25">14157 9305 168 0,'-4'-15'66'0,"4"7"-36"0,-5 1-13 16,5 3 20-16,0 0-4 15,-8 0 3-15,8 4-11 16,-5 0-3-16,-3 4-13 0,-1 4-1 16,1 7-1-16,-10 8-6 0,-3 15 0 15,4 8-3-15,-1 12-2 16,-3 18 5-16,12-7 1 16,1 0 0-16,8-15-2 15,0-8 1-15,12-8 1 16,6-11 10-1,8-8 7-15,-9-11 1 16,9-5 0-16,-1-14-4 16,1-12-2-16,-4-8-2 15,12-3 2-15,-12-8 2 16,-5 0 2-16,-8-4-1 16,4 0-1-16,-13 0-2 15,0 7 1-15,-5 5-4 16,-3 7 1-16,-1 0-7 15,-4 8-1-15,5 0-9 16,-5 4-2-16,0-1-20 16,4 5-8-16,0 3-33 15,5 1-14-15,4 7-29 0,9 0-13 16,4 0 20 0</inkml:trace>
  <inkml:trace contextRef="#ctx0" brushRef="#br0" timeOffset="26">14553 9344 188 0,'-8'-12'71'0,"3"4"-38"0,-3 1-23 0,8 3 20 16,-4 4-5-16,-1 0 0 15,5 0-5-15,-13 8 0 16,5 3-11-16,-1 20-8 0,0 3-1 0,-8 16-2 15,4 15 0-15,5 12 2 0,3 3 2 16,1-11-3 0,8 0 0-16,5-8 3 15,8-11 1-15,0-12 3 0,5-18 3 16,4-20 7-16,21-4 4 16,-8-19-4-16,0-4-1 15,0-23-5-15,-5-4-1 16,-4-7-3-16,-4 0 1 15,-9-16 0-15,-8 12 3 16,-9 4 1-16,-9 7 3 16,1 4-5-16,-14 12-1 0,5 8-9 15,-9 7-4 1,4 7-24-16,5 5-11 0,4 7-30 16,0 4-13-16</inkml:trace>
  <inkml:trace contextRef="#ctx0" brushRef="#br0" timeOffset="27">15053 9236 160 0,'-4'4'63'0,"4"0"-34"0,0 7-16 0,0 1 17 16,0 7 2-16,0 23 4 0,0 12-9 16,0 7-2-1,0 16-14-15,0-1 2 0,0-7 1 0,4-11-3 16,1-8 1-16,3-12-7 16,-8-4-1-16,0-7-2 15,0-4 1-15,0-4-11 16,0-3-2-16,0-5-22 15,0-3-6-15,0-1-148 16,4-14 65 0</inkml:trace>
  <inkml:trace contextRef="#ctx0" brushRef="#br0" timeOffset="28">15480 9240 180 0,'-9'15'68'0,"18"1"-36"0,-9 18-22 0,0-3 20 16,0 7-1-16,-9 12 3 15,9 4-4-15,-4 3-3 16,4 4-13-16,0 1-5 0,0-13-1 15,0-6-3-15,0-9-2 16,0-7-9-16,0-4-5 0,0-8-44 16,4-3-20-16,9-9-29 15</inkml:trace>
  <inkml:trace contextRef="#ctx0" brushRef="#br0" timeOffset="29">15812 9229 200 0,'0'-4'74'0,"0"8"-40"0,0-8-24 0,0 4 17 16,0 11-7-16,0 5 1 16,0 7 3-16,0 23 2 15,0 11-13-15,-5 8-1 0,5 12 1 0,0-8-5 16,0 0 0-16,0-12-2 15,0-3 1 1,0-12-4-16,5-8-2 16,-1-7-3-16,-4-8 1 15,0-3-37-15,4-5-16 16,1-3-75-16</inkml:trace>
  <inkml:trace contextRef="#ctx0" brushRef="#br0" timeOffset="30">16273 9202 188 0,'21'-4'71'0,"-17"8"-38"0,-4-4-30 0,0 0 42 0,5 15-3 15,3 8-7-15,5 23-6 16,-13 8-17-16,-8 7 8 0,8 12 6 16,0 3-5-1,8-3-2-15,-8-8-11 16,9-7-3-16,0-9-5 15,-9 5-1-15,4-12 1 16,0-7-31 0,1-8-12-16,-1-4-40 15,-4-27-79 1</inkml:trace>
  <inkml:trace contextRef="#ctx0" brushRef="#br0" timeOffset="31">16747 9298 192 0,'-5'-12'74'0,"1"12"-40"0,0-8-18 0,4 8 24 16,-5 0-8-1,1 4 1-15,-9 4-14 16,0 3-4-16,-8 12-9 16,3 12-4-16,-7 7-1 0,7 8 5 0,5 3 4 15,0 13-5-15,9 2-1 16,8-6-4-16,9-5-1 16,9-11 3-16,4-4 1 0,0-11 5 15,4-12 3-15,4-11 2 16,1-12 5-16,4-11-1 15,4-28 1-15,-9-6-5 16,-4-9 0-16,-8-7 3 16,-5-15 2-16,-17 11-3 15,-13 4 1-15,0 7-3 16,0 8 0 0,-4 1-7-16,-4 10-4 15,3 9-15-15,1 14-4 16,-9 9-24-16,13 3-9 15,-4 8-51-15,4 11-23 16,9 0-7 0</inkml:trace>
  <inkml:trace contextRef="#ctx0" brushRef="#br0" timeOffset="32">17272 9332 212 0,'-21'-15'79'0,"21"15"-42"0,0-4-26 16,0 4 23 0,0 0-9-16,-5 0 0 0,1 4-10 15,-4 3-4 1,-1 13-6-16,-4 6-4 0,-4 9 0 16,0 7-1-16,-1 4 0 0,5-4 4 15,5 19 2-15,-1 1-2 16,9-13-1-16,4-6 5 15,9-9 5-15,9-7-5 16,4-8-2-16,21-11 3 16,-4-12 4-16,9-27-5 15,-9-7 0-15,9-8-2 16,-13 0-1 0,-5-12 12-16,-25 1 8 0,-5 0 5 15,-8 7 4-15,-5 4-7 16,-17 4-4-16,-4 7-18 15,-9 12-7-15,5 4-29 16,-1 8-10-16,5 7-43 16,9 4-19-16,3 4-49 15</inkml:trace>
  <inkml:trace contextRef="#ctx0" brushRef="#br0" timeOffset="33">19526 9198 176 0,'0'-4'68'0,"4"4"-36"0,-4 0-13 16,0 8 23-16,0-1-10 15,0 9-1-15,-4 11-7 16,-5 19-1-16,5 7-12 16,-9 8 4-16,4 12 3 0,1 4-2 15,-1 3 3-15,5-15-8 16,0-3-2-16,-1-13-5 15,5-10-3-15,0-1-3 0,5-7-27 16,-1-16-13-16,0-7-34 16,5-4-15-16</inkml:trace>
  <inkml:trace contextRef="#ctx0" brushRef="#br0" timeOffset="34">19927 9305 184 0,'-9'-11'71'0,"5"7"-38"0,-18 4-23 16,18 4 20-16,-5 0-9 15,1 3 0-15,-5 1-8 16,0 23 0-16,0 3-8 15,0 12-3-15,9 19-1 0,-5 8-1 0,9 7 0 16,9-11 2-16,8-7 1 16,22-1-6-16,-5-11 0 15,9-8 10-15,9-23 7 16,-13-11 4-16,4-12 2 16,8-15-3-1,-16-20 0-15,-5-11-7 0,-8-7-2 16,-5 0 0-16,-17-9 0 15,-13 1 0-15,-4 8 2 16,-1 11 4-16,-3 8 3 16,-5 11-11-16,0 4-6 15,5 11-20-15,-5 5-8 16,4 3-31-16,14 11-15 0,8 13-56 16</inkml:trace>
  <inkml:trace contextRef="#ctx0" brushRef="#br0" timeOffset="35">20508 9190 236 0,'-8'-7'90'0,"8"11"-48"0,8-1-42 0,-8 5 18 15,0 7 1 1,0 8 3-16,0 27-3 16,0 11 1-16,0 12-11 15,0 11 6-15,0 1 2 0,0-9-7 16,0-7-1-16,0-4-5 15,0-3-1-15,0-13-1 16,0-10-2-16,0-9-19 16,0-14-10-16,0-5-45 15</inkml:trace>
  <inkml:trace contextRef="#ctx0" brushRef="#br0" timeOffset="36">20831 9344 176 0,'0'-23'66'0,"-4"19"-36"0,8-12-13 0,-4 13 20 16,0 3 7-1,-4-4 6-15,4 4-19 0,-8 4-7 16,3 3-15 0,-3 16-8-16,-1 12-4 0,0 11-1 0,-4 11 3 0,9 16-2 15,-4-8 1-15,8 0 2 16,8-15 2-16,1-8 1 31,4-11 3-31,13-12 8 0,-1-12 3 16,1-18 5-16,4-20 1 15,1-7-6-15,-6-8-2 16,-3 0-1-16,-5-15 4 16,-12 3-4-16,-5 1 2 15,-5 7-7-15,-8 4-1 16,-4 8 2-16,-4 7 1 0,-1 4-16 16,0 12-7-16,5 7-18 15,-4 8-7-15,8 8-40 16,0 4-15-16,8 3-53 15</inkml:trace>
  <inkml:trace contextRef="#ctx0" brushRef="#br0" timeOffset="37">21202 9267 220 0,'0'0'85'0,"0"0"-46"0,4 4-35 15,1 3 21-15,3 5-3 16,-8 15 4-16,9 11-3 16,0 12 0-16,-9 3-12 15,0 9 2-15,0 7 3 16,4-8-4-16,0-11 1 15,0-8-10-15,5-4-2 0,-9-7-3 16,0-8-2-16,0-8-33 16,0-3-15-16,0-12-31 15,17 3-13-15,-4-6-1 16</inkml:trace>
  <inkml:trace contextRef="#ctx0" brushRef="#br0" timeOffset="38">21745 9309 212 0,'-9'-11'79'0,"5"11"-42"0,0-8-17 0,-5 8 24 16,5 0-9-16,-5 0-1 0,1 4-17 15,-1 7-8-15,0 12-5 16,1 12-6-16,-10 7 1 0,6 8 5 0,3-1 2 15,9 5-5-15,0 3-2 16,13-7-3 0,4-4 3-16,9-11 4 15,4-12 3-15,5-12 6 16,12-18 3 0,-4-16 5-16,0-12 2 0,-4-7-5 0,-9-8-2 15,-8-3 2-15,-9-9 3 16,-13 5 1-16,-18 3-1 15,-3 8-6-15,-14 0-4 16,5 8-10 0,0 11-5-16,0 16-24 15,4 3-11-15,9 8-23 16,-5 8-11-16,9 11-81 16</inkml:trace>
  <inkml:trace contextRef="#ctx0" brushRef="#br0" timeOffset="39">22159 9248 228 0,'0'-12'88'0,"0"20"-48"0,0-12-31 0,0 4 22 0,0 8-2 15,4 3 3-15,0 12-9 16,-4 16-3-16,0 7-12 15,0 7-3-15,0 12 1 0,0 4-1 0,0-8 2 0,0 1 0 16,0-16 1-16,0-4-4 16,0-12-3-16,0-3-20 15,9-8-10-15,-9-3-25 16,13-20-101 0</inkml:trace>
  <inkml:trace contextRef="#ctx0" brushRef="#br0" timeOffset="40">22620 9340 192 0,'-5'-19'74'0,"10"15"-40"0,-27 0-16 0,18 4 23 16,0 0-6-16,-5 0 2 15,0 0-17-15,-8 4-6 16,4 0-9-16,-4 15-4 0,0 8 2 15,-5 7-4-15,5 8-2 16,4 8 2-16,4-4 0 16,9 19-2-16,5-4 2 15,8-15-1-15,17-7 0 0,9-9 11 16,-1-11 5-16,10-15 5 16,-1-23 1-16,9-12 2 15,-13-7 1-15,-8-4 3 16,-9-4 3-1,-14-11 5-15,-16-1 3 16,-13 1-9-16,-5 7-4 16,-8 8-14-16,-9 7-4 15,-4 12-37-15,9 8-17 16,-1 3-46-16,10 12-20 16,16-3-46-1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C923EA3-53DD-46CB-BD3C-33380BD11BBC}" emma:medium="tactile" emma:mode="ink">
          <msink:context xmlns:msink="http://schemas.microsoft.com/ink/2010/main" type="writingRegion" rotatedBoundingBox="6083,14967 6170,14967 6170,15202 6083,15202"/>
        </emma:interpretation>
      </emma:emma>
    </inkml:annotationXML>
    <inkml:traceGroup>
      <inkml:annotationXML>
        <emma:emma xmlns:emma="http://www.w3.org/2003/04/emma" version="1.0">
          <emma:interpretation id="{7371AE10-75C3-4DEF-B79C-1482CBF8D19C}" emma:medium="tactile" emma:mode="ink">
            <msink:context xmlns:msink="http://schemas.microsoft.com/ink/2010/main" type="paragraph" rotatedBoundingBox="6083,14967 6170,14967 6170,15202 6083,15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4D5720-AB81-4AF3-BC54-8FD102261C59}" emma:medium="tactile" emma:mode="ink">
              <msink:context xmlns:msink="http://schemas.microsoft.com/ink/2010/main" type="line" rotatedBoundingBox="6083,14967 6170,14967 6170,15202 6083,15202"/>
            </emma:interpretation>
          </emma:emma>
        </inkml:annotationXML>
        <inkml:traceGroup>
          <inkml:annotationXML>
            <emma:emma xmlns:emma="http://www.w3.org/2003/04/emma" version="1.0">
              <emma:interpretation id="{86F17F0C-6A81-49A9-89A1-928D6CD90CE4}" emma:medium="tactile" emma:mode="ink">
                <msink:context xmlns:msink="http://schemas.microsoft.com/ink/2010/main" type="inkWord" rotatedBoundingBox="6083,14967 6170,14967 6170,15202 6083,15202"/>
              </emma:interpretation>
              <emma:one-of disjunction-type="recognition" id="oneOf0">
                <emma:interpretation id="interp0" emma:lang="en-US" emma:confidence="1">
                  <emma:literal>)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6065 14462 220 0,'-9'-10'82'0,"12"10"-64"0,-3 0-9 16,0 0-7-16,0 0-4 16,3 5 1-16,0 3 1 0,0 0 0 15,3 5 0-15,0 3 2 0,3 2 1 16,3 1-1-16,0 2-2 15,-3-2 1-15,0-1 1 16,-3 1-1-16,-3-6-1 16,-3 0 9-16,-6-2 4 15,-6-3-6-15,-3 0-4 16,-3-1-13-16,0-1-4 16,0-1-86-1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5107847-AEAD-4C51-A5E6-160F9D10BBFD}" emma:medium="tactile" emma:mode="ink">
          <msink:context xmlns:msink="http://schemas.microsoft.com/ink/2010/main" type="inkDrawing" rotatedBoundingBox="3126,15921 3127,15095 3687,15096 3686,15922" semanticType="enclosure" shapeName="Other"/>
        </emma:interpretation>
      </emma:emma>
    </inkml:annotationXML>
    <inkml:trace contextRef="#ctx0" brushRef="#br0">3458 14618 136 0,'-3'-2'52'0,"3"7"-41"0,3-8 7 0,-3 3 0 15,0 0-1-15,0 0 1 16,0 0-3-16,0 0 1 15,0 0-9-15,0 0 2 0,-3-2 4 16,0 2-5-16,0-3-2 16,0 0-3-16,-3-2 0 15,0 2-2-15,0-2 2 16,-3 5-2-16,0-3 2 16,0 1 0-16,-3-1 3 15,0 0-3-15,0 1-2 16,0-1 0-16,1 3-1 15,-1 3-3-15,0-3 2 0,0 5 1 16,0 0 0-16,0 3 0 16,0-2 0-16,0 2 0 15,0 0 2-15,0-1-1 16,0 1-1-16,1 0-2 16,2 0 1-16,0 0 1 15,0 3 0-15,0-1-5 16,0 1-1-16,0 2 3 15,0 3 1-15,0 3-1 16,0 2 2-16,3 0 1 16,0 0 2-16,0 3-1 15,0 0-1-15,3 0 1 16,0-1-1-16,3 1-3 0,0 0 2 16,0 0 1-1,0 0 0-15,-3-1 2 16,3-4 1-16,0 2-6 0,0-2 0 15,3-1 1-15,0 1 1 16,3-1 1-16,0 1 0 16,3-1 0-16,0 3 0 15,3 1 0-15,0-1 2 16,0 0-1-16,3 0 2 16,0 0-2-16,0-2-1 15,-1-1 1-15,1-2-1 16,3-3 2-16,0 1 1 15,0-4-4-15,3 1 1 16,0-6 2-16,-1-2 1 0,1-3 1 16,0-3 0-16,0-5-2 15,3-2-2-15,0-6 1 16,-1-3-1-16,1-2 2 16,-3 0 3-16,0-3-2 15,0 0 0-15,0 0 1 16,-4-2 2-16,-2-3-3 15,-3-3-2-15,-3-5 2 16,-6-8 0-16,-6-5-4 16,-6-1-1-16,-3 7-2 15,-3 4 0-15,-2 3 11 16,-4 5 8-16,0 8-13 16,3 3-2-16,0 3-17 0,3 2-4 15,3 2-31-15,3 6-14 16,9-2-23-1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3CF4FFF-6B11-48A6-8343-F49FF2EC99CC}" emma:medium="tactile" emma:mode="ink">
          <msink:context xmlns:msink="http://schemas.microsoft.com/ink/2010/main" type="inkDrawing" rotatedBoundingBox="3740,15826 4794,15747 4798,15795 3744,15873" shapeName="Other">
            <msink:destinationLink direction="to" ref="{4BD800DD-9E9F-4FAE-AB46-F14BEF9C8EB8}"/>
            <msink:destinationLink direction="from" ref="{8FC68A3B-6DF8-441A-8E97-DA8AC5CE2DD4}"/>
          </msink:context>
        </emma:interpretation>
      </emma:emma>
    </inkml:annotationXML>
    <inkml:trace contextRef="#ctx0" brushRef="#br0">3720 15311 104 0,'-6'0'38'0,"6"0"-29"0,-3 3 8 15,3-3 4-15,0 0-1 0,0 0 0 16,0 0 1-16,0 0-1 16,0 0-11-16,0 0 6 15,0 0 2-15,0 0-3 0,0 0 0 16,3 5-6-16,0-2-3 16,0 0-2-16,3-1 0 15,-1 1 0 1,4 0 1-16,0-3 0 0,3 0 0 15,3 0 0-15,0 0 2 16,3 0-3-16,0 2-2 16,3-2 4-16,5 0 1 15,1 0-2-15,3 0-3 16,0 0 4-16,2 0 1 0,4 0-5 16,-3-2 0-16,0-1 1 15,-1 0 3-15,1 1-2 16,-3-4 0-16,0 1 1 15,-4 0 0-15,1 0-2 16,0-1-2-16,0 1 3 16,0 0 2-16,-1 2 2 15,-2 0 3-15,0 1-5 16,0-1-3-16,0 0-4 16,-1 1-1-16,1-1 2 15,0 0 2-15,-3 3 0 16,0-2 2-16,0-1-2 15,-1 3-1-15,1 0 1 16,-6 0-1-16,0 0 0 16,-3 0 0-16,-3 0 0 0,3 0 2 15,-3 0-21-15,0 0-7 16,0 0-49-16,2 3-21 16,4-3-1-1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82CE1D9-666D-42AB-B22C-20AA66A56445}" emma:medium="tactile" emma:mode="ink">
          <msink:context xmlns:msink="http://schemas.microsoft.com/ink/2010/main" type="writingRegion" rotatedBoundingBox="411,15839 2287,15864 2277,16674 400,16650"/>
        </emma:interpretation>
      </emma:emma>
    </inkml:annotationXML>
    <inkml:traceGroup>
      <inkml:annotationXML>
        <emma:emma xmlns:emma="http://www.w3.org/2003/04/emma" version="1.0">
          <emma:interpretation id="{1A87EC74-16F2-4CFE-8482-5095EC1D0E2D}" emma:medium="tactile" emma:mode="ink">
            <msink:context xmlns:msink="http://schemas.microsoft.com/ink/2010/main" type="paragraph" rotatedBoundingBox="409,15857 1888,15855 1889,16154 410,16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5AE5BB-CB61-4668-9B87-DB7C0EFE3C2E}" emma:medium="tactile" emma:mode="ink">
              <msink:context xmlns:msink="http://schemas.microsoft.com/ink/2010/main" type="line" rotatedBoundingBox="409,15857 1888,15855 1889,16154 410,16157"/>
            </emma:interpretation>
          </emma:emma>
        </inkml:annotationXML>
        <inkml:traceGroup>
          <inkml:annotationXML>
            <emma:emma xmlns:emma="http://www.w3.org/2003/04/emma" version="1.0">
              <emma:interpretation id="{D6C09F5E-ACCA-44DD-A281-A57A9EA2326A}" emma:medium="tactile" emma:mode="ink">
                <msink:context xmlns:msink="http://schemas.microsoft.com/ink/2010/main" type="inkWord" rotatedBoundingBox="409,15893 662,15892 663,16156 410,16157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380 15433 176 0,'0'0'66'0,"0"0"-52"0,0 0 8 15,0 0 1-15,0 0-8 16,0 0 0-16,0 0-7 15,0 0 0-15,0-2-5 16,0-1 3-16,0-2 0 0,9-1-2 16,-6-2-3-16,6 0 0 15,0 0 1-15,3 1-1 16,5 1-1-16,-5 4-2 16,9 2 1-16,-9 5-1 15,6 3 0-15,-9 2 2 16,3 4 2-16,-9-1 3 15,-3 0 2-15,-3 0-1 0,3 1 1 16,-9-4-4-16,6 1-2 16,-6-3 0-16,3-3 1 15,3-2-1-15,3 2-1 16,3-2-2 0,6 4 1-16,3-1 1 0,6-1 2 15,0 3-6-15,2-3 1 16,-2 9 3-16,-3-4 4 15,-3 1 8-15,-3-3 2 16,-3 2 4-16,-12-2 3 16,3 0-9-16,-9 0-2 0,-6-3-6 15,0-2-3-15,-3 2-9 16,1-5-5-16,2 0-15 16,3 0-8-16,3 0-35 15,3 3-17-15,9 2-3 16</inkml:trace>
        </inkml:traceGroup>
        <inkml:traceGroup>
          <inkml:annotationXML>
            <emma:emma xmlns:emma="http://www.w3.org/2003/04/emma" version="1.0">
              <emma:interpretation id="{B5B96460-97CF-44D7-8A81-7BBE47EBD3C7}" emma:medium="tactile" emma:mode="ink">
                <msink:context xmlns:msink="http://schemas.microsoft.com/ink/2010/main" type="inkWord" rotatedBoundingBox="945,15857 1888,15855 1889,16138 946,16140"/>
              </emma:interpretation>
              <emma:one-of disjunction-type="recognition" id="oneOf1">
                <emma:interpretation id="interp5" emma:lang="en-US" emma:confidence="1">
                  <emma:literal>one's</emma:literal>
                </emma:interpretation>
                <emma:interpretation id="interp6" emma:lang="en-US" emma:confidence="0">
                  <emma:literal>ones</emma:literal>
                </emma:interpretation>
                <emma:interpretation id="interp7" emma:lang="en-US" emma:confidence="0">
                  <emma:literal>on's</emma:literal>
                </emma:interpretation>
                <emma:interpretation id="interp8" emma:lang="en-US" emma:confidence="0">
                  <emma:literal>once's</emma:literal>
                </emma:interpretation>
                <emma:interpretation id="interp9" emma:lang="en-US" emma:confidence="0">
                  <emma:literal>one'</emma:literal>
                </emma:interpretation>
              </emma:one-of>
            </emma:emma>
          </inkml:annotationXML>
          <inkml:trace contextRef="#ctx0" brushRef="#br0" timeOffset="1">969 15473 160 0,'-3'0'63'0,"-3"2"-49"0,3 1 5 0,-3 2 0 0,3 1-2 15,-3 2 1-15,0 2-3 16,-2 3 1-16,2-2-9 15,0 2-4-15,6 3 0 0,0-3 0 16,6 1 3-16,3-4-1 16,2 1 0-16,4-6-1 15,0-2 2-15,3-3-3 16,0-3-2-16,-3-2 0 16,0-3-1-16,-3-3 2 15,-3-2 3-15,-9 0-2 16,-6 0 0-16,-3 2 1 0,-3 0 0 15,0-2 0-15,0 5 0 16,-3 3-9-16,3 0-2 16,0 5-25-16,3 0-9 15,6 2-45 1,3 4-35-16,0-1 48 16</inkml:trace>
          <inkml:trace contextRef="#ctx0" brushRef="#br0" timeOffset="2">1097 15507 128 0,'12'13'49'16,"-12"-7"-38"-16,9 7 12 0,-9-8 3 0,3 6 3 15,0-3 2-15,3 0-14 16,-6-3-5-1,3 0-8-15,-3-5-1 0,6 6 1 0,-6-6-2 16,0 0 1-16,0 0 0 16,0-3 1-16,0-2-5 15,0-1-1-15,0-4-4 16,3-1-1-16,0 1 1 16,3-1 4-16,3 3 1 15,-6-2 1-15,6 4 2 16,0 4 3-16,0 4 4 0,-1 6 2 15,4 3 3-15,-3-6 4 16,-6 8-4-16,6-2 2 16,-6-3-9-16,3 0-4 15,-6 0-2-15,3 0-1 16,0 0-7-16,0-3 0 16,0 0-24-16,-3-5-9 15,0 0-50 1,9 0-35-16,0-3 52 15</inkml:trace>
          <inkml:trace contextRef="#ctx0" brushRef="#br0" timeOffset="3">1353 15526 164 0,'3'0'63'0,"3"2"-49"15,-3 1 5-15,3 2-2 0,0-2-6 16,3-3-1-16,0 0 0 16,0 0 4-16,3-3-8 15,0-2-3-15,3 0 0 0,-10-6-2 16,4 3 2-16,-3-2 0 15,0-1 1-15,-3 0-2 16,-3 1 1-16,-3 2-4 0,-3-3 0 16,-3 6 1-1,-2 2 0-15,2 3 0 0,-9 6 0 16,0 2-5-16,3 5 1 16,-3 0 2-16,3 3 3 15,6 0 4-15,0 2 2 16,3-4 1-16,6-1 2 15,6 0-3-15,3 0 1 16,6 1-3-16,3-4 2 16,3-2-11-16,3 0-4 15,0-5-21-15,2-3-8 0,-2-3-61 16</inkml:trace>
          <inkml:trace contextRef="#ctx0" brushRef="#br0" timeOffset="4">1636 15431 184 0,'0'-11'71'0,"0"3"-55"0,0-3 4 16,0 6-2-16,0-3-5 0,0-2 0 16,0 2-3-16,-6 0-1 15,6 0-5-15,-3 2-9 0,3 1-5 16,0 3-23-16,0 2-11 16,0 2-41-1</inkml:trace>
          <inkml:trace contextRef="#ctx0" brushRef="#br0" timeOffset="5">1841 15452 160 0,'0'2'60'0,"-3"-2"-47"0,3 3 2 0,0-3-5 0,-6 3 9 16,0-1 5-16,1 4 3 15,-4-1 1-15,0 0-15 16,0 3 5-16,3-3 5 0,-3 1-12 15,6-1-6-15,3 3-1 16,3-3 1-16,6 6 0 16,-3-6 2-16,9 6-9 0,-6-3-3 15,2 0 5-15,1-1 1 16,-3-1 1-16,0-1-2 16,-9-2 14-16,0 2 7 15,-12 0-4-15,-3-2 1 16,-5 0-16-16,-1-1-5 15,0 1-26-15,0 2-11 16,3-2-65 0,6 5-56-16,9 0 58 15</inkml:trace>
        </inkml:traceGroup>
      </inkml:traceGroup>
    </inkml:traceGroup>
    <inkml:traceGroup>
      <inkml:annotationXML>
        <emma:emma xmlns:emma="http://www.w3.org/2003/04/emma" version="1.0">
          <emma:interpretation id="{A89650FB-80EB-40EE-8958-F7590187F327}" emma:medium="tactile" emma:mode="ink">
            <msink:context xmlns:msink="http://schemas.microsoft.com/ink/2010/main" type="paragraph" rotatedBoundingBox="511,16365 2280,16388 2277,16674 507,16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AEF40D-916B-4032-9D9E-ECC5481E023C}" emma:medium="tactile" emma:mode="ink">
              <msink:context xmlns:msink="http://schemas.microsoft.com/ink/2010/main" type="line" rotatedBoundingBox="511,16365 2280,16388 2277,16674 507,16652"/>
            </emma:interpretation>
          </emma:emma>
        </inkml:annotationXML>
        <inkml:traceGroup>
          <inkml:annotationXML>
            <emma:emma xmlns:emma="http://www.w3.org/2003/04/emma" version="1.0">
              <emma:interpretation id="{678E4C9F-E593-4CF8-8161-FC1095CE1E70}" emma:medium="tactile" emma:mode="ink">
                <msink:context xmlns:msink="http://schemas.microsoft.com/ink/2010/main" type="inkWord" rotatedBoundingBox="511,16365 826,16370 823,16605 507,16601"/>
              </emma:interpretation>
              <emma:one-of disjunction-type="recognition" id="oneOf2">
                <emma:interpretation id="interp10" emma:lang="en-US" emma:confidence="1">
                  <emma:literal>in</emma:literal>
                </emma:interpretation>
                <emma:interpretation id="interp11" emma:lang="en-US" emma:confidence="0">
                  <emma:literal>'in</emma:literal>
                </emma:interpretation>
                <emma:interpretation id="interp12" emma:lang="en-US" emma:confidence="0">
                  <emma:literal>'In</emma:literal>
                </emma:interpretation>
                <emma:interpretation id="interp13" emma:lang="en-US" emma:confidence="0">
                  <emma:literal>'ln</emma:literal>
                </emma:interpretation>
                <emma:interpretation id="interp14" emma:lang="en-US" emma:confidence="0">
                  <emma:literal>jn</emma:literal>
                </emma:interpretation>
              </emma:one-of>
            </emma:emma>
          </inkml:annotationXML>
          <inkml:trace contextRef="#ctx0" brushRef="#br0" timeOffset="6">493 15946 180 0,'0'3'68'0,"0"-3"-52"0,0 8 8 0,3-3 0 15,3 3-1-15,-6 3 3 16,3-1-10-16,3 1-2 16,-6 0-8-16,3 2 3 15,0 0 1-15,-3 0-5 0,0-2-3 16,0-1-1-16,0-2 1 15,0-2-23-15,0-6-11 16,0 0-34-16,0-3-16 16,0-2 0-1</inkml:trace>
          <inkml:trace contextRef="#ctx0" brushRef="#br0" timeOffset="7">484 15862 228 0,'-3'-11'88'0,"3"11"-69"0,0 0-5 0,0 0-7 0,0 0-7 16,0 0 0-16,3 0-3 15,3 5 2-15,0-2 1 16,0 2-36-16,3 1-13 0,-3 2-37 16</inkml:trace>
          <inkml:trace contextRef="#ctx0" brushRef="#br0" timeOffset="8">582 15986 208 0,'-6'13'79'0,"12"-5"-61"0,-3 3-7 16,3-8-7-16,-6 7 2 0,0-7 4 16,3 7 1-16,-3-7 3 15,0-3-7-15,0 0-4 0,0 0 0 16,0 0 2-16,0 0 4 15,0 0-4-15,0-5-1 16,3-3-4-16,3-5-3 16,3 7-1-16,3-4 3 15,-3-1-2-15,3 6 1 16,6 2 2-16,-6 3 2 16,-4 3 3-16,4 5 2 15,0 0 3-15,0 2 4 16,-3 1-6-16,-3-3 0 15,3 5-2-15,-6-2-1 16,6-1-6-16,-9-2 1 16,3-3-18-16,3 1-5 0,0-6-42 15,3 0-18-15,6 0-9 16</inkml:trace>
        </inkml:traceGroup>
        <inkml:traceGroup>
          <inkml:annotationXML>
            <emma:emma xmlns:emma="http://www.w3.org/2003/04/emma" version="1.0">
              <emma:interpretation id="{5D188AEE-4E29-495A-9718-8DBE5B95ADCD}" emma:medium="tactile" emma:mode="ink">
                <msink:context xmlns:msink="http://schemas.microsoft.com/ink/2010/main" type="inkWord" rotatedBoundingBox="1090,16475 1301,16478 1299,16662 1087,16659"/>
              </emma:interpretation>
              <emma:one-of disjunction-type="recognition" id="oneOf3">
                <emma:interpretation id="interp15" emma:lang="en-US" emma:confidence="1">
                  <emma:literal>a</emma:literal>
                </emma:interpretation>
                <emma:interpretation id="interp16" emma:lang="en-US" emma:confidence="0">
                  <emma:literal>A</emma:literal>
                </emma:interpretation>
                <emma:interpretation id="interp17" emma:lang="en-US" emma:confidence="0">
                  <emma:literal>n</emma:literal>
                </emma:interpretation>
                <emma:interpretation id="interp18" emma:lang="en-US" emma:confidence="0">
                  <emma:literal>N</emma:literal>
                </emma:interpretation>
                <emma:interpretation id="interp1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9">1172 15970 208 0,'-3'-2'79'0,"3"2"-61"0,0-6 6 0,0 6 0 15,-6 0 2 1,3 0 5-16,-3 0-13 0,-3 6-3 16,-3-1-9-16,0 5-6 0,0 1-1 15,-6 2-4-15,6 1 1 16,0 7 0-16,4-3 2 16,8 3-4-16,0-2 2 15,3-3 0-15,5 0 2 16,4-6 1-16,0-7 3 15,3-3-3-15,0-8 0 0,0-3 1 16,-3-2 0-16,-3-3 0 16,0 0 0-16,-3 1 0 15,0-4 0-15,-6 6 0 16,0 0 0-16,0 5 4 16,0 2 2-16,-6 6-2 15,6 0-1 1,0 6-3-16,6 2-3 0,-3 2 2 15,5 3 2-15,1 1 0 16,3 1-1-16,6-1-19 16,-3-1-8-16,9-3-85 15</inkml:trace>
        </inkml:traceGroup>
        <inkml:traceGroup>
          <inkml:annotationXML>
            <emma:emma xmlns:emma="http://www.w3.org/2003/04/emma" version="1.0">
              <emma:interpretation id="{AD19B668-518E-47BE-85AA-7DEBF7FC1A7F}" emma:medium="tactile" emma:mode="ink">
                <msink:context xmlns:msink="http://schemas.microsoft.com/ink/2010/main" type="inkWord" rotatedBoundingBox="1544,16422 2280,16432 2277,16619 1542,16609">
                  <msink:destinationLink direction="from" ref="{4BD800DD-9E9F-4FAE-AB46-F14BEF9C8EB8}"/>
                </msink:context>
              </emma:interpretation>
              <emma:one-of disjunction-type="recognition" id="oneOf4">
                <emma:interpretation id="interp20" emma:lang="en-US" emma:confidence="1">
                  <emma:literal>row</emma:literal>
                </emma:interpretation>
                <emma:interpretation id="interp21" emma:lang="en-US" emma:confidence="0">
                  <emma:literal>grow</emma:literal>
                </emma:interpretation>
                <emma:interpretation id="interp22" emma:lang="en-US" emma:confidence="0">
                  <emma:literal>prow</emma:literal>
                </emma:interpretation>
                <emma:interpretation id="interp23" emma:lang="en-US" emma:confidence="0">
                  <emma:literal>Grow</emma:literal>
                </emma:interpretation>
                <emma:interpretation id="interp24" emma:lang="en-US" emma:confidence="0">
                  <emma:literal>Prow</emma:literal>
                </emma:interpretation>
              </emma:one-of>
            </emma:emma>
          </inkml:annotationXML>
          <inkml:trace contextRef="#ctx0" brushRef="#br0" timeOffset="10">1517 15946 192 0,'0'-2'71'0,"-3"4"-55"0,3 1-5 16</inkml:trace>
          <inkml:trace contextRef="#ctx0" brushRef="#br0" timeOffset="11">1523 15968 344 0,'12'15'37'0,"-9"-1"-16"0,3-4-8 0,0 4-6 16,0-1-1-16,-6 0-1 15,3-5-3 1,-3-3-2-16,0 1 5 16,0-4 1-16,-3-2 0 0,3 0 1 15,-6-2-2-15,3-4 2 16,0 1 0-16,-3-3 1 16,3-5-4-16,3 5-3 15,3-5 0-15,3-1 1 16,0-2-1-16,0 1-1 15,3 4 1-15,-1 3-1 16,4 3-3-16,0 2 0 0,0 3-16 16,3 0-5-16,0 0-19 15,3 0-8-15,-6 0-36 16,6 0-39 0,-7 0 45-16</inkml:trace>
          <inkml:trace contextRef="#ctx0" brushRef="#br0" timeOffset="12">1758 15936 212 0,'-9'5'82'0,"6"-2"-64"0,-3 2 7 16,3 0-1-16,3 1-13 16,-6 2-1-16,0 5-4 15,3-3 1-15,0 4-4 16,0-1 5-16,3 0 4 0,3 0-6 0,3-2-3 16,6 0 2-16,-3-4 1 15,6-1 0-15,0-6 1 16,0-6-4-16,3 1 0 15,-6-3 1-15,-1-5 0 16,-2 5 0-16,-6-5 2 16,-3 0-1-16,-6-3 0 15,-3 2-3-15,-2-1 1 16,-4 4-4-16,0 3 0 16,0 3-15-16,3 5-4 15,0 0-14-15,3 5-4 16,6 0-13-16,3 1-5 15,3-1-34 1</inkml:trace>
          <inkml:trace contextRef="#ctx0" brushRef="#br0" timeOffset="13">1868 15997 192 0,'0'8'74'0,"6"0"-58"0,3 5 3 15,-3-5-4-15,0 0-2 16,3 2 5-16,0-2-4 15,0 0 0-15,3 0-8 16,0-3 3-16,2-2 1 0,-2-3-3 16,6 0 1-16,-9-5-5 15,3-1-2-15,0-1-3 16,-3-1 1-16,0-3-6 0,0 8 0 16,-3 1-2-1,0-1 3-15,3 6-1 16,-6 2 2-16,2 3 3 15,1 3 1-15,3-1-2 16,3 1 2-16,3-3 5 16,6-3 2-16,-6-2 6 0,3-6 3 15,0-2 5-15,2-6 2 16,-8-2 0-16,0 0-2 16,-3-3-6-16,-6-5-1 15,-3 5-10-15,-3-6-4 16,0 1-18-16,-6 3-7 15,3 5-25-15,0-1-10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BD800DD-9E9F-4FAE-AB46-F14BEF9C8EB8}" emma:medium="tactile" emma:mode="ink">
          <msink:context xmlns:msink="http://schemas.microsoft.com/ink/2010/main" type="inkDrawing" rotatedBoundingBox="2497,16268 3931,15917 4001,16203 2567,16553" semanticType="callout" shapeName="Other">
            <msink:sourceLink direction="from" ref="{AD19B668-518E-47BE-85AA-7DEBF7FC1A7F}"/>
            <msink:sourceLink direction="to" ref="{73CF4FFF-6B11-48A6-8343-F49FF2EC99CC}"/>
          </msink:context>
        </emma:interpretation>
      </emma:emma>
    </inkml:annotationXML>
    <inkml:trace contextRef="#ctx0" brushRef="#br0">2472 15753 128 0,'-3'0'49'0,"3"6"-38"0,6-1 4 0,-3 0-2 16,0 0 5-16,3 1 6 15,3-1-4-15,-3 3 0 16,9 0-11-16,-3 0-1 0,6 0-1 15,-3-3-1-15,6 3 1 16,2 0-2-16,1 0 0 16,3-3-1-16,0 6 0 0,0-3 2 15,2 0 1-15,1 0-6 16,3-3 0-16,0-2-1 16,2-1 2-16,-5 1-1 15,0-6 2-15,0 3 0 16,-1-2 1-1,4-1-2-15,-9 0 1 0,6 1 0 16,-4-1 1-16,1 0-2 16,0 1-2-16,-3-1 3 15,0 0 2-15,2-2-2 16,1 0-2-16,0-1 0 16,-3-1-1-16,0-4 0 15,-4 8 2-15,1-2-1 16,-3 0-1-16,0-1-2 0,0-1 1 15,0 4 1 1,0 0 2-16,-1-2-3 0,1 0-2 16,0-1 4-16,0-2 1 15,0 0 2-15,0 1 0 16,0-1-2-16,-1 0-2 16,-2-3 1-16,0 8 1 15,0-2 1-15,-6 0 3 16,3 0-3-16,0-3-2 15,0 0 2-15,0 0 2 16,0 0-4-16,-1 0-1 16,1 0 2-16,0 0 3 15,-3 0-2-15,3-3-2 16,0 4 2-16,-3-4 0 0,0 3-1 16,0-3-2-16,0 3 1 15,0-5 1-15,0 3-1 16,0-4 2-16,-3 4-4 15,2-1 0 1,-5-2 1-16,0 10 0 16,0-5 2-16,-3 1-3 15,0 4 0-15,0 0 1 16,0 1 2-16,-3 2-1 16,0 0-1-16,0 0 1 15,-5 2-1-15,-4 1 0 16,-3 2 0-16,0 6 0 15,0-6 0-15,0 0 0 16,0 1 2-16,0-4-1 16,3 6-1-16,3-2-2 15,4-4 1-15,-1-2-4 0,3 0 1 16,3 0-3-16,0 0 0 16,3-2 4-16,3-1 1 15,2 0-1-15,1-5 0 16,3 6 4-16,3-9 3 15,3 6-6-15,-3-6-3 16,3 3 3-16,-3 0 2 16,0 0 1-16,2 0-1 15,-5 6-2-15,-3-1 1 0,-3 0 1 16,0 3 2-16,0 6 3 16,-3-1 4-16,0 3 0 15,0 3 2-15,0 4-6 16,0-4-1-16,0 2-2 15,0 3-2-15,0-3 1 16,0 1-1 0,3-4-9-16,0 1-4 0,-3-3-35 15,0-3-16-15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0:39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FC68A3B-6DF8-441A-8E97-DA8AC5CE2DD4}" emma:medium="tactile" emma:mode="ink">
          <msink:context xmlns:msink="http://schemas.microsoft.com/ink/2010/main" type="inkDrawing" rotatedBoundingBox="4479,15850 7935,15789 7942,16168 4485,16228" semanticType="callout" shapeName="Other">
            <msink:sourceLink direction="to" ref="{CA9DE7A4-2494-4320-AAF1-ED3ED34BE26E}"/>
            <msink:sourceLink direction="from" ref="{73CF4FFF-6B11-48A6-8343-F49FF2EC99CC}"/>
          </msink:context>
        </emma:interpretation>
      </emma:emma>
    </inkml:annotationXML>
    <inkml:trace contextRef="#ctx0" brushRef="#br0">4449 15335 72 0,'6'0'27'0,"-3"6"-21"0,3-4 10 0,-3 1 4 0,3-1-7 16,0 4 0-16,0 2-3 15,0 0 1-15,2 0-2 16,1 0 0-16,3-1-3 15,3 4-1-15,0 0-1 16,3-1 0-16,0-2-2 16,0 5 3-16,-1-2 4 0,1 0-1 15,3-1 1-15,-3 1-3 16,3-1 1-16,0-2-2 16,0 0 0-1,2 3-3-15,1-6-2 0,0 3 1 16,3-3 1-16,0 1 5 15,-1-1 4-15,1 0-6 16,0 0-3-16,0 3-1 16,0-2 1-16,2-1 3 15,-2 0 4-15,6-2-4 0,-3 2-3 16,-1-2 3-16,4-1 1 16,0-2 0-16,0 0 1 15,2 3-4-15,1-3-2 16,0 3 0-16,-1-1-1 15,1 4 2-15,0-1 1 16,0 0-1-16,-1 3 1 16,1-2-2-16,3-4 2 15,2 6-4-15,7-3 0 16,3 1 3-16,2-1 3 16,1 0 0-16,-4 1 0 0,1-1-6 15,0-2-1 1,2-3 3-16,1 0 3 15,2-3-3-15,4 0-1 16,-4 3 0-16,1 0 0 0,-1 0 0 16,1-2 0-16,-3-1 0 15,2-2 2-15,1 2-1 16,-1 0-1-16,-2 1 1 16,-1-1 1-16,-2 0-3 15,0 1 0-15,-1-4 1 16,-2 1 2-16,2 0-1 15,-2-3-1-15,0 5 1 16,-4-2-1-16,-2 0 0 16,0-1 0-16,-7 1 0 0,1 0 0 15,0 2 0-15,-3-2 0 16,-1-3 2-16,-2 0 1 16,-3 0-1-1,0 0-2-15,-3 0 1 16,-1 0-1-16,-2 0 0 15,0 0 0-15,-3 0 2 0,0-2 1 16,-3 2-4-16,-1 0-1 16,1 3 1-16,0-3 0 15,-3 0 1-15,0 0 0 16,0 3 0-16,0-1 2 16,0-2-3-16,-3 6 0 0,0-4 1 15,0 1 0-15,-1 0 0 16,1 0 0-16,-3 2 0 15,0 0 2-15,0 1-3 16,-3-1 0-16,0 0 1 16,0 1 0-16,0-1 0 15,-3 0 0-15,0 1 2 16,0 2 1-16,0-3-1 16,-3 0-2-16,0 3 3 15,-6-2 0-15,-3 2-1 16,0-3-2-16,-5 3 1 15,-1 0-1-15,-3 0 0 16,0 0 2-16,0 3-1 16,0-3-1-16,4 2 1 0,2 1-1 15,3 2-3-15,3-5 2 16,3 6-1-16,3-4-2 16,3-2-2-16,0 0 1 15,6 3-2-15,3 0 2 16,6-3 1-16,3-3 2 15,2 0-1-15,1-2-1 16,3 0 3-16,0-1 2 16,3 4-2-16,-1-1 0 15,-2 1 3-15,-3 2 1 16,-3 2-4-16,-3 1-1 16,-3 2 1-16,-3 3 0 0,-3 3 5 15,-6-1 5-15,-3-2-3 16,-3 5-1-1,3 3 0-15,-3-3-1 16,3 3-2-16,-3-5 1 0,3 0-4 16,0-1 0-16,0-2-15 15,0-3-4-15,3 1-41 16,3-4-15-16,3-2-12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1:22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17132 14761 156 0,'-6'-3'57'0,"9"6"-44"0,0-6 10 0,0 1 0 15</inkml:trace>
  <inkml:trace contextRef="#ctx0" brushRef="#br0" timeOffset="1459.9159">17132 14753 315 0,'-6'-2'33'16,"0"-1"-17"-16,-6-5 4 0,3 8 0 15,-9-5-13-15,1-1-3 16,-10 4-3-16,3-4-1 15,-3 6-7-15,0 0-3 16,1 0 12-16,-1-2 8 16,-3-4-5-16,0 6-2 15,0-2-2-15,-2 4-1 0,2-2 2 16,-9 0 3-16,1-2-4 16,-10 2-1-16,3-3 2 15,4 8 3-15,2-2-4 16,0 2-1-16,-2 1 2 15,2-1 1-15,3-2-4 16,-14-1-1-16,2 1 3 16,-6 0 1-16,4-3 0 15,2 5 1-15,3-5-2 16,1 5-1-16,2 0 1 0,0 3-1 16,4 0 0-16,-4 3 2 15,-3-3-1 1,-2 2-1-16,2-2 1 15,1 3-1-15,-1 0-3 16,6 4 0-16,0 1 4 0,4 3 1 16,-1-3 0-16,-3 8 1 15,7-3-7-15,-13 5 1 16,6 1 3-16,-5 2 2 16,-1 0-3-16,6 0-1 15,1-5 3-15,2 2 1 16,3-5-3-16,3 3-1 15,-2-3 1-15,-1 6 2 0,0-3-2 16,-3-1 0 0,-5 4 1-16,-4-3 0 0,6-1 0 15,4 12 2-15,-4 2-1 16,6-5-1-16,0 7 1 16,4-4 1-1,-1-1-3-15,3 1 0 0,3-1 1 16,1 8 0-16,2 3 0 15,3 6 2-15,6 4 1 16,3 1 3-16,6-6-5 16,3 0-3-16,0-50 3 31,18 69-3-15,0-3 1-16,0-8 3 0,2 1 1 15,1-20-4-15,3 1 1 16,0-3 0-16,3-5 2 0,11-3 1 15,-2 0-4-15,-3-5 1 16,0-6 0-16,-1-2 0 16,1-3-3-16,-3 1 2 15,12-1 3-15,-7-3 1 16,1-4-4-16,3 4 1 16,14-7 0-16,1 2 0 15,-1-2 0-15,-5-6 0 16,-6-2 0-16,-1 0 0 15,-2-3 0-15,0 2 0 16,-4-4 0-16,1-1 0 16,-3 6-3-16,12-6 0 15,-4 6 2-15,4-24 0 0,0 3 1 16,-4-1 2-16,-2-7-3 16,0 2 0-16,-7 5 1 15,4 1 2-15,-3 0-3 16,3 2-2-16,-4-3 2 15,10 6 2-15,-6 3 0 16,5 2-1-16,-8-3-2 16,3-2 1-16,-3 2 1 15,-4-2 2-15,-5 3-3 16,3-1 0-16,3-5 1 16,-4-5 2-16,1 13-1 15,0-13 2-15,9 6-2 0,-3 1-1 16,14 12 1-1,-17-9-1-15,12 6-3 0,-13-3 0 16,7 0-1-16,-6 0 0 16,-3 1 5-16,2 1 3 15,-2 4-3-15,3-3-1 16,3-3-2-16,-1 5 0 16,-5-2 4-16,12 8 1 15,-9-3-4-15,20-8 1 16,1 3 0-1,-6-1-3-15,-4-2 2 16,-5 3 3-16,0-8 1 0,-4-8-1 16,7 0-2-16,-3 2-2 15,-1-2-1-15,7 0 2 16,-12-3 0-16,9 3 1 16,-10 3 0-16,-29 26 13 46,33-56-7-46,-12 9-3 0,-18 2 5 16,-3 8 6 0,-33-27 0-16,3 1-8 15,-8 4 4-15,-4 12 0 0,-6 7-1 16,4 14 0-16,-1 2 1 16,-2 8 4-16,47 16-129 31</inkml:trace>
  <inkml:trace contextRef="#ctx0" brushRef="#br0" timeOffset="9009.5081">4648 9586 132 0,'12'-8'52'0,"-12"13"-41"15,-3-2 13-15,3-3 5 0,0 0-2 16,0 0 4-16,3-3-8 16,3 1-2-16,12-4-12 15,0 1-3-15,6-3 0 0,-4 0-1 16,1-2 2-16,3 4-9 15,-3 4 0-15,-3 4 13 0,-3 1 7 16,-3 5-17-16,-6 10-7 16,0 1 2-16,-6 2 1 15,-3 13 11-15,-6-7 5 16,-9 5-20-16,3-6-6 16,-9-2 5-16,-6-3 4 15,6-5 18-15,7-3 8 16,-4-2-13-16,9-1-4 15,6-4-2-15,3 2 0 16,0-3-1-16,18-2 5 31,6 2-4-31,8-5 6 16,4 2-10-16,-6-2 1 16,3 3-1-16,-3-6 3 15,-1 3-3-15,-2 3-2 0,-3-3 6 16,-6 3 3-16,-3-1-3 15,-6 1-2-15,0 0 2 0,0-3-26 16,-6 0-10-16,3-3-25 16,0-2-9-16</inkml:trace>
  <inkml:trace contextRef="#ctx0" brushRef="#br0" timeOffset="10148.672">4166 9541 180 0,'-6'3'68'0,"12"-9"-52"0,-3-2 12 0,6 8 5 15,-12-5-6-15,3 5-1 0,0-5 8 16,-3-1 11-1,3 4-24-15,-6-4 18 16,0 6-23-16,-6-2 3 16,0 2-11-16,-6 5-16 0,1 0-1 15,2 6 2-15,-3-3 4 16,3 5 2-16,0 0 1 16,3-5-3-16,6 6 0 0,3-9 2 15,3 5 0-15,6-2-4 16,3 8-1-16,6 5 3 15,6-2 3-15,0 2 3 16,0-2 1-16,-4 2-2 16,1 0-2-16,-9 0-2 15,3 0 1-15,-12-2 5 16,-3-3 5-16,-3 0-5 0,-9-3-2 16,0 0 1-16,-5-5 0 15,2 0-1-15,0-3 1 16,3-2 0-16,3-1 1 15,3-7-13-15,3-3-4 16,6 0-1-16,3-10 3 16,3-9 7-1,6 1 2-15,9-27 2 16,3 13-3-16,-1 6 5 16,1 5-2-16,-3 0 3 15,0 8-2-15,-9-1-1 16,0 4 1-1,-12 2 3-15,-3-61-4 16,-6 80-33-16,3-59-13 16,-3 70 23-16,0-65-33 0,0 67-10 15,3-61 251-15,0 69 116 0</inkml:trace>
  <inkml:trace contextRef="#ctx0" brushRef="#br0" timeOffset="11726.3758">3699 11623 272 0,'3'-2'101'0,"-3"4"-78"0,12 1-5 16,-6-3-7-16</inkml:trace>
  <inkml:trace contextRef="#ctx0" brushRef="#br0" timeOffset="11830.247">3740 11626 451 0,'27'2'14'0,"6"1"-6"0,-9-3-3 0,-3 0-2 16,2-3-1 0,-5 3-2-16,-3-2-26 15,-6 2-10-15,0 0-39 0</inkml:trace>
  <inkml:trace contextRef="#ctx0" brushRef="#br0" timeOffset="12388.0213">4074 11494 160 0,'-3'-19'63'0,"6"14"-49"0,-6 15 16 15,0-12 23 1,3 2-30-16,-6-6 8 0,0 4-2 16,-3 2 3-16,0 0-12 15,-6 10-6 1,3-10-9-16,0 11-4 0,0-1 0 15,7-2-1-15,-1 0 0 0,6 3-5 16,0 2 1-16,6 0 0 16,5 1-1-16,4-4 4 15,3 3 0-15,3 3-2 16,0 3 2-16,3-3 1 16,-9 2 0-16,-4 3 2 0,-5-2 3 15,-3-1 0-15,-6 1 0 16,-6-6-3-1,4 3-2-15,-10-3-2 16,-3-7-5-16,3-6-1 16,-3 0 2-16,6-6 3 15,3-4 2-15,3-4-15 0,6-7-4 16,6-8 16-16,3 0 9 16,6-13-8-16,3-3-4 15,0 5 16-15,-3 6 10 16,-1 5-5-16,-5 5-2 15,-3 0-5-15,-6 5 0 16,-3 1-13-16,-3 2-3 16,-2 8-36-16,-7 0-13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2:20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16778 10001 164 0,'-3'-13'63'0,"3"10"-49"0,-3-2 0 0,3 2 0 15,0 1-8-15,-3-3 2 0,-3-1 6 16,0-2 3-16,-3-2-8 16,-3-1 8-16,-3-2 5 0,0-3-5 15,-3 0 1-15,1 0-9 16,-1 0-3-16,0 1 1 16,0-1 0-16,0 0-3 15,-3 0-1-15,-2 0-3 16,-4 0-1-16,-3 0 1 15,-6 0 2-15,-5 3-3 16,2 0 0-16,0 0 1 16,3-1 2-16,1-1-1 15,-1 1-1-15,3 1 1 16,-2 0-1-16,-7 0 0 16,-6 2 2-16,-5 3-3 15,-4 3 0-15,4 2 1 0,2 3 0 16,0 3 0-16,4 2 0 15,-4 6-3 1,-2 2 2-16,-7 3-1 0,3 2 0 16,4 6 2-16,5-3 2 15,7 1-6-15,2-1 1 16,6 2-1-16,6 4 2 16,7 7 1-16,5 9 1 15,6 4 0 1,3 4 2-16,6 1-1 0,6-1 2 15,6-4-2-15,5 1 2 16,7 8-2-16,6 7 2 16,6 1 0-16,2-4 3 15,1-4-3-15,0-3 0 16,0-5 1-16,2-1 2 16,1 1-1-16,9 5 2 0,2 5-4 15,4-3 0-15,-1-4 1 16,1-4 0-16,-4-2 0 15,-2-8 2-15,0-5-1 16,5 0 0-16,7 0-1 16,2-1 2-16,-2 1-3 15,-4 0-2-15,-2-3 0 16,5 0 1-16,4 0-1 16,2 0 2-16,1 0-2 15,-4-2 2-15,-2 2-2 16,-4-5 2-16,-5-3-4 0,2-3 0 15,4-2 1 1,-1 0 0-16,4-3 2 16,-4 1 1-16,-2-1-4 15,-4-3 1-15,1-2 0 0,3-2 2 16,5-4-1-16,7 1 2 16,-4 0-4-16,9-1 0 15,-8-2 1-15,-9-2 2 16,-4-4-1-16,-5-2 2 15,-1-2-4-15,4-3-2 16,-6-6 6-16,-4-5 3 0,-5-7-6 16,-9-9-1-16,-6-10 2 15,-12-1 3-15,-9 4-3 16,-9 4-1-16,-6-2 0 16,-6 0 2-16,-6-5-3 15,-3-8-2-15,-2-3 2 16,-1 0 2-16,-9 6-2 15,-2 2-2 1,-19-3 2-16,-17-7 2 16,-10-11-2-16,-5-8 0 0,-15 2-1 15,-3 14-2-15,12 3 3 16,5-4 2-16,7-4-2 16,-3-3-2-16,0 8-5 15,8 10 0-15,10 19-27 16,-1 8-9-16,4 18-88 15</inkml:trace>
  <inkml:trace contextRef="#ctx0" brushRef="#br0" timeOffset="1">24163 11012 184 0,'9'-11'68'0,"-4"9"-52"0,4-4-3 15,-9 6-3-15,6 0 2 16,-3-2 4-16,-3-1 1 16,-3 1 1-16,-6-1-9 15,-8-2-5-15,-4 2-1 0,-12-2-2 16,-6 2-1-16,-5 0 1 15,-4 3-1-15,-6 0 0 0,-2 3 0 16,-4 2 0-16,-2 1 0 16,-1-1 2-16,-2 5 1 15,2 1-1-15,-8 2 1 16,-1 0 0-16,1 3 1 16,0 0-2-16,-1 3 1 15,4-1-2-15,8-2 2 16,-2 0-2-16,2 3-1 15,1-1 1-15,-4 6-1 16,13 2 0-16,-4 1 2 16,6 2-3-16,-2 0 0 0,5 3 1 15,0 0 0 1,-2-1 2-16,-4-2 3 16,-2 0-7-16,2-2 0 15,3-1 0-15,1 1 1 0,2-6 1 16,0 0 2-16,4 0-1 15,2-2-1-15,0-1 1 16,1 1-1-16,-1-1 0 16,-3 4 0-16,4-1-3 15,2 3 2-15,0 2 1 16,3 0 2-16,1 6-1 16,-1 5-1-16,0-2-2 15,0-1 1-15,7-2 1 16,-1 2 0-16,3 1 0 15,6 2 2-15,3 0 1 16,3 0 3-16,6 0-3 16,4 0 0-16,4 0 3 15,4-3 1-15,3 1-1 16,6-4-1-16,6-1-3 16,0-4 1-16,3-2 0 0,3-3 1 15,2-3-2-15,4-2 1 16,6-2 0-16,2-1 1 15,4 0-2-15,6-2 1 16,-1-3-2-16,7-3-1 16,-1-3 1-16,4-2 1 15,5 0-1-15,1 0-1 16,2 0 1-16,4-5-1 16,2-3 0-16,4 0 2 0,-1 0 1 15,3 0 1-15,1-5-2 16,-7-3 1-16,-2 0-4 15,2 1 0-15,-3-1 1 16,16-5 2-16,-4-1-1 16,-9 1-1-16,1-3 1 15,-4 1 1-15,1-7-3 16,8 4 0-16,-8-3 1 16,-4-3 2-16,-5 0 1 15,-4 1 1-15,1-1-2 16,-1 3 1-16,1-3-4 15,-4-5 0-15,4-5 1 16,-1-6 0-16,-5-7 0 0,5-6 2 16,1 2 1-1,-6 4 1-15,-4-1-5 0,-5-5 1 16,-10-2 6-16,-5 2 6 16,-9 0-6-16,-6 3-1 15,-15 8-5-15,-15 2-1 16,-15 6-8-16,-11 2-4 15,-4 6-9-15,0 2-1 16,4 8-30-16,-4 8-13 16,6-2-49-1</inkml:trace>
  <inkml:trace contextRef="#ctx0" brushRef="#br0" timeOffset="2">18495 11216 140 0,'3'-3'52'0,"-3"3"-41"15,-3 3 18-15,3-3 14 16,-6 2-12-16,0 1-12 16,-6 0-7-16,-2-1-7 15,-7 1-4-15,0 0 0 0,0-1-1 16,0 1 0-16,3 0 0 15,3-1 0-15,1 3 0 16,2 1 0-16,3 2-3 16,3 2 2-16,3 1 1 15,3 5 2-15,0 2-3 16,3 1-2-16,3-1 2 16,3 1 2-16,0 2-2 15,0-5 0-15,-4 0-6 0,1 0 0 16,3-3-26-16,0-3-10 15,3 4-36 1</inkml:trace>
  <inkml:trace contextRef="#ctx0" brushRef="#br0" timeOffset="3">18460 11396 120 0,'0'-3'46'0,"0"6"-35"0,2-1 5 0,-2-2 2 0,0 0 1 16,6 3 1 0,0 0-7-16,3 2-3 15,3 0-5-15,3 0-2 0,3 3 3 16,6 0-3-16,3 3 0 16,5 2-1-16,4 0-2 0,3 3 5 15,8 0 1-15,4 0-2 16,11-3-1-16,1 0-1 15,2 3-2-15,4 3 5 16,-1-3 4-16,4 0-1 16,2-1 1-16,4 1-5 15,-4 0-1-15,0 3-3 16,1-1-1-16,2 3-1 16,-2-2 0-16,-1-1 2 0,1 1 2 15,-7-1-3-15,-6 1-2 16,-2-3 4-16,-3-3 1 15,-1 3 4 1,1-3 1-16,-1-2-1 16,-2-1-1-16,-1 1-3 15,-5 0 1-15,-6-1-4 16,-4-2-2-16,-5 0 4 0,0 0 3 16,-3 0 1-16,-4-3 0 15,1 0-1-15,0-2 2 16,0 0-3-16,3-1-2 15,-1 1-3-15,1 0 1 16,3 2 5-16,-3 0 2 0,-1 1-2 16,-2-1-1-16,-6-2 1 15,-3-1 2-15,0 1-3 16,-3-3 0-16,-4 2 1 16,1 1 0-16,0-3-2 15,0 0 1-15,0 0-4 16,0 3 0-16,-3-3 1 15,0 0 0-15,-3 0 0 16,0 0 0-16,-3 0 0 16,-3 0 0-16,0 0-25 15,0 0-10-15,3 0-79 16</inkml:trace>
  <inkml:trace contextRef="#ctx0" brushRef="#br0" timeOffset="4">21028 11919 168 0,'9'8'66'0,"0"6"-52"0,3 2-3 0,-3-9-4 0,3 1-8 16,0 3 0-1,0-3 5-15,3 3 2 16,-4-4-2-16,1 1-3 0,-6 0 2 16,-3 0 9-16,-6 0 4 15,-6-3 4-15,-2 1 0 0,-4-1-9 16,-3-2-2-16,0 2-7 15,-3 0-2-15,0 1-13 16,3-1-5-16,1 3-80 16</inkml:trace>
  <inkml:trace contextRef="#ctx0" brushRef="#br0" timeOffset="5">18903 11340 172 0,'0'0'66'0,"-3"3"-52"0,3-1 14 0,0-2 5 16,0 0-6-16,0 0-1 15,0 0-6-15,0 0-2 16,0 0-10-16,3 0-1 0,0-2 0 16,0-4-6-16,3-2 0 15,0-2-1-15,0-1 0 0,3-2 0 16,0 0 0-16,0 2 0 15,0 1 0-15,-1 2-3 16,-2 2 0-16,0 1 2 16,0 3 2-16,0 4-5 15,-3 6-1-15,3 3 2 16,0 5 3-16,0 2-4 16,3 1 1-16,3-1 1 15,0 1 1-15,3-3 7 16,0-3 6-16,0 0 0 0,-1-8 3 15,1-2-8-15,0-3-2 16,-3-3-3-16,0-2 1 16,-3-6-2-16,0 1-1 15,-3-1-15-15,-3-2-7 16,0 2-22-16,0 1-8 16,-3 2-51-1</inkml:trace>
  <inkml:trace contextRef="#ctx0" brushRef="#br0" timeOffset="6">19448 11398 176 0,'-18'11'68'0,"9"2"-52"0,-9 6 3 0,9-6-1 0,-3 3-3 16,-6 0 1-16,1-1-8 16,-1-1-3-16,0-1-3 15,3 0-8-15,0-2-4 0,3-3-82 16</inkml:trace>
  <inkml:trace contextRef="#ctx0" brushRef="#br0" timeOffset="7">19314 11356 180 0,'-6'-3'68'0,"9"6"-52"0,0 8-3 0,0-4-5 15,0 4 11-15,0 8 8 16,3-1-8-16,0 3-1 16,0 3-10-16,3 0-5 0,-1-3-2 15,1 0-6-15,3 0 1 16,3-2-62 0,3-3-63-16,0 0 29 15</inkml:trace>
  <inkml:trace contextRef="#ctx0" brushRef="#br0" timeOffset="8">19808 11480 188 0,'-6'16'71'0,"3"-3"-55"0,-3 6 4 15,6-11-2-15,-3 2-7 16,0 1 1-16,0 0-5 15,-3-1-2-15,0 1-2 16,0-1-3-16,3 1 1 0,0-3-28 16,0 0-9-16,0-3-53 15</inkml:trace>
  <inkml:trace contextRef="#ctx0" brushRef="#br0" timeOffset="9">19665 11531 200 0,'-6'-6'77'0,"9"4"-60"0,0 2-1 0,-3 0-4 15,6 2 5-15,3 1 4 16,3 0-5-16,3-1-1 16,3 1-9-16,-1-1-4 0,4 1-1 15,3 2-41-15,0-2-18 16,0 2-41-1</inkml:trace>
  <inkml:trace contextRef="#ctx0" brushRef="#br0" timeOffset="10">20073 11549 188 0,'0'0'71'0,"0"-3"-55"0,6 3 11 0,0 0 0 16,0-2-11-16,0-1-4 16,0-2-7-16,3-3-2 0,-1 0-1 15,1 0-2-15,3-3 3 0,0-2-2 16,-3 3-1-16,0-1 1 15,-3 0-1-15,0 4-3 16,-3 1 0-16,0 4 2 16,-3 2 2-1,0 0 2-15,3 8 1 16,-3 2 2-16,0 3 1 16,0 6-1-16,0-1 1 0,-3 1-2 15,0-1 0-15,0 1-6 16,3-1-1-16,-3 1 3 15,3 0 1-15,-3-4-18 16,0-1-9-16,0-4-53 16,3 1-53-1,-6-3 39-15</inkml:trace>
  <inkml:trace contextRef="#ctx0" brushRef="#br0" timeOffset="11">19986 11689 208 0,'0'-2'79'0,"6"2"-61"0,9 0-5 0,-6 0-5 16,6 2-3-16,6 1 2 15,3 0 1-15,3 2 0 16,-1 3-4-16,1 0-5 0,0 0 0 16,-3 0-15-16,0 0-4 15,-7 0-67 1,4-1-37-16,-3-1 60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2:40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4869 16600 260 0,'-15'0'96'0,"15"0"-75"0,-3 0 8 0,3 0-3 16,3-5-5-16,3-1 2 0,6-7-7 15,5-3 1-15,7-2-10 16,6-3-2-16,6 2-1 0,2 1-5 16,4 7 1-16,0 6-2 15,-7 5 0-15,-2 8 2 16,-6 5 2-16,-6 8 3 16,-9 11 2-16,-9 5-1 15,-9 2 1-15,-9 1 2 16,-6 0 5-16,-3-6-4 15,-3 3 2-15,1-8-1 16,2-5 3-16,3-5 2 16,3-6-1-16,6-5-7 15,6 2-5-15,0-2-5 16,15-5-1-16,9-3-1 16,9 0 0-16,6-3 3 15,2 3 0-15,1 0-15 0,3-5-4 16,2 5-23-1,1 0-8-15,0 0-50 0,2-3-20 16,1-2 8 0</inkml:trace>
  <inkml:trace contextRef="#ctx0" brushRef="#br0" timeOffset="1">5657 16618 288 0,'-12'-2'110'0,"12"2"-86"0,0-3 0 16,3 3-4-16,3 0-5 16,0 0 0-16,6 0-7 0,3-5-5 15,3 5-2 1,6-3-1-16,3 1 2 0,2-6-8 15,-2 8-1-15,0-3-27 16,-6 3-10-16,-3 0-24 16,-7 0-8-16,-5 3-19 15</inkml:trace>
  <inkml:trace contextRef="#ctx0" brushRef="#br0" timeOffset="2">5764 16679 296 0,'-35'24'110'0,"23"-13"-86"0,-3 2 11 0,12-8 1 16,0 3-18-16,0-3-2 15,6 1-10-15,3-1-2 16,6-2-2-16,6 2-4 0,6-5 1 0,8 0-23 16,4-5-12-1,6 2-50-15,2-8-22 0,4 4-1 16</inkml:trace>
  <inkml:trace contextRef="#ctx0" brushRef="#br0" timeOffset="3">6586 16439 232 0,'-15'-14'88'0,"6"14"-69"0,-9 6 2 0,9 2-5 16,-2 0-7-1,-7 2 2-15,0 9 3 0,-3 7 3 16,3 14-9 0,3 7 2-16,9 4 1 0,6-1-4 15,12-2-2-15,6-9-2 0,12-2 0 16,6-13 4-16,5-8 6 16,4-13-3-16,-1-6 0 15,1-10-2-15,-6-11 2 16,-6-5-1-16,-10-8 2 15,-11-8-6-15,-9 5-1 16,-9 0 0-16,-6 6 2 16,-2 5-10-16,-4 2-4 15,-3 12-23-15,3 1-10 0,3 4-66 16,6 10-68 0,6 0 56-16</inkml:trace>
  <inkml:trace contextRef="#ctx0" brushRef="#br0" timeOffset="4">6946 16409 256 0,'-6'11'96'0,"6"5"-75"0,-3 8-8 15,3-11-9-15,0 8 8 16,0 6 6-16,3 2 3 0,0 2-1 15,0 1-10-15,3 0-6 16,0-6-1-16,0-4-2 0,0-1-1 16,-3-5 3-16,0-6 2 15,-3 1-2-15,3-6 0 16,-3-5-3-16,0-5-1 16,3-3-8-16,0-5-2 15,3-1 4-15,0 1 1 16,9 0 4-16,-3 0 1 15,5 2-4-15,1 3 1 0,3 8 4 16,3 3 2 0,0 10 8-16,0 3 6 15,-4 0 3-15,-2 5 3 16,-6-3-1-16,-6 1 2 16,-9 0 2-16,-6-4 4 0,-3-1-13 15,-6-4-4-15,-2-2-6 16,-4-3 1-16,-6-10-26 15,0 3-10-15,3-9-27 16,1 3-10-16,5-11-84 16</inkml:trace>
  <inkml:trace contextRef="#ctx0" brushRef="#br0" timeOffset="5">7613 16465 148 0,'-3'-5'55'0,"3"2"-43"0,0-2 12 0,0 5 2 16,0 0 3-16,-3 0 5 15,0-3-4-15,-3 3 2 16,0 3-18-16,-3 2-1 0,-3 3-2 16,-3 5-2-16,-2 6 0 15,2 7-1-15,3 9 2 16,6 7-5-16,3 0-1 16,9 1-2-16,6-4-2 0,6-4 1 15,8-9 1 1,7-10 8-16,0-8 5 0,3-8-5 15,-1-8-1 1,-2-10-3-16,-3-9 1 0,-9-5 2 16,-4-5 2-16,-11-2-3 15,-9 4-3-15,-3 3 0 16,-8 1 1-16,-1 10-3 16,-3-1-2-16,0 6-14 15,0 3-6-15,3 5-21 16,3 6-8-16,6 4-25 15,6 1-11-15,9 0-21 16</inkml:trace>
  <inkml:trace contextRef="#ctx0" brushRef="#br0" timeOffset="6">8024 16478 256 0,'-15'6'96'0,"9"7"-75"0,-6 8-8 0,9-8-9 16,-3 11-5-16,3 8 2 15,0 2 6-15,6 3 4 16,3-2-6-16,6 4 1 0,6-12 4 16,6-1 0-16,5-10 4 15,7-13 4-15,3-3 1 0,-1-14-10 16,1-7-3-16,-9-8 5 15,-6-5 4-15,-12-3 4 16,-9 0 1-16,-12 0-5 16,-9 5 1-16,-6 0-5 15,-6 6-1-15,0 5-15 16,1 7-6-16,2 9-31 16,0 5-10-16,6 5-30 15,9 3-14-15,6 5-21 16</inkml:trace>
  <inkml:trace contextRef="#ctx0" brushRef="#br0" timeOffset="7">8589 16431 248 0,'-6'8'93'0,"6"5"-72"0,0 13-2 0,0-10-6 16,0 11 2-16,0 7 4 0,0 6-3 16,3 5-1-16,0-6-9 15,3-2-4-15,0-8-1 0,3 1-4 16,0-7 0-16,-3-4-31 15,3-6-15 1,3-8-68 0</inkml:trace>
  <inkml:trace contextRef="#ctx0" brushRef="#br0" timeOffset="8">9018 16449 252 0,'-15'3'93'0,"6"10"-72"0,-9 3 5 0,9-6-1 16,-3 9-7-16,0 7-1 15,4 9-9-15,2 7-5 16,3 1-2-16,6 2 1 0,8-1 1 15,7-4-4-15,6-8-1 16,6-6 1-16,9-7 0 16,2-6 3-16,4-13 3 15,0-13 7-15,-7-6 4 16,-5-10 5-16,-12-8 4 16,-9-8 2-16,-12 3 3 15,-12 0-3-15,-9-1-2 16,-3 6-16-16,-6 5-7 0,1 11-46 15,-1 3-19-15,6 10-107 16</inkml:trace>
  <inkml:trace contextRef="#ctx0" brushRef="#br0" timeOffset="21">4526 17425 124 0,'-9'-2'46'0,"9"2"-35"0,-6 0 16 0,6 2 7 0,-3 1-3 16,0 0 2-16,0-3-4 15,3 5 2-15,0-5-17 16,0 0 3-16,0 0 1 0,6 5-2 15,3-2 1-15,6-3-5 16,6 5 0-16,3-5-5 16,3 0-2-16,2 0-2 15,4 0-3-15,-3 0 1 16,0 0-1-16,-1 0-16 16,-2-5-6-16,0 5-38 15,0-8-16-15,0 3-31 16</inkml:trace>
  <inkml:trace contextRef="#ctx0" brushRef="#br0" timeOffset="22">5074 17359 196 0,'-9'-2'74'0,"6"-9"-58"0,0 11 14 16,6 0 1-16,3-3-10 16,0-2 1-16,6 0-11 15,3 0-4-15,0 2-4 16,5 6-3-16,1 2 1 0,-3 8-4 16,0 6 2-16,-3 2 1 15,-3 8 2-15,-6 5-1 0,-3 3-1 16,-6 3 3-1,-9-6 0-15,-3 6 1 16,-3-8 2-16,-3 0 3 0,-3-11 2 16,1 0 1-1,2-5 0-15,6-3 0 0,3-5 0 16,6 0-6 0,9-8-4-16,9 0-1 0,6 0-1 15,6-3 2-15,2-2 1 16,1 0-4-16,0 5 1 15,3-3 0-15,-1-2 0 16,1 5-9-16,-3 0-4 16,0 0-31-16,0 5-11 15,-4-2-67-15</inkml:trace>
  <inkml:trace contextRef="#ctx0" brushRef="#br0" timeOffset="23">5702 17489 232 0,'-9'0'88'0,"9"5"-69"0,0-5 6 0,0 0 0 16,0 0-7-16,0 0-1 16,6 0-1-16,3-5 3 15,0 5-11-15,6-5-4 16,0-3-1-16,2 2-4 0,4 4 0 16,3-3 1-16,0-1 0 15,0 6 0-15,0-2 2 16,-1-4-8-16,-2 6-3 15,-3 0-20-15,-3 0-6 16,0 0-28-16,-6 0-11 0,0 6-15 16</inkml:trace>
  <inkml:trace contextRef="#ctx0" brushRef="#br0" timeOffset="24">5750 17608 220 0,'-12'3'82'0,"12"-1"-64"0,0-2-2 16,0 0-7-16,3 6 4 0,3-1 6 15,3-2 3-15,8 2 2 16,7-5-13 0,6 0-2-16,6 0 1 0,-4-5-6 0,1 5-2 15,0-3-17 1,-3 0-7-16,-4 3-49 0,1 0-19 15,-6-2-6 1</inkml:trace>
  <inkml:trace contextRef="#ctx0" brushRef="#br0" timeOffset="25">6649 17396 128 0,'0'-10'49'0,"0"7"-38"0,-3-2 21 16,0 0 7-16,0 5-2 15,0-8 1-15,-3 2-6 16,-3 4-2-16,0-9-17 15,-3 11 3-15,-3 0 2 0,0 0-13 0,0 13-2 16,0 1-2-16,0 9-1 16,4 9-5-16,5 8-1 15,6 2 3-15,9-5 3 16,8 0 1-16,7-10-1 16,6-11 7-16,6-3 5 15,2-13-2-15,1-13 2 16,-3-3-3-16,-3-8 2 15,-10-3 5-15,-8-4 4 16,-9 4 1-16,-12 1 2 16,-6-1-7-16,-6 9-1 15,-5-1-12-15,2 6-1 0,0 2-20 16,3 1-8-16,6 5-33 16,6 5-14-1,3-3-31-15,9 3-49 16,9 0 47-16</inkml:trace>
  <inkml:trace contextRef="#ctx0" brushRef="#br0" timeOffset="26">7006 17275 236 0,'-9'5'90'0,"9"3"-70"0,-3 10-5 0,3-7-8 16,0 5 4-1,-3 8 7-15,0 2 8 16,3 6 5-16,0 2-17 16,0-2-8-16,0 0-2 0,0-6-1 0,0-5 1 15,3-7-2-15,-3-1 1 16,0-3 4-16,0-10 4 16,3-2-4-16,0-6 1 15,6-5-7-15,-3-6-3 16,3 6-2-16,2 0 0 15,1-1 0-15,3 9 3 16,3 2-5-16,3 9 2 16,0 4 2-16,0 9 3 15,-6-1 11-15,-4 6 4 16,-5-3-3-16,-6-2 0 16,-3-3 1-16,-6 2 1 0,-5-4-6 15,-7-4-1 1,0-7-11-16,-3-3-3 15,-3-3-21-15,4-7-10 0,2-4-50 16,6-4-21-16,9-1-12 16</inkml:trace>
  <inkml:trace contextRef="#ctx0" brushRef="#br0" timeOffset="27">7664 17359 176 0,'0'-8'66'0,"0"3"-52"0,0-3 10 15,3 8 2-15,-3-5 5 16,0 5 5-16,0-3-6 15,0 3-1-15,0 0-10 16,0 8-10-16,2 13-2 16,1 3 0-16,-3 8-1 15,0 2 1-15,0 6-4 0,0-3 0 16,3-8-1-16,0 3-2 16,0-8 1-16,0-8 1 15,3-3-14-15,-3 0-5 16,3-8-26-16,0-5-13 15,3-5-34 1,0-3-40-16,6-5 43 16</inkml:trace>
  <inkml:trace contextRef="#ctx0" brushRef="#br0" timeOffset="28">8089 17314 228 0,'-3'6'88'0,"6"2"-69"0,-3 2 6 16,3-2-2-16,0 5 4 16,0 6 8-16,0 7-5 15,0 6-1-15,0 2-16 16,3 3-10-16,0-5-5 0,0-5-2 0,0-6 3 15,0 0-33 1,0-8-12-16,0-2-28 0,3-6-9 16,-3-10-15-1</inkml:trace>
  <inkml:trace contextRef="#ctx0" brushRef="#br0" timeOffset="29">8661 17404 176 0,'-6'-13'68'0,"6"13"-52"0,-3-8 1 16,3 3-2-16,0 5 3 16,0-5 3-16,-3 2 5 15,0-2 1-15,0 5-14 16,-3-6-1-16,-3 6 1 0,-3 6-7 16,0 7-1-1,0 0-5-15,0 14-1 0,-3 4 1 16,9 9 2-16,3 0-1 15,9-3-1-15,9-3 1 16,3-7 1-16,6-1 8 16,3-7 5-16,3-9-1 15,2-7 2-15,1-9-5 0,-3-15-1 16,-3-5-4-16,-7-6-1 16,-2 0-3-16,-9-7 1 15,-9 7 0-15,-6-2 1 16,-6-1-5-16,-3 6 1 15,1 3-13-15,-4-1-7 16,0 11-18-16,0 3-8 16,3 2-27-16,3 11-9 15,6 0-11 1</inkml:trace>
  <inkml:trace contextRef="#ctx0" brushRef="#br0" timeOffset="30">9071 17248 208 0,'0'0'77'0,"0"0"-60"0,0 11 4 16,3-3-3-16,0 2 2 0,0 6 2 16,0 8 2-16,0 5 2 15,0 11-14 1,0 2-5-16,0 0 0 0,0 3-4 0,0-8 0 16,3-5-8-16,0-3-2 15,0-5-31 1,0-8-13-16,0-5-62 15</inkml:trace>
  <inkml:trace contextRef="#ctx0" brushRef="#br0" timeOffset="31">9970 17259 212 0,'0'0'82'0,"0"2"-64"0,3 4 0 15,-3 2-3-15,0-3-9 0,0 8-1 16,0 6 4 0,0-1 4-16,3 3-7 0,0 1-1 15,0 1-1-15,0-1-2 16,3-4-2-16,0-5-2 15,0 1-1-15,0-1-25 16,0-5-9-16,0-3-14 0,-3-5-6 16,-3 0-18-1</inkml:trace>
  <inkml:trace contextRef="#ctx0" brushRef="#br0" timeOffset="32">9929 17415 232 0,'-18'3'88'0,"15"-3"-69"0,-3 5 2 0,6-5-3 0,0 0-3 16,0 0 0-16,6 0 1 15,3 0 0-15,6-5-8 16,6 2-3-16,2 0 1 0,1 1-19 16,3-4-5-1,0 6-49-15,2 0-19 16,-2 0-13-16</inkml:trace>
  <inkml:trace contextRef="#ctx0" brushRef="#br0" timeOffset="33">10286 17373 252 0,'-6'0'93'0,"9"0"-72"0,0 0-11 0,0-3-7 16,0 3 1-16,0-5 5 15,3-1 7-15,0-2 2 16,0-5-9-16,0 3-3 0,3-6 0 15,-1-3-3-15,-2 6-2 16,0-6-3-16,0 6 1 16,-3 5 5-16,0 0 2 0,-3 3-2 15,0 5-1-15,0 0-1 16,3 8-2-16,0 5 1 16,0 6 1-16,0-1-3 15,3 3-2-15,0 1 2 16,0 1 2-16,0 4-2 15,0-6-2-15,0-2-29 16,0 4-12-16,-3-7-50 16,0 3-44-1,-3 2 48-15</inkml:trace>
  <inkml:trace contextRef="#ctx0" brushRef="#br0" timeOffset="34">10307 17600 296 0,'-9'0'112'0,"12"-3"-87"0,3 3-7 0,0 0-7 16,3-2-1-16,5-1 5 15,7-2-5-15,6 0-1 16,0-3-5-16,3 2-5 0,-4 6-2 16,1-2-47-16,-3 4-21 15,-6-2-55 1</inkml:trace>
  <inkml:trace contextRef="#ctx0" brushRef="#br0" timeOffset="35">10941 17285 260 0,'-15'-5'99'0,"15"10"-77"0,-3-5 0 0,3 0-5 16,0 0-6-16,6 3 3 16,3-3 2-16,3 0 2 15,3-3-10-15,2-2-4 0,4 5-3 16,3-3-6-16,3-2 1 16,0 0-14-16,-1-1-3 15,-2-2-24-15,-3 3-12 16,-3 5-51-1</inkml:trace>
  <inkml:trace contextRef="#ctx0" brushRef="#br0" timeOffset="36">10997 17386 260 0,'-12'0'96'0,"12"0"-75"0,3 0-3 16,0 0-6-16,3 0-3 15,6-3 2-15,6-2 1 16,3 0 2-16,6 2-7 16,-1-2-13-16,1 5-4 0,3-6-28 15,-3 6-13-15,0-2-59 16</inkml:trace>
  <inkml:trace contextRef="#ctx0" brushRef="#br0" timeOffset="37">11741 17116 184 0,'-11'-8'68'0,"5"5"-52"0,-6 6 12 0,6 0 5 15,0-3-13-15,-6 10-1 16,0 1-7-16,-3 5 0 15,-3 5-7-15,0 16 1 0,0 5 1 16,4 3 1-16,8 0 2 16,9 5-7-16,6-7-4 15,8-6 2-15,7-8 3 16,6-11 1-16,6-4 2 16,5-17 0-16,-2-8 3 0,-3-7-3 15,-3-9-2 1,-10 1 2-16,-5-3 2 0,-12-8 2 15,-9 2 1-15,-6-2-2 16,-9 8 1-16,-2 0-4 16,-4 3-2-16,0 10-11 15,3 0-6-15,3 5-23 16,6 6-8 0,3 0-34-16,6 10-14 0,9-2-12 15</inkml:trace>
  <inkml:trace contextRef="#ctx0" brushRef="#br0" timeOffset="38">12030 17148 228 0,'-9'13'88'0,"6"3"-69"0,3 16 0 0,0-14-7 16,3 3 5-16,0 8 4 16,0-2-5-16,3-1-1 0,0 3-9 15,0-5-4-15,0-3-1 16,-3-7-1-16,0-1 2 16,0-3 3-16,0-7 2 15,-3-3-1-15,3 0 1 16,0-8-6-16,0 0-3 15,3-2-2-15,0-4 0 16,0 6 0-16,3 0 3 0,0-2-2 16,2 5-1-16,4 5 0 15,0 5 3-15,3 0 2 16,0 3 4-16,-3 5 9 16,-3 6 3-16,-3-6-2 15,-3 6-1-15,-6-4 7 16,-6 1 4-16,-6-2-2 15,-6-1-2-15,-3-5-9 16,-6-3-3-16,-3-2-10 0,-2-6-1 16,-1-2-20-16,0-3-6 15,6-3-23-15,4 6-10 16,8-3-80 0</inkml:trace>
  <inkml:trace contextRef="#ctx0" brushRef="#br0" timeOffset="39">12521 17272 140 0,'-3'0'52'0,"3"3"-41"0,3-3 15 0,-3 0 6 15,0 0-7-15,3 0-2 16,0-3-7-16,0-2 0 16,0-1-9-16,0 4-2 0,0-9-1 15,3 3 0-15,-3 0 0 16,3-5-2-16,-3 0 1 15,0 0-2-15,0-1-1 16,0-1-2-16,0 7 1 16,0 0 3-16,-3 2 3 15,0 1-2-15,0 2-2 16,0 3 2-16,0 11 0 16,0 5 1-16,0 5 2 15,0 3-1-15,3 2 0 0,-3 1-6 16,3-1 1-16,0 1 2 15,0-6 3-15,0 5-2 16,0-7-2-16,0-1-16 16,0-4-7-16,-3-1-29 15,0-5-12-15,0 2-27 16</inkml:trace>
  <inkml:trace contextRef="#ctx0" brushRef="#br0" timeOffset="40">12489 17476 228 0,'0'0'85'0,"3"0"-66"0,2 0 3 0,-2 0-3 15,9 0-1-15,0 0 3 16,0 0-11-16,3-6-3 16,3 6-5-16,3-7-2 0,0 1 1 15,-1 6-17 1,-2-2-4-16,-3-4-19 15,0 6-7-15,-3 0-47 16,0-5-24-16,0 5 57 16</inkml:trace>
  <inkml:trace contextRef="#ctx0" brushRef="#br0" timeOffset="41">12765 17253 192 0,'-6'0'74'0,"6"0"-58"0,0 6 12 15,0-6 2-15,3 0-7 16,3 0-1-16,0-6-10 15,0 1-3-15,3-3-5 16,0 0-3-16,0-5 2 0,0 0-2 16,0-3 2-16,0 3-4 15,-6 0-2-15,3-1 4 16,-3 9 1-16,0-3 0 0,0 8-2 16,0-3-2-16,-3 3 1 15,3 3 3-15,0 10 3 16,0 1-2-16,0 9 0 15,0 4 1-15,0-1 2 16,2 6-3-16,-2 0-2 16,0-3 0-16,3 3 1 15,0-6-1-15,-3 1-1 16,0-4-8-16,0-1-3 16,-3-4-21-16,0-2-6 0,-3-3-32 31,0-2-52-31,0-3 28 15</inkml:trace>
  <inkml:trace contextRef="#ctx0" brushRef="#br0" timeOffset="42">12771 17555 204 0,'-9'5'77'0,"9"-5"-60"0,0 0-3 16,0 0-3-16,0 0-2 15,6 6 5-15,3-4 3 16,3-2 4-16,3 0-11 15,3 0-1-15,3-2-2 0,0 2-3 16,-1 0-1-16,1-6-12 16,-3 6-7-16,-3-5-31 0,0 5-12 15,0-3-36 1</inkml:trace>
  <inkml:trace contextRef="#ctx0" brushRef="#br0" timeOffset="43">13075 17253 200 0,'-3'8'77'0,"3"-8"-60"0,3 0 13 16,-3 0 1-16,0 0-7 15,6-2-2-15,0-4-12 16,0-1-4-16,0-4-4 15,3-2-2-15,0-3 1 0,-3 0 1 16,-1 0 1-16,1-2-4 16,0 7-1-16,-3 0 3 15,0 1 1-15,0 5-3 16,-3-3 1-16,3 8-2 16,-3 0 0-16,3 5 0 0,0 3-2 15,3 10 3-15,0 1 0 16,-3 2-2-16,0 6 2 15,0-4 1-15,0-2 2 16,0 6-19-16,0-6-8 16,-3-2-31-16,0-1-13 15,0 9-16 1</inkml:trace>
  <inkml:trace contextRef="#ctx0" brushRef="#br0" timeOffset="44">13060 17497 220 0,'-3'-3'85'0,"9"3"-66"0,3-5-3 0,-3 2-7 0,6 1 1 16,3-6 6-16,3 2-10 16,-1-1-4-16,4-1-1 15,0 2-21-15,0 1-7 0,0-3-65 16,3 8-37-1,-7 0 60-15</inkml:trace>
  <inkml:trace contextRef="#ctx0" brushRef="#br0" timeOffset="45">13474 17066 180 0,'-6'-8'68'0,"3"8"-52"0,0 0-1 0,0 5-1 0,0-2-4 16,-3 7 2-16,0 3-2 15,-3 9 1-15,0 4-6 16,0 6-1-16,3 8 0 0,3-1-2 16,3 1 1-16,3-3-2 15,6-3 2-15,3-2 4 16,3-11 6-16,3-8-1 16,6-7 1-16,2-12-7 15,1-7-2-15,3-8 0 16,-3-11 2-1,-6-7-1-15,-6-6 0 0,-7-8 1 16,-8 0 3-16,-6 8 7 16,-8 5 2-16,-4 8-14 15,0 6-6-15,-3 10-51 16,6 5-20-16,3 9-45 16</inkml:trace>
  <inkml:trace contextRef="#ctx0" brushRef="#br0" timeOffset="46">14048 17177 168 0,'0'-8'63'0,"3"13"-49"0,-3-2-4 15,3 7 39 1,-3 4-16-16,3 4-15 16,0 3-8-16,0 0-8 15,0 3-2-15,0-5 3 0,0-3-2 16,0 2-1-16,0-5 1 16,3 1 1-16,-3-6-12 15,0 2-3-15,0-5-23 16,-3-5-9-16,3-2-40 15</inkml:trace>
  <inkml:trace contextRef="#ctx0" brushRef="#br0" timeOffset="47">14087 17222 196 0,'-12'-13'74'0,"9"13"-58"0,0-6 5 0,3 6-3 15,0-2-7-15,3-4 1 16,0 6-5-1,0-5 1-15,6-3-5 16,0 8-2-16,0-5 0 0,3 2-4 0,3-2 0 16,-1 5 4-16,1-5 1 15,0 5-5-15,0-3 0 16,0 3 1-16,0 0 1 16,0 3-2-16,0 2 2 0,0 3-1 15,-1 2 0-15,-2 4 2 16,0-1 2-16,0 3-1 15,-3 2-1-15,0 1 1 16,0-1 1-16,0-2-1 16,-3 0-1-16,0 0 1 15,0-3 1-15,-3 0 5 16,-3-2 6-16,0-3 4 16,-3 2 2-16,-3-2-8 15,-3-2-4-15,-3-4-2 16,-3 4-1-16,-6-4 4 15,0-2 3-15,1 0-4 16,-1 0-2-16,-3 0 0 16,3 0-1-16,0 0-9 0,3 0-2 15,3 0-12 1,4 0-5-16,-1 0-20 0,3 0-10 16,6 0-51-1</inkml:trace>
  <inkml:trace contextRef="#ctx0" brushRef="#br0" timeOffset="48">14105 17097 184 0,'-6'-2'68'0,"6"2"-52"0,0 0-3 15,0 0-5-15,0 0 5 16,3 2 3-16,3 9 8 16,0 0 2-16,0 2-13 15,3 3-1-15,0 0-1 0,2 2-6 16,1 3-1-16,0-5-2 15,-3-3-2-15,0-5 7 0,0 5 3 16,-3-5-5-16,0-2-1 16,0-6 4-16,0 5 3 15,0-10 0-15,0-1 3 16,0-2-5-16,3-10-1 16,3-8-2-1,-1-1 1-15,4-7-2 16,0-3 2-16,0-3-4 15,0 8 0-15,-3 0-1 16,0 3 1-16,-3 3-20 0,0 2-6 16,0-2-34-16,0 4-14 15,2-1-49 1</inkml:trace>
  <inkml:trace contextRef="#ctx0" brushRef="#br0" timeOffset="49">10158 18206 68 0,'-15'0'27'0,"6"0"-21"0,0 0 3 0,6 0 2 16,0 0 10-16,-3 0 7 15,3 0 1-15,0 0 2 16,3-5-13 0,3 2-5-16,3-8-6 0,6 4 0 15,3-4-4-15,6-2 3 0,-3 5 3 16,0-5-3-16,-1 7 2 16,-2-2-10-16,0 8 0 15,-3 6 4-15,0 2 4 0,-6 5-3 16,0 5 0-16,-6 3 1 15,-3 3 0-15,-3 3-2 16,-3-6-2-16,-3 5 5 16,0 1 1-16,0-9 0 15,0 1-1-15,3-6 10 16,1-5 5-16,2 5-6 16,3-7-1-16,0-1-5 15,3-5 0-15,6 0-3 16,3 0 0-16,2-5-3 15,1 5 1-15,3-6-2 16,0 6-1-16,0-5 1 16,0 5-1-16,0 5-3 15,0-5 2-15,0 6-8 16,-1 1-2-16,1-7-27 16,0 0-13-16,3 0-31 15,3 0-35-15,-3-2 41 16</inkml:trace>
  <inkml:trace contextRef="#ctx0" brushRef="#br0" timeOffset="50">10712 18193 160 0,'-6'0'63'16,"3"0"-49"-16,0 0 3 0,3 0-3 0,0 5 8 16,0-5 8-16,0 0-9 15,0 0-4-15,0 0-10 16,6 3 4-16,0-3 2 0,2 0-4 15,4 0-3-15,0 0-1 16,3 0-1-16,3-3-2 16,3-2-2-16,3-1-6 15,-1 1-1-15,1-3-26 0,-3 0-10 16,-3-2-44 0,-3 7-33-1,0 3 50-15</inkml:trace>
  <inkml:trace contextRef="#ctx0" brushRef="#br0" timeOffset="51">10768 18312 208 0,'-6'0'77'0,"9"0"-60"0,3 0-5 0,0 0-4 15,6-3-1-15,3-2 6 16,6 0-7-16,2-3-3 15,4 8-2-15,0-6-6 0,0 6 1 16,6 6-91-16</inkml:trace>
  <inkml:trace contextRef="#ctx0" brushRef="#br0" timeOffset="52">11563 18050 156 0,'-12'-8'57'0,"3"3"-44"0,-3-1 7 0,6 6 3 15,-3 6 1 1,-3-1 5-16,-3 3-2 0,-2 10 1 15,-1 4-16 1,0 4-7-16,3 6-1 0,9 2-5 16,6-2 0-16,9 5 1 0,3-3 0 15,9-7 2-15,5-9 3 16,4-10 0-16,0-8 0 16,3-13 1-16,-1-3 1 15,-2-8-3-15,-3-7-1 16,-9-4 3-16,-6 3 1 15,-9-2 1-15,-6-3 2 0,-6 5-1 16,-6 6 0-16,-3 5-3 16,-3 2-1-16,0 6-17 15,4 5-4-15,-1 3-21 16,3 13-9-16,6-3-37 16,6 8-50-1,12-8 38-15</inkml:trace>
  <inkml:trace contextRef="#ctx0" brushRef="#br0" timeOffset="53">11902 18010 212 0,'9'27'79'0,"-3"-1"-61"0,3 14-5 0,-6-27-7 16,0 11 2-16,0-3 5 15,0 0 5-15,-3-2 1 16,0-6-10-16,3 0-5 0,-3 0-3 16,0-7 1-16,0 2 1 15,0-8-4-15,3 0-1 16,0-3 1-16,3-8 0 16,0 3-6-16,6-5-3 15,0 5 1-15,2-2 3 16,1 7 1-16,0 3 3 15,0 3-1-15,0 7 1 16,-3-2 15-16,-3 5 6 0,-3 1 4 16,-6-1 3-1,-6 0-8-15,-6-5-3 16,-3 3-8-16,-6-6-5 0,-3-2-6 16,-2-3 0-16,-1-8-22 15,3 2-8-15,3-7-43 16,12-5-15-16,3-4 2 15</inkml:trace>
  <inkml:trace contextRef="#ctx0" brushRef="#br0" timeOffset="54">12494 18037 180 0,'-2'-6'68'0,"2"6"-52"0,-6 0-5 16,3 0-4-16,0 0 5 16,0 0 7-16,-6 0 5 15,-3 11 3-15,0 2-14 16,-3 3 1-16,0 3 0 0,3 12-7 16,3-4-4-16,6 5-2 15,6-6 1-15,9-5-1 0,9 3-1 16,3-11 7-16,3-10 3 15,-1-6-1-15,4-7 2 16,-3-6-4-16,-3-8-2 16,-6 3 4-16,-3-6 2 15,-7-4 0-15,-5-1 1 16,-6 0-4-16,-5-2 0 16,-4 7-3-16,0 1 0 15,-3 2-10-15,0 11-4 16,0-1-13-16,0 7-4 15,3 7-17-15,6 7-8 16,0-1-8-16,9 2-3 16,3-3-26-1</inkml:trace>
  <inkml:trace contextRef="#ctx0" brushRef="#br0" timeOffset="55">12679 18042 192 0,'0'16'71'0,"0"-3"-55"0,0 6 0 15,0-6-5-15,3 5-5 16,3 1 1-16,0-3 11 16,3 2 6-16,3-5-12 15,3 1 6-15,2-9 3 0,4 0-5 16,0-5 1-16,3-5-6 16,-3-8 1-16,-6 2-3 15,0-2 0-15,-6-3-3 16,-4-2 1-16,-5-4-2 15,-5-1 2-15,-7 4-4 0,-3-2-2 16,-3 2-7 0,-3 6-1-16,3 0-13 15,0 10-4-15,3 3-23 0,4 3-7 16,5 7-32 0,6-7-39-16,6 2 41 15</inkml:trace>
  <inkml:trace contextRef="#ctx0" brushRef="#br0" timeOffset="56">12974 18037 212 0,'-6'18'82'0,"3"-2"-64"16,0 8-2-16,3-16-5 0,3 5 3 16,0 6 3-16,3-6 3 15,0 5 2-15,3-2-12 16,3-5-1-16,2-3 1 0,4-8-2 15,3 0 1-15,0-8 1 16,-3 2 1-16,-3-7-3 16,-3 5 0-16,-6-5-1 15,-6-5 1-15,-6 4-4 16,-3-4-3-16,-6-1 0 16,-3 3-1-16,0 3-14 15,0 3-3-15,3 2-24 16,0 2-11-16,6-2-154 15,12 3 101 1</inkml:trace>
  <inkml:trace contextRef="#ctx0" brushRef="#br0" timeOffset="57">13325 17973 208 0,'0'5'79'0,"3"1"-61"0,3-1-5 0,-6-5-5 16,0 0 13-16,6 0 8 15,-3-3 5-15,0-5 2 16,3 3-19-16,0-8-10 0,3 0-3 16,-3-1-3-16,0 1-1 0,-3 0-2 15,2 0 1-15,-2 7 1 16,0-1 0-16,0 20-5 15,0 5 1 1,3 17 0-16,0 2 2 16,0-3 1-16,-3 6-2 15,3 2 0-15,-3-7-16 16,0-1-5-16,3-2-32 16,-3-6-12-16,3-2-28 15</inkml:trace>
  <inkml:trace contextRef="#ctx0" brushRef="#br0" timeOffset="58">13298 18291 288 0,'-3'0'110'0,"6"0"-86"0,3 0-13 0,0 0-10 16,3 0-7-16,9 0 1 15,3-6-13-15,3 6-5 16,-1-5-35-16,1 2-14 15,0-2-16-15,3 0-6 16</inkml:trace>
  <inkml:trace contextRef="#ctx0" brushRef="#br0" timeOffset="59">13652 17965 272 0,'-6'0'104'0,"6"13"-81"0,0 14-6 0,3-9-9 0,0 9-13 15,0-1 1-15,0 1 0 16,-3 5 2-16,3-6 1 16,-3 0-6-16,0 1-3 0,0-9-67 15,3-4-64 1,-3-1 42-16</inkml:trace>
  <inkml:trace contextRef="#ctx0" brushRef="#br0" timeOffset="60">13509 18161 280 0,'-2'0'107'0,"4"-5"-83"0,7 5-12 0,-3 0-10 16,6-3-8-16,3-2 4 15,6-1-10-15,0-1-2 16,3-1 7 0,-1-3-36-16,1-2-16 0,0 5-33 15</inkml:trace>
  <inkml:trace contextRef="#ctx0" brushRef="#br0" timeOffset="61">13831 18071 248 0,'-6'0'93'0,"6"0"-72"0,3 0-4 15,-3 0-5-15,6-8-5 16,0 3 3-16,-3-8-1 16,3 5 0-16,0-6-5 15,0-4-5-15,0 5 0 0,-3-6 1 16,3 11 2-16,-3-5-3 15,-3 8 0-15,3 2 1 16,-3 3 0-16,3 8 0 16,0 13 2-16,-1 6-1 15,1 4-1-15,3 1-2 16,0 5 1-16,-3-2-1 16,3-4-2-16,-3-4-24 0,0 5-11 15,0-11-143 1,3 10 85-1</inkml:trace>
  <inkml:trace contextRef="#ctx0" brushRef="#br0" timeOffset="62">13852 18330 332 0,'-6'0'123'0,"12"0"-95"0,3 0-13 0,-3 0-10 0,6 0-9 16,2-5 2-16,4-3-10 15,6 3-4-15,6 2 8 16,6-2-40-16,5 0-17 16,1-3-49-1</inkml:trace>
  <inkml:trace contextRef="#ctx0" brushRef="#br0" timeOffset="63">14307 18084 304 0,'-12'6'115'0,"12"-6"-89"0,3 0-8 16,-3 0-7-16,9 0-6 16,3 0 2-16,0 0-3 15,3 0-1-15,3-6-1 16,3-2-8-16,2 3-1 0,1 2-46 15,-6-2-17-15,0 5-48 16</inkml:trace>
  <inkml:trace contextRef="#ctx0" brushRef="#br0" timeOffset="64">14337 18211 348 0,'-12'3'129'0,"12"-6"-100"0,3-2-22 0,3 5-17 15,6-5-4-15,3 5 5 16,6-8-14-16,2 2-7 16,4 1-48-16,3-3-20 15,9 0 2-15,-1-2 6 16</inkml:trace>
  <inkml:trace contextRef="#ctx0" brushRef="#br0" timeOffset="65">14780 17947 192 0,'-14'5'71'0,"2"3"-55"0,-6 21 2 0,12-13-1 15,-6 16-9-15,0 2 0 16,3 8 5-16,6-2 3 0,6-6-8 15,6-2-2-15,6-5 0 16,6-6-3-16,3-8-2 0,-1-13 0 16,1-8-1-16,-3-5 0 15,-3 0 0-15,0-6 6 16,-9-2 6-16,-9-5 3 16,-3-6 3-16,-12 5 1 15,0-4 1 1,-3 4-7-16,-3 9 0 0,0-4-21 15,4 9-9-15,2 5-30 16,3 3-12-16,6 0-57 16</inkml:trace>
  <inkml:trace contextRef="#ctx0" brushRef="#br0" timeOffset="66">14908 17957 228 0,'-5'16'85'0,"8"0"-66"0,2 13-6 0,-2-10-4 16,0 2-13-16,3-3 1 15,0 9 3-15,0-9 2 16,0 3 0-16,0-2 1 0,0 0 0 16,-3-6-1-16,3-5-2 15,-3-3-4-15,0 3-2 16,3-8 5-16,0-3 2 0,0-2-6 15,3 0-2-15,3-3-7 16,0 8-2 0,2-6 9-16,1 6 3 15,3 6 4-15,0 2 2 16,-3 5 10-16,-3 0 7 0,-3 0 12 16,-9 1 5-16,-3-1-3 15,-6 0-3-15,-6-2-8 16,-6 2-1-16,0-5-10 15,-2-3-2-15,2 3-18 16,3-8-9-16,3 0-38 16,3-8-13-16,9 3-51 15</inkml:trace>
  <inkml:trace contextRef="#ctx0" brushRef="#br0" timeOffset="67">15304 18076 192 0,'-15'14'74'0,"13"4"-58"0,-4 14-4 0,3-16-4 15,0 10-5-15,3-2 3 16,0 2 3-16,6 1 2 16,2-6-5-16,4-2-4 0,3-9 1 15,3-7 0-15,3-6 1 16,0-7 2-16,-3-4 3 15,0 1 7-15,-7-8 2 16,-5-3-3-16,-6 3-1 16,-6-5 5-16,-5-1 5 15,-4 1-11-15,0 2-4 0,3 3-15 16,0 2-4-16,3 6-33 16,3 5-11-16,3-3-66 15</inkml:trace>
  <inkml:trace contextRef="#ctx0" brushRef="#br0" timeOffset="68">15474 18225 248 0,'-3'21'93'0,"12"-8"-72"0,6 8-13 0,-3-16-8 16,6 1-2-16,2-1 6 15,4-10 9 1,3-1 6-16,-3-2-9 16,0-10-1-16,0-3-2 0,-7-3 1 15,-5-3 2-15,-6 6-1 0,-9-5 0 16,-6-1 3-16,-6 4 3 16,-2 1-6-16,-7 4-3 15,3 5-32-15,0 5-13 16,3 2-31-16,3 6-13 15,3 6-18 1</inkml:trace>
  <inkml:trace contextRef="#ctx0" brushRef="#br0" timeOffset="69">15840 18095 260 0,'3'-5'96'0,"-3"-1"-75"0,3-2-10 16,0 3-10-16,0-3-2 16,0-5 5-16,-3 0 9 15,0-1 6-15,0-4-9 16,0 5-6-16,0-1 0 0,0 1-5 16,0 8-2-16,0 2-5 15,3 6-2-15,-3 10 0 0,3 11 4 16,0 2-2-16,0 6 1 15,-3 3-5-15,3 2 0 16,-3-3-27-16,0-2-10 16,3 2-40-1</inkml:trace>
  <inkml:trace contextRef="#ctx0" brushRef="#br0" timeOffset="70">15793 18259 316 0,'-3'-5'121'0,"8"5"-95"0,4 0-8 16,0 0-13-1,6 0-6-15,3 0 0 16,6 0-6-16,3 0 0 0,2 0 3 16,4 0-38-16,3 0-16 0,0-3-58 15</inkml:trace>
  <inkml:trace contextRef="#ctx0" brushRef="#br0" timeOffset="71">16182 18090 308 0,'-26'5'115'0,"20"3"-89"0,-9 2-8 16,9-2-9-16,0 6-14 15,3 7-1-15,3-3 7 0,3 9 4 16,6-3-2-1,3-3-2-15,6-3 2 0,2-2-7 16,4-11-1-16,6-10 2 16,0-3 1-16,-3-5-1 15,-4-8 2-15,-8-3 10 0,-9-3 5 16,-9 1-2-16,-9-6 1 16,-6 6-13-16,-5 5-2 15,-4 2-45-15,-3 6-22 16,0 8-57-1</inkml:trace>
  <inkml:trace contextRef="#ctx0" brushRef="#br0" timeOffset="72">16638 18037 212 0,'-3'13'79'0,"3"0"-61"0,-3 14 1 0,3-9-1 15,0 3-10-15,0 6-2 16,3-1-1-16,0-2-1 16,0-3-2-16,0-2-2 0,0-1 3 15,0-2-20-15,0-11-8 16,-3-5-20-16,3 0-10 15,3-5-23 1</inkml:trace>
  <inkml:trace contextRef="#ctx0" brushRef="#br0" timeOffset="73">16653 18015 248 0,'-3'-10'93'0,"3"10"-72"0,3 0-6 0,-3 0-6 0,3 0-6 15,3-3 1-15,3 1-5 16,3-1-1-16,-1-2 1 16,4 5 2-16,0 0 2 0,0 0-4 15,0 0-1-15,0 8-2 16,-3-3 3-16,0 8 0 16,0 6 3-16,-4 2-1 15,1 5-1-15,0-2 1 16,-3 3-1-16,0-1 6 15,0 0 6-15,0-7-2 0,0 2 2 16,-3-8-7-16,0 1-1 16,-3 4 0-1,0-10 2-15,-3 3 3 16,-3-3 2-16,-3-3-5 16,-6 0-2-16,-3-2 2 0,-2-3 1 15,-1 0-3-15,0 5-1 16,3-5-1-16,0 0 1 15,3 0-18-15,0-5-4 16,4 5-44-16,5-8-17 16,6 3-31-1</inkml:trace>
  <inkml:trace contextRef="#ctx0" brushRef="#br0" timeOffset="74">16668 17875 228 0,'-9'0'88'0,"9"6"-69"0,0 7 6 16,0 0-2-16,3 0 0 15,3 14 3-15,0-1-7 16,0 6-1-16,-1-6-11 15,1 1-2-15,0-3 1 0,0-6 3 16,0-2 2-16,-3-3-3 0,0-7 0 16,3 1 1-16,0-7 5 15,0-7-2-15,3-1 1 16,3-16-5-16,6-8-3 16,3-16-2-16,2-4 0 15,1-12-2-15,0 3 2 16,-3-8-13-16,-3 9-3 15,-3 7-47-15,0 2-18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33:24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19052 3794 140 0,'-6'-5'55'0,"9"5"-30"0,0-5-7 0,-3 5 20 0,0 0-4 16,0-3 3-16,0 3-12 16,0 0-6-16,6 0-10 15,0 5-2-15,3 3 0 0,3 8 1 16,0 3 0-16,-1 4 0 15,7 1 2-15,3 0-1 16,-6-3 0-16,0-5-3 16,0 0 1-16,-3-6 0 15,-3-2 3-15,0-2-1 16,-4-1 0-16,4-5-3 16,0-3 1-16,0-2-2 15,0-6 2-15,3 1-4 16,0-3-2-16,0-6-3 0,0 1 1 15,3-4 3-15,3 4 1 16,-10 5-8 0,4-1-4-16,0 4-31 15,-3 2-11-15,0 0-27 0,0 3-9 16,0-3-10 0</inkml:trace>
  <inkml:trace contextRef="#ctx0" brushRef="#br0" timeOffset="1">19266 3813 152 0,'-6'16'57'0,"6"-24"-30"0,0 13-7 0,0-8 19 15,0 3-8-15,0 3-3 16,0-3-8 0,0 0 0-16,-3-3-11 0,3 1 3 0,-3-4 2 15,0 1-1-15,0-8 2 16,0-3-4-16,0-5 1 15,3-6-5-15,0-2-2 16,-3-3-2-16,3 1-3 16,0-6 5-16,0-8 4 15,3 2-5-15,3-4 0 0,3-1 2 16,0 3 1 0,6 3-1-16,6-9-1 0,3 4-3 15,0 2-2-15,2 3 1 16,4-9 1-1,3 12-1-15,0 7-1 0,-1 5-2 16,4 6-1-16,-3 3 4 16,-1 4 1-16,-5 1-3 15,-3 3 1-15,-3 2 0 16,-3-3 2-16,-3 1-28 16,-3 4-9-16,-1-4-54 15,-2 2-22-15,0 0 3 16</inkml:trace>
  <inkml:trace contextRef="#ctx0" brushRef="#br0" timeOffset="2">19897 2709 176 0,'0'0'68'0,"0"3"-36"0,0 13-22 16,0-8 20-16,3 5-5 15,-3 8 0-15,0 6 0 16,0 15-1-16,0-2-13 16,0-3 2-16,0 0 1 0,0-8-5 15,3-3-3-15,-3-2-3 16,3-5 0-16,-3-6-2 15,0-3-1-15,0-2 7 16,0-2-4-16,0-6 1 16,0-3-2-1,0-5 1-15,-3-2-4 16,0-4 0-16,0-12 1 0,0-6 0 16,3 3 0-1,-3 0 0-15,3 0 0 0,0 0 0 16,0 8 0-16,0-3 0 15,0 8 0-15,0-3 2 16,3 3-6-16,0 6 1 16,0-1-1-16,3 9-1 15,0-4 1-15,3 12 3 16,0 4 0-16,0 3 3 16,0 9 3-16,0-7 2 15,0 1-1-15,0-2-1 16,0-1-6-16,-1-5 1 15,1 0 2-15,3-6 1 0,-3-4 1 16,3-6 0-16,3-5-2 16,3-6-2-16,-3-2-2 15,0 0-1-15,-3 2 2 16,-1 1 0-16,-2-1 1 16,-3 3 0-16,0 6 0 15,-3 2 0-15,0 2 0 16,3 12 0-1,-3 7 0-15,0 0 2 0,3 8 3 16,0 6 2 0,0 2 1-16,0 8-4 15,0-3-3-15,0 1 0 16,3-9 1-16,0-5-3 0,0 1 0 16,-3-4-4-16,0-5-1 15,0-2-30-15,-1-3-14 16,-2-3-21-16,-3-5-8 15,6 3-19 1</inkml:trace>
  <inkml:trace contextRef="#ctx0" brushRef="#br0" timeOffset="3">20457 2728 160 0,'0'-19'63'0,"3"3"-34"0,-3 6-10 0,0 10 23 0,0-3-1 16,-3 1 0-16,-3 2-7 16,-3 0-4-16,-3 5-16 15,0 5-7-15,0 4 0 0,0-6-2 16,3 2 2-16,0 1-6 15,0-1-3-15,7 4-2 0,2-6 0 16,11 2 0 0,4 3 0-16,-3 1 3 0,12 1 2 15,0 4 2 1,0 5 3-16,-4 2 1 0,-2-5 1 16,-9 3 4-16,-3 0 5 15,-9 0-7-15,-3-3-1 16,-6-2-3-16,-2-1-1 15,-4-10-3-15,0 0 1 16,0-3-18-16,3-5-6 16,3 0-28-16,3-5-9 15,3-3-31-15,6 0-57 16,6 0 36 0</inkml:trace>
  <inkml:trace contextRef="#ctx0" brushRef="#br0" timeOffset="4">20665 2678 208 0,'-3'0'79'0,"6"2"-42"0,0 4-34 16,0 1 15-16,0 7 8 15,0-1 9-15,3 3-10 16,0 8-5-16,0 2-11 15,0 6-4-15,0 2-1 0,-3-2-2 16,0 0-2-16,0-6 1 16,6-5 1-16,-3-2-19 15,-6-1-8-15,0-4-25 16,-3-6-11-16,0-1-42 16</inkml:trace>
  <inkml:trace contextRef="#ctx0" brushRef="#br0" timeOffset="5">20698 2723 164 0,'-6'-14'63'0,"3"14"-34"0,0-2-8 0,3 2 22 0,0-6-4 16,0 4 2-16,0-4-14 16,0 1-7-16,3 0-11 15,3-3-2-15,6-5 0 0,3 2-1 16,0 1-1-16,2 4-3 16,1-2 1-16,0 3-4 15,3 5-2-15,-3 5 4 16,0 3 1-16,-6-2 0 15,-3 1 1-15,-6 9 2 16,-3 3 2-16,-6-1-3 16,-3 1-3-16,0-6 0 0,-3 3-1 15,0 0 2 1,3-3 1-16,-3-5-1 16,6 0-2-16,3-3-4 0,0 1-2 15,3-6 3-15,6 0 1 16,6 0-1-16,6 0 0 15,3 2 2-15,3 4 0 16,-1 4 1-16,1 1 2 16,-3 2 8-16,0 0 3 15,-9 0 7-15,-6 6 2 16,-6 5 2-16,-6-3 0 16,-6 0-9-16,-6-2-2 15,-6-4-7-15,0-1-2 16,-2-6-11-16,-4 0-3 0,0-3-44 15,6-3-19-15</inkml:trace>
  <inkml:trace contextRef="#ctx0" brushRef="#br0" timeOffset="6">2151 13917 68 0,'-9'-5'27'0,"9"5"-14"0,3 0 7 15,3 0 16-15,6-3-6 16,3-2-2-16,12 0 3 16,17-9 3-16,28-9-1 15,23-4 0-15,18-5-18 16,27-7-2-16,27-4-2 15,14-2-2-15,13 6 0 0,-4-1-5 16,-5 6-3-16,-13 2 11 16,-11 5 6-16,-18-7-5 15,-18 7 0-15,-18 4-9 16,-15 2-5-16,-17-1-40 16,-16 4-17-16,-17 2-62 15</inkml:trace>
  <inkml:trace contextRef="#ctx0" brushRef="#br0" timeOffset="7">2344 15264 136 0,'-17'-8'52'0,"17"8"-28"0,0 0-28 15,11 0 21 1,4 0-5-16,9 0 6 15,9-5 3-15,17-3-11 16,19 0 8-16,23-6 4 0,24-9-2 16,24-4 0-16,18-2-7 15,21-3-3-15,5-13-5 16,10 3-2-16,5 5 10 16,0 0 6-16,-17 5 3 15,-12 3 2-15,-16 5-9 16,-20 6-4-16,-9 2-4 15,-20 3-2-15,-19 2-32 16,-21 3-12-16,-17 3-51 16,-18 2-20-16,-15 6 14 15</inkml:trace>
  <inkml:trace contextRef="#ctx0" brushRef="#br0" timeOffset="8">2401 16751 156 0,'-18'-32'57'0,"15"32"-30"0,-9-3-29 16,9 3 11-16</inkml:trace>
  <inkml:trace contextRef="#ctx0" brushRef="#br0" timeOffset="9">2374 16716 296 0,'15'-5'38'0,"12"-3"-18"16,17-5 6-16,22-8 1 0,20 0-6 16,24-6-1-16,27 1-8 15,21-6-2-15,24 3-6 16,8-8-1-16,7 8 1 15,-1-3 2-15,-2-10-1 16,-19 10 2-16,-14 5-2 0,-15 4 2 16,-12 4-9-1,-15 3 0-15,-15 6-57 16,-18-1-26-16,-17-2-38 16</inkml:trace>
  <inkml:trace contextRef="#ctx0" brushRef="#br0" timeOffset="10">2258 11790 116 0,'-3'-16'44'0,"6"11"-24"0,3-6-4 0,-6 8 18 16,3-2-1-16,0-3 3 16,0 3-9-16,0 2-2 0,-3 3-14 15,3 8-11-15,0 8-5 0,3 21 8 16,0 11 7-16,-6 18-2 16,0 8 0-16,0 11-6 15,0-3-2-15,0 0 2 16,0-14 1-16,3-4-1 15,0-8 1-15,0-9-2 16,0-4 2-16,0-9-11 16,3-8-2-16,-3-4-37 15,6-7-16-15,2-7-30 16</inkml:trace>
  <inkml:trace contextRef="#ctx0" brushRef="#br0" timeOffset="11">2270 11703 140 0,'-3'-14'55'0,"6"14"-30"0,6 0-32 0,6 0 10 16,6-2 14-16,11-1 9 0,16-2 4 16,6-3 4-16,14 0-18 15,18-5 2-15,19-6 0 0,14 1-8 16,18 4-3-16,14-2-7 15,7 6 0-15,6 2 2 16,-6 3 1-16,-4 2 3 0,-5 0 3 16,-9 3 0-1,-9 0 2-15,-9 0-2 16,-9 3 2-16,-6-3-4 16,-11 0-2-16,-10-3-2 15,-15 3-3-15,-8-2 1 16,-13 2 1-16,-11 0-12 0,-9-3-6 15,-6 3-20-15,-6-3-7 16,-6 3-68 0</inkml:trace>
  <inkml:trace contextRef="#ctx0" brushRef="#br0" timeOffset="12">5008 11621 156 0,'-3'-16'60'0,"6"16"-32"0,3 13-35 16,0-8 8-16,0 0 6 15,0 3 5-15,0 6 10 16,0 9 6-16,3 14-15 16,0 16 2-16,-3 16 1 0,0 5 1 0,-3 3 1 15,0 13-3 1,6-5-1-16,-3-6-4 16,0-5 1-16,0-10-4 15,0-9-2-15,-3-10-2 16,3-8 0-16,-3-8-29 0,-1-8-11 15,1-10-81 1</inkml:trace>
  <inkml:trace contextRef="#ctx0" brushRef="#br0" timeOffset="13">2398 12748 104 0,'0'-16'38'0,"6"16"-20"0,6 0-10 0,-9-3 11 0,6 3 6 16,3 0 7-16,3 0 3 15,11 0 0-15,1-5-7 16,12 0-5-16,2 2-13 16,19 6 5-16,3-1 2 0,11 1-3 15,12-1 0-15,10 1-4 16,11 0 1-16,0-3-4 15,9 0 1-15,6 0-3 16,3-8 2-16,3 3-2 16,0 2 2-16,0 0-2 15,-3-2 2-15,0 2-4 16,-6 1 0-16,-9-1 1 16,-3 0 0-16,-5 1-2 15,-7-1-2-15,-18 0 1 16,-2 1-1-16,-13 2 0 15,-5 0 0-15,-10-3-3 0,-5 3 2 16,-9 0 3-16,-7-3 1 16,-8 1-32-16,-3-1-15 15,-6-2-93 1</inkml:trace>
  <inkml:trace contextRef="#ctx0" brushRef="#br0" timeOffset="14">11274 12435 136 0,'-6'-13'52'0,"6"11"-28"0,0-1-13 0,0 3 18 16,0 0-6-16,0 0-1 15,0 0-12-15,0 5-4 16,3 8-4-16,0 6 5 0,0 5 3 16,0 2-3-16,0 3 1 15,3 3-5-15,3-3 0 16,3-5 1-16,3 0 2 15,0-3 1-15,2-5 3 16,1-6-1-16,0-7 2 0,3-6-4 16,-3-5 1-16,0-5-3 15,-3-5 2-15,-1-3-4 16,-2-6-2-16,-3-2-3 16,0 0 1-16,-3 2 1 15,0 6 2-15,0 3-1 16,-3 5-1-16,0 2-2 15,0 6-1-15,-3 5 4 16,3 13 3-16,0 3 3 16,0 5 1-16,3 3-2 0,0 2 1 15,0-2-4 1,3-3 0-16,0 0-1 16,0-5-2-16,5-5-19 0,4-6-10 15,-3-2-45-15,0-6-17 16,0-2-4-1</inkml:trace>
  <inkml:trace contextRef="#ctx0" brushRef="#br0" timeOffset="15">11727 12422 204 0,'-12'3'77'0,"12"-3"-42"0,3 10-43 15,3 4 10-15,-3 4 16 16,-3 3 10-16,0 6 4 15,0-1 3 1,3 3-19-16,-1-2-7 0,1 2-2 16,3-5-4-16,0-6-2 15,-3-2 0-15,0-5 1 0,0-14 5 16,0-5-5 0,0-5-3-16,0-6-5 15,0-4 1-15,3 1 3 16,3-9 1-16,3 4-2 15,3 1 2-15,0 5 1 16,9 5 2-16,-1 8-3 16,1 2 0-16,-3 6 7 15,-3 11 4-15,0 0-3 16,-3 2-2-16,-3 3 0 0,-7 2-1 16,1 1-2-16,0-1-2 15,-3-2-4-15,-3-3 0 16,0-2-38-16,0-3-16 15,0 0-33 1,0-3-44-16,3-5 44 16</inkml:trace>
  <inkml:trace contextRef="#ctx0" brushRef="#br0" timeOffset="16">12203 12441 188 0,'-6'-8'71'0,"6"5"-38"0,-3-2-23 0,0 2 20 0,0 3-1 16,-3 0 5-16,-3 0-14 15,-3 5-4-15,-3 3-10 16,3 3-4-16,0 0 1 0,3 2-4 16,4-3-2-16,13 6 4 15,4 0-3 1,3 0-1-16,0 3 4 15,0-1 3-15,-3 1 5 16,-3-1 5-16,-6-2-2 16,-3 0 1-16,-3-3-3 15,-6-2-1-15,-3-3-8 16,-3-3 0-16,-3-2-12 16,0-3-5-16,1 0-19 0,5-3-5 15,3 0-28 1,3-2-11-16,6-3-13 15</inkml:trace>
  <inkml:trace contextRef="#ctx0" brushRef="#br0" timeOffset="17">12280 12465 196 0,'0'-19'74'0,"3"22"-40"0,0-1-29 0,-3-2 28 15,3 16-7 1,3 0-7-16,-3 3-3 0,3-1-10 16,-3 6-2-16,0-3 0 15,0 0-5-15,0-2 1 0,0-3-18 16,-3-3-8-16,0-5-83 16</inkml:trace>
  <inkml:trace contextRef="#ctx0" brushRef="#br0" timeOffset="18">12304 12242 268 0,'-3'-5'101'0,"6"5"-54"0,0 0-59 0,-3 0 13 15,3 3-7-15,3 2-53 16,6 11-21-1,6 0-13-15,2 2-3 16</inkml:trace>
  <inkml:trace contextRef="#ctx0" brushRef="#br0" timeOffset="19">12563 12425 188 0,'-3'-3'71'0,"-12"3"-38"0,6-2-23 0,6 2 20 0,0 0-7 15,-3 0 1 1,-3 2-9-16,-3 3-4 0,1 3-6 16,-1 6-6-16,-3 4-2 15,3 1 2-15,-3 5 0 16,6 2 3-16,3-2 1 0,6 0-4 16,3-6-1-16,3-2 3 15,3-5 1-15,3-6 4 16,0-5 1-16,0-5-6 15,5-6-2-15,1 0-3 16,-6-2 3-16,-3 0-7 16,-9 0 1-16,0 2 9 15,0 1 6-15,0-1-3 16,-3 3-1-16,3 3-7 16,0 5 0-16,6 8-1 15,3 5-1-15,3 8 1 0,0 6 3 16,0 15 6-16,-3 0 7 15,-3-2 7-15,-3-3 5 16,-3 5-3-16,-6-5-1 16,-9-8-9-16,-3-2-4 15,-3-6-4-15,0-5 0 16,-3-8-22-16,4-6-7 16,-4-9-29-16,3-4-10 15,6-5-52 1</inkml:trace>
  <inkml:trace contextRef="#ctx0" brushRef="#br0" timeOffset="20">12703 12441 208 0,'0'8'79'0,"9"13"-42"0,0 11-32 16,-3-19 19-16,-3 3 13 15,0 2 12-15,0 3-22 16,0-2-7-16,0-1-13 16,-3-2-3-16,0-2 2 0,0-4-3 15,0-2 0-15,0-11 5 16,0-7-15-16,0-6-5 16,3 0 1-1,2-2 4-15,1-4 2 16,6-1 3-16,6 7 1 0,0 2 3 15,0 9 3-15,0 3 4 16,0 7-2-16,-1 3 1 16,-2 2-1-16,-3 6 3 15,-3 0-5-15,0 3-3 16,-3-4-1-16,0-1 1 16,0-1-32-16,0-5-14 15,0-3-53 1,3-5-63-16,6-5 45 15</inkml:trace>
  <inkml:trace contextRef="#ctx0" brushRef="#br0" timeOffset="21">13114 12507 268 0,'3'13'101'0,"3"-8"-54"0,2 1-31 15,-2-4 27-15,0 4-8 16,3-1 0-16,3 0-18 15,3-2-8-15,0-3-5 16,3 0-4-16,0-3 3 0,-3-2 0 16,-1 0 3-16,-2-6-10 15,-3-2-4-15,-6-3-10 0,-6 0-1 16,-6 0-6-16,-3 0-1 16,-5 3 7-1,-4 5 6-15,-3 5 6 0,0 6 4 16,3 10 4-1,0 6 2-15,1-1 7 16,8 1 6-16,3 2 1 0,3 0 1 16,3 3-9-16,6 0-5 15,6-3-3-15,6-2 1 16,5-6-21-16,4-3-7 16,9-4-22-16,0-4-8 15,0-4-19-15,-1-6-5 16,1-3-1-1</inkml:trace>
  <inkml:trace contextRef="#ctx0" brushRef="#br0" timeOffset="22">13512 12494 228 0,'-5'-37'85'0,"-10"37"-46"0,3 0-24 0,3 2 26 16,-3 1-18-16,0 5-2 16,-3 2-13-16,0 4-3 0,0 2-3 15,3 2-4-15,1 6 1 0,2 2 1 16,6-2 0-16,6 3 0 15,3-4 0-15,2 4 2 16,4-14 3-16,3-5-2 16,6-13 0-16,0-3-3 15,-3-8-1-15,-3-5 1 16,0-3 0-16,-7-10 0 16,-2-4 0-16,-3-4 0 15,-3-5 2-15,-9-6-3 16,1 2-2-16,-7 4 2 0,3 4 2 15,3 12 2-15,3 7 3 16,0 5-8-16,12 19 0 16,3 11 2-1,0 18 7-15,3 8 5 16,-3 11 5-16,0 2 4 16,-1 0-2-16,1 0-2 15,0-2-9-15,0-3-5 16,0 0 0-16,3-8 0 15,0-8-30-15,0-8-12 16,0-10-59-16,0-6-27 16,0-18 10-16</inkml:trace>
  <inkml:trace contextRef="#ctx0" brushRef="#br0" timeOffset="23">13789 12417 328 0,'-15'-5'123'0,"18"5"-66"0,0 0-71 16,-3 0 17-16,0 0-28 16,0 2-9-16,0 4-95 15,-3 4-42-15</inkml:trace>
  <inkml:trace contextRef="#ctx0" brushRef="#br0" timeOffset="24">13795 12615 260 0,'-3'14'96'0,"0"-9"-52"0,3 0-38 0,0-5 20 15,0 0-14-15,0 0-4 16,0 0-82 0,0-2-35-16,3-4 5 0,0 1 7 15</inkml:trace>
  <inkml:trace contextRef="#ctx0" brushRef="#br0" timeOffset="25">11346 12832 180 0,'-9'0'68'0,"9"3"-36"0,3-3-42 0,-3 0 11 15,6 3 19-15,2-1 13 16,7 1 1-16,9 0 1 0,6-1-20 16,6 1 2-16,14-1 3 15,4 1-2-15,11 0-1 16,7-1-7-16,8 4-2 16,3-4-2-16,7 1 1 0,-1 0 2 15,3 2 5-15,-2 0-6 16,8-2 0-16,3 2 7 15,3 0 2-15,-6 1-4 16,4 2-3-16,-7-3-1 16,0-2 1-16,-6-3 4 15,-2 5 1-15,-4-2-8 16,-5-1-2-16,-4-2-3 16,-6 0 1-16,-5-5 0 15,-10 2 3-15,-5 1-3 16,-3-1 0-16,-7 0-1 15,-5 1-2-15,-6-1-8 0,-3 0-3 16,-9 1-51 0,-3-4-24-16,-6 1-80 15</inkml:trace>
  <inkml:trace contextRef="#ctx0" brushRef="#br0" timeOffset="26">14917 12234 168 0,'3'-13'66'0,"-6"8"-36"0,0-3-18 0,3 5 21 15,-3-2-4-15,-2 0 1 16,-10-1 2-16,-6 4 3 16,-9-1-19-16,0 3 2 0,-11 5 2 15,-1 3-11-15,3 6-5 16,3 4-2-16,7 3-2 15,8 0-5-15,12 3 1 16,12 3 2-16,15-1 1 0,9 6-2 16,5 2 2-1,4 3 1-15,3 0 0 0,-7 3 0 16,-5-3 0 0,-6 0 0-16,-9 5 2 0,-12-7-1 15,-9-3 2-15,-9-6 0 16,-6-7 3-16,-8-4-3 15,-4-7-2-15,0-13 2 16,3-11 2-16,7-2 0 16,8-9 2-16,12-5-9 15,15-2-3-15,12-8 0 16,11-3 1-16,7-3 2 16,0 1 1-16,-3-1 3 15,-7 6 1-15,-5 5-1 16,-9 7-2-16,-6 1-4 15,-3 8 0-15,-6 5-18 0,-6 3-6 16,-3 8-36-16,0 5-16 16,3 10-27-1</inkml:trace>
  <inkml:trace contextRef="#ctx0" brushRef="#br0" timeOffset="27">15569 12327 196 0,'-3'-5'74'0,"-6"10"-40"0,15 8-27 16,-3-2 18-16,0 5 7 15,0 7 4-15,-3 7-14 0,-3 1-8 16,6 1-8-1,-3 2-3-15,3 1 1 0,-3-3-9 16,0-6-4-16,0 6-42 0,0-6-16 16,3-2-39-1</inkml:trace>
  <inkml:trace contextRef="#ctx0" brushRef="#br0" timeOffset="28">15346 12568 308 0,'-12'-11'115'0,"15"8"-62"0,9-2-60 0,0 3 19 15,12-4-4-15,8 1 5 16,10-3-7-16,3 3-1 16,5-1-3-16,1 1-8 0,3 0-4 0,-4 2-54 15,-2-7-22-15,-1 4-34 16</inkml:trace>
  <inkml:trace contextRef="#ctx0" brushRef="#br0" timeOffset="29">16138 12396 236 0,'-18'-6'90'0,"15"1"-48"0,0-3-16 0,3 6 29 16,3-4-23-16,0 1-5 15,6 0-16-15,3-3-5 16,6-3-4-16,-1 3-4 0,4 11 1 16,0 5-1-16,-3 5 0 15,-6 6 2-15,-6 12 2 16,-9 4-8-16,-6 4-1 16,-9 4 2-16,-6 2 2 0,-2 0 2 15,-1-6 3-15,3-4-1 16,0-6-1-16,3-5 5 15,3-3 4-15,7-3 1 16,2-4 4-16,15-4 2 16,5-5-7-1,10-2-1-15,6-3-4 16,6 0-3-16,3-3 0 16,5 1 1-16,1 2-17 15,0-3-4-15,-1 3-29 16,-5 0-9-16,-3 0-38 15,-1 0-59 1,-8 0 42-16</inkml:trace>
  <inkml:trace contextRef="#ctx0" brushRef="#br0" timeOffset="30">16876 12372 252 0,'3'-11'93'0,"9"9"-50"0,-6 2-50 15,-6 13 58-15,3 5-7 16,-6 12-12-16,0-1-9 16,0 2-14-16,0 6-4 0,0-2 1 0,3-3-5 15,0 10-3 1,0-8-13-16,0-2-5 0,3-5-44 15,-3-6-21-15,3-3-38 16</inkml:trace>
  <inkml:trace contextRef="#ctx0" brushRef="#br0" timeOffset="31">16638 12589 312 0,'12'-5'115'0,"3"2"-62"0,5-5-60 16,-5 5 21-16,9 1-5 16,9-1 2-16,9 0-5 0,2 3-2 15,4-2-2-15,-1-1-30 0,4 0-14 16,-6 1-49-16,2 2-19 16,-5-8 13-1</inkml:trace>
  <inkml:trace contextRef="#ctx0" brushRef="#br0" timeOffset="32">17483 12258 272 0,'-9'-16'101'0,"15"19"-54"0,-6 5-57 0,6 8 14 16,-3 10 17-16,0 14 12 15,-3 5 1-15,-3 8 3 16,0 2-21-16,0 9-3 0,0-6-1 15,0-5-7-15,0-5-1 0,0-6-9 16,0-5-2-16,3-5-60 16,3-6-25-16,0-13-49 15</inkml:trace>
  <inkml:trace contextRef="#ctx0" brushRef="#br0" timeOffset="33">17948 12462 304 0,'-3'-5'115'0,"9"5"-62"0,5 5-62 0,-5-5 20 15,12-3-4-15,3 1 4 16,9-1-6-16,6-2-1 15,-1 2-2-15,10 0-2 0,-3 1 1 0,-4 2-28 16,-5 2-11 0,-3 1-41-16,-6 2-15 0,-9 1-3 15</inkml:trace>
  <inkml:trace contextRef="#ctx0" brushRef="#br0" timeOffset="34">18016 12652 280 0,'-3'0'107'0,"6"0"-58"0,0 3-48 16,6-3 21-16,3 0-8 15,9 0 0-15,8-3-8 0,10 1-2 16,6-1-2-16,2 0-52 0,1-2-24 16,12-3-48-1</inkml:trace>
  <inkml:trace contextRef="#ctx0" brushRef="#br0" timeOffset="35">18766 12494 176 0,'0'0'68'0,"0"0"-36"0,-3 0-7 0,3 0 25 16,0 0-8-16,0 0-2 15,3-6-18-15,0 1-6 16,0-3-10-16,0-2-2 0,3-1 2 16,0-2-5-16,0-3-1 0,3 0 0 15,-3 0 2-15,0 3-3 16,0-6 0-16,-3 6-1 16,0 3-2-16,0 7 0 15,-3 3 0 1,6 10 3-16,0 6 0 15,-1 6 1-15,1 9 0 16,0 4 2-16,0 4 1 16,-3 4 3-16,3 2-3 15,-3 2 0-15,0-2-1 16,0-5 1-16,0-6-20 16,0-2-6-16,0-8-43 0,-3-8-18 15,0 0-22 1</inkml:trace>
  <inkml:trace contextRef="#ctx0" brushRef="#br0" timeOffset="36">18683 12869 252 0,'-6'-5'93'0,"6"8"-50"0,6-1-48 0,3 1 17 16,6-3 8-16,5 0 7 15,7 0-11-15,6-3-7 16,9 1-5-16,-4-1-6 0,1 0-1 16,0-2-45-16,-1 2-17 15,1 1-50-15</inkml:trace>
  <inkml:trace contextRef="#ctx0" brushRef="#br0" timeOffset="37">19082 12531 244 0,'-6'-6'90'0,"6"4"-48"0,6-1-42 0,0-10 16 15,0 0-5-15,2-3 1 16,1 0-6-16,0 0-4 16,0-3-1-16,0 1-1 0,0-6 2 15,0 6 1-15,-3 2 3 16,-6 5 1-1,6 9-6-15,-3 7 0 16,0 8-1-16,3 6 0 16,3 10 4-16,0 0 2 0,0 5 2 15,-3 6 0-15,3 2-4 16,-1 6-3-16,1-3 0 16,-3 0 1-16,0-6-14 15,-3-7-5-15,0 0-51 16,0-8-20-16</inkml:trace>
  <inkml:trace contextRef="#ctx0" brushRef="#br0" timeOffset="38">19126 12885 264 0,'-15'-2'101'0,"15"2"-54"0,0 0-46 0,0 0 21 15,6 2-1-15,6-2 4 16,6 3-2-16,6 0-2 16,6-3-11-16,2 0-6 0,4 0-3 15,0-3-8-15,-3 0-3 16,-4 1-52-16,1 2-23 16</inkml:trace>
  <inkml:trace contextRef="#ctx0" brushRef="#br0" timeOffset="39">11354 14314 76 0,'6'-5'30'0,"0"2"-16"0,0 0-1 15,-3 1 14-15,0-1-2 16,0-2 3-16,0 2 4 15,0 1 2-15,-3-6-1 16,-3 2 0-16,-3 1-18 16,-3 0-2-16,-6 7 0 0,-2 1-1 15,-1 5 1-15,-6 0-5 16,-3-3-3-16,3 3-2 16,6 0-3-16,7 3-2 15,8 2-1-15,9 0-1 16,5 3 3-16,10 0 0 0,6 2 3 15,3 1-1 1,-3 5-1-16,-1 5 5 0,-5-3 4 16,-6-2-1-16,-6 0 1 15,-9-8 1-15,-6 0 1 16,-6-3-1-16,-9-3-1 16,-2-2-5-16,-1-5-3 15,-6-6-3-15,6-5-1 16,3 3-23-16,6-3-10 15,12-10-32-15,9-1-12 16,6 3-18 0</inkml:trace>
  <inkml:trace contextRef="#ctx0" brushRef="#br0" timeOffset="40">11593 14319 228 0,'0'0'85'0,"0"6"-46"16,3 7-35-16,-3-3 19 0,0 6-7 16,0 5 1-16,0 3-5 15,0 5 0-15,0 0-7 16,3 1-3-16,0-7 1 0,2-1-29 16,-2-7-11-16,9-9-165 31,0-6 101-31</inkml:trace>
  <inkml:trace contextRef="#ctx0" brushRef="#br0" timeOffset="41">11599 14293 220 0,'-6'-19'85'0,"6"3"-46"0,0 8-46 16,0 3 27-16,3 0-14 15,3 2-7-15,-1 1-2 16,7 2-61-16,6 2-26 15,0 9 9-15,6-1 8 16</inkml:trace>
  <inkml:trace contextRef="#ctx0" brushRef="#br0" timeOffset="42">11863 14311 192 0,'-11'-2'71'0,"2"2"-38"0,-6 0-21 0,6 2 21 0,-3 4-10 15,-6 2-1-15,0 5-13 16,0 5-3-16,6 6-4 16,1 5-2-16,5 6 1 0,0-6 1 15,12-3 3-15,2-5-2 16,4-5-2-16,6-5-3 16,0-14-1-16,0-7-7 15,0-4-4-15,-3 1 1 16,-3-3 2-16,-3 0 7 15,-3 0 4-15,-1 1-1 0,-2-1 0 16,-3 3 1-16,0-1 2 16,0 4-1-16,0 4-1 15,0 4-4-15,3 7-2 16,0 6 3-16,6 7 3 16,0 17 3-16,3-1 1 15,-3 6 9-15,0-3 6 16,-3 5-1-16,-9-8 1 15,-6-2-8-15,0-5-4 16,-6-4-4-16,-3-1 0 16,-2-7-18-16,-4-4-4 15,0-3-42-15,-6-5-15 0,6-3-21 16</inkml:trace>
  <inkml:trace contextRef="#ctx0" brushRef="#br0" timeOffset="43">11974 14383 188 0,'3'18'71'0,"0"3"-38"0,0 9-23 15,-3-7 17-15,0-1 4 16,0 1 6-16,0-1-18 15,0-4-6-15,0-2-8 16,2-3-4-16,1 0 0 0,0-7 1 0,-3-6 1 16,3-6-1-16,0-4 1 15,3-11-4-15,0-3 0 16,3-3 1-16,3 1 0 16,6-1 2-16,3 6 1 15,0 3 1-15,0 5 2 16,2 7 1-16,4 9 1 15,-3 7-2-15,0 4-1 16,-6 12-1-16,-4 1 0 16,-2-1 0-16,-6-2 0 15,0-6-9-15,-3 1-2 16,0-6-45-16,0 0-18 16,0-2-50-16</inkml:trace>
  <inkml:trace contextRef="#ctx0" brushRef="#br0" timeOffset="44">12724 14250 184 0,'0'24'71'0,"6"-5"-38"0,0 2-19 0,-3-8 20 15,0 6-8-15,0 5-1 16,-1-1-12-16,1 12-5 16,3-4-5-16,-3-1-3 0,0-4 1 15,0-7-59-15,-3-4-23 16,-3-1-16-1</inkml:trace>
  <inkml:trace contextRef="#ctx0" brushRef="#br0" timeOffset="45">12557 14425 248 0,'0'-10'93'0,"18"4"-50"0,6-2-46 15,-9 3 16-15,8 0-3 16,4-1 1-16,6 1-8 16,6 0-3-16,-4 2-114 15,1 1-50-15,-3-1 80 16</inkml:trace>
  <inkml:trace contextRef="#ctx0" brushRef="#br0" timeOffset="46">13054 14332 124 0,'0'3'49'0,"0"2"-26"0,0 6-1 0,3-3 23 16,0 5-1-16,0 6 4 15,-3 7-16-15,0 9-7 16,0-4-14-16,0-2-5 0,0-2-2 0,0-3-2 16,3-6 1-1,0-5-2-15,-3 1 2 0,3-6-2 16,0-3 2-16,-3-5-7 15,3-5-1-15,0-3-7 16,0-19-3-16,3 1 4 16,0-3 4-16,3 0-1 15,0 2 3-15,3 3 5 16,-1 3 4-16,1 5 5 16,3 6 2-16,0 4-3 15,0 9 0-15,-3 5 4 16,3 5 2-16,-3 3-5 15,-6 10-1-15,-3 1-2 16,-3-3-1-16,0-3-1 16,0-3 0-16,0-2-2 0,0-5 1 15,0-3 0-15,0-8-1 16,6-24-10 0,5 0-3-1,4 0 4-15,0 3 1 16,6 3 1-16,-3 4 1 15,0 7 3-15,0 4 0 16,-3 8 12-16,-4 8 5 16,1 9-4-16,-3-1-2 15,-3 0-5-15,0 0-2 16,-3-2-3-16,-3-4-1 16,0 1-32-16,3-5-15 0,9-6-40 31,6-2-59-31,0-3 39 0</inkml:trace>
  <inkml:trace contextRef="#ctx0" brushRef="#br0" timeOffset="47">13652 14385 184 0,'-9'-15'71'0,"3"12"-38"0,-2 0-30 16,2 6 17-16,-3 0 1 15,-3 4 2-15,-3 4-6 16,0 5-2-16,-3 8-9 0,0 5 3 0,6 3 1 15,3-3-3 1,9-3 1-16,3-5-3 0,3-2 2 16,3-6 2-1,3-2 2-15,3-9-12 0,3-4-4 16,-3-9-5-16,0-5-1 16,-3-5 6-16,-3 0 4 15,-1 0 0-15,-2 2 0 16,-3 3 3-16,0 6 1 15,-3 4-1-15,0 6-2 16,0 6 1-16,0 12 1 16,3 1-1-16,0-1 2 15,3 1-7-15,3-3 1 16,3-3-30-16,3-3-11 16,3-2-45-16,0 0-41 15,3-8 51 1</inkml:trace>
  <inkml:trace contextRef="#ctx0" brushRef="#br0" timeOffset="48">13893 14433 160 0,'-5'-21'60'0,"2"13"-32"0,-3 0-4 15,3 5 22 1,-3 1-8-16,-3 2-2 0,0 2-18 16,-3 6-6-16,-3 3-8 15,3 5-3-15,0 5 0 0,0 5 3 16,6-2 5-16,3 0-5 15,3-3 0-15,3 0 0 16,3-7 0-16,3-4-2 16,3-2 1-16,0-3-9 15,0-10-1-15,0 0-1 16,0-8 2-16,-3-6 4 0,-3 3 1 16,0 0 1-16,-3 0 2 15,0 1-3-15,0 1 0 16,-1 4-8-16,1 4-2 15,-3 6 4-15,9 11 3 16,-3 8 3-16,3 4 3 16,0 4 3-16,0 2 2 15,0 11 14-15,-3-3 6 16,-3 0 0-16,-3 0-2 16,-6-3-5-16,-6 1-2 0,-6-6-8 15,-3-6-2 1,-2 1-4-16,-4-11-3 0,-3-5-16 15,3-5-7-15,1-6-31 16,-1-7-11-16,3-6-68 31</inkml:trace>
  <inkml:trace contextRef="#ctx0" brushRef="#br0" timeOffset="49">14206 14319 252 0,'12'-5'93'0,"-9"8"-50"0,-3-1-50 16,-3 1 77 0,-3 0-21-16,-3-1-22 15,0 1-16-15,3-1-9 16,0 1-20-16,0 2-8 0,0 1-50 0,0 2-21 15,0 2-18 1</inkml:trace>
  <inkml:trace contextRef="#ctx0" brushRef="#br0" timeOffset="50">14203 14571 256 0,'-12'8'96'0,"12"-6"-52"0,0 1-34 16,0-3 25-1,0 0-10-15,0 0 0 16,0 0-10-16,6 0-4 15,0 0-6-15,-3-3-10 0,0 1-2 16,0-1-35-16,0 0-12 0,-3 1-73 16</inkml:trace>
  <inkml:trace contextRef="#ctx0" brushRef="#br0" timeOffset="51">11340 14753 144 0,'9'-2'55'0,"-1"2"-30"0,13 0-12 15,-6 0 19-15,6-3 4 0,6 0 3 16,3 1-13-16,8-1-5 15,10 3-12-15,5 3 0 0,4-1 2 16,11 1-4-16,-2 2 1 16,2 0-1-16,1-2 1 15,5 2-2-15,4 1-1 16,2 2-3-16,-6 0-2 0,10-3 7 16,-4 0 3-1,4 0-1-15,2 3 0 16,-6-2-5-16,1-1-1 15,-4-5 1-15,0 0 2 0,-2 0-3 16,-1 0-2-16,-5 0 0 16,-4-3-1-16,1 1 2 15,2-4 3-15,-2 1-2 16,-4 0-2-16,-2 2 0 16,-1 1-1-16,-5 2 0 15,-4 0 2-15,1-3-1 16,2 3-1-16,-2-3 1 15,-3 1-1-15,-4 2-3 16,-2-3 2-16,-3 3 1 16,-4 0 2-16,-5 0-1 15,3-3 2-15,-3 1-13 0,-3-1-6 16,-7 0-73-16,-5 3-31 16</inkml:trace>
  <inkml:trace contextRef="#ctx0" brushRef="#br0" timeOffset="52">15159 14131 148 0,'-3'-2'55'0,"0"2"-30"0,3 13-27 16,0-5 9-16,0 8 17 15,0 8 8-15,0 2 7 16,0 6 1-16,0 5-22 16,0 3 3-16,0 2 0 0,0 0-7 15,3-2-3-15,0-6-6 16,-1-2-4-16,1-5-3 16,0-4 1-16,0-4-37 15,0-1-14-15,0-7-31 16</inkml:trace>
  <inkml:trace contextRef="#ctx0" brushRef="#br0" timeOffset="53">15593 14240 152 0,'-12'-8'57'0,"9"8"-30"0,-15 0-7 0,15 3 21 16,-6-1-2-1,1 6 1-15,-4 5-11 16,0 3-5-16,0 8-14 15,3 8 0-15,3 2 3 0,6 11-5 16,6-5-2-16,12-6-3 0,6-7-3 16,8-11 1-16,7-6-1 15,3-15-3-15,-1-11 2 16,-5-2-4-16,-6-6 1 16,-9 0 2-16,-6-3 3 15,-10 4 0-15,-5-9 2 16,-14 5-7-16,-7 4 1 15,-3-1 1-15,3 5 1 16,0 3-24-16,3 6-8 16,7 5-38-16,2 2-17 0,6 0-3 31</inkml:trace>
  <inkml:trace contextRef="#ctx0" brushRef="#br0" timeOffset="54">16096 14153 216 0,'-6'2'82'0,"3"4"-44"0,3 20-38 15,3-8 16-15,-3 6 4 16,0 5 5-16,0 3-7 15,3 0 0-15,3 0-11 0,3 2-4 0,0-5-2 16,0 0-19 0,0-2-5-16,0-9-27 0,6-2-8 15,-3-3-37 1</inkml:trace>
  <inkml:trace contextRef="#ctx0" brushRef="#br0" timeOffset="55">16382 14163 240 0,'0'-10'90'0,"3"12"-48"0,0 4-49 0,0-1 14 16,0 5 15-16,3 12 12 15,-3 4-4-15,0 8-2 16,-3 3-16-16,3 3-8 0,0 8 0 0,6-6-5 15,0-2-2-15,5-6-36 16,-2-5-14-16,0-5-74 16</inkml:trace>
  <inkml:trace contextRef="#ctx0" brushRef="#br0" timeOffset="56">14929 14743 176 0,'-12'13'66'0,"9"-13"-36"0,0 0-9 16,3 0 25-16,0 0-9 15,0 0 1-15,6 0-15 16,3-5-4-16,9-1-11 16,6 1-3-16,9 2-1 0,2 1-2 15,4-1-2-15,6-5 1 16,-1 8-1-16,-5-8 0 15,-3 8 2-15,-6-5-1 16,-4 7-1-16,-5 1 3 16,-6-3 0-16,-15 0-6 15,-6 3 0 1,-9-1-1-16,-6 1 2 16,-2-3 1-16,-1 0 1 0,-6 0 0 15,0 0 0-15,7 0 2 16,2 0 3-1,9 0-7-15,6 0 0 16,12-5-20-16,6-1-6 16,6 1-53-1,2 0-67-15,-2 0 36 16</inkml:trace>
  <inkml:trace contextRef="#ctx0" brushRef="#br0" timeOffset="57">16745 14354 172 0,'-15'-3'66'0,"12"6"-36"0,-6-3-9 16,9 0 25-16,-3 0-2 15,0 2 1-15,3-2-16 16,0 0-5-16,0 0-14 16,9 3-4-16,9 0-2 0,9-3 0 15,12 0 2-15,5 0-3 16,7 0 0-16,8-3-1 16,1 0 1-16,-1-2-2 15,-5 2-1-15,-3 1 1 0,-7-1-1 16,-5 0 0-16,-9 1 2 15,-12 2 1-15,-4 0 1 16,-5 0-2-16,-9 0 1 16,0-3-11-16,-3 3-2 15,0 0-15-15,-3-3-6 16,0 3-24-16,1 0-10 16,-1 0-45-1</inkml:trace>
  <inkml:trace contextRef="#ctx0" brushRef="#br0" timeOffset="58">17263 14166 288 0,'-12'-8'110'0,"12"13"-60"0,3-5-58 15,-3 0 16-15,9 3-4 16,3 2 2-16,9 3-2 16,5 0-3-16,7 3 0 15,0-1-1-15,0 6 0 0,-7 0 0 16,1 0 0-16,-6 0 0 16,-9-3 2-16,-6 3-1 0,-6 0 2 15,-9 2 0-15,-6 1 3 16,0-1-3-16,-6-2-2 15,-2-3-5-15,2-2-2 16,6-1-39-16,3-2-18 16</inkml:trace>
  <inkml:trace contextRef="#ctx0" brushRef="#br0" timeOffset="59">17831 14404 252 0,'-20'-5'96'0,"20"5"-52"0,0 0-40 0,0 0 21 16</inkml:trace>
  <inkml:trace contextRef="#ctx0" brushRef="#br0" timeOffset="60">17831 14396 472 0,'24'-5'36'0,"6"-1"-17"15,6 1-9-15,2 2-4 0,1 1-3 16,3-1-2 0,-6 1 0-16,-4-1 1 0,-5 0-6 15,-3 3 1-15,0-2-28 16,-9 2-11-16,-1-3-45 15,-2 0-20-15,-3 3 4 16</inkml:trace>
  <inkml:trace contextRef="#ctx0" brushRef="#br0" timeOffset="61">18638 14047 108 0,'3'-24'41'0,"-3"19"-22"0,0-3-3 0,0 5 16 0,-3 0 0 16,0 1 1-16,-6 2-10 15,-3 2-1-15,-3 12-13 16,-8 9-1-16,-4 12 2 0,-3 5 0 16,0 7 4-16,6 6-1 15,4 3 2-15,8 7-4 16,6 1 1-16,9-9-5 16,18-5-2-16,2-2-5 15,10-6-2-15,0-5-41 16,0-15-17-16,8-6-48 15</inkml:trace>
  <inkml:trace contextRef="#ctx0" brushRef="#br0" timeOffset="62">18614 14346 184 0,'-12'-8'71'0,"9"5"-38"0,3-2-21 0,3 2 21 0,6 1-8 15,6-6-2-15,6 0-7 16,6-6-2 0,0 7-8-16,-1 1-4 0,1 6-1 15,-3 6-8-15,-3 1 0 0,-9 7 5 16,-6 7 6-16,-9 5 0 16,-6 9 1-16,-12 4-10 15,0-2-4-15,0-2 11 16,-3-3 5-16,4-6-2 15,5-5-1-15,3-5 0 16,3-3 0-16,6-5 4 16,6-2 3-16,3-4-2 15,9-2 2-15,9-5-6 16,2 2-1-16,1-2-2 0,0 0-2 16,3 2-2-16,-1 0-1 15,-5 3-38-15,3-5-15 16,-3 2-34-1,-6 1-42-15,0-1 42 16</inkml:trace>
  <inkml:trace contextRef="#ctx0" brushRef="#br0" timeOffset="63">19147 14325 200 0,'3'-11'77'0,"-3"11"-42"0,3 0-34 0,-3 0 16 15,0 0-7-15,3 8 2 0,0 5 4 16,-3 8 4-16,0 3-10 16,0 16-3-16,3-6-1 0,3 1-3 15,0-6-2-15,-3-3-16 16,6-2-7-16,-3-6-88 16,0 1-38-1,-3-8 76-15</inkml:trace>
  <inkml:trace contextRef="#ctx0" brushRef="#br0" timeOffset="64">19031 14499 276 0,'-9'-24'104'0,"12"24"-56"0,9-2-54 16,-3-1 19-16,6 0-6 15,3-2 1-15,5 2-9 0,7-2-1 16,3 0 0-16,0 0-45 0,-4-3-21 15,7 0-40 1</inkml:trace>
  <inkml:trace contextRef="#ctx0" brushRef="#br0" timeOffset="65">19472 14301 248 0,'-3'-3'93'15,"6"6"-50"-15,-3 5-46 0,3 0 19 0,-3 5-1 16,0 11 5-16,0 2-6 15,0 6-1 1,3 8-7-16,-1-6-4 0,4-2 1 16,0-6-7-16,0-2 1 0,0-6-50 15,0 1-21-15,0-8-38 16</inkml:trace>
  <inkml:trace contextRef="#ctx0" brushRef="#br0" timeOffset="66">19656 14192 228 0,'12'-16'85'0,"0"14"-46"0,6 4-37 0,-6 4 17 16,3 7 3-1,-1 5 4-15,10 6-3 0,0 8-2 16,0 8-11-16,-6 7-2 0,-3 4-1 15,-6-4-3-15,-9-4-3 16,-6-1 2-16,-6-2 0 16,-6-6-6-16,0-5-2 15,-3-10-25-15,0-6-8 16,-3-11-18-16,4 1-5 16,5-3-40-1</inkml:trace>
  <inkml:trace contextRef="#ctx0" brushRef="#br0" timeOffset="67">20174 14346 336 0,'-9'-6'126'0,"12"6"-68"0,0 3-48 0,0 0 30 16,3-3-9-16,3 0 2 16,6 0-15-1,6 0-5-15,5 0-8 0,4-3-2 16,3 0 1-16,3 1-13 0,2 2-7 15,-5-3-31-15,-6 3-15 16,0 0-51-16,-7 3-21 16,-11 2 18-1</inkml:trace>
  <inkml:trace contextRef="#ctx0" brushRef="#br0" timeOffset="68">20228 14459 308 0,'-12'-2'115'0,"9"4"-62"0,3-2-51 16,0 0 23 0,3 3-4-16,3-3 2 15,9 0-12-15,8-3-7 0,4 1-2 16,6-3-16-16,0-1-5 16,2 1-43-16,-2 2-18 0,0 1-48 15</inkml:trace>
  <inkml:trace contextRef="#ctx0" brushRef="#br0" timeOffset="69">20820 14340 328 0,'-9'-2'123'0,"9"2"-66"0,3 0-55 0,0 0 25 15,6 0-12-15,3 0 2 16,6-3-10-16,5 0-2 16,1 3-3-16,3-2-30 0,0-1-14 15,0 1-58-15,-4 2-23 0,-2-6 11 16</inkml:trace>
  <inkml:trace contextRef="#ctx0" brushRef="#br0" timeOffset="70">21174 14161 176 0,'-9'-6'68'0,"3"4"-36"0,0-1-37 16,3 0 93-16,0-2-21 15,0-6-12-15,0-2-10 16,0 3-28-16,0-1-4 0,3-2 1 16,6 0-8-16,0 2-3 15,12 0-2-15,3 1-1 16,3 2 0-16,0 5 0 15,-1 3-3-15,-2 11 2 0,-3 10-4 16,-6 0-1 0,-9 3 5-16,-9 2 2 15,-3 1-2-15,-6-1 1 0,-6 1 0 16,4-6 2-16,2-3-1 16,6-2-1-16,9 0-2 15,6 0 1-15,6 0-1 16,6 5-2-16,5 3 0 15,1 0 3-15,-3 5 0 16,-3 8 1-16,-6-5 0 16,-6-3 2-16,-9-3 3 15,-9-2 4-15,-12-5-2 16,-9-1-2-16,-5 1-5 0,-4-9 0 16,-3-2-27-1,-2-3-9-15,5-2-86 16,3-3-68-1,7-5 70-15</inkml:trace>
  <inkml:trace contextRef="#ctx0" brushRef="#br0" timeOffset="71">12721 16052 212 0,'-6'-5'79'0,"9"10"-42"0,0 19-37 15,0-11 18-15,0 14 3 0,-3 12 5 16,0 9-10-16,0 2-2 16,0 3-8-16,0-5-4 15,0-3 1-15,0 0-4 0,0-11-2 16,0-5-31-16,0-7-15 15,0-7-41 1,-3-1-36-16,-3-9 49 16</inkml:trace>
  <inkml:trace contextRef="#ctx0" brushRef="#br0" timeOffset="72">12587 16282 228 0,'-24'-18'88'0,"24"18"-48"0,0 0-23 16,0 0 27-16</inkml:trace>
  <inkml:trace contextRef="#ctx0" brushRef="#br0" timeOffset="73">12575 16261 473 0,'15'-5'33'0,"9"5"-17"16,5-3-11-16,4 1-2 0,6-1-11 16,-4-2-2-16,1 5-44 15,-6 0-19-15,-3 5-53 16</inkml:trace>
  <inkml:trace contextRef="#ctx0" brushRef="#br0" timeOffset="74">12881 16301 168 0,'-6'5'63'0,"4"11"-34"0,-4 3-14 0,6-6 20 16,0 5-6-16,0 1-2 16,3 2-9-16,2 11-3 0,4-8-9 15,3-1-4-15,0-4 1 16,0-6-2-16,0-2 2 16,0-9-4-16,3 4-2 0,0-12-5 15,-3 4 0-15,-3-11 2 16,-3-1 1-16,-1 1 3 15,-2 3 1-15,0 4 1 16,0 1 2-16,0 2-6 16,0 11 1-16,6-2 7 15,0 7 5-15,0 0-2 16,0 0-2-16,3-5 0 16,3-3-1-16,3-5 6 15,0 0 4-15,-1-5-3 16,-2-8 1-16,-3 0-3 15,-3-3 0-15,-3 0-3 16,-6 0 1-16,-3-2-6 16,0 2-1-16,-3 2-16 0,0 4-4 15,0-3-23-15,3 7-10 16,0 1-12-16,3 2-5 16,3 1-8-1</inkml:trace>
  <inkml:trace contextRef="#ctx0" brushRef="#br0" timeOffset="75">13227 16412 192 0,'-3'11'74'0,"3"5"-40"0,3-3-27 0,0-3 18 0,0 1-4 16,6 0-1-16,3 2-8 16,2 0-5-16,1-2-4 15,6-3 2-15,-3-3 1 16,0-3 9-16,0-4 4 0,-3-9-3 15,-1-2 1-15,-2-3-6 16,-3-5-1-16,-6 0-4 16,-6-6 1-16,-3-4-4 15,-6 1 0-15,-2 4-3 16,-7 2-1-16,0 3-10 16,3 5-3-16,3 6-33 15,0-1-12-15,12 11-95 31</inkml:trace>
  <inkml:trace contextRef="#ctx0" brushRef="#br0" timeOffset="76">13319 16285 80 0,'0'-13'33'0,"0"10"-18"0,0 1 0 0,-3 2 15 16,3-3-1-16,-3 3 3 15,-6-3-5-15,0 3 1 16,-6 0-10-16,0 11 0 16,1 5-11-16,-1 2 2 0,3 3 2 15,0 1-4-15,3 1 1 16,3 4-5-16,6 5 0 0,6-3-6 16,9-5 0-16,9-3-48 15,-1-5-18 1,1-3-18-1</inkml:trace>
  <inkml:trace contextRef="#ctx0" brushRef="#br0" timeOffset="77">13584 16301 164 0,'-3'0'63'0,"9"0"-34"15,0 0-10-15,0 0 23 16,0 0 5-16,0-5 7 0,0-6-19 15,3 1-8-15,0-9-16 16,-1 0-5-16,-2-4-2 0,0-1-2 16,-3 3 1-16,-3-11 0 15,0 5 1-15,-3 6-7 16,0 3 0-16,0 5-26 16,0 2-8-16,3 24-58 15,-3 3-24 1</inkml:trace>
  <inkml:trace contextRef="#ctx0" brushRef="#br0" timeOffset="78">13867 16227 164 0,'-6'-11'63'0,"6"11"-34"0,-3-2-3 0,3 2 23 16,-3 0 0-16,-6 0 1 16,0 0-15-16,0 2-6 15,-3 4-17-15,3-1-8 0,3 3 0 16,3 0-5-16,6 5 0 16,6 6-1-16,6-1 0 15,9 3 0-15,-3 0 0 16,-1 3 2-16,-2-5 0 0,-6 2 6 15,-9 3 6-15,-6-3 5 16,-6-3 4-16,-6-2-11 16,-2-3-3-16,-4-2-7 15,-3-3-3-15,0-3-27 16,3-5-10-16,6 0-44 16,6 0-19-16</inkml:trace>
  <inkml:trace contextRef="#ctx0" brushRef="#br0" timeOffset="79">14164 16298 192 0,'-15'-5'71'0,"15"5"-38"0,-3-16-3 0,3 14 28 0,-2-1-11 15,2 0-3 1,0-2-19-16,0-3-5 15,0 5-12-15,0-2-7 0,0 0-4 16,2 5 2-16,1-3 0 0,-3 3-39 16,0 0-15-16,6 3-77 15,-3 10-34 1,0 6 86-16</inkml:trace>
  <inkml:trace contextRef="#ctx0" brushRef="#br0" timeOffset="80">14200 16550 228 0,'-24'0'88'0,"12"0"-48"0,3 0-31 15,6 0 19-15,0 0-1 16,0-3 3-16,3 0-16 16,0 1-8-16,9-4-4 0,0 1-2 15,-3 3-3-15,0 2 2 16,-6 0 1-1,-3 5 2-15,0-3-1 0,-3 6-1 16,0-5-43-16,0 0-21 16</inkml:trace>
  <inkml:trace contextRef="#ctx0" brushRef="#br0" timeOffset="81">12500 16669 140 0,'-11'2'55'0,"8"-2"-30"0,-3 0-3 16,6 0 20-16,0 0-7 15,0 0-1-15,0 0-13 16,6 3-3-16,2 0-10 16,13-1 10-16,6-2 8 0,12 0-3 15,14 0-1-15,13 6-8 0,17-4-1 16,15 1-6-16,13 0-2 15,8-3-2 1,0 0-3-16,-3 5 3 0,-9-2 0 16,-9-1-1-16,-12 1-2 15,-8-3 1-15,-16 0-1 16,-11 0 0-16,-12-3 2 16,-10 1-19-16,-8-6-8 15,-6 5-34-15,-6-2-12 16,-18-1-49-1</inkml:trace>
  <inkml:trace contextRef="#ctx0" brushRef="#br0" timeOffset="82">14754 16386 220 0,'-15'0'85'0,"12"0"-46"0,-3 5-26 0,6-5 22 0,0 0-7 16,6 0 0 0,6-5-9-16,9 5-4 0,8-6-8 15,10-7-5-15,9 0 1 0,-4-3-2 16,7 5 2-16,-3-2-9 15,-4 11-1-15,-5-1-49 16,3 0-20-16,-1 11-41 16</inkml:trace>
  <inkml:trace contextRef="#ctx0" brushRef="#br0" timeOffset="83">15572 16158 84 0,'3'-13'33'0,"-3"8"-18"0,0-6 9 15,-3 8 19-15,0-5-3 0,-3 6 1 16,-3-4-6 0,-3-4 1-16,-5 2-20 0,-7 0 11 0,-6 3 3 15,0 2 0 1,-2 6 0-16,-1-1-17 0,3 4-6 16,9-1-6-16,6 3-2 15,12 2-1-15,9 6-2 16,9 8 3-16,12 11 2 15,6 7-2-15,-4 3-2 16,4 5 2-16,-6-5 0 16,-6-3 1-16,-9 1 2 15,-9-4-3-15,-6-7 0 0,-6 0 1 16,-6-11 2 0,-6-5-1-16,0-8-1 0,3-8 3 15,4-5 2 1,2-9-2-16,6 1 0 0,9-13-1 15,9-6-2-15,8-10-2 16,4-9 1-16,3 6-1 16,0 0-2-16,-3 3 5 15,-1 5 1-15,-5 5-14 16,-6 3-4-16,-3 5-71 16,0 6-33-16</inkml:trace>
  <inkml:trace contextRef="#ctx0" brushRef="#br0" timeOffset="84">16129 16145 244 0,'-9'-8'90'0,"6"11"-48"0,3 2-47 16,0 5 15-16,3 6-6 16,0 8 2-16,0 11 6 0,3 10 2 15,0-6-7-15,0 6-6 16,3-8-2-16,-3-8-17 16,3 6-8-16,-1-11-63 15,1-3-50 1</inkml:trace>
  <inkml:trace contextRef="#ctx0" brushRef="#br0" timeOffset="85">15965 16439 288 0,'-3'-8'110'0,"12"2"-60"0,12 1-47 15,-6-3 21 1,9 5-14-16,5-7-1 0,7 5-7 15,3-3-2-15,5 2 0 16,4 1-55-16,0 2-23 0,2 3-43 16</inkml:trace>
  <inkml:trace contextRef="#ctx0" brushRef="#br0" timeOffset="86">16522 16227 236 0,'-9'-27'90'0,"18"17"-48"0,3-3-45 0,-3 7 19 15,3-2-3 1,2 3 2-16,7 0-8 16,0 5-4-16,0 5-2 15,-3 8-1-15,-6 6 0 0,-6 18-3 16,-6 5 0-16,-9 3-1 0,-3 0 0 15,-3-5 5-15,-3-3 1 16,0-8 15-16,0-5 8 16,6-3 1-16,1-8 2 15,5 0-12-15,3 1-4 16,9-6-3-16,5-3-1 16,10-5-2-16,6 0 1 15,6-3-6-15,6 1-3 16,-1 2-10-16,4 0-3 0,0 0-36 15,-4 2-17 1,-5 1-63-16</inkml:trace>
  <inkml:trace contextRef="#ctx0" brushRef="#br0" timeOffset="87">17269 16142 284 0,'-12'-5'107'0,"9"10"-58"0,0 11-59 16,0-3 16-16,0 9 3 0,-3 12 3 16,3 3-5-16,0 0-2 15,0-3-3 1,3 3-6-16,0-2 0 0,0-3-55 15,0-6-23-15,0-2-30 16</inkml:trace>
  <inkml:trace contextRef="#ctx0" brushRef="#br0" timeOffset="88">17025 16412 320 0,'-6'-13'121'0,"12"10"-66"0,6-7-69 0,-3 7 17 16,14-2-2-16,4-9 4 0,9 4 0 16,3-3 0-16,5 7-3 15,7-2-19-15,-3-5-9 0,-4 5-59 16,-5-2-27-16,3-4 9 16</inkml:trace>
  <inkml:trace contextRef="#ctx0" brushRef="#br0" timeOffset="89">17638 16145 260 0,'-6'-5'96'0,"9"5"-52"0,0 5-54 15,0 0 14-15,0 8 6 0,0 9 7 16,-3 20 9-16,0 0 7 16,0 9-18-16,0-4-4 15,3-2-3-15,0-5-11 0,3-1-3 16,0-9-68-16,3-4-30 15</inkml:trace>
  <inkml:trace contextRef="#ctx0" brushRef="#br0" timeOffset="90">17870 16227 204 0,'-6'0'77'0,"6"0"-42"0,0 3-15 15,0-3 24-15,0 0-5 16,3 0 2-16,6 5-12 16,3-5-5-16,6 0-14 15,6-5-4-15,2 2-2 0,7-2-2 16,6-1 1-16,0 1-4 16,-1-3 0-16,1 5-41 15,-3 1-19-15,-4 2-42 16,-5 2-51-1,-9 6 52-15</inkml:trace>
  <inkml:trace contextRef="#ctx0" brushRef="#br0" timeOffset="91">17951 16449 264 0,'-9'-2'101'0,"12"-6"-54"0,3 8-48 0,2 0 18 0,7 0-4 15,6-8 5 1,12 0-12-16,6 2-4 0,5 1-1 16,4 0-34-16,2 2-15 15,-2-2-71-15</inkml:trace>
  <inkml:trace contextRef="#ctx0" brushRef="#br0" timeOffset="92">18424 16230 264 0,'-9'-3'99'0,"9"6"-54"0,6-3-48 0,-6 0 30 16,21 0-7-1,-1 0-8-15,7 0-2 0,6-3-6 16,0 0-1-16,0 1 1 16,5 2-35-16,-2 0-14 0,-3 0-62 15,-4 0-43 1,-5 0 60-16</inkml:trace>
  <inkml:trace contextRef="#ctx0" brushRef="#br0" timeOffset="93">18882 16055 284 0,'-3'-3'107'0,"3"9"-58"0,-6-1-51 0,6 3 20 16,0 0-9-16,-3 2 0 16,0 4-1-16,0-1 0 15,0 0-4-15,3 0-3 0,0-2 2 16,3-6-2-16,0 6 2 15,0-6-2-15,3 0-1 16,0-2 1-16,12-3 1 16,0 0-1-16,3 0-1 0,6 3 1 15,5 2 1 1,1 3-3-16,0 2 0 16,0 6 3-16,-1 11 1 0,-5-1 1 15,-6 3 0-15,-6 0 2 16,-9 0 1-16,-9 1-1 15,-6-1-1-15,-9-3-1 16,-9-5 0-16,-6-2-11 16,-8-3-5-16,-1-3-14 15,0-8-4-15,4 3-26 16,-7-5-9-16,0-8-50 16</inkml:trace>
  <inkml:trace contextRef="#ctx0" brushRef="#br0" timeOffset="94">18718 16039 316 0,'15'-18'121'0,"9"18"-66"0,18 0-55 0,-21 0 21 15,14-3 1-15,7-2 6 16,12-1-11-16,5 1-4 15,4-3-8-15,-1-3-24 0,7 1-7 16,-4 2-132 0</inkml:trace>
  <inkml:trace contextRef="#ctx0" brushRef="#br0" timeOffset="95">14254 17555 200 0,'-15'-8'77'0,"12"8"-42"0,-3 0-8 16,6 0 29-16,0 0-16 15,0 0-3 1,3 0-15-16,6 0-4 0,6 0-10 15,2 0 1-15,7 0 4 0,6 0-7 16,3 0-1-16,3 0-3 16,-4 0-2-16,1 5-19 15,-6-2-8-15,-3-3-48 16,-7 5-21-16,-5-5-23 16</inkml:trace>
  <inkml:trace contextRef="#ctx0" brushRef="#br0" timeOffset="96">14944 17431 192 0,'3'-6'71'0,"-3"6"-38"0,0 0-12 0,0 0 25 16,0 0-17-16,0 0-6 15,-3 6-8-15,-3 4 0 16,-6 6-8-16,-6 13 2 0,-5 11 2 0,-7 2-6 15,6 3-3-15,0 0-1 16,0 0-1-16,4-5-18 16,2-8-8-16,3-6-50 15,3-5-23-15</inkml:trace>
  <inkml:trace contextRef="#ctx0" brushRef="#br0" timeOffset="97">14697 17444 284 0,'-3'-3'107'0,"3"6"-58"0,3-3-33 0,0 5 29 16,6 9-15-16,3-1-5 15,3 13-12-15,12 1-6 16,-1 10-4-16,7-3-3 0,3 6 3 15,3-8-33-15,-7 5-12 16,-5-3-91 0,-9 0-59-16,3-15 82 15</inkml:trace>
  <inkml:trace contextRef="#ctx0" brushRef="#br0" timeOffset="98">15200 17515 240 0,'-6'-8'90'0,"9"8"-48"0,3-5-27 0,0 3 26 16,3-1-9-1,6-5 1-15,3 5-18 0,3-2-9 16,2 0-4-16,1-1-5 15,3 6 0-15,0-2-27 0,0 2-12 16,-1 0-21-16,1 2-8 16,0-2-31-1</inkml:trace>
  <inkml:trace contextRef="#ctx0" brushRef="#br0" timeOffset="99">15239 17600 252 0,'-15'0'93'0,"18"5"-50"0,0-2-28 15,3-3 26-15,0 0-2 16,12-3 1-16,3-2-19 16,8 0-8-16,7-3-8 15,0 5-6-15,-1 1 0 0,1-1-28 16,0-2-13-16,-3 5-104 15</inkml:trace>
  <inkml:trace contextRef="#ctx0" brushRef="#br0" timeOffset="100">15900 17304 104 0,'-6'-11'41'0,"3"6"-22"0,-6 2-7 0,3 3 13 16,-3 3 0-16,-3 2 2 15,-3 3 0-15,-3 11 3 16,-6 7-16-16,4 19 1 0,-1 0 1 16,6 13-2-16,6 0 2 15,6-5-11-15,15-5-6 16,6-11 3-16,6-16 0 16,8-8 2-16,4-13 0 15,6-15 2-15,-1-9 3 0,-2-3-4 16,-9-4-3-1,-9-1-1-15,-9-3 1 16,-12 1 1-16,-15-3 1 0,-9 5 2 16,-3 6 3-16,-6 7-4 15,4 3-3-15,2 3-4 16,6 3 1-16,6 2-17 16,6 2-8-16,6 4-37 15,6-9-15-15,9 8-16 16</inkml:trace>
  <inkml:trace contextRef="#ctx0" brushRef="#br0" timeOffset="101">16174 17272 220 0,'-9'0'82'0,"12"16"-44"0,3 8-44 0,-6-6 12 16,0 11 7-16,2 3 6 15,-2 8 2-15,6-1-1 16,0-2-10-16,0-5-4 0,-3 3-2 16,0-9-2-16,3 1 1 15,-3-9 0-15,0-5 1 16,0-5-2-16,0-2-2 16,3-12 3-16,0-7 2 15,0 0-4-15,3 0-3 16,6-3-2-16,6 0 3 0,2 3-5 15,7 5 0 1,3 8 3-16,0 8 3 16,-6-3 7-16,-1 8 6 0,-8-2-5 15,-15 5 5 1,-12 2-3-16,-9 3-4 16,-8-5 2-16,-7-3-7 15,3-5-1-15,-3-2-2 16,1-4-2-16,5-2-26 15,9 0-10-15,9-5-29 16,6-16-9-16,12 2-18 16</inkml:trace>
  <inkml:trace contextRef="#ctx0" brushRef="#br0" timeOffset="102">17153 17320 112 0,'-3'-14'44'0,"0"9"-24"0,0-3-4 0,-3 6 16 16,-6-1-4-16,-3 0 0 15,0 3-2-15,-3 3 1 16,-5 2-15-16,-1 8 2 0,-9 11 0 16,3 5-1-16,3 8 2 15,4 3-4-15,8 8 1 0,9 2-7 16,9-5-3-16,12-3 1 16,11-10 0-16,10-8 12 15,6-16 7-15,3-8-9 16,-1-19-2-16,1-2-5 15,-9-5-1-15,-10-9-1 16,-5-2 0-16,-15 0 2 16,-12-3 1-16,-12 6-3 15,-3 2-3-15,-5 1 0 16,-1 4 1-16,0 14-3 16,3 0-2-16,3 5-25 15,7 2-9-15,5 12-23 16,9-1-8-16,3-2-42 15</inkml:trace>
  <inkml:trace contextRef="#ctx0" brushRef="#br0" timeOffset="103">17373 17277 200 0,'-3'-5'74'0,"18"8"-40"0,-21 2-29 0,12 6 19 16,-6 2 2-16,6 11 5 16,-3 7-9-16,0 9-2 0,-6-3-12 15,9 8-3-15,0-3-1 0,3-5-2 16,0-5-2-16,0-3-15 16,3-5-7-1,-1-5-29-15,1-6-10 0,0-5-39 16</inkml:trace>
  <inkml:trace contextRef="#ctx0" brushRef="#br0" timeOffset="104">17644 17410 172 0,'-9'-19'66'0,"6"32"-36"0,-3-15-22 0,3 10 16 15,0 0-1 1,-3 5 3-16,0 13-5 16,0 1-3-16,3 2-10 0,3 5-5 15,6 6 0-15,3-14 4 0,3 1 4 16,6-9 5-16,6-10 4 16,0-2-6-16,2-14-1 15,4-3-5-15,-6-10 0 16,-3 0-5-16,-6-6 0 15,-6-2-1-15,-9 0-2 16,-6-8 3-16,-6 3 0 16,-6-3-1-16,-3 10 1 15,-3 1-9-15,3 7-1 16,1 6-12-16,2 8-3 0,3 2-21 16,6 3-8-1,3 0-2-15,3 3 2 0,6-3-4 16,6 0-34-1,6-3 20-15</inkml:trace>
  <inkml:trace contextRef="#ctx0" brushRef="#br0" timeOffset="105">17840 17346 180 0,'-20'13'68'0,"17"6"-36"0,-15 13-26 15,15-17 17-15,0 9-1 16,0 3 4-16,3 4-8 15,9 4 0-15,6 5-11 0,2-9 2 0,4-4 4 16,6-3 4 0,6-16 4-16,3-8-7 15,-4-14-1-15,4-4-5 0,-6-9 0 16,-6-2-1-16,-7-3 3 16,-11-7-3-16,-9-4 1 15,-6 4-5-15,-11-4-2 16,-4 1 2-16,-6 8 2 15,3 10-7-15,3 3-3 16,1 15-22-16,2 6-9 16,9 11-31-16,6-3-12 0,6 3-33 31</inkml:trace>
  <inkml:trace contextRef="#ctx0" brushRef="#br0" timeOffset="106">18346 17240 208 0,'-6'0'77'0,"9"8"-42"0,-3 16-37 15,3-11 17-15,-3 8 9 0,-3 6 7 16,0 13-10-1,0-3-4-15,1 2-10 0,2-2-5 0,0-2-1 16,0-1-12 0,0-2-5-16,2-6-34 15,1-7-13-15,0-6-35 16</inkml:trace>
  <inkml:trace contextRef="#ctx0" brushRef="#br0" timeOffset="107">18156 17515 244 0,'-15'-13'90'0,"18"13"-48"0,3-5-45 0,0 2 16 15,3-2-3-15,6 2 4 16,6-2-6-16,8 0-2 16,4-1-3-16,0 6-25 0,-3-2-7 0,2-3-52 15,7 5-53 1,-3-6 41-16</inkml:trace>
  <inkml:trace contextRef="#ctx0" brushRef="#br0" timeOffset="108">18644 17261 232 0,'-3'-13'88'0,"6"13"-48"0,-3 11-45 15,0-3 17-15,0 10 8 16,-6 11 10-16,0 3-3 15,-3 13 1-15,0 0-15 16,3 8-8-16,3 0-1 0,3-8-14 0,3 0-3 16,3-11-54-16,3-2-20 15,-3-8-24 1</inkml:trace>
  <inkml:trace contextRef="#ctx0" brushRef="#br0" timeOffset="109">18891 17463 264 0,'-6'-6'101'0,"6"6"-54"0,6-2-39 0,-3 2 24 16,6-6-9-16,6 6 1 15,0-5-13-15,9 2-7 16,2-2-2-16,7 0-2 0,0 5 0 15,3-6-3-15,-4 4 2 16,-5 2-30-16,-3 0-14 16,-3 2-19-16,-6 1-8 15,-3 0-30 1</inkml:trace>
  <inkml:trace contextRef="#ctx0" brushRef="#br0" timeOffset="110">18983 17568 244 0,'-14'0'90'0,"11"6"-48"0,3-6-49 15,0 0 16-15,0 0 12 16,5 0 10-16,4 0-6 16,9 0-3-16,6 0-12 15,3-6-4-15,9 4 0 0,-1-4-32 16,1 6-14-16,-3-5-60 15,-6 5-54 1,-7-3 50-16</inkml:trace>
  <inkml:trace contextRef="#ctx0" brushRef="#br0" timeOffset="111">19629 17259 144 0,'0'-11'55'0,"3"11"-30"0,0-8-1 0,3 8 22 16,-6 0-8-16,6 0 0 16,-6 8-8-16,-3-3-4 15,-3 9-14-15,0-1-1 0,-3 5 0 16,0 4-2-16,0 1 2 16,4-7-2-16,-1-2 0 15,0-1-5-15,0-8-1 16,3 6-1-16,6-9-2 0,6 4 1 15,5-12-1 1,7 6-3-16,6-5 2 16,3-3 1-16,6 8 2 15,-1 0-3-15,-2 11 0 0,0-1-1 16,-6 3-2-16,-4 6 3 16,-5 0 0-16,-6 7 7 15,-6-2 4-15,-6-3-1 16,-6 13 0-16,-6-7-3 15,-9-1 1-15,-2-7-6 16,-7 5-3-16,0-9-15 16,-9-1-6-16,4-9-17 15,2 0-5-15,0-5-27 16,3-5-9-16,7-8-12 16</inkml:trace>
  <inkml:trace contextRef="#ctx0" brushRef="#br0" timeOffset="112">19513 17261 260 0,'0'-13'96'0,"12"13"-52"0,12-8-40 0,-6 3 21 0,12 2-3 16,8-2 2-1,13-8-7-15,2 2-2 16,10 3-9-16,2 0-6 0,4 0-1 15,-4-2-63-15,-5 5-29 16,-15-9-30-16</inkml:trace>
  <inkml:trace contextRef="#ctx0" brushRef="#br0" timeOffset="113">20442 17529 184 0,'-12'0'68'0,"6"0"-36"0,-3 0-15 0,6 0 22 0,0 0-7 16,0 0 1-16,3 0-7 16,0 0-4-16,0 0-12 15,6 5-2-15,6-5 2 0,6 0 3 16,9 0 4-16,5 0-7 15,4 0-3-15,3-5-4 16,6 5-3-16,-4-3 1 16,1 3-1-16,-3-3 0 15,-4 3 2-15,-5-2-1 0,-3-4-1 16,-3 6 3-16,-7-2 0 16,-2-1-1-16,-3 0 1 15,-3-2-2-15,0 5 2 16,-3-2-2-16,-3-1-1 15,0 0-15-15,0-2-7 16,-3 5-40-16,0 0-15 16,0 0-46-1</inkml:trace>
  <inkml:trace contextRef="#ctx0" brushRef="#br0" timeOffset="114">20859 17431 232 0,'-3'0'88'0,"6"0"-48"0,6-3-31 0,-1 3 19 15,4 0-5-15,6 0 0 16,9-3-12 0,3 3-7-16,3 3-2 0,-4 0-5 0,-2-3 2 15,6 5 1-15,-9 3 0 16,-9-3 2 0,-4 3 1-16,-5 5-1 0,-6 1 1 15,-9-1 4-15,-2 3 6 16,-4 0-7-16,-6-3-1 15,0-3-3-15,0-2 1 16,3 6-26-16,6-6-12 16,18 5-183-1,3-8 92-15</inkml:trace>
  <inkml:trace contextRef="#ctx0" brushRef="#br0" timeOffset="115">21838 17391 228 0,'-6'0'85'0,"3"0"-46"0,-6 19-26 0,3-11 24 16,-6 5-8-16,-3 5-2 0,-3 9-13 15,4-1-4-15,-4 6-6 16,0 2-3-16,-3 3 0 16,3-5-6-16,3-3 1 15,0-10-36-15,6 5-13 16,1-11-26-16,-1-5-50 16,3-8 27-16</inkml:trace>
  <inkml:trace contextRef="#ctx0" brushRef="#br0" timeOffset="116">21567 17441 260 0,'3'-13'96'0,"3"3"-52"0,3 10-25 0,-3-3 26 16,0 6-12-16,9 2-2 16,3 3-14-1,-1 10-5-15,4 3-7 0,0 11-4 0,6 0 2 16,0 2-4-16,2 3 0 15,1-5-12-15,3-3-7 16,-3-5-42-16,-4-3-18 16,-2-8-48-1</inkml:trace>
  <inkml:trace contextRef="#ctx0" brushRef="#br0" timeOffset="117">22049 17444 348 0,'-3'-8'129'0,"6"8"-70"0,0-5-56 0,0 5 26 0,9 0-17 15,6 0-4-15,0 0-5 16,0-3-3-16,6 3 1 15,-1 0-28-15,1 0-11 0,-3 3-65 16,-6 7-26-16,-3-2 14 16</inkml:trace>
  <inkml:trace contextRef="#ctx0" brushRef="#br0" timeOffset="118">22049 17574 316 0,'0'-6'121'0,"3"4"-66"0,6-4-47 0,3 1 29 16,6 2-19-16,3-7-4 15,3 7-9-15,5-2-4 16,1 0 0-16,0 5-37 0,-3 5-15 16,-1 0-84-1,1-2-49-15,-3 2 82 16</inkml:trace>
  <inkml:trace contextRef="#ctx0" brushRef="#br0" timeOffset="119">22475 17486 324 0,'-3'-10'123'0,"6"4"-66"0,12 6-53 16,-6-2 24-16,0-3-18 16,6 5-6-16,5-6-20 15,1 6-10-15,-3 0-83 16,0 0-36-16,-3 6 36 16,-3 1 20-16</inkml:trace>
  <inkml:trace contextRef="#ctx0" brushRef="#br0" timeOffset="120">22817 17248 220 0,'0'0'82'0,"0"0"-44"0,0 5-33 0,0-5 19 0,6 8-9 16,-3-2 0-16,0 7 2 15,3-2 1-15,0 4-9 16,-3 4 3-16,0-6 2 0,0 6-1 16,-3-6 2-16,6-5-6 15,-3 5-1-15,0-5-4 16,-3-3-1-16,0 3 1 16,3-2 0-16,0-6-2 15,6 0-2-15,-6-3 1 16,12-8-1-16,-3 6 0 15,5-3 2-15,-2 5-3 16,6 6 0-16,-3 5 1 16,0 3 2-16,-3-3-1 0,3 10 2 15,-4-5 0-15,-5 14 1 16,6-6 2-16,-9 8 1 16,0-8 1-16,-6 6 0 15,0-9-2-15,-6 1 1 16,0-3-6-16,-9-3-1 15,3-3-22-15,-5-7-10 16,-4 2-26-16,0 1-9 16,6-6-50-1,-3-14-33-15,0 4 65 0</inkml:trace>
  <inkml:trace contextRef="#ctx0" brushRef="#br0" timeOffset="121">22761 17240 248 0,'-6'-5'93'0,"6"5"-50"0,0-29-24 16,3 24 46 0,0 5-17-16,6 0-8 15,-3 0-8-15,11-6-19 16,16 4-1-16,9-4 1 0,2-2-1 15,1 3 1-15,0 0-7 0,2 0-4 16,-5-3-1 0,-6 2 1-16,-3 1-19 15,-1-3-8-15,-5 0-67 0,-3 0-29 16,-12-2-24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12:29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3678 7445 180 0,'-6'-15'68'0,"3"22"-52"0,3-7 1 0,0-2-2 16,-3 4-2-16,-3-4 5 16,0 4-4-16,-3-2 2 15,0 6-9-15,-6-1-2 0,-3 8 1 16,-2 8-5-16,2 3-1 15,-3 5 0-15,3 0 0 16,3 3 0-16,3 5 0 16,6 0 0-16,9 8 0 0,9-5-16 15,9-8-4 1</inkml:trace>
  <inkml:trace contextRef="#ctx0" brushRef="#br0" timeOffset="959.7354">3874 7559 144 0,'3'-13'55'0,"-3"10"-43"0,9-2 14 0,-12 5 6 16,0 0-1-16,-3-5 4 16,6 5-10-16,-6 2-3 15,-11-7-13-15,-4 0 12 0,6 10 8 16,-6 0-15-16,0 1-7 16,0 2-8-16,6 0 0 15,4-1-4-15,5 1 1 16,6 6-3-16,11-1 2 15,10 3-2-15,6 2 0 16,3 1 1-16,-3 2 2 16,-1 0-5-16,-5 6 1 15,-6-9 21-15,-6 6 11 16,-3-6-5-16,-6-2-1 16,-6-2-6-16,-9-7-2 0,-3-1-13 15,-11-9-3 1,-1-2-6-16,3-3 0 15,6 0 1-15,6-5 5 0,6-3 1 16,9 0 3-16,6-3-1 16,12-4-1-16,3 1 0 15,3 1 0-15,0 0 3 16,-3 3 2-16,-4 7-9 16,-5-2-2-16,-3 2 3 15,-3 1 1-15,-3 2-3 16,-3 0-1-16,-3 2-37 15,-3 4-16-15,-6 4-26 16</inkml:trace>
  <inkml:trace contextRef="#ctx0" brushRef="#br0" timeOffset="1532.6823">4121 7519 136 0,'-6'3'52'0,"9"5"-41"0,-6-8 11 16,6 5 3-16,-6 6 1 15,3 2 4-15,0 3 4 16,0 0 1-16,0 5-19 16,0 3-3-16,3 2 1 0,-3 3-8 15,0-5-3-15,0 0 0 16,0-5 0-16,3-9-12 15,-3-2-4-15,-3 0 4 16,3-8 2-16,0-5-4 16,0-3-3-16,3-5 1 15,3-1 2-15,3 4 5 0,3-1 1 16,0 1 3-16,0 4 1 16,0 4 14-1,3 2-7-15,0 8 11 16,0 5 5-16,-6 0 6 15,-4-2-5-15,-2-1-2 16,-6 1-12-16,-5 2-8 0,-4-2-1 16,-3-1-7-16,3-4-3 15,-3-1-19-15,3-5-8 16,3-3-14-16,0-2-6 16,3 0-33-16</inkml:trace>
  <inkml:trace contextRef="#ctx0" brushRef="#br0" timeOffset="1699.8273">4297 7681 224 0,'12'3'85'0,"-18"-1"-66"0,0 11-3 15,12-5-7-15,0 6 4 16,0-1 6-16,0 0-6 16,0 0-2-16,0 0-6 15,-3 1-4-15,3-4 0 0,-3-4-17 16,3-1-4-16,0-2-21 0,5-6-9 15</inkml:trace>
  <inkml:trace contextRef="#ctx0" brushRef="#br0" timeOffset="1888.6216">4464 7670 212 0,'-9'8'79'0,"12"-5"-61"0,-12 7-5 16,6-2-7-16,-3 8 5 15,-3 11 5-15,-3 4 0 0,3-4 1 16,0 15-9-16,-6-5-5 16,6-8-9-16,0-7-4 15,4-9-32-15,2 3-15 16,-3-6-36 0</inkml:trace>
  <inkml:trace contextRef="#ctx0" brushRef="#br0" timeOffset="2928.8603">5110 7652 212 0,'-18'2'79'0,"15"-10"-61"0,3 11 8 0,-3-3-1 15</inkml:trace>
  <inkml:trace contextRef="#ctx0" brushRef="#br0" timeOffset="5912.8657">4586 7469 200 0,'0'13'77'0,"6"-18"-60"0,-9 2 10 16,3 3 1-16,3 6-1 15,0 2 3-15,-3 8-25 16,3-1-12-16,-3 7 3 15,0 1 3-15,0 7 3 0,0 1 4 16,-3 1 1-16,0 0-12 16,0 2-6-16,3-2 5 15,0-8 2-15,0-6 12 16,0-2 5-16,-3-3-42 16,0-5-16-16,0 3-41 15</inkml:trace>
  <inkml:trace contextRef="#ctx0" brushRef="#br0" timeOffset="6138.3385">4461 7641 236 0,'-6'5'88'0,"9"-10"-69"0,0 8 4 16,-3-3-4-16,6 2-1 0,0-2 3 15,0 0-7-15,6 0-1 16,2 0-7-16,4-2-4 0,9 2 1 16,3 0-18-16,-9-3-4 15,5 1-51 1,7 2-43-16</inkml:trace>
  <inkml:trace contextRef="#ctx0" brushRef="#br0" timeOffset="6632.4431">4773 7697 224 0,'-18'0'85'0,"27"-6"-66"0,-9 14-8 15,9-2-6-15,-3-4 1 0,3 1 6 16,3 0-2-16,0-1 0 16,0-2-6-16,0-2 8 0,0-1 5 15,0-5-14-15,0 0-3 16,-4 0-10-16,1 0-4 15,-3 0 16-15,-3 0 10 16,-3 0-14-16,-9 3-9 16,0 2 4-1,-8 1 1-15,5 2 4 0,-9 8 0 16,3 0 0 0,0 0 4-1,6 2-1-15,-3 3 4 0,6 3 4 16,0 8 4-1,9-5-14-15,6-1-3 16,6 3 1-16,0-5 3 0,6-3 5 0,6-2-15 16,0-3-6-16,0-5-25 15,-1-3-9-15</inkml:trace>
  <inkml:trace contextRef="#ctx0" brushRef="#br0" timeOffset="7038.3574">5107 7654 184 0,'0'-5'68'0,"0"0"-52"0,-12 5 14 0,9 0 4 16,-3 0-11-16,-6 0 0 16,0 0-5-16,-3 0 5 15,3 5-13-15,-6 0 2 16,3 1-10-16,4-1-10 16,5 0 4-16,6 1-3 0,9 2 2 15,5 2 3-15,4 1 1 16,6-1 1-16,0 6 0 15,-3-3 2-15,-3-2 1 0,-4-3 7 16,-5 2 6-16,0-7 1 16,-18 2 1-16,0-2-11 15,-8 0-7-15,-4-1-14 16,0 1-6-16,0-3-11 16,6 0-6-16,3 0-42 15</inkml:trace>
  <inkml:trace contextRef="#ctx0" brushRef="#br0" timeOffset="7416.3471">5250 7464 184 0,'-3'3'71'16,"6"-9"-55"-16,2 6-2 0,1 6-6 15,3 9 5-15,3 1 3 16,3 8 10-16,0 0 4 0,0 8-16 16,0 5 10-16,-6 5 5 0,-6 0-6 15,-6 6-4-15,-6 0-10 16,-12-1-4-16,-9-15-27 16,-6 0-13-16</inkml:trace>
  <inkml:trace contextRef="#ctx0" brushRef="#br0" timeOffset="8381.3108">5988 7440 192 0,'-6'-8'74'0,"9"-2"-58"0,-3-4 9 0,3 12 0 15,-6-1 7-15,0-2 4 16,-3 5-27-16,0 0-14 16,-6 8 1-16,0 8-2 0,-3 10 2 15,-3-2 11-15,3 5 5 16,1 5-3-16,2 3-3 15,3 6-8-15,6 2-1 16,3-6 1-16,9 4 3 16,6-6-24-16,2-11-12 15,7-10-22-15,3-8-7 16</inkml:trace>
  <inkml:trace contextRef="#ctx0" brushRef="#br0" timeOffset="8854.279">6083 7541 216 0,'-9'2'82'0,"6"9"-64"0,12-14 13 16,-12 6 3-16,3 2-9 16,-3 3 0-16,0 0-3 0,-6 0-2 15,3 0-10-15,3 2-6 0,-6 1-3 16,3 0-1-16,0-1 2 15,-3-2 1-15,3-3 3 16,1-2-5-16,5 2-3 16,0-5-2-16,0 0 3 15,0 0-2-15,8 0-1 16,7 0 0-16,0 3 3 16,0-3-2-16,3 0-1 15,0-3-6-15,0 3-2 16,0 0-9-16,-7-2-4 15,1-1-11-15,0 3-4 16,-3-3-32 0,0 1-42-16,0 2 31 15</inkml:trace>
  <inkml:trace contextRef="#ctx0" brushRef="#br0" timeOffset="8963.7178">6187 7538 192 0,'0'-13'74'0,"0"21"-58"0,3-8 3 16,-6-3-4-16,3 3-2 16,3 8 3-16</inkml:trace>
  <inkml:trace contextRef="#ctx0" brushRef="#br0" timeOffset="9082.256">6193 7564 376 0,'0'22'25'16,"-6"4"1"-16,3 3-6 0,0 0-3 16,0-2-9-16,0 2-5 15,0-8-5-15,3-2 1 16,0-6-17-1,0 0-5-15,0-8-38 0,6-5-15 16</inkml:trace>
  <inkml:trace contextRef="#ctx0" brushRef="#br0" timeOffset="9696.7795">6434 7541 172 0,'-9'0'66'0,"15"0"-52"0,-6 18 8 16,3-10 1-16,3 3 6 0,-6 5 4 15,0-1-6-15,0 4-4 16,-6 2-13-16,0-2-6 0,3-1-1 15,-3-2 0-15,6-3 1 16,-6-5 0-16,3 0 2 16,3-8-5-16,0 0-1 15,-3-3-7-15,3-2 0 16,0-5 1-16,6 2 1 16,0 0-6-16,3 0-1 15,0 0 5-15,6 5 3 16,6 1 1-16,-3 4-1 15,3 4 3-15,-7 1 0 0,-2 1 34 32,0 3-18-32,-6 0 7 15,-3-4-4-15,-6 4-2 0,-9 0-6 16,0-3-2-16,-2 0-4 16,-7-3-5-16,3 0-2 0,0-2-20 15,0-3-10-15,3-3-25 16,3 0-11-16,6 1-36 15</inkml:trace>
  <inkml:trace contextRef="#ctx0" brushRef="#br0" timeOffset="9908.9051">6568 7668 220 0,'-9'5'82'0,"3"-5"-64"0,21 11-4 0,-12-6 5 31,3 0-13-31,0 6 11 0,-3-1-1 0,3 3 0 16,0 1-11-16,3-4-2 15,0 1-3-15,-3-3-27 0,3 0-11 16,-3-6-34 0,0-4-48-16,5-1 32 15</inkml:trace>
  <inkml:trace contextRef="#ctx0" brushRef="#br0" timeOffset="10100.7697">6702 7649 184 0,'0'0'68'0,"0"5"-52"0,3 6-5 15,-6-6-4 1,3 6 5-16,0 5 4 0,-3 8 8 16,-6 7 5-16,0 1-16 15,0 5-5-15,-3-3-1 0,-2-2-4 16,2-8-2-1,-3 3-18-15,6-14-9 0,9-11-26 16,0 4-12-16,6-6-19 16</inkml:trace>
  <inkml:trace contextRef="#ctx0" brushRef="#br0" timeOffset="10331.5512">6836 7498 192 0,'3'-16'74'0,"0"19"-58"0,0 18 1 0,0-13-6 15,-3 8 8-15,0 3 7 16,-6 2 7-16,3 5 2 16,0 3-19-16,0 3-7 0,0 0-4 15,0 2-3-15,3-5 1 16,0-2-24-16,0-9-11 15</inkml:trace>
  <inkml:trace contextRef="#ctx0" brushRef="#br0" timeOffset="10521.1869">6714 7649 260 0,'-6'-5'96'0,"9"2"-75"0,3 1-5 16,3 2-9-16,3-3 4 15,6-2 7 1,3 2-11-16,5 0-4 0,1 3-2 16,0 0-23-16,0 3-10 0</inkml:trace>
  <inkml:trace contextRef="#ctx0" brushRef="#br0" timeOffset="10881.6128">6955 7694 240 0,'0'5'90'0,"9"3"-70"0,-6-2-5 0,3 2-6 15,6-3 3-15,9-3 7 16,-6-2-12-16,-4-2-6 15,1 2-1-15,3-3 1 16,-3-5-9-16,-3 0-2 16,0 0 3-16,-3-2 3 0,-6-1 3 15,-6-2-2-15,0 8 2 16,-9-3-4-16,-3 0 1 0,0 3-3 16,1 5 0-16,-7 2 1 15,6 3 4-15,0 6 1 16,3 0 3-16,6 7 16 15,9 3-2 1,0 3 0-16,12-5-6 16,-3 2-4-16,6-5-21 15,6-3-10-15,6-2-51 16</inkml:trace>
  <inkml:trace contextRef="#ctx0" brushRef="#br0" timeOffset="11181.8105">7238 7620 272 0,'-18'-11'101'0,"9"19"-78"0,0 0-7 0,6-5-6 16,-6 0-3-16,-3 2 4 16,3 3-2-16,3-3 0 15,1 6-5-15,5 2-9 0,5 3-2 16,4 5 1-16,0 5 3 15,0-2 4-15,-3 0 2 16,-6 10 12-16,-3-20 7 16,-6 9-5-16,-3-9-2 15,-2-9-6-15,-7-5-1 16,0-3-45 0,6 1 21-16,0-12-17 0,0 4-18 15,3-3-7-15,3-3-49 16,9 3-22-16</inkml:trace>
  <inkml:trace contextRef="#ctx0" brushRef="#br0" timeOffset="11410.2138">7351 7437 208 0,'15'-15'77'0,"-15"15"-60"0,24 31-5 0,-15-20 9 31,3-1-14-31,2 9 32 16,1 0-21-16,-6 12 22 15,3 1-23-15,-6 10 3 0,3 1-12 0,-18 7-14 16,0 0 3-16,-18-5-46 16,1-8 27-16,-4-5-23 15</inkml:trace>
  <inkml:trace contextRef="#ctx0" brushRef="#br0" timeOffset="12430.389">8336 7472 172 0,'0'13'66'0,"6"-31"-52"0,-6 4 17 16,6 14 4-16,-9-5-2 15,-3 2 3-15,-6 1-9 16,0-1-2-16,-5 6-14 15,-7 10-2-15,-3 0-2 0,0 8-10 16,0 3-3-16,4 5-2 16,5 8 2-16,9 6 4 15,12 4 1-15,9 4 3 16,14-6 1-16,10 2-17 16,9-10-5-16,2-8-15 15,-5-8-4-15,-3-13-66 16</inkml:trace>
  <inkml:trace contextRef="#ctx0" brushRef="#br0" timeOffset="12897.3354">8446 7583 192 0,'-12'-11'71'0,"24"17"-55"16,-12-9 0-16,6 0-5 0,3-5-1 15,0 11 4-15,3-11-6 16,0 8 0-16,0 0-4 16,0 3-1-16,-3 5 1 0,-6 8 2 15,-6 7 1-15,-3 9-3 16,-6 0-1-16,-3 2 1 16,3 1 0-16,-6-6 6 15,6 0 4-15,0-3 4 0,6-7 1 16,3-11-6-1,6-3 0-15,3-10-10 16,6 5-2-16,6-5-6 16,6 2 1-16,3-5-3 0,3 3 2 15,-1 5-26 1,-2 0-11-16,-6 2-26 0,-3 1-9 16</inkml:trace>
  <inkml:trace contextRef="#ctx0" brushRef="#br0" timeOffset="13689.5016">8863 7504 180 0,'3'-3'68'0,"6"11"-52"0,-15 13 10 0,3-8 4 16,9 6-1-16,-6 2 5 0,-3 5-5 15,0 4-3-15,0 1-14 16,0-2-3-16,-3-2 1 0,6-6-8 16,-3-2-1-16,3-14 1 15,-3 5 1-15,6-4-12 16,3-9-4-16,-3-5-7 16,6-2-1-16,0-4-1 15,6-2-2-15,3-5 7 16,-3 11 3-16,2 4 8 15,1 4 3-15,-3 7 11 0,-3 3 5 16,-3 8 2 0,-9 2 4-16,-3-2 9 15,-6 3 6-15,-3-9-15 0,-9 6-8 16,4-8-16-16,-7-3-7 16,0-2-19-16,6-6-7 15,3-4-18-15,6-4-5 16,9 0-29-1</inkml:trace>
  <inkml:trace contextRef="#ctx0" brushRef="#br0" timeOffset="13854.6778">9071 7676 304 0,'0'21'112'0,"0"-21"-87"0,6 42-9 0,-3-29-11 16,0 1-6-16,0-1-5 15,0 3 4-15,0-6-30 16,3-2 18-16,0-5-67 16,6-3 45-16</inkml:trace>
  <inkml:trace contextRef="#ctx0" brushRef="#br0" timeOffset="14004.5026">9205 7684 212 0,'-6'2'82'0,"6"-2"-64"0,-14 21 4 16,5-5 15-1,6-3-23-15,-12 11 23 16,3 5-22-16,-9 11 6 0,3-8-12 0,3-6-6 16,0 1-17-1,6-6-6-15,4-5 10 0,2-3-35 0,6-8-11 16</inkml:trace>
  <inkml:trace contextRef="#ctx0" brushRef="#br0" timeOffset="14230.3746">9307 7543 288 0,'0'3'107'0,"0"-3"-83"0,9-3-12 0,-9 6 3 16,0 2-12-16,0 8 23 15,2 6-14-15,-4 7 14 16,2 4-15-16,-3 7-3 15,0-3-5-15,0 8-22 16,6-2 10-16,-3-8-63 16,0-6 41-16</inkml:trace>
  <inkml:trace contextRef="#ctx0" brushRef="#br0" timeOffset="14431.8359">9170 7699 308 0,'-3'-5'115'0,"3"5"-89"0,15 0-14 15,-6-3-16 1,2 3-2-16,7-2-1 0,3-1 4 0,3-2-31 16,3 2 19-16,-1-5-115 15,1 6 72-15</inkml:trace>
  <inkml:trace contextRef="#ctx0" brushRef="#br0" timeOffset="14730.0509">9482 7728 280 0,'-9'11'104'0,"9"-11"-81"0,9 11-4 0,-3-9-8 16,0 4-9-16,6-4 5 15,0 1-4-15,3-8 8 16,0 2-7-16,-3-5-3 15,2 0-2-15,-5-3-12 16,3 4 6-16,-9-9-7 16,0 8 8-16,-12-5 0 15,3 5 4-15,-8 0 4 16,-1 2-1-16,-9 9 6 16,6 2-4-16,-6 6 6 15,9 5-6-15,-3 2-1 16,9 3-1-16,1 1-10 15,5 1 5-15,6-4-45 16,2-1 27-16,7-2-102 16,6-2 68-16</inkml:trace>
  <inkml:trace contextRef="#ctx0" brushRef="#br0" timeOffset="15013.285">9789 7678 324 0,'-21'-10'123'0,"21"10"-95"0,-12-3-6 16,6 0-14 0,3 6-9-16,-9-3-4 0,0 5 3 0,0 1 5 15,3 2-1-15,6 5 1 16,3 3-1-16,6 10-4 16,3-2 1-16,0 2 10 15,0 1-6-15,-6-3 17 16,3-1-11-16,-12-4 5 15,0-1-9-15,-9-7-15 16,3-3 4-16,-8-8-32 16,2-3 20-16,-3-7-57 15,6 2 42-15,-3-8-104 16,9 3 77-16</inkml:trace>
  <inkml:trace contextRef="#ctx0" brushRef="#br0" timeOffset="15208.6774">9905 7474 292 0,'0'-7'110'0,"0"7"-86"0,18 13-13 15,-6-3-8 1,0 6-6-16,5 11 15 16,4 2-6-16,-9 16 22 0,0 2-16 0,-15 9 10 15,-3 0-13-15,-15-4-42 16,0-7 17-16,-17-2-139 15,5-6 85-15</inkml:trace>
  <inkml:trace contextRef="#ctx0" brushRef="#br0" timeOffset="19813.8134">10560 7385 180 0,'6'-6'68'0,"-3"1"-52"0,-6-3 12 15,3 5 5-15,-3 3-13 16,-3 6-1-16,0-1-7 0,-9 8 0 15,0 3-7 1,-3 11-3-16,0 4-1 0,0 1 3 0,4 2 2 16,-1 6-7-16,6 2-1 15,6 3 2-15,6 0 4 16,6 0-8-16,3-8-4 16,2-2-14-16,10-1-4 15,6-15-24-15,0-14-8 16,3-5-22-1</inkml:trace>
  <inkml:trace contextRef="#ctx0" brushRef="#br0" timeOffset="20447.1299">10682 7580 184 0,'-12'0'71'0,"9"6"-55"0,0-12 9 0,9 9-1 16,-6-3-3-16,-3 3-1 15,3-3-2-15,3-3 1 16,3-2-10-16,3-3-10 0,-3 0-2 16,0-3-1-16,0 1 2 15,0-4 1-15,-3 4 1 16,2 2 2-16,-2-3 1 15,0 6-6-15,-3 0-2 16,3-1-1-16,-3 22 2 16,0 0-1-16,3 3 4 15,-6 5 0-15,0-3 5 16,3 0 2-16,0 0-2 16,3 0-3-16,-3-5-60 31,3 0 32-31,3-3-18 0,-3-2-37 15,-3-1-16-15</inkml:trace>
  <inkml:trace contextRef="#ctx0" brushRef="#br0" timeOffset="20630.6339">10667 7766 212 0,'-3'-6'82'0,"3"6"-64"0,6 6-7 0,-6-6-6 16,9 2-3-16,6 3 3 16,-3-2-2-16,-1-3 0 15,4 0-1-15,0 0-19 0,3-3-6 16</inkml:trace>
  <inkml:trace contextRef="#ctx0" brushRef="#br0" timeOffset="21300.8382">10994 7456 188 0,'3'-8'71'0,"-3"27"-55"0,-3-30-2 0,3 11-6 16,3 8 9-16,3 8 8 15,-3 2-1-15,-3 6-2 16,0 3-12-16,0 2-9 0,0 0-1 16,0 0 9-16,-3-3 3 15,0-2-5-15,3-3-4 16,0-2 2-16,0-3 1 15,0-6-7-15,-3-4-1 16,0-6-5-16,6-8 2 16,3-3-6-16,-3-2-1 15,9-8 0-15,0 5 2 16,3 3-1-16,0 2 2 0,9 3 3 16,-7 3 3-16,4 5 0 15,-3 5 8 1,-3 0 6-16,-3 6 10 15,-3 2 7-15,-6 0-4 16,0 3 0-16,-6 3-9 16,-6-3-4-16,-12-3-6 0,6-5-2 15,-3-3-12 1,0-2-4-16,16-1-29 16,-13-4-11-16,6-1-49 15,6 0-38-15,0-4 61 16</inkml:trace>
  <inkml:trace contextRef="#ctx0" brushRef="#br0" timeOffset="21482.3529">11200 7670 212 0,'6'-2'82'0,"-6"2"-64"0,9 16-2 0,-6-9 2 16,2 1-13-16,1 3 10 15,0 7-5-15,3-2 2 0,0-2-9 16,0 1-4 0,0-7 0-16,3-2-42 0,0-6-16 0</inkml:trace>
  <inkml:trace contextRef="#ctx0" brushRef="#br0" timeOffset="21679.8294">11363 7660 228 0,'-12'5'85'0,"7"0"-66"0,-1 19-1 0,3-11-6 0,-3 14 5 16,-3-1 4-16,-3 9 4 15,0 7 4-15,0-10-15 16,3 5-8-16,0-13-4 0,3-1-27 16,3-4-10-16,0-9-26 0,3-2-12 15,6-8-23 1</inkml:trace>
  <inkml:trace contextRef="#ctx0" brushRef="#br0" timeOffset="21916.9387">11610 7459 244 0,'-3'5'93'0,"9"-8"-72"0,-3 9-11 0,0 1-9 15,-3 12 11-15,-3 5 9 16,0 2 9-16,3 6 7 16,-6 2-20-16,1 1-12 0,-1 2-4 15,9-3-1-15,-6 3 0 16,-3 6-22-16,9-20-8 0,3-9-47 16,-3-4-18-16</inkml:trace>
  <inkml:trace contextRef="#ctx0" brushRef="#br0" timeOffset="22097.8782">11456 7633 296 0,'-15'-10'112'0,"21"7"-87"0,3 0-11 0,0 6-10 15,0-3-8-15,2 0-1 16,10 0 4-16,6 0 2 15,-3 3-42 1,6-3 23-16,2-3-90 16</inkml:trace>
  <inkml:trace contextRef="#ctx0" brushRef="#br0" timeOffset="22462.965">11771 7660 300 0,'-9'8'112'0,"12"2"-87"0,0-2-7 0,0-5-7 15,3 2-6-15,0-2 9 16,3-1-8-16,3-4 0 16,3 2-4-16,0-6-6 15,0 4 2-15,-1-6-6 16,4 5 5-16,-3-5-5 16,-3 3 4-16,-6-8-7 15,-3 5 7-15,-9-5-16 16,3 5 11-16,-12 0-9 15,3 5 10-15,-11 3 5 0,-1 5 6 16,0 9 3 0,3 1 2-16,0 4 0 0,3 2-4 15,3 3 4-15,7 5 4 0,5 5 0 16,6-4 1-16,5-9-5 31,4 0-5-31,9-11-30 0,3 1 14 16,6-11-78-16,3 0 50 0,2-11-85 15,1 4 71-15</inkml:trace>
  <inkml:trace contextRef="#ctx0" brushRef="#br0" timeOffset="23117.3883">11465 7628 200 0,'-15'3'74'0,"18"-3"-58"0,3 2 9 16,-3 1 2 0,-3-3-12-16,6 0 4 15,3 0-12-15,11 0 3 0,7 0-1 16,0-3-1-16,0 3-4 15,2 0-1-15,-2-2-1 16,0-1-13-16,-3 0-4 16,-3 1-24-16,-3-1-10 0</inkml:trace>
  <inkml:trace contextRef="#ctx0" brushRef="#br0" timeOffset="23582.1449">12021 7398 220 0,'-6'13'82'0,"6"-13"-64"0,6-5-4 16,0 10 5 0,3 6-13-16,3 10 26 15,3 3-18-15,-3 5 23 16,3 2-22-16,-6 9 8 16,0 2-13-16,-6 9-1 15,-1-1-6-15,-13 3 3 0,-13-3-35 16,-9-13-109-16,-3-2 73 15,-14-9-67-15,2 1 344 16,6-9 150-16</inkml:trace>
  <inkml:trace contextRef="#ctx0" brushRef="#br0" timeOffset="24499.3227">10729 7620 172 0,'3'0'66'0,"-3"5"-52"0,3-2 8 0,-3-6 1 16,3 6-3-16,3-3 0 15,-6 5-6-15,0 1-1 16,0-1-8-16,0 3 8 0,3 2 4 16,0 4-7-16,-3-1-3 15,0 3-2-15,0 2 1 16,0-5-5-16,0 3-3 15,0-5 3-15,0-3 1 16,-3 0-16-16,3-8-7 16,0 0-30-16,3-3-12 15,6-2-31 1</inkml:trace>
  <inkml:trace contextRef="#ctx0" brushRef="#br0" timeOffset="25984.4891">10700 7736 176 0,'-9'3'66'0,"9"8"-52"0,0-11-3 0,0 2-4 16,-6 1 0-16,6-3 6 0,-6 3-7 15,0-1-1-15,3 1-3 16,0-3-2-16,0 3 1 0,3-3-1 15,0 0 2-15,-3 0-3 16,3 0-2-16,0 0 4 16,-3 5 3-16,-3-3 8 15,6 4 2-15,6-4-1 16,-6-2 2-16,6 0-8 16,3 3-2-16,3-3-1 15,0 0 0-15,0-3 2 16,2 1 1-16,1-1-6 15,0 0-2-15,0 3 4 16,0 0 3-16,-3 3-3 16,-3-3 0-16,0 3 3 15,0-6 1-15,-3 3-1 16,0-3-1-16,0 3-1 16,-1-2 0-16,-2 4-2 0,-3-2 1 15,6 0 0-15,-3 0 1 16,-3-2-5-16,0 2 1 15,0 0-20-15,0 0-7 16,-3-3-35-16,3 3-15 16,0 0-17-1</inkml:trace>
  <inkml:trace contextRef="#ctx0" brushRef="#br0" timeOffset="31045.0692">5038 9760 160 0,'3'-2'60'0,"6"-14"-47"0,3 11 19 16,-9 5 7-16,0-6-5 0,0-2 3 15,-3 6 1-15,-3-3 1 16,-3-3-21-16,-6 0 5 0,-3 2 4 16,-6 1-2-1,1 0-13-15,-13-1-13 16,3 4-1-16,-12 4-2 16,10 4 2-16,-13 7-3 15,6 3 3-15,-5 10-1 16,5 1 1-16,-9 18 2 15,16 0 0-15,2 8 0 16,12-3 0-16,12 0 6 16,12-2-3-16,18-6 8 15,6-7-7-15,20-9-6 16,4-5 1-16,17-16-7 16,1-2-15-16,-7-11-5 0,1-2-30 15,-10-4-13-15</inkml:trace>
  <inkml:trace contextRef="#ctx0" brushRef="#br0" timeOffset="31929.0864">5913 9962 148 0,'15'-11'57'0,"-12"6"-44"0,0-3 21 0,-3 5 31 16,3 3-35-16,-3-3 12 15,0-2-16-15,-3 3-4 16,-3-4-3-16,-6 4-1 0,-3-1-9 16,-5 0-3-16,-1 6-2 0,-12 5 0 15,3 8-2 1,3 0-2-16,7 13-2 15,5-11-1-15,3 14 2 16,12-11 2-16,9 3-2 16,6 0-2-1,8-6-1-15,1-7 3 0,-3-3-9 16,15-8-1-16,17-8-21 16,-2-5-6-16,-9-3-135 31,2 3 94-31,1-11-9 0</inkml:trace>
  <inkml:trace contextRef="#ctx0" brushRef="#br0" timeOffset="32245.2993">6163 9935 244 0,'-20'8'90'0,"17"0"-70"0,-18 5 2 0,15-2-6 16,-3 7 4-16,3 3 11 15,6 1-16-15,0-4-3 16,21 9-8 0,3-4-5-16,5-4 0 15,7-14 1-15,9-2 6 0,-7-8 4 16,-5-3-3-16,0-11-2 16,-12-2 33-1,-1 0-21-15,-14-8 10 16,-9-3-33-16,-8 3 2 15,2 5 1-15,-15 3 19 0,-3 2-23 16,6 9-9-16,3 4-30 16,3 1-13-16,4 8-60 15,-1 5-25-15</inkml:trace>
  <inkml:trace contextRef="#ctx0" brushRef="#br0" timeOffset="32744.6614">6717 9917 232 0,'3'-11'88'0,"-6"11"-69"0,0-3 2 16,3 3-5-16,-3 3 8 16,0-3 10-16,-9 3-9 31,-35 23-18-31,5-2-7 15,9 2-1-15,9 3 0 16,6-2-2-16,12-6 0 16,6 8-5-16,6-10-2 15,6-1 5-15,12-5 4 16,0-10 4-16,-3-11 3 16,3 0-3-16,-1-16 0 0,1-5 1 15,-3-5 2 1,-6-6-1-16,-6 3 0 0,-6 0-3 15,-3-5 1-15,-3 18 0 16,0 0-4 0,0 3 1-16,-6-11 2 15,3 16 1-15,0 3 1 16,3 11-5-16,0 4 3 16,3 9-1-16,3 13 4 0,3 10-1 15,3 11 3-15,3 3-2 16,0-6 0-1,0 0-3-15,3-2-19 16,2-6 9-16,1-10-83 16,3-3 51-16,-3-15-107 0,-3-4 83 15</inkml:trace>
  <inkml:trace contextRef="#ctx0" brushRef="#br0" timeOffset="33129.4121">6955 9909 236 0,'0'0'90'0,"0"0"-70"0,9-6-7 0,-6 6 17 16,3 6-20-16,3-1 36 15,6 3-26-15,3 0 13 16,-1 0-19-16,1-6-4 16,0 4-6-16,0-6 2 15,0 0-4-15,6-6 1 16,-3-2 10-16,-7-2 1 15,1 2-7-15,-9-3-14 16,-3 6 3-16,-9-6-15 16,0 6 11-16,-17-5 0 15,2 4 4-15,-6 4 1 16,3 4 1-16,-6 6-5 16,10 3 4-16,-10 5 3 15,9 5 1-15,-6 11 10 16,9-1-5-16,12 1 12 15,9-5-10-15,9-6 5 16,6 0-8-16,27 0-2 0,-1-8-13 16,-2-10-44-1,3 2 29-15,-7-10-134 16,-2 0 88-16</inkml:trace>
  <inkml:trace contextRef="#ctx0" brushRef="#br0" timeOffset="34750.4435">4493 10319 220 0,'0'2'82'16,"0"-2"-64"-16,6 0 4 0,-6 0-3 0,0 0-6 16,0 0 0-16,6 3 17 15,-6-3 10-15,9 0-21 16,0-3-3-16,0-2-4 0,9 0-10 16,0-3-2-16,3-3-1 15,0-2 0-15,-4 0 1 16,10 2 2-16,-6-2-3 15,9 0 0-15,-12 5 1 16,8 3 0-16,-2 2 0 31,3 3 0-31,0 5 0 0,6 1 0 0,-4-1 0 32,1 5 0-32,3 1 0 0,0 0 0 15,-4-4 0-15,1 1 0 0,3-2 0 16,-6-1 2-16,-4-5 1 15,1 0-1-15,-3-8-2 16,3-3 1-16,-6 1-4 31,3 5 2-31,-3-3 1 0,2 0-3 16,1-3 2-16,3 6 3 0,0 2 1 16,3 3 3-16,-4 0 1 15,4 3-3-15,9 5-1 16,-3 0-1-16,-4 2-2 15,1-2 3-15,3 3 2 16,-3-6-2-16,-4-2-4 0,4-6 0 0,0-2 1 16,3-3 0-16,0-3-3 15,-1 6 0-15,-8 0 2 32,3 2 0-32,-6 0 1 0,5 6 0 15,10 5 0-15,-3 0 0 16,-3-3 2-16,-9 3-1 15,-4-3 2-15,10 1 2 0,12-4-4 16,-9-4-3-16,-7-1 3 16,13-2 1-1,-6 0 0-15,12-1-2 0,-10 1-4 32,4 2 2-32,-3 1 3 15,-3 4 0-15,11 1-1 16,1 2 1-16,6-2 1 0,-7-3 1 0,1-3-1 15,6 3-2-15,5-2-10 16,1 2 5-16,-1-6-40 16,-2 4 25-1,-4-6-132-15,-2 5 84 0</inkml:trace>
  <inkml:trace contextRef="#ctx0" brushRef="#br0" timeOffset="37845.7986">16209 9692 192 0,'-6'-8'71'0,"-6"16"-55"0,12-22 9 16,-3 20-1-16,3-6 10 15,3 5 6-15,-3-5-8 0,6 3-2 16,-6-3-8 0,3 24-13-16,0 2 17 0,0 3 9 15,-3 3-20-15,0 5-10 16,-3 0-2-16,0 0-1 16,0 0 0-16,3-8 1 15,-3-5-9-15,3-3-3 16,0-10-28-16,3-1-12 15,0-10-20-15,0-2-10 16,0-4-34 0</inkml:trace>
  <inkml:trace contextRef="#ctx0" brushRef="#br0" timeOffset="38099.2772">15971 9758 284 0,'-18'0'107'0,"18"5"-83"0,0-18 15 16,0 13 1-16,6 3-2 15,3-1 2-15,3-4-14 16,12 2-3-16,12-6-13 16,-4 4-6-16,4-1-3 0,0 0 1 15,-1 1 1-15,1-9-4 16,-6 6-1-16,-3-3-26 15,0 3-11-15,-4-3-16 16,-5 0-3-16,-3 8-92 16</inkml:trace>
  <inkml:trace contextRef="#ctx0" brushRef="#br0" timeOffset="38361.0134">16001 10081 252 0,'6'-6'93'0,"3"9"-72"0,15-6 7 0,-7 3 0 0,7 0-4 15,3 0 1 1,3-2-12-16,3 7-3 0,-1-8-6 15,1 3-5-15,0-2 0 0,0-1-23 16,-7 0-10-16,-2 1-28 16,-3-4-14-16</inkml:trace>
  <inkml:trace contextRef="#ctx0" brushRef="#br0" timeOffset="38809.8187">16507 9901 248 0,'-3'5'93'0,"9"-2"-72"0,0 5 5 0,-6-3 16 15,3 3-25-15,-6 10 10 16,3-2-14-16,-3 8-5 15,3-11-4-15,3 3-4 16,-3-5 1-16,0-3-1 0,0-6 2 16,-3 4-1-16,-3-14-5 15,15-8-2 1,9-5-6-16,-9 2 0 16,3-2-5-1,2 5 9-15,7 0 2 16,-3 3 7-16,0 5 1 15,-3 3 6-15,-3 5 3 16,6 2-6-16,-1 14 6 16,-2 8-4-16,0 0-4 15,-3 0 1-15,0-6-3 16,0-2-9-16,-3-5-5 0,0-6-57 16,0-2-28-1,3-9-45 1,0-2 50-16</inkml:trace>
  <inkml:trace contextRef="#ctx0" brushRef="#br0" timeOffset="39015.2673">16968 9668 260 0,'-6'5'96'0,"3"-5"-75"0,15 24-3 16,-12-19-6-16,3 19 11 0,0-3 24 15,0 3-24-15,-3 5 9 16,3 0-20-16,0 14-2 16,0 4-8-16,3-4-4 15,0-6-17-15,6 8-5 16,-6-19 12-16,6-10-31 0,-12-5-11 16</inkml:trace>
  <inkml:trace contextRef="#ctx0" brushRef="#br0" timeOffset="39249.7719">16805 9858 300 0,'-12'0'112'0,"12"3"-87"0,6 2-11 15,-3-5 10 1,3 0-17-16,2-2 15 15,7 2-13-15,27 0-4 0,-6-3-12 16,-1 0-61 0,4 1 37-16,3-6-45 0,-1 5-33 15,-2-2-18-15</inkml:trace>
  <inkml:trace contextRef="#ctx0" brushRef="#br0" timeOffset="39584.871">17186 9882 244 0,'-6'11'93'0,"18"-3"-72"0,-10-3-6 0,1-2-8 31,3 2-7-31,6 3 63 16,3-5-29-16,0 2-15 0,3-5-18 16,0 0-4-16,0-5-34 15,2 2 20-15,-5-5-21 16,-3 0 22-16,-9-5 19 15,0 2 0-15,-9 1 11 16,0 2-8-16,-12 0-1 0,-2 8-5 16,-1 2-1-16,0 4 3 15,0-1 1-15,0 3 10 16,3 10-8-16,12 6 10 16,1-5 4-16,8 7-6 15,5 1-8 1,4-4-4-16,3-9-91 31,0 2 48-31</inkml:trace>
  <inkml:trace contextRef="#ctx0" brushRef="#br0" timeOffset="39915.1836">17403 9938 184 0,'-3'10'71'0,"3"-10"-55"0,6 37 22 0,-3-26 21 16,3 0-33-16,-3 4 5 15,3 1-19-15,-3-5-5 16,0 2-4-16,-3-5 0 16,0 0-2-16,-3-8-1 15,3 3 1-15,-3-9-1 16,3 1 0-16,0-11 2 15,3 3-1-15,0-8 2 16,3 2-2-16,3 1 4 16,2 5-3-16,4-1-3 15,0 4 0-15,0-1-6 16,3 3 4-16,-3 0-19 16,3 3 13-16,-3 0-43 15,2 5 29-15</inkml:trace>
  <inkml:trace contextRef="#ctx0" brushRef="#br0" timeOffset="40459.7346">17703 9872 188 0,'0'23'71'0,"0"-23"-55"0,0-2-5 0,0-1-12 15,0 6-2-15,0-3-14 32,0 0 9-32,0 0 2 0,0 0 3 0,0 0 29 15,0 0-14-15,0 2 30 16,6 4-23-16,-3 2 28 15,0 5-27-15,0 5 17 16,3 1-22-16,-3 5 5 16,0 0-11-16,-3 5 3 15,0-6-7-15,0-7 0 16,0-2-3-16,0-4 5 16,0-2-4-16,0-5 14 15,0-1-9-15,0-7-4 16,6 0-2-16,0-11-11 15,3 0 5-15,0-8 1 16,3 3 3-16,6-5 0 16,0 7 0-16,2 3 2 15,1 6-1-15,3 2-1 16,-3 8 1-16,0 2 7 16,-3 6-4-16,0 3 8 15,-4 5-8-15,-2 0-17 0,0 5 7 16,-3-5-57-16,0-3 34 15,3-3-130-15,-3-2 89 0</inkml:trace>
  <inkml:trace contextRef="#ctx0" brushRef="#br0" timeOffset="40861.856">18171 9906 284 0,'-6'-13'107'0,"6"13"-83"0,-9-8 37 0,3 8 0 15,6 2-34-15,-9 1-19 16,0 0-7-16,-9 2 2 16,6 6-1-16,-6 5-3 15,7 5 0-15,-4 5-6 16,6 1 4-16,3 4-12 16,3-4 8-16,6-3-9 15,6-1 8-15,3-7-6 16,3-5 8-16,2-11-6 15,1-3 7-15,-3-10 7 16,3 0-1-16,-3-11 7 16,-3 5-5-16,-6-7 6 15,3 2-6-15,-6 0 6 16,3 6-6-16,-3 2-3 16,0 5-1-16,-3 3-4 0,0 8 3 0,0 6 5 15,5 2-1-15,4 8-1 16,3 2 0-16,3 6-17 15,3 2 9-15,0-4-63 16,3-4 39-16,0-5-113 16,2 1 81-16</inkml:trace>
  <inkml:trace contextRef="#ctx0" brushRef="#br0" timeOffset="41104.5514">18451 9671 240 0,'0'5'90'0,"0"-5"-70"0,3 29 10 15,0-13 15 1,0 2-27-16,-3 9 18 16,2 2-21-16,-2 8 5 15,0 0-11-15,0 11-3 16,3-1-4-16,0 3-21 15,3-5 10-15,-3-10-65 16,0-6 41-16,0-8-111 16,3-5 81-16</inkml:trace>
  <inkml:trace contextRef="#ctx0" brushRef="#br0" timeOffset="41360.8772">18608 9620 244 0,'6'3'93'0,"-6"-3"-72"0,12 10 16 0,-9 1 21 16,0 5-33-16,0 10 13 16,0 4-23-16,-3 7 5 15,3 0-12-15,-3 8 2 16,0-3-6-16,0 6-22 15,0-6 10-15,0-2-79 16,3-6 48-16,0-10-119 16,0-6 88-16</inkml:trace>
  <inkml:trace contextRef="#ctx0" brushRef="#br0" timeOffset="41554.3541">18721 9887 296 0,'-8'-2'112'0,"8"2"-87"0,8 2-29 16,-5 1 16 0,3 0-12-16,3 5 56 15,0 2-29-15,0 9 10 16,3-1-22-16,-3 6-23 16,0 3 4-16,6 4-43 15,0-4 26-15,0-9-110 0,-1-2 73 0</inkml:trace>
  <inkml:trace contextRef="#ctx0" brushRef="#br0" timeOffset="41762.7853">19025 9858 244 0,'-15'6'93'0,"15"-6"-72"0,-6 13 18 0,0-3 18 15,3 6-32-15,-9 16 30 16,0 3-33-16,-8 17 25 15,2-4-27-15,-3 0-6 16,3-3-9-16,-3-3-35 16,3-8 17-16,1-5-90 15,5-2 57-15,-3-6-125 16,6 0 96-16</inkml:trace>
  <inkml:trace contextRef="#ctx0" brushRef="#br0" timeOffset="43809.3047">15980 10253 176 0,'-6'13'66'0,"6"-21"-52"0,3 16 19 0,-3-8 6 15,0 0 0-15,6 0 4 16,-6 0-9-16,0 5-3 16,0-5-17-16,0 0-2 0,9-3-1 15,3 1-6-15,0-1-3 16,6-18-1 0,8 5-1-16,1 3 0 15,-3-3 0-15,-3 8-3 16,0-2 2-16,0 2 1 15,-4 8 0-15,4 2-3 16,0 6 2-16,3 5 3 16,0-2 1-16,-3 2 1 15,2 0 0-15,-2 1 2 16,0-4 3-16,-3 1-2 16,0-3-2-16,0-8 4 15,2 5 2-15,1-5-4 16,0 3 1-16,6-6-5 0,-6-2-2 15,3-6-11-15,-4 3-4 16,-2-2 7-16,0-1 3 16,3 1 8-16,-3 4 5 15,0 4-5-15,-3 2-2 16,2-3-4-16,1 8 1 16,0 1 1 15,6 4 0-31,3 1 4 0,5-1 0 0,1-2 1 15,0 0-3-15,-6-5 1 16,2 2-2-16,1-5-3 0,-3 0-1 16,-6-5 4-16,3-1 1 15,-3-7 0-15,2 5 1 16,-2-8-4-16,3 9 0 0,-3-1-1 16,-3 2-2-16,0 4 3 31,2 2 0-31,4 2 5 15,0 4-2-15,0 2 4 16,3 2-4-16,-1 1-1 16,1-1 0-16,0-4 3 15,-3 1-2-15,0-7 1 16,-1 3-1-16,1-6-2 16,0 3 1-16,-3-5-6 15,0 0 3-15,0-8-6 16,-1 2 5-16,4-5 3 15,0 6 1-15,0-1-1 16,0 8 1-16,2 3 1 16,1 3-1-16,0 2 8 0,0 3-5 0,0 0 3 15,-1 0-4-15,-2-3-2 16,0 3 0-16,0-5-1 16,-3 2 0-16,-1-5-3 15,-2 0 2-15,0 0-6 16,3 0 4-16,-6-2-3 15,3 2 3-15,-3-3 0 16,2 3 1-16,1-3 2 16,0 6 0-16,0-3 0 15,3 5 0-15,3 1 0 16,0 4 0-16,2-2 2 16,4 0-1-16,3-3 2 15,-3 1-2-15,-1-6 2 16,1 0-2-16,-3-6-1 15,0 1 1-15,2-3-1 16,-2 3 0-16,3 0-5 16,-3 2 3-16,3 3-1 15,-1 3 1-15,10-1 4 16,-3 3-1-16,5-5-25 16,1 3 13-16,3-6-63 15,-10 1 40-15,1-3-125 16,0 2 89-16</inkml:trace>
  <inkml:trace contextRef="#ctx0" brushRef="#br0" timeOffset="45636.4197">22561 9671 200 0,'9'-3'74'0,"-18"3"-58"0,15 5 18 0,0 6 6 16,-3-1-6-16,-3 6 1 16,0 5-18-16,6 6-8 15,-6 13-5-15,-6 10-1 0,3 11 0 0,0 0 3 16,0-9 1-16,3-4-3 15,0-11-3-15,-3-13-3 16,6-6-1-16,6 4-29 16,-3-12-14-16,-3-2-64 15,0-21-41 1,-9-11 66-16</inkml:trace>
  <inkml:trace contextRef="#ctx0" brushRef="#br0" timeOffset="46059.2628">22552 9745 284 0,'-15'-19'107'0,"18"9"-83"0,3 12-1 0,3-10-5 15,3-5-9-15,6 2 2 16,6-2-8-16,0 5-4 15,-1 6 0-15,4 7-5 16,-3 3 4-16,-6 8 1 16,0 2 1-16,-15 6 0 15,-3 0 0-15,-12 5 6 16,-3-3-3 0,-6 1 17-16,0-3-12 0,0-6 23 15,4-2-17-15,-1-5 0 16,9-1-9-16,0-2-21 15,9 0 9-15,6 0 2 16,6 0 4-16,9 5 3 16,5 0-1-16,4 9-3 15,-3 1 1-15,-3-1 1 16,3-1 0-16,-13-3 0 16,1-2 0-16,-6-5-93 31,-3-3 51-31</inkml:trace>
  <inkml:trace contextRef="#ctx0" brushRef="#br0" timeOffset="46493.1106">22981 9927 284 0,'-6'3'107'0,"6"-3"-83"0,3 8 8 0,0-6 7 16,3 4-24-16,3-1 4 15,3 3-11-15,3-3-3 16,-1 3-3-16,1-8-6 16,9 0 2-16,-3-5-1 15,0 0 1-15,-6-6 4 16,0 0-1-16,-9-2-14 15,2 3 7-15,-10-4-8 16,-4 4 8-16,-9-1-6 16,3 3 7-16,-12 3 0 15,9 5 3-15,-12 0 13 16,3 5-6-16,-2 3 9 16,5 3-8-16,3 5 1 15,6 0-4-15,0 5 5 16,3 0-5-16,0 5 6 15,9 6-6-15,12-8-12 16,-3-3 5-16,15-5-57 16,0-3 34-16,6-5-122 15,-1-3 82-15</inkml:trace>
  <inkml:trace contextRef="#ctx0" brushRef="#br0" timeOffset="46853.1467">23323 9901 244 0,'0'-3'90'0,"0"3"-70"0,-6-3 54 0,0 3 8 15,6 3-43-15,-6 0-25 16,0-1-12-16,-3 1 4 15,4 2-4-15,5 3-15 16,0 0 6-16,0 3-15 16,11 2 13-16,-2 3 2 15,6 2 4-15,-3 1 3 16,3 5 0-16,-6-3 6 16,-3 0-3-16,-12-2 12 15,6-4-8-15,-12-1 7 16,0-1-7-16,-15-8-18 15,12 0 6-15,-8-10-49 16,2 0 30-16,0-6-78 16,6 1 58-16</inkml:trace>
  <inkml:trace contextRef="#ctx0" brushRef="#br0" timeOffset="47212.1769">23475 9895 272 0,'-6'11'104'0,"6"-11"-81"0,0 34 9 0,0-18 9 15,0 0-24-15,3 5 0 16,3 6-11-16,9-6-8 16,0 0 1-16,6-5-9 15,-1-3 6-15,1-10-18 16,-3 0 12-16,3-14-18 15,0 3 17-15,-3-11-6 16,-6 1 10-16,2-9 15 16,-8 4-4-16,0-1-10 15,-3 8 3-15,-3 3 7 16,6 5-2-16,-6 5 31 16,3 8-19-16,0 6 6 15,3 5-12-15,-3 8-3 16,9 2-3-16,-3 1-13 15,0-4 7-15,0-7-43 16,3 0 26-16</inkml:trace>
  <inkml:trace contextRef="#ctx0" brushRef="#br0" timeOffset="47483.4511">23874 9655 264 0,'6'-8'101'0,"-6"8"-78"0,3 5 0 0,-3-2 14 15,6 2-24-15,-3 6 19 32,3 4-18-32,0 7-1 0,0-1-8 0,-3 16-3 15,-3 0-1-15,6 10-4 16,-1-2 2-16,1-2-21 15,-3-4 12-15,9-7-95 16,-3-3 58-16,0-10-101 16,9-6 84-16</inkml:trace>
  <inkml:trace contextRef="#ctx0" brushRef="#br0" timeOffset="47758.0312">24183 9557 260 0,'-6'-8'96'0,"6"8"-75"0,6 8 8 15,-6-6 8 1,3 6-22-16,-3 6 8 16,6 1-14-16,-6 9 4 15,3 3-8-15,-3 12 2 16,0 1-4-16,0 10-6 15,0-2 1-15,0 5 3 16,3-5 0-16,0-3-34 0,0-6 19 16,-3-4-132-16,3-12 81 0,-3-12-80 15,0-6 84-15</inkml:trace>
  <inkml:trace contextRef="#ctx0" brushRef="#br0" timeOffset="47933.5426">23978 9827 316 0,'-6'-3'121'0,"6"3"-95"0,9-13-6 0,-6 10 6 15,9 3-18-15,6-3 19 16,3 6-15-16,8-3-13 16,7 0 0-16,0 0-78 15,5 0 44-15,-2 0 150 16,-6 0-60-16</inkml:trace>
  <inkml:trace contextRef="#ctx0" brushRef="#br0" timeOffset="49178.613">22481 10380 100 0,'6'0'38'0,"-6"0"-29"0,0 2 28 0,0-2 37 15,6 3-40-15,-6-3 37 16,3 5-42-16,-3 0 36 16,3 1-37-16,-3-1 10 15,3 0-22-15,0-5 8 16,3 3-14-16,-3-3 19 15,3 0-16-15,-3-5-2 16,0 2-7-16,8-8-7 16,-2 4 1-16,0-9-3 15,3 2 2-15,-3-7-2 16,6 5 2-16,0-5 0 16,3 5 1-16,3 0-3 15,-1 9 3-15,1-1 1 16,0 2 1-16,6 6 0 15,-3 6 0-15,-3 2-5 16,5 5 3-16,-2 3 5 0,-3 2-1 16,0 1 10-1,0-1-6-15,-1-5-1 0,-2 1-3 16,9-9-4 0,-6 0 1-16,0-10-4 15,3-3 3-15,2-8-8 0,4 3 6 0,0-6-5 16,-6 4 5-16,8-4-7 15,-5 6 7-15,0 2 6 16,-3 6-1-16,3 5 16 16,-4 5-10-16,4 0 6 15,0 6-8-15,3-3 0 16,-3 0-3-16,5-5-4 16,1 2 1-16,6-8-4 15,-1 3 3-15,4-5-3 16,-3 0 2-16,3-6 2 15,-10 6 1-15,7-6-3 16,-6 6 2-16,-4 2 3 16,-2 3-1-16,3 0 15 15,0 6-9-15,11-4 8 16,1 6-8-16,0 0-2 16,5 0-3-16,-2-3-13 15,-3 1 7-15,-4-6-68 16,4 2 40-16</inkml:trace>
  <inkml:trace contextRef="#ctx0" brushRef="#br0" timeOffset="53292.7373">16620 11324 132 0,'0'0'52'0,"3"3"-41"0,3-1 9 15,-6-2 2-15,0 0 0 16,0 0 4-16</inkml:trace>
  <inkml:trace contextRef="#ctx0" brushRef="#br0" timeOffset="53808.1871">16632 11332 317 0,'0'5'21'0,"0"-5"-3"0,-3 0-1 16,3 0-2-16,0 6 1 15,0-6 0-15,6 2 3 16,-6 1 0-16,-3-3-6 16,3 0 0-16,-3 0-6 15,3 0 1-15,0 0-5 16,3 0 0-16,-6-3-1 15,6 1-2-15,-3-4-2 16,6 1 1-16,-6-3 1 16,3 0 0-16,-3-5-3 0,6 2 2 15,-6 1-1-15,6 2 0 16,-3 0 2-16,0 3 0 16,-6-1 0-16,6 4 0 15,0-4 0-15,0 6 2 16,-3-2-3-16,0 2-2 15,0 0 2-15,0 0 2 16,0 0-2-16,0 0 0 0,0 5-1 16,3 3 0-1,-3 3 2-15,0 2 0 0,0 8 0 16,3 3 0 0,-6 5 0-16,6-5 0 15,-3 10 0-15,0-5 0 16,6-5-3-16,-6 0 0 15,6 0 2-15,-6-6 0 0,2-5 1 16,-2 1 2-16,3-6-1 16,-3 2-1-16,3-2 1 15,-3-3-1-15,-3-5 0 16,0 3 2-16,3 0-17 16,0-3-6-16,3-3-34 15,0 3-13-15,3-3-39 16</inkml:trace>
  <inkml:trace contextRef="#ctx0" brushRef="#br0" timeOffset="55048.622">17177 11266 160 0,'-15'-8'60'0,"15"8"-47"0,-6 3 10 16,3-3 3-16,-3 5-4 15,0 0-1-15,-3 3-7 16,-3 3-4 0,-6 23-5-1,0 1 5-15,9 7 3 0,3-2 0 16,9-3 0-16,0-3-7 16,12-5-4-16,3-5 3 15,9-6 1-15,3-12 0 16,5-9-1-16,4-10-3 15,-6-3-2-15,-3-8 3 16,-7-5 0-16,-8-5 3 16,-9-3 1-16,-3 0 3 15,-12-3 4-15,-6 6-8 0,1 7-3 16,-4 6-18 0,3 5-20-16,6 11-75 31</inkml:trace>
  <inkml:trace contextRef="#ctx0" brushRef="#br0" timeOffset="55608.7065">17570 11353 148 0,'0'0'57'0,"3"3"-44"0,-3-6 7 16,2 9 3-16,-2-4 3 15,-5 1 7-15,5-3-9 16,3 3-2-16,-3-3-13 16,0-3 3-16,2-2 2 0,1-3-7 0,3 0-4 15,0-3-7 1,0 1 0-16,0-1 0 15,0 0 2-15,0 3-1 0,-3 0-1 16,0 6 0-16,-3-1 3 16,0 8-7-1,0 9 5-15,3 2 1 16,3 5 8-16,-3 3 4 16,0 7 3-16,-3-4 5 15,3 2-6-15,0-3-2 0,-3-4-5 16,3-4-2-16,0-2-1 15,0-3-2-15,-3-2-10 16,3-3-4-16,3-6-28 16,-3-2-13-16</inkml:trace>
  <inkml:trace contextRef="#ctx0" brushRef="#br0" timeOffset="56145.0885">17983 11359 156 0,'-3'10'60'0,"3"-10"-47"0,3 5 19 0,-3 1 5 15,0-4-6-15,0-2 4 16,0 3-20-16,0-3 3 15,3 0-11-15,0-5-4 16,6-1-2-16,0-4-8 16,0-3 8-16,0-1 4 15,0-1-7 1,-3 1-7 0,3 6 4-16,-3 3 0 15,0 2 3-15,-6 6 6 16,3 5-2-16,-3 8 19 15,0 2-12-15,-3 9 21 16,3 5-17-16,-3-1 2 0,3 1-9 16,-3 0-3-1,6-3-2-15,-3-3-4 16,3 1 2-16,0-9-48 16,0 1 27-16</inkml:trace>
  <inkml:trace contextRef="#ctx0" brushRef="#br0" timeOffset="57407.742">18787 11393 204 0,'3'8'77'16,"-6"-11"-60"-16,3 9 4 0,6-6-1 0,-6 0-8 15,0 0 1-15,9 0-4 16,-9 0 2-16,9 0-6 16,-6-3 1-16,3-2 4 0,0-6-11 15,0 3-1-15,0-2 1 16,-1-1-2-1,1 0-1-15,0 3 3 16,0 0 2-16,-3 3-2 16,3 3-2-1,-6 2 2-15,9 2-2 0,-6 3 1 16,0 6 4-16,0 5 3 16,-3 5 7-16,6 11 2 15,-6 0 1-15,-3-3 1 16,6 0-8-16,-3 0-3 15,0-3-3-15,3-4 1 16,-3-4-4-16,0-5 0 16,3-2 1-16,3-1 2 15,-6-2-25-15,3-2-10 16,3-6-25-16,0 0-11 16,0-6-27-1</inkml:trace>
  <inkml:trace contextRef="#ctx0" brushRef="#br0" timeOffset="57726.7233">19239 11404 188 0,'-9'7'71'0,"21"-7"-55"0,-15 6 13 0,3-6 4 16,0 0-6-16,0-3-1 15</inkml:trace>
  <inkml:trace contextRef="#ctx0" brushRef="#br0" timeOffset="57976.9071">19248 11406 406 0,'9'-10'0'16,"3"-1"0"-16,0-2-6 15,-3 0 3-15,3-1 2 16,-3 4-2-16,-3-1 0 15,-3 3 2-15,3 6-2 0,-6 2 1 16,0 0 2-16,-3 8 0 16,0 5 24-1,6 3-13-15,-3 10 15 16,0 8-15-16,0 1 4 16,0-1-10-16,0-5 0 15,0 11-3-15,3-8-2 16,-3-3 3-16,-3-8 0 15,6 0-1-15,3-13-87 16,3-5-9-16,2-8-18 16,7-6-4-16</inkml:trace>
  <inkml:trace contextRef="#ctx0" brushRef="#br0" timeOffset="58546.8796">19680 11382 192 0,'0'0'74'0,"0"0"-58"0,3-5 1 16,0 0-6-1,0 5-7-15,3-5-3 16,0-1 0-16,0-2-8 16,0 0 4-16,3-2-1 0,-3-1 5 15,-1 3 3 1,7 3-1-16,-6 0 0 15,3 5-1-15,-9 2 5 16,3 4-4-16,-6 4 17 16,3 3-12-16,0 11 23 0,3 5-17 0,-9 11 9 15,3-8-10-15,-3 0 0 16,3-3-7-16,-3-8-2 16,6 3-2-16,3-6-2 15,-3-5-43-15</inkml:trace>
  <inkml:trace contextRef="#ctx0" brushRef="#br0" timeOffset="59192.4238">20117 11322 156 0,'0'-8'60'0,"0"8"-47"0,6-6 17 16,-6 4 21-16,0 4-29 0,0-2 17 15,0 0-24-15,-3 0-3 16,0 6-8-16,-5 2 2 16,-1 5-4-16,-6 5 17 15,6 3-11-15,-6 9 6 16,6-1-9-16,-3 5-4 16,6 0-2-16,3 3 3 15,6-2-1-15,6-1 4 16,3-5-3-16,9-5 1 15,3-5-1-15,5-11 1 16,4-6-2-16,-3-15 8 16,0 0-5-16,-7-14 21 15,-2 4-14-15,-6-12 23 16,-3 3-19-16,-12-7 13 16,0 4-17-16,-9 1-3 15,0 7-5-15,-12-2-31 16,4 11 15-16,-7-1-72 15,3 9 48-15</inkml:trace>
  <inkml:trace contextRef="#ctx0" brushRef="#br0" timeOffset="62758.8226">22594 11150 116 0,'-3'0'44'0,"0"5"-35"0,9-8 16 16,-6-2 4-16,0 2-1 15,0-2 23 1,0 2-28-16,0 6 8 0,0-3-8 15,-3-3 8 1,6 6-18-16,0 5 0 0,-3 0-1 16,-3 8 1-16,3 5 0 15,0 5 11-15,0 3-13 0,0 14 3 16,0-1-4-16,0-5 1 31,0 3-6-31,0-6-3 16,0-5-1-16,0-2 1 0,0-6-3 15,3-5 0-15,-3-6-17 16,0-2-8-16,0 0-55 16,0-10 44-16,-3 2-43 15,3-8-52-15</inkml:trace>
  <inkml:trace contextRef="#ctx0" brushRef="#br0" timeOffset="62976.9777">22591 11165 160 0,'0'0'63'0,"-3"0"-49"0,3-5 18 16,0 5 18-1,-3 5-15-15</inkml:trace>
  <inkml:trace contextRef="#ctx0" brushRef="#br0" timeOffset="63411.8179">22582 11168 398 0,'0'-5'25'0,"6"-1"-4"0,3-1-11 0,3-1-2 15,0 0-9 1,3 2 1-16,2-2-1 15,1 6-19-15,-6 2 4 16,3 5 8-16,-3 0 24 16,0 3-8-16,-6 3 11 15,6-1-11 1,-12 4 9-16,3-1-10 16,-12 0 3-1,-3 3-6-15,-6-3 2 0,6 3-3 0,-6-3-2 16,3 1 0-16,1-6-1 15,5 2 0-15,0-5-5 16,3 3 3-16,6-8-3 16,3 3 0-16,0-3 3 15,12 3 1-15,2-3-4 16,7 5 3-16,0 3 1 16,6 5 1-16,-6 3 8 15,-1 3-4-15,-8 7 16 16,0-2-11-16,-12 0 20 15,-3-3-16-15,-9-3 9 16,0 1-13-16,-11-6-3 16,5 0-3-16,-9-5-5 15,3 0 1-15,0-3-15 16,0 1 9-16,3-6-37 16,4 0 25-16,-4-3-64 15,15 3 46-15,0-5-31 0</inkml:trace>
  <inkml:trace contextRef="#ctx0" brushRef="#br0" timeOffset="63846.6487">23014 11165 192 0,'-6'-8'71'0,"6"8"-55"0,-6 6 20 0,6-4 17 15,0 1-29-15,0 2 15 16,0 3-24-16,0 8 23 16,6 3-22-16,-6 12 17 15,3 4-19-15,-3 7 1 16,3 1-9-16,-3 4-1 16,3-7-3-16,0-6 1 0,0-2-2 0,0-6-18 15,0-2 9-15,-3-8-39 16,3 0 27-16,-3-11-80 15,5-2 57-15,-2-14-98 16,3 1 80 0,-3-22-24-16</inkml:trace>
  <inkml:trace contextRef="#ctx0" brushRef="#br0" timeOffset="64125.9122">23002 11192 236 0,'-3'0'90'0,"3"0"-70"0,3 5 19 0,-3-5 16 16,6 0-31-16,0 0 1 16,3 0-15-16,0-5 0 15,8 2-6-15,1-7 5 16,3 2-6-16,3-6-1 15,3 7-1-15,-1-4-10 16,-2 6 5-16,-3-3-34 16,0 2 21-16,-6 1-52 15,-6 3 39-15</inkml:trace>
  <inkml:trace contextRef="#ctx0" brushRef="#br0" timeOffset="64409.1451">23002 11422 272 0,'-9'8'101'0,"9"3"-78"0,9-9 6 0,0-4 5 15,-3 2-22-15,3-6 6 16,5 4-11-16,7-6 4 15,0 5-6-15,6-5 2 16,-3 3-4-16,8-6-2 16,-5 6 0-16,-3-6-15 15,-6 9 8-15,0-6-30 16,-3 5 20-16,-6 1-59 16,0 2 42-16</inkml:trace>
  <inkml:trace contextRef="#ctx0" brushRef="#br0" timeOffset="64675.4335">23052 11647 316 0,'-9'3'118'0,"9"-3"-92"0,15 2 17 0,-6-4 5 15,3 2-28 1,9-8-1-16,3 0-13 16,14-3-1-16,1 3-3 0,6-2-4 15,-6 4 1-15,2 1-10 16,-11 2 6 0,0-2-56-1,-9 5 34-15,-7-3-140 16,-2 6 93-16</inkml:trace>
  <inkml:trace contextRef="#ctx0" brushRef="#br0" timeOffset="69146.327">17075 13600 112 0,'-3'0'44'0,"0"-6"-35"0,3 6 14 0,0 0 2 16,-3 0 2-16,3 3 1 16,0-3-2-16,0 0 1 15,0 0-15-15,-2 3 9 0,-1-1 5 16,0-2-5-16,3 3 0 15,-3 0-6-15,3-3 1 16,0 0-5-16,6 0-1 0,-1 0-4 16,7 0 1-16,3 0-4 15,3 0 0-15,3-3-1 16,3 3-2-16,3 0-2 16,-1 3 1-16,7-1 1 15,-6 1 2-15,0-1-1 16,-4 1-1-16,-2 0 1 15,-3-3-1-15,-6 0 2 16,0-3 1-16,0 0-1 16,-3 1-2-16,0-1-8 15,-3 1-3-15,0-1-34 16,-6 3-15-16,6 5-60 16</inkml:trace>
  <inkml:trace contextRef="#ctx0" brushRef="#br0" timeOffset="70123.0441">20016 13578 172 0,'-3'-2'66'0,"3"4"-52"0,0-2 10 0,0 0 0 15,0 0 1-15,0 0 2 16,3 3-3-16,3 2-1 16,0-2-12-16,3 2-2 0,3-2 1 15,6 0-2-15,6-1 3 16,2 1-8-16,4 0-4 16,3-3 2-16,0 0 1 15,-4 0 0-15,-2 0-2 16,0 0 1-16,-3 0-1 15,-3 0 0-15,-6 0 0 16,-4 0 0-16,1 0 2 0,-6-3-34 16,0 0-13-16,-6 3-73 15</inkml:trace>
  <inkml:trace contextRef="#ctx0" brushRef="#br0" timeOffset="72539.383">17665 13994 188 0,'-6'-8'71'0,"6"5"-55"0,-3-2 9 0,3 2 1 16,-3 3-2-16,0 3 1 15,-3 2-12-15,-3 3-5 16,-3 5-5-16,0 9 0 0,0 9 0 16,0 9-4-16,6-3-1 15,3 0 3-15,6-5 1 16,3-6-3-16,6-2 1 16,9-8 4-16,3-5 5 15,3-6-1-15,2-5 3 16,1-5-2-16,-3-9 2 15,-3-9 3-15,-6-7 1 16,-9-4-2-16,-6-8 0 16,-6-1-7-16,-3 4-2 0,-6 7-11 15,0 5-3-15,0 6-22 16,0 8-9-16,3 2-16 16,0 9-7-16,3 7 244 15,6 3 110-15</inkml:trace>
  <inkml:trace contextRef="#ctx0" brushRef="#br0" timeOffset="72905.4975">18046 13996 164 0,'0'-10'63'0,"0"5"-49"0,-3-1 20 15,3 6 6-15,-3 0 0 0,-3 3 0 16,0 2-21-16,-3 3-9 16,-6 8-7-16,3 8-5 0,-3 10-1 15,3 6 6-15,6 2 3 16,9-5-3-16,6-5-2 16,6-3 2-16,12-8 2 0,3-7 2 15,8-9 3-15,7-8-1 16,3-2 2-16,-1-11-6 15,-11-8-1-15,-9-8 9 16,-12-5 6-16,-9-5 3 16,-12 2 4-16,-9 3-12 15,-6 6-5-15,-3 2-24 16,0 7-8-16,4 6-54 16,2 9-23-16</inkml:trace>
  <inkml:trace contextRef="#ctx0" brushRef="#br0" timeOffset="73666.192">19025 13922 176 0,'3'-8'68'0,"-3"3"-52"0,0 0 8 0,0 2 2 16,-3 1 0-16,0-1 4 15,-3 3-5 1,0 0-3-16,-3 3-12 0,-3 5-9 0,-3 5-3 15,-2 8 1 1,2 8 2-16,0 11 2 0,3 5 3 16,6-3-5-16,9-5-1 15,6-3 0-15,6-10 2 16,6-5 3-16,5-9 2 16,4-7 1-16,3-6 2 15,0-13-1-15,-4-2 0 0,-2-11 3 16,-9-8 3-16,-6 0 0 15,-6 0 1-15,-9 0 0 16,-9 2 0-16,-3 4-6 16,0 7-2-16,0 5-15 15,1 3-8-15,-1 6-19 16,0 4-6-16,3 6-25 16,6 6-9-16,3 7-43 15</inkml:trace>
  <inkml:trace contextRef="#ctx0" brushRef="#br0" timeOffset="74056.1301">19439 13901 240 0,'-12'-10'90'0,"9"7"-70"0,-3 0 2 0,3 3-6 15,-3 3 2-15,-3 2 3 16,-3 3-6-16,-3 3-4 16,-3 7-6-16,1 9-6 0,2 10 0 15,9 5-1-15,6 3-2 16,9-5 3-16,6-6 2 16,5-7 0-16,4-9 2 15,3-7 2-15,6-11 4 16,-3-8 0-16,-1-8 2 15,-5-8 0-15,-6-10 1 16,-9-3 0-16,-9-3 2 16,-6 0-7-16,-6 6-2 15,-3 2 1-15,0 6 1 0,0 5-21 16,3 2-8-16,1 8-31 16,2 4-11-16,6 1-40 15,3 6-40 1,9 3 50-16</inkml:trace>
  <inkml:trace contextRef="#ctx0" brushRef="#br0" timeOffset="74372.2999">19731 13869 260 0,'-15'-2'96'0,"9"4"-75"0,-9 4-1 0,9-1-7 16,-6 6-9-16,0 7-1 15,0 9 3-15,6 10 3 16,3 5-4 0,9 3-3-16,6-5 1 0,9-3-2 0,6-6-1 15,2-9 7-15,-2-12 5 16,3-7 3-16,-3-11 3 16,-3-8 3-16,-7-8 2 15,-5-10 1-15,-6-3 2 16,-9 2-8-16,-9 1 0 0,-2 2-18 15,-7 3-6-15,-3 5-34 16,0 6-11-16,3 2-58 16,0 11-25-16,7 5 20 15</inkml:trace>
  <inkml:trace contextRef="#ctx0" brushRef="#br0" timeOffset="74895.8843">20097 13949 144 0,'3'2'55'0,"-3"1"-43"0,0 2 23 0,3 1 10 15,0-1 1-15,0 0 3 16,0-2-12-16,-3-3-3 16,0 0-19-16,0 0-5 0,2 0-2 15,1-3 0-15,3-2 0 0,0-3-2 16,0 0-1-1,0 0-6-15,-3-2 1 0,0-1-2 16,0 0-2 0,0 4 3-16,-3-1 2 15,0 2-2-15,3 4-2 0,0-1 2 16,-3 3 0-16,0 5-2 16,3 6 2-16,-3 5 1 15,3 8 2-15,-3 7 1 16,0 6 1-16,0 6-2 15,0-4-2-15,3-4-2 16,-3-3 1-16,0-9 3 16,0-2 1-16,0-2-10 15,0-6-5-15,0-5-36 16,3 0-16-16,-3-3-58 16</inkml:trace>
  <inkml:trace contextRef="#ctx0" brushRef="#br0" timeOffset="81622.439">16894 13912 144 0,'0'-8'55'0,"0"3"-43"0,-3-3 12 16,3 5 5-16,-3 0 0 16,-3-2 3-16,-3 0-9 15,0-1-1-15,-3 4-13 16,-3-1 1-16,-3 6 1 0,-2 5-9 16,-4 8 0-16,0 10-4 0,0 8 0 15,3 9 2-15,0 4 0 16,10 4 2-16,2-1 3 15,6-5-2-15,9-5-2 16,6-6 6 0,8-10 5-16,7-11-2 15,9-10 2-15,3-9-7 0,-1-7-3 16,-2-5-1-16,-9-11 1 16,-9-3 3-16,-6-8 2 15,-12-5 3-15,-6 3 1 16,-6 2-5-16,-6 8-4 15,0 6-1-15,0 5 1 16,3 5-12-16,0 8-3 16,3 3-32-16,6 7-10 0,6 4-65 15</inkml:trace>
  <inkml:trace contextRef="#ctx0" brushRef="#br0" timeOffset="82239.605">17162 14057 156 0,'-3'8'57'0,"3"-5"-44"0,-3 0 12 0,3-3 4 16,0 0 0-16,0 0 3 16,3 0-4-16,0-3-3 15,0-5-13-15,0-3-8 0,3-2 0 16,0-3-3-16,0 0 2 16,0-2-2-16,-1 2 2 0,1 0-4 15,-3 6-2-15,0 2 2 16,0 0 0-16,-3 2 1 15,3 4 0-15,0 7-3 16,-3 6 0-16,3 4 2 16,3 9 2-16,-3 5 4 15,0 6 2-15,-3 2 3 16,0-3 4-16,-3 1-6 16,0-4-2-16,-3-4-1 15,6-3-1-15,0-3-2 16,0-5-2-16,0-3 1 15,0-2-1-15,0-4-22 16,6-1-10-16,-6-6-77 16,3 2-46-16</inkml:trace>
  <inkml:trace contextRef="#ctx0" brushRef="#br0" timeOffset="83664.7828">22466 13846 140 0,'3'-8'55'0,"-3"2"-43"0,0 1 21 0,6 5 6 16,0 0-2-16,3 0 1 15,-9 0-8-15,6 5-4 16,-3 3-14-16,-6 6 1 0,-3 7 3 15,-3 3-6-15,-6 7-1 16,-3 6-5-16,0-2-3 16,0-3 4-16,-2-3 4 0,2-6-5 15,3-1 0-15,3-7 2 16,3-1 3-16,6-4-2 16,3-4 1-16,6-6-5 15,6 0-2-15,9-6 0 16,5 1-1-16,4-3-3 15,3 3 2-15,-3-1-1 16,-3 1-2-16,-4 0-2 16,-2 2 1-16,-3 1-10 15,-3-4-6-15,-3 1-19 16,0 0-8-16,0-1-27 16,-3 4-56-1,0-4 28-15</inkml:trace>
  <inkml:trace contextRef="#ctx0" brushRef="#br0" timeOffset="83938.0472">22648 13864 220 0,'-6'-5'82'0,"3"5"-64"0,3 3-2 0,0-3-5 15,0 5-4-15,0 5 1 16,0 9 11-16,0 10 7 15,-3 13-13-15,0 9-3 0,-3-1-2 16,6 0 0-16,0 0 2 16,0-5-5-16,0-5-1 15,0-5-2-15,0-6 1 0,0-8 0 16,0-5 1-16,0-6-18 16,0-2-5-16,0-8-66 15,6-2-71 1,-3-6 40-16</inkml:trace>
  <inkml:trace contextRef="#ctx0" brushRef="#br0" timeOffset="84625.2973">22898 13996 200 0,'0'6'77'0,"3"-6"-60"0,3 0 13 0,-6 0 1 0,0 0-14 15,2 0-2-15,1-3 8 16,6 0 5-16,-3-4-14 16,3-4-4-16,0 0 1 0,-3-2-9 15,6 0-1-15,-3-3 1 16,0 0 3-16,0 0-7 16,-3 0 0-16,0 3 2 15,0 5 4-15,-3 0-10 16,-3 3-3-16,0 2 6 15,0 3 6-15,0 6-6 16,3 2 1-16,-3 5 0 16,0 5 1-16,0 9 1 15,0 7 2-15,0 6-1 16,0 2 2-16,0 3-2 16,0-5 2-16,0-3-2 0,0-8 2 15,0-3-2-15,0-7-1 16,0-3 1-16,3-6 1 15,-3-2-10-15,0-2-4 16,0-4-21-16,-3-2-6 16,3 0-35-1,0 0-57-15,-3 3 28 16</inkml:trace>
  <inkml:trace contextRef="#ctx0" brushRef="#br0" timeOffset="85195.1771">22847 14340 148 0,'0'-2'55'0,"3"-1"-43"0,-3 3 14 0,0 0 4 0,6 3 2 16,0-1 6-16,3 1-4 15,0 0 2-15,12-3-20 16,2 2-5-16,1-2 0 0,0 0-7 16,0-2 0-16,0 2-4 15,-1-3-1-15,1 0 3 16,-3 1 1-16,-6-1-1 16,-3 3-2-16,-3 0-2 15,0 0 1-15,-3-3-15 16,-3 1-6-16,-3 2-51 15,0 0-22-15</inkml:trace>
  <inkml:trace contextRef="#ctx0" brushRef="#br0" timeOffset="89788.7627">16840 16730 160 0,'-3'-6'60'0,"3"1"-47"0,-3 2 13 0,3 1 0 15,0-6-8-15,-3 5-3 16,0-7 5-16,-3 4 1 16,-3-2-10-16,1 0 9 0,-4 3 3 15,-3 5-3-15,-3 5-1 16,0 9-9-16,-3 4-4 15,3 6-1-15,0 8-1 16,4 10-7-16,2 0-2 16,9 3 2-16,3 8 1 15,9-8 2-15,6 0 0 16,8-10 2-16,10-12 3 0,6-15 0 16,5-10 2-16,4-17-2 15,-3-7 2-15,-7-11 0 16,-11-3 1-16,-9 3-2 15,-12-11-1-15,-12 3-1 16,-9 6 0-16,-9-1-2 16,1 3-2-16,-1 3 1 15,0 10-1-15,6 3-18 16,3 7-5-16,6 1-38 16,6 10-13-16,9 1-43 15</inkml:trace>
  <inkml:trace contextRef="#ctx0" brushRef="#br0" timeOffset="90170.2831">17209 16632 184 0,'-23'-3'71'0,"11"8"-55"0,-3 9 9 0,9-4 1 16,-3 3-4-16,-3 9 1 16,0 9-1-16,0 9-2 15,6 5-10-15,6 3-4 0,6-3-2 16,9-6-5-16,6-7 1 16,9-8 0-16,8-14 2 15,7-12 1-15,-3-9 1 16,-1-10 0-16,-8-11 0 0,-6-2-2 15,-12-11-2-15,-9 5 1 16,-12-5 1-16,-9 6 1 16,-6-1 1-16,-6 3-5 15,0 10 1-15,1 6-20 16,5 8-7-16,6 5-35 16,3 5-12-16,9 9-22 15</inkml:trace>
  <inkml:trace contextRef="#ctx0" brushRef="#br0" timeOffset="90586.1719">17754 16581 184 0,'-36'0'68'0,"24"11"-52"0,-11 5 6 0,11-6-1 0,0 6-5 16,-3 8 1 0,0 5-1-16,3 3 0 0,3 8-8 15,3 2 4-15,9-2 1 16,6-6-6-16,9-2-4 0,9-11 0 15,6-8 0 1,5-5-1-16,4-10 1 0,3-9 2 16,-10-10 2-1,-5-8-3-15,-9-3-3 0,-12-5 2 16,-12 3 2-16,-9-6-2 16,-9 0 0-16,-3 3-1 15,-2 5-2-15,2 6-17 16,3 7-6-16,6 6-27 15,3 5-10-15,9 3-41 16</inkml:trace>
  <inkml:trace contextRef="#ctx0" brushRef="#br0" timeOffset="90903.3822">18037 16581 240 0,'-21'14'90'0,"9"9"-70"0,-3 17-1 16,9-19-6-16,-3 19 10 0,6 5 8 15,3 3-12-15,6-3-5 16,6 8-9-16,6-14-2 0,9-10 3 16,3-10-1-16,8-17 2 15,7-7-2-15,0-16 0 16,-4-5-1-16,-8-11 2 0,-15-11 1 15,-12 3 3-15,-15-8-3 16,-12 5 1-16,-6 3-10 16,-2 6 0-16,-1 7-18 15,3 6-4-15,3 2-39 16,6 10-16-16,6 1-41 16</inkml:trace>
  <inkml:trace contextRef="#ctx0" brushRef="#br0" timeOffset="91559.7929">19064 16671 148 0,'-3'-13'57'0,"3"3"-44"0,-3-4 10 15,3 9 2-15,-3-3 3 16,0 0 6-16,-3 0-4 15,-3 3 0-15,-3 0-17 16,-3 13-1-16,0 2-1 0,-3 11-6 0,1 6-1 16,-4 15-2-1,3 8 1-15,6-2 2 0,9 2 4 16,0-13 2-16,12 11 1 16,6-16-6-1,6-14-2-15,5-7 2 0,4-16 3 16,0-9 0-16,-3-9 0 15,-3-4-3-15,-10-13-1 16,-8 3 1-16,-9-10 1 16,-5 2-3-16,-7 2-1 15,-3 1-1-15,-3 8 1 16,3 2-9-16,3 11-3 16,3 5-20-16,3 5-6 15,3 9-31-15,6 2-10 16,12 5-35-16</inkml:trace>
  <inkml:trace contextRef="#ctx0" brushRef="#br0" timeOffset="91905.0663">19287 16592 272 0,'-36'0'101'0,"24"3"-78"0,-3 15-13 16,7-10-10-16,-4 19-4 15,0 4 4 1,3 9 10-16,3 5 5 0,6 0-7 16,9 0 2-16,9 3 1 0,11-9-6 15,1-7-1-15,3-11 0 16,0-10 2-16,-4-17 1 16,-2-1 1-16,-3-12 2 15,-6-7 1-15,-6-9 1 0,-9-7 0 16,-6-3-4-16,-6-5-3 15,-6 2-5-15,-3 0-2 16,-3 14 1-16,-3 2 2 16,4 8-16-16,-1 6-6 15,6 7-28-15,9 6-9 16,6 5-20-16,12 5-8 16,9-2-3-16</inkml:trace>
  <inkml:trace contextRef="#ctx0" brushRef="#br0" timeOffset="92237.1336">19623 16592 272 0,'-18'3'101'0,"10"5"-78"0,-10 7-9 16,9-1-8-16,0 10-6 16,-6 7 2-16,3 14 10 15,0 0 4-15,3 8-7 16,6 0-1-16,6 3-1 0,9-9-1 15,9-7 1-15,9-8-4 16,14-11 0-16,1-18 3 16,0-14 1-16,-1-10-1 0,-5-8-1 15,-6-8-1-15,-9-8 0 16,-13-6 0-16,-8 1 2 16,-8 0 6-1,-7 5 4-15,-9 3-4 16,-9 7-2-16,0 9-19 0,3 4-6 15,1 7-11-15,5 7-4 16,3 8-25-16,6 8-12 16,6 2-42-1</inkml:trace>
  <inkml:trace contextRef="#ctx0" brushRef="#br0" timeOffset="92552.2979">20070 16595 256 0,'-3'-3'96'0,"3"6"-75"0,-3-3 1 16,0 0-5-16,-3 8-10 15,-6 2-2-15,-3 9 6 16,-3 10 3-16,3 11-7 16,1 4-2-16,2 1 1 0,9 6-3 15,6-6 0-15,9-3 1 16,8-10 2-1,10-6-1-15,9-13 0 0,5-13 8 16,1-13 3-16,-6-5 1 16,-9-9 0-16,-10-12 6 15,-8-6 3-15,-12 0-1 16,-18-8 2-16,-11 5-9 16,-10 6-3-16,-3 5-28 15,4 8-11-15,5 5-46 0,6 8-18 16</inkml:trace>
  <inkml:trace contextRef="#ctx0" brushRef="#br0" timeOffset="93769.7075">22606 16560 236 0,'-3'-10'90'0,"0"10"-70"16,0-6 10-16,3 4 2 0,-3-4-7 16,-3 4 0-16,0-3-2 15,-3-1 0-15,-6 4-13 16,-3-1-1-16,-5 6 1 0,-1-1-6 16,-3 11-2-16,0 6-4 15,6 2 1-15,3-2 1 16,4 26 0-16,2-11-3 15,6 16 2-15,3-10 1 16,12 8 0-16,0-11 4 16,20-3 5-16,-2-2-5 15,9-19 0-15,-6 0-2 16,5-15-2-16,-5-4 3 16,3-17 0-16,-9-1 7 0,-3-13 6 15,-7 5 7-15,-14-8 3 16,0 6-9-16,-11-6-3 15,2 8-10-15,-9-5-3 16,3 11-17-16,-6 5-6 16,3 2-20-16,6 6-9 15,0 2-38-15,15 11-16 16,0 0-18 0</inkml:trace>
  <inkml:trace contextRef="#ctx0" brushRef="#br0" timeOffset="94352.9646">23082 16555 204 0,'-3'-5'77'0,"0"2"-60"0,0-2 13 15,3 5 3-15,-3-6-4 0,0 6 1 16,-3-2 0-16,-3-1 1 16,3 1-16-16,-8 4 2 0,-4 1 1 15,-6 5-6-15,-6 5-2 16,-3 11-5-16,1 13-4 16,-1 8-3-16,9 13-1 15,6 0-1-15,9-5 0 16,12 3 3-16,12-3 2 15,21-11 0-15,6-10 2 16,-1-8-2-16,4-17 2 16,5-14-2-16,4-12 2 0,3-13 0 15,-13-7 3 1,-11-9 10-16,-18-10 7 16,-15-6 8-16,-12 6 3 15,-12 5 1-15,-3 5 1 0,-5 4-28 16,2 6-12-16,0 4-37 15,6 10-13-15,6 6-41 16,21 2-117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16:35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18281 6429 160 0,'0'-18'60'15,"-3"7"-47"-15,3 1 8 0,0 7 0 0,3 0 0 16,-3 1 2-16,0 2 1 15,0 0 0-15,3 5-13 16,0 8 2-16,0 11 3 0,0 8 3 16,0 8 1-16,-3 2-11 15,3 0-3-15,-3 1-4 0,3-4 1 16,0-2-2-16,-3-2 2 16,0-6-4-16,0-8 0 15,0 0 1-15,3-8 2 16,-3-5-1-16,0-8 2 15,0-8-9-15,0-5-3 16,3-5-2-16,0-1-1 16,3 1 4-16,3-1 3 15,2 3-2-15,4 3 2 16,0 2 1-16,3 3 2 16,0 3-1-16,3 5 1 15,-3 3-3-15,-1 2 1 0,1 3 11 16,-6 3 4-1,-3 2 7-15,-6 5 3 0,-3 1 0 16,-6 2-1-16,-3 0-10 16,-6 0-4-16,-2-2-4 15,-4-6 1-15,-3-2-9 16,3-3-1-16,0-6-12 16,3-2-5-16,3-2-18 15,7-4-9-15,5-2-23 16,3-2-48-1,9-6 28-15</inkml:trace>
  <inkml:trace contextRef="#ctx0" brushRef="#br0" timeOffset="1">18641 6673 220 0,'-3'8'82'0,"3"0"-64"0,0 8 9 0,0-9-2 16,0 4-9-16,-3 2 1 16,3 1-10-16,0 1-4 15,0-1-2-15,3-1-15 0,0 0-3 16,0-5-35-16,0-3-14 16,0-5-26-16</inkml:trace>
  <inkml:trace contextRef="#ctx0" brushRef="#br0" timeOffset="2">18614 6519 108 0,'-6'-10'44'0,"12"4"-35"0,0-4-48 16,0 5-25-16</inkml:trace>
  <inkml:trace contextRef="#ctx0" brushRef="#br0" timeOffset="3">18841 6337 212 0,'-9'21'79'0,"15"0"-61"0,-6 19 1 16,0-16-1-16,0 7-3 0,3 6 0 15,-3 0-5-15,2 0-4 16,4-2-3-16,-3-1-3 0,3-2 1 15,0-6-30-15,-3-2-13 16,0-5-58 0</inkml:trace>
  <inkml:trace contextRef="#ctx0" brushRef="#br0" timeOffset="4">18727 6644 260 0,'-14'-3'99'0,"17"3"-77"0,8-3-18 0,-2 3-10 0,3-2 5 16,6-1 8-16,6-2-8 15,6 0-3-15,-4-1 2 16,4 4-22-16,0-1-6 0,3-2-67 16</inkml:trace>
  <inkml:trace contextRef="#ctx0" brushRef="#br0" timeOffset="5">19338 6641 188 0,'3'21'71'0,"3"-13"-55"0,2 5 13 0,-2-5 2 16,0 3-10-16,0 2 1 16,0 0-9-16,0 1 0 15,0-1-8-15,0-3-1 0,0-2 2 16,0-2-1-16,0-4 2 0,0-2 2 15,0-5 2-15,0-6-5 16,0-2-4-16,0-3-4 16,0-2 1-16,0-1-1 15,0 1-2-15,0 2 0 16,-3 3 3-16,0 2-13 16,0 3-6-16,2 3-9 15,1 0-5-15,0 2-28 16,0 3-54-1</inkml:trace>
  <inkml:trace contextRef="#ctx0" brushRef="#br0" timeOffset="6">19564 6675 168 0,'3'6'66'0,"0"-1"-52"0,3-2 3 16,0-1-2-16,6 1-6 0,-6-3 6 15,5 3-8-15,1-3 1 16,0-3-7-16,3-2-3 15,0-1 1-15,-3-2 0 16,0 3 1-16,-3-5-3 16,-3-4-2-16,-6 4 0 15,-3-1-4-15,-3 3 1 16,-3 0 2-16,-3 6 5 16,3 4 1-16,-9 6 3 15,0 3 2-15,3-1 2 16,1 4-1-16,2-1-1 15,3 0-3-15,6 0-2 0,3 1 1 16,6-1-12-16,9 0-5 16,-1-2-21-16,7-3-6 0,6-3-24 15</inkml:trace>
  <inkml:trace contextRef="#ctx0" brushRef="#br0" timeOffset="7">19885 6607 208 0,'-15'-6'77'0,"12"9"-60"0,-5 2-3 16,2 1-3-16,-3 2-4 15,-3 2 3-15,0 3-1 16,0-2 0-16,3 2-5 0,3 3-3 0,6 0 0 16,3 0-4-16,6 0 0 15,3 0-1-15,6-3 0 16,3-5-13-16,2-6-6 15,-2-4-112 1,3-1 74-16</inkml:trace>
  <inkml:trace contextRef="#ctx0" brushRef="#br0" timeOffset="8">20013 6408 160 0,'-6'11'60'0,"6"-11"-47"0,0 26 15 0,0-13 11 16,3 3-23-16,-3 8 4 15,6 0-12-15,0 5-5 16,3 0-2-16,-3 0-21 16,3-2 11-16,-3-1-91 15,3-2 55-15</inkml:trace>
  <inkml:trace contextRef="#ctx0" brushRef="#br0" timeOffset="9">19879 6578 220 0,'-12'0'82'0,"12"2"-64"0,9-4-11 0,0-1-11 15,3 0 0-15,3-2 1 16,3 0 0-16,0-3-20 16,6 2 13-16,-1-1-80 15,4 4 50-15</inkml:trace>
  <inkml:trace contextRef="#ctx0" brushRef="#br0" timeOffset="10">20153 6612 184 0,'-12'13'71'0,"12"-13"-55"0,3 24 2 0,-3-16-1 15,6 0-11-15,3 2 3 16,3 1-5-16,3 0 2 16,3-1-3-16,3-5 5 15,-1 3-5-15,1-8 8 16,-3 0-7-16,0-8 14 15,-3 3-10-15,-3-8 12 16,0 0-12-16,-6-8-4 16,-3 5-2-16,-9-5-16 15,3 2 8-15,-6-2-37 16,0 8 24-16,-6-1-95 16,3 6 63-16</inkml:trace>
  <inkml:trace contextRef="#ctx0" brushRef="#br0" timeOffset="11">20442 6644 208 0,'3'13'79'0,"-3"-13"-61"0,3 8 8 0,-3-5 3 16,0-1-17-16,0 1 20 15,0-1-18-15,0-2 22 16,0 0-21-16,0-2 8 15,0 2-13-15,0-8-4 16,3 3-3-16,0-11-7 16,6 2 2-16,3-4 1 15,0 2 1-15,5 0-5 16,1 6 3-16,6-1-34 16,3 6 19-16,0-1-126 15,-1 4 78-15</inkml:trace>
  <inkml:trace contextRef="#ctx0" brushRef="#br0" timeOffset="12">20287 6564 160 0,'3'-13'60'0,"0"13"-47"0,-6 0 19 16,0 0 5-16,0 0-6 16,-3-3 2-16,0 3-10 15,-3 3-4-15,-3 2-11 16,-2 1-5-16,-1 2 0 0,0 2-2 16,3 1 2-16,0 2-7 15,6 0-1-15,3 3-18 16,0-3-8-16,3 1-52 15,9-1-47-15,3-3 43 16</inkml:trace>
  <inkml:trace contextRef="#ctx0" brushRef="#br0" timeOffset="13">19939 6511 164 0,'-9'0'63'0,"9"0"-49"0,3 3 11 16,-3-3 2-16,6 0-7 16,0 0-1-16,6 0-5 0,3-3 1 15,2 1-8-15,4-1-4 0,0 3-2 16,0 0-4-16,0 0 2 16,-3 3-48-16,3-3-21 15,-4-6-18 1</inkml:trace>
  <inkml:trace contextRef="#ctx0" brushRef="#br0" timeOffset="14">21052 6538 192 0,'-9'3'74'0,"9"2"-58"0,-3 5-2 0,0 1-3 16,3 5 3-16,-3 0 5 15,3 2-5-15,0 3-1 16,0 1-7-16,6-1 0 0,0-3 1 16,3-2-6-16,0-3 0 0,0-2 3 15,3-6 2-15,3-5-7 16,0-5-4-16,-1-3-2 15,-2-3-1-15,0 1 5 16,0-1 1-16,-6 3-1 16,0 3 2-16,-3 0 1 15,0 2 0-15,0 3 0 16,3 5 2-16,0 1 1 16,0 2 1-16,3 0 0 15,0-1 2-15,3-1 1 16,0-4 3-16,-1-2 6 15,1-2 2-15,0-4 2 16,-3-1 2-16,-3-1-8 16,-3-3-1-16,-3-2-7 15,0 2-2-15,-3-2-2 0,0 2 1 16,-3 1-15-16,3 2-5 16,0 0-24-16,0 3-11 15,0-1-147 1,12-2 86-1</inkml:trace>
  <inkml:trace contextRef="#ctx0" brushRef="#br0" timeOffset="15">21418 6575 204 0,'0'10'77'0,"3"4"-60"0,0 10 2 0,0-14-4 15,0 3-6-15,-3 1 0 16,3-1-5-16,-3 0-1 15,3 0-1-15,0-2-10 0,0-3-5 16,0-3-79-16,3-2-41 16,-6-6 66-16</inkml:trace>
  <inkml:trace contextRef="#ctx0" brushRef="#br0" timeOffset="16">21341 6480 248 0,'-18'-6'93'0,"18"6"-72"0,0-2-26 16,3-1-15-16,0 0-15 16,3-2-2-16,3-3-45 15,3-2-19-15</inkml:trace>
  <inkml:trace contextRef="#ctx0" brushRef="#br0" timeOffset="17">21487 6474 172 0,'-3'53'66'0,"3"-18"-52"0,3 4-3 0,0-23-6 16,0 3 3-16,0-1 7 15,0 1-7-15,0-3-4 16,3 0-3-16,-4-3-10 0,4-5-4 16,3-6-46-16,0-4-41 15,6-9 30-15</inkml:trace>
  <inkml:trace contextRef="#ctx0" brushRef="#br0" timeOffset="18">21627 6329 220 0,'-6'2'85'0,"3"14"-66"0,6 8-8 16,-3-8-8-16,3 8 4 15,0 10 8-15,0 3 1 16,0 3 0-16,0 0-8 15,-1-3-5-15,4-3 0 0,0-2-4 16,0-6-2-16,3-5-31 16,0-7-15-16,6-9-52 15</inkml:trace>
  <inkml:trace contextRef="#ctx0" brushRef="#br0" timeOffset="19">22008 6294 200 0,'3'16'74'0,"-3"-16"-58"0,8 61 14 0,-5-34 18 15,0-4-27-15,0 14 15 16,0 1-22-16,0-1-1 16,0-3-8-16,0-5 1 15,0-2-3-15,-3-9 3 16,3-2-4-16,-3-5-7 16,0-4 2-16,0-7-21 15,3-2 14-15,0-11-21 16,3-1 18-16,3-7-6 15,3 5 10-15,3 0 8 16,0 8 1-16,0 3 22 16,0 8-11-16,-1 5 25 15,1 5-20-15,-6 3 15 16,-3 0-18-16,-9 0 1 0,3 2-8 16,-9-2-14-1,0-3 4-15,-6-5-46 16,7 0 28-16,-10-8-63 15,6 3 48-15,-3-9-77 0,6 1 64 0</inkml:trace>
  <inkml:trace contextRef="#ctx0" brushRef="#br0" timeOffset="20">22234 6617 204 0,'27'3'77'0,"-27"-3"-60"0,26 8 6 0,-17-8 5 15,3 2-17-15,0-4 4 16,3-1-10-16,-3-2 2 15,0 0-4-15,-6-6-2 16,3 0 0-16,-12-2 5 16,3 5-3-16,-12 0 8 15,3 6-7-15,-12 4 12 16,6 4-9-16,-9 4 18 16,6 6-13-16,-2 0 11 15,8 2-13-15,3 1-1 16,6 2-5-16,9 0-3 15,6-2 0-15,12-3-45 16,2-3 24-16,16-8-135 16,0-2 86-16</inkml:trace>
  <inkml:trace contextRef="#ctx0" brushRef="#br0" timeOffset="21">18096 7369 128 0,'-3'-3'49'0,"3"3"-38"0,0-3 15 15,0 3 3-15,0 0 1 16,0 0 2-16,0 0-11 16,0 6-5-16,0 4-9 15,0 3 4-15,0 6 4 0,0 5-5 16,3 0-1-16,0-3-5 16,3 0-3-16,0-3 2 0,3-2 2 15,0-2-2 1,0-4 0-16,3-5-1 0,0-2-2 15,0-6 1-15,0-2-1 16,0-3-3-16,-1 0 2 16,-2 0-4-16,0 3 1 15,0 0 2-15,-3 2 3 16,0 3-2-16,0 3 0 16,0 2 1-16,3 0 0 15,0 3 2-15,3-2 1 16,0-1-1-16,0 0 1 15,0-5 2-15,2 0 2 0,-2-2 5 16,0-4 5-16,-3 1 0 16,-3-3 1-16,-3 0-5 15,-3 0-3 1,0-2-5-16,-6-1-4 0,0 3-5 16,0 0-2-16,0 0-19 15,3 3-9-15,0 0-24 16,3-1-9-16,3-2-39 15</inkml:trace>
  <inkml:trace contextRef="#ctx0" brushRef="#br0" timeOffset="22">18528 7416 228 0,'-9'14'85'0,"9"-1"-66"0,0 5-8 0,0-5-6 16,0 1-5-16,0-1 2 15,0 0-1-15,0 0 2 16,3-2-2-16,0-3-16 0,3-3-7 16,0-5-71-1</inkml:trace>
  <inkml:trace contextRef="#ctx0" brushRef="#br0" timeOffset="23">18498 7321 272 0,'-15'3'101'0,"12"-3"-78"0,3 0-13 0,0 0-13 16,0 0-8-16,6 5 1 0,0 0-10 15,3 3-2-15,6-3-43 16,3 1-18-16,6-4 8 16,3-2 6-16</inkml:trace>
  <inkml:trace contextRef="#ctx0" brushRef="#br0" timeOffset="24">18730 7366 164 0,'-23'5'63'0,"11"3"-49"0,-3 5-4 15,9-5-5-15,-3 3-1 16,-3 5 5-16,0 0 1 16,3 2 4-16,3 3-7 0,3-5-2 0,6 3-1 15,6-6-2-15,3-2 1 16,3-3 0-16,3-6 3 15,0-4-3-15,2-6 0 16,1-8-3 0,-3-5-1-16,-3-6 1 0,-3-5 0 15,-6-5 2 1,-3-2 1-16,-6-1 10 16,3 6-8-16,-6-1 7 15,3 6 9-15,0 8 4 16,0 5-13-16,0 8-5 15,0 8-4-15,0 13-3 0,3 14 1 0,3 10-4 16,3 0 2-16,3 0 1 16,0 0 2-16,9-3-1 15,-3-2-1-15,0-5-10 16,-1-6-4-16,4-5-42 16,0-6-17-16</inkml:trace>
  <inkml:trace contextRef="#ctx0" brushRef="#br0" timeOffset="25">18983 7154 236 0,'-3'0'88'0,"3"3"-69"0,-3 0-5 16,3 13 8-16,0 7-4 15,0 9-4-15,-3 8-1 16,3-3-8 0,0-3-3-16,0 1 1 0,3-4-2 0,0-2-1 15,0-5-32-15,0-5-16 16</inkml:trace>
  <inkml:trace contextRef="#ctx0" brushRef="#br0" timeOffset="26">18864 7366 228 0,'3'-3'88'0,"6"6"-69"0,-3-3 4 16,0 0-4-16,3 0-10 15,3-3-3-15,3 1-3 16,0-1 0-16,3-2-2 16,2-3-34-16,-2 0-14 0,3-3-54 15</inkml:trace>
  <inkml:trace contextRef="#ctx0" brushRef="#br0" timeOffset="27">19094 7199 180 0,'-9'11'68'0,"9"7"-52"0,0 22-1 16,0-21-4-16,0 7 12 0,0 1 8 15,0 2-10-15,0-3-2 16,0-2-11-16,0-3-3 0,0-2-1 16,0-6-2-16,0-3 1 15,3-4-2-15,0-6 2 16,3-6-9-16,2-2-3 15,4-5-2-15,0-3 1 16,3 3 4-16,-3 3 3 16,-3 2 26-1,3 5-12-15,0 3 11 16,0 8-6-16,-3 3 0 0,0 2-7 16,-1 0-1-1,-2 3-4-15,0 0-5 0,0-3 0 0,0-2-81 31,3-1 45-31,0-2-27 16,3-3-30-16,9-2-15 0</inkml:trace>
  <inkml:trace contextRef="#ctx0" brushRef="#br0" timeOffset="28">19617 7408 168 0,'-3'0'66'0,"3"0"-52"0,-3 3 17 0,0-3 18 16,3 5-28-16,-5 1 6 15,2 4-17-15,-3 1-4 16,0 2 1-16,0 0 0 16,3 0-3-16,0-2-1 15,6 2-1-15,6-5 7 16,0 3-5-16,2-6 8 15,1 3-8-15,3-11 5 16,3 3-5-16,-3-8 5 16,3 3-6-16,-3-8 3 15,-6 0 4-15,-6-3 3 16,-3 3-9-16,-9-1-2 16,-3 1-2-16,0 0-5 0,0 2 1 15,-3 1-84 1,6 4 48-16,0 1-28 0</inkml:trace>
  <inkml:trace contextRef="#ctx0" brushRef="#br0" timeOffset="29">19915 7107 220 0,'-6'-24'85'0,"3"19"-66"0,0-6 19 16,0 8 3-16,0 1-8 15,-3-1 0-15,0 6-16 16,-3 7-5-16,0 4-8 16,1 4-1-1,2 6-1-15,-3 16 1 0,3 7-2 0,3 1-1 16,3-3 1-16,3-3-1 16,0-2 0-16,0-8-9 0,0-6-4 15,0-5-26-15,0-5-13 16,0-11-151-1,-3-10 93 1</inkml:trace>
  <inkml:trace contextRef="#ctx0" brushRef="#br0" timeOffset="30">19719 7340 256 0,'3'0'96'0,"14"-3"-75"15,7-2-3-15,-9 5-6 0,3 0-5 16,6-3 3-1,3 0-10-15</inkml:trace>
  <inkml:trace contextRef="#ctx0" brushRef="#br0" timeOffset="31">20784 7332 108 0,'0'-11'41'0,"3"3"-32"15,-3-5 13-15,3 8 3 0,-3-3 15 16,-3 0 10-1,-3 0-10-15,-6 2-3 0,0 4-21 16,-8 2-1-16,-4 5 1 0,-3 8-4 16,0 6-2-16,0 7-5 15,1 3-4-15,5 3 0 16,6 0-1-16,6-3 0 16,9 0 0-16,6-5-5 15,6-3 1-15,3-5 2 0,6-5 1 16,2-9 3-1,1-4 3-15,-3-12-7 0,0-4 0 16,-6-6 2-16,-3-8 2 16,-3-7 0-16,-6-6-2 15,-3-3 1-15,0 3 1 16,-6 0-1-16,0 11 2 16,0 7 7-16,0 6 5 15,3 5-3-15,0 6-2 16,0 7-8-16,3 8-3 15,0 11 0-15,3 11 0 16,3 7 1-16,3 6 0 16,0 5 0-16,5-6 0 15,1-2-7-15,3-5 0 0,0-5-30 16,3-6-11-16,-3-8-74 16</inkml:trace>
  <inkml:trace contextRef="#ctx0" brushRef="#br0" timeOffset="32">21034 7292 268 0,'-15'-8'101'0,"9"11"-78"0,-3-1 2 16,4 1-5-16,-4 5-7 16,-3 5 0-16,-3 3-3 15,0 0 1 1,3 5-6-16,0 3-3 0,3 2-4 15,6-2 1-15,3-3 1 16,6 0 2-16,3-7-1 16,3-4-3-16,3-2 1 0,0-8-8 15,0-5-2-15,0-3 4 0,-4-5 1 16,-2-6 1-16,-3 1 4 16,-3-1 0-16,0 3 3 15,-3 3 1-15,0 5 1 16,0 3 0-16,0 5 2 15,0 0-3-15,3 8-2 16,3 5-3-16,3 0 1 0,3 6-1 16,3-1 0-16,0 1 4 15,0-3 1 1,3-6-26-16,-4-2-9 16,1-3-35-16,6-7-15 0,0-9-11 15</inkml:trace>
  <inkml:trace contextRef="#ctx0" brushRef="#br0" timeOffset="33">21257 7144 264 0,'-11'-3'101'0,"11"6"-78"0,-3 7-9 16,3-2-10-16,0 6 6 15,0 4 5-15,0 8 1 16,0 9 3-16,0 5-10 0,3-3-3 0,0 2-2 15,0-2-2-15,0-5-2 16,-1-5-19-16,1-4-10 16,0-4-43-16,0-6-18 15,0-2-11 1</inkml:trace>
  <inkml:trace contextRef="#ctx0" brushRef="#br0" timeOffset="34">21118 7268 220 0,'3'-5'82'0,"5"2"-64"0,4-2 7 0,-3 5-1 16,6-3-11-16,0 1 0 0,6-4-5 15,3 1-3-15,3 0-38 16,-4-1-94-1,4 6 67-15,3-2-51 0</inkml:trace>
  <inkml:trace contextRef="#ctx0" brushRef="#br0" timeOffset="35">21496 7250 220 0,'-12'0'85'0,"9"0"-66"0,-3 0 5 15,3 2 1-15,-3 1-14 16,0 5-1-16,-3 0-4 0,-3 2 1 15,0 6-4-15,-3 5-2 16,3 1 2-16,3-1-2 0,3 0 2 16,4-3-4-1,2 1 0-15,5-6 1 16,4-2 2-16,3-6-1 0,0-5-1 16,3-5-2-16,0-3-1 15,-3-3 2-15,0-2 0 16,-3-3-2-16,0-2 2 15,-3 2 1-15,0 0 2 16,-3 3 3-16,-1 5 2 16,1 2-1-16,0 4 1 15,0 7 2-15,0 6 5 16,3 4-6-16,3 4-2 0,0 0-3 16,3 2-3-16,0 3 1 15,3-3 1-15,0-3-12 16,-3-2-3-1,3-5-34-15,-1-3-12 16,4-8-53 0</inkml:trace>
  <inkml:trace contextRef="#ctx0" brushRef="#br0" timeOffset="36">21793 7046 220 0,'-3'-3'85'0,"3"3"-66"0,0 3-6 0,0 2-6 16,0 3 6-16,0 5 8 15,3 8 5-15,-3 9 4 16,0 7-16-16,0 5-4 16,0 3 1-16,0 3-7 0,0-9 0 15,3 1-7-15,-3-8-2 16,6-6-31-16,-6-5-14 15,0-5-65 1,0-5-30-16,0-11 71 16</inkml:trace>
  <inkml:trace contextRef="#ctx0" brushRef="#br0" timeOffset="37">21665 7279 276 0,'-6'-6'104'0,"9"6"-81"0,6 0-6 16,-3 0-7-16,0 0 0 16,6-2 3-16,0-1-6 15,6 3-4-15,3 0-18 16,-3 0-49 0,2 3 34-16,-2-3-99 15,3 2 72-15</inkml:trace>
  <inkml:trace contextRef="#ctx0" brushRef="#br0" timeOffset="38">21939 7281 232 0,'-3'6'88'0,"3"-6"-69"0,12 21-3 0,-9-11 16 16,3 1-20-16,0 5 21 15,3 0-19-15,-3 0 0 16,3 2-9-16,0 1-5 15,3-3-1-15,-3-3-28 16,-1-3 16-16,1-2-70 16,0-2 47-16,0-9-81 15,0-2 66-15</inkml:trace>
  <inkml:trace contextRef="#ctx0" brushRef="#br0" timeOffset="39">22147 7271 220 0,'-5'5'85'0,"5"-5"-66"0,-6 24 10 16,3-11 19 0,0 0-28-16,-6 11 29 15,0 5-29-15,-6 6 6 16,3 2-16-16,-6 2-6 16,3-2-2-16,0 3-7 15,3-6 3-15,1-4-34 16,5-4 19-16,0-7-60 15,6-6 42-15,3-11-93 16,3-2 72-16</inkml:trace>
  <inkml:trace contextRef="#ctx0" brushRef="#br0" timeOffset="40">22213 7340 228 0,'-6'0'85'0,"6"0"-66"0,3 5-8 0,-3-3 5 15,0 4-11-15,0 7 22 16,0 6-15-16,-3 7 16 16,3 0-15-16,-3 9 4 15,0-1-10-15,-3 3-2 16,6 0-3-16,-6-2 3 16,6-4-3-16,-6-7-1 15,6-3 0-15,-3-7-8 16,6-4 4-16,-3-12-8 15,3-4 7-15,-3-12-1 16,3-1 3-16,0-15 2 16,3 5 0-16,0-19-5 15,0 8 3-15,3-7-1 16,3 7 1-16,3 0 8 16,0 9-3-16,-4 2 10 15,7 7-7-15,-3 9 14 16,3 8-11-16,-6 8 20 15,-3 7-16-15,-6 9 13 0,3 2-15 16,-12 3 6 0,0-1-10-16,-6-1-4 15,0-1-2-15,-3-5-30 16,3-3 16-16,-6-5-61 0,13 0 42 0,-4-11-103 16,3-2 76-16,6-11-70 15,6 3 75-15</inkml:trace>
  <inkml:trace contextRef="#ctx0" brushRef="#br0" timeOffset="41">22421 7295 264 0,'3'5'101'0,"-3"-5"-78"0,15 16 0 0,-9-11 7 16,3 3-19-16,3-3 17 16,-3 3-16-16,9-3 7 15,-3 3-11-15,0-8 0 16,-1 0-5-16,1-5 0 15,0 0-1-15,-6-6-2 16,6 1 1-16,-9-6-8 16,-3 5 4-16,-6-2-8 15,0 2 7-15,-6 3-3 16,0 8 4-16,-9 6 11 16,0 4-5-16,-8 9 9 15,5 2-8-15,0 3 5 16,6 2-5-16,6 1 0 15,6-1-2-15,9 1-2 16,6-4 1-16,9-4-21 16,3 0 11-16,8-12-122 0,4 1 72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18:24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3267 13967 148 0,'-3'0'55'0,"3"3"-43"0,3 0 12 0,-3-3 5 16,0 0 0-16,0 0 3 15,0 0-4-15,0 0-3 16,0 0-13-16,3 2-1 0,0 1 2 16,-3-3-3-16,3 0 2 15,3-3-5-15,0 1 1 16,0-4-7-16,0 1-1 15,0 0 0-15,0-1 0 16,3 1 0-16,0 0 0 16,0 0-3-16,0-1 2 15,-1 1 1-15,-2 2 0 16,0 1 0-16,-3-1 0 16,0 0-3-16,-3 3 2 15,0 0 1-15,0 0 2 0,0 0-3 16,0 6 0-16,3 2-1 15,-3 2 0-15,0 6 6 16,0 3 2-16,0-1-2 16,0 3-1-16,0 3-1 15,0-3 1-15,3 3-2 16,-3-5 2-16,0-3-2 16,0-3-1-16,0-5-32 15,0 2-14-15,-3-2-63 16,3 0-38-1,0-3 66-15</inkml:trace>
  <inkml:trace contextRef="#ctx0" brushRef="#br0" timeOffset="255.282">3240 14205 200 0,'-6'6'74'0,"9"-6"-58"0,0 0 14 0,0 2 1 16,3 1-7-16,6-3-2 15,3 0-6-15,9 0 0 16,3-3-9-16,-1 1-4 0,1-1-2 16,-3 0-1-16,0 1 2 15,-6-1-8-15,0 1-3 16,-6-1-28-16,-1 0-12 0,1 3-58 15</inkml:trace>
  <inkml:trace contextRef="#ctx0" brushRef="#br0" timeOffset="933.5031">3452 13862 128 0,'-6'-8'49'0,"3"8"-38"0,0-8 10 0,0 8 2 0,0-3 6 15,-3 0 7-15,0-2-13 16,-9 2-5-1,0 1-11-15,0-1-1 0,0 3 4 0,-2 0-2 16,-1 0 1-16,0 3-5 16,-3 2-1-16,0 3-1 15,0 3 1 1,0 2-4-16,4 3 0 0,-1 2-1 16,3 6 0-16,-3 5 2 15,3 8 0-15,3 11 2 16,6 2 1-16,6-2-1 15,0-3 1-15,9-6-2 16,9-4-1-16,12-6 5 16,14-5 1-16,10-8-2 15,3-11-1-15,2-8-1 0,1-10 1 16,-4-8-4-16,-2-8 0 16,-10-6 12-16,-11-4 7 15,-15-4 4-15,-15-2 2 16,-12 6-9-16,-9 2-4 15,-6 5-4-15,-5 8 0 16,-1 5-9-16,0 6 0 16,0 5-42-16,1 6-16 15,14 4-73 1</inkml:trace>
  <inkml:trace contextRef="#ctx0" brushRef="#br0" timeOffset="2149.4108">6229 14034 172 0,'0'-6'66'0,"3"1"-52"0,0 2 14 15,0 1 5-15,-3-1-6 16,3 0 1-16,0 1-6 16,0-4-4-16,3 1-10 15,3 0-1-15,-1-3 0 0,4 0-1 16,3 3 1-16,0-1-4 15,0 4 0-15,0 4-3 16,0 4-1-16,-3 4-1 16,0 3 0-16,-6 6 6 15,-6 2 2-15,-6 8 2 0,-6 0 0 16,-3 3-11-16,-3 0-3 16,0-6-2-1,3-2 2-15,3-5 2 16,3-3 2-16,3-3-1 0,3-5 1 15,3 0 6-15,3-3 2 16,3-2 2-16,6-3 0 16,3 0-2-16,3 0-1 15,6 0-6-15,0 0 1 16,-1 0 0-16,1 0 0 16,-6 0 0-16,0 2 2 15,-3 1-12-15,-3 0-3 16,-3-1-23-16,-3 1-9 15,-6-3-25-15,0 0-8 16,3 5-3 0</inkml:trace>
  <inkml:trace contextRef="#ctx0" brushRef="#br0" timeOffset="2686.6904">6449 13912 120 0,'-3'-16'46'0,"3"13"-35"0,-3-5 7 0,3 6 4 16,-3-4-2-1,0 1 3-15,0 0-4 0,-3-3 0 16,0 3-10-16,-3-3 6 0,-3 2 4 15,1 1-1-15,-4 0-1 16,0 2-3-16,-3 0-1 16,0 3-12-16,-3 3-3 15,0 2 3-15,1 3 1 16,-4 3-3-16,-3 5 1 16,3 2 0-16,-3 4 2 15,4 4 1-15,2 8 3 16,6 11 1-16,6 6 1 15,9-1-7-15,12 0 0 16,6-5 1-16,5-3 1 0,7-4 1 16,6-9 2-16,9-6-1 15,5-9 2-15,10-6 0 16,2-11 1-16,-2-10 0 16,-10-8 0-16,-8-11 2 15,-6-13 1-15,-12-5 6 16,-10-3 1-16,-11 0-5 15,-9 8 0-15,-11 2-10 16,-10 6-2-16,-3 3-17 16,-3 10-6-16,1 3-47 15,2 13-17-15,6 3-42 16</inkml:trace>
  <inkml:trace contextRef="#ctx0" brushRef="#br0" timeOffset="7762.3204">10179 10184 200 0,'-9'-11'77'0,"0"19"-60"0,15-13 13 0,-3 2 1 16,-3 3 1-16,3-2 4 16</inkml:trace>
  <inkml:trace contextRef="#ctx0" brushRef="#br0" timeOffset="7971.7649">10173 10173 469 0,'0'11'26'0,"3"-3"-9"16,-3 5-14-16,6 3-2 16,-9 5 8-16,0 5 5 0,0 4 0 15,0 1 2-15,0 1-7 16,3 0-3-1,0-3-3-15,3-3-3 16,-3-7 1-16,0-1-1 16,0-7-7-16,0-3-3 0,0-5-36 15,-6-1-9 1,3-4-5-16,0-4-16 16,6-7-4-16,3-3-10 15</inkml:trace>
  <inkml:trace contextRef="#ctx0" brushRef="#br0" timeOffset="8334.8151">10164 10229 228 0,'-6'-19'88'0,"0"17"-69"0,18-4 17 0,-12-2 5 16,3 8-9-16,3 11-1 15,3-14-13-15,-3-2-6 16,-3 2-7-16,3 1-6 0,3 2 0 16,-4 8 3-16,7-11 1 15,0 6-1-15,3-6-2 16,-3 8 3-16,0-7 0 16,0-6 3-16,3 5 1 15,-3-2-3-15,0 2-1 16,-1-2-3-16,1-3-1 15,-3 11 1-15,0-9 0 16,-3 4-16-16,0-1-4 0,-3-2-8 16,-3 5-2-16,3-11-11 15,-3 11-1-15,0 5-49 16,3 3-40 0,-3 0 49-16</inkml:trace>
  <inkml:trace contextRef="#ctx0" brushRef="#br0" timeOffset="8619.611">10170 10366 184 0,'-6'-2'71'0,"3"2"-55"0,12 2 15 0,-6 1 3 15,3-3 0-15,0 3 16 16,9-6-6 0,2 3-23-16,1-3-6 15,0 3-5-15,0 0 0 16,0-2-5-16,-3-1-1 16,3 0-2-16,-4 1-4 0,-2 2 1 15,0 0-8-15,0 0-2 0,-3-3-36 16,0 1-16-16</inkml:trace>
  <inkml:trace contextRef="#ctx0" brushRef="#br0" timeOffset="9564.4455">10182 11372 192 0,'0'-8'74'0,"-12"8"-58"0,30-8 16 0,-18 8 2 0,3 0 3 16,0 3 2-16,-3 2-13 15,0-5-3-15,0 8-13 16,0 10-4-16,0 11-2 0,-3 3 4 16,0-3 5-16,0 3-3 15,3-3 0-15,-6-2-4 16,6-4-1-16,6-1-6 15,-9-4 1-15,3-5-7 16,-6-5 0 0,0-2-81-1,3-1-33-15,3-5-1 16</inkml:trace>
  <inkml:trace contextRef="#ctx0" brushRef="#br0" timeOffset="9866.2756">9985 11372 228 0,'-12'0'88'0,"12"0"-69"0,3-3 11 15,0 6 1-15,-3-3-6 0,6 2 0 16,3-2-2-16,6 0 0 15,3-2-13-15,12-3-1 0,5 2 1 16,4 3-2-16,0 0 1 16,-3 5-5-16,-7-2-3 15,-5 2 0-15,-3-2-1 0,-3 2 2 16,-3 0 1-16,-3-5-28 16,-1 3-12-16,-2-3-42 15,3 0-17-15,-3-11-15 16</inkml:trace>
  <inkml:trace contextRef="#ctx0" brushRef="#br0" timeOffset="10709.3386">10232 12602 156 0,'-3'-5'60'0,"3"5"-47"0,-6 0 28 0,3 2 8 0,6-2-11 16,-3 6-4-16,0 2-14 15,-6 2-2-15,6 6-11 16,0 8 2-16,0 2 4 0,-3 9-1 15,3-1 1-15,0 1-7 16,0-9-4-16,0-5 3 16,-3-2 1-16,6-3-7 15,-6-3-4-15,3-8-24 16,6 0-9-16,-6 1-13 16,0-17-4-16</inkml:trace>
  <inkml:trace contextRef="#ctx0" brushRef="#br0" timeOffset="11005.3977">9997 12578 256 0,'-6'-2'96'0,"6"2"-75"0,9 5 3 0,-3-2-2 15,3-3 6-15,6 2 4 16,6-2-3-16,8 3-1 16,13-3-15-16,3-3-8 0,-1 1-3 15,-5-1-2-15,-9 3 2 16,-6 0 3-16,3 0 2 0,2 0-3 16,-2 0-1-1,-9 0-28-15,-6 3-10 16,-3-1-23-16,0-2-8 15,-3-2-60-15</inkml:trace>
  <inkml:trace contextRef="#ctx0" brushRef="#br0" timeOffset="13016.0787">5000 12613 156 0,'0'-6'57'0,"0"6"-44"0,2-2 25 0,-2 2 10 0,0 0-9 15,0 0-2-15,0 0-17 16,3 5-7-16,0 0-8 16,0 3-2-16,3 8 1 0,-3 5 4 15,0 6 3-15,6 5-2 16,-6 2 0-16,3 3-5 16,0-5-3-16,-3-11 0 15,3 0-1-15,-6 0 0 16,3-8 0-16,3-2-29 15,-6-3-13-15,0-3-14 16</inkml:trace>
  <inkml:trace contextRef="#ctx0" brushRef="#br0" timeOffset="13332.5571">4901 12607 204 0,'-12'3'77'0,"6"-6"-60"0,6 3 24 0,0 0 6 16,0 0-18-16,3 0-5 16,3 0-7-16,-6 0 2 15,12 0-11-15,3 0 4 0,6-2 2 16,6-1-3-16,3 3-1 15,8-3-9-15,1 3 0 16,-6 0-1-16,-4-2 2 0,-2 2-3 16,-6-3 0-16,-3 1-21 15,-6 2-10-15,-3 0-39 16,0-3-17-16</inkml:trace>
  <inkml:trace contextRef="#ctx0" brushRef="#br0" timeOffset="14397.7829">3904 12790 160 0,'18'-8'60'0,"-21"13"-47"0,6-7 10 0,-6 2 3 16,6-3-4-16,-3 3-1 16,-3 0-3-16,0-3-1 15,0 6-9-15,-3-3 8 0,0 3 4 16,-9 7-13-16,0 1-3 15,-17 10-5 1,2 5-1-16,3-2 2 16,-3 5 2-16,1 6 1 15,-1 10-4-15,6 5 1 16,0 6 2-16,6 7 3 16,3 1-2-16,6 4 0 15,9 4-1-15,9-1-2 16,12-5 1-16,21 1-1 15,6-9-5-15,2-5 1 16,-2-11-47-16,2-10-18 16</inkml:trace>
  <inkml:trace contextRef="#ctx0" brushRef="#br0" timeOffset="15266.2547">6163 12906 168 0,'-6'-10'66'0,"12"23"-52"0,-9-13 6 0,3 5-3 15,0-7 3-15,0 2 2 16,6-3-7-16,0-2-2 16,-3 7-7-16,3 4 0 0,3 4 4 15,3 1 3-15,0 7 2 16,3 4-15-16,0 7-4 15,0 5 10-15,-4 8 7 0,-2 14-4 16,-3-3 0-16,-3 2 1 16,-6-2 4-16,-6-2-4 15,1-4 2-15,-10-2 2 16,6-2 1-16,-3-4-8 16,-6-4-4-1,3-6-5-15,-3-3 1 16,1-5-17-16,2-5-8 0,-3-5-30 15,6-3-15-15</inkml:trace>
  <inkml:trace contextRef="#ctx0" brushRef="#br0" timeOffset="21865.2619">4997 11340 212 0,'0'-5'79'0,"3"5"-61"0,2-6 4 15,-5 6-4-15,0 0 4 16,3 0 6-16,3 3-9 15,0 2-1-15,-6 9-10 16,0 4-3-16,3 11-1 0,0 6 2 16,-3 4 1-16,0-2 1 15,0 0 2-15,-3 0-5 16,3-5-1-16,0 0-2 16,6-8-2-16,-6-6-10 15,3-2-6-15,-3-3-25 16,0-7-11-16</inkml:trace>
  <inkml:trace contextRef="#ctx0" brushRef="#br0" timeOffset="22168.4086">5062 11292 284 0,'-12'-8'107'0,"18"11"-83"0,-3-6 10 0,6 1 0 16,-3 2-15-16,0 0-1 15,9 0-6-15,-3-3 0 16,17 1-7-16,-2 2-3 0,0 2-1 16,0-2-1-16,-6 0-7 15,-1 0 0-15,-5 0-57 31,0 3 36-31,-3-1-18 0,-3 1-27 16,0 0-61 0,-6 2 26-16</inkml:trace>
  <inkml:trace contextRef="#ctx0" brushRef="#br0" timeOffset="22384.1095">5023 11552 244 0,'-15'13'90'0,"18"-8"-70"0,6-13-1 0,-9 8 14 16,9 3 1-1,3 0-8-15,12-3-3 16,6 0-13-16,5-3-2 0,1 0-1 16,-6 1-1-16,0 2-1 15,-3 0-19-15,-4 0-5 16,-5 0-37-16,0 2-14 15,-3-4 232-15,-3-12 106 16</inkml:trace>
  <inkml:trace contextRef="#ctx0" brushRef="#br0" timeOffset="23150.5378">5205 10081 212 0,'0'-6'82'0,"24"6"-64"0,-24 8 18 0,0-5 4 15,0 2-8-15,-3-5 1 16,6 16-14-16,-6 8-4 16,6 2-9-16,-3 6 3 0,0 5 3 15,3-2-6-15,-3 2-1 16,0-3-1-16,3-2 0 16,-3-1-2-16,0-4-2 15,0-1-15-15,-3-7-7 16,0-1-22-16,3-7-8 15,0-8-27-15,0-3-13 16</inkml:trace>
  <inkml:trace contextRef="#ctx0" brushRef="#br0" timeOffset="23407.7768">4931 10141 280 0,'-12'-15'107'0,"15"12"-83"0,0-2 4 0,0 2-4 0,3 3-8 16,6-5 1-16,9-1-3 15,6-1 1-15,14 1-8 16,7 1 0-16,2 0 0 0,-5 2-3 16,-3-2-1-16,-4-1 5 15,-5 4 3-15,-3-1-13 16,-6 3-5-16,-6 0-8 0,-3 0-2 15,-4 0-12-15,1-3-4 16,-6 1-38-16,0 2-17 16</inkml:trace>
  <inkml:trace contextRef="#ctx0" brushRef="#br0" timeOffset="29095.9708">15215 10298 176 0,'6'-6'66'0,"0"9"-52"0,-3 2 12 0,-3 3 4 0,0-3-9 16,-3 1 0-16,3 4-1 15,-3 4 2-15,0 4-12 16,3 1-1-16,-6 2 1 0,3 0-4 16,0 3 2-16,0-3-5 15,-3 0-2-15,9-8-5 16,-6-2-2-16,3-3-35 16,0-6-15-16,6-4-51 15</inkml:trace>
  <inkml:trace contextRef="#ctx0" brushRef="#br0" timeOffset="29429.5626">15028 10271 200 0,'-3'-10'77'0,"3"17"-60"0,3-12 10 0,-3 5 4 15,3-2-4-15,-1-1 6 16,4 0-18-16,3 3 1 16,3 3-11-16,9 0 9 15,6 2-8-15,6 0 3 16,-1 3-5-16,1-3 0 15,0 1-2-15,-3-6 1 16,-1 2-2-16,-5-4-36 16,0-1 19-16,-3-2-130 15,-3 5 81-15</inkml:trace>
  <inkml:trace contextRef="#ctx0" brushRef="#br0" timeOffset="30629.6">15138 11443 156 0,'6'0'57'0,"3"-5"-44"0,-3 0-4 0,2 7 48 16,-5 1-17-16,3 2-10 15,0 8-6-15,0 6-15 16,0 5 3-16,-9 2 4 0,3 3-8 16,0 0-4-16,-3 3-3 15,3 0 1-15,0 0-1 16,3-6 2-16,0 1-2 16,-3-9 2-16,6-2-11 15,-6-8-4-15,6-5-45 16,-9-6-18-16,3-8-25 15</inkml:trace>
  <inkml:trace contextRef="#ctx0" brushRef="#br0" timeOffset="30851.7005">15150 11496 280 0,'-18'-10'104'0,"21"-4"-81"0,-3 14 12 15,6 0 0-15,-3 0-15 0,0 0-5 16,14 0-12 0,4-5-2-16,3 0-3 0,0 2 0 15,3-2 0-15,0 0 0 16,-1-1-25-16,-2 6-11 16,-3 0-30-16,-6 3-10 0,-6 0-24 15</inkml:trace>
  <inkml:trace contextRef="#ctx0" brushRef="#br0" timeOffset="31047.3239">15212 11607 292 0,'-15'3'110'0,"27"-8"-86"0,-15 5 2 16,3 0-3-16,9 0-13 15,3 0-1-15,3-3-5 16,3 0-1-16,6 1-1 15,2-1-4-15,1 0 1 0,0 1-17 16,0 2-5-16,-4 2-49 16,-8 1-18-16,-3 2-15 15</inkml:trace>
  <inkml:trace contextRef="#ctx0" brushRef="#br0" timeOffset="31978.4492">19186 11480 156 0,'-3'-26'57'0,"3"26"-44"0,6-5 16 0,-6 2 22 15,0 6-29-15,0-1 30 16,3 6-31-16,-3 5 14 15,3 6-20-15,-3 2-6 16,3 3-6-16,-3 5 0 16,3 3-2-16,-3 7-1 15,0 4 1-15,0-12-1 16,0 4 0-16,0-9-3 16,-3-2-37-16,3-11-18 15,0-5-59-15,-3-10-24 16</inkml:trace>
  <inkml:trace contextRef="#ctx0" brushRef="#br0" timeOffset="32202.0389">18974 11470 304 0,'-3'-8'112'0,"9"18"-87"0,0-15 2 16,3 8-4-16,6-3-11 15,9-3-6 1,6 0-4-16,14-5-1 16,4 6-1-16,6-1 2 0,-4 3-8 15,-2 3-1-15,-6-6-38 0,-7 3-15 16,-5-5-65 0</inkml:trace>
  <inkml:trace contextRef="#ctx0" brushRef="#br0" timeOffset="33075.7899">19204 10250 220 0,'-3'-13'82'0,"3"13"-64"0,3 2 7 16,0-2 16 0,0 0-24-16,0 0 13 0,0 3-19 15,0 0-1-15,0 5-6 0,-1 5-3 16,4 3 0-16,-3 8-4 15,3-1 2-15,-3 6 1 16,3 3 0-16,-6 0 2 16,3 0-1-16,-3-3-38 15,0-5 20-15,0-9-118 16,3 1 74-16</inkml:trace>
  <inkml:trace contextRef="#ctx0" brushRef="#br0" timeOffset="33363.3714">19040 10224 288 0,'-18'2'107'0,"15"-15"-83"0,3 18 10 16,0-5 0-1,0 0-15-15,6 0-1 0,9-2-15 16,6-1-4 0,6 0 0-16,11-2 0 15,4 0 1-15,3-3 0 16,-1 2 0-16,-2 1-9 16,-6 3 5-16,-4-4-71 15,-2 6 41-15,-6-5-120 0,-3 5 86 0</inkml:trace>
  <inkml:trace contextRef="#ctx0" brushRef="#br0" timeOffset="36901.4404">16063 6350 156 0,'3'-3'57'0,"0"-7"-44"0,-3 7 18 0,6 6 6 16,-6-3-4-16,-3-3 3 0,3 0 2 15,-6 1 1-15,0-1-21 16,-3-2-2-16,-2 5-1 0,-1 3-2 15,-6 4 0-15,0 9-10 16,-3 6-1-16,3 4-4 16,0 3-2-16,6 3 0 15,4 0 3-15,5-1 0 16,6-4 1-16,8-1-3 16,10-5 2-16,9-2 1 15,9-8 2-15,-4-4 1 16,-2-7 3-1,-3-10-3-15,-3-3 0 0,-3-6 1 16,-10-21 2 0,-5 3 10-1,-9 6 5-15,-3-4-7 16,-3 11-1-16,-5 3-9 0,-4 3-3 16,0 5-6-16,0 5 1 15,0 13-29 1,9 5-22-16,6 4-11 15,9-1-16-15,6-5-4 16,3 0-10 0</inkml:trace>
  <inkml:trace contextRef="#ctx0" brushRef="#br0" timeOffset="37175.3148">16587 6474 200 0,'6'0'77'0,"-18"-10"-60"16,6 15 24-16,9-2 6 0,-9 5-22 15,0 5-8-15,-11 5 2 16,-1-2 2-16,-6 11-11 15,-3-3-8-15,3-3-2 0,0-3 2 16,7 1 1-16,2-1-6 0,3-4-2 16,3-4-45-16,3-2-16 15</inkml:trace>
  <inkml:trace contextRef="#ctx0" brushRef="#br0" timeOffset="37383.2041">16328 6496 236 0,'0'-6'90'0,"0"12"-70"0,9-6 6 0,-3 5-1 15,3 0-5-15,6 3 0 16,0 5-8-16,9-2-3 16,2 7-5-16,10 4-5 0,-6-4-2 15,0-5 2-15,-6 1 2 16,2-1-79-16,4-3-44 15</inkml:trace>
  <inkml:trace contextRef="#ctx0" brushRef="#br0" timeOffset="37936.992">17055 6331 160 0,'-9'-13'63'0,"9"13"-49"0,0-5 18 0,-3 2 22 16,0 3-30-16,-6-2 26 15,0-1-29-15,-6-2 16 16,0 2-22-16,-9 0-3 16,0 9-8-16,-8 10-1 0,-1 10-1 15,0 8-2-15,6-2 1 16,7 3 1-16,8-1-1 15,6-5-1-15,9-5 3 0,6-6 0 32,6 4-1-32,14-7 1 0,7-1-13 0,-6-6-6 15,11-3-31 1,-8 0-15-16</inkml:trace>
  <inkml:trace contextRef="#ctx0" brushRef="#br0" timeOffset="39304.5883">17837 6451 192 0,'-9'-3'74'0,"4"3"-58"0,-1-5 23 0,6 5 7 16,0 0 0-16,-3-3 3 16,3 3-19-16,0-3-7 15,3 1-14-15,6-1 0 0,8 3 4 16,4-3-9-16,6 1-5 16,-3-1 1-16,0 3 1 15,-1 0 0-15,1 0-1 16,-3 0-2-16,3 0 1 15,-6-3 1-15,0 1 0 16,-4-1-22-16,4 1-8 16,-3-4-177-1,0 6 113-15</inkml:trace>
  <inkml:trace contextRef="#ctx0" brushRef="#br0" timeOffset="39484.8553">17965 6541 284 0,'-14'-3'107'0,"31"3"-83"0,-5 5-1 15,-6-7 1 1,0 2-16-16,6 2 5 0,9-7-3 16,0 8-1-16,3-6-8 15,-1 0-29-15,1 1 15 16</inkml:trace>
  <inkml:trace contextRef="#ctx0" brushRef="#br0" timeOffset="39949.6414">18656 6321 280 0,'-6'-8'104'0,"6"8"-81"0,-12 3 3 16,6-1-1-1,3 4-17-15,-9-1-1 16,0 8-5-16,-8 6-2 15,5 2 1-15,-3 8 3 16,9 0-2-16,0 5 1 16,6 1-1-16,3-1 3 15,6-5-3-15,9-5 4 16,3-3-4-16,8-10 4 16,4-1-4-16,6-12 4 15,3-1-4-15,-4-13 17 16,1 3-11-16,-9-11 19 0,-6 3-15 0,-15-8 5 15,-6 2-10-15,-12-7-4 16,0 8-2-16,-15-3-28 16,6 10 15-16,-3 3-59 15,4 8 40-15,-1 0-125 16,6 8 87-16</inkml:trace>
  <inkml:trace contextRef="#ctx0" brushRef="#br0" timeOffset="40368.4279">18891 6324 264 0,'3'-6'101'0,"-3"6"-78"0,6 13-11 0,-6-2 11 16,3 0-16-16,-3 10 23 15,3 3-16-15,-3 5 2 16,0 2-10-16,0 4-1 15,3-3-3-15,-3-3-2 16,0-5 1-16,0-6 1 16,3-5-1-16,0-5 2 15,3 0-2-15,-3-8-7 16,3 3 3-16,-3-11-12 16,3 0 8-16,0-8-12 15,3 3 11-15,0-3-7 16,2 3 9-16,4 2-11 15,0 9 10-15,3 2 15 16,3 5-4-16,-3 3 34 16,0 5-21-16,-6 0 14 15,-1 3-17-15,-11-3 5 0,0 1-11 0,-14-4-5 16,2 1-1-16,-12-3-13 16,3 0 6-16,-9-3-58 15,6 3 35-15</inkml:trace>
  <inkml:trace contextRef="#ctx0" brushRef="#br0" timeOffset="41015.3128">19510 6284 244 0,'-3'10'90'0,"3"-10"-70"0,0 14 8 16,0-4 16 0,0 3-27-16,-3 17 10 0,3 1-11 15,0-2-7 1,0 3-6-16,0 3-4 0,0-9 3 16,3 1 0-16,-3-6-7 15,3-5-4-15,0-1 5 16,0-4-34-16,0 2-14 0,0-5-114 31,3 3 89-31</inkml:trace>
  <inkml:trace contextRef="#ctx0" brushRef="#br0" timeOffset="41315.865">19739 6337 188 0,'6'-16'71'0,"-6"16"-55"0,18-5 20 0,-12 2 35 16,0 6-40-16,-6-3 26 15,0 0-34-15,0 2 1 16,3 1-14-16,-3 5-4 16,3 5-4-16,-3 8-6 15,3 6 2-15,-3 4 1 16,0 4 1-16,0-1 0 15,3 1 0-15,0-6 0 16,0-3 0-16,0-5-29 16,0-2 16-16,-3-9-74 15,3 1 48-15,-3-8 183 16,6-1-76-16</inkml:trace>
  <inkml:trace contextRef="#ctx0" brushRef="#br0" timeOffset="41720.5329">20031 6376 212 0,'-3'-2'79'0,"3"2"-61"0,3-8 8 0,-3 5 17 31,0 3-26-31,-3-2 15 0,0 4-19 0,-6 4-3 16,0 4-6-16,-6 9-1 15,7 4-1-15,-4 7-2 16,3 1 1-16,9 4 5 31,6-4-3-31,9-7 8 16,2-3-7-16,7-10 10 15,3-3-8-15,3-11 3 16,0-2-5-16,-4-11 2 16,1 0-3-16,-9-10-4 15,0 2 0-15,-15-8-15 16,-3 6 9-16,-12-3-28 16,0 5 20-16,-6 3-57 15,3 5 40-15</inkml:trace>
  <inkml:trace contextRef="#ctx0" brushRef="#br0" timeOffset="42034.7597">20311 6355 208 0,'-3'3'77'0,"3"-3"-60"0,-12 21-5 0,9-10 7 16,3 2-13-16,-3 8 17 15,3 3-13-15,0 2 16 16,6 1-16-16,0-1 9 16,3 1-11-16,6-6 15 15,0 0-13-15,3-10 13 16,5-1-13-16,1-10 10 16,0 0-11-16,-3-10 4 15,-3-1-8-15,-12-10 9 16,0 0-8-16,-15-11-10 15,3 6 2-15,-9-6-64 16,0 8 37-16,-6 0-134 16,6 11 91-16</inkml:trace>
  <inkml:trace contextRef="#ctx0" brushRef="#br0" timeOffset="42667.3132">21201 6294 236 0,'-3'0'88'0,"3"0"-69"0,0 6 8 16,0-4 12 0,0 4-23-16,0 7 16 0,0 8-18 0,0 11 3 15,6 0-9-15,-3 7-3 16,0-2-3-16,0 3-2 15,0-6 1-15,0-7-21 16,3-3 11-16,-3-8-63 16,3-1 41-16</inkml:trace>
  <inkml:trace contextRef="#ctx0" brushRef="#br0" timeOffset="42928.9234">21368 6329 236 0,'3'-8'90'0,"-3"8"-70"0,12-5 17 0,-12 5 21 16,2 2-33-16,-2 1 13 16,3 2-23-16,-3 14-9 15,3-1-3-15,-3 14-3 16,0 0 0-16,0 2 0 15,3 1 0-15,0-6-25 16,3-6 14-16,0-1-70 0,0-4 45 16,6-5-106-16,0-2 81 0</inkml:trace>
  <inkml:trace contextRef="#ctx0" brushRef="#br0" timeOffset="43267.1261">21686 6384 280 0,'-21'-10'107'0,"21"10"-83"0,-3 0-5 0,0 0-1 15,0 2-14-15,-3 1 8 16,0 2-8-16,-2 6 5 16,2 5-5-16,-3 8 0 15,3-1-2-15,3 7-4 16,6-4 1-16,3 3 3 15,6-2-1-15,-1-6 6 16,1-3-4-16,6-10 6 16,0-2-6-16,0-12 6 15,3 4-6-15,-6-12 3 16,0 4-3-16,-7-14 16 16,-2 0-11-16,-12-8-3 15,1 6-3-15,-7-3-33 16,3 5 17-16,-3 6-63 15,3 4 43-15,-3 1-112 16,3 8 82-16</inkml:trace>
  <inkml:trace contextRef="#ctx0" brushRef="#br0" timeOffset="44695.2147">16123 7070 172 0,'-3'-11'66'0,"-12"-2"-52"0,24 10 17 16,-15 3 2-16,3 0 4 15,-3-8 2-15,-3 0-2 16,3 3 0 0,-9-8-9-16,0 10-5 0,1-2 0 15,-7 2 0-15,3 9-19 16,-3 1-7-16,0 12-1 0,3 2-1 16,0 8 3-16,4 11 1 15,5 5-2 1,9 0 2-16,9-3-4 0,8-5 1 15,13-10 2 1,9-11 1-16,3-11 3 0,-1-8 1 16,-5-10-1-1,0-8-2-15,-4-6 5 0,-5-7 1 16,-6 5 9-16,-6 0 4 16,-6 0 4-16,-9 0 1 15,-6-3-7-15,-3 5 0 16,-9 4-10-16,0 1-2 15,6 4-14-15,-5 7-29 16,2 6-4-16,9 5-18 16,9 3-7-16,9 5-41 15,5 0-54 1,7 2 51-16</inkml:trace>
  <inkml:trace contextRef="#ctx0" brushRef="#br0" timeOffset="44894.5846">16697 7146 260 0,'-3'-2'96'0,"-6"10"-75"0,4 8 8 16,-1-8-1-16,-3 2-6 15,-3 1 1-15,-6 5-10 0,-3-1-3 16,0 4-6-16,9-1-18 0,-9-4-6 15,4-1-43-15,2-2-17 16</inkml:trace>
  <inkml:trace contextRef="#ctx0" brushRef="#br0" timeOffset="45113.4822">16501 7080 240 0,'9'0'90'0,"-3"6"-70"0,12 9 2 0,-6-12-4 16,-1 5 5-16,7 5 8 15,-3 3-16-15,3 8-8 16,-3 2-5-16,3 1 0 0,-3-3 1 0,0 2-1 16,-1-7 1-16,1-3-29 15,3-3-11-15,0-8-88 16</inkml:trace>
  <inkml:trace contextRef="#ctx0" brushRef="#br0" timeOffset="45928.2354">16894 7001 204 0,'-6'5'77'0,"3"-26"-60"0,3 16 10 16,0 7 4-16,0-2-4 16,0-2 4-16,0 4-4 15,-3-2 1-15,0-5-16 16,3 5 2-16,-3-3 2 0,3-2-6 0,3 0-1 15,6-3-12-15,6 0-3 16,0 0 3-16,8 0 1 16,4 5-1-16,0 1 0 15,-3 7-1-15,-6-2 3 16,0 7 0-16,-7 1 1 16,-2 5 0-16,-9 0 2 15,-6 2 1-15,-2 1 3 16,-1-6-5-16,3-2-1 15,3-4-2-15,0 4-2 16,0-3-4-16,18 3-2 16,-6 2 5-16,8 0 2 15,1 3 0-15,-3 2 0 16,0 4 6-16,-6-1 5 16,-6-3 9-16,-3 3 7 0,-6 1-4 15,-3-1 0-15,-9-8-7 16,-9-2 0-16,1-1-8 15,-1-7-1-15,0-3-15 16,3-3-8-16,6-2-23 16,6 0-9-16,6-3-33 15,9-3-11-15</inkml:trace>
  <inkml:trace contextRef="#ctx0" brushRef="#br0" timeOffset="46598.3667">17266 6961 176 0,'3'-8'66'0,"-3"8"-52"0,-3-2 21 0,3 2 5 16,0 0-5-16,-3 0 2 16,0-3-1-16,0 0-1 0,0 1-18 15,0-1 3-15,3-2 3 0,0 2-12 16,3-2-4-16,3 0-11 31,3-1 2-31,3-2-4 16,6 6 3-16,2 2 0 0,1 2 1 0,0 4 0 15,0 4 0-15,-6 3 6 16,0 3-2-16,-12 0 6 16,0 0-5-16,-12 0-1 15,3 0-1 1,-6 0-6-16,3-3 3 0,3-3-3 16,0 4-9-16,6-4-5 15,6 1 9-15,9-1 1 16,6 4 6-16,0 2 6 15,2 2-1-15,-5 1 19 16,0-1-12-16,-12 1 25 16,-3-1-19-16,-15 3 11 15,-3 0-16-15,-14-5 4 16,-1 0-9-16,-12-8 0 16,6 0-10-16,4-8-4 15,5 0-33-15,6-3-15 0</inkml:trace>
  <inkml:trace contextRef="#ctx0" brushRef="#br0" timeOffset="47023.8276">17840 7006 252 0,'-3'-10'96'0,"3"10"-75"0,0 15 39 0,0-12 28 16,0 0-48-16,3-1 1 15,3 1-27-15,6-3-8 16,6 3-4-16,3-6-5 16,0 0 2-16,3-2-10 15,-4 5 6-15,1-5-38 16,-3 5 24-16,3-5-73 15,-3 5 51-15,-6-3-109 16,0 3 85-16</inkml:trace>
  <inkml:trace contextRef="#ctx0" brushRef="#br0" timeOffset="47216.0176">17787 7154 340 0,'-6'-5'126'0,"6"5"-98"0,12 3-1 0,-6-3-2 15,0 2-17-15,9 1-1 16,5 0-5-16,7-3-6 16,3 0 2-16,0-3-17 15,-1 3 11-15,1-3-67 16,0 3 41-16,-3-2-119 16,-3 2 85-16</inkml:trace>
  <inkml:trace contextRef="#ctx0" brushRef="#br0" timeOffset="52876.6777">22094 6342 200 0,'-6'-18'74'0,"12"15"-58"0,-6-2 14 0,3 2 3 15,-6 0-2-15,-6 1 17 16,3 2-26-16,-12 0 4 15,3 2-16-15,-6 4-1 16,4 4-6-16,-7 9-6 16,3 2 1-16,-6 8 1 15,12 3 1-15,0 10 8 16,9-2-4-16,9-1 3 16,6-4-4-16,15-3 3 15,9-3-4-15,3-11 8 16,2-5-6-16,1-15 3 15,-3-6-4-15,-4-16-2 16,-5 3 0-16,-9-16 12 16,-6 5-7-16,-9-5 8 15,-3 5-7-15,-12 1-33 16,3 7 14-16,-6 0-139 16,6 8 84-16,0 3-107 15,3 8 100-15</inkml:trace>
  <inkml:trace contextRef="#ctx0" brushRef="#br0" timeOffset="55562.795">17442 6392 128 0,'8'-5'49'0,"-2"-3"-38"0,-6 3-3 16,3 2 37-16,3-2-10 15,0 2 1-15,3 1-3 16,-6-1-18-16,0-5 4 0,0 3 4 16,-3-6 1-16,0 3 3 15,-6-2-11-15,6 2-2 16,-3-3-2-16,-6 3 0 15,-3 0-2-15,-2 0-1 16,-4 3-3-16,-3 2-1 16,-3 6-3-16,-3 2 1 15,0 3-7-15,-2 11 1 0,2 7 1 16,3 9 3-16,6 2-5 16,0-3 1-16,12 3-1 15,6-5-1-15,6-11 4 16,12 5 0-16,6-7-2 15,9-3 2-15,2-3 1 16,7-5 2-16,6-13-6 16,-15 5 1-16,-1-8-12 15,-5 0-3-15,-3 0-44 16,0-5-17-16</inkml:trace>
  <inkml:trace contextRef="#ctx0" brushRef="#br0" timeOffset="56764.0233">18599 6969 204 0,'-3'-10'77'0,"6"15"-60"0,-3-10 26 0,0 2 7 15,0-5-23-15,-3 3-7 16,0-1-2-16,0 6 2 0,-2 3-10 16,-1-3 1-16,-3 8 2 0,-3 3-18 31,3 7 3-31,-6 14-5 0,0 0 2 16,6 2 3-16,3 3-1 15,3-8-1 1,3 3 3-16,3-6 2 0,12-5 6 15,3-7 6-15,6-6-5 16,0-11 0-16,2-5-4 16,-5-8 6-16,-3 0 5 0,-6-2 28 31,0 2-23-31,-6-5-5 0,-3-8-10 16,-6 7-2-16,-3-1-8 0,-3 4-2 15,0 3 4-15,0 8-25 16,0-2-11-16,3-1-29 15,0 9-10-15,6 2-53 16</inkml:trace>
  <inkml:trace contextRef="#ctx0" brushRef="#br0" timeOffset="57260.048">18960 6887 260 0,'-6'8'96'0,"6"11"-75"0,-3 18 3 16,0-16 12-1,6-3-23-15,-3 17 10 0,-3-4-10 16,0 4-2-16,3-1-4 15,-3-7-2 1,3-1-3-16,-3-7 5 16,0-3-4-16,0-3 3 0,3-5 10 15,0-6-4 1,0 4-6-16,0-12-26 16,3 4 11-16,6-9-6 0,3-2 4 15,0-3 3 1,2 5 4-16,7 1 2 0,0 5 2 15,6 2 0-15,0 8 0 0,-4 3 15 16,-2 5-8-16,-9 1 13 16,0-1-12-16,-9 0 12 15,-3 3-12-15,-9 0 12 16,0-6-12-16,-12-2-4 16,1-2-9-16,-1-4-42 15,3 1 25-15,3-6-26 16,0 1-64-16,6-4-30 15,6-2 42-15,6 0 22 16</inkml:trace>
  <inkml:trace contextRef="#ctx0" brushRef="#br0" timeOffset="57770.2477">19460 6969 240 0,'-18'5'90'0,"18"-5"-70"0,-12 16 6 0,6-2 3 16,3-1-18-16,-9 11 2 15,3-1-9-15,-3 9 2 16,6 0-3-16,3 13 0 15,6-5 5-15,3-11 9 16,3 2-9-16,6-12 10 16,3-6-11-16,0-13 10 15,3-2-10-15,-4-17 5 16,4 3-7-16,-6-18 0 16,-3 5-3-16,-9-8-8 15,0 7 3-15,-9-7-23 16,0 6 14-16,-6-4-56 15,3 11 38-15,0 3-29 0,0 8-49 16,9 5-25 0</inkml:trace>
  <inkml:trace contextRef="#ctx0" brushRef="#br0" timeOffset="58144.779">19731 6961 196 0,'-3'5'74'0,"3"-5"-58"0,-30 24 5 0,18-10 8 16,6 1-17-16,-9 9 11 15,6 0-13-15,0 5-3 16,3 3-4-16,6 2 8 15,6-2-5-15,9-3 25 16,6-2-17-16,6-6 18 16,2-8-18-16,4-10 8 15,-3-3-13-15,-3-16 8 16,0 0-9-16,-10-11 13 16,1 6-12-16,-12-10 3 15,-3 7-8-15,-12-8-28 16,3 8 12-16,-12 0-68 15,1 6 45-15,-4 5-123 16,3 5 88-16</inkml:trace>
  <inkml:trace contextRef="#ctx0" brushRef="#br0" timeOffset="58415.1134">20067 6985 244 0,'-9'8'93'0,"9"-8"-72"0,9 32-4 0,-9-19 19 16,3 0-22-16,-6 8 31 15,0 0-25-15,-3 3 1 16,6 3-12-16,-6-1-17 15,6-2 4-15,-3-3-54 16,6-2 32-16,-3-6-121 16,3 0 82-16</inkml:trace>
  <inkml:trace contextRef="#ctx0" brushRef="#br0" timeOffset="58610.5173">20302 6982 252 0,'12'0'96'0,"-12"0"-75"0,6 16 19 0,-3-10 15 15,0-1-31-15,-3 11 4 16,3 5-18-16,-3 8 1 16,0 0-7-16,0 3-4 15,0-3-1-15,0 0-48 16,6-3 27-16</inkml:trace>
  <inkml:trace contextRef="#ctx0" brushRef="#br0" timeOffset="59436.5796">21240 6940 192 0,'-6'-8'74'0,"6"8"-58"0,-3-3 7 0,0 1 14 16,6 4-22-16,-9-2 24 15,3 3-23-15,-9 2 15 16,3 6-18-16,-12 13 1 15,3 2-8-15,-9 11 1 16,7 0-4-16,8 6 3 16,6-4-4-16,12-2 1 15,6-2-1-15,8-11-4 16,10-3 1-16,3-16-1 16,0-5 0-16,2-16 2 15,1-2 0-15,-6-11 8 16,-3 5-4-16,-12-11 12 15,-4 6-9-15,-11-8 3 16,0 8-6-16,-8-5-20 0,-1 7 9 16,-6 3-48-16,6 9 30 0,-6 1 161 15,3 9-73-15</inkml:trace>
  <inkml:trace contextRef="#ctx0" brushRef="#br0" timeOffset="59764.9074">21463 6948 260 0,'-30'16'96'0,"30"-16"-75"0,-27 53-8 0,18-35 13 16,3 1-17-16,-2 10 24 15,2 0-18-15,3 3 4 16,6 0-11-16,5-3 3 15,7 0-6-15,12-8 20 16,6-3-14-16,3-12-1 16,-1-6-6-16,-2-11 2 15,-6-5-4-15,-3-8 17 16,-6 3-11-16,-13-13 8 16,1 5-9-16,-14-8-7 15,-1 8 0-15,-12-3-38 16,0 11 21-16,-3 0-70 15,3 5 49-15,0 8-120 16,10 8 89-16</inkml:trace>
  <inkml:trace contextRef="#ctx0" brushRef="#br0" timeOffset="60009.9134">21856 6953 304 0,'0'8'112'0,"0"-8"-87"0,-3 3-9 0,-3 2-2 16,12 3-12-16,-12 8 29 15,6 5-18-15,0 8 17 16,-3 0-17-16,0 6-10 16,3-4-2-16,0 1-17 15,3 0 9-15,0-6-45 16,6-4 28-16,0-7-132 15,3-1 87-15</inkml:trace>
  <inkml:trace contextRef="#ctx0" brushRef="#br0" timeOffset="60215.8502">22133 6922 312 0,'3'0'118'0,"-3"0"-92"0,6 31 4 16,-6-10 3 0,3 1-21-16,-6 12 10 0,3 0-13 0,-3 6-16 15,3 0 4-15,-3-1-82 16,6-2 47 0,-3-7 157-16,3-1-63 15</inkml:trace>
  <inkml:trace contextRef="#ctx0" brushRef="#br0" timeOffset="61674.0582">14495 9091 160 0,'0'-18'63'0,"3"15"-49"0,-3-5 20 0,0 5 8 16,-3 1-3-16,0-4-1 15,-6 6-13-15,-6 3-5 16,-3 2-11-16,-6 3 0 0,-11 13 4 16,2 14-1-16,3 10 1 15,-6 10-7-15,7 1-2 16,8 5 2-16,6 8 1 15,12-6-3-15,24-13-3 16,11 3 4-16,7-10 4 0,3-20-5 16,5-12 0-1,4-14 7-15,6-13 2 16,-1-13-9-16,-5-5-1 16,-7-8-10-16,-17 5 0 0,-9-16 20 15,-27 2 11-15,-9-4 0 16,-9 15 0-16,-5 0-7 15,2 11-2-15,30 29-91 32,-33-15-22-17,12 12-14-15</inkml:trace>
  <inkml:trace contextRef="#ctx0" brushRef="#br0" timeOffset="61899.0797">15048 9387 300 0,'-23'14'112'0,"8"2"-87"0,-9 10-7 15,6-2 28-15,-3 8-16 16,3-3-14-16,3 2-9 15,-2-1-5-15,5-12-35 0,0 1-15 16,0-4-95-16</inkml:trace>
  <inkml:trace contextRef="#ctx0" brushRef="#br0" timeOffset="62095.2361">14861 9409 304 0,'0'-3'115'0,"12"-113"-89"0,3 174-3 16,-6-90-6-16,2 56-4 16,4 2 2-16,0 3-6 15,3 3-1-15,3 3-4 16,3 4 10-16,0-7 8 0,5 5-55 16,1-5-26-16,3-14-53 15</inkml:trace>
  <inkml:trace contextRef="#ctx0" brushRef="#br0" timeOffset="62441.9023">15626 9102 312 0,'-33'-14'118'0,"33"14"-92"0,-30-7 19 0,15 4 2 15,-5 6-23-15,-7 2-6 16,-6 13-11-16,-3 6-3 16,4 11-2-16,-10 7-4 0,3 3-1 15,9-3 2 1,4 1 0-16,8 7 7 15,9-5-3-15,15 2-8 16,6-2 3-16,12 0-33 16,2-5 20-16,10-11-76 15,6-8 51-15,17-13-39 0,4-10-32 16,2-9-16-16</inkml:trace>
  <inkml:trace contextRef="#ctx0" brushRef="#br0" timeOffset="62757.8428">16007 9260 244 0,'0'-18'90'0,"0"18"-70"0,-6-19 28 0,0 14 29 15,6 2-43-15,-12-2 21 16,3 3-33-16,-15 4 4 15,-5 1-12-15,2-11-3 16,-9 32-11-16,-3-1-2 16,4 4 0-16,-10 7 5 15,9 1-1-15,3 7 6 16,10 0-5-16,17 9-1 16,9-4-1-16,21 1-10 15,2-8 5-15,19-9-40 16,3-7 24-16,14-13-163 15,1-6 101-15,14-18-101 0</inkml:trace>
  <inkml:trace contextRef="#ctx0" brushRef="#br0" timeOffset="68039.8584">17346 9575 148 0,'-15'3'55'0,"15"0"-43"0,0-1 19 0,0 4 7 0,0-6 3 16,0 0 3-16,0 0 2 16,0 0 1-16,-3 2-25 15,3 1-2-15,-3-1-1 0,0 1 2 16,-2-3 9 0,-7 5-10-16,3-2-2 15,-3-3-1-15,-9-5 3 16,3-6-9-1,0 1-1-15,-6-4-11 32,10 4 1-32,-7-14-3 15,3 8 1-15,-12-5 2 0,6-8 0 0,-3 5 0 16,4-10-7 0,2-9 0-16,0 4 3 0,0-1-5 0,9 8 2 15,3-2-2-15,6 2 3 16,3 3-7-16,6 2-2 15,6 1-1-15,-3 2 0 16,3 8-13 0,0 6 0-1,0 2 15 1,0 5 6 0,0 3 5-16,-6 3 9 0,3 5-3 0,-6 0 3 15,2 2-3-15,-2-2 3 16,-3 11-2-1,-11 2 1 1,-4 3-1-16,-9 15 0 16,6 6-5-16,0-5 1 15,3 8 2-15,3-6 8 32,3 3-6-32,0 3 5 15,6-6-5-15,3-2 0 16,3-1-2-16,6-7-2 0,3-6 1 15,-3-7 1 1,6 0-1-16,3-4-1 0,3-7 1 16,0-5-1-16,-1-6 0 15,-5-5 0-15,3 3 0 16,-3-3-7-16,3-13 0 16,-6 0-10 15,3 0 9-31,-3-3 4 0,-6 0 3 15,0 0 1-15,-3 8 0 16,0 0 2-16,-3 6-1 0,0-1-1 0,-3 6 3 16,0-6 0-16,0 6 1 15,3 0-5-15,-3 2-1 16,0-2 5-16,0 2 3 16,0 3 8-16,0 6-1 15,-3 2-13 1,0-3-1-16,0 0 2 15,-6 0 0-15,6 1-1 16,0-4-114 0,0 1 62-16,0-3-43 15</inkml:trace>
  <inkml:trace contextRef="#ctx0" brushRef="#br0" timeOffset="69134.5349">18251 9081 240 0,'-6'-14'90'0,"0"9"-70"0,-3 5 19 16,3 0 3-16,-3 3-7 15,1 2 0-15,-4 3-7 16,-3 16-3-16,-3-1-13 16,0 22-12-16,0 0-3 0,3 11 3 15,0 5 4-15,9 8-1 16,6-3 0-16,3-5-8 16,9-8-2-16,6-14 10 15,6-12 5-15,6-11-10 16,11-22-3-16,7-12 6 0,0-6 4 15,-10-8-2-15,1-10 0 16,-12 2 8-16,-6-10 2 16,-9 5 0-16,-6-11 2 15,-3 9-4-15,-6 4 1 16,-6 9-27 15,0 5 8-31,-3 8-13 0,-9 5-20 0,0 5-6 16,6 11-50-16,3 6-82 15,15 25 36 1</inkml:trace>
  <inkml:trace contextRef="#ctx0" brushRef="#br0" timeOffset="69314.3056">18716 9311 300 0,'-18'24'112'0,"6"-3"-87"0,-3 0-7 15,-3 5 19 1,0 1-6-16,-3 5-9 16,0-1-5-16,4 4-10 15,5-1-16-15,-3-15-6 16</inkml:trace>
  <inkml:trace contextRef="#ctx0" brushRef="#br0" timeOffset="69509.721">18522 9374 324 0,'3'-5'121'0,"6"-88"-95"0,0 146-6 0,0-45-9 16,0 8 3-16,3 3 8 16,3 2 0-16,-1 8 1 15,4 3-12-15,3-3-7 0,-3 2-2 16,0-4-16-16,-3 5-5 15,0-11-34-15,2-11-16 16</inkml:trace>
  <inkml:trace contextRef="#ctx0" brushRef="#br0" timeOffset="70173.6783">18915 9170 208 0,'-3'6'79'0,"-15"-35"-61"0,18 29 19 0,-9-3 4 16,3 0-6-16,3 1 13 15,3-1-27-15,3-8 2 16,0 6-12-16,3-3-2 16,6 0-7-16,0-5-4 15,6 3 1-15,0-1 2 0,3 3 2 0,-1 5 1 16,1 6 2 0,-9 2 6-1,3 6-7-15,-6 15 4 0,-6 1-3 16,-6 5-1-1,-3 2-7-15,-3 0-1 0,0-5 1 16,0-7-8-16,6-4-1 0,9 1-23 16,3 2 14-1,6-5 5-15,-3 0 29 32,3 2-6-32,-6 3 39 15,0 0-27-15,-12 11 16 0,-6-3-10 16,-6 0-4-16,-3-5-5 15,0 3-3-15,-3-9-8 16,3-7-4-16,-11-6-1 0,2-5-26 0,9 0-8 16,3-8-36-16,15-2-14 15</inkml:trace>
  <inkml:trace contextRef="#ctx0" brushRef="#br0" timeOffset="71041.9926">19236 9152 80 0,'-6'-5'30'0,"6"5"-24"0,18-6 2 0,-12 4 4 16,0 4-8-16,-6-2 30 16,3 0-20-16,-3-2 43 15,0 2-32-15,-3-6 28 16,3 6-31-16,-6-5 31 16,3 5-31-16,-3-5 29 15,6 5-29-15,-6-5 15 16,6 5-21-16,0-6 4 15,3 1-11-15,9-3-10 16,3 0 0-16,6 3 0 16,0 2 1-16,0 1 8 15,-3 4-4-15,-1 1 5 16,-2 7-5-16,-3 1 9 16,0 2-7-16,-9 8 5 15,0 3-6-15,-9 0 2 16,3 0-4-16,-3-6-17 15,3-2 7-15,-3-5-15 16,6-3 13-16,3 0-7 16,6 2 10-16,3 9-4 0,3-1 6 0,0 1 22 15,0 2-10-15,-6 5 40 16,0 1-28-16,-9 5 31 16,-3-1-29-16,-9 1 7 15,0-3-18-15,-12 0-4 16,0-5-4-16,-9-8-22 15,4 0 10-15,-1-11-69 16,9 0 43-16,0-10-178 16,9 3 118-16</inkml:trace>
  <inkml:trace contextRef="#ctx0" brushRef="#br0" timeOffset="72305.7554">20344 9379 292 0,'-3'-2'110'0,"3"2"-86"0,24-8 13 0,-13 5 9 16,1 6-28-16,9-6 14 15,3 1-19-15,15-1 15 16,-1 6-16-16,7-3 5 16,-3 2-10-16,-4-2 0 15,-5 3-4-15,-3-3-2 16,-6 3 0-16,-6-3-1 15,-1 0 0-15,-5 0-7 16,-3 5 4-16,-6-5-49 16,3 0 28-16,-6-3-139 15,3 3 90-15</inkml:trace>
  <inkml:trace contextRef="#ctx0" brushRef="#br0" timeOffset="72977.5786">20942 9112 240 0,'-3'-2'90'0,"3"2"-70"0,0 5 28 16,0-5 40 0,0 0-49-16,0 0 30 15,6 5-41-15,-3 0 3 16,3 1-19-16,0-1-9 15,0 3-3-15,6 0-2 16,6 3 0-16,8 2 0 16,1 0 0-16,6 3 0 15,-3 0 0-15,-4 0 2 16,4-1 0-16,-9-1 0 16,-3-1 0-16,-3 0 0 15,0 0 0-15,-6-2 4 16,0 2-2-16,-7-2 12 15,1-1-7-15,-6 4 5 0,1-1-7 0,-19 8 4 32,0 3-5-32,-12 5 2 15,0-3-3-15,1 1-8 16,8-3 2-16,-3-6-47 16,9 3 27-16,0-7 98 15,6-1-39-15</inkml:trace>
  <inkml:trace contextRef="#ctx0" brushRef="#br0" timeOffset="74179.2303">22079 9099 224 0,'6'-24'85'0,"-6"24"-66"0,-9-18 19 16,12 12 3-16,-6 4-1 15,-9-1 3-15,0 3-13 16,-6 0-6-16,1 8-13 16,-4 8 1-16,-3 16 2 0,-9 18-12 0,6 3-3 15,1 0-9-15,8 0-4 16,6 2 19-16,9-4 10 15,9-4-7-15,12-5-1 16,5 6-7-16,13-16-1 16,6-8-1-16,-3-14 0 15,-1-10 2-15,4-16 0 16,-6-10 4 15,2-3-2-31,-11-21 19 16,-9-1-12-16,-15-18 14 15,-9 14-8-15,-6 2-2 16,-6 16-18-16,0 11-35 16,0 2 20-16,-5 3-17 15,5 15-29-15,3 9-13 16</inkml:trace>
  <inkml:trace contextRef="#ctx0" brushRef="#br0" timeOffset="74424.4393">22618 9409 280 0,'-12'-3'107'0,"12"3"-83"0,-9 8 2 15,0-3 12 1,3 6-24-16,-15 5 14 15,3 2-17-15,-11 6-7 0,5 2-4 0,-6 1-51 16,6-1 28-16,0-2 148 16,7-3-67-16</inkml:trace>
  <inkml:trace contextRef="#ctx0" brushRef="#br0" timeOffset="74629.2086">22332 9395 300 0,'-3'-8'112'0,"3"8"-87"0,18 8-7 0,-9-2 10 15,3-1-19-15,6 3 23 16,5 5-18-16,4 6 6 16,0-1-11-16,3 3-17 15,0 3 5-15,-1-5-55 16,1-1 32-16,-3-2 147 15,-3-3-64-15</inkml:trace>
  <inkml:trace contextRef="#ctx0" brushRef="#br0" timeOffset="75322.5604">22963 9152 272 0,'-15'-13'104'0,"15"13"-81"16,-12-8 7-16,3 2 15 16,6 6-28-16,-9-2 21 15,1 2-22-15,-4 5-4 16,3 6-7-16,-12 13-13 15,9 5 5-15,-9 8 0 16,3 2 3-16,4 9-3 0,5-3 2 0,12 3 1 16,6-6 0-16,14-5-3 15,4-5 2-15,12-14-1 16,-3-2 0-16,11-24 4 16,-5-2-1-16,0-14 13 15,-4 0-8-15,-8-8 17 16,-3 3-13-16,-12-13 13 15,-3 5-13-15,-15-14 2 16,3 9-8-16,-15-3-22 16,9 8 10-16,-12 3-50 15,12 7 32-15,-11 3-147 16,-1 11 96-16</inkml:trace>
  <inkml:trace contextRef="#ctx0" brushRef="#br0" timeOffset="75724.6055">23383 9075 296 0,'-15'-10'112'0,"15"10"-87"0,-18 0 11 15,9 2 7 1,3 6-27-16,-6 13 2 0,-6 1-12 16,-5 15 3-16,2 5-5 15,-6 11 2-15,9-3-3 0,6 8-6 16,9-2 1-16,15-1 3 16,9-7 0-1,15-8 4-15,-1-11-3 0,16-21 4 16,0-8-4-16,-1-21 28 15,-5-6-17-15,-9-13 43 16,-7 3-31-16,-20-15 30 16,-9 4-32-16,-21-10-5 15,1 7-11-15,-22-1-49 16,6 9 23-16,-8 6-125 16,8 11 80-16,3 5-155 15,12 10 124-15</inkml:trace>
  <inkml:trace contextRef="#ctx0" brushRef="#br0" timeOffset="87405.4387">3996 16502 220 0,'-3'-5'85'0,"6"-1"-66"0,-3 4 5 15,0 2 1-15,0 0 8 16,0 0 7-16,3 2-6 16,0 4-1-16,-3 4-18 15,0 4-2-15,0 7-2 0,0 0 0 16,0 11 1-16,0 2-4 16,0-2-3-16,-3 0-13 15,3-6-5-15,0-5 12 0,0 3 8 16,0-13-45-1,0-1-18-15,3-5-15 0,-3-5-4 16,3-2 245-16,3-9 113 16</inkml:trace>
  <inkml:trace contextRef="#ctx0" brushRef="#br0" timeOffset="87659.8962">3922 16478 252 0,'-3'-8'93'0,"-3"14"-72"0,3-12 20 0,3 6 4 0,0 0-12 16,0 0 0 0,12 0-17-16,3 0-9 15,3-2-5-15,3-4-1 0,2 4-1 16,1-6 0-1,0-5-14-15,0 13-5 16,-3 0-23-16,-3 5-11 0,-7-5-25 16,-5 13-9-16</inkml:trace>
  <inkml:trace contextRef="#ctx0" brushRef="#br0" timeOffset="87945.5437">3901 16830 240 0,'0'0'90'0,"0"0"-70"0,-3 13 2 16,3-13-4-16,9 0 8 0,3 6 5 15,3-12-13-15,3 1-6 16,0-3-7-16,-4 8-4 0,10-2 0 16,0-1-15-16,-3 0-5 15,0-2-34-15,-6 5-14 16,0 5 239-16,-7 3 111 0</inkml:trace>
  <inkml:trace contextRef="#ctx0" brushRef="#br0" timeOffset="88336.4886">4461 16515 224 0,'-3'-13'85'0,"6"16"-66"0,-9-14 21 0,3 6 4 16,-3 0-5-16,-3-3 0 16,0 0-14-16,0 2-5 15,-6 4-11-15,0 2-8 0,-3 5-4 16,7 6-3-16,-10 4-1 15,3 9 1-15,9 8 4 16,9 10-1-16,0 9 1 16,6 2 0-16,-3-1-2 15,3-7 5-15,0-5 1 16,0-13-27-16,0-1-12 0,0-10-31 16,0-3-12-1</inkml:trace>
  <inkml:trace contextRef="#ctx0" brushRef="#br0" timeOffset="88521.5881">4172 16685 316 0,'3'-11'118'0,"-3"11"-92"0,33-8-5 16,-21 3-9-16,8 5-8 15,7-5 0-15,3-3-167 31,33 2 33-31,-10-2 6 16</inkml:trace>
  <inkml:trace contextRef="#ctx0" brushRef="#br0" timeOffset="89115.7165">4991 16640 240 0,'0'0'90'0,"-3"2"-70"0,6 1-1 15,-3-3-6-15</inkml:trace>
  <inkml:trace contextRef="#ctx0" brushRef="#br0" timeOffset="89420.9764">4994 16645 445 0,'8'-11'29'16,"1"6"-11"-16,0-6-13 16,0 1-6-16,-6-3-1 15,-3 7 0-15,6-4 2 16,-3-1-3-16,0 3 0 0,0 3 2 15,-3 0 2-15,0 5 0 0,0 0 2 16,0 0-2-16,0 5 2 16,0 3 0-16,3 0 3 15,3 2-1 1,-6 4 0-16,3 9-1 0,-3 1 0 16,0 3 0-16,-3-3 0 15,0 2-2-15,0-5 1 16,0-2-13-16,0-1-6 15,3-5-20-15,0 1-7 16,3-6-73 0,-3-3 283-16,-3 6 125 15</inkml:trace>
  <inkml:trace contextRef="#ctx0" brushRef="#br0" timeOffset="89642.0681">4991 16862 228 0,'-3'-19'88'0,"9"33"-69"0,-9-9 13 16,3 0 2-16,6-10 0 15,-1 10 4-15,4-10-17 16,3 5-4-16,0-5-11 16,9 5-6-16,3 5-1 0,-3-10 1 15,0 10 2-15,-4-10-21 16,-2 10-9-16,-3-5-26 15,0 0-9-15,-6 0-50 16</inkml:trace>
  <inkml:trace contextRef="#ctx0" brushRef="#br0" timeOffset="90241.5774">5062 16476 224 0,'-30'-11'85'0,"27"3"-66"0,-9 11 14 15,6-3 2-15,-3 0-3 16,-2 5 3-16,-4 0-8 15,-3 1-2-15,-3 2-14 16,0 5-7-16,0 5-2 0,-2 3-5 16,5 11 2-16,3 8-1 15,3 18 0-15,9 3 0 0,3-5 0 16,12-1 0-16,3-7-2 16,8-6 3-1,13-10 2-15,12-11-2 16,8-8 0-16,-2-10 1 15,-3-14 2-15,-4-15 1 16,-2-9 3-16,-12-15-1 0,-7-8 0 16,-11 5 3-16,-12 3 3 15,-12-3 0-15,-15 13 1 16,-5 0-15-16,-4 9-8 16,-6-1-3-16,1 16 0 15,8 3-63-15,9 8-28 0,6 2-19 16</inkml:trace>
  <inkml:trace contextRef="#ctx0" brushRef="#br0" timeOffset="91519.5003">5878 16769 232 0,'-12'-5'88'0,"0"5"-69"0,-3 0 8 15,3 5 1-15,-3-2-4 16,-3 0 3-16,-6 10-13 0,4 0-3 16,-7 3-7-16,3 5-3 0,3 3 0 15,15 2-4-15,3 1 0 16,9-1-1-16,3 1 0 15,9-11 0-15,6-8 0 16,3-8 3-16,2-6 2 16,1-7-7-16,-3-5-3 15,-3-1-6-15,-6-5-4 16,-4-13 8-16,-5 3 6 16,-6-9 15-16,-3-2 8 15,-3-2-22-15,-6 2-11 16,1 10 20-16,-1 4 9 15,0 7-1-15,3 3-2 16,0 13-2-16,0 2-1 16,6 14-4-16,0 11-1 15,6 13-1-15,3 7 1 16,3 6 0-16,2 6 3 0,-2-12-3 16,6 9-2-16,-3-8 0 15,3 10-1-15,0-16-20 16,-6-7-7-1,3-9-48-15,-3-5-21 0,-4-13-3 16</inkml:trace>
  <inkml:trace contextRef="#ctx0" brushRef="#br0" timeOffset="91861.2693">6077 16843 256 0,'-3'0'96'0,"0"0"-75"0,15 8-8 15,-3-2-9-15,3-6 1 16,0 5 6-16,3 3-3 16,-3-11 0-16,2-2-4 0,4 0 2 0,-6-9 0 15,0 6-5-15,0-5-2 16,-3 0 0-16,-6 0 2 16,-3 2 2-16,-12 1 3 15,-3 4-1-15,-6 6 2 0,-3 8 0 16,1 5 1-1,2 1-2-15,0 7-1 0,3-5-6 16,9 5 1-16,12 0 6 16,0 6 4-16,12-9-5 15,6 1-1 1,3-6-11-16,5-5-3 0,4-3-19 16,3-5-7-16,-9 0-41 15,5-5-15-15</inkml:trace>
  <inkml:trace contextRef="#ctx0" brushRef="#br0" timeOffset="92088.9115">6497 16491 264 0,'-9'-7'99'0,"9"7"-77"0,-6 7-9 0,6-1-9 15,-3 4 12-15,0 14 9 16,0 16-1-16,9 7 0 16,-9 6-13-16,6 0-7 0,-3-2-2 15,0-4-9-15,3-2-3 16,0-5-21-16,3-8-7 16,-6-11-89-1</inkml:trace>
  <inkml:trace contextRef="#ctx0" brushRef="#br0" timeOffset="92288.9247">6327 16753 336 0,'-3'0'126'0,"18"-2"-98"0,3-4-10 15,-6 4-12-15,12-1-10 16,2 6 0-16,7-3 0 15,-3-3 3-15,3 3 0 16,-4-2-48-16,1 2-19 0,3 0-56 16</inkml:trace>
  <inkml:trace contextRef="#ctx0" brushRef="#br0" timeOffset="92628.1842">6640 16783 288 0,'-18'18'110'0,"21"-7"-86"0,0-14-9 15,-3 3-10-15,0 5-4 16,3-2 3-16,6 5 8 16,0-3 2-16,2-5-7 0,4 0-4 0,0 0 0 15,0-2-2-15,0-4 2 16,-3-4-2-16,-3 2 2 16,-3 0-4-16,-3-3 0 15,-6-2 1-15,-6 0 0 16,-3-1 0-16,-3 9 0 15,0-3 0-15,-3 8 0 0,0 11-3 16,-2 2 2-16,2-5-1 16,0 16 0-16,6-3 0 15,9 0 0 1,6 3 4-16,3-3 3 0,6 6-4 16,3-4-3-16,3-7-8 15,2-2-2-15,4-9-28 16,0 3-12-16,-3-8-63 31</inkml:trace>
  <inkml:trace contextRef="#ctx0" brushRef="#br0" timeOffset="92913.5942">6800 16812 228 0,'-3'-8'85'0,"-3"8"-66"0,9 13-8 15,0-5-6-15,-3-3-3 16,3 8 3-16,0 1 4 0,0-1 2 15,-3-3-5-15,3 6 11 0,-3-5 6 16,3-3-11-16,-3-3-7 16,3 0 5-16,-3-5 5 15,0-2-1-15,3-6 2 16,0 8-9-16,3-8-2 16,0-11-1-16,0 6 0 15,0 0-2-15,0-6 1 16,6 6-2-16,0-8-1 15,3 2-19-15,2 1-10 16,4 2-54-16,0 3-23 16,-6 2 0-1</inkml:trace>
  <inkml:trace contextRef="#ctx0" brushRef="#br0" timeOffset="93756.8504">7047 16751 200 0,'-6'-6'77'0,"12"12"-60"0,0-4 6 16,-9-2 1-16,6 11-4 16,-3 8 3-1,0 2-2-15,0 0 2 0,-6 3-13 16,0-1-3-16,3 1-1 0,3-5-3 15,-6-6-2 1,9 0 0-16,-3-2 1 0,6-8 3 16,-6-3 2-16,3 0-3 15,-3-3-3-15,6-10-3 16,0-6-1-16,0 1-3 16,0-9 1-16,3 9 3 15,-3-4 1-15,0 4 1 0,3 13 0 16,-3 2 2-16,0 6 3 15,-6 2 4-15,3 6 5 16,-3 4-2-16,0-1 3 16,-3-1-8-16,0-3-2 15,0-2-3 1,3 3 1-16,0-11-2 0,0 0 2 16,12-16 0-1,3 3-1-15,3-3-2 16,2 0 1-16,1 6-1 15,0-1-3-15,-3 11 0 16,3 5 6-16,-6 3 3 16,-3 5-3-16,-3 1-2 15,-4-1 2-15,-5 0 0 16,-3 3-1-16,3-3-2 0,0-2-17 16,-2-6-6-16,-1 0-31 15,3-5-10-15,3 0-53 16,2-5-29-1,4-13 68-15</inkml:trace>
  <inkml:trace contextRef="#ctx0" brushRef="#br0" timeOffset="93905.5167">7422 16830 300 0,'0'27'112'0,"3"-22"-87"0,-9 21-4 15,6-12-10-15,0-1-12 0,0 0 1 16,0-2-9-1,-6-3-2-15,4-3-67 16,-1 3-30-16,3-8 6 16,0 0 8-16</inkml:trace>
  <inkml:trace contextRef="#ctx0" brushRef="#br0" timeOffset="94071.8617">7357 16690 336 0,'-6'-5'126'0,"6"7"-98"0,6-4-12 0,-6 2-13 16,6 0-11-16,0 0 2 0,0 0-16 15,3 0-8 1,0-6-68-16,3 6-31 16</inkml:trace>
  <inkml:trace contextRef="#ctx0" brushRef="#br0" timeOffset="94354.8221">7536 16796 224 0,'3'32'85'0,"-21"-17"-66"0,12 17 1 16,3-19-2-16,3 6-14 16,0-6-2-16,3-5 0 15,-3 0 3-15,0-8-2 16,3 5 11-16,0-7 8 0,0-4-11 16,0-4-6-16,6-3-6 15,-4-11 0-15,7 0-6 16,-3-3 0-16,6 1 5 15,0 2 3-15,3 3 3 0,-3 16 2 16,3 2 3-16,-3 11 2 16,2 3 1-16,-5 4 0 15,-3 4-2-15,0 0-1 16,-6-4-5-16,3 4-3 16,3-1-11-16,-6-2-6 15,3-2-36-15,-3-9-16 16</inkml:trace>
  <inkml:trace contextRef="#ctx0" brushRef="#br0" timeOffset="94730.715">7869 16804 284 0,'9'13'107'0,"-12"-5"-83"0,18 10-5 16,-9-10-8-16,6-5-7 15,2 0 0-15,1-3 2 16,3 0 1-16,-6-8-3 16,0 0-7-16,0-3-3 0,0-2-6 15,-3 0 0-15,-3-1 4 16,-12 1 4-16,-3 0-8 16,-3-6-2-16,-6 12 13 15,-6-1 10-15,0 5 2 16,1 8 4-16,2 3-4 15,0 8-1-15,3 3 5 16,6 4 2-16,6-4 0 16,6 5 2-16,3-8-10 15,3 7-5-15,6-1-10 0,6-1-4 16,9-11-21-16,-3-2-10 16,5-8-53-1,4-2 217-15,3-9 173 16</inkml:trace>
  <inkml:trace contextRef="#ctx0" brushRef="#br0" timeOffset="94955.4457">8318 16645 356 0,'-26'0'132'16,"14"0"-103"-16,-3 13-10 0,6-5-11 15,0 3-8-15,-3 5 0 16,6-3 0-16,3 8 2 15,9 3-1-15,0 2-3 0,6 1 1 16,-3-1 1-16,0 1 0 16,-6 2 2-16,-6 0 1 0,-6-3 12 15,-9-2 7-15,-9-3-16 16,-12 3-4-16,-5-8-63 16,-7-3-24-16</inkml:trace>
  <inkml:trace contextRef="#ctx0" brushRef="#br0" timeOffset="96386.9333">8937 16661 252 0,'-20'0'96'0,"14"0"-75"0,-9 10-5 0,3-4-7 16,-6 2 1-16,-3 5 5 16,3 5-1-16,1 11 2 15,-1 3-9-15,6 8-6 0,9-3-2 16,6-3 1-16,15 1 0 15,5-11 0-15,4-11 2 16,0-5 3-16,0-11 4 16,0-7 0-16,-4-9 0 15,-2-2-1-15,-9-6 0 16,-6 1 2-16,-3 2 4 16,-9-2-8-16,0 2-3 15,-3-5-9-15,0 8-1 16,0 2-21-16,3 6-9 15,0 0-47-15</inkml:trace>
  <inkml:trace contextRef="#ctx0" brushRef="#br0" timeOffset="96726.8964">9089 16745 260 0,'-9'19'96'0,"12"5"-75"0,0-3-1 15,0-5-4-15,0 2-12 16,3 9 0-16,0-9 2 16,6 4 3-16,0-9-4 15,3-8-3-15,0 3-1 0,6-8-10 0,-4-8-2 16,7-5-3-16,-9-6-1 16,0-15 3-16,-6 10 5 15,0-5 4-15,-6 3 2 16,0 2 5-16,-6 5 2 15,-3 9 13 1,6-1 5-16,0 11-10 16,6 13-5-16,3 0-9 0,0 19 0 15,-12 0 2-15,12-11 3 16,3 6-4-16,2-4-1 16,-2-4-11-16,0-8-5 15,3-6-39-15,3 0-16 0</inkml:trace>
  <inkml:trace contextRef="#ctx0" brushRef="#br0" timeOffset="96954.219">9467 16386 268 0,'-6'18'101'0,"9"-18"-78"0,3 35-2 0,-3-14-5 0,-3 10-3 16,0 12 2-16,0 10-6 16,0-6-1-16,3 9-4 15,-3-6-5-15,3-7 0 0,0-9-21 16,0-2-10-16,-3-6-37 16,3-5-14-16</inkml:trace>
  <inkml:trace contextRef="#ctx0" brushRef="#br0" timeOffset="97154.6531">9351 16579 344 0,'0'-5'129'0,"6"2"-100"0,15-5-15 0,-12 8-12 15,3-3-4-15,6 1 3 16,3 2 3-16,5 0 0 15,4 0-2-15,3 2-26 0,9 1-9 16,5 8-104 0</inkml:trace>
  <inkml:trace contextRef="#ctx0" brushRef="#br0" timeOffset="97570.3954">9738 16714 276 0,'-21'31'104'0,"36"1"-81"0,-21 32-6 16,6-38-9-16,-6 9-2 16,3 2 4-16,-6-3 8 15,6 0 6-15,-3-4-13 16,6-9-6-16,-2 0-3 0,4-8-7 16,-4-8 1-16,2-5 4 15,-3-8 4-15,-3-10-1 16,0-3-2-16,3-6 2 0,-3-10 0 15,9-8-4 1,0-8 1-16,9 8-2 16,5 0 0-16,4 6 2 0,-3-1 2 15,3 11-1-15,0 8-1 16,0 8-2-16,-1 10 1 16,1 8 7-16,-3 11 6 15,-3 3-2-15,-6 7 2 16,-3 0-3-16,-6 4 2 0,-6-7-11 15,-3-4-4-15,0-1-3 16,-3-4-1 0,0-12-17-16,-6-2-9 0,12-10-29 15,-5-1-12-15,8-7-40 16</inkml:trace>
  <inkml:trace contextRef="#ctx0" brushRef="#br0" timeOffset="97902.1374">9941 16621 256 0,'-3'11'96'0,"0"-3"-75"0,3 21-8 16,0-13-7-16,3 10 11 15,0 3 9-15,0 0 2 16,3 3 3-16,2-5-17 16,4-6-6-16,0-8-3 0,3 0-1 15,6-5 0-15,0-8-11 0,3-8-5 16,2-5-3-16,-8-6-1 15,-6 1 6-15,0-9 4 16,-9 4 6-16,-3 1 4 16,0 7 1-16,0 7 2 15,0-3-4-15,-3 19-2 16,0 5-5-16,6 6 0 16,0-1 2-16,3 3 1 15,9-2-2-15,-6 2 0 16,0-2-27-16,6-6-10 15,3-8-31-15,-1-5-10 16,1-13-8 0</inkml:trace>
  <inkml:trace contextRef="#ctx0" brushRef="#br0" timeOffset="98092.5259">10339 16341 324 0,'-8'-6'123'0,"8"4"-95"0,0 20-17 15,-3-5-13-15,3 9 6 16,0 15 8-16,0 10-3 16,0 6-2-16,0 5-4 15,3 3-3-15,2-2 1 0,1-9-15 16,0-11-3-16,0 1-24 16,0-13-11-16,0-1-70 15</inkml:trace>
  <inkml:trace contextRef="#ctx0" brushRef="#br0" timeOffset="98274.3347">10131 16536 324 0,'-18'0'121'0,"12"6"-95"0,15-6-13 0,0 0-11 15,9 5-4-15,9-2 3 16,3-3 7-16,2 0 3 0,7 0-6 15,6-3-12-15,8 0-5 16,16 1-111-16</inkml:trace>
  <inkml:trace contextRef="#ctx0" brushRef="#br0" timeOffset="98843.424">11063 16613 220 0,'-33'-8'85'0,"33"11"-66"0,-30 10 1 0,24-5-2 16,-6 5-8-16,0 6 2 16,1 7 6-16,2 3 6 15,3-5-13-15,3 0-21 0,6 10-9 16,6-7 20-16,8-3 10 0,4-6-4 16,12-5-1-16,-3-7-2 15,0-12 0-15,-7-2-2 16,1-10 1-16,-9 2 0 15,-6-5 1-15,-9 2 2 16,0-4 3-16,-6 1-4 16,-15-1-1-16,21 23-37 31,-30-24-31-15,13 5-14-16,2 3-25 15,9 3-10-15</inkml:trace>
  <inkml:trace contextRef="#ctx0" brushRef="#br0" timeOffset="99056.6999">11328 16378 244 0,'3'-37'93'0,"-3"34"-72"0,-3-2 7 0,0-1 0 16,-3 4 3-16,-3-1 5 16,-3 6-10-16,0-1-6 15,0 12-11-15,0 9-6 0,3 9-2 16,0 11-1-16,3 2 0 15,3 7-3-15,6 4 2 16,0-6-4-16,3-2 1 16,3-8-11-16,0-11-3 15,-3 0-29-15,-3-13-9 0</inkml:trace>
  <inkml:trace contextRef="#ctx0" brushRef="#br0" timeOffset="99220.0857">11078 16674 344 0,'32'-16'129'0,"-5"16"-100"0,15-16-20 16,-18 8-13-16,2 3-34 16,10-3-10-16,6-5-81 15,20 5-34-15</inkml:trace>
  <inkml:trace contextRef="#ctx0" brushRef="#br0" timeOffset="99671.0756">12015 16312 244 0,'-9'13'93'0,"-3"-11"-72"0,12 9-6 16,3 2-6-16,0 8 3 15,3 14 7-15,-9 10 3 16,3 5 2-16,0 6-13 0,-9-1-2 15,6-7 1-15,3 5-13 16,3-8-2-16,3-6-25 16,-3-12-8-16,3-3-29 15,3-11-10-15</inkml:trace>
  <inkml:trace contextRef="#ctx0" brushRef="#br0" timeOffset="99970.7154">12128 16629 232 0,'-15'5'88'0,"13"3"-69"0,2 11-5 0,-3-6-7 0,6 11 8 15,-6 2 10 1,6 3 2-16,2-5 4 0,4 3-17 16,0-9-6-16,6-2-1 0,3-11-4 15,0 1-2-15,3-14 4 16,-3-5 4-1,-3-1-7-15,-1-10-1 16,-5 3 3-16,-6-5 2 0,-6-3-5 16,-3 2 0-16,-9 1-3 15,4 5 0-15,-1 7-7 16,0 1-4-16,3 3-22 16,0 2-8-16,3 5-34 15,6 3-14-15</inkml:trace>
  <inkml:trace contextRef="#ctx0" brushRef="#br0" timeOffset="100420.9333">12372 16576 256 0,'3'-2'96'0,"-9"7"-75"0,-2-3 3 0,2 4-2 15,0-1 1-15,-3 3 6 16,-6 5-16-16,0 8-5 15,0 6-5 1,-3-3-3-16,9 7 3 0,3-2-4 0,3 3 0 16,6-8 3-16,3-8 1 15,6 2 1-15,0-12 2 16,3-4-3-16,3-7-2 16,0-11 0-16,-3 3 1 0,-1-6-1 15,-5 1-1-15,-6-3 1 16,-3 0-1-16,-3-3 2 15,0 8 3-15,3 3-7 16,-3 2 0-16,0 3-7 16,3 6 1-16,3 7 2 15,0 13 1-15,3 9 0 16,0 12 4-16,0-7-2 16,3 8 1-16,-3 5 13 15,-9 3 7-15,-3-9-3 16,-3-4 0-16,-6-6-3 15,-5-5 0-15,-1-9-6 16,0-9-4-16,3 2-26 16,0-11-9-16,3-8-25 15,3-2-9-15</inkml:trace>
  <inkml:trace contextRef="#ctx0" brushRef="#br0" timeOffset="100623.0141">12572 16589 284 0,'-3'14'107'0,"6"-9"-83"0,0 21-9 0,0-12-9 0,0 9-4 16,-3 4 1 0,0-1-4-16,0 1-1 15,0-9 1-15,0-2-2 0,0 3-67 16,0-19-25-16</inkml:trace>
  <inkml:trace contextRef="#ctx0" brushRef="#br0" timeOffset="100770.0484">12560 16491 316 0,'-6'-2'121'0,"9"2"-95"0,3-11-11 16,0 14-10-16,-3 0-14 15,3-3 1-15,3 5-23 16,0 0-7-16</inkml:trace>
  <inkml:trace contextRef="#ctx0" brushRef="#br0" timeOffset="100975.7103">12777 16571 260 0,'-9'5'96'0,"6"0"-75"0,-6 3-3 0,6-2-6 15,-5 7 0-15,-1 0 4 16,0 8 3-16,0-5 1 16,0 5-11-16,3 14-5 0,3-6-3 15,6 3-6-15,3-6 1 16,6-2-14-16,3-6-5 16,5-7-24-16,10-3-7 15,9-13-54-15</inkml:trace>
  <inkml:trace contextRef="#ctx0" brushRef="#br0" timeOffset="101353.1606">13009 16600 348 0,'-23'-8'132'0,"-4"11"-103"0,12 2-8 16,-6 3-5-1,3 10-8-15,-3 9-7 16,4-1 0-16,2 9-1 15,6-4 0-15,0 1 2 0,9-5 3 16,3-1 2-16,6-7-12 16,6-6-4-16,-3-5-5 15,8-6-1-15,-5 1 3 16,0-24 7 0,-3-3 5-16,0-2 1 0,-6 5 2 15,3-3-4-15,-3 8 0 16,-3 3 3-16,0 2 1 15,-3 11-1-15,0 0-2 16,9 11-2-16,-3 4 1 16,0 4 1-16,0 2 0 15,2 3-7-15,1-8 0 16,3-6-24-16,0-2-9 16,0-8-17-16,0-2-7 15,0-11 244-15,0-6 110 0</inkml:trace>
  <inkml:trace contextRef="#ctx0" brushRef="#br0" timeOffset="101520.4069">13164 16447 232 0,'-3'-77'88'0,"0"53"-69"0,3 0 28 15,3 16 8-15,0 3-27 16,0 2-10-16,0 9-7 16,3 9-3-16,-3 17-4 15,-3 8 4-15,-6 21 2 0,-3 2-5 16,0 3-3-16,3-2-8 15,0-6-4-15,3-10-30 16,6-11-13-16</inkml:trace>
  <inkml:trace contextRef="#ctx0" brushRef="#br0" timeOffset="102537.7981">13763 16550 296 0,'-18'-14'110'0,"3"25"-86"0,-6-8-11 0,12 7-9 16,-3 4-2-16,-3 7 4 15,3 0 3-15,0 11 2 16,6-3-5-16,6-5-6 0,9 7-1 15,-3-7 3-15,21-3 1 16,9-10-1-16,-3-9-2 16,2-2 5-16,-8-5 1 15,0-11-5-15,-12 0-2 16,0-5 2-16,-15 3 3 16,0-3-1-16,-15 2 0 15,-3-2 1-15,-6 2 0 16,0 6-13-16,3 5-7 15,7 3-9-15,-1 0-5 16,6 2-34-16,9 3-14 0,9 3-23 16</inkml:trace>
  <inkml:trace contextRef="#ctx0" brushRef="#br0" timeOffset="102941.264">13965 16595 240 0,'-6'10'90'0,"6"1"-70"0,3 15-7 16,-3-7-10-16,3 13 11 15,-6 15 8-15,6-2 8 16,-3 0 7-16,0 0-20 16,0-5-5-16,0-6-1 0,0-10-7 15,0-3 0-15,0-5-2 0,0-8 1 16,-3-8-2-16,3-5-1 15,-3-9-4-15,-3-12 0 16,0-11-5-16,3-11 1 16,-3 1-5-16,6-4-2 15,3 6 9-15,6 11 5 16,3 2 1-16,3 14 0 16,0 5 5-16,3 13 1 15,-4 10 0-15,-2 6 1 16,-6 8 7-16,-3-3 3 15,-6 5-4-15,-3 4-3 16,-3-4-10-16,-2-10-5 16,-1 5-13-16,-3-8-6 15,-3-13-23-15,6 0-7 0,3-8-69 16</inkml:trace>
  <inkml:trace contextRef="#ctx0" brushRef="#br0" timeOffset="103272.0754">14126 16719 280 0,'9'11'104'0,"-3"-17"-81"0,8 14-6 15,-5-8-7-15,3 0-3 16,0 0 6-16,0-5-1 16,9 2 1-16,-9-7-7 15,0-1-2-15,-3 1 2 0,-9 10-23 31,-9-19 5-31,-6 1 1 16,-3 4 1-16,-3 4 2 16,0 4 5-1,-3 6 1-15,4 8 2 0,2 6 0 0,6 7 2 16,0-3 5-16,12 11 6 16,9-2-5-1,3-6-2-15,9 5-1 16,-1 1-25-16,10-14-9 0,-6 0-32 15,12-18-78 1</inkml:trace>
  <inkml:trace contextRef="#ctx0" brushRef="#br0" timeOffset="103556.8726">14340 16693 228 0,'-12'13'88'0,"6"-3"-69"0,6 6-7 16,9-5-7-16,-12 2-3 15,3 6 3-15,6-4 13 16,-9-1 8-16,3-1-13 16,0-5-3-16,0 2-2 0,0-10 0 15,0 0 2-15,0 0-1 16,0-5 2-16,3-8 0 16,-3 0 1-16,3-1-6 15,3 1-4-15,0-5-1 0,3-1-1 16,3-2 0-16,0 5 2 15,3 0-3-15,2 3 0 16,-2 0-21-16,3 5-10 16,3 3-24-16,0-1-7 15,6 4-44 1</inkml:trace>
  <inkml:trace contextRef="#ctx0" brushRef="#br0" timeOffset="103935.3169">14626 16629 272 0,'-36'0'101'0,"24"3"-78"0,-6 7-20 0,9-4-15 16,0 7 7-16,-3 5 7 0,4 4 2 16,2 7 1-16,6 5-3 15,3-8 3-15,5-2 4 0,4 3-16 16,3-11-7-16,6 2 4 15,-3-13 5-15,0 1 2 16,-3-9 1-16,-3-8-5 16,0-4-3-16,-10 1 12 15,1-1 5-15,-3-9 0 16,0 5 1-16,3 3-5 16,3 6 0-16,-3 4 5 15,6 6 5-15,6 6-7 16,-3 4-3-16,6 9-7 0,-3-3 0 15,3 8 4-15,-3-11 4 16,2 3-23 0,-2-3-12-16,-3-8-48 15,3 0-48-15,3-13 40 16</inkml:trace>
  <inkml:trace contextRef="#ctx0" brushRef="#br0" timeOffset="104130.672">14926 16370 304 0,'-9'-8'115'0,"12"42"-89"15,-9-5-10-15,6 3-11 0,0 0 2 16,-3 10 5-16,3 6 1 16,0 13 0-16,0-11-7 15,3-8-13-15,0 3-3 0,0-10-44 16,0-6-16-16,3-3-53 15</inkml:trace>
  <inkml:trace contextRef="#ctx0" brushRef="#br0" timeOffset="104576.7626">14733 16595 336 0,'6'-3'126'0,"3"0"-98"0,3 6-8 0,0-6-10 16,2-5-8-16,7 6 1 15,3-6-1-15,0 0-2 16,0 3 1-16,0-3-37 0,2 8-15 16,-2 0-10-16,0 5-3 15,-6 0 20-15,-6 3 11 16,-3 5 48-16,-6 6 22 15,-3 2-2-15,-3 14 0 16,-3 2-11-16,6 2-5 16,-3 1-3-16,9-8 3 15,0-11-2-15,8 3-1 16,7-11-4-16,6 0-2 0,0-8-6 16,-3-10-1-16,0-8-3 15,-4-6-1-15,-5-2 1 16,-6-3 2-16,-12 1 1 15,-3-7 3-15,-9 4-3 16,-2 5-2-16,2 2-9 16,-9-2-5-16,3 3-22 15,3-1-10-15,6 6-34 16,9 5-14-16,3 3 2 16</inkml:trace>
  <inkml:trace contextRef="#ctx0" brushRef="#br0" timeOffset="104788.0147">15287 16751 264 0,'11'47'101'0,"-5"-49"-78"0,-12 36-7 0,6-26-6 16,0 5 0-16,0-2 3 15,-3-3 5-15,0-6 3 16,0-2-11-16,-2-2-1 0,2-14-2 16,3-3 1-16,-3-2 0 15,3-3-4-15,6-2-3 16,-1 2-3-16,10-2-1 15,3 5 2-15,3 2 2 16,3 3-35-16,0 6-17 16,5 4-82-16</inkml:trace>
  <inkml:trace contextRef="#ctx0" brushRef="#br0" timeOffset="104954.3343">15477 16907 280 0,'-3'32'107'0,"0"-30"-83"0,-9 25-18 15,6-17-14-15,-3-2-3 16,0 5 6-16,-3-5-102 16,1-2-47-16</inkml:trace>
  <inkml:trace contextRef="#ctx0" brushRef="#br0" timeOffset="110209.2836">16057 16518 4 0,'3'-11'0'0</inkml:trace>
  <inkml:trace contextRef="#ctx0" brushRef="#br0" timeOffset="110419.6968">16046 16447 244 0,'-6'-8'90'0,"9"13"-70"0,-6-10-1 16,3 5-3-16,0 0 1 15,0 5 4-15,-3 0-6 16,3 8-4-16,-3 6-6 16,0 10 9-16,0 19 6 0,0 2-6 0,0 0-1 15,0-5-9 1,0-3-5-16,3-10 0 0,-3 0 2 15,0-11-13 1,0 0-7-16,3-10-43 16,-3 2-18-16,0-13-35 15</inkml:trace>
  <inkml:trace contextRef="#ctx0" brushRef="#br0" timeOffset="110619.4884">15810 16600 348 0,'-9'-8'129'0,"15"5"-100"0,6-10-15 0,-3 11-15 15,6-1-6-15,9 0 4 0,9-2 2 16,5 5 1-16,4 5 0 16,0 1-3-16,-7-4 2 0,1 3-19 15,-3 1-9-15,-6-6-43 16,-4-6-16-16</inkml:trace>
  <inkml:trace contextRef="#ctx0" brushRef="#br0" timeOffset="111003.0658">16197 16407 276 0,'-9'2'104'0,"6"12"-81"0,6 12-4 0,0-10-8 16,0 16 2-16,-3 15 3 16,-6 4 4-16,3 10 2 15,-3-6-12-15,1-7-6 0,2-11 0 16,0-5-3-16,0-11-7 16,6-13-4-1,3-14-1-15,-1-4 1 16,7-6 1-16,-3-11 3 15,3-2 2-15,0-2-1 16,3-1 4-16,0 13 0 16,0 6 3-16,0 8 1 0,3 10 1 15,-4 8 0 1,1 6-2-16,-6 5 1 0,-3-9 0 16,-3 15 3-16,3-9-14 15,-6-3-7-15,0-4-36 16,0-1-17-16,3-11-45 15</inkml:trace>
  <inkml:trace contextRef="#ctx0" brushRef="#br0" timeOffset="111351.8153">16430 16730 264 0,'14'2'101'0,"-2"9"-78"0,0-3-7 16,0-8-8-16,-3 5-4 15,9-2 5-15,-6-3 4 16,3 0 2-16,-3-6-8 16,5-2-4-16,-8-5 0 0,-3 0-4 15,-6 0 0-15,0 0-1 0,-6-1-2 16,-9 1-2-16,4 0-1 16,-7 2 1-16,-3 9 4 15,0 4 1-15,-3 9 3 16,3 5-1-16,1 8-1 15,8-1 3-15,3 4 2 16,6 2 2-16,3-3 3 16,9 1-7-16,3-9-2 15,2 6-1-15,7-8 2 0,-6-3-17 16,6-13-57 0,6-8-13-16,3-10-21 15</inkml:trace>
  <inkml:trace contextRef="#ctx0" brushRef="#br0" timeOffset="111635.0933">16644 16679 232 0,'-6'6'88'0,"6"-1"-69"0,3 11-3 15,-3-8-6-15,3 8 5 16,0-1 5-16,0 9 1 16,0-3 2-16,-3-2-13 15,-3-3 1-15,6-6 2 0,-6-10-7 16,3 0-1-16,0 0-3 15,6-7-2-15,-3-4-2 0,6-8 1 16,3-2-4-16,2-5 1 16,1-1 4-16,3 9 4 15,0 5 1-15,3 13 0 16,-3 13 3-16,3 8 3 16,-7 5-4-16,1 4-2 15,0-4-2-15,-3-5-3 16,-3 0-15-16,0-5-5 15,-3-8-72-15,6 3-31 16</inkml:trace>
  <inkml:trace contextRef="#ctx0" brushRef="#br0" timeOffset="113075.4785">17287 16531 232 0,'-18'3'88'0,"15"-14"-69"0,3 17 2 0,0-6-3 15,0 0 12-15,6-6 8 16,6 1-15-16,6-3-8 16,2-5-9-16,13 0-7 0,0 5 0 15,0 8-1-15,-7 0 0 16,1 8 2-16,-9 5 0 0,-3 11-3 15,-9 2 2-15,-6-2 1 16,-12 5 0-16,-6 0 0 16,-3-5 2-1,1-3 1-15,-1-5 1 0,6 0 4 16,3-6 5-16,9-2-1 16,-3-2 3-16,9 2-8 15,6-8-4-15,9 0-2 16,0 0 1-16,5 0-1 15,1 0-1-15,0 0-2 16,-3 0 1-16,0 0-1 0,-6-6-2 16,-1 6-15-16,-5 0-7 15,0 0-18-15,0 0-5 16,-3-2-29-16,0-4-13 16</inkml:trace>
  <inkml:trace contextRef="#ctx0" brushRef="#br0" timeOffset="113525.2586">17468 16306 196 0,'-44'-13'74'0,"29"21"-58"0,-15-11 18 0,15 3 4 0,-6 0-14 16,-3 3-1-16,1 8-2 16,-4-1-1-16,0 3-11 15,-6 14-1-15,10 7 2 0,23-34 3 32,-15 125-5-17,12-25-2 1,12-15-3-16,20-14 0 0,19-18 0 15,17-13 1-15,-2-22-2 16,0-18-4-16,2-13-1 0,-2-11-1 16,-4-15 0-16,-11-9 3 15,-10-2 2-15,-17-3 6 16,-18 0 4-16,-15 0 20 16,-12 5 10-16,-8 11-13 15,-4 3-3-15,-3 2-20 0,-8 11-5 16,8 5-39-16,3 3-14 15,12 8-46-15,16 2-19 16,5-2-7 0</inkml:trace>
  <inkml:trace contextRef="#ctx0" brushRef="#br0" timeOffset="114006.8619">18117 16608 184 0,'-3'-8'68'0,"3"11"-52"0,0-1 6 15,0-2 18-15,0 16-3 16,0 3 1-16,0 2 2 16,0 8-23-16,0 0-9 0,0 3-6 15,3-8-5-15,-3-1 2 16,0-4-21-16,0-1-10 15,0-10-22-15,3 6-8 0</inkml:trace>
  <inkml:trace contextRef="#ctx0" brushRef="#br0" timeOffset="114202.841">18114 16494 328 0,'-12'-10'123'0,"9"20"-95"0,6-23-13 0,-3 13-12 0,3-5-22 16,-3 5-5-16,0 0 6 15,6 2 5-15,0 1 8 16,3 0-32-16,0 4-15 0,6-1-53 16</inkml:trace>
  <inkml:trace contextRef="#ctx0" brushRef="#br0" timeOffset="114502.5813">18346 16555 252 0,'-9'0'96'0,"1"0"-75"0,-1 5-5 0,6-2-9 16,-3 2 4-16,0 3 7 16,-3-3 8-16,-3 9 5 15,0-1-17-15,3 5-4 0,3-4 1 16,3 4-9-16,6-2-1 15,9 0-1-15,6 0 0 16,6 5 0-16,-3-3 0 0,-4 6 2 16,-2-3 3-1,-12 1 2-15,-6-4 3 0,-6 3 1 16,-6-2 3 0,-2-6-7-16,-7 0-4 0,3-7-40 15,0 2-15-15,3-8-42 16,9-8-16-16,6-6 284 15,9-4 132-15</inkml:trace>
  <inkml:trace contextRef="#ctx0" brushRef="#br0" timeOffset="115151.3874">18882 16640 268 0,'-6'0'101'0,"0"2"-78"0,9 12-11 15,3-1-11-15,0 5 2 16,0 9 7-16,-3 4 7 15,0 7 4-15,-3-9-11 16,0-6 3-16,-3-1 1 0,3-4-7 16,0-5-4-16,0 1-2 15,3-9-1-15,-3-5 4 16,-3-5 2-16,3-11-5 16,-3-3 0-16,6-5-8 15,0-5 0-15,3 0 3 16,3 3 2-16,3 5 4 0,0-3 1 15,3 3-1-15,5 7-2 16,1 12 5-16,3 4 1 16,-3 9 2-16,0 5 2 15,-6 5-5-15,-6-3-1 16,-3 9 0-16,-3-3 0 16,0-3-7-16,0-3 0 15,-3-4-15-15,0-6-5 16,2 2-24-16,4-7-7 15,-6-6-18-15,9-7-6 16</inkml:trace>
  <inkml:trace contextRef="#ctx0" brushRef="#br0" timeOffset="116083.8662">19168 16724 300 0,'-6'6'112'0,"18"-6"-87"0,-6 2-9 15,0-2-11-15,6 6-2 16,0-4 5-16,2 3 7 15,1 1 5-15,6-6-10 16,-6 2-3-16,6-4-1 0,-6-6-3 16,0-3-2-16,-3 6-3 15,0-6 1-15,-7-2 1 16,1 0 2-16,-6 0-3 0,0-3 0 16,-9 8-1-16,-2-3-2 15,-4 3 3 1,-3 8 2-16,-6 8-2 0,6 3 0 15,-3 7 1 1,3 4 2-16,4 4 1 0,5 0 1 16,3 1 0-1,12-1 0-15,9-2-2 16,-1-3-2-16,4-2-2 0,6-6-1 16,-3-8-16-16,3 1-5 15,-3-6-19-15,-4-3-8 16,1-8-12-16,-3-4-6 15,0 1-4 1,-6-1 39-16,-3-4 61 0,-3 0 21 16,-3 6 14-16,3 0-18 15,-3 0-7-15,0 2 1 16,3 3-22-16,-3 8-6 16,6 11-5-16,3 2 12 15,0 3 6-15,0 2-7 16,3-4-4-16,-1 4-10 15,1-2-1-15,0-5-1 16,0-3 2-16,-3-3 8 16,0-5 3-16,-3 0-6 15,0-13 2 1,-3-6 2-16,-3-7-6 16,0-1-3-16,0 1-8 15,0-6-1-15,0 6-4 16,0 4 0-16,0-1-27 0,3 9-11 15,3 1-7-15,3 8-1 16,0-3 2-16,3 8 4 16,2 8 27-16,-2-3 11 15,0 0 46-15,3 11 23 16,-3 0-11-16,6 0-3 16,-3 0-11-16,6 0-5 15,-3-3-8-15,-1-5-3 16,-5-3-3-16,6-7 2 15,-3-1-9-15,0-8-6 16,0 1-2-16,-9-3 2 16,-6 13-16 15,-9-19 10-31,-9 3 5 16,3 3 2-16,-3 8 3 15,-3-1 2-15,1 14 4 0,-1 6-4 16,3 4 1-16,6 6 4 0,3 2 0 15,6 3 4-15,3-5-7 16,9-3-2-16,6 3-8 16,0-8 0-16,3-3-19 15,5-7-8-15,1-6-20 16,-3 0-8-16,-3-3-22 16</inkml:trace>
  <inkml:trace contextRef="#ctx0" brushRef="#br0" timeOffset="116350.8455">19891 16716 260 0,'-9'-2'99'0,"9"4"-77"0,0 1-7 0,3 8-5 16,-3-1-5-16,3 3 4 15,-3 3 16-15,3 3 6 16,-3-3-16-16,0 8-2 0,0-11 1 16,0 0-6-16,0-5-2 15,0 0 5-15,0-8 5 16,-3-8-2-16,3 3 2 15,3-9-7-15,0-1-3 16,3-9-3-16,0-3 0 0,6 3-4 16,3-2-2-16,6 0-5 15,3 2 0-15,-1 5-27 16,10 3-9-16,0 8-82 16,17 0-61-1,-5 3 71-15</inkml:trace>
  <inkml:trace contextRef="#ctx0" brushRef="#br0" timeOffset="116859.6779">20623 16687 252 0,'-8'0'93'0,"2"6"-72"0,9-1-4 16,0 0-5-16,3 3 0 16,2 0 2-16,4 0 8 15,9-3 4-15,-3 1-14 16,0-4-7-16,0-4-3 0,0-4 0 16,-4 1 1-16,1-3-1 15,-3-5-2-15,-3 5-2 0,-6-3-1 16</inkml:trace>
  <inkml:trace contextRef="#ctx0" brushRef="#br0" timeOffset="117054.5879">20674 16618 328 0,'-39'3'123'0,"30"-3"-95"0,-11 13-11 0,11-5-9 16,-3 6-4-16,0 1 5 16,3 4 1-16,3 2 2 15,0 0-6-15,6 6-2 0,12-9 0 16,6 9-2-16,9-9 1 15,-4-2-9-15,4-5-3 16,0-6-24-16,-3-2-9 16,0-3-24-16,-1 0-11 15,1-8-32-15</inkml:trace>
  <inkml:trace contextRef="#ctx0" brushRef="#br0" timeOffset="117354.9226">20841 16658 264 0,'-9'-13'101'0,"15"13"-78"0,-3 3-11 16,-3-3-11-16,6 8-4 16,0 2 3-1,3 3 16-15,3 11 7 0,-1 0-11 16,1 0 0-16,0 0 1 0,0-1-5 16,0-4 0-16,0-6-4 15,0-5-3-15,0-3 8 16,3-5 6-16,0 0-3 15,-1-13 1-15,1-3-8 0,-3-8-1 16,-3-2-2-16,-3-6-2 16,0 6 1-16,-3-1-1 15,6 4-5-15,-6 7-1 16,-3 2-30-16,6 4-12 16,6 2-19-16,-6 8-6 15,9 0-34 1</inkml:trace>
  <inkml:trace contextRef="#ctx0" brushRef="#br0" timeOffset="117757.9749">21269 16634 304 0,'-12'-2'115'0,"12"2"-89"0,-11 0-12 16,8 0-10-1,-6 2-6-15,-3 4 3 0,-6 2 11 16,-12 5 7-16,6 5-10 15,1 9-2-15,2-1-1 0,6 6-5 16,3-6-1-16,6 1 0 16,12-1 2-16,3-7-6 15,9-6 1-15,-3 0-6 16,5-13 1-16,1-2-5 16,0-17-4-1,-6 1 7-15,-3-3 8 16,-3-3 3-16,-3 3 3 15,-3-3 0-15,-3 5 2 16,0 3 1-16,0 16 5 31,0-5-6-15,-3 13-3-16,9 3-2 16,0-4-1-16,3 12-3 0,0-6 2 15,-1 11 1-15,4-8-22 0,0-3-8 16,3 0-23-16,0-2-6 15,3-11-46 1</inkml:trace>
  <inkml:trace contextRef="#ctx0" brushRef="#br0" timeOffset="117985.1511">21374 16354 288 0,'-6'0'107'0,"15"-8"-83"0,-3 16-12 16,-4 0-8 0,-2 10 3-16,6 6 7 15,-6 16 10-15,-3 13 6 0,0 8-16 16,3 2-6-16,0-5-1 0,3 1-11 16,3-9-4-16,3-8-36 15,6-2-16-15,6-8-73 16</inkml:trace>
  <inkml:trace contextRef="#ctx0" brushRef="#br0" timeOffset="118633.1286">21594 16648 220 0,'-9'-8'85'0,"12"13"-66"0,-6-8 3 15,3 9-1-15,3-1 2 16,-3 3 3-16,0 8-2 15,0 8-1-15,0 5-12 16,3 0-4-16,6 2-1 0,3 1-3 16,0-11-2-16,0 3 0 0,2-8-1 15,1-3 0 1,0-10 0-16,0-3 0 16,0-13 2-16,0-3-6 15,-3-3 1-15,-3-2-4 0,-3 0 2 16,0-5 3-16,-6 2 3 15,-3 3 4-15,0 2 4 16,0 6 2-16,0 8 1 16,-3-3-4-16,3 18-3 15,3 6-5-15,3-3 0 16,0 6 0-16,3 2 0 16,3-3-11-16,-1-4-3 15,4 4-28-15,3-5-11 0,0-5-38 16,6 0-50-1,3-10 42-15</inkml:trace>
  <inkml:trace contextRef="#ctx0" brushRef="#br0" timeOffset="119020.2371">22005 16658 340 0,'-18'-18'129'0,"3"10"-100"0,6-3-2 15,0 8-8-15,-6 3-17 16,0 3-2-16,-3 2-4 15,1 9 3-15,-1 4 0 16,3-2 3-16,3 8 3 0,3 2-2 16,6 1-2-16,3-6-9 0,6-3-5 15,3-4 0-15,3-6 0 16,0-3 1-16,3-5 0 16,-1 0 2-16,1-8 4 15,0-3 1-15,0-2 3 16,-9-3 3-16,0-2 4 15,-3-1 7-15,-3 6 2 16,3 5-1-16,-3-2 2 16,3 2-8-16,-3 8-2 15,6 10-5-15,-3 1-1 16,6 5 3-16,0-1 1 16,3 9-4-16,2-3 1 15,4 1-9-15,0-4-2 16,0 1-21-16,0-6-6 0,0-8-25 15,0 0-10-15,0-10-30 16</inkml:trace>
  <inkml:trace contextRef="#ctx0" brushRef="#br0" timeOffset="119251.259">22231 16298 336 0,'-9'-34'126'0,"9"39"-98"0,0-5-16 15,0 0-18 1,0 13-4-16,0 17 19 16,0 4 10-16,-3 11-8 15,0 8 7-15,0 8 5 0,3-3-23 16,0 0-9-16,3 0-7 16,0-10-4-16,3-11-13 15,-3-3-6-15,0-10-30 0,3-5-13 16,-3-6-21-1</inkml:trace>
  <inkml:trace contextRef="#ctx0" brushRef="#br0" timeOffset="119456.4451">22014 16550 356 0,'-18'-3'134'16,"12"-2"-104"-16,9-1-13 0,3 12-11 15,0-6-8-15,6 0 3 16,8 0 9-16,4-6 5 0,3-7-7 16,9 11-2-16,2-4 0 15,1 1-16-15,3 2-6 16,-1-7-41-16,-5 15-15 0,6-2-64 16</inkml:trace>
  <inkml:trace contextRef="#ctx0" brushRef="#br0" timeOffset="119818.2317">22353 16574 336 0,'-9'7'126'0,"12"4"-98"0,9 2-12 0,-3-5-11 16,-3 0-14-16,3 5-1 16,6-2 11-1,-1-3 6-15,4-5-2 0,-3-1 4 0,9-7-1 16,-3 0-7-1,0-3-9-15,-6-3-5 16,-7-2 0-16,-2 0 2 16,-6-1 7-16,-3 1 2 15,-11 0 2-15,-1 0 2 16,-6 7 3-16,-3-2 2 16,0 8-3-16,-3 6-1 15,4 2-3-15,2 10-1 16,3 3 7-16,3 6 6 15,3-1-6-15,12 1-1 0,6-3-3 16,3-1-2-16,9 6-17 16,0-5-6-16,17-3-20 15,1-10-5-15,-6-3-72 16</inkml:trace>
  <inkml:trace contextRef="#ctx0" brushRef="#br0" timeOffset="120253.0322">22886 16626 336 0,'-9'-23'126'0,"0"15"-98"0,-12-11 3 16,12 11-5-16,-6 0-21 0,-9 6-4 15,4-6 5 1,-10 8 5-16,0 10-5 16,0 6-1-16,6 3 1 0,4 7-3 15,8 9-2-15,3-6-3 0,9 5 1 16,3-8-1-16,12 1 0 15,-1-9 0-15,4-4-2 16,3-9-4-16,6-5-2 16,0-8 11-16,0-5 9 15,-7-11-14-15,-2-2-4 16,-3-9 10-16,-9-7 5 16,-3 2-5-16,-6-10 0 15,-3-6 0-15,-3 1 1 0,0-1-10 16,3 14-5-1,0 7 8-15,0 14 4 16,3 8 7-16,0 8 6 0,3 13-7 16,3 10-3-1,6 9 0-15,3 12 0 16,3 6-1-16,6 11-2 16,-3-1 1-16,3-2-1 0,-6-10-11 15,8-4-5-15,-5-4-32 16,3-9-11-16,-3-13-82 15</inkml:trace>
  <inkml:trace contextRef="#ctx0" brushRef="#br0" timeOffset="121262.6211">20751 16608 116 0,'6'5'44'0,"-12"-5"-35"0,18 0 3 15,-9 3 0-15,-3-3-2 16,0 0 2-16,0 0 0 15,0 0 2-15,0 0-1 16,0 0 2-16,0 0 42 31,0 0-24-15,0 0-9-16,0 0-8 16,0 0-4-16,0 0-4 15,0 0 0-15,0 0-5 16,0-3 0-16,3 3 3 0,-3-5-1 0,0 5 2 15,0 0 0-15,0-3 1 16,0 3 0-16,0-2 0 16,-3-1 2-16,0-2 4 15,-3 2-4-15,0 0 0 16,1 1-6-16,-1-4-1 16,0 6-3-16,0-2-1 15,0-1-10-15,0 1-3 16,6 2-33-16,-3 2-14 15,6 3-65 1</inkml:trace>
  <inkml:trace contextRef="#ctx0" brushRef="#br0" timeOffset="121964.8886">20629 16605 144 0,'0'0'55'0,"3"-2"-43"0,-12-1 19 0,9 3 5 15,3-5-7-15,-6 5 0 16</inkml:trace>
  <inkml:trace contextRef="#ctx0" brushRef="#br0" timeOffset="122203.8761">20621 16595 364 0,'5'-6'15'0,"1"4"-4"16,-3-4 6-16,6 6 4 0,-9-2-11 16,6-1-3-16,0 1-5 15,3-1-2 1,3 6 1 0,3-3-1-16,-3 2 0 15,0 3 0-15,-3 1 2 16,0-1 1-16,0-2 1 15,-4 2 2-15,4 0-5 16,-6-2-1-16,0 2 0 16,3-2 0-16,0-3-20 15,-6 0-7-15,0 0-202 32</inkml:trace>
  <inkml:trace contextRef="#ctx0" brushRef="#br0" timeOffset="123153.3267">20808 16642 72 0,'-6'0'30'0,"15"0"-24"0,-9-2 2 0,0 2-3 0,0 0-10 15,0 0-2-15,0 0-1 16,0 0 2-16,0 0 6 15,-3 0 2-15,3 0-3 16,-3 0 1-16,0-6 13 16,0 6 8-16,0 0 7 15,0-2 6-15,0-1-10 16,0 3-2-16,0 0-2 16,3-3 2-16,0 3 25 31,3-5-23-16,-3 5-9-15,3-3-8 16,-3 1-1-16,0 2 1 0,0 0 1 16,0 2-4-1,0 1 2-15,0 2 3 0,0 3-1 0,0 0 1 16,0-2-3-16,-3 4 1 16,0-2-2-16,0 3 2 15,0-1-6-15,-3-4-1 16,3 2-11-16,0-6-5 15,-3-2-45-15,6 3-20 16,0-3-20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1:23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 4027 152 0,'-3'-3'57'0,"3"3"-44"0,-6-2 12 0,6 2 1 16,0 0-1-16,0 0 2 16,0 0-13-16,6 5-3 15,-6 6-7-15,3 4 4 0,6 7 4 16,-6 7 7-16,3 2 3 15,0 1-3-15,0 3-1 0,3-9-6 16,0 6 0-16,-6-3-7 16,6-5-1-16,-6 2 2 15,3-7-3 1,-6-1-2-16,3-5 0 16,-3 1 1-16,0-4-1 15,0-2 2-15,-3 3-9 16,3-6-18-1,0-5-8-15,-6 0-32 16,3 0-13-16</inkml:trace>
  <inkml:trace contextRef="#ctx0" brushRef="#br0" timeOffset="1">535 3982 140 0,'6'-3'55'0,"0"1"-43"0,0-1 8 15,-6 3 0-15,0 3-4 16,0-3 1-16,2 2-3 16,-2-2-1-16,0 6-7 15,0-6 3-15,-2 8 1 0,-4 0-1 16,0 2 0-16,-3 1-3 0,0 2 1 16,-3 5-4-16,3 1-2 15,-9-1 0-15,6 1 1 16,0 0-1-16,-3-4-1 15,9 1 1-15,-3-3-1 16,1-2 0-16,2-3 0 16,3 0-3-16,0 0 2 15,3-3 1-15,3 0 2 16,6 3-3-16,-6 0-2 16,5-2 4-16,4 2 1 15,6 2 0-15,0 1 1 16,3-3 0-16,0 5 1 0,0 0 0 15,-4-2 0 1,4 10-5 0,0-5 8-16,-6 0 4 15,0-6-23-15,-3-2-10 0,-3-3-72 16,0-12-46 0</inkml:trace>
  <inkml:trace contextRef="#ctx0" brushRef="#br0" timeOffset="2">755 3805 116 0,'0'0'46'0,"0"0"-35"0,0 5-2 16,0-5 0-16,0 0 0 16,0 0 5-16,0 0-4 15,0 0 0-15,0 0-4 16,0 0 1-16,0 0-4 15,0 0 5-15,0 0 2 0,0 0-1 16,0 0 0-16,0 0-3 16,0 0 1-16,0 0-2 0,0 0 0 15,0 0-1-15,0 0 2 16,0 0-1-16,0 0 2 16,0 0-2-16,0 0 0 15,0 0-3-15,0 0-2 16,0 0-2-16,3 0 1 15,-3 0 1-15,6 3 0 16,-3-1 0-16,-3-2 2 16,3 3-3-16,3 2 0 15,-6-2 1-15,3 0 2 16,-3-3-1-16,6 5-1 16,-6 0 1-16,3-2 1 15,-3 2-3-15,0-5-2 16,6 5 2-16,-6 1 2 0,0-1 0 15,3 0 2-15,-3 1-4 16,0-6 0-16,0 2 1 16,0-2 2-16,0 0-1 15,0 5 2-15,0-2-4 16,0 2 0-16,0-2 3 16,0 0 1-16,0-1-4 15,-3 4-1 1,3 2 3-16,0-6-1 15,0 3 0-15,-6 1 1 16,6-4-1-16,-3 1 0 16,3-3 2-16,-6 3-3 15,6 2 0-15,0 0 1 0,-3-2 0 16,3 0 0-16,-6 2 0 16,3 0 0-16,0 0 0 15,3 1 0-15,-6-4 0 16,3 4 0-16,3-4 0 15,-6 4 0-15,3-1 0 16,0 0-3-16,3-2 2 16,-6 2 1-16,6 0 2 15,-3 1-3-15,3-1-2 16,0 0 4-16,0 3 1 16,0 0 0-16,0 3 1 15,0-3-2-15,0 2 2 16,0 1-2-16,3-1-1 15,3 1 1-15,-3 0 1 0,6-1-3 16,-6 1 0 0,3-3 1-16,0 0 0 0,3-3 2 15,0 0 1-15,3-2-1 16,2-3 1-16,-8 0-4 16,9-3-2-16,-6 1-5 15,3-1 0-15,-3-2-34 16,3-1-14-16,-3 1-29 15</inkml:trace>
  <inkml:trace contextRef="#ctx0" brushRef="#br0" timeOffset="3">755 3760 124 0,'0'2'49'0,"0"-2"-38"0,0 0-1 15,0 0-1-15,0 0-4 16,0 0 0-16,0 0-3 0,0 0 1 16,0 0-2-1,0 0-1-15,0 0 3 0,0 0 0 0,0 0 3 16,0 0-3-16,0 0 0 15,0 0 3-15,0 0 1 16,0 0-1-16,0 0 1 16,0 0 2-16,0 0 2 15,0 3-1-15,0-3-1 16,0 0-3-16,0 5-1 16,0-2-3-16,0 2 1 15,0-5-2-15,0 6-1 16,3-1-2-16,-3 0 1 15,6 0 1-15,-6 1 0 16,3-1 0-16,0-2 0 16,3 2 0-16,-3 0 0 0,3 1 2 15,3-1 1-15,-6 0-4 16,6 0 1-16,-6-2 2 16,2 0 1-16,1 2-1 15,0-2-2-15,-3-1 1 16,3 1-1-16,-6 0 2 15,6-1 3-15,-3-2-4 16,3 0-1-16,0 0 2 16,3 0 1-16,-6 0-1 15,6 0 1-15,-6 0-2 16,3 0-1-16,0 0 3 16,0 0 0-16,3-2-4 15,-6 2 1-15,3 0 0 0,0 0 0 16,0 0 0-1,2 0 0-15,-5 0-3 0,3 0 0 16,-3 2 4 0,6-2 1-16,-6 3 0 0,3 0-2 15,0-1 1-15,0 1-1 16,3 2 0-16,-6 0 0 16,3 1 0-16,-3-1 2 15,6 0-1-15,-9 1-1 16,3 1 1-16,3 1 1 15,-3-2-3-15,0 2 0 16,3 0 3 0,-6 0 1-16,3-1 1 0,3 1-2 15,-6-2-2-15,3-1 1 16,0 0 1-16,-3 1-3 16,0-1 0-16,0 0 3 15,0 0 1 1,0 1 1-16,0-1 2 0,-3 0-5 15,0 1-1-15,3-4 4 16,-9 1 2-16,3 2 2 16,0 3 0-16,-3-3-4 15,0 1-1-15,-3-1-1 16,3 0-2-16,-3 1 3 16,-6-1 0-16,6 0-1 15,4 0 1-15,-4 1-20 16,3-1-6-16,-3-2-26 0,6-1-11 15,3 1-32 1</inkml:trace>
  <inkml:trace contextRef="#ctx0" brushRef="#br0" timeOffset="4">886 4120 160 0,'0'0'60'0,"0"0"-47"0,0 2-3 0,0-2-3 16,0 0 0-16,3 6 6 16,0-1 2-16,0 0 0 15,0 3-7-15,0 3 1 0,3-1 2 16,-3 1-4-16,3-1 1 15,-3 1-3-15,0 0 0 16,3-1-6-16,-6-2 1 16,3-3-29-16,-3 1-13 0,0-6-47 15</inkml:trace>
  <inkml:trace contextRef="#ctx0" brushRef="#br0" timeOffset="5">871 4292 180 0,'-6'2'68'0,"6"1"-52"0,0-3 3 0,0 0-1 15,0 0-5-15,0 0 2 16,6-3 1-16,3 1-1 16,3-4-7-16,3 1-3 0,6-3 1 15,-7 0-3-15,4 3-2 16,0 0 0-16,-6 2-1 16,0 0-27-16,-3 3-11 15</inkml:trace>
  <inkml:trace contextRef="#ctx0" brushRef="#br0" timeOffset="6">749 4466 132 0,'0'-2'52'0,"6"-1"-41"0,-6 0 9 0,0 3 2 0,0 0 0 16,0 0 4-16,0 0-5 15,0 0-1-15,0 0-11 16,0 0-3-16,0 11 2 16,0 2-2-16,0 3-3 15,-6 8-2-15,3 0 2 16,3 5 0-16,-3 2 3 16,3 1 3-16,0 3 0 15,-6 2 0-15,3 0-3 16,3-3 1-16,0 0-4 15,-6-2-2-15,3 0 2 16,3 0 2-16,-6-3 0 16,3 3 0-16,3-3-1 0,0-3 0 15,-3-2-2-15,3 0 1 16,-6 0-2-16,3-3-1 16,3 0 1-16,0-3-1 15,-6 4 0-15,6-1 0 16,-3-3 0-16,3 1 2 15,0-1 1-15,-3 1 3 16,3-1-3-16,0 1-2 16,0-3 2-16,0 0 0 15,0-1-4-15,0-1 1 16,0-1 2-16,-6-2 1 16,3-1 1-16,3-2 0 15,0 3 0-15,0-3 0 0,0-3-2 16,0 0 1-16,0-2-2 15,0-1-1-15,0-2 1 16,0 0-1-16,0 0 2 16,0 0 1-16,0 0-4 15,0 0 1-15,0 0 0 16,0-2 0-16,0-1 0 16,-5-2 0-16,2 0-5 15,-3-3-1-15,0-6-2 16,-3 1 2-16,0-3 2 15,0-5-1-15,-3 0-1 0,3 0 1 16,0 0 1-16,0-1 2 16,3 1 1-1,-3 3 1-15,3 2-3 16,3 3 2-16,-3 2-1 0,3 3 0 16,0 3 0-16,3 2-2 15,0 3-2-15,3 5 1 16,0 3 7-16,3 8 4 15,3 5 3-15,0 3 2 16,3 0-1-16,-3 5 1 16,3 0-4-16,-3 0 1 15,3-2-5-15,-3-3 0 16,0-3-1-16,3-8-2 16,-9-2 1-16,5-6-1 0,1-5 2 15,0-5 1-15,3-6-1 16,-3-2-2-16,0-3-13 15,0-5-4-15,3 2-13 16,-3 1-4 0,-3 2-22-16,3 0-9 0,6-3-31 15</inkml:trace>
  <inkml:trace contextRef="#ctx0" brushRef="#br0" timeOffset="7">24326 4061 168 0,'0'3'66'0,"3"-3"-52"0,-6 5 10 16,3-5 2-16,0 3-2 16,0-3 1-16,0 0-8 15,0 0 0-15,0 3-10 16,0-3 2-16,0 0 4 0,0 0-3 16,0 0 0-16,0 0-2 15,0 0 2-15,0 0-3 16,0 0-2-16,0-6 2 0,0 1 0 15,0-6-3-15,3-4-1 16,-3-1-3-16,6-8-1 16,-3-5 1-16,3-6 0 15,0-2-7-15,0-2-3 16,-3-1 3-16,-3 3 2 16,6 3 3-16,-3 4 1 15,-3 4 1-15,6 5 0 16,-3 5 2-16,0 3 1 15,-3 2-4-15,0 6 1 16,6 7-2-16,-3 9 0 16,6 10 4-16,0 11 1 15,3 8-4-15,0 2-1 16,2 0 5-16,1-5 5 16,0 0-6-16,0-2-1 0,-3-3-1 15,-3-3 2-15,0-3-1 16,3-5 2-16,-6-2-24 15,-3-9-11-15,-3-4-36 16,0-6-15-16,-3-3-11 16</inkml:trace>
  <inkml:trace contextRef="#ctx0" brushRef="#br0" timeOffset="8">24329 3926 228 0,'0'-5'88'0,"6"8"-69"0,3-9 0 0,-3 6-4 16,3-2-11-16,0-3-2 16,3-1-8-16,3 1-4 15,0 0-91-15,6-3-40 16</inkml:trace>
  <inkml:trace contextRef="#ctx0" brushRef="#br0" timeOffset="9">24663 4022 96 0,'6'-6'35'0,"-3"4"-27"0,-3-1 18 0,0 3 5 16,0 0 3-16,0 0 2 16,0 0-13-16,0 0-6 15,0 0-10-15,0 0-3 0,6 3 2 0,-3 2-1 16,0 0 0-16,-3 1-1 15,5 2 0-15,-2 5-2 16,-3-3-2-16,6 4 3 16,-6-1 0-16,3 3-1 15,-3 0 1-15,0 2-2 16,3 1 2-16,-3 2-2 16,6 0-1-16,-6 0 3 15,0 0 0-15,3 0 3 16,-3 1 1-16,0-1-3 15,0 0-3-15,0 0 2 16,0-2 0-16,6-1-1 16,-3 1 1-16,-3-1-2 15,0 1-1-15,6-1 1 16,-3 3-1-16,-3 1-3 0,3 4 2 16,-3-2 1-16,0 0 2 15,0 2-1-15,0 1-1 16,6-1 1-16,-3 0-1 15,-3 4-3 1,6 1 2-16,-3-2 1 0,0-2 2 16,-3-1-1-16,6 1-1 15,-6-1 1-15,0 1 1 16,0-1-3-16,0 1 0 16,3-1 1-16,-3-2 2 15,0 0-1-15,0 0-1 0,0-3 1 16,0 0-1-16,0-3 0 15,0 1 0-15,-3-1 0 16,3 1 2-16,0-1-3 16,0 1 0-16,0 0 1 15,0-1 2-15,0 1-3 16,-6-4 0-16,6 1 3 16,0 0 1-16,-3-3-4 15,3 1-1-15,-3-4 1 16,3 1 0-16,0-1 1 15,0 1 0-15,0-3 0 16,0 0 2-16,0 0-1 16,-6 0-1-16,6 0 3 15,0 2 2-15,-3-2-4 16,-3 0-3-16,6 0-2 16,0 0 3-16,-3 0 0 15,0 0 3-15,-3 0-1 0,6-3 2 16,-3 0-2-16,-3 1-1 15,6-4 1-15,0 1 1 16,0-3 1-16,-3 3 1 16,3-1-5-16,0-2 1 15,-6 0 0-15,6 0 2 16,0 0-3-16,0 0 0 16,0 0 3-16,0 0 1 15,0-2-1-15,0-1-2 16,0 0 1-16,-3-2-1 0,3-3 0 15,-3-2 0-15,-3-4 0 16,6-2 0-16,0 1-3 16,0-7 2-16,0 1 1 15,0 3 0 1,0-1-3-16,0 1 2 0,0 2 1 16,0 3 0-16,0-1 0 15,0 6 2-15,0 0 1 16,-3 3 1-16,-2 5-2 15,5 0 1-15,-3 5-2 16,0 3-1-16,3 0 1 16,0 6-1-16,-6 1 0 15,6 1 2-15,0 3-1 16,0 2-1-16,0 3 1 16,6 2-1-16,-3-2 0 0,0-3 0 15,-3-2 0 1,8-3 2-16,-2-6-1 0,0-2 2 15,3-3 0-15,0-7 1 16,3-3 0-16,6-6 0 16,-6-2-2-16,6-1-2 15,-6-1-2-15,0-1 1 16,-4 0 1-16,1 3 2 16,-3-3-12-16,0 5-6 15,0 1-27-15,-3-4-10 16,3 1-54-1</inkml:trace>
  <inkml:trace contextRef="#ctx0" brushRef="#br0" timeOffset="51">24681 3683 156 0,'0'0'60'0,"0"0"-47"0,0 0 10 0,0 0 1 16,0 0-8-16,0 0-1 15,0 0-12-15,0 0-1 16,0 0-2-16,-3 0 2 0,-3-3 3 15,6 1 2-15,0-1 1 16,0 0 0-16,-3 1 2 16,-3-4-1-16,6 1 0 15,-3 0 1-15,-3 0 4 16,6-1-6-16,-3 1-2 16,3 0-6-16,0-1 0 15,0-1-5-15,0 1 1 16,3-4 6-16,3 2 6 15,-3-3-4-15,6 3-2 16,3 0-6-16,-4 0-2 0,1 3 9 16,0 0 5-16,0 2-6 15,0 3 0-15,-3 0-2 16,3 3 0-16,-3-1 0 16,0 4 2-16,3 2-3 15,0 0 0 1,-3-1 1-16,-3 4 0 0,0 0 4 15,-3-1 2-15,-3 3-2 16,-6-2-3-16,6 0-3 16,-3-1 1-16,3-2-15 15,-3-3-4-15,6-2-32 16,0-3-14-16</inkml:trace>
  <inkml:trace contextRef="#ctx0" brushRef="#br0" timeOffset="52">24785 3696 200 0,'-3'-2'77'0,"6"-1"-60"0,-3 0 8 0,0 3 2 16,0 0-14-16,6 0-2 16,-3-2-3-16,6-1 2 15,-6 0-5-15,5 1-3 0,-2-1-1 16,3 3-1-16,-3 0 0 15,3 3 0 1,-3 2 0-16,0 3 0 16,0 3 0-16,-3-1 0 15,-3 3 2-15,0 1 12 0,0-1 6 16,-3-3-4-16,-3 1 1 16,3-3-8-16,-6 0-1 15,0-6-6-15,3 1-2 16,0-3-22-16,-3-3-10 0,1 1-42 15,8-1-15-15,-3-2-8 16</inkml:trace>
  <inkml:trace contextRef="#ctx0" brushRef="#br0" timeOffset="53">24672 3702 156 0,'0'-3'57'0,"0"0"-44"0,0 1 16 16,0 2 4-16,0 0-5 15,0-3-2-15,-3 0-6 16,-3 3 0-16,-3 0-11 0,3 0-3 16,-3 3-2-16,-3 2 0 0,-3 3 2 15,6 3 1-15,-3-1 1 16,3 1 0-16,-3 2 0 15,9 0-4 1,-3 1-3-16,6-1 0 16,9 0-1-16,0 0 0 15,3-2 0-15,3-1 0 0,0-2 0 16,6-2 0-16,0-4 0 16,0-2-18-16,-1-2-8 15,-2-4-33-15,-6-2-14 16,9 1-22-1</inkml:trace>
  <inkml:trace contextRef="#ctx0" brushRef="#br0" timeOffset="54">24749 3805 200 0,'3'-3'77'0,"-6"6"-60"0,3 2 13 0,0-5 3 0,3 3-10 15,-3 2-1-15,0 0-9 16,3 3-3-16,-3 3-5 15,0-3-2-15,0 5 3 0,0-2-1 16,0 2 2-16,0 0-6 16,0-2-3-16,6-6-4 15,-3 3 1-15,-3-3-46 16,0 0-18-16</inkml:trace>
  <inkml:trace contextRef="#ctx0" brushRef="#br0" timeOffset="55">24689 3958 232 0,'0'-5'88'0,"3"5"-69"0,-3 3 11 0,0-3 1 16,6 0-10-16,0-3-2 0,3 3-3 16,0-3 3-16,9 1-11 15,-3-1 0-15,-6 3-1 0,9-3-3 16,-6 3-3-16,0 0 0 15,-4 0-1 1,1 3-20-16,3-3-7 0,-3 0-59 16,3-3-24-16,-3-5 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1:53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13298 10104 208 0,'-3'8'77'0,"6"-5"-60"16,0 13 4-16,0-6-1 0,-3 6 8 15,0 0 4-15,0 3-1 16,0-1-1-16,0 1-17 15,0-1-1-15,0 1-1 0,0-1-4 16,0-2 1-16,0-5-3 16,3-3 2-16,-3-3-4 15,6-5 0-15,0-3-1 16,3-2-2-16,0 0-2 16,3-3 1-16,3 0-1 15,-3 3 0-15,2-1 0 16,1 1 0-16,3 2 0 15,0 3 0-15,0 6 0 0,3 2 0 16,-3 5 4-16,-4 8 1 16,-2 3-1-16,-3 2 1 15,-6 1 2-15,-6-1 4 16,-3 1-4-16,-3-3-1 16,-5-6-11-16,-1-5-3 15,-6-2-22-15,-3-3-9 16,-3-6-11-16,0-2-6 15,1-5-52-15</inkml:trace>
  <inkml:trace contextRef="#ctx0" brushRef="#br0" timeOffset="1">13286 10136 292 0,'0'-5'110'0,"9"0"-86"0,6-6-4 16,-6 6-7-16,6-3-8 16,3 0 0-16,3 0-6 15,-1 0 1-15,7 3 0 16,0-3-29-16,3 2-10 0,0 1-74 16,-1 3-37-16,-2-1 68 15</inkml:trace>
  <inkml:trace contextRef="#ctx0" brushRef="#br0" timeOffset="2">13637 10200 260 0,'-14'2'96'0,"14"-4"-75"0,-3 2 21 0,3 0 6 16,0 0-19-16,6-3-6 15,5-2-17-15,4-1-6 16,3 1 0-16,3 3-1 0,0 2 1 16,-3 5-3-16,0 5 2 15,-6 6-1-15,-9 8 0 0,-6 8-5 16,-6 5 0-16,-3 3 1 16,-6-1 3-16,0-2 2 15,0-5 3-15,3-3-1 16,3-8-1-16,3-5 12 15,3-3 4-15,3-2-6 16,6-3-1-16,6-3-3 16,6 1 1-16,3-4-4 15,0 1 0-15,3-1-8 16,0 1-4-16,-3 0-17 16,-1-3-9-16,-2 0-21 15,0 0-10-15,-3 0-50 16</inkml:trace>
  <inkml:trace contextRef="#ctx0" brushRef="#br0" timeOffset="3">14254 10073 208 0,'-3'-6'79'0,"3"9"-61"0,3 5 4 0,0-3-4 16,0 9 0-16,0 7 1 16,0 5 1-16,-3 6 0 15,0 5-11-15,0 3 8 16,0 2 3-16,0-2 1 16,0-3-1-16,0-6-8 0,0-4-5 15,0-9-4-15,0-4 0 16,0-1-4-16,0-5-2 15,0-6-5-15,0-4 0 16,0-6-5-16,3-5 1 16,-1-1 4-16,4-1 2 15,3-1-1-15,3 0 2 16,3 3 1-16,0 2 2 0,3 3 1 16,0 5 1-1,0 3 4-15,-1 6 2 0,1 4 0 16,0 3 1-16,-3 3 7 15,-6 0 3-15,-6 3 0 16,-6-1 0-16,-6 1-5 16,-3-3-2-16,-6-6-15 15,-3 1-6-15,-2-3-9 16,-1-3-2-16,0-2-21 16,3-3-8-16,6 0-11 15,3-3-3-15,6-8-31 16</inkml:trace>
  <inkml:trace contextRef="#ctx0" brushRef="#br0" timeOffset="4">14542 10351 276 0,'0'7'104'0,"3"1"-81"0,3 8-4 0,-3-5-8 15,0 2 6-15,0 3 6 16,-3 0-9-16,0 0-5 15,3-3-6-15,-3 3-9 0,0-6-4 16,0-4-43-16,0-4-20 16,-3-4-44-1</inkml:trace>
  <inkml:trace contextRef="#ctx0" brushRef="#br0" timeOffset="5">14513 10250 296 0,'-15'-8'110'0,"18"0"-86"0,3 0-22 0,-3 6-16 0,3-4-13 16,0-2-1-16,2-2-20 15,4-6-8-15,3-3-31 16,3-2-10-16</inkml:trace>
  <inkml:trace contextRef="#ctx0" brushRef="#br0" timeOffset="6">14694 10041 252 0,'3'3'93'0,"0"2"-72"0,0 11 3 0,0-6-3 15,3 6-2-15,-3 8 1 16,3 10 0-16,-3 3 0 16,0 3-11-16,0 2-3 15,0 3 0-15,0-2-3 0,0-6 0 16,0-3-14-16,-3-5-6 16,0-5-44-16,-3-8-18 15,-3-8-38 1</inkml:trace>
  <inkml:trace contextRef="#ctx0" brushRef="#br0" timeOffset="7">14563 10266 132 0,'-3'0'52'0,"3"-3"-41"0,-3 3 13 16,3 0 2-16,0 0-3 15,0 0-2-15,0 0 2 16,0 0 2-16,6 0-13 16,0 0 2-16,3 0 0 0,3 0 1 15,0 0 1-15,3-2 0 16,6-1 3-16,2 0-9 15,1 1-3-15,3-4-2 0,0 4-1 16,0-6-2-16,-4 2 1 16,1-1-2-16,0 1 2 15,-6 1-2-15,0 2-1 16,-6 1-8-16,-3-1-3 16,-3 3-16-16,-6 0-8 15,0 0-63 1,-3 5-48-16,0-5 56 15</inkml:trace>
  <inkml:trace contextRef="#ctx0" brushRef="#br0" timeOffset="8">15013 10276 180 0,'6'-5'68'0,"-3"5"-52"0,0-3 14 0,-3 3 6 15,0 0 0-15,0 0 0 16,-3 0-6-16,-6 0-4 16,-3 3-14-16,-3 2-3 0,0 1-2 15,0 2-1-15,0 0-1 16,3 0-6-16,3-1 1 15,3 1-2-15,6 0-2 16,9 3 0-16,6 2 3 16,3 3-2-16,6 3-1 15,0 2 5-15,-6 0 1 16,-4-3 8-16,-5 1 6 0,-9-1 3 16,-9-4 3-16,-5-4-8 15,-7-2-1-15,-3-3-20 16,-3-2-10-16,0 0-21 15,1-6-6-15,-1 0-54 16,-6 1-66 0,6-3 45-16</inkml:trace>
  <inkml:trace contextRef="#ctx0" brushRef="#br0" timeOffset="9">15409 10292 212 0,'-3'0'82'0,"6"0"-64"0,0 0 7 16,-3 0-1-16,5 0-11 16,1 0 0-16,3 0 8 0,3-2 6 15,3 2-14-15,6 0 2 0,3 0 1 16,3 2-4-16,5-2 1 16,4 0-4-16,3 0 0 15,8 0-5-15,7-2-3 16,5-1 0-16,7 3 1 15,5 0-1-15,1-3-1 16,-1 1 3-16,4-1 2 16,-1 0 0-16,1 3 2 15,-4 0-2-15,-3 0 0 0,-5 0-1 16,-4 0 0 0,1-2 2-16,-6 2 1 15,-4 0-1-15,-5 0-1 16,-4 0 5-16,-8 0 4 0,-3 0-3 15,-6 0 1-15,-3 0-7 16,-4 0-1-16,-2 0-2 16,-3 0 1-16,-3-3-2 15,0 3 2-15,-3 0-2 16,0-3-1-16,-3 1-8 16,3-1-5-16,-6 1-13 15,3-1-4-15,0 0-13 0,0 1-5 16,3-4-23-16,0 4-7 15,6-6-36 1</inkml:trace>
  <inkml:trace contextRef="#ctx0" brushRef="#br0" timeOffset="10">16950 10152 260 0,'-14'-8'99'0,"11"8"-77"0,3 0 9 0,0 0 1 15,0 0-9-15,0 5 1 16,0-5-11-16,3 6-3 16,2-1-6-16,4 3-5 0,6 0 0 15,3 2 1-15,3 1 0 16,-3 0 0-16,0-1 2 16,0 1-1-16,-7-1-1 0,1 4 1 15,-6-1-1-15,-3 0 6 16,-6 3 6-16,-9 0-6 15,-2 0-1-15,-7 0-1 16,0-3 0-16,0 0-13 16,3-2-7-16,0-3-53 15,9-3-22-15,0-5-36 16</inkml:trace>
  <inkml:trace contextRef="#ctx0" brushRef="#br0" timeOffset="11">15709 9861 132 0,'9'-11'52'0,"-9"9"-41"0,0-9 15 16,0 9 6-16,0-1-1 15,-3-2 4-15,0 2-6 16,-3 0-1-16,-3-2-15 16,0 2 3-16,-3 1 2 0,1 2-8 0,-4 0-3 15,3 2-4-15,0 6-3 16,3 3-2-16,0 2-1 16,3 6-1-16,3 7 3 15,3 3 0-15,0 0 1 16,3-2 0-16,0-1 0 15,0-2-5-15,0-3 1 16,0-5-16-16,-3-3-4 16,0-2-19-16,0-3-8 15,-3-5-41 1</inkml:trace>
  <inkml:trace contextRef="#ctx0" brushRef="#br0" timeOffset="12">15522 9972 184 0,'0'-10'71'0,"0"10"-55"0,6 0 6 16,-6 0 0-16,6 0-10 15,2 0-2-15,1 0-5 16,3 0-4-16,3 0 0 16,3 0 1-16,0 0 1 0,0 0-21 15,0 0-8-15,2-3-64 16</inkml:trace>
  <inkml:trace contextRef="#ctx0" brushRef="#br0" timeOffset="13">15760 9977 220 0,'0'11'85'0,"6"0"-66"0,-3 7-8 0,0-10-6 16,0 3-5-1,-3-1 2-15,3 1-1 0,0-1 2 16,0-2-44-16,-3 0-17 16,0-8-26-16,3 0-9 15</inkml:trace>
  <inkml:trace contextRef="#ctx0" brushRef="#br0" timeOffset="14">15757 9843 212 0,'-6'-6'79'0,"6"6"-61"0,3-2-7 16,-3 2-7-16,0 0-6 15,6 2-2-15,0-2-24 16,3 0-9-16,0 0-43 16,2-2-16-16</inkml:trace>
  <inkml:trace contextRef="#ctx0" brushRef="#br0" timeOffset="15">15888 9787 228 0,'-6'0'88'0,"6"3"-69"0,0 5-5 15,0-1-7-15,0 4 4 0,0 5 5 16,0 5-8-16,0 6-2 16,0 2-4-16,3 0-2 0,0 0 3 15,0-3-4-15,-3 1 0 16,3-9-12-16,-3-2-7 15,0-5-47 1,3-3-60-16,-3-8 29 16</inkml:trace>
  <inkml:trace contextRef="#ctx0" brushRef="#br0" timeOffset="16">15801 9956 260 0,'-6'-5'96'0,"9"5"-75"0,3-3-8 0,-3 3-7 16,6-2 7-16,0-1 6 0,6-2-9 16,3-1-6-16,0 1-2 15,3 0-11-15,0 2-2 0,-1 1-23 16,-2-1-8-16,0 0-33 16,-3 1-46-1,3-1 34-15</inkml:trace>
  <inkml:trace contextRef="#ctx0" brushRef="#br0" timeOffset="17">16057 9903 112 0,'3'0'44'0,"-3"0"-35"0,3 0 18 0,-3 0 5 16,0 0 7-16,0 0 3 16,0 0-5-16,0 0-2 15,3 3-20 1,-3 2 4-16,-3 1 2 0,0 2-7 15,-3-1-3-15,1 1-4 0,-1 3-2 16,3-3-3-16,3 3-2 16,3 2-2-16,0 0-1 15,2 0 2-15,1 3 0 16,3-3 1-16,-3-2 2 16,0-1 3-16,-6 1 2 15,0 0 1-15,-3-3 2 16,-3-3-5-16,-3 0-1 0,-2-5-20 15,-1 0-7-15,0 0-17 16,0 0-5-16,3-5-22 16,3 2-8-16,9-2-11 15</inkml:trace>
  <inkml:trace contextRef="#ctx0" brushRef="#br0" timeOffset="18">16296 9911 180 0,'0'3'68'0,"0"0"-52"0,3 2 14 0,-3 0 4 16,3 3-4-16,-3 5 2 15,0 3-14-15,0 3-5 16,0-1-8-16,-3 3-2 0,0-5 3 16,0 0-5-16,0-3-1 15,0-2-22-15,0-3-8 16,3-3-84 0</inkml:trace>
  <inkml:trace contextRef="#ctx0" brushRef="#br0" timeOffset="19">16290 9893 236 0,'-9'-6'90'0,"12"4"-70"0,3-1-29 16,-3 3-18-16,3 0-20 15,-1 0-4-15,1 0-21 16,3 0-6-16</inkml:trace>
  <inkml:trace contextRef="#ctx0" brushRef="#br0" timeOffset="20">16385 9975 220 0,'-9'21'82'0,"9"-3"-64"0,0-4-4 0,0-6-8 15,0 0 7 1,0-3 6-16,0 0-1 15,0 0 0-15,3-2-10 16,-3-3-5-16,3 0-2 0,0-5-4 0,3-3 2 16,3-3-6-16,0-5 0 15,3-5-4-15,2 5 2 16,1 3 3-16,-3 5 1 16,0 3-2-16,-3 5 2 15,0 5 7-15,0 3 6 16,0 5 0-16,-3 1 3 0,0 1-6 15,0-1-3-15,-3-4-12 16,0 1-6 0,0-6-52-16,3-2-60 15,3-8 30-15</inkml:trace>
  <inkml:trace contextRef="#ctx0" brushRef="#br0" timeOffset="21">17349 10014 248 0,'-9'3'93'0,"9"0"-72"0,3-1-8 0,3 1-10 15,0 0 2-15,3-1 4 16,6 1 0-16,3-3 2 15,6 0-6-15,0-3-1 0,2 1 0 16,1-1 0-16,0-2 0 16,0-1-5-16,-4-1 1 15,-2 4-2-15,-3 3 0 0,-3 0 0 16,-3 3 0-16,-6 4 4 16,-3 4 1-16,-3 2 5 15,-3 3 3-15,-3 3 0 16,-3 7 3-16,0 3-3 15,-3 6 1-15,0 2-7 16,0 0-1-16,-2 2-2 16,2-2-2-16,3-2 3 15,3-6 0-15,0-5-8 16,3-6-4-16,0-4-28 16,0-7-14-16,0-4-44 15,6-6-50 1,-3-4 46-16</inkml:trace>
  <inkml:trace contextRef="#ctx0" brushRef="#br0" timeOffset="22">17361 10276 280 0,'0'-2'104'0,"12"-1"-81"0,9 0 1 0,-9 3-5 16,9 0-2-16,2-2 4 15,4-1-9-15,0 1-2 16,3-1-6-16,3 3-5 0,-1-3-2 0,1 3-45 16,-3-2-20-16,0-1-58 15</inkml:trace>
  <inkml:trace contextRef="#ctx0" brushRef="#br0" timeOffset="23">17959 10046 216 0,'0'24'82'0,"0"8"-64"0,6 2 7 16,-3-15-1-16,0 2-2 15,0 5 2-15,0 1-5 16,-3 2-1-16,0 0-10 16,0-3-3-16,0-2 1 0,0-5-1 15,-3-6 0-15,3-2-3 16,0-6-2-16,-3-5 1 16,3-5-1-16,0-3-9 15,0-6-4-15,3-4-2 16,3-1 1-16,3 1 3 15,3 2 2-15,6 3 6 16,0 2 3-16,3 3 1 16,2 6 2-16,-2 4 2 0,0 6 4 15,-3 3 9-15,-6 5 6 16,-6 2-2-16,-6 3 1 16,-6 1-3-16,-6-4-3 15,-6-2-9-15,-3-3-3 16,0-2-12-16,1-6-5 15,-4-5-16-15,0 0-5 16,0-3-14-16,9 1-5 16,3-4-52-1,15-2-35-15,6-2 57 16</inkml:trace>
  <inkml:trace contextRef="#ctx0" brushRef="#br0" timeOffset="24">18215 10258 264 0,'6'8'99'0,"3"0"-77"0,3 10-2 16,-6-7-4-16,3 5-3 15,0 0 2-15,0 2-6 16,0 1-1-16,0-3-4 16,0-1-3-16,3-4 0 0,0-6-26 15,2-5-10-15,4-5-35 16,3-6-14-16,3-4-8 15</inkml:trace>
  <inkml:trace contextRef="#ctx0" brushRef="#br0" timeOffset="25">18465 10284 256 0,'-17'22'96'0,"5"-7"-75"0,0 15 1 0,3-15-3 16,-3 12 0-16,-6 5 5 15,3-1-3-15,-3 4-1 16,3-6-11-1,4-5-5-15,-1-3-1 0,3-5-22 0,3-6-9 16,3-2-22-16,3-8-6 16,6-5-58-1</inkml:trace>
  <inkml:trace contextRef="#ctx0" brushRef="#br0" timeOffset="26">18590 10057 248 0,'0'-11'93'0,"6"11"-72"0,0 3-6 15,-3 2-8-15,0 6 12 16,0 7 12-16,-3 9 0 16,0 4 2-1,-3 9-19-15,0 5-8 0,0 3-2 0,-3-1-3 16,3-2-1-16,0-5 1 15,1-6 1-15,-1-7-17 16,0-6-6-16,0-8-34 16,0-7-15-16,6-12-49 15</inkml:trace>
  <inkml:trace contextRef="#ctx0" brushRef="#br0" timeOffset="27">18468 10266 316 0,'-17'-3'118'0,"17"3"-92"0,0 0-9 0,0 0-12 15,6 0-2-15,-1 0 3 16,4 0 3-16,6 0 5 0,6-2-8 16,6-1-5-16,6 0-2 15,-1 3-21-15,4 0-8 16,-3 0-34-16,0 0-13 15,-1 3-33 1</inkml:trace>
  <inkml:trace contextRef="#ctx0" brushRef="#br0" timeOffset="28">18811 10316 260 0,'-18'13'96'0,"18"-7"-75"0,9 2 1 16,-9-3-3-16,6 0-11 15,3 0-2-15,0 1 1 16,3-4 2-16,2-4-4 15,1-4-1-15,0-1 2 0,0-1-5 0,-3-3-3 16,-3 0 1-16,-6 1 0 16,-3-1-6-16,-6 3 0 15,-6 0 5-15,-6 3 3 16,-3 2 1-16,-2 6-2 16,-4 2 3-1,-3 3 2-15,9 6 2 16,6 1 1-16,6 4 4 15,6 2 3-15,6 3-6 0,9 0-3 16,6-3-3-16,6-3 0 16,6-2-20-16,-1-5-8 15,7-6-45-15,6-7-17 16,-1-9-23 0</inkml:trace>
  <inkml:trace contextRef="#ctx0" brushRef="#br0" timeOffset="29">19281 10242 268 0,'3'-3'101'0,"3"-2"-78"0,-12 5 17 15,3 0 5-15,-3 3-11 0,-3-3-2 16,-6 2-14-16,-3 1-4 16,1 2-8-16,2 1-4 0,3 2-1 15,3-1-4-15,9 7 0 16,6-1-3-16,6 8 1 15,9 3 3-15,-1 2 3 16,-2 3 0-16,-3 1-1 16,-3-4 12-16,-9 3 6 15,-9-5 4-15,-12-3 2 16,-6-5-20-16,-8-5-9 16,-1-6-51-16,9-8-23 0,9-10-81 31</inkml:trace>
  <inkml:trace contextRef="#ctx0" brushRef="#br0" timeOffset="30">17391 10575 204 0,'-9'-8'77'0,"6"8"-60"0,-3 0 6 0,3 0-1 15,-3 3-8 1,-3 2 2-16,-6 6 0 0,-3 2-1 16,-5 6-7-16,-4 7-1 15,0 9 0-15,-3 10 5 16,9 5 3-16,4 0-4 15,8-2-1-15,6-3-9 0,9 0 0 16,6-8-8-16,8-6 0 16,10-4-13-16,-3-6-4 15,0-2-34-15,3-6-12 16,-4-5-28 0</inkml:trace>
  <inkml:trace contextRef="#ctx0" brushRef="#br0" timeOffset="31">17456 10689 196 0,'3'-2'74'0,"-3"4"-58"0,0 1 14 0,3 2 3 16,-3 0-10-16,0 3-4 16,-3 3-4-16,0 2-2 15,0 0-7-15,0 1-2 0,0-1 0 16,1 0-2-16,-1-2 1 15,0-3 2-15,3-3 2 16,0 0-8-16,0-5-1 16,6 3 0-16,5-3 1 15,4 2 3-15,3-2 1 16,3 3-4-16,0 2-1 16,0 3 1-16,-3 3 0 15,-1 2 5-15,-2 3 2 0,-3 0 6 16,-6 0 5-1,-6 0-3-15,-3 2 0 16,-6-5-8-16,0-2-2 16,-3 0-18-16,-5-6-5 0,-7-2-35 15,-3-3-13-15,0-3-51 16</inkml:trace>
  <inkml:trace contextRef="#ctx0" brushRef="#br0" timeOffset="32">17436 10734 260 0,'0'-5'96'0,"3"5"-75"0,5-3-3 0,-2 3-8 16,3 0-8-1,0-2 1-15,6 2-2 16,0 0-1-16,0 0 1 15,6 0-32-15,3-3-14 0</inkml:trace>
  <inkml:trace contextRef="#ctx0" brushRef="#br0" timeOffset="33">17790 10694 252 0,'-15'3'93'0,"12"2"-72"0,-6 3-6 0,6-2-6 0,-6 7 14 16,0 3 9-16,0 8-9 15,3 2-3-15,0 6-12 16,6 0-5-16,3-3 0 0,6-3-2 16,3-2 2-1,3-8-2-15,6-6-1 16,0-4-2-16,3-9-1 0,-1-2-3 15,-2-3 1-15,-6-3 3 16,-6 1 3-16,-6-4 0 16,-9 1 2-16,-6 3 0 15,-9 2 1-15,-3 0-7 16,1 5-2-16,-1 0-23 16,3 3-6-16,3 0-58 15,6 6-60-15,9-4 44 16</inkml:trace>
  <inkml:trace contextRef="#ctx0" brushRef="#br0" timeOffset="34">18102 10694 200 0,'0'0'77'0,"3"3"-60"0,0 0 10 15,0 2 1-15,0 3 3 16,0 5 4-16,0 8-11 15,-3 8-4-15,0 3-11 16,0 3 0-16,0-4 2 0,-3-4-2 16,0-3 2-16,0-1-6 15,3-7-3-15,-3-5-1 16,3-3 1-16,0-3-3 0,0-5-2 16,0-2-12-1,3-4-5-15,3-4-7 16,3-1-1-16,0 0 4 15,3 1 4-15,3 2 7 16,6 0 4-16,0 8 2 0,-1 8 5 16,-2 0 12-16,0 2 6 15,-6 1 11-15,-3 2 6 16,-3 1-2-16,-6-4-1 16,-6 1-17-16,-3-3-6 15,-3 0-6-15,-3-6-2 16,-3-2-21-16,0-2-10 15,1-4-22-15,2-2-8 16,3 0-49-16</inkml:trace>
  <inkml:trace contextRef="#ctx0" brushRef="#br0" timeOffset="35">18367 10872 260 0,'-6'13'96'0,"9"-5"-75"0,3 8-5 16,-6-8-7-16,0 5-8 16,0-2-1-16,0-1 3 15,0 1 0-15,0-3-1 16,0-3-24-16,0-5-7 0</inkml:trace>
  <inkml:trace contextRef="#ctx0" brushRef="#br0" timeOffset="36">18326 10795 220 0,'-6'-8'85'0,"12"3"-66"0,0-3-63 0,-1 3-33 16,4-1-2-16,3 1 6 15</inkml:trace>
  <inkml:trace contextRef="#ctx0" brushRef="#br0" timeOffset="37">18540 10671 260 0,'-3'5'96'0,"6"-2"-75"0,0 7-8 0,-3-2-7 0,3 5-6 16,-3 9 2-16,0 4 10 16,0 6 4-16,0 2-7 15,0-2-8-15,0 0-1 0,0-3-13 16,0-3-7-16,0-7-58 15,0 2-63 1,0-11 36-16</inkml:trace>
  <inkml:trace contextRef="#ctx0" brushRef="#br0" timeOffset="38">18439 10853 308 0,'-15'0'115'0,"15"0"-89"0,6-2-10 0,-3 2-9 16,3-3-7-16,3 0 2 16,5-2-10-16,1 2-4 15,6 1 6-15,3-1-59 0,3 0-23 16,3 3-18 0</inkml:trace>
  <inkml:trace contextRef="#ctx0" brushRef="#br0" timeOffset="39">18730 10824 328 0,'-14'3'123'0,"8"-1"-95"0,-6 1-11 0,6 0-11 0,0 2-5 15,0 0 1-15,0 3 0 16,3 3-2-16,6 2 1 16,3 3-6-16,3 2 1 15,3 6 0-15,3-5 2 0,-4-1-1 16,-2-2 1-1,-3-3 4-15,-6-2 3 0,-6-3-2 16,-3-3 0-16,-5-2-12 16,-4-6-7-16,-3-2-22 15,3 0-9-15,0-3-39 16,6 0-50 0,3-3 39-16</inkml:trace>
  <inkml:trace contextRef="#ctx0" brushRef="#br0" timeOffset="40">18948 10607 256 0,'6'-2'96'0,"-3"4"-75"0,6 6-3 0,-1-3-8 16,1 6 3-16,3 2 6 15,0 8 7-15,-3 8 7 0,-3 11-18 16,-9 5 1-16,-6 3 0 0,-6-3-6 16,-6 0-3-16,-8-3-13 15,-10-5-6-15,-3-5-67 16,-2-3-28-16,-4-3-18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3T23:22:20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19019 12891 156 0,'0'0'57'0,"0"2"-44"0,0 1 7 0,0-3 1 16,0 0-5-16,0 0 1 15,0 0-7-15,0 0-4 16,0 0-3-16,0 0 8 0,3 0 6 0,-3 0-3 16,3 0 2-1,0-3 0-15,-3 3-1 0,3 0-3 16,0-2 0-16,0 2-5 16,-3-3-2-16,0 3 0 15,0 0-1-15,0-3-2 16,0 1-2-16,0-1 3 15,3 0 0-15,-3 1 3 16,0-1 3-16,0-2-2 16,0-1 1-16,0 1-3 15,0 0 0-15,0-3-1 16,-3 3 2-16,0-1-1 16,0 1 0-16,-3 0-3 15,0-1 1-15,0 1-2 16,0 0-1-16,0-3 1 0,-3 3 1 15,0-1-3-15,0 4 0 16,1-1 3-16,-1 0 1 16,0 3-4-16,0 0-1 15,-3 6 1-15,3-1 2 16,0 0 0-16,0 3-1 16,3 3 1-16,0-1-1 15,3 1-3-15,0 2 0 16,3 0-1-16,3 1 3 15,3 2-2-15,0-1 1 16,3 4 0-16,0 2-2 16,0 3 3-16,3 0 2 15,0 0 0-15,3-3-1 16,-4 0 1-16,4-3-1 16,-3-2 0-16,0-3 2 0,-3-2-8 15,0-3-3-15,-3-3-28 16,0-2-12-16,-3-6-45 15,3-5-50 1,-3-2 43-16</inkml:trace>
  <inkml:trace contextRef="#ctx0" brushRef="#br0" timeOffset="1">19055 12875 152 0,'-3'2'57'0,"3"-4"-44"0,-3 7 12 0,3-5 1 15,0 0 1-15,0 0 3 16,0 0-1-16,0 0 0 0,0 0-16 16,0 0 1-16,0-3 0 0,0 3-1 15,0-2 0-15,0-4-5 16,3 1-3-16,3-3-2 15,0 0-3 1,0 0 1-16,3 0-1 16,0 0 0-16,0 3 0 15,-1 0-5-15,1 2 1 0,0 3 2 16,0 3 3-16,-3 2-2 16,0 6-2-16,0 2 8 15,-3 0 4-15,-3 6 4 16,-3 2 3-16,-3 3-3 15,-3 5 0-15,-3 0-1 0,0 0 0 16,0 0-4-16,1-5-3 16,2-3 0-16,0-5-1 15,3-3-5-15,3-2-1 16,0-3-21-16,3-3-10 16,0-5-43-16,9-8-18 15,0-5-26 1</inkml:trace>
  <inkml:trace contextRef="#ctx0" brushRef="#br0" timeOffset="2">18718 12748 104 0,'3'-3'38'0,"-3"3"-29"0,0 3 12 0,0-3 4 16,0 0 0-16,0 0 0 15,0 0-10-15,0 0-4 16,0 0-6-16,0 0-2 0,0 0 3 16,0 0 1-16,0 0 3 0,0 0 1 15,0 0 3-15,0 0-3 16,0 0-1-16,3 2-6 15,-3-2-3-15,0 6 0 16,0-1 1-16,0 3-1 16,3-3 2-16,-3 0-2 15,3 1 2-15,-3-4-2 16,0 4 2-16,3-1-2 16,-3 0 2-16,0 0-2 15,0 1 2-15,0-6-4 16,0 5 0-16,0-2 1 15,0 2 2-15,0-5-1 16,0 0 2-16,0 0-2 0,0 0-1 16,0 0 3-16,0 3 2 15,0-1-2-15,0-2-2 16,0 6 0-16,-3-4 1 16,0 1-1-16,0 0-1 15,3-1 1-15,-3 1 1 16,0-1-3-16,1 1 0 15,-1 0 1-15,0-1 2 16,0-2-1-16,0 3-1 16,0 0-2-16,0-1 1 15,0-2 1-15,3 3 0 16,-3-3 0-16,0 3 0 0,0-1 0 16,3-2 0-1,0 3 0-15,-3-3 0 16,0 0 0-16,0 0 0 0,0 0 2 15,0 3 1-15,0-1-1 16,0 1 1-16,0-3-7 16,0 3 1-16,0-3 1 15,0 2 1-15,0 1 1 16,0-1 2-16,0 1-3 16,-3 2 0-16,0 1-1 15,3-4 0-15,0 4 2 16,0-4 2-16,0 4 1 15,0-4 3-15,0 1-8 16,0 2-3-16,0-2 7 16,0 2 3-16,0 0-7 15,0 1 0-15,0-1-2 16,0 0 2-16,3 1 1 16,0-1 3-16,0 0-1 15,0 0-1-15,0 3-2 0,3 0 1 16,0 0 1-16,3-2 2 15,0-1-3-15,0 0 0 16,0 0 1-16,0 3 0 16,3 0 0-16,-3-2 0 15,3-1 2-15,-3 0 1 16,3 0-4-16,-3 1-1 16,3-1 3-16,0-2 3 15,0-3-3-15,0 0-3 0,-1 0 1 16,1-3 0-16,0 0 1 15,0 1 0 1,3-1 0-16,-3 0 2 16,0 1-3-16,0-1 0 0,0 0 1 15,0 1 2 1,-3-1-1-16,0 1-1 0,0-1 1 16,-3 3-1-16,0-3 0 15,0 1 2-15,3-1-1 16,0 0 2-16,-4-2-2 15,1 0-1-15,0-1 1 16,3 1 1-16,-3 3-1 16,0-1 2-16,-3-2 0 15,0-1 3-15,0 4-3 16,0-4 0-16,-3 1-1 0,0 0 1 16,0-1-2-16,0 1-1 15,0 0 1-15,0 0 1 16,1-3-3-16,-1 2-2 15,0 1 2 1,0-3 2-16,0 0 2 0,0 0 1 16,0 0-2-16,0 3-2 15,0 0 1-15,-3-3-1 16,0 3 0-16,0-3 0 16,-6 2 2-16,6 1 1 15,0-3-4-15,0 0-1 16,3 3 1-16,0 0 0 15,3-1-13-15,0-2-5 0,0 0-34 16,6-2-14-16,0-3-31 16</inkml:trace>
  <inkml:trace contextRef="#ctx0" brushRef="#br0" timeOffset="3">18704 13062 132 0,'0'0'52'0,"0"0"-41"0,0 0 4 0,0 0 1 15,0 0-1-15,0 0 3 16,3 6 1-16,-3-1 3 0,0 3-12 15,3 0 5-15,-3 3 3 0,0-1-2 16,0 3 1-16,0-2-9 16,0 0-5-16,0-1 0 15,0-2 0-15,0-3-1 16,0 1-2-16,0-6-15 16,0 0-5-16,0 0-8 15,0 0 0-15,-3 2 4 16,0-2 4-16,0 3 14 15,-3-3 6-15,0 0 12 16,0 0 4-16,0 0-1 16,0 0 1-16,0 0 4 15,0 0 2-15,3 0-3 16,0 0 1-16,0 0-13 16,3 0-7-16,0 0-3 0,6 0 2 15,0 0 6-15,6 0 7 16,0 0-4-16,3 3-2 15,0-1-3-15,-1-2 0 16,-2 0-4-16,0 0 0 16,-3 0 3-16,-3 0 1 15,-6 0-21-15,0 0-10 16,0 0-88 0</inkml:trace>
  <inkml:trace contextRef="#ctx0" brushRef="#br0" timeOffset="4">19403 12758 168 0,'0'-2'66'0,"0"2"-52"0,3 2 12 16,-3-2 4-16,0 8-5 16,0-3 3-16,-3 3-5 15,0 3 0-15,-3 2-12 16,0 3 4-16,-3 0 3 0,-3 0-6 0,0 0 1 15,-2 0-10-15,2-3-2 16,3-3-1-16,-3-2 2 16,3 0 1-1,3-2 1-15,0-4-2 16,3 1 1-16,0-1-2 16,0 1 2-16,0-3 0 15,0 3 1-15,-3-3-7 0,3 2 0 16,0-2 3-16,0 3 2 15,0-3 0-15,3 0-2 16,0 0 1-16,0 0-1 16,0 0 0-16,0 0 0 0,0 0 0 15,6 3 0 1,0-1 2-16,0 4 1 0,3 2-1 16,0 2-2-16,0 3 3 15,3 3 0-15,0 5-1 16,0 3-2-16,0 0 5 15,-1 0 1-15,-2-3-2 16,0-2-3-16,0-4 2 16,-3-1 2-16,0-4-2 15,0-2 0-15,-3-3-3 16,-3-5-1-16,0 0-15 16,0 0-4-16,0-2-21 15,3-1-9-15,0-2-17 16,0 0-6-16,3-3-23 15</inkml:trace>
  <inkml:trace contextRef="#ctx0" brushRef="#br0" timeOffset="5">19528 12943 180 0,'-3'-2'68'0,"3"2"-52"0,0 0 12 0,0 2 3 16,-3 4-5-16,0-1-1 16,-3 6-2-16,-3 2-3 15,-3 5-10-15,0 4 0 0,-2 1 3 16,2 1-5-16,0 0-2 16,0-6-3-16,3 1-3 15,0-3-6-15,3-6-4 16,0-2-27-16,3-2-12 0,0-4-34 15,3-4-45 1,6-6 39-16</inkml:trace>
  <inkml:trace contextRef="#ctx0" brushRef="#br0" timeOffset="6">19400 12785 208 0,'-3'-6'79'0,"3"6"-61"0,3 3 6 0,-3-3 0 16,3 3-2-16,0 2 4 15,3 3-5-15,3 2-3 16,3 4-10 0,0 2-3-16,3-1-1 0,0 4 2 15,-4 0 1-15,1-4-3 0,-3 1-3 16,0 0-3-16,-3-3 1 15,0-2-59-15,3 0-24 16</inkml:trace>
  <inkml:trace contextRef="#ctx0" brushRef="#br0" timeOffset="7">19722 12922 148 0,'0'0'57'0,"0"0"-44"0,6 0 12 0,-6 0 4 16,0 0-4-16,3-2 0 15,-3 2-5-15,0-3 0 16,0 0-11-16,-3 1 1 0,-3-1 1 16,0 0 2-16,-3 1 5 15,0 2-10-15,-3 2-2 16,0 4-4-16,0-1 1 15,0 3-2-15,0 0-1 16,3 2 1-16,3 4 1 16,3-1-3-16,6 0 0 15,3 0 1-15,6-2 0 16,0-3 0-16,3 0 0 16,0-3-3-16,3-5 2 15,-3 0-15-15,0-3-6 16,-4 1-27-16,-2-3-9 15,3-1-37-15</inkml:trace>
  <inkml:trace contextRef="#ctx0" brushRef="#br0" timeOffset="8">19766 12893 132 0,'0'0'49'0,"3"3"-38"0,-3-1 21 0,0-2 9 15,0 0-5-15,0 3-1 16,0 0-8-16,-3-3-3 16,0 0-13-16,-3 0 2 0,0 0 1 15,0 0-1-15,0 0 0 16,-2-3 12-1,2-2-11-15,0-3-5 0,3-3-8 16,3 1-1-16,6-4-5 16,3 4 1-16,-1-1 0 15,4 1 2-15,0 2 1 16,0 2 1-16,-3 1-3 16,3 3 0-16,0-1 2 15,0 3 0-15,0 5 1 16,-3 3 0-16,-3 0 0 15,0 3 2-15,-3-1 3 16,0 1 4-16,-3-3-2 16,0 0 1-16,0-3-7 15,0 0-1-15,-3 1-20 0,0-1-7 16,3-2-21-16,-3 2-8 16,0-3-47-1,3 4-30-15,6-1 61 16</inkml:trace>
  <inkml:trace contextRef="#ctx0" brushRef="#br0" timeOffset="9">19838 12935 184 0,'-3'3'68'0,"0"-3"-52"0,0 3 14 0,3-3 4 0,0 0 0 16,0 0 5-16,0 0-16 15,3 0-3 1,0-3-12-16,3 0-5 0,0 1-2 16,0-1-1-16,2 1 0 0,1 2 0 15,0 0 2-15,0 0-3 16,0 2 0-16,0 3 1 15,-3 3 0-15,0 0 4 16,-3 0 5-16,-3 3 4 16,-3-1 2-16,-3 1-4 15,0-3 1-15,-3 0-7 0,0-3-1 16,0-2-2-16,0 0-2 16,0-1-13-16,1-2-4 15,2 0-20-15,0 0-6 16,3-2-40-16,3-1-16 15,6 3 5 1</inkml:trace>
  <inkml:trace contextRef="#ctx0" brushRef="#br0" timeOffset="10">19790 13023 196 0,'0'-5'74'0,"0"7"-58"0,0-2 9 0,0 0 0 16,0 0-7-16,0 0 0 0,3 5-6 15,-3 1-2-15,3 4-6 16,-3 1 10-16,0 2 8 16,3 3-5-16,-3 0 1 0,0 0-9 15,0 0-1 1,0 0-4-16,0-6-1 16,0 1-1-16,0-3-2 0,0-3-21 15,0-5-9-15,0 0-49 16,9-5-72-1</inkml:trace>
  <inkml:trace contextRef="#ctx0" brushRef="#br0" timeOffset="11">19677 13137 160 0,'-6'0'60'0,"3"0"-47"0,3 2 15 0,0-2 2 16,0 0-6-16,0 0-2 16,0 0-6-16,6 3-2 15,0 0-8-15,3-1 3 0,0 1 3 16,6-3 3-16,3 0 0 16,-1 0-1-16,1 0 1 15,3 0-6-15,0 0-1 16,-3 0-4-16,0 0-1 15,-3 0-3-15,-4 0-1 16,1 2 5-16,-3-2 5 16,-3 0-3-16,0 0 2 0,-6 0-5 15,0 0-2-15,0 0 2 16,0 0 0 0,0 0-4-16,0 0 1 15,0 0-18-15,0 0-8 0,0 0-46 16,0 0-18-16,6-2-18 15</inkml:trace>
  <inkml:trace contextRef="#ctx0" brushRef="#br0" timeOffset="12">20138 12830 180 0,'0'-3'68'0,"0"0"-52"0,3 1 6 0,-3 2-1 16,0 5-7-16,0 0 4 15,0 9-6 1,0 4-6-16,0 3 3 0,-3 3 3 16,3 5 3-16,-3 3 0 15,3 0-5-15,0-1-4 16,0-4-3-16,0-1 0 15,0-5-2-15,-3-5 2 16,3-2-2-16,-3-4 2 0,0-2-9 16,0-3-3-16,0-2-24 15,0-3-9-15,3 0-42 16,0-3-41 0,0-2 45-16</inkml:trace>
  <inkml:trace contextRef="#ctx0" brushRef="#br0" timeOffset="13">20290 12877 132 0,'0'0'52'0,"0"3"-41"0,0 0 11 0,0-3 1 16,0 0 0-16,0 5 1 16,0 0-7-16,-6 0-2 15,0 3-9-15,-3 3-2 0,-3 0 2 16,-3-1-3-16,-2 1-2 16,-1-1 4-16,3-2 4 15,3 0 1-15,3 0 4 16,3-3-5-16,3 1-3 15,3 2-1-15,6 0-1 16,6 2-2-16,0 3-2 0,3 3 3 16,0 0 2-16,0 0-2 15,-4 0-2-15,1-3 0 16,0-2 1-16,0-3-17 16,-3-3-4-16,0-2-48 15,3-6-19-15,0-2 0 16</inkml:trace>
  <inkml:trace contextRef="#ctx0" brushRef="#br0" timeOffset="14">20588 12832 160 0,'-9'-2'60'0,"6"7"-47"0,-6 6 6 0,6-6 0 16,-3 3-2-16,-3 5-1 0,-3 6-2 15,0 7 1 1,0 6-8-16,6 5 2 0,3 2 2 16,6-2-2-16,6-5 2 0,3-8 0 15,6-5 1-15,3-9 0 16,3-5 0 0,0-10-2-16,-1-8 1 15,-2-6-8-15,-6-2-2 0,-6 0 1 16,-3 0 1-16,-6 0-12 15,-3 0-4-15,-3 2-27 16,-6 6-9-16,-3 2-54 16,0 9-28-1,-2 4 64-15</inkml:trace>
  <inkml:trace contextRef="#ctx0" brushRef="#br0" timeOffset="15">20591 13004 176 0,'3'8'68'0,"3"3"-52"0,3 10 6 0,-3-8-1 16,0 3-5-16,2 3 1 15,1 2-7-15,3 0-4 16,-3-3-3 0,3-2-9-16,0-2-1 0,0-4-74 15,3-5-46-15,0-7 49 16</inkml:trace>
  <inkml:trace contextRef="#ctx0" brushRef="#br0" timeOffset="16">24344 12914 96 0,'-6'3'38'0,"3"0"-29"0,-3-1 12 16,6-2 7-16,-3 3-3 16,0 0 0-16,-3-1 2 15,6-2 2-15,-3 3-15 16,-3-3 7-16,6 0 6 0,-3 0-2 16,-2-3 0-16,2 1 0 15,0 2-1-15,3-3-2 16,-6 0-2-16,6 1-6 15,0-1-4-15,0-2-5 16,0-1-4-16,0 1 0 0,9 0-1 16,2 0-5-16,-2-1 1 15,0-2 0-15,3 3-1 16,0 5 1-16,-3 0 0 16,0 3 3-16,-3 2 2 15,-3 3 2-15,-3 5 1 16,-3 3-2-16,-6 2 1 15,-3 4 0-15,-3-1 3 16,3 0-3-16,0 0 0 16,-2-2-1-16,2-3 1 15,3-3-2-15,3-3 2 16,0-2-4-16,6-2-2 16,0-4 2-16,0 1 2 15,9 0 0-15,3-3-1 16,0 0 3-16,5 0 2 0,-5 0-2 15,6 2 0-15,-6-2-1 16,-3 0-2-16,3 0-24 16,-3 0-9-16,0 0-36 15,0-2-16-15,3-1-32 16</inkml:trace>
  <inkml:trace contextRef="#ctx0" brushRef="#br0" timeOffset="17">24609 13084 164 0,'-3'5'63'0,"3"-2"-49"0,-3 2 18 16,3-2 7-16,0-1-7 0,0 3-1 15,0-5 0-15,0 0 3 16,0 0-19-16,0 0 5 0,6 0 3 16,-3-5-3-16,6-5-2 15,-3-4-10-15,0-4-3 16,3-3-5-16,0-3-1 15,0-3 1-15,0 1 2 16,0-6-6-16,-3-2-1 16,2 2-3-16,4 3 0 15,-6 2 5-15,-3 9 3 16,6 5-1-16,-9 2-2 0,6 3-3 16,-3 16 1-1,0 3 5-15,6 7 4 16,3 3 3-16,-3 6 1 15,0 2 0-15,0 3 2 16,3 2-5-16,-3 1-1 0,2-4-2 16,-2-2-2-16,3-5 1 15,-3-5-1-15,-3-6-16 16,0-2-6-16,0-6-25 16,-3 0-9-16,-3-5-13 15,-3-3-3-15,-3-2-22 16</inkml:trace>
  <inkml:trace contextRef="#ctx0" brushRef="#br0" timeOffset="18">24639 13018 244 0,'-9'-3'90'0,"9"3"-70"0,3 0 17 0,-3 0 2 16,6 0-19-16,3 0-3 15,3 0-9-15,6-3-3 16,2 1-2-16,4-1-9 0,3 0-4 15,-3 1-43-15,3-1-20 16,-4 3-39 0</inkml:trace>
  <inkml:trace contextRef="#ctx0" brushRef="#br0" timeOffset="19">18790 14923 168 0,'12'-16'66'0,"-6"10"-52"0,6-2 25 16,-6 8 10-16,-3 0-10 15,-3 0-2-15,6 6-10 16,0 4-5-16,-1 9-12 16,1 7 5-16,-3 9 2 0,-3 2-7 15,0 5-1-15,-3-2-7 16,3-1-2-16,0-2 0 16,0-2 0-16,0-6-3 15,0-5 2-15,0-6-21 16,3-4-8-16,-3-7-27 15,6-4-9-15,3-8-47 16</inkml:trace>
  <inkml:trace contextRef="#ctx0" brushRef="#br0" timeOffset="20">18980 14907 252 0,'-9'-3'96'0,"9"3"-75"0,3 3 1 0,-3-3-3 15,6 2-4-15,3 1 0 16,6-3-3-16,9-3 0 0,6 1-7 16,6-4-1-16,-1 1 0 0,1 0-2 15,-3 2-2-15,-4 3-2 16,-5 3 1-16,-3 2-1 15,-3 6 0-15,-6 5 4 16,-3 5 1-16,-3 5 1 16,-6 3 0-16,-3 3 2 15,0 5 1-15,-3-3-1 16,0 1-1-16,-3-1-3 16,3-2 1-16,0-3-7 15,3-2 1-15,0-6-26 16,3-5-10-16,0-6-33 15,0-5-15-15,0-10-13 16</inkml:trace>
  <inkml:trace contextRef="#ctx0" brushRef="#br0" timeOffset="21">19138 15134 320 0,'3'-2'121'0,"3"2"-95"0,15-3-6 0,-6 3-9 15,6 0-10-15,5 3 2 16,4-3-7-16,3 0 1 16,3 0 1-16,5 0-61 0,4 0-27 15,-6-3-27 1</inkml:trace>
  <inkml:trace contextRef="#ctx0" brushRef="#br0" timeOffset="22">19805 14893 200 0,'-3'8'74'0,"6"6"-58"0,-3 12 12 0,0-7 2 0,3 7-1 15,-3 6 3-15,-3 2-9 16,0 3-1-16,3-2-13 15,0-1-5-15,0-2-1 0,0-6-2 16,3-7 2-16,-3-3 2 16,0-6 4-16,0-5 2 15,3-5 3-15,0-7-12 16,0-7-3-16,3-2-5 16,0-2-1-16,3-3-1 15,3 2 0-15,0 1 2 16,5 4 4-16,4 4-4 15,3 5 2-15,3 5 4 16,-3 5 2-16,-1 3 6 16,-5 2 3-16,-3 4 2 15,-9 2 5-15,-6-1-6 0,-6 4-2 16,-9-1-1-16,-3 1-1 16,-5-6-4-16,-1-2-1 15,0-3-8-15,0-3-2 16,3-2-12-16,3-3-3 15,4-3-15-15,2 0-6 16,6-2-24-16,6-3-9 16,6-2-24-1</inkml:trace>
  <inkml:trace contextRef="#ctx0" brushRef="#br0" timeOffset="23">20106 15121 248 0,'3'3'93'0,"2"-1"-72"0,-2 6-8 16,0 0-10-16,0 0 4 16,0 3 5-16,-3 2 1 15,0 0 2-15,3 0-8 16,0 1-4-16,0-4-2 0,-3-2-37 16,3 0-15-16,0-3-58 15</inkml:trace>
  <inkml:trace contextRef="#ctx0" brushRef="#br0" timeOffset="24">20100 14999 220 0,'-12'-5'82'0,"15"5"-64"0,0-8-46 0,0 5-25 15,3-2-29-15,3-3-7 16</inkml:trace>
  <inkml:trace contextRef="#ctx0" brushRef="#br0" timeOffset="25">20284 14893 232 0,'0'8'88'0,"3"6"-69"0,0 7 4 0,0-5-2 0,0 7-7 16,0 7 2-16,0 1-11 15,-3 6-3-15,0-2-2 16,0-1 0-16,0 1 0 0,3-4-7 15,0-4-3-15,0-6-58 16,3-5-27-16,3-8 4 16</inkml:trace>
  <inkml:trace contextRef="#ctx0" brushRef="#br0" timeOffset="26">20242 15073 308 0,'-8'-5'115'0,"5"-3"-89"0,9 8-12 0,-3-5-10 16,-1 5-6-16,4-3 1 15,3 3-2 1,0 0 2-16,3 0 1 0,3 0-20 0,6 0-7 16,3 3-32-16,0 2-15 15,2-2-23 1</inkml:trace>
  <inkml:trace contextRef="#ctx0" brushRef="#br0" timeOffset="27">20534 15071 252 0,'-3'2'93'0,"0"4"-72"0,-6-1 7 0,3-2-2 15,0 2-12-15,-3 0-3 16,1 3-6-16,2 0-4 16,3 3 0-1,3-1-4-15,3 6 2 0,3 3 1 0,-1 2 0 16,1 0 6-16,0 0 4 15,-6 0 8-15,-3-2 3 16,-6-3-6-16,-2-3-4 16,-4-5-13-16,0-3-4 0,-3-5-32 15,3-3-15-15</inkml:trace>
  <inkml:trace contextRef="#ctx0" brushRef="#br0" timeOffset="28">20814 15145 244 0,'-15'-3'90'0,"12"3"-70"0,3 0 2 0,0 0-4 15,0 0-6-15,0 0 3 16,6 0 3-16,3 0 3 16,6 0-11-16,6 0-1 0,11-3 1 15,7 1-2-15,6 2 3 16,2 0-6-16,4-3-3 15,3 1-1-15,5-1 1 16,-2 0 3-16,-4 3 4 16,-2 0 0-16,-9 0 0 0,-4 0-1 15,-5 0 2-15,-3 0-3 16,-6-2-2-16,-4-1 4 16,-2 0 4-16,-3-2-3 15,-6 2 0-15,-3-2-4 16,0 5-1-16,-3-3-6 15,-3 3 1-15,3-2-5 16,-3 2-1-16,0-3-15 16,0 3-4-16,0-3-22 15,0 1-10-15,0-3-28 16,0 2-8-16</inkml:trace>
  <inkml:trace contextRef="#ctx0" brushRef="#br0" timeOffset="29">21493 14960 264 0,'-12'-6'99'0,"9"4"-77"0,0 4 2 0,3-2-2 15,0 0-1-15,0 6 4 16,3-1-11-16,3 0-3 0,3 0-7 15,6 3-1-15,-1 0 1 0,4 0-2 16,3 0-2-16,-3 3 1 16,0-1-1-16,-3 1-3 15,-3 0 0-15,-3 2 4 16,-4-3 3-16,-2 4 3 16,-6-1 3-16,-2 0 1 15,-7 0 1 1,0 0-6-16,-3-2-2 0,3 0 0 15,-3-3 0-15,3 0-9 16,3-3-4-16,0 0-22 16,3 0-7-16,3-2-47 15,9 2-20-15,3-5-5 16</inkml:trace>
  <inkml:trace contextRef="#ctx0" brushRef="#br0" timeOffset="30">22061 14970 244 0,'-6'-3'93'0,"6"3"-72"0,0-2 7 16,0 2-2-16,3-3-8 15,3-2 2-15,0 0-5 16,3-3-1-16,0-3-8 16,3 3-2-16,3-2 0 0,0 2-2 15,2 2-2-15,1 6-2 16,0 6-1-16,0 4 2 16,-3 3 0-16,-3 3 3 15,-6 0 1-15,-6 3-1 16,-3-1 1-16,-6 1-2 15,0-1 2-15,-3-2-2 0,0 0 2 16,3-5 0-16,3-3 1 16,0-3-2-16,3 0-2 15,3 0-4-15,9-2 0 16,3 0 2-16,9 2 1 16,6 0 1-16,0 3 0 15,-4 0 0-15,-2 0 0 16,-3 3 8-16,-6-1 5 15,-6 1 5-15,-9-1 3 16,-12 1-7-16,0 0-3 16,-9-3-4-16,-2-3 0 0,-1 0-11 15,3-2-4 1,3-3-14-16,3 0-6 0,6-3-34 16,18-5-109-1</inkml:trace>
  <inkml:trace contextRef="#ctx0" brushRef="#br0" timeOffset="31">22564 14904 156 0,'0'-16'57'0,"0"13"-44"0,3-2 12 0,0 3 1 0,0 2-6 15,-3 0 12 1,3 7-3-16,6 7-15 16,-6 7 3-16,3 5 3 0,-3 3-2 15,0 3 1 1,0-3-6-16,0 3 0 15,0-6-6-15,0-2-2 0,0-5 0 16,0-3-1-16,-3-6 0 16,3-2 0-16,0-2 2 15,0-6 3-15,-3-6-4 16,9-2-1-16,0 0-9 16,2-5-4-16,1 3 2 15,3-1 2-15,3 3 3 16,0 3 1-16,6 5-2 0,-6 2 2 15,0 6 7-15,-4 0 4 16,-8 3 3-16,0 2 3 16,-12 0-5-16,3 1-1 15,-9-1-2-15,-2 0 0 16,-7-2-4-16,-6-4-3 16,3-1-7-16,3-4-1 15,0-4-13-15,4-1-4 16,2-2-12-16,3-3-4 15,6 0-21-15,6-3-9 16,6 1-35 0</inkml:trace>
  <inkml:trace contextRef="#ctx0" brushRef="#br0" timeOffset="32">22820 15073 280 0,'6'11'107'0,"-3"-8"-83"0,12 10-3 16,-9-5-7-16,3 2-6 15,0 4 0-15,3-1-2 16,-3 0 1-16,3 0-4 16,-4 0-2-16,4 1 2 0,-3-4-7 15,6-2 1-15,-3-3-28 16,3-5-11-16,0-2-28 16,0-3-8-16,0-6-12 15</inkml:trace>
  <inkml:trace contextRef="#ctx0" brushRef="#br0" timeOffset="33">23076 15108 228 0,'-6'-6'85'0,"3"12"-66"0,-6-1 3 16,3 0-3-16,3 3-1 0,-6 3 1 15,-2 5 3-15,-1 5 3 16,-3 0-13-16,0 3-2 0,0 0-3 16,3-1-3-16,0 1-3 15,0-3-11-15,3-5-4 16,0-2-24-16,3-4-8 15,3-5-33 1,3-5-53-16,9-5 34 16</inkml:trace>
  <inkml:trace contextRef="#ctx0" brushRef="#br0" timeOffset="34">23162 14915 260 0,'6'-19'96'0,"0"14"-75"0,0 5-8 16,-3 0-7-16,-3 5 5 16,6 6 5-16,-3 5 7 15,0 7 3-15,0 6-13 16,-3 1-6-16,0 1 0 0,0 1-4 16,3-3 0-16,0-2-3 15,-3-1-3-15,6-5-27 0,-3-2-10 16,0-6-48-1,3-2-61-15,-3-6 37 16</inkml:trace>
  <inkml:trace contextRef="#ctx0" brushRef="#br0" timeOffset="35">23052 15050 340 0,'-6'-6'126'0,"9"9"-98"0,0-6-16 0,6 3-16 16,3 0-2-16,3-2 2 0,6-4 6 16,3 4 1-1,5-4-1-15,-2 1-21 0,3 2-8 16,0 1-61-16,3 2-71 16,-4 2 41-16</inkml:trace>
  <inkml:trace contextRef="#ctx0" brushRef="#br0" timeOffset="36">23392 15110 288 0,'-15'6'107'0,"15"-6"-83"0,9 5-5 16,-9-2-8-16,9-1-3 15,0-2 5-15,0 3-1 16,2-3 1-16,1 0-7 16,0-3 0-16,3-2 1 0,0 0-3 15,-6-3-1-15,6 2-1 16,-9-2-2-16,9 1 1 15,-12-4-1-15,-3 0-5 16,-6-2-1-16,-6 3 0 16,0 2 4-16,-6 2 1 0,-3 4 1 15,-3 4 0-15,-2 4 2 16,5 4-3-16,0 6-2 16,0-3 2-16,3 3 2 15,12 0 2-15,3 0 3 16,6 2 1-16,3 1 1 15,12 0-2-15,0-4-1 16,3-1-17-16,0-6-4 16,2-3-32-16,4-5-11 15,-3-3-67-15</inkml:trace>
  <inkml:trace contextRef="#ctx0" brushRef="#br0" timeOffset="37">23749 15036 332 0,'-3'-8'123'0,"3"11"-95"0,-6-3 5 0,3 3-3 16,-6-3-10-16,-9 2-2 16,6 1-8-16,-6 0-2 15,4 2-4-15,-1 0-3 16,9 11 0-16,6-3-4 16,6 0 0-16,3 1-1 15,8 2 3 1,1-1 0-16,-3 4 1 15,-3-3 0-15,-6 2 4 0,-9 1 5 16,-12-3-1-16,-6 0 3 16,-8 0-24-16,-7-3-10 15,0-3-53-15,-6 1-23 16,-8-6-42-16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8237" cy="275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0270" y="3493014"/>
            <a:ext cx="7914066" cy="3308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0" i="0" noProof="0" dirty="0" smtClean="0">
                <a:latin typeface="Roboto Light" charset="0"/>
                <a:ea typeface="Roboto Light" charset="0"/>
                <a:cs typeface="Roboto Light" charset="0"/>
              </a:rPr>
              <a:t>Test</a:t>
            </a:r>
          </a:p>
          <a:p>
            <a:pPr lvl="1"/>
            <a:r>
              <a:rPr lang="en-US" b="0" i="0" noProof="0" dirty="0" smtClean="0">
                <a:latin typeface="Roboto Light" charset="0"/>
                <a:ea typeface="Roboto Light" charset="0"/>
                <a:cs typeface="Roboto Light" charset="0"/>
              </a:rPr>
              <a:t>test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00072" y="6987183"/>
            <a:ext cx="4292512" cy="366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09" charset="0"/>
              <a:buNone/>
              <a:tabLst>
                <a:tab pos="698925" algn="l"/>
                <a:tab pos="1397851" algn="l"/>
                <a:tab pos="2096776" algn="l"/>
                <a:tab pos="2795702" algn="l"/>
              </a:tabLst>
              <a:defRPr sz="1400">
                <a:solidFill>
                  <a:srgbClr val="000000"/>
                </a:solidFill>
                <a:latin typeface="Times New Roman" pitchFamily="-109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22BDE2-C154-9A43-AAE0-0757C991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8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1pPr>
    <a:lvl2pPr marL="32004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arbitrariness</a:t>
            </a:r>
            <a:r>
              <a:rPr lang="en-US" baseline="0" dirty="0" smtClean="0"/>
              <a:t> of binary encoding choices:  A is 1 instead of 0, ordering of suits (CDHS or DCHS?)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00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3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2" y="0"/>
            <a:ext cx="2022" cy="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17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Okay,</a:t>
            </a:r>
            <a:r>
              <a:rPr lang="en-US" b="0" i="0" baseline="0" dirty="0" smtClean="0">
                <a:latin typeface="Roboto" charset="0"/>
                <a:ea typeface="Roboto" charset="0"/>
                <a:cs typeface="Roboto" charset="0"/>
              </a:rPr>
              <a:t> so now let’s talk some more about how we represent numbers, or </a:t>
            </a:r>
            <a:r>
              <a:rPr lang="en-US" b="1" i="0" baseline="0" dirty="0" smtClean="0">
                <a:latin typeface="Roboto" charset="0"/>
                <a:ea typeface="Roboto" charset="0"/>
                <a:cs typeface="Roboto" charset="0"/>
              </a:rPr>
              <a:t>integers</a:t>
            </a:r>
            <a:r>
              <a:rPr lang="en-US" b="0" i="0" baseline="0" dirty="0" smtClean="0">
                <a:latin typeface="Roboto" charset="0"/>
                <a:ea typeface="Roboto" charset="0"/>
                <a:cs typeface="Roboto" charset="0"/>
              </a:rPr>
              <a:t> to be specific</a:t>
            </a:r>
          </a:p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Multiple sizes of integers, using different numbers of bytes</a:t>
            </a:r>
          </a:p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But for each size, there are two ways of interpreting the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“1’s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place”, the “2’s place”, “4’s place”</a:t>
            </a:r>
            <a:r>
              <a:rPr lang="is-IS" b="0" i="0" baseline="0" dirty="0" smtClean="0">
                <a:latin typeface="Roboto Light" charset="0"/>
                <a:ea typeface="Roboto Light" charset="0"/>
                <a:cs typeface="Roboto Light" charset="0"/>
              </a:rPr>
              <a:t>…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An important use of unsigned values in C is pointers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- t</a:t>
            </a:r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here are no negative memory addresses</a:t>
            </a: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What if we want to represent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negative numbers?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 smtClean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fine-grained</a:t>
            </a:r>
            <a:r>
              <a:rPr lang="en-US" baseline="0" dirty="0" smtClean="0"/>
              <a:t> data manipulations.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65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 smtClean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01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4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13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Now, how do we use the </a:t>
            </a:r>
            <a:r>
              <a:rPr lang="en-US" dirty="0" err="1" smtClean="0"/>
              <a:t>boolean</a:t>
            </a:r>
            <a:r>
              <a:rPr lang="en-US" dirty="0" smtClean="0"/>
              <a:t> operators?</a:t>
            </a:r>
          </a:p>
          <a:p>
            <a:pPr lvl="1"/>
            <a:r>
              <a:rPr lang="en-US" dirty="0" smtClean="0"/>
              <a:t>Typically on ”bit vectors”</a:t>
            </a:r>
            <a:r>
              <a:rPr lang="en-US" baseline="0" dirty="0" smtClean="0"/>
              <a:t> (treat a byte, or multiple bytes) as a bit vector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54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bit-twiddling puzzles in Lab 1</a:t>
            </a:r>
          </a:p>
        </p:txBody>
      </p:sp>
    </p:spTree>
    <p:extLst>
      <p:ext uri="{BB962C8B-B14F-4D97-AF65-F5344CB8AC3E}">
        <p14:creationId xmlns:p14="http://schemas.microsoft.com/office/powerpoint/2010/main" val="89457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291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0650" y="82550"/>
            <a:ext cx="4144963" cy="3108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2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r>
              <a:rPr lang="en-US" baseline="0" dirty="0" smtClean="0"/>
              <a:t> comparison:  War</a:t>
            </a:r>
            <a:endParaRPr lang="en-US" dirty="0" smtClean="0"/>
          </a:p>
          <a:p>
            <a:r>
              <a:rPr lang="en-US" dirty="0" smtClean="0"/>
              <a:t>Same suit:</a:t>
            </a:r>
            <a:r>
              <a:rPr lang="en-US" baseline="0" dirty="0" smtClean="0"/>
              <a:t>  Crazy 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you think of a possible advantage to this approach? </a:t>
            </a:r>
          </a:p>
          <a:p>
            <a:r>
              <a:rPr lang="en-US" baseline="0" dirty="0" smtClean="0"/>
              <a:t>What if we wanted to represent multiple cards (i.e. a poker hand)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578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1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1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266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065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5757" y="-2231"/>
            <a:ext cx="952505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Integers 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4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67.xml"/><Relationship Id="rId21" Type="http://schemas.openxmlformats.org/officeDocument/2006/relationships/tags" Target="../tags/tag71.xml"/><Relationship Id="rId42" Type="http://schemas.openxmlformats.org/officeDocument/2006/relationships/tags" Target="../tags/tag92.xml"/><Relationship Id="rId63" Type="http://schemas.openxmlformats.org/officeDocument/2006/relationships/tags" Target="../tags/tag113.xml"/><Relationship Id="rId84" Type="http://schemas.openxmlformats.org/officeDocument/2006/relationships/tags" Target="../tags/tag134.xml"/><Relationship Id="rId138" Type="http://schemas.openxmlformats.org/officeDocument/2006/relationships/slideLayout" Target="../slideLayouts/slideLayout2.xml"/><Relationship Id="rId107" Type="http://schemas.openxmlformats.org/officeDocument/2006/relationships/tags" Target="../tags/tag157.xml"/><Relationship Id="rId11" Type="http://schemas.openxmlformats.org/officeDocument/2006/relationships/tags" Target="../tags/tag60.xml"/><Relationship Id="rId32" Type="http://schemas.openxmlformats.org/officeDocument/2006/relationships/tags" Target="../tags/tag82.xml"/><Relationship Id="rId53" Type="http://schemas.openxmlformats.org/officeDocument/2006/relationships/tags" Target="../tags/tag103.xml"/><Relationship Id="rId74" Type="http://schemas.openxmlformats.org/officeDocument/2006/relationships/tags" Target="../tags/tag124.xml"/><Relationship Id="rId128" Type="http://schemas.openxmlformats.org/officeDocument/2006/relationships/tags" Target="../tags/tag178.xml"/><Relationship Id="rId5" Type="http://schemas.openxmlformats.org/officeDocument/2006/relationships/tags" Target="../tags/tag54.xml"/><Relationship Id="rId90" Type="http://schemas.openxmlformats.org/officeDocument/2006/relationships/tags" Target="../tags/tag140.xml"/><Relationship Id="rId95" Type="http://schemas.openxmlformats.org/officeDocument/2006/relationships/tags" Target="../tags/tag145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43" Type="http://schemas.openxmlformats.org/officeDocument/2006/relationships/tags" Target="../tags/tag93.xml"/><Relationship Id="rId48" Type="http://schemas.openxmlformats.org/officeDocument/2006/relationships/tags" Target="../tags/tag98.xml"/><Relationship Id="rId64" Type="http://schemas.openxmlformats.org/officeDocument/2006/relationships/tags" Target="../tags/tag114.xml"/><Relationship Id="rId69" Type="http://schemas.openxmlformats.org/officeDocument/2006/relationships/tags" Target="../tags/tag119.xml"/><Relationship Id="rId113" Type="http://schemas.openxmlformats.org/officeDocument/2006/relationships/tags" Target="../tags/tag163.xml"/><Relationship Id="rId118" Type="http://schemas.openxmlformats.org/officeDocument/2006/relationships/tags" Target="../tags/tag168.xml"/><Relationship Id="rId134" Type="http://schemas.openxmlformats.org/officeDocument/2006/relationships/tags" Target="../tags/tag184.xml"/><Relationship Id="rId139" Type="http://schemas.openxmlformats.org/officeDocument/2006/relationships/notesSlide" Target="../notesSlides/notesSlide9.xml"/><Relationship Id="rId80" Type="http://schemas.openxmlformats.org/officeDocument/2006/relationships/tags" Target="../tags/tag130.xml"/><Relationship Id="rId85" Type="http://schemas.openxmlformats.org/officeDocument/2006/relationships/tags" Target="../tags/tag135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33" Type="http://schemas.openxmlformats.org/officeDocument/2006/relationships/tags" Target="../tags/tag83.xml"/><Relationship Id="rId38" Type="http://schemas.openxmlformats.org/officeDocument/2006/relationships/tags" Target="../tags/tag88.xml"/><Relationship Id="rId59" Type="http://schemas.openxmlformats.org/officeDocument/2006/relationships/tags" Target="../tags/tag109.xml"/><Relationship Id="rId103" Type="http://schemas.openxmlformats.org/officeDocument/2006/relationships/tags" Target="../tags/tag153.xml"/><Relationship Id="rId108" Type="http://schemas.openxmlformats.org/officeDocument/2006/relationships/tags" Target="../tags/tag158.xml"/><Relationship Id="rId124" Type="http://schemas.openxmlformats.org/officeDocument/2006/relationships/tags" Target="../tags/tag174.xml"/><Relationship Id="rId129" Type="http://schemas.openxmlformats.org/officeDocument/2006/relationships/tags" Target="../tags/tag179.xml"/><Relationship Id="rId54" Type="http://schemas.openxmlformats.org/officeDocument/2006/relationships/tags" Target="../tags/tag104.xml"/><Relationship Id="rId70" Type="http://schemas.openxmlformats.org/officeDocument/2006/relationships/tags" Target="../tags/tag120.xml"/><Relationship Id="rId75" Type="http://schemas.openxmlformats.org/officeDocument/2006/relationships/tags" Target="../tags/tag125.xml"/><Relationship Id="rId91" Type="http://schemas.openxmlformats.org/officeDocument/2006/relationships/tags" Target="../tags/tag141.xml"/><Relationship Id="rId96" Type="http://schemas.openxmlformats.org/officeDocument/2006/relationships/tags" Target="../tags/tag146.xml"/><Relationship Id="rId140" Type="http://schemas.openxmlformats.org/officeDocument/2006/relationships/customXml" Target="../ink/ink7.xml"/><Relationship Id="rId145" Type="http://schemas.openxmlformats.org/officeDocument/2006/relationships/image" Target="../media/image17.emf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49" Type="http://schemas.openxmlformats.org/officeDocument/2006/relationships/tags" Target="../tags/tag99.xml"/><Relationship Id="rId114" Type="http://schemas.openxmlformats.org/officeDocument/2006/relationships/tags" Target="../tags/tag164.xml"/><Relationship Id="rId119" Type="http://schemas.openxmlformats.org/officeDocument/2006/relationships/tags" Target="../tags/tag169.xml"/><Relationship Id="rId44" Type="http://schemas.openxmlformats.org/officeDocument/2006/relationships/tags" Target="../tags/tag94.xml"/><Relationship Id="rId60" Type="http://schemas.openxmlformats.org/officeDocument/2006/relationships/tags" Target="../tags/tag110.xml"/><Relationship Id="rId65" Type="http://schemas.openxmlformats.org/officeDocument/2006/relationships/tags" Target="../tags/tag115.xml"/><Relationship Id="rId81" Type="http://schemas.openxmlformats.org/officeDocument/2006/relationships/tags" Target="../tags/tag131.xml"/><Relationship Id="rId86" Type="http://schemas.openxmlformats.org/officeDocument/2006/relationships/tags" Target="../tags/tag136.xml"/><Relationship Id="rId130" Type="http://schemas.openxmlformats.org/officeDocument/2006/relationships/tags" Target="../tags/tag180.xml"/><Relationship Id="rId135" Type="http://schemas.openxmlformats.org/officeDocument/2006/relationships/tags" Target="../tags/tag185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9" Type="http://schemas.openxmlformats.org/officeDocument/2006/relationships/tags" Target="../tags/tag89.xml"/><Relationship Id="rId109" Type="http://schemas.openxmlformats.org/officeDocument/2006/relationships/tags" Target="../tags/tag159.xml"/><Relationship Id="rId34" Type="http://schemas.openxmlformats.org/officeDocument/2006/relationships/tags" Target="../tags/tag84.xml"/><Relationship Id="rId50" Type="http://schemas.openxmlformats.org/officeDocument/2006/relationships/tags" Target="../tags/tag100.xml"/><Relationship Id="rId55" Type="http://schemas.openxmlformats.org/officeDocument/2006/relationships/tags" Target="../tags/tag105.xml"/><Relationship Id="rId76" Type="http://schemas.openxmlformats.org/officeDocument/2006/relationships/tags" Target="../tags/tag126.xml"/><Relationship Id="rId97" Type="http://schemas.openxmlformats.org/officeDocument/2006/relationships/tags" Target="../tags/tag147.xml"/><Relationship Id="rId104" Type="http://schemas.openxmlformats.org/officeDocument/2006/relationships/tags" Target="../tags/tag154.xml"/><Relationship Id="rId120" Type="http://schemas.openxmlformats.org/officeDocument/2006/relationships/tags" Target="../tags/tag170.xml"/><Relationship Id="rId125" Type="http://schemas.openxmlformats.org/officeDocument/2006/relationships/tags" Target="../tags/tag175.xml"/><Relationship Id="rId141" Type="http://schemas.openxmlformats.org/officeDocument/2006/relationships/image" Target="../media/image15.emf"/><Relationship Id="rId7" Type="http://schemas.openxmlformats.org/officeDocument/2006/relationships/tags" Target="../tags/tag56.xml"/><Relationship Id="rId71" Type="http://schemas.openxmlformats.org/officeDocument/2006/relationships/tags" Target="../tags/tag121.xml"/><Relationship Id="rId92" Type="http://schemas.openxmlformats.org/officeDocument/2006/relationships/tags" Target="../tags/tag142.xml"/><Relationship Id="rId2" Type="http://schemas.openxmlformats.org/officeDocument/2006/relationships/tags" Target="../tags/tag51.xml"/><Relationship Id="rId29" Type="http://schemas.openxmlformats.org/officeDocument/2006/relationships/tags" Target="../tags/tag79.xml"/><Relationship Id="rId24" Type="http://schemas.openxmlformats.org/officeDocument/2006/relationships/tags" Target="../tags/tag74.xml"/><Relationship Id="rId40" Type="http://schemas.openxmlformats.org/officeDocument/2006/relationships/tags" Target="../tags/tag90.xml"/><Relationship Id="rId45" Type="http://schemas.openxmlformats.org/officeDocument/2006/relationships/tags" Target="../tags/tag95.xml"/><Relationship Id="rId66" Type="http://schemas.openxmlformats.org/officeDocument/2006/relationships/tags" Target="../tags/tag116.xml"/><Relationship Id="rId87" Type="http://schemas.openxmlformats.org/officeDocument/2006/relationships/tags" Target="../tags/tag137.xml"/><Relationship Id="rId110" Type="http://schemas.openxmlformats.org/officeDocument/2006/relationships/tags" Target="../tags/tag160.xml"/><Relationship Id="rId115" Type="http://schemas.openxmlformats.org/officeDocument/2006/relationships/tags" Target="../tags/tag165.xml"/><Relationship Id="rId131" Type="http://schemas.openxmlformats.org/officeDocument/2006/relationships/tags" Target="../tags/tag181.xml"/><Relationship Id="rId136" Type="http://schemas.openxmlformats.org/officeDocument/2006/relationships/tags" Target="../tags/tag186.xml"/><Relationship Id="rId61" Type="http://schemas.openxmlformats.org/officeDocument/2006/relationships/tags" Target="../tags/tag111.xml"/><Relationship Id="rId82" Type="http://schemas.openxmlformats.org/officeDocument/2006/relationships/tags" Target="../tags/tag132.xml"/><Relationship Id="rId19" Type="http://schemas.openxmlformats.org/officeDocument/2006/relationships/tags" Target="../tags/tag69.xml"/><Relationship Id="rId14" Type="http://schemas.openxmlformats.org/officeDocument/2006/relationships/tags" Target="../tags/tag64.xml"/><Relationship Id="rId30" Type="http://schemas.openxmlformats.org/officeDocument/2006/relationships/tags" Target="../tags/tag80.xml"/><Relationship Id="rId35" Type="http://schemas.openxmlformats.org/officeDocument/2006/relationships/tags" Target="../tags/tag85.xml"/><Relationship Id="rId56" Type="http://schemas.openxmlformats.org/officeDocument/2006/relationships/tags" Target="../tags/tag106.xml"/><Relationship Id="rId77" Type="http://schemas.openxmlformats.org/officeDocument/2006/relationships/tags" Target="../tags/tag127.xml"/><Relationship Id="rId100" Type="http://schemas.openxmlformats.org/officeDocument/2006/relationships/tags" Target="../tags/tag150.xml"/><Relationship Id="rId105" Type="http://schemas.openxmlformats.org/officeDocument/2006/relationships/tags" Target="../tags/tag155.xml"/><Relationship Id="rId126" Type="http://schemas.openxmlformats.org/officeDocument/2006/relationships/tags" Target="../tags/tag176.xml"/><Relationship Id="rId8" Type="http://schemas.openxmlformats.org/officeDocument/2006/relationships/tags" Target="../tags/tag57.xml"/><Relationship Id="rId51" Type="http://schemas.openxmlformats.org/officeDocument/2006/relationships/tags" Target="../tags/tag101.xml"/><Relationship Id="rId72" Type="http://schemas.openxmlformats.org/officeDocument/2006/relationships/tags" Target="../tags/tag122.xml"/><Relationship Id="rId93" Type="http://schemas.openxmlformats.org/officeDocument/2006/relationships/tags" Target="../tags/tag143.xml"/><Relationship Id="rId98" Type="http://schemas.openxmlformats.org/officeDocument/2006/relationships/tags" Target="../tags/tag148.xml"/><Relationship Id="rId121" Type="http://schemas.openxmlformats.org/officeDocument/2006/relationships/tags" Target="../tags/tag171.xml"/><Relationship Id="rId142" Type="http://schemas.openxmlformats.org/officeDocument/2006/relationships/customXml" Target="../ink/ink8.xml"/><Relationship Id="rId3" Type="http://schemas.openxmlformats.org/officeDocument/2006/relationships/tags" Target="../tags/tag52.xml"/><Relationship Id="rId25" Type="http://schemas.openxmlformats.org/officeDocument/2006/relationships/tags" Target="../tags/tag75.xml"/><Relationship Id="rId46" Type="http://schemas.openxmlformats.org/officeDocument/2006/relationships/tags" Target="../tags/tag96.xml"/><Relationship Id="rId67" Type="http://schemas.openxmlformats.org/officeDocument/2006/relationships/tags" Target="../tags/tag117.xml"/><Relationship Id="rId116" Type="http://schemas.openxmlformats.org/officeDocument/2006/relationships/tags" Target="../tags/tag166.xml"/><Relationship Id="rId137" Type="http://schemas.openxmlformats.org/officeDocument/2006/relationships/tags" Target="../tags/tag187.xml"/><Relationship Id="rId20" Type="http://schemas.openxmlformats.org/officeDocument/2006/relationships/tags" Target="../tags/tag70.xml"/><Relationship Id="rId41" Type="http://schemas.openxmlformats.org/officeDocument/2006/relationships/tags" Target="../tags/tag91.xml"/><Relationship Id="rId62" Type="http://schemas.openxmlformats.org/officeDocument/2006/relationships/tags" Target="../tags/tag112.xml"/><Relationship Id="rId83" Type="http://schemas.openxmlformats.org/officeDocument/2006/relationships/tags" Target="../tags/tag133.xml"/><Relationship Id="rId88" Type="http://schemas.openxmlformats.org/officeDocument/2006/relationships/tags" Target="../tags/tag138.xml"/><Relationship Id="rId111" Type="http://schemas.openxmlformats.org/officeDocument/2006/relationships/tags" Target="../tags/tag161.xml"/><Relationship Id="rId132" Type="http://schemas.openxmlformats.org/officeDocument/2006/relationships/tags" Target="../tags/tag182.xml"/><Relationship Id="rId15" Type="http://schemas.openxmlformats.org/officeDocument/2006/relationships/tags" Target="../tags/tag65.xml"/><Relationship Id="rId36" Type="http://schemas.openxmlformats.org/officeDocument/2006/relationships/tags" Target="../tags/tag86.xml"/><Relationship Id="rId57" Type="http://schemas.openxmlformats.org/officeDocument/2006/relationships/tags" Target="../tags/tag107.xml"/><Relationship Id="rId106" Type="http://schemas.openxmlformats.org/officeDocument/2006/relationships/tags" Target="../tags/tag156.xml"/><Relationship Id="rId127" Type="http://schemas.openxmlformats.org/officeDocument/2006/relationships/tags" Target="../tags/tag177.xml"/><Relationship Id="rId10" Type="http://schemas.openxmlformats.org/officeDocument/2006/relationships/tags" Target="../tags/tag59.xml"/><Relationship Id="rId31" Type="http://schemas.openxmlformats.org/officeDocument/2006/relationships/tags" Target="../tags/tag81.xml"/><Relationship Id="rId52" Type="http://schemas.openxmlformats.org/officeDocument/2006/relationships/tags" Target="../tags/tag102.xml"/><Relationship Id="rId73" Type="http://schemas.openxmlformats.org/officeDocument/2006/relationships/tags" Target="../tags/tag123.xml"/><Relationship Id="rId78" Type="http://schemas.openxmlformats.org/officeDocument/2006/relationships/tags" Target="../tags/tag128.xml"/><Relationship Id="rId94" Type="http://schemas.openxmlformats.org/officeDocument/2006/relationships/tags" Target="../tags/tag144.xml"/><Relationship Id="rId99" Type="http://schemas.openxmlformats.org/officeDocument/2006/relationships/tags" Target="../tags/tag149.xml"/><Relationship Id="rId101" Type="http://schemas.openxmlformats.org/officeDocument/2006/relationships/tags" Target="../tags/tag151.xml"/><Relationship Id="rId122" Type="http://schemas.openxmlformats.org/officeDocument/2006/relationships/tags" Target="../tags/tag172.xml"/><Relationship Id="rId143" Type="http://schemas.openxmlformats.org/officeDocument/2006/relationships/image" Target="../media/image16.emf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26" Type="http://schemas.openxmlformats.org/officeDocument/2006/relationships/tags" Target="../tags/tag76.xml"/><Relationship Id="rId47" Type="http://schemas.openxmlformats.org/officeDocument/2006/relationships/tags" Target="../tags/tag97.xml"/><Relationship Id="rId68" Type="http://schemas.openxmlformats.org/officeDocument/2006/relationships/tags" Target="../tags/tag118.xml"/><Relationship Id="rId89" Type="http://schemas.openxmlformats.org/officeDocument/2006/relationships/tags" Target="../tags/tag139.xml"/><Relationship Id="rId112" Type="http://schemas.openxmlformats.org/officeDocument/2006/relationships/tags" Target="../tags/tag162.xml"/><Relationship Id="rId133" Type="http://schemas.openxmlformats.org/officeDocument/2006/relationships/tags" Target="../tags/tag183.xml"/><Relationship Id="rId16" Type="http://schemas.openxmlformats.org/officeDocument/2006/relationships/tags" Target="../tags/tag66.xml"/><Relationship Id="rId37" Type="http://schemas.openxmlformats.org/officeDocument/2006/relationships/tags" Target="../tags/tag87.xml"/><Relationship Id="rId58" Type="http://schemas.openxmlformats.org/officeDocument/2006/relationships/tags" Target="../tags/tag108.xml"/><Relationship Id="rId79" Type="http://schemas.openxmlformats.org/officeDocument/2006/relationships/tags" Target="../tags/tag129.xml"/><Relationship Id="rId102" Type="http://schemas.openxmlformats.org/officeDocument/2006/relationships/tags" Target="../tags/tag152.xml"/><Relationship Id="rId123" Type="http://schemas.openxmlformats.org/officeDocument/2006/relationships/tags" Target="../tags/tag173.xml"/><Relationship Id="rId14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34" Type="http://schemas.openxmlformats.org/officeDocument/2006/relationships/customXml" Target="../ink/ink11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33" Type="http://schemas.openxmlformats.org/officeDocument/2006/relationships/image" Target="../media/image18.emf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32" Type="http://schemas.openxmlformats.org/officeDocument/2006/relationships/customXml" Target="../ink/ink10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image" Target="../media/image130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tags" Target="../tags/tag189.xml"/><Relationship Id="rId35" Type="http://schemas.openxmlformats.org/officeDocument/2006/relationships/image" Target="../media/image19.emf"/><Relationship Id="rId8" Type="http://schemas.openxmlformats.org/officeDocument/2006/relationships/tags" Target="../tags/tag19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34" Type="http://schemas.openxmlformats.org/officeDocument/2006/relationships/image" Target="../media/image180.emf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33" Type="http://schemas.openxmlformats.org/officeDocument/2006/relationships/customXml" Target="../ink/ink13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32" Type="http://schemas.openxmlformats.org/officeDocument/2006/relationships/image" Target="../media/image170.emf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tags" Target="../tags/tag243.xml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31" Type="http://schemas.openxmlformats.org/officeDocument/2006/relationships/customXml" Target="../ink/ink12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2.xml"/><Relationship Id="rId30" Type="http://schemas.openxmlformats.org/officeDocument/2006/relationships/notesSlide" Target="../notesSlides/notesSlide11.xml"/><Relationship Id="rId8" Type="http://schemas.openxmlformats.org/officeDocument/2006/relationships/tags" Target="../tags/tag2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1.emf"/><Relationship Id="rId2" Type="http://schemas.openxmlformats.org/officeDocument/2006/relationships/tags" Target="../tags/tag245.xml"/><Relationship Id="rId16" Type="http://schemas.openxmlformats.org/officeDocument/2006/relationships/customXml" Target="../ink/ink1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image" Target="../media/image20.emf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3" Type="http://schemas.openxmlformats.org/officeDocument/2006/relationships/tags" Target="../tags/tag257.xml"/><Relationship Id="rId21" Type="http://schemas.openxmlformats.org/officeDocument/2006/relationships/tags" Target="../tags/tag275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image" Target="../media/image22.emf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customXml" Target="../ink/ink17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6.xml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2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5" Type="http://schemas.openxmlformats.org/officeDocument/2006/relationships/image" Target="../media/image27.emf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1.png"/><Relationship Id="rId14" Type="http://schemas.openxmlformats.org/officeDocument/2006/relationships/customXml" Target="../ink/ink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emf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customXml" Target="../ink/ink19.xml"/><Relationship Id="rId5" Type="http://schemas.openxmlformats.org/officeDocument/2006/relationships/image" Target="../media/image131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7.xml"/><Relationship Id="rId6" Type="http://schemas.openxmlformats.org/officeDocument/2006/relationships/image" Target="../media/image31.emf"/><Relationship Id="rId5" Type="http://schemas.openxmlformats.org/officeDocument/2006/relationships/customXml" Target="../ink/ink22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323.xml"/><Relationship Id="rId21" Type="http://schemas.openxmlformats.org/officeDocument/2006/relationships/tags" Target="../tags/tag318.xml"/><Relationship Id="rId42" Type="http://schemas.openxmlformats.org/officeDocument/2006/relationships/tags" Target="../tags/tag339.xml"/><Relationship Id="rId47" Type="http://schemas.openxmlformats.org/officeDocument/2006/relationships/tags" Target="../tags/tag344.xml"/><Relationship Id="rId63" Type="http://schemas.openxmlformats.org/officeDocument/2006/relationships/tags" Target="../tags/tag360.xml"/><Relationship Id="rId68" Type="http://schemas.openxmlformats.org/officeDocument/2006/relationships/tags" Target="../tags/tag365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9" Type="http://schemas.openxmlformats.org/officeDocument/2006/relationships/tags" Target="../tags/tag326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32" Type="http://schemas.openxmlformats.org/officeDocument/2006/relationships/tags" Target="../tags/tag329.xml"/><Relationship Id="rId37" Type="http://schemas.openxmlformats.org/officeDocument/2006/relationships/tags" Target="../tags/tag334.xml"/><Relationship Id="rId40" Type="http://schemas.openxmlformats.org/officeDocument/2006/relationships/tags" Target="../tags/tag337.xml"/><Relationship Id="rId45" Type="http://schemas.openxmlformats.org/officeDocument/2006/relationships/tags" Target="../tags/tag342.xml"/><Relationship Id="rId53" Type="http://schemas.openxmlformats.org/officeDocument/2006/relationships/tags" Target="../tags/tag350.xml"/><Relationship Id="rId58" Type="http://schemas.openxmlformats.org/officeDocument/2006/relationships/tags" Target="../tags/tag355.xml"/><Relationship Id="rId66" Type="http://schemas.openxmlformats.org/officeDocument/2006/relationships/tags" Target="../tags/tag363.xml"/><Relationship Id="rId74" Type="http://schemas.openxmlformats.org/officeDocument/2006/relationships/image" Target="../media/image32.emf"/><Relationship Id="rId5" Type="http://schemas.openxmlformats.org/officeDocument/2006/relationships/tags" Target="../tags/tag302.xml"/><Relationship Id="rId61" Type="http://schemas.openxmlformats.org/officeDocument/2006/relationships/tags" Target="../tags/tag358.xml"/><Relationship Id="rId19" Type="http://schemas.openxmlformats.org/officeDocument/2006/relationships/tags" Target="../tags/tag31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tags" Target="../tags/tag324.xml"/><Relationship Id="rId30" Type="http://schemas.openxmlformats.org/officeDocument/2006/relationships/tags" Target="../tags/tag327.xml"/><Relationship Id="rId35" Type="http://schemas.openxmlformats.org/officeDocument/2006/relationships/tags" Target="../tags/tag332.xml"/><Relationship Id="rId43" Type="http://schemas.openxmlformats.org/officeDocument/2006/relationships/tags" Target="../tags/tag340.xml"/><Relationship Id="rId48" Type="http://schemas.openxmlformats.org/officeDocument/2006/relationships/tags" Target="../tags/tag345.xml"/><Relationship Id="rId56" Type="http://schemas.openxmlformats.org/officeDocument/2006/relationships/tags" Target="../tags/tag353.xml"/><Relationship Id="rId64" Type="http://schemas.openxmlformats.org/officeDocument/2006/relationships/tags" Target="../tags/tag361.xml"/><Relationship Id="rId69" Type="http://schemas.openxmlformats.org/officeDocument/2006/relationships/tags" Target="../tags/tag366.xml"/><Relationship Id="rId8" Type="http://schemas.openxmlformats.org/officeDocument/2006/relationships/tags" Target="../tags/tag305.xml"/><Relationship Id="rId51" Type="http://schemas.openxmlformats.org/officeDocument/2006/relationships/tags" Target="../tags/tag348.xml"/><Relationship Id="rId72" Type="http://schemas.openxmlformats.org/officeDocument/2006/relationships/notesSlide" Target="../notesSlides/notesSlide18.xml"/><Relationship Id="rId3" Type="http://schemas.openxmlformats.org/officeDocument/2006/relationships/tags" Target="../tags/tag300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tags" Target="../tags/tag322.xml"/><Relationship Id="rId33" Type="http://schemas.openxmlformats.org/officeDocument/2006/relationships/tags" Target="../tags/tag330.xml"/><Relationship Id="rId38" Type="http://schemas.openxmlformats.org/officeDocument/2006/relationships/tags" Target="../tags/tag335.xml"/><Relationship Id="rId46" Type="http://schemas.openxmlformats.org/officeDocument/2006/relationships/tags" Target="../tags/tag343.xml"/><Relationship Id="rId59" Type="http://schemas.openxmlformats.org/officeDocument/2006/relationships/tags" Target="../tags/tag356.xml"/><Relationship Id="rId67" Type="http://schemas.openxmlformats.org/officeDocument/2006/relationships/tags" Target="../tags/tag364.xml"/><Relationship Id="rId20" Type="http://schemas.openxmlformats.org/officeDocument/2006/relationships/tags" Target="../tags/tag317.xml"/><Relationship Id="rId41" Type="http://schemas.openxmlformats.org/officeDocument/2006/relationships/tags" Target="../tags/tag338.xml"/><Relationship Id="rId54" Type="http://schemas.openxmlformats.org/officeDocument/2006/relationships/tags" Target="../tags/tag351.xml"/><Relationship Id="rId62" Type="http://schemas.openxmlformats.org/officeDocument/2006/relationships/tags" Target="../tags/tag359.xml"/><Relationship Id="rId70" Type="http://schemas.openxmlformats.org/officeDocument/2006/relationships/tags" Target="../tags/tag367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tags" Target="../tags/tag325.xml"/><Relationship Id="rId36" Type="http://schemas.openxmlformats.org/officeDocument/2006/relationships/tags" Target="../tags/tag333.xml"/><Relationship Id="rId49" Type="http://schemas.openxmlformats.org/officeDocument/2006/relationships/tags" Target="../tags/tag346.xml"/><Relationship Id="rId57" Type="http://schemas.openxmlformats.org/officeDocument/2006/relationships/tags" Target="../tags/tag354.xml"/><Relationship Id="rId10" Type="http://schemas.openxmlformats.org/officeDocument/2006/relationships/tags" Target="../tags/tag307.xml"/><Relationship Id="rId31" Type="http://schemas.openxmlformats.org/officeDocument/2006/relationships/tags" Target="../tags/tag328.xml"/><Relationship Id="rId44" Type="http://schemas.openxmlformats.org/officeDocument/2006/relationships/tags" Target="../tags/tag341.xml"/><Relationship Id="rId52" Type="http://schemas.openxmlformats.org/officeDocument/2006/relationships/tags" Target="../tags/tag349.xml"/><Relationship Id="rId60" Type="http://schemas.openxmlformats.org/officeDocument/2006/relationships/tags" Target="../tags/tag357.xml"/><Relationship Id="rId65" Type="http://schemas.openxmlformats.org/officeDocument/2006/relationships/tags" Target="../tags/tag362.xml"/><Relationship Id="rId73" Type="http://schemas.openxmlformats.org/officeDocument/2006/relationships/customXml" Target="../ink/ink23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39" Type="http://schemas.openxmlformats.org/officeDocument/2006/relationships/tags" Target="../tags/tag336.xml"/><Relationship Id="rId34" Type="http://schemas.openxmlformats.org/officeDocument/2006/relationships/tags" Target="../tags/tag331.xml"/><Relationship Id="rId50" Type="http://schemas.openxmlformats.org/officeDocument/2006/relationships/tags" Target="../tags/tag347.xml"/><Relationship Id="rId55" Type="http://schemas.openxmlformats.org/officeDocument/2006/relationships/tags" Target="../tags/tag352.xml"/><Relationship Id="rId7" Type="http://schemas.openxmlformats.org/officeDocument/2006/relationships/tags" Target="../tags/tag304.xml"/><Relationship Id="rId7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tags" Target="../tags/tag393.xml"/><Relationship Id="rId39" Type="http://schemas.openxmlformats.org/officeDocument/2006/relationships/notesSlide" Target="../notesSlides/notesSlide19.xml"/><Relationship Id="rId21" Type="http://schemas.openxmlformats.org/officeDocument/2006/relationships/tags" Target="../tags/tag388.xml"/><Relationship Id="rId34" Type="http://schemas.openxmlformats.org/officeDocument/2006/relationships/tags" Target="../tags/tag401.xml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tags" Target="../tags/tag387.xml"/><Relationship Id="rId29" Type="http://schemas.openxmlformats.org/officeDocument/2006/relationships/tags" Target="../tags/tag396.xml"/><Relationship Id="rId41" Type="http://schemas.openxmlformats.org/officeDocument/2006/relationships/image" Target="../media/image33.emf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tags" Target="../tags/tag399.xml"/><Relationship Id="rId37" Type="http://schemas.openxmlformats.org/officeDocument/2006/relationships/tags" Target="../tags/tag404.xml"/><Relationship Id="rId40" Type="http://schemas.openxmlformats.org/officeDocument/2006/relationships/customXml" Target="../ink/ink24.xml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tags" Target="../tags/tag403.xml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tags" Target="../tags/tag398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8" Type="http://schemas.openxmlformats.org/officeDocument/2006/relationships/tags" Target="../tags/tag375.xml"/><Relationship Id="rId3" Type="http://schemas.openxmlformats.org/officeDocument/2006/relationships/tags" Target="../tags/tag370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tags" Target="../tags/tag400.xml"/><Relationship Id="rId38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26" Type="http://schemas.openxmlformats.org/officeDocument/2006/relationships/tags" Target="../tags/tag430.xml"/><Relationship Id="rId39" Type="http://schemas.openxmlformats.org/officeDocument/2006/relationships/tags" Target="../tags/tag443.xml"/><Relationship Id="rId21" Type="http://schemas.openxmlformats.org/officeDocument/2006/relationships/tags" Target="../tags/tag425.xml"/><Relationship Id="rId34" Type="http://schemas.openxmlformats.org/officeDocument/2006/relationships/tags" Target="../tags/tag438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11.xml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9" Type="http://schemas.openxmlformats.org/officeDocument/2006/relationships/tags" Target="../tags/tag433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24" Type="http://schemas.openxmlformats.org/officeDocument/2006/relationships/tags" Target="../tags/tag428.xml"/><Relationship Id="rId32" Type="http://schemas.openxmlformats.org/officeDocument/2006/relationships/tags" Target="../tags/tag436.xml"/><Relationship Id="rId37" Type="http://schemas.openxmlformats.org/officeDocument/2006/relationships/tags" Target="../tags/tag441.xml"/><Relationship Id="rId40" Type="http://schemas.openxmlformats.org/officeDocument/2006/relationships/tags" Target="../tags/tag444.xml"/><Relationship Id="rId45" Type="http://schemas.openxmlformats.org/officeDocument/2006/relationships/image" Target="../media/image34.emf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tags" Target="../tags/tag427.xml"/><Relationship Id="rId28" Type="http://schemas.openxmlformats.org/officeDocument/2006/relationships/tags" Target="../tags/tag432.xml"/><Relationship Id="rId36" Type="http://schemas.openxmlformats.org/officeDocument/2006/relationships/tags" Target="../tags/tag440.xml"/><Relationship Id="rId10" Type="http://schemas.openxmlformats.org/officeDocument/2006/relationships/tags" Target="../tags/tag414.xml"/><Relationship Id="rId19" Type="http://schemas.openxmlformats.org/officeDocument/2006/relationships/tags" Target="../tags/tag423.xml"/><Relationship Id="rId31" Type="http://schemas.openxmlformats.org/officeDocument/2006/relationships/tags" Target="../tags/tag435.xml"/><Relationship Id="rId44" Type="http://schemas.openxmlformats.org/officeDocument/2006/relationships/customXml" Target="../ink/ink25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tags" Target="../tags/tag426.xml"/><Relationship Id="rId27" Type="http://schemas.openxmlformats.org/officeDocument/2006/relationships/tags" Target="../tags/tag431.xml"/><Relationship Id="rId30" Type="http://schemas.openxmlformats.org/officeDocument/2006/relationships/tags" Target="../tags/tag434.xml"/><Relationship Id="rId35" Type="http://schemas.openxmlformats.org/officeDocument/2006/relationships/tags" Target="../tags/tag439.xml"/><Relationship Id="rId43" Type="http://schemas.openxmlformats.org/officeDocument/2006/relationships/notesSlide" Target="../notesSlides/notesSlide20.xml"/><Relationship Id="rId8" Type="http://schemas.openxmlformats.org/officeDocument/2006/relationships/tags" Target="../tags/tag412.xml"/><Relationship Id="rId3" Type="http://schemas.openxmlformats.org/officeDocument/2006/relationships/tags" Target="../tags/tag407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tags" Target="../tags/tag429.xml"/><Relationship Id="rId33" Type="http://schemas.openxmlformats.org/officeDocument/2006/relationships/tags" Target="../tags/tag437.xml"/><Relationship Id="rId38" Type="http://schemas.openxmlformats.org/officeDocument/2006/relationships/tags" Target="../tags/tag442.xml"/><Relationship Id="rId20" Type="http://schemas.openxmlformats.org/officeDocument/2006/relationships/tags" Target="../tags/tag424.xml"/><Relationship Id="rId41" Type="http://schemas.openxmlformats.org/officeDocument/2006/relationships/tags" Target="../tags/tag44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tags" Target="../tags/tag471.xml"/><Relationship Id="rId21" Type="http://schemas.openxmlformats.org/officeDocument/2006/relationships/tags" Target="../tags/tag466.xml"/><Relationship Id="rId34" Type="http://schemas.openxmlformats.org/officeDocument/2006/relationships/tags" Target="../tags/tag479.xml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tags" Target="../tags/tag470.xml"/><Relationship Id="rId33" Type="http://schemas.openxmlformats.org/officeDocument/2006/relationships/tags" Target="../tags/tag478.xml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tags" Target="../tags/tag465.xml"/><Relationship Id="rId29" Type="http://schemas.openxmlformats.org/officeDocument/2006/relationships/tags" Target="../tags/tag474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tags" Target="../tags/tag469.xml"/><Relationship Id="rId32" Type="http://schemas.openxmlformats.org/officeDocument/2006/relationships/tags" Target="../tags/tag477.xml"/><Relationship Id="rId37" Type="http://schemas.openxmlformats.org/officeDocument/2006/relationships/image" Target="../media/image35.emf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tags" Target="../tags/tag468.xml"/><Relationship Id="rId28" Type="http://schemas.openxmlformats.org/officeDocument/2006/relationships/tags" Target="../tags/tag473.xml"/><Relationship Id="rId36" Type="http://schemas.openxmlformats.org/officeDocument/2006/relationships/customXml" Target="../ink/ink26.xml"/><Relationship Id="rId10" Type="http://schemas.openxmlformats.org/officeDocument/2006/relationships/tags" Target="../tags/tag455.xml"/><Relationship Id="rId19" Type="http://schemas.openxmlformats.org/officeDocument/2006/relationships/tags" Target="../tags/tag464.xml"/><Relationship Id="rId31" Type="http://schemas.openxmlformats.org/officeDocument/2006/relationships/tags" Target="../tags/tag476.xml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tags" Target="../tags/tag467.xml"/><Relationship Id="rId27" Type="http://schemas.openxmlformats.org/officeDocument/2006/relationships/tags" Target="../tags/tag472.xml"/><Relationship Id="rId30" Type="http://schemas.openxmlformats.org/officeDocument/2006/relationships/tags" Target="../tags/tag475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53.xml"/><Relationship Id="rId3" Type="http://schemas.openxmlformats.org/officeDocument/2006/relationships/tags" Target="../tags/tag44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tags" Target="../tags/tag505.xml"/><Relationship Id="rId39" Type="http://schemas.openxmlformats.org/officeDocument/2006/relationships/image" Target="../media/image36.emf"/><Relationship Id="rId21" Type="http://schemas.openxmlformats.org/officeDocument/2006/relationships/tags" Target="../tags/tag500.xml"/><Relationship Id="rId34" Type="http://schemas.openxmlformats.org/officeDocument/2006/relationships/tags" Target="../tags/tag513.xml"/><Relationship Id="rId7" Type="http://schemas.openxmlformats.org/officeDocument/2006/relationships/tags" Target="../tags/tag486.xml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tags" Target="../tags/tag499.xml"/><Relationship Id="rId29" Type="http://schemas.openxmlformats.org/officeDocument/2006/relationships/tags" Target="../tags/tag508.xml"/><Relationship Id="rId41" Type="http://schemas.openxmlformats.org/officeDocument/2006/relationships/image" Target="../media/image37.emf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tags" Target="../tags/tag503.xml"/><Relationship Id="rId32" Type="http://schemas.openxmlformats.org/officeDocument/2006/relationships/tags" Target="../tags/tag511.xml"/><Relationship Id="rId37" Type="http://schemas.openxmlformats.org/officeDocument/2006/relationships/image" Target="../media/image29.png"/><Relationship Id="rId40" Type="http://schemas.openxmlformats.org/officeDocument/2006/relationships/customXml" Target="../ink/ink28.xml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tags" Target="../tags/tag502.xml"/><Relationship Id="rId28" Type="http://schemas.openxmlformats.org/officeDocument/2006/relationships/tags" Target="../tags/tag507.xml"/><Relationship Id="rId36" Type="http://schemas.openxmlformats.org/officeDocument/2006/relationships/notesSlide" Target="../notesSlides/notesSlide21.xml"/><Relationship Id="rId10" Type="http://schemas.openxmlformats.org/officeDocument/2006/relationships/tags" Target="../tags/tag489.xml"/><Relationship Id="rId19" Type="http://schemas.openxmlformats.org/officeDocument/2006/relationships/tags" Target="../tags/tag498.xml"/><Relationship Id="rId31" Type="http://schemas.openxmlformats.org/officeDocument/2006/relationships/tags" Target="../tags/tag510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tags" Target="../tags/tag501.xml"/><Relationship Id="rId27" Type="http://schemas.openxmlformats.org/officeDocument/2006/relationships/tags" Target="../tags/tag506.xml"/><Relationship Id="rId30" Type="http://schemas.openxmlformats.org/officeDocument/2006/relationships/tags" Target="../tags/tag509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487.xml"/><Relationship Id="rId3" Type="http://schemas.openxmlformats.org/officeDocument/2006/relationships/tags" Target="../tags/tag482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tags" Target="../tags/tag504.xml"/><Relationship Id="rId33" Type="http://schemas.openxmlformats.org/officeDocument/2006/relationships/tags" Target="../tags/tag512.xml"/><Relationship Id="rId38" Type="http://schemas.openxmlformats.org/officeDocument/2006/relationships/customXml" Target="../ink/ink27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539.xml"/><Relationship Id="rId21" Type="http://schemas.openxmlformats.org/officeDocument/2006/relationships/tags" Target="../tags/tag534.xml"/><Relationship Id="rId34" Type="http://schemas.openxmlformats.org/officeDocument/2006/relationships/tags" Target="../tags/tag547.xml"/><Relationship Id="rId42" Type="http://schemas.openxmlformats.org/officeDocument/2006/relationships/tags" Target="../tags/tag555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7.png"/><Relationship Id="rId55" Type="http://schemas.openxmlformats.org/officeDocument/2006/relationships/customXml" Target="../ink/ink31.xml"/><Relationship Id="rId63" Type="http://schemas.openxmlformats.org/officeDocument/2006/relationships/customXml" Target="../ink/ink35.xml"/><Relationship Id="rId7" Type="http://schemas.openxmlformats.org/officeDocument/2006/relationships/tags" Target="../tags/tag520.xml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9" Type="http://schemas.openxmlformats.org/officeDocument/2006/relationships/tags" Target="../tags/tag542.xml"/><Relationship Id="rId11" Type="http://schemas.openxmlformats.org/officeDocument/2006/relationships/tags" Target="../tags/tag524.xml"/><Relationship Id="rId24" Type="http://schemas.openxmlformats.org/officeDocument/2006/relationships/tags" Target="../tags/tag537.xml"/><Relationship Id="rId32" Type="http://schemas.openxmlformats.org/officeDocument/2006/relationships/tags" Target="../tags/tag545.xml"/><Relationship Id="rId37" Type="http://schemas.openxmlformats.org/officeDocument/2006/relationships/tags" Target="../tags/tag550.xml"/><Relationship Id="rId40" Type="http://schemas.openxmlformats.org/officeDocument/2006/relationships/tags" Target="../tags/tag553.xml"/><Relationship Id="rId45" Type="http://schemas.openxmlformats.org/officeDocument/2006/relationships/tags" Target="../tags/tag558.xml"/><Relationship Id="rId53" Type="http://schemas.openxmlformats.org/officeDocument/2006/relationships/customXml" Target="../ink/ink30.xml"/><Relationship Id="rId58" Type="http://schemas.openxmlformats.org/officeDocument/2006/relationships/image" Target="../media/image41.emf"/><Relationship Id="rId66" Type="http://schemas.openxmlformats.org/officeDocument/2006/relationships/image" Target="../media/image45.emf"/><Relationship Id="rId5" Type="http://schemas.openxmlformats.org/officeDocument/2006/relationships/tags" Target="../tags/tag518.xml"/><Relationship Id="rId61" Type="http://schemas.openxmlformats.org/officeDocument/2006/relationships/customXml" Target="../ink/ink34.xml"/><Relationship Id="rId19" Type="http://schemas.openxmlformats.org/officeDocument/2006/relationships/tags" Target="../tags/tag532.xml"/><Relationship Id="rId14" Type="http://schemas.openxmlformats.org/officeDocument/2006/relationships/tags" Target="../tags/tag527.xml"/><Relationship Id="rId22" Type="http://schemas.openxmlformats.org/officeDocument/2006/relationships/tags" Target="../tags/tag535.xml"/><Relationship Id="rId27" Type="http://schemas.openxmlformats.org/officeDocument/2006/relationships/tags" Target="../tags/tag540.xml"/><Relationship Id="rId30" Type="http://schemas.openxmlformats.org/officeDocument/2006/relationships/tags" Target="../tags/tag543.xml"/><Relationship Id="rId35" Type="http://schemas.openxmlformats.org/officeDocument/2006/relationships/tags" Target="../tags/tag548.xml"/><Relationship Id="rId43" Type="http://schemas.openxmlformats.org/officeDocument/2006/relationships/tags" Target="../tags/tag556.xml"/><Relationship Id="rId48" Type="http://schemas.openxmlformats.org/officeDocument/2006/relationships/notesSlide" Target="../notesSlides/notesSlide22.xml"/><Relationship Id="rId56" Type="http://schemas.openxmlformats.org/officeDocument/2006/relationships/image" Target="../media/image40.emf"/><Relationship Id="rId64" Type="http://schemas.openxmlformats.org/officeDocument/2006/relationships/image" Target="../media/image44.emf"/><Relationship Id="rId8" Type="http://schemas.openxmlformats.org/officeDocument/2006/relationships/tags" Target="../tags/tag521.xml"/><Relationship Id="rId51" Type="http://schemas.openxmlformats.org/officeDocument/2006/relationships/customXml" Target="../ink/ink29.xml"/><Relationship Id="rId3" Type="http://schemas.openxmlformats.org/officeDocument/2006/relationships/tags" Target="../tags/tag516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5" Type="http://schemas.openxmlformats.org/officeDocument/2006/relationships/tags" Target="../tags/tag538.xml"/><Relationship Id="rId33" Type="http://schemas.openxmlformats.org/officeDocument/2006/relationships/tags" Target="../tags/tag546.xml"/><Relationship Id="rId38" Type="http://schemas.openxmlformats.org/officeDocument/2006/relationships/tags" Target="../tags/tag551.xml"/><Relationship Id="rId46" Type="http://schemas.openxmlformats.org/officeDocument/2006/relationships/tags" Target="../tags/tag559.xml"/><Relationship Id="rId59" Type="http://schemas.openxmlformats.org/officeDocument/2006/relationships/customXml" Target="../ink/ink33.xml"/><Relationship Id="rId20" Type="http://schemas.openxmlformats.org/officeDocument/2006/relationships/tags" Target="../tags/tag533.xml"/><Relationship Id="rId41" Type="http://schemas.openxmlformats.org/officeDocument/2006/relationships/tags" Target="../tags/tag554.xml"/><Relationship Id="rId54" Type="http://schemas.openxmlformats.org/officeDocument/2006/relationships/image" Target="../media/image39.emf"/><Relationship Id="rId62" Type="http://schemas.openxmlformats.org/officeDocument/2006/relationships/image" Target="../media/image43.emf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5" Type="http://schemas.openxmlformats.org/officeDocument/2006/relationships/tags" Target="../tags/tag528.xml"/><Relationship Id="rId23" Type="http://schemas.openxmlformats.org/officeDocument/2006/relationships/tags" Target="../tags/tag536.xml"/><Relationship Id="rId28" Type="http://schemas.openxmlformats.org/officeDocument/2006/relationships/tags" Target="../tags/tag541.xml"/><Relationship Id="rId36" Type="http://schemas.openxmlformats.org/officeDocument/2006/relationships/tags" Target="../tags/tag549.xml"/><Relationship Id="rId49" Type="http://schemas.openxmlformats.org/officeDocument/2006/relationships/tags" Target="../tags/tag551.xml"/><Relationship Id="rId57" Type="http://schemas.openxmlformats.org/officeDocument/2006/relationships/customXml" Target="../ink/ink32.xml"/><Relationship Id="rId10" Type="http://schemas.openxmlformats.org/officeDocument/2006/relationships/tags" Target="../tags/tag523.xml"/><Relationship Id="rId31" Type="http://schemas.openxmlformats.org/officeDocument/2006/relationships/tags" Target="../tags/tag544.xml"/><Relationship Id="rId44" Type="http://schemas.openxmlformats.org/officeDocument/2006/relationships/tags" Target="../tags/tag557.xml"/><Relationship Id="rId52" Type="http://schemas.openxmlformats.org/officeDocument/2006/relationships/image" Target="../media/image38.emf"/><Relationship Id="rId60" Type="http://schemas.openxmlformats.org/officeDocument/2006/relationships/image" Target="../media/image42.emf"/><Relationship Id="rId65" Type="http://schemas.openxmlformats.org/officeDocument/2006/relationships/customXml" Target="../ink/ink36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39" Type="http://schemas.openxmlformats.org/officeDocument/2006/relationships/tags" Target="../tags/tag55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72.xml"/><Relationship Id="rId18" Type="http://schemas.openxmlformats.org/officeDocument/2006/relationships/tags" Target="../tags/tag577.xml"/><Relationship Id="rId26" Type="http://schemas.openxmlformats.org/officeDocument/2006/relationships/tags" Target="../tags/tag585.xml"/><Relationship Id="rId39" Type="http://schemas.openxmlformats.org/officeDocument/2006/relationships/customXml" Target="../ink/ink38.xml"/><Relationship Id="rId21" Type="http://schemas.openxmlformats.org/officeDocument/2006/relationships/tags" Target="../tags/tag580.xml"/><Relationship Id="rId34" Type="http://schemas.openxmlformats.org/officeDocument/2006/relationships/tags" Target="../tags/tag593.xml"/><Relationship Id="rId7" Type="http://schemas.openxmlformats.org/officeDocument/2006/relationships/tags" Target="../tags/tag566.xml"/><Relationship Id="rId12" Type="http://schemas.openxmlformats.org/officeDocument/2006/relationships/tags" Target="../tags/tag571.xml"/><Relationship Id="rId17" Type="http://schemas.openxmlformats.org/officeDocument/2006/relationships/tags" Target="../tags/tag576.xml"/><Relationship Id="rId25" Type="http://schemas.openxmlformats.org/officeDocument/2006/relationships/tags" Target="../tags/tag584.xml"/><Relationship Id="rId33" Type="http://schemas.openxmlformats.org/officeDocument/2006/relationships/tags" Target="../tags/tag592.xml"/><Relationship Id="rId38" Type="http://schemas.openxmlformats.org/officeDocument/2006/relationships/image" Target="../media/image46.emf"/><Relationship Id="rId2" Type="http://schemas.openxmlformats.org/officeDocument/2006/relationships/tags" Target="../tags/tag561.xml"/><Relationship Id="rId16" Type="http://schemas.openxmlformats.org/officeDocument/2006/relationships/tags" Target="../tags/tag575.xml"/><Relationship Id="rId20" Type="http://schemas.openxmlformats.org/officeDocument/2006/relationships/tags" Target="../tags/tag579.xml"/><Relationship Id="rId29" Type="http://schemas.openxmlformats.org/officeDocument/2006/relationships/tags" Target="../tags/tag588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tags" Target="../tags/tag570.xml"/><Relationship Id="rId24" Type="http://schemas.openxmlformats.org/officeDocument/2006/relationships/tags" Target="../tags/tag583.xml"/><Relationship Id="rId32" Type="http://schemas.openxmlformats.org/officeDocument/2006/relationships/tags" Target="../tags/tag591.xml"/><Relationship Id="rId37" Type="http://schemas.openxmlformats.org/officeDocument/2006/relationships/customXml" Target="../ink/ink37.xml"/><Relationship Id="rId40" Type="http://schemas.openxmlformats.org/officeDocument/2006/relationships/image" Target="../media/image47.emf"/><Relationship Id="rId5" Type="http://schemas.openxmlformats.org/officeDocument/2006/relationships/tags" Target="../tags/tag564.xml"/><Relationship Id="rId15" Type="http://schemas.openxmlformats.org/officeDocument/2006/relationships/tags" Target="../tags/tag574.xml"/><Relationship Id="rId23" Type="http://schemas.openxmlformats.org/officeDocument/2006/relationships/tags" Target="../tags/tag582.xml"/><Relationship Id="rId28" Type="http://schemas.openxmlformats.org/officeDocument/2006/relationships/tags" Target="../tags/tag58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69.xml"/><Relationship Id="rId19" Type="http://schemas.openxmlformats.org/officeDocument/2006/relationships/tags" Target="../tags/tag578.xml"/><Relationship Id="rId31" Type="http://schemas.openxmlformats.org/officeDocument/2006/relationships/tags" Target="../tags/tag590.xml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tags" Target="../tags/tag573.xml"/><Relationship Id="rId22" Type="http://schemas.openxmlformats.org/officeDocument/2006/relationships/tags" Target="../tags/tag581.xml"/><Relationship Id="rId27" Type="http://schemas.openxmlformats.org/officeDocument/2006/relationships/tags" Target="../tags/tag586.xml"/><Relationship Id="rId30" Type="http://schemas.openxmlformats.org/officeDocument/2006/relationships/tags" Target="../tags/tag589.xml"/><Relationship Id="rId35" Type="http://schemas.openxmlformats.org/officeDocument/2006/relationships/tags" Target="../tags/tag594.xml"/><Relationship Id="rId8" Type="http://schemas.openxmlformats.org/officeDocument/2006/relationships/tags" Target="../tags/tag567.xml"/><Relationship Id="rId3" Type="http://schemas.openxmlformats.org/officeDocument/2006/relationships/tags" Target="../tags/tag5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customXml" Target="../ink/ink1.xml"/><Relationship Id="rId18" Type="http://schemas.openxmlformats.org/officeDocument/2006/relationships/image" Target="NUL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4.png"/><Relationship Id="rId17" Type="http://schemas.openxmlformats.org/officeDocument/2006/relationships/customXml" Target="../ink/ink3.xml"/><Relationship Id="rId2" Type="http://schemas.openxmlformats.org/officeDocument/2006/relationships/tags" Target="../tags/tag11.xml"/><Relationship Id="rId16" Type="http://schemas.openxmlformats.org/officeDocument/2006/relationships/image" Target="NUL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4.xml"/><Relationship Id="rId15" Type="http://schemas.openxmlformats.org/officeDocument/2006/relationships/customXml" Target="../ink/ink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7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customXml" Target="../ink/ink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10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13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image" Target="../media/image9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12.jpe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Data III &amp; Integers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CSE 351 Autumn </a:t>
            </a:r>
            <a:r>
              <a:rPr lang="en-US" sz="2000" b="0" dirty="0" smtClean="0"/>
              <a:t>2018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53987" y="5401951"/>
            <a:ext cx="365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http://xkcd.com/257/</a:t>
            </a:r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63" y="1771777"/>
            <a:ext cx="4572012" cy="36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But before we get to integers….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Encode a standard deck of playing cards</a:t>
            </a:r>
          </a:p>
          <a:p>
            <a:r>
              <a:rPr lang="en-US" sz="2400" dirty="0" smtClean="0"/>
              <a:t>52 cards in 4 suits</a:t>
            </a:r>
          </a:p>
          <a:p>
            <a:pPr lvl="1"/>
            <a:r>
              <a:rPr lang="en-US" sz="2000" dirty="0" smtClean="0"/>
              <a:t>How do we encode suits, face cards?</a:t>
            </a:r>
          </a:p>
          <a:p>
            <a:r>
              <a:rPr lang="en-US" sz="2400" dirty="0" smtClean="0"/>
              <a:t>What operations do we want to make easy to implement?</a:t>
            </a:r>
          </a:p>
          <a:p>
            <a:pPr lvl="1"/>
            <a:r>
              <a:rPr lang="en-US" sz="2000" dirty="0" smtClean="0"/>
              <a:t>Which is the higher value card?</a:t>
            </a:r>
          </a:p>
          <a:p>
            <a:pPr lvl="1"/>
            <a:r>
              <a:rPr lang="en-US" sz="2000" dirty="0" smtClean="0"/>
              <a:t>Are they the same suit?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3962400"/>
            <a:ext cx="6324600" cy="26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possible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1 bit per card (52):  bit corresponding to card set to 1</a:t>
            </a:r>
          </a:p>
          <a:p>
            <a:pPr marL="363474" lvl="1" indent="0">
              <a:buNone/>
            </a:pPr>
            <a:endParaRPr lang="en-US" sz="3200" dirty="0" smtClean="0"/>
          </a:p>
          <a:p>
            <a:pPr lvl="1"/>
            <a:r>
              <a:rPr lang="en-US" dirty="0" smtClean="0"/>
              <a:t>“One-hot” encoding  (similar to set notation)</a:t>
            </a:r>
          </a:p>
          <a:p>
            <a:pPr lvl="1"/>
            <a:r>
              <a:rPr lang="en-US" dirty="0" smtClean="0"/>
              <a:t>Drawbacks:</a:t>
            </a:r>
          </a:p>
          <a:p>
            <a:pPr lvl="2"/>
            <a:r>
              <a:rPr lang="en-US" dirty="0"/>
              <a:t>Hard to compare values and suits</a:t>
            </a:r>
          </a:p>
          <a:p>
            <a:pPr lvl="2"/>
            <a:r>
              <a:rPr lang="en-US" dirty="0"/>
              <a:t>Large number of bits </a:t>
            </a:r>
            <a:r>
              <a:rPr lang="en-US" dirty="0" smtClean="0"/>
              <a:t>required</a:t>
            </a:r>
          </a:p>
          <a:p>
            <a:pPr lvl="2"/>
            <a:endParaRPr lang="en-US" dirty="0" smtClean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1 bit per suit (4), 1 bit per number (13):  2 bits set</a:t>
            </a:r>
          </a:p>
          <a:p>
            <a:endParaRPr lang="en-US" dirty="0" smtClean="0"/>
          </a:p>
          <a:p>
            <a:pPr lvl="1"/>
            <a:r>
              <a:rPr lang="en-US" dirty="0"/>
              <a:t>Pair of one-hot encoded values</a:t>
            </a:r>
          </a:p>
          <a:p>
            <a:pPr lvl="1"/>
            <a:r>
              <a:rPr lang="en-US" dirty="0"/>
              <a:t>Easier to compare suits and </a:t>
            </a:r>
            <a:r>
              <a:rPr lang="en-US" dirty="0" smtClean="0"/>
              <a:t>values, but still lots of bits used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752" y="1920240"/>
            <a:ext cx="8763000" cy="529071"/>
            <a:chOff x="189752" y="2057400"/>
            <a:chExt cx="8763000" cy="529071"/>
          </a:xfrm>
        </p:grpSpPr>
        <p:grpSp>
          <p:nvGrpSpPr>
            <p:cNvPr id="72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189752" y="2057400"/>
              <a:ext cx="8763000" cy="136922"/>
              <a:chOff x="152400" y="1981200"/>
              <a:chExt cx="9753600" cy="152400"/>
            </a:xfrm>
          </p:grpSpPr>
          <p:sp>
            <p:nvSpPr>
              <p:cNvPr id="7" name="Rectangle 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5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0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5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0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76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1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21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7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52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7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82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0" name="Rectangle 1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98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1" name="Rectangle 2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13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2" name="Rectangle 2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8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43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59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5" name="Rectangle 2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74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89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4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20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9" name="Rectangle 2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35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50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65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2" name="Rectangle 3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81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3" name="Rectangle 3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96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411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26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41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457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472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487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502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518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533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548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563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579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594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09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624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40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55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70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85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701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716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731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746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762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8" name="Rectangle 5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777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9" name="Rectangle 5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792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Rectangle 5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807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Rectangle 6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822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838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3" name="Rectangle 6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53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868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5" name="Rectangle 6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883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899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14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29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44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60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72"/>
              </p:custDataLst>
            </p:nvPr>
          </p:nvCxnSpPr>
          <p:spPr bwMode="auto">
            <a:xfrm flipV="1">
              <a:off x="1838138" y="2278607"/>
              <a:ext cx="710743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28800" y="2233297"/>
              <a:ext cx="7104888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52 bits of 64-bit word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1423" y="5120640"/>
            <a:ext cx="8763000" cy="661577"/>
            <a:chOff x="211423" y="4754880"/>
            <a:chExt cx="8763000" cy="661577"/>
          </a:xfrm>
        </p:grpSpPr>
        <p:grpSp>
          <p:nvGrpSpPr>
            <p:cNvPr id="4" name="Group 3"/>
            <p:cNvGrpSpPr/>
            <p:nvPr/>
          </p:nvGrpSpPr>
          <p:grpSpPr>
            <a:xfrm>
              <a:off x="211423" y="4754880"/>
              <a:ext cx="8763000" cy="314591"/>
              <a:chOff x="211423" y="4257409"/>
              <a:chExt cx="8763000" cy="314591"/>
            </a:xfrm>
          </p:grpSpPr>
          <p:grpSp>
            <p:nvGrpSpPr>
              <p:cNvPr id="73" name="Group 7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423" y="4257409"/>
                <a:ext cx="8763000" cy="136922"/>
                <a:chOff x="152400" y="1981200"/>
                <a:chExt cx="9753600" cy="152400"/>
              </a:xfrm>
            </p:grpSpPr>
            <p:sp>
              <p:nvSpPr>
                <p:cNvPr id="75" name="Rectangle 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5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0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5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0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6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91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6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21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37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52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67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82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98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3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8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3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59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4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9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04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0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5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0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65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81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96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11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26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" name="Rectangle 103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41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" name="Rectangle 104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57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72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87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2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18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533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548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563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579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594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" name="Rectangle 114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609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" name="Rectangle 115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624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640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655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670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685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01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16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31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46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2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25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7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26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92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07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8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1" name="Rectangle 130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53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68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83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99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4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29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136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44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60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75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0" name="Straight Connector 139"/>
              <p:cNvCxnSpPr/>
              <p:nvPr>
                <p:custDataLst>
                  <p:tags r:id="rId5"/>
                </p:custDataLst>
              </p:nvPr>
            </p:nvCxnSpPr>
            <p:spPr bwMode="auto">
              <a:xfrm>
                <a:off x="7190074" y="4475632"/>
                <a:ext cx="1777171" cy="298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>
                <p:custDataLst>
                  <p:tags r:id="rId6"/>
                </p:custDataLst>
              </p:nvPr>
            </p:nvCxnSpPr>
            <p:spPr bwMode="auto">
              <a:xfrm flipV="1">
                <a:off x="6632804" y="4569018"/>
                <a:ext cx="566608" cy="2982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6516121" y="5066489"/>
              <a:ext cx="78579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AB0000"/>
                  </a:solidFill>
                  <a:latin typeface="Calibri" pitchFamily="34" charset="0"/>
                </a:rPr>
                <a:t>4 suits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3166" y="4969625"/>
              <a:ext cx="130279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AB0000"/>
                  </a:solidFill>
                  <a:latin typeface="Calibri" pitchFamily="34" charset="0"/>
                </a:rPr>
                <a:t>13 numbers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19520" y="1277280"/>
            <a:ext cx="8835773" cy="4590698"/>
            <a:chOff x="119520" y="1277280"/>
            <a:chExt cx="8835773" cy="45906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7" name="Ink 146"/>
                <p14:cNvContentPartPr/>
                <p14:nvPr/>
              </p14:nvContentPartPr>
              <p14:xfrm>
                <a:off x="119520" y="1277280"/>
                <a:ext cx="8832240" cy="714600"/>
              </p14:xfrm>
            </p:contentPart>
          </mc:Choice>
          <mc:Fallback>
            <p:pic>
              <p:nvPicPr>
                <p:cNvPr id="147" name="Ink 146"/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320" y="1269000"/>
                  <a:ext cx="884772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8" name="Ink 147"/>
                <p14:cNvContentPartPr/>
                <p14:nvPr/>
              </p14:nvContentPartPr>
              <p14:xfrm>
                <a:off x="4723671" y="3650711"/>
                <a:ext cx="2161800" cy="479520"/>
              </p14:xfrm>
            </p:contentPart>
          </mc:Choice>
          <mc:Fallback>
            <p:pic>
              <p:nvPicPr>
                <p:cNvPr id="148" name="Ink 147"/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15751" y="3643871"/>
                  <a:ext cx="21794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9" name="Ink 148"/>
                <p14:cNvContentPartPr/>
                <p14:nvPr/>
              </p14:nvContentPartPr>
              <p14:xfrm>
                <a:off x="6697013" y="4927658"/>
                <a:ext cx="2258280" cy="940320"/>
              </p14:xfrm>
            </p:contentPart>
          </mc:Choice>
          <mc:Fallback>
            <p:pic>
              <p:nvPicPr>
                <p:cNvPr id="149" name="Ink 148"/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89093" y="4921538"/>
                  <a:ext cx="2274480" cy="95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3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 better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14350" indent="-514350">
                  <a:buSzPct val="100000"/>
                  <a:buFont typeface="+mj-lt"/>
                  <a:buAutoNum type="arabicParenR" startAt="3"/>
                </a:pPr>
                <a:r>
                  <a:rPr lang="en-US" dirty="0" smtClean="0"/>
                  <a:t>Binary encoding of all 52 cards – only 6 bits needed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=64≥52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r>
                  <a:rPr lang="en-US" dirty="0" smtClean="0"/>
                  <a:t>Fits in one byte (</a:t>
                </a:r>
                <a:r>
                  <a:rPr lang="en-US" dirty="0"/>
                  <a:t>s</a:t>
                </a:r>
                <a:r>
                  <a:rPr lang="en-US" dirty="0" smtClean="0"/>
                  <a:t>maller </a:t>
                </a:r>
                <a:r>
                  <a:rPr lang="en-US" dirty="0"/>
                  <a:t>than one-</a:t>
                </a:r>
                <a:r>
                  <a:rPr lang="en-US" dirty="0" smtClean="0"/>
                  <a:t>hot encodings)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ow </a:t>
                </a:r>
                <a:r>
                  <a:rPr lang="en-US" dirty="0"/>
                  <a:t>can we make value and suit comparisons </a:t>
                </a:r>
                <a:r>
                  <a:rPr lang="en-US" dirty="0" smtClean="0"/>
                  <a:t>easier?</a:t>
                </a:r>
              </a:p>
              <a:p>
                <a:pPr lvl="1"/>
                <a:endParaRPr lang="en-US" sz="1400" dirty="0" smtClean="0"/>
              </a:p>
              <a:p>
                <a:pPr marL="514350" indent="-514350">
                  <a:buSzPct val="100000"/>
                  <a:buFont typeface="+mj-lt"/>
                  <a:buAutoNum type="arabicParenR" startAt="4"/>
                </a:pPr>
                <a:r>
                  <a:rPr lang="en-US" dirty="0" smtClean="0"/>
                  <a:t>Separate binary encodings of suit (2 bits) and value (4 bits)</a:t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r>
                  <a:rPr lang="en-US" dirty="0" smtClean="0"/>
                  <a:t>Also fits in one byte, and easy to do comparisons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0"/>
                </p:custDataLst>
              </p:nvPr>
            </p:nvSpPr>
            <p:spPr>
              <a:blipFill rotWithShape="0">
                <a:blip r:embed="rId31"/>
                <a:stretch>
                  <a:fillRect l="-1529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750" y="1886388"/>
            <a:ext cx="2861912" cy="753580"/>
            <a:chOff x="5110750" y="1886388"/>
            <a:chExt cx="2861912" cy="753580"/>
          </a:xfrm>
        </p:grpSpPr>
        <p:grpSp>
          <p:nvGrpSpPr>
            <p:cNvPr id="8" name="Group 7"/>
            <p:cNvGrpSpPr/>
            <p:nvPr>
              <p:custDataLst>
                <p:tags r:id="rId17"/>
              </p:custDataLst>
            </p:nvPr>
          </p:nvGrpSpPr>
          <p:grpSpPr>
            <a:xfrm>
              <a:off x="5110750" y="1886388"/>
              <a:ext cx="2463470" cy="307934"/>
              <a:chOff x="-1668462" y="2711098"/>
              <a:chExt cx="1095375" cy="136922"/>
            </a:xfrm>
          </p:grpSpPr>
          <p:sp>
            <p:nvSpPr>
              <p:cNvPr id="7" name="Rectangle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733384" y="2278607"/>
              <a:ext cx="1848876" cy="933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12342" y="2286794"/>
              <a:ext cx="256032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6 bits of a byte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>
            <p:custDataLst>
              <p:tags r:id="rId4"/>
            </p:custDataLst>
          </p:nvPr>
        </p:nvGrpSpPr>
        <p:grpSpPr>
          <a:xfrm>
            <a:off x="5104408" y="4389120"/>
            <a:ext cx="2471510" cy="801267"/>
            <a:chOff x="5104408" y="4419600"/>
            <a:chExt cx="2471510" cy="801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5104408" y="4419600"/>
              <a:ext cx="2463470" cy="307934"/>
              <a:chOff x="-1668462" y="2711098"/>
              <a:chExt cx="1095375" cy="136922"/>
            </a:xfrm>
          </p:grpSpPr>
          <p:sp>
            <p:nvSpPr>
              <p:cNvPr id="146" name="Rectangle 14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8" name="Rectangle 1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9" name="Rectangle 1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0" name="Rectangle 1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1" name="Rectangle 1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2" name="Rectangle 1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3" name="Rectangle 1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4" name="Rectangle 15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6331000" y="48118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5717704" y="49115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1484" y="4867693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21084" y="477016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5521"/>
              </p:ext>
            </p:extLst>
          </p:nvPr>
        </p:nvGraphicFramePr>
        <p:xfrm>
          <a:off x="7785199" y="4882896"/>
          <a:ext cx="91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♣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♦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♥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♠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04"/>
              </p:ext>
            </p:extLst>
          </p:nvPr>
        </p:nvGraphicFramePr>
        <p:xfrm>
          <a:off x="1981200" y="5852160"/>
          <a:ext cx="5303520" cy="70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914400"/>
                <a:gridCol w="731520"/>
                <a:gridCol w="731520"/>
                <a:gridCol w="731520"/>
              </a:tblGrid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Q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J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.  .  . 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" name="Ink 34"/>
              <p14:cNvContentPartPr/>
              <p14:nvPr/>
            </p14:nvContentPartPr>
            <p14:xfrm>
              <a:off x="1181520" y="2218080"/>
              <a:ext cx="6512400" cy="456372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73240" y="2212320"/>
                <a:ext cx="6530400" cy="45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5287680" y="3723480"/>
              <a:ext cx="3209760" cy="2401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7240" y="3717720"/>
                <a:ext cx="322596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Suits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62456"/>
            <a:ext cx="8594725" cy="22860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>
              <a:buNone/>
            </a:pPr>
            <a:r>
              <a:rPr lang="en-US" sz="2000" b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>
              <a:buNone/>
            </a:pP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card1 = hand[0];</a:t>
            </a:r>
          </a:p>
          <a:p>
            <a:pPr marL="0" lvl="1" indent="0">
              <a:buNone/>
            </a:pP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card2 = hand[1];</a:t>
            </a:r>
            <a:endParaRPr lang="en-US" sz="2000" dirty="0">
              <a:effectLst>
                <a:glow rad="63500">
                  <a:schemeClr val="accent3">
                    <a:satMod val="175000"/>
                  </a:schemeClr>
                </a:glow>
              </a:effectLst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...</a:t>
            </a:r>
            <a:endParaRPr lang="en-US" sz="2000" dirty="0" smtClean="0">
              <a:effectLst>
                <a:glow rad="63500">
                  <a:schemeClr val="accent3">
                    <a:satMod val="175000"/>
                  </a:schemeClr>
                </a:glow>
              </a:effectLst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if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( </a:t>
            </a:r>
            <a:r>
              <a:rPr lang="en-US" sz="2000" dirty="0" err="1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sameSuitP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065722" y="5824728"/>
            <a:ext cx="4944678" cy="836035"/>
            <a:chOff x="3927632" y="3429000"/>
            <a:chExt cx="4944678" cy="836035"/>
          </a:xfrm>
        </p:grpSpPr>
        <p:sp>
          <p:nvSpPr>
            <p:cNvPr id="7" name="Rectangle 6"/>
            <p:cNvSpPr/>
            <p:nvPr>
              <p:custDataLst>
                <p:tags r:id="rId8"/>
              </p:custDataLst>
            </p:nvPr>
          </p:nvSpPr>
          <p:spPr>
            <a:xfrm>
              <a:off x="3927632" y="3429000"/>
              <a:ext cx="2455570" cy="353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SUIT_MASK = 0x30 =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10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096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20686" y="382591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Here we turns all </a:t>
            </a:r>
            <a:r>
              <a:rPr lang="en-US" i="1" dirty="0" smtClean="0">
                <a:latin typeface="Calibri" pitchFamily="34" charset="0"/>
              </a:rPr>
              <a:t>but</a:t>
            </a:r>
            <a:r>
              <a:rPr lang="en-US" dirty="0" smtClean="0">
                <a:latin typeface="Calibri" pitchFamily="34" charset="0"/>
              </a:rPr>
              <a:t> the bits of interest in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82880" y="3776472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(!((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card1 &amp; SUIT_MASK) ^ (card2 &amp; SUIT_MASK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)));</a:t>
            </a:r>
            <a:endParaRPr lang="en-US" sz="20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smtClean="0">
                <a:latin typeface="Courier New"/>
                <a:cs typeface="Courier New"/>
              </a:rPr>
              <a:t>//</a:t>
            </a:r>
            <a:r>
              <a:rPr lang="en-US" sz="2000" dirty="0">
                <a:latin typeface="Courier New"/>
                <a:cs typeface="Courier New"/>
              </a:rPr>
              <a:t>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1" name="Rounded Rectangular Callout 40"/>
          <p:cNvSpPr/>
          <p:nvPr>
            <p:custDataLst>
              <p:tags r:id="rId6"/>
            </p:custDataLst>
          </p:nvPr>
        </p:nvSpPr>
        <p:spPr bwMode="auto">
          <a:xfrm>
            <a:off x="381000" y="5669280"/>
            <a:ext cx="1645920" cy="533400"/>
          </a:xfrm>
          <a:prstGeom prst="wedgeRoundRectCallout">
            <a:avLst>
              <a:gd name="adj1" fmla="val -43242"/>
              <a:gd name="adj2" fmla="val -23117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returns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Rounded Rectangular Callout 41"/>
          <p:cNvSpPr/>
          <p:nvPr>
            <p:custDataLst>
              <p:tags r:id="rId7"/>
            </p:custDataLst>
          </p:nvPr>
        </p:nvSpPr>
        <p:spPr bwMode="auto">
          <a:xfrm>
            <a:off x="7239000" y="5669280"/>
            <a:ext cx="1600200" cy="533400"/>
          </a:xfrm>
          <a:prstGeom prst="wedgeRoundRectCallout">
            <a:avLst>
              <a:gd name="adj1" fmla="val -147520"/>
              <a:gd name="adj2" fmla="val -13384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equivalent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>
            <a:stCxn id="3" idx="0"/>
          </p:cNvCxnSpPr>
          <p:nvPr/>
        </p:nvCxnSpPr>
        <p:spPr bwMode="auto">
          <a:xfrm flipH="1">
            <a:off x="3657600" y="1362456"/>
            <a:ext cx="1020763" cy="244754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3" name="Group 42"/>
          <p:cNvGrpSpPr/>
          <p:nvPr/>
        </p:nvGrpSpPr>
        <p:grpSpPr>
          <a:xfrm>
            <a:off x="1959840" y="3497040"/>
            <a:ext cx="5164560" cy="3306960"/>
            <a:chOff x="1959840" y="3497040"/>
            <a:chExt cx="5164560" cy="33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4" name="Ink 43"/>
                <p14:cNvContentPartPr/>
                <p14:nvPr/>
              </p14:nvContentPartPr>
              <p14:xfrm>
                <a:off x="1959840" y="3497040"/>
                <a:ext cx="5164560" cy="322560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52280" y="3491280"/>
                  <a:ext cx="5180400" cy="32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Ink 44"/>
                <p14:cNvContentPartPr/>
                <p14:nvPr/>
              </p14:nvContentPartPr>
              <p14:xfrm>
                <a:off x="5079600" y="6479640"/>
                <a:ext cx="1810440" cy="32436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70600" y="6471360"/>
                  <a:ext cx="1829880" cy="34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95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Suits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Here we turns all </a:t>
            </a:r>
            <a:r>
              <a:rPr lang="en-US" i="1" dirty="0" smtClean="0">
                <a:latin typeface="Calibri" pitchFamily="34" charset="0"/>
              </a:rPr>
              <a:t>but</a:t>
            </a:r>
            <a:r>
              <a:rPr lang="en-US" dirty="0" smtClean="0">
                <a:latin typeface="Calibri" pitchFamily="34" charset="0"/>
              </a:rPr>
              <a:t> the bits of interest in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82880" y="1362456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(!((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card1 &amp; SUIT_MASK) ^ (card2 &amp; SUIT_MASK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)));</a:t>
            </a:r>
            <a:endParaRPr lang="en-US" sz="20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smtClean="0">
                <a:latin typeface="Courier New"/>
                <a:cs typeface="Courier New"/>
              </a:rPr>
              <a:t>//</a:t>
            </a:r>
            <a:r>
              <a:rPr lang="en-US" sz="2000" dirty="0">
                <a:latin typeface="Courier New"/>
                <a:cs typeface="Courier New"/>
              </a:rPr>
              <a:t>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7994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40286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09970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2004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SUIT_MASK</a:t>
            </a:r>
            <a:endParaRPr lang="en-US" sz="20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455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25420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4619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91"/>
              </p:ext>
            </p:extLst>
          </p:nvPr>
        </p:nvGraphicFramePr>
        <p:xfrm>
          <a:off x="3291840" y="56235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8565"/>
              </p:ext>
            </p:extLst>
          </p:nvPr>
        </p:nvGraphicFramePr>
        <p:xfrm>
          <a:off x="3291840" y="626364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" name="Rounded Rectangular Callout 59"/>
          <p:cNvSpPr/>
          <p:nvPr>
            <p:custDataLst>
              <p:tags r:id="rId5"/>
            </p:custDataLst>
          </p:nvPr>
        </p:nvSpPr>
        <p:spPr bwMode="auto">
          <a:xfrm>
            <a:off x="95354" y="6016666"/>
            <a:ext cx="3028846" cy="460334"/>
          </a:xfrm>
          <a:prstGeom prst="wedgeRoundRectCallout">
            <a:avLst>
              <a:gd name="adj1" fmla="val 78841"/>
              <a:gd name="adj2" fmla="val -3175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!(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x^y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equivalent to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x==y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sp>
        <p:nvSpPr>
          <p:cNvPr id="50" name="Rectangle 49"/>
          <p:cNvSpPr/>
          <p:nvPr>
            <p:custDataLst>
              <p:tags r:id="rId6"/>
            </p:custDataLst>
          </p:nvPr>
        </p:nvSpPr>
        <p:spPr>
          <a:xfrm>
            <a:off x="1005840" y="3878171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5" name="Rectangle 54"/>
          <p:cNvSpPr/>
          <p:nvPr>
            <p:custDataLst>
              <p:tags r:id="rId7"/>
            </p:custDataLst>
          </p:nvPr>
        </p:nvSpPr>
        <p:spPr>
          <a:xfrm>
            <a:off x="1005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56" name="Rectangle 55"/>
          <p:cNvSpPr/>
          <p:nvPr>
            <p:custDataLst>
              <p:tags r:id="rId8"/>
            </p:custDataLst>
          </p:nvPr>
        </p:nvSpPr>
        <p:spPr>
          <a:xfrm>
            <a:off x="3291840" y="530047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^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3291840" y="59222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!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1" name="Rectangle 60"/>
          <p:cNvSpPr/>
          <p:nvPr>
            <p:custDataLst>
              <p:tags r:id="rId10"/>
            </p:custDataLst>
          </p:nvPr>
        </p:nvSpPr>
        <p:spPr>
          <a:xfrm>
            <a:off x="5577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>
          <a:xfrm>
            <a:off x="5581531" y="388315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320" y="2126880"/>
            <a:ext cx="8620200" cy="4103640"/>
            <a:chOff x="265320" y="2126880"/>
            <a:chExt cx="8620200" cy="41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9" name="Ink 28"/>
                <p14:cNvContentPartPr/>
                <p14:nvPr/>
              </p14:nvContentPartPr>
              <p14:xfrm>
                <a:off x="265320" y="2126880"/>
                <a:ext cx="8620200" cy="4103640"/>
              </p14:xfrm>
            </p:contentPart>
          </mc:Choice>
          <mc:Fallback>
            <p:pic>
              <p:nvPicPr>
                <p:cNvPr id="29" name="Ink 2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400" y="2117880"/>
                  <a:ext cx="8635680" cy="41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/>
                <p14:cNvContentPartPr/>
                <p14:nvPr/>
              </p14:nvContentPartPr>
              <p14:xfrm>
                <a:off x="1092600" y="3486240"/>
                <a:ext cx="6924960" cy="48312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5400" y="3479760"/>
                  <a:ext cx="6937920" cy="49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9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50" grpId="0"/>
      <p:bldP spid="55" grpId="0"/>
      <p:bldP spid="56" grpId="0"/>
      <p:bldP spid="59" grpId="0"/>
      <p:bldP spid="61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Values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1905000" y="5916168"/>
            <a:ext cx="5112511" cy="836035"/>
            <a:chOff x="3759799" y="3429000"/>
            <a:chExt cx="5112511" cy="836035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759799" y="3429000"/>
              <a:ext cx="2681055" cy="34996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ea typeface="Anonymous Pro" charset="0"/>
                  <a:cs typeface="Arial" panose="020B0604020202020204" pitchFamily="34" charset="0"/>
                </a:rPr>
                <a:t>VALUE_MASK = 0x0F =</a:t>
              </a:r>
              <a:endParaRPr lang="en-US" dirty="0">
                <a:ea typeface="Anonymous Pro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7792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1221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4800" y="3867912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1362456"/>
            <a:ext cx="859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 smtClean="0">
                <a:latin typeface="Courier New"/>
                <a:cs typeface="Courier New"/>
              </a:rPr>
              <a:t>char</a:t>
            </a:r>
            <a:r>
              <a:rPr lang="en-US" sz="2000" kern="0" dirty="0" smtClean="0"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 smtClean="0">
                <a:latin typeface="Courier New"/>
                <a:cs typeface="Courier New"/>
              </a:rPr>
              <a:t>char</a:t>
            </a:r>
            <a:r>
              <a:rPr lang="en-US" sz="2000" kern="0" dirty="0" smtClean="0"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card1 = hand[0];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card2 = hand[1];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...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 smtClean="0">
                <a:latin typeface="Courier New"/>
                <a:cs typeface="Courier New"/>
              </a:rPr>
              <a:t>if</a:t>
            </a:r>
            <a:r>
              <a:rPr lang="en-US" sz="2000" kern="0" dirty="0" smtClean="0">
                <a:latin typeface="Courier New"/>
                <a:cs typeface="Courier New"/>
              </a:rPr>
              <a:t> ( </a:t>
            </a:r>
            <a:r>
              <a:rPr lang="en-US" sz="2000" kern="0" dirty="0" err="1" smtClean="0">
                <a:solidFill>
                  <a:srgbClr val="0000FF"/>
                </a:solidFill>
                <a:latin typeface="Courier New"/>
                <a:cs typeface="Courier New"/>
              </a:rPr>
              <a:t>greaterValue</a:t>
            </a:r>
            <a:r>
              <a:rPr lang="en-US" sz="2000" kern="0" dirty="0" smtClean="0"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3" name="TextBox 42"/>
          <p:cNvSpPr txBox="1"/>
          <p:nvPr>
            <p:custDataLst>
              <p:tags r:id="rId6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" name="Ink 40"/>
              <p14:cNvContentPartPr/>
              <p14:nvPr/>
            </p14:nvContentPartPr>
            <p14:xfrm>
              <a:off x="3300120" y="3790800"/>
              <a:ext cx="3408840" cy="30664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90760" y="3781440"/>
                <a:ext cx="3428640" cy="30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Values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1310883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687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6435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754880" y="3200400"/>
            <a:ext cx="777777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2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49968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VALUE_MASK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8898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1005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>
          <a:xfrm>
            <a:off x="5577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3018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9147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71" name="Rectangle 70"/>
          <p:cNvSpPr/>
          <p:nvPr>
            <p:custDataLst>
              <p:tags r:id="rId7"/>
            </p:custDataLst>
          </p:nvPr>
        </p:nvSpPr>
        <p:spPr>
          <a:xfrm>
            <a:off x="5577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=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>
          <a:xfrm>
            <a:off x="1005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>
          <a:xfrm>
            <a:off x="3657600" y="5257800"/>
            <a:ext cx="1828800" cy="779316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r>
              <a:rPr lang="en-US" sz="2400" baseline="-25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24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r>
              <a:rPr lang="en-US" sz="24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13</a:t>
            </a:r>
            <a:r>
              <a:rPr lang="en-US" sz="2400" baseline="-25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endParaRPr lang="en-US" sz="240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 </a:t>
            </a:r>
            <a:r>
              <a:rPr lang="en-US" sz="1600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(false)</a:t>
            </a:r>
            <a:endParaRPr lang="en-US" sz="2400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986400" y="2104920"/>
              <a:ext cx="6513480" cy="3372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0280" y="2097000"/>
                <a:ext cx="6530760" cy="33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0354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</a:t>
            </a:r>
            <a:r>
              <a:rPr lang="en-US" b="1" dirty="0" smtClean="0">
                <a:solidFill>
                  <a:srgbClr val="4B2A85"/>
                </a:solidFill>
              </a:rPr>
              <a:t>nsigned </a:t>
            </a:r>
            <a:r>
              <a:rPr lang="en-US" b="1" dirty="0">
                <a:solidFill>
                  <a:srgbClr val="4B2A85"/>
                </a:solidFill>
              </a:rPr>
              <a:t>and </a:t>
            </a:r>
            <a:r>
              <a:rPr lang="en-US" b="1" dirty="0" smtClean="0">
                <a:solidFill>
                  <a:srgbClr val="4B2A85"/>
                </a:solidFill>
              </a:rPr>
              <a:t>signed</a:t>
            </a:r>
          </a:p>
          <a:p>
            <a:pPr lvl="1"/>
            <a:r>
              <a:rPr lang="en-US" dirty="0" smtClean="0"/>
              <a:t>Casting in C</a:t>
            </a:r>
            <a:endParaRPr lang="en-US" dirty="0"/>
          </a:p>
          <a:p>
            <a:r>
              <a:rPr lang="en-US" dirty="0"/>
              <a:t>Consequences of </a:t>
            </a:r>
            <a:r>
              <a:rPr lang="en-US" dirty="0" smtClean="0"/>
              <a:t>finite width </a:t>
            </a:r>
            <a:r>
              <a:rPr lang="en-US" dirty="0"/>
              <a:t>representation</a:t>
            </a:r>
          </a:p>
          <a:p>
            <a:pPr lvl="1"/>
            <a:r>
              <a:rPr lang="en-US" dirty="0" smtClean="0"/>
              <a:t>Overflow, </a:t>
            </a:r>
            <a:r>
              <a:rPr lang="en-US" dirty="0"/>
              <a:t>sign extension</a:t>
            </a:r>
          </a:p>
          <a:p>
            <a:r>
              <a:rPr lang="en-US" dirty="0" smtClean="0"/>
              <a:t>Shifting </a:t>
            </a:r>
            <a:r>
              <a:rPr lang="en-US" dirty="0"/>
              <a:t>and </a:t>
            </a:r>
            <a:r>
              <a:rPr lang="en-US" dirty="0" smtClean="0"/>
              <a:t>arithmetic operations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The hardware (and C) supports two flavors of integers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>
                    <a:solidFill>
                      <a:srgbClr val="0070C0"/>
                    </a:solidFill>
                  </a:rPr>
                  <a:t> – only the non-negatives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i="1" dirty="0">
                    <a:solidFill>
                      <a:srgbClr val="AB0000"/>
                    </a:solidFill>
                  </a:rPr>
                  <a:t>signed</a:t>
                </a:r>
                <a:r>
                  <a:rPr lang="en-US" dirty="0">
                    <a:solidFill>
                      <a:srgbClr val="AB0000"/>
                    </a:solidFill>
                  </a:rPr>
                  <a:t> – both negatives and non-negatives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Cannot represent all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𝑤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bits</a:t>
                </a: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distinct bit patterns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Unsigned values:	</a:t>
                </a:r>
                <a:r>
                  <a:rPr lang="en-US" sz="1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 </a:t>
                </a:r>
                <a:r>
                  <a:rPr lang="en-US" dirty="0">
                    <a:solidFill>
                      <a:srgbClr val="0070C0"/>
                    </a:solidFill>
                  </a:rPr>
                  <a:t>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–1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AB0000"/>
                    </a:solidFill>
                  </a:rPr>
                  <a:t>Signed values: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AB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–1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Example:</a:t>
                </a:r>
                <a:r>
                  <a:rPr lang="en-US" dirty="0"/>
                  <a:t>  8-bit integers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826655"/>
            <a:chOff x="0" y="4568305"/>
            <a:chExt cx="9144000" cy="82665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57200" y="4754880"/>
              <a:ext cx="8229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 smtClean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4572000" y="457200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256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128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−128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743200" y="466344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 smtClean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667"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6004800" y="4356720"/>
              <a:ext cx="1908720" cy="10594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97960" y="4351320"/>
                <a:ext cx="1920600" cy="10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Unsigned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Unsigned values follow the standard base 2 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Add and subtract using the normal “carry” and “borrow” rules, just in binary</a:t>
                </a: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Useful formula: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…</m:t>
                    </m:r>
                  </m:oMath>
                </a14:m>
                <a:r>
                  <a:rPr lang="en-US" dirty="0" smtClean="0">
                    <a:ea typeface="ＭＳ Ｐゴシック" pitchFamily="34" charset="-128"/>
                  </a:rPr>
                  <a:t> </a:t>
                </a:r>
                <a:r>
                  <a:rPr lang="en-US" dirty="0">
                    <a:ea typeface="ＭＳ Ｐゴシック" pitchFamily="34" charset="-128"/>
                  </a:rPr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2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i="1" dirty="0">
                    <a:ea typeface="ＭＳ Ｐゴシック" pitchFamily="34" charset="-128"/>
                    <a:cs typeface="ＭＳ Ｐゴシック" pitchFamily="34" charset="-128"/>
                  </a:rPr>
                  <a:t>i.e</a:t>
                </a:r>
                <a:r>
                  <a:rPr lang="en-US" i="1" dirty="0" smtClean="0">
                    <a:ea typeface="ＭＳ Ｐゴシック" pitchFamily="34" charset="-128"/>
                    <a:cs typeface="ＭＳ Ｐゴシック" pitchFamily="34" charset="-128"/>
                  </a:rPr>
                  <a:t>.</a:t>
                </a:r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N</m:t>
                    </m:r>
                  </m:oMath>
                </a14:m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 ones 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in a row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How would you make </a:t>
                </a:r>
                <a:r>
                  <a:rPr lang="en-US" i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signed 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integers?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/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1" t="-1103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560" y="3474720"/>
            <a:ext cx="187452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00111111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00001000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01000111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7280" y="3474720"/>
            <a:ext cx="77724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63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43960" y="3200400"/>
            <a:ext cx="7065356" cy="2425320"/>
            <a:chOff x="1443960" y="3200400"/>
            <a:chExt cx="7065356" cy="242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/>
                <p14:cNvContentPartPr/>
                <p14:nvPr/>
              </p14:nvContentPartPr>
              <p14:xfrm>
                <a:off x="1638356" y="3200400"/>
                <a:ext cx="6870960" cy="242532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5116" y="3194640"/>
                  <a:ext cx="6885720" cy="24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/>
                <p14:cNvContentPartPr/>
                <p14:nvPr/>
              </p14:nvContentPartPr>
              <p14:xfrm>
                <a:off x="1443960" y="3427200"/>
                <a:ext cx="77760" cy="11664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6400" y="3418920"/>
                  <a:ext cx="94320" cy="13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35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due </a:t>
            </a:r>
            <a:r>
              <a:rPr lang="en-US" dirty="0" smtClean="0"/>
              <a:t>tonight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Lab </a:t>
            </a:r>
            <a:r>
              <a:rPr lang="en-US" dirty="0" smtClean="0"/>
              <a:t>1a </a:t>
            </a:r>
            <a:r>
              <a:rPr lang="en-US" dirty="0" smtClean="0"/>
              <a:t>released</a:t>
            </a:r>
            <a:endParaRPr lang="en-US" dirty="0"/>
          </a:p>
          <a:p>
            <a:pPr lvl="1"/>
            <a:r>
              <a:rPr lang="en-US" dirty="0" smtClean="0"/>
              <a:t>Workflow:</a:t>
            </a:r>
          </a:p>
          <a:p>
            <a:pPr lvl="2">
              <a:buFont typeface="+mj-lt"/>
              <a:buAutoNum type="arabicParenR"/>
            </a:pPr>
            <a:r>
              <a:rPr lang="en-US" dirty="0" smtClean="0"/>
              <a:t>Edit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 typeface="+mj-lt"/>
              <a:buAutoNum type="arabicParenR"/>
            </a:pPr>
            <a:r>
              <a:rPr lang="en-US" dirty="0" smtClean="0"/>
              <a:t>Run the </a:t>
            </a:r>
            <a:r>
              <a:rPr lang="en-US" dirty="0" err="1" smtClean="0"/>
              <a:t>Makefile</a:t>
            </a:r>
            <a:r>
              <a:rPr lang="en-US" dirty="0" smtClean="0"/>
              <a:t>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 smtClean="0"/>
              <a:t>) and check for compiler errors &amp; warnings</a:t>
            </a:r>
          </a:p>
          <a:p>
            <a:pPr lvl="2">
              <a:buFont typeface="+mj-lt"/>
              <a:buAutoNum type="arabicParenR"/>
            </a:pPr>
            <a:r>
              <a:rPr lang="en-US" dirty="0" smtClean="0"/>
              <a:t>Run </a:t>
            </a:r>
            <a:r>
              <a:rPr lang="en-US" dirty="0" err="1" smtClean="0"/>
              <a:t>ptest</a:t>
            </a:r>
            <a:r>
              <a:rPr lang="en-US" dirty="0" smtClean="0"/>
              <a:t>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ptest</a:t>
            </a:r>
            <a:r>
              <a:rPr lang="en-US" dirty="0" smtClean="0"/>
              <a:t>) and check for correct behavior</a:t>
            </a:r>
          </a:p>
          <a:p>
            <a:pPr lvl="2">
              <a:buFont typeface="+mj-lt"/>
              <a:buAutoNum type="arabicParenR"/>
            </a:pPr>
            <a:r>
              <a:rPr lang="en-US" dirty="0" smtClean="0"/>
              <a:t>Run rule/syntax checker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 dlc.py</a:t>
            </a:r>
            <a:r>
              <a:rPr lang="en-US" dirty="0" smtClean="0"/>
              <a:t>) and check output </a:t>
            </a:r>
            <a:endParaRPr lang="en-US" dirty="0" smtClean="0"/>
          </a:p>
          <a:p>
            <a:pPr lvl="1"/>
            <a:r>
              <a:rPr lang="en-US" dirty="0" smtClean="0"/>
              <a:t>Due </a:t>
            </a:r>
            <a:r>
              <a:rPr lang="en-US" dirty="0" smtClean="0"/>
              <a:t>Monday </a:t>
            </a:r>
            <a:r>
              <a:rPr lang="en-US" dirty="0" smtClean="0"/>
              <a:t>10/8, will overlap a bit with Lab 1b</a:t>
            </a:r>
          </a:p>
          <a:p>
            <a:pPr lvl="2"/>
            <a:r>
              <a:rPr lang="en-US" dirty="0" smtClean="0"/>
              <a:t>We grade just your </a:t>
            </a:r>
            <a:r>
              <a:rPr lang="en-US" i="1" dirty="0" smtClean="0"/>
              <a:t>last</a:t>
            </a:r>
            <a:r>
              <a:rPr lang="en-US" dirty="0" smtClean="0"/>
              <a:t> submission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Benefits:</a:t>
            </a:r>
            <a:endParaRPr lang="en-US" dirty="0"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907024"/>
            <a:ext cx="144558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88280" y="2275560"/>
            <a:ext cx="6035520" cy="3564720"/>
            <a:chOff x="1988280" y="2275560"/>
            <a:chExt cx="6035520" cy="35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1988280" y="2275560"/>
                <a:ext cx="5858640" cy="35647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1080" y="2270520"/>
                  <a:ext cx="5873760" cy="35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2438400" y="3200400"/>
                <a:ext cx="5585400" cy="38232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31920" y="3195000"/>
                  <a:ext cx="5597280" cy="39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4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MSB is the</a:t>
            </a:r>
            <a:r>
              <a:rPr lang="en-US" b="0" dirty="0" smtClean="0"/>
              <a:t> sign bit, rest of the bits are </a:t>
            </a:r>
            <a:r>
              <a:rPr lang="en-US" dirty="0" smtClean="0"/>
              <a:t>magnitude</a:t>
            </a:r>
          </a:p>
          <a:p>
            <a:r>
              <a:rPr lang="en-US" dirty="0" smtClean="0"/>
              <a:t>Drawbacks?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grpSp>
        <p:nvGrpSpPr>
          <p:cNvPr id="42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378" y="2899568"/>
            <a:ext cx="3641725" cy="3363913"/>
            <a:chOff x="2366" y="1413"/>
            <a:chExt cx="2294" cy="2119"/>
          </a:xfrm>
        </p:grpSpPr>
        <p:sp>
          <p:nvSpPr>
            <p:cNvPr id="43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Helvetica Neue Regular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4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0001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0011</a:t>
              </a:r>
            </a:p>
          </p:txBody>
        </p:sp>
        <p:sp>
          <p:nvSpPr>
            <p:cNvPr id="47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1111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1110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1100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1011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1010</a:t>
              </a:r>
            </a:p>
          </p:txBody>
        </p:sp>
        <p:sp>
          <p:nvSpPr>
            <p:cNvPr id="52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53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0111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0110</a:t>
              </a:r>
            </a:p>
          </p:txBody>
        </p:sp>
        <p:sp>
          <p:nvSpPr>
            <p:cNvPr id="55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0100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0010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0101</a:t>
              </a:r>
            </a:p>
          </p:txBody>
        </p:sp>
        <p:sp>
          <p:nvSpPr>
            <p:cNvPr id="58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1001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1101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61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62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63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64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65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5</a:t>
              </a:r>
            </a:p>
          </p:txBody>
        </p:sp>
        <p:sp>
          <p:nvSpPr>
            <p:cNvPr id="66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67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7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8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9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10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1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11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2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12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3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13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4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14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5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smtClean="0">
                  <a:solidFill>
                    <a:schemeClr val="bg2"/>
                  </a:solidFill>
                  <a:latin typeface="Tahoma" pitchFamily="34" charset="0"/>
                </a:rPr>
                <a:t>15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7059" y="4379553"/>
            <a:ext cx="1463040" cy="3499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Unsigned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8" name="Ink 77"/>
              <p14:cNvContentPartPr/>
              <p14:nvPr/>
            </p14:nvContentPartPr>
            <p14:xfrm>
              <a:off x="1699200" y="2625120"/>
              <a:ext cx="5559480" cy="370656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689120" y="2617560"/>
                <a:ext cx="5578200" cy="371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MSB is</a:t>
            </a:r>
            <a:r>
              <a:rPr lang="en-US" b="0" dirty="0" smtClean="0"/>
              <a:t> </a:t>
            </a:r>
            <a:r>
              <a:rPr lang="en-US" b="0" dirty="0"/>
              <a:t>the </a:t>
            </a:r>
            <a:r>
              <a:rPr lang="en-US" b="0" dirty="0" smtClean="0"/>
              <a:t>sign bit, </a:t>
            </a:r>
            <a:r>
              <a:rPr lang="en-US" b="0" dirty="0"/>
              <a:t>rest of the bits are </a:t>
            </a:r>
            <a:r>
              <a:rPr lang="en-US" dirty="0" smtClean="0"/>
              <a:t>magnitude</a:t>
            </a:r>
          </a:p>
          <a:p>
            <a:r>
              <a:rPr lang="en-US" dirty="0" smtClean="0"/>
              <a:t>Drawbacks: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Two representations of 0  </a:t>
            </a:r>
            <a:r>
              <a:rPr lang="en-US" dirty="0" smtClean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" name="Ink 2"/>
              <p14:cNvContentPartPr/>
              <p14:nvPr/>
            </p14:nvContentPartPr>
            <p14:xfrm>
              <a:off x="6197400" y="3203280"/>
              <a:ext cx="1362600" cy="2670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88040" y="3195360"/>
                <a:ext cx="1382400" cy="26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51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MSB is</a:t>
            </a:r>
            <a:r>
              <a:rPr lang="en-US" b="0" dirty="0" smtClean="0"/>
              <a:t> </a:t>
            </a:r>
            <a:r>
              <a:rPr lang="en-US" b="0" dirty="0"/>
              <a:t>the </a:t>
            </a:r>
            <a:r>
              <a:rPr lang="en-US" b="0" dirty="0" smtClean="0"/>
              <a:t>sign bit, </a:t>
            </a:r>
            <a:r>
              <a:rPr lang="en-US" b="0" dirty="0"/>
              <a:t>rest of the bits are </a:t>
            </a:r>
            <a:r>
              <a:rPr lang="en-US" dirty="0"/>
              <a:t>magnitude</a:t>
            </a:r>
          </a:p>
          <a:p>
            <a:r>
              <a:rPr lang="en-US" dirty="0" smtClean="0"/>
              <a:t>Drawbacks:</a:t>
            </a:r>
            <a:endParaRPr lang="en-US" dirty="0"/>
          </a:p>
          <a:p>
            <a:pPr lvl="1"/>
            <a:r>
              <a:rPr lang="en-US" dirty="0" smtClean="0"/>
              <a:t>Two </a:t>
            </a:r>
            <a:r>
              <a:rPr lang="en-US" dirty="0"/>
              <a:t>representations of </a:t>
            </a:r>
            <a:r>
              <a:rPr lang="en-US" dirty="0" smtClean="0"/>
              <a:t>0</a:t>
            </a:r>
            <a:r>
              <a:rPr lang="en-US" dirty="0"/>
              <a:t> </a:t>
            </a:r>
            <a:r>
              <a:rPr lang="en-US" dirty="0" smtClean="0"/>
              <a:t> (bad for checking equality)</a:t>
            </a:r>
            <a:endParaRPr lang="en-US" dirty="0"/>
          </a:p>
          <a:p>
            <a:pPr lvl="1" eaLnBrk="1" hangingPunct="1"/>
            <a:r>
              <a:rPr lang="en-US" dirty="0" smtClean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 smtClean="0"/>
              <a:t>Example: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 smtClean="0">
                <a:cs typeface="Calibri" panose="020F0502020204030204" pitchFamily="34" charset="0"/>
              </a:rPr>
              <a:t>Negatives “increment” in wrong</a:t>
            </a:r>
            <a:br>
              <a:rPr lang="en-US" dirty="0" smtClean="0">
                <a:cs typeface="Calibri" panose="020F0502020204030204" pitchFamily="34" charset="0"/>
              </a:rPr>
            </a:br>
            <a:r>
              <a:rPr lang="en-US" dirty="0" smtClean="0">
                <a:cs typeface="Calibri" panose="020F0502020204030204" pitchFamily="34" charset="0"/>
              </a:rPr>
              <a:t>direction!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</a:t>
            </a: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1111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-3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0" name="Ink 49"/>
              <p14:cNvContentPartPr/>
              <p14:nvPr/>
            </p14:nvContentPartPr>
            <p14:xfrm>
              <a:off x="4654440" y="2653200"/>
              <a:ext cx="4370040" cy="139572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5800" y="2644560"/>
                <a:ext cx="4390920" cy="141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 smtClean="0"/>
              <a:t>“Flip” negative encodings so incrementing works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7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6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5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4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3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2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1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0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2" name="Ink 41"/>
              <p14:cNvContentPartPr/>
              <p14:nvPr/>
            </p14:nvContentPartPr>
            <p14:xfrm>
              <a:off x="3878640" y="2754000"/>
              <a:ext cx="4874400" cy="369000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68560" y="2745720"/>
                <a:ext cx="4894560" cy="37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3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 smtClean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 smtClean="0"/>
                  <a:t>“Shift” negative numbers to eliminate –0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MSB </a:t>
                </a:r>
                <a:r>
                  <a:rPr lang="en-US" i="1" dirty="0" smtClean="0"/>
                  <a:t>still</a:t>
                </a:r>
                <a:r>
                  <a:rPr lang="en-US" dirty="0" smtClean="0"/>
                  <a:t> indicates sign!</a:t>
                </a:r>
              </a:p>
              <a:p>
                <a:pPr lvl="1"/>
                <a:r>
                  <a:rPr lang="en-US" dirty="0" smtClean="0"/>
                  <a:t>This is why we represent one</a:t>
                </a:r>
                <a:br>
                  <a:rPr lang="en-US" dirty="0" smtClean="0"/>
                </a:br>
                <a:r>
                  <a:rPr lang="en-US" dirty="0" smtClean="0"/>
                  <a:t>more negative than positive</a:t>
                </a:r>
                <a:br>
                  <a:rPr lang="en-US" dirty="0" smtClean="0"/>
                </a:br>
                <a:r>
                  <a:rPr lang="en-US" dirty="0" smtClean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1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56160" y="2453037"/>
            <a:ext cx="1488323" cy="4203000"/>
            <a:chOff x="5456160" y="2453037"/>
            <a:chExt cx="1488323" cy="420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" name="Ink 40"/>
                <p14:cNvContentPartPr/>
                <p14:nvPr/>
              </p14:nvContentPartPr>
              <p14:xfrm>
                <a:off x="5456160" y="3459600"/>
                <a:ext cx="968760" cy="2388240"/>
              </p14:xfrm>
            </p:contentPart>
          </mc:Choice>
          <mc:Fallback>
            <p:pic>
              <p:nvPicPr>
                <p:cNvPr id="41" name="Ink 40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50760" y="3453480"/>
                  <a:ext cx="979920" cy="24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2" name="Ink 41"/>
                <p14:cNvContentPartPr/>
                <p14:nvPr/>
              </p14:nvContentPartPr>
              <p14:xfrm>
                <a:off x="6791123" y="2453037"/>
                <a:ext cx="153360" cy="4203000"/>
              </p14:xfrm>
            </p:contentPart>
          </mc:Choice>
          <mc:Fallback>
            <p:pic>
              <p:nvPicPr>
                <p:cNvPr id="42" name="Ink 41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81763" y="2447637"/>
                  <a:ext cx="172080" cy="421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7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 smtClean="0"/>
              <a:t>4-bit Examples: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010</a:t>
            </a:r>
            <a:r>
              <a:rPr lang="en-US" baseline="-25000" dirty="0" smtClean="0"/>
              <a:t>2</a:t>
            </a:r>
            <a:r>
              <a:rPr lang="en-US" dirty="0" smtClean="0"/>
              <a:t> unsigned: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srgbClr val="C00000"/>
                </a:solidFill>
              </a:rPr>
              <a:t>1*2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1*2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 = </a:t>
            </a:r>
            <a:r>
              <a:rPr lang="en-US" b="1" dirty="0" smtClean="0"/>
              <a:t>10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010</a:t>
            </a:r>
            <a:r>
              <a:rPr lang="en-US" baseline="-25000" dirty="0" smtClean="0"/>
              <a:t>2</a:t>
            </a:r>
            <a:r>
              <a:rPr lang="en-US" dirty="0" smtClean="0"/>
              <a:t> two’s complement: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-1*2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1*2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 = </a:t>
            </a:r>
            <a:r>
              <a:rPr lang="en-US" b="1" dirty="0" smtClean="0"/>
              <a:t>–6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-1 represented as: </a:t>
            </a:r>
            <a:br>
              <a:rPr lang="en-US" dirty="0" smtClean="0"/>
            </a:br>
            <a:r>
              <a:rPr lang="en-US" dirty="0" smtClean="0">
                <a:solidFill>
                  <a:srgbClr val="AB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111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AB0000"/>
                </a:solidFill>
              </a:rPr>
              <a:t>-2</a:t>
            </a:r>
            <a:r>
              <a:rPr lang="en-US" baseline="30000" dirty="0" smtClean="0">
                <a:solidFill>
                  <a:srgbClr val="AB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(2</a:t>
            </a:r>
            <a:r>
              <a:rPr lang="en-US" baseline="30000" dirty="0" smtClean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</a:t>
            </a:r>
            <a:r>
              <a:rPr lang="en-US" dirty="0" smtClean="0">
                <a:solidFill>
                  <a:srgbClr val="0070C0"/>
                </a:solidFill>
              </a:rPr>
              <a:t>1)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MSB makes it super negative, add 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the other bits to get back up to -1</a:t>
            </a:r>
          </a:p>
          <a:p>
            <a:pPr lvl="2"/>
            <a:endParaRPr lang="en-US" b="1" dirty="0" smtClean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1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 t="-1840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. . .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0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w-1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w-2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</a:t>
                </a:r>
                <a:r>
                  <a:rPr lang="en-US" sz="1600" dirty="0" smtClean="0">
                    <a:latin typeface="Tahoma" pitchFamily="34" charset="0"/>
                  </a:rPr>
                  <a:t>1</a:t>
                </a:r>
                <a:endParaRPr lang="en-US" sz="1600" dirty="0">
                  <a:latin typeface="Tahoma" pitchFamily="34" charset="0"/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Two’s</a:t>
              </a:r>
              <a:br>
                <a:rPr lang="en-US" b="1" dirty="0" smtClean="0">
                  <a:latin typeface="Calibri" pitchFamily="34" charset="0"/>
                </a:rPr>
              </a:br>
              <a:r>
                <a:rPr lang="en-US" b="1" dirty="0" smtClean="0">
                  <a:latin typeface="Calibri" pitchFamily="34" charset="0"/>
                </a:rPr>
                <a:t>Complement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7627" y="5345230"/>
            <a:ext cx="2710440" cy="653040"/>
            <a:chOff x="147627" y="5345230"/>
            <a:chExt cx="271044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" name="Ink 9"/>
                <p14:cNvContentPartPr/>
                <p14:nvPr/>
              </p14:nvContentPartPr>
              <p14:xfrm>
                <a:off x="1318707" y="5345230"/>
                <a:ext cx="868320" cy="11664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12587" y="5336950"/>
                  <a:ext cx="880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" name="Ink 10"/>
                <p14:cNvContentPartPr/>
                <p14:nvPr/>
              </p14:nvContentPartPr>
              <p14:xfrm>
                <a:off x="2189907" y="5388430"/>
                <a:ext cx="31680" cy="8496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84147" y="5381590"/>
                  <a:ext cx="44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2" name="Ink 11"/>
                <p14:cNvContentPartPr/>
                <p14:nvPr/>
              </p14:nvContentPartPr>
              <p14:xfrm>
                <a:off x="1125747" y="5434870"/>
                <a:ext cx="201960" cy="29772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8547" y="5427310"/>
                  <a:ext cx="217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" name="Ink 12"/>
                <p14:cNvContentPartPr/>
                <p14:nvPr/>
              </p14:nvContentPartPr>
              <p14:xfrm>
                <a:off x="1346787" y="5679670"/>
                <a:ext cx="380520" cy="2700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39587" y="5670670"/>
                  <a:ext cx="39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" name="Ink 13"/>
                <p14:cNvContentPartPr/>
                <p14:nvPr/>
              </p14:nvContentPartPr>
              <p14:xfrm>
                <a:off x="147627" y="5708470"/>
                <a:ext cx="673200" cy="28980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0067" y="5701630"/>
                  <a:ext cx="690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5" name="Ink 14"/>
                <p14:cNvContentPartPr/>
                <p14:nvPr/>
              </p14:nvContentPartPr>
              <p14:xfrm>
                <a:off x="899667" y="5756710"/>
                <a:ext cx="535320" cy="15300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4627" y="5748430"/>
                  <a:ext cx="547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" name="Ink 15"/>
                <p14:cNvContentPartPr/>
                <p14:nvPr/>
              </p14:nvContentPartPr>
              <p14:xfrm>
                <a:off x="1612467" y="5706310"/>
                <a:ext cx="1245600" cy="12636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09227" y="5702710"/>
                  <a:ext cx="125676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8" name="Ink 17"/>
              <p14:cNvContentPartPr/>
              <p14:nvPr/>
            </p14:nvContentPartPr>
            <p14:xfrm>
              <a:off x="1331640" y="3361320"/>
              <a:ext cx="4974480" cy="26046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24800" y="3352320"/>
                <a:ext cx="4990680" cy="26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208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Two’s Complement is So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 same number of (+) and (–) numbers</a:t>
            </a:r>
          </a:p>
          <a:p>
            <a:r>
              <a:rPr lang="en-US" dirty="0" smtClean="0"/>
              <a:t>Positive number encodings match unsigned</a:t>
            </a:r>
          </a:p>
          <a:p>
            <a:r>
              <a:rPr lang="en-US" dirty="0" smtClean="0"/>
              <a:t>Single </a:t>
            </a:r>
            <a:r>
              <a:rPr lang="en-US" dirty="0"/>
              <a:t>zero</a:t>
            </a:r>
          </a:p>
          <a:p>
            <a:r>
              <a:rPr lang="en-US" dirty="0"/>
              <a:t>All zeros encoding = 0</a:t>
            </a:r>
          </a:p>
          <a:p>
            <a:endParaRPr lang="en-US" dirty="0" smtClean="0"/>
          </a:p>
          <a:p>
            <a:r>
              <a:rPr lang="en-US" dirty="0" smtClean="0"/>
              <a:t>Simple negation procedure:</a:t>
            </a:r>
          </a:p>
          <a:p>
            <a:pPr lvl="1"/>
            <a:r>
              <a:rPr lang="en-US" dirty="0" smtClean="0"/>
              <a:t>Get negative </a:t>
            </a:r>
            <a:r>
              <a:rPr lang="en-US" dirty="0"/>
              <a:t>representation </a:t>
            </a:r>
            <a:br>
              <a:rPr lang="en-US" dirty="0"/>
            </a:br>
            <a:r>
              <a:rPr lang="en-US" dirty="0"/>
              <a:t>of any </a:t>
            </a:r>
            <a:r>
              <a:rPr lang="en-US" dirty="0" smtClean="0"/>
              <a:t>integer by taking </a:t>
            </a:r>
            <a:br>
              <a:rPr lang="en-US" dirty="0" smtClean="0"/>
            </a:br>
            <a:r>
              <a:rPr lang="en-US" dirty="0" smtClean="0"/>
              <a:t>bitwise complement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adding </a:t>
            </a:r>
            <a:r>
              <a:rPr lang="en-US" dirty="0"/>
              <a:t>one!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</a:t>
                </a:r>
                <a:r>
                  <a:rPr lang="en-US" sz="1600" dirty="0" smtClean="0">
                    <a:latin typeface="Tahoma" pitchFamily="34" charset="0"/>
                  </a:rPr>
                  <a:t>1</a:t>
                </a:r>
                <a:endParaRPr lang="en-US" sz="1600" dirty="0">
                  <a:latin typeface="Tahoma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Two’s</a:t>
              </a:r>
              <a:br>
                <a:rPr lang="en-US" b="1" dirty="0" smtClean="0">
                  <a:latin typeface="Calibri" pitchFamily="34" charset="0"/>
                </a:rPr>
              </a:br>
              <a:r>
                <a:rPr lang="en-US" b="1" dirty="0" smtClean="0">
                  <a:latin typeface="Calibri" pitchFamily="34" charset="0"/>
                </a:rPr>
                <a:t>Complement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/>
              <p14:cNvContentPartPr/>
              <p14:nvPr/>
            </p14:nvContentPartPr>
            <p14:xfrm>
              <a:off x="5491440" y="3449880"/>
              <a:ext cx="3374640" cy="106992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83160" y="3441240"/>
                <a:ext cx="3393000" cy="10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6" name="Ink 45"/>
              <p14:cNvContentPartPr/>
              <p14:nvPr/>
            </p14:nvContentPartPr>
            <p14:xfrm>
              <a:off x="4534447" y="2457715"/>
              <a:ext cx="4475520" cy="71568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26167" y="2451595"/>
                <a:ext cx="4492080" cy="7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0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4-bit number encoding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 smtClean="0"/>
              <a:t>Which of the following numbers is NOT a valid interpretation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using any of the number representation schemes discussed today?</a:t>
            </a:r>
          </a:p>
          <a:p>
            <a:pPr lvl="1"/>
            <a:r>
              <a:rPr lang="en-US" dirty="0" smtClean="0"/>
              <a:t>Unsigned, Sign and Magnitude, Two’s Complement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-4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-5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11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-3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</a:t>
            </a:r>
            <a:r>
              <a:rPr lang="en-US" b="1" dirty="0" smtClean="0">
                <a:solidFill>
                  <a:srgbClr val="996633"/>
                </a:solidFill>
              </a:rPr>
              <a:t>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59489" y="990600"/>
              <a:ext cx="7601040" cy="5472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529" y="981600"/>
                <a:ext cx="7611120" cy="54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4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Bit-level operators allow for fine-grained manipulations of data</a:t>
            </a:r>
          </a:p>
          <a:p>
            <a:pPr lvl="1"/>
            <a:r>
              <a:rPr lang="en-US" dirty="0" smtClean="0"/>
              <a:t>Bitwise AND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smtClean="0"/>
              <a:t>), and NOT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 smtClean="0"/>
              <a:t>) different than logical AND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), OR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 smtClean="0"/>
              <a:t>), and NOT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Especially useful with bit masks</a:t>
            </a:r>
          </a:p>
          <a:p>
            <a:r>
              <a:rPr lang="en-US" dirty="0" smtClean="0"/>
              <a:t>Choice of </a:t>
            </a:r>
            <a:r>
              <a:rPr lang="en-US" i="1" dirty="0" smtClean="0"/>
              <a:t>encoding scheme</a:t>
            </a:r>
            <a:r>
              <a:rPr lang="en-US" dirty="0" smtClean="0"/>
              <a:t> is important</a:t>
            </a:r>
          </a:p>
          <a:p>
            <a:pPr lvl="1"/>
            <a:r>
              <a:rPr lang="en-US" dirty="0" smtClean="0"/>
              <a:t>Tradeoffs based on size requirements and desired operations</a:t>
            </a:r>
          </a:p>
          <a:p>
            <a:r>
              <a:rPr lang="en-US" dirty="0" smtClean="0"/>
              <a:t>Integers represented using unsigned and two’s complement representations</a:t>
            </a:r>
          </a:p>
          <a:p>
            <a:pPr lvl="1"/>
            <a:r>
              <a:rPr lang="en-US" dirty="0" smtClean="0"/>
              <a:t>Limited by fixed bit width</a:t>
            </a:r>
          </a:p>
          <a:p>
            <a:pPr lvl="1"/>
            <a:r>
              <a:rPr lang="en-US" dirty="0" smtClean="0"/>
              <a:t>We’ll examine arithmetic operations next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subsequent labs (after Lab 0) have a “reflection” portion</a:t>
            </a:r>
          </a:p>
          <a:p>
            <a:pPr lvl="1"/>
            <a:r>
              <a:rPr lang="en-US" dirty="0" smtClean="0"/>
              <a:t>The Reflection questions can be found on the lab specs and are intended to be done </a:t>
            </a:r>
            <a:r>
              <a:rPr lang="en-US" i="1" dirty="0" smtClean="0"/>
              <a:t>after</a:t>
            </a:r>
            <a:r>
              <a:rPr lang="en-US" dirty="0" smtClean="0"/>
              <a:t> you finish the lab</a:t>
            </a:r>
          </a:p>
          <a:p>
            <a:pPr lvl="1"/>
            <a:r>
              <a:rPr lang="en-US" dirty="0" smtClean="0"/>
              <a:t>You will type up your responses in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.txt</a:t>
            </a:r>
            <a:r>
              <a:rPr lang="en-US" dirty="0" smtClean="0"/>
              <a:t> file for submission on Canvas</a:t>
            </a:r>
          </a:p>
          <a:p>
            <a:pPr lvl="1"/>
            <a:r>
              <a:rPr lang="en-US" dirty="0" smtClean="0"/>
              <a:t>These will be graded “by hand” (read by TAs)</a:t>
            </a:r>
          </a:p>
          <a:p>
            <a:pPr lvl="2"/>
            <a:endParaRPr lang="en-US" dirty="0"/>
          </a:p>
          <a:p>
            <a:r>
              <a:rPr lang="en-US" dirty="0" smtClean="0"/>
              <a:t>Intended to check your understand of what you should have learned from the lab</a:t>
            </a:r>
          </a:p>
          <a:p>
            <a:pPr lvl="1"/>
            <a:r>
              <a:rPr lang="en-US" dirty="0" smtClean="0"/>
              <a:t>Also great practice for short answer questions on the exams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Memory, Data,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r>
              <a:rPr lang="en-US" dirty="0"/>
              <a:t>Organizing and addressing data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b="1" dirty="0">
                <a:solidFill>
                  <a:srgbClr val="4B2A85"/>
                </a:solidFill>
              </a:rPr>
              <a:t>Boolean algebra and bit-level manipulations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33528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0" dirty="0" smtClean="0">
                    <a:cs typeface="Calibri" panose="020F0502020204030204" pitchFamily="34" charset="0"/>
                  </a:rPr>
                  <a:t>Developed by George Boole in 19th Century</a:t>
                </a:r>
              </a:p>
              <a:p>
                <a:pPr lvl="1" eaLnBrk="1" hangingPunct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Algebraic representation of logic (True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 smtClean="0">
                    <a:cs typeface="Calibri" panose="020F0502020204030204" pitchFamily="34" charset="0"/>
                  </a:rPr>
                  <a:t> 1,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 smtClean="0">
                    <a:cs typeface="Calibri" panose="020F0502020204030204" pitchFamily="34" charset="0"/>
                  </a:rPr>
                  <a:t> 0)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AND: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A&amp;B=1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both A is 1 and B is 1</a:t>
                </a:r>
              </a:p>
              <a:p>
                <a:pPr lvl="1" defTabSz="457200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OR: 	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A|B=1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either A is 1 or B is 1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XOR: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A^B=1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either A is 1 or B is 1, but not both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NOT: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 ~A=1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A is 0 and vice-versa</a:t>
                </a:r>
              </a:p>
              <a:p>
                <a:pPr lvl="1">
                  <a:defRPr/>
                </a:pPr>
                <a:r>
                  <a:rPr lang="en-US" dirty="0" err="1" smtClean="0">
                    <a:cs typeface="Calibri" panose="020F0502020204030204" pitchFamily="34" charset="0"/>
                  </a:rPr>
                  <a:t>DeMorgan’s</a:t>
                </a:r>
                <a:r>
                  <a:rPr lang="en-US" dirty="0" smtClean="0">
                    <a:cs typeface="Calibri" panose="020F0502020204030204" pitchFamily="34" charset="0"/>
                  </a:rPr>
                  <a:t> Law: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~(A|B) = ~A &amp; ~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</a:b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	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		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~(A&amp;B) = ~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 | ~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B</a:t>
                </a:r>
              </a:p>
            </p:txBody>
          </p:sp>
        </mc:Choice>
        <mc:Fallback xmlns="">
          <p:sp>
            <p:nvSpPr>
              <p:cNvPr id="11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3352801"/>
              </a:xfrm>
              <a:blipFill rotWithShape="0">
                <a:blip r:embed="rId7"/>
                <a:stretch>
                  <a:fillRect l="-364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49255"/>
              </p:ext>
            </p:extLst>
          </p:nvPr>
        </p:nvGraphicFramePr>
        <p:xfrm>
          <a:off x="1236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  <a:gridCol w="3810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&amp;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42222"/>
              </p:ext>
            </p:extLst>
          </p:nvPr>
        </p:nvGraphicFramePr>
        <p:xfrm>
          <a:off x="29887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  <a:gridCol w="3810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|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40035"/>
              </p:ext>
            </p:extLst>
          </p:nvPr>
        </p:nvGraphicFramePr>
        <p:xfrm>
          <a:off x="4665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  <a:gridCol w="3810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^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0895"/>
              </p:ext>
            </p:extLst>
          </p:nvPr>
        </p:nvGraphicFramePr>
        <p:xfrm>
          <a:off x="6417731" y="5394960"/>
          <a:ext cx="973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~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2894" y="50235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6602" y="502352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OR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1603" y="502352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XOR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3804" y="50235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NOT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16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General Boolean Algebras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</p:spPr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Operate on bit vectors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Operations applied bitwise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All of the properties of Boolean algebra apply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Examples of useful operations:</a:t>
                </a:r>
              </a:p>
              <a:p>
                <a:pPr lvl="2"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endParaRPr lang="en-US" sz="1200" dirty="0" smtClean="0"/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sz="2800" dirty="0" smtClean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0=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</p:txBody>
          </p:sp>
        </mc:Choice>
        <mc:Fallback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  <a:blipFill rotWithShape="0">
                <a:blip r:embed="rId12"/>
                <a:stretch>
                  <a:fillRect l="-291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3274" y="2651760"/>
            <a:ext cx="203132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  <a:endParaRPr lang="en-US" sz="2000" b="0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&amp; </a:t>
            </a:r>
            <a:r>
              <a:rPr lang="en-US" sz="2000" b="0" u="sng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032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01101001</a:t>
            </a:r>
            <a:endParaRPr lang="en-US" sz="2000" b="0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| </a:t>
            </a:r>
            <a:r>
              <a:rPr lang="en-US" sz="2000" b="0" u="sng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056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01101001</a:t>
            </a:r>
            <a:endParaRPr lang="en-US" sz="2000" b="0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^ </a:t>
            </a:r>
            <a:r>
              <a:rPr lang="en-US" sz="2000" b="0" u="sng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2651760"/>
            <a:ext cx="187452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~ </a:t>
            </a:r>
            <a:r>
              <a:rPr lang="en-US" sz="2000" b="0" u="sng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37760" y="5394960"/>
            <a:ext cx="1874520" cy="1015663"/>
            <a:chOff x="6400800" y="4206240"/>
            <a:chExt cx="1874520" cy="1015663"/>
          </a:xfrm>
        </p:grpSpPr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080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01010101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1110000</a:t>
              </a:r>
              <a:endPara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962335" y="4206240"/>
              <a:ext cx="621792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4206240"/>
            <a:ext cx="1874520" cy="1015663"/>
            <a:chOff x="4937760" y="4206240"/>
            <a:chExt cx="1874520" cy="1015663"/>
          </a:xfrm>
        </p:grpSpPr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01010101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^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00000000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95544" y="4206240"/>
              <a:ext cx="1243584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7198" y="2422143"/>
            <a:ext cx="8221089" cy="4315839"/>
            <a:chOff x="857198" y="2422143"/>
            <a:chExt cx="8221089" cy="43158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/>
                <p14:cNvContentPartPr/>
                <p14:nvPr/>
              </p14:nvContentPartPr>
              <p14:xfrm>
                <a:off x="5421767" y="4876062"/>
                <a:ext cx="3656520" cy="18619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13847" y="4869582"/>
                  <a:ext cx="3674160" cy="18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/>
                <p14:cNvContentPartPr/>
                <p14:nvPr/>
              </p14:nvContentPartPr>
              <p14:xfrm>
                <a:off x="857198" y="5023440"/>
                <a:ext cx="3580560" cy="146880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1438" y="5015160"/>
                  <a:ext cx="3594600" cy="14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/>
                <p14:cNvContentPartPr/>
                <p14:nvPr/>
              </p14:nvContentPartPr>
              <p14:xfrm>
                <a:off x="1214769" y="2422143"/>
                <a:ext cx="7013160" cy="116712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05409" y="2414943"/>
                  <a:ext cx="7034040" cy="118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66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Bit-Level Operations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>
                <a:cs typeface="Calibri" panose="020F0502020204030204" pitchFamily="34" charset="0"/>
              </a:rPr>
              <a:t> (AND)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|</a:t>
            </a:r>
            <a:r>
              <a:rPr lang="en-US" dirty="0" smtClean="0">
                <a:cs typeface="Calibri" panose="020F0502020204030204" pitchFamily="34" charset="0"/>
              </a:rPr>
              <a:t> (OR)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^</a:t>
            </a:r>
            <a:r>
              <a:rPr lang="en-US" dirty="0" smtClean="0">
                <a:cs typeface="Calibri" panose="020F0502020204030204" pitchFamily="34" charset="0"/>
              </a:rPr>
              <a:t> (XOR)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~</a:t>
            </a:r>
            <a:r>
              <a:rPr lang="en-US" dirty="0" smtClean="0">
                <a:cs typeface="Calibri" panose="020F0502020204030204" pitchFamily="34" charset="0"/>
              </a:rPr>
              <a:t> (NOT)</a:t>
            </a:r>
          </a:p>
          <a:p>
            <a:pPr lvl="1"/>
            <a:r>
              <a:rPr lang="en-US" dirty="0" smtClean="0"/>
              <a:t>View arguments as bit vectors, apply operations bitwise</a:t>
            </a:r>
          </a:p>
          <a:p>
            <a:pPr lvl="1"/>
            <a:r>
              <a:rPr lang="en-US" dirty="0" smtClean="0"/>
              <a:t>Apply to any “integral” data type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 smtClean="0"/>
              <a:t>,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</a:p>
          <a:p>
            <a:r>
              <a:rPr lang="en-US" dirty="0" smtClean="0"/>
              <a:t>Examples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a, b, c;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~a;			//       0b          -&gt;0x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0x69;	// 0x69-&gt;0b 0110 1001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(char) 0x55;	// 0x55-&gt;0b 0101 0101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a &amp; b;		//       0b          -&gt;0x  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a;			//       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a ^ b;		//       0b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-&gt;0x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257480" y="2650680"/>
              <a:ext cx="7472520" cy="3504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9920" y="2643480"/>
                <a:ext cx="7490880" cy="35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477000" y="2449840"/>
              <a:ext cx="1622880" cy="5119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9080" y="2444800"/>
                <a:ext cx="1640520" cy="5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4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Contrast:  Logic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760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Logical operators in C: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 (AND),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 smtClean="0"/>
              <a:t> (OR),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 smtClean="0"/>
              <a:t> (NOT)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 smtClean="0"/>
              <a:t>0</a:t>
            </a:r>
            <a:r>
              <a:rPr lang="en-US" dirty="0" smtClean="0"/>
              <a:t> is False,  </a:t>
            </a:r>
            <a:r>
              <a:rPr lang="en-US" b="1" u="sng" dirty="0"/>
              <a:t>a</a:t>
            </a:r>
            <a:r>
              <a:rPr lang="en-US" b="1" u="sng" dirty="0" smtClean="0"/>
              <a:t>nything nonzero </a:t>
            </a:r>
            <a:r>
              <a:rPr lang="en-US" dirty="0" smtClean="0"/>
              <a:t>is True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 smtClean="0"/>
              <a:t>Always</a:t>
            </a:r>
            <a:r>
              <a:rPr lang="en-US" dirty="0" smtClean="0"/>
              <a:t> return 0 or 1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Early termination </a:t>
            </a:r>
            <a:r>
              <a:rPr lang="en-US" dirty="0" smtClean="0"/>
              <a:t>(a.k.a. short-circuit evaluation)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Examples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/>
              <a:t>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!0x41  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!0x00  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!!0x41 -&gt;  0x01</a:t>
            </a:r>
            <a:endParaRPr lang="en-US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&amp;&amp; 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FF0000"/>
                </a:solidFill>
              </a:rPr>
              <a:t>null </a:t>
            </a:r>
            <a:r>
              <a:rPr lang="en-US" dirty="0" smtClean="0">
                <a:solidFill>
                  <a:srgbClr val="FF0000"/>
                </a:solidFill>
              </a:rPr>
              <a:t>pointer </a:t>
            </a:r>
            <a:r>
              <a:rPr lang="en-US" dirty="0" smtClean="0"/>
              <a:t>(</a:t>
            </a:r>
            <a:r>
              <a:rPr lang="en-US" dirty="0" smtClean="0"/>
              <a:t>0x0), then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/>
              <a:t> is never dereferenced!</a:t>
            </a:r>
            <a:endParaRPr lang="en-US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206240" y="1362075"/>
            <a:ext cx="4572000" cy="49720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800" kern="0" dirty="0" smtClean="0"/>
          </a:p>
          <a:p>
            <a:pPr lvl="1">
              <a:lnSpc>
                <a:spcPct val="100000"/>
              </a:lnSpc>
            </a:pPr>
            <a:endParaRPr lang="en-US" sz="2400" kern="0" dirty="0" smtClean="0"/>
          </a:p>
          <a:p>
            <a:pPr lvl="1">
              <a:lnSpc>
                <a:spcPct val="100000"/>
              </a:lnSpc>
            </a:pPr>
            <a:endParaRPr lang="en-US" sz="2400" kern="0" dirty="0" smtClean="0"/>
          </a:p>
          <a:p>
            <a:pPr lvl="1">
              <a:lnSpc>
                <a:spcPct val="100000"/>
              </a:lnSpc>
            </a:pPr>
            <a:endParaRPr lang="en-US" sz="2400" kern="0" dirty="0" smtClean="0"/>
          </a:p>
          <a:p>
            <a:pPr>
              <a:lnSpc>
                <a:spcPct val="100000"/>
              </a:lnSpc>
            </a:pPr>
            <a:endParaRPr lang="en-US" sz="2800" kern="0" dirty="0" smtClean="0"/>
          </a:p>
          <a:p>
            <a:pPr lvl="1">
              <a:lnSpc>
                <a:spcPct val="100000"/>
              </a:lnSpc>
            </a:pP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0xCC &amp;&amp; 0x33 -&gt; 0x01</a:t>
            </a:r>
          </a:p>
          <a:p>
            <a:pPr lvl="1">
              <a:lnSpc>
                <a:spcPct val="100000"/>
              </a:lnSpc>
            </a:pP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 || 0x33 -&gt; 0x01</a:t>
            </a:r>
            <a:endParaRPr lang="en-US" sz="2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124640" y="2255400"/>
              <a:ext cx="7363080" cy="3899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6720" y="2245680"/>
                <a:ext cx="7384320" cy="39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9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89"/>
            <a:ext cx="3733800" cy="13258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60369"/>
            <a:ext cx="571500" cy="178515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292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920240" y="1905000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1336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3622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422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38094</TotalTime>
  <Words>2481</Words>
  <Application>Microsoft Office PowerPoint</Application>
  <PresentationFormat>On-screen Show (4:3)</PresentationFormat>
  <Paragraphs>872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Roboto</vt:lpstr>
      <vt:lpstr>Wingdings</vt:lpstr>
      <vt:lpstr>DejaVu Sans</vt:lpstr>
      <vt:lpstr>Courier New</vt:lpstr>
      <vt:lpstr>Anonymous Pro</vt:lpstr>
      <vt:lpstr>Roboto Regular</vt:lpstr>
      <vt:lpstr>Tahoma</vt:lpstr>
      <vt:lpstr>Helvetica Neue Light</vt:lpstr>
      <vt:lpstr>Cambria Math</vt:lpstr>
      <vt:lpstr>Calibri</vt:lpstr>
      <vt:lpstr>.AppleSystemUIFont</vt:lpstr>
      <vt:lpstr>Times New Roman</vt:lpstr>
      <vt:lpstr>ＭＳ Ｐゴシック</vt:lpstr>
      <vt:lpstr>Arial Narrow</vt:lpstr>
      <vt:lpstr>Trebuchet MS</vt:lpstr>
      <vt:lpstr>Helvetica Neue Regular</vt:lpstr>
      <vt:lpstr>Roboto Light</vt:lpstr>
      <vt:lpstr>Arial</vt:lpstr>
      <vt:lpstr>UWTheme-351-Au18</vt:lpstr>
      <vt:lpstr>Data III &amp; Integers I CSE 351 Autumn 2018</vt:lpstr>
      <vt:lpstr>Administrivia</vt:lpstr>
      <vt:lpstr>Lab Reflections</vt:lpstr>
      <vt:lpstr>Memory, Data, and Addressing</vt:lpstr>
      <vt:lpstr>Boolean Algebra</vt:lpstr>
      <vt:lpstr>General Boolean Algebras</vt:lpstr>
      <vt:lpstr>Bit-Level Operations in C</vt:lpstr>
      <vt:lpstr>Contrast:  Logic Operations</vt:lpstr>
      <vt:lpstr>Roadmap</vt:lpstr>
      <vt:lpstr>But before we get to integers…. </vt:lpstr>
      <vt:lpstr>Two possible representations</vt:lpstr>
      <vt:lpstr>Two better representations</vt:lpstr>
      <vt:lpstr>Compare Card Suits</vt:lpstr>
      <vt:lpstr>Compare Card Suits</vt:lpstr>
      <vt:lpstr>Compare Card Values</vt:lpstr>
      <vt:lpstr>Compare Card Values</vt:lpstr>
      <vt:lpstr>Integers</vt:lpstr>
      <vt:lpstr>Encoding Integers</vt:lpstr>
      <vt:lpstr>Unsigned 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Peer Instruction Question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Hardware/Software Interface CSE351 Spring 2011   April 4, 2011: Integers (and more about C pointers)</dc:title>
  <dc:creator>Ruth Anderson</dc:creator>
  <cp:lastModifiedBy>Justin Hsia</cp:lastModifiedBy>
  <cp:revision>1228</cp:revision>
  <cp:lastPrinted>2018-10-03T00:13:26Z</cp:lastPrinted>
  <dcterms:created xsi:type="dcterms:W3CDTF">2014-04-04T04:13:44Z</dcterms:created>
  <dcterms:modified xsi:type="dcterms:W3CDTF">2018-10-03T23:33:52Z</dcterms:modified>
</cp:coreProperties>
</file>