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0.xml" ContentType="application/vnd.openxmlformats-officedocument.presentationml.notesSlide+xml"/>
  <Override PartName="/ppt/ink/ink9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2.xml" ContentType="application/vnd.openxmlformats-officedocument.presentationml.notesSlide+xml"/>
  <Override PartName="/ppt/ink/ink12.xml" ContentType="application/inkml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3.xml" ContentType="application/vnd.openxmlformats-officedocument.presentationml.notesSlide+xml"/>
  <Override PartName="/ppt/ink/ink13.xml" ContentType="application/inkml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ink/ink14.xml" ContentType="application/inkml+xml"/>
  <Override PartName="/ppt/ink/ink15.xml" ContentType="application/inkml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4.xml" ContentType="application/vnd.openxmlformats-officedocument.presentationml.notesSlide+xml"/>
  <Override PartName="/ppt/ink/ink16.xml" ContentType="application/inkml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15.xml" ContentType="application/vnd.openxmlformats-officedocument.presentationml.notesSlide+xml"/>
  <Override PartName="/ppt/ink/ink17.xml" ContentType="application/inkml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notesSlides/notesSlide16.xml" ContentType="application/vnd.openxmlformats-officedocument.presentationml.notesSlide+xml"/>
  <Override PartName="/ppt/ink/ink18.xml" ContentType="application/inkml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17.xml" ContentType="application/vnd.openxmlformats-officedocument.presentationml.notesSlide+xml"/>
  <Override PartName="/ppt/ink/ink19.xml" ContentType="application/inkml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18.xml" ContentType="application/vnd.openxmlformats-officedocument.presentationml.notesSlide+xml"/>
  <Override PartName="/ppt/ink/ink20.xml" ContentType="application/inkml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19.xml" ContentType="application/vnd.openxmlformats-officedocument.presentationml.notesSlide+xml"/>
  <Override PartName="/ppt/ink/ink21.xml" ContentType="application/inkml+xml"/>
  <Override PartName="/ppt/notesSlides/notesSlide20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5" r:id="rId1"/>
  </p:sldMasterIdLst>
  <p:notesMasterIdLst>
    <p:notesMasterId r:id="rId30"/>
  </p:notesMasterIdLst>
  <p:handoutMasterIdLst>
    <p:handoutMasterId r:id="rId31"/>
  </p:handoutMasterIdLst>
  <p:sldIdLst>
    <p:sldId id="770" r:id="rId2"/>
    <p:sldId id="756" r:id="rId3"/>
    <p:sldId id="772" r:id="rId4"/>
    <p:sldId id="771" r:id="rId5"/>
    <p:sldId id="620" r:id="rId6"/>
    <p:sldId id="618" r:id="rId7"/>
    <p:sldId id="774" r:id="rId8"/>
    <p:sldId id="767" r:id="rId9"/>
    <p:sldId id="773" r:id="rId10"/>
    <p:sldId id="685" r:id="rId11"/>
    <p:sldId id="775" r:id="rId12"/>
    <p:sldId id="648" r:id="rId13"/>
    <p:sldId id="768" r:id="rId14"/>
    <p:sldId id="649" r:id="rId15"/>
    <p:sldId id="594" r:id="rId16"/>
    <p:sldId id="643" r:id="rId17"/>
    <p:sldId id="721" r:id="rId18"/>
    <p:sldId id="743" r:id="rId19"/>
    <p:sldId id="758" r:id="rId20"/>
    <p:sldId id="759" r:id="rId21"/>
    <p:sldId id="595" r:id="rId22"/>
    <p:sldId id="725" r:id="rId23"/>
    <p:sldId id="644" r:id="rId24"/>
    <p:sldId id="630" r:id="rId25"/>
    <p:sldId id="654" r:id="rId26"/>
    <p:sldId id="762" r:id="rId27"/>
    <p:sldId id="761" r:id="rId28"/>
    <p:sldId id="765" r:id="rId29"/>
  </p:sldIdLst>
  <p:sldSz cx="9144000" cy="6858000" type="screen4x3"/>
  <p:notesSz cx="9586913" cy="73025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87430" autoAdjust="0"/>
  </p:normalViewPr>
  <p:slideViewPr>
    <p:cSldViewPr snapToObjects="1">
      <p:cViewPr varScale="1">
        <p:scale>
          <a:sx n="82" d="100"/>
          <a:sy n="82" d="100"/>
        </p:scale>
        <p:origin x="15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1:32:40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4190 5009 128 0,'-21'-3'49'0,"18"3"-38"0,3-5 12 0,3 2 6 0,0-2-13 16,0-1-3-16,0 1 3 15,0-3 1-15,-3 0-8 16,-3-2 8-16,-3 4 5 0,-3 1-11 16,-3 0-6-16,0 2-6 15,3 0-2-15,3 1-1 16,3-1 3-16,3 1-2 16,6-1 1-16,6 0 2 15,6 1 2-15,0 2-1 16,6 0 2-16,3 0-4 15,2 0 0-15,10 0 1 16,12 2 0-16,8 4 0 16,4 4 0-16,2 1-3 15,7-1 2-15,17 4 1 16,9-1 0-16,0 0 0 16,7 0 0-16,14-2 0 0,0 2 0 15,0 0 2-15,12 0 1 16,0 1-1-16,-6 2-2 15,6-1-2-15,12-1-1 16,-4-1 2 0,13-2 0-16,6-4 1 15,-6 1 2-15,14-2-3 0,-2-4 0 16,33 4-4 0,-1-1 1-16,-20 3 2 15,-10-3 3-15,13 0 0 16,-18 3-1-16,5-2 3 0,7-1 2 15,-6 0-2-15,26-2-2 16,-11 0 0-16,23-3-1 16,-5 2-3-16,14 1 2 15,-9-1-1-15,-11 4 0 0,-1 2 2 16,-23 2 0-16,-21-2-3 16,-18-2 0-16,-27-1-5 15,-27-3-2-15</inkml:trace>
  <inkml:trace contextRef="#ctx0" brushRef="#br0" timeOffset="7413.9869">18430 10292 192 0,'3'0'74'0,"-3"3"-58"0,6 0 5 16,-3-1-1-16,0 1 8 16,0 0 4-16,-3-3 6 15,0 0 1-15,0 0-21 16,-3 0 5-16,0 0 4 0,-6-3-11 15,-6-2-3-15,-9-3-8 16,-6-3-4-16,-8-2 2 16,-7-3 0-16,-6-5 1 15,1-3 2-15,-7-8-1 16,-8-2 2-16,-10-11-4 16,1-5-2-1,2-3 2-15,1 0 0 0,-3-3-1 16,-4-5 1-16,-2-10-2 15,2-8-1-15,1 2 1 16,6-3-1-16,-4-2 0 16,-8-5 0-16,2 0 0 0,1 5 0 15,3 5 0-15,-1 0 2 16,1 3-1-16,-3-5-1 16,-1-3-2-16,4 8 1 15,5 5-1-15,4-2 0 16,5 7 2-16,1 1 2 15,-1-4-1-15,4 1 2 16,-1 5-2-16,4 6-1 0,2 2 1 16,4 5-1-1,5 3-3 1,-9-8 2-16,7 6 1 16,11 2 0-16,6 5-3 0,6 0 0 15,10 3 2-15,2 0 0 16,12-2-2-16,12 2 0 15,2 0-1-15,7-1 0 16,9-1 0-16,18-4 3 0,14-12-2 16,13-14-1-16,2-5 5 15,12 0 1-15,18 3-3 16,7-14 1-16,-4-16-5 16,12 9-1-16,3 10 5 15,-6 5 2-15,-3 8-2 0,15-8-1 16,3-5 3-1,-3 3 1-15,12 8-3 0,0 4-1 16,-13 4 1-16,4-6 2 16,6-10 0-1,-12 2 2-15,-15 11-4 16,-5 2-2-16,-10 11 4 16,-9 6 3-16,-14 2-1 15,-16 3 0-15,-11 5-1 16,-13 5 1-16,-11 5 0 15,-9 6 3-15,-9 0-3 0,-6 2-2 16,-6 4 0-16,-9-1-1 16,-9 0 0-16,-8 3 2 15,-7 2-1-15,-3 0-1 16,-2 3-2-16,2 3-1 16,6-3 2-16,12-2 2 0,7 2 0 15,14 0 2-15,14-5-4 16,25-3-2-16,27-3-1 15,14 3 3-15,3 3-2 16,10 2 1 0,5 6 2-16,-3 5 0 0,-11 3 0 15,-16 5 2-15,-14 2 1 16,-13 4 1 0,-14 4-2-16,-15 11-2 15,-21 16 3-15,-23 8 0 0,-22 3-10 16,-5 5-5-16,-4 7-25 15,-5 22-11-15,-1 24-39 16,1 13-17-16,5-18-7 16</inkml:trace>
  <inkml:trace contextRef="#ctx0" brushRef="#br0" timeOffset="10065.2189">21445 12898 332 0,'-155'-108'126'0,"81"47"-98"0,-66-26-10 16,63 52-12-16,-54-10-12 15,-48-10 1 1,-53-6 3-16,-57-2 1 0,-44 4 1 15,-42 6 2-15,-24 16 1 0,-27 14 1 16,-5 15 2-16,-4 16 1 16,12 15 1-16,4 20-2 15,5 15-1-15,9 19-1 16,6 34 2-16,3 10-5 16,9 46-1-16,33 5-2 0,30 42 0 15,35 9 0-15,36 4-2 16,54 22 0-16,53-22 3 15,44 12 0-15,55-30 1 16,62 13 0-16,47-32 2 0,69-18-1 16,54-8 2-1,62-18 0-15,71-24 1 16,72-32-2-16,63-32 1 16,41-29 4-16,65-29 6 15,37-29-5 1,5-14-2-16,15 1-3 0,-21 0-3 15,-41-6-2-15,-42-18-1 16,-33-16 2-16,-41-5 0 16,-66-1 5-16,-36-20 2 15,-5-38 9-15,-55 14 2 16,-52-35 5-16,-61-10 1 0,-41-40-17 16,-41-45-5-16,-63-37-46 15,-78-24-20-15,-98-2-7 16,-104 2 1-16,-95 30 74 15,-113 9 34-15,-122 57-21 16,-150 63-11-16,-189 84-137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6:44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22162 5477 160 0,'0'-3'63'0,"3"1"-49"0,6 4-2 0,-9-2-2 16,0 0-7-16,0 0 0 15,0 0 3-15,0 0 1 16,0 0-3-16,-3 3-3 0,0 0 2 15,-3-1 2-15,0 1 2 0,0-3 8 16,1 0-2 0,-4 2 0-16,-3 1-7 15,0-3-2-15,-12 0 0 16,-3 0 0 0,-3 3 2-16,1-3-3 15,-4 0-2-15,-6 2-5 16,3 1 0-16,-2-3 2 15,-1 3 3-15,-3-3 4 16,-5 2 2-16,-7 1-1 16,1-3-1-16,-4 0-3 15,-2 0 1-15,-1 3-2 16,-2-1 2-16,-10-2-2 0,1 3-1 16,-4-3-2-1,-2 3 1-15,2-1 1 0,-2 1 0 16,0 0 4-16,-1-1 2 15,1 1 2-15,-1-1 0 16,1 1-11-16,0 0-5 16,-4-1 8-16,1-2 6 15,3 0-2-15,-1-2 0 16,1 2 0-16,-4-3 0 16,1 0 0-16,-3 1 0 15,2 2 0-15,1 0 2 16,9 0-3-16,-13 2-2 15,4-2 0-15,-1 3-1 0,4 0 2 16,0-1 1-16,-1 1-4 16,4 0 1-16,-4-1 2 15,7 1 1-15,3 0 1 16,-4-1 0-16,4 6 0 16,5-5 0-16,-5 2-5 15,2-2 1-15,-2-1 0 16,2 4 2-16,1 2-3 15,-1-6 0-15,4 4-1 16,-7-1 0-16,4 0 2 16,-24 0 2-16,11-5 1 15,7 0 1-15,5 0-2 16,-5 3-2-16,-4-3 1 16,4 3-1-16,0 2 0 15,-1-2 0-15,-2 7 0 0,5-12 2 16,-5-4-1-16,2 6 2 15,1-5-2-15,2 8-1 16,1-1 1-16,5-4 1 16,-5 4-3-16,3-2 0 15,-7 8 1-15,4-13 0 16,-1 0 0-16,4-3 2 16,2-3-1-16,-2 6 2 15,-7-6-2-15,1 9 2 16,5-4-2-16,1 4-1 15,5-1-2-15,1 0-1 16,5 1 2-16,-2-4 2 0,2 6 2 16,3-2 1-16,7-1-5 15,8-2 1 1,3 5 2-16,4-3 3 0,5 1-4 16,3-1-1-16,0 0 0 15,3 3 2-15,3-2-3 16,0 4 0-16,4 1 1 15,2-3 0-15,3 0 0 16,3-3 2-16,-3 3-3 16,6-2 0-16,0 2 1 15,0 0 0-15,0-3-5 16,6 0 1-16,3-2-3 16,3 0 2-16,2 0 1 0,7-6-1 15,3 0 1-15,3 1 3 16,3-1-5-16,-1 1 0 15,4 2 3-15,-9 0 3 16,-3 2 1 0,-3 4-1-16,-6-1 3 0,-1 0 2 15,-2 3-2 1,-9 0 0-16,0 0-1 0,-3 0-2 16,-8 3 1-16,-10-3-1 15,-3 3 0-15,-9 5 0 16,-3 2 2-16,-5 6 1 15,-1 3-1-15,3 2-2 16,4 0 1-16,5-8 1 0,6 0-1 16,9-2 2-1,3 0-7-15,6-3 1 0,6 0-1 16,6-1 2-16,6 4 1 16,9 2 1-16,6 1 0 15,6-1 2-15,2 3-19 16,1-1-6-16,-3-4-56 15,2 5-26-15</inkml:trace>
  <inkml:trace contextRef="#ctx0" brushRef="#br0" timeOffset="1">13879 5453 128 0,'-9'-8'49'0,"3"5"-38"0,0-4 12 15,6 4 6-15,-3 0-2 16,-9-2 2-16,6-3-3 15,-3 3 1-15,-3-1-15 16,-3 4 4-16,0-1 4 0,-3 8-11 0,-2 9-5 16,-1 9 2-16,0 7 0 15,3 4 2-15,6 3 0 16,9-3-4-16,6 1-3 16,6-3 0-16,9-3-1 15,3-6 4-15,6-7 5 16,-1 0 1-16,1-13 4 15,3-6-3-15,-6-13 1 16,0-7-7-16,-7-7-3 16,-2-9 1-16,-12-1 2 15,0 0-2-15,-6 6-2 16,-6 5 6-16,-9 8 3 31,-2 7-8-31,5 7-2 0,0 4-19 16,6 8-5-16,6 6-34 15,9 2-13-15,6-2-49 16</inkml:trace>
  <inkml:trace contextRef="#ctx0" brushRef="#br0" timeOffset="2">14236 5540 268 0,'-18'14'101'0,"15"-6"-78"0,-12 13-5 0,6-11-5 16,-9 9-4-1,-3-1 5-15,1 1-6 0,-1 2-2 16,0-5-3-16,0-3-11 0,6-2-5 16,3-1-37-16,0-4-15 15,6-9-42 1</inkml:trace>
  <inkml:trace contextRef="#ctx0" brushRef="#br0" timeOffset="3">14004 5540 264 0,'3'3'101'0,"-3"5"-78"0,11 0-11 0,-2 2-9 16,3 4 6-16,3 2 6 15,3-1-3-15,3 4-2 16,0 0-5-16,-3-4-4 0,2 1 0 0,1 0-10 15,-3-5-2-15,6-3-43 16,-9-3-19-16,6-10-31 16</inkml:trace>
  <inkml:trace contextRef="#ctx0" brushRef="#br0" timeOffset="4">14411 5374 228 0,'-12'2'88'0,"10"12"-69"0,-7 7-3 15,3-3-4-15,0 6 2 16,3 8 3-16,3 2 3 16,3 1 2-16,6-4-12 0,5-2 3 0,13-7 1 15,6-12-3-15,3-4 1 16,2-6-1-16,-2-11 1 15,-3-10 0-15,-9-8 0 16,-12-3 11 0,0 0-12-16,-18-2-6 15,-12-1-12-15,-6 6-6 16,-3 5-48-16,0 9-20 16,6 7-56-16,7 5-23 15</inkml:trace>
  <inkml:trace contextRef="#ctx0" brushRef="#br0" timeOffset="5">21960 11422 216 0,'3'0'82'0,"6"0"-64"0,-12 8-7 0,3-8-8 15,0 3-2-15,-3 2 3 16,0-2-1-16,-6-1 0 16,-9-2-1-16,-3 0 3 0,-8 0 1 15,-10 0 0-15,3 0 1 16,-6 0-4-16,-5 0 0 16,-7 3 1-16,-8-3 0 15,-4 3 0-15,-2-6 2 16,-10 3-3-16,-5-3 0 15,-9 6-3-15,-9-3-1 16,-1 0 1-16,-2 0 2 16,-3 0 3-16,0 0 2 15,0 0-3-15,-3 0-3 0,-9 0 0 16,2 0-1 0,1 0-3-16,3 0 2 15,0-3-4-15,-3 1 1 0,6-1 4 16,-9 3 4-16,3-3-1 15,-6 1 0-15,3-1-6 16,0 0-2-16,0 1 6 16,2-4 6-16,1 1-10 15,3 0-2-15,0 0 6 16,0-1 4-16,3 1-9 16,-6-3-2-16,-3 5 3 15,-27 1 1-15,9 2 10 16,0 0 7-16,6 0-7 15,6 0-2-15,0 0-4 0,3 0-2 16,6 0-2 0,9 0 1-16,3 0 5 0,-7 0 2 15,7-3 0-15,3 0 1 16,3 1-4-16,3 2 0 16,-1 0 1-16,4 0 2 15,3 2-1-15,8-2 0 16,1 3-3-16,9 0 1 15,17-3-2-15,-14 2-1 16,2 1 3-16,10 2 2 16,5-2-2-16,9 0 0 15,7-1-3-15,5 1-1 16,6-3 1-16,6 0 2 16,3 0-3-16,9 0-6 15,0 0-3-15,6 0-4 16,-3-3 1-16,3 3-2 15,0 0 0-15,6-2-6 16,0-4-1-16,6-4-8 16,6 2-4-16,3-3 3 15,3-2 2-15,-1 0 11 16,1 2 6-16,0 1 14 16,-3-1 6-16,-6 6 14 15,-3-1 6-15,-3 1 1 16,-6 2 2-16,-3 1-6 15,-18 7-1 1,-6 0-11-16,-9 3-3 0,-2 0 0 16,2 3-3-16,-6-1-2 15,12 4 0-15,-2-4-1 16,5 1-5 0,9-3-1-16,9 10-2 15,12-4 7-15,6-1 3 16,9-3-3-16,8 4 0 15,10-1-1-15,3 3-2 16,2 0-26-16,-2-1-12 16,3 4-83-1</inkml:trace>
  <inkml:trace contextRef="#ctx0" brushRef="#br0" timeOffset="6">13935 11261 88 0,'3'-6'33'0,"0"6"-26"0,-3-8 7 0,3 6 1 16,0-1 7-16,-3-2 4 15,0 2 1-15,-6-2 1 0,3 0-7 16,-3 2 0-16,0-2-12 15,-6 2 3-15,-3 6 2 0,-2 5-5 16,-10 8-3-16,0 7-3 16,0 9 0-16,3 8 4 15,7 2 4-15,8 3-4 16,9-8-2-16,6-2 0 16,14-6-1-16,4-6-2 15,6-7-2-15,3-10 9 16,2-6 4-16,1-6-4 15,-3-7-1-15,-6-8-4 16,-6-3-1-16,-10-5 1 16,-5 0 0-16,-6-3 2 0,-9 0 3 15,-5 6-4-15,-1 5-1 16,0 5-4-16,-3 5-1 16,3 6-10-16,6 2-3 15,0 1-24-15,9 7-10 16,0 0-112-1,18 1 45 1</inkml:trace>
  <inkml:trace contextRef="#ctx0" brushRef="#br0" timeOffset="7">14274 11422 216 0,'-20'11'82'0,"11"5"-64"0,-12 5-4 0,15-5-6 0,-6-3-5 16,0 3 3-16,-3-3-3 15,3 0 0-15,0-2-1 16,3-1-28-16,1-4-10 0,2 2-55 16</inkml:trace>
  <inkml:trace contextRef="#ctx0" brushRef="#br0" timeOffset="8">14129 11404 236 0,'0'-3'90'0,"0"6"-70"0,6-1-5 0,0 1-8 15,2 5 1 1,1 2 5-16,6 6 2 16,0 5 1-16,0-2-8 15,0 2-3-15,0 0-1 0,-3-2-2 0,6-3 1 16,-1-3-33-16,1-5-12 15,0-6-72 1</inkml:trace>
  <inkml:trace contextRef="#ctx0" brushRef="#br0" timeOffset="9">14358 11234 304 0,'-30'-10'115'0,"27"10"-89"0,6 0-3 0,-3 0-9 0,0 0-10 16,6 0-3 0,0 2 6-16,6-2 3 0,0 0-5 15,9-5-3-15,5 2-1 16,7-2-1-16,3 0 2 0,-3-3-12 16,2 3-6-16,-5-1 4 15,0 4 4-15,-9-1 3 16,-3 3 3-16,-4 3 1 15,-8 5 3-15,-6 7 3 16,-6 12 2-16,-5 10-1 16,-4 0 1-16,0 3-4 15,0-1 0-15,0-2-1 0,3-8-2 16,3-2-19 0,0-6-8-16,3-2-37 0,0-4-16 15,-3-1-24 1</inkml:trace>
  <inkml:trace contextRef="#ctx0" brushRef="#br0" timeOffset="10">14379 11433 312 0,'-6'-8'118'0,"9"8"-92"0,18 2-9 0,-4-2-12 16,13-2-6-16,9-6 0 15,8 2 1-15,4 1 2 16,-3 0-1-16,2-3-67 0,-2-5-27 15,-6 0-20-15</inkml:trace>
  <inkml:trace contextRef="#ctx0" brushRef="#br0" timeOffset="11">15033 6509 120 0,'0'0'46'0,"0"0"-35"0,3 2 7 15,-3 1 4-15,0-3-9 16,0 0 0-16,0 0 4 16,3 5 1-16,-3-5-9 15,0 0 3-15,0 0 2 0,0 0-1 16,3-2 2-16,0 2-4 0,0-6 1 16,-3-4-3-1,0-1 2-15,3 1-6 0,0-6-3 16,0-3 1-16,0 1 0 15,-3-3 3-15,3-1 1 16,0 1-10-16,0 0-3 16,0-3 9-16,0 3 7 15,0 3 0-15,0-1 0 16,0-2-4-16,0 2-1 16,3-2-1-16,-3 0 2 15,0 3-3-15,-3-27 3 31,3 0-2-31,-3 2-2 16,0 1-1-16,0 5-3 16,0 2 1-16,0 6 3 15,0-2 3-15,-3 7-2 16,3-3 0 0,0 4-3-16,0-7 1 15,0-7 2-15,-3 3-4 16,3-3 1-16,-3 3 0 15,3-1 0-15,0 1-5 16,0 2-1-16,0 0 5 16,0 6 5-16,0 2-4 15,3 0 0-15,-3 8 0 0,0-5 0 16,0 5 0 0,0-2 2-16,3-3-1 0,0 2-1 15,-3-2 1-15,0 0-1 16,0 0-3-16,3-3 0 15,-3 0 2-15,0 3 2 16,0 2 0-16,0 3 2 16,-3 0-2-16,0 3-1 15,-3 3 1-15,0-1 1 16,0 3-1-16,-3 0-1 16,0 3 3-16,0 0 2 15,-3-1 0-15,1 1 0 16,-7 2-1-16,-3 1 2 15,0 2-1-15,-3 0 0 16,0 0-1-16,1 2 2 0,-1 1-1 16,-6 2 0-16,3-2-3 15,-3 0 1-15,1-3-4 16,-4 0-2-16,-3 0 2 16,-3 0 0-16,1 0 1 15,-4 2 2-15,0-2 1 16,4 0 1-16,-1 0-2 15,0 0-2-15,4 0 1 16,-4 0 1-16,-3 0-1 16,-5 0-1-16,-4 3 5 15,-3 0 4-15,7-1-12 16,-4 1-4-16,-8-3 0 16,2 0 4-16,1 0 4 15,-4-3 2-15,1 1 3 16,-1 2 3-16,0 2-11 0,7 1-5 15,5-1 3-15,4 1 3 16,2 0 0-16,0-1 0 16,4-2-1-16,-4 0 0 15,0 0 0-15,10-2 0 16,-1 2 2-16,3 0 2 16,6 0-1-16,3 2 2 15,3 1-4-15,4 2 0 16,2 3-1-16,3 8-2 15,3 8 3-15,3 2 0 16,3 9-4-16,3 2-1 0,3 8 0 16,3 18 2-16,0 11-3 15,0 3 2-15,-1-13-4 16,1-6 1 0,-3 0 4-16,0 8 4 0,0 16 1 15,0 0 2-15,0-10-2 16,0-3-1-16,0-1-4 15,0 14 0-15,0 11 4 16,0-3 2-16,3-11-3 16,-3-2 1-16,0 2 0 15,0 1 0-15,-3-22 0 16,0 19 0-16,0-16 0 0,-3-3 2 16,0 3-1-16,-3-1 2 15,0 15-4-15,0 4 0 16,0-2 1-16,0-9 2 15,0-4-1-15,0 2-1 16,-3 6 1-16,3 4-1 16,0-4-3-16,0-6 2 15,0-5 3-15,0-3 1 16,-3 13-4-16,0 11 1 16,0-13 0-1,3 3 0-15,-6 2 4 16,6-6-2-16,-3 20-1 15,6-9 0-15,-6 3 1 16,6-10-1-16,-6-6-1 16,6-13 1-16,-6 10-1 15,6-7 0-15,-3 13 0 16,3-9 0-16,-3 4 0 16,1-3 0-16,-4 0 2 15,6-9-1-15,-6 15-1 16,6-7 1-16,-3 12-4 15,6-6 2-15,-3 3 1 16,6-11 0-16,-6 6 0 16,3-6 0-16,-3 5 0 15,0-5 0-15,-3 1 0 16,0-6 0-16,-3 0 0 16,6-8 0-16,-6 2 0 15,6-5 0-15,-6 14-3 16,6-6 2-16,-3 6 3 15,3-3-1-15,-3 0 2 0,3-3-2 0,-3 3-1 16,3-5 1-16,-3 10-1 16,3-5 0-16,-3 5-3 15,6-8 2-15,-3 0 1 16,0-5 0-16,0 3 0 16,0-8 0-16,0 5 0 15,0-6 0-15,0 12 2 16,6-6-1-16,-3 5-1 15,3-3 1-15,-6 1-4 16,3-6 2-16,-3 6 3 16,0-6-1-16,-3 11-1 15,3-5 1-15,-3 5-1 16,0-3 0-16,0-5 4 16,3-8-2-16,-3-10 1 15,6-6-1-15,-3-8-2 16,3 0 1-16,0-5-1 15,3 0 0-15,3 0 0 16,0-3 0-16,2 1 2 16,1-1-1-16,6-2 2 15,0 2-2-15,6-8-1 16,3 3 1-16,2-5-1 16,4 0 0-16,9-1 0 15,3 4 0 1,5-1 2-16,-5 6-1 0,5-3 2 15,-5 0-2-15,6-11 2 16,-7 6-2-16,4-8-1 16,-3 5 1-1,-1-6-1-15,-2 4 0 16,0-1 0-16,-4 3 0 16,4 0 0-16,-6 6 0 0,2-6 2 15,-5 5-1-15,3-2 2 16,-3 2-2-16,-1-5 2 15,-2 0-2-15,3-2 2 16,-3-3 0-16,-1-1 3 16,1 4-5-16,-3 2-3 0,3 2 1 15,-4 4 2-15,-2 2 4 16,0 2-2-16,-3 4-2 0,0-1-3 16,0-2-1-16,-1-3-1 15,-2 0 3-15,3-3 2 16,0 0 2-16,0-2 1 15,-6 2 0-15,2 1-2 16,-2 2-2-16,-3-3 1 16,-3 8-1-16,0-7 0 15,0 7 2-15,0-2 1 32,0-1-1-32,0-2-2 15,0 3 1-15,-3-3-6 16,3 3 3-16,-3-3 1 15,3 0 1-15,-1 0 2 0,1 0-1 16,-3 0-1-16,3 2 1 0,-3-2-1 16,3 3 0-16,-3-3 2 15,0 3-1-15,-3-3-1 16,0 2 1-16,0-2-1 16,0 3 0-16,3-3-3 15,0 0 2-15,-6 0 1 16,0 0 0-16,3 0 2 15,0 3-1-15,-3-3-1 16,6 2 1-16,-6-2-4 16,0 0 2-16,3 0 3 15,0 0-1-15,-3 0-3 16,0 0 1-16,0-2 3 16,3 2-1-16,0-3 2 15,0 0-2-15,3-2-3 16,0 2 1-16,0-2 1 15,-1 2 0-15,-2-2 0 16,0 2 0-16,0-2 4 16,0 5-2-16,-3-2-1 15,0 4 0-15,0-4-6 16,3 2 3-16,0-3 3 16,0 0 0-16,0-2-1 15,3 2 1-15,-3-2-1 0,0 2 0 0,0-2 2 16,0 2-1-16,-3 1 2 15,3 2-2 1,-3-3-3-16,0 6 1 0,0-6-1 16,3 3 0-16,-3-2 0 15,0 4 0 1,0-2 6-16,0 0-2 0,0 0 1 16,0 0-1-16,0 0-2 15,0 0 1-15,0 0-1 16,0 0 0-16,0 0 2 15,0 0-1-15,0-2 4 16,3 2-3-16,-3-6 1 16,3 1-1-16,0-6-2 15,0 1 1-15,-3-6-4 16,3 3 2-16,-3-6 3 16,0 6-1-16,0-6-1 15,0 4 1-15,0-7-4 16,0 6 2-16,0-5 1 15,3 3 0-15,-3-9 0 16,3 1 0-16,0-6 2 16,3 3-1-16,-3-8-3 15,3 8 1-15,-3-3 1 16,3 6 0-16,-3-6 4 16,0 5-2-16,0-4-3 15,3 4 0-15,-3-7-1 16,3 7 0-16,-3-15 6 15,2 2-2-15,1-7 4 0,3 4-4 16,-3-4 1-16,0 7-1 16,0-5-2-16,3 11 1 0,-3-9 1 15,0 9-1-15,-6-8 4 16,3 5-3-16,-3-14-1 16,0 14 0-16,0-8-1 15,0 8 0-15,0-10-3 16,0 10 2-16,0-16 1 15,3 5 0-15,-3-26 2 32,3 3-1-32,-3-6-1 15,0 13 1-15,0 6-1 16,0 16 0-16,-3-8 0 16,3 7 0-16,-3-15 0 15,0 10 0-15,-3-13 2 16,6 14-1-16,-3-9-1 15,6 11 1-15,-6-16-1 16,3 9 0-16,-3-17 0 0,0 8 0 16,0 3 0-16,0 10 0 15,-3-2 2-15,3 10-1 16,-3 3-1-16,3-3 1 0,0 1-4 16,0-6 2-16,0-8 1 15,3 0 0-15,0-8 0 0,-3 19 0 16,3-9-3-1,-3 1 0-15,3 8 2 16,-3-3 0-16,3 0 1 16,0-3-5-1,0 1-1-15,3-4 3 0,3 6 3 16,-3 6 1-16,0-1-1 16,0 0 1-16,0 3-1 15,-3 0-3-15,3-2 2 16,3-1-1-16,0 0 0 15,0 3 0-15,-3-3 0 16,3 3 2-16,-3 6 0 16,0-1 0-16,-3 5 0 15,3 6 0-15,-3 0 0 16,0-5 0-16,0-1 0 16,0 3 0-16,0-2 2 15,0-1-3-15,3-2-2 0,-3 0-1 16,3-3 3-16,0 1-2 15,3-1 1-15,0 0 2 16,-3 6 0-16,0 2 0 16,-3-8 0-1,6 0-3 1,-9 3 2-16,3 0 1 16,-3 0 2-16,0 0-3 15,0 0 0-15,0 0-1 16,0 0-2-16,0-3 3 15,0 3 2-15,3-3-2 16,-3 6 0-16,3-3-1 0,0 5 0 16,0 0 0-16,0 3-2 15,0 0 3-15,0 2 0 16,3 1-2-16,3-4 0 16,0 4 2-16,0-6 2 15,0-5-2-15,0 0 0 16,3 0 1-16,-3-3 0 15,0 0-5-15,0 1 1 16,-1-1 4-16,-5 0 2 16,3-2-3-16,0-1 1 15,-3-2-2-15,0 3-2 16,3-11 3-16,-6-5 0 16,3-6 1-16,0-2 0 0,3 0-3 15,0 2 2 1,-3-5 1-16,0-8 0 15,0-10-5-15,-3-6-1 0,0 6-15 16,3-6-6-16,-6-13-39 16,3 3-15-16,-14 0-33 15</inkml:trace>
  <inkml:trace contextRef="#ctx0" brushRef="#br0" timeOffset="12">8524 8940 128 0,'-9'11'49'0,"9"-14"-38"0,-3 11 19 0,3-8 8 16,0 0-6-16,-3 0 1 15,3-2-12-15,0 2-3 16,0-3-10-16,0-2-1 0,0-1 0 16,-3 1-1-16,0-3 1 15,3-3 0-15,-3 4 3 16,3-1-3-16,0 0 1 0,0 0-5 15,0-3 0-15,3 1-1 16,3-1 1-16,3 0 0 16,0-2 1-16,3 0-5 15,3 2-1-15,2 3 1 16,4 0 0-16,0-2 1 16,3 2 2-16,3 0-1 15,-1 3-1-15,-2-3 1 16,3 2-1-16,0 6 4 15,0-2 2-15,-1 2 2 16,4 0 0-16,3 0 0 16,3 0 0-16,2 0-2 15,4 0-1-15,0-3-1 0,-1 3 2 16,-5 0-3-16,3 0 0 16,-6-2-1-16,-1-1-2 15,1 0 1-15,0 6 1 16,2-3-1-16,7 3-1 15,0-3-2-15,2 2 1 16,4 1 1-16,-3-3 2 16,-4 0-1-16,1 2-1 15,-3 1 5-15,-4-3 1 16,1 3-2-16,3-3-3 16,3-3 0-16,2 0 1 15,7 1-1-15,-1-1-1 16,1 1 1-16,-6-4 1 15,-4 1-1-15,1 2-1 16,6 1 3-16,-1-4 0 0,4 1 5 16,2-3 3-16,-2 3-13 15,0-3-5-15,-4 3 3 16,1-1 1-16,0 1 3 16,5-3 2-16,7 0-1 15,2 0 2-15,1 0-4 16,-4 6 0-16,-2-1 3 15,14 3 1 1,-2-5-4-16,-1 5-1 16,-8 0 1-1,2 0 0-15,1 0 1 16,-10 0 0-16,-5 0 0 16,-6-3 6-16,-4-2 4 15,1-3-5 1,0 0-3-16,2-3-1 0,1 1 1 15,0-1-1-15,5-5-1 16,-2 6 1-16,0-6-1 16,-7 5 0-16,7-7 0 15,-6 4 0-15,2-1 0 16,-5 1 0-16,3-1 0 16,-7 1 0-16,7 1 0 15,-3 2 0-15,3-2 0 16,-4 3 0-16,1-4 2 15,-6 6-1-15,-1-5 2 16,1 5-2-16,-3-5-1 16,0 5 1-16,-3-2-1 15,-1 2 0-15,4-6-3 16,-3 6 2-16,3-5 1 16,0 3 0-16,-1-1-3 15,1 3 2-15,-3-2 1 16,0 2 0-16,0-3 0 15,-4 6 0-15,-2-3 2 16,-3 3-1-16,-3-1-3 16,-3 4 1-16,-3-4-4 15,3 6 3-15,-3-8-10 0,0 6 7 0,-3-4-9 16,3 4 8-16,-3-6-2 16,3 5 5-16,-6-5-7 15,0 3 6-15,-3-3-12 16,0 3 9-16,-6-6-5 15,0 6 7-15,-9-6 2 16,0 6 3-16,-6-3 8 16,4 3-4-16,-7-1 10 15,9 4-8-15,-3-3 1 16,9 5-4-16,-3-6 0 16,9 6-1-16,0-2-4 15,3 4 1-15,3-2 1 16,3 0 0-16,9 0 2 15,6 3-1-15,6 0 4 16,3-1-3-16,2-2-1 16,-2 3 0-16,0-1-1 15,-3 1 0-15,-3 2 0 16,0 1 0-16,-7 2 2 16,-2 0-1-16,-9 5 10 15,0 3-5-15,-12 5 10 16,0 0-9-16,-8 5-1 15,2-4-4-15,-3-4-8 16,3 1 3-16,0-6-21 16,3 0 14-16,3-5-69 0,3 0 44 15,-3-3-121-15,6 3 87 16</inkml:trace>
  <inkml:trace contextRef="#ctx0" brushRef="#br0" timeOffset="13">9253 9639 180 0,'3'-3'68'0,"-3"8"-52"0,0 1-8 15,0-1-4-15,3 6-4 16,-3 2 0-16,0 5 0 15,0 6 2-15,3 3-1 16,-3 7 4-16,3 8 4 0,0 6-3 16,0 10 2-16,3-2-3 15,3 5 2-15,0-3-2 16,-3 8 0-16,0 5-1 16,0 3 0-16,-1 1-2 0,1-7-2 15,0 1 5-15,0 3 1 16,0 7 2-1,0-2 2-15,-3-3-5 0,0-8-3 16,0 3-1-16,0 2-1 16,3 9 0-16,-3-1 2 15,3-5-3-15,0-8 0 16,3 3 1-16,0 8 0 16,6 7 4-16,-3-2 5 15,3-5-1-15,-1-6 3 16,1 6-11-16,0 8-4 15,0 2 4-15,-3-5 4 16,0-5-2-16,0-3-1 16,0 5 0-16,3 3 1 0,2-2 1 15,1-9 1-15,3 14-5 16,0-11 1-16,0 0 0 16,0 3 0-16,5 5 2 15,-5-5 1-15,0-3-1 16,3-11 1-16,0 1-2 15,5 2-1-15,4 3-2 16,3-1 1-16,6-7 3 16,-1-3 1-16,1-2 1 15,-3-3 0-15,2-3-5 16,1 3-1-16,6 0 3 0,-1 3 3 16,7 2-1-16,5-8-2 15,7 3 0 1,-4-8 1-16,4 0-1 15,2-8-1-15,10 0 1 16,2 5-1-16,-3 3 0 0,1 3 0 16,-1-3 0-16,1-3 2 15,2-5-1-15,6-5-1 16,-2-8 1-16,-10 2 1 16,0-7-3-16,-2 5 0 15,-1-11 1-15,4 3 0 16,-4-6 0-16,-2 6 0 15,-4-8 2-15,-8 0 1 0,-7-3-4 16,1 3-1 0,-3-2 3-16,-1-1 1 0,1 3 0 15,-4-3-2-15,-2-2 1 16,0 5-1-16,-4-3 0 16,-2 3 0-16,3-3 2 15,-6 1 1 1,2-1-1-16,-2 3-2 0,-3-6 1 15,0 4 1-15,-1-1-1 16,-2 3 2-16,-3 0-4 16,0 0 0-16,0-3 1 15,-1 3 0-15,-2-3 0 16,0 1 0-16,6-4 0 0,-9 1 2 16,3 0-3-16,-10-1 0 15,4-2 3-15,-3 0 1 16,3 0-1-16,-6 0-2 15,-3-2-2-15,0 2 1 16,-6 0 3-16,0-6 3 16,0 1-2-16,-6-3 0 15,-3 0-3-15,-3-5-1 16,-3 2 1-16,0-2 2 16,1 0-1-16,-4 0-1 15,0-1 7-15,-6 6 5 16,3 0-6-16,0 3-3 15,3 3-2-15,4-1 1 16,5 3-3-16,3 0 0 0,6 0-1 16,3 3-2-16,6 4 0 15,6 1 3-15,2 3-2 16,7 2 1-16,0 3 2 16,0 3 2-16,3-1-1 15,-7 1 2-15,1-1-4 16,-6-5 0-16,-3 1 3 15,-6-1-1 1,-3-5 2-16,-9 2 0 16,-3-2 1-16,-6 0-5 15,0-2 1-15,-5 2-7 16,-1-3 0-16,0 8-41 16,0 0-16-16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7:22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13432 8480 104 0,'-6'0'41'0,"3"0"-32"0,3 3 13 0,0-3 6 0,0 0-3 15,-3 0 3-15,0 0-1 16,0 0 1-16,0 0-15 16,3 0 3-16,0 0 4 0,0 0-5 15,0 0 2-15,0 0-8 16,0 0-1-16,0 0-4 16,6 0-1-16,-3 0-1 15,6 0 1 1,3 0-2-16,0 0 2 15,0 0 0-15,3 0-4 16,0 0 1-16,2 0 0 16,1 2 0-16,0-2 0 15,3 0 2-15,0 0-23 16,0-2-8-16,3-1-26 0,-4 0-8 16,4-2-26-1</inkml:trace>
  <inkml:trace contextRef="#ctx0" brushRef="#br0" timeOffset="347.6718">13944 8440 120 0,'0'0'46'0,"6"-2"-35"0,-6 2 14 16,0 0 6 0,0 0-11-16,3 0-1 15,3 0-2-15,0 0 1 0,3 0-10 16,3 0-4-16,3 0-1 0,2 0-2 15,1 0-1-15,3 2 1 16,0 1 1-16,3 0-1 16,0 2-1-16,-4-3-32 15,4 1-16-15,0 0-34 16</inkml:trace>
  <inkml:trace contextRef="#ctx0" brushRef="#br0" timeOffset="683.6398">14477 8443 176 0,'6'-3'66'16,"0"6"-52"-16,3-6 8 0,-3 3 1 0,3 0-12 15,3 0-3-15,2 0-3 16,4 3-1-16,0 0-2 16,3-1-2-16,0 1 3 0,0-1-4 15,2 1 0-15,-2 0-12 16,0-1-5-16,-3 1-32 15,0-3-50 1,3 5 15-16</inkml:trace>
  <inkml:trace contextRef="#ctx0" brushRef="#br0" timeOffset="2194.5333">13396 6892 148 0,'-3'0'57'0,"6"3"-44"0,-3 0 12 0,0-3 1 0,0 0-6 15,0 0-1-15,6 5-3 16,0 0 0-16,0 1-8 16,0-1-3-16,3 0 1 0,3-2-1 15,3-1 0-15,3 4-3 16,3-4 1-16,2 1-9 15,4 0-3-15,0-1-39 16,3-2-19-16,3-2-18 16</inkml:trace>
  <inkml:trace contextRef="#ctx0" brushRef="#br0" timeOffset="2507.643">13992 6914 160 0,'3'0'63'0,"3"2"-49"0,6 1 7 0,-4 0 2 16,4-3-5-16,3 0-1 16,6 0-9-16,6 0-3 0,0 0-3 15,-1 0-2-15,4 0 3 0,0 0-7 16,0 0-1-16,0-3-36 16,-1 0-13-16,4 1-23 15</inkml:trace>
  <inkml:trace contextRef="#ctx0" brushRef="#br0" timeOffset="2744.7007">14635 6863 128 0,'9'0'49'0,"-1"0"-38"0,13 0 12 16,-9 0 3-16,3 0-6 0,3 0 1 16,0 3-10-16,3-3-2 15,0 0-5-15,2 0-3 0,1 0 0 16,0-3-39-16,6 1-14 16,-6-4-20-1</inkml:trace>
  <inkml:trace contextRef="#ctx0" brushRef="#br0" timeOffset="4595.1159">13414 10276 184 0,'-3'0'68'0,"3"3"-52"0,0-3 12 16,0 0 5-16,0 0-15 16,0 0-2-16,3 0-6 15,3 0 1-15,0 0-6 16,3 0-1-16,0 0 2 0,3 0-3 15,3 0-2-15,3 0 0 16,2 0-1-16,4 0-14 0,3 3-3 16,3-1-31-1,0-2-14-15,2 0-27 16</inkml:trace>
  <inkml:trace contextRef="#ctx0" brushRef="#br0" timeOffset="4877.8231">13902 10268 200 0,'3'-2'77'0,"3"2"-60"0,3 0 13 0,-3 0 3 0,0-3-8 16,3 1-2-16,6-1-9 15,3 0-4-15,3 1-5 16,2 2-6-16,1 0 0 0,3 0 1 16,3 0 0-16,-3 0 0 15,-1 2 2-15,1 1-23 16,3-3-11-16,0 0-27 16,-3 0-11-16,-1-3-18 15</inkml:trace>
  <inkml:trace contextRef="#ctx0" brushRef="#br0" timeOffset="5089.4908">14456 10250 180 0,'3'0'68'0,"3"-3"-52"0,6 3 8 0,-3 0 0 16,3 0-6-16,3 0 0 15,5 0-4-15,4 0-1 16,3-2-7-16,3-1-2 0,3 3 2 15,-4-3-3-15,-2 3 0 16,0 0-1-16,-3-2-2 16,0-1-19-16,-1 0-8 0,1 1-76 31</inkml:trace>
  <inkml:trace contextRef="#ctx0" brushRef="#br0" timeOffset="5988.3991">13432 9358 148 0,'-9'0'55'0,"3"0"-43"0,3 3 8 0,3-3 0 16,0 0 5-16,0 0 5 15,0 0-10-15,0 0-2 16,6 3-10-16,3-3 6 0,0 0 3 15,3 0-5-15,6 0-2 16,3 0-5-16,5 0-2 16,4 0-1-16,0 0-2 0,3 0-8 15,-1 2-5-15,1-2-42 16,3 0-18-16,3 0-21 16</inkml:trace>
  <inkml:trace contextRef="#ctx0" brushRef="#br0" timeOffset="6221.9552">14030 9369 220 0,'-3'-3'82'0,"12"6"-64"0,6-3 4 0,-6 0-3 15,3 0 1 1,3 0 2-16,0 0-7 15,3 0-4-15,3 0-6 0,-1 3-4 0,1-1 2 16,3-2-18-16,3 3-4 16,3-1-55-1,2-2-66-15,1 0 32 16</inkml:trace>
  <inkml:trace contextRef="#ctx0" brushRef="#br0" timeOffset="6394.208">14626 9356 240 0,'15'0'90'0,"5"2"-70"0,7-4-1 0,-12 2-6 0,3 0-3 15,0 0 4-15,0 0-8 16,3 0-1-16,-1 0-3 16,1 0-2-16,0 0 3 0,-3 0-57 15,6 2-26-15,-6 4-21 16</inkml:trace>
  <inkml:trace contextRef="#ctx0" brushRef="#br0" timeOffset="7205.9491">13420 10978 156 0,'0'0'60'0,"0"0"-47"0,9-3 6 0,-3 3 0 0,0 0 0 15,0 0 1-15,6-3-7 16,0 3-3-16,3 0-5 15,3 0-4-15,5 3 2 0,4-3-7 16,3 0 1-16,3-3-65 16,2-2-53-1,-2-3 39-15</inkml:trace>
  <inkml:trace contextRef="#ctx0" brushRef="#br0" timeOffset="7389.4375">13998 10935 228 0,'0'3'88'0,"9"0"-69"0,5-1-7 0,-5-2-9 15,6 0-4-15,3 3 0 16,6-3-2-16,0 0 0 16,3 2 2-16,-1-2-38 0,4 0-15 15,6 0-28 1</inkml:trace>
  <inkml:trace contextRef="#ctx0" brushRef="#br0" timeOffset="7567.9979">14605 10946 244 0,'9'2'90'0,"3"4"-70"0,12-6-5 16,-13 2-8-16,7 1-7 15,3 0 0-15,3-1-3 16,0-2 0-16,0 3 2 15,-4 0-16-15,4-3-3 0,-3 0-23 16,0-3-8-16,6-5-28 16</inkml:trace>
  <inkml:trace contextRef="#ctx0" brushRef="#br0" timeOffset="8814.658">13456 7564 212 0,'-9'3'82'0,"9"-6"-64"0,-3 3 18 15,3 0 2-15,0 0-5 16,0 0 3-16,0 0-16 16,0 0-6-16,0 0-3 15,12-2-6-15,3 2-5 16,6 0-3-16,2 0-7 0,4 0-2 15,0 2-28 1,3 1-14-16,3 2-67 16</inkml:trace>
  <inkml:trace contextRef="#ctx0" brushRef="#br0" timeOffset="9007.2361">13950 7615 304 0,'-6'-3'115'0,"9"3"-89"0,9-3-12 0,-6 3-10 0,3 0-6 15,0 0 1-15,6 0-15 16,3-2-6-16,2 2 11 16,4-3-39-16,6 0-13 15,0 1-36 1</inkml:trace>
  <inkml:trace contextRef="#ctx0" brushRef="#br0" timeOffset="9132.0307">14361 7591 220 0,'3'3'85'0,"3"-1"-66"0,3-2-3 15,0 0-7-15,2 0-7 16,4 0 1-16,6 0-26 16,3 0-12-16,3 0-55 15,6 0-24-15</inkml:trace>
  <inkml:trace contextRef="#ctx0" brushRef="#br0" timeOffset="9233.8715">14879 7572 172 0,'3'0'66'0,"0"-2"-52"0,6 2-76 0,-3 0-39 16</inkml:trace>
  <inkml:trace contextRef="#ctx0" brushRef="#br0" timeOffset="10298.5936">13379 6107 220 0,'0'0'82'0,"0"2"-64"0,0 4 15 16,3-4 4-16,-1 1-10 15,1-1-1-15,3 1-9 16,0 0 0-16,3-1-10 16,3 1-4-16,3 2-2 0,3 1-1 15,6-4 2-15,3 1-14 16,2-3-5-16,4-3-46 15,3 1-21-15,-3-6-26 16</inkml:trace>
  <inkml:trace contextRef="#ctx0" brushRef="#br0" timeOffset="10537.2065">13932 6138 240 0,'3'6'90'0,"3"-6"-70"0,0 2 17 0,0 1 4 0,0-3-13 15,6 0-4-15,3 0-11 16,3 0-6 0,5 0-4-16,4 0-3 0,3 0 1 15,-3 0-28-15,3-3-11 16,2 1-72-1,7-4-52-15,0-2 64 0</inkml:trace>
  <inkml:trace contextRef="#ctx0" brushRef="#br0" timeOffset="10717.3522">14548 6138 312 0,'3'3'115'0,"3"-3"-89"0,15 3-12 15,-9-3-10-15,3 0 5 16,3 0 8-16,3 0-4 15,2 0 0-15,1-3-7 0,3 3-4 0,0 0-1 16,0-3-6-16,-1 1 1 16,1-4-58-16,0 1-25 15,-3-8-40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8:14.7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2216 12933 176 0,'-14'10'66'0,"14"-4"-52"0,0 2 10 0,3-3 0 16,-1 0 5-16,-2-5 7 15,0 0 3-15,0 0 3 16,0 0-23-16,6 0 5 0,-3-5 3 16,3-6-13-16,0-2-2 15,3-5-4-15,3-9 0 16,6-7-2-16,9-14 1 15,-6-13-6-15,-3 0-3 16,2 1 1-16,4-4 2 16,-3 1 0-16,-3-4-1 15,0 1 1-15,-3 0-1 16,2 11 0-16,-8 4 0 16,0 6 0-16,3 8 2 15,-6 0-1-15,3 8-1 0,-3 5 1 16,0 3-1-1,0 5-3-15,0 3 2 0,0 8-1 16,0 7 0-16,0 9 2 16,0 13 0-16,3 29-3 15,-3 16 0-15,6 7 2 16,2 22 0-16,7 19 1 16,6-12 0-1,0-7 0-15,3 0 0 0,-4 0 2 16,1-13 1-16,-6-14-1 15,-3-13-2-15,-3-13 3 16,-6-10 2-16,-3-9 9 16,-3-10 3-16,-6-11-6 15,-9-13-2-15,-6-13-5 0,-9-10-3 16,-6-4 0-16,-2 1-1 16,2-3-5-16,-6-3 1 15,0-2-3-15,-2-3 2 16,-4 0 1-16,-5 0 2 15,-7 2-1-15,3 9-1 16,-8 5 3-16,8 8 0 16,7 5-2-16,2 3 2 15,9 5-1-15,7 2 0 16,8 4-3-16,12 2-1 16,3 0-2-16,15 0 2 15,12-6 4-15,20-7 1 16,25-3 1-16,5-2 2 15,4-3-3-15,8 0 0 0,6-1-1 16,-2 4 0-16,-7-1 4 16,-12 6 1-16,-8 2-4 15,-9 1 1-15,-13 5 0 16,-5 2 0-16,-9 0 2 16,-15 11 3-1,-12 8 0-15,-12 8 0 16,-21 16-1-16,-20 18-2 15,-10 5 1-15,-5 3-2 16,-4-2 2-16,-2 7-2 16,2 1-1-16,4-6 1 0,11-10-1 15,13-11 0-15,5-8 2 16,12-11-23-16,10-7-11 16,8-9-60-16,9-12-28 15</inkml:trace>
  <inkml:trace contextRef="#ctx0" brushRef="#br0" timeOffset="3751.6139">11316 12478 156 0,'-9'2'57'0,"6"-2"-44"0,0 6 1 16,3-6-1-16,0 0-7 15,0 0-1-15,6 2 2 16,0 1 2-16,3 0-4 16,3-1 1-16,3 1 4 0,2 0-2 15,7-1 1-15,3 1-5 16,3 2-1-16,2-2 1 16,4-1 2-16,3-2 1 15,3 0 3-15,2-2-3 16,7-3 1-16,5-3-5 0,4 0 0 15,2-3-1 1,1-5-2-16,-4-2 1 0,1-4 1 16,0-1 1-16,2-4 1 15,-2-5 0-15,-1-2 2 16,-2-6-3-16,-4 1-2 16,-5-1 0-16,-4-2 1 15,4-1 1-15,-6 1 3 16,-4 0-3-16,-2-1 0 15,-3-2-1-15,-3 0 1 16,-4-2 0-16,-5 2 1 0,-3 0-2 16,0 2-2-1,-3-2 3-15,-3 1 0 0,0-1-1 16,-3 0 1-16,0 0 0 16,-3 0 1-16,2 0 0 15,-2-3 2 1,0 3-3-16,0 3 0 0,0-3 1 15,-3-3 0 1,0 3-2-16,-3-3-2 0,0-2 1 16,0 0-1-16,0-3 0 15,0 3 2-15,3-1 1 16,-3 1 1-16,0 3-2 16,0-4-2-16,-3 1 1 15,3 0 1-15,-3-1-1 0,0 1-1 16,-3 3 3-16,0-1 2 15,0 0-2-15,3 3-2 16,-2 0 0-16,-1 0-1 16,0-2 0-16,0-1 0 15,3 1 0-15,0-4 2 16,3 9-1-16,0 0-1 16,3 2 3-16,0 0 0 15,3 1-6-15,3-1 0 16,-1 3 1-16,4-3 1 15,3 0 1-15,0 1 2 16,3-1-3-16,0 0 0 16,3 3-1-16,3 3 0 0,2-3 2 15,1 5 2 1,6 0-3-16,0 3 0 0,2-2 1 16,1 1 0-16,0 7 0 15,-1 1 0-15,13 4-3 16,-9 5 2-16,-4-1-1 15,-2 7 0-15,-3-1 2 16,-3 2 2-16,-3 1-1 16,-7 2 2-16,-2 1-2 15,-6-1 2-15,-3 0 2 16,0 1 2-16,-3-1-3 16,-3 3-3-16,0-3-9 15,0-2-5-15,0 0-13 0,-3-3-6 16,3-3-8-16,-3-2-2 15,0 3 1-15,0-1 2 16,0 0 4-16,0 1 2 16,-3 2 12-1,0 0 5-15,0 3 12 0,0-1 7 16,-2 1 21-16,2 2 9 16,-3 1 1-16,3-1 0 15,0 3-8-15,0 0-2 16,0 0-4-16,3 0-3 15,0 0-7-15,3 0-4 16,0 0-3-16,3 5-3 16,3 1 1-16,3 2 1 0,3 0-1 15,3 2-1-15,-1 1 1 16,4 2-1-16,0 0 0 16,-3 0 2-16,-3 3-1 15,-3 0-1-15,-6 3 12 16,-6-1 4-16,-6 3-2 15,-3 6 2-15,-6-3-7 16,0 2-1-16,0-5-6 16,1 0-2-16,2-5 0 15,0 0 0-15,3-3-5 16,6-2-1-16,3-3-46 16,3-3-20-16,9 1-45 15</inkml:trace>
  <inkml:trace contextRef="#ctx0" brushRef="#br0" timeOffset="7835.4826">11250 12674 88 0,'-6'0'35'0,"6"0"-27"0,0 0 13 0,0 0 4 15,0 0 2-15,0 0 1 16,0 0-4-16,0 0-3 15,3 2-11-15,0 1-6 16,3-1-3-16,3 1 1 0,6 0 1 16,3 2 1-16,6-2 0 15,3-1 0-15,5 1 2 16,7 2-1-16,0 3 0 16,2 5-8-16,-2-2 0 15,3 0 7-15,2-1 5 16,4 1-4-16,6-3-3 15,-4 2-1-15,1-2 1 0,-4 3-1 16,-2-1 2-16,0 1 2 16,-1-3 4-1,1 0-4-15,0 0-3 16,-1 0 1-16,1 2 2 0,-3 1-2 16,-1 0 0-16,-2 2-1 15,0 3-2-15,-4-1 1 16,-2 4 1-16,-3 0-1 15,-3-1-1-15,-1 3-2 16,4 6 1-16,-3-1 1 16,-3 3 2-16,0 0-1 15,-1 0-1-15,1 3 1 16,0-3 1-16,-3 3-3 0,0-3 0 16,0-2 1-16,-4 2 0 15,-2 0 2-15,0 3 1 16,0 5-1-16,-3 0-2 15,-3 2 1-15,0 1 1 16,0-3-3-16,0 0 0 16,-3 0 3-16,0 3 1 15,0-3 1-15,-3 3 0 16,0-1-5-16,-1 1 1 16,1 0-2-16,0-1 0 15,0-2 8-15,-3-2 4 16,0-1-5-16,0 1-1 15,3-1 0-15,-3-2 0 16,0 2-2-16,0-2-2 0,0 0 1 16,0 2 1-16,0 0-1 15,-3 3 2-15,0 0-4 16,3 1 0-16,-3-1 1 16,0 0 0-16,1-3 0 15,-1-2 0-15,0-1 4 16,0 1 2-16,0-5-2 15,0 2-1-15,0 3-1 16,3 2-2-16,0 3 1 16,0 5 1-16,3-2 1 15,0 0 1-15,0-1-2 0,3-2-2 16,2-2 1-16,1-3 1 16,0-1-3-1,3-2-2-15,3-2 4 16,0-1 1-16,3 6 0 0,3-3 1 15,0 0-2-15,-1-2-1 16,4-1-2-16,3 1 1 16,3-4 3-16,2-1 1 15,1-1-4-15,3-3-1 16,-3-2 3-16,-1 0 1 16,1 0 0-16,-6-3-2 15,0 3-2-15,-3-5-1 16,-4-6 2-16,-2 3 0 0,-3 2 1 15,-3-4 2-15,-3-6-1 16,-3 2-1-16,-3-2 1 16,3 0 1-16,-6 0-1 15,0 0-1-15,0 0-4 16,3-5 0-16,-3 2-3 16,0-4 0-1,0-1-3-15,-3 0 1 0,0-3 3 16,3 0 1-16,-3 1 0 15,-3-3 4-15,0-1-2 16,0 1 1-16,-3 0 6 16,-3 2 5-16,0 1 4 15,0 2 4-15,3 0-7 0,4 5-1 16,-1 1-5-16,3-1-1 16,3 3-6-16,3 5 0 15,3 3-1-15,5 3 2 16,1 2-1-16,3 6 1 15,0 2 0-15,3 0 0 16,-3 0 2-16,0-2 2 16,-3-1-1-16,-3-5-1 15,-4 1-2-15,-2-4 1 16,-3 1 3-16,-5-3 3 16,-4 0 0-16,0 0 2 15,-3-1-4-15,-3 1 0 16,0-2-1-16,-6-1-2 15,3-2-2-15,0-1 1 0,1 1-19 16,5 2-7-16,0 1-74 16,3-4-18-1</inkml:trace>
  <inkml:trace contextRef="#ctx0" brushRef="#br0" timeOffset="13994.8127">11286 12578 164 0,'-12'-5'63'0,"9"5"-49"0,0-3 5 0,3 3-2 0,0 0-2 16,0 0 4-16,0 0-7 16,0 0 1-16,0 0-8 15,0 0-1-15,0 0 2 0,0 0-3 16,6 0 0-16,3 0 3 16,0 0 3-16,6 0-4 15,3 0-1-15,3 0 0 16,5 3 2-16,1 2-3 15,3 1-2-15,0-1 4 16,-1 0 1-16,1 0 2 16,3-2 2-16,0 0-7 15,5-1-2-15,7 4-1 16,3-1 2-16,5 0 1 0,-2 1 3 16,-4-1-3-1,1-2-2-15,-3-1 0 0,5-2 1 16,4 0-1-16,5 0-1 15,1 0 3-15,-3 0 0 16,-1 0-4-16,-5-2 1 16,-1-1 2-16,4-2 3 15,8-1-2-15,-2 1 0 16,-1 2-1-16,-2 3-2 16,-6 0 1-16,-4-2-1 15,-2-1 0-15,-3-2 2 0,2-1-3 16,4-1 0-1,2-1 1-15,7 0 2 0,-1 0 1 16,-2 0 1 0,-3 0-2-16,-4 0-2 0,4-3 3 15,-3 1 0-15,2-1-1 16,1 3 1-16,-1 0-4 16,1 3 0-16,-6 0 1 15,-4-1 2-15,1 1 1 16,0 0 1-16,-1 0-2 15,4-3 1-15,3 0-2 16,2-3 2-16,1 0-2 16,-1 1-1-16,1-1 1 15,-6-2 1-15,-4 0-1 16,-2-3 2-16,0 0-4 16,-1 0-2-16,-2-2 2 0,3-3 0 15,-1-1 3-15,1-1 1 16,-3-1-1-16,0 0-2 15,-1 0-2-15,-2 3 1 16,-3 0 1-16,0 0 2 16,-1 2-1-16,-2 1-1 15,0-4 1-15,0 1-1 16,2 0 0-16,1-3 2 16,3-2-3-16,6-3 0 15,-4-3 1-15,4-2 2 0,-3-3-3 16,-3 2 0-16,-4 6-1 15,-2 3-2-15,-3-1 5 16,0 3 3-16,-3 3-1 16,-1 0-2-16,4-3 0 15,0 0 1-15,-3 1-3 16,3-1 0-16,0-3-1 16,2 1 0-16,1-1 2 15,0-2 2 1,0 0-3-16,-1-3 0 0,1 3 1 15,0 0 2-15,-3 3-1 16,-3-1-1-16,0 3 1 16,-1 6-1-16,-2-1 0 15,0 4 0-15,0-1 0 16,0 2 0-16,0 1-3 0,2 0 2 16,-2 0 1-16,3 0 0 15,0-1 0-15,3 1 2 16,3-3-3-16,2 3 0 15,1-3 1-15,3 0 0 16,0 0 0-16,-4 0 2 16,1 1-3-16,0-1 0 15,-3-3 1-15,0-2 0 16,-4 5 0-16,-2 0 0 16,0 0 0-16,0 1 0 15,0-1 0-15,-1 0 2 16,1 0-3-16,0 3 0 15,3-1 1-15,3 4 2 16,3-1-3-16,2 1 0 16,1 2 1-16,0 0 2 0,-6 3-3 15,-1 2 0-15,-5 0 1 16,-3 1 0-16,-3-1 0 16,-3 3 0-16,0 0 0 15,-3 0 2-15,-3-3-3 16,0 3 0-16,-3 0 1 15,2-2 0-15,-5 2 0 16,0-3 2-16,0 0-1 16,-2-2-1-16,-7-3-2 15,-3 0 1-15,-6 0 1 16,-9 0 0-16,-6 0-3 0,-2 3 2 16,2 0 1-1,3 2 0-15,6 0-3 16,6 1 2-16,4 2-1 15,8 0 0-15,6 0 2 16,11 0 0-16,10 0 0 0,12 2 0 16,3 1 0-16,-3 2 2 15,2 1-3-15,-5-1-2 16,-6 0 2-16,-3 1 2 16,-6-1 0-16,-4 3-1 15,-5 0-2-15,-6 2 1 16,-6 4 5-16,-5-1 5 15,-4 0-5-15,-3 0-2 0,0 3-1 16,0 0 1-16,0 0-3 16,3 2-2-16,3 1-31 15,1-1-15-15,2 1-33 16,6-1-13-16,0-7 0 16</inkml:trace>
  <inkml:trace contextRef="#ctx0" brushRef="#br0" timeOffset="40399.2648">19689 6686 140 0,'-3'-3'55'0,"3"1"-43"0,0-1 5 16,0 3 0-16,0 0-6 16,3-3 1-16,0 3-1 15,-3-2 1-15,3-1-6 16,-3 3 5-16,0 0 2 0,0 0 2 0,0 0 4 15,0 0-5-15,0-2 0 16,0 2-2-16,0 0 2 16,0 0-7-16,0 0-2 15,0 0-1-15,0 2 0 16,0 1-2-16,0-1-2 16,0 4-2-16,0-1-1 15,0 0 4-15,0 3 1 16,0 3 0-16,0-1-2 15,0 4 1-15,0 2-1 16,0 2 2-16,0 3 1 16,0 3 1-16,0-3 2 15,0 0-5-15,0 1-1 16,0-1 0-16,0-3 2 0,0 1 1 16,0-1 1-1,0-2-5-15,0 0 1 16,0 0 2-16,0 0 1 0,0 0-4 15,0 0 1-15,0-1 0 16,0 1 0-16,0 3 0 16,-3-1 0-16,0 1 0 15,0 2 0-15,0 3-3 16,0 0 2-16,3 2 1 16,-3 3 2-16,0-2-1 15,0 2-1-15,0-3 3 16,0 1 0-16,0-6-4 15,0 3 1-15,0-3 0 16,0-3 0-16,3 1 0 0,-3-1 0 16,0-2 0-16,3 3 0 15,0-1-3-15,0 1 2 16,-3 2 1 0,3 3 0-16,0 0 0 0,0 2 2 15,0 1 5-15,0-1 4 16,0 3-6-16,0-5-1 15,-3 0-2-15,3-3 1 16,0-3-4-16,0 1 0 16,0-1 1-16,0 1 0 15,0 2 0-15,-3-2 0 0,3-1 0 16,-3 1 2 0,3-1 1-16,-3 1 1 0,3 2-2 15,-3 0 1-15,0 0-2 16,3 3-1-16,0 0 1 15,-3 0 1-15,3-1 1 16,0 7 1-16,0-4-5 16,0 0-1-16,0-2 5 15,0 0 3-15,0-3-3 16,3 0-2-16,0-2 0 16,0-1-1-16,-3 1 2 15,3 0 3-15,-3-4-2 16,0 1-2-16,0 0-3 15,0 5-1-15,0 0 4 16,0 3 1-16,-3 0 0 0,3-8-2 16,0-3 1-1,0 6-1-15,-3 12 0 0,3-9 0 16,0-6 0-16,0 2 0 16,-3 11 0-16,3-13 0 15,0-3 0-15,0 6 0 16,3 10 0-16,-3-5 0 15,0-3-3-15,0-3 2 16,0 1 3-16,0-1 1 16,0 1-1-16,-3-1-2 15,3 4-2-15,-3-1 1 0,3 3 1 16,0 2 2-16,-3 3-3 16,0 3 0-1,3 0 1-15,0-1 0 16,0-1 0-16,0-1 2 15,3-3-1-15,-3-2 2 16,0-3 0-16,0-2 1 0,0-1-5 16,0 1 1-16,0 2 0 15,0 3 0-15,0 5 0 16,0 2 0-16,0 1 0 16,0 3 0-16,0-4 0 15,3 4 0-15,-3-6 0 16,0-3 2-16,0-2-1 15,0-3-1-15,0 0 1 16,0 1-1-16,0-4 0 16,3 1 0-16,0-1 0 15,-3-2 0-15,0 3-3 0,3-1 2 16,0 6 3-16,-3 2 1 16,3 6-4-16,0 3-1 15,0 4 1-15,0-2 2 16,3 0 0-16,0-8-1 15,-3-5-2-15,0-3 1 16,0-5 1-16,-3 0 0 16,0-3 0-16,6 3-9 15,-3 0-2 1,0-3-3-16,0 1 1 16,0-6-15-16,0-1-5 15,3-4-20-15,0-6-8 0,6-2-45 16</inkml:trace>
  <inkml:trace contextRef="#ctx0" brushRef="#br0" timeOffset="41792.9025">19635 6702 88 0,'-3'-5'35'0,"6"5"-27"0,-3-3 16 0,0 3 4 15,0 0-11 1,3 0-2-16,0 0-5 0,3 0-1 16,-3-3-5-16,0 3 6 0,3-2 5 15,0 2 2-15,0 0 1 16,0 0-5-16,0 0-3 16,3 0-1-16,0 0-1 15,3 0-2 1,0 0 1-16,-1-3 0 0,4 3 1 15,0-3-4-15,0 1-3 16,0-1 0-16,3 0-1 16,0 1 0-16,3-1 2 15,-1-2-1-15,4 2 2 16,0 1 0-16,0-1 1 16,0 0 0-16,2 1 0 15,1 2 0-15,0 0 0 0,-3 0-2 16,3 0 1-16,-4 0-2 15,1 0 2-15,0 0 0 16,-3 0 1-16,0 0 4 16,0 0 3-16,-4 0-6 15,4-3-3-15,0 3-1 16,0 0-1-16,3 0 0 16,0 0 2-16,5-3-1 15,-2 3-1-15,0 0 3 16,0 0 0-16,-1 0-1 15,1 0-2-15,0 0 3 16,0 0 0-16,-6 0 1 16,2 0 0-16,-2 3-2 15,0-3-2-15,-3 0 1 16,0 0-1-16,0 0 0 0,3 0 2 16,-1 0-1-16,4 0-1 15,0-3 1-15,0 3 1 16,3 0 1-16,-1 0 3 15,1 0-3-15,0 0 0 16,0 0 1-16,0 0 0 16,-1 0-2-16,-2 0 1 15,0 0-2-15,-3-2 2 16,0 2-4-16,-3 0 0 16,-1 0 3-16,1 0 1 0,-3 0-4 15,0 0-1-15,0 2 1 16,0-2 2-1,3 0 0-15,-1 0 2 16,1 0-2-16,0 0 2 16,0 3-4-16,3 0-2 0,0-1-1 15,0 1 3-15,-1 0 2 16,1-1 2-16,0 1-1 16,-3 0-2-16,0-1 1 15,0 1 1-15,0-1-3 16,-1 1 0-16,-2-3 1 15,0 0 0-15,-6 0 0 16,0 0 2-16,-3 0-1 16,0 3-1-16,0-1-2 0,0-2-1 15,0 3-9-15,0 0-3 16,0-1-1-16,0 1 2 16,0 0-8-16,0-1 0 15,2 1-16-15,1 0-5 16,-3-1-120-1,6 6 68 1</inkml:trace>
  <inkml:trace contextRef="#ctx0" brushRef="#br0" timeOffset="43898.137">21647 6718 132 0,'-6'-6'52'0,"3"6"-41"0,6-2 9 16,-3 2 2-16,0 0 2 15,0 0 5-15,0 0-9 16,0 0-2-16,0 0-10 16,0 0-5-16,0 0 0 0,0 0 0 15,0 0 1-15,0 5-5 16,0 6 1-16,0 2 0 16,0 5 2-16,0 9 3 0,-3 7 4 15,3 1-4-15,0 2-1 16,0 0 0-16,0 2 0 0,0 1 0 15,0 3 0 1,0 1-2-16,0 4-2 16,0 0 3-16,0-3 2 15,0 0 2-15,3-3 1 16,0-2-4-16,-3-1-1 16,3-2-3-16,-3 3-3 0,0 2 2 15,0 6 2-15,0 0 2 16,0-1 3-16,0 1-1 15,0-3 2-15,3-8-2 16,0-3 2-16,-3-5-6 16,3-2-3-1,0-1 1-15,-3 1 0 0,0-1 1 16,0 1 2-16,0 5 1 16,0 2 1-16,0 3-5 15,0 0 1-15,0 0 2 16,0 3 1-16,0-9 3 15,0 1 1-15,0 0-3 16,0-3-1-16,0 0-1 16,-3-2-2-16,3 2-2 0,-3 3 1 15,0-1 3-15,0 1 1 16,0 2-1-16,3 1-2 16,0-3-2-16,0 2 1 15,0-2 3-15,0-1 1 16,0 1-1-16,0-3 1 15,0 0-4-15,0 1 0 16,0-1 3-16,0 2 1 16,0 1-1-16,0 3-2 15,0-1-2-15,0 0 1 16,0-5 1-16,0 3 0 16,0 0 0-16,0-6 2 15,0 1-1-15,0-1-1 16,0 1-2-16,0-1 1 15,3 3 3-15,-3 3 1 0,0-3-6 16,3 3 0-16,-3-3 1 16,3-3 1-16,-3-2 1 15,3 0 0-15,-3 0 0 16,3 0 0-16,-3 0-3 16,3 2 2-16,-3-5 3 15,3 3 3-15,0-3-4 16,-3 0-3-16,0 0-2 15,3-2 3-15,-3 2 0 16,0-2 3-16,0-1-1 16,0 3-1-16,0 1 1 15,0-1-1-15,0 3-3 16,0-1 2-16,-3 4 1 16,3-1 0-16,3-2-3 0,-3 3 2 15,0-4 1-15,0 1 0 16,3-5 0-16,0-1 0 15,0-2 0-15,0 5-3 16,0-2 2 0,-3-1 1-16,0-5 0 15,3-2 0-15,-3 0 0 16,0-3 0-16,0 0 0 16,0-3-3-16,0 0 2 15,0-5 3-15,0 5 1 16,-3 1-4-16,0-4 1 15,0 4 0-15,-3-4 0 16,0 1 4-16,0-3 2 16,-3 0 0-16,0 0-1 15,1 0-3-15,-4 0 1 0,-3 0-2 16,-3 0-1-16,0 0 1 16,3 3 1-16,-3-1-1 15,3-2 2-15,0 0-4 16,1 0 0-16,-1 0 3 15,0 0 1-15,0-2-1 16,0 2 1-16,0 0-4 16,0 0 0-16,3 0 3 15,-2 0 1-15,2 0-1 0,-3 2-2 16,0 1 3-16,0-3 0 16,3 3-4-16,-3-1 1 15,3-2 2-15,-3 3 1 16,1-1-1-16,-1 1-2 15,0 0 3-15,0-1 0 16,-3 1-1 0,0-3-2-16,-3 0-2 15,0 0-1-15,1-3 4 0,-1 3 3 16,3 0-3-16,-3 0-1 16,0-2 0-16,0 2 2 15,1 0-3-15,-1 0 0 16,0 0 1-16,0 0 0 0,0 0 0 15,0 0 2-15,1 0-3 16,2 0 0-16,0 0 1 16,0 0 0-16,0 0 0 15,3 0 0-15,0 2 0 16,0 1 2-16,1 0-3 16,-4-3 0-16,0 0 1 15,0 2 2-15,0 1-1 16,3-3-1-16,-3 0 1 15,4 3-1-15,-1-1-3 16,0-2 2-16,-3 0 1 16,0 3 2-16,0 0-3 15,0-1 0-15,0 1 1 16,1-1 2-16,-1 4-1 16,0-4-1-16,0 1 1 15,0 2-1-15,0-2-3 0,-3 0 2 16,7-1 1-16,-1 1 0 15,0 0 0-15,0-1 2 16,0 1-3-16,0 0 0 16,3-1-1-16,-3 1 0 15,1-3 4-15,-1 0 1 16,-3 0-4-16,0-3 1 16,0 1 0-16,-3-1 0 15,-3 3 0-15,-2 0 0 16,-4 0 0-16,3 3 2 15,-3 2-3-15,4 0 0 16,-1 3 1-16,0 3 2 16,3 2-3-16,0 0 0 15,1 0-1-15,-1 1-2 0,3-1-8 16,0-3-3-16,0 1-21 16,3-3-7-16,6-3-76 15,1-7-46 1,-7-6 75-16</inkml:trace>
  <inkml:trace contextRef="#ctx0" brushRef="#br0" timeOffset="49781.5339">16418 4982 128 0,'0'-5'49'0,"-3"5"-38"0,3-5 10 0,0 5 2 16,0 0-7-16,0 0-1 16,0 0-3-16,0 0 2 15,0 0-7-15,0 0 0 16,0 0 3-16,0 5-4 0,0 3-1 0,-3 5-2 15,0 3-3 1,0 2 3-16,0 6 0 16,0 0-1-16,0 2 1 15,0 1-2-15,3-3 2 0,0 0-2 16,0-1-1-16,0 1 1 16,3 0-1-16,-3 2 0 15,3 4 2-15,0 1-3 16,-3 1 0-16,0 2-1 15,0 6 0-15,0-3 4 16,0-2 1-16,0-4-1 16,0-2 1-16,0-2-2 15,0-1 2-15,0-2 0 0,0 0 1 16,-3-3-2-16,3 3 1 16,0 2-2-16,0 4-1 15,0 1-2-15,-3 4-1 16,0 4 2-1,0-2 2-15,0 0 2 16,0-5 1-16,0 0-2 16,3-6 1-16,0 1-4 0,0-1 0 15,0 1-1-15,0-1 0 16,0 3 4-16,3 6 1 16,-3 2-4-16,0 5 1 15,0 3 0-15,0-5 2 16,0-3 1-16,0-3 1 0,0-2 0 15,-3-3 2 1,0-2-3-16,3-4-2 0,0 1 2 16,-3-3 0-16,3 3-4 15,-3 0-1-15,0 2 1 16,0 3 2-16,0 3 0 16,0 5 2-16,0 0-4 15,0-2 0-15,3-4 1 16,-3-1 2-16,0-1 1 15,0-3 1-15,0 1-2 16,0-1-2-16,0-2-2 16,0 2-1-16,0 1-1 15,0-1 3-15,0 3 0 16,0-5 3-16,0-5-1 0,0 7-1 16,3-5 1-16,-3 8 1 15,3-5-1-15,0 3-1 16,0-4-2-16,0 12-1 15,0-9 2-15,0 6 2 16,0-5 0-16,0 4 2 16,0-4-4-16,0 5 0 15,0-6 3-15,0 6 1 16,0-6 1-16,-3 3 0 16,3-5-5-16,0 5 1 15,0-5-2-15,0 2 0 16,0-4 2-16,0 1 0 15,0-4 0-15,0 5 0 16,0-6 0-16,0 9 0 16,0-6 0-16,3 8 0 15,0-5-3-15,0 5 0 0,-3-5 4 16,0 5 3-16,0-5-3 16,0 5-1-16,0-5 0 15,0 2 0-15,0-2 0 16,0 2 0-16,0-5 0 15,0 6 0-15,0-3-3 16,3 8 2-16,-3-6-1 16,3 14 0-16,0-9 0 15,0 4 0-15,0-6 2 16,-3-3 2-16,0-2-6 16,0-5 1-16,0-3-12 0,3-6-6 15,0 1-52 1,3-3-53-16,0-3 34 15</inkml:trace>
  <inkml:trace contextRef="#ctx0" brushRef="#br0" timeOffset="52978.3606">16391 4916 104 0,'3'-3'41'0,"0"3"-32"0,0 0 11 0,-3 0 2 0,3 0-4 16,3 0 2-16,0 0-7 15,3 0 0-15,-1 0-8 16,4 0 1-16,0 0 4 0,0 0-6 15,0 0 0-15,3 0 0 16,0 0 2-16,3 0-1 16,0 3 2-16,-1-3-2 15,1 0 0-15,0 0-1 16,0 0 0-16,0 0-2 16,0 0 1-16,0 0 0 15,-1 0 1-15,4 0 0 16,0 0 0-16,0 0-2 15,0 3 1-15,3-1-2 16,-1 1 2-16,1 0 0 0,-3-1 1 16,3 1-2-16,-3-1-2 15,0 1 3-15,-1 0 2 16,1-1 0-16,0-2 0 16,0 0-3-16,0 0 1 15,-3 0-2-15,2 0-1 16,1 0 1-16,0 0-1 15,0 0 0-15,3-2 2 16,0-1-1-16,-1 0 2 16,7 3-4-16,-3-2 0 15,3 2 3-15,-1 0 1 0,1 0-1 16,0 0-2-16,0 0 3 16,-3 0 0-1,-4 0-1-15,1 0-2 16,-3-3-4-16,0 1 0 0,0 2 2 15,0 0 1-15,-1 0 5 16,4 0 2-16,0 0-5 16,3 0 0-16,0 0-1 15,-1 0 2-15,4 0-1 16,-3 0-1-16,0 2-2 16,-3 1 1-16,2-1 1 15,-2 1 2-15,0 2-1 16,-3 1 2-16,0-4-4 15,-1 1 0-15,-2 0 1 16,0-1 0-16,3 1 0 16,-3 2 0-16,0-5 2 0,3 3 1 15,-4-3-4-15,4 0 1 16,-3 0 0-16,0 0 0 16,0 0-3-16,0 0 2 15,-3-3 3 1,-1 3 1-16,-2 0-1 0,0 0-2 15,0 0 1-15,-3 0 1 16,-3 0-1-16,3 0-1 16,-3 0 1-16,0 0 1 15,3 0-3-15,0 0 0 16,0 0 1-16,0 3 0 16,0-3-3-16,-1 3 0 0,-2-1 4 15,0 1 3-15,0-1-6 16,-6-2 0-16,3 3 0 15,0 2 3-15,-3 1 0 16,3-1-1-16,0 3 1 16,0 3 1-16,-3-1-3 15,0 3-2-15,0 3 2 16,0 5 0-16,0 1 3 16,0 4 1-16,0 0-4 15,0 1-1-15,-3 5 1 16,3-1 0-16,-3 1 3 15,3 0 1-15,-3 5-4 16,3 5 1-16,0 6-2 16,0 0 0-16,0-3 2 15,0-1 0-15,0-1 0 0,0-6 2 16,-3-3-3-16,3-2 0 16,0-3 3-16,0 3 1 15,-3 0-1-15,3-1-2 16,-3 4 1-16,3 2-1 15,0-5 0-15,0-1 0 16,-3 1 0-16,3-3 0 16,0 0-3-16,0 3 2 15,0-6-1-15,3 1 0 16,0-1 4-16,0-2 1 16,0 0 1-16,0 0 2 0,0-3-3 15,0 3 0 1,-3 0-1-16,3 2 1 0,-3-2-2 15,3 2-1 1,-3 1 1-16,6 2-1 0,-3 0 0 16,0-3 0-16,0 4 0 15,0-4 0-15,0 0 4 16,0-2 5-16,-3 0-5 16,3-3-2-16,-3 0-1 15,0-2-1-15,0 2 0 16,0 0 0-16,0 0 0 15,0 3 0-15,0 3 0 16,0-1 2-16,-3 1-1 16,3 2-1-16,0 0 1 0,0 3-1 15,0-1 0-15,0 1 0 16,3-5 0-16,-3-1 2 16,0-2-1-16,0-3-1 15,0 0 1-15,0 0 1 16,0-2-1-16,0 2-1 15,0 0 1-15,0 3-1 16,-3 2-3-16,3-2 2 16,0 0 1-16,0 3 2 15,0-4-3-15,-3 1 0 16,0 3 1-16,0 2 0 16,3 0 0-16,0-3 0 0,-3-2 0 15,3 0 0-15,-3-3 0 16,3 0 0-16,0-5 0 15,0 0 0-15,-3 0 0 16,6 0 0-16,-3-3 0 16,0 3 0-16,-3 2-3 15,3 4 2-15,-3-1-1 16,0 3 0-16,0-3 2 16,3 0 0-16,0-3 0 15,-3-2 2-15,0 0-3 16,3-3 0-16,-3 1-1 15,3-1 0-15,0 0 2 0,0 3 0 16,-3 0 0 0,3 2 0-16,-3 1-3 15,0-3 2-15,0 0 1 0,0 2 2 16,0-2-3-16,3 0-2 16,-3 0 2-16,3 2 0 15,0 1 1-15,3 2 0 16,-3 0 0-16,3 3 0 15,-3-6 0-15,0 4 2 16,0-4-3-16,0 3 0 16,0-2 1-16,0-3 0 15,0 0 0-15,3-1 0 16,-3 1 0-16,0 0 0 0,0 0 0 16,3 3 0-1,0-1-3-15,-3 1 2 16,0-3-1-16,0-1 0 15,0 1 4-15,3-3 1 16,-3-2-1-16,0-3-2 0,-3-3 1 16,3 3-1-16,-3-2-3 15,0-1 2-15,0-3 1 16,0 4 0-16,0-4 2 16,0 4 1-16,-3-4-1 15,1 1 1-15,-4 0 0 16,0-3 3-16,-3 0-3 15,0 0-2-15,-3 0 0 0,0 0 1 16,0-3-3 0,-3 0 0-16,0 1-1 15,1-1 0-15,-1 0 2 16,-3 1 2-16,0 2-1 0,0-3 2 16,3 0-2-16,-2 1-1 15,2 2 1-15,-3 0-1 16,-6 0 0-16,-3 0 0 15,4 0-3 1,-4 0 2-16,0 0 1 0,0 0 2 16,3 0 1-16,1-3 1 15,5 1-5-15,-3-1 1 16,0 0 2-16,0 3 1 16,4 0-4-16,-1 3 1 0,-3 0 0 15,0 2 0-15,0-3 0 16,-3 1 2-16,-2-3-1 15,-1 0-1-15,0 0 1 16,0-3-1-16,1 1 0 16,-1-1 0-16,0-2-3 15,3 2 0-15,1 1 4 16,2 2 1-16,0 0-3 16,0 0 1-16,0 2 0 15,3 1 0 1,1-3 0-16,-1 0 2 0,0 0-3 15,0 0 0-15,-3 0 1 16,-2-3 0-16,-1 1 0 16,-3 2 0-16,0 0 0 15,0 2 2-15,1 1 1 16,-1 2 1-16,0 0-2 0,0 3 1 16,1 0-2-16,2 0-1 15,0-2 1-15,0-1 1 16,0-2-3-16,1-3 0 15,-4 0 1-15,0 0 0 16,3 0 0-16,4-3 0 16,5 3-9-16,0-3-2 15,6 3-36-15,3-2-16 16,0 4-56 0</inkml:trace>
  <inkml:trace contextRef="#ctx0" brushRef="#br0" timeOffset="54689.2434">18927 3151 152 0,'0'-5'57'0,"0"5"-44"0,-3-3 5 0,3 3 1 15,-3 0 0-15,0 0 1 16,-3 0-7-16,0 3-3 15,-3 2-5-15,-3 6-4 0,0 5 0 16,0 7 1-16,3 4 1 16,3 2-1-16,3-3-2 15,3 1 1-15,3-3 1 16,3-11-1-16,3-2 2 16,0-3 0-16,0-8 3 15,0-6-1-15,0-2 0 0,0-5-6 16,0-3 1-16,-3 0-2 15,0-8-2-15,0 6 0 16,-3 2 3 0,0 3 0-16,0 2 3 15,0 9-3-15,-3-4 0 16,0 6 1-16,3 11 0 0,3 5 2 16,0 2 3-16,3 1-4 15,-1-1-1-15,1-2 0 16,3-3 2-16,0-2-6 15,0-6-1-15,-3-2-27 16,0-6-11-16,0-5-44 16</inkml:trace>
  <inkml:trace contextRef="#ctx0" brushRef="#br0" timeOffset="54970.1727">19079 2889 180 0,'3'16'68'0,"0"0"-52"0,3 10 6 0,0-10-1 16,-1 6-5-16,1 1 3 15,0 1-6-15,0 5 0 16,0 3-8-16,0 0-3 0,0 2-1 15,-3-2-4-15,0-6 0 0,0-2-23 16,0-3-10-16,0-5-39 16,-3-5-36-1,3-6 40-15</inkml:trace>
  <inkml:trace contextRef="#ctx0" brushRef="#br0" timeOffset="55174.4201">19213 3104 180 0,'0'0'68'0,"0"2"-52"0,6 4-5 15,-1-1-4-15,-2 3 9 16,3 5 7-16,-3-5-7 16,3 5-2-16,-3 0-8 15,3-2-4-15,0 2 1 0,0-8-15 0,-3 3-7 16,0-5-50-1,0-6-48-15,0-2 34 16</inkml:trace>
  <inkml:trace contextRef="#ctx0" brushRef="#br0" timeOffset="55322.7503">19230 3006 228 0,'-14'-11'85'0,"14"8"-66"0,0 1-1 15,0 2-3-15,0 0-16 16,0-3-5-1,6 3-2-15,2-2 4 16,4 2-38-16,0-3-13 0,9 0-28 31</inkml:trace>
  <inkml:trace contextRef="#ctx0" brushRef="#br0" timeOffset="55773.9823">19394 2992 176 0,'-3'3'68'0,"6"-3"-52"0,-6 5 1 16,3 1-2-16,-3 2-6 16,3 5 0-16,-3 0-5 15,0 0-3-15,0 6 0 16,0-3-1-16,3 0 0 0,3-3 0 0,0 3 0 16,0-8 2-16,3-3 1 15,-3-2 1-15,3-3 0 16,0-3 0-16,-3-2 2 15,0 2-3-15,0-5-2 16,0-3-3-16,-3 4 1 16,0 1 1-16,0 1 0 15,0 2 0 1,0-5 2-16,0 6-3 0,3 2-2 16,3 2-1-16,3 6 0 15,0 6 3-15,3-1 0 16,0 3 3-16,-1 5 3 15,-2 3 11-15,-6 2 5 0,-3 1 0 16,-3-1 2 0,-3-2-13-16,-2-6-3 0,-1-2-3 15,-3-5 2-15,3-3-8 16,-3-6 0-16,0-4-24 16,0-4-8-16,6-4-14 15,0-6-5-15,6-5-37 16</inkml:trace>
  <inkml:trace contextRef="#ctx0" brushRef="#br0" timeOffset="56115.2164">19513 3016 180 0,'6'11'68'0,"0"-3"-52"0,0 5 8 16,-3-8 2-16,-3 3-4 0,0 0 1 15,0 0-10-15,0-3-5 16,0 1-5-16,0-6-3 0,0 0 3 16,0 0 0-16,0 0 1 15,0-6-2-15,3-2-2 16,0-5-4-16,3 0-2 16,0 0 0-16,3 0 4 15,0 5-1-15,3 0-1 16,3 5 3-16,-4 6 2 15,4 5 0-15,-3-3 2 16,0 5 0-16,-3 1 1 16,0 0-2-16,-3-1-2 15,0 1-8-15,0-1-3 16,-3-2-29-16,0 0-12 0,3 0-37 16</inkml:trace>
  <inkml:trace contextRef="#ctx0" brushRef="#br0" timeOffset="56610.4553">19826 2974 180 0,'0'3'68'0,"3"-1"-52"0,0 6 6 0,0-5-1 16,0 2-7-16,0 0 4 16,6 1-3-1,0 2-9-15,2-8-1 0,1 0 1 16,-3 0-3-16,0 0 0 15,0-6 1-15,0 1 0 16,-3-3-5-16,-3 0 1 16,-3 0-5-16,-3 0-1 15,-3 0-6-15,-3 3 0 0,0 2 1 16,-3 3 5-16,-3 3 1 16,3 5 0-16,1 5 4 15,-1 3 2-15,3 3 4 16,3-4 2-16,3 4-1 15,0-3 1-15,6-3-2 16,3 0 2 0,3-2-4-16,3 0-2 0,2-9-9 15,4-2-3-15,3-2-27 16,0-6-13-16,0 2-33 16</inkml:trace>
  <inkml:trace contextRef="#ctx0" brushRef="#br0" timeOffset="57015.9483">20061 2966 176 0,'-6'-11'66'0,"0"9"-52"0,-3 2 8 0,6 2 1 16,0 1-10-16,-3 2 0 15,0 3-7-15,0 6-2 16,0 1-2-16,0-1-2 0,3 1 1 16,3 1-1-16,3-2 0 15,3-1 0-15,0-3 2 16,3-2-3-16,3 0 0 15,-3-8 5-15,3-8 5 16,-3 0-1-16,0-5 1 0,-3-3-5 16,-3-5-3-1,-3-5 0-15,-3-3 1 16,-3-6-3-16,-3-2 0 0,-3 0 1 16,-3 3 0-1,0 5 0-15,3-1 0 0,3 9 0 16,3 5 2-16,3 6-8 15,3 7-1-15,3 14 6 16,6 15 5-16,6 11 0 16,6 8 3-16,0-8-2 15,0 0 2-15,3-5-4 16,2-3-2-16,-2-2 2 16,0-6 0-16,-3-5-59 0,0-6-26 15,-4-4-12 1</inkml:trace>
  <inkml:trace contextRef="#ctx0" brushRef="#br0" timeOffset="58265.8178">19138 3381 144 0,'-3'6'55'0,"3"-4"-43"0,3 4 8 0,0-1 2 16,0 3-7-16,0 2 0 0,0 6-7 15,3 3-3-15,0 5-2 16,0 5 2-16,3 8 1 0,0 13 2 15,-3 6 2-15,0 2 4 16,0 3 1-16,-3 0-2 16,-3-1 2-16,0 4-2 15,0 2 2-15,0 0-2 16,-3-8 0-16,0-2-5 16,0-6 0-16,-3-2-5 15,-3-1-2-15,-3 1 2 16,0 0 2-16,0-1-2 15,-3 1-2-15,-3-3 0 16,1-3-1-16,-4-2 2 16,-3-3 1-16,0-3 5 15,0 1 3-15,-3-3-2 16,-2-3 2-16,-4-3-6 0,0-2-1 16,0 0 0-16,1-3 0 15,-1-3-2-15,3-2 1 16,3-2-4-16,4-7 0 15,2-1 1-15,3-1 0 16,3-2-7-16,3-3-3 16,3 0-5-16,0 0-2 15,3-3-1-15,0 0-2 16,3 1-6-16,0-4-1 16,3-1 1-16,3-7 1 0,3 1 0 15,0-5 4 1,3-4-11-16,3-4-2 15,0 5 11-15,-3 0 8 0,0 2 14 16,0 6 8 0,-3 2 21-16,0 3 9 0,-3 6-1 15,-3 2-1-15,-3 5-12 16,-3 8-1-16,-3 3-13 16,-3 5-5-16,-3 3 12 15,-3 5 9-15,0 3-13 16,3 2-4-16,1 3-5 15,5-5 0-15,0-5-2 16,6-4-1-16,3-4 1 16,3-3-1-16,6-6 0 0,3-2 0 15,5-2 0-15,4-4 0 16,3-2-9-16,3 0-2 16,3-2-38-16,2-1-18 15,-2-5-40 1</inkml:trace>
  <inkml:trace contextRef="#ctx0" brushRef="#br0" timeOffset="59643.0539">20094 3569 156 0,'-9'-5'57'0,"9"8"-44"0,-3-1 10 16,3-2 7 0,0 8-9-16,3 8-4 15,0 0-1-15,3 2-9 0,3 4 0 0,2-1 0 16,1-3-1-16,3-2-1 15,3-5-1-15,0-3 2 16,0-3 1-16,-3-5 1 16,0-5-2-16,-3-3-1 15,-4-5-1-15,1-3 2 16,-3 0-5-16,0-3-1 16,-3 3 0-16,-3 3 2 0,0 0-1 15,0 5 2 1,-3-3 2-16,3 1 2 0,0 7-3 15,0 1-1 1,0 2-3-16,3 5-1 0,0 5 1 16,3 1 0-16,0 2 0 15,3-5 0 1,0 3-11-16,-3-1-3 0,3-2-13 16,-3-2-5-16,0-4-30 15,0-2-56 1,3-5 21-16</inkml:trace>
  <inkml:trace contextRef="#ctx0" brushRef="#br0" timeOffset="60006.6326">20359 3535 176 0,'0'2'66'0,"0"4"-52"0,6 2 6 0,-4-3-1 15,4 3-7-15,-3 3-2 16,0-1-1-16,0 6 1 15,-3-8-5 1,0 3-3-16,0-4 1 0,0-1-2 0,0-4 2 16,0-2-2-16,0-2 2 15,0-6 0-15,3-3 1 16,3-2-2-16,0-6-2 16,0 1-2-16,3-1 1 15,0 1 5-15,3 7 5 16,0-2-1-16,0 3 1 0,3 4-3 15,0 12 1-15,-1 4-2 16,1-2 0-16,-3 5-1 16,0 0 0-16,-3 1-9 15,0-1-4-15,0-2-20 16,0-1-6-16,0 1-46 16,0-6-42-1,6-5 43-15</inkml:trace>
  <inkml:trace contextRef="#ctx0" brushRef="#br0" timeOffset="60423.7513">20740 3432 192 0,'-6'-6'71'0,"0"6"-55"0,3 0-5 15,-3 6 30 1,0 2-14-16,-3 5-8 0,0 3-7 15,3 2-7-15,3 1-6 0,0 2 0 16,3-3 1-16,3-2 0 16,0 0 0-16,3-3 2 15,0-2-1-15,3-11 2 16,0 0-2-16,0-5-1 16,0-6 1-16,-3 3 1 15,-1-2-1-15,1-4-1 16,-3-2 1-16,0 1-1 15,-3 1 0-15,0 4 2 16,0 2-3-16,0 3 0 16,0 5 1-16,3 5 2 15,0 3 1-15,3 5 3 16,3 0-3-16,0 0 0 0,0 1-3 16,3-4-3-16,-3 1-7 15,3-3-2-15,-3 2-17 16,0-4-9-16,0-1-29 15,0-5-45 1,-3-5 27-16</inkml:trace>
  <inkml:trace contextRef="#ctx0" brushRef="#br0" timeOffset="60710.9009">20859 3228 156 0,'0'-3'57'0,"3"3"-44"0,0 0-1 0,-3 0-3 15,3 3 0-15,3 5 5 16,-1 5 5-16,1 8 3 16,3 6-11-16,0 4 7 0,0 4 2 15,0 2-4-15,0-3 1 16,-3-2-8-16,3-3-1 15,-3-2-9-15,0-4-4 0,0-4-2 16,0-3-1-16,0-3-28 16,-3-5-12-16,-3-8-48 15</inkml:trace>
  <inkml:trace contextRef="#ctx0" brushRef="#br0" timeOffset="60911.113">21034 3413 200 0,'0'5'77'0,"6"-2"-60"0,3 10 6 15,-6-2-1-15,0 2-6 16,3 3 3-16,0 3-10 16,-3-4-3-16,0-1-4 15,0-1-2-15,0-3 3 0,0-2-33 16,0-2-14-16</inkml:trace>
  <inkml:trace contextRef="#ctx0" brushRef="#br0" timeOffset="61085.3723">21019 3307 256 0,'-15'-5'96'0,"15"2"-75"0,-2 1-1 0,2 2-4 15,2-3-17-15,1 3-3 16,3 0-12-16,3 0-4 0,3 0-50 16,3 0-19-16,6-5 8 15,3 2 6 1</inkml:trace>
  <inkml:trace contextRef="#ctx0" brushRef="#br0" timeOffset="61535.1372">21228 3307 176 0,'-9'8'68'0,"6"-2"-52"0,-6 1 6 16,6-1 1-16,-3 2-5 16,0 5-1-16,0 3-7 15,0 8-2-15,0 2-4 16,3 1-1-16,3-1 3 0,0-2 3 0,3-6 2 16,3-2-1-1,0-5 1-15,3-6-6 0,-3-5-3 16,0-5-4-16,0-3-1 15,0-3-9 1,-3-2-3-16,0 0 8 0,-3-3 3 16,0 0 4-16,-3 3 2 15,0 0-8 1,0 2-1-16,3 3-5 0,0 5-3 16,0-2 6-16,3 10 3 15,3 3 4-15,3 11 1 16,3 2 5-16,-1 3 5 15,1 2 15-15,-3 3 9 16,-3 3 0-16,-3 5 1 0,-6-8-13 16,-3 0-3-16,-6-2-10 15,-2-3-3-15,-4-6-3 16,-3-7 1-16,-3-3-20 16,0-8-6-16,0-6-12 15,7-4-6-15,2-6-16 16,6-5-6-16,9-6-30 15</inkml:trace>
  <inkml:trace contextRef="#ctx0" brushRef="#br0" timeOffset="61881.2287">21284 3350 204 0,'0'16'77'0,"6"-3"-60"0,3 3 2 0,-3-6-4 16,0 3 7-1,0-2 6-15,-3 2 5 0,0-2 3 16,-3-3-20-16,0-3-3 0,0 0 1 16,0-5-6-16,0 0 0 15,0-2-6-15,0-6-4 16,0-3-4-16,0-2 1 16,0-3-6-16,3 0-1 15,0-2 2-15,3 4 4 16,0 4-2-16,3 7 3 15,0 6 7-15,3 5 6 16,0 5-2-16,-1 0-1 16,1 0 0-16,0 1 1 15,-3-4-3-15,0 1 0 16,0-1-10-16,0-2-5 16,3-2-41-16,-3-4-17 0,3-2-44 15</inkml:trace>
  <inkml:trace contextRef="#ctx0" brushRef="#br0" timeOffset="62258.1435">21588 3321 228 0,'-9'0'85'0,"6"2"-66"0,6 1-6 16,0-1-4-16,3 4 12 0,0-1 8 15,3 0-3 1,0 1-1-16,0-4-14 15,0-2 0-15,2 0 0 0,1-2-4 0,0-4-2 16,-3-2-2 0,-3-2-3-16,0-1-4 0,-3 3 0 15,-3-5-3 1,-3 2 0-16,-3 4-5 0,-3 1-3 16,-3 6 6-16,0 3 3 15,-2 7 1-15,2 4 1 16,0 2 5-16,3 5 3 15,6-5 3-15,3 2 3 16,6 1-5-16,0-1-3 16,3-2-1-16,3-3 1 15,2-2-21-15,4-6-7 0,3-5-18 16,0-2-5-16,0-6-42 16,0-3-30-1,-1 0 55-15</inkml:trace>
  <inkml:trace contextRef="#ctx0" brushRef="#br0" timeOffset="62630.6055">21862 3270 212 0,'-6'-18'82'0,"-3"15"-64"0,6 0 13 16,0 6 1-16,-3 2-13 15,-3 3-1-15,0 6-12 16,3 7-4-16,0 3-2 16,3 2 0-16,3-2 2 0,3-3 1 15,3-3 1-15,3-4 0 16,3-4 2-16,3-4 1 15,0-9 1-15,-3-5-2 0,0-3-1 16,-4-10-3-16,-2-3 1 16,-3-5-4-16,-6-5-2 15,-3-3-5-15,-5 0 0 16,-7-3 2-16,-3 3 3 16,3-3 2-16,0 9 1 15,3 7-3-15,3 3 2 16,6 7-1-16,0 7-2 15,6 7 0-15,6 7 0 16,3 9 5-16,3 8 3 16,12 8-1-16,0 10-2 15,3 1 2-15,-1-1 0 16,1-5-1-16,6-3 1 16,-3 1-31-16,0-14-13 0,2-10-72 15</inkml:trace>
  <inkml:trace contextRef="#ctx0" brushRef="#br0" timeOffset="64763.0777">20016 3649 180 0,'0'-3'68'0,"3"3"-52"0,-3 3 12 0,0-3 5 16,0 0-6-16,0 0-1 15,0 0-6-15,0 0-2 0,0 0-10 16,0 2-1-16,-3 1 3 0,0 0 0 16,0-1 2-16,-3 1-2 15,0-1 1-15,0 1-2 16,-2 2 0-16,-1 1-5 15,-3 2-1-15,0 2 1 16,-3 1 0-16,0 2-5 16,0 0-1-16,0 1 1 15,3-1 0-15,0 0 1 16,-2 3 2-16,-1 0-1 16,0 0-1-16,0-1 1 15,-3 4 1 1,0 0-3-16,0 2 0 0,0 0 1 15,4 0 0-15,-4 0 0 16,3 6 0-16,-3-1 0 16,3 6 0-16,0 5-3 15,0 0 2-15,0 0 1 0,1 0 2 16,-4 0-3 0,3 0-2-16,0 0 4 0,3-10 1 15,3-4 0-15,-3 12 1 16,-3 12-4-16,0 1 0 15,1 2 1-15,-1-7 0 16,0-4 0-16,3 1 2 16,0 2-3-16,0-2 0 15,0-3 1-15,0 3 2 16,0 2-3-16,0 0 0 16,-2 3 1-16,-1 3 0 0,0-3 0 15,0 0 2-15,0 0-1 16,0 0-1-16,0-3 1 15,3 1-1-15,-3 2 0 16,4 2 0 0,-1 1-3-16,0 2 2 15,0-5 3-15,3-3 3 0,0 1 2 16,0-4 1-16,3-1-4 16,0-1-1-16,0 0-1 15,0 2-2-15,0 4 1 16,3-12-1-16,0-4 0 15,0 10 0-15,0-8-3 16,0 8 0-16,0-8 8 0,3 11 4 16,0-8-4-16,0 7-1 15,0-7-2 1,3 10-2-16,0-7 1 0,0 10-1 16,0-8 0-16,3 5 0 15,0-8 2-15,3 4 3 16,-3-7-2-16,3 6 0 15,-3-5-1-15,3 5 1 16,0-8-2-16,3 11 2 16,-3-8-2-16,3 5-1 15,-3-6 1-15,-1 4 1 16,1-6-1-16,3 0 2 16,-3-5-4-16,3 0 0 15,-3-6 1-15,3 3 0 0,-3-2 0 16,0 7 2-16,0-2 1 15,-3-3 1-15,0-2-2 16,0-1-2-16,0-2 1 16,0-3 1-16,-1 1-3 15,-2-4 0-15,0-2 1 16,0 0 0-16,0 0 0 16,-3 0 2-16,0-3-3 15,0 1 0-15,0-1 1 16,0 0 2-16,0 0 1 15,0-5 1-15,0 0-2 16,0 0-2-16,0 0 1 16,0 0-1-16,0 0 2 15,0 0 1-15,0 0-6 16,0 3 0-16,0 0 1 16,0-9 1-16,0 4 1 0,-3-6 0 15,0 3-3-15,-3-6 2 16,1 0-1-16,-4 6 0 15,0 0-3-15,-6-6 1 16,3 3-3-16,-6-8 2 16,3 3-2-16,-6-3 0 15,6 3 1-15,-2 0 4 16,2 2 1-16,0 3 3 16,3 0-1-16,3 0-1 0,0 3-2 15,3 0-1-15,0 2-1 16,3 1 0-16,0-1 0 15,9 3 3 1,0 0 0-16,9 8 1 16,-3-3 0-16,12 8 2 15,-3-2-1-15,5 13 2 16,-5-6-2-16,3 1 2 0,-3-3-2 16,0-6 2-16,-4 1-4 15,-2-6 0-15,0 0 1 16,-3-5 0-16,0 0 0 15,-3-10 2-15,0 2 3 16,-3-11 2-16,0 4-3 0,-6-12-3 16,0 6-9-16,0-6-3 15,0 6 4-15,0 3 3 16,0 2-10-16,0 0-6 16,0 3-20-16,3 2-10 15,-3 1-79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9:41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2773 9506 168 0,'0'-7'63'0,"0"4"-49"0,0 3 9 0,0 0 5 15,3 5-12 1,3 8 6-16,0 11 2 16,-6 8-13-16,0 5 10 0,0 5 2 15,0 1 0-15,0-4-2 16,0-7-7-16,0 5-1 15,0-5-6 1,0-8-4-16,0-6-2 16,-3-7 4-16,3-6 1 15,0-8-7-15,-3-10-4 16,0-5-6-16,3 2-4 16,3-5 2-16,3 0 2 15,0 2 5-15,6-2 1 16,6 10 0-16,5 6 1 15,1 5 3-15,-6 5 2 16,0 8 4-16,0 3 7 16,-6 3 2-16,-3-1 4 15,-6 1 1-15,-3-1-4 16,-6 1 1-16,-6-1 2 16,-15-7 1-1,-3-6-68 1,6-2-1-1,4-3-6-15,5 0-19 16,12-3-58 0</inkml:trace>
  <inkml:trace contextRef="#ctx0" brushRef="#br0" timeOffset="1">3029 9819 160 0,'0'2'60'0,"0"1"-47"0,0-6 8 0,0 3 2 15,0 0-1-15,6 3 4 16,0 0-5-16,0-1-1 15,3-2-11-15,3 0-1 0,6 0 2 16,-4 0-4-16,4-8 2 31,-3 0-1-31,-3 0 3 0,0 1-5 16,-6 1-1-16,-3-2-2 16,-3 0 1-16,-6-2-4 15,-3 2 0-15,-3 3 1 16,-3 2 0-16,-3 6-3 15,4 4 2-15,-10 1 1 16,6 6 0-16,3-1-3 16,3 3 2-16,3 0 1 0,3 0 2 15,3 2-3 1,6-2 0-16,6 0 1 0,3-3 2 16,3-2-6-16,6-3-1 15,6-3-27-15,-1-3-9 16</inkml:trace>
  <inkml:trace contextRef="#ctx0" brushRef="#br0" timeOffset="2">3371 9776 268 0,'-15'-5'101'0,"7"5"-78"0,2-8-7 0,0 13-8 15,0 1-2-15,-6 2 6 0,-3 2-4 16,3 3 0-16,-3 3-4 16,3-2-5-16,3 1 0 0,6-1 1 15,3-1 0-15,6-3-3 16,3-2 0-16,3-2 2 16,0-4 0-1,3-4-4-15,0-4-1 0,-3 1 3 16,-3-5 1-16,2-1 2 15,-5 0 2-15,-3 1-1 16,0 2-1-16,-3 0-2 16,0 3 1-1,0-1 1-15,0 12-20 16,9 2 17-16,0 5 8 16,-3 5 9-16,3 3 6 15,-3 6-4-15,-3-3 1 16,3 2 1-16,-6-2 3 15,-3-3-7-15,-9 3-3 16,-3-3-6-16,-3-8-2 16,-5-2-14-16,-1-8-6 15,0-3-24-15,0-3-11 16,0-8-17-16,3-2-7 16</inkml:trace>
  <inkml:trace contextRef="#ctx0" brushRef="#br0" timeOffset="2.7618">3499 9747 256 0,'-9'3'96'0,"9"5"-75"0,3-6-8 15,0 1-9-15,0 2 8 16,-3 3 8-16,3 0-5 15,-3-2-1 1,0 4-8 0,0-5-46-16,0 1-20 0,3-1-54 15</inkml:trace>
  <inkml:trace contextRef="#ctx0" brushRef="#br0" timeOffset="3.8637">3476 9657 268 0,'0'-10'101'0,"5"10"-78"0,-8-8-16 0,3 8-12 15,3 0-23-15,3 0-5 16</inkml:trace>
  <inkml:trace contextRef="#ctx0" brushRef="#br0" timeOffset="4.8637">3621 9750 224 0,'-3'13'85'0,"0"-2"-66"0,3-1-1 15,3-4-3-15,0 2 2 16,-3-3 4-16,0 0 1 16,0 0-2-16,0-5-10 15,0 0-6-15,0 0-1 0,3-2-4 16,3-6 0-16,-3 0-10 15,6-13-12 1,3 0 8-16,0 5 7 16,0 2 7-16,0 7 6 15,0 1 2-15,0 6 5 16,0 6 5-16,-1-4 0 16,1 11 1-16,-3 3-3 0,0-5 1 15,-3-1-9-15,3 1-4 16,-3 2-5-16,-6-2-1 15,3-1-31-15,-3-2-15 16,0-2-44 0,6 2-55-16,0-6 41 15</inkml:trace>
  <inkml:trace contextRef="#ctx0" brushRef="#br0" timeOffset="5.8637">3889 9766 244 0,'0'-6'90'0,"-3"12"-70"0,6-1-7 0,0 3-8 16,-3-8 10-16,0 8 10 16,3-3 0-16,-3-5 0 15,0 8-13-15,0 0-8 0,0 0 0 0,0-8-3 16,-3 5-1-16,3 1 1 16,0-6 1-16,6-3-8 15,-3-2-1-15,0-9-3 16,3 7-1-16,0-4-1 15,0-5 2-15,3 3-3 16,0 5-2-16,0 3 22 16,0 2 9-16,3-2 4 15,-3 5 0-15,-4 10-2 16,4 1-1-16,0-1-5 16,0 1-2-16,-3 2-6 0,0-2-3 15,0-1 0-15,-3 1-1 16,3 0-18-16,-3-3-8 15,0-1-37-15,-3-7-15 16,6 3-36 0</inkml:trace>
  <inkml:trace contextRef="#ctx0" brushRef="#br0" timeOffset="6.8637">4142 9755 272 0,'-12'0'101'0,"15"13"-78"0,6-5-9 0,-9 0-8 16,0 0 0-16,0 3 6 0,0-3-6 16,-3 0-1-16,3 2-3 15,0-2-19-15,-3 3-9 0,3-6-72 16,0 0-53 0,0-5 60-16</inkml:trace>
  <inkml:trace contextRef="#ctx0" brushRef="#br0" timeOffset="7.8637">4118 9649 300 0,'-6'-5'112'0,"9"0"-87"0,-3 10-9 16,3-2-9-16,-3-3-12 0,6 5 1 15,-3-5-27-15,3 5-11 16</inkml:trace>
  <inkml:trace contextRef="#ctx0" brushRef="#br0" timeOffset="8.8637">4288 9784 252 0,'-15'14'93'0,"15"-4"-72"0,9 1-6 0,-6-3-8 16,-3 0 6-16,0 0 6 15,3-1-5-15,-9-1-1 16,6-6-7-16,0 0-2 0,3-3 2 16,-3-2-3-16,6-3-2 15,3-3-3-15,-6-5 1 16,3-7-4-16,3 1-1 0,0 4 3 16,-3 2 1-16,3 5 2 15,-3 1 2-15,6 10 12 16,-1 3-1-1,-2 2 1-15,3 8-8 16,-3-2-2-16,-3 2 0 16,0-3 2-16,0 4-3 15,0-4-2-15,0 1-11 16,-3-1-4-16,3-2-33 0,3 0-12 16</inkml:trace>
  <inkml:trace contextRef="#ctx0" brushRef="#br0" timeOffset="9.8637">4654 9684 296 0,'-3'2'110'0,"-6"-10"-86"0,6 11-2 0,-3-3-5 16,0 3-7-16,-2 5 2 15,-4 5-4-15,0 0 0 16,0 0-5-16,3 6 0 0,3-3 3 15,0-3-5-15,6 0-3 16,6-2-2-16,0-1 0 16,0-2 5-16,3-5 1 15,6-3-3-15,-9-3-1 16,5 1-2-16,-2-6 0 0,9 2 3 16,-18-7 2-16,-6 3-7 15,12-1-3-15,-12 6-2 16,6-1 1-16,0 6-1 15,9-2 0 1,-3 7 3-16,3 8 5 0,-3 1 11 16,3 9 6-16,3 7 9 15,0 1 6-15,-9 1 6 16,3 2 3-16,-3 1-7 16,-9-1-4-16,-6 6-11 15,-12-16-3-15,-12 2-7 0,-2-7-4 16,-1-6-32-16,-3-8-15 15,7-2-39-15,-1-14-17 16,3-10-39 0</inkml:trace>
  <inkml:trace contextRef="#ctx0" brushRef="#br0" timeOffset="10.8637">5285 9678 180 0,'-6'0'68'0,"6"-7"-52"0,-3-1 10 0,3 8 4 0,-3-3-9 16,-3 3-2-16,3 5 0 15,-6 3 0 1,4 3-10-16,-4 2-5 0,3 6-1 15,0-1 4-15,3 6 4 16,3 0-6-16,0-1-1 0,9-4-2 16,3-6 1-16,-4-2 2 15,4-6 4-15,0-5 2 16,3-5 3-16,-3-3-5 16,0-3-1-16,-3-2-2 15,-6-5-1-15,-6-4 1 16,0 4 3-16,-3-1-9 0,-3 3-4 15,3 3-12-15,0 5-2 16,3 6-24-16,0-1-10 16,3 3-53-1</inkml:trace>
  <inkml:trace contextRef="#ctx0" brushRef="#br0" timeOffset="11.8637">5556 9438 276 0,'-30'-14'104'0,"27"14"-81"0,-6-10 5 0,3 10-2 15,-5 0-15-15,-4 8-1 16,0 2-4-16,0 12 1 0,3 12-4 16,0 11-4-16,3 5-2 15,3-13-1-15,6 6 3 0,3-1 2 16,0-8 4-16,0-7-18 15,0-3-8-15,0-9-25 16,3-1-8-16,-6-6-58 16</inkml:trace>
  <inkml:trace contextRef="#ctx0" brushRef="#br0" timeOffset="12.8637">5255 9663 304 0,'3'-3'112'0,"0"-8"-87"0,15 9-9 16,-3 2-11-16,6 0-6 16,9-3 0-16,3-5-4 0,5 0-1 15,7 0-94-15,0 0-43 16,2-2 48-16,-2-6 25 16</inkml:trace>
  <inkml:trace contextRef="#ctx0" brushRef="#br0" timeOffset="13.8637">5851 9644 188 0,'0'16'71'0,"3"-5"-55"0,0 12 9 0,-3-7 1 16,0 0 0-16,0 0 2 16,0 0-2-16,0-3 1 15,-3 0-15-15,3-2-5 0,-3-3 0 0,3 0 0 16,0-3 1-1,-3-2 0-15,0-3 0 0,3 0-7 16,0-11 0-16,0-2-14 16,3-8-7-16,0 7-5 15,3-7 0-15,3 3 14 16,0 5 6-16,0 2 4 16,-1 6 1-16,1 5 11 15,3 5 7-15,0 6-5 16,-3 4 0-16,-3-1-3 15,0 2-1-15,-3-6-1 16,0-2 0-16,3 0-2 16,-6-3-1-16,0 1-3 15,12-12-2 1,-3-2 1-16,3-10-1 0,3-1 0 16,5 3 0-16,-5 3 0 15,6 11-9 1,-3 10 7-16,3-1 3 15,-6 4 2-15,0 5 3 16,-3 0-3-16,-4 0 0 16,-2-3-1-16,-3 0-2 15,3-5-24-15,0 0-11 16,0-5-22-16,3-3-9 16</inkml:trace>
  <inkml:trace contextRef="#ctx0" brushRef="#br0" timeOffset="14.8637">6291 9694 280 0,'-3'-2'104'15,"3"4"-81"-15,6 12-19 0,0-9-14 0,0 0 15 16,3 6 10-16,0-6 5 16,0 0 3-16,-3-2-13 15,0 0-1-15,0-1-2 0,9-4-1 16,-3-1-1-16,-3 0-3 15,-6-7-26 1,0 2 13 0,-9-3-6-16,-3 3 3 0,-3 0 4 15,-3 6 3-15,-3 4 2 16,0 9 3-16,3 0-4 0,0 4 2 16,3-1 11-16,4-1 7 15,2 0 2-15,6 3 0 16,3 0-4-1,5 0-2-15,7-3-6 0,3 0-1 16,3-2 1-16,0-3 0 16,3-6-31-16,3-2-14 15,2-5-19-15,-5-6-6 16,3 6-32 0</inkml:trace>
  <inkml:trace contextRef="#ctx0" brushRef="#br0" timeOffset="15.8637">6506 9710 236 0,'0'21'90'0,"6"-13"-70"0,3 11 8 15,-6-11 0-15,-1 2-4 16,-4 4 3-16,2-4-11 16,5-2-2-16,-8 3-8 15,9-6-4-15,-6 0-1 0,-3-2-1 16,3-6 0-16,3 3-5 15,3-10-1-15,0-4-8 16,3-4-2-16,3-3 0 0,0 2 2 16,0 6 8-1,-3 2 3-15,-3 6 25 16,6 3-12-16,0 7 7 16,-3 11-2-16,3 0 3 15,-7-1-7-15,1-1-4 16,-3-4-4-16,-3-2 0 0,0 0 2 15,6-8-4 1,-3-5 1-16,3-3 1 16,6-5-6-16,3-1-2 15,0 4 2-15,0-1 1 16,-3 9-1-16,3-1 2 16,-6 8-1-16,-1 1 0 15,1-1-5 1,0 3 4-16,-3 0-5 15,0 0-31-15,0 0-14 16</inkml:trace>
  <inkml:trace contextRef="#ctx0" brushRef="#br0" timeOffset="16.8637">6833 9800 209 0,'12'-2'-116'15</inkml:trace>
  <inkml:trace contextRef="#ctx0" brushRef="#br0" timeOffset="17.8637">6913 9708 272 0,'-17'13'101'0,"14"5"-78"0,-3 3-9 15,6-7-8-15,0-1 3 16,3 3 3-16,3 2 3 16,3-2 4-16,-1 0-9 15,4-5 4-15,3 2-9 0,3-5 13 32,9-27-1-17,0-7-9-15,-12-1-2 16,-7-4-4-16,-5 2 1 0,-3 2 0 15,-6 3-23 1,1 6 10 0,-10 5-6-16,-3 2-24 0,3 0-9 15,0 6-17-15,6 5-6 16</inkml:trace>
  <inkml:trace contextRef="#ctx0" brushRef="#br0" timeOffset="18.8637">7143 9708 268 0,'6'21'101'16,"0"-5"-78"-16,2 10-2 0,-5-15-8 0,0 2-3 15,0 3 1-15,-3-6 8 16,3 1 2-16,-3-3-10 16,0 0 0-16,0-3 2 0,0-5-3 15,0-3 2 1,-3 1-3-16,3-6 2 0,0-5-11 15,3-1-4-15,3-4 2 16,0-1 0-16,3 11-3 16,3-5 1-16,-3 3-14 15,3 2-3-15,3 0-16 16,-3 5-4-16,3 3-5 16,-3-5 1-16,-1 2-2 0,4 3-11 15,0-5 21 1,-6 2 111-1,3 3-38-15,-3 6 21 16,0-1-18-16,0 3-5 16,0 5-8-16,6 0-4 15,-3 0-12-15,2 6-4 0,1-6-2 16,-9 3-5-16,6-5 1 16,6-3-7-16,-3-3 0 15,3 0-28-15,-3-7-12 16,3-9-24-16,-1-2-10 15,4-1-10-15</inkml:trace>
  <inkml:trace contextRef="#ctx0" brushRef="#br0" timeOffset="19.8637">7658 9684 252 0,'-12'13'93'0,"3"3"-72"0,-12 18 7 0,15-13 0 0,-9 11 5 16,-3 11 4-16,-6 7-2 15,4 0-1-15,-7-2-19 16,6-1-11-16,0-2-6 0,6-10-28 15,-3-6-10-15,6-5-110 16</inkml:trace>
  <inkml:trace contextRef="#ctx0" brushRef="#br0" timeOffset="20.8637">7875 9739 212 0,'-9'-2'79'0,"0"-9"-61"0,0 22 6 0,6-9-2 15,3-4-6-15,6 7 1 16,-6-5 4-16,0 3 1 16,0-3-11-16,6 2 0 0,0-2 0 15,3-2 2-15,6 4 3 0,6-2-3 16,2 6 0-16,4-1-3 16,3 0 1-16,3-5 0 15,5 3 3-15,7 2-9 16,3 0-3-16,2 1-4 15,4 2-2-15,-1-3 0 16,7 0 3-16,-6 0 6 31,2 1-2-31,7 2 1 16,-1 0-2-16,1-3 1 0,-10 3-2 16,4-3 6-16,-7 0-4 0,1-2 1 15,-3 2-2 1,2-5-2-16,-5 3 1 0,2-3-1 31,-2 3 0-31,0-3 0 16,-7 2 0-16,-2 1 6 0,-3 0-3 0,-3-1 3 15,-1 1-3-15,-2 0 3 16,3-1-4-16,-6-2 1 16,-3 3-1-16,-3-3-2 15,-1 0 1-15,-2 0 1 16,-3 0-1-16,-3 0-20 15,3 0 10-15,-6-3-47 16,0 3 31-16,0-2-53 16,0-1 45-16</inkml:trace>
  <inkml:trace contextRef="#ctx0" brushRef="#br0" timeOffset="21.8637">9494 9739 296 0,'-21'-10'112'0,"21"10"-87"0,-9-11 2 16,6 9 5-1,3 4-20-15,-3-2 9 16,0 3-12-16,0-1 0 16,3 1-6-16,0 0-2 15,3 2 0-15,0 0 1 0,6 3-1 0,0 0 6 16,3 0-4-16,3 3-1 15,0-1-1-15,3 1-8 16,0 2 4-16,-3-2 8 16,-4 2-3-16,-5-2 20 15,-3 2-13-15,-9 0 32 16,0 0-23-16,-11 0 9 16,2 3-16-16,-9-2-13 15,6-1 1-15,-6-3-10 16,9 4 7-16,-3-6-40 15,7 2 24-15,-1-5-88 16,6 1 60-16</inkml:trace>
  <inkml:trace contextRef="#ctx0" brushRef="#br0" timeOffset="22.8637">21100 9954 104 0,'3'-3'41'0,"-6"6"-32"0,6-1 17 15,-3-2 6-15,-3 0-6 16,3 0-3-16,0 0 0 16,0 3 0-16,-3-3-12 15,3 3 2-15,0-3 1 0,0 0 10 16,0 0 5-16,0 0-18 15,0 0-5-15,0-3-1 16,0 3 1-16,0 0 0 16,0 0 1-16,0-3-4 15,0 3-2-15,0 0 0 16,0 0-1-16,3-2 0 0,-3 2 0 16,0 0 0-16,0 0 2 15,0 0-3-15,0 0-2 16,0 0 2-16,0 0 0 15,0 0 3-15,0 0 3 16,0 0-2-16,0 0-2 16,0 0 2-16,0 0 2 15,6 2 2-15,-6-2 1 16,-3 3-2-16,3-3-1 16,0 3-3-16,0-3 1 15,0 0-2-15,0 0 2 16,0 0-4-16,0 0 0 0,6 0 1 15,-3 0 2-15,-3 0-1 16,0-3-1-16,0 3 1 16,3 0-1-16,3 0 0 15,2-3 2-15,-2 1-1 16,3-1-3 0,9 0 1-1,-6 1 1-15,0-1-3 16,0 0 2-16,3 3 3 15,-3-2 1-15,0 2-4 16,3 0-1-16,-1 0 1 16,1 2 0-16,0 1 1 15,0 0 2-15,0-1-3 16,0 4 0-16,0-1 1 16,0 0 0-16,-1 1 0 0,1-1 0 15,0 0 0-15,0 3 0 16,-3 0 0-16,3-3 2 15,-3 3-1-15,-3 0-1 16,0-3-2-16,0 1 1 16,-3 2 1-16,0 0 0 15,-6 2-3-15,8-5 2 16,-2 3 1-16,0 0 0 16,0 3 0-16,-3 0 0 15,0 2 0-15,3-3 2 16,-6 6-1-16,6-8-1 15,-6 5 1-15,0-5-1 16,3 6 0-16,0-7 0 16,-3 4 0-16,3-3 0 15,-3 3-3-15,0-1 2 0,-3 1 1 16,3-3 2-16,-3 5-1 16,3-3-1-16,0 1 1 15,0-3-1-15,0 3 0 16,0-3 2-16,-3-1-3 15,3 1 0-15,-6 0 1 16,6 0 0-16,0 0 0 16,-3 0 2-16,-3-3-3 15,0 3 0-15,0 0 1 16,0 0 2-16,-3 0-1 0,1 0-1 16,-4 3 3-16,0-1 0 15,-3-2 1-15,0 0 0 16,-3 0-5-16,0 0-1 15,0 0 1-15,1 0 0 16,-1 3 1 0,0-6 0-16,-3 3 0 0,3-3 2 15,0 0-1-15,-3 1-1 16,4-1 3-16,2 0 0 16,-3 0-1-16,0 1-2 15,-3-1-2-15,0 0 1 16,6-2 1-16,-2 2 2 0,-1 1-3 15,0-1-2-15,0-2 2 16,0 2 0-16,-3-3 1 16,3 1 0-16,1 2 0 15,-1-2 0-15,0 0-3 16,0-1 2-16,0 1 3 16,0-3 3-16,0 0-4 15,1 3-1-15,-1-3-2 16,-3 5-2-16,3-2 3 15,-3-1 2-15,3 4 0 16,-3-6 2-16,4 2-2 16,-4 1-1-16,3-6 1 15,0 3 1-15,-3 3-3 16,3-6 0-16,1 6 1 16,-4-3 0-16,-3 0 0 15,0 0 2-15,0-3-1 0,-3 3-1 16,-2-2-2-16,-4 2-1 15,0 0 2-15,0-3 2 16,4 6 0-16,-7-6-1 16,6-2-2-16,-6 5 1 15,1-3 1-15,-1 3 0 16,-3 0-3-16,1-3 2 16,-4 1 3-16,3-1 1 15,1 0-1-15,2 1 1 16,0-6-2-16,0 2-1 15,4 4 1-15,-4-3-1 16,-3-1-3-16,1 6 0 16,-1 0 2-16,0 0 0 0,0 0 3 15,-5-2 1 1,5-4-4-16,6 1 1 0,-5 0 0 16,5 2 2-16,-3-2-1 15,1 2-1-15,-4 0 1 16,0 3-1-16,-3 0 0 15,-2 0 0-15,-1 0-3 16,4 0 2-16,2 0-1 16,-3-2 0-16,0 2 2 15,1-3 2-15,-1 1-3 16,0-1 0-16,-2 0 3 16,-4 1 3-16,1-1-4 0,-1 0-3 15,0 1-2-15,1-1 3 16,5 3 0-16,-6 0 3 15,1-3-1-15,-4 3 2 16,-2 0-2-16,-1-2-1 16,-3 2-2-16,7 0 1 15,-4 0 1-15,7-3 0 16,-4 0-3-16,0 3 2 16,1-2 1-16,-1-1 2 15,1 1-1-15,-4-1 2 16,6 0-2-16,-5 3-1 15,-1-5 1-15,1 2 1 16,-4 1-1-16,-5 2-1 16,-1-3-2-16,1 3 1 0,-1-3 1 15,-2 3 2-15,-1-2-1 16,-5 2-1-16,-1-3 1 16,-2 3-1-16,2 0 0 15,4 0 2-15,-1 0-1 16,-2 0 2-16,-18-3-4 15,5 1 0-15,4 2 1 16,9-3 0-16,2 0 0 16,1 1 0-16,-1 2 0 15,1-3 0-15,5 1 2 16,1 2 3-16,-1 0-4 16,10 0-1-16,-1-3 0 15,1 3 2-15,-7-3-3 0,0 3 0 16,-2 0 1-1,2 0 0-15,1 0 0 0,5 0 2 16,1 0-3-16,-4 0 0 16,-5 0 1-16,-1 0 0 15,1 0 0-15,2 0 0 16,1 0 2-16,2 0 1 16,3-2-4-16,1-1-1 15,-4 0 1-15,-2 1 0 16,2 2 3-16,4 0 1 15,2 0-4-15,3 0 1 16,4-3 0-16,2 3 2 0,3 0-1 16,4-3-1-16,-1 1 1 15,0 2 1 1,4 0-3-16,-1 0 0 16,-3 0 1-16,3-3 0 0,4 3 2 15,-1 0 1-15,0 3-4 16,6-3 1-16,-6 0 0 15,7 0 0-15,-1 0 0 16,-3-3 2-16,0 0-1 16,-6 1-1-16,-2-1 1 15,-4-2 1-15,-3 0-1 16,1-1 2-16,-1 4-4 16,0-1-2-16,-2-2 2 0,-1 2 0 15,-3-2 1-15,-2 2 0 16,-4-2-3-16,4 2 2 15,-1 3 3-15,3 0 1 16,4 3-4-16,2-1-1 16,6 1 1-1,1 0 2-15,2-3 0 0,0 0 2 16,0-3-4-16,-2 3 0 16,-1-3 1-16,-6 3 0 15,-2 0 0-15,2 0 2 16,0 0-3-16,4-2 0 15,-1 2 1-15,0 0 0 16,1 0 0-16,-4-3 0 16,-3 3 0-16,-2 0 0 0,-1 0 0 15,0 0 0-15,4 0 0 16,-1 0 0-16,0 0 0 16,1-2 2-16,-1-4-3 15,-5 1-2-15,-4-3 4 16,-6 3 1-16,1 2-3 15,2 3 1 1,4 0 0-16,2-3 0 16,1 1 0-16,-4-4 0 0,0 4 0 15,4 2 0-15,-1 0 0 16,4 0 0-16,2 5 0 16,3-2 2-16,4-1-3 15,2 1 0-15,3-3-1 16,0 0 0-16,1-3 2 0,2 1 2 15,-3-4-1-15,0 1-1 16,-2 3 1-16,-7 2-1 16,6 0-3-16,-2 2 2 15,2 1-1-15,-3-1 0 16,3 1 4-16,4 0 1 16,-1-3-1-16,0-3-2 15,-3 3-2-15,1 0 1 16,-4 0 1-16,-3 3 0 15,1 2-3-15,-1 3 2 16,3 0 3-16,4 0 3 16,-4-3-4-16,3 0-3 15,1-2 3-15,-1 0 1 16,-3-1-5-16,3 4 0 16,1-1-1-16,-1 3 2 0,0 0 3 15,3 0 4-15,4 0-2 16,-1 2-2-16,6 1 0 15,0-1-1-15,-2 1 0 16,-4 0 0-16,6 2-3 16,0-3 0-16,0 1 4 15,1 2 1-15,-1-2-3 16,-6-1 1-16,0 1 11 16,0 0 5-16,1-1-22 15,-1 1-7-15,3-3 4 16,3 2 3-16,0 1 5 15,4-1 3-15,-1 1-1 0,3 0-1 16,3-1 1-16,-3 1-1 16,6 2 0-1,0 0 0-15,3 3-3 0,-2 0 2 16,2 5 1-16,3 0 0 16,0 3 0-16,3 0 0 15,3 0 0-15,0-3 0 16,0 0-3-16,6-2 2 15,0-4 1-15,3 1 2 16,-1 3-1-16,4-9-1 16,3 1 1-16,-3-3 1 15,9-3-1-15,3 1 2 0,3-6-2 16,2-3-1-16,4-2 3 16,0-1 0-16,-3 1-4 15,-4 2 1-15,1 1 0 16,-3 2 2-16,0 0-3 15,-6 2 0-15,3 1 1 16,-7 0 0 0,-5-3 0-16,-3 5 0 15,3-2 0-15,-6-6-16 16,6 3-4-16,-3 0-10 16,0 0-4-16,6-3-1 15,-3 3 1-15,0-2-36 16</inkml:trace>
  <inkml:trace contextRef="#ctx0" brushRef="#br0" timeOffset="23.8637">9792 10837 160 0,'-15'-10'60'0,"18"7"-47"0,-15 0-1 0,12 3-2 15,-6 0-7-15,0 0 0 16,0 0 16-16,0 0 8 16,3 0-14-16,0 0 6 0,0 0 4 15,3 0-8-15,0 0-1 16,0 0-4-16,0 0 1 16,6 3-4-1,3 2-6-15,3 1-1 0,3 2 0 16,3 2 2-16,0 1-3 15,-1-1-2-15,1 1 2 16,0 0 2-16,-3-1 0 16,-3 1-1-16,-6 2 5 15,-3-2 1-15,-6-1 11 16,-6 1 4-16,-3-1-3 16,-3 1 0-16,-3 5-6 15,-2-3 0-15,-1 0-7 16,0 0-3-16,0-2-1 15,6 2 1-15,0-2-6 16,3-3 1-16,3 2-32 16,3 1-36-1,3 2-16-15,6 3-28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50:17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23535 9887 140 0,'-6'-2'55'0,"3"2"-30"0,0 0-29 0,-3 0 49 16,-3 0-15-16,9 0-2 16,-3 0-3-16,0 0-15 15,0 0-1-15,9 0 3 16,-3 0-5-1,9 0-3-15,-6 2 0 0,3 1-3 16,5 5 2-16,7 3-4 0,3 5 0 16,12 7 1-16,5 9 2 15,-2 8-1-15,-9-1-1 16,3 6 1-16,-10 3 1 16,-2-3 1-16,-6 0 1 0,-6-3 6 15,-9-2 4-15,0 0 1 16,-9-1 4-16,-3-4 0 31,-17-1 1-31,8-7-7 0,-3-4 0 16,0-4-8-16,3-6-1 15,0-2-2-15,10-1-2 16,-4-2-2-16,0-2 1 16,6-1-17-16,6-2-5 15,-3 2-27-15,3-2-8 16,3-3-18-16,0 0-5 0</inkml:trace>
  <inkml:trace contextRef="#ctx0" brushRef="#br0" timeOffset="1">23674 10425 184 0,'-14'2'68'0,"11"4"-36"0,-6 4-37 16,6-5 10-16,-3 9 10 15,-3 7 7-15,-3 0-2 16,0 0 1-16,0 0-12 16,-3 3-1-16,6-3-1 0,-3-5-3 0,6 5-1 15,0-2-1-15,3 2 1 31,3-2-2-31,3-6 4 16,3 0 1-16,0-2-2 0,9-3-3 16,0-1-3-16,3 1-1 0,0 3-42 15,6-3-18-15,5 2-36 16</inkml:trace>
  <inkml:trace contextRef="#ctx0" brushRef="#br0" timeOffset="2">23505 11009 168 0,'-18'-8'63'0,"15"8"-34"0,3 0-12 0,0 0 20 16,0 0-10-16,0 0-1 15,0 0-13-15,0 0-5 16,9 0-5-16,0 3-3 0,-3 0 1 31,12 2-1-31,-1 3 0 0,4 2 0 16,3 9 2-16,6 5-6 15,6 2 1-15,-4 3 3 16,-8 3 4-16,-3 3 1 16,-3-1 0-16,-6-2 5 15,-6 5 4-15,-12-3 1 0,-9-2 4 16,-3 0-7-16,-3-6-2 0,0-2-5 15,1-6-4 1,-1-2 0-16,0-2 1 0,3-1-10 16,-3 0-4-16,3-2-14 15,3-1-6-15,1-2-14 16,5-3-4-16,6-2-50 31</inkml:trace>
  <inkml:trace contextRef="#ctx0" brushRef="#br0" timeOffset="3">23558 11446 172 0,'-6'3'66'0,"3"2"-36"0,-3 3-37 0,1-3 10 15,-4 6 17-15,-3-1 8 0,-6 3-5 16,3 3 0-16,3 3-14 16,-3-3-5-16,9 2-3 0,0-2-1 0,3-3 0 0,3 1 0 31,0-4 0-31,15 1 0 16,6-3 0-1,-3-3 2-15,3 0-17 0,-3 1-4 0,-1-1-79 16</inkml:trace>
  <inkml:trace contextRef="#ctx0" brushRef="#br0" timeOffset="4">22606 9398 176 0,'0'-19'68'0,"0"19"-36"0,0 0-37 16,0 0 40-16,3 6-12 0,0 2-8 15,3 0-5 1,0 0-6-16,-3 2 2 0,6 1 0 16,-3 2 2-16,3-2 2 0,-1 2-1 15,1-3 0-15,0 1-3 16,0 0-1-16,-3-1-1 0,3-2 2 15,-3 0-3-15,0-3 0 16,0-2 1-16,3 0 2 16,0-3 8-16,0-3 3 15,0-5-4-15,0-3-3 16,0-2-5-16,2-3-2 31,-2 0 1-31,3 1 0 0,-3 1-2 16,0 4-2-16,-3-1-4 15,-6 3 0-15,6 6-27 16,-3-4-9-16,0 1-20 16,0 2-5-16,3 1-38 15</inkml:trace>
  <inkml:trace contextRef="#ctx0" brushRef="#br0" timeOffset="5">22719 9427 152 0,'-6'0'57'0,"6"3"-30"0,0-3-16 0,0 0 18 15,0 0 3-15,0 0 3 16,0 0-8-16,0 0-2 15,3-3-14-15,0 0 0 0,0-2 0 16,-3-3-2-16,0-8 2 16,0-2-2-16,3-6 2 15,0-10-2-15,3-9 0 16,0-10 1-16,0-2 1 16,3-6-5-16,0-5-2 0,-3-6 2 15,0 1 1-15,-3 0 1 16,-3 2 2-16,0 0-1 0,0 5 2 15,0 9 0-15,-3 5 1 16,0 2 0-16,0 8 0 0,0 9-6 16,0 4-2-16,0 6-2 15,0 5-2-15,0 3-13 16,3 2-6-16,0 1-26 31,3 2-11-31,0-3-58 16,6-5-62-16,5-2 57 15</inkml:trace>
  <inkml:trace contextRef="#ctx0" brushRef="#br0" timeOffset="6">22267 7654 124 0,'0'-2'46'0,"0"2"-24"0,0 0-4 16,0 0 18-16,0 0-9 0,0 0-3 16,0 0-8-16,3 5 0 15,-3 3-9-15,0 5 5 0,0 6 3 16,-3 7-5-16,0 9-3 15,0-1-2-15,0-2-1 16,3-3-5-16,0 0-1 16,0-5 3-16,3-3 3 15,0-3-3-15,0 1-3 0,0-3-21 16,-1-8-10-16,4-3-32 16,0-2-48-16,0-6 24 15</inkml:trace>
  <inkml:trace contextRef="#ctx0" brushRef="#br0" timeOffset="7">22481 7660 156 0,'-6'-3'57'0,"6"3"-30"0,0 3-21 0,0-3 17 15,0 2-5 1,-3 6-1-16,-3 3-3 0,0 5-1 16,0 8-7-16,0 2 0 0,0 3 4 15,3 3-4-15,0 0 2 16,3-3-5-16,6-3-2 0,3-5 0 0,3-2-1 31,0-3 4-31,3-3 2 16,3-5 2-16,0-5 0 0,-4-3 2 0,1-3 1 15,-3-2-3 1,-3-1 0-16,-3-2-3 0,-6-2 2 31,-6-1 0-31,-3 1 3 0,0 2-1 16,-6 2 2-16,-2 1-8 15,5 2-2-15,-3 1-8 16,3-1 0-16,0 3-17 16,9 0-4-16,0 0-15 15,3 0-5-15,6-2-56 16</inkml:trace>
  <inkml:trace contextRef="#ctx0" brushRef="#br0" timeOffset="8">22645 7779 212 0,'0'-3'82'0,"0"3"-44"0,3-5-36 0,0 2 17 15,-1-2-8-15,-2 0 1 16,3-3-7-16,-3-3-1 0,0 0-2 16,0-2-2-16,0 5 3 0,0 0-4 0,0 3 0 15,0 0-23-15,0 2-10 32,0 1-50-17,6 2-37-15,0 2 48 0</inkml:trace>
  <inkml:trace contextRef="#ctx0" brushRef="#br0" timeOffset="9">22850 7789 148 0,'0'0'57'0,"-3"3"-30"0,3-3-10 0,0 0 20 15,-3 0-10-15,0 3-3 16,0-3-10-16,0 2-4 16,-3 1-5-16,0 0-4 0,0-1 2 15,3 6-2-15,0 0-1 16,0 5-2-16,6 1 1 0,0-1 1 16,0 0 0-16,3 0 2 15,0 0 1-15,-6 1 5 16,0-1 5-16,0-2 6 15,-6-1 5-15,0 1-10 16,-3-3-3-16,0-3-5 0,0 0-1 31,-2-2-6-31,5-1-1 16,0-2-30-16,0 0-12 0,3-2-67 31,6-1-40-31,6 1 72 0</inkml:trace>
  <inkml:trace contextRef="#ctx0" brushRef="#br0" timeOffset="10">23305 7803 156 0,'-3'-3'57'0,"-14"0"-30"0,8 3-14 16,6 0 17-16,-6 3-11 0,0 0-3 15,-3 5-7-15,-6 2-4 16,6 6-2-16,-3 2-3 0,0 4 1 16,6-1-4-16,0 0 2 31,6 3 1-31,3-6 2 0,6-2-1 0,0-3 2 16,3-2 2-16,3-3 4 15,-3-8 2-15,3-3 3 16,-3-5-3-16,6-2-1 15,-6-6-9-15,-3-3 0 16,3-10 3-16,0 0 2 31,-6-5-2-31,-3-3-3 0,0 2 2 16,-3 4 0-16,-3 4-4 16,0-2-1-16,0 8 1 15,0 2 2-15,3 6 2 16,0 3 1-16,0 7-2 15,3 6-2 1,0 7 1-16,3 11-1 0,0 6 0 16,0 7 2-16,3 3 3 15,0 0 0-15,3-2 0 16,-3-4-3-16,3-4-2 0,5-1-6 16,-2-7-4-16,-3-3-38 15,3-6-19-15,0-4-38 16</inkml:trace>
  <inkml:trace contextRef="#ctx0" brushRef="#br0" timeOffset="11">23427 7855 188 0,'0'14'71'0,"0"-12"-38"0,0 9-28 16,0-6 17-16,0 6-10 15,0 2 1-15,0 0-8 16,6 1-1-16,-3-1-2 16,-3-3-2-16,0 1 1 0,6-3-37 15,-3-3-15-15,6-5-36 16</inkml:trace>
  <inkml:trace contextRef="#ctx0" brushRef="#br0" timeOffset="12">23395 7726 296 0,'-9'-11'112'0,"18"11"-60"0,-6 0-63 16,-3 0 18-16,0 0-9 0,6 0-2 16,-3 6-17-1,8-1-9-15,-2 0-86 0,12 0-36 16,0-2 76-16,-3 0 36 15</inkml:trace>
  <inkml:trace contextRef="#ctx0" brushRef="#br0" timeOffset="13">23603 7781 184 0,'-15'0'68'0,"12"3"-36"0,-3 0-26 15,3-1 15-15,-3 4-9 16,0 12 1-16,0 3-10 0,0 0-2 15,0 1-1-15,-2-4 0 0,8 1 0 16,0-3 0-16,0-1 2 16,0-4 1-1,5-3 3-15,1-3 1 16,0-2 1-16,-3-3-4 16,6-3-1-16,-3-2 1 15,0-3 0-15,-6 0-2 0,6 0 1 16,-6-2 0-16,0 4 1 15,0 1-2 1,0 0-2-16,0 2-2 16,0 3-5-16,3 5-1 15,-3 6 6-15,9 2 3 16,-3 0-2 0,0 9 1-16,3-4 2 15,-3 1 1-15,-3-1 14 16,-3-2 6-16,-3 0 4 0,-3 0 1 15,-6-3-13 1,0 0-4-16,-3-2-7 0,6-3-3 16,-6-3-5-16,-2-2 0 15,2-3-22-15,-3-3-8 16,0-2-16-16,9-1-4 16,3-2-53-1</inkml:trace>
  <inkml:trace contextRef="#ctx0" brushRef="#br0" timeOffset="14">23752 7800 208 0,'-12'3'77'0,"12"2"-42"0,0 13-30 0,0-4 17 16,0-1-3-1,0 0 3-15,0 3-10 16,0-3-4-16,9 3-5 16,-6-5-5-16,6-1-1 0,-3 1-18 15,0-3-7-15,3-8-78 16</inkml:trace>
  <inkml:trace contextRef="#ctx0" brushRef="#br0" timeOffset="15">23701 7694 232 0,'-6'-8'88'0,"9"6"-48"0,0-6-51 0,6 5 11 16,9-2-12-16,-6-3-3 16,9 2-42-16,-3-4-18 0,-1-3 4 15,-2-1 2-15</inkml:trace>
  <inkml:trace contextRef="#ctx0" brushRef="#br0" timeOffset="16">23898 7554 220 0,'-6'8'85'0,"12"-3"-46"0,-6 8-39 16,0-2 18-1,0 5-1-15,0 8 2 0,0 10-6 16,0 8-3-16,0 6-5 16,3-6-4-16,-3-2 2 0,3-6-2 15,-3-2-1-15,0-3-10 16,0-2-4-16,0-9-48 15,9-10-74 1</inkml:trace>
  <inkml:trace contextRef="#ctx0" brushRef="#br0" timeOffset="17">23868 7755 272 0,'-6'-8'104'0,"12"5"-56"0,6-2-49 16,-9 2 18-1,15 1-6-15,-6-1 1 16,5 0-4-16,4 1-3 16,3-1-2-16,0 1 0 0,0-4 0 15,0 4-45-15,-7-1-22 16,4 0-58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50:17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23463 17359 220 0,'3'-16'85'0,"-3"11"-66"0,-9 0 8 16,6 0 0-16,-15-6-16 15,-3-2-4-15,-23 0-6 16,-16-1-2-16,-11-2 1 16,-18 3 0-16,-22 0 0 0,-11 5 6 15,-12 3 4-15,-11 5-3 16,5 8-2-16,3 8-2 16,6 5-3-16,12 5 1 15,18 11 1-15,14 16-3 16,25 13 0-16,17 6 1 0,30-6 2 15,33 5-3 1,33 9-2-16,35 10 2 0,36-11 2 16,39-8-2-1,29-7 0-15,16-22-12 0,5-18-5 16,-6-19 5-16,-11-20 5 16,-27-25 22-16,-25-13 11 15,-26-8 12-15,-29-8 7 16,-28-13-15-16,-26 0-5 15,-24 3-8-15,-27 13-2 16,-27 0-15-16,-26 2-6 16,-15 11-15-16,-18 3-4 15,-10 18-28-15,4 11-10 0,3 8-64 16</inkml:trace>
  <inkml:trace contextRef="#ctx0" brushRef="#br0" timeOffset="2">22779 18198 140 0,'5'-16'52'0,"-2"16"-41"0,6-8 13 0,-6 8 22 16,-3-5-6 0,6 5-4-16,-3-8-5 15,-3 8-18-15,0-5-6 0,0 5 0 16,0 10-4-16,-3-2-2 16,-3 5-5-16,6 1 0 15,-3 4 2-15,0 3 1 16,-3 11 5-16,-2 0 5 15,-1 2-3-15,-3 3-1 16,0 3-2-16,0-6 0 16,-6-2 2-16,3 5 2 15,0-8 1-15,0-2 2 0,3-3-3 16,-2-3-2-16,-4-3 0 16,3 3-1-16,-3-7 2 15,-6-1 3-15,0 3-2 16,1-3-2-16,-4 3 0 15,-6-6 1-15,-6-2-5 16,4 0-1-16,-10 3 0 16,0 2 0-16,-2-5 2 15,-7 3 1-15,1-9-4 16,-7 4-1-16,-3 2 1 16,-2-8 2-16,-1 5 0 15,7 0-1-15,-12-2 1 16,-7-3-1-16,-2 0 2 15,-1 0 1-15,7 0 1 0,-9 5 0 16,-4-5-5-16,-5 0-1 16,0 0 3-16,5 0 1 15,-2 0-3-15,0 0 1 16,-6 0 2-16,2 0 1 16,7 0-4-16,-6 0 1 15,-6 0-2-15,-4 0 0 16,7 0 2-16,6 0 2 15,-4 0 1-15,-2 0 1 16,0 0 0-16,6 0 0 16,5 0 0-16,-11 0 0 15,3 0 0-15,-3-5 2 0,5 5-5 16,1 0-1 0,3 0-5-16,-1 0 1 15,-2 0 6-15,6 0 4 0,-4 0-6 16,7 0-1-16,-3-3 0 15,-1-2 2-15,1 5 0 16,3 0-1-16,5 0-2 16,-2 0 1-16,-4 0-1 15,-5 0-2-15,3 0 5 16,5 0 3-16,1 0-3 16,-6 0-1-16,-1 0 0 15,1 0 2-15,3 5-6 16,-1-2-1-16,7-3 2 0,-24 0 3 15,11-3 1-15,1 3-1 16,3 0 3 0,5 0 2-16,4 3-7 0,-1-3 0 15,-5 0 0-15,0 0 1 16,2 0 3-16,4 5 3 16,2 0-7-16,-2-5 0 15,0 0 2-15,-1 3 4 16,1-3-6-16,5 5 0 15,4 1 0-15,-1-6 3 16,-2 0-2-16,-4 0 0 16,-2 0 5-16,6 2 2 0,2 4-5 15,1-1 0-15,2-5-6 16,-5-5 1-16,-1 10 0 16,1-5 2-16,2 0 5 15,7 0 3-15,-1 0-7 16,-2 0-1-16,-1 0 0 15,-2 0 1-15,-1-5 5 16,1 5 2-16,2 5-7 16,4-5-4-16,-4 2 5 15,1-2 4-15,-1 0-2 16,-2 0 1-16,2 0-1 16,1 0-2-16,-1 0-2 15,4 6 1-15,-1-6-4 16,1 0 1-16,-4 0 6 15,1 0 4-15,2 0-3 0,3 0-2 16,4 0-3-16,-4 0 1 16,-2 0-4-16,-4 0 1 15,-2 0 2-15,-4 0 1 16,7 0 1-16,2 0 0 16,1 0 2-16,-7 0 3 15,4 0-7-15,-4 0-3 16,4 0 7-16,-1 0 3 15,4 0-5-15,-1 0 1 16,1 0-1-16,-4 0 2 16,-2 0-6-16,2 0 1 15,4 0 5-15,2 0 6 16,3 0-9-16,4 0-3 16,-4 0 2-16,-2 0 0 15,-4 0-1-15,1 0 2 0,2 0 3 16,1 0 3-16,8 0-2 15,-3 0 0-15,1-8-1 16,-7 8 1-16,4-5-9 16,-1-1-1-16,0-2 2 15,1 3 2-15,5 2 2 16,4-2 3-16,2 0 3 16,3-3 2-16,-2 0-10 15,-4-3-3-15,0 3 9 16,-2-2 5-16,-1 2-1 15,0 0-2-15,-2-3-5 0,5-2-2 16,3 0 1 0,1 0 0-16,-4-9 3 0,9 9 1 15,-2-5-1 1,2-3 1-16,3 2 0 0,4-7 1 16,-1 2-2-16,3-5-2 15,3-8-2-15,3 2 1 16,0-2 1-16,4-3 2 15,-1 6-1-15,3-3-1 16,3 3 3-16,3-11 0 16,-3 5-4-16,6-5-1 15,0 0 1-15,0 0 2 16,0 5 2-16,6-2 1 16,-3 0-7-16,3 7-2 0,0-2 4 15,0 8 5-15,-3 3-4 16,3 2 0-16,0 3 0 15,0 2 0-15,0 6 0 16,0 8 0-16,0 2-3 16,-3-2 0-16,-3 13 2 15,0 2 0-15,-2 3 1 16,-1 3 0-16,-3 8-5 16,0-3 1-16,0-2-9 15,3-1-2-15,0-2 19 16,3-5 11-16,3-3-9 15,0 0-3-15,0-3-4 0,0-5-3 16,3 0 5-16,0 0 1 16,0-3-3-16,3-2 1 15,0-6-2-15,6-2 0 16,-3 0 0-16,3-8 0 16,3 0 0-16,-3-8 0 15,3 2 4-15,-3 6 1 16,0 2-4-16,-1 6 1 15,-2 0 0-15,3 8 0 16,0 5 0-16,3 5 0 16,0 8 0-16,0 14 0 15,0-4 0-15,0-1 2 16,0 4-3-16,3 1 0 16,2-9-41-16,7-5-17 15,6 1-87-15</inkml:trace>
  <inkml:trace contextRef="#ctx0" brushRef="#br0" timeOffset="3">11637 18500 200 0,'0'-14'74'0,"9"14"-58"0,-6-10 14 16,0 7 1-16,-3-2-7 15,0 0-2-15,-3 2-6 0,3-2-2 16,-6-1-8-16,0 6-2 0,-9 0 2 15,0 11-5-15,-5-3-1 16,-1 5 0-16,0 6 0 16,3 2 2-16,6-8 1 15,3 0-4-15,3 6-1 16,6-11-2-16,6-3 3 16,3-5 0-16,6 0 3 15,3-5-1-15,0-3 2 16,-3 0-7-16,0-5-1 0,-1-6-1 15,-5 6 2 1,0 0 4-16,-6-1 2 0,0 9 11 16,-3 5 6-1,0 5-8-15,0 3-1 0,0 6-4 16,3 4 1-16,0-5-4 16,3 6 0-16,0-3-1 15,3-6-2-15,3-2-37 16,0-2-15-16,3 2-75 15</inkml:trace>
  <inkml:trace contextRef="#ctx0" brushRef="#br0" timeOffset="4">11834 18481 196 0,'-12'-8'74'0,"12"3"-58"0,-12 5 7 0,9 0 1 15,-3 0-13-15,-3 8-1 16,0 2-6-16,0 4-3 16,3 4 0-16,0-5 3 0,6 3 2 15,3 3-5 1,3-6 2-16,6 0 0 16,0-7 7-16,0-12 6 15,0-2-8-15,0-2-4 16,0-11-12-16,-3-1-3 0,-3-4 6 15,-6-3 2 1,-3-6-4-16,-3 4 0 0,0 4 3 16,0 6 4-16,0-3 1 15,0 11-1-15,3 5 12 16,0 3 6-16,0 10-9 16,3 3-2-16,0 11-1 15,3 2 1-15,3 8-3 16,0 0-3-16,3-3 2 15,3 1 0-15,-1-3-30 16,4-6-14-16,0-5-56 16,6 1-41-1,0-12 57-15</inkml:trace>
  <inkml:trace contextRef="#ctx0" brushRef="#br0" timeOffset="5">12075 18460 184 0,'-6'-19'71'0,"6"19"-55"0,-9-5 0 0,6 5 6 15,-12 0-5 1,0 5-6-16,3 9-2 16,-3-1-5-16,0 5-7 0,4 4-1 15,2-4 8-15,3 1 7 16,3-3-3-16,6-3-2 16,6-3-3-16,3-7 0 15,2-3 0-15,1-3 1 16,0-10-2-16,-3-5-2 0,0-4-2 15,-3-1-1-15,-3-9 4 16,-3 3 3-16,-3-8-6 16,0 10-3-16,-3 9 3 15,0-3 0-15,-3 7 4 16,-3 1 3 0,0 8 4-16,3 5 2 0,0 10-1 15,3 4-1-15,0 7-1 16,6 0 0-16,3 8-4 15,0-8-1-15,3 6 1 16,0-6 2-16,0 3-34 16,0-11-13-16,0 0-77 15</inkml:trace>
  <inkml:trace contextRef="#ctx0" brushRef="#br0" timeOffset="6">12134 18508 152 0,'-3'10'57'0,"6"6"-44"0,-6-5 25 0,3-9 8 15,3 9-10-15,-3-3-3 16,0 0-13-16,0 2-5 16,0-10-8-16,0 0-3 15,3 0 7-15,-3 0 4 16,0-5-5-16,0 0-3 15,0-8-4-15,3-1 0 0,0 1-2 16,0-3-1-16,3-2 3 16,0 4 2-16,0 4-4 15,0 2-1-15,0 3-24 16,3 2-10-16,0-2-15 16,0 10-7-16</inkml:trace>
  <inkml:trace contextRef="#ctx0" brushRef="#br0" timeOffset="7">12271 18494 216 0,'-3'6'82'0,"6"2"-64"0,0-8 2 15,-3 0-4-15,3 5 0 16,3 0 2-16,0-2-3 16,0 2 1-16,3-5-9 15,0 0-2-15,0 0 1 0,0 0-5 16,0 0-1-16,-3-5 2 0,0 5 1 15,0-8-1-15,-3 3-2 16,-3 2 1-16,0-8-1 16,0 3 0-16,-6 3 0 15,-3-3-14-15,0 3-5 16,-3 5 7-16,-3 5 4 16,0 3 6-16,-3 5 1 15,0 6-2-15,3-6 2 16,4 8 10-16,5-7 5 15,0 4-8-15,3-5-6 0,3 6-5 16,6-11 0-16,3 5 5 16,2-2 4-1,7-4-25-15,0-1-13 0,0-6-71 32</inkml:trace>
  <inkml:trace contextRef="#ctx0" brushRef="#br0" timeOffset="8">12527 18463 184 0,'0'-3'68'0,"0"-2"-52"0,0 5 6 0,0 0-1 15,0 0 2-15,0-6 3 16,-3 6-2-16,0 0-1 15,0-2 10 1,-6 4-19-16,-6 4-2 0,7-1-1 0,-4 3-7 16,6 0-2-16,0-3-1 15,3 8 1-15,6 1-3 16,0-1-2-16,6-3 2 16,0 4 0-16,0-1 3 15,-1-5 1-15,1 0-1 16,-3 2-2-16,-3-7 9 15,-3 8 4-15,-3-3-4 16,0-8-1-16,-6 0-4 16,0 0-3-16,-2 5-18 15,-1-5-6-15,0-5-22 16,3-3-9-16,3 2-15 16,0-7-7-16</inkml:trace>
  <inkml:trace contextRef="#ctx0" brushRef="#br0" timeOffset="9">12620 18396 220 0,'5'-7'85'0,"-2"1"-66"0,-3 6 10 0,0 0-1 16,0 0-10-16,0 6 0 15,-3-1-11-15,0 3-2 16,3 0-3-16,0 5 1 0,0 5 2 15,0 1 0-15,3-3 2 16,0 2 2-16,0 1 2 16,-3-6 3-16,-3 0 10 15,0 1-4-15,-2-1-8 16,-1-5-3 0,0-3-7-16,0 0-4 0,-3-5-19 15,0 3-9-15,0-6-31 16,3 3-11-16</inkml:trace>
  <inkml:trace contextRef="#ctx0" brushRef="#br0" timeOffset="10">12962 18481 184 0,'-3'-5'71'0,"9"10"-55"0,-3-10 11 0,-3 5 14 16,-3 5-13 0,-3 0-7-16,6 3-4 15,-6 3-10-15,-3-3 0 0,0 10 0 16,0-2-1-16,3 3 1 15,6-1 0-15,3 4 1 16,3-4-4-16,0-5-3 0,9 0 0 16,-3-5-1-16,3 3 0 15,0-11 0-15,2-5 2 16,-2-3 3-16,0-3-2 16,-3-2-2-16,-6 0 0 15,-6-3 1-15,0-3 1 16,-6 1 1-16,0 5-2 15,-3-1-2-15,-3 9-13 16,0-3-6-16,6 8-21 16,-2 0-10-16,2 0-61 15</inkml:trace>
  <inkml:trace contextRef="#ctx0" brushRef="#br0" timeOffset="11">13274 18285 252 0,'0'-18'96'0,"-6"10"-75"0,0 8 12 0,3 0 2 15,-2 0-15-15,-1 0-3 16,-9 5-10-16,0 8-3 16,-3 9-2-16,-3 4-2 0,3 11 1 15,3-3 1-15,3 4 1 16,4-9-4-16,2 2 1 15,3 1-5-15,0-5-1 16,3-1-39-16,0-7-15 16</inkml:trace>
  <inkml:trace contextRef="#ctx0" brushRef="#br0" timeOffset="12">12980 18526 280 0,'-3'-8'107'0,"0"8"-83"0,21-5 4 16,-7 0-2-16,4-3-6 15,12-3 0-15,6-2-10 16,9 0-6-16,8-1-3 16,1 1-39-16,5 5-16 0</inkml:trace>
  <inkml:trace contextRef="#ctx0" brushRef="#br0" timeOffset="13">13608 18547 68 0,'-6'0'27'0,"6"6"-21"0,0-6-4 15,0 0-1-15,0 0-1 0,0 0 2 16,0 0 5-16,0-6 6 16,0 4-3-16,0-4 2 15,0 1-1-15,0-8 1 16,0 5 9 0,0 3 4-16,0-3 6 0,0 2 6 15,-3-2-9-15,0 8-4 16,0 0-14-16,-3 3-2 0,3 8-1 15,0 2-3-15,0 5-3 16,0-2-3-16,3 3 1 16,3-6 1-16,3 0 2 15,0 1-1-15,3-4 2 0,0-7-2 16,0 2 2-16,0-5-7 16,0-5 1-16,-4 2-1 15,1-2 2-15,0 0 1 16,0-3 3-16,-3 8-1 15,0 0-1-15,-3 0-2 16,6 8-1 0,3 5-1-16,3-3 5 15,3-2 1-15,0-2 6 16,0-4 5-16,3-2-3 16,-1-8 0-16,-5 3 0 15,0-3 1-15,-3-5-3 16,0 0-3-16,-9 2 0 15,0-2-1-15,-6 0-5 0,0-1 1 16,0 6-11-16,-3 0-5 16,3 3-3-16,-3 0-1 15,1 5-14-15,5 0-3 16,0 5-15 0,6-5-47-16,2 5 13 15</inkml:trace>
  <inkml:trace contextRef="#ctx0" brushRef="#br0" timeOffset="14">13896 18534 208 0,'0'0'79'0,"-11"5"-61"0,14-5-3 0,-6 0-4 16,0 8-8-16,6 6 0 16,-6-4 3-16,3 3 3 15,6 1-4-15,-1-1-1 0,1-5 0 0,3-3 6 16,3 3 6-16,-3-8 1 15,6-3 6 1,0-7-4-16,-3 2-8 16,-6-5 1-1,-3-11-6-15,-6 3-7 16,-3 2-2-16,-3 6-6 16,0 0-1-16,0-1-15 15,0 9-4-15,0 5-14 16,3 5-3-16,0-5-24 15,3 6-38 1,3-6 31-16</inkml:trace>
  <inkml:trace contextRef="#ctx0" brushRef="#br0" timeOffset="15">14075 18531 188 0,'12'16'71'0,"-6"-2"-55"0,0-1 11 0,-3-8 0 15,0 3-7-15,0-3 1 16,-3 1-10-16,3 2-4 16,-3-8-4-16,0 0 13 0,0 0 9 15,0 0-7-15,3-3-2 16,0-8-7-16,-3-2-1 16,3 0-5-16,0 0-2 0,3-1 0 15,0 1-1-15,0 0-5 16,2 5 1-16,1 3-11 15,3-1-3-15,0 6-18 16,3 6-4-16,6 2-12 16,0-3-3-16,0 0-32 15</inkml:trace>
  <inkml:trace contextRef="#ctx0" brushRef="#br0" timeOffset="16">14382 18526 220 0,'0'-5'85'0,"0"5"-66"0,-3-3 12 16,-3 3 3-16,0 0-18 15,-6 0-6-15,0 3-6 16,0 2-4-16,0 0 1 0,0 3-1 0,6 6 0 16,-3 4 0-16,6-5 2 15,6 1-3-15,3-6 0 16,3 5-1-16,0-8 0 16,0 0 4-16,3-10 1 15,0-8-8-15,0 0-4 16,-3-6 7-16,0-7 5 15,-6-1-6-15,0-5 1 16,-6 1 0-16,0 2 3 16,-3 2 2-16,3 3 1 15,-3 11 0-15,3 0 2 16,-3 8-1-16,3 5 0 16,3 13-1-16,3 11 0 15,3 10-5-15,3-2 1 16,3 7 0-16,3-7 0 0,2-5-18 15,7-1-8-15,0-2-41 16,3-8-20-16,-3-3-1 16</inkml:trace>
  <inkml:trace contextRef="#ctx0" brushRef="#br0" timeOffset="17">14879 18513 240 0,'-3'0'90'0,"3"0"-70"0,3 8-3 0,-3-3-7 15,3 8 0-15,-3 1 6 16,0-1-8-16,3 0-2 16,-3 0-4-16,3 1 1 0,-3-1 2 0,3-3-26 15,0-2-13-15,0 0-76 16</inkml:trace>
  <inkml:trace contextRef="#ctx0" brushRef="#br0" timeOffset="18">14897 18407 200 0,'-3'-11'74'0,"3"11"-58"0,3-7-6 15,-3 7-6-15,0 0-20 16,0 0-4-16,6 5-45 16,-1-3-18-16,4 4 30 0,0 2 14 15</inkml:trace>
  <inkml:trace contextRef="#ctx0" brushRef="#br0" timeOffset="19">15111 18468 256 0,'-3'-5'96'0,"0"5"-75"0,-3 0 12 0,3 5 0 15,-6 0-16-15,-3 3-4 16,0-3-8-16,-3 3-2 16,3 6-1-16,4-1-2 0,5-3 1 15,3 4-4-15,6-6 2 16,2 5-1-16,4 0-2 15,-3-5 7-15,0 3 5 0,-3 2 0 16,-3 0 1-16,-6-5-3 16,-3-3 1-16,-3 3-4 15,-3-3 0-15,0 1-25 16,1-4-11-16,-1-2-32 16,3-8-11-16,3 8-31 15</inkml:trace>
  <inkml:trace contextRef="#ctx0" brushRef="#br0" timeOffset="20">15608 18566 124 0,'-6'-5'49'0,"9"-9"-38"0,-6 12 10 0,3-4 4 16,-3 6 1-16,0-5 2 15,0 2-7-15,-3-2 0 16,-3 10-12-16,-3-2-3 0,-3 10-2 0,1 1 2 15,-1 4 3 1,0 1 5-16,3 2 1 16,6 3 0-16,3-9 1 0,3-4-8 15,6 2-5-15,6-10-2 16,0 2 1-16,3-5-14 16,-1 0-7-16,1-8-4 15,-6-2-1-15,0 2 11 16,0-6 5-16,-6 7 14 15,0-4 6-15,0 3 1 16,0 0 0-16,0 3 1 16,-3 5 2-16,3 8-9 15,0-3-4-15,0 3 0 0,6 5 0 16,0-2-1 0,3 2-2-16,3-5-13 0,-1 5-4 15,4-8-31-15,0 1-11 16,0-6-36-1</inkml:trace>
  <inkml:trace contextRef="#ctx0" brushRef="#br0" timeOffset="21">15840 18545 220 0,'-24'-11'82'0,"15"3"-64"0,-5 8 0 0,8 5-6 15,0-2-2-15,-3 10 1 16,0 1-1-16,0-1-1 15,3 5-5-15,3 1 6 0,3-1 5 16,3-2-5-16,3-3-3 0,3-2-2 16,0-3 1-16,3-3-3 15,2-10-2-15,1 0-3 16,0-9-1-16,-3-1-3 16,-3-9 1-16,-3-3 1 15,-3-4 2-15,-6-9-1 16,0 5-1-16,0-2 3 15,-3 11 2-15,0 5 2 16,3 8 1-16,-3 2 2 16,3 11 3-16,0 5-4 15,0 14-3-15,3 7-1 16,3 9-1-16,3-4 0 0,3 1 0 16,6 0-31-1,0-6-12-15,3-4-55 16,6-4-40-16,5-5 55 15</inkml:trace>
  <inkml:trace contextRef="#ctx0" brushRef="#br0" timeOffset="22">16141 18539 232 0,'-24'-13'88'0,"15"18"-69"0,-15-5-5 0,18 3-7 15,-3 8-3-15,-6-3 5 16,1 10 10-16,-1-2 6 0,3 3-13 15,6-1 0-15,3-5 1 0,6 0-5 16,6 1-2-16,3-6-1 16,0-3 1-16,5-10-1 15,1 2 0-15,0-16-3 16,-6 1 1 0,0-3-2-16,-6-11-1 15,-3 0 1-15,-6-7 1 0,0 4-1 16,-6-2 2-16,0 8-2 15,0 5-1-15,0 6 1 16,0 10-1-16,0 3-3 16,3 18 2-16,3 11-1 15,0 10 0-15,3 3 2 16,6-3 2-16,0 6-1 16,9-3-1-16,0-5-19 0,3-3-8 15,3-3-32-15,-3-7-13 16,3-1-35-1</inkml:trace>
  <inkml:trace contextRef="#ctx0" brushRef="#br0" timeOffset="23">16254 18598 176 0,'-3'13'66'0,"3"-5"-52"0,0 10 25 0,0-18 30 15,3 8-19 1,-3 5-22-16,3-2-13 0,0 2-10 16,0-5-2-16,0-3 3 0,-3-5 3 15,3 0 2-15,-3 0-3 16,3-5-3-16,-3-3-2 16,3-2-3-16,-3 2 3 15,3 0 0-15,0-5-4 16,3 2-1-16,3-2-2 15,-1 5 0-15,4 3-26 16,0-3-10-16,3 2-18 16,0 6-4-16</inkml:trace>
  <inkml:trace contextRef="#ctx0" brushRef="#br0" timeOffset="24">16492 18624 232 0,'3'5'88'0,"6"11"-69"0,0-16 6 0,-9 0 6 15,12 0-8 1,0-2-9-16,0-4-4 16,-4-2-6-16,4-2-3 0,-9-3 2 15,3 5 0-15,-6-6 1 16,3 4-2-16,-9 2-4 16,-6 0-7-1,-5 3-3 1,2 5 5-16,-6 5 1 15,3 3 1-15,3 5 4 0,3 6 2 16,3-6 4-16,6 5-2 16,0-2 0-16,9 3-1 15,3-6-2-15,0 0-4 16,3 0-2 0,6 1-28-16,3-9-13 0,0 3-41 15</inkml:trace>
  <inkml:trace contextRef="#ctx0" brushRef="#br0" timeOffset="25">16727 18547 216 0,'-9'-13'82'0,"6"13"-64"0,0-3 7 16,0-2-3-16,0 5 5 15,0 8 6-15,-3-8-11 16,0 5-5-16,-2 1-10 15,5-4-3-15,-3 9 2 0,3-3-5 0,0 5-1 16,0-5-2-16,3 8 0 16,3-3 2-16,3-5 2 15,3 5-1-15,-4 0-1 16,-5 1 3-16,3-9 0 16,-3 3 1-16,0-3 0 15,-3-5-2-15,0 8-2 16,3-8-4-16,-2 5-2 15,-1-10-28-15,0 5-13 16,0 0-59-16,6-5-44 16,3-3 63-1</inkml:trace>
  <inkml:trace contextRef="#ctx0" brushRef="#br0" timeOffset="26">16852 18476 256 0,'-15'0'96'0,"9"0"-75"0,0 5 8 15,6-5-3-15,-3 5-14 0,0 3-4 16,3-2-5-16,0 2-3 16,3 5 1-16,3 0 1 15,3 0 1-15,0 1 1 0,0-1 0 16,0 5 9-16,-3 1 3 16,-3-11-1-16,-9 5 3 15,0-2-6 1,-3-4-6-16,0 1-2 15,0-2-9-15,0-1-2 16,0-2-27-16,1-3-10 16,2 5-66-16</inkml:trace>
  <inkml:trace contextRef="#ctx0" brushRef="#br0" timeOffset="27">17209 18566 216 0,'-6'-13'82'0,"9"18"-64"0,-6-5 11 15,3 0 2-15,-3 0-2 16,-3 3 5-16,4-3-14 0,-7 5-4 15,3 3-10 1,0-3-2-16,0 3 0 0,3 3 0 0,0-3 2 16,3 2-5-16,3 3-1 15,6-5 0-15,3 0 0 16,2-3 0-16,4 1 0 16,6-4-3-16,-3-10 0 15,0 3 2-15,-6-3 0 16,-3 0 3-16,-6-2 3 15,-3-3 4-15,-6-1 2 16,-3-4-3-16,-3 5-3 16,0-1-11-16,-3 1-6 15,3 0-21-15,0 5-6 0,3-5-33 16,3 7-14-16,9-7-14 16</inkml:trace>
  <inkml:trace contextRef="#ctx0" brushRef="#br0" timeOffset="28">17450 18251 308 0,'-5'-19'115'0,"-1"19"-89"0,3-13 3 16,0 19-2-16,-3-6-16 16,0 2-1-16,0 3-6 15,0 14-1-15,3 10-1 16,-3 8-2-16,3 3 1 0,3 5-1 15,0-6 2-15,3 1-1 0,0-3-1 16,3-2-21-16,0-9-11 16,0-2-37-16,3-8-14 15,0-3-31 1</inkml:trace>
  <inkml:trace contextRef="#ctx0" brushRef="#br0" timeOffset="29">17230 18481 276 0,'-21'-18'104'0,"27"18"-81"0,6-3-4 0,-3-2-8 15,6 5-3-15,6-6 3 16,6 6-4-16,5-8 1 16,10 3-5-16,3 5-13 0,8-8-3 15,4 3-56-15,5 2-24 0,1 3-10 16</inkml:trace>
  <inkml:trace contextRef="#ctx0" brushRef="#br0" timeOffset="30">18070 18325 220 0,'-6'19'82'0,"3"2"-64"0,0 21 7 15,3-26-3-15,-3 10-10 16,3 1 1-16,0-3-10 0,0 2-2 16,0-5-1-16,3-2-7 0,-3-6-3 15,3 6-21-15,3-6-10 16,0-5-53 0</inkml:trace>
  <inkml:trace contextRef="#ctx0" brushRef="#br0" timeOffset="31">18195 18521 184 0,'-15'10'68'0,"18"6"-52"0,-3 3 8 0,3-11 2 15,0 2-2-15,3 4 1 16,3-6-6-16,2 5 1 0,4-8-11 15,0 3-3-15,3-8 0 0,-3-3-1 16,0-2 2-16,-6 0 2 16,3-8 5-16,-3-1-4 15,-9 1 0-15,-6 0-4 16,-3-6-1-16,-3-2-3 16,-3 8 1-16,-3 5-7 15,0-3 1-15,0 6-21 16,3 2-7-16,7 6-28 15,2 2-13-15,6 1-30 16</inkml:trace>
  <inkml:trace contextRef="#ctx0" brushRef="#br0" timeOffset="32">18448 18481 204 0,'-6'0'77'0,"9"5"-60"0,3 3 10 0,-6-2 1 16,0 7 1-16,0 0 2 15,0 0-5-15,-6 6-2 16,9-6-13-16,0-5-7 0,3 5 0 0,-1-2-3 16,1-8 2-1,0 2 0-15,3-5 1 0,-3 0-2 16,3-5-2-16,-6-3-2 15,3-3-1-15,0 3-3 16,-3-5 1-16,0 5 3 16,0-3 1-16,3 9-2 15,-3 2 0-15,3 2 4 16,0 4 1-16,0 7 2 16,3-5 2-16,-3 2-3 15,9-2-2-15,-1-2 0 16,1-6-1-16,0 5 0 15,0-5 2-15,-3-5 1 16,0 5 1-16,-3-14-7 16,-3 9 0-16,0-8-63 15,0 0 3-15,-3-1-3 16,0 6 12-16,-3-2 7 16,3 10 44-16,3-3 20 15,0 6 18-15,2-3 9 16,1 5-7-16,3 3-2 15,0-3-11-15,6-5-4 16,-3 6-4-16,6-6 0 16,-9-6-2-16,3 1-1 15,-1 2-3-15,-5-2-1 16,-3-8-1-16,-3 8 0 16,-3-9-7-16,-6 6-2 15,3-2 0-15,-11 2 0 16,-4 3-6-16,0-3-3 0,-6 8 3 15,6 5 4-15,0 3 0 16,3 0-1-16,3 5 3 16,7 6 2-16,2-6 2 15,6 5 3-15,2 1-3 16,7-6-2-16,0 0-11 16,3 1-6-16,3-6-14 15,12-3-4-15,-3 0-15 16,-1-10-4-16,-2 0-5 15,3-3 23 1,-3-6 41-16,-3 4 36 0,-4-3 20 16,-5-9-1-1,-3 9-2-15,-3-5-33 0,-6 4 0 16,-3 1-1-16,-3 0-13 0,3 8-5 16,-3-3 0-1,0 8 0-15,1 0-3 0,-1 8-3 16,3-3-3-16,3 13 1 15,0-4 1-15,3 7 0 16,3-8-3-16,-4 6 2 16,1-1 3-16,-3-5 1 15,0 6-4-15,-3-11 1 16,3 5 2-16,-5-5 3 16,2-3-2-16,0-5-2 0,-3-5-49 15,6-3-20 1,0-5-10-16,6-6-38 15</inkml:trace>
  <inkml:trace contextRef="#ctx0" brushRef="#br0" timeOffset="33">19224 18240 260 0,'0'-2'96'0,"-2"10"-75"0,4 0-1 15,1 2-4-15,-3 6-3 16,0 13 4-16,-3 6 2 16,1 4 1-16,-1 1-11 0,-3 5-3 0,3-5-2 15,0-3-2-15,3-8-2 16,3 0-10-16,-3-8-6 16,6-2-41-16,-6-4-15 15,6-9-42 1</inkml:trace>
  <inkml:trace contextRef="#ctx0" brushRef="#br0" timeOffset="34">19061 18455 312 0,'-6'-6'118'0,"15"6"-92"0,15-8-5 0,-10 3-9 16,10 3-4-16,6-4 3 15,6 1-11-15,2-3-4 0,4 3 2 16,6 2-53-16,5-2-22 0,-2 5-45 16</inkml:trace>
  <inkml:trace contextRef="#ctx0" brushRef="#br0" timeOffset="35">19933 18291 176 0,'-3'-24'68'0,"0"16"-52"0,6 3 3 15,0 5 1-15</inkml:trace>
  <inkml:trace contextRef="#ctx0" brushRef="#br0" timeOffset="36">19933 18246 331 0,'3'-8'21'0,"-3"2"-10"15,0 1-5-15,0 3-2 0,3 9 6 16,3 7-5 0,-3 7-2-16,0 11 9 15,0-1 6-15,0 9-5 16,0-8 0-16,0 2-5 15,0-10 0-15,0-3-5 16,0-2-2-16,-3-11 2 0,3 2 0 16,0-7-1-16,0-11 1 15,0-5 0 1,2-1-8-16,1-4-2 16,3 5 2-16,3-1 0 15,-3 7 3-15,3 1 1 16,0 1-2-16,3 10 0 15,-3 3 6-15,0-3 5 16,0 9 7-16,-3-1 3 16,-4 0 2-16,-7 0 2 15,-4 6-12-15,-3-6-3 16,-3 0 1-16,-3-5 5 0,0-2-7 16,0-1-1-16,-3-2-32 15,3 2-12-15,0-5-53 16</inkml:trace>
  <inkml:trace contextRef="#ctx0" brushRef="#br0" timeOffset="37">20141 18481 192 0,'9'-5'74'0,"0"10"-58"0,-9 0 20 0,6-5 5 16,-3 8-10-16,3 3-1 16,3-3-15-16,3 5-6 15,-3 0-6-15,0 1-3 0,3-6 1 16,0 5-8-16,2-3 0 16,-2-2-41-16,0-2-18 15,0-1-39 1</inkml:trace>
  <inkml:trace contextRef="#ctx0" brushRef="#br0" timeOffset="38">20338 18500 184 0,'-3'0'71'0,"-3"8"-55"0,3 5 15 16,3-8 3-16,-3 14-2 16,-6-6 3-16,3 8-17 15,-3-2-6-15,0 2-7 16,0-3-4-16,3 3 2 0,0-2-24 15,0-1-11-15,-3-4-47 16</inkml:trace>
  <inkml:trace contextRef="#ctx0" brushRef="#br0" timeOffset="39">20504 18238 216 0,'0'-11'82'0,"0"11"-64"0,-3 11 9 0,3-11 20 16,-3 21-8 0,0 5-12-16,3 1-7 15,-2 10-12-15,2-3-3 16,2 3-1-16,1-2-2 0,3-4-2 15,-3 1-15-15,3-5-5 16,0-6-52-16,-3-3-22 16</inkml:trace>
  <inkml:trace contextRef="#ctx0" brushRef="#br0" timeOffset="40">20373 18441 304 0,'-6'-18'112'0,"18"23"-87"0,-3-18 11 16,-3 13 0-16,3-5-22 15,3 5-7-15,6 0-5 16,6 0-2-16,3 0 0 16,5 5-22-16,4 3-8 0,3-3-47 15,-4 3-20-15,-2 3-13 16</inkml:trace>
  <inkml:trace contextRef="#ctx0" brushRef="#br0" timeOffset="41">20748 18476 268 0,'-11'-13'101'0,"11"18"-78"0,3-5 0 0,0 5-4 16,0-2 0-16,2-3 3 15,1 5-7-15,0-5-4 16,3 5-6-16,6-5-4 0,0 0 0 15,3 0-1-15,0 0 2 16,0 0 1-16,2-5 1 16,-2 0-18-16,-3-3-7 15,-6 0 1-15,-3-3 4 16,-6 3-2-16,-6 3 1 16,-6-3 5-16,-3 3 3 0,-5 5-2 15,-1 0 2-15,-3 5 5 16,-3 8 2-16,0-5 10 15,3 6 7-15,1 4 8 16,5 1 6-16,9-6-5 16,6 0-2-16,9 8-4 15,3-2 1-15,9-1-8 16,5-4-4-16,7-1-4 16,9 0 0-16,6-5-68 15,11 3-28-15,7-11-38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04:55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6479 10295 152 0,'-3'-3'57'0,"3"3"-44"0,0 0 7 16,0 0 1-16,3 0-7 16,3 0 0-16,0 0-2 15,0-2 0-15,3 2-6 16,0-3-2-16,2 3 0 0,4-3-5 0,3 1 1 15,6-1 0-15,9 0 2 16,5 3 1-16,10 0 1 16,3 0-5-16,-1 3 1 15,1 0 0-15,0-3 0 16,-1 0 0 0,7-3 2-16,-1 3-1 15,1 0-1-15,-1 0 1 0,-5 3 1 16,-6-1-1-1,-4-2-1-15,-2 0 3 0,-6 0 0 16,-7 0-1-16,-2 0 1 16,-6 0-37-16,-3 6-15 15</inkml:trace>
  <inkml:trace contextRef="#ctx0" brushRef="#br0" timeOffset="3775.3153">11905 8940 252 0,'-15'-21'96'0,"6"18"-75"0,0 3-10 16,6 3-10-16,0 5-4 15,0 11 1-15,0 18-1 16,1 18 0 0,-1 14 2-16,-3 13 0 0,0 21 3 15,0 6 1-15,3-6 1 0,0 0-2 16,3-5 1-16,3-11-2 15,3-13-1-15,0-13 1 16,-3-13 1-16,0-9-17 16,-3-25-48-16,0-14-11 15,0-14-12 1</inkml:trace>
  <inkml:trace contextRef="#ctx0" brushRef="#br0" timeOffset="5611.2821">11706 9123 240 0,'-9'-16'90'0,"9"19"-70"0,6 2-7 16,3 0-10-1,9 3-7-15,8 0 0 0,16 0 3 16,15-3 0-16,5 1 1 16,9-4 0-16,16 1 2 0,2-3 1 15,3 3 3-15,1-1-1 16,5 1 0-16,6-1-3 16,-3 1-2-16,6-3 9 0,9 0 6 15,10-3-7-15,-1 1-4 16,11-3-1-16,7 2 2 15,-3 0-2-15,6 1-2 16,0-1 0 0,-6 0 1-16,6 1-3 0,-6-4 0 15,-4 1 1-15,1-3 0 16,3 0 0 0,-6 3 0-16,-3 2 0 15,0 1 2-15,-3 2-3 16,-3 2 0-16,-3 1-1 0,3 0-2 15,3 2 5-15,-9 0 1 16,0 0 0-16,3 1 1 16,-3-1-2-16,-8 3-1 15,-1 0 1-15,6 0 1 16,-3-3-1-16,-3 0-1 0,27 1 1 16,-3-6-1-16,-3 2-3 15,-9 1 2-15,-6-3 1 16,0 0 2-16,-3 3 1 15,-6 2 1-15,-11-2-5 16,2 2 1-16,6 0 0 16,-6-5 2-16,0 3-3 15,1-6 0 1,5 1 1-16,0-1 2 16,-3-2-1-16,-8-1-1 15,-1 4 1-15,-3-1-1 0,0 0 0 16,-5 1 0-16,-4 2 4 15,-5 0 5-15,5 0-5 16,9 0-2-16,6 2-1 0,1-4 1 16,2-1-3-16,6 0 0 15,-3-2 1-15,-2 0 2 16,-10 2-1-16,-3-2 2 16,-2 0-4-16,2-1 0 15,-3 4-1-15,1-1 0 16,-7 3 2-16,12 0 2 15,6 0-1-15,1 0 2 16,-1 0-2-16,3-3-1 16,3 1-2-16,1 2 1 15,-13 0 3-15,-9 0 1 16,-8 0-4 0,-4 0-1-16,1 0 1 0,5 0 2 15,3 0 0-15,1 0-1 16,-4 0 1-16,4-6 1 15,-1-2-1-15,0 1 2 16,-5-1-2-16,-10-3-1 0,-17 0 1 16,9-4 1-16,-7-1-1 15,1-3 2-15,-1 3-7 16,1 0 1-16,3 6 5 16,-7 2 4-16,7 5-6 15,-3 3 1-15,-4 3-3 0,-2 2-2 16,-6 0 3-16,-4 1 0 15,-2 2 1-15,-3 0 2 16,-3 2-3-16,-3 3 0 16,-4 6 1-1,-2 10 2-15,-3 13-3 16,-6 3 0-16,0 3-1 16,-6 5 0-16,0 10 2 15,0 9 0-15,3 2 2 16,3-3 1-16,0-10-4 15,3-10 1-15,0-9 2 0,0-5 1 16,0-5 1-16,0-6 0 16,-3-5 2-16,0-5 1 15,-4-5-1-15,-2-1-1 0,-2-2-1 16,-4 0 2-16,-6 0-5 16,-3 0-1-16,-3 3 0 15,-3-1 2-15,-6 1-1 16,-5-1 2-16,-16-2-4 15,-9-2 0-15,-17-6 1 16,-12 0 2-16,-13 0-3 16,-17-3-2-16,-12 0 4 15,-3 1 3 1,-12-4-1-16,-5 4 0 16,-4-1-3-16,-9 0-1 15,3 1-1-15,1-1-2 0,-10 1 7 16,0 4 3-16,-2-2-6 15,-1 3-1-15,3 2 0 16,-14 0 0-16,2 3 1 16,-6-2 2-16,-2-1-1 15,-1-2 2-15,-14-1-2 0,6 1 2 16,-13-3-4-16,7 5 0 16,-15-2 1-16,8 2 0 15,-8 0-3-15,9 1 2 16,5-4 1-16,7-2 0 15,8 3 0-15,-5 0 0 16,14 2 0-16,-2 0 2 16,-4 6-1-16,3-1-1 15,-14 1 1-15,11 2-1 16,-5 0 0-16,5 1 0 16,1-4-3-16,2-2 2 15,16-3 3-15,2-2 3 16,0-3-4-16,9 3-3 15,1-3 3-15,-7 2 1 16,3 1-5-16,-12 2 0 0,-2 1-1 16,-10-1 2-16,-11 3-1 15,-13 0 1-15,-5-3 2 16,-3 6 0-16,-4-3-3 16,-2 0 2-16,3 5-52 15,-3 8-22-15,20-10-57 16</inkml:trace>
  <inkml:trace contextRef="#ctx0" brushRef="#br0" timeOffset="27087.5795">7681 12552 160 0,'-6'-5'60'0,"6"2"-47"0,3 3 10 16,-3 0 3-1,0 0 0-15,6-3 4 16,0 1-10-16,0-1-4 15,3 3-9-15,9-3 2 0,6 3 3 16,3 0-4-16,8 0-2 16,7-2-1-16,6-1 1 0,8-2-1 15,7-1 2-15,-4 4-4 16,-2 2 0-16,-10 0-3 16,-5 0-1-16,-3 2-17 15,-6 1-5-15,-4 0-79 16,7 5-51-16,0-3 66 15</inkml:trace>
  <inkml:trace contextRef="#ctx0" brushRef="#br0" timeOffset="27312.8111">8804 12544 184 0,'-12'-5'68'0,"9"2"-52"0,3 3 6 16,0 0-1-16</inkml:trace>
  <inkml:trace contextRef="#ctx0" brushRef="#br0" timeOffset="27471.1701">8804 12536 358 0,'20'-3'31'0,"7"1"-15"16,15-4-6-16,8 1-3 15,10 0 1-15,2 2 2 0,1 1-3 16,-3-4-2-16,-4 1-2 0,-2 2 0 16,-4 1-2-1,-5-1-1-15,-9 3-13 16,-4 0-4-16,-8 0-53 15,-9 8-74 1</inkml:trace>
  <inkml:trace contextRef="#ctx0" brushRef="#br0" timeOffset="53503.4778">3178 15166 160 0,'-27'-13'63'0,"21"13"-49"0,-6-6 16 16,9 4 3-16,3-1-12 16,3 0-2-16,12 3-5 15,18 0 1-15,14 3-8 16,13-3 0-16,29 3 3 0,12-1 0 15,4-2 4-15,5-2-3 0,-3-1-1 16,-9 0-9-16,-23 3-2 16,-13 3-104-1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51:57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2377 16470 212 0,'-12'11'82'0,"12"-8"-64"0,-6-3 18 0,6 0 2 16,0 0-3-16,0-3 4 15,0-5-10-15,0-5-5 16,6-8-14-16,-3-9-4 0,6-15 0 16,3-13-5-16,6-5-1 0,0-3 0 15,3-6 0-15,-7-5-3 16,4-5 2-16,-6 6 1 16,0 10 2-16,3 10-3 15,-9 14-2-15,0 7 2 16,0 11 0-16,0 6-2 15,6 18 0 1,3 13-1-16,5 24 3 16,10 8 0-16,0 5-4 15,0 1 1-15,3 10 2 16,-4 2 1-16,1 9-2 0,-6-6 0 16,-3-8 2-16,0-8 0 15,-7-5 3 1,-2-8 1-16,-3-8-1 15,-3-8-2-15,-3-7 3 16,-6-1 2-16,-3-13-4 0,-9 0-1 16,-5-8-2-16,-4-11 0 15,-9 1 0-15,-3-11-2 16,-2-3-2-16,-7 0 1 16,-3 1 1-16,-2 1-1 15,-4 4 1-15,1 2 3 16,2 11 0-16,3 2 3 15,7 6-1-15,-4 0 2 16,18 2-4-16,0 1 0 0,10-1-4 16,11 0 1-1,6 1-3-15,14-9 0 0,22 3 1 16,15-10 2 0,5 2 2-16,13-8 1 15,14-8-2-15,6 6 2 0,-2-1-1 0,-7 1-2 16,-5 5 0-1,-7 2 3-15,-8 6-2 16,-13 5 1-16,-11 5 2 16,-15 9 2-16,-9 7 3 15,-21 13 2-15,-9 6 3 16,-18 8 4-16,-17 15-10 16,-16 14-2-16,-2 0 0 0,-4-6 3 15,7-5-2-15,2-7 0 16,10-12-12-16,8-7-7 15,9-11-192 1,16-37 72 0</inkml:trace>
  <inkml:trace contextRef="#ctx0" brushRef="#br0" timeOffset="1878.4599">3330 17507 160 0,'-3'-10'63'0,"12"7"-49"0,-9-2 11 15,0 5 5-15,0 0-3 16,6 0 2-16,-3 5 1 16,0 3 1-16,-1 13-16 15,-2 8 2-15,0 6 3 0,0 10-5 16,0 0 2-16,0 2-8 16,0-2-1-16,-2 6-4 15,2-9-3-15,0-10-3 16,0 0 1-16,0-11-19 15,0-3-7-15,0-10-21 16,0-3-10-16,-3-5-55 16</inkml:trace>
  <inkml:trace contextRef="#ctx0" brushRef="#br0" timeOffset="2107.0777">3151 17756 296 0,'-18'-5'112'0,"15"5"-87"0,6 0 2 0,-3 0-4 16,6 0-6-16,3 0-1 16,6-3-2-16,6-2-1 15,6 0-7-15,5 5-4 0,1-8-1 16,3 8-4-16,-3-6 2 16,-1 4-19-16,1-3-7 0,-3 5-28 15,-3-6-12-15,-4 6-36 16,1-2-32-1,-6-4 52-15</inkml:trace>
  <inkml:trace contextRef="#ctx0" brushRef="#br0" timeOffset="2491.8564">3568 17486 260 0,'-15'-2'96'0,"15"4"-75"0,0 1-5 0,0 2-7 16,0 3-2-1,0 5 6-15,0 11 6 16,0 5 3-16,0 8-11 16,0 3 0-16,0 5 0 0,0-5-6 0,0 5-3 15,0-6 1-15,0 1 2 16,0-13-4-16,0-1-3 16,0-13 3-16,0 0 1 15,0-7-3-15,0-12-1 16,0-7-4-16,3-5 1 15,3-9 1-15,3 6-1 16,0 3 1-16,3-4 0 16,2 9 0-16,4 3 3 15,0 7 0-15,0 8 3 0,0 6-1 16,0 7-1-16,-3 1 1 16,-3 2 1-16,-1-2-3 15,-2 2-2-15,0-11-16 16,-3 4-7-1,-3-7-20-15,0-7-9 16,0 0-50 0</inkml:trace>
  <inkml:trace contextRef="#ctx0" brushRef="#br0" timeOffset="2826.3044">3818 17764 228 0,'0'5'88'0,"3"3"-69"0,9 6 0 16,-6-9-7-16,3 3-2 15,0 2 1-15,5-2-1 0,-2-2 1 16,0-6-6-16,0 5-1 0,3-5 0 16,-3-5 0-16,0-1 0 15,-3-2-5-15,0 0 1 16,-6-2-2-16,-3 2-2 16,-6-3-2-16,-3 3-1 15,-3 3 6-15,-3 5 5 16,-6 0 4-16,0 13 6 15,0 1-6-15,1 4-2 16,5 1 3-16,6 2 2 16,6 5-4-16,9-2-2 15,6-3-5-15,6-2 0 16,11-11-5-16,4-3 1 16,12-10-33-16,2-9-13 0,10 7-70 15</inkml:trace>
  <inkml:trace contextRef="#ctx0" brushRef="#br0" timeOffset="3497.7526">4511 17510 212 0,'-9'0'79'0,"6"3"-61"0,3 7-3 0,0 1-6 0,3 10 1 16,0 11 4-16,0 8 6 15,0-1 2 1,-3 12-11-16,0 1 0 0,0 1 0 0,0-8-6 16,0 0-1-16,0-10-2 15,0-4 1-15,0-9 2 16,0-7 4-16,0-7 2 16,0-13 1-16,0-8-9 15,3-6-3-15,0-7-6 16,3-1 1-16,3-2 3 15,3 0 3-15,3 3-2 16,3 5-2-16,0 2-1 16,3 6 3-16,-1 10-2 15,4 6 1-15,-3 5 4 0,-3 8 3 16,-6 0 0-16,0 10 2 16,-3 0-2-16,-3-2 0 15,-3 3-6-15,-3-6 1 16,0-3-18-16,3-4-5 15,-1-6-24 1,1-3-8-16,3-5-55 16</inkml:trace>
  <inkml:trace contextRef="#ctx0" brushRef="#br0" timeOffset="3906.393">4898 17783 244 0,'-12'0'90'0,"6"0"-70"0,-5 5-1 16,8-5-3-16,-6 8-3 16,0 2 4-16,-3 6-7 15,0-2-1-15,0 12-5 16,6 3-1-16,0 0 1 0,3 3-5 16,3-6 1-16,6-4 0 15,3-4 0-15,0-5-3 16,0-7 0-16,3-1 2 15,-3-10 0-15,0-9-2 16,0 1 2-16,-4-8-1 16,-2-3 0-16,-3-2 2 15,0-1 0-15,-3 9 0 16,3-1 2-16,0 6 1 0,0 5 1 16,0 3 0-16,0 10 0 15,3 3-2-15,3 11 1 16,0 7-2-16,3 0 2 15,0 1-7-15,3-1-1 16,0-7-18-16,0-1-5 16,3-4-19-16,-3-6-8 15,0-8-41 1</inkml:trace>
  <inkml:trace contextRef="#ctx0" brushRef="#br0" timeOffset="4218.1485">5035 17791 228 0,'-6'2'88'0,"6"1"-69"0,3 15-7 0,0-10-9 15,-3 11-7-15,3 2 3 0,-3 5 11 16,0-2 6-16,3-3-8 16,-3-2 0-16,0-6-1 0,0 0 1 15,0-5 0-15,0-5 4 16,-3-6 3-16,3-5-6 15,-3-10-1-15,0-3 0 16,3 0 2-16,3-3-5 16,0-3-3-16,3 9-1 15,3-3 1-15,3 7-1 0,3 1-1 16,3 5-2-16,3 8-1 16,-1 3-23-16,1 2-7 15,3 3-11-15,-3 3-2 16,0-9-57-1</inkml:trace>
  <inkml:trace contextRef="#ctx0" brushRef="#br0" timeOffset="4638.2355">5381 17801 256 0,'-12'-5'96'0,"9"2"-75"0,-6 3-3 0,6-2-6 0,-3 2-5 16,-3 0 1-1,-3 2-2-15,0 1-1 16,0 10-3-16,-3 0-2 0,0 11 1 0,3 5 1 16,4 3 3-16,2 0-7 15,6 2 0-15,3-5 0 16,5-8 3-16,4 1 0 16,0-9 2-16,3-8 2 15,0-10 2-15,0-11-3 16,-3-11-1-16,0-4-3 15,-3-6-1-15,-6-3 3 16,-3-5 1-16,-6-8-6 16,-3 0-2-16,0-5-3 15,0 5 0-15,3 13 7 16,0 3 2-16,3 16 7 0,0 8 3 16,3 18-6-16,3 16-1 15,6 24 0-15,0 3 0 16,0 10-2-16,0 0 1 15,3 1-2-15,3-12-1 16,2-4-28-16,7-14-11 16,6-11-85-1</inkml:trace>
  <inkml:trace contextRef="#ctx0" brushRef="#br0" timeOffset="5300.8874">5571 17783 184 0,'-3'-14'68'0,"0"14"-52"0,0-5 14 0,3 2 4 15,0 3-6 1,0 0-2-16,0 0-10 0,0 3-5 15,0 10-6 1,0 6-2-16,0 7 3 0,0 1-3 16,3-1 0-16,0 3-3 0,3-7-1 15,0-1-4-15,3-8 1 16,0-2-3-16,3-9 2 16,-3-2-4-16,3-2 1 15,-4-4-3-15,-2-2 0 16,-3-2 3-16,0 7 3 0,0-2 3 15,-3 5 3-15,3 8-2 16,0 5 0-16,3 0 1 16,0 3 0-16,3-3 0 15,0-5 0-15,3 0 11 16,0-3 7-16,3-10 2 16,-3-3 3-16,0-10-9 15,-1-1-1-15,-2-2-1 16,-3 2 0-16,-6-2-6 15,0 0-2-15,-3-3-2 16,-3 11-2-16,0 0-8 16,1 0-5-16,-1 7-22 15,3-2-10-15,0 8-20 16,3 6-10-16,6-4-12 16</inkml:trace>
  <inkml:trace contextRef="#ctx0" brushRef="#br0" timeOffset="5693.0905">5907 17777 244 0,'-9'-2'90'0,"6"-4"-70"0,-3 6-3 0,4 0-7 16,-1 0-11-16,-3 8 1 16,-3-2 4-16,-3 7 2 15,0 5-2-15,3 4-1 16,0 4 1-16,3 6 0 0,3 0 0 15,3-1-7-15,6-4-2 16,3-6 2-16,0-3 1 16,3-10 4-16,0-2 1 15,0-12 3-15,-1-7 1 0,1-3-1 16,-3-8-1-16,-3 3 1 16,-3-3 1-16,-3-2 1 15,-3 0 2-15,0 7-5 16,0 6-1-16,0 0 2 15,3 5 3-15,0 8-6 16,0 8-4-16,3 5-3 16,3 5 3-16,3 3-7 15,3 3 1-15,0-3-21 0,3-2-7 16,0 0-11 0,-3-12-1-16,0 4-50 15</inkml:trace>
  <inkml:trace contextRef="#ctx0" brushRef="#br0" timeOffset="6289.7284">6077 17806 216 0,'-6'3'82'0,"9"10"-64"0,0 1-7 0,-3-4-8 16,3 6 0-16,0 3 5 15,0-1 5-15,0 1 4 16,0-4-9-16,-3-1 4 0,3-4 2 15,0-2-5-15,-3-2-1 0,-3-4 7 16,3-2 2-16,-3-8-2 16,0 0-1-16,0-5-6 15,0-5-3-15,0-1 0 16,3 0-1-16,0-2-5 16,3 8 1-16,3-5 0 15,3 4 0-15,0 1-14 16,0 0-3-16,3 8-24 15,0 2-11-15,-1-2-2 16,1 5 0-16,0 5 31 16,-3 0 12-16,0-2 15 15,0 7 6-15,-3-2 8 16,0 0 3-16,3 6-2 16,-3-4 1-16,3-2-2 15,0 5 0-15,3-5-5 0,-1-2-3 16,4-6-5-16,0 0-2 15,0 0 3-15,-3-6 1 16,0-2 1-16,-3 0 2 16,-3-2-7-16,-3-3-2 15,-6 5 1-15,-3 0 3 16,-6 2-4-16,-3-2-3 16,-6 8 1-16,0 8 0 15,1 6 1-15,2 7 2 16,0 5-3-16,3 6 0 15,6 0 3-15,6-6 3 0,3 6-2 16,9-11 0 0,12-2-23-16,6-6-9 15,8-8-52 1,16-15-60-16,14-4 39 0</inkml:trace>
  <inkml:trace contextRef="#ctx0" brushRef="#br0" timeOffset="6996.9506">7071 17841 192 0,'-6'-8'71'0,"6"3"-55"0,-3-1 2 0,3 4-1 0,-3-4 0 15,-3 1 2-15,-6 2-2 16,1 1 0-16,-4 2-9 16,-6 2-5-16,3 6 0 0,0 11-2 15,0 2-1-15,3 11-4 16,0 2 0-1,7 3 2-15,5-2 3 16,3-4 2-16,6-9 1 0,2-4-2 16,1-5 1-16,6-5 2 15,-3-10 4-15,3-9-2 16,0-10 1-16,-3 0-5 16,-3-11 0-16,3-5-1 15,-9-11 1-15,-3-2-7 16,-3-3-1-16,0-5 2 0,0 5 3 15,-6 8 3-15,6 11 3 16,0 2 3-16,0 13 2 16,3 3-5-16,3 11-4 15,3 13 1-15,3 19 0 16,0 10 3-16,0 10 3 16,-1-2-2-16,4 8 1 15,0-3-7-15,3-2-1 16,0-8-20-16,3-9-7 15,0-7-32-15,0-8-15 16,2-11-34 0</inkml:trace>
  <inkml:trace contextRef="#ctx0" brushRef="#br0" timeOffset="7371.5282">7300 17783 80 0,'-9'0'30'0,"4"0"-24"0,-4 8 26 16,6-6 8-16,-3 6 15 16,-3 0 6-16,0 5-18 15,0 6-8-15,0 7-20 16,3 1-1-16,6 5 0 0,6-1-5 0,6-4-1 15,6-6-4-15,6-3-3 16,2-12 4 0,4-12 4-16,0-12 4 15,-6-1 2-15,-4-10-6 0,-8-2-3 16,-3 4-1-16,-12-5-1 16,-9 6-2-16,-8-6 1 15,-7 6-9-15,0 7-3 16,0-2-26-16,3 8-10 15,4 5-158 1,11 3 80 0</inkml:trace>
  <inkml:trace contextRef="#ctx0" brushRef="#br0" timeOffset="7956.2449">7580 17846 208 0,'-6'3'79'0,"6"2"-61"0,3 0 1 0,-3-5-1 16,6 3-3-16,3-3 0 15,0 0-3-15,3 0-2 16,0-3-6-16,0-2 6 0,0 0 3 16,-3 2-2-16,0-7-1 15,-4 2-2-15,-2 2 2 16,-3-2-1-16,-6-2 0 16,-2 2-3-16,-4 5-1 0,-3-2-1 15,0 0 2-15,-6 10-1 16,3 3 2-16,0 0-4 15,3 8-2-15,1-3-3 16,5 3-1-16,0 8 2 16,6-3 2-16,3-3-2 15,6 3 0-15,6-2-1 16,2 0-2-16,7-12-22 16,3 1-10-16,3-8-19 15,0-8-8-15,2 3-41 16</inkml:trace>
  <inkml:trace contextRef="#ctx0" brushRef="#br0" timeOffset="8289.9569">7842 17756 244 0,'-9'-5'90'0,"9"2"-70"0,-9 3-3 0,9 3-7 15,-3 2 0-15,-3 0 6 16,-3 3-2-16,-3 6 0 15,-2-1-8-15,5 0-2 0,3 6 2 16,3-6-3-16,6 5-2 16,6-2 0-16,3 3-1 15,8-1 2-15,-2 3 1 0,-6-2 3 16,0 0 3-16,-3-4 5 16,-9 1 1-16,-3 0-2 15,-6-3 0 1,-6 1-3-16,-6-4-1 0,-5-7-5 15,2 2-3 1,0-5-11-16,3-5-4 0,3 2-13 16,3-2-3-16,9-8-35 15,6-1-15-15,9 1-31 16</inkml:trace>
  <inkml:trace contextRef="#ctx0" brushRef="#br0" timeOffset="8693.5266">7940 17804 296 0,'3'0'110'0,"3"10"-86"0,0 4-9 0,-3-6-8 16,0 10-9-16,0 1 0 16,-3 2 4-16,0 5 3 15,0-7-2-15,0 2 3 0,-3-3 0 16,3-4-2-16,-3-1-1 15,3-8-1 1,0 3 1-16,0-8 2 0,0-8 2 16,3-5-6-16,0-6 0 15,3-7-3-15,6 0-2 16,0 2 0-16,3-3 3 16,0 6-2-16,3 3 1 0,-1 4 2 15,1 6 2-15,3 8 1 16,-3 8 1-16,0 3 2 15,0 5 1-15,-3 8-1 16,-4-3-1-16,-2-3-3 16,-3 3-2-16,0-7 1 15,-3-1 1-15,0 0-23 16,0-8-8-16,0 3-21 16,-3-8-9-16,6-2-54 15</inkml:trace>
  <inkml:trace contextRef="#ctx0" brushRef="#br0" timeOffset="8902.9325">8306 17738 260 0,'-5'-3'99'0,"7"-2"-77"0,-2-1-4 0,0 4-8 16,0-3-2-16,0-1 5 15,-2-2-1-15,2-2 1 16,-3-1-7-16,0-5-6 0,0 3-3 16,3 5-25-16,0-5-11 15,0 5-79 1</inkml:trace>
  <inkml:trace contextRef="#ctx0" brushRef="#br0" timeOffset="9097.3391">8393 17489 252 0,'0'13'93'0,"3"6"-72"0,0 20-6 0,0-17-8 0,3 15-10 16,0 2 2-16,0 9 3 16,-3-3 3-16,0 5-2 15,0-5-2-15,-1-5 0 0,4-6-21 16,-3-7-7-16,0-9-76 15</inkml:trace>
  <inkml:trace contextRef="#ctx0" brushRef="#br0" timeOffset="9297.8708">8292 17836 348 0,'0'0'132'0,"9"-8"-103"0,8 8-8 0,-5 0-9 16,6-6-11-16,6 4 2 16,6-4-4-16,2-2-2 15,7-2 2-15,3 2-44 0,2-5-17 16,10-6-75 0</inkml:trace>
  <inkml:trace contextRef="#ctx0" brushRef="#br0" timeOffset="9942.9481">9060 17449 224 0,'-6'6'85'0,"3"7"-66"0,3 21-3 16,0-10-7-16,0 10 1 15,0 17 6-15,-3 4-2 16,0 3 0-16,0 6-8 16,0-11 5-16,0-6 2 0,0-9-11 0,3-4-3 15,0-10-11-15,0-6-3 16,0-5-30 0,0-5-10-16,6-8-45 15</inkml:trace>
  <inkml:trace contextRef="#ctx0" brushRef="#br0" timeOffset="10253.6381">9241 17666 260 0,'-6'0'96'0,"6"0"-75"0,-6 6-10 0,3 1-10 16,-3-1-2-16,-6 7 2 0,-3 0 18 15,-5 0 8-15,-1 1-14 16,-3 4 4-16,0-5 1 0,3 1-10 16,3-4-2-16,7 1 0 15,2-1 3-15,6-2 0 16,6 6 0-16,6 4-3 16,5 3-1-16,7 3-6 15,3-3 1 1,3 3 0-16,0-3 0 0,-1-2-18 15,1-6-5-15,-3-5-35 16,-3-3-13-16,3 0-49 16</inkml:trace>
  <inkml:trace contextRef="#ctx0" brushRef="#br0" timeOffset="10673.3625">9351 17751 220 0,'-3'5'85'0,"6"8"-66"0,-3 14-6 0,0-9-4 16,0 4 3-16,-3 1 4 15,0-1 6-15,0 4 1 0,0-7-12 16,0-1-7-16,0-5 0 15,0-5-3-15,3 0-1 16,0-8 5-16,0-2 4 16,3-9-5-16,3-2-2 15,0-8-4-15,3-1 1 0,6-7-4 16,-3 3 1-16,3 5 2 16,0 7 3-16,0-4 0 15,0 18-1-15,2 5 1 16,1 8-1-16,-3 9 6 15,-3 4 6-15,-3 6-6 16,-3 0-3-16,-3-6-2 16,0 0 1-16,0-2-17 15,0-8-4-15,3-3-29 0,0-7-11 16,0-6-49 0</inkml:trace>
  <inkml:trace contextRef="#ctx0" brushRef="#br0" timeOffset="10988.6408">9682 17783 280 0,'-18'5'104'0,"12"0"-81"0,3 16-6 0,3-7-9 15,0 4-11-15,0 3 2 16,0 6 5-16,6-1 2 15,3-2-2-15,0-8 4 0,3-3 4 0,2-2-2 16,4-11 0-16,0-6-4 16,0-7 1-16,-3-8 0 15,-3-3 1-15,-6-2-4 16,-6-1-1-16,-6 1-1 16,-9-6 1-16,-3 6-2 15,-3-1-1-15,0 9-15 16,1 4-5-16,-1 7-32 15,6 1-12-15,6 6-54 16</inkml:trace>
  <inkml:trace contextRef="#ctx0" brushRef="#br0" timeOffset="11469.1807">9857 17748 264 0,'-6'3'101'0,"9"2"-78"0,-3 16-7 0,0-5-8 15,3 5-6-15,0 6 1 16,0-1 3-16,3 6 1 16,0-5-3-16,3-6-1 0,0 3 1 15,0-9-2-15,3-4-2 16,0-6 1-16,0-5-1 15,0-5 0-15,-4-3 0 16,1-8-5-16,-3 3 1 16,0-3 2-16,-3 3 1 0,0 2-2 15,0 3 2 1,0 3-4-16,-3 5 1 0,3 5 0 16,3 9-1-16,0-1 4 15,3 0 2-15,0 0-2 16,3 0 0-16,3-5 5 15,0-5 5-15,-3-3 10 16,5-11 6-16,1-2-5 16,-3-5 1-16,-3-3-3 15,-6 2 0-15,0-2-9 0,-12-3-5 16,-3-5-6-16,-3 0-1 16,3 8-16-16,-3 2-5 15,3 3-32-15,3 3-12 16,6 2-54-1</inkml:trace>
  <inkml:trace contextRef="#ctx0" brushRef="#br0" timeOffset="11804.265">10354 18005 220 0,'-3'0'82'0,"3"0"-64"0,3 5 4 15,-3-5-1-15,0 0 2 16,0 0 3-16,0 0-7 15,0 0-4-15,0 0-8 16,0 0-5-16,0 0 1 0,0 0-2 16,0 0-1-16,0 0-15 15,0-5-7-15,0 2-25 16,0-7-9-16,3-4-46 16</inkml:trace>
  <inkml:trace contextRef="#ctx0" brushRef="#br0" timeOffset="12047.3108">10339 17346 272 0,'3'-16'101'0,"0"14"-78"0,3-1 0 0,-6 3-4 15,3 5-2-15,0 3 4 16,0 13-5-16,-3 11 1 15,0 5-10-15,0 5-4 0,0 1-2 0,0-4-1 16,0-4 2 0,3-3-14-16,0-11-5 0,3-3-37 15,0-4-18-15,6-7-48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53:16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8807 12451 148 0,'-9'0'57'0,"9"3"-44"0,0-3 18 0,0 0 6 0,0 0-4 16,0 0 1-16,0 0-11 15,0 0-3-15,0 0-12 16,0 0 8-16,0 0 6 0,3 0-9 16,0 0-2-16,3 0-7 15,-1 0-1-15,4 0 1 16,3-3 2-16,0 3-3 15,3 0 0-15,3-2 1 16,6-1 2-16,3 0-3 16,2 1 0-16,4 2 1 0,3 0 0 15,-1 0 2-15,1 0 1 16,-3 0-3-16,0 0-1 16,-1 0-1-16,1-3 1 15,0 0 0-15,3 1 3 16,-1-1-5-16,7 0-1 15,-3 1 2-15,-4-1 3 16,1 3-2-16,0 0-2 16,0 0 0-16,-4 0 1 15,-2 0-1-15,0 0 2 16,0 0-2-16,-1 0-1 16,1 0-2-16,3 0 1 15,3-2 1-15,2 2 0 16,4-3 2-16,0 0 1 15,-1 1-4-15,-2 2 1 16,-3 0 0-16,-1 0 0 0,1-3 0 16,3 0 0-16,-3 1 0 15,2-1 2-15,4 0-1 16,3 1-1-16,-1 2-2 16,-2 0 1-16,-3-3 1 15,-1 3 0-15,-2 0 0 16,0 0 0-16,-3 0 0 15,-1 0 2-15,4 0-6 16,3 0 1-16,-1 0 3 16,4 0 2-16,3 0 2 0,-4 0 0 15,1 0-5-15,3 0-1 16,-4-3 1-16,1 3 0 16,0 0 3-16,2-2 1 15,4-1-1 1,-3 1-2-16,-4-1-2 0,1 3-1 15,-6 0 2-15,-4-3 0 16,-2 3-2-16,-3 0 2 16,0 0 3-16,0 0 3 15,-4 0-4-15,1 0-3 16,-3 0-8-16,0-2-4 16,-3 2-34-16,0-3-14 15</inkml:trace>
  <inkml:trace contextRef="#ctx0" brushRef="#br0" timeOffset="827.5536">8940 16002 80 0,'-5'-5'30'0,"2"7"-24"16,-3 1-25-16,6-3-14 0,-3 0 7 16,0 0 4-16</inkml:trace>
  <inkml:trace contextRef="#ctx0" brushRef="#br0" timeOffset="1635.0777">8756 16007 140 0,'-15'0'52'0,"9"0"-41"0,-3 8 11 16,6-8 1-16,-3 0 4 15,3 3 4-15,0-3-2 16,0 0 2-16,0 0-17 16,0 0-1-16,3 0 0 0,0 0-1 0,0 0 1 15,3 3-3-15,3-3 1 16,3 0-2-16,6 0 2 15,3 0-2-15,6 0 0 16,0 0-3-16,2 5 1 16,1-5-2-16,3 0 2 15,0 0-2-15,2 0 2 16,4 0 0-16,0 0 3 16,3 0-7-16,-1 2-2 15,1 1 1-15,3-3 3 16,-4 0-2-16,-2 0-2 15,0-3 4-15,-1-4 1 16,1 7-2-16,3-3-3 16,-6 0 0-16,2 1 1 0,1-4-1 15,0 6 2-15,2 0-4 16,1 0 0-16,-3 0 1 16,0 6 0-16,-1-6 0 15,-2 0 0-15,0 0 0 16,0 0 0-16,-1-6 2 15,1 6 1-15,0 0-1 16,0 0 1-16,-1 0-2 16,1 0-1-16,3 0 1 15,-1 0 1-15,1 0-1 16,0 0-1-16,-3 0-2 0,2 0 1 16,1 0 1-16,0 0 0 15,2 0 2 1,4 0 1-16,0 0-6 15,-1 6 0-15,4-4 3 16,0 1 2-16,-4 0-3 0,-2-3 1 16,0 0 0-16,0 0 0 15,-1 0 0-15,1 0 2 16,0 0-1-16,-1 0-1 16,1 0 1-16,3 0 1 15,-4 5-3-15,1-5 0 16,0 0 1-16,-3 0 0 0,-1-5 0 15,-2 5 0-15,0 0 0 16,-4-3 0-16,-2 3 0 16,0 0 2-16,-3 0-1 15,-6 0-1-15,-3 0-10 16,-3 0-4-16,-7 3-64 16,-2 7-27-1,-3 3-31-15</inkml:trace>
  <inkml:trace contextRef="#ctx0" brushRef="#br0" timeOffset="3172.923">16307 11888 148 0,'6'-16'55'0,"-3"8"-43"0,3-5 10 16,-3 5 1-16,0-3 4 16,0-2 4-16,0-3-4 15,-3 0-2-15,-3-2-13 16,-6-1-3-16,-3 1 1 0,-5-1-2 16,-7 1 1-16,-3 2-5 15,-12 0-1-15,-2 3-1 16,-4 2-2-16,-3 3-2 0,-2 5 1 15,-4 9-1 1,4 7 0-16,-7 8 0 0,0 16 0 16,4 13-3-1,5 14 1-15,10 7 0 0,5 9 2 16,21 4 1-16,18 1 1 16,18-6-3-16,17-12 2 15,16-7 5-15,23-9 2 16,16-14-2-16,2-16-1 15,3-10 1-15,-3-14 2 16,-6-13-1-16,-14-13 0 16,-13-13 8-16,-20-11 6 15,-15-8-4-15,-15 0 0 16,-18-5-1-16,-12 0 2 16,-9 0-5-16,-9 2-1 0,-3 8-15 15,4 6-4-15,-10 3-36 16,12 10-13-1,9 18-76 1</inkml:trace>
  <inkml:trace contextRef="#ctx0" brushRef="#br0" timeOffset="4021.746">20957 11763 228 0,'-15'-31'88'0,"9"20"-69"0,-9-7 6 0,9 10-2 15,-6 0-9-15,-6 0 2 16,-5 0-7-16,-7 5-1 15,-9 3-4-15,-6 5-1 0,-8 9 1 16,-4 15-7-16,-5 16-2 16,-1 13-1-16,4 11 2 15,8 5 2-15,13 10 1 0,20 1-4 16,15-5 1 0,18-12 0-16,20-4-1 0,19-11 8 15,17-14 3-15,16-17 3 16,11-17 5-16,6-10-4 15,-9-22 0-15,-11-15 5 16,-16-16 2 0,-17-11 0-16,-16-5 0 0,-14-6-5 15,-18 1 0-15,-18 5-5 16,-11 8 1-16,-7 8-23 16,-6 15-9-16,-3 14-63 15,1 19-28-15,-1 10-3 16</inkml:trace>
  <inkml:trace contextRef="#ctx0" brushRef="#br0" timeOffset="4911.3386">16409 15314 152 0,'0'-26'57'0,"-3"12"-44"15,-6-9 12-15,3 15 4 0,-6-3-4 16,-6-2 0-16,-9 2 4 15,-3 1 4-15,-8-1-18 16,-10 3-6-16,-5 3-4 0,-4 8-3 16,-2 10 1-16,-1 16-4 15,0 18 0-15,7 20-4 16,2 7-1-16,13 16 0 16,17 13 4-16,18-3-1 15,18-4 1-15,17-4 2 16,22-10 0-16,14-13 0 15,10-21 2-15,11-25 5 16,9-28 6-16,7-13 2 0,-13-25 0 16,-9-18-3-16,-20-21-2 15,-22-2-2-15,-17-9 0 16,-21-5-4-16,-21 3-3 16,-15 5-11-16,-11 16-4 15,-4 16-26-15,-2 13-9 16,8 16-68-1</inkml:trace>
  <inkml:trace contextRef="#ctx0" brushRef="#br0" timeOffset="5722.9185">21073 15341 212 0,'-21'-27'79'0,"9"17"-61"0,-6-6-3 0,9 8-4 0,-5 0 1 16,-10 0 2-16,-9 0 4 15,-6 3 3-15,-2 2-11 16,-13 0 1-16,-3 3 2 0,-2 11-7 16,-4 13-3-16,-2 15-5 15,2 17-1-15,-5 13-1 16,2 18 3-16,16 3-5 15,17 3 2-15,21-1 0 0,18 3 2 16,18-2-6-16,21-16 1 16,20-16 3-16,13-16 2 15,5-19 4-15,12-15 3 16,3-22 2-16,-2-13 3 16,-10-10 4-16,-15-14 3 15,-17-15 6-15,-18-22 3 16,-18-2-2-16,-24-14-1 15,-18-5-8 1,-15 3-2-16,-9 11-25 16,-5 15-11-16,-4 13-49 0,-5 19-18 15,-1 11-38 1</inkml:trace>
  <inkml:trace contextRef="#ctx0" brushRef="#br0" timeOffset="6395.6828">17662 4760 104 0,'-21'-19'41'0,"18"17"-32"0</inkml:trace>
  <inkml:trace contextRef="#ctx0" brushRef="#br0" timeOffset="6949.4227">17754 4397 208 0,'-21'-2'79'0,"9"7"-61"0,-9 3 4 0,13 0-4 0,-4 2-7 15,-3 9-1-15,0 13-2 16,-3 15 0-16,0 12-4 16,-3 12 2-16,-5 19 3 0,-7 21-7 15,-3 11-3-15,-6 21 4 16,-2 10 3-16,-4 24-3 16,1 6-2-16,-1 13 4 15,-3 13 1-15,-2 8 2 16,-1 2 0-16,1 9-2 15,-4-6 1-15,0 11-2 16,4 0 0-16,-4 10 1 16,4-2 3-16,-4 10-4 15,1 14-3-15,-7-3 1 16,1 10 0-16,-4 6-1 16,1-5-2-16,8 15 3 15,-2-5 2-15,-7-5 2 0,-2 10 3 16,-1-15-3-16,4 13-2 15,2 7 0-15,4-7 1 16,-1 8-1-16,-2 5 2 16,-4-13-4-16,-8 7-2 15,2 12 2-15,1-17 2 16,-1 0 2-16,-8-2 3 16,-15 37-5-16,5-11-1 15,7-42 2-15,9-8 1 16,5-29-3-16,1-11-3 0,2-29-9 15,10-29-5-15,8-29-40 16,9-13-17-16,13-30-77 31</inkml:trace>
  <inkml:trace contextRef="#ctx0" brushRef="#br0" timeOffset="9194.3479">19841 4715 116 0,'-3'-3'44'0,"3"1"-35"0,0-1 14 0,0 3 2 0,0 0 4 16,0-3 5-16,0 3-2 15,0 0 1-15,0-2-18 16,-3-1 4-16,0 3 4 0,0 0-3 16,-3 3 0-16,0 2-5 15,-3 3-1-15,-6 5-4 16,-3 6-1-16,0 2-1 15,-3 5 2-15,4 9-5 16,-1 7-3-16,3 8-4 16,6 6 1-16,3-6-1 15,9-2 0-15,6-3 0 16,6-8-2 0,6-6 3-16,-1-9 0 0,1-6-2 15,3-11 0-15,-3-5 2 16,0-5 2-16,-3-6 0 15,-3-5-1-15,-4-2 3 0,-5-4 2 16,-6 1 4 0,-3 3 5-16,-6-1-2 0,-2 6 3 15,-4 2-6-15,-3 6-3 16,-3 5-6-16,0 3-2 16,3 2-2-16,3 0 0 15,3-2-17-15,4 0-7 16,5-1-23-16,3-2-7 15,9-2-32 1,5-6-48-16,4-3 39 16</inkml:trace>
  <inkml:trace contextRef="#ctx0" brushRef="#br0" timeOffset="9501.5097">19989 4807 288 0,'-8'-2'107'16,"5"4"-83"-16,0 4-7 0,3-1-7 0,-3 3 2 16,0 5 4-16,-3 3-3 15,0 5-3-15,-3 3-5 16,0 3-2-16,3-1 1 0,0 0-2 16,3-4-2-16,3-4 1 15,0-2-1-15,3-3-3 16,3-5 2-16,3-3 3 0,3-5 3 15,3-2-4-15,0-1-3 16,2-2 1-16,4 0 0 16,0 2-17-16,-3 0-8 15,0 1-17-15,0-1-6 16,-1-2-12-16,-5-1-1 16,0-1-24-1</inkml:trace>
  <inkml:trace contextRef="#ctx0" brushRef="#br0" timeOffset="9748.169">20132 4789 224 0,'-6'0'85'0,"9"5"-66"0,0 3-1 0,0 0-3 0,0 5 2 15,0 6 7-15,3 10-7 16,-3 8-2-16,0 5-8 15,0 6 2-15,0-6 1 0,0-2-8 16,3-3 0-16,-3-5-2 16,0-6 2-16,0-5-21 15,3-5-7-15,0-5-29 16,0-6-10-16,3-13-34 16</inkml:trace>
  <inkml:trace contextRef="#ctx0" brushRef="#br0" timeOffset="9940.7942">20353 4956 280 0,'0'-11'104'0,"6"6"-81"0,8-3-8 0,-8 8-11 15,3-3-14-15,0 1-2 16,3 2 0-16,3 0 0 15,0 0-46-15,0 0-19 16,3-3-12-16,-3 3-1 16</inkml:trace>
  <inkml:trace contextRef="#ctx0" brushRef="#br0" timeOffset="10419.8252">20626 4733 220 0,'-8'11'85'0,"8"-3"-66"0,-3 10-8 16,6-2-6-16,0 3 4 16,-3 7 5-16,2 9 0 15,1 4 0-15,-3 1-8 16,0 2 0-16,3-7 1 0,-3-3-3 0,0-6-1 15,3-7 1-15,-3-4 0 16,0-4 0-16,0-6 2 16,0-5-3-16,0-5-2 15,3-8-5-15,0-3 0 16,6-5-3-16,0 0 2 16,3 5 3-16,3 2 1 15,0 7-4-15,3 4 1 16,0 6 4-16,-1 7 2 15,1 3 2-15,-3 6 0 16,-3-1 11-16,-3 1 5 16,-6-1-2-16,-6 1 2 15,-3-1-9-15,-3-2-2 16,-3-2-5-16,-3-4-1 16,-2-5-12-16,-4 1-4 0,0-4-18 15,6-2-8-15,0-2 1 16,6-6 0-16,3-3-66 15</inkml:trace>
  <inkml:trace contextRef="#ctx0" brushRef="#br0" timeOffset="10616.7278">20951 5014 240 0,'-3'21'90'0,"3"-5"-70"0,3 16-5 0,0-16-8 16,-3 2-1 0,0 1 6-16,3-1-6 0,0-2-1 15,0 0-3 1,0-6-24-16,0 1-7 0,-3-11-76 16</inkml:trace>
  <inkml:trace contextRef="#ctx0" brushRef="#br0" timeOffset="10799.5979">20868 4823 264 0,'-6'-8'101'0,"6"6"-78"0,6-1-22 0,-3 3-14 0,2-3-6 15,4 1 1-15,3-6-18 16,3 0-9-16,3-3-38 15,3-7-15 1</inkml:trace>
  <inkml:trace contextRef="#ctx0" brushRef="#br0" timeOffset="10977.5885">21162 4702 240 0,'0'42'90'0,"6"-16"-70"0,-3 25 6 0,0-27-3 16,0 10-7-1,-3 8 1-15,3 6-7 16,0-6-2-16,0 1-4 16,0-9-3-16,0-2 0 0,0-8-37 0,0-3-15 15,0-8-65 1</inkml:trace>
  <inkml:trace contextRef="#ctx0" brushRef="#br0" timeOffset="11170.2584">21046 4903 296 0,'0'-8'112'0,"6"5"-87"0,9-2-9 0,-3 2-9 16,6 1 2-16,6-1 5 16,-1 0-4-16,10 3-1 15,-3 0-5-15,3 3-5 0,-1 0-2 0,1-3-64 16,-3-3-28-16,-9-5-23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54:30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8530 7234 140 0,'3'-6'55'0,"0"4"-43"0,0-1 12 15,-3 3 2-15,0 0-3 16,3 3 0-16,3 5-3 15,0 2-1-15,-1 11-10 16,1 9 3-16,-3 9 2 0,-3 12 4 16,0 9 1-16,-3 20-2 15,-3 7 0-15,1 0-5 16,2-2-2-16,0-6-4 16,3-2-1-16,0-5-3 0,0-9 1 15,0-10-2-15,0-8 2 16,0-8-2-16,0-11-1 15,0-7-28-15,0-6-11 16,0-5-21-16,0-10-7 16,0-9-33-1</inkml:trace>
  <inkml:trace contextRef="#ctx0" brushRef="#br0" timeOffset="1">8595 7141 160 0,'-3'-10'60'0,"9"12"-47"0,9-10 8 16,-6 6 2-16,6-1-1 16,6-2 2-16,5-1-5 15,10 6-1-15,9-2-10 16,5-4 1-16,13 6 2 0,8-8-9 0,19 1 0 15,2-4 0-15,6 3 1 16,6 5-4-16,4 6 1 16,-10-6 0-16,-9 6 0 15,-9 0 0-15,-5 2 0 16,-10-2 0-16,-8 2 0 16,-7 0 6-16,-8 0 6 15,-9 3-2-15,-6-2 0 16,-6 2-4-16,-4 0-1 15,-8 2-1-15,3 3 2 16,-6 6-3-16,-3 7-2 0,-3 14-3 16,0 8 1-16,-3 7 1 15,3 3 2 1,3 11-1-16,0 13 2 0,0 11-4 16,-3-6 0-16,6-5 3 15,-3-2 3-15,3-6-4 16,0-6-1-16,-3-9 2 15,-3-9 1-15,-3 0-1 16,3-13-2-16,-6-5-15 16,0-6-7-16,-6-7-25 15,-3-3-7-15,-3-3-14 16,-5-5-42 0,-4-3 20-16</inkml:trace>
  <inkml:trace contextRef="#ctx0" brushRef="#br0" timeOffset="2">8539 8411 156 0,'3'0'60'0,"6"-3"-47"0,2-12 15 15,-2 15 2-15,6-3-4 16,3-5-1-16,9 8-7 15,3-5-1-15,11 5-10 16,4 2 5-16,9 1 1 0,5-3-2 16,13 5-1-16,-1 1 9 31,9-1-10-31,19-8 2 0,-1 6-2 0,9 7 1 16,-15-4 6-1,-11-1 2-15,-10 0-9 16,-8-5 6-16,-7 3 2 0,-8-3-14 0,-7-3-3 15,-2 3-1-15,-6 0 2 16,-6-2-24-16,-7-1-10 16,-5-2-78-1</inkml:trace>
  <inkml:trace contextRef="#ctx0" brushRef="#br0" timeOffset="3">10476 7300 208 0,'3'0'77'0,"0"3"-60"0,0 4 4 0,0-4-3 0,3 5-3 16,0 3 4-16,0 2-9 15,0 0-3-15,0 0-4 16,0-2 0-16,0-1 0 0,0 1-8 16,0-3-2-16,-3 0-25 15,0-3-11-15,0-7-55 16</inkml:trace>
  <inkml:trace contextRef="#ctx0" brushRef="#br0" timeOffset="4">10610 7281 236 0,'-9'-5'90'0,"12"8"-70"0,6 7-7 0,-3-7-10 16,0 8 0-16,-3-1 3 16,3 3-1-16,-3 3 0 15,6-3-3-15,0-2-4 0,-3 0-1 16,0-1-23-16,0-5-7 15,0 1-63 1</inkml:trace>
  <inkml:trace contextRef="#ctx0" brushRef="#br0" timeOffset="5">10840 7310 204 0,'-6'14'77'0,"6"-1"-60"0,0 21 10 16,3-18 1-16,-3 8-5 15,0 5-2-15,0 3-7 0,0 5-1 16,0 0-8-16,0 3-1 16,0-3 2-16,0-3-8 0,3-2 0 15,-1-6-27-15,4-5-8 16,-3-7-49 0,6-14-47-1,0-6 46-15</inkml:trace>
  <inkml:trace contextRef="#ctx0" brushRef="#br0" timeOffset="6">10938 7620 180 0,'3'8'68'0,"3"-5"-52"0,3 2 14 16,-3 0 6-16,2 0-14 15,1-2 5 1,3 2-17-16,6-2 4 0,0 0-13 16,3-3-3-16,-3 0 3 15,-3-6 3 1,2 1-1-16,-5-3-6 0,0 0-1 0,-3 3 2 16,-6-6 1-16,-3-2 3 15,-3 3 3-15,-6 2-7 16,-3 0-3-16,-5 0 3 15,-1 2 0-15,-3 4 2 0,0 7 0 16,3 6-3-16,3-1 0 16,3 3 8-16,3 6 4 15,6 2-4-15,3 3-1 16,6 0-2-16,3-3 1 16,6-3-11-16,3-4-4 15,3-4-32-15,3-7-13 16,3-8-40-1</inkml:trace>
  <inkml:trace contextRef="#ctx0" brushRef="#br0" timeOffset="7">11253 7564 264 0,'-18'-5'101'0,"12"8"-78"0,0-1-7 0,4 1-8 16,-4 2-4-16,0 3 2 15,-6 3 4-15,0 2 4 0,6 6-8 16,0 2-5-16,6 3-2 0,0-3 1 16,3 0 2-16,3 0-1 15,3-5 2-15,3-5-2 16,0-6-1-16,2-5-6 16,1-5-4-16,0-6-5 15,-3-2-2-15,0-6 12 16,-3 1 7-16,-6-1-5 15,0 3 1-15,-3 0 4 16,0 6 4-16,-3 2 1 0,0 0 1 16,0 5-7-1,3 3-2-15,0 6 0 16,3 4 2-16,0 1 0 0,3 2 2 16,0-2-13-16,3 2-3 15,0-3-38-15,3-2-14 16,2-5-33-1</inkml:trace>
  <inkml:trace contextRef="#ctx0" brushRef="#br0" timeOffset="8">11566 7567 264 0,'-15'-16'101'0,"6"16"-78"0,6-2-9 0,3 2-12 16,-9 5-9-1,0 0 12-15,-3 0 9 0,3 3-7 16,3 0-3-16,0 3-3 0,6 2-4 16,6 3 0-16,3 3 2 15,3-1 0-15,0 1 3 16,-3-1 3-16,0-2 4 16,-3 2 2-16,-9-7 6 15,0 2 3-15,-6 1-6 16,-9-9-3-16,-3-3-13 15,-2-4-4-15,-1-3-24 16,0-3-10-16,3-3-10 0,3-2-5 16,6 0-44-1,6-6-23-15,9 3 59 16</inkml:trace>
  <inkml:trace contextRef="#ctx0" brushRef="#br0" timeOffset="9">11679 7353 252 0,'-9'8'96'0,"6"0"-75"0,0-3-5 32,0 32 10-32,0 0 8 15,3 0-16-15,3 0-4 16,0 3-9-16,0-1-6 0,0-1-2 15,3-7-23-15,-3-4-7 0,0-1-41 16,3-13-16-16,0-10-3 16</inkml:trace>
  <inkml:trace contextRef="#ctx0" brushRef="#br0" timeOffset="10">11512 7562 264 0,'15'-3'101'0,"6"1"-78"0,9-6-7 16,-15 5-8-16,2-2-6 15,7-1 1-15,3 1-23 0,3 2-12 16,6 1-76-16,-7-6-34 16</inkml:trace>
  <inkml:trace contextRef="#ctx0" brushRef="#br0" timeOffset="11">12236 7535 208 0,'-3'0'79'0,"3"-2"-61"0,-9 10 21 0,6-6 5 16,-6 4-22-16,0-6-7 15,-3 5-8-15,0 3 0 16,0 0-4-16,3 0-4 0,0 0 0 16,3 0-1-16,3-1-2 15,6 4 3-15,6 2 0 16,6 1-2-16,0-1 2 0,0 0 5 15,-3 0 5 1,-3-2 4-16,-3-1 4 0,-6 1-3 16,-6 0 2-16,-3-4-5 15,-6-1-1-15,0-1-9 16,-6-8 0 0,0-2-28-1,6 0-11-15,6 0-25 16,7-6-11-16</inkml:trace>
  <inkml:trace contextRef="#ctx0" brushRef="#br0" timeOffset="12">12337 7559 276 0,'-3'3'104'0,"6"-3"-81"0,0 5-10 16,0 0-10-16,0 1-1 0,-3 4 4 15,0 3 3-15,0 3 2 16,0 0-5-16,0 3-4 0,-3-1 1 16,0-2-18-16,3-3-6 15,0-2-30-15,-3 0-10 16,3-9-41 0</inkml:trace>
  <inkml:trace contextRef="#ctx0" brushRef="#br0" timeOffset="13">12292 7525 280 0,'-9'0'107'0,"15"-6"-83"0,-3 1-12 0,-3 3-8 0,0 2 0 16,0 0 5-16,0 0-7 15,3-3 0-15,-3 3-2 16,3 5-20-16,3-5-9 0,3 3-40 15,0-3-19-15,3 5 0 16</inkml:trace>
  <inkml:trace contextRef="#ctx0" brushRef="#br0" timeOffset="14">12512 7578 228 0,'-20'5'88'0,"11"-5"-69"0,9 0-3 0,-3 3-4 15,0 2 2-15,-6 0 3 16,-3 3-4-16,0 3-3 16,0 2-5-16,3 0-2 0,3 0 3 15,3 1-3-15,3-1-2 16,3-3-3-16,0-2 1 16,6-2 3-16,0-4 1 15,-3-4-6-15,3-4-2 16,3-2-1-16,-3-2 4 15,0-1 1-15,-3 1 1 16,-1-1 0-16,1 1 2 0,-3 2-3 16,-3 2-6-1,0 6-1-15,0 0 2 16,6 8 3-16,-3 8 0 16,6 26 1-1,-3-2 19 1,0-3 11-16,-3 0-3 15,-6-8-2-15,0-2-7 16,-6-3 0-16,-3-6-7 16,-8-2-1-16,-1-3-13 15,-3-7-6-15,3-9-28 16,0-2-13-16,3-3-49 16,6-6-52-16,4-7 52 15</inkml:trace>
  <inkml:trace contextRef="#ctx0" brushRef="#br0" timeOffset="15">12554 7615 188 0,'6'8'71'0,"0"2"-55"0,-3 6 9 0,-3-8 1 16,3 3 0-16,-3 2 2 0,-3 0-11 15,3-2-3 1,0-1-8-16,0 1 0 0,-3-6 1 0,3-2-3 16,0-3-3-1,0-6 0-15,0-1 1 0,3-9-8 16,3 0-1 0,0 0 2-16,3-3 0 0,3 4 3 15,0 1 1-15,2 6 3 16,1 0 1-16,0 3 5 15,0 8 3-15,0 2 7 16,0 8 6-16,-3 3-11 16,0 5-4-16,-3-2-4 15,-3-1-1-15,-3 4-13 0,-1-9-4 16,-2-3-36-16,0 1-13 16</inkml:trace>
  <inkml:trace contextRef="#ctx0" brushRef="#br0" timeOffset="16">12873 7615 288 0,'-9'0'110'0,"12"8"-86"0,0 8-11 0,0-6-9 16,-3 3-6-16,0 1 1 15,0 1 1-15,0-1-5 16,0 4 3-16,0-5-3 15,0-2-59-15</inkml:trace>
  <inkml:trace contextRef="#ctx0" brushRef="#br0" timeOffset="17">12804 7448 252 0,'-6'3'93'0,"12"-6"-72"0,0-5-15 16,0 8-12-16,3 0-20 16,0 3-6-16,6-3-45 15,6-3-20-15</inkml:trace>
  <inkml:trace contextRef="#ctx0" brushRef="#br0" timeOffset="18">13161 7332 208 0,'3'-19'79'0,"-3"19"-61"0,-9-18 8 0,3 12 1 16,-3-2 1-16,-3 0 6 16,1 6-10-16,-4 2-5 15,0 5-10-15,0 8-8 0,0 14-2 16,3 4-1-16,0 7-2 16,3-4 5-1,3 6-1-15,3 2 3 16,0 3-2-16,6-5 2 15,-3-1-13-15,3-7-6 16,-3-5 9-16,0-6-52 0,0-5-20 16</inkml:trace>
  <inkml:trace contextRef="#ctx0" brushRef="#br0" timeOffset="19">12867 7588 296 0,'-12'-10'112'0,"24"7"-87"0,-4 6-11 16,1-3-10-16,3-3-6 16,6 0 3-16,0 1-9 15,3 2-2-15,0-3 5 16,3 0-33-16,-4 3-12 0,1 0-56 16</inkml:trace>
  <inkml:trace contextRef="#ctx0" brushRef="#br0" timeOffset="20">13158 7580 236 0,'-3'11'90'0,"3"-11"-70"0,0 29 4 0,0-18 0 16,3 2-16-16,0 3-1 15,0 0-5-15,0-1-35 16,0-1 19-16,0-4-108 16,0 1 68-16</inkml:trace>
  <inkml:trace contextRef="#ctx0" brushRef="#br0" timeOffset="21">13206 7477 312 0,'-15'3'118'0,"15"-3"-92"0,3-6-9 16,0 4-12-1,0 4-6-15,0-2-31 16,3 6 18-16,3-1-98 15,6 3 62-15</inkml:trace>
  <inkml:trace contextRef="#ctx0" brushRef="#br0" timeOffset="22">13402 7557 240 0,'-20'-6'90'0,"20"6"-70"0,-12 16 8 16,3-11 0-16,6 1-17 15,-6-1-4-15,0 3 2 0,0-3 2 16,3 6-6-16,0 2-1 16,6 0-2-16,3 3-19 15,3 0 9-15,6-3-34 16,3 0 23-16,3-5-97 16,2 0 65-16</inkml:trace>
  <inkml:trace contextRef="#ctx0" brushRef="#br0" timeOffset="23">13536 7570 280 0,'-15'-8'104'0,"9"8"-81"16,-5 5-2-16,5 0-4 0,0 3-7 16,0 0 9-1,0 0-11-15,-3 3 1 16,6 2-6-16,-3 3 3 15,6 0-4-15,0 0 6 16,3 2-5-16,0-5 1 16,6-2-2-16,0-6-2 15,0 1 1-15,3-14-1 0,-1 0 0 16,-2-3 0-16,-3 1 0 16,0-4 2-16,-3 1-3 15,-3 2 0-15,3 4 1 0,-3 1-3 16,0 4 2-1,0 2-1 1,3 5 0-16,-3 3 0 0,3 2 0 0,0 1-22 31,3 2 12-31,0-2-49 0,3-1 34 16</inkml:trace>
  <inkml:trace contextRef="#ctx0" brushRef="#br0" timeOffset="24">13646 7586 192 0,'-3'2'71'0,"3"-2"-55"0,6 6 0 0,-6-4 20 15,3 6-22-15,0 3 31 16,0-1-25-16,-3 1 3 16,3 2-13-16,-3-2-2 15,0-1-5-15,0-2 0 16,0 3-1-16,0-9-8 15,0 1 3-15,0-11-27 32,6 0 16-32,0-10-22 15,6 2 20-15,0-5 2 16,0 5 8-16,3-3 6 16,3 9 1-16,0-4 15 15,2 9-9-15,-2 3 24 16,-3 2-18-16,0 5 18 15,0 5-17-15,-6 6 3 16,0 3-9-16,-6 2-3 0,3 0-3 0,-3 0-21 16,3-2 10-16,-3-6-54 15,3 0 35-15,-1-5-99 16,1-5 70-16</inkml:trace>
  <inkml:trace contextRef="#ctx0" brushRef="#br0" timeOffset="25">13968 7347 280 0,'-15'-2'104'0,"15"2"-81"0,6 0-17 0,-6 5-8 16,3 3-3-16,0 5 14 16,0 6-4-16,-3 5 6 15,3 2-6-15,0 6 0 16,0 2-3-16,-3 3-15 15,3-2 7-15,-3-1-52 16,0-5 32-16</inkml:trace>
  <inkml:trace contextRef="#ctx0" brushRef="#br0" timeOffset="26">13810 7551 276 0,'12'-8'104'0,"-12"8"-81"0,27-2-4 0,-15-1-4 15,0 3-11-15,8-3 0 16,1 3-2-16,9-2-109 16,3 2 58-16,0-8-102 15,-4 0 87-15</inkml:trace>
  <inkml:trace contextRef="#ctx0" brushRef="#br0" timeOffset="27">14471 7321 192 0,'0'40'74'0,"3"2"-58"0,3 6 12 0,-6-25 2 16,0 1-3-16,0 3 2 15,0-1-10-15,-3-2-4 16,0-3-4-16,0-5 0 16,3 0-6-16,0-5-1 15,0-4 0-15,0-7 2 16,0-2-10-16,0-3-4 0,0-9 4 15,0 1-5-15,3-3-2 0,3 3 2 16,3-3 3-16,0 3-4 31,3 5 6-31,3 3 7 16,-1 5-2-16,1 2 13 16,0 4-7-16,0 2 23 15,0 2-17-15,-6 3 14 16,-3 3-16-16,-12 3 4 15,0-1-10-15,-12 3 0 0,-3-5-8 16,0 0 0-16,-2-5-19 0,-1-6-6 16,6-2-25-16,0-3-97 15,6 0 81 1,3-6-55-16</inkml:trace>
  <inkml:trace contextRef="#ctx0" brushRef="#br0" timeOffset="28">14593 7543 272 0,'0'6'104'0,"0"-6"-81"0,15 15-8 0,-9-7-2 16,0 3-11-16,3 2 15 16,0 0-9-16,0 1 3 15,2 2-7-15,-2-3-11 16,0 0 4-16,0-2-33 15,0-3 21-15,0-6-63 16,3-2 44-16,-3-8-81 16,3 3 65-16</inkml:trace>
  <inkml:trace contextRef="#ctx0" brushRef="#br0" timeOffset="29">14792 7549 212 0,'0'8'79'0,"0"-8"-61"0,-6 18 8 16,3-5 3-1,0 0-17-15,-5 11 9 16,-1 5-12-16,-3 6 4 16,3 2-8-16,-3-5-11 15,3-3 3-15,-3-5-37 0,6-3 22 16,0-8-102-16,3 0 67 0</inkml:trace>
  <inkml:trace contextRef="#ctx0" brushRef="#br0" timeOffset="30">14914 7342 252 0,'-6'-8'93'0,"6"8"-72"0,9 0-11 0,-9 3 0 15,3 2-10-15,-3 8 21 16,0 3-12-16,-3 11 12 15,3 2-12-15,-3 5-3 16,0-2-3-16,-2 0 2 16,5 0-3-16,-3-3-29 15,3-3 14-15,0-5-120 16,5-2 73-16</inkml:trace>
  <inkml:trace contextRef="#ctx0" brushRef="#br0" timeOffset="31">14822 7519 268 0,'-15'-10'101'0,"15"10"-78"0,0 0-11 0,0-3 2 16,6 1-11-16,0-4 23 31,6 4-14-31,3-4 5 0,0 4-9 0,9-4-21 15,-3 6 7-15,2-2-55 16,4 4 33-16,0-2-106 16,-3 0 75-16</inkml:trace>
  <inkml:trace contextRef="#ctx0" brushRef="#br0" timeOffset="32">15120 7554 220 0,'3'10'82'0,"-3"-10"-64"0,6 11 2 0,-3-8 5 15,3 2-17-15,3-2 17 16,0-1-15-16,2-2 9 16,4 0-11-16,0-5 2 15,3 2-6-15,-3-7 0 16,3 2-2-16,-6-5 1 16,0 2-2-16,-6-5-1 15,0 6 1-15,-9-6-21 16,3 5 11-16,-12-2-14 15,0 5 13-15,-9 3 12 16,3 5-1-16,-6 5 5 16,6 5-3-16,-2 4 5 15,5 2-5-15,3-1 14 16,6 1-9-16,3 0 9 0,3 3-9 0,6 5 4 16,3 2-7-16,6-7-15 15,5-1 4-15,1-7-52 16,3-3 32-16,0-8-110 15,-3-3 76-15</inkml:trace>
  <inkml:trace contextRef="#ctx0" brushRef="#br0" timeOffset="33">14426 7866 200 0,'-6'8'77'0,"6"-8"-60"0,0 3 13 0,0-3 3 16,0 0-15-16,0 0 11 31,6 0-17-31,3 0 7 0,3 2-2 0,6-2 8 15,3 0-14-15,15-2 4 16,-1 2-10-16,16-6 0 16,-1 4-3-16,19-6-2 15,-4 5 1-15,16-5 1 16,-10 6-1-16,4-4-1 16,-13 6 1-16,-2-2-4 15,-13 4 2-15,-5-2 3 16,-6 6-1-16,-10-6 2 15,-5 2-2-15,-6-4-1 16,-3 2 1-16,-3-3-28 16,-3 3 15-16,-6-5-79 15,3 2 51-15</inkml:trace>
  <inkml:trace contextRef="#ctx0" brushRef="#br0" timeOffset="34">15620 7138 236 0,'3'6'88'0,"-3"-4"-69"0,-3 1 4 0,3-3-4 0,-3 8 1 16,0 5 4-16,-3 3-10 15,0 5-5-15,-3 0-6 16,0 1-3-16,0-1 1 0,3-5-26 16,-3-3-10-16,3-5-46 15</inkml:trace>
  <inkml:trace contextRef="#ctx0" brushRef="#br0" timeOffset="35">15694 7170 232 0,'-3'6'88'0,"3"-6"-69"0,0 18-5 0,-3-7-10 31,0 2-5-31,-3 3-10 15,0 2 6-15</inkml:trace>
  <inkml:trace contextRef="#ctx0" brushRef="#br0" timeOffset="36">4205 8924 200 0,'-6'3'74'0,"3"-8"-58"0,12 13 14 0,-9-8 1 16,3 5-5-16,3-5 2 15,0 5-10-15,0 1-3 16,0-1-8-16,11-5-1 0,-2 5 1 0,3-2-1 16,-3-6 1-16,-3 1-6 15,0-4-1-15,0 4 0 16,0-4 2-16,-3-2-3 15,-3-5 0-15,-3 5 1 16,-6 0 2-16,-3 3-3 16,-15-3 0-1,-3 8 1-15,3 0 2 16,-6 5 3-16,4 6 0 16,2-1 0-16,0 4-1 15,6 2 2-15,6 2 1 16,6 1 1-16,6-1-7 15,3-2 0-15,9-3-1 0,3 0 2 16,9 1-19-16,-4-9-8 16,7-2-25-16,-3-6-11 15,6-2-55 1</inkml:trace>
  <inkml:trace contextRef="#ctx0" brushRef="#br0" timeOffset="37">4538 8885 228 0,'-21'-6'88'0,"12"12"-69"0,-3-20 0 0,9 17-7 15,-5 5-4-15,-4 0 2 16,0 3-5-16,-3 2-1 0,3 5-2 16,0 4 7-16,3-1 4 15,6-3-9-15,3 1-1 16,3-6-3-16,3-2 2 0,3-4-6 15,3-7 1-15,3-5-1 16,0-3 2-16,3-5-8 16,-4 0-3-16,-2 0 7 15,-3-1 5-15,-3 4 7 16,0 4 7-16,-6 1 8 16,3 3 5-16,-3 2-14 15,0 5-5-15,0 3-2 16,3 2 1-16,0 4-5 15,3-1-3-15,0 0-6 16,6 0-2-16,0-5-28 16,3-3-13-16,6-5-48 15,-1 0-37-15,13-2 56 16</inkml:trace>
  <inkml:trace contextRef="#ctx0" brushRef="#br0" timeOffset="38">4797 8916 208 0,'-15'-15'79'0,"9"17"-61"0,0-4 4 0,3-1-2 16,-6 0-3-16,-5 6-1 16</inkml:trace>
  <inkml:trace contextRef="#ctx0" brushRef="#br0" timeOffset="39">4717 8914 388 0,'-12'13'3'0,"0"0"0"16,6 3-7-16,3 0 1 0,9 0-1 16,6 0 2-1,0-6-8-15,9-2-1 16,2-2-14-16,1-9-4 15,3-2-62-15</inkml:trace>
  <inkml:trace contextRef="#ctx0" brushRef="#br0" timeOffset="40">4866 8713 148 0,'0'13'57'0,"6"11"-44"0,8 13 7 0,-8-13 1 16,0 5 9 0,0 2 6-16,-3 7-6 15,-3-1-3-15,0-3-15 16,0-5-3-16,0-5 1 0,0-8-4 0,0-3 2 16,0-5-7-16,0-8-3 15,6-5-6-15,3-9-2 16,3-4 9-16,3-1 5 15,3 3-10-15,0 6-5 16,-1 2 7-16,4 8 6 16,0 5 11-16,-3 8 4 15,0 6-2-15,-6 0-1 16,3 4-11-16,-3-1-1 0,-1-4-29 16,-2-7-9-16</inkml:trace>
  <inkml:trace contextRef="#ctx0" brushRef="#br0" timeOffset="41">5517 8784 240 0,'9'35'90'0,"-6"-9"-70"0,3 22-5 0,-6-27-6 15,3 5 7-15,-6 6 7 16,0 0 2-16,-3-6 0 0,3-2-14 16,0-5-7-16,0-6-7 15,3-8-3-15,0-8-2 16,0-4 2-16,6-9-5 16,3-3-1-16,3 1 2 15,0 2 4-15,3 2-4 16,6 4 2-16,3 5 2 15,-4 5 3-15,1 5 8 16,-3 5 7-16,-3 1 11 16,-9 5 6-16,-6 2-4 0,-3 1-1 15,-9-3-11-15,-3 2-3 16,-6-7-13-16,-2 2-3 16,-1-2-21-16,3-6-10 15,3-5-19-15,6-5-5 16,6-6-49-1</inkml:trace>
  <inkml:trace contextRef="#ctx0" brushRef="#br0" timeOffset="42">5759 8954 296 0,'3'21'112'0,"8"2"-87"0,-2 1-7 0,-3-13-9 16,-3 5-5-16,3-3 2 0,0 0 0 15,0-2-1-15,0 2-52 16,3-8 26-16,0-5-49 16,3-5-16-16</inkml:trace>
  <inkml:trace contextRef="#ctx0" brushRef="#br0" timeOffset="43">5961 8980 268 0,'-24'21'101'0,"18"0"-78"0,-6 14-5 16,6-17-7-16,-6 11-12 16,-5 0-1-16,-1 6-2 15,0-11 3-15,6 2 0 0,-3-7-15 16,6 2-4-16,3-8-28 0,0-5-11 16</inkml:trace>
  <inkml:trace contextRef="#ctx0" brushRef="#br0" timeOffset="44">6023 8760 212 0,'-3'6'82'0,"12"-9"-64"0,0 16 2 0,-3-7 13 15,-3 23-2 1,0 2-7-16,-3 6-2 16,3 6-13-16,-3-4-5 0,0 1-1 0,-3 0-4 15,3-8 0-15,3-3-39 16,-6-11-18-16</inkml:trace>
  <inkml:trace contextRef="#ctx0" brushRef="#br0" timeOffset="45">5907 8919 312 0,'-9'-5'118'0,"9"5"-92"0,15-3-9 0,-6 3-10 15,3 0-5-15,0 0 1 16,3 3-6-1,0-1-2-15,9 1 2 0,2-3-32 0,-5 8-13 16,-3 0-9-16,6 3-10 16,-6 2 28-1,0-3 35-15,-3 4 17 16,-4-1 7-16,1-3 0 16,0-2-2-16,3 0-1 15,3-2-1-15,3-6 0 16,-3-3-4-16,0-5-2 15,-4-3-4-15,1 1 1 0,-6-3 2 16,-3 2 5-16,-6 0-15 16,-3 4-5-16,-6-1 13 15,-3 5 6-15,-3 3-5 16,-2 8-4-16,-4 5-3 16,0 6-1-16,6 4 6 15,3 1 6 1,12 3 0-16,0-1 1 0,6 1-5 15,6-6-3-15,12-8-31 16,3-2-15-16,5-11-83 16</inkml:trace>
  <inkml:trace contextRef="#ctx0" brushRef="#br0" timeOffset="46">6654 9020 172 0,'3'-6'66'0,"0"6"-52"0,-3 3 10 0,0 2 0 16,-3 1-1-16,3 2 1 16,-3 5-5-16,0 3 1 15,1 2-11-15,2 1 1 0,5 7 7 16,1-7-2-1,3-3-6-15,0-6-3 16,0-2-1-16,0-5-1 16,3-6-9-16,0-5-4 15,0-2 0-15,0-4 0 0,-3 4 6 16,-3-1 1 0,0 3-1-16,0 6 2 0,0 2-1 15,-4 5 0-15,4 8 6 16,9 0 2-1,0-2 9 1,0-6 4-16,0 3-5 16,3-11-1-16,0-2-5 15,-3-3 0-15,-4-2-1 16,-2-4 3-16,-6-1-5 16,0-1-1-16,-3-3-9 0,-6 6-2 15,-3 0-25-15,1 2-9 16,-1 1-43-16,3 7-16 15</inkml:trace>
  <inkml:trace contextRef="#ctx0" brushRef="#br0" timeOffset="47">6985 9041 260 0,'-9'18'99'0,"12"-4"-77"0,-3 9-4 0,0-12-8 15,0 0-13-15,0-1 0 16,-3 1-26-16,6-3-8 16,-6-6-65-16,9 1-28 0</inkml:trace>
  <inkml:trace contextRef="#ctx0" brushRef="#br0" timeOffset="48">6910 8919 188 0,'0'-5'71'0,"9"-3"-55"0,0-3-42 15,-3 9-21-15,3-4-23 16,0-2-5-16</inkml:trace>
  <inkml:trace contextRef="#ctx0" brushRef="#br0" timeOffset="49">7065 8834 212 0,'3'27'79'0,"0"-1"-61"0,-6 11-1 0,3-15-5 16,-3 7-6-16,-3 2-1 16,6 4 3-16,-6-3 3 15,0 2-6-15,0-8-3 0,3-4-1 16,9-7-23-16,0-1-10 16,0-14-50-1,6-3-36-15,3-8 47 16</inkml:trace>
  <inkml:trace contextRef="#ctx0" brushRef="#br0" timeOffset="50">7122 8816 228 0,'0'5'88'0,"3"8"-69"0,-3-5-5 0,6 14 28 16,0 4-4-16,-3 8-10 15,0 6-4-15,0 2-14 16,0-2-6-16,3 0-1 0,-1-8-7 16,1-9-1-16,-3-4-38 15,6-6-109 1</inkml:trace>
  <inkml:trace contextRef="#ctx0" brushRef="#br0" timeOffset="51">7488 8893 244 0,'0'37'90'0,"-6"-16"-70"0,0 24 13 0,3-24 1 15,3 11-7-15,-9 2-1 16,6 3-3-16,0-5-3 15,0 0-10-15,0-11-4 0,-3 3-2 16,3-14-2-16,3-2-2 16,-3-8-4-16,6-2-2 0,6-9-8 15,0-10-4-15,0-8-8 16,0 0-1-16,3 2 9 16,0 3 8-16,0 1 5 15,0 9 3 1,0 1-4-16,-1 5 0 15,1 5 20-15,0 6 12 0,-3 8-6 16,0-1-3-16,3 4-6 16,-6 7 0-16,-3-3-6 15,-3 6-1-15,3-5-7 16,-3 7-29 0,6-7-11-16,0-4-32 15,3-4-10-15</inkml:trace>
  <inkml:trace contextRef="#ctx0" brushRef="#br0" timeOffset="52">7792 9057 236 0,'-21'-8'90'0,"15"5"-70"0,-9 8 8 0,6-2 2 15,6 2-18 1,-9 6-2-16,0 2-6 0,0 8-3 15,0 0 4-15,3 3 1 16,0-3-2-16,6-2-5 0,3 0-2 16,3-1 4-16,3-5 1 15,3 0 0-15,3-10-2 16,0-3-4-16,0-8 0 0,3 0-3 16,-6-8 2-16,-3 1 16 31,0 1-6-31,-3 1 7 0,0 2 0 15,-3 1 0 1,0 7-4 0,3 11-3-16,6 11 0 15,0 7-1-15,2-7-2 16,-2 2-2-16,3 0-13 16,-6-10-6-16,3-6-19 15,3-2-6-15,0-6-10 16,-3-8-4-16,0 3-32 15</inkml:trace>
  <inkml:trace contextRef="#ctx0" brushRef="#br0" timeOffset="53">7893 9123 184 0,'-6'-16'68'0,"12"11"-52"0,-6 2-5 16,3 8 27-16,6 1-12 16,-6 4 3-16,6 9-1 15,-4-3 13 1,4 5-22-16,-3-5-6 0,3 2-4 15,-3-7-3-15,0 5-1 16,0-11-3-16,0 5-2 16,-6-10 1-16,6 0 1 15,-6 0-1-15,6-2 2 16,3-3-2-16,-6-6-1 16,3-5-13-16,-3-2-6 15,3-4 1-15,0 1 0 0,0 3-11 16,0 4-4-1,0 9 1 1,0 5 25-16,3 8 12 0,-1 3 22 16,1-1 8-16,3 1-23 15,0 2-10-15,0-5-10 16,0-3-1-16,-3-2 29 31,3 2-11-31,-3-7 2 16,0-1-7-16,-3-8-3 0,0 3 0 15,-6-5-17 1,3 0 9-16,-9-6-10 0,-3 4 14 0,-3 7 8 16,0 5-2-16,0 8-1 15,0 6-1-15,3 5 5 0,3 2 4 16,0 3 12-16,3 9 8 16,6-12-11-1,3 9-3-15,6-4-12 0,3-4-3 16,0-9-173-1,6 1 94-15</inkml:trace>
  <inkml:trace contextRef="#ctx0" brushRef="#br0" timeOffset="54">8792 9078 176 0,'-12'-11'68'0,"12"11"-52"0,-9 0 8 0,9 0 2 15,-12 3-9-15,-6 5 1 0,0 5-5 16,-3 8 2-16,1 0-8 16,2 6-2-16,6-1 1 0,3 6 6 15,6-5 4-15,9-6-6 16,6-3-3-16,3-2 0 16,2-8 2-16,4-3-9 15,-3-15-2-15,6-1-8 16,-3-7-2-16,-3-1 9 15,-6 1 4-15,-6 2 11 16,-4 0 7-16,1 0-4 16,-3 3 2-16,3 7-8 0,-3 1-1 15,6 16-4 1,3 10-3-16,3 5 2 16,0-2-2-16,6 3 2 15,3-6-26-15,3-5-10 16,-1 0-102-1</inkml:trace>
  <inkml:trace contextRef="#ctx0" brushRef="#br0" timeOffset="55">9461 9144 184 0,'0'-13'68'0,"0"7"-52"0,-6-1 10 15,3 1 4-15,-5 4-1 16,-4-1 5-16,0 3-12 16,-3 5-5-16,-3 3-10 15,3 5-5-15,-6 9-1 0,3-1-4 16,9 3 0-16,1 5 2 0,8 0 0 16,5-3 3-16,4-7 1 15,6-3 1-15,0-8 0 16,6-3 2-16,0-8 3 15,0-13-4-15,0 0-1 16,-7-5-4-16,-2-8-1 16,-3-3-1-16,-3-7 0 15,-6-6 0-15,-6 0-2 16,-3 8 0-16,0 2 0 16,3 6 7-16,0 8 3 15,1 8-1-15,-1 5 0 16,0 8-3-16,6 8 1 15,0 10 7-15,12 38 3 32,2-8 0-32,1 2 0 0,-3-13-67 31,0 0 30-31</inkml:trace>
  <inkml:trace contextRef="#ctx0" brushRef="#br0" timeOffset="56">9664 9149 280 0,'-21'3'107'0,"21"-3"-83"0,3 21-9 0,-3-8-11 16,0 3-5-16,0 3 2 16,0 2 0-16,0-3-27 15,0 1 14-15,0-6-114 16,0 0 70-1</inkml:trace>
  <inkml:trace contextRef="#ctx0" brushRef="#br0" timeOffset="57">9607 8914 296 0,'-27'-16'110'0,"27"16"-86"0,0 5-20 0,0-5-26 16,6 0 8-16,0 0-29 15,6 6 24-15,3-4-89 16,3 6 60-16</inkml:trace>
  <inkml:trace contextRef="#ctx0" brushRef="#br0" timeOffset="58">9932 8811 272 0,'-21'-27'104'0,"21"27"-81"0,-21-2-2 15,12-1 0 1,6 6-15-16,-9-1 4 16,3 6-6-16,-3 11 0 15,6 4-2-15,-3 14-2 16,4 3 1-16,-1 8-1 0,6-1 0 0,0 1-11 16,3-3 6-16,-3-5-82 15,3-3 48-15,-1-5-98 16,1-3 77-16</inkml:trace>
  <inkml:trace contextRef="#ctx0" brushRef="#br0" timeOffset="59">9637 9046 276 0,'-6'-5'104'0,"6"5"-81"0,18-3-8 0,-3 1-11 16,0 4-5-16,5-4-11 15,4 2 7-15,3-3-45 16,3 0 28-16,3-2-96 16,-4 0 66-16</inkml:trace>
  <inkml:trace contextRef="#ctx0" brushRef="#br0" timeOffset="60">10045 8898 228 0,'0'-16'85'0,"0"16"-66"0,-15-16 8 15,6 8 11 1,6 3-22-16,-9 0 8 15,6 2-15-15,-6 8-3 16,3 3-3-16,-6 8 4 0,6 3-4 16,1 20 8-1,5 6-7-15,0 11-8 16,3-6 2-16,-3-2-50 16,6-11 28-16,-3-5-115 15,0-9 77-15</inkml:trace>
  <inkml:trace contextRef="#ctx0" brushRef="#br0" timeOffset="61">9801 9067 300 0,'-12'-8'112'0,"12"8"-87"0,9 3-9 0,-3-3-13 15,0 0-6-15,6-3-7 16,-1 3 6-16,7-2-34 15,0 2 21-15,6-3-52 16,0 6 39-16,0-3-17 16,-1 2 28-16,-2 1 37 15,-3 2-9-15,-3 1 42 16,-3 2-28-16,-3-1 4 16,3 4-16-16,-3-6 2 15,0 3-8-15,0-5 11 16,-1 0-9-16,1-9 5 15,0 4-7-15,-3-6 9 16,3-3-8-16,-6-2 5 16,0 5-6-16,-6-5-4 15,0 5-2-15,-3-3-8 16,0 3 5-16,-6 3-5 0,0 2 5 0,-2 6 2 16,2 2 2-16,0 6 17 15,6 5-9-15,0 2 15 16,6 6-14-16,3 0 3 15,6 0-8-15,3-3-6 16,0-3 0-16,-1-2-32 16,4-3 19-16,0-5-54 15,0 0 39-15,-3-8-89 16,6-2 66-16</inkml:trace>
  <inkml:trace contextRef="#ctx0" brushRef="#br0" timeOffset="62">10229 9083 192 0,'6'3'74'0,"-6"-3"-58"16,0 24 9-16,0-14 13 16,0 3-22-16,0 6 23 15,0-1-23-15,-3 1 21 16,3 0-21-16,-3-4 10 16,3 1-16-16,-3-10 8 15,3-1-10-15,0-8 9 16,3 1-10-16,0-6-4 15,0 0-1-15,0-11-22 16,0 3 11-16,3-10-32 16,3 5 23-16,0-3-44 15,3 5 35-15,-3 1-36 0,3 7 36 16,-3 1 7 0,0 7 13-16,0 3 38 15,0 5-16-15,-4 3 31 0,4 5-26 16,-3 1 21-1,3-1-24-15,-3-3 12 0,3 1-18 0,0-6 1 16,3 1-7-16,-3-9-3 16,3 0-1-16,-6-5-8 15,3 0 4-15,-6-5-10 16,0 3 8-16,-6-9-9 16,0 9 8-16,-6-1-2 15,0 6 5-15,-6 5 0 16,6 2 1-16,-3 9 8 15,3 2-3-15,0 8 14 16,3-2-9-16,6-1-8 31,3 4-1-31,6-4-53 16,3-2 30-16,0-8-112 16,3 0 77-16</inkml:trace>
  <inkml:trace contextRef="#ctx0" brushRef="#br0" timeOffset="63">10488 9099 204 0,'-6'5'77'0,"6"-5"-60"0,0 16 8 15,0-5 22 1,0-1-27-16,0 6 26 0,0 3-27 16,0-1 1-16,3-2-11 0,-3-3-4 15,3-2-3-15,0-6-4 16,0-2 1-16,0-6-4 15,3 1 3-15,3-12-10 16,0 4 7-16,3-11-5 16,3 2 6-16,0-5 2 15,3 8 2-15,-4 3 13 16,4 5-7-16,-3 6 17 16,0 7-13-16,-3 8 2 15,3 3-7-15,-6 5-3 16,3 0-1-16,-3-2-37 15,0-1 20-15,-3-4-61 16,-1-4 42-16,1-7-91 16,3-3 71-16</inkml:trace>
  <inkml:trace contextRef="#ctx0" brushRef="#br0" timeOffset="64">10601 8946 252 0,'3'0'96'0,"6"2"-75"0,12 1 1 16,-6-3-3-16,3 3-4 15,3-1 0-15,6-2-3 16,2 0-2-16,7 0-6 16,0 5-3-16,-1-2 0 0,-2 0-12 15,-6-3-3-15,0 5-24 16,-9-2-8-16,-9-3-64 15</inkml:trace>
  <inkml:trace contextRef="#ctx0" brushRef="#br0" timeOffset="65">10807 8768 260 0,'-12'16'96'0,"9"8"-75"0,3 2 17 0,0-18 3 15,0 24-9-15,0 8 1 16,0 7-12-16,3 6-3 31,3 14-10-31,0-15-18 0,3-7-66 16,3-13-17-1,0-5-39 1</inkml:trace>
  <inkml:trace contextRef="#ctx0" brushRef="#br0" timeOffset="66">11387 9049 232 0,'-9'-8'88'0,"9"8"-69"0,-18 0 11 0,12 2 1 16,-2 4-8-16,-7 4 6 15,3 4-17-15,-9 12 1 16,3-2-9-16,3 0-2 16,6 2-1-16,3 1-4 15,3-4 2-15,6-1-6 16,6-4 4-16,6-5-1 16,0-10-9-16,0-11-1 15,3 3 7-15,-3-11 14 16,2 3-2-16,-5-6 15 15,-3 3-11-15,-3-2 16 16,3 2-15-16,-3 0 2 16,0 8-7-16,-3 3-3 15,3 7-1-15,-3 6 3 16,3 3-2-16,0 5-1 16,3 2 0-16,0-2-26 15,0 0 14-15,0-3-66 16,3-2 43-16,-1-3-106 15,4-3 79-15,6-8-49 0</inkml:trace>
  <inkml:trace contextRef="#ctx0" brushRef="#br0" timeOffset="67">11670 9120 216 0,'-9'-29'82'0,"9"29"-64"0,-9-10 18 0,3 7 10 31,3 3-26-31,-9 0 2 0,0 5-14 0,0 8-1 16,-2 1-6-16,-1 1-1 15,6 4 0 1,0 7 2-16,6 1-1 0,3-3 2 16,6 0-2-16,3-9 2 15,3-1-2-15,3-9 2 16,-1 0-2-16,-2-15-1 16,3-1 1-16,-3-13 1 15,0 0-1-15,-6-13 2 16,0 6-2-16,-3-14-1 15,-6 0-2-15,-3 10 8 16,3 4-4-16,-3 1 7 16,6 12-6-16,-6 5-5 15,6 7 0-15,-6 12-1 16,6 4 1-16,-3 14 2 16,3 5 0-16,6 11-62 31,3 2 34-31,6 1-121 15,3-6 84-15</inkml:trace>
  <inkml:trace contextRef="#ctx0" brushRef="#br0" timeOffset="68">11875 9075 260 0,'-23'-16'96'0,"23"16"-75"0,-21 3 1 0,12 0 1 15,3 5-15-15,-6 5 1 16,-3 8-2-16,3-3 3 15,3 1-5-15,0 2 1 16,9 3-3-16,6 2-2 16,3-4 2-16,0-12 0 15,6 1-1-15,0-14-8 16,3 0 3-16,-3-15-1 16,2 2 2-16,-2-18 0 15,-3 5 0-15,-6-14 0 16,0 6 0-16,-6-5 0 15,0 5 0-15,-6 0 6 16,3 8-2-16,-6 10 4 16,3 9-4-16,-3 12 1 15,6 6-1-15,0 16 5 16,3 2-4-16,3 14 3 16,3 2-3-16,3 3-17 15,3-2 7-15,3-6-50 16,0-3 32-16,-3-13-111 15,3-2 77-15</inkml:trace>
  <inkml:trace contextRef="#ctx0" brushRef="#br0" timeOffset="69">12057 9099 228 0,'-3'16'85'0,"3"-16"-66"0,9 29 5 0,-6-18 18 16,0-1-25-16,0 3 17 15,0 1-20-15,-3-4-3 16,3 3-7-16,-3-5 4 16,3 3-5-16,-3-8 10 15,0-1-7-15,-3-4 3 16,3-1-5-16,-3-5-2 16,3 0-1-16,0-8-1 15,3 6 0-15,0-6-3 16,3 5 2-16,0-2-34 15,0 5 18-15,3-3-85 16,2 6 57-16,4 0-88 16,0 2 76-16</inkml:trace>
  <inkml:trace contextRef="#ctx0" brushRef="#br0" timeOffset="70">12244 9181 248 0,'-3'3'93'0,"3"-3"-72"0,9 10-4 15,-6-7 4 1,3 0-14-16,3-3 14 16,0 2-12-16,0-7 5 15,3 2-9-15,-3-5 4 16,3 3-5-16,-3-8 0 16,0 5-2-16,-6-5 3 15,0 2-3-15,-9-2-3 0,3 5 0 0,-9 0-4 16,3 3 3-16,-9 5 1 15,3 5 1-15,-6 3 2 16,6 2-1-16,-2 1 2 16,8 2-2-1,0 1 2-15,6 1-2 0,3-1-20 16,6 2 10-16,0-3-67 16,6 3 42-1,2-3-99-15,1-3 74 0</inkml:trace>
  <inkml:trace contextRef="#ctx0" brushRef="#br0" timeOffset="71">12512 9102 220 0,'0'0'85'0,"0"0"-66"0,-3 2 14 15,3-2 26 1,3 0-33-16,-3 0 27 0,0 0-31 0,-3 0 9 31,-3 6-19-31,-3-1 0 16,4 0-7-16,-7 3-5 15,6 3-1-15,-3 2-1 16,3 0 0-16,0 3 4 0,6 0-1 0,3 0-9 16,6 2 4-16,0-4-10 15,3-4 9-15,-6 1 4 16,2-1 1-16,-5-2 3 16,0 3-2-16,-9-6 2 15,3 3-2-15,-8-8-16 16,-1 3 8-16,-6-9-48 15,6 1 31-15,-3-3-111 16,6 3 76-16,6-6-76 16,3 6 78-16</inkml:trace>
  <inkml:trace contextRef="#ctx0" brushRef="#br0" timeOffset="72">12747 9033 336 0,'-5'0'126'0,"5"0"-98"0,-9 0 1 16,3 0-5 0,6 0-16-16,-9 0 4 15,0 5-7-15,-6 0-2 16,6 6-2-16,0 0-6 16,6 2 3-16,3 8 5 0,3 0-1 15,6 0 1-15,0 3 5 0,0 3 5 16,-6-4-1-16,-3 1 1 15,-6-8-7-15,-3 3-2 0,-9-3 2 16,-6-3-25-16,-5 3-12 16,-10-8-66-16,-3 0-29 15</inkml:trace>
  <inkml:trace contextRef="#ctx0" brushRef="#br0" timeOffset="73">5250 8287 224 0,'-6'2'85'0,"12"-12"-66"0,-9 7 3 0,6 6-1 15,0 2-9-15,2 3 1 16,7 5 14-16,-3-2 7 16,15 18-17-16,9 5 2 0,6 9-1 15,2 4-10-15,10-2-2 16,-10 0-4-16,4-5 1 16,-6 0-2-16,0-9-1 15,-10-7 3-15,-2-5 0 16,-3-3-6-16,-6-3-2 15,-3-3-25-15,-3-2-10 16,-4-2-12-16,-5-4-6 0,-3-2-52 16</inkml:trace>
  <inkml:trace contextRef="#ctx0" brushRef="#br0" timeOffset="74">5116 8334 184 0,'0'14'71'0,"-3"-17"-55"0,9 19 4 0,0-8-2 15,-1 2 0-15,-2-2 3 16,-3 0-7-16,3 3-1 15,3-3-7-15,0 2-4 0,0-10 1 16,-6 0 2-16,6 0 4 16,-3-10 2-16,0 2 1 15,-3-3-6-15,0-2-2 16,-3-6 0-16,0 1 0 0,-3 2 2 16,3 3 3-16,3 2 0 15,-3 1-5 1,3 2-2-16,6 2-4 15,9 4-1-15,3-1 4 16,-3 3 3-16,9 3-1 16,-3 2-2-16,2 0 0 15,1 6 1-15,3-6-21 16,3 1-7-16,0-4-99 16</inkml:trace>
  <inkml:trace contextRef="#ctx0" brushRef="#br0" timeOffset="75">6199 8260 8 0,'0'3'5'0,"3"-3"-4"0,-6-3 9 0,3 3 5 16,6-5 32-16,-3 0 17 15,0-3-11-15,6 2-4 16,-6 1-11-16,3 3-3 16,-6-1-12-16,0 3-3 15,-3 8-12-15,-3 5 4 0,-3 6 1 16,0 4 5-16,-3 12 3 15,-3 4-2-15,0 1 0 16,3 3-4-16,-2-1-1 16,5 0-8-16,-3-5-4 15,3-5-1-15,3-8-1 16,0 0-11-16,0-11-3 16,3-3-24-16,3-2-8 15,-3-2-18-15,3-6-5 16</inkml:trace>
  <inkml:trace contextRef="#ctx0" brushRef="#br0" timeOffset="76">6181 8202 156 0,'-3'-3'57'0,"6"9"-44"0,-3-6 23 0,-3 5 6 15,3-5-3-15,0 5 2 16,-6-2-17-16,0 2-6 15,-3 6-11-15,0-1 2 0,-5 4 1 16,-4-1-5 0,3 0-3-16,0 0-1 0,3-5 1 15,0 0-6-15,6 0 1 16,0-8-4-16,9-2 0 16,6-1-1-16,0 0 0 15,9-7-4-15,-3-4-3 16,3 1 9-16,0 0 2 15,-1 2 4-15,-5 1 0 0,0 2 8 16,0 3 5-16,3 2-4 16,3 3-1-16,-6 5 7 15,0 3 4-15,0 3-3 16,-4 2 1-16,1 5-10 16,-3-2-4-16,0 0-2 15,-3 0 1-15,-3 0-34 16,0 0-13-16,0-6-38 15</inkml:trace>
  <inkml:trace contextRef="#ctx0" brushRef="#br0" timeOffset="77">6268 8707 156 0,'-9'-2'57'0,"6"-3"-44"0,6 7 7 0,-3-2 3 16,0 0-5-16,0 0 1 16,0-2-6-16,0-1 0 15,6 0-8-15,-1 1 1 0,10-4 6 16,6-2-3-16,3-2 3 15,9-1-1-15,5-2 1 16,7-6 0-16,3 1-4 16,2-3 0-16,4-6-1 15,5 3 3-15,1-2-3 16,11 2-2-16,-2-5-2 16,-1 3-3-16,1-1 1 15,-4 1 1-15,-8-1-1 16,-7 6-1-16,-5 3 3 15,-9 4 2-15,-12 4 15 16,-4 2-8 0,-5 3-4-16,-3-1-4 15,-3 1-1-15,-6 0-18 16,3 2-4-16,0-2-29 16,-3-1-11-16,0 1-60 15</inkml:trace>
  <inkml:trace contextRef="#ctx0" brushRef="#br0" timeOffset="78">7184 8157 252 0,'-9'-3'96'0,"9"3"-75"0,3 6 10 0,-3-6 1 15,0 0-14-15,6 0-2 16,3 0-3-16,3 0-1 0,9 0-6 16,0 0-4-16,3 2-1 15,-1 1-1-15,1 2 0 16,-3 6 0-16,-9 7 2 16,-9 1 10-1,-6 2 4-15,-3 0-7 16,0-2-5-16,-3-1-10 15,0-4-1-15,3-1-41 16,0-5-16-16,3 2-68 16</inkml:trace>
  <inkml:trace contextRef="#ctx0" brushRef="#br0" timeOffset="79">6372 8861 176 0,'3'-11'68'0,"0"27"-52"0,-3-16 8 15,0 0 2-15,6-2-4 16,0 2 1-16,0 0-6 0,2 0 0 15,7 0-10-15,0 2 2 0,0-4 2 16,9 2 0-16,0 0 3 16,3 0-5-16,-1-8-3 15,1 0 1-15,0-3 2 16,3 3 0-16,2-5 2 16,1 5-6-16,3-5-3 15,0 0-1-15,5 2 1 16,-2-5 1-16,3 3 3 15,-1 0-1-15,1-1 2 16,0 4-4-16,-1-3 0 16,4-1-1-16,0 1 1 15,-1 0-2-15,4 0 2 16,-3 2 0-16,-1 0 1 0,1 1 0 16,-1-3 0-16,1-1-5 15,0 1 1-15,-1 0 9 16,1 0 3-16,0 0-8 15,-4 2-4-15,1 0 0 16,3 3-1-16,2-2 1 16,-11 2 2-16,0 0-1 15,-4 0-1-15,-2-5 1 16,-3 5 1-16,0-5 1 16,0 5 1-16,-4 2-5 0,1-2 1 15,-3 1 0 1,0 4 0-16,0-5 0 15,3 5 0-15,-4-5 2 16,1 6-1 0,0-4 2-16,-6-2 0 0,-6 3 3 15,3 3-3-15,-3 2 0 16,-3-6-3-16,0 1-5 16,0 5 2-16,0-5-11 15,2 5 7-15,-2-6-25 16,0 6 18-16,0-5-53 15,0 2 37-15,-3-2-120 16,0 0 83-16,-3-3-62 0</inkml:trace>
  <inkml:trace contextRef="#ctx0" brushRef="#br0" timeOffset="80">8196 8199 264 0,'-21'-2'101'0,"13"-1"-78"0,2 6 6 0,6-3 0 0,0 0-16 16,0 0 2 0,0 0-9-16,0 0 1 15,6 2-4-15,0 1 0 16,5 2-1-16,1 1-2 16,6 2 1-16,3-3-1 0,-3 0 0 15,-6 0 6-15,0 6-3 0,-6 0 8 16,3 2-7-16,-9 0 10 15,0 3-8-15,-6 3 1 16,0 2-4-16,-6 0 0 16,6 3-1-16,-3-3 1 15,0-5-20-15,0-3-54 16,3 0 37-16,0-2-33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36:13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4598 5731 112 0,'0'0'44'0,"0"-3"-24"0,3 1-4 16,-3 2 16-16,0 0-11 16,0 0-2-16,3 5-9 0,0 0-2 15,0 3-4-15,-3 0 2 0,3 5 3 16,0-2 1-16,0 2 2 16,-1 0-2-16,1-2-1 15,0-1-5-15,0 1-1 16,3-3-1-16,0 0 1 15,3-3-2-15,-3 1 2 16,0-4 0-16,3-2 1 16,-3 0 0-16,0-2 0 15,3-1-2-15,-3 0-2 16,0 1-2-16,0-4 1 16,0 1 3-16,0 0 3 15,0-1-4-15,0 4-1 16,0-1-2-16,-3 0-2 15,-1 1 0-15,-2 2 3 16,0 0-5-16,6 2 2 16,3 1 2-16,0 2 1 0,3 1 1 15,0 2 0-15,0-3 2 16,0 0 3-16,0-2 2 16,0-3 1-16,0 0 4 15,0-3 3-15,-1-2-6 16,1-3-1-16,0-3 0 15,0-2 0-15,-3 0-2 16,-3-3-1-16,0-2-6 16,-3 2 1-16,-3 2 2 15,0 4 1-15,-3-1-4 16,0 3-1-16,0 3-8 16,0 0-2-16,3 5-20 15,0 0-6-15,0 0-27 0,0 0-9 16,9 0-5-1</inkml:trace>
  <inkml:trace contextRef="#ctx0" brushRef="#br0" timeOffset="1">5202 5694 104 0,'3'-8'38'0,"-3"5"-20"0,3-5-1 15,-3 8 16-15,0-2 0 16,-3 2 3-16,0-3-18 15,-3 6-8-15,-3 2-6 16,-3 3-6-16,0 5 1 0,-3 3-1 16,3 5 0-16,3 3 0 15,4-3-2-15,2-2 5 16,6-1 1-16,2-2 2 16,7-3 0-16,3-2 0 15,3-6 2-15,0-7 6 0,3-1 2 16,0-5-3-16,-3-5 1 15,-4-3-3-15,-2 0 2 16,-6 0 7-16,-6 0 3 16,0 6-4-16,-6-1-2 15,-3 6-14-15,0-1-3 16,-2 6-12-16,-1 0-7 16,3 3-17-16,0 0-8 15,3-3-25 1,6 0-43-16,6-3 26 15</inkml:trace>
  <inkml:trace contextRef="#ctx0" brushRef="#br0" timeOffset="2">5381 5665 140 0,'-6'2'52'0,"9"-2"-28"0,0 6-33 15,-1-1 9-15,1 6 7 16,0 2 4-16,3 3 13 15,0 2 5-15,0 1-15 16,0-1-4-16,0-2 1 0,-3-3-7 16,0 1 0-16,-3-4 2 15,0-2 1-15,0-3 3 16,0-2 1-16,-3-3-1 16,0-3 1-16,0-2-4 0,3-8 1 15,0-3-1 1,6 0 1-16,6 0-2 0,0 0-1 15,0 3-8-15,3 3-2 16,3-1 2-16,2 0 1 16,1 3 2-16,0 3 0 15,0 2 2-15,0-2 1 16,-3 3-12-16,0-1-4 16,-4-2-36-16,1 2-15 15</inkml:trace>
  <inkml:trace contextRef="#ctx0" brushRef="#br0" timeOffset="3">5776 5429 156 0,'-3'3'57'0,"3"0"-30"0,0 7-32 0,0 1 12 0,0 7 11 16,0 6 9-16,0 10-1 15,3 3 2-15,0 3-16 16,0-3-5-16,0-2 0 0,0-4-6 16,0-2-1-16,0-5 2 15,0-3 3-15,0-5-13 16,0-2-5-16,0-4-39 16,0-2-17-16,6-3-13 15</inkml:trace>
  <inkml:trace contextRef="#ctx0" brushRef="#br0" timeOffset="4">5994 5659 180 0,'-6'-2'68'0,"6"4"-36"0,0 1-40 0,-3 2 10 16,-6 1 1-16,-6 2 3 15,-6 0 1-15,-3 2 1 16,-3 1-4-16,4-1-3 0,2-2 0 15,3 0 1-15,3 0 1 16,6 0-4-16,3 0-1 16,3 0 3-16,6 3 1 0,9-4 0 15,6 4 1 1,6-3 0-16,0 0 3 0,-1-3-3 16,4-2-2-16,-6-3-3 15,0 0 1-15,0 0-34 16,-3-5-15-16,-1-3-29 15</inkml:trace>
  <inkml:trace contextRef="#ctx0" brushRef="#br0" timeOffset="5">6134 5419 144 0,'0'0'55'0,"3"8"-30"0,0 2-29 0,0 1 8 16,-3 10 13-16,0 5 9 16,0 9 0-16,0 2 2 15,0 3-16-15,-3-6-7 0,0-2-1 16,0-6-1-16,0-2 3 16,0-6-1-16,3-4 0 15,0-6 1-15,0-3 1 16,0-5 1-16,3-8 0 15,3-5-7-15,0 0 0 16,8-1-3-16,1-4 0 16,0 2 0-16,0 3 0 15,3 5 2-15,-3 5 0 16,3 6 0-16,-1 5 0 0,-2 5 2 16,0 3 1-16,-3 0 1 15,-3 0 0-15,0-1-2 16,-3-1 1-16,0-4-2 15,0-2-1-15,3 0-28 16,0-8-11-16,3-3-30 16,6-2-44-1,5-5 25-15</inkml:trace>
  <inkml:trace contextRef="#ctx0" brushRef="#br0" timeOffset="6">6544 5670 192 0,'-9'3'71'0,"3"5"-38"0,-2 5-36 0,5-3 13 15,-3 4 4-15,-3 4 3 16,3 1-2-16,3-6 1 16,3 0-9-16,3 0 2 0,3 1 2 15,3-4 7-15,3-2 3 16,2-5 3-16,1-3 0 16,0-3-7-16,3-7 0 15,-3-6-10-15,0 0-2 16,-6-3-1-16,-6-2 0 15,-6-3 0-15,-6 3 0 16,-6 5-11-16,0 3-3 16,-6 8-13-16,-3 5-3 15,4 0-10-15,2 0-5 16,3 0-18-16,3 2-7 0,6-2-27 16</inkml:trace>
  <inkml:trace contextRef="#ctx0" brushRef="#br0" timeOffset="7">6678 5654 144 0,'0'35'55'0,"3"-22"-30"0,0 8-23 16,0-10 12-16,-3-1 8 16,3 1 6-16</inkml:trace>
  <inkml:trace contextRef="#ctx0" brushRef="#br0" timeOffset="8">6690 5768 330 0,'0'5'29'0,"0"-5"-2"0,0 0 0 0,0-2 2 15,0-4-9-15,0-2-4 16,0-2-9-16,3-3-5 16,0-1-1-16,3 4 1 15,0-1-6-15,3 3 1 16,0-2-1-16,3 4 2 16,3-2-1-16,0 0 1 15,2 8-25-15,1-5-9 16,3 5-37-16,6-8-16 15,0 0-2 1</inkml:trace>
  <inkml:trace contextRef="#ctx0" brushRef="#br0" timeOffset="9">7032 5559 244 0,'-5'0'93'0,"2"3"-50"0,-6-1-35 0,3 1 24 0,-6 2-16 15,3 0-1-15,-3 6-9 16,0 5-2-16,0-3-2 15,3 0-6-15,6 1 0 0,3 1 0 16,3 1 2-16,6 5 3 16,0 1 2-16,3-1 1 15,-6-5 2-15,0 0-1 16,-6-3 0-16,-6-3 1 16,-3-2 3-16,-3 3 0 15,-3-3 2-15,0-3-6 16,0-5-3-16,4-3-28 15,-1-4-12-15,3-4-41 0,6 0-17 16,9 1-4 0</inkml:trace>
  <inkml:trace contextRef="#ctx0" brushRef="#br0" timeOffset="10">7137 5667 192 0,'-3'6'74'0,"3"-4"-40"0,6 1-44 0,-3 0 9 15,3 2 4-15,3 0 5 16,2 0 8-16,4-2 4 16,0-3-10-16,3-3 3 0,0 1 3 15,0-3-6-15,0-1-1 0,-3-7-1 16,-4-5 0 0,-5 2-4-16,-3 0-1 0,-3 0 5 15,-6 3 3-15,-8 5-11 16,-7 5-4-16,-3 6-1 15,-3 13 1-15,0 2-1 16,3 6 4-16,4 2 11 16,2 3 6-16,6-5 3 15,9 0 1-15,3 0-3 16,9-3 2-16,6-5-10 16,9-3-5-16,5-2-17 15,4-6-4-15,12-8-125 16</inkml:trace>
  <inkml:trace contextRef="#ctx0" brushRef="#br0" timeOffset="11">4499 6067 116 0,'-14'0'44'0,"2"18"-24"0,-6-2-13 0,9-5 13 16,-12 7-8-16,-3 9-2 16,-3 10-1-16,-5 13-1 15,-4 24-4-15,3 16 10 0,3 5 6 16,10 11-4-16,8 5 1 15,15-2-6-15,12-9-1 16,11-7-4-16,13-16-1 16,9-8-8-16,2-9-2 15,1-20-38-15,2-13-16 16,-5-22-23 0</inkml:trace>
  <inkml:trace contextRef="#ctx0" brushRef="#br0" timeOffset="12">4630 6445 140 0,'-3'3'55'0,"6"0"-30"0,-3 4-14 0,0-1 15 16,0 4-14-16,0 6-7 15,0 0-3-15,0 0 0 16,6-3-1-16,0 0-5 0,0-2-2 16,-3 0-44-1,0-3-45-15,-3-3 25 0</inkml:trace>
  <inkml:trace contextRef="#ctx0" brushRef="#br0" timeOffset="13">4595 6337 48 0,'-3'-3'19'0,"6"3"-10"0,6-3-28 16,-6 6-6-16,3 0 10 15,2 2 6-15</inkml:trace>
  <inkml:trace contextRef="#ctx0" brushRef="#br0" timeOffset="14">4717 6466 52 0,'0'30'22'0,"0"-12"-12"0,-3-2-3 0,3-8 9 16,0 0 5-16,-3-3 2 15,3-2-1-15,0-3-2 16,0 0-10-16,3-3-6 16,0-7-3-16,0-6-1 15,3 0 0-15,3 0 0 0,0 0 0 16,-4 3 0-16,4 2 2 16,0 1-1-16,3 4 2 15,0 4-2-15,0 4 2 0,0 4-2 16,0 2-1-16,-3 7 1 15,0 4-1-15,0-1 0 16,-3-2 2-16,0-2-1 16,0-4 2-16,-1-2-44 15,1-3-39 1,3-2 21-16</inkml:trace>
  <inkml:trace contextRef="#ctx0" brushRef="#br0" timeOffset="15">4994 6406 152 0,'-9'-3'57'0,"9"3"-30"0,-3 0-18 16,3 0 14-16,-3 3-5 0,0-1 0 15,-3 4-10-15,0-1-3 16,3 0-3-16,0 0-4 0,3 3 1 16,6 0 1-16,3 0 0 15,0 0-3-15,3 5 2 16,-1 3 1-16,-2 0 2 15,-3-3 3-15,-3 1 4 16,-3-4 2-16,-3 1 1 16,-3-3-6-16,-3 0-4 15,1-6-4-15,-4 1 1 16,0-3-32-16,0 0-15 16,3-3-38-1,3-10-18-15,6-8 53 16</inkml:trace>
  <inkml:trace contextRef="#ctx0" brushRef="#br0" timeOffset="16">5130 6194 108 0,'-3'3'44'0,"6"-3"-24"0,0 2-10 15,-3 3 14-15,0 3 7 16,0 6 3-16,0 4-7 15,0 6-4-15,0 8-13 16,0 2-4-16,0 6 0 0,0-3-1 16,3 0 0-16,-3-5-3 0,3-6-2 15,-3-2-19 1,0-6-10-16,0-4-62 16</inkml:trace>
  <inkml:trace contextRef="#ctx0" brushRef="#br0" timeOffset="17">4979 6392 124 0,'9'-8'46'0,"3"3"-24"0,5-3-10 0,-8 6 16 16,9-1-18-16,0 0-5 0,3 1-4 15,0 2-1-15,0 0-36 16,-4 0-15-16,1 0-7 16,-3 2-1-16</inkml:trace>
  <inkml:trace contextRef="#ctx0" brushRef="#br0" timeOffset="18">5232 6435 112 0,'6'23'44'0,"-3"-12"-24"0,-3 23-8 16,3-23 16-16,0 0-12 15,0-1-3-15,-3 1-8 0,0-3-2 16,0-3-1-16,0-5 3 0,0 0 1 15,0 0 0-15,0-3 1 16,0-7-4-16,0-6 0 16,5-5 1-16,4 0 0 15,0-1-2-15,0 4-2 16,0 2 1-16,3 3-1 16,0 2 0-16,0 3 0 15,0 3-5-15,0 2 1 16,0 1-18-16,-3 4-6 15,0 1-45 1</inkml:trace>
  <inkml:trace contextRef="#ctx0" brushRef="#br0" timeOffset="19">5401 6379 80 0,'0'0'33'0,"3"3"-18"0,-3-1 0 16,3 4 13-16,0 2 2 16,-3 2 2-16,3 3-15 15,-3 1-5-15,3 4-6 16,0 6 1-16,0-5-4 16,3-4-2-16,3-1 2 0,-3-4 0 15,0-2 1-15,3-5-2 16,0-8 1-16,0-6-2 0,0-2 2 15,3 2-2-15,-3 1-1 16,-1-1 1-16,-2 0-1 16,0 1 2-16,-3-1 3 15,0 3 0-15,0 0 0 16,-3 3-3-16,0 2 1 16,3 1-2-16,-3 2 2 15,0 0 0-15,6 8 1 16,3 0 2-16,-3 2 1 15,3 3-3-15,0 3-1 0,0-2 1 16,3-1 2-16,0-3-3 16,-3-2-2-16,3-2-7 15,-1-12-4-15,1 1-34 16,-3-8-16-16,3 2-24 16</inkml:trace>
  <inkml:trace contextRef="#ctx0" brushRef="#br0" timeOffset="20">5779 6353 112 0,'-6'-3'44'0,"6"3"-24"0,0 0-17 16,0 0 12-16,0 0 15 16,-3 3 8-16,-3-1-6 15,1 4-4-15,-4 2-16 0,0 2-8 16,0 1-2-16,0 2-2 0,3 0 2 15,6 0-1-15,3 3-1 16,3 5 1-16,6-2-1 16,0-3 0-16,5-6 0 15,4-7-5-15,3-3 1 16,0-8-27-16,0-2-9 16,-3-4-44-1</inkml:trace>
  <inkml:trace contextRef="#ctx0" brushRef="#br0" timeOffset="21">5931 6160 148 0,'0'10'55'0,"3"1"-30"0,-3 7-23 0,3-5 12 0,0 6 10 16,0 5 8-16,0 2-13 15,0 6-3-15,0 2-10 16,0 3-2-16,0 3 0 0,3-6-5 16,-6-4 1-16,0-7-29 15,0-4-10-15,-3-3-49 16</inkml:trace>
  <inkml:trace contextRef="#ctx0" brushRef="#br0" timeOffset="22">5794 6363 192 0,'0'0'71'0,"3"-2"-38"0,3 2-25 0,0-3 18 15,3 0-9-15,3 1 1 16,3-1-13-16,3 0-6 15,3 1 1-15,2-1-10 0,4-2-3 16,-3 2-40-16,0 0-17 0,3 1-11 31</inkml:trace>
  <inkml:trace contextRef="#ctx0" brushRef="#br0" timeOffset="23">6116 6345 160 0,'-3'8'60'0,"6"0"-32"0,0 7-31 15,0-7 11-15,-3 3 2 16,3 2 6-16,0-2-6 16,0-1-3-16,0 1-4 15,-3-3-16-15,0-3-6 0,3-2-59 16</inkml:trace>
  <inkml:trace contextRef="#ctx0" brushRef="#br0" timeOffset="24">6113 6289 244 0,'-15'-5'93'0,"18"5"-50"0,-3 0-50 0,0 0 16 16,0 0-6-16,0 0 3 16,0 0-5-16,6 3-3 15,3-1 1-15,0 1-13 0,6-1-4 16,5 1-30-16,1 0-14 15,-3-1-11 1,3 1-17-16,-6 2 41 16</inkml:trace>
  <inkml:trace contextRef="#ctx0" brushRef="#br0" timeOffset="25">6276 6366 132 0,'-8'18'52'16,"8"-7"-28"-16,-3 8-19 0,3-12 11 0,3 4-1 15,-1 0 1-15,4 4-2 16,3-1 1-16,3-4-8 15,0-2 7-15,0-10 3 0,3-1-1 16,-3-2 3-16,0-3 3 16,-3-3 1-16,-3-2 1 15,-6-3 0-15,-6-2-7 16,-6-1-2-16,-6 3-3 16,0 3 0-16,-3 2-6 0,0 3-4 15,4 3-12 1,2 0-6-16,3 5-21 15,3 0-9-15,9 0-11 0,0 0-4 16,9 0-5 0,6-3-32-16,3 0 25 15</inkml:trace>
  <inkml:trace contextRef="#ctx0" brushRef="#br0" timeOffset="26">6491 6297 180 0,'6'11'68'0,"0"-1"-36"0,0 9-29 0,-3-9 15 16,0 1 0-16,-3 2 1 0,0-2 3 16,0-1 1-1,0-2-12-15,0-2 0 0,0-1 0 16,0-2 0-16,0-3 1 0,0-6-4 16,3-2 0-16,3-5-5 15,-1-3 0-15,7 0-3 16,3 3-3-16,0 0-1 15,3 5 3-15,3 5-2 16,-3 6-1-16,0 2 0 16,-1 6 3-16,-2 5 4 15,-3 0 6-15,0-1-5 16,-3 1 0-16,0-2-13 16,0-4-4-16,0-2-71 15</inkml:trace>
  <inkml:trace contextRef="#ctx0" brushRef="#br0" timeOffset="27">4681 7019 88 0,'-3'3'35'0,"6"2"-18"0,6 3 0 0,-3-2 16 16,0-1-4-16,3 0-2 15,3 0-7-15,3-2-2 16,2 0-10-16,1-1-3 0,0-4 1 16,0-4 1-16,-3 1 3 15,-3 0-1-15,-3-3 0 16,-3 0-3-16,-3-8-1 16,-3-2-3-16,-6 2 1 15,-3 2 2-15,-3 4 2 16,-3 5-1-16,-6 5-1 0,0 8-3 15,0 2 1-15,-2 6-2 16,5 0-1-16,3 2 3 16,3 1 0-16,3-1 1 15,9 1 0-15,6-1 2 16,6 1 1-16,6-3-3 16,6-3-1-16,2-2-1 15,1-3 1-15,0-8-29 16,3-8-11-16,0-3-42 15,2-2-48-15,-5 0 39 16</inkml:trace>
  <inkml:trace contextRef="#ctx0" brushRef="#br0" timeOffset="28">5083 6953 192 0,'-27'3'74'0,"27"-3"-40"0,-3 3-33 0,3 4 14 15,-3 4-10-15,-3 5-1 16,-3 2 4-16,-6 1 3 15,-3 2-6-15,4 6-5 0,-1-4-1 16,3-1-1-16,0-7 0 16,3-1-29-16,3-4-14 15,0-10-39 1,6-8-19-16,0-2 54 16</inkml:trace>
  <inkml:trace contextRef="#ctx0" brushRef="#br0" timeOffset="29">4910 6977 156 0,'-6'-16'57'0,"6"16"-30"0,3 3-29 16,0 5 11-16,0-3 14 16,3 3 9-16,3-3-1 15,3 6-1-15,3 2-16 16,3 3 2-16,0 3 2 0,2-1-10 16,4 3-2-16,0 0-4 15,-3-2-2-15,0-3-10 16,0-3-6-16,-1-8-63 15,1-5-62-15,-3-8 37 16</inkml:trace>
  <inkml:trace contextRef="#ctx0" brushRef="#br0" timeOffset="30">5214 7027 156 0,'-3'0'60'0,"9"3"-32"0,0 0-24 0,0-1 15 15,0 1 4-15,6 2 6 16,2 1-5-16,1-1 0 16,0-3-13-16,0-2-7 0,3 0 0 15,-3-2-3-15,0-1 2 16,-3-2 0-16,0-3 3 16,-4 0-1-16,-2-5 2 0,-6 0-6 15,-3-3-1 1,-5 2 0-16,-4 4 2 0,-3 7-8 15,-6 3-3-15,0 11 0 16,0 2 0-16,0 6 3 16,4-1 4-16,2 1 1 15,3 2 3-15,6 0-1 16,6 0-1-16,3-2 1 16,3-4 1-16,12-1-1 15,-1-4 2-15,4-4-9 16,6-4-1-16,3-4-40 15,0-9-17-15,2-2-24 16</inkml:trace>
  <inkml:trace contextRef="#ctx0" brushRef="#br0" timeOffset="31">5592 6929 140 0,'-12'8'55'0,"9"-16"-30"0,-12 6-23 0,9 10 14 15,-3 8 7-15,-3-1 6 16,3 1-9-16,0 6-2 16,3-4-10-16,3 1-3 0,3 4-1 15,6-4-2-15,9-3 1 16,0-3-4-16,3-2 0 16,3-9-19-16,0-2-7 15,0-5-43-15,-4 0-40 16,4-6 40-16</inkml:trace>
  <inkml:trace contextRef="#ctx0" brushRef="#br0" timeOffset="32">5687 6916 36 0,'-3'0'13'0,"3"13"-6"0,3 1 20 16,0-4 18-16,-3 6-8 15,3 0-3-15,0 3-7 16,3-1-2-16,3 1-12 15,3-4-3-15,0-1-6 16,0-6-3-16,0-3 2 0,-1-5-4 16,1-3 0-16,0-5-4 15,0-2 1-15,-3-3-11 0,-3-11-3 16,0 0 11 0,-3 3 6-16,-3 5 2 0,0 5-1 15,0 3 1-15,0 14 1 16,3 7-1-1,0 3 10-15,3 0 6 16,0 2-9-16,3 1-2 16,0-1-4-16,3-5 1 15,-1 1-7-15,1-4-1 16,0-5-45 0,3-5-45-16,6-5 23 0</inkml:trace>
  <inkml:trace contextRef="#ctx0" brushRef="#br0" timeOffset="33">6029 6665 148 0,'0'0'55'0,"0"3"-30"0,3 15-10 16,-3-7 18-16,0 4 4 15,0 9 2-15,-3 11-13 16,3 7-3-16,0 0-13 15,0 1-6-15,3-4-1 0,-3-4-2 16,3-3-1-16,0-9-13 0,0-4-4 16,0-6-37-1,0-5-18-15,0-3-20 16</inkml:trace>
  <inkml:trace contextRef="#ctx0" brushRef="#br0" timeOffset="34">5922 6845 156 0,'0'2'60'0,"3"-2"-32"0,0 3-20 0,0 0 16 16,3-3 1-16,3 0 4 15,9 0-13-15,0 0-7 16,6 0-5-16,-1-3-4 0,1 0 1 0,-3 1-19 15,-3-4-5-15,6 4-31 16,-9-1-52 0,-3 3 16-16</inkml:trace>
  <inkml:trace contextRef="#ctx0" brushRef="#br0" timeOffset="35">6196 6855 160 0,'0'16'63'0,"6"-8"-34"0,0 8-19 15,-3-8 20-15,0 13-12 16,-3-2 0-16,6-1-10 15,-6-2-3-15,3 0-3 16,0-3 1-16,0-5 0 0,0-3-56 16</inkml:trace>
  <inkml:trace contextRef="#ctx0" brushRef="#br0" timeOffset="36">6143 6750 220 0,'-9'-3'85'0,"9"6"-46"0,3-3-48 0,-3 0 14 15,0 0-5-15,6 2 0 16,5 3 0-16,4 1 0 16,0-1 0-16,3 0-31 0,3 1-14 15,-3 2-17 1,0 0-13-16,-4 2 31 15,-2 1 35-15,-3-1 21 0,-6 3 27 16,-3 3 12-16,0 6-17 16,-3 7-8-16,3-6-9 15,0 1-1-15,3 0-9 16,3-5 2-16,3-1 2 0,0-2-2 16,3-5 0-16,3-3 3 15,0-6 5-15,-3-4 6 16,3-6 6-16,-1 0-3 15,-2-8-1-15,-3-3-7 16,-9-2-3-16,-3 0-9 16,-3 0-4-16,-6 2-1 15,-2 1-1-15,-4 4-5 0,0 4-1 16,3 5-19-16,3-1-7 16,0 4-14-16,6-1-4 15,3 3-4-15,3-3 1 16,6 1-17-1,3-4-10-15,6 1 40 16</inkml:trace>
  <inkml:trace contextRef="#ctx0" brushRef="#br0" timeOffset="37">6503 6837 172 0,'9'16'66'0,"-3"-3"-36"0,0 5-24 0,-4-15 17 15,1 8-8-15,3 2 2 16,-3 5 1-16,0-4 1 15,-3-1-10-15,0-5 3 0,3-3 2 0,-3 0-3 16,0-5-1-16,0-5-2 16,3-5 2-16,3-4-7 15,3-2-4-15,3-2-3 16,3-1 3-16,6 4 0 16,-3 1 1-16,0 6-3 15,-1 8 2-15,1 6 1 16,0 4 0-16,0 9 0 15,-3 5 2-15,-3-1 1 16,-3-1 3-16,0-4-3 16,0-2-2-16,-1-3-14 15,1-2-4-15,0-3-70 16,0-6-64 0,6-4 48-16</inkml:trace>
  <inkml:trace contextRef="#ctx0" brushRef="#br0" timeOffset="38">6884 5940 140 0,'-12'-3'55'0,"12"1"-30"0,0 2-21 0,0 0 13 15,0 0-10-15,0 0-4 16,3 2 2-16,3 4 4 16,6 1-5-16,0 7 2 0,-1 7 1 15,4 8 1-15,3 5 2 16,0 3-3-16,0 6 1 16,3-1 6-16,-6 6 5 15,2-1-5-15,-2 6-3 16,-3 5-2-16,0-5 1 15,-3-2-3-15,-3-1-2 0,0-2 0 16,-3-3-1-16,0 0-2 16,-3-1 1-16,0-1 4 15,-6-1 6-15,0 8-3 16,-3-7 2-16,0-4-7 16,0-2-1-16,0-5-4 15,3-11-1-15,0-5 5 16,-3 3 5-16,-5 7-3 15,-1-5 2-15,-6-2-3 16,6-3 0-16,-3-3-6 16,0 0 1-16,3-2-13 15,1-3-7-15,2 0-36 16,3-3-13-16,0 0-44 16</inkml:trace>
  <inkml:trace contextRef="#ctx0" brushRef="#br0" timeOffset="39">11152 7324 80 0,'3'-8'33'0,"0"5"-18"0,3-2 11 15,0 5 20-15,-6 0 0 16,0 0 2-16,0 2-9 15,-3 4-1-15,-3 2-22 16,-6 2-5-16,-9 11-3 0,-6 3 0 16,-2 0 0-16,-1 0-4 15,3 0-3-15,0-3 0 0,4 0 1 16,5 0-3-16,0 0 0 16,9-5 1-16,6-3 2 15,6 1-1-15,6-1 2 16,6 0-2-16,0 3-1 15,5 0 1-15,1 0-1 16,0 0 2-16,0 0 3 16,-3-3-2-16,-3 0-2 15,-3 0-3-15,-3-5 1 16,-4-3-30-16,1-2-12 16,-6-3-35-1,0 0-51-15,0-3 35 16</inkml:trace>
  <inkml:trace contextRef="#ctx0" brushRef="#br0" timeOffset="40">10970 7631 96 0,'-2'-3'35'0,"4"3"-18"0,-2 0 4 15,0 0 19-15,0 0-4 16,6 0 2-16,0 0-18 16,6-3-4-16,6 3-10 15,6 0 7-15,12 0 4 0,5-2-5 16,22-1 1-16,8 0-2 16,10 1 1-16,5 2-4 0,18 0 0 15,3-3 1-15,6 6 5 16,-5-3-4-16,5 2 2 15,-6 1-1-15,-3 0 1 16,-9 2 5-16,-5-2 1 16,-4-1-1-16,-6 1 0 15,-14 0-1-15,-13-1 3 16,-5-2-7-16,-6 0-2 16,-4 0-8-16,-14 0-1 15,-3 0 1-15,3 0 3 16,-6 0-2-16,0 0-2 15,-4 0 2-15,-2 0 0 0,-3 0-4 16,0 0 1-16,0 0 0 16,-3 0 2-16,0 0-6 15,-3 0 1-15,0 0-12 16,0 0-6-16,0 0-17 16,0 0-8-16,-3 0-14 15,0 0-5-15,0 0-39 16,3 0-34-1,0 0 56-15</inkml:trace>
  <inkml:trace contextRef="#ctx0" brushRef="#br0" timeOffset="41">12899 7472 236 0,'-6'-11'88'0,"9"11"-48"0,0 3-36 0,-3-3 21 16,3 3-12-16,0-3 0 16,6 2-7-16,-3 1-4 15,9 5-1-15,-3-3-1 0,6 6 0 16,-3-3 0-16,6 5 0 16,-4-3 0-16,4 4 0 15,-3-4 0-15,-3 3 0 16,-3-2 6-16,-9 0 4 0,0-3 12 15,-12 5 8-15,0-3-4 16,-12 4-1-16,3-4-10 16,-6 3-4-16,-5 6-6 15,-1-3-2-15,6-3-3 16,6 0-3-16,3 0-14 16,3-5-4-16,4 0-27 15,5 0-9-15,0 0-21 16,6-2-6-16,5-9-12 15</inkml:trace>
  <inkml:trace contextRef="#ctx0" brushRef="#br0" timeOffset="42">6684 12353 140 0,'0'-5'55'0,"0"2"-30"0,0 1-3 0,0 2 20 0,0 0-9 16,0 0-4-16,0 5-15 15,0 0-4-15,0 3-6 16,0 6-1-16,0 4 1 0,0 9 6 16,0-1 4-16,0 3-1 15,0 3 0-15,0 5-7 16,3 0-4-16,0 8 3 15,3-5 1-15,0-3-2 16,-3-6-3-16,0-4 0 16,0-1 1-16,0-7 3 15,-3-6 2-15,0-5-10 16,0-3-5-16,0-2-38 16,-3-3-17-16,0-3-26 15</inkml:trace>
  <inkml:trace contextRef="#ctx0" brushRef="#br0" timeOffset="43">6568 12409 72 0,'-9'-5'27'0,"6"2"-14"0,-3-2 9 16,3 2 15-16,0 0 5 16,0 3 4-16,0-2-10 15,0-1-2-15,3 3-4 16,0 0-1-16,0 0-16 15,0 0-3-15,6 0 0 0,6 0 0 16,6 0 4-16,3 0 4 16,6-2 1-16,8-1-4 15,7-2-1-15,0-1-4 16,-6 1-1-16,-4 0-5 0,1 2-1 16,-6 0-1-1,-6 1 1-15,-3 2-2 0,-7-3 2 16,1 3-15-16,-3 0-5 15,-3 0-22-15,-3 0-8 16,-3 0-13-16,0 0-2 16,-3 5-20-1,-6 1-25-15,0 2 37 16</inkml:trace>
  <inkml:trace contextRef="#ctx0" brushRef="#br0" timeOffset="44">6497 12832 104 0,'0'-2'41'0,"3"4"-22"0,3-4-7 15,-6 2 16-15,6 0 6 16,0-3 6-16,2 3-6 16,4 0-3-16,3-3-17 15,3 3-2-15,3 0 1 0,0 0-5 16,3 0 0-16,-1 0-4 0,4 0-3 15,0 0 2-15,-3 0 0 16,0 0-1-16,-4-2 1 16,-2-1-11-16,3-2-2 15,-3 2-30-15,0-2-12 16,0 0-46 0</inkml:trace>
  <inkml:trace contextRef="#ctx0" brushRef="#br0" timeOffset="45">6928 12602 116 0,'-3'-5'44'0,"9"5"-24"0,-6 2-19 16,-3 1 8-16,3-3 10 15,3 8 5-15,0 3 3 16,0 2 3-16,0 3-3 16,0 2-2-16,0 3-13 15,0-2-5-15,0-1-1 0,-3-4 1 0,0-4 1 16,0-2-2-1,0 0-1-15,0-3 1 0,0-10 1 16,0-8-3 0,3 2-5-16,0-2-2 15,0 0 4-15,3 0 1 16,0-1-3-16,3 1-1 16,3 3-2-16,3-1 0 15,-3 3 3-15,5 3 0 16,-2 2 3-16,0 6 3 15,0 2-7-15,0 3 0 16,0 3 9-16,0 4 4 16,-3-1-2-16,-3 4-1 15,0 1-2-15,-1-3-1 0,-2-3-1 16,0 0 0-16,-3-5-9 16,0-3-2-16,0-2-14 15,3 0-4-15,-3-3-14 16,0-11-82-1</inkml:trace>
  <inkml:trace contextRef="#ctx0" brushRef="#br0" timeOffset="46">7345 12404 160 0,'0'-6'60'0,"3"9"-32"0,-9-3-17 0,9 3 18 16,0 2-4-16,0 0 3 15,0 6-1-15,3 5 3 16,-3 2-16-16,3 3 1 0,-6 6 1 16,0 5 1-16,0-1-1 15,0-2-6-15,6 1-4 16,-6-1-3-16,3-3 0 15,0-7-7-15,-3-3-1 16,-3-1-31-16,3-4-12 16,-3-3-24-16,3-8-9 0,3-8-10 31</inkml:trace>
  <inkml:trace contextRef="#ctx0" brushRef="#br0" timeOffset="47">7229 12565 172 0,'-6'-5'66'0,"6"5"-36"0,3 0-15 15,-3 0 20-15,3 0 12 16,3 0 5-16,3 0-14 16,3 0-6-16,6 0-18 15,2 0-2-15,4-3 1 0,3 3-5 16,0 0 0-16,3-3-4 15,-4 1-1-15,1-1-28 0,0 3-12 16,0 0-37-16,-3 0-16 16,-1 0-23-1</inkml:trace>
  <inkml:trace contextRef="#ctx0" brushRef="#br0" timeOffset="48">7607 12584 140 0,'-6'2'52'0,"6"4"-28"0,0-1-13 0,3 0 18 15,0 0 0-15,0 3 5 16,3 0-3-16,6 0-1 16,3 0-17-16,3 0-1 0,-1-3 1 0,1 1-3 15,0-6 2-15,3 0-1 16,-6-3 3-16,-3-2-5 15,0-3-1-15,-3 0 0 16,-6 0 0-16,-3-3-4 16,-3 1-1-16,-3-1-12 15,-3 3-4-15,-3 3-3 16,-6 0 2-16,-3 5 3 16,0 2 5-16,0 4 1 15,4 2 3-15,2 2-1 16,0 3-1-16,0 1 7 0,3 1 5 15,6 7 2-15,0 1 2 16,3-1-6-16,6-1-2 16,3-3-2-16,3 1 1 15,3-6-11-15,6-2-2 16,3-6-22-16,-1-2-9 16,7-6-27-16,-3 0-10 15,6-10-7 1</inkml:trace>
  <inkml:trace contextRef="#ctx0" brushRef="#br0" timeOffset="49">7863 12613 124 0,'-6'2'46'16,"9"4"-24"-16,-3 2-8 0,0 0 15 16,0 2 6-16,0 1 5 0,0 5-12 15,0 5-5-15,0-3-13 16,3 1-2-16,-6-3-1 0,3 2 1 15,0-5 2-15,0-5-1 16,-3-2 0-16,6-1-1 16,-3-5 2-16,0-3 1 15,-3-2 1-15,3-8-4 16,0-3 0-16,3 3-3 16,-3-1 2-16,3 1 2 15,0 0 5-15,3 2-4 16,0 1 0-16,3-1-6 15,0 3-3-15,3 0 0 16,0 3-1-16,2 0-5 0,-2-1 1 16,9 1-66-1,0 0-46 1,3 0-51-16,0-1 62 16</inkml:trace>
  <inkml:trace contextRef="#ctx0" brushRef="#br0" timeOffset="50">8306 12602 100 0,'6'-8'38'0,"-6"6"-20"0,0-1 7 16,0 3 22-16,0-3-1 15,0 1 2-15,-3-1-15 16,-5 3-8-16,-4 3-14 16,-3 2-5-16,-3 5-2 0,-3 6-5 15,-3 3 1-15,0 5 0 16,7 5 2-16,2 0-1 16,9-3-1-16,6 3 3 15,9-5 0-15,6-3-1 16,5-2 1-16,7-6-9 15,0-2-1-15,0-6-16 16,0-8-8-16,-1-2-16 0,-2-3-9 16,0-2-7-1,-3-4-21-15,-3-4 28 16</inkml:trace>
  <inkml:trace contextRef="#ctx0" brushRef="#br0" timeOffset="51">8464 12652 132 0,'-6'-5'52'0,"-6"8"-28"0,3-1-28 15,3 4 63-15,1-1-19 16,-1 3-9-16,-3 5-9 16,3 6-14-16,0-1 1 0,3 3 4 15,3 3-3-15,3-3 2 16,3 0-1-16,6-5 1 0,0-2 2 16,2-4 2-16,1-5 4 15,-3-5 2-15,0-2-3 16,0-6 1-16,-3-3-2 15,-3-7-2-15,-6-6-4 16,-3 0 0-16,0-2-5 16,-6 5-2-16,-3 2-18 15,0 3-8-15,0 3-19 16,0 5-7-16,3 3-19 16,3 2-7-16,1 3-13 15,2 0-35 1,6 0 37-16</inkml:trace>
  <inkml:trace contextRef="#ctx0" brushRef="#br0" timeOffset="52">8580 12613 156 0,'-3'-3'57'0,"6"6"-30"0,3-1-29 0,-3 4 11 15,0-1 18-15,0 6 10 16,3 2 5-16,-3 5 4 15,0 6-25-15,0 0-5 0,-3 0-4 16,0 2-3-16,0-7 0 16,0-6-3-16,0 0-1 15,0-5 1-15,0 0 1 16,0-5-1-16,0-6-1 16,0-2 1-16,0-3 3 0,0-11-6 15,0 1-2-15,3-3-3 16,3 5 0-16,0 2-3 15,0 4 1-15,3 2 0 16,0 3-1-16,3 2 6 16,0 3 3-16,-3 3 1 15,2 5 2-15,-2 2 0 16,0 3 1-16,0 1-2 16,-3 4 1-16,-3-5-4 15,-3 1-2-15,0-4-14 16,0 1-6-16,0-3-30 15,0 0-11-15,6-3-15 16,0-2-4-16,3-6-10 16</inkml:trace>
  <inkml:trace contextRef="#ctx0" brushRef="#br0" timeOffset="53">8851 12642 168 0,'0'-3'63'0,"3"3"-34"0,-3 3-25 0,0-3 15 16,3 5 11-16,0 3 8 16,0 3-7-16,0 4-1 15,0 9-17-15,-3 0-1 0,0-3 1 16,0 3-1-16,0-5 1 16,3-6-7-16,-3 0-2 15,0-5 0-15,0 0 0 16,0-5 0-16,0-3 2 15,0-3-1-15,0-5 0 0,0-3-3 16,3-4-2-16,0-7-4 16,6 1 0-16,0 5-3 15,0 3 2-15,0 3 1 16,0 2 2-16,0 5-1 16,2 3-1-16,1 8 9 15,-3 8 6-15,0-3-1 16,0 3 0-16,-3 2-4 15,-3-4 1-15,0-1-11 16,0-3-2-16,0-2-35 16,0 0-13-16,0 0-32 15,6-5-11-15,3-6 6 16</inkml:trace>
  <inkml:trace contextRef="#ctx0" brushRef="#br0" timeOffset="54">9140 12684 220 0,'-6'0'82'0,"9"3"-44"0,0-1-47 0,-3-2 14 15,3 11 17-15,3-3 12 16,0 0-2-16,0 5-1 16,3-2-17-16,3-1-9 0,-1-2-1 15,1 0 1-15,3-3 2 16,-3-5 3-16,0-5 1 0,0-3-3 15,-3-2-3-15,0-1 0 16,-3-2 1-16,-6 0-3 16,-3-1-2-16,-3 1-7 15,-3 0-4-15,-3 2-5 16,-3 6-4-16,0 2 4 16,0 6 4-16,-2 5 4 15,2 0 2-15,0 8 3 16,3 5 1-16,0 0 7 15,6 0 4-15,3 3-8 16,6-5 0-16,3 2 0 16,6-3 1-16,3 1-8 0,6-9-2 15,2-2-31-15,4-2-13 16,3-9-47 0,6-5-37-16,-1 0 53 15</inkml:trace>
  <inkml:trace contextRef="#ctx0" brushRef="#br0" timeOffset="55">9530 12621 220 0,'-9'-3'82'0,"6"6"-44"0,-9-1-33 0,6 1 17 16,-6 2 1-16,-3 3 3 15,0 3-13-15,-5 7-6 16,2 6-4-16,0 0-3 0,6 0 3 15,3-3 2-15,6 0 2 0,6-2-1 16,3-1 1-16,9-2 0 16,6-3 1-16,5-5-9 15,4-3-4-15,-3-2-8 16,6-3-5-16,0-3-19 16,-4-2-9-16,-2-5-30 15,0-14-48 1,-6-8 31-16</inkml:trace>
  <inkml:trace contextRef="#ctx0" brushRef="#br0" timeOffset="56">9747 12443 200 0,'-3'-2'74'0,"3"7"-40"0,-3 0-33 0,3 1 16 15,0 4 6-15,0 3 8 16,-3 6-5-16,0 7-1 15,0 9-14-15,-3 4-2 0,0 4 1 16,0-4-2-16,3 1 1 16,3-3-5-16,0-5-3 15,0-8-16-15,0-8-5 16,0-3-28-16,6-16-92 31</inkml:trace>
  <inkml:trace contextRef="#ctx0" brushRef="#br0" timeOffset="57">9545 12607 240 0,'-9'-5'90'0,"12"5"-48"0,0 0-38 16,0 3 19-16,3-3 2 15,3 2 7-15,3 1-13 16,8 0-3-16,4-1-10 15,3 1-2-15,0 0 0 0,2-1-27 16,1 1-9-16,0-3-30 16,-3 0-14-16,0-3-30 15</inkml:trace>
  <inkml:trace contextRef="#ctx0" brushRef="#br0" timeOffset="58">9926 12618 236 0,'-9'3'90'0,"9"2"-48"0,0 3-45 0,0-3 16 15,0 6 8-15,0 2 9 16,0 5-7-16,0 4-1 16,0 1-13-16,0-1-5 0,0-1-3 15,0-5-4-15,0-3 0 16,0-3-34-16,0-2-12 16,3-2-42-1,3-6-48-15,0-3 43 16</inkml:trace>
  <inkml:trace contextRef="#ctx0" brushRef="#br0" timeOffset="59">9887 12547 272 0,'-6'-6'101'0,"6"4"-54"0,3 2-57 15,0 0 14-15,3 0-5 16,3 0 0-16,3 0-19 15,3 2-7-15,3 1-35 16,-1 0-12-16,4 2-8 16,3-3-3-16</inkml:trace>
  <inkml:trace contextRef="#ctx0" brushRef="#br0" timeOffset="60">10101 12626 160 0,'-18'18'63'0,"7"-7"-34"0,2 8-25 0,9-6 15 16,0 8-5-16,0 0 2 15,0-2-3-15,6 2 2 16,0-3-8-16,5-2 5 0,1-3 1 16,3-5 5-16,0-2 3 15,0-6-2-15,3-3 0 16,-3-5-4-16,-6-3-1 16,-3-10-6-16,0 0 0 15,-6-5-3-15,-6-1 0 16,-3 1 1-16,-3-1 1 15,-3 6-6-15,-6 5-2 16,6 3-18-16,0 2-5 0,3 4-15 16,3 1-5-16,4 4-16 15,5 2-5-15,11 0-22 16</inkml:trace>
  <inkml:trace contextRef="#ctx0" brushRef="#br0" timeOffset="61">10289 12597 184 0,'0'5'68'0,"0"3"-36"0,3 8-29 16,0-8 15-16,-3 5 11 15,0 6 6-15,0 2-5 16,0 0-1-16,0-3-16 16,0-2-1-16,0-5-1 0,0 2-2 15,0-5 2-15,0-8 3 0,0 0 1 16,6-21-4-1,3 0-8-15,3-3-4 16,5 0-3-16,4 3 0 16,0 2 3-16,0 4 0 15,0 7-4-15,0 5-1 16,-1 8 7-16,4 9 4 16,-3 1 9-16,0 7 5 15,-3-1-3-15,-6 0-1 16,0-3-9-16,-3-2-4 15,-1 3-37-15,1-9-16 16,3 1-45-16,3-3-17 16,0-5 5-16</inkml:trace>
  <inkml:trace contextRef="#ctx0" brushRef="#br0" timeOffset="62">17575 4585 48 0,'-5'-5'19'0,"5"2"-10"0,-12-2-11 15,12 2 4-15,0 1 15 0,-3-1 9 16,3-2 6-16,0-1 4 16,0 1-3-16,0 0 2 15,0 2-2-15,0-2 2 16,0 2-19-16,0 1 8 0,-3 10 6 15,0 10-14 1,-3 11-6-16,0 11-4 16,0 2 0-16,3 1 1 15,0-4-3-15,0-2-1 16,3-5 1-16,0-5 2 16,0-4-16-16,3-4-8 15,0-3-27-15,0-6-11 16,0 1-47-1</inkml:trace>
  <inkml:trace contextRef="#ctx0" brushRef="#br0" timeOffset="63">17686 4802 116 0,'-3'-2'44'0,"3"2"-24"0,-3 2-2 16,3-2 20-16,-3 3-10 15,0-1-4-15,0 4-9 16,0 2-2-16,0 2-8 0,0 4 1 0,0 7 1 16,3-3 1-16,6-2 0 15,6 0 0-15,6 0 2 16,2-6 6-16,4-2 2 15,6-5-3-15,-3-3-1 16,0-3-4-16,-4-2 1 16,-5-6-2-16,-6-2 0 15,-6-3 1-15,-6 1 4 16,-6-1 3-16,-9 2 2 16,-3 4-6-16,-2 2-3 15,-1 3-5-15,0 2-4 16,3 3-9-16,6-3-3 15,3 3-27-15,6 0-13 16,9 0-9-16,3 0-3 16,15 0-42-16</inkml:trace>
  <inkml:trace contextRef="#ctx0" brushRef="#br0" timeOffset="64">18153 4778 144 0,'-3'-5'55'0,"3"-13"-30"0,-3 7-5 16,0 8 21-16,-3 3-2 15,-3 0 1-15,-3 8-13 16,0 3-5-16,0-1-12 16,0 4-4-16,1 2 0 0,2-1-1 0,0 4 0 15,6-1-1-15,3 4 0 16,3-4-2-16,6-2-2 15,3-5-10-15,5-1-6 16,7-2-32-16,3-8-11 16,0-3-45-1</inkml:trace>
  <inkml:trace contextRef="#ctx0" brushRef="#br0" timeOffset="65">18352 4813 204 0,'-9'-8'77'0,"3"3"-42"0,1 5-26 0,2 0 19 16,-6 2-3-16,-3 3 2 0,0 1-9 16,-3 2 0-1,3 5-11-15,-3 5-2 0,3 1-1 0,3-3 0 16,3 0 0-16,6 0-2 16,0-3 1-16,3-3-7 15,3-2-1-15,3-2-7 16,6-6 0-16,-3-3 1 15,0-2 5-15,-3-6 1 16,0 1 3-16,-3-4 3 16,0 1 2-16,-3 0-4 15,3 2-1-15,-3 3 1 16,0 3 2-16,0 2 0 16,0 3-1-16,2 6 5 0,1 2 1 15,0 2-2-15,3 1-3 16,0-1 0-16,3 1 1 15,0 0-1-15,0-4-1 16,3 1-17-16,3-2-9 16,0-1-26-16,-4-8-12 15,1-7-28 1</inkml:trace>
  <inkml:trace contextRef="#ctx0" brushRef="#br0" timeOffset="66">18576 4559 196 0,'-9'-11'74'0,"6"11"-40"0,0 0-27 0,3 0 18 15,0 5-7-15,0 9 0 0,0 7 14 16,0 5 8-16,0 17-20 16,3-1-2-16,0 0-3 0,3 1-8 15,0-6-4-15,3-6-5 16,-1-4 1-16,1-3-45 15,-3-3-20-15,0-3-59 16</inkml:trace>
  <inkml:trace contextRef="#ctx0" brushRef="#br0" timeOffset="67">17543 5503 64 0,'6'-10'27'0,"9"4"-14"0,-6-1 11 15,-7 4 16-15,4 0-7 16,-6-2-4-16,0 0-2 0,0-1 0 15,-6-2-1-15,1 3-1 16,-4 2-14-16,-3 1-2 0,-3 4 1 16,0 4-4-16,-3 4-1 15,0 4-2-15,-3 4-3 16,4 3 1-16,5 3-1 16,6 3 0-16,6-4 0 15,6-1 2-15,3-4 1 16,2-5 3-16,4-5 1 15,3-8 1-15,0-5 0 16,0-11-2-16,-3-2 1 16,0-6-4-16,-3-3-2 15,-1-2 0-15,-2-3 1 16,-3-2-1-16,0 0 2 16,-6-1-2-16,-3 3 2 0,0 9 11 15,0-1 8-15,-3 3 2 16,0 5 3-16,4 5-13 15,-4 3-3-15,3 6-9 16,0 4-2-16,0 12-2 16,3 4 0-16,3 3 4 15,0 6 1-15,0 4 1 16,3 6 0-16,-1 3-5 16,4-8-1-16,0 0 3 15,3-1 1-15,0-4-22 0,0-6-9 16,3-5-28-16,0-3-11 15,0-13-37 1,3-8-36 0,-4-2 56-16</inkml:trace>
  <inkml:trace contextRef="#ctx0" brushRef="#br0" timeOffset="68">17909 5456 200 0,'-3'-11'74'0,"-3"8"-40"0,0-2-24 0,3 3 20 16,-3 2-7-16,0 0 1 16,-6 2-13-16,-3 3-4 15,0 6-5-15,1 2-4 0,-4 3 1 16,3 3 1-16,3-1 0 0,6 3 0 16,3 6 2-16,6-6-1 15,3-2-1-15,3-6 1 16,6-5-1-16,0-3-5 15,-1-10 1 1,1-6-5-16,0-2-1 0,-3-3 2 16,-3-3 3-16,0 1 3 15,-3-1 3-15,-3 4 4 16,-3 1 4-16,0 4 0 16,0 2 0-16,3 3-5 15,-3 5-1-15,0 5-3 16,3 5-1-16,3 4 1 15,0 2 2-15,3 2 1 0,0 6 1 16,3-3-2 0,-1-2 1-16,4-1-4 0,0-5-2 15,0-2-38-15,0-6-15 16,0-5-47 0,0-18-20-16,0-1 63 15</inkml:trace>
  <inkml:trace contextRef="#ctx0" brushRef="#br0" timeOffset="69">18096 5286 208 0,'-6'-8'77'0,"6"8"-42"0,0 6-34 16,0-1 14 0,0 3 5-16,0 3 7 0,0 7-10 15,0 3-4-15,0 6-8 16,0 2-2-16,0 3 1 0,0-3-2 15,3-3 1-15,0 1-20 16,0-4-6-16,0 1-52 16,0-11-61-1,0-5 34-15</inkml:trace>
  <inkml:trace contextRef="#ctx0" brushRef="#br0" timeOffset="70">17965 5424 276 0,'-9'-11'104'0,"15"11"-56"0,-3-2-43 0,3 2 22 15,3 0-4-15,3 0 3 16,9-3-10-16,3 0-4 16,3 1-7-16,2-1-6 0,1 3 0 15,-3 0-17-15,-3 3-5 16,0-1-33-16,-1 4-14 15,-2-1-51 1</inkml:trace>
  <inkml:trace contextRef="#ctx0" brushRef="#br0" timeOffset="71">18406 5453 120 0,'0'-3'46'0,"3"1"-24"0,-3 2-15 16,0 0 13-16,0 0 12 15,-3 0 7-15,0 0-9 16,-3 0-6-16,-3 2-13 16,-3 4 1-16,-3 2 2 0,-6 2-3 15,1 3 1-15,2 3-5 16,0 3-2-16,6-3-2 16,3 8 0-16,3-1-2 15,6-4-1-15,6-3 3 16,3-6 2-16,3-2 2 15,3-8 1-15,0-5-7 16,3-6 0-16,-1-2-1 0,-2-3 0 16,-3 0 0-16,0-2 0 15,-3 2 0-15,0 0 0 16,-3 6 0-16,0 2 2 16,-3 2-1-16,0 6-1 15,3 6 1-15,3 4 1 16,3 3 8-16,-1 1 3 15,1 4-2-15,3 6-1 16,0-3-6-16,3-5-3 16,0-3-33-16,0-2-14 15,0-3-83 1</inkml:trace>
  <inkml:trace contextRef="#ctx0" brushRef="#br0" timeOffset="72">17641 6009 116 0,'-6'-6'46'0,"0"6"-24"0,-3 0-6 16,3 3 18-16,-6 2-3 16,-3 3-1-16,1 6-10 15,-1-1-5-15,0 0-8 16,3 0-3-16,3 0 2 0,3 1-5 15,6-1-3-15,6 3 5 16,6 0 3-16,3 0-1 16,0-1 2-16,-4 4 7 0,-2-1 3 15,-3-2 11 1,-6 0 7-16,-3-5-9 0,-6-1-4 16,-2-2-8-16,-4-2-4 15,-3-6-8-15,0-3-3 16,0-2-20-16,3-3-7 15,3-3-23-15,3-2-7 16,6-3-41 0,9-3-36-16,3 1 52 15</inkml:trace>
  <inkml:trace contextRef="#ctx0" brushRef="#br0" timeOffset="73">17751 5887 132 0,'0'-3'52'0,"3"3"-28"0,-3 3-13 16,0-3 15-16,3 8 8 15,-3 5 3-15,0 6-4 16,0 12 0-16,0 9-19 16,0 5 1-16,-3 3 1 0,0-3-8 15,3-3-2-15,0-5-6 16,0-3-1-16,3-7-32 15,-3-6-13-15,3-5-65 16</inkml:trace>
  <inkml:trace contextRef="#ctx0" brushRef="#br0" timeOffset="74">17644 6162 244 0,'-6'-5'90'0,"9"5"-48"0,6 0-38 0,0 0 21 16,3-3-14-16,6-2-1 15,2 2-13-15,10-2-3 16,0 0 3-16,0 2-47 0,-3 0-19 16,-4 3-31-16</inkml:trace>
  <inkml:trace contextRef="#ctx0" brushRef="#br0" timeOffset="75">17930 6162 148 0,'-12'8'57'0,"3"5"-30"0,0 1-14 16,6-7 17-16,0 9-2 15,3 0 3-15,0 0-2 16,3 0 2-16,3 0-17 16,3-3 1-16,3-2-1 0,3-3 1 15,2-3 1-15,1-5-4 16,0-3-2-16,-3-2-4 15,0-6 1-15,-6-4-2 16,-3-1 0-16,-3-3 1 0,-6 3 1 16,-6 0-8-16,-3 0-1 15,-6 3-11-15,0 8-2 16,3 0-27 0,4 2-11-16,-1 3-47 15,9 0-45-15,3 0 54 16</inkml:trace>
  <inkml:trace contextRef="#ctx0" brushRef="#br0" timeOffset="76">18093 6178 192 0,'0'5'71'0,"6"3"-38"0,0 3-41 0,-3-3 12 15,0 2 13-15,-3 4 9 0,3-1-5 16,-3-3-1-16,0 1-12 15,0-3-5-15,0-3-2 0,0 1 5 16,0-6 6-16,0 0 5 16,0 0 4-16,0-6-2 15,3-4-2-15,0-1-7 16,3-2-4-16,3-3-3 16,3 0-3-16,0 0-2 15,3 3 1-15,0 0 1 16,3 0 0-16,-1-3-3 15,1 8 2-15,0 2-8 16,-3 4-4-16,-3 2-26 16,0 2-10-16,-3 4-50 15,3-1-41-15,-3 3 56 16</inkml:trace>
  <inkml:trace contextRef="#ctx0" brushRef="#br0" timeOffset="77">18528 6154 124 0,'-6'-5'46'0,"6"0"-24"0,-6-1 7 0,0 4 23 16</inkml:trace>
  <inkml:trace contextRef="#ctx0" brushRef="#br0" timeOffset="78">18489 6130 380 0,'-15'0'63'15,"-2"3"-31"-15,-1 5-23 0,-3 5-9 0,0 3-2 16,3 5-2-16,3-2 3 15,3-1 0 1,6 1 3-16,6-3 1 0,3 0 1 16,6-6 0-16,3-2-5 15,0-5 1-15,0-3-11 16,6-6-5-16,-3-1 1 16,-3-4 4-16,-3-2 8 15,0-1 4-15,-4 1 1 16,-2 0 1-16,0 2-2 15,0 3 2-15,-3 3-2 16,0 3 2-16,0 7-2 16,3 3-1-16,3 8 1 15,0 0-1-15,0-1 0 16,0 1 0-16,3 0-9 0,3-3-2 16,3-2-36-1,0-3-16-15,3-5-41 16</inkml:trace>
  <inkml:trace contextRef="#ctx0" brushRef="#br0" timeOffset="79">18745 6194 200 0,'-18'-13'77'0,"7"13"-42"0,2-8-15 0,6 8 24 16,-3 2-16-16,-3 4-5 15,0-1-14-15,-3 3-6 0,0 5-2 16,3 6-1-16,0-3 2 0,3-1 3 15,3 1 4-15,3 0-4 16,6-3-1-16,3-2 0 16,0-3 0-16,3-5-5 15,3-3 1-15,-3-3-9 16,3-2-2-16,-4-3 6 16,-2-3 4-16,0 1 0 15,-3-4 0-15,-6 1-4 16,0 0-1-16,-3 5-6 15,3 0-3-15,0 3 0 16,-3 2-1-16,0 6 6 16,-3 10 4-16,6 0 8 15,-3 6 4-15,0 4 19 16,3 4 10-16,0 2 3 0,-3-3 1 16,1 4-8-16,-4 1-2 15,0-4-10-15,-6-6-4 16,-6-5-4-16,-3-3-2 15,-3-5-21-15,0-11-9 16,-2-7-29-16,-4-3-13 16,3-6-44-1,9-5-57-15,6 0 48 16</inkml:trace>
  <inkml:trace contextRef="#ctx0" brushRef="#br0" timeOffset="80">18858 6136 208 0,'6'0'77'0,"0"5"-42"0,6 3-19 16,0-3 24-16,3 1-1 15,0-1 1-15,3 0-17 16,0-2-6-16,2-1-11 15,4-4-2-15,-3 2 0 0,-3-6-2 16,-3 1 1-16,-3 0 0 16,-3-3 1-16,-6-8-11 15,-6 3-3-15,-6-6-6 16,-6 3-1-16,-3 3 5 0,-9 3 3 16,-3 4 5-1,1 9 2-15,2 8 2 0,0 2 0 16,0 8 4-16,9 0 2 15,4 0 17-15,5 3 10 16,6 0 0-16,9 0 1 16,5 0-8-16,10-1-2 15,6-4-7-15,12-6 0 16,5-2-12-16,1-6-3 16,3-5-37-16,-4-3-17 15,1-10-68-15,-6-5-28 16,-10-6 22-1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55:16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11852 5398 200 0,'-3'-6'77'0,"6"4"-60"0,-3 2 4 0,0 0-3 15,3 5-3-15,0 3 1 16,2 8 5-16,1 13 1 16,0 10-11-16,-3 12-2 0,0 4 1 15,-3 4-6-15,0 1-2 16,0 1-1-16,0 0-1 15,0-3 2-15,0-7 3 16,0-6-2-16,0-6-2 0,0-4 0 16,0-9-1-16,0-7-25 15,0-6-8-15,-3-3-21 16,3-7-6-16,0-8-34 16</inkml:trace>
  <inkml:trace contextRef="#ctx0" brushRef="#br0" timeOffset="1301.9057">11935 5411 160 0,'-15'-11'60'0,"12"9"-47"0,3-1 8 0,0 3 0 16,0 0 0-16,0 0 2 16,0 0-12-16,6 0-7 15,0 0-2 1,6 3 0-16,6-3 3 0,6 0 0 0,2 0 0 15,7 0 1-15,3 0 3 16,2-3-2-16,4 3 1 16,6 0-5-16,5 3-2 15,7-1 2-15,-1-2 2 0,4-2-2 16,5-1 0-16,1 0-1 16,2 3 1-16,7 0-2 15,-4-2 2-15,0-1-2 16,1 0-1-16,2 1 5 15,4-1 1-15,-4 0 2 16,-6 1 0-16,1-4-4 16,-4 1-1-16,-2 0 1 15,-1 0 2-15,4 2-3 16,-1-2 0-16,-2-1-1 16,-4 1-2-16,1 2 1 15,-4-2 1-15,1 2-1 16,-4 1-1-16,1 2 1 15,-3 0-1-15,-7-3 2 16,-2 3 1-16,-4-3-4 16,-2 1-1-16,-3-1 5 0,-3 1 5 15,-4-1-2-15,-2 0-1 16,-3 1 0-16,-6-1-1 16,-3 3 0-16,0-3 2 15,-3 1-3-15,-4 2 0 16,1 0-1-16,-3 0 1 15,0 2-2-15,0 1-1 16,-3 5-2-16,0 2 1 16,0 4 1-16,-3 7 0 15,0 11-3-15,0 13 2 16,-3 5 1-16,0 3 0 0,0 2 0 16,0-2 0-1,-3 3 0-15,3-1 0 16,0 4 0-16,3-4 0 0,0-2 0 15,0-8 2-15,0-8-3 16,3 0 0-16,0-5 1 16,0-8 2-16,0-3 1 15,-3-5 1-15,0-3-2 16,0 0-2-16,0-2 1 16,3-3-1-16,-3 0-3 15,0 0 2-15,0 0-1 16,0-3 0-16,-3 0 0 15,0 0 0-15,-3-2 2 0,0 2 0 16,-3-2 0-16,-2 0 2 16,-7-1-1-16,-3 1 2 15,-6-3 0-15,-3 0 1 16,-8 0 0-16,-4 0 2 16,-3 0-1-16,-5 0 2 15,-4 0-6 1,1 0-1-16,-4 3 2 0,-9-3 1 15,4 0-4-15,-1 0 1 16,-2 0 2-16,2 2 3 16,1 1 0-16,2-3 0 15,-2 0-3-15,-4 0-2 16,-2-3-2-16,-6 3-1 16,-1 0-3-16,-8 3 1 0,-1-3 1 15,4 0-1-15,3-3 6 16,5 1 1-16,7 2-5 15,2-3 0-15,4 0 3 16,-7-2 2-16,1 0-3 16,-7-1-1-16,-2 4 1 15,0 2 2-15,-7 0 0 16,-2 0 2-16,2 2-2 16,7 4-1-16,9-4 1 15,8 4 1-15,9-4-6 16,10 4-1-16,8-1-62 15,9 5-28-15,9 1-35 16</inkml:trace>
  <inkml:trace contextRef="#ctx0" brushRef="#br0" timeOffset="2402.8821">11866 7996 172 0,'0'-6'66'0,"3"12"-52"0,3-1 3 0,-3 0-2 0,0 9 1 16,0 12 4-16,-3 16 3 15,0 14 1-15,-3 10-13 16,-3 0-2-16,-3 6-2 0,1 2-1 16,2 0-1-16,3-8-6 15,0-8 1-15,3-5 2 16,0-11 1-16,0-7-10 16,0-9-5-16,0-5-36 15,0-5-14-15,0-10-32 16</inkml:trace>
  <inkml:trace contextRef="#ctx0" brushRef="#br0" timeOffset="3399.6209">11929 7969 192 0,'-9'-13'71'0,"9"10"-55"0,3 3-9 0,3 0-6 16,3 0 1-16,6 0 6 16,3 0 2-16,5 0 4 15,4 3-7-15,3 0 0 0,6-1 3 0,5 1-4 16,7 2-1-16,9 1 2 15,5-4 0-15,4 1-3 16,5-3-3-16,9 0 0 16,4 2-1-16,2 1 0 15,-6 0 0-15,4-3 0 16,2 0 0-16,0 0 4 16,4 2 5-16,-7-2-5 15,3 0-2 1,4-2-1-16,-4-1-1 0,0 3 0 15,-2 0 0-15,-10 0 0 16,-3 0 2-16,1 0 1 16,-7 0 1-16,-2 0-2 0,-7 0-2 15,-5 0-4-15,0 3 0 16,-10-3 2-16,-5 2 3 16,-6-2 6-16,-3 0 6 15,-4 0-3-15,-5 0 2 16,-3 0-5-16,-3 0-2 15,-3 0-5-15,-3 0 0 16,0 3 0-16,0 0 2 16,-3 2-1-16,0 0-1 15,-3 6 1-15,0 7 1 16,-3 9-1-16,-3 10-1 0,0 11 1 16,-3 15-1-1,-3 3 0-15,0 6 0 0,3 2-3 16,0 0 2-1,3-3 1-15,6-2 2 16,0-8-3-16,3-8 0 0,0-6 3 16,0-4 3-16,0-6-4 15,0-8-1-15,0-5 0 16,-3-3 2-16,0-5-1 16,0-3-1-16,0-2 3 15,0-4 0-15,-6-4-1 16,-3-3-2-1,-3 0 3-15,-5-3-2 16,-4-2-1-16,-9 0 3 16,-6 0 2-16,-8-1-2 0,-13 1 0 15,-8 2-1-15,-10-5-2 16,-11 3 7-16,-3 3 5 16,-10-1 0-16,-2 0 3 15,-6 3-2-15,0 3 2 16,-9-3-4-1,-9 3-1-15,0 4-2 16,0 1 0-16,-3 0-4 0,-3 3-3 16,9-1-5-16,9-2 0 15,5-2 2-15,7-1 3 16,12 0 0-16,11 1-1 16,16-1-21-16,11-2-11 15,16 2-90 1,14-3-77-16,12-2 66 0</inkml:trace>
  <inkml:trace contextRef="#ctx0" brushRef="#br0" timeOffset="5644.7877">15212 12467 168 0,'0'-10'66'0,"3"10"-52"0,0-3 3 16,-3 3 0-16,0 0-7 16,3 5 2-16,0 6 4 0,-3 7 4 15,-3 19-10-15,0 16 8 16,0 11 2-16,-3 2-6 0,3 5-3 15,0 3-4-15,0 1 0 16,3-9-4-16,0-8 0 16,0-8-1-16,0-10 1 15,-3-11-4 1,0-8-2-16,0-8-16 0,0-13-5 16,0-10-74-1,3-11-48-15,-3-8 60 16</inkml:trace>
  <inkml:trace contextRef="#ctx0" brushRef="#br0" timeOffset="6094.3044">15135 12383 220 0,'-12'-24'82'0,"9"18"-64"0,3 1 4 0,3 2-3 0,0 1-4 16,3-1 1-16,6 1-4 15,5-4-2-15,10 1-6 16,9 0 4-16,15-1 2 0,11-2-5 16,10 0-3-16,5 3-1 15,12 0-1-15,9 0 0 16,-8-1 0-16,-4 4 0 16,-12 2 0-16,-8 2-3 15,-12 4 2-15,-10 2-1 0,-8-1 0 16,-6 7 2-16,-7-1 0 15,-5 3 0-15,-3 2 0 16,-6 4 0-16,-3 7 0 16,-6 18 4-16,-3 19 5 15,0 8-5-15,0 1 0 16,3 1 2-16,3 9 3 16,0-6-2-16,3-5-2 15,0-10-2-15,0-9-3 16,-3-10 1-16,0-10 1 15,-3-9-1-15,0-2-1 0,0-8-13 16,-6-5-4 0,-3-6-31-16,-3-5-14 0,-6-3-51 31</inkml:trace>
  <inkml:trace contextRef="#ctx0" brushRef="#br0" timeOffset="6404.2819">15212 13351 240 0,'-33'0'90'0,"30"0"-70"0,3 0 4 16,0 0-5-16,6 3-1 0,3-1 3 15,9 1 6 1,9-3 4-16,15-3-17 15,17 1 3-15,10-1 1 0,8 0-10 0,15-2-4 16,9 0-1-16,-5 2 2 16,-7 3-4-1,-12 3-3-15,-5-1 1 16,-10 1 2-16,-5 0-2 0,-10-1-2 16,-5 1-20-16,-6 0-10 15,-6-1-25-15,-7-2-9 16,-5 0-52-1</inkml:trace>
  <inkml:trace contextRef="#ctx0" brushRef="#br0" timeOffset="7665.7432">16203 11710 160 0,'-3'-5'63'0,"6"5"-49"0,-3-2 18 16,0 2 7-16,0 0-9 15,0 0 0-15,0 0-6 16,3 5-3-16,0 5-11 16,0 9 5-16,-3 7 4 0,-3 3-4 15,0 9 2-15,0 1-4 16,0-4 0-16,0-6-7 15,0-3-2-15,3-2 0 0,0-3 0 16,0-2-2 0,0-6-2-16,0-3-2 0,0 1 1 15,0-3 1-15,3-3 2 16,0 1 1-16,3-4 1 16,0-2-2-16,3 0-2 15,3-2 3-15,0-1 0 16,3 0-4-16,3 1 1 15,0-1 0 1,2 0 2-16,1 1-3 0,0 2 0 16,0 0 1-16,0 2 2 15,-3 1-1-15,-4 0-1 16,1-3 1-16,-3 0-1 16,-3 0-9-16,-3 0-2 15,0 0-16-15,-3-3-6 16,0-2-24-16,-3-1-11 0,0 4-46 15</inkml:trace>
  <inkml:trace contextRef="#ctx0" brushRef="#br0" timeOffset="8714.27">17072 11724 192 0,'0'-11'74'0,"3"11"-58"0,-3 0 7 0,0 0-1 16,0 0-6-16,3 5 1 0,-3 6 2 15,0 5 2-15,0 8-11 16,0 2 5-16,0 3 3 0,0 3-8 16,0-6-1-16,-3-2-5 15,0-3-3-15,0-2 0 16,3-3 1-16,0-6 3 16,0-2 0-1,0-2 2-15,-3-6-9 16,6-8 0-16,0-3-9 15,3 1-3-15,3-4 5 16,0 4 3-16,3 2-1 16,3 2 2-16,0 4 3 15,0 7 1-15,0 6 3 16,-3 2 1-16,-3 0 5 16,-4 0 3-16,-5 1 5 15,-5-1 4-15,-4 0-8 0,-3 0-4 16,0-2-5-16,-3-3 0 15,-3-3-20-15,3-2-8 16,-3-3-14-16,3 0-3 16,4-3-22-16,2-2-7 15,12-3-17 1</inkml:trace>
  <inkml:trace contextRef="#ctx0" brushRef="#br0" timeOffset="8911.2525">17203 11909 220 0,'0'10'82'0,"6"6"-64"0,0 3 2 0,0-11-4 15,3 2-3-15,-3 1 5 16,0 0-10-16,0-3-2 0,0-1-4 16,3 1-2-16,0-2 1 0,3-4-26 15,0 1-10-15,3-3-22 16,-4-3-7-16,1-2-15 15</inkml:trace>
  <inkml:trace contextRef="#ctx0" brushRef="#br0" timeOffset="9074.4919">17373 11954 212 0,'-12'16'79'0,"9"0"-61"0,-12 7 6 0,9-12-2 16,-3 5-3-16,0 2 3 15,1 1-10-15,-1 2-2 16,0 0-6-16,3-2-3 0,0-3 2 15,3-3-18-15,0-3-4 16,0-4-31-16,3-6-10 16,6-3-33-1</inkml:trace>
  <inkml:trace contextRef="#ctx0" brushRef="#br0" timeOffset="9301.8339">17546 11628 228 0,'-3'-7'85'0,"6"7"-66"0,-3 5-10 15,0 3-7-15,-3 5 11 16,3 11 11-16,-6 8 3 16,3 7 2-16,-3 6-16 15,3 3-6-15,0-1-2 0,3-4-3 16,-3-6 1-16,3-5-2 15,-3-6-1-15,3-5-21 16,0-2-11-16,0-6-68 16</inkml:trace>
  <inkml:trace contextRef="#ctx0" brushRef="#br0" timeOffset="9512.969">17364 11853 296 0,'-15'-13'112'0,"21"13"-87"0,0 0-7 0,0 0-7 15,3 0 1-15,6-3 7 16,6 1-10-16,6-3-5 16,-1 2-2-16,7 0-11 0,0 1-4 15,0-1-37-15,-1 0-15 16</inkml:trace>
  <inkml:trace contextRef="#ctx0" brushRef="#br0" timeOffset="9886.1091">17680 11909 252 0,'-9'5'96'0,"12"3"-75"0,3 0 1 16,0-3-5-16,0 1-1 15,2-1 2-15,4-2-3 16,3-3-1-16,0 0-8 15,3-3-4-15,0-2-1 0,0-1 1 16,0-2 1-16,-4 0-4 16,-2-2-1-16,-6-3-6 0,-6-1 0 15,-6 1-7 1,-6 3-3-16,-8 2 7 16,-4 5 4-16,-3 6 0 0,-3 5 2 15,3 5 3-15,4 3 1 16,2 5 12-16,3 0 5 15,6 0 3-15,6 0 3 16,6 1-8-16,6-4-3 16,3 1-4-16,9-4-2 15,6-1-1 1,2-4 0-16,4-2-27 0,3-2-11 16,-3-4-85-1,0-2-52-15,-10-5 73 16</inkml:trace>
  <inkml:trace contextRef="#ctx0" brushRef="#br0" timeOffset="13326.249">16700 11753 192 0,'3'-3'71'0,"0"3"-55"0,0-2 13 0,-3 2 2 16,3 0-12-16,-3-3-3 16,3 0-1-16,-3 1 1 15,0-1-9-15,0 0 2 0,0-2 4 16,-3 2-1-16,0-2 1 0,-3 0-3 16,-3 2-1-16,-2-2-3 15,-1 2-1-15,-3 1-6 16,-3-1 1-16,-6 3 0 15,0 3 0-15,0-1-3 16,4 3 0-16,2 1-1 16,3 2 3-16,6 0-2 15,3 0-1-15,3 2 3 16,6 1 0-16,6 2 1 16,3 0 0-16,6 3 0 15,0 3 0-15,2-1-3 16,1 9 2-16,0-1-1 15,0 0 0-15,-3-2 4 16,-3-3 3-16,-3-2 2 16,-4-3 3-16,-2-3 6 0,-3-2 2 15,-3-3 2-15,-3-3 0 16,-6-2-11-16,-2-3-3 16,-4-3-4-16,-6 0 1 15,0-2-2-15,0 0-1 16,0-3-8-16,3 2-5 15,1 1-13-15,2 0-6 16,6 0-27-16,0-1-13 16,3 9-47-1</inkml:trace>
  <inkml:trace contextRef="#ctx0" brushRef="#br0" timeOffset="16340.9567">16299 13245 120 0,'-3'-3'46'0,"6"3"-35"0,-3 0 5 16,0 0 2-16,0 0-4 16,0 0 2-16,0 0-5 15,0 0 1-15,3 6-7 16,-3-6-1-16,2 2 2 0,4 1-1 16,0 2 2-16,0 1 0 15,3-1 1-15,3 0-2 0,3 0 1 16,0 3-2-16,3 0 0 15,3 3-3-15,2-3-2 16,1 0 1-16,3 2 1 16,-3 1-1-16,3 0-1 15,-4-4 1-15,1 1-1 16,0 0 4-16,3 0 2 16,0 0 0-16,-1-2-1 15,1-1 1-15,0-3 3 16,3 1 0-16,0-3 0 15,-4 0-5-15,1 0-1 16,0-3-1-16,0 1-2 16,0-1 1-16,-4 1 1 15,4-1-3-15,0-2 0 0,0-1 1 16,2 1 0-16,4 0-3 16,3-1 2-16,0 1 5 15,2 2 5-15,4 1-12 16,-6 2-2-16,-4 0 6 15,-2 2 6-15,0 4-3 16,-3-1-2-16,0 3-1 16,-4 3-1-16,1-1 0 15,-3 3 0-15,0 3 2 0,-3 3 3 16,0-1 0-16,-4 1 2 16,1-1-4-16,-3-2 0 15,-3-3-1-15,0-2 1 16,-3 0 0-16,0-3 1 15,-3-3-2-15,-3-5-2 16,0 0-6-16,3 0-1 16,0-3-24-1,0-5-9-15,3-2-72 16</inkml:trace>
  <inkml:trace contextRef="#ctx0" brushRef="#br0" timeOffset="16701.0257">17739 13433 192 0,'-6'-5'71'0,"6"5"-55"0,0 2-7 16,0-2-7-16,0 0 3 16,0 6 4-16,0 1 9 15,0 7 3-15,0 2-10 16,3 5-2-16,0 3 1 0,0-1-6 15,0-1-2-15,0-1-4 16,-3-3 1-16,0-2 3 16,0-3 3-16,-3-2-2 15,0 0 0-15,-3-4 8 16,-6-1 2-16,-3-1-2 16,-2-2 1-16,-4-3-1 15,-3-3 3-15,0 0-3 0,0-2-1 16,3 0-6-16,1 0-3 15,5-1-3-15,0 1-1 16,3 0-25-16,3-1-11 16</inkml:trace>
  <inkml:trace contextRef="#ctx0" brushRef="#br0" timeOffset="24597.3846">15028 13306 176 0,'0'-5'68'0,"3"7"-52"0,-1-2 3 16,-2 0-1-16,0 0-7 15,3 3-1-15,-3 0 2 16,0 2 5-16,0 0-9 15,-3 0 2-15,1 1 1 0,-4-1-2 16,-3 0 2-16,0 1 3 16,-3-1 1-16,-3 0-6 15,0 0-3-15,-3 1-1 16,0 2 1-16,-3-3 1 16,1 3 1-16,2 0-4 15,-3-3-1-15,0 0-1 16,0 3-2-16,0-2 5 15,1-1 1-15,2-2-2 16,-3-1-3-16,0 1 4 0,0 0 1 16,-3-1-5-16,1-2 0 15,-1 0-1-15,-3 0 2 16,0 0 1-16,0 0 1 16,1 0-2-16,-1 0-2 15,3 0 1-15,0 0 1 16,0 3-1-16,1-3-1 15,-1 0 1-15,0 0 1 0,0 0-3 16,-3 0 0-16,1 0 1 16,-4 0 0-16,-3 0 0 15,0 2 0-15,1-2 0 16,-1 0 2-16,-3 3-1 16,6-3-1-16,1 3 1 15,-1-1 1 1,0 1-1-16,0-3-1 0,1 0-2 15,-1 0 1-15,-3 0 1 16,-3 0 2-16,1 0-1 16,-4 0-1-16,0 0-2 15,1 0 1-15,2 0 1 16,0 0 2-16,3 0-1 16,-2-3-1-16,-1 1-2 0,0-1 1 15,-3-2 3-15,-2 2 1 16,-4-2-4-16,-5 2-1 15,5 1 1-15,0 2 0 16,4 0 1-16,2 0 0 16,3-3 0-16,0 0 2 15,1 1-1-15,-4-1-1 16,-3 0-2-16,1 3 1 16,-4 0 3-16,0 0 3 15,1 0-4 1,2 0-3-16,3 3-2 0,1-3 3 15,2 0 0-15,3-3 3 16,-5 1-1-16,2 2-1 16,-3 0-2-16,-3 0 1 15,-2 2 1-15,-1 4 0 0,3-1 0 16,-5 3 0-16,5 0-3 16,3 0 0-16,4-3-1 15,2 0 3-15,0-2-2 16,1 2 1-16,-4 1 2 15,0-1 0-15,-3 3 0 16,-2 0 0-16,2 2-3 16,3 1 2-16,-2 0 1 15,8-1 0-15,0 1 0 16,0 2 0-16,1 0 0 16,2 3 0-16,0 0 0 15,3 2 0-15,0 1-3 16,1-1 0-16,-1 1-1 15,0 2 3-15,0-2 2 16,0-1 2-16,0-2-4 0,1 0 1 16,2 2 0-16,0 4 0 15,0-1 0-15,3 0 0 16,0 3 0-16,1 2 0 16,2 3-3-16,-3 3 2 15,3-3 1-15,0 3 2 16,0 0-1-16,-3-1-1 15,0-1-2-15,4 1 1 16,-1-2 1-16,0-2 0 16,0-1 0-16,0 3 0 0,3 6 0 15,0 4 2 1,3 6-3-16,0-2 0 0,0-1 1 16,4 0 0-1,-1-4-3-15,3-4 2 16,0 3 1-16,0-5 2 15,6 5-1-15,-3 2-1 0,3 6 1 16,3 3-1-16,-1-3-3 16,1-3 2-16,3 1 1 15,0-6 2-15,3 0-1 16,0-5-1-16,0 2 1 16,3 0 1-16,0 1-1 15,0 2-1-15,3 0 3 0,-1 2 2 16,1 1-2-16,0-5 0 15,0-4-1-15,3 1 1 16,0-5-2-16,2-4-1 16,1 1 3-16,3-3 2 15,0 0 0-15,3-5 0 16,-1 0-3-16,1 0-2 16,-3 0 1-16,0 0-1 15,-3 0 0 1,-1 2 0-16,1 3 0 0,0 6 0 15,-3-1-3-15,0 3 2 16,-1 1 3-16,1-4 1 16,-3-7-4-16,0 2 1 15,-3-5 2-15,-3-3 1 0,0-3-4 16,-3-2 1-16,3 0 0 16,-6 0 0-16,-1-3 2 15,1 1 1-15,0-4-6 16,-3 6-2-16,-3-8 4 15,3 3 5-15,-3-3-4 16,0 0-2-16,0 0 3 16,0 0 1-16,0 0 4 15,0-3 1-15,0-5-3 16,-3 0-1-16,-3-5-3 16,0-3-1-16,0-5 3 15,-2-5 1-15,-1-1-1 16,3-2-2-16,0 0 1 15,0 8-1-15,0 0-5 16,3 5 1-16,0 3 2 16,0 2 1-16,3 3-2 0,0 0 2 15,0 8-6-15,0 0 0 16,0 0 5-16,3 8 3 16,3 5-2-16,0 9 1 15,3 4-2-15,0 3 0 16,3 8 2-16,-4-5 2 15,1-3-3-15,-3-5 0 16,0-6-1-16,0-4 0 16,-3-4 4-16,0-5 3 15,-3 6-2-15,-3-8-2 0,-3-3 2 16,-6 0 0-16,-5-3-1 16,-4 0-2-16,0 1 1 15,-3-4-1 1,0 1 0-16,0 0 0 15,4 0 0-15,2-1 0 0,6-2-3 16,3 3 0-16,3 0-29 16,6 2-14-16,6 3-38 15,12-3-15-15,6 1-4 16</inkml:trace>
  <inkml:trace contextRef="#ctx0" brushRef="#br0" timeOffset="36625.431">12003 17605 172 0,'-6'0'66'0,"3"0"-52"0,0 3 10 0,3-3 2 16,0 0-6-16,0 0-2 15,0 0-2-15,0 0 0 16,0 0-8-16,0 0 1 0,0 0 4 16,0 0-1-16,3 3 1 15,3-3-1-15,0 0 0 0,3 0-4 16,0 0 0-16,0 0-1 16,3 2 3-16,3-2 1 15,3 0 1-15,6 6-4 16,5-6 0-16,7 0-3 15,6 0 2-15,5-6-2 16,1 6 2-16,0-5-2 16,2 2 0-16,4-2-3 15,8 0 1-15,1-3-2 16,-4 5 2 0,-8-2 0-16,-6 0 3 0,-7-1 1 15,-8 4 3-15,-3-4-1 16,-6 6 0-16,-3-5-5 15,-7 5-1-15,1 0 1 16,-3 0 0-16,-3 0-5 16,0 0 1-16,-3 0 0 15,0 0 2-15,0-3-10 0,-3-2-4 16,0 5-45-16,3-5-20 16,3 5-73-1</inkml:trace>
  <inkml:trace contextRef="#ctx0" brushRef="#br0" timeOffset="38169.1286">12521 18076 184 0,'-6'-8'71'0,"3"3"-55"0,-6 5 6 0,6 0 0 15,-3 0-3-15,-5-5 3 16,-1 5-10-16,-3 5-2 16,0 3-6-16,0 5-3 0,0 6 2 15,3 5-4-15,0 2-2 16,6 3-1-16,3 3 3 16,3-6 0-16,6 6 3 15,3-13-1-15,3-1 2 0,6-10 0 16,0-3 3-16,3-10-1 15,-3-8 0-15,-1 0-3 16,1-6-2-16,-6-7 1 16,-3-1 1-16,-3-5-6 15,-3-2 1-15,-3-6-1 16,-3-2 2-16,-3 2-4 16,0 1 2-1,0 7 0-15,0 5 2 0,0 6 3 16,3 8 2-16,-3 0-4 15,6 13-1 1,0 8 1-16,6 5 2 16,0 13 4-16,0 6 0 15,0 8 0-15,0 0-1 0,3-1 0 16,0-2-5-16,0-5-1 16,0-3 1-16,0 0 2 15,0-8-16 1,0-2-4-16,0-6-22 15,0 0-9 1,-1-10-37-16</inkml:trace>
  <inkml:trace contextRef="#ctx0" brushRef="#br0" timeOffset="38501.2734">12697 18156 212 0,'-9'5'79'0,"6"3"-61"0,-3 10 1 0,3-7-3 16,3 2-3-16,0 1 5 16,3-1-4-16,3 0 0 0,6 0-8 15,3 0-2-15,3-5 0 0,5-8 0 16,1 0 2-16,0-5-1 16,-6-3 0-16,0-10-1 15,-6 4 2-15,-6 1-1 16,-9-3 2-16,-3-2 0 15,-6 5 3-15,-3-1-7 16,-3 1-2-16,0 2-6 16,0 4 1-16,3 1-18 0,1 6-8 15,2 0-17-15,6 0-6 16,3 0-29 0,3 0-31-16,9 0 41 15</inkml:trace>
  <inkml:trace contextRef="#ctx0" brushRef="#br0" timeOffset="38846.6437">12870 18121 184 0,'5'14'71'0,"1"4"-55"0,3-2 4 0,-3-3-2 16,0-2 0-16,0 7 1 16,-3-2-4-16,0-3 1 0,0 1-9 15,0-1-2-15,0-3-1 16,0-7-2-16,-3 2 1 0,0-5 0 15,3 0 3-15,0-5-3 16,-3-8 0-16,3 0-6 16,3-9-2-16,0 4 2 15,0 2 3-15,0 0 1 16,3 3-1-16,0 5-2 16,0 3-1-16,0 10 2 15,-1 0 0-15,1 3 1 16,-3 5 2-16,0 1-1 15,0-1-1-15,0 0 1 16,0 0 1-16,0 1-10 16,0-9-4-16,0 8-30 15,0-8-10-15,3-2-41 16</inkml:trace>
  <inkml:trace contextRef="#ctx0" brushRef="#br0" timeOffset="39050.6962">13120 18121 244 0,'-9'0'93'0,"9"-5"-72"0,0 2-4 0,0-2-7 15,0 5 3-15,0-8 6 16,0-2-8-16,0-4-1 16,0 1-6-16,3 0-5 0,0-6-2 15,3 3-14-15,-1 1-6 16,1-1-35-16,3-3-12 15,3 1-24 1</inkml:trace>
  <inkml:trace contextRef="#ctx0" brushRef="#br0" timeOffset="39220.5768">13262 17828 208 0,'3'5'77'0,"0"3"-60"0,0 24 8 15,0-14 0-15,0 11-13 16,0 16-4-16,0 0-5 15,0 0-3-15,6 0 1 16,-3-3-1-16,0-2 2 0,-3 3-12 16,3-9-3-16,-3 3-32 15,0-16-12-15</inkml:trace>
  <inkml:trace contextRef="#ctx0" brushRef="#br0" timeOffset="39401.6771">13194 18182 252 0,'-3'-13'96'0,"6"13"-75"0,3 0 1 0,0 0-5 16,3-8-8-16,3 3 2 16,6 2-6-16,2-2-1 15,13-1-2-15,0-1-26 0,3-1-11 16,5-6-79-16</inkml:trace>
  <inkml:trace contextRef="#ctx0" brushRef="#br0" timeOffset="44717.0618">13870 18050 144 0,'-3'-5'55'0,"6"5"-43"0,0 0 3 16,-3 0 1-16,3 5 10 16,0 8 5-16,3 0-7 15,-3 14-1-15,2-1-14 16,-2 6-3-16,0-6 0 0,0 1-3 15,0-1-2-15,0-7 2 16,-3-6 0-16,0 0 3 16,0-7 1-16,0-6-3 15,-3-6-1-15,0 1-1 16,0-11-2-16,0-2-2 0,3-3 1 16,0-3 1-16,3 5 2 15,3-2-1-15,0 8-1 16,0-6 1-16,3 6-1 15,0 0 0-15,3 5 2 16,0-3-14-16,3 3-5 16,0 3-13-16,0 5-6 15,-3-3-28 1</inkml:trace>
  <inkml:trace contextRef="#ctx0" brushRef="#br0" timeOffset="45196.839">14042 18127 192 0,'-6'2'71'0,"6"-2"-55"0,0 11-5 16,0-9-3-16,3 9 6 15,0-3 8-15,3 0-5 16,3-3-2-16,0 3-8 16,3-8-3-16,6 5 2 0,-3-10-3 15,0 5-2-15,-3-8 2 16,-1 3 2-16,-2-3-2 0,0-5-2 16,-3 5-3-16,-3-3 1 15,-3-2 1 1,-6 5 2-16,-3 0-6 0,-3 3-1 15,-2 0-5 1,-1 5 1-16,-3 0 3 0,0 5 1 16,0 3 3-16,3 5 1 15,3 6 1-15,3 2 2 16,3 3 1-16,3-3 1 16,3-3 0-16,6-5 0 0,3 1-2 15,6-1-2-15,3-5 1 16,3-3 1-1,0 3-19-15,3-8-6 0,-4 0-30 16,1 0-11-16,0 0-13 16</inkml:trace>
  <inkml:trace contextRef="#ctx0" brushRef="#br0" timeOffset="45547.1807">14263 18076 192 0,'-3'8'71'0,"3"-2"-55"0,0 7 0 15,3 0-5-15,0 6-1 16,2-1 4-16,1 3-4 0,3 3 2 16,-3-8-7-16,3 2-1 0,0-4 2 15,0-6-3-15,0 2-2 16,-3-7 2-16,0-3 0 15,0-3 3-15,-3-2 1 16,0-8-3-16,0 5-1 16,0-11-1-16,0 6-2 15,-3-11 1-15,0 3-1 16,0 2-3-16,0-2 2 16,0 3-6-16,0 5-3 15,3 5-16-15,0 2-9 0,-3 1-32 31,0 5-43-31,6 5 29 16</inkml:trace>
  <inkml:trace contextRef="#ctx0" brushRef="#br0" timeOffset="45949.3518">14453 18135 192 0,'-3'7'71'0,"9"-1"-55"0,3 2-5 15,-3-3-3-15,0 3-5 16,3-8 3-16,0 0 8 16,0 0 5-16,3 0-9 15,-1-3-6-15,-2-2 0 0,0-3-3 16,-3-3-1-16,0 4 1 0,-3 1-1 16,0-2 0-1,-3 0 0-15,-6-2 0 0,0 7 2 16,-3-2-6-1,-3 0-1-15,-2 5-3 16,-1 5 2-16,0 0 4 0,3 3 1 16,0 0 1-16,3 11 0 15,3-6 0-15,3 8 6 16,3-3 4 0,6 1-3-16,3 0-2 15,0-4-2-15,3-1-3 16,3-4-6-16,0-2-4 0,0-3-14 15,-1-5-7 1,1-5-31 0,-3 0-41-16,0-3 29 0</inkml:trace>
  <inkml:trace contextRef="#ctx0" brushRef="#br0" timeOffset="46245.2915">14608 18142 156 0,'0'6'57'0,"3"-6"-44"0,3 18 7 0,-3-10 1 0,0 11-2 16,0-6 1-16,3 6-7 16,-3-4-3-16,3-1-5 15,-3-1-4-15,0-3 0 0,0-7 3 16,-1 2 2-16,-2-5 6 0,0 0 3 16,0-5-6-1,0-8-1-15,0 0-4 0,0-9-1 16,3 1-1-16,3-3-2 15,0 6 3-15,0 2 0 16,3-2-4-16,0 10 1 16,0-3-7-16,0 8 0 15,3-2-21-15,0 5-7 16,-3 5-53 0,3-2-33-16,0 2 52 15</inkml:trace>
  <inkml:trace contextRef="#ctx0" brushRef="#br0" timeOffset="46561.7813">14876 18090 212 0,'-6'0'82'0,"0"0"-64"16,0 0-9-16,6 5-9 0,-3-2 5 16,-3 2 7-16,-3 0 2 15,0 3 2-15,3-3-8 16,3 3-5-16,0 3 0 0,0-3-4 15,6 0 0-15,0 5 1 16,3 0 2-16,0-2-3 16,-3 7 0-16,-3-4 7 15,0-1 4-15,-3 0-1 16,-3-5 2-16,-6 5-6 16,0-13-1-16,-6 0-9 15,1-8-4-15,-1-2-9 0,3 2-1 16,3 2-10-1,6-2-4-15,3-5-40 16,3 0-37-16,6 0 36 16</inkml:trace>
  <inkml:trace contextRef="#ctx0" brushRef="#br0" timeOffset="46907.9098">14914 18121 196 0,'12'8'74'0,"-3"3"-58"0,3-9 5 0,-6 4-3 0,3-1-7 15,0-2 1 1,3 2-3-16,0-5 0 0,0 0-5 16,0-5 2-16,0 2 0 0,-1-2-2 15,-2-3-3-15,0-3-3 16,-3 3 1-16,-3 3-4 16,-6-3 1-16,-3 0-7 15,-3-2-1-15,-3 4 2 16,-2 6 1-1,-4 6 12-15,0 2 5 0,3-3-1 16,0 8-2-16,3 11 4 16,3-3 2-16,3 0 2 15,6-2 5-15,6-1-4 16,6 3 2-16,3-7-14 16,6-4-3-16,6-2-11 15,5-3-3-15,4-5-67 16,6-5-65-16,-1-8 42 15</inkml:trace>
  <inkml:trace contextRef="#ctx0" brushRef="#br0" timeOffset="47497.0942">15516 17777 172 0,'0'0'66'0,"0"11"-52"0,0 10 3 0,0-8 0 16,0 14 2-16,0 12 3 15,0 6-9-15,0 0-5 16,-3 6-5-16,3-9 0 0,0 3 0 16,0-8-1-16,0-8-2 0,0 0-15 15,0-8-5-15,0-7-39 16,0-1-51 0,0 0 22-16</inkml:trace>
  <inkml:trace contextRef="#ctx0" brushRef="#br0" timeOffset="47735.1377">15391 18018 220 0,'-6'-8'82'0,"6"8"-64"0,3 0-4 15,-3 0-8-15,6 0 5 0,3 0 7 16,2 0-3-16,4 0 0 15,6 0-9 1,3 0-4-16,0 0-1 0,3 0-4 0,-1-5 2 16,-2 2-21-16,0-2-10 15,-3-3-35 1,-3-3-52-16,3 4 26 16</inkml:trace>
  <inkml:trace contextRef="#ctx0" brushRef="#br0" timeOffset="48096.0796">15662 17836 188 0,'-3'5'71'0,"9"8"-55"0,-3 14-2 0,-3-14-6 16,2 13-2-16,-2 14 3 0,0 5 9 16,-2 0 3-16,-1 5-10 15,0-8-4-15,0-10-3 0,0 0-2 16,-3-11-2-16,6-2 3 15,0-11 2-15,0-3-2 16,0-5-2-16,6-8-7 16,0-16-4-16,0 3-5 15,2-11-2-15,1 6 10 16,3-1 3-16,0 4 6 16,0 7 1-16,0 5 1 15,0 11 2-15,0 11 1 16,-3 2 3-16,0 8-3 15,-3 3-2-15,0-3-5 16,-3 0 0-16,0-2-11 16,-1-6-3-16,1-2-26 15,-3-4-12-15,0-1-32 16</inkml:trace>
  <inkml:trace contextRef="#ctx0" brushRef="#br0" timeOffset="48427.6517">15846 18121 200 0,'0'8'74'0,"6"-2"-58"0,6 7-2 0,-6-5-5 15,3-3 1-15,3 0 6 0,0-5-4 16,0 0-2-16,2-5-5 16,1 0-4-16,-3-3 0 15,0 0-1-15,-3-3 0 0,-3-2-5 16,-3 0-1-1,-6 0-8-15,-6-1-2 16,-3 1 4-16,-3 8 5 0,0 2 8 16,1 6 5-16,-1 7-1 15,0 6 2-15,0 3-2 16,6 7 0-16,0 1 8 16,6-1 3-16,3-2-5 15,9-3-2-15,3-8-10 16,9 1-1-16,6-4-33 15,5-7-12-15,7-3-49 16</inkml:trace>
  <inkml:trace contextRef="#ctx0" brushRef="#br0" timeOffset="49131.5811">16400 17764 180 0,'-6'11'68'0,"6"-3"-52"0,0 18-5 15,3-7-6-15,0 7 1 0,0 14 6 16,-3-1 5-16,0 1 2 16,0 5-10-16,3-13-3 0,0 2 0 15,0-5-3-15,0-7-2 16,-3-1 0-16,0-8 1 15,0-8-3-15,0 1-2 16,0-6 2-16,0-6 2 16,3-7-2-16,0 0 0 15,0-6-1-15,3-2-2 0,-1-3 3 16,7-2 2 0,-3 5-2-16,3 2 0 0,3 3 3 15,0 6 1-15,0 4-1 16,3 9-2-1,-3 8 9-15,-1 4 4 16,-2 7-6-16,-3 4-2 0,-3 9-3 16,0-6 1-16,-3 0-2 15,0-11-1-15,-3 1-15 16,3-6-5-16,0 0-21 16,0-13-9-16,3 0-37 15</inkml:trace>
  <inkml:trace contextRef="#ctx0" brushRef="#br0" timeOffset="49490.2273">16683 18055 204 0,'0'3'77'0,"8"2"-60"0,1 3-1 0,-3-3-1 16,3 1-7-16,0-4 1 15,0 4-1-15,0-6 2 16,0 0-5-1,0 0-1-15,0-6 2 0,-3 4-3 0,-3-9 0 16,0 3 1-16,-3 0 0 16,-3-2-9-16,-3-4-4 15,-3 6 0-15,0 0 0 16,-3 3 6-16,3 5 1 16,-3 0-1-16,3 8 2 0,0 5 3 15,0 1 1-15,3-1 5 16,3 5 3-16,1 9 0 15,2-9 3-15,2 9-7 16,4-6-2-16,3-8-8 16,3 3-2-16,3-8-14 15,3-3-5-15,3-10-23 16,0 0-9-16,3-3-31 16</inkml:trace>
  <inkml:trace contextRef="#ctx0" brushRef="#br0" timeOffset="49670.222">16992 17986 252 0,'-12'0'93'0,"9"6"-72"0,0 2-6 0,0-3-8 15,0 8-7 1,-3 6 0-16,-3 2 0 0,-3 5 2 16,1-2-1-16,-1-3-5 0,0 3 0 15,0-8-20-15,0 2-9 16,0-7-27-1,0-8-50-15,3-3 22 16</inkml:trace>
  <inkml:trace contextRef="#ctx0" brushRef="#br0" timeOffset="49835.4872">16796 18005 192 0,'3'-3'71'15,"0"6"-55"-15,6 2 11 0,-4 3 0 0,4 3 0 16,6 2 3-1,3 3-12-15,0 2-3 16,3 9-9-16,3-3-6 0,2-3-1 0,-2-3-30 16,0-4-14-16,3-1-63 15</inkml:trace>
  <inkml:trace contextRef="#ctx0" brushRef="#br0" timeOffset="50584.5859">17581 17984 188 0,'-11'-6'71'0,"5"1"-55"0,-3 5-5 0,6 0-5 0,-6 5-6 15,-3 1 2-15,-6 2-1 16,0 5 2-16,-3 5-2 16,0 4 6-16,4 9 5 0,5 1-6 15,3-5-3-15,6-1 0 16,6 0 2-16,6-7 0 15,3 0 2-15,5-12 0 16,1 1 1-16,0-8 2 16,0-8 4-16,0-5-6 15,-6-5-2-15,0-3-6 16,0-6-2-16,-3-5 5 0,-4-5 5 16,-2-2-9-16,-3-6-1 15,-3-3-1-15,1 3 1 16,-4 0 1-16,0 5 3 15,3 6-3-15,0 7 0 16,0 4 1-16,0 9 2 16,3 1-3-16,3 8 0 15,0 10 5-15,0 19 5 16,3 5-1-16,0 16 1 16,-1 5-5-16,1-2-3 15,0 5 0-15,0-3-1 16,0-2 0-16,3-8 0 0,0-9 0 15,0-4 0 1,0-9-27-16,3-5-11 16,0-7-69-16,0-1-35 15,0-10 69-15</inkml:trace>
  <inkml:trace contextRef="#ctx0" brushRef="#br0" timeOffset="50773.8355">17721 18005 268 0,'-9'0'101'0,"9"5"-78"0,0 3-13 16,3 3-10-16,0 2-4 15,0 3 2-15,3 8-5 0,0-3-3 16,-3-3 6 0,3 1-8-16,-3-3-1 0,0-3-44 15,-3-2-62-15</inkml:trace>
  <inkml:trace contextRef="#ctx0" brushRef="#br0" timeOffset="50930.4033">17665 17841 252 0,'-3'-13'93'0,"9"13"-72"0,0-6-24 0,-3 6-13 0,3 0-7 16,0 0 1-16,0 6-14 15,2-6-4-15,1 5-32 16,3 3-14-16</inkml:trace>
  <inkml:trace contextRef="#ctx0" brushRef="#br0" timeOffset="51531.1684">17909 17971 196 0,'-12'2'74'0,"6"9"-58"0,-3 2-6 0,6-5-8 16,-3 10 1-16,-3 4 5 15,0 1 7-15,0-1 3 16,3 4-9-16,6-2-3 0,3-8 0 16,3-3 1-16,3 0 1 15,6-8 0-15,3-10 0 16,-3-3-4-16,0-5-3 15,0 0-3-15,-3-6 1 16,-4 3 1-16,-2-2 0 16,-3-1 0-16,-3 1 0 15,0 2 0-15,-3 3 0 0,0 2 0 16,0 3 0-16,3 3-7 16,0 5 0-16,3 10 3 15,3 6 2-15,0 8 2 16,3 3 2-16,0 4 10 15,-3-2 4-15,-3 3 1 16,-3 0 2-16,-3-6-4 16,-3-4 1-16,-6 4-7 15,-3-7-3-15,-5-9-3 0,-1-2 0 16,-6-8-4-16,3 0-2 16,0-5-23-16,1-8-10 15,2-1-12 1,6 1-6-16,3-8-50 15</inkml:trace>
  <inkml:trace contextRef="#ctx0" brushRef="#br0" timeOffset="51744.4927">18064 17978 204 0,'0'8'77'0,"9"6"-60"0,-1 4-1 0,-5-5-1 0,0 1 0 16,0 4 3-16,0-5-7 16,0 1-4-16,0-1-4 15,0 0-7-15,0-8-2 0,-3 3-35 16,0-8-13-16,0 0-36 16</inkml:trace>
  <inkml:trace contextRef="#ctx0" brushRef="#br0" timeOffset="51862.2589">18046 17849 188 0,'-3'-13'71'0,"12"-1"-55"0,3-4-84 0,-6 10-42 16</inkml:trace>
  <inkml:trace contextRef="#ctx0" brushRef="#br0" timeOffset="52049.632">18177 17666 200 0,'0'6'74'0,"0"-6"-58"0,0 21-4 0,3-8-4 15,0 5-1-15,0 9 4 16,0 10-2-16,0 11 2 16,0 7-6-16,0-2-3 0,-3-5 1 15,3 2-2-15,-3-8-1 16,0-5-28-16,0-5-14 15</inkml:trace>
  <inkml:trace contextRef="#ctx0" brushRef="#br0" timeOffset="52254.2117">18105 17952 260 0,'6'-13'99'0,"3"13"-77"0,6-8-7 16,-6 8-7-16,3-5-22 15,0 5-5-15,3 0 1 16,0 0 2-16,2 0 10 16,1 5-30-16,0-3-12 0,0-2-34 15</inkml:trace>
  <inkml:trace contextRef="#ctx0" brushRef="#br0" timeOffset="52523.3641">18397 17931 240 0,'-3'0'90'0,"0"0"-70"0,0 2-1 0,0-2-6 15,0 6-5-15,-3 2 2 16,0 2-1-16,0-2 2 16,3 5-6-16,3-2-3 0,0 0-1 15,6-1-1-15,3 3 0 16,0 6 2-16,0-3 1 15,-6-3 5-15,0 6 5 0,-3-1-3 16,-6-5 0 0,-3 6-4-16,-3-6-1 0,-3-5-3 15,0 0-2-15,-2-3-8 16,-1-5-3 0,3-5-18-16,3 2-9 0,3-2-55 31,9-3-51-31,0-3 49 15</inkml:trace>
  <inkml:trace contextRef="#ctx0" brushRef="#br0" timeOffset="52752.2868">18611 18187 88 0,'0'0'33'0,"0"0"-26"0,-3 11 22 0,3-8 9 16,-3 2 4-16,0 0 2 16,0-2-20-16,0 2-7 15,0 3-10-15,3-8-16 16,0 5-6-16,0-5-29 0</inkml:trace>
  <inkml:trace contextRef="#ctx0" brushRef="#br0" timeOffset="53002.3253">18656 17526 256 0,'0'-3'96'0,"0"6"-75"0,0 10-3 16,0 0-8-16,-3 14-4 16,0 7 1-16,-3 17 5 15,-3 2 5-15,0 7-9 16,3 4-2-16,3-6-2 0,0-10-42 16,3-9-19-16,0-15-59 15</inkml:trace>
  <inkml:trace contextRef="#ctx0" brushRef="#br0" timeOffset="53924.4246">18573 18219 184 0,'-9'8'68'0,"6"-3"-52"16,0 3-3-16,3-8-5 0,-3 6-2 15,0-6 1-15,0 0 1 16,0 0 0-16,0 0-4 15,0-6-5-15,3-2-2 0,0-5-7 16,3 5-2-16,0-5 2 16,3 2 4-16,0 4 3 15,0 1 4-15,0 6 11 16,0 0 4-16,0 6 6 16,-3-4 3-16,0 3-4 15,-3 6-1-15,0-8-2 16,-3 2 0-16,0 3-5 15,0-3-3-15,-3-5-1 16,3 0-1-16,0-5-2 16,0-3 1-16,0 3-4 15,0-3-2-15,3-3 0 0,3 3-1 16,0 3-3-16,0-3 2 16,0 8-1-16,-3 0 0 15,0 0-18-15,0 0-9 16,0 8-38-16,0-3-17 15</inkml:trace>
  <inkml:trace contextRef="#ctx0" brushRef="#br0" timeOffset="61282.6376">9833 7633 168 0,'0'0'63'0,"3"0"-49"0,0 0 14 15,-3 0 4-15,3 0-5 16,3 0-1-16,0-2-8 15,3-1-1-15,3 0-10 16,3-2 5-16,3 0 1 0,6 2-2 16,5 0 1-16,4 1-3 0,0-1 0 15,3 3-1-15,-1 0 2 16,1-3-3-16,3 1 1 16,-1-1-5-16,4 1-2 15,6-1 2-15,-1 3 0 16,1 0-1-16,0 3 1 15,-4 2-2 1,-2 0 2-16,0-2-2 0,-1-1 2 16,4-2 0-16,0 0 1 15,2 0-2-15,4 0-2 16,-4 3 1-16,1 0-1 16,0-1 0-16,-7 1 2 15,1-3 1-15,0 0 1 0,-1-3-5 16,7 1 1-16,3-1 0 15,2 3 0-15,-2 0 0 16,-4 3 0-16,-2-3 0 16,-3 0 0-16,-1 0 0 15,-2 0 2-15,3 0-3 16,-1 0 0-16,13 0 1 16,0 0 0-16,-1 0 0 15,-8 2 0-15,-3 1 0 16,-4 0 0-1,-2-1 0-15,0-2 0 0,-4-2 0 16,-2-1 2-16,3 0-1 16,0 1 2-16,-1 2-2 15,4 0-1-15,0 0 1 16,0 0-1-16,-4 0 0 0,1 2 0 16,-3 1-3-16,-3 0 2 15,-1-3 3-15,-2 0 3 16,0 0 0-16,-3 0 2 15,-3 0-6-15,-3 0-1 16,-1 0 0-16,1 0 2 16,-6 0 1-16,0 0 1 15,-3 0-7-15,0 0 0 16,-6 0 1-16,0 0 3 16,0 0-13-16,0 0-7 15,0 0-94 1,0 0-79-16,0-3 59 0</inkml:trace>
  <inkml:trace contextRef="#ctx0" brushRef="#br0" timeOffset="62523.5483">12289 6533 176 0,'0'-8'68'0,"3"8"-52"0,0 0 12 0,-3 0 3 16,3 5-10-16,0 3 1 16,0 2-2-16,-3 6 2 15,-3 3-12-15,-3-1 1 0,0 4 0 16,3-4-6-16,0 1-3 16,0-4-4-16,3-1 1 15,0-4 3-15,3 1 1 16,0-3 1-16,3-3 0 0,0-5 0 15,3 0 0-15,3-3-2 16,0 1-2-16,3-1 1 16,0 0-1-16,2 1 0 15,1-1 0-15,3 3-5 16,0-2-1-16,-3-1-17 16,3 0-8-16,-4 3-74 15,7 0-46 1,-6 0 66-1</inkml:trace>
  <inkml:trace contextRef="#ctx0" brushRef="#br0" timeOffset="62985.6546">12420 6686 180 0,'-9'0'68'0,"9"0"-52"0,0-3 3 0,0 3 1 16,3-2-3-16,0-1 1 15,3-2-3-15,6-3-1 16,3-5-8-16,3-3-2 0,6 0 0 15,8-5 2-15,7 0 1 0,9-3-3 16,5 3-1-16,4-1 3 16,2 9 1-16,4 8-6 15,8 8 0 1,7 7 1-16,2 9 3 0,-3 4-2 16,-8 4 0-16,-7 5 5 15,1 5 5-15,-7 8-1 16,-5 2 1-16,-3-2-1 15,-4 0 0-15,-5-8-6 16,-3-8-4-16,-1-5-1 16,-5-5 1-16,0-6-14 15,-3-5-5-15,-1-3-46 0,1-2-19 16,-6-6-33 0</inkml:trace>
  <inkml:trace contextRef="#ctx0" brushRef="#br0" timeOffset="63558.1214">14105 6779 208 0,'0'-3'79'0,"0"6"-61"0,3 5-5 0,0 0-7 15,0 10 13-15,0 8 10 16,0 9-8-16,-3 2-2 16,0 0-11-16,0-3-5 0,0 1 0 15,0-1-2-15,0 1-1 16,0-1 3-16,0-2 0 15,-3-6-32-15,0-2-15 16,3-6-66 0</inkml:trace>
  <inkml:trace contextRef="#ctx0" brushRef="#br0" timeOffset="63786.8332">13956 7046 236 0,'-6'-11'90'0,"12"6"-70"0,0 0 2 16,0 5-4-16,3-3-1 15,3 3 2-15,3 0-8 16,5 0-4-16,7 3-4 16,0-1-5-16,6 1-1 0,-3-3-1 0,-1 3 3 15,-2-3-35 1,0 0-14-16,-3-6-58 15</inkml:trace>
  <inkml:trace contextRef="#ctx0" brushRef="#br0" timeOffset="64202.8874">14298 6879 200 0,'-3'5'77'0,"6"9"-60"0,-3 12-1 0,0-10-1 16,-3 5 11-16,0 3 8 16,0 2-13-16,0-2-4 0,0 0-11 15,0 0-2-15,0-3 2 0,0-2-3 16,0-4-2-16,3-4 0 16,0-3 1-16,0-3-6 15,0 1 1-15,0-6-1 16,3-3 2-16,0-5 1 15,3-3 3-15,3-2-3 16,0 0 0 0,3-3-1-16,3 0 0 0,0 3 2 15,0 2 0-15,3 3-3 16,0 6 2-16,-1 2 3 16,1 2 1-16,0 4 3 15,-3 2 1-15,-3 2 1 16,0 3 0-16,-3 1-7 0,0-4 0 15,-3 1-6-15,0-1 1 16,0 1-40-16,-1-3-16 16,1 0-51-1</inkml:trace>
  <inkml:trace contextRef="#ctx0" brushRef="#br0" timeOffset="64397.6833">14641 7091 252 0,'0'2'93'0,"6"6"-72"0,-3 3-8 0,-1-6-8 15,1 3-1-15,0 0 5 16,-3 0-5-16,3 3-2 0,-3-1-1 16,3-2-6-16,-3 0-1 0,0 0-46 15,3-3-18-15,-3-5-24 16</inkml:trace>
  <inkml:trace contextRef="#ctx0" brushRef="#br0" timeOffset="64577.552">14647 6935 280 0,'0'-13'104'0,"8"10"-81"0,1-2-6 0,-6 2-9 16,3 3-11-16,0 0 0 15,0 0-23-15,3 3-10 16,0 2-47 0,3 0-20-16,3 0 27 15,0 1 15-15</inkml:trace>
  <inkml:trace contextRef="#ctx0" brushRef="#br0" timeOffset="64892.345">14849 7001 208 0,'-3'-3'77'0,"6"6"-60"0,0 0-1 0,-3-3-4 0,0 0 16 16,-3 2 11-16,-3 3-16 15,0-2-7-15,0 2-10 16,-3 1-3-16,3 2 3 0,0 0-8 16,3 2 0-16,0 1-2 15,3-1 2-15,6 4-1 16,0-1 1-16,3 0 4 15,-3 3 1-15,0 0 5 16,-3 0 5-16,-3 0 6 16,-6-3 5-16,0 0-8 15,-6-2-4-15,-3-4-7 16,0-1-4-16,-2-6-31 16,2 0-15-16,0 0-81 15,3 0-49 1,3-3 78-16</inkml:trace>
  <inkml:trace contextRef="#ctx0" brushRef="#br0" timeOffset="65585.3444">15456 7038 160 0,'3'-3'63'0,"-3"-2"-49"0,0-3 5 0,0 8 0 16,0 0 4-16,-3-3 6 16,-3 3-12-16,-3 0-2 15,-6 6-9-15,-2 2-4 0,-4 2 1 16,0 6-4-16,3 0 0 0,3 2 3 16,3 1 1-16,6 2 1 15,6-2 2-15,9-1 6 16,9-2 2-16,6-5-5 15,9-3-3 1,-1-6-12-16,4-2-4 16,0-2-22-16,0-6-9 0,-1-6-62 15</inkml:trace>
  <inkml:trace contextRef="#ctx0" brushRef="#br0" timeOffset="65831.5385">15626 6776 200 0,'-3'-3'77'0,"6"6"-60"0,3 5-3 0,-3 0-3 16,0 8 9-16,3 8 7 16,0 7-2-16,0 6-1 15,-3 6-13-15,0-4-7 0,0 4-2 16,0-6-2-16,-1-3 2 15,1-5-10-15,0-2-4 16,0-3-41-16,0-9-15 16,6-1-31-1</inkml:trace>
  <inkml:trace contextRef="#ctx0" brushRef="#br0" timeOffset="66275.0835">15852 6990 140 0,'-3'-8'52'0,"3"11"-41"0,0-3 20 15,0 3 5-15,-3-1-1 16,-3 1 4-16,0 2-15 16,-6 3-4-16,0 5-12 15,0 3-5-15,1 0 0 0,-1 3-4 16,3 2 0-16,3-3 3 15,6 1 1-15,6-3-1 16,3-3-2-16,3-2 1 16,-1-6-1-16,4-5 2 15,0-3 3-15,-3-2-4 16,0-3-1-16,-3-3 2 0,-3 1 1 16,-3-3 1-16,0-3 2 15,-3 0-5-15,-3 3-3 16,0-1 3-16,0 6 1 15,0 1-3-15,3 7-3 16,0 5 1 0,3 3 2-16,3 2 1 15,3 1-3-15,3 2 2 0,0 0 3 16,3 1 1-16,-4-1-10 16,1-3-3-16,3 1-44 15,-3-3-16-15,3-3-27 16</inkml:trace>
  <inkml:trace contextRef="#ctx0" brushRef="#br0" timeOffset="66816.5736">16194 6980 160 0,'-3'-6'60'0,"3"9"-47"0,0 0 15 0,0-3 4 15,0 0 4-15,-3 2 3 16,-3 1-8-16,-2 0-4 16,-4 2-15-16,0 0-1 0,-3 3 0 15,3 0-6-15,0 3-3 0,6-1-1 16,0-2-1-16,6 3-3 15,3-1 0-15,6 1-1 16,6 0 3-16,3-1 0 16,0 1 1-16,-1-1 0 15,-2 1 2-15,-3-1 1 16,-3-2 3-16,-6 0 3 16,-6 0 2-16,-6 0-3 15,-3-2 0-15,-6-4-5 16,-2-2-2-16,-1 0-11 15,3 0-4-15,0-2-26 16,3 2-9-16</inkml:trace>
  <inkml:trace contextRef="#ctx0" brushRef="#br0" timeOffset="67236.0632">16516 6914 140 0,'9'-3'52'0,"-9"3"-41"0,0 3 26 0,0-3 9 0,0 2 1 15,-3 1 4-15,-3 2-15 16,-3 0-7-16,-6 3-16 16,-3 3 5-16,0-3 2 15,3 0-10-15,1 0-6 16,5 2-7-16,6 1-1 0,6 2 0 16,6 0-1-16,8 3 1 15,-2 0 0-15,0 0 3 16,0 0 0-16,-3 0 5 15,-6 0 5-15,-3-3 6 16,-6 0 5-16,-6-2-6 0,-9-1-3 16,-6-2-13-16,-5-2-6 15,-1-1-47-15,3 0-19 16,6 0-61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56:52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2836 4196 128 0,'0'-10'49'0,"0"7"-26"0,5 0-3 0,-2 3 19 16,0 0-6-16,0 0 0 16,0 0-5-16,3 3 0 15,-3 5-16-15,-3 3 0 0,0 12-1 16,-3 4-2-16,-6 5 2 16,-5-3-4-16,-1 0 1 15,0 0-5-15,6-5 0 16,0 0-1-16,3-3 1 15,0-5 0-15,3-3 1 16,0-3-5-16,3-2-1 16,6-2 1-16,3-4 2 15,9-4 0-15,0-1 2 0,0-2-2 16,2 5 2-16,4-6-2 16,3 6-1-16,0 3 1 15,-3 0 1-15,-4-1-1 16,-2 4-1-16,0-1-15 15,-3 0-5-15,-3 3-32 16,0-5-14-16,-3-1-40 16</inkml:trace>
  <inkml:trace contextRef="#ctx0" brushRef="#br0" timeOffset="1">3068 4215 192 0,'-9'-3'71'0,"9"6"-38"0,0 5-19 0,0 5 20 15,3 11-6-15,0 5-2 16,0 5-3-16,3 9-3 15,-3 2-10-15,-3 2-2 0,0 4-1 16,3-9-3-16,0 0-1 16,0-2-1-16,0-3-2 15,0-11-6-15,0-4-1 0,2-7-46 16,1-4-19-16,3-14-40 16</inkml:trace>
  <inkml:trace contextRef="#ctx0" brushRef="#br0" timeOffset="2">3577 4310 144 0,'-3'-24'55'0,"3"27"-30"0,0-3-10 0,0 0 18 16,3 8-7-16,0 5-3 0,0 3 4 15,0 5 3-15,0 8-16 16,0 3 3-16,0 2 3 0,3 1-7 15,-6 2-2-15,0-5-2 16,0-3-1-16,0-6-4 16,0-4-1-16,0-3-1 15,0-3 1-15,0-5-2 16,0 0 2-16,0-8 0 16,0 0 1-16,0-5-2 15,0-6-2-15,0-2 1 16,2-3-1-16,1 0-3 15,3 0 0-15,0 3-1 0,3-3 3 16,3 3 0 0,3 2 3-16,9 1-1 0,-3 4-1 15,0 4 1-15,-1 4 1 16,-2 4 1-16,0 4 1 16,-3 4 4-16,-3 1 5 15,-6 4-1-15,-6-1 3 16,-3 1-4-16,-6 0 1 15,0-4-7-15,-6 4-1 16,-6-3-11-16,0-3-3 16,4-5-15-16,-1 0-6 15,3-3-9-15,3-7 0 0,3-1-20 16,3-2-7-16,6-1-32 31</inkml:trace>
  <inkml:trace contextRef="#ctx0" brushRef="#br0" timeOffset="3">3868 4524 264 0,'3'0'99'0,"-3"0"-54"0,3 6-33 15,0-1 26-15,6 3-11 0,0 5-3 16,3 3-12-16,0 0-5 15,0 2-4-15,0-2-3 0,3 0 1 16,0 3-1-16,-1-3 2 16,-2-3-25-16,0-3-10 15,3-10-23-15,-3 0-10 16,0-2-13 0,0-4-41-16,0 1 30 15</inkml:trace>
  <inkml:trace contextRef="#ctx0" brushRef="#br0" timeOffset="4">4127 4540 160 0,'0'-2'63'0,"0"2"-34"0,0 2-14 0,0 4 20 0,-3 1 7 16,0 9 7-16,-3 6-10 16,-2 9-3-16,-7 6-20 15,-3 3-3-15,0-3 0 0,0-3-7 16,3 1-1-16,3-1-5 15,3-5-1-15,3-5-19 16,0-5-9-16,3-6-27 16,3-3-12-16,3-10-46 15</inkml:trace>
  <inkml:trace contextRef="#ctx0" brushRef="#br0" timeOffset="5">4303 4217 232 0,'-3'0'88'0,"3"6"-48"0,0 18-31 0,0-6 19 15,0 9 1-15,0 4 2 16,0 12-10-16,0-1-5 15,0 6-9-15,3-3-5 0,0 0 1 16,0 2-2-16,0-7-1 16,3-6-35-16,-3-5-14 15,0-5-46 1,-3-5-52-16,0-3 42 0</inkml:trace>
  <inkml:trace contextRef="#ctx0" brushRef="#br0" timeOffset="6">4107 4524 304 0,'-3'-2'115'0,"9"2"-62"0,2-3-44 15,1 0 25-15,9-2-19 16,6-8-3-16,6 5-8 15,6-3-1-15,2 6-1 0,-2 0-35 0,0 2-12 16,-4 8-57 0,1 1-65-16,-6-1 49 15</inkml:trace>
  <inkml:trace contextRef="#ctx0" brushRef="#br0" timeOffset="7">4499 4583 176 0,'-3'0'66'0,"6"2"-36"0,3 4-13 0,-3-4 22 16,3 1-5-16,3-1 3 0,0-2-15 15,3 0-5 1,0 0-10-16,3-2-1 0,-3-1 1 16,6-2-3-16,-3-3-3 0,-1 3 2 15,-5-3 0-15,3 0-1 16,-9 0 1-16,-3 0-2 15,-6-3 2 1,-9 3-9-16,1 0-1 0,-4 3-3 16,-3-3-1-16,-3 6 6 15,3 10 2-15,0-3 7 16,3 3 2-16,4 0 4 16,2 2 4-16,3 3 1 15,3 6 3-15,3 0-6 16,6-1-2-16,6 1-5 15,3-4-2-15,5-1 1 16,4-4 2-16,12-2-19 16,-3-5-5-16,0-6-38 15,-1 1-17-15,1-4-49 16,-3 1-25-16,-6-3 77 16</inkml:trace>
  <inkml:trace contextRef="#ctx0" brushRef="#br0" timeOffset="8">4928 4482 196 0,'3'-5'74'0,"-3"5"-40"0,-3 0-2 16,3-6 27-16,-3 9-18 15,-3 0-6-15,-3-1-8 16,-6 1-2-16,0 5-14 16,1 0-7-16,2 3-2 0,6-4-5 15,3 4 0-15,9 2-1 0,3 0 0 16,3 3 3-16,2 3 0 16,1-3 1-16,0 0 2 15,-6 0 14-15,-3-3 9 16,-9 5 12-16,-6-10 7 15,-6 5-22-15,-9-5-7 16,1-8-30-16,-1 0-10 16,3-2-81-16,3 7-35 15,3-5-7 1</inkml:trace>
  <inkml:trace contextRef="#ctx0" brushRef="#br0" timeOffset="9">2892 4860 104 0,'3'-8'41'0,"0"6"-22"0,0-3-5 0,-3 5 17 16,3 0-4-16,0-3 1 16,0 3 2-16,0 0 4 15,-3 0-19-15,0 0 14 0,-3 5 5 16,-6 6-12-16,-3 5-4 16,-15 7-3-16,-2 9 1 15,-7 13 4-15,-3 13 4 16,0 3-3-16,-2 3-1 15,-1-1-2-15,3 1 0 0,-2-3-3 16,8-3 1-16,6-3-9 16,3-10-4-16,1-2-2 15,11-12-1-15,0-7 0 16,3-3 2-16,0-7-21 16,0-4-11-1,0-2-8-15,0-3-15 16,3-2-6-16,0-3-15 15,3-8-3-15,-9 0-23 16</inkml:trace>
  <inkml:trace contextRef="#ctx0" brushRef="#br0" timeOffset="10">2303 5424 168 0,'-6'-8'66'0,"3"8"-36"0,3 0-15 0,0 0 18 16,0 0-3-16,0 8 2 16,0 5-5-16,0 8 1 15,0 6-16-15,0 10 0 0,0 0-1 16,0 0-4-16,0-5 1 16,0-6-3-16,0-2 2 15,3-6-2-15,3-2 0 16,6-5-3-16,0-3 1 0,5-11 2 15,7-2 2 1,3-6-3-16,0 1-1 0,0 2-1 16,-4-8 1-16,1 5-2 15,-3 1-1-15,-3 2-8 16,0-5-49 0,-3-1-13-16,0 1-58 15</inkml:trace>
  <inkml:trace contextRef="#ctx0" brushRef="#br0" timeOffset="11">4255 9401 144 0,'0'-14'55'0,"3"14"-30"0,-3 3-29 15,3 2 69-15,-3 1-15 0,0 2-8 16,0 5-8-16,-3 3-20 16,0 5 0-16,-3 3 0 0,-3-1-3 15,-5 4-1-15,2 7-4 16,-3-7-1-16,3-3-1 16,0-6 0-16,3-2-5 15,3-3 1-15,0-2-2 16,3-3 0-16,9-3 2 15,6-2 2-15,3-9-1 16,0 4 2-16,3-1-4 16,0 3-2-16,2-3-1 15,-2 3 3-15,3 0 0 16,3 3 1-16,-3-3-18 0,-3 3-5 16,-4-1-9-16,-2-2 0 15,0 0-10-15,-3 0 0 16,-3 0-11-1,0 0-44-15,0 0 16 16</inkml:trace>
  <inkml:trace contextRef="#ctx0" brushRef="#br0" timeOffset="12">4422 9472 164 0,'-6'-5'63'0,"6"5"-34"0,-3 0-14 16,3 0 18-16,0 2-10 16,0 4-3-16,0 4 2 15,0 9 0-15,0 7-11 16,0 14-2-16,3-3 1 0,-3 0-2 16,3 3 3-16,-3-3-4 15,3-3-2-15,-3-7-2 16,3-4-3-16,0-4 3 15,0-3 0-15,0-6-19 16,0-2-9-16,0-2-20 0,0-1-10 16,-3-5-30-1</inkml:trace>
  <inkml:trace contextRef="#ctx0" brushRef="#br0" timeOffset="13">4705 9525 148 0,'-3'0'57'0,"6"3"-30"0,-3 2-18 16,0 3 16-16,0 5 3 16,0 11 6-16,3 2-6 15,-3 6 0-15,0 0-15 16,3 2 1-16,0-2 0 0,-3 0-5 15,3-6-1-15,-3-2-4 16,0-5-3-16,3-6 2 0,-3 0 2 16,3-5 0-16,-3 0 2 15,0-8-4-15,0 0 0 16,3-3-3-16,0-5-1 16,0-5-4-16,3 0 1 15,0 2 2-15,2-2 1 16,4 2 1-16,3 4 0 15,3 1-3-15,0 4 2 16,0 10 1-16,-3-1 0 16,0 7 6-16,-4-1 4 15,-2 3 1-15,-3 0 1 16,-3 0-2-16,-3-1 1 16,-3 1-4-16,-3-2-2 15,-3-1-7-15,-8-3-1 0,2-2-12 16,-3-2-23-1,0-4 0-15,6-2-9 16,3 0-3-16,3-2-16 16,6-4-46-1,0-2 23-15</inkml:trace>
  <inkml:trace contextRef="#ctx0" brushRef="#br0" timeOffset="14">4925 9774 212 0,'0'2'79'0,"3"-2"-42"0,-3 6-23 15,3-4 20-15,3 6-11 0,0 5 0 16,3 3-10 0,0-2-3-16,3 1-5 0,0 1-4 0,0 0 2 15,-4-3-4-15,1 1-2 16,0-4-12-16,3-2-2 15,-6-3-23-15,3 1-7 16,0-6-35 0,-3 0-34-16,0-3 39 15</inkml:trace>
  <inkml:trace contextRef="#ctx0" brushRef="#br0" timeOffset="15">5145 9824 176 0,'-3'0'68'0,"3"3"-36"0,-3-1-20 0,3 4 19 0,-3 2-3 16,0 5 1-16,-5 3-5 15,-7 7-3-15,-3 4-11 16,0 2-6-16,0 8-1 0,3-3-4 16,0-2 0-16,3-5-1 15,3-6-2-15,4-5-24 16,-1-3-11-16,3-5-24 15,3-8-9-15,3-5-10 16</inkml:trace>
  <inkml:trace contextRef="#ctx0" brushRef="#br0" timeOffset="16">5229 9557 224 0,'0'-8'85'0,"3"13"-46"0,-3-2-35 0,3 2 19 15,-3 3-7-15,0 16 3 16,0 0-6-16,0 7 0 16,3 6-8-16,-3 3-1 0,-3 0 0 15,0 2 0-15,0-2 2 0,0-6-5 16,0-2-1-16,3-6-24 15,0-2-12-15,0-11-21 16,0-5-7 0,0-5-30-16</inkml:trace>
  <inkml:trace contextRef="#ctx0" brushRef="#br0" timeOffset="17">5139 9750 200 0,'-12'-3'77'0,"12"6"-42"0,0 2-19 0,0-5 22 16,0 0-14-16,3 3-1 16,6-1-7-16,3-2-2 15,3 0-8-15,6-2-2 0,3-1 0 16,3 1-5-16,-4 2 1 15,1 0-16-15,0 0-6 16,-3 0-14-16,-3 0-2 16,-3 0-20-16,-3 2-5 15,-4 1-16 1</inkml:trace>
  <inkml:trace contextRef="#ctx0" brushRef="#br0" timeOffset="18">5378 9805 184 0,'-6'14'68'0,"6"-14"-36"0,0 2-18 16,0-2 36-1,6 8-14-15,-1 0-8 16,4 0-8-16,0-3-12 16,3 1 1-16,3-4 2 0,0 1-6 15,-3-3-1-15,6-3 0 16,-3 1 0-16,3-9-2 15,-4 3-8 1,-5 0-1-16,-6-2-2 16,-3-1 3-16,-9 3-3 15,-3 0 1-15,-2 3 2 16,-4 2 1-16,-3 3-2 0,0 8 0 16,-3 5 12-16,6 1 7 15,4-1-2-15,2 0 2 16,3 3-1-1,3 0 1-15,3 0-6 0,3-3-4 16,6 0-1-16,6 0-1 16,2-2-5-16,4-6-1 15,3-2-28-15,6-3-13 16,3-3-26-16,-3-2-12 16,-4-3-1-1</inkml:trace>
  <inkml:trace contextRef="#ctx0" brushRef="#br0" timeOffset="19">5693 9753 220 0,'-6'0'82'0,"3"5"-44"0,-3-5-27 16,3 5 23-16,-3 0-14 16,-3 3-1-16,3 3-11 15,0 0-5-15,3 2-2 16,3-3-4-16,0 4 2 0,9-1 1 0,0 0 0 16,0 0 2-16,0 0 3 15,-3 1 13-15,-3-1 6 16,-3 0 7-16,-6-2 6 15,-6-1-18-15,-3-2-8 16,-8-2-40-16,-4-4-19 16,0-2-103-1</inkml:trace>
  <inkml:trace contextRef="#ctx0" brushRef="#br0" timeOffset="20">6190 9776 96 0,'0'-5'38'0,"0"2"-20"0,0 1 3 0,0 2 17 16,-3-3-1-16,0 0 1 15,-3 3-6-15,3-2 0 16,-3 2-18-16,0 2-1 0,-3 6-2 16,0 6-4-16,1 4-2 15,2 3-5-15,3-5 0 16,0 0-2-16,3 5-2 15,3 6 0-15,3-3 3 16,8-6 2-16,4-7 2 0,0-6 1 16,0-5 0-1,0-8 0-15,-3-3 2 16,-3-2-1-16,-3 0 2 16,-3-6 0-16,-6-2 3 15,-3 3 1-15,0 5 1 0,0 2-6 16,-6 3-2-16,-6-3-11 15,-3 6-3-15,6 2-19 16,3 3-7-16,3 6-21 16,3-4-6-16,9 1-73 31,6-8 59-31</inkml:trace>
  <inkml:trace contextRef="#ctx0" brushRef="#br0" timeOffset="21">6333 9742 140 0,'0'-3'55'0,"3"9"-30"0,0-4-29 16,0 14 65-16,0 5-20 15,-3 0-7-15,0 1-9 16,0 1-15-16,0-1-4 0,0-4 0 16,0-2 1-16,0-3 1 15,0-5-2-15,3-3 1 16,0-7-2-16,3-3 2 15,0-6 0-15,0-5 1 16,3-8-7-16,0 6-2 16,5-1-5-16,4 9 1 15,0 2 3-15,0 5 3 0,0 11 2 16,0 3 3-16,-3 4 8 16,-3 1 5-16,-4 3-7 15,-2-1-4 1,0 1-3-16,-3-3-1 15,0-3-13-15,0-2-4 0,0-3-36 16,3-8-77 0,3-6-23-1,-3-2 49-15</inkml:trace>
  <inkml:trace contextRef="#ctx0" brushRef="#br0" timeOffset="22">6797 9602 136 0,'-3'-19'52'0,"3"19"-28"0,-3 0-2 15,3 0 20-15,0 0-7 16,0 0-1-16,0-2-8 15,0-1-2-15,3 0-13 16,3-2-2-16,0 0-2 0,3-1-1 0,3 4-1 16,3 2-6-16,0 2-1 15,3 6 3-15,-6 6 1 16,-3 4 4-16,-6 3 1 16,-3-2-1-16,-6 2 1 15,0-3-4-15,3-2-2 16,0-2-3-16,0-1 1 15,9-3-6-15,6 1 0 16,2 0 3-16,1-4 2 16,3 7 2-16,-3-1 0 15,-3 3 4-15,-6 0 2 16,-6 0 11-16,-3-1 6 16,-6 1-6-16,-9-2 1 0,0-1-9 15,0-3-3-15,1-2-6 16,-1-2 0-16,3-4-13 15,3-2-7-15,3-2-22 16,3-1-9-16,6-2-35 16,3-3-57-1,9-6 37-15</inkml:trace>
  <inkml:trace contextRef="#ctx0" brushRef="#br0" timeOffset="23">7074 9663 116 0,'-6'-11'44'0,"6"11"-24"0,-3 3 1 0,3-3 19 16</inkml:trace>
  <inkml:trace contextRef="#ctx0" brushRef="#br0" timeOffset="24">7068 9647 308 0,'3'-11'47'16,"6"1"-24"-16,0 2-6 0,3 0-1 16,-3 0-6-16,3 2-3 15,-3 6-4-15,3 8-3 0,-3 11 1 16,-3 5-1-16,-4 0 4 16,-2 7 5-1,-2 6-5-15,-7-5-2 0,0-3-1 16,-6-2 1-16,3-4 1 15,3-1 1-15,0-7 2 16,3-1 3-16,0-4 0 16,3-2 0-16,0-2-3 15,9-4-1-15,6 1-1 16,0-3 0-16,0 0-2 16,3-3-2-16,0 3-2 15,-1 0 1-15,1 0-15 16,0 0-4-16,0 0-28 0,0 0-11 15,-3-2-46 1,0-1-32-16,-3 0 62 16</inkml:trace>
  <inkml:trace contextRef="#ctx0" brushRef="#br0" timeOffset="25">7280 9779 248 0,'-9'-3'93'0,"12"6"-50"0,0-3-37 0,-3 0 20 16,6 0-14-16,2 3-4 15,7-1-12-15,3 1-5 16,0 0 5-16,3-3-43 0,-3 0-17 0,3-3-39 16</inkml:trace>
  <inkml:trace contextRef="#ctx0" brushRef="#br0" timeOffset="26">7500 9596 208 0,'-6'16'77'0,"6"5"-42"0,0 6-23 16,0-11 21-16,0 5-4 15,0 3 1-15,0 5-15 16,0-3-4-16,-3-2-7 16,3-3-3-16,0-5 2 0,-3-3 0 0,3-2 1 15,0-3 0-15,0-3 2 16,-3-2-1-16,6-6 0 16,-3-2-3-16,6-8-2 15,0 0-4-15,6-1 0 16,6 1 2-16,-4 2 1 15,4 4-2-15,-3 1 2 16,3 4-4-16,-3 4 1 16,0 11 4-16,-3-2 4 15,-3 0 12-15,-6-1 7 16,-3 1-10-16,-6-1-4 16,0 1-4-16,-9-3-1 0,-3-3-2 15,0-2 1-15,0-3-7 16,3 0 1-16,1 0-21 15,2 0-7-15,0 0-24 16,6 0-8-16,3 0-52 16</inkml:trace>
  <inkml:trace contextRef="#ctx0" brushRef="#br0" timeOffset="27">7765 9760 220 0,'0'3'85'0,"3"0"-46"0,-3 10-15 0,0-2 27 15,0 2-26-15,0 0-9 16,0 0-10-16,0 1-5 16,0-4 0-1,0 1-37-15,0-1-15 0,0-2-54 16</inkml:trace>
  <inkml:trace contextRef="#ctx0" brushRef="#br0" timeOffset="28">7744 9681 172 0,'-3'-8'66'0,"3"6"-36"0,3-20-40 0,0 17 9 0,3-8-29 15,6 2-10-15,-3 1-19 16,9-1-6-16,-4 1 30 16,1-1 17-16,-3 3 140 31,3 8-34-15,-3 5-6-16,0 16-27 15,0 6-13-15,-3 2-21 16,3 8-8-16,-6 0-8 0,3 0-4 15,-4-2 2-15,-2-4-4 16,0 1-2-16,0-6-38 16,0-4-17-16,0-6-44 15,0-6-25-15,0-5 61 16</inkml:trace>
  <inkml:trace contextRef="#ctx0" brushRef="#br0" timeOffset="29">7824 9774 300 0,'-12'-3'112'0,"27"8"-60"0,-3-10-45 0,-3 5 23 0,9 0-14 16,6-3-4-1,6 1-10-15,2 2-1 16,-2-3-1-16,0 0-22 0,-3 3-8 15,-4-2-69 1</inkml:trace>
  <inkml:trace contextRef="#ctx0" brushRef="#br0" timeOffset="30">8426 9766 108 0,'0'0'44'0,"3"2"-24"0,-1-2-8 0,-2 0 16 0,3 3 1 16,-3 5 3-16,6 11-6 15,0 2-2-15,-3 3-13 16,0-3-2-16,0 0 1 0,0-3-2 16,0-2 1-16,-3-3-3 15,0-2-1-15,0-3-1 16,0-8 2-16,0 0-3 15,3-3 0-15,0-5-1 16,3-2-2-16,-6-3-4 16,6-6 0-16,0-5 2 15,0 6 1-15,0 2 1 16,0 0 0-16,0 3 0 16,0 2 0-16,-3 6 0 15,3 2 0-15,0 3 4 0,0 8 5 16,0 8-3-16,-3 0 2 15,0 0-1-15,-3 0 1 16,0 0-2-16,0-3-1 16,0-3-3-16,0-2-2 15,0-2 1-15,0-6 1 16,3-3-3-16,2-5 0 16,4-3 1-16,6-2 0 15,-3-5 0-15,0 2 0 0,0 5-3 16,0 1 0-16,0 10 2 15,3 5 0 1,0 6 1-16,-3 2 0 16,-4 3 0-16,-2 2 2 0,0 1-1 15,-3-3 2-15,-6-3-18 16,3-3-6-16,12-4-76 16,-3-6-12-1</inkml:trace>
  <inkml:trace contextRef="#ctx0" brushRef="#br0" timeOffset="31">8866 9792 140 0,'-6'-5'55'0,"3"8"-30"0,-3-3-7 16,3 2 18-16,-3 6-7 0,0 3 0 15,-6 2-16-15,3 3-6 16,1 2-4-16,2 4 0 0,3-1 2 15,3 0-2-15,3-5-2 16,3-3-5-16,-1-2 0 16,4-6-3-16,3-5 2 15,-3-5-6-15,0-6-1 16,0 0 7-16,-3-2 2 16,-3-3 5-16,0 0 3 15,0 6 7-15,0-1 2 16,-3 3-3-16,3 11-4 15,0 5-4 1,0 2-2-16,6 4 0 0,0-1-6 16,3 0 1-16,0-2-31 15,-1-3-14-15,1-3-41 16</inkml:trace>
  <inkml:trace contextRef="#ctx0" brushRef="#br0" timeOffset="32">9054 9771 152 0,'-27'5'57'0,"12"3"-30"0,-3 27-10 16,12-22 20-16,-3 0-15 0,0 3-4 16,3 3-11-16,6-1-5 15,3 1-1-15,3-4-8 0,6 1-3 16,6-5-8-16,3-3-1 15,0-5-14-15,-1-6-7 16,1-5-9 0,-3-3-22-16,-3-2 18 15</inkml:trace>
  <inkml:trace contextRef="#ctx0" brushRef="#br0" timeOffset="33">9131 9575 112 0,'-3'3'44'0,"6"21"-24"16,-3 10-2-16,0-21 18 0,3 9-5 16,0 1 2-16,3 12-2 15,0-4 3-15,0 1-18 16,-3-3-5-16,-3-5-3 0,0-3-2 16,3-5-4-1,0-5-3-15,6-9-2 16,0-4 2-16,2-4-7 15,-2-4 1-15,3-6 1 16,0 3 1-16,0 2 0 16,3 3 4-16,0 8-2 15,-3 6 1-15,0 4 11 0,-3 3 5 16,-3 3-4 0,0 0-1-16,-3 0-5 15,-1 0-1-15,1-3-14 0,-3-2-6 16,0-3-44-16,0-3-18 15,3-5-8 1</inkml:trace>
  <inkml:trace contextRef="#ctx0" brushRef="#br0" timeOffset="34">9485 9800 228 0,'0'19'85'0,"0"-14"-46"0,3 14-32 0,-3-12 20 16,0 1-16-16,0 3-6 16,0 0-21-16,0-1-10 0,0-2-55 15,0 0-22-15,0-3 26 16,0-5 17-16</inkml:trace>
  <inkml:trace contextRef="#ctx0" brushRef="#br0" timeOffset="35">9452 9713 180 0,'-3'-3'68'0,"6"1"-36"0,0 2-42 16,3 0 11-16,0 0-36 15,3 0-14-15,3 2-15 0,0-2-6 16</inkml:trace>
  <inkml:trace contextRef="#ctx0" brushRef="#br0" timeOffset="36">9595 9848 236 0,'0'26'88'0,"0"-15"-48"0,-3-1-29 0,3-4 21 16,0-1-13-16,0-5-3 16,0 0-7-16,0 0-1 15,9-3-5-15,-3-5-4 0,0 0-2 16,6-5 2-16,0-5 0 15,-3 2 1-15,3 0 0 16,0 3-3-16,0 2 0 16,0 6-1-16,-1 5 3 15,1 8 0-15,-3 5 3 0,-3 0 5 16,0 3 4-16,0 0-6 16,0 0-1-16,-3-3-15 15,0 0-8-15,0-2-45 16,0-3-19-16,3-5-21 15</inkml:trace>
  <inkml:trace contextRef="#ctx0" brushRef="#br0" timeOffset="37">9908 9845 252 0,'6'13'93'0,"0"-10"-50"0,3 0-33 15,-3-1 25-15,3-2-17 0,0 0-2 16,2 0-10-16,1 0-2 16,0-2-2-16,0-4-2 0,0-2 1 15,-3-2-15-15,-3-3-3 16,-3-1-2-16,-3-1-1 16,-6 1-3-16,-3 1 2 15,-6 5 10-15,-3 3 5 16,-3 5 11-16,1 8 5 15,-1 5 3-15,-3 8 3 16,3 3 8-16,6 2 7 0,9 4-3 16,3-4-2-16,9-2-10 15,3-3-3-15,6 3-5 16,9-11 0 0,3-5-25-16,5-5-10 0,4-6-67 15,0-8-28-15,-6 1 10 16</inkml:trace>
  <inkml:trace contextRef="#ctx0" brushRef="#br0" timeOffset="38">4437 10221 168 0,'0'-8'63'16,"0"8"-34"-16,0-5-12 0,0-1 22 0,-3 4-7 16,0-1-1-16,-6-2 2 15,-3 2 2-15,-3 0-19 16,-6 3-3-16,1 3-1 0,-4 2-5 15,-3 1 1-15,-9 7-5 16,4-2-2-16,2 4 0 16,6 1-1-16,3-3-3 15,6-2 2-15,9 0-1 16,6 2-2-16,15 3 0 16,6 2 0-16,6 3 0 15,0 1 3-15,2 4 0 16,-5-2 1-16,-3 5 0 0,-6 0 2 15,-3-8 1-15,-12 0 3 16,-6-5-1-16,-6-2 0 16,-3-4-1-16,-6-5 0 15,-3-5-2-15,-2 0-2 16,2-2 1-16,3-9-1 16,6-5-7-16,6 0 0 15,9-2-4-15,12-6 0 16,9-5 3-16,3 3 5 15,2-4 0-15,4-4 1 16,0 2 2-16,-3 6 2 16,-6 2 8-16,-6 3 3 15,-4 2-4-15,-5 3-3 0,-6 3-8 16,0 3-1-16,-6 2-37 16,6 0-15-16,0 2-71 15</inkml:trace>
  <inkml:trace contextRef="#ctx0" brushRef="#br0" timeOffset="39">4744 10194 140 0,'0'-5'52'0,"0"5"-28"0,2 3-15 0,-2-3 14 15,3 8 0 1,0 8 3-16,0 5-1 0,-3 5 0 16,3 6-14-16,-3 2 4 0,0 3 3 15,0 0-4-15,0-2 2 16,0-6-7-16,0-3-3 16,-3-7-3-16,3-6-3 15,0-2 3-15,0-3 0 16,0-8 1-16,0 0 2 15,0-6-5-15,3-7-3 16,0 0-2-16,3 0 0 16,0-1 0-16,0 4 0 15,6-3 0-15,3 7 3 0,0 4-2 16,0 4 1-16,-3 4 4 16,0 7 1-16,-3 3 5 15,-1 0 3-15,-2-1-2 16,-6-1 0-16,-3-4-3 15,0 1-1-15,-5-3-1 16,-4 0 0-16,-3-3-11 16,0 0-5-16,3-2-10 15,0-3-3-15,0 0-20 16,3-3-9-16,0 1-44 16</inkml:trace>
  <inkml:trace contextRef="#ctx0" brushRef="#br0" timeOffset="40">4904 10393 156 0,'3'0'60'0,"0"2"-32"0,3 4-9 0,-3-1 23 15,3 3-6-15,0 3-1 16,3-1-15-16,0 3-7 16,0 11-8-16,0-5-4 0,0-3 0 0,0-1-1 15,0-1 2-15,-1-4-32 16,-2-2-14 0,0 0-25-16,0-3-46 15</inkml:trace>
  <inkml:trace contextRef="#ctx0" brushRef="#br0" timeOffset="41">5122 10430 168 0,'0'10'66'0,"-6"4"-36"0,3 15-13 15,-3-13 20-15,-6 7-6 0,-3 4 2 16,0-1-13-1,0 9-4-15,0-3-9 16,3-6-7-16,3-2-1 0,0-6-19 0,4-2-7 16,2-5-24-16,3-3-7 15,0-8-32 1</inkml:trace>
  <inkml:trace contextRef="#ctx0" brushRef="#br0" timeOffset="42">5253 10274 208 0,'0'-3'77'15,"0"14"-42"-15,11-1-23 0,-11-4 21 0,6 4-8 16,-3 11 0-1,-6 8-10-15,0 14-4 16,0-1-6-16,3 0-2 0,-3-5 1 0,3-5-2 16,0-5-2-16,-3-3-15 15,3-6-5-15,0-5-30 16,0-5-10-16,0-5-37 16,0-6-21-1,0-5 61-15</inkml:trace>
  <inkml:trace contextRef="#ctx0" brushRef="#br0" timeOffset="43">5175 10403 252 0,'-12'-2'96'0,"12"2"-52"0,0 2-36 0,0-2 24 15,0 0-14-15,3 3-2 16,6 0-9-16,6-1-5 15,3-2-1-15,6 3 1 0,-1-3 3 16,-2 0-26-16,0 0-11 16,0 0-28-16,-3 0-10 15,0-3-31 1</inkml:trace>
  <inkml:trace contextRef="#ctx0" brushRef="#br0" timeOffset="44">5386 10472 228 0,'-3'8'88'0,"9"8"-48"0,0 13-36 16,0-21 21-16,3 0-10 16,0 0 2-16,6 0-6 15,-3-3-1-15,6-5-6 16,3 0-5-16,0-2 0 0,-4-6-4 15,-2 0-1-15,0-3-4 16,-3 0-1-16,-3 1-3 0,-6-1-1 16,-3 1-1-16,0 2 0 15,-9 0 0-15,-6-3 0 16,0 6 2-16,-3 5 3 16,1 3 9-16,-4 2 3 15,0 8 7-15,3 3 5 16,-3 3 6-16,9-4 5 15,3 1 1-15,3 0 0 16,6 0-14-16,6 0-4 16,3-3-3-16,6-2 0 15,9-1-16-15,0-2-6 16,3 0-29-16,-1-8-12 16,1 0-38-16</inkml:trace>
  <inkml:trace contextRef="#ctx0" brushRef="#br0" timeOffset="45">5779 10435 160 0,'-3'0'63'0,"3"0"-34"0,0 0-3 16,0 0 23-16,-6 3-7 16,0-1-2-16,-5 1-14 0,-4 2-3 15,0 1-14-15,3 4-3 0,3 4 0 16,3-1-5-16,3 3-1 16,6 2-2-16,3 1-2 15,6 2 3-15,0-3 0 16,0-2 1-16,-3 0 0 15,-9-3 4-15,0-2 2 16,-9-1 0-16,-3-2-1 16,-3-2-30-16,0-1-12 15,0-5-88 1,0 0-43-16,3-5 85 16</inkml:trace>
  <inkml:trace contextRef="#ctx0" brushRef="#br0" timeOffset="46">6190 10472 140 0,'-3'-5'52'0,"3"10"-28"0,0-5-28 15,-6 3 60-15,0 0-21 0,3-1-15 16,-3 1-12 0,0 5-7-16,3 5-1 0,0 3 2 0,3 0-1 15,0 2-1-15,3-2-2 16,6 0 1-16,3-3-1 16,0-2 0-16,0-6 2 15,0 0 0-15,3-5 4 16,0-2 2-16,-3-6 0 15,0 0-1-15,-4-5 3 16,-2-1 3-16,-6-1 7 16,-3 1 3-16,-3 1-2 15,-2 2 1-15,-4 1-7 16,0 2-3-16,-3 3-5 16,0 2-4-16,3 0-20 0,3 1-10 15,15-1-78 1,3 0-6-1</inkml:trace>
  <inkml:trace contextRef="#ctx0" brushRef="#br0" timeOffset="47">6348 10467 220 0,'3'11'85'0,"0"-4"-46"0,0 12-32 0,0-8 20 15,0 2-7-15,-3 0 0 16,0 0-9-16,0 0-2 0,0-2-5 16,0-3-3-16,0-3 2 0,0-2 0 15,0-3 1-15,0 0-2 16,3-3-2-16,0-10 1 16,3-3-1-16,0 0 0 15,9 0 2-15,5 3-3 16,1 3-2-16,0 4-3 15,0 4 1-15,-3 7 5 16,0 8 2-16,-4 3 2 16,-2 3 2-16,0-4-3 15,-3 1 0-15,0 0-3 0,-3-3-3 16,0-5-42-16,-3 0-20 16,3-5-49-1,3-3-18-15,-3-5 70 16</inkml:trace>
  <inkml:trace contextRef="#ctx0" brushRef="#br0" timeOffset="48">7021 10200 156 0,'6'-6'57'0,"-9"1"-30"0,6 0-5 0,-3 5 20 16,0 2-7-16,-3-2-3 15,0 3-10-15,-3 2-1 16,-3 11-12-16,-6 5 3 0,-3 6 4 16,-3 7-2-16,3 3 2 15,3 3-7-15,3 2-3 16,4-2-6-16,8 0-2 16,8-9 3-16,4-1 1 15,6-9-3-15,3-5 1 16,3-6-2-16,0-7-2 0,2-6 0 15,-2-2 0 1,-6-8 5-16,-3-1 3 16,-9-7 5-1,-3 0 2-15,-9 3 1 0,-3-1-4 16,-3 3-3 0,-3 3 0-16,0 5-1 0,1 3-22 15,2 2-8-15,-3 0-25 16,6 3-7-16,3 0-19 15,6-2-4-15,3-1-2 16</inkml:trace>
  <inkml:trace contextRef="#ctx0" brushRef="#br0" timeOffset="49">7137 10313 240 0,'0'3'90'0,"-12"0"-48"0,6 7-31 0,6-2 23 16,0 3-16-16,-3 2-4 15,3 3-9-15,0 0-4 16,0-3 0-16,0 0-4 0,0-2 2 16,6-3 1-16,0-3 2 15,0 0-3-15,3-2-2 16,0-3 2-16,2 0 0 15,4-3-17-15,0 1-5 16,0-1-33-16,0 0-12 16,-3 1-28-16</inkml:trace>
  <inkml:trace contextRef="#ctx0" brushRef="#br0" timeOffset="50">7288 10263 220 0,'0'0'85'0,"0"3"-46"0,0 15-28 16,0-10 23-16,0 8-7 0,0 8-1 15,0 5-12-15,-2 13-4 16,-1-2-6-16,0 0-3 0,3-6 0 15,0-2-4-15,3-8 0 16,-3-3-36 0,3-5-16-16,-1-6-47 15,10-2-34-15,-3-5 57 16</inkml:trace>
  <inkml:trace contextRef="#ctx0" brushRef="#br0" timeOffset="51">7375 10459 236 0,'-21'-5'90'0,"21"5"-48"0,3 0-49 0,6 0 66 16,3 0-30-1,0-3-13-15,6 0-10 0,-1 1-5 16,1-1-37-16,0 0-13 0,3 1-54 15,3 2-40 1,-9-3 60-16</inkml:trace>
  <inkml:trace contextRef="#ctx0" brushRef="#br0" timeOffset="52">7628 10247 212 0,'-9'24'79'0,"9"-3"-42"0,-3 8-26 0,3-10 23 16,0 5-9-16,0 5-2 15,-3 5-7-15,3-5-2 16,0 0-8-16,0-5-4 0,0-5-1 0,0-6 1 15,0 0 1 1,0-2-4-16,0-6 1 16,0-8-2-16,3-4 0 15,0-9 0-15,0 0 0 16,3 0 0-16,0 0-2 0,6-2 0 16,0-1 0-16,5 6 0 15,1 5 0-15,6 8 3 16,-3 2 0-16,3 6 5 15,-6 6 2-15,-4 7 11 16,-11-3 6-16,0-2-1 16,-9 3-1-16,-5-3-11 15,-4-3-4-15,-6 0-2 16,0-2 2-16,0-3-12 16,0-3-3-16,4-2-16 15,-1-3-4-15,3 0-23 16,9-6-66-1,6 1-25-15,6-3 43 16</inkml:trace>
  <inkml:trace contextRef="#ctx0" brushRef="#br0" timeOffset="53">7881 10430 168 0,'9'13'66'0,"-6"-2"-36"0,0 13-15 0,0-17 20 16,-3 9-15-16,0-2-6 16,0-1-17-16,0-3-8 15,0 1-48-15,0 0-21 16,0-4 5-16,0-1 5 16</inkml:trace>
  <inkml:trace contextRef="#ctx0" brushRef="#br0" timeOffset="54">7878 10361 216 0,'-12'-13'82'0,"12"10"-44"0,0 1-40 16,0 2 17-16,0-3-29 15,0 0-7-15,3 1-34 0,3-1-15 16,0 0-1-16,0 3 3 15</inkml:trace>
  <inkml:trace contextRef="#ctx0" brushRef="#br0" timeOffset="55">8003 10197 172 0,'12'0'66'0,"-9"0"-36"0,0 3-11 0,3-1 23 15,0 12 1-15,0 7 2 16,-3 5-14-16,-3 6-7 16,0 5-13-16,0 11-5 0,-3-6 0 0,0 0-3 15,0-2 0-15,0-8-25 16,3-6-11 0,0-5-40-16,-3-5-19 15,3-5-9-15</inkml:trace>
  <inkml:trace contextRef="#ctx0" brushRef="#br0" timeOffset="56">7922 10419 180 0,'0'-2'68'0,"3"-1"-36"0,3 0-18 15,3 3 20-15,3 0-11 16,9-2 0-16,3 2-8 15,0-3-1-15,0 3-8 16,-1-3-33-16,-5 1-11 0,0-1-68 16</inkml:trace>
  <inkml:trace contextRef="#ctx0" brushRef="#br0" timeOffset="57">8411 10369 160 0,'0'-3'60'0,"3"3"-32"0,0 3-15 0,-3-3 34 15,3 11-8-15,0 4-13 16,0 4-7-16,0 2-11 16,5-5-1-16,-8 5 0 0,0-5 3 15,0-3 1-15,0-2-3 16,0-3-3-16,3 0-2 15,-3-6-3-15,0-4 3 0,6-6 0 16,0-3-4-16,0-2 1 16,-3-3-5-1,6-5 1-15,0 2 0 0,-3 4 2 16,0 1 1-16,0 4 1 16,0 2 0-16,0 3 2 15,0 2-1-15,3 8 2 16,0 3 4-16,-3 3 4 15,0-1-4-15,-3 1 1 16,-3-1-3-16,0-2 2 16,0 0-2-16,0-2 0 15,0-1-3-15,0 0-2 16,0-5 1-16,0 0 1 16,3-8-1-16,2 0-1 0,1-2-2 15,3-3-1 1,3-1-1-16,-3 4 3 0,3 2-2 15,0 2-1-15,0 6 5 16,0 6 1-16,0 2 2 16,-3 2 2-16,-3 4-1 15,0 4 2-15,-3-2-2 16,0 0 0-16,0 0-6 16,-1-3-34-1,7-5-58 1,6-8 8-16,0-5-25 15</inkml:trace>
  <inkml:trace contextRef="#ctx0" brushRef="#br0" timeOffset="58">8872 10366 228 0,'-6'-8'88'0,"3"6"-48"0,-3-1-25 0,3 3 24 16,-3 3-17-16,0 2-2 15,-3 3-14-15,0 5-7 16,0 6 1-16,4 2-3 0,2 3-1 16,3 2 3-16,3-5 0 15,5-2-2-15,1-3 0 16,0-6-9-16,3-4-5 16,0-12 6-16,-3-4 4 15,3-1 2-15,-3-2 4 16,0-3 2-16,-3-5 2 0,0 2 5 15,-3 4 3-15,0-1 2 16,-3 5 3-16,-3 6 6 16,0 7-14-1,6 6-4-15,0 3-3 16,0 2-1-16,6 11-3 16,-1-3 2-16,1-2-23 15,0-3-10-15,0-3-24 16,0-5-9-16,3-3-30 15</inkml:trace>
  <inkml:trace contextRef="#ctx0" brushRef="#br0" timeOffset="59">9125 10329 160 0,'-12'-8'60'0,"6"8"-32"0,-9 3-13 0,9 0 18 16,-6 2 1-16,-2 3 5 15,-1 5-22-15,3 3-7 16,3 3-7-16,3-1-5 0,3-2 1 16,6 10-1-16,6-2 0 15,6-5 2-15,3-6 0 16,5-8-11-16,-2-7-5 16,3-4-3-16,0-4-1 15,-3-6-14-15,-1-5-5 0,-5 0-15 31,-3-1-30-31,-3-4 23 0,-3-3 30 16,-3 0 18 0,-3 2 31-16,0 3 10 0,-3 3 22 15,0 5 8-15,0 6-19 16,0-1 9 0,-3 22-10-16,6 5-21 15,0 5 9-15,0 11 3 0,0 5-2 16,0 0-1-16,-3 2-1 15,0-2-1-15,3-2-13 0,0-9-4 16,0-7-5-16,0-3 1 16,3-6 0-16,-3-4 1 15,0-6-9-15,6-8-4 16,0-8-2 0,0-3-1-16,3-5 0 0,3-2 2 15,0 2 6-15,0 6 4 16,-3 2-1-16,0 5-2 15,0 3 4-15,0 8 1 16,-4 5 8-16,7 6 4 16,-3 2-1-16,0 6 2 15,0-3-6-15,3 8-1 16,-3-6-6-16,0-5-4 0,-3 0-28 16,0-2-12-16,0-3-34 15,0-5-13 1,6-9-5-1</inkml:trace>
  <inkml:trace contextRef="#ctx0" brushRef="#br0" timeOffset="60">9512 10372 208 0,'-3'2'77'0,"3"4"-42"0,3 4-12 15,-3-2 26-15,3 3-16 16,0-1-4-16,0 1-15 15,0-1-6-15,0 1-5 16,0 2-9-16,-3 1-4 0,0-7-56 16,0 1-24-16,3 6-18 15</inkml:trace>
  <inkml:trace contextRef="#ctx0" brushRef="#br0" timeOffset="61">9479 10321 236 0,'-6'-8'90'0,"6"8"-48"0,0 0-40 0,0 0 17 15,0 0-17-15,6 0-5 16,0-2-57-16,3 2-22 16,0 0-8-16,0 2 0 15</inkml:trace>
  <inkml:trace contextRef="#ctx0" brushRef="#br0" timeOffset="62">9646 10372 200 0,'15'23'74'0,"-9"-4"-40"0,-3 5-16 16,0-14 23-16,0 4-8 16,0 7 0-16,-3-5-16 15,0-6-8-15,0-2-5 16,0 0-4-16,0-3 3 0,3-7 0 15,-3-4 1-15,3-4-5 16,0-3-1-16,3-3-2 16,-1-5 0-16,4-1 5 0,0 7 1 15,0 1 2-15,0 4 0 16,0 4 2-16,3 6 1 16,-3 6 5-16,0 4 3 15,0 4-6-15,-3 4-1 16,0 3 0-16,-3 3 0 15,-3-5-4-15,0-1-3 16,3-2-25-16,-3-3-11 16,3-2-29-16,0-6-12 15,6 0-25 1,5-5-25-16,4-2 52 16</inkml:trace>
  <inkml:trace contextRef="#ctx0" brushRef="#br0" timeOffset="63">9970 10438 244 0,'0'0'90'0,"3"0"-48"0,6 2-29 16,-3 1 22-16,0 0-5 16,3-1 2-1,0 1-9-15,0-3-2 0,6 3-12 16,-3-3-1-16,6 0 2 0,-4-3-6 16,1 0 0-16,-3-2 0 15,0-3 0-15,-3-2-2 16,-3-4-2-16,-3 1-13 15,-3-3-4-15,-9 3-2 16,-6 2 1-16,-3 1 5 16,-2 2 6-16,-1 5 4 0,0 3 4 15,0 8 2 1,0 5 3-16,3 3 6 0,6 5 2 16,4 6-1-1,2 5 2-15,6-1-4 16,6-4-1-16,5-3-6 0,4-6-3 15,6-5-3-15,6-5 1 16,3-8-37-16,2-2-16 16,1-4-92-1</inkml:trace>
  <inkml:trace contextRef="#ctx0" brushRef="#br0" timeOffset="64">3916 9983 96 0,'0'-3'35'0,"0"6"-18"0,3-3 0 16,-3 0 14-16,0 0 3 0,0 0 5 15,0 0-7 1,0 0 1-16,0 0-19 0,0 0 3 0,0 0 3 16,-6 0 9-1,-3 0-7-15,0-3 0 16,0 0-7-16,0 1-1 16,0-1-2-16,-5 1 5 15,2-4-6 1,0 4-5-16,0-4-4 15,-3 1 1-15,-3 2 2 16,0 1-2-16,0-1 0 16,0 0 1-16,1 1 2 15,-1-1-3-15,0 0-2 16,-3 1 0-16,0-1-1 16,0 3 2-16,1 0 1 15,-1 0-1-15,-3 3-2 16,0-1-2-16,0 1 1 0,0 0 1 15,1-1 2-15,-4 1-3 16,3 2 0-16,-6 1-1 16,1-1-2-16,-1 3 3 15,0 0 0-15,0 2 1 16,-3 1 2-16,4-3-1 16,-1 16-1-16,3-6 1 15,-3 1-1-15,1-1-3 0,-1 3 2 16,6 1 1-1,-6 1 0-15,9 4-3 16,-5 2 2-16,2 3-1 16,-9 2-2-16,9 1 3 0,0-1 2 15,4 3 0-15,2 3 2 16,3-6-2-16,3 0-1 16,6-7 1-16,-3-1-1 15,6-4 0-15,0-4 2 16,0-2 1-16,3-3 3 15,0-2-19-15,0-3-8 16,-3-3-9-16,3 0-2 16,-3-2-21-16,0-3-5 0,-3 0-21 31,0-3-43-31,-3 3 31 16</inkml:trace>
  <inkml:trace contextRef="#ctx0" brushRef="#br0" timeOffset="65">2651 10380 140 0,'0'-8'52'0,"0"8"-28"0,3 0-11 15,-3 0 19-15,0 0-5 16,6 2 1-16,3 6 2 15,-3 3 1-15,3 5-16 16,6 8 4-16,-6 7 2 0,2 4-3 0,1-4 0 16,3-1-4-16,-3-4-1 15,6 0-7 1,-3 1-2-16,-3-6-2 0,-3-5-2 16,0-3 3-16,-6-2 2 15,3-3-2-15,-3 0 0 16,0-3 5-16,-3-5 3 15,5-3-6-15,1-2-1 16,3-6-2-16,0-2-2 16,0-3 1-16,3-2 1 15,0-1-3-15,3 1 0 16,-3-1-1-16,0 1 0 16,-3 2 2-16,3 5 0 0,-3-2 0 15,-1 2 2-15,-2 6-39 16,0-3-19-1,0 6-11-15</inkml:trace>
  <inkml:trace contextRef="#ctx0" brushRef="#br0" timeOffset="66">14513 6154 108 0,'-9'3'44'0,"6"-3"-24"0,-3 3-4 0,6-3 18 0,0 0-3 15,-3 0 2-15,0 0-10 16,3 0-4-16,0 0-11 16,0 0 1-16,0 0 2 0,0 0-6 15,0 0-1-15,0 0 2 16,0 0 1-16,0 0-3 16,0 0-1-16,-3 2-1 15,3 1-2-15,-3-1 3 16,3 1 0-16,-3-3-4 0,3 0 1 15,0 0 2-15,3 3 1 16,0 2 1-16,3 0 0 16,3 1 0-1,3-4 2-15,2 1 3 0,1 2 5 16,0 0-2-16,9-2 1 16,0 0-5-16,0-1 0 15,-1 4-1-15,1-4 1 16,0 1-2-16,0 0-1 15,3-3 1-15,0 0 1 16,-1 2-3-16,7-2-1 16,3-2-1-16,-1-1-2 0,1 0-2 15,3 3 1 1,-3-2 3-16,-4 2 1 0,1 2-1 16,-3-2-2-1,-3 0-2-15,-1 0-1 0,1 0 4 16,0 0 1-16,0 0 0 15,-3 0-2-15,-1 0 3 16,1 0 2-16,0 0-4 16,0 0-3-16,0 0 1 15,-1 0 2-15,-2 0-2 16,0 0 0-16,0 0 1 16,0 3 2-16,0-3 1 15,-3 3 1-15,-4-3-5 16,-2 0-1-16,-3 0 1 15,0 0 0-15,0 2-2 16,-3-2 0-16,0 0-27 0,0 0-10 16,0 0-46-16,0 0-20 15,-3-2 3 1</inkml:trace>
  <inkml:trace contextRef="#ctx0" brushRef="#br0" timeOffset="67">22615 8755 52 0,'-3'19'22'0,"3"-17"-12"0,0-2 3 0,0 0 14 15,0 0 5-15,0 0 5 16,0 0-9-16,0 0-4 15,0 0-8-15,0 0 0 16,0 0-9-16,0 0 2 0,0 3 2 16,0 0-2-16,0-1 2 15,0 1-4-15,-6-1 1 16,0 1-5-16,0 0 0 16,3-1-1-16,0 1 3 15,0 0 1-15,0-1 0 16,3 1-1-16,0-3 3 15,6 0 3-15,0 3 2 16,3-3 3-16,0 2-7 16,3-2-3-16,3 0-1 15,-1 3-1-15,4 0-2 16,0-1-2-16,3-2 3 16,3 3 2-16,0 0 0 15,2-3 0-15,1 2-1 16,0-2 0-16,3 0-2 15,-3 0-2-15,5 3 1 16,-2-3 1-16,-6 0 1 16,6 0 1-16,-4 0-2 15,1 0-2-15,0 0-2 16,0 0 1-16,0 0 1 0,-4 2 0 16,1-2 0-16,3 0 2 15,0 0-3-15,-3 0 0 16,-1 0 3-16,-5 0 1 15,-3 0-4-15,3 3-1 16,-6-3 3-16,15 0 1 16,-6 0-3-16,-1 0 1 15,-2 0 0-15,-3 0 2 16,3 0-1-16,0 0 2 16,-3 0-2-16,3 0 2 15,-6 0-2-15,5 3-1 0,-2-3 1 16,0 0 1-16,0 0-3 15,-6 2 0-15,6-2-1 16,-9 0 0-16,3 0-5 16,3 0 0-16,-6 0-19 15,-3 0-6-15,6 0-14 16,-4-2-6-16,1-1-49 16</inkml:trace>
  <inkml:trace contextRef="#ctx0" brushRef="#br0" timeOffset="68">9110 12129 44 0,'0'0'16'0,"0"0"-8"0,0 0 8 16,0 0 13-16,0 0-4 15,3 0-2-15,3 0-2 16,3 0-1-16,3 0 0 15,3 0 2-15,3 0-3 16,0 0 0-16,5 0-10 16,1-3 1-16,6 0 3 0,6 1-3 15,-1-1 2-15,7 0-5 16,0 1-2-16,2 2-2 16,4 0-3-16,0 0-2 0,-1 0 1 15,1-3 3-15,-1 0 1 16,-2 1 3-16,0-1 3 15,-1 0-2-15,-2 1 1 16,3-4-3-16,-1 1 2 16,-2 0-4-16,-6 2 0 15,-4 1-1-15,-5-1-2 0,-3 0 3 16,-3 1 0 0,-6 2-26-16,-3 0-11 15</inkml:trace>
  <inkml:trace contextRef="#ctx0" brushRef="#br0" timeOffset="69">15245 12121 56 0,'6'-3'24'0,"12"3"-12"0,-3 0 6 0,-4 0 12 0,1-3-2 15,6 1 0-15,6-1-6 16,6 0-2-16,0 1-9 16,5-1-2-16,4 0-5 15,3 1-3-15,5-1 2 0,1 0-2 16,5 1-1-16,-2-1 5 15,0 3 1-15,-1-2 2 16,4 2 2-16,-4 0-3 16,-5 0 1-16,0 0-1 15,-4 0 1-15,1 0-2 16,0-3-1-16,-1-2-3 16,-2 2 1-16,-3 0-2 0,-3 1-1 15,-7-1 3 1,-5 0 0-16,-3 1-32 0,-9-6-81 31</inkml:trace>
  <inkml:trace contextRef="#ctx0" brushRef="#br0" timeOffset="70">17174 14740 108 0,'-9'-16'44'0,"9"16"-24"0,-3 0-24 0,3 0 8 0,0 0-2 15,0 0 12 1,0 8 4-16,0-8 6 16,6 0 2-16,3 5-2 15,3-2-1-15,5 0-12 16,10-1-2-16,6-2-2 0,9-2 1 15,2-1 2-15,7 0 4 16,2 1 1-16,7-1-2 16,-1-5 2-16,4 3-2 15,-3-1 0-15,-4 1-7 16,-5 3-2-16,2 4 0 16,-5-7 2-16,-3 8-3 0,-4-1-2 15,-2 1 0-15,-6-1 1 16,-7-2-3-16,-2 3 0 15,-6-3 1-15,-6 0 2 16,-3 0-28-16,0 0-11 16</inkml:trace>
  <inkml:trace contextRef="#ctx0" brushRef="#br0" timeOffset="71">23356 18058 144 0,'0'-13'55'0,"0"26"-30"0,0-21-12 15,0 8 17-15,0 0-2 16,6 0 1-16,0 0-5 16,0-5-3-16,3 5-11 15,3 0 0-15,0-3 3 0,5-2-5 16,7 5-2-16,0-6-3 16,0 6 0-16,6-2 0 15,-1-4 3-15,1 6 1 16,3-5 3-16,3 5-5 15,-1 0-1-15,1 0-2 16,-3 0 1-16,5-3 0 0,-2-2 1 16,3 5 0-1,-6-5 0-15,8 5-2 16,-5 0-2-16,-3 0 3 0,5 0 0 16,-5 0-1-16,-3 5 1 15,3-5 0-15,-6 0 1 16,-1 0 0-16,1 0 0 15,9 0-2-15,-3 0-2 16,-1 0 3-16,-5 0 0 16,-3 0-1-16,0 0 1 0,-3 0-4 15,-7 0-2-15,7 0 2 16,-6 0 0 0,-3 0 3-16,-3 0 1 0,0 0-39 15,-3 5-17-15,3-2-80 16</inkml:trace>
  <inkml:trace contextRef="#ctx0" brushRef="#br0" timeOffset="72">13355 14915 108 0,'0'-3'41'0,"0"0"-22"0,3 3-9 0,-3 0 14 15,3 0 4-15,-3-2 3 16,0-1-10-16,0 0-3 16,-3 1-10-16,0-1 1 0,0 0 2 15,-3 1-6-15,0-1-1 16,0 3 0-16,-6-3 2 15,0 3 1-15,-3-2 1 16,0 2 0-16,3 0 2 16,0 0-3-16,1 2-2 15,-1 1-2-15,-3 0-3 16,0 2-2-16,0 3 1 16,0 5 1-16,0 8 2 0,-3 1-3 15,4 1 0-15,-1 1-1 16,-3 0 0-16,3 8 2 15,-6-3 0-15,3 0 2 16,3 0 1-16,3 3-6 16,1 0 0-16,2-1 1 15,3 4 1-15,0 4 1 0,3-2 0 16,3-2 0-16,0-3 0 16,0 2 0-1,3 0 0-15,6 3-3 16,-3-5 2-16,5 3 1 15,1-1 0-15,-3 3 2 0,3 5 1 16,0 3-4-16,-3 0 1 16,0 0 0-16,-3 3 0 15,-3-3 0-15,-3 5 0 16,-3-2 0-16,-3-3 2 16,-9 2 12-16,-3 4 6 15,-6-12-2-15,1 1 2 16,-1 0-9-16,0-11-2 15,-3-5-5-15,-3-1-3 0,4-4-3 16,2-3 1-16,3-3-26 16,6-8-11-16,6 9-98 31,6-9 27-15</inkml:trace>
  <inkml:trace contextRef="#ctx0" brushRef="#br0" timeOffset="73">12792 16497 76 0,'-18'0'30'16,"15"0"-16"-16,0 0 10 0,3 0 19 0,0 0-6 16,0 0-1-16,0-6-18 15,0 6-6-15,3-2-8 16,6-3 6-16,0 5 3 0,6 0-6 15,0-3-4-15,0 3-2 16,3 3-1-16,0 2 2 16,-1 3 1-16,-2 2-1 15,0 1-2-15,0 0 1 16,-3 2 1-16,-3 0-1 16,6 3 2-16,-3 0 4 15,-3 2 4-15,0 3-4 0,-4 1 1 16,1 7-1-16,-3-3 3 15,0 1-5-15,0-1-3 16,-3-5-1-16,0 6-1 16,0 4 0-16,0 1 2 15,-6 0 1-15,0-6 3 16,1 4-1-16,-1-1 2 16,0 0-4-16,0 5 0 15,3-2-1-15,-3 0 1 16,3 5-4-16,-3-3 0 15,3-2 1-15,-3 2 0 16,0 3 0-16,0-2 2 0,0 4 1 16,3-2 3-1,0-2-3-15,0 4-2 0,0 6 0 16,0-5 1-16,3 2 1 16,3-7 1-16,0 5-2 15,3-3-2-15,0 2-2 16,3 1 1-16,9 0 1 15,0-1 2-15,2-4-1 16,1-4-1-16,0 1 1 16,3-5-1-16,0 4-7 15,3-9 0-15,2-4-26 16,7-13-8-16,0-10-72 16</inkml:trace>
  <inkml:trace contextRef="#ctx0" brushRef="#br0" timeOffset="74">11122 16163 112 0,'-3'6'44'0,"6"-4"-24"0,6 4-19 15,-3-4 11-15,0 1 3 16,6 0 3-16,6-3-3 15,-3 2-1-15,0-2-6 16,0 0 0-16,-1 0-5 16,1-2 3-16,-3-1 0 0,0-2-2 15,-3-3-3-15,-3-3 0 16,0-2 1-16,-3 5-1 16,-3-5-1-16,-3-1 3 0,-3 4 0 15,0 2-4-15,-3 3 1 16,-6 2 6-16,-6 6 6 15,4 2-2-15,-1 6 0 16,3 2 0-16,0 3 4 16,3 7 3-16,3-1 4 15,3-1-9-15,6 3-4 16,3-3-8-16,9 5 0 0,6-7 0 16,0-6 0-16,3-2-5 15,2-9 1-15,1-2-38 16,0-13-14-16,0 0-36 15,3-3-21 1,-4-3 51-16</inkml:trace>
  <inkml:trace contextRef="#ctx0" brushRef="#br0" timeOffset="75">11503 16063 164 0,'-12'-3'63'0,"9"14"-34"0,0-1-19 0,-3-2 17 16,-5 3-7-1,-4 5-1-15,0 5-9 0,3 0-4 16,0 6-3-16,3-1-5 0,3 3 1 16,3-5-39-16,0-6-15 15,3-4-30 1</inkml:trace>
  <inkml:trace contextRef="#ctx0" brushRef="#br0" timeOffset="76">11372 16110 208 0,'-12'-7'79'0,"12"7"-42"0,0 0-32 0,0 0 17 15,0 0-8-15,6 2 0 0,0 9-2 16,3-1 2 0,6 6-7-16,6 0-4 0,0 5 0 15,3-2-2-15,-4-3-1 0,-2-3-19 16,0-3-8-16,0-4-26 15,-3-1-9-15,-3-5-24 16</inkml:trace>
  <inkml:trace contextRef="#ctx0" brushRef="#br0" timeOffset="77">11613 15923 192 0,'-3'-8'74'0,"3"8"-40"0,0 0-33 16,3 2 16-16,0 4 2 16,0 7 3-16,6 13-5 0,-3 6 0 15,0 0-10-15,3 5 0 0,0 0 0 16,0-5-6-16,0 7 0 16,0-2-21-16,-3-5-7 15,3-5-26-15,-3-9-11 16,0-5-21-1</inkml:trace>
  <inkml:trace contextRef="#ctx0" brushRef="#br0" timeOffset="78">11575 16060 236 0,'-9'-2'88'0,"9"2"-48"0,3-11-38 0,3 8 17 0,0-2-8 16,3 0-1-16,11 2-9 15,1-2-2-15,0 0 0 16,3-1-22-16,0 4-9 0,3-4-33 16,-7 6-53-1,-2-2 23-15</inkml:trace>
  <inkml:trace contextRef="#ctx0" brushRef="#br0" timeOffset="79">11807 16068 92 0,'-6'16'35'0,"9"-11"-18"0,0 6 0 0,0-6 14 15,3 8-1-15,0 6 2 16,-3-1-5-16,0-2-2 15,0 0-13-15,0-3-3 0,0 1 1 16,-3-4 0-16,0-4 4 16,0 1-1-16,0-7 2 15,0-2-2-15,0-6 2 16,0-5-8-16,0-3-2 16,3 0-1-16,3 0 2 15,0 3 3-15,5 0 2 0,4-1-5 16,0 1-4-1,3 5-4-15,-3 6-1 0,0 2-29 16,3 0-12-16,0 0-19 16,-1 0-6-16</inkml:trace>
  <inkml:trace contextRef="#ctx0" brushRef="#br0" timeOffset="80">12134 16100 132 0,'-21'-3'52'0,"19"6"-28"0,-16-3-8 16,12 3 16-16,-3-1-4 16,-3 9-2-16,0 2-10 15,3 3-3-15,0 8-7 16,3 2-6-16,3-5-1 0,3 6 1 16,3-6 0-16,3-8-3 0,3-8 2 15,6-10-1-15,3-5 0 16,-3-4-7-16,0-4-4 15,-4-1 7-15,-2 1 2 16,-3 2 12-16,0 3 5 16,-3 2 7-16,-3 3 4 15,0 3-3-15,0 5-3 16,3 8-8-16,3 2-4 0,0 1-3 16,3 2-3-1,3-2-17-15,6-6-6 0,3 3-88 16,-3-8-39-1,14-3 74-15</inkml:trace>
  <inkml:trace contextRef="#ctx0" brushRef="#br0" timeOffset="81">10956 16764 140 0,'-9'19'55'0,"6"-12"-30"0,3 12-16 0,0-11 16 16,3 13-3-1,0 11 1-15,0 0-1 0,6 5 1 16,-1-3-13-16,1 0-3 0,3-2-3 16,0-5-2-16,-3-9-2 15,3 1-2-15,-6-6-1 16,0-5-1-16,-3-8 0 16,-3 0-2-16,-6-8 1 15,0-11 3-15,-6 4 3 16,0-9 0-16,0-8 2 15,0 3 0-15,1-3 3 0,2 0-1 16,3 1 0-16,6-1-1 16,3-3 0-16,6 4 0 15,5 10 0-15,7-3-2 16,0 10-2-16,0 9 1 16,3 8 1-16,-3 10 3 15,-4 6 2-15,-5 2 5 16,-3 0 3-16,-3 5-6 15,-6 1-3-15,-3-1-3 16,-3-7-3-16,-6-1-4 16,0-10 0-16,1 3-18 15,-4-8-8-15,0-3-13 16,9-8-4-16,3-3-20 16,3-2-35-16,9-3 31 15</inkml:trace>
  <inkml:trace contextRef="#ctx0" brushRef="#br0" timeOffset="82">11277 16693 184 0,'-15'5'68'0,"9"0"-36"0,-3 16-20 0,3-7 21 15,0 1-10-15,-6 7-1 16,4 1-11-16,-1 4-2 15,9 2-5-15,0 0-3 0,9-2 2 0,-1-9-2 16,4 1-1-16,0-11-8 16,0-8-5-16,0 0-2 15,0-14 1-15,-3 1 6 16,0 0 2-16,-3-3 4 16,-6-8 1-16,-3 6 3 15,0-4 1-15,-3 4 14 16,0 5 6-16,0 5 2 15,3 10 0 1,3 9-14-16,3 2-9 16,3 0-4-16,0 1 3 15,6-1 1-15,0-3-16 0,3 6-5 16,5-5-24 0,7-8-8-16,0-3-19 15,-3-3-40-15,0-10 31 16</inkml:trace>
  <inkml:trace contextRef="#ctx0" brushRef="#br0" timeOffset="83">11557 16701 160 0,'-12'-8'63'0,"6"8"-34"0,-9 0-12 0,9 8 22 16,0 2-13-16,-6 6-3 0,-6 2-13 16,4 6-4-1,2-3-4-15,3 6 1 0,9-1 0 16,9-2-4-16,3-3 1 15,-1 3-2-15,4-8 0 0,0-5-5 16,0-11-3 0,0-3 1-16,-3-8 3 0,-3-2 1 15,-3-11 3-15,-3 3 1 16,-3-11 1-16,-3-2 0 16,-6-8 0-16,0 2 0 15,-3 0 0-15,3 9 6 16,-6 9 4-16,3 4 6 15,3 5 2-15,9 5-9 16,0 13-3-16,0 11 2 16,3 8 3-16,3 10-4 15,3 3-2-15,0 3-2 16,3-6-3-16,0 1-4 0,3-4 0 16,6-7-29-16,3-5-11 15,-1-17-28 1,4-2-47-16,0-8 28 15</inkml:trace>
  <inkml:trace contextRef="#ctx0" brushRef="#br0" timeOffset="84">11786 16640 200 0,'-30'5'77'0,"21"3"-42"0,-6 5-30 0,10-5 17 16,-4 8-6-16,0 10 1 0,3-2-5 15,3 0-2-15,0 2-6 16,3-4-3-16,3-4 0 16,3-5-4-16,3 1 0 15,6-4-3-15,-4-7-1 0,1-6 1 16,0-7 4-16,0-4 1 16,-3-12 1-16,-6-1-3 15,-3 1 2-15,-6-8 3 16,0-3 1-16,-6-3-1 15,0 0-2-15,0 6 3 16,3 5 2-16,1 2 7 16,-1 11 2-16,3 6-7 15,3 4-2-15,3 17-1 16,3 2 0-16,3 6 2 16,3 7 1-16,2 6-1 0,1 10-1 15,3-2-3-15,0-3-2 16,3-3-10-1,-3-4-4-15,6-7-28 0,3-4-11 16,-1-8-27 0,-2-9-39-16,-3-4 40 15</inkml:trace>
  <inkml:trace contextRef="#ctx0" brushRef="#br0" timeOffset="85">11988 16645 228 0,'-5'0'85'0,"5"3"-46"0,0 10-46 0,2 0 14 16,-2 3-7-16,0 8 2 16,3 0-6-16,-3-3 1 0,6 3-45 15,0-6-21-15,0-2-13 16,3-5-3-16</inkml:trace>
  <inkml:trace contextRef="#ctx0" brushRef="#br0" timeOffset="86">11962 16563 228 0,'-15'-13'88'0,"12"13"-48"0,3 0-51 16,0 0 11-16,0 0-34 15,6 5-10-15,3 0-42 0,0-2-15 16</inkml:trace>
  <inkml:trace contextRef="#ctx0" brushRef="#br0" timeOffset="87">12170 16603 84 0,'-3'-3'33'0,"3"3"-18"0,-3 0-9 0,3 0 9 15,0 0-6-15,0 3-1 16,0 2 5-16,0 8 1 16,0-2 1-16,0 2 1 0,0 8-2 15,0-2 1-15,0 2-8 16,0 0 2-16,0-5 2 0,0-6-4 16,0-4-2-16,0-1 2 15,0-5 2-15,0-13-6 16,0 0-2-16,0-6-3 15,0-2 0-15,3 0 0 16,0 0-2-16,0 5 3 16,3 2 2-16,0 4 0 15,3 2 2-15,3 8 4 16,0 8 4-16,0 2 0 0,-3 4 1 16,-1 2-4-1,1 5-3-15,-3 3-2 0,0-6 0 16,-3 1-2-16,0-6-1 15,-3-5-2-15,0 2 1 16,3-4-37-16,0-12-16 16,0-4-37-1</inkml:trace>
  <inkml:trace contextRef="#ctx0" brushRef="#br0" timeOffset="88">12438 16581 140 0,'-18'-2'55'0,"9"4"-30"0,-15 4-23 16,18-1 14-16,-6 3-1 16,1 5 0-16,2 3-12 15,0 3-4-15,3 4 0 16,3 4 0-16,9-6 1 0,9 0 2 15,-1-2 1-15,1-6-1 16,3-8 1-16,-3-5-2 16,0-5 2-16,0-8 0 0,-3-3 1 15,0 0 0 1,-6 0 0-16,0-2 11 0,-3 4 7 16,-3-4-2-1,-3 5-2-15,3-3-6 16,-3 2-2-16,0 4-4 0,3 5 1 15,0 5-6-15,6 10-3 16,3 9 5-16,5 10 5 16,4 13 5-16,0 0 2 15,-6 11-4-15,-6-2 1 16,-6 2 4-16,-6-6 2 16,-6-4-5-16,-9-9-3 15,-5 3-5-15,-16-16-2 0,-6-2-28 16,1-11-12-16,-4-8-95 31,-6-6-47-31,1-4 83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57:46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15861 5239 128 0,'0'-6'49'0,"3"6"-26"0,0-7-9 15,0-1 15 1,0 2-1-16,3 1 1 16,-3 0 3-16,0 2 5 15,0 0-11 1,0 11-15-16,0 3 3 0,-3 5-1 0,0 5-9 15,-3 5-1-15,0 1 1 16,-3-3 2-16,0-3 0 16,0 0 1-16,0-2-4 15,3-1 0-15,0 1-1 16,3-6 1-16,0-3-2 16,0 1 2-16,0-3 0 0,0 0 1 15,0-3 0-15,0-2 0 16,0-3-2-16,0 0 1 15,6 0 2-15,3-3 2 16,3-2-3-16,3 0-3 16,3-1 0-16,2-2 1 0,7 0-1 31,0 3-1-31,0 0 1 16,0 0-1-16,-4 2-3 15,-2 0 2-15,-3 1 3 16,-3 2 3-16,-3 0-4 15,-3 0-1-15,0 0-13 0,-3 0-5 16,-3 0-17 0,-3 0-7-16,6 0-25 15,-6 0-9-15,0 0-20 16</inkml:trace>
  <inkml:trace contextRef="#ctx0" brushRef="#br0" timeOffset="1">15938 5435 88 0,'-12'0'33'0,"9"2"-18"0,-2-2 2 0,5 0 16 16,-3 0 5-16,3 0 4 0,0 0-10 15,0-2-4-15,0-1-16 16,0 0-3-16,3 1-2 0,2-9 3 15,1 3 1-15,3-5-1 16,6 0 1-16,3-1 0 16,3-1 1-16,0-1 0 31,3 0 2-31,2-3-5 0,-2 1-1 16,6-3-2-16,-3-3 1 15,3 3-2-15,2-1 2 16,4 4-4-16,3-1 0 15,-1 4 1-15,4-1 0 16,3 5 0-16,2 0 2 0,-2 4-1 16,-3-1 2-16,-1 0-2 15,4 0 2-15,0 2-2 0,-1-2 2 16,1 3-2-16,0 0 2 16,-4 0-2-16,1 2 2 15,0 0 0-15,-1 3 1 16,-2 0-7-16,0 0-2 15,2 0 2 1,1 3 1-16,0 2 0 16,-1 1-2-16,7-1 1 15,-6 3 1-15,-4 0-1 16,1 0 2-16,-3 0-2 16,-1 0 2-16,-2-1-2 15,0 1 2-15,3-2-2 16,-1-1-1-16,4 0 1 0,-3 1 1 15,5-1 1 1,-5 3 3-16,3 0-5 16,-3-3-1-16,-4 0 2 15,4 6 1-15,-3-8-1 0,0-1-2 16,-4 1 1-16,7-3 1 16,-3 0-1-16,-1-5 2 0,1 5-2 15,-3-6 2-15,0 4-2 0,-3-1-1 16,-1 0 1-16,1 3 1 15,0-2 1-15,-3-1 3 16,0 0-3-16,-1 1-2 16,1-1 0-16,0 0 1 31,-3 1-1-31,0-1-1 0,-3 1 1 16,-1-1-1-16,1 0 0 15,0 1 0-15,0-1-3 16,0 0 2-16,0 1 3 15,0-4 3-15,-1 1-2 16,1 0-2-16,3-1 0 16,-3 1-1-16,0 0 0 0,3-3 0 15,-1 0 0-15,1 0 2 16,3-3-3-16,-3 1 0 16,3 2 1-1,-6-3 0-15,-1 3 0 16,1 1 0-16,0-1 0 15,-3 0 2-15,3 2-1 16,-3-2-1-16,0 0 1 16,0 3-1-16,-3 0 0 15,2-3 0-15,-2 0 0 0,0 3 0 16,-3-1 0 0,-3 1 2-16,0 2-1 0,-3 1-1 15,0-1 1-15,-3 3-1 16,0 0-3-16,0 0 2 0,0-2-8 15,0 2-2-15,0 0-7 16,0 0-2 0,0 0-16-1,-3 0 14-15,3-6 2 16,-3 1 7-16,3 0 8 16,0 2 3-16,-3-2 2 0,0-1 0 15,0 4 0-15,-3-1 2 16,0 1-3-16,-3-1 0 15,-6 0 3-15,-5 3 3 16,-1 0-2-16,-3 0 0 16,3 0-1-16,3 3 1 0,3 0 0 31,3-1 1-31,3-2-2 0,4 0 1 16,2 0-4-16,3 0-2 15,8 0 2-15,7 0 2 16,6-2 0-16,6-4 2 15,0 1-2-15,0 2 2 16,-1 1-2-16,1-1-1 16,-3 3 3-16,-3 0 0 0,-3 0-4 15,-3 5-1-15,-7 1 5 16,-8 12 14 0,-2-2-1-16,-4 0-7 15,0 0-3-15,-3 2-2 16,0-2 0-16,0 0-2 15,3-3-2 1,0-2-4-16,3-1 0 16,3 1-29-16,0-3-11 15,6 0-21-15,0 0-8 16,3-6-53 0</inkml:trace>
  <inkml:trace contextRef="#ctx0" brushRef="#br0" timeOffset="2">15706 4101 140 0,'-3'-5'52'0,"3"5"-28"0,-3 2-15 16,3 1 16-1,0 5-12-15,-3 8-4 16,3 10 5-16,-3 19 2 0,0 16-7 15,0 5-3-15,0 8 0 16,0 0 3-16,3 3 2 16,3-11-3-16,0-5 0 15,0-11-5-15,0-7-2 0,0-14 0 16,-3-3 1-16,0-10-1 0,0-5-1 16,-3-6-37-16,0-10-17 15,3-11-37 1</inkml:trace>
  <inkml:trace contextRef="#ctx0" brushRef="#br0" timeOffset="3">15697 4167 136 0,'3'-16'52'0,"18"11"-28"0,6-8-17 16,-12 8 13-16,9-3-4 15,11 0 3 1,10-3-4-16,11 3 1 16,4 0-9-16,6-2-6 0,8 2-2 15,9 0 1-15,1 0 2 0,-1-5-1 16,-6 5-1-16,-5 0 1 16,-4 2-1-16,-5 1 0 15,-7 2 0-15,-8 1 0 16,-3-1 0-16,-10 3 0 0,-2 0 0 15,-9 5 2-15,0 3 3 16,-4 3 2-16,-5 10 1 16,-3 11 2-16,-3 13 1 15,0 10 1 1,-3 9 0 0,-3-1 0-16,0 4 0 0,0-1-4 15,3-3 0-15,-3 1-5 0,3-9 0 16,-3-10 1-16,0-5 0 15,0-11-2-15,0-2 1 16,-3-12-15 0,-3-1-5-16,-3-9-40 15,-3-2-17-15,0-6-24 16</inkml:trace>
  <inkml:trace contextRef="#ctx0" brushRef="#br0" timeOffset="4">15694 4868 104 0,'-6'6'38'0,"3"-4"-20"0,3-4 1 0,0 2 16 16,0 0-2-16,0 0 1 0,0 0-13 31,0 0-3-31,6 2-10 16,0 1 4-16,9-3 1 0,0 0 2 15,9-3 4-15,9 1-2 16,11-1-1-16,7 0 0 16,8 1 3-16,4-1-5 15,8-2 0-15,13 2-4 16,-4 0-1-16,6-2 3 0,-5 3 3 15,5-1-4 1,0 0-1-16,-8 3-2 0,-7-2 0 16,-5 2-4-16,-7 0-1 15,-8-3-1 1,-7 3-2-16,-11 0 3 0,-6 0 0 16,-6 0-6-16,-3 0 0 15,-9-3-59 1,0-2-93-16</inkml:trace>
  <inkml:trace contextRef="#ctx0" brushRef="#br0" timeOffset="5">16162 3313 68 0,'-3'-6'27'0,"3"6"-14"0,6 0 7 16,-6 0 16-16,0 0 7 15,0 0 6-15,3 0-11 16,5 6-3-16,-2 2-7 16,0 15 0-16,0 4-16 15,-3 2 0-15,0 0-1 0,0 5-2 0,-3-2 0 0,0-3 1 16,0-5 1-16,0-3-3 16,0 0 0-16,0-5-1 31,0-2 1-31,0-4-2 15,3-2-1-15,-3 0-1 16,6-3 4-16,0 1 0 16,3-4-1-16,3-2-2 15,0-2-1-15,3-1 2 16,3 0-3-16,0 3-2 16,-1 0-3-16,1 0 1 0,0 0 1 15,-3 0 0 1,-3 0 0-16,0 0 2 15,0 0-1-15,-3 0-7 16,0 0-1-16,-3-2-19 16,-1 2-8-16,4-3-18 15,-6 3-7-15,0-3-127 16,9-2 86 0</inkml:trace>
  <inkml:trace contextRef="#ctx0" brushRef="#br0" timeOffset="6">16659 3326 116 0,'3'-11'44'0,"-3"9"-24"0,0-4 3 15,0 1 21 1,0 2-4-16,-6 1-1 16,0-1-9-16,0 3-4 15,-3 0-14-15,0 0-1 0,-3 5 2 16,0 3-5-16,-3-5-2 15,3 2-1-15,3 3-1 16,3 3-7-16,1-3 0 16,5 8-1-16,2-1 2 15,7 1 1-15,3 0 1 16,0 3-3-16,6-1 0 0,0 3 4 16,-3-2 3-1,-3-3 5-15,-3-3 5 0,-9 6 16 16,-9-1-12-1,0-2-4-15,-3-3-6 16,-3 0-1-16,-3-2-6 0,0-8-1 16,3 2-2-16,1 0-2 15,2-5-24-15,3 0-9 16,6 0-21-16,0 0-6 0,6 0-45 16</inkml:trace>
  <inkml:trace contextRef="#ctx0" brushRef="#br0" timeOffset="7">17010 3289 80 0,'3'0'33'0,"-3"5"-18"0,0-2 15 0,0 2 21 0,0 3-10 16,0 8-1-1,0 8-10-15,3 5-2 0,0 0-15 16,-6 0 3-16,3-3 2 0,0 4-4 16,0-4 0-16,0-2-6 15,0-6 0-15,0-2-3 16,0-3 2-16,0-2-4 16,3-3 0-16,-3-3 3 15,0-5 1-15,0 0-1 0,3-5-1 16,0-3-3-16,3-3 1 15,0-2-7-15,3 3 1 16,0-1 1-16,5 3 1 16,4 3-2-16,0 2 0 15,0 6 2-15,0-1 2 16,-3 9-5-16,0-3 1 0,-3 5 3 16,-1 0 4-16,-5-2 8 15,-3 2 2-15,-3-5-1 16,-3 0 2-16,-5 0-8 15,-7 0-2-15,-6-3-3 0,0 1-2 16,0-4-4 0,0-2-2-1,0 0-13-15,7 0-5 0,2-2-12 16,3-1-4-16,0 0-21 16,6 1-7-16,3-1-25 15</inkml:trace>
  <inkml:trace contextRef="#ctx0" brushRef="#br0" timeOffset="8">17227 3516 204 0,'-6'0'77'0,"6"0"-42"0,12 3-43 0,-6 2 10 16,3 1 16-16,0 1 13 15,0 7-5-15,0-1 0 16,0 0-15-1,0 3-4-15,-3-5-3 0,0-1-2 16,3 1 1-16,-4-3-4 16,7-3-28-16,6-5-55 15,-3 0 2 1,0-3-7 0</inkml:trace>
  <inkml:trace contextRef="#ctx0" brushRef="#br0" timeOffset="9">17456 3543 184 0,'-3'0'71'0,"3"8"-38"0,0-6-39 16,-3 9 45 0,0 5-9-16,-2 5 6 0,-7 0 2 15,-6 6-21-15,0-1-1 0,3 1 1 16,0 4-9-16,0 1-2 16,6-3-4-16,0-5-2 15,3-6-6-15,0-4-4 16,4-6-27-16,2-11-12 0,2-8-31 15,10-2-52 1,6-8 31-16</inkml:trace>
  <inkml:trace contextRef="#ctx0" brushRef="#br0" timeOffset="10">17540 3307 192 0,'3'-13'71'0,"0"13"-38"0,12-5-32 0,-9 10 14 0,-6-5 5 16,3 3 7-16,0 7-1 15,-3 9 2-15,2 10-16 16,-2 3 0-16,0-1-1 0,3 1-6 16,-3 5-1-16,0-2-2 15,0-4 1-15,0-4-2 16,3-1 2-1,0-5-20-15,-3-5-8 16,0-2-170 0,-9-7 68-1</inkml:trace>
  <inkml:trace contextRef="#ctx0" brushRef="#br0" timeOffset="11">17442 3490 252 0,'-6'-11'96'0,"12"14"-52"0,5-3-54 0,-5 0 16 16,3 0 9-16,3 0 10 15,3-3-9-15,6 1-1 16,6-1-9 0,0 0-11-16,-1 3-1 0,4-2-36 15,-3 2-14-15,-3 0-31 16,-3 0-39-1,2 2 43-15</inkml:trace>
  <inkml:trace contextRef="#ctx0" brushRef="#br0" timeOffset="12">17772 3503 176 0,'-3'5'68'0,"3"3"-36"0,0-5-24 0,0-3 18 16,3 5-4-16,0 1 1 16,6-1-1-16,0-3-2 15,6 1-10-15,0 0-2 0,-1-3 2 16,1 0-4-16,0-3 2 0,0-2-5 15,0 0-2 1,-3-1 0-16,-3-2 1 0,-3 0 1 0,0 3 1 16,-6-8-5-16,-3 5-1 15,-6-3-4-15,-3 3 1 16,-12 6 1-16,0-1 2 16,0 3 1-16,4 3 1 15,-1 2 0-15,0 6 2 31,3 2 8-31,3 3 5 0,3 2 8 16,3 6 6-16,6-3-5 16,6 3 0-16,9-3-7 15,6-2-2 1,9-3-12-16,3-1-1 0,2-4-2 16,1-6 2-16,6-2-12 15,-3-6-3-15,-4-2-40 0,-2 0-16 16</inkml:trace>
  <inkml:trace contextRef="#ctx0" brushRef="#br0" timeOffset="13">7393 3604 108 0,'-12'-3'44'0,"-3"3"-24"0,3 0-4 0,3 0 18 16,0 0-5-16,-3 3 0 15,0 7-12-15,-3-4-5 0,1 7-7 16,-4 8 1-16,0 8 3 0,3 16-5 15,3 3 0-15,3-1-4 16,6 1-3-16,6-3-1 16,9-8 0-16,6-5 3 15,12-11 0-15,5-5 5 16,1-11 5-16,3-13-3 0,-1-5 2 16,1-8-1-16,-6-8 3 15,-9-9 4-15,-6 4 3 16,-7-3 0-16,-5 0-1 15,-12 3-4-15,-2 2 0 16,-1 3-3-16,-6 5 0 31,3 5-3-31,-3 6-1 0,3 5-10 16,3 3-4-16,3 5-22 16,6 0-7-16,6 5-23 15,6 3-9-15,9 0-22 16</inkml:trace>
  <inkml:trace contextRef="#ctx0" brushRef="#br0" timeOffset="14">7905 3635 160 0,'-12'-2'60'0,"9"2"-32"0,-9 2-28 15,6 4 13-15,-12 7-3 0,-3 11 4 16,0 13-3-16,1 13 1 16,-1 3-7-16,9 5 4 0,9 0 1 15,6-5-3-15,15-5-2 16,5-6 4-16,4-13 2 16,6-13 0-16,6-13 3 15,-4-11-1-15,1-16 2 0,-3-8-6 16,-6-5-3-16,-7-13 1 15,-5 0 2-15,-9-3 0 16,-6 5 0-16,-3 6-5 0,-6-3-1 16,-2 11-1-16,-4 4 1 15,0 9-7-15,0 11-1 32,0 2-18-32,3 8-5 0,3 5-24 15,3 6-6-15,6-1-43 16</inkml:trace>
  <inkml:trace contextRef="#ctx0" brushRef="#br0" timeOffset="15">8524 3712 156 0,'-3'0'57'0,"3"8"-30"0,-6 8-23 0,3-5 13 16,-3 20-4-16,0 4 0 16,0 4-1-16,0 12 2 15,9-1-7-15,0-2-2 0,3-6 1 16,3-2 3-16,3-9 2 15,6-10 6-15,2-10 1 0,7-14 2 16,3-10 0-16,3-11-9 16,-6-7-4-16,-7-9-2 15,-8-2 1-15,-9-3 1 16,-9 0 1-16,-6 2 0 16,-5 6 0-16,-4 5 0 15,-3 9 0-15,0 7-7 0,3 8-2 16,-6 8-11-16,4 5-5 15,2 6-18-15,6 5-5 16,9 7-8-16,3-4-2 16,9-3-46-1</inkml:trace>
  <inkml:trace contextRef="#ctx0" brushRef="#br0" timeOffset="16">8905 3731 156 0,'-21'16'57'0,"15"2"-30"0,-3 40-29 0,3-34 11 16,0 10 14-16,0 9 9 0,0 2-3 16,6 2-2-16,3-2-15 15,3-8-5-15,9-7-1 0,3-9 12 16,3-8 6-16,3-16-1 15,2-10 0 1,4-16-3-16,-3-3-3 16,-6-10-1-16,-9-11 3 0,-9-3-5 15,-9 1 0-15,-6 5-8 16,-3 10-2-16,-9 5-2 16,-3 9-2-16,0 10-24 15,1 3-11-15,2 10-44 16,3 11-19-16,6 0-24 15</inkml:trace>
  <inkml:trace contextRef="#ctx0" brushRef="#br0" timeOffset="17">9765 3670 200 0,'-9'-6'74'0,"3"6"-40"0,-9 8-31 0,9 0 15 16,-6 8-9-16,-6 16-3 15,-8 13 1 1,-1 3 0-16,6 10-3 16,6-3 4-16,6 1 4 0,6-3-6 15,18 0-1-15,6-11 1 16,6-13 3-16,3-13 11 0,2-11 5 0,1-13-2 16,0-13 0-16,0-13-8 15,-4-6-2-15,-8-13-3 31,-6-2-1-31,-9-6-3 0,-9 5 1 16,-3 9-2 0,-9 2 0-16,-3 10-6 0,-3 6 1 0,-2 11-22 15,-1 7-10-15,3 6-15 16,3 10-6-16,3 8-20 16,9 3-8-1,3-3-12-15</inkml:trace>
  <inkml:trace contextRef="#ctx0" brushRef="#br0" timeOffset="18">9964 3762 124 0,'0'19'49'0,"0"13"-26"0,0 18-16 0,0-29 15 16,3 3 4-16,0 10 5 15,3-2-11-15,3 0-4 0,3-3-9 16,0-3 2-16,15-7 3 0,0-6 11 16,2-8 8-16,4-7-3 15,-3-9-2-15,-3-5-6 0,-3-5-2 16,-7-8 1-16,-11 0 2 16,-6-11-5-16,-9 1-1 15,-5-1-7-15,-10 3-3 16,-6 5-9-16,-3 6-5 15,3 4-15-15,4 9-7 16,2 8-39-16,6 8-15 0,9-1-35 16</inkml:trace>
  <inkml:trace contextRef="#ctx0" brushRef="#br0" timeOffset="19">10813 3662 208 0,'-21'10'79'0,"12"1"-42"0,-12 13-43 0,9-8 12 15,-3 15 5-15,-3 6 7 16,4 6 0 0,2 4 1-16,6-2-10 15,6 0-3-15,6-2 0 0,12-1-3 16,5-8-2-16,7-7 11 15,9-11 4-15,5-14-2 16,7-9 0-16,0-7-6 16,-10-10 0-16,-5-2 1 15,-9-11 2-15,-9-11 3 0,-9 3 4 16,-12-2-4-16,-12 2 2 16,-9 5-5-16,-3 8 1 0,-3 6-14 15,1 7-3-15,-4 6-18 16,6 8-8-16,6 5-19 15,3 5-6-15,7-2-27 16,8 2-11-16,3-5 2 16</inkml:trace>
  <inkml:trace contextRef="#ctx0" brushRef="#br0" timeOffset="20">11212 3712 208 0,'-21'13'77'0,"9"9"-42"0,3 22-43 0,9-14 10 0,-3 4 10 31,0 8 6-31,3 1 9 16,0-1 4-16,9-2-17 15,3-1-1-15,3-7-2 0,6-8 0 0,5-11 3 16,7-10 4-16,6-11 1 15,2-8-4-15,-2-8-1 16,-6-5 5-16,-9-11 5 16,-9-5-4-16,-9-5 0 0,-18 0 4 15,-6 5 2-15,-9 5-9 16,-3 8-5 0,0 9-27-16,4 7-10 15,-1 8-37-15,6 5-15 16,-3 3-85-1</inkml:trace>
  <inkml:trace contextRef="#ctx0" brushRef="#br0" timeOffset="21">2249 13539 208 0,'0'-13'79'0,"0"10"-42"0,3 6-23 0,-3-3 31 15,3 18-14 1,6 19-3-16,-9 16-3 16,3 18-14-16,0 22 2 0,-3 13 3 0,0-8-4 15,3 0-2 1,0-6-1-16,0-2 1 16,6-10-5-1,-3-14-3-15,-3-13 1 16,0-11 2-16,0-10-22 15,-3-8-10-15,0-11-14 0,0-8-4 16,0-10-64 0,-3-24-51-16,-3-6 64 15</inkml:trace>
  <inkml:trace contextRef="#ctx0" brushRef="#br0" timeOffset="22">2207 13576 176 0,'-8'-6'66'0,"11"6"-36"0,8-2-37 16,-2 2 10-16,3-3 3 15,6 1 4-15,12-1 8 0,9 0 6 16,5 3-13 0,1 0 10-16,11 0 5 0,7-2-3 0,11 2 1 15,4 0-9-15,2 0-4 16,6-3-4-16,4 0-2 16,2 1-1-16,6-1 2 15,-5 0 3-15,5-2 2 16,0 0-1-16,0 0-1 15,-3-1-3-15,1 1 1 0,2 0-4 32,3-1-2-32,-6 1 0 0,-2 0 1 15,2-1-1-15,3 1-1 16,-3 0 1-16,-2 0-1 16,-4 2 0-16,6 0 2 15,-3 3-1-15,1 0 2 16,-7 3-2-16,-3 0-1 15,-5-1 1-15,-1 1-1 16,1 2 0-16,-4-2 0 16,-3 2 2-16,4-2 1 15,-7-1-1-15,1-2 1 16,2 0-2-16,-5 0 2 16,5 0-2-16,-11 3-1 15,-7 0 3-15,-11-1 0 16,-9 1-1-16,-10 2 1 0,-5-2-11 15,0 2-4-15,-6 1-16 16,0 1-5-16,0 4-18 16,0 8-8-16,0 4-61 15,0-1-27-15,-3-4 77 16</inkml:trace>
  <inkml:trace contextRef="#ctx0" brushRef="#br0" timeOffset="23">6181 13639 264 0,'-3'-21'101'0,"6"8"-54"0,3 8-59 16,-3 10 15-16,0 3-7 15,3 5 2-15,-3 0 12 16,0 6 6-16,0 7-8 16,-3 6 7-16,0 13 4 0,-3 13-4 15,0 19 0-15,0 2-7 16,0 1 0-16,0 2-5 15,3-3 0-15,3 3-1 32,0-10 1-32,3-12-2 0,0-9 2 0,3-9-18 15,-3-8-4-15,0 1-26 16,-3-6-9-16</inkml:trace>
  <inkml:trace contextRef="#ctx0" brushRef="#br0" timeOffset="24">2422 14732 124 0,'-12'-11'46'0,"18"14"-24"0,-6-6-10 16,0 3 16-16,0 0-7 16,0 0 0-16,0 0-1 15,0-5 0-15,6 5-11 16,0-3 6-16,3 1 4 0,6-1-4 15,5-2 2-15,4 0-1 0,9 2 2 16,12 0-6-16,11 3 1 16,13 3-2-16,-4 0 3 15,7-1-1-15,8 1 0 0,6 0-5 16,4-1 0-16,-4 1-1 16,0-1 1-16,6-2-4 31,1 0-1-31,-4-2 1 0,0 2 0 15,-2 0-2-15,-1 0-2 16,0-3 1-16,-8 3 1 16,-1-2 1-16,-6 4 3 15,-2-2-3-15,-1 0-2 16,4 0 0-16,-4 0 1 16,-2-2-1-16,2 2-1 15,1-6-2-15,-1 4 1 0,1-1 3 0,2 0 3 16,-2 1-2-16,-1 2-2 31,-3 0 0-31,-2-3-1 0,-3 0-3 16,2 3 0-1,4-2 2-15,-4 2 2 0,15 0 0 0,-2 2 2 16,-4-2-2-16,-8-2-1 16,-7 2 1-16,1 0-1 0,-1-3 0 15,-2 0 0-15,-6 1 4 16,-1 2 5-16,-5-5-5 15,0 2-2-15,-7-2-1 32,-2-1-1-32,-3-2-7 0,-6 3 0 15,-1 0-28-15,1-1-9 16,-3 1-40-16,6 0-14 16</inkml:trace>
  <inkml:trace contextRef="#ctx0" brushRef="#br0" timeOffset="25">11024 12885 148 0,'0'-2'57'0,"3"-1"-30"0,0 8-29 16,0 1 11-16,3 4 7 15,0 6 7 1,0 10-3-16,3 14-2 0,0 16-10 15,-3 10-3-15,0 3-1 0,0 5 0 16,0-6 0-16,-1 1 0 16,-2-5 0-1,3-9-5-15,0-7-1 0,0-11-50 16,0-5-20-16,0-14-8 16</inkml:trace>
  <inkml:trace contextRef="#ctx0" brushRef="#br0" timeOffset="26">11396 12785 108 0,'86'-11'44'0,"-41"14"-24"0,32-3-15 0,-38-8 13 31,15-3-4-31,17 6 0 0,13 0-4 15,8-6-1-15,12 3-5 16,3-2-3-16,15-1 0 0,6 0 1 16,6 1 3-16,3-3 2 15,0-1 3-15,-3 4-1 16,9-3 2-16,0-1-2 16,3 4 2-16,-1-1-6 0,4 1-3 15,0 2-1-15,3 0 1 0,3 0-1 16,-7 2-1-16,7 1 1 15,0 0 1-15,-3 0 3 16,9-1 4-16,-4 1-4 16,-2 0-1-16,9 2-2 31,0-5 1-31,5 3-2 0,-2 0-1 16,-3-1 3-16,2 4 0 15,1-1-4-15,-3-5 1 16,2 0 0-16,4 5 2 15,-9-2-3-15,2 0 0 16,1 2 3-16,-3 3 1 16,0-2-1-16,-7 7 1 0,7-8-4 15,0 8 0 1,29-7 3-16,-8-1 1 16,-6 1-4-16,-7 2 1 15,-5-3 0-15,0 0 0 16,-7 3 0-16,4-2 2 15,0-1-1-15,-6 3-1 16,5-3 1-16,-5 3-1 0,-3 0-3 16,12-2 2-16,-10-1 1 0,-2 3 2 0,3-3-1 15,-3 1-1-15,-6 2 5 16,0-3 1-16,-4 0 0 16,-5 3-1-16,3 0-1 31,-3 0 2-31,0 0-1 0,-12 0 0 15,3 0-3-15,-6 0 1 16,-12 3-2 0,-6-3-1-16,7-3 1 0,-13 3-1 0,-6-2 2 15,-12-1 1-15,-14 0 5 32,2 1 3-32,-14-1-2 0,3 1 0 0,-4-4-3 15,-5 1-1-15,-7 0 1 16,-8 2 1-16,-3 0-1 15,0-2-1-15,-9 2-1 16,-7 1 0-16,-2-1 0 16,-3 1 0-16,-3-1 0 15,0 3 0 1,-6 0-2-16,0 0-2 16,0 5-4-16,0 8 0 0,-6 14-3 15,0 7 2-15,-3 19 3 16,-3 27 1-16,-2-1 1 15,5 8 0-15,0 3 0 16,6-8 2-16,3 8-10 16,0-10-4-16,3-14-38 0,0 5-18 15,-9-15-50 1</inkml:trace>
  <inkml:trace contextRef="#ctx0" brushRef="#br0" timeOffset="27">11158 13772 124 0,'-3'-11'49'0,"6"8"-26"0,3-2-27 0,3 5 10 16,6-3-5-16,-3 1-1 15,3-1-2-15,-4 0 1 16,4 1 12-16,3-1 7 0,3 3 2 15,3-2 0-15,3 2-4 16,8 0-2-16,1 0-8 16,6 0-2-16,11 0 2 0,7 0 3 0,8 0 2 15,7 0-3-15,5 0 0 16,3 0-3-16,7-3 0 16,2 0 3-16,0 1 3 15,7-4-2-15,5 1 2 0,3 0-2 16,3-1 0-16,6 1-3 15,0 0-1-15,-3 0-1 16,3-1 0-16,0 1-5 16,4 2-1-16,-1 1 1 31,-9 2 2-31,3 0-2 0,0 0 0 16,-3 0 3-16,-3 0 1 15,3 0-1-15,0-8-2 16,-2 2 1-16,-4 6-1 15,-3-5 0-15,6 0 0 16,0-6 0-16,-2 3 0 16,20 6 0-16,-3-9 0 0,-3 3 0 15,-6 3 0-15,0 2 0 16,3-2 0-16,6 2 0 16,3 3 2-16,-3-2-1 15,3-1-1-15,0 0-2 16,0 3 1-16,3-2 1 15,3 2 0 1,-3 0 2-16,-3 0 1 16,9-3-4-16,0 0 1 0,3 3 0 0,6 0 0 15,0-2 0-15,-1 2 0 16,4-3 0-16,0 0 0 16,0 1 0-1,3-1 0-15,0 1 0 16,-3-1 0-16,-1 0-3 15,1 1 2-15,0-1 3 0,-6-2 3 16,3-1-4-16,-6 4-1 16,-3-1 0-16,9-2 2 15,-6 2-3-15,-1 1 0 16,1-1 1-16,-3 0 0 16,-9 1-3-16,0-1 2 0,6-2 1 15,0-1 0-15,-6 1 0 16,6-3 2-16,-3 0-1 15,3 0 2-15,-12 3-4 16,3-3 0-16,3 3 5 16,-9 2 2-16,-2 0-2 0,5 1-1 31,3-1-1-31,-6 0-2 16,-6-2 1-16,6 3 1 0,0-1-3 15,-6-2 0-15,-6-1 7 16,9 4 4-16,-5-1-3 15,-10 3-2-15,-9-5-2 16,-14 5-3-16,-4-3-8 16,-11 0-3-16,-19 3-113 15,-11-13-60-15,-12-8 84 16</inkml:trace>
  <inkml:trace contextRef="#ctx0" brushRef="#br0" timeOffset="28">11226 12168 140 0,'-23'-10'52'0,"20"7"-28"0,-18 0-13 16,15 3 15-16,0 0-3 16,-3 3-2-16,0 2-3 15,-3 3-1-15,0 5-9 16,-3 9-3-16,3 9-1 0,1 9 0 15,2 5 2-15,6 0-3 16,6-5 0-16,6-3-1 0,5-8-2 31,13-5 3-31,3-8 2 16,3-9 0-16,2-9 0 16,1-11-3-16,-3-6-2 0,-6-2 3 15,-6-3 0-15,-7-13 7 16,-8 3 6-16,-9-1 1 15,-6 1-1-15,-5 5 3 16,-4 5 0-16,-6 5-6 0,-3 6-3 16,3 8-10-16,1 2-5 15,5 6-11-15,3 2-2 16,6 3-15-16,6 3-7 16,9-1-36-16,9 6-13 15,3-3 0 1</inkml:trace>
  <inkml:trace contextRef="#ctx0" brushRef="#br0" timeOffset="29">11631 12274 188 0,'-18'0'71'0,"15"19"-38"0,-3-1-41 0,4-7 12 16,-7 5-2-16,-3 2 3 0,-3 1 2 0,3-1 3 15,0 3-5-15,3-2-3 0,0-6-1 16,0 3-12-16,-3-3-5 16,0-8-69 15</inkml:trace>
  <inkml:trace contextRef="#ctx0" brushRef="#br0" timeOffset="30">11485 12282 184 0,'-3'0'71'0,"6"3"-38"0,3 10-41 0,0-3 12 0,0 1 11 16,3 0 7-16,3 2-2 16,3 5 1-16,0 1-12 15,6-1-3-15,-3 4-2 0,2 1-2 16,1-4-2-16,-3-3-10 15,-3-11-6-15,0 0-87 16</inkml:trace>
  <inkml:trace contextRef="#ctx0" brushRef="#br0" timeOffset="31">11801 12136 140 0,'0'-7'55'0,"0"4"-30"0,0 3-25 0,0 0 13 32,0 0 11-32,0 8 9 15,0 5 0-15,0 6 1 16,0 15-19-16,0 3-2 0,0 3-2 16,3-1-6-16,0-2-1 15,3 0-2-15,3-5 1 0,9-8-4 16,5-5 0-16,4-4-32 15,0-4-15-15,0-8-56 16</inkml:trace>
  <inkml:trace contextRef="#ctx0" brushRef="#br0" timeOffset="32">12093 12179 188 0,'-21'-16'71'0,"18"13"-38"0,-6 1-28 16,6 2 19-16,0 2-4 15,-3 1 0-15,0 5-2 16,-3 2-1-16,3 6-9 31,0 11-1-31,3-1 3 0,3 6-6 0,6 0 0 16,6-3 2-16,9-8 1 16,0-2 1-16,3-6 2 15,2-5 1-15,1-3 1 16,0-5 2-16,-3-5 2 15,-6-6-1-15,-6-7 1 16,-7-6-4-16,-5-3 0 0,-5-4-7 16,-7 4-3-16,-3 1-1 15,0 4 1-15,-3 7-8 16,-6 1-1-16,3 6-16 16,6 3-8-16,4 0-10 15,5 2-4-15,9 1-14 16,8-1-3-16,1 0-37 31</inkml:trace>
  <inkml:trace contextRef="#ctx0" brushRef="#br0" timeOffset="33">12310 12126 156 0,'-3'3'57'0,"0"2"-30"0,-3 8-27 15,6-2 10-15,-3 4 5 0,3 9 4 0,3 5 6 16,3 1 2-16,12-1-14 15,3 0 3-15,5-3 2 16,4-5-2 0,12-7 1-16,0-9 4 0,2-8 3 15,-5-5-3 1,-6-8-1-16,-7-7 4 0,-8-7 5 16,-9 1-3-16,-9 0-1 15,-9 3-9-15,-9 2-5 16,-5 3-6-16,-1 5-4 15,0 3-25-15,0 5-9 16,-3 3-45-16,10 5-17 16</inkml:trace>
  <inkml:trace contextRef="#ctx0" brushRef="#br0" timeOffset="34">17177 12562 120 0,'6'-8'46'0,"0"6"-24"0,-3-1-8 0,-3 3 15 16,0 0-3-16,0 0-1 15,0 0-7-15,0 0-3 16,5 5-9 0,1 6 5-16,0 8 4 0,0 12 6 15,-3 17 2-15,0 10-4 0,3 6-1 0,-6 7-4 32,0 6 1-32,0 5-8 15,0-3-2-15,0-7-1 16,3-6 0-16,0-11 0 0,0-7 2 15,0-8-3-15,-3-6 0 16,0-7-8-16,0-6-2 16,0-5-25-16,0-6-9 15,3-5-83-15</inkml:trace>
  <inkml:trace contextRef="#ctx0" brushRef="#br0" timeOffset="35">20231 12549 108 0,'-6'-8'41'0,"6"8"-22"0,0-5-9 0,0 5 12 0,0 0-1 16,3 0-1-16,0 0 1 15,-3 0-1-15,0 0-11 0,6 3-3 16,-1 2-2-16,4 8 6 0,0 11 6 15,0 21 7-15,-9 10 3 16,0 9-2-16,6 7-3 16,-9 1-9-16,3 5-3 15,0-1-1-15,6-7 2 16,-6-5-3 0,3-9-2-16,0-7 0 15,0-11-1-15,0-5-9 16,0-6-4-16,0-5-42 15,0-5-16-15</inkml:trace>
  <inkml:trace contextRef="#ctx0" brushRef="#br0" timeOffset="36">13974 12703 144 0,'3'-27'55'0,"0"25"-30"0,3-4-16 0,-3 6 16 16,3-2-10 0,-3-1-1-16,3 3-4 0,0 3 1 15,0 2-6-15,-1 11 10 0,1 16 7 16,-3 7 2-16,0 14 3 16,-3 11-11-16,0 12-4 15,0 4 1 1,0-1 2-16,3-10-6 15,3-3-1-15,0-8-2 16,3-5-1-16,0-8-10 0,0-8-4 16,6-5-39-16,-3 0-17 15,3-8-50 1</inkml:trace>
  <inkml:trace contextRef="#ctx0" brushRef="#br0" timeOffset="37">12771 12750 132 0,'0'-18'52'0,"0"18"-28"0,3 2-22 0,-3-2 23 16,3 16-7-1,0 8 5 1,0 10 2-16,0 6-13 16,0 8 9-16,3 10 2 0,0 13 0 0,0 4 0 15,6-9-10-15,-3-3-5 16,3-5-5-16,0-5 0 15,-3-5-2-15,0-6 2 16,-1-7-24 0,1-9-11-16,3-7-80 15</inkml:trace>
  <inkml:trace contextRef="#ctx0" brushRef="#br0" timeOffset="38">15644 12660 128 0,'-6'-8'49'0,"3"6"-26"0,3-1-18 15,0 3 13-15,0 0-1 16,0 0-1-16,0 0 0 16,0 0 0-16,0 0-8 15,3 8-1-15,0 16 0 0,3 10 14 16,3 9 6-16,-3 15 0 15,0 8-2-15,-1 11-9 16,4-1-3-16,0-2-5 16,3-5 0-16,-3-8-5 15,-3-11-2-15,0-5-16 16,-6-8-7-16,-3-2-36 0,0-9-12 16,0-5-30-1</inkml:trace>
  <inkml:trace contextRef="#ctx0" brushRef="#br0" timeOffset="39">18772 12528 176 0,'-3'-8'66'0,"3"8"-36"0,-3 3-37 0,3-3 10 15,0 8 3-15,3 8 6 0,-3 15 18 16,3 20 8-16,-3 12-19 16,0 6 7-16,0 8 2 0,-3-1-11 31,-3 1-2-31,6-6-9 0,0-4-2 15,3-12-4 1,0-5-1-16,3-12-28 16,0-7-10-16,6-7-82 15</inkml:trace>
  <inkml:trace contextRef="#ctx0" brushRef="#br0" timeOffset="40">21886 12549 148 0,'0'-5'55'0,"0"5"-30"0,3 0-29 16,2 0 8-16,1 0-7 16,-3 0 2-16,-3 0 12 15,3 3 7-15,0-1-9 16,0 6 6-16,0 5 3 0,0 9 3 15,-3 17 4-15,0 11-2 16,-3 11 0-16,0 3-10 16,0 2-3-16,3 3-6 0,0 0-1 15,3-6 1-15,0-7 0 16,0-9-2-16,-3-7-2 16,6-6-24-16,0-5-11 15,3-10-75 1</inkml:trace>
  <inkml:trace contextRef="#ctx0" brushRef="#br0" timeOffset="41">22299 12023 92 0,'3'-24'35'0,"0"21"-18"0,-3-7 4 0,0 7 17 16,0-2-3-16,0-1 0 15,-3 1-5 1,0 0 1-16,0 2-17 16,-3 1 3-16,-3 4 3 0,-2 3-11 15,-4 6-2-15,0 10-3 16,3 0 2-16,0 6-3 16,6 5-2-16,3 2 0 0,6-2 1 15,9-1 1-15,6-4 3 16,3-6-1-16,2-10 2 15,4-3 0-15,-3-11 3 16,0-8-1-16,0-7 0 16,-4-6-3-16,-5-2-1 15,-3-3-1-15,-9-3 2 0,-6-3 1 16,-6 4 1-16,-3 4 4 16,-2 3 5-16,-7 6-7 0,6 5-3 31,-3 5-7-31,0 5-2 0,9 3-15 0,3 5-6 31,3 3-26-31,6 0-11 16,6 0-37-1,15 3-46-15,0-6 47 16</inkml:trace>
  <inkml:trace contextRef="#ctx0" brushRef="#br0" timeOffset="42">22683 11978 180 0,'-6'0'68'0,"6"0"-36"0,0 8-26 15,0-6 28 1,-9 17-7-16,0 2-9 16,-2 0-6-16,2 3-7 15,-3 0-4-15,0 0 0 0,3-3-4 16,0-5 2-16,-3-3-26 15,3-3-11 1,3-2-58 0</inkml:trace>
  <inkml:trace contextRef="#ctx0" brushRef="#br0" timeOffset="43">22505 12020 228 0,'-3'-3'88'0,"6"3"-48"0,3 6-45 0,-6-6 26 15,12 10-6 1,2 3 0-16,1 3-2 16,0 6-7-16,0 1-4 0,3 4 1 15,3-3-2-15,0-3-1 16,-1-3-8-16,1-4-3 16,-3-7-43-1,0-4-19-15,6-6-24 16</inkml:trace>
  <inkml:trace contextRef="#ctx0" brushRef="#br0" timeOffset="44">22865 11927 220 0,'-9'-8'85'0,"3"11"-46"0,6-3-41 0,0 0 14 15,0 8 3-15,0 5 4 16,0 3 0-16,-3 5-2 15,0 3-9-15,3 0-5 0,3 2 0 16,0 1-2-16,3-1 2 16,0-4-9-16,0-4-3 15,3-5-37-15,0-5-15 16,0-3-44 0</inkml:trace>
  <inkml:trace contextRef="#ctx0" brushRef="#br0" timeOffset="45">22999 11986 184 0,'-24'2'68'0,"24"6"-36"0,-3 3-33 15,3-1 12-15,0 4 8 16,0 1 7-16,0 7-2 16,0-1 0-16,9 0-13 15,6 0-4-15,0-5-1 0,3-3 1 16,2-5 3-16,4-8-1 0,3-8 0 15,-3-2-5-15,-3-4-1 16,-4-4-1-16,-5-3 1 16,-9-3-2-16,-9 0 2 15,-5 0 2-15,-4 3 2 16,-3 3 1-16,-6-1 0 0,3 3-4 31,0 6-3-31,6-1-18 0,1 3-9 16,11 3-48-16,6 0-22 15,11 2-8 1</inkml:trace>
  <inkml:trace contextRef="#ctx0" brushRef="#br0" timeOffset="46">23231 11792 264 0,'-9'0'101'0,"12"0"-54"0,-3 3-50 0,0-3 19 0,9 3-3 0,-3-1 2 32,9 1-8-32,3 0-4 15,2-3-2-15,4-3-1 0,0 0 0 0,6-2-5 0,-6 0 1 16,2 0-3-16,-5-1 0 16,-6 1 4-16,0 2 3 15,-9 1-1-15,3 4-2 16,-9 6 2-16,-3 16 2 15,-3 5 2 1,0 8 3-16,-3-2-1 0,0 2 2 16,3-3-4-16,0-2-2 15,0 0-3-15,6-3 1 16,0-6-21-16,0-4-10 16,0-3-88-1</inkml:trace>
  <inkml:trace contextRef="#ctx0" brushRef="#br0" timeOffset="47">23371 12002 300 0,'-9'-6'112'0,"12"6"-60"0,9-2-61 16,3-1 20-1,0-2-8-15,11-1 3 16,-2 4-3-16,6-4-2 15,9 4 0-15,-7-1-59 0,-2 3-25 16,-3-3-33 0</inkml:trace>
  <inkml:trace contextRef="#ctx0" brushRef="#br0" timeOffset="48">17811 12861 128 0,'-30'-8'49'0,"39"6"-26"0,-18 7-23 0,6-5 13 15,-3 3 6-15,-3 2 8 16,-3 0 3-16,0 1 4 16,-3 2-18-16,0 5-7 0,1 5-2 15,2 3-2-15,0 3 2 16,3 5-2-1,3 3 2-15,3 13 0 16,6-3 3-16,9-4 1 16,6-4 3-16,8-5-5 15,7 0-3-15,0-13 3 0,0-8 4 16,-4-8-1-16,1-8 1 16,-6-8-5-16,-6-8 0 15,-6 0 1-15,-3-2 5 16,-9-3-2-16,-3 0 1 0,-6 2-1 15,0 1 2-15,-9 5-5 16,3 2-3-16,3 3-14 16,3 6-38-1,3 2-7-15,9 5-17 16,6 1-4-16,3 4-37 16</inkml:trace>
  <inkml:trace contextRef="#ctx0" brushRef="#br0" timeOffset="49">18180 12869 228 0,'-6'-5'88'0,"6"8"-48"0,3 2-47 16,0 3 16-16,-3 13 18 15,0 3 14-15,0 5-3 16,3 5-2-16,0 1-20 15,0 10-8-15,0-3-1 0,3-2-4 0,0-6 0 16,-1-5-19-16,7 0-9 0,0-7-62 16,6-9-83 15</inkml:trace>
  <inkml:trace contextRef="#ctx0" brushRef="#br0" timeOffset="50">19263 12861 156 0,'-3'-10'60'0,"6"10"-32"0,-6 0-11 15,3 0 20 1,-3 0-10-16,-3 2-3 16,0 4-14-16,-6 2-4 0,1 8-4 15,-4 7 1-15,0 6 0 0,3 6 3 0,6 2 3 31,3 0-4-31,12 3-1 16,6-6 11-16,3-5 5 0,5-8 1 16,1-10-1-16,9-11-4 15,-3-8-2-15,-1-8-6 16,-2-2 0-16,-6-6 4 16,-6 0 2-16,-6 0 1 15,-9-10 1-15,-6 7 0 0,-9 1 3 16,-3-1-7-16,3 9-2 15,0 2-14-15,1 5-5 16,2 1-29-16,3 2-11 16,6 5-34-16,3 3-14 15,9 6-26 1</inkml:trace>
  <inkml:trace contextRef="#ctx0" brushRef="#br0" timeOffset="51">19537 12864 200 0,'-18'-5'77'0,"15"2"-42"0,0 0-12 0,3 3 24 0,3 0-18 16,3-2-5-16,6-1-13 15,3 1-5 1,9-1-3-16,3 3-3 0,-4 3 1 16,-2 2-6-16,0 8 1 0,-3 6 2 15,-9 7 1-15,-6 0 1 0,-6 4 2 16,-6 1 1-16,-6-2 1 16,0-5-2-1,0-3 1 1,3-2 4-16,3-1 6 0,0-2-3 15,6-2 8-15,3-6-3 0,6-1-8 16,9-1-4-16,3-1-2 16,6-2 1-16,0-1-3 15,0 1 0-15,8 0-19 16,1-1-9-16,-6 9-80 31</inkml:trace>
  <inkml:trace contextRef="#ctx0" brushRef="#br0" timeOffset="52">20814 12851 168 0,'-3'-8'66'0,"0"8"-36"0,0-5-9 16,3 5 25-1,-3 0-15-15,-6 0-5 16,3 5-18-16,-9 0-5 16,3 6-2-16,-2 7 1 0,2 9 1 0,0 2 1 0,3 5 0 15,6 1-2-15,6 2 1 16,6 0 0-16,12 0 3 31,2-8-1-31,7-8 0 0,3-8 10 16,-3-13 5-16,8-5 1 15,-5-8-1-15,-9-6 7 16,-6-7 5-16,-12-3 0 0,-9-8 1 16,-9 2-7-16,-6 3-4 15,-3 1-19-15,0 7-9 16,0 3-39-16,-2 5-18 0,-4 8-61 16,3 5-25-16,6 1 27 15</inkml:trace>
  <inkml:trace contextRef="#ctx0" brushRef="#br0" timeOffset="53">21118 12832 160 0,'-6'-5'60'0,"9"0"-32"0,-3 2-15 0,0 3 17 15,0-3 0-15,0 1 2 0,-3-1 2 16,3 0 4-16,0-2-21 16,3 0-5-16,3 0-1 0,2-1-7 15,1-4 0-15,0-6 0 16,15 11 2-16,-3 2-5 15,-3 8-3-15,-3 6 1 16,-3-1 0-16,-3 4 1 0,-3 1 2 16,-3 1-3-16,-3 0 0 15,0 5 1-15,0-5 0 32,2 0 0-32,1 3 2 0,6-1-3 15,3 1 0-15,3-1-1 16,0 1 0-16,-3-1 6 15,-3-2 2-15,-6 0 13 16,-6 0 7-16,-6-3 4 16,-6-2 4-16,-12-1-12 15,3-2-5-15,1-2-13 16,-1-4-2-16,3 1-18 0,6-3-6 0,3 0-55 31,9-3-120-31</inkml:trace>
  <inkml:trace contextRef="#ctx0" brushRef="#br0" timeOffset="54">22457 12782 160 0,'-6'-5'60'0,"-3"2"-32"0,-3 0-24 0,6 3 15 0,-3 3 2 16,-8 2 2-16,-7 3-1 16,3 3 1-16,-3 7-13 15,0 1 3-15,6 13 3 0,3-1-4 16,10 4 1-16,5-1-6 16,5-2 1-16,19-3 1 15,3-5 5-15,9-8 1 16,-3-8 0-16,5-8 1 15,1-6 3-15,-6-7 6 16,-9-3 5-16,-1-5 1 16,-14-11 1-16,-12 1-6 15,-6-4-2-15,-6 4-4 0,-2-4-3 16,-1 3-12-16,-3 6-5 16,9 5-18-16,-6 2-8 15,3 14-23-15,3 2-8 16,3 11-39-16,9 5-13 15,3 1-25 1</inkml:trace>
  <inkml:trace contextRef="#ctx0" brushRef="#br0" timeOffset="55">22695 12679 184 0,'0'-3'71'0,"0"6"-38"0,0-1-14 0,0-2 21 0,0 6 0 0,0 4 0 16,-3 9-17-16,0-1-6 31,0 1-11-31,0 2-2 0,-3-5 0 0,6-3-2 0,-3 3 1 16,3-5 0-1,0-3 3-15,0 0-1 16,3-1 0-16,-3-1 3 16,12-4 3-16,0-2-6 15,3 3-1-15,3-3-2 0,3 0-2 16,3 3 1 0,-4-3-1-16,7 0-3 0,-3 0 2 15,-6 0-21 1,0 0-8-16,-3 0-25 0,-4 0-10 15,1 0-51 1</inkml:trace>
  <inkml:trace contextRef="#ctx0" brushRef="#br0" timeOffset="56">22936 12705 168 0,'-6'-24'66'0,"12"22"-36"0,-6-1-26 15,0 3 15 1,0 0 13-16,3 3 7 16,-3 7-3-16,0 9 1 15,3 5-21-15,-3 10 6 0,0 6 5 16,-3 5-9-16,3 2-2 0,-3-2-7 16,3-2-1-16,0-1-3 15,0-2 0 1,3-6-1-16,0-7 0 15,0-4-5-15,-3-4 1 0,3-6-35 16,0-2-15-16,-3-6-89 16,0-5-44-16,0-11 89 15</inkml:trace>
  <inkml:trace contextRef="#ctx0" brushRef="#br0" timeOffset="57">5800 6109 104 0,'-6'-2'38'0,"6"2"-20"0,-3 2-10 0,3-2 13 16,0 0-6-1,0 0 0-15,0 0-12 16,0 0-1-16,0 0-2 15,0 0 0-15,0 0 0 0,3 3 4 16,3 0 2-16,9-1 6 16,9 1 5-16,9 2-5 0,8-2 1 15,19 2-4-15,14-5 0 16,22 0-1-16,20 0 0 0,18 0-4 16,8 0-1-16,13-3 3 15,12-2 1 1,6-5 3-16,2-4 1 15,-8 6 6-15,-12-5 1 0,-13 3-1 16,-2 2 0 0,-24 2-5-16,-14 1-2 15,-16 2-6-15,-15 3-1 16,-17 0-1-16,-12 3-2 0,-13-3-15 16,-11 3-7-16,-9 5-44 15,-12 5-20 1,-3-3-13-1</inkml:trace>
  <inkml:trace contextRef="#ctx0" brushRef="#br0" timeOffset="58">8068 6157 56 0,'0'0'24'0,"0"0"-12"0,0 0-8 0,0 0 10 16,0 0-6-16,0 0-2 15,0 0 1-15,6 3 0 16,0 2 1-16,0-3 2 0,0 4-3 16,0-1 1-16,0 0 1 15,0 3 2-15,0 0-5 16,0 5-2-16,0 3-2 16,0 0 1-16,3 0 0 15,0-3 1-15,0 3-2 16,3-3-2-16,-1 3 3 15,7-3 2-15,3 3 4 16,-3-2-2-16,3-1 1 16,0-3-3-16,-1 1 0 15,1 0 1-15,0-3 3 0,3-1-4 16,3 1-3-16,0 0-1 16,-4-2 1-1,4-1-3-15,0 0 0 16,0 0 3-16,2 1 1 15,1 4-1-15,0 6 1 0,6-5-4 16,-4-1 0-16,-2 4 3 0,-3-4 1 16,0 3-1-16,0 1 1 15,-1-1-2-15,1 3-1 16,-3 0 1-16,0 5-1 0,-3-3 2 16,-1 4 1-16,1-4-4 15,0-2 1-15,0 0 0 16,-3 0 0-16,0 2 0 15,0 3 2-15,-4 1-1 16,1 1-1-16,0-4 1 31,-3-1-1-31,3 4 0 0,-3 1 0 16,3-1 2-16,-3-1 1 16,0 0-1-16,-3-3-2 15,-1 1 1-15,1-1 1 16,0 1 1-16,-3-1 3 0,3 4-3 15,-3-1 0-15,3 0-1 16,-3-3 1-16,3 1-2 16,-3 2-1-16,0 0-4 0,0 0 0 15,0 1 4-15,0-1 2 16,0-3 0-16,-3 1 1 16,0 2-4-16,0 3 0 15,0 0 1-15,0-1 2 31,-3 4-1-31,0-1 2 0,3 1-2 16,-3 5-1-16,0-6-2 16,3 1 1-16,0-4-1 15,-3 4 0-15,2-1 2 16,1 1 2-16,-3-1-1 16,3 1-1-16,-3 7 1 15,3 0-1-15,0 9-3 16,0-1 2-16,0 0 1 15,0-2 2-15,-3 5-1 16,9-5-1-16,-3-3 1 16,0 0 1-16,3-3-3 0,0 9 0 15,0 4 1-15,0 1 2 16,0-6-1 0,0 3 2-16,0-3-2 15,-3-4-1-15,0-4 1 16,3 0 1-16,-1 1-3 0,1-1 0 15,3 19-1-15,3 0 0 16,3 0 4-16,0 0 3 16,0 0-2-16,3 0-2 15,-1 0-3-15,4-3 1 0,-3 3 1 16,0-3 0-16,-3-8-3 16,3 9 2-16,-1-4 1 15,-2 3 2-15,-3-2-1 16,3 0-1-16,3-3-2 15,3-6 1-15,-6 14 1 16,-1-8 0-16,-2-2 2 0,3-4 1 16,3 6-1-16,3 0 1 15,0-2-4-15,-1-4 0 16,1 1 3-16,3 0 3 16,9 10-4-16,-7-8-1 15,-2 3 0-15,0-2 2 0,3-9-1 31,-6 6 2-31,2 2-2 16,1-2 2-16,-3-3-2 0,0 0-1 16,0 0 3-1,-1-3 2-15,4 11-2 16,0-2-2-16,-3-6 0 16,0-3-1-16,2 0 2 15,4 6 1-15,-3-3-1 0,-6-3-2 0,-3-2 1 16,0-3-1-16,-4 0 2 15,1-5 3 1,-3-3-2-16,0 1 0 16,0 1-3-16,0-1-3 15,-3 4 8-15,0 0 4 0,0-2-4 0,0-3-3 16,-3-2-1-16,9-3-1 16,-4 2 2-16,4-4 1 15,-3-1 1-15,-3-3 2 16,0 1-1-16,-3 8 2 15,0 2-4-15,0-5 0 16,0-3-1-16,0 0-2 0,0-2 3 31,0-1 0-31,0 1-4 16,-3-3-1-16,0 0 1 16,0 2 2-16,0 1 0 15,0-1 2-15,0 1-2 0,0 0-1 16,2-1 3-16,1 1 0 15,0-1-4-15,0 1-1 16,0-1 1-16,0-2 0 0,0 0 1 16,0 0 0-16,0 8 0 15,-3-5 0-15,3 13 0 16,-3-6 0 0,3-2 2-16,0 0-1 15,-3-3 2-15,0-2-4 31,0-1-2-31,0 1 2 0,0-1 2 16,0 1 0-16,3 0-1 16,-3 7 1-16,3-2-1 15,-3 2 0-15,0-2 0 16,0 0 0-16,0-3 2 16,0-2-3-16,0 0 0 15,5-3-1-15,-2-3 0 16,0 0 2-16,-3 3 2 15,0 0-3-15,0 0 0 0,0 0 1 0,0 0 0 16,-3-3 0-16,3 0 2 16,6 1-3-1,-3-1 0 1,0 0 3-16,-3 1 1 0,-3-6 3 0,3 5-3 31,-3-5-2-31,3 5 0 16,-3-5-1-16,3 5 0 15,-3-5 2-15,0 0-3 16,0 0 0-16,0 0 1 16,0 0 2-16,0 0-1 15,0 0 2-15,0 0-2 0,0 0-1 16,0 0 1-16,0 0 1 16,0 0-3-16,0 0 0 15,0 0 1-15,0 0 2 16,0 0-3-16,0-2 0 15,0-1 1-15,-15-5 0 16,3 0 0-16,0 0-3 16,0 0 2-16,3 0-1 15,1 1 0-15,-1 1 2 16,0 1 2-16,0 0-1 0,-3-1 2 16,3-2-4-16,-3 3-2 15,0 0-3-15,0 0 1 31,0-1 3-31,0 1 1 0,0-6-2 16,4 3 2-16,-1 3 1 16,0 0 2-16,0 0-3 15,3 2 0-15,0 0-1 16,3 3 0-16,0-2 2 16,0 2 2-16,0 0-1 15,0 0-1-15,0 0 1 16,3 0-6-1,0-8 5 1,0 8 2-16,0 0-3 16,0 0 1-16,0 2-2 0,0-2 0 0,0 0 2 15,0 0 0-15,3 14 2 32,0-4-1-17,3 3-1-15,3-2-2 16,0 2-1-16,3 0 2 0,0 3 0 15,2-2 1-15,-2-1 2 16,3-3-1-16,-3 1-1 16,0-3-2-16,0-3 1 15,0-2 1-15,0-1 0 0,-3 1 0 16,0-3 0-16,3 0 2 16,-4 0-3-1,1 0 0-15,-3-3 1 16,0 1 0-16,3-3 2 15,0-1-1 1,-3 1-1-16,0-3 1 0,0 3-1 16,-3-3-3-16,3 0 2 15,-3 0 1-15,3 3 2 16,0-1-1-16,-3 1-1 16,0-3 1-16,0 0-1 15,-3 0 0-15,3 0 0 0,0-5 2 31,0-5 1-31,0-1-1 16,0 0-2-16,0 4 1 16,-3 1 1-16,3 4-1 0,-3-1 2 15,0 1-4-15,0 2 0 16,0 0 1-16,0 2 2 16,0 4-1-16,0-1-1 15,0 1-4-15,3-4 0 0,0 1-20 16,0-3-9-16,2-11-30 15,4-10-10-15,0-2-23 32</inkml:trace>
  <inkml:trace contextRef="#ctx0" brushRef="#br0" timeOffset="59">9976 6189 60 0,'-18'-3'24'0,"13"6"-12"0,-4-1-8 16,6 1 10 0,0 0 1-16,0-1 0 0,0-2 1 15,0 3 3 1,0-3-5-16,3 2 0 16,-3-2-4-16,3 3-1 15,0-3-5-15,0 0-1 0,0 0-1 16,0 0 1-16,0 0 0 0,3 3-1 0,3-1 1 15,0 1-2-15,-6-3-1 16,6 3 1 0,-6-3 1-16,0 0-1 15,0 0-1-15,0 0 1 16,3 0-1-16,-3 0 0 16,0 0 0-16,0 0 0 15,6 2 2-15,-1-2 5 16,4 0 6-16,0 0-1 15,6 0 3-15,12 0-8 0,6 0-4 0,8 0 0 16,13-2 2-16,17-1 2 16,16-2 3-16,17-1-1 15,18-1 2-15,18-4-4 16,15 0-2-16,20 1 2 16,7-3 0-16,11-1 3 15,1-4 1 1,-4-6 3-16,1 5 2 15,-1 4-5-15,1 4 1 16,-7 0-5-16,-8 4-2 16,-9 1 0-16,-10-2-1 15,-14 3 4-15,-18 0 3 0,-6-1-4 16,-23 1 1-16,-16 0-5 16,0 0-2-16,-17-1 2 15,-21 1 0-15,-10 0-1 16,-11-1-2-16,-6 1-21 15,-6-3-11-15,-6-2-64 16</inkml:trace>
  <inkml:trace contextRef="#ctx0" brushRef="#br0" timeOffset="60">13605 6167 124 0,'-6'-5'49'0,"9"8"-26"0,-3-1-29 16,0-2 8-16,3 3-2 0,3 0 0 15,0 2 4-15,0 0 2 16,0 3 4 0,2 0 4-16,1 5-6 0,0 3 0 0,3-2-4 15,3-1 4-15,3 0 4 0,0 3-6 16,3 5-3-16,0 3 2 15,-1 2 1 1,1-2 0-16,6 3-1 16,0 4-3-16,-3-4-2 15,2-3 1-15,1-3-1 16,3-5 2-16,3-3 1 16,-1-3 1-16,-2 1 2 15,3-6 1-15,0 1 1 16,-4-4-4-16,1 1-3 0,-3 0 2 15,0-1 0-15,0 1-1 0,2-1-2 16,-2-2 1-16,0 3 1 16,0-3-1-16,-1 0 2 15,4 0 0-15,0 0 3 16,0 3-3-16,-3 2-2 16,5 0 2-16,1 3 0 15,0-2-4-15,-3 2 1 16,2-1 0-16,-5 4 0 0,3-3 0 15,-3 3 0-15,-4-1 0 16,1 3 0-16,0 1 0 16,0-4 0-16,3 3 0 31,-6 1 0-31,-1-1 2 0,-2 3 1 16,0 0-4-16,0 2 1 15,0 3 0-15,-3-2 0 16,0-1-3-16,-1 6 2 15,4 0 3-15,0 0 1 16,-3 0-4-16,0 5 1 16,-3 0 2-16,3 0 1 0,-3 0-1 15,0-5 1-15,-1 0-2 16,-2-3 2-16,0 0-2 16,0 3 2-16,0 0-4 15,0-1 0 1,0 1 1-16,-3 3 0 15,3 4 0-15,3-1 2 16,-3-1-3-16,3 0 0 0,-3-3 1 16,0 1 0-16,2 4 2 15,1 1 1-15,0-5-4 16,0-4 1-16,0 1 2 16,0 0 1-16,3 3-1 15,3-1-2 1,0 0 1-16,-1-2 1 0,1 0 1 0,0 5 3 15,6 6-3-15,3-4 0 16,0 1-3-16,-1 2-1 16,4-4 3-16,-3-1 3 15,-3-3-2-15,2-2 0 16,-2 0 1-16,-3-3 0 16,-3-3-2-16,0-2-2 0,0 0 3 15,3 0 0-15,-1 0 1 16,4 0 2-16,-3 0-3 15,0 2 0-15,0-5-3 16,0 1-3-16,-1-1 2 16,-2 0 2-16,6 3 0 15,-3 3 2 1,-3-4-2-16,0 4-1 0,-1-6 1 16,1 3 1-16,0 0-1 15,0 2-1-15,0 1 1 16,3-3 1-16,-3 5-1 15,-4-5 2-15,1-3-2 16,0 3-1-16,0-3 1 16,0 0-1-16,0-2 0 0,0 0 0 15,0-1 2-15,0 3 1 16,2 1-4-16,1-1 1 16,-3 0 2-16,0 0 1 15,0 1-4-15,3 1-1 16,0 1 1-16,5-2 2 15,-2-1 0 1,-3 0 2-16,3 3-4 16,-3 5 0-16,-3-2 1 15,6 2 2-15,-4-3-1 0,4 6 2 16,0-3-4-16,-3-2 0 16,0-1 1-16,0 1 2 15,-3 2-1 1,2-5-1-16,1-3 1 15,-3 0-1-15,3-2 0 0,0-1 2 0,0 1-1 16,0 0-1-16,-1 2 1 16,1 0 1-16,-3 0-1 15,6 1 2-15,-3-1-4 16,0 0 0-16,0 0 1 16,-1 0 2-16,-2 3-1 0,0-5 2 15,0-1-2-15,0 4-1 16,0 2 1-16,0-1-1 15,-3-1 0-15,5-1 2 16,1 0-1-16,-3 0 2 16,0 1-2-16,0-4-1 31,0 1 1-31,0 2-1 0,0-5 0 16,3 3 2-16,-1-1-3 15,7 1 0-15,-6 5 1 16,3-3 2-16,-3 3-1 15,3-6-1-15,5 1 1 16,-5-1-1-16,0 1 0 0,0 2 2 16,0 0-1-16,-3-2 2 0,-1 2-2 15,1-2-1-15,0 2 1 16,-3-2 1-16,3 2-1 16,0-3 2-16,0 1-4 15,-4 0 0-15,4-1 1 16,0 1 2-16,3 2-1 31,0-5-1-31,0 0 1 0,0 0-1 16,-1 5 0-1,1-10 2-15,0 7-1 0,3 1-1 16,0-1-2-16,-3-2 1 16,-1 3 1-16,1-3 2 0,0-3-3 15,3 1 0 1,-3 1 1-16,2 1 2 15,1 0 1-15,-3-2 1 16,3-1-5-16,0 0-1 16,0 3 1-16,2-3 2 0,1 1-2 0,0-1 0 15,-3 0 3-15,3 3 1 16,-1-2-6-16,1 1 0 16,0 1 5-16,0 0 4 15,-3-5-6-15,-1 2-1 0,-2 1-3 16,6-4 3-16,0 6 2 15,-3 0 2-15,-4 3-1 16,4-3-2-16,0-3-2 16,3 0-1-16,0 1 2 31,-1-1 2-31,-2 0 0 0,3-2-1 16,6-1-2-16,-4 4 1 15,1-1 1-15,-3 0 0 16,0 1 0-16,0-1 0 15,2 0 0-15,1 3 0 16,-3-3 0-16,0 1 0 16,0 2 2-16,2 0 1 0,1-1-4 15,0 1-1-15,3 0 1 16,-7 0 0-16,4 0 1 16,-3 0 0-16,0 0 2 15,-1 0 1-15,1 0-4 16,-3 0 1-16,3-3-2 0,0 3 0 31,-4 3 4-31,1-1 1 16,-3-2-4-16,3-2 1 0,0-1-2 15,0 8-2-15,-1-2 3 16,1-1 2 0,0-2 0-16,0 0 2 15,3 0-2-15,-4 3-1 0,-2-1 1 16,3 1-1-16,0-1 0 0,-3 1 2 15,0 0-1 1,2 2-1-16,1-3-2 16,3 6 1-16,-3 3-1 15,0-3 0-15,-1-3 2 0,4 0 0 0,-3 0 2 16,3 1 1-16,0-1-1 31,-4 0 1-31,4 0-4 16,3 3 0-16,0-3 1 15,-4 3 2-15,1-3-3 16,-3 1 0-16,0-1 1 16,-3 0 2-16,3-2-1 15,-1-3 2-15,1 15-2 0,-3-4-1 16,-3-3 1-16,3-3 1 16,0-2-3-16,2-1 0 0,-2 1 1 15,0-1 0-15,-3 1 0 16,0 0 0-16,0-1 0 15,-1-2 2-15,-2 0-3 16,0 0 0-16,0 3 1 16,0-1 2-16,0 1-3 0,0-1 0 15,0 1 3-15,0 2 1 16,-4-2-4-16,4-1 1 16,-3 1-2-16,3-1 0 15,-3 1 4-15,6 0 1 16,-3-1-4-16,0 1 1 15,-3 2 0 1,-1-2 0-16,1 2 0 16,0-3 2-16,0 1-1 15,0 2-1-15,0-2-2 16,0-1 1-16,0 1 1 16,3 0 2-16,0-1-3 15,-1 6 0-15,1 5 1 16,0-2 0-16,0-3 2 15,-3-3 1-15,3-3-4 0,-3 4 1 16,0-1 0-16,3 0 2 0,-4 0-1 16,1 1-1-16,0 1-2 31,0-1 1-31,0 2 3 16,0-3 1-16,0 0-4 15,-3 0 1-15,3 0 0 0,-3 1 0 16,0-1 2-16,0 0 1 15,-1 0-4-15,1 3 1 16,0 0 0-16,9 0 0 16,-6 2 0-16,3-2 0 15,-3 0 0-15,0 0 2 16,0 3-3-16,0 4-2 0,0 1 4 16,-1-3 1-16,1-2-3 15,3-1-1-15,3 4 3 16,0-1 1-16,0-3-3 15,-3 9-1-15,0-6 3 16,-1-3 1-16,-2 1-3 0,3-3 1 16,-3 0 0-16,3 0 2 15,0 2-1-15,-3 1-1 0,0-1 1 16,0 1-1-16,0-1 0 16,-1 1 0-16,1 2 0 15,0-5 0-15,0 5 0 16,0-3 2-16,0 4-3 31,0-6 0-31,-3-1 1 0,0 1 2 16,3 0-1-16,0 3-1 15,2-3 3-15,-2-3 0 16,0 0-1-16,0 6-2 16,0-1 1-16,0 1-1 15,0-4 0-15,0 1 2 16,3 0-3-16,0 0 0 0,-4 3 1 15,4-1 2 1,-6 1-3-16,9-4 0 16,-6 1 1-16,0 0 0 15,-3-3 0-15,3 1 0 0,-3 4 0 0,3 1 0 16,2-3 0-16,1 2 0 31,0 3 2-31,0-5 1 0,0 3-4 16,-3-3 1-1,-3-3 0-15,3 0 0 0,0-2 0 16,-3-1 0-16,0 1 0 16,-1-1 0-16,1 4 0 15,-3-4 0-15,0-2 0 16,0 0 2-16,0-3-1 16,0 3 2-16,-3-2-2 0,3-1-1 15,6 3-2-15,-3-3 1 16,-3 3 1-16,0-3 0 15,3 3 0-15,0 0 0 16,-3-3 0-16,0 1 0 16,0-1 0-16,-1 0 0 0,1 3 0 31,0 0 2-31,-3 0-3 0,3 0 0 16,0 0 3-16,0 0 1 0,0 0-4 15,0 0-1-15,0 0 1 0,0-3 0 16,0 0 1-16,0 1 2 31,-3-1-1-31,0 0-1 16,3-2 1-16,-6-3-1 0,3 3 0 15,-3-3 2-15,6 2-1 16,-6-2 2-16,6 3-2 16,-6-3-1-16,0 0-2 15,6 2-1-15,-6-2 4 16,6 0 1-16,-6 0-3 15,0 0 1-15,0 0 0 0,0 0 2 16,0 0-3 0,0 0-2-16,3-2 2 15,0-3 2-15,0-1 0 16,0-2 2-16,0 0-4 0,-1-2-2 0,-2-3 2 31,0-1 2-31,0-2-2 16,0 1 0-16,0 1-1 15,0 1 0-15,0-3 2 16,0 3 2-16,0-8-6 16,0 2 3-16,0 3 2 0,0 3 0 31,0 0-1-31,-2 2 1 0,2 1 1 16,-3-1-3-16,0 1 0 15,3 2 1-15,-3 0 0 0,0 3 0 16,0-1 2-16,3 4-1 15,0-1-1-15,0 0-2 16,0 1 1-16,0 2-1 16,0 0 0-16,0 0 0 0,0 0-2 15,0 0 3-15,0 0 2 16,0 5-2-16,3 6 0 16,0-1 1-16,0 3 0 15,-3 8 0-15,3-2 0 16,0 2 0-16,-1-2 2 15,-2-1-1 1,6-2-1-16,-6-3-2 16,0-2 1-16,0-1-1 15,0-2 0-15,0 0 2 16,0-2 2-16,0-1-3 16,0-5 0-16,0 5 3 15,0-2 1-15,-6 2-4 16,6 0-1-16,0 1 1 0,0-1 2 15,0 0 0 1,-2-2-1-16,2-3 1 0,0 0-1 0,0 0 0 16,0 3 0-16,-3-1 0 31,3 1 2-31,-3 0-3 0,3 2 0 16,0 0 1-1,0 0 0-15,0 1-3 0,0-1 2 16,0 0 1-16,0 1 0 15,0-1 0-15,0 0 0 16,0-5-3-16,0 0 2 16,0 0 1-16,0 0 2 15,0 0-1-15,0 0 2 16,0 0-4-16,0 0 0 0,0 0 1 16,0 0 2-16,0 0-1 15,0 0-1-15,0 0-8 16,0 0-5-16,0 0 15 15,-3 3 8-15,0-3-11 16,0 0-5-16,-3-3 2 0,0 1 3 16,0-1 2-16,0 0-1 15,-3-2-2-15,0 2 1 16,3 1 3-16,0-1 1 0,-3 0-1 16,3 1-2-16,0 2-2 15,0-3 1-15,0 0 1 16,-3 1 0-16,0-1 0 31,1 1 2-31,-7-1-1 16,0 0-1-16,3 3 1 15,0 0-4-15,3 0 2 16,0 0-1-16,3 0 0 16,0 0 2-16,0 0 2 15,0 0-1-15,0 0-1 16,0 3 1-16,3 0-1 0,0-3 0 15,0 0 2-15,0 2-3 16,0-2-2-16,1 0 4 16,-1 0 1-16,3 0-3 15,-3 0 1-15,3 0 0 16,0 0 0-16,0 0-5 0,0 0 1 31,0 0 2-31,0 0 1 16,0 0-6-16,0 0 0 15,0 0-4-15,0 0 2 0,0 0-2 16,0-2 2-16,0 2-2 16,-3 0 2-16,0-3-2 15,3 3 0-15,0 0 1 16,-3-3 4-16,0 3 3 16,0 0 2-16,3 0 1 0,0 0 0 15,-3 0-7-15,3 0 0 16,-3 0-4-16,3 0 2 15,-3 0-13-15,3-2-3 16,0 2-36-16,-3 0-13 16,3 0-5-16</inkml:trace>
  <inkml:trace contextRef="#ctx0" brushRef="#br0" timeOffset="61">11819 13036 160 0,'-21'-13'60'0,"6"10"-32"0,-6 3-15 16,12 3 17-16,-3 2-11 16,-5 3-3-16,-7 8-7 0,3 5-1 15,3 13-5-15,3 6-2 0,6 8 2 16,3 2 0-16,12-5 3 15,6-5-1-15,9-6 2 16,9-10 7-16,8-8 3 0,7-11-2 16,3-10-1-16,-4-14-6 15,-2-7-3-15,-9-9 0 16,-9-4-1-16,-10-1 2 16,-8-5 3-16,-9 3 2 15,-5 5 1-15,-13 8-4 16,-3 5 0-16,-3 5-7 0,0 6-1 15,3 5-13-15,4 3-7 16,5 5-22-16,9 2-9 16,6 4-15-16,9-4-4 15,15 1-15 1</inkml:trace>
  <inkml:trace contextRef="#ctx0" brushRef="#br0" timeOffset="62">12233 13018 184 0,'-30'5'68'0,"18"8"-36"0,-3 16-40 0,9-10 12 16,0 18 2-16,-3 5 6 0,9 0 11 31,6 6 6-31,9-11-15 16,9-8 10-16,12-8 3 0,8-7-6 15,7-14 1-15,2-11-9 0,-5-10-3 0,-9-14 1 16,-10 4 0-16,-8-6 6 16,-15 0 3-1,-15 0-10-15,-9 2-6 16,-2 3-5-16,-13 3 0 0,0 11-17 16,0 7-5-16,1 6-33 0,5 8-12 15,9 4-57 1</inkml:trace>
  <inkml:trace contextRef="#ctx0" brushRef="#br0" timeOffset="63">13236 13031 224 0,'-24'0'85'0,"18"8"-46"0,-9 13-46 0,6-8 14 15,-3 11-7-15,0 13 2 16,0 0 12-16,3 0 8 16,6 3-11-16,6-3 7 0,6-8 5 15,6-5-1-15,9-8-1 16,6-9 11-16,3-7 4 0,-1-7-11 16,4-12-2-16,-3-7-9 15,-6-9-1-15,-7 1-4 0,-5-6 0 31,-12 0-5-31,-3 3-1 16,-12 0-1-16,-3 8-2 16,-2 5-15-16,-10 6-7 15,3 7-18-15,-6 6-5 0,6 5-18 16,4 5-8-16,8 3-30 31,6-2-39-31,12-1 50 0</inkml:trace>
  <inkml:trace contextRef="#ctx0" brushRef="#br0" timeOffset="64">13524 13107 188 0,'-15'27'71'0,"15"18"-38"0,0 3-32 15,3-30 16-15,3 6 4 0,3 8 5 0,9-6 3 31,6 1 5-31,9-9-19 16,8-5 7-16,4-5 2 0,-3-8-4 0,-1-10 1 16,-5-6-1-16,-9-5 0 15,-12-9 2-15,-9-4 3 16,-12-3-11-16,-9-5-3 16,-12 2-16-16,-6 6-6 15,-5 7-26-15,2 9-9 0,3 4-38 16,6 12-14-16,10 2-25 15</inkml:trace>
  <inkml:trace contextRef="#ctx0" brushRef="#br0" timeOffset="65">14632 13015 192 0,'-3'-11'74'0,"6"11"-40"0,-3 0-42 0,0 0 10 15,-3 6 3 1,-3 7 4-16,-3 8 7 16,-3 11 4-16,0 10-10 0,3 3 8 0,6 3 4 15,6 2-11-15,9-10-4 16,9-6 0-16,6-8 0 16,2-10 5-16,7-8 5 15,0-13-3-15,-3-8 0 16,-4-6-4-16,-5-7-1 15,-6-14 3-15,-9-2 3 16,-6-3-2-16,-15 0 0 0,-3 2-3 16,-6 6-1-16,-3 6-12 15,-5 4-3-15,-1 11-19 16,3 6-9-16,0 10-20 16,6 2-8-1,7 4-38-15,14 2-40 16,12 0 52-16</inkml:trace>
  <inkml:trace contextRef="#ctx0" brushRef="#br0" timeOffset="66">15039 13166 228 0,'-14'47'85'0,"11"-18"-46"0,6 8-41 15,0-21 17-15,2 11-7 16,4-3 1-16,12-6 12 31,3-2 9-31,3-5-16 0,6-6 13 0,2-13 3 0,-2-3-9 31,-3-7-4-31,-6-6-2 16,-6-13 3-16,-10-3-6 16,-8-5-2-16,-11 3 1 0,-10 2 3 0,-3 6-19 15,-6 7-8-15,-3 6-36 0,-2 8-14 16,-1 8-42-16,6 5-18 31</inkml:trace>
  <inkml:trace contextRef="#ctx0" brushRef="#br0" timeOffset="67">16236 12848 244 0,'-15'-5'90'0,"6"8"-48"0,-15 4-45 0,15 1 19 0,-5 8-12 15,-4 8-2-15,0 8 3 16,3 10 1-16,3 3-2 15,9 3 4-15,9-1 4 0,9-4 0 16,9-9 3-16,3-10 1 16,5-8-1-16,7-14 1 15,0-20 0-15,-7-3-4 0,-2-6 0 16,-9-7 4-16,-6 0 4 16,-9-9-8-16,-12 1-2 15,-9 2-2-15,-6 3 0 16,0 5-11-1,1 9-3-15,-1 1-21 16,6 9-8-16,-3 8-26 16,9 8-11-16,9 2-31 15,6 0-40-15,12 0 45 16</inkml:trace>
  <inkml:trace contextRef="#ctx0" brushRef="#br0" timeOffset="68">16620 12925 192 0,'-12'13'74'0,"6"-8"-40"0,-6 22-40 16,9-11 12-16,-3 10 7 15,3 9 6-15,3 7 8 16,9 0 4-16,6-2-17 16,6-6 7-16,12-5 6 0,11-10-4 15,10-14 1-15,0-10-9 0,-1-16-2 16,-8-8 4-16,-7-6 3 15,-14-2 12-15,-12 0 4 16,-12-2-7 0,-12-4-3-16,-9 4-13 0,-8 4-5 15,-7 6-23-15,0 5-10 16,6 8-47 0,4 8-18-16,2 8-73 15</inkml:trace>
  <inkml:trace contextRef="#ctx0" brushRef="#br0" timeOffset="69">17939 13399 104 0,'3'-6'41'0,"0"6"-22"0,-3 0-3 0,0 0 18 16</inkml:trace>
  <inkml:trace contextRef="#ctx0" brushRef="#br0" timeOffset="70">17942 13404 241 0,'-6'13'17'0,"-3"6"-10"31,-3 4 0-31,-6 6 2 0,0 11-3 15,-3-3 2-15,3-5-1 16,4-3 1-16,2-5-4 16,3-3-1-16,3-2-1 0,0-6-2 15,3-3 7-15,0-2 5 16,3-5-2-16,0-3 2 16,9-5-7-16,3-6-3 15,0-5-1-15,2-10-1 16,1-1 0-16,0 1 0 0,-3-1 0 15,0 1 0-15,0 2-3 16,-3 6 2 0,0 2 1-16,-3 2 0 0,-3 4 2 0,0 2 1 15,3 3 1-15,0 5 2 16,0 5 3-16,0 8 5 16,5 6-2-16,1 7 1 15,6 9-5-15,3-1 0 16,-3-2-3-16,3-3 0 15,0 0-3 1,-1-5-2-16,1 0 1 16,-3-6 1-16,-3-7-23 15,-3-3-8-15,0-6-39 16,-6-4-16-16,-3-6-9 16</inkml:trace>
  <inkml:trace contextRef="#ctx0" brushRef="#br0" timeOffset="71">17909 13555 96 0,'6'-8'35'0,"-3"5"-18"0,0 3 2 0,-3 0 16 16,3 5 0-16,0 3 2 16,3 13-9-16,0 9-3 0,0 7-14 15,0 15 4-15,-1 9 3 0,-2 13-2 16,3 6 3-16,0-1-4 31,6-2-1-31,-3-3-8 16,0-8-2-16,3-8 2 0,-3-2 1 15,-6-3-1-15,0-13-1 16,-3-9-17-16,3-4-4 16,-3-9-36-16,0-12-14 15,3-17-41 1</inkml:trace>
  <inkml:trace contextRef="#ctx0" brushRef="#br0" timeOffset="72">18379 12774 88 0,'9'-8'33'0,"-3"3"-18"0,-3-11 2 0,0 13 34 31,-3-7-6-31,0-1-4 16,-3 1-6-16,-3-1-20 16,-3 0-5-16,-6 1-2 0,-9-1-2 15,-5 1 1-15,-7 2-4 16,-3 0 0-16,-5 3-1 15,-7-1-2-15,-6 1-2 16,-8 0 1-16,-6 2 1 0,2 3 0 16,4 5 0-16,-4 3 0 15,4 5 0 1,-10 9 2-16,10 9-1 0,2 9-1 16,7 13 1-16,5 0 1 0,12 10-1 15,13 17 2-15,17 2 0 16,18 0 3-1,20 2-1-15,16-4 0 0,12 5-3 16,14-17 1-16,15-9 2 16,13-17 2-16,-1-13-1 0,12-21-1 15,9-16-1-15,-3-13 2 16,-6-8-1-16,-12-8 2 16,-8-11-2-16,-13-8 2 15,-14-10 5-15,-19-5 2 16,-20 2 4-16,-15 0 3 31,-12 8-7-31,-12 6-3 0,-9 5-13 16,-11-1-4-16,-1 12-17 15,-3 7-8-15,3 8-45 16,7 13-19-16,5 6-18 16</inkml:trace>
  <inkml:trace contextRef="#ctx0" brushRef="#br0" timeOffset="73">17504 14682 168 0,'-3'0'66'0,"6"-3"-36"0,-6 0-18 0,3 1 19 16,-3 4-5-16,0 1 6 31,-6 8-9-31,-3-1-12 16,0 3-5-16,-5 9 0 0,-1 4-1 15,3 6 0-15,9 8 1 16,6 2 3-16,9 0-2 16,6-2-2-16,5-6 0 0,4-5-1 0,3-10 0 31,0-6 0-31,3-5 2 0,-4-16 3 0,1-8-4 16,-3-8-1-1,-6-5 0-15,-9-5 0 16,-6-3 0-1,-6 3 0-15,-6-1 2 0,-6 3 1 16,-3 3 1-16,-3 5 0 16,3 6-7-16,-2 5-2 15,2 7-7-15,3 4 0 16,3 2-20-16,3 8-9 16,3 0-17-16,6 2-6 15,9 1-49 1</inkml:trace>
  <inkml:trace contextRef="#ctx0" brushRef="#br0" timeOffset="74">17956 14814 208 0,'-8'11'79'0,"2"-1"-42"0,-9 17-41 15,6-14 13-15,0 8 4 0,-3 6 3 16,-3-1-5-16,0-2-4 16,0-3-4-16,3-3-16 0,0-2-4 15,4-5-46 1,-1-3-59-16,3-5 29 16</inkml:trace>
  <inkml:trace contextRef="#ctx0" brushRef="#br0" timeOffset="75">17754 14822 232 0,'0'-3'88'0,"6"3"-48"0,3 6-49 0,-3-1 14 16,6 5 10-16,3 6 7 0,0 8-6 0,2 5-4 16,4 3-7-16,0 0-4 0,0-3 0 15,0 0-4-15,3-8 0 31,-1-2-36-31,1-6-14 16,3-5-52 0</inkml:trace>
  <inkml:trace contextRef="#ctx0" brushRef="#br0" timeOffset="76">18135 14769 232 0,'-15'-8'88'0,"12"8"-48"0,0 3-53 0,3 2 12 16,-3 3 1-16,0 3 5 16,0 4 6-16,0 7 4 15,3 1-8-15,0 14-4 0,3-2 0 16,3-3-4-16,3-6 0 16,3-2-30-16,0-6-14 15,3-4-52-15</inkml:trace>
  <inkml:trace contextRef="#ctx0" brushRef="#br0" timeOffset="77">18278 14825 200 0,'-30'0'77'0,"27"5"-42"0,0 8-43 0,0-5 10 0,3 5 8 16,0 8 7-16,0 6 5 15,3-1 2-15,3-2-13 16,3 0-2-16,6-3 1 0,3-5-2 16,0-5 1-16,3-9 1 15,2-2 4-15,-5-5-4 16,3-8 0-16,-3-8 0 16,-12-1 4-16,-6-1-4 0,-3-4 2 15,-9 1-1-15,-3 2 1 0,-3 3-4 16,-3 5-3-16,1 3-5 31,-1 2 0-31,3 3-22 16,6 3-10-16,3 2-20 15,3 1-5-15,3 2-20 16,15-3-9-16,3 3 3 16</inkml:trace>
  <inkml:trace contextRef="#ctx0" brushRef="#br0" timeOffset="78">18477 14684 228 0,'3'3'85'0,"-3"-3"-46"0,0 13-39 15,6-2 18-15,-3-1 1 16,-3 1 5-16,3 2-3 16,0 3-3-16,-3 0-10 15,0 0-5-15,3 0 0 0,0 0-2 16,-3-3 2-16,3-3 0 0,-3 1 1 15,3-3 0-15,0-3 0 16,3 1 0 0,3-4 2-16,3-2-3 0,0-2 0 15,3-1-1-15,0 0-2 16,-1 1-2-16,1-1-1 0,-3 0-18 31,0 1-7-31,-3-4-16 16,0 1-5-16,-3-3-23 15,0-2-48-15,0-1 27 16</inkml:trace>
  <inkml:trace contextRef="#ctx0" brushRef="#br0" timeOffset="79">18677 14666 232 0,'-3'-3'88'0,"6"6"-48"0,-3 2-36 16,0 0 19-1,0 11 0 1,0 3 6-16,3 10-7 0,0 5-1 15,0 3-12-15,0 11-3 0,0-6 0 16,3-2-3-16,0-6-2 16,0-4-3-16,0-4-1 15,-1-5-34-15,-2 0-15 16,6-5-75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58:01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19379 3506 208 0,'-6'-11'77'0,"0"14"-60"0,-3-14 13 15,6 9 3-15,-5-1-2 16,-10 3 4-16,-3 5-17 16,-6 6-8-16,-6 2-6 15,-2 11-1-15,-4 16 2 0,3 18-2 16,6 3 0-16,13-1-1 15,8-1-2-15,15 2 3 16,11 2 0-16,13-2-10 0,9-6-5 16,6-10-25-16,5-8-9 15,1-13-55 1,-1-13-41-16,-5-14 60 16</inkml:trace>
  <inkml:trace contextRef="#ctx0" brushRef="#br0" timeOffset="763.2316">19665 3683 148 0,'6'-11'57'0,"-6"6"-44"0,6-5 14 16,-6 4 3-16,0 1 2 0,0-3 4 16,-3 0-5-16,0 0 1 15,-3 0-18-15,-3 3 7 0,-3-3 6 16,-3 3-9-16,-3 2 0 15,-2 3-6-15,-4 8-2 16,3-3-6-16,3 6-3 16,3 2-3-16,6 3-1 15,6 2-3-15,9 6 1 16,9 3 1-16,9 2 2 16,3 3-1-16,3 2 1 15,-7-2 2-15,-2 0 0 0,-3-3 0 16,-6 0 2-1,-6 0 1-15,-6-3 3 16,-6-2-3-16,-3-5 0 0,-6-6 1 16,-3-3 2-16,-3-7 1 15,4-6 3-15,-1-2-7 16,9-11-2-16,6-2-1 16,9-9 0-16,9-4-3 15,2-9 2-15,4-2-1 16,0-1-2-16,0 3 3 15,-3 6 2-15,-6 5 0 16,-3 5-1-16,0 6 1 0,-6 2 1 16,-3 3-17-16,-3 2-4 15,-3 3-24-15,0 3-10 16,0 2-23-16,3 3-7 16,0 3-9-1</inkml:trace>
  <inkml:trace contextRef="#ctx0" brushRef="#br0" timeOffset="1458.7003">20079 3606 156 0,'0'0'57'0,"0"0"-44"0,0 0 10 0,0 0 0 16,0 0-2-16,3 8-1 15,0 0-4-15,0 8 0 16,0 8-9-16,0 10 7 0,-3 3 3 15,0 3-1-15,0-3 1 16,-3-5-7-16,0-3-2 16,0-5 0-16,0-3 2 15,0-5-5-15,0-3-1 16,0-2 0-16,0-4 0 16,0-4 2-16,0-3 1 15,3-5-6-15,0-3 0 16,6-3-8-16,3-2-3 15,0-3 3-15,6 3 4 16,-1 2-3-16,7 3 0 16,0 6 3-16,0 2 3 0,-3 5-1 15,0 3 0-15,-3 0 10 16,-6 3 3-16,-4 2 6 16,-5 0 3-16,-3 0-9 15,-5 0-4-15,-4-2-8 16,-3-3 0-16,-3 0-7 15,0-3 0-15,0-2-13 16,3 0-4-16,3-3-14 16,0 0-4-16,7 0-32 15</inkml:trace>
  <inkml:trace contextRef="#ctx0" brushRef="#br0" timeOffset="1699.0121">20293 3868 208 0,'3'6'79'0,"3"-1"-61"0,0 3 8 0,0-3-1 15,0 3-9-15,0 3 1 16,0-1-8-16,3 1-1 16,0-1-4-16,0 1-3 0,-1-1 2 15,4-2-9-15,-3 0-1 16,0-2-23-16,0-1-10 0,0-5-39 31,0-5-39-31,3-6 41 0</inkml:trace>
  <inkml:trace contextRef="#ctx0" brushRef="#br0" timeOffset="1892.0066">20507 3860 212 0,'-3'14'82'0,"0"-4"-64"0,0 9 9 16,0-9 0-16,-2 6-7 15,-4 5 0-15,-3 6-9 16,0 2-2-16,0 0-5 16,0 3-5-16,3-6 0 0,0-2 1 15,3-8 0-15,0-3-27 16,3-5-11-16,3-5-28 16,0-9-8-16,6-10-7 15</inkml:trace>
  <inkml:trace contextRef="#ctx0" brushRef="#br0" timeOffset="2132.8177">20656 3585 260 0,'-3'-10'96'0,"3"10"-75"0,3 5-5 0,0-3-9 15,0 6 1-15,0 3 7 16,0 8 4-16,-3 12 1 0,0 9-11 15,0 5-3-15,0-3-2 16,0 1-2-16,0-6 1 16,0-3-2-16,0-2-1 15,-3-3-21-15,0-5-11 0,0-6-33 16,3-5-11-16,-3-5-24 16</inkml:trace>
  <inkml:trace contextRef="#ctx0" brushRef="#br0" timeOffset="2347.1233">20546 3754 288 0,'-6'3'107'0,"6"-6"-83"0,9 3-3 0,-3 0-4 16,3-2 0-16,3-1 7 15,3 1-11-15,3-1-4 16,5 0-6-16,1 1-3 0,3-1 1 15,0 0-28 1,0 3-9-16,-4 0-26 16,1 0-9-16,0 0-37 15</inkml:trace>
  <inkml:trace contextRef="#ctx0" brushRef="#br0" timeOffset="2689.7621">20802 3892 244 0,'3'8'93'0,"3"-8"-72"0,6 3 0 0,-6-1-4 16,3 1-8-16,3-3 2 0,3 0-4 15,-1-3 1-15,1-2-5 16,0-3-4-16,-3 0 0 0,-3-2-1 16,0-1 0-1,-6-2 0-15,-3-1-2 16,-6 1-6-16,-6 3-2 0,-3 2 0 15,-3 2 2-15,-2 6 6 16,-1 6 2-16,3 4 4 16,3 4 3-16,0 1 7 15,6-1 4-15,3-4-4 16,3 6-2-16,0 5-1 16,6 0-1-16,3-5-7 15,6 0 0-15,6-3-8 0,3-2 0 16,3-6-30-1,2-2-13-15,4-6-58 16</inkml:trace>
  <inkml:trace contextRef="#ctx0" brushRef="#br0" timeOffset="2991.8064">21153 3778 264 0,'-15'-5'101'0,"12"5"-78"0,-3 3 9 0,4-1 0 15,-4 4-9-15,-3 1 1 0,0 1-11 16,0 3-5-16,0 0-5 16,3 2-5-16,3 0-1 0,3 3-1 15,6 0 3 1,3 2-5-16,3 1 2 0,0-1 2 16,0 1 3-16,-4-3 4 15,-2 0 4-15,-6-3 0 16,-3 0 2-16,-3-2-4 15,-5-3-2-15,-4-3-5 16,-3-2 0-16,0-3-13 16,-3-3-5-16,0 0-34 15,6-2-16-15,1-3-60 16</inkml:trace>
  <inkml:trace contextRef="#ctx0" brushRef="#br0" timeOffset="3302.6458">21272 3535 192 0,'12'5'74'0,"3"3"-58"0,9 8 20 0,-12-3 5 16,9 14-4-16,0 7 1 0,-1 11-8 15,-5 3-4-15,-6-1-14 16,-9 1-1 0,-12 0 0-16,-12 2-2 0,-8 3 0 0,-1-6-14 15,-3-2-6 1,1-8-55-16,-7-8-21 0,0-13-40 15</inkml:trace>
  <inkml:trace contextRef="#ctx0" brushRef="#br0" timeOffset="7821.3756">7446 2765 160 0,'0'-11'63'0,"0"9"-49"0,0-4 20 0,-3 6 6 16,0 0-5-16,-6 0 0 16,-3 0-9-16,-5 6-2 15,-7 7-13-15,-6 13-2 0,-3 6-2 16,1 10-6-16,-1 9-2 16,6-6 0-16,6 8 0 15,9 2-2-15,12 1 2 16,12-9-10-16,12-4-5 15,12-9-25-15,8-7-11 0,4-9-53 32</inkml:trace>
  <inkml:trace contextRef="#ctx0" brushRef="#br0" timeOffset="8421.9602">7571 3104 120 0,'-6'21'46'0,"3"0"-35"0,0 11 7 0,3-14 4 16,0 9-4-16,-3 2 1 15,3-3-6-15,-3 3 0 16,3-8-8-16,0-2-3 0,0-3 1 15,0-6 0-15,0-2 3 0,0-2-1 16,-3-12 2 0,0-4-9-16,3-6-3 15,-3-5-2-15,3-6-1 0,0-2-2 16,0-3 1 0,0 1 3-16,6 2 3 0,0-1 0 15,3 4-1-15,3-3 3 16,0 8 2-16,3 8 4 15,3 2 4-15,0 8 0 16,-3 9 2-16,-1 2 0 16,-2 5 1-16,-6 5 0 15,-6-2 0-15,-6 8-4 16,-3-3 0-16,1 0-5 16,-4-2-2-16,3-6-5 0,0-2 0 15,0-3-27-15,3-3-11 16,3-10-45-1</inkml:trace>
  <inkml:trace contextRef="#ctx0" brushRef="#br0" timeOffset="8814.8148">7857 3053 140 0,'-9'0'52'0,"3"3"-41"0,-3 0-2 0,6-1-5 16,-3 1 0-16,-3 5 2 0,0 2 0 16,-3 6-1-16,-2-2-3 15,5 12-4-15,3-8 1 0,3 6-1 16,6-3 0-16,3 1 0 16,3-9-2-16,5-8-8 15,-2-2-3-15,0-6 1 16,0-2 1-1,0-6 5-15,-3-2 5 16,0 0 6-16,-6-3 6 16,-3 0 1-16,0 0 0 15,0 3 1-15,-3-6-4 16,3 12 1-16,0-1-5 16,0 5-2-16,0 8 0 15,3 3 10-15,0 8 5 0,3 0-8 0,3 2-4 16,0 1-8-16,3-3 0 15,0-3-66 1</inkml:trace>
  <inkml:trace contextRef="#ctx0" brushRef="#br0" timeOffset="9232.7139">8086 3048 148 0,'-21'5'57'0,"15"9"-44"0,-8 1-8 0,8-4-5 16,-3 8 2-16,0-1 6 15,0 3-4-15,3 3 0 16,0-3-2-16,6 0-2 0,3-2 3 0,6-9-2 16,3-4-1-16,0-6 5 15,2-8 1-15,4-5-11 16,-3-6-4-16,0-2 2 15,-3-3 3-15,-3-2 3 16,-3-3 1-16,-6-1 0 16,-3 1 2-16,-3-2-1 15,0 9 2-15,3-1-2 16,-3 1-1-16,-3 1 3 16,3 8 0-16,0 8-1 15,3 10 1-15,3 8 0 0,3 8 3 16,0 9-3-1,3 1-2-15,3 4-5 16,0-1 0-16,0 0 8 16,3 1 7-16,0-6-14 15,0-8-7-15,3-2-64 16</inkml:trace>
  <inkml:trace contextRef="#ctx0" brushRef="#br0" timeOffset="9524.0525">8545 2858 168 0,'-3'31'66'0,"3"-10"-52"0,3 16 3 16,-3-18 0-16,0 5-5 15,0 2 3-15,0 1-10 16,-3-1-3-16,0 3-2 16,0-2-22-16,0-3-8 0,0-3-51 15</inkml:trace>
  <inkml:trace contextRef="#ctx0" brushRef="#br0" timeOffset="9747.2616">8449 3043 184 0,'-3'-11'71'0,"9"8"-55"0,3-4 4 0,-3 4 0 15,3 0-3-15,0 1-1 16,3-6-11-16,3 5-2 16,3 0-3-16,3 3-16 0,5 0-6 15,-5 0-49 1,0 0-43-16,-3 3 40 0</inkml:trace>
  <inkml:trace contextRef="#ctx0" brushRef="#br0" timeOffset="9968.8263">8679 3072 164 0,'-12'16'63'0,"6"-11"-49"0,0 8 7 15,6-5 2-15,0 3-12 16,3 2-1-16,3 0 3 16,3 0 3-16,2-2-8 15,4-3 2-15,3-5 3 0,3-3-1 16,0-6 1-16,-3-2-3 16,-3-2 1-16,-3-3 3 15,-6 2 3-15,-6-8-5 16,-6 4 1-16,-3 1-4 0,-6 1 0 15,-3 0-14 1,0 2-4-16,0 3-36 16,3 3-13-16,3 5-58 15</inkml:trace>
  <inkml:trace contextRef="#ctx0" brushRef="#br0" timeOffset="10693.0183">9438 2889 160 0,'-3'-16'63'0,"-3"11"-49"0,0-3 16 0,3 6 5 15,-3 2-6-15,-3 0 0 16,-6 0-14-16,-3 2-4 15,-3 6-7-15,3 0-3 0,3 5 2 16,4 0-7-16,5 1 1 16,6 4 1-16,6 3 1 15,5 3-2-15,1 0 0 16,3 2 2-16,0 1 0 16,0-3 1-16,-6 0 0 15,-6 2 6-15,-3-5 4 0,-6 0-3 16,-3-5-2-16,-3-3-2 15,-3-5-3-15,0-2 1 16,-2-6 1-16,2-6-1 16,6-2-1-16,6-2-4 15,6-6 0-15,9-3-3 16,3 1 2-16,5-8 3 16,1-4 1-16,3 7 1 15,-3 4 0-15,-6-5-5 16,-3 8-1-16,-3-2-19 15,-3 2-9-15,-1 0-62 16</inkml:trace>
  <inkml:trace contextRef="#ctx0" brushRef="#br0" timeOffset="11847.4072">9789 2858 104 0,'0'5'41'0,"0"5"-32"0,0 9 13 0,0-6 3 16,0 11 0-16,0 8 2 16,-3-1-9-16,-3 4-3 15,3-6-8-15,-3-3 2 0,3-2 1 16,0 0-5-16,0-8-1 16,0-3 0-16,3-5-5 15,-3-3 1-15,3-5-2 16,6-5 0-16,0-3-5 15,0-5 0-15,3 0-6 16,3-6 1-16,0 6 4 16,0 0 2-16,-1 7 4 15,1 4 3-15,-3 4 9 16,0 6 3-16,-3 6 9 16,-6-1 6-16,-3 8-9 15,-3-5-3-15,-3 2-7 16,0-2-4-16,-3-3-5 15,4-2-2-15,-1 0-24 16,0-9-7-16,0 1-35 16,6-8-44-1,3-3 28-15</inkml:trace>
  <inkml:trace contextRef="#ctx0" brushRef="#br0" timeOffset="12017.3371">9935 3056 200 0,'3'8'77'0,"3"0"-60"0,3 8-5 0,-7-6-6 16,4-4-6-16,0 4 2 15,-3 1-1-15,0 2-1 16,3-5 1-16,0 0-12 0,0-3-3 16,0 0-70-1</inkml:trace>
  <inkml:trace contextRef="#ctx0" brushRef="#br0" timeOffset="12209.3649">10089 3077 184 0,'-11'8'68'0,"8"5"-52"0,-6 6 1 16,3-3 0-16,-3 2-2 15,-3 6 3-15,0 2-6 16,0-2 1-16,3 0-8 15,0-3-3-15,3-5-1 0,0-3-30 16,3-5-10-16,3-8-54 16</inkml:trace>
  <inkml:trace contextRef="#ctx0" brushRef="#br0" timeOffset="12451.1976">10262 2858 200 0,'-3'0'74'0,"6"2"-58"0,3 6-8 0,-3 0-7 15,0 5 8-15,0 6 6 16,-3 7 6-16,0 6 4 16,-3 2-13-16,0-5-2 0,0 3-3 15,0-3-3-15,0-2-3 16,0-1-9-16,0-5-5 15,0-2-31-15,3-6-13 16,0 0-35 0</inkml:trace>
  <inkml:trace contextRef="#ctx0" brushRef="#br0" timeOffset="12674.2326">10164 2995 224 0,'-3'-3'85'0,"9"3"-66"0,6-2-3 15,-6 2-7-15,3 2 1 0,3 1 4 16,-1-3-5-16,4 5-3 16,3-5-3-16,3 0-7 0,0 0-2 15,3-5-30-15,-4 2-14 16,4-2-45-1</inkml:trace>
  <inkml:trace contextRef="#ctx0" brushRef="#br0" timeOffset="13053.0068">10417 3027 200 0,'-6'8'77'0,"12"2"-60"15,3-2-5-15,-3-2-4 16,3-1 4-16,3 3 7 0,2-3-1 15,1 0-1-15,3 1-9 16,-3-4-5-16,0-2 0 0,0 0 0 16,-3-2 1-16,-3-1-2 15,0-2 1-15,-3-1-4 16,-3-1-2-16,-6-1-5 16,-3 0-2-16,-3 0-2 15,-3 0 0-15,-6 2 2 16,-3 4 1-16,0 2 3 15,0 5 4 1,4 3-1-16,-1 3 1 0,3 2 4 16,3 0 1-16,3 3 3 15,3-3 3-15,6 6 0 16,6-3 0-16,3-3-5 16,3 0-1-16,6-2-3 0,0-3-1 15,2-3-26-15,4-5-9 16,3-3-59-1</inkml:trace>
  <inkml:trace contextRef="#ctx0" brushRef="#br0" timeOffset="13375.2579">10804 3000 208 0,'-15'0'77'0,"15"0"-60"0,-3 0-3 0,0 0-5 0,0 0 12 15,-6 6 9-15,-3 2 0 16,-3-6 2-16,0 9-18 16,1-3-8-16,-1 0-2 15,3 0-5-15,6 2 0 16,3 1-1-16,6-1 0 0,6 6 2 16,0-2 0-16,3-1 0 15,-1 0 0-15,-2 0 0 16,-3 0 2-16,-6 1 1 15,-3-4 1-15,-6 1 2 16,-5-1 3-16,-7-7-4 16,0-3-3-16,0 0-12 15,0-3-6-15,3 3-30 16,3-8-12-16,9 6-56 16</inkml:trace>
  <inkml:trace contextRef="#ctx0" brushRef="#br0" timeOffset="13805.2788">10956 2738 164 0,'3'-5'63'0,"-3"5"-49"0,3 0 7 16,0 3 0-16,2 7 4 15,4 4 5-15,3 4-3 16,3 11 1-16,0 8-16 16,-3 8 9-16,0 0 5 0,-3 0-5 15,-9 3-2-15,-3-8-5 16,-6 5-1-16,-9-3-5 16,-6 0 0-16,-6-10-3 15,-2-3 0-15,-7-5-43 16,6-6-19-16,4-2-81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36:45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12310 17523 124 0,'6'-10'46'0,"-3"4"-35"0,3-4 18 0,-6 7 9 15,0-2-6-15,-3 5 1 16,-3-3-5-16,-3 3 0 15,-6 3-16-15,-6 15-2 0,-6 4 0 16,-2 17-2-16,-4 6 3 16,-6 14-2-16,4 12 0 15,5 14-8-15,12-1-2 16,15-4 0-16,12-4 0 16,15-2-6-16,17-5 0 0,16-3-35 15,11-13-12-15,7-13-49 16</inkml:trace>
  <inkml:trace contextRef="#ctx0" brushRef="#br0" timeOffset="884.0919">12557 17986 52 0,'3'-8'19'0,"-3"8"-15"0,6-5 8 16,-3 3 4-16,3-4 14 16,0 1 6-16,0-3-4 0,-3 0 1 15,0-3-2-15,-3 4 1 16,-3-1-6-16,0-3-4 16,-3 8-12-16,-6 1 5 15,-3 4 2-15,-6 6-5 0,0 6-2 16,-2 4-12-16,2 9-4 15,3 2 3 1,3 0 1-16,6 0-1 0,6-3 0 16,3-2-1-16,6-3 3 15,6-2-2-15,0-6 1 16,0-5 2-16,3-3 2 16,-3-5-1-16,-1-5 2 15,4-3 0-15,-6-5 3 0,0-6-3 16,-3 6 0-16,0-3-1 15,-3 0 1-15,0 3-4 16,-3 5 0-16,0 3 5 16,0 5 2-16,3 5-5 15,0 8 0-15,3 1-8 16,0-1 0-16,0 5 7 16,3-4 5-16,0-1-16 15,0 0-4-15,0-5-31 16,2 3-12-1,-2-9-34-15</inkml:trace>
  <inkml:trace contextRef="#ctx0" brushRef="#br0" timeOffset="1245.966">12691 17973 216 0,'0'5'82'0,"0"6"-64"0,3 10-4 0,0-8-6 15,0 1-7-15,0 4 2 16,0-2 0-16,0-3 1 16,0 1-2-16,0-4 1 0,-3-2 0 15,0-3-1-15,0-5-2 16,0 0 5-16,0-5 4 16,0-8-5-16,3-6 0 15,3-2-4-15,0 3-1 16,3-4 3-16,-1 9 1 15,4 8-1-15,3 5-2 16,0 5-2-16,0 14 1 16,0 2 3-16,-3 0 3 15,0-2-4-15,0 4-3 0,0-1 1 16,-4-4 0-16,1-2-26 16,0-3-9-16,6-8-37 15,0-5-43 1,3-7 38-16</inkml:trace>
  <inkml:trace contextRef="#ctx0" brushRef="#br0" timeOffset="1634.752">13084 17992 212 0,'-15'-8'82'0,"9"2"-64"0,-6 6-2 0,6 0-5 15,0 6-4-15,-3 2 1 16,0 2-2-16,0 3-1 15,0 3-3-15,4 8-6 0,2-3 0 16,3 6 0-16,3-3-1 16,2-3 4-1,4-3 2-15,0-4 0 0,0-7-1 16,3-7 5-16,0-5 1 16,0-3-2-16,-3-13-1 15,0-11-1-15,-3-7 1 16,-6-6-4-16,-3-3-2 0,-3-2-1 15,0 5 3-15,0 0 4 16,0 10 3-16,0 4 9 16,0 12 2-16,3 6-8 15,0 13-5-15,3 5-10 16,6 16-4-16,3 16 8 16,3 8 3-16,3 3 2 15,3 5 1-15,0-8-24 16,5-5-9-16,4-9-79 15</inkml:trace>
  <inkml:trace contextRef="#ctx0" brushRef="#br0" timeOffset="2236.1855">13837 17894 184 0,'-6'-13'71'0,"3"13"-55"0,-9 0 11 15,9 0 0-15,-6 0 0 16,-3 0 3-16,-3 7-10 16,-2-1-4-16,-1 7-9 15,3-2-7-15,3-3-3 0,6 5 2 16,3-5 0-16,6 5-2 0,6 0 2 16,6 6 1-16,3-1 0 15,-4 1 0-15,1-3 2 16,-3 7 1-16,-6-7 1 15,-6 3 4 1,-3-1 5-16,-6 1-1 16,-6-6 1-16,-2-5-5 15,-4 0-3-15,0-3-7 0,0-5-1 16,0-5-21-16,6 2-9 16,6-7-21-16,3-6-6 15,9-8-41 1</inkml:trace>
  <inkml:trace contextRef="#ctx0" brushRef="#br0" timeOffset="2477.9237">13968 17645 232 0,'-3'5'88'0,"6"3"-69"0,0 6-9 16,0-1-8-16,3 11 5 15,0 2 4-15,0 8 7 16,-3 19 3-16,0 0-11 16,0-2-1-16,3-4-2 0,-3-2-6 15,0-13-2-15,0-6-25 16,-1 1-10-16,-2-14-56 16,0-8-43-16,0-10 50 15</inkml:trace>
  <inkml:trace contextRef="#ctx0" brushRef="#br0" timeOffset="2678.2585">13834 17894 296 0,'-15'-6'112'0,"18"4"-87"0,3-3-9 0,0-1-9 16,3 4-3-16,3-9 5 15,3 3-5-15,3 3-2 16,5-3-1-16,4 3-1 0,6-3 2 15,0 8-23-15,-1 0-8 16,-2 0-43-16,3 0-17 0,-9 0-8 31</inkml:trace>
  <inkml:trace contextRef="#ctx0" brushRef="#br0" timeOffset="2987.9844">14185 17881 212 0,'-12'-6'79'0,"12"12"-61"0,-6 7-5 16,3 0-7-16,0 0 2 15,0 14 5-15,0-1-4 16,0 6-1-16,3 0-4 16,3-1-3-16,6-9 2 0,3 1 0 0,0-9 3 15,3-6 6 1,3-8 4-16,0-6-2 0,-3-7 2 15,-3-3-7-15,-4-8-1 16,-8 3-4-16,-3-5-1 16,-5-1 1-16,-7 3 0 15,-3 3-2-15,-3 3-2 16,0 5-10-16,3 5-6 16,3 2-34-16,4 6-15 15,5 0-43 1</inkml:trace>
  <inkml:trace contextRef="#ctx0" brushRef="#br0" timeOffset="3316.0804">14373 17912 212 0,'6'8'82'0,"0"5"-64"0,6 14-7 15,-7-9-8-15,1 6-2 16,0-3 1-1,0 6 15-15,0-6 6 0,-3-2-11 16,0-6 6-16,-3-3 3 16,0-2-3-16,0-8 0 0,0 0-4 15,-3-5-1-15,0-3-1 16,0-10 0-16,0-9-4 16,3 1-3-16,0-1-2 15,3 1 0-15,0 2-4 16,3 3 0-16,3 2-1 0,0 3 0 15,3 3-25-15,0-3-11 16,3 8-12-16,0 0-2 16,0 3-27-1,-4 0-43-15,1 5 35 16</inkml:trace>
  <inkml:trace contextRef="#ctx0" brushRef="#br0" timeOffset="3617.1848">14593 17902 228 0,'-3'16'88'0,"6"-8"-69"0,0 13 4 0,3-16-4 15,0 8-4-15,3-5 4 16,3-3-2-16,3 3-1 16,2-5-8-16,4-3-5 0,0-3-2 15,0-5 1-15,-3 1 1 16,-3-4-4-16,-3-2 1 16,-3-1 0-16,-7 7 0 0,-4-7-7 15,-7 6-3-15,-3-2-5 16,-6 7-4-16,-3 0 6 15,-3 9 5-15,0 4 5 16,4 6 4-16,2 3-2 16,3 7 0-16,6 1 3 15,3-1 3-15,6-2-2 16,6-3-2-16,6 0-9 16,3-2-3-16,5-6-29 15,4-2-14-15,6-11-38 16</inkml:trace>
  <inkml:trace contextRef="#ctx0" brushRef="#br0" timeOffset="4041.7469">14992 17881 264 0,'-18'0'99'0,"9"0"-77"0,-3 5-18 0,6 3-10 15,-3 2-3-15,-3 6 4 16,-3 3 10-16,1 7 7 15,-1 6-6-15,6 0 3 0,0-3 2 16,6-3-6-16,3-2-3 0,3-11-1 16,9 1 1-16,-3-7 1 15,3-1 3-15,2-12-1 16,1-7 0-16,0-8-3 16,0-5 1-16,-3-11 0 15,-3-3 1-15,-3-5 0 16,-6-3 2-16,-3 3-3 15,-3-2 0-15,-3-4 8 16,0 12 4 0,0 7-1-16,0 11 2 0,3 2-9 15,3 11-4-15,3 8-13 16,3 14-6-16,3 7 10 16,3 11 5-16,0 15-1 15,0 3 0-15,0 3 1 16,3 0 2-16,3-13-16 0,0 0-4 15,2-11-33-15,10-13-14 16,6-11-47 0</inkml:trace>
  <inkml:trace contextRef="#ctx0" brushRef="#br0" timeOffset="4511.4277">15498 17881 228 0,'-3'5'85'0,"3"3"-66"0,-3 10-6 0,3-10-4 16,0 11 1-16,0 7 5 15,0-2-3 1,0-3-2-16,0 6-5 0,0-6-6 0,0 3 0 16,3-6-1-16,0-2-2 15,0-3-26-15,0-7-12 16</inkml:trace>
  <inkml:trace contextRef="#ctx0" brushRef="#br0" timeOffset="4712.7192">15456 17809 280 0,'-6'-13'104'0,"6"8"-81"0,0-3-13 15,0 8-9 1,0 0-10-16,0 0 3 0,0 0-3 16,0 0-1-16,0 0 5 15,3 5-18-15,0 0-4 0,3-2-52 16,3 5-41 0,0 2 44-16</inkml:trace>
  <inkml:trace contextRef="#ctx0" brushRef="#br0" timeOffset="5028.1567">15590 17933 196 0,'-3'19'74'0,"6"-6"-58"0,3 14-4 0,-6-17-6 15,0 3 0-15,0 1 4 16,0-6 10-16,0 0 7 16,0-3-14-16,0 3 6 0,0-8 4 15,3-3-8-15,0-7-1 16,0 2-8-16,3-11-4 15,0 1-4-15,6-4 1 16,3-4 1-16,3 7 0 16,-4 4 0-16,1 4 2 15,0 6-1-15,0 5 2 16,-3 5-2-16,0 14-1 16,-3 2 1-16,0 3-1 0,0-3-3 15,-3 5 2-15,3-7-19 16,-1-6-9-16,4 0-47 15,3-13-19-15,0-5 4 16</inkml:trace>
  <inkml:trace contextRef="#ctx0" brushRef="#br0" timeOffset="5868.2769">16200 17624 192 0,'-3'-11'74'0,"3"6"-58"0,3-3 7 15,-3 8-1-15,0 0-12 16,0 11-1-16,3 2 1 15,-3 8 1-15,0 13-5 16,0 4-2-16,0 1 0 16,0 11-5-16,0-2 1 0,0 0 0 15,0-11 2-15,0-3 3 16,0-10 2-16,0-6-6 16,0-4 0-16,0-12-6 15,0-4-1-15,0-12-11 16,0-9-3-16,-3-4-8 15,0-5 0-15,0-7 8 16,-3-1 7-16,0 0 12 0,0-5 8 16,4 11 10-16,-1 2 7 15,0 6 0-15,0 7 3 16,3 11-9 0,6 11-7-16,-1 16-5 15,4 4-6-15,0-1-2 16,0 4 3-16,0 0 1 15,0-4-3-15,3-7-1 16,0 1 5-16,0-10 3 16,0-1-1-16,0-10 0 15,3-1 1-15,-4-10 1 16,1-7-8-16,0 1-1 16,-3-9-7-16,0-1 1 15,0 6 15-15,0 4 9 0,-3 4-5 16,0 13-1-16,3 5-4 15,0 13-1-15,3 13-1 16,-3 3 0-16,0 6 6 16,-1 4 4-16,1 6-5 15,-3-5-3-15,0 5-3 16,0-11-3-16,0-2-10 16,0-5-4-16,0-4-31 15,0-7-12-15,0-5-64 16</inkml:trace>
  <inkml:trace contextRef="#ctx0" brushRef="#br0" timeOffset="6322.5313">16602 17907 220 0,'0'13'85'16,"6"-2"-66"-16,6 2-1 0,-6-10-6 16,3 7-6-16,3-7 1 0,0 2-2 15,0-5 2-15,0-5-4 16,-1 2 5-16,-2-2 2 0,0-3-5 15,-3-3-1 1,-3 4-4-16,-6-7-3 16,-3 6 4-16,-3-2 3 15,-3 2-6-15,-2 3 0 0,-1 5 2 16,-6 5 4-16,3 3-1 16,0 5 0-16,3 6-1 15,3 2-2-15,6 3 5 16,3-3 1-16,9 5-2 15,3 1-1-15,6-9-1 16,6-5-2-16,3 1-26 16,6-6-10-16,5-8-17 0,4-8-5 15,6-6-31 1</inkml:trace>
  <inkml:trace contextRef="#ctx0" brushRef="#br0" timeOffset="7026.0337">16870 17891 196 0,'0'-3'74'0,"3"6"-58"0,0 0 3 15,0 5-4-15,3 2 1 16,-3 11 2-16,0 6-1 15,0 2 2-15,0 0-10 16,-3-2 1-16,0-1 3 0,0-7-5 16,0-6-2-16,0-3 1 15,0-7 0-15,0-3 1 16,0-3 2-16,0-7-5 16,3-9-3-16,0-2-8 15,3-5-1-15,0-6 3 0,0 5 2 16,3 1 2-16,-1 7 0 15,1 4-3-15,0 4 0 16,0 8 2-16,0 6 0 16,0 8 3-16,-3 2 3 15,-3 3 0-15,0 2 0 16,-3 1-1-16,0-6 2 16,3-5-1-16,-3 2 0 15,3-7-3-15,0-3 1 16,3-8-2-16,0 0 2 15,3-5-2-15,0-3-1 0,3 0-2 16,0 6 1 0,-4 2 1-16,4 8 2 15,-3 8-1-15,0 5-1 0,0 5 3 16,-3 4 0-16,0-4-1 16,0 6-2-16,0-8-2 15,0-3 1-15,0-2-34 16,3-9-15-16,0-2-16 15,0-2-7-15,3-12-22 16</inkml:trace>
  <inkml:trace contextRef="#ctx0" brushRef="#br0" timeOffset="7327.6082">17284 17873 220 0,'-9'-6'82'0,"6"12"-64"0,3 2-4 0,0-3-6 15,0 3 2-15,-3 10 5 16,0 3 4 0,0 11 3-16,3-5-12 15,6 4 3-15,0-4 1 0,6-6-7 0,3-8-2 16,0 1 1-16,-1-9 3 16,4-8 2-16,0-7 1 15,-3-4-6-15,-6-4-2 0,0-3 0 16,-9-1 0-16,-6-4-5 15,-3 2-1-15,-3 3-4 16,-6 3 1-16,0-1-13 16,0 11-5-16,4 0-13 15,2 3-4-15,0 0-76 16</inkml:trace>
  <inkml:trace contextRef="#ctx0" brushRef="#br0" timeOffset="7688.3492">17486 17886 172 0,'9'16'66'0,"-6"2"-52"0,3 14 10 0,-3-19 0 16,-3 6 8-16,-3-1 7 15,0-2-6-15,0 3-2 16,0-6-17-16,3-5 0 0,0-3 0 16,0 0-3-16,-3-5 1 15,3-5-1-15,0-3 1 16,3-10-6-16,3-1-2 16,0-2-2-16,3-3-2 0,0-2 1 15,0 5 1 1,3 2-6-16,0 6 1 15,-3 0-12-15,-1 5-3 0,4 2-20 16,-3 1-8 0,3 5-15-16,-3 0-7 15,3 0-27 1</inkml:trace>
  <inkml:trace contextRef="#ctx0" brushRef="#br0" timeOffset="7879.913">17692 17836 264 0,'-6'0'99'0,"9"0"-77"0,3 5-11 16,-1 3-10-16,1 2 2 16,3 6 7-16,3 3 5 15,6 7 3-15,0 6-10 0,0-6-4 16,0 1-3-16,3-1-1 0,-4-7 0 16,1-1-18-1,-3-10-8-15,0 0-19 0,-3-2-10 16,0-12-45-1</inkml:trace>
  <inkml:trace contextRef="#ctx0" brushRef="#br0" timeOffset="8140.3906">17992 17881 248 0,'-3'-14'93'0,"6"9"-72"0,-3 5-8 0,0 0-8 16,0 0-3-16,0 0 1 15,0 5 12-15,-3 3 5 0,-3 11-10 16,-3 5 5-16,-6 10 3 0,-2 6-6 16,-4 5 1-16,0 0-8 15,0 0-1-15,3-3-2 16,0-5 1-16,3 3-4 16,4-9-2-16,2-9-23 15,3-4-10-15,0-5-52 31,6-5-63-31,0-8 38 16</inkml:trace>
  <inkml:trace contextRef="#ctx0" brushRef="#br0" timeOffset="8679.2882">18156 17396 200 0,'3'0'74'0,"0"6"-58"0,6 2-4 15,0 0-6-15,3 10 2 16,3 14 5-16,5 10 13 16,4 8 6-16,-3 3-16 15,0 0 2-15,-6-2 2 0,-3 7-9 16,-9 3-3-16,-6-3 6 16,-6-5 2-16,-6 2-3 15,-9-7-3-15,-3 0-3 0,-6-6 0 16,1-8-4-16,-1 3-2 15,3-8-16 1,0 3-5-16,1-13-28 0,2 2-9 16,3-3-65-1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37:29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12066 14393 84 0,'0'-2'33'0,"0"2"-18"0,0 0-7 16,0 0 11-16,0 5-3 16,0 3 1-16,-3 5-5 15,-3 3 0-15,-3 10-3 16,0 4 0-16,0-1-5 15,-3-3-1-15,3-2 3 0,0-6-1 0,0 1 0 16,3-6-3 0,1-2 1-16,2-3-2 15,0-6 2-15,3-2-2 16,3-2 2-16,0-4-4 16,2-4 0-16,1-3 1 15,0-6 0-15,3-2 0 0,0 0 0 16,0 2 0-16,0 1 2 15,0-1-1-15,3 3 2 16,0 3-4-16,-3 5-2 16,0 6-1-16,-3 2 3 15,0 5 2-15,3 8 2 16,-1 8 1-16,-2 0 0 0,0-2-2 16,3-1 1-16,0-2-4 15,0-2 0 1,0-4 3-16,0-2 1 15,0 3-34-15,0-6-17 0,3-2-22 16</inkml:trace>
  <inkml:trace contextRef="#ctx0" brushRef="#br0" timeOffset="1">12105 14512 60 0,'0'-2'24'0,"0"2"-12"0,0 0-5 15,0 0 7-15</inkml:trace>
  <inkml:trace contextRef="#ctx0" brushRef="#br0" timeOffset="2">12105 14523 143 0,'3'16'21'0,"0"0"-6"0,-3 2-4 15,0 1-5 1,0 2 1-16,0 3-4 0,5 2 0 16,-5-2 1-1,0 2 0-15,3 1-2 0,0-1 1 0,0 1 0 16,0-1-1-16,0 17 1 15,0-4 0-15,0-2 1 16,0 0-2-16,0 6-2 16,-3-1 1-16,0-5-1 15,3-2 2-15,-3-1 1 16,3-2-1-16,0-1-2 16,0-1 1-16,0 9-1 0,3-4 0 15,0-4 0-15,0-2 0 16,3-2 0-16,3-1-3 15,0-2 2-15,0-3 3 16,3 3 1-16,-1 5-1 16,1-8-2-16,6 1 1 15,6-4-1-15,0 1 0 16,2-1 0-16,1 1 4 16,12-3 2-16,-3-3 0 15,8 0-1-15,1 0-1 16,-1-2 0-16,7 2 0 15,-3 0 2-15,-4 1-5 16,-5 1-1-16,3 1-9 16,-10-2-2-16,4-4-60 15,-3 6-34 1,-4-3 49-16</inkml:trace>
  <inkml:trace contextRef="#ctx0" brushRef="#br0" timeOffset="3">13155 15859 80 0,'3'-8'30'0,"0"8"-16"0,0 5-17 16,3 9 28-16,3 2-9 15,0 2-2-15,0 1-4 16,0 7-6-16,3 8-1 16,0-10 1-16,-3 3 2 15,3-6-1-15,-1-3 2 0,-2-2 0 16,0-2 1-1,-3-4-4-15,3-5 8 0,-3 1 7 16,0-6-4-16,0-6 0 16,0 6-5-16,-3-5 1 0,3-3-4 15,0-2 1-15,0-6-5 16,0 0 0-16,0-5-1 16,0 0 1-16,-3-1-2 15,3 1-1-15,-3-8 1 16,0 11-1-16,3-4 0 15,-3 4 0-15,-3 5-5 16,2 2-1-16,1 8-24 16,0 1-8-16,3 7-29 15,0 6-27 1,0 2 34-16</inkml:trace>
  <inkml:trace contextRef="#ctx0" brushRef="#br0" timeOffset="4">13590 15949 112 0,'-3'-8'44'0,"3"3"-24"0,-3 2-19 0,3 1 11 15,0-1 1-15,-3-2 4 16,-3 5 0-16,0-3 1 16,-3 0-5-16,0 3-3 15,0 6-5-15,-12 4-6 0,4 6 0 0,-1 13 3 16,3-2 1-1,3-4-8-15,6 1-2 16,3 0 6-16,6-5 2 16,3-4 1-16,6-7-2 15,0 0 3 1,3-8 0-16,-1-8 1 0,-2 6-2 16,0-11-2-16,0-3 1 15,-3 0-1-15,0 3 2 16,-3 2 3-16,0 3-4 15,-3 3-1-15,0 2 0 16,0 6 0-16,0 5 0 16,3 2 2-16,0 1-3 15,0 2 0-15,0-2 1 16,3-1 0-16,-3-2 0 0,2 5 2 16,-2-2-14-16,0-3-7 15,0 0-23 1,0-3-46-1,0-5 11-15</inkml:trace>
  <inkml:trace contextRef="#ctx0" brushRef="#br0" timeOffset="5">13679 15714 56 0,'-3'-11'22'0,"3"11"-12"0,0 0-5 0,0 0 8 0,0 5 2 16,0 6 3-16,0 2-1 15,3 6 1-15,0 15-5 16,0 3-3-16,0 3-3 16,0 2-2-1,3 0-1-15,3-2 0 0,-3-5-2 16,6-9 1-16,-3 0 0 0,0-4-19 15,0-12-7-15,0 3-34 16</inkml:trace>
  <inkml:trace contextRef="#ctx0" brushRef="#br0" timeOffset="6">13849 15965 88 0,'-6'-5'35'0,"6"7"-18"0,0 4-22 0,0-1 6 16,0 5 1-16,0 1 1 16,0 2 5-16,0 8 5 15,3-2-7-15,0 0-1 16,3-4-5-16,0 1-1 16,3-8 3-16,3 3 1 15,-1-9 3-15,4 4 1 16,-3-12-3-16,0 6-3 15,0-5 2-15,-3-13 0 16,-3-1-1-16,0 3 1 0,-3 3 2 16,0 0 2-16,-3 7-3 15,0 4-3-15,0-3 0 16,0 15 1-16,0-2 1 0,0 5 1 16,0 1 0-16,0-1-2 15,0 0-2-15,3 0-2 16,3-2 1-16,0-1-30 15,3-4-47 1,0-1 8-16</inkml:trace>
  <inkml:trace contextRef="#ctx0" brushRef="#br0" timeOffset="7">14117 16013 116 0,'-6'-6'46'0,"9"14"-24"0,3-5-28 16,-3 5 6-16,3 0-1 0,0 2 2 16,5-7 15-16,-2 2 9 15,0 3-10-15,3-5-3 16,0-3-6-16,0 0-1 16,0-5-3-16,-3-1-2 0,-3-2 3 15,0-2 0-15,-3 4 1 16,-3-1 0-16,-3 1 0 15,-9-2-7-15,-6 8 0 16,0 0-4-16,-3 14 2 16,1-1 5-16,-1 0 2 15,3 6 2-15,3-4 0 0,3 4 2 16,9-1 1-16,6-4-1 16,12 4 1-16,6-10-4 15,11 3-2-15,7-9-42 16,9-2-60-1,2-2 13-15</inkml:trace>
  <inkml:trace contextRef="#ctx0" brushRef="#br0" timeOffset="8">14739 16063 80 0,'-9'0'33'0,"3"3"-18"0,-3 10-13 15,6-8 9-15,0 6-5 16,0-1 2-16,0 11-3 15,3-2 0-15,3 2-1 16,6-2 2-16,3-6 3 16,3-3 5-16,0-4-2 15,3-6 1-15,2-6-3 16,-2-4 1-16,-3-3-6 16,-6-1 4-16,-3 1 1 0,-6 0 1 15,-9-3 3-15,-3 3-7 16,0-3-4-16,-3 3-9 15,0 2-1-15,1 8-26 16,2 3-10-16,3 6-27 16</inkml:trace>
  <inkml:trace contextRef="#ctx0" brushRef="#br0" timeOffset="9">14968 15753 96 0,'-18'-18'35'0,"12"15"-18"0,-6 3-11 15,9 3 9 1,-3 2-8-16,-3 3-4 16,1 5 2-16,-4 8 4 0,3 9-3 15,6 7-1-15,3 5 0 16,0 3-1-16,3 0-2 15,3-5 1-15,0 5-2 16,3-6-1-16,-1-4 1 0,1-9-21 16,-3 3-49-1</inkml:trace>
  <inkml:trace contextRef="#ctx0" brushRef="#br0" timeOffset="10">14778 16005 184 0,'-3'-6'68'0,"8"9"-36"0,19-14-35 0,-9 9 13 15,3-4-9-15,6 1-1 16,9-3-7-16,-1 3-3 16,10 0-67-16,0 2-31 15</inkml:trace>
  <inkml:trace contextRef="#ctx0" brushRef="#br0" timeOffset="11">15498 15949 104 0,'-3'-8'38'0,"9"3"-20"0,3-3-6 15,0 0 13-15,6-5-5 0,2-6-1 16,1 1-14-16,0-1-5 16,3 11 0-16,0 0-1 0,-3 11 1 15,0 10 0-15,-1 8 2 16,-11 8 1-16,-6 6 1 16,-3 2 0-16,-6-3 2 15,-5 6-1-15,-4-3 0 16,-6-5-1-1,0-3 2-15,3-3 6 0,3-7 4 16,3-6 5-16,4 0 2 16,2 1-8-16,6-9-2 15,3-5-3-15,15 0-1 16,2-5-1-16,7 2 2 0,3-2-5 16,3-1-1-16,6 1-4 15,-7-3-1-15,-2 8 1 16,-3-3 2-16,0 3-14 15,-6 0-7-15,-4 3-21 16,1-3-8-16,-3 0-38 16,-3 0-28-1,0 0 51-15</inkml:trace>
  <inkml:trace contextRef="#ctx0" brushRef="#br0" timeOffset="12">15882 15809 104 0,'-12'-3'41'0,"12"3"-22"0,-3 3-25 0,3-3 6 16,3 3 1-16,0 10 1 15,3 0 8-15,3 0 4 16,0 0-3-16,3-2-1 16,0-3 2-16,5-3 3 0,4-10 9 15,-3 0 7-15,-3-6-16 16,-3-5-2-16,-3 3 1 16,-3-3-4-16,-9-2 0 15,-6-1 0-15,-6 3 4 0,-6 6-4 16,-6 2 0-16,1 5-11 15,2 6-4-15,3-1-17 16,3 9-9-16,6-3-32 16,9-3-52-1,12 0 26-15</inkml:trace>
  <inkml:trace contextRef="#ctx0" brushRef="#br0" timeOffset="13">16224 16005 184 0,'-12'2'68'0,"12"-2"-36"0,9 0-31 0,-6 0 16 0,3 0-5 16,0-2 3-16,3-1-8 16,3 0-2-16,3 1-3 15,3-1-2-15,2 3 1 0,-2 0-4 16,0 0 0-16,-3 0-25 16,3 3-11-16,-6-3-35 15</inkml:trace>
  <inkml:trace contextRef="#ctx0" brushRef="#br0" timeOffset="14">16239 16124 104 0,'-6'0'38'0,"6"0"-20"0,0 0-12 0,0 0 11 15,3 0 2-15,3-6 1 16,3 6 2-16,3-2 3 15,3-1-13-15,3 0-7 16,2 3-3-16,1 0-2 0,3 0 0 16,-3 0-5-16,3 0 1 15,-6 0-22-15,2 0-11 16,-5 0-31-16</inkml:trace>
  <inkml:trace contextRef="#ctx0" brushRef="#br0" timeOffset="15">16656 15825 108 0,'0'-21'41'0,"3"18"-22"0,-3-2-9 15,3 5 12-15,-3 0 3 16,0 0 2-16,3 0-8 16,-3 2-1-16,0 12-11 15,0 9-2-15,0 6 1 0,0 6 1 16,0 7 3-16,0 3-3 0,0-3-2 16,6 1-2-1,0-9-3-15,0 3 1 0,-1-2 1 16,1-1-10-16,0-5-4 15,0-8-74 1</inkml:trace>
  <inkml:trace contextRef="#ctx0" brushRef="#br0" timeOffset="16">13533 16439 72 0,'-6'-3'27'0,"6"3"-14"0,3-5-15 0,-3 5 6 0,3 8-1 16,0-3 3-16,3 0 1 15,0 8 3-15,0 3-5 16,3-3-3-16,0 1-6 15,0-1-2-15,-3-2-33 16,0-4-13-16</inkml:trace>
  <inkml:trace contextRef="#ctx0" brushRef="#br0" timeOffset="17">13632 16423 104 0,'-3'2'41'0,"3"4"-22"0,3 2-25 0,0 0 8 16,-1 2-2-16,1 1 2 15,3 5 1-15,0-3 1 16,3 0-5-16,0 0 1 16,3 0-46-16,6-2-20 15</inkml:trace>
  <inkml:trace contextRef="#ctx0" brushRef="#br0" timeOffset="18">14876 16740 52 0,'0'-2'19'0,"0"-12"-10"0,0 22 0 15,0 3 9-15,3-1 3 16,0 1 4-16,0 8-7 16,0-1-3-16,0-2-6 0,0 2-4 15,0-2 0-15,3 3-1 16,-1-3-2 0,1-6-2-16,0-4 1 0,3-6-4 0,0 0 2 15,0-3-8-15,0-8-2 16,-3 6 4-16,0-3 3 15,0 0 1-15,-3-2 1 16,0 7 2-16,0-2 2 16,0 5-1-16,0 0-1 0,3 5 7 15,0-2 5 1,0 7-2-16,3-2 0 16,0 0-2-16,-1-3 0 0,4 3 4 15,-3-5 3-15,0-6-2 16,3-5 2-16,-3 6-6 15,-6-9-3-15,3 6-3 16,-6-8 0 0,-3 5-9-16,-3 0-3 0,0-3-28 15,0 6-14-15,3-3-17 16</inkml:trace>
  <inkml:trace contextRef="#ctx0" brushRef="#br0" timeOffset="19">15159 16828 116 0,'5'0'44'0,"4"-6"-24"0,3 12-21 15,-3-6 7-15,-3-3 2 16,3 0 5-16,-3-2 2 16,0 0 0-16,0-3-5 0,0-6-4 15,0 7-3 1,-3-1-3-16,0-3 1 0,-6 0 1 0,0 3 1 15,-3 1-1-15,0 1 1 16,-3 4-4-16,-3 4 0 16,0 9 1-16,0-1 0 15,0 1 2-15,3 2 3 16,1 0 2-16,2 1 1 16,3-1-2-16,3 5 1 15,3-2 0-15,3-5 1 0,5 2-7 16,1-5 0-16,3-3-19 15,0 3-5-15,6-8-33 16,3-8-38 0,-3 6 23-16</inkml:trace>
  <inkml:trace contextRef="#ctx0" brushRef="#br0" timeOffset="20">15358 16783 144 0,'-6'-6'55'0,"6"12"-30"0,0-1-27 16,0-3 9-16,0 9 1 16,0 0 5-16,3 2-5 0,0 0 0 15,0-2-4-15,0-3-7 0,3 2-1 16,0-5-55 0,0-5-39-16,0-2 37 15</inkml:trace>
  <inkml:trace contextRef="#ctx0" brushRef="#br0" timeOffset="21">15334 16621 184 0,'-6'-3'71'0,"9"3"-38"0,0 3-54 0,-3-3 4 0,6 0-8 15,0 0 1 1,3 5-16-16,0-2-4 0,3 0 1 15,3-1 1-15</inkml:trace>
  <inkml:trace contextRef="#ctx0" brushRef="#br0" timeOffset="22">15611 16648 104 0,'-6'0'41'0,"3"0"-22"0,0 0-20 16,0 0 7-16,0 0 9 15,0 8 5-15,-6-3 1 16,-6 3 2-16,0 8-11 16,1 5-4-16,2 5-5 15,3 1-3-15,3-3 1 0,0-6-1 16,6-2 0-16,3-3 0 0,6 0 0 16,3-5 0-16,0-5 0 15,-1-6-7-15,1-5 0 16,0-5 1-16,-3 5 1 15,-3-5 0-15,0-6 4 16,-3 4-2-16,0-1 1 16,-3 8 2-16,0 0 2 15,0 3-3-15,0-1-2 16,0 14 2-16,3 3 0 16,3 2 1-16,0 8 2 0,0 3 10 15,0 5 7-15,3 3 3 16,-6 0 2-16,0-6-5 15,-3-2-1-15,-3-3-4 16,-3 3 1-16,-6-8-6 16,-6-6-3-16,-3-7-6 15,-3 2-2-15,-2-10-26 16,-1 2-9-16,0-2-14 16,3-6-4-16,6 1-16 15,6-14-10 1,6 6 41-16</inkml:trace>
  <inkml:trace contextRef="#ctx0" brushRef="#br0" timeOffset="23">15679 16534 124 0,'0'-3'49'0,"3"6"-26"0,3 7-20 0,-3 1 12 16,3 5 11-16,0 8 5 16,-3 7-4-16,0 4-2 15,6 5-14-15,-3-9-7 0,0 1-2 16,0-8-2-16,-3-8 2 16,0 2 1-16,0-10-1 15,6-8-2-15,-3-5-13 16,3-11-4-16,0-8 2 15,0 3 1-15,-1 2 9 16,1 4 4 0,0 4 2-16,3 3 2 0,0 3 4 15,3 5 6-15,0 10-1 16,-3 6 3-16,0 3-8 16,-3 2-4-16,-3-3 0 15,0 1 2-15,-3-3-13 16,0-3-5-16,0-2-28 15,-3-3-12-15,0-3-25 16</inkml:trace>
  <inkml:trace contextRef="#ctx0" brushRef="#br0" timeOffset="24">16037 16510 156 0,'-3'-5'57'0,"9"5"-30"0,-3 2-32 0,0 1 10 16,0 8 6-16,-1 2 7 16,1 11 4-16,0 5 2 15,0 5-13-15,0 6-4 0,3-3-3 16,0-3-5-16,0 3 1 16,0-8-13-16,-3-2-7 15,0-9-60 1,-3-4-34-16,0-9 50 0</inkml:trace>
  <inkml:trace contextRef="#ctx0" brushRef="#br0" timeOffset="25">15921 16653 132 0,'-9'-11'52'0,"12"9"-28"0,0-4-24 16,0 4 13-16,2-1 6 15,4-5 6-15,12 5 0 16,6 1 0-16,0-1-14 16,3-2-7-16,5 5-2 0,1-3-18 15,0 1-4-15,-4-6-56 16,1 5-34 0,-6 0 46-16</inkml:trace>
  <inkml:trace contextRef="#ctx0" brushRef="#br0" timeOffset="26">16376 16436 140 0,'0'-11'55'0,"3"11"-30"0,-3 6-14 16,3-1 18-16,-3-2-6 15,0 7-1-15,-3 3-12 16,0 3-4-16,-3 0-4 16,0-3 1-16,3 1 0 0,0-1-19 15,0-3-7-15,3-4-23 16,0 2-51-1,0-8 15-15</inkml:trace>
  <inkml:trace contextRef="#ctx0" brushRef="#br0" timeOffset="27">16516 16399 196 0,'-6'10'74'0,"6"1"-40"0,-3 8-42 16,3-6 12-16,-3 0-2 0,0 0 1 15,-6 0-4-15,9 1 1 16,-6-4-82-16,6-2-34 16,3 3 56-16</inkml:trace>
  <inkml:trace contextRef="#ctx0" brushRef="#br0" timeOffset="28">8548 14404 72 0,'0'-11'27'0,"0"9"-14"0,3-4 0 16,0 4 14-16,-3-1-15 0,2 0-4 16,-2 3-3-16,3 3 1 15,-3 8 6-15,0 5 4 16,0 10-4-16,-3 11-2 15,1 0-3-15,-4-2-2 16,0 2-3-16,3-3 1 0,0-5 0 16,0-5 1-16,0-6 0 15,3-2 0-15,0-18 0 16,3-4 0 0,0-2-2-16,0-5 1 0,3-3-4 15,0-10-2-15,-1-9 2 16,1 4 0-1,0-1 1-15,3 3 0 16,-3 5-5-16,0 3-1 0,0 2 5 16,0 6 2-16,3 3 3 15,0 4 2-15,0 6 1 16,0 6 1-16,3 4 0 16,0 9 2-16,3 4-5 15,2 1-1-15,1-3 0 16,0 1 0-16,0-4-2 0,0-2 1 15,0 2-40 1,-3-7-16-16,-1 2-27 16</inkml:trace>
  <inkml:trace contextRef="#ctx0" brushRef="#br0" timeOffset="29">8625 14504 20 0,'0'19'8'0,"0"0"-4"0,0-6-1 16,3-8 7-16,0 0-2 15,0 3 3-15,0 0-6 16,0 3-3-16,0 5-1 0,0-3 1 16,0 0 5-16,0 6 4 15,3 2-4-15,-3-3 1 16,3 1-1-16,-3-3 3 15,3 2-3-15,-3 1 1 16,2-1-5-16,4 1-2 16,-3-1 2-16,0 1 2 15,6-1-4-15,-3 4-3 16,0-1 1-16,0 3 2 16,0-3 0-16,0 0-1 0,0 0-2 15,0-2 1 1,0 2 3-16,3-3 3 0,-1 3-2 15,1-5 0-15,0 0 1 16,0 0 2-16,3 0-1 16,3 2 2-16,0-2-2 15,-3-2 0-15,0-1-6 16,-1-3-1-16,4 1 3 16,0-1 1-16,0 1 0 15,0 0-2-15,0 2 1 16,0 0-1-16,2 0 0 15,4 1 0-15,0-1 2 16,0-3 1-16,0 1-1 16,0 2-2-16,-1 0 1 15,4-2-1-15,0 5 0 0,3 0 0 16,-4-3 2-16,-2-2-3 0,3-1 0 16,0 1 1-16,0-1 0 15,-1 1 0-15,1-3 0 16,3 0 4-16,3 0 2 15,-1 0-2-15,1-3-3 16,-3 0 0-16,0 1 1 16,-1-4-1-16,7 6 2 15,-6-5-2-15,0 2-1 16,-3 0 1-16,-1 1 1 0,1-4 3 16,-3 4 2-16,-3-4-3 15,-3 1-1 1,-1 0 5-16,1-3 5 15,0 2-7-15,3 1-3 0,3 2-5 16,-3-2 1-16,-3 5 3 16,-1 0 1-16,1 2-4 15,-3 1 1-15,0-1 6 16,3 1 4-16,-3 0-5 16,0-4-3-16,-3 1-4 15,2 0 1-15,4 3 1 16,-3-3 2-16,0 0-1 15,3 2 2-15,-3 1-4 0,-3 0 0 16,-3-1-1 0,0-2 0-16,0 5 2 15,-1 1 2-15,1-1-1 0,0 5-1 16,0 9 1 0,-3-3-1-16,0-3 0 0,0 0 0 15,0-3 0-15,0 9 0 16,-3-6-3-16,3 8 2 15,-3 0 1-15,0-2 0 16,0-3 0-16,0-1 2 16,-3 1-1-16,0 0-1 15,0-3-2-15,0 6 1 16,-3 4 1-16,0 4 0 16,0-4 2-16,0-1 1 15,-3-7-1-15,0 1 1 16,0-3-4-16,0-2 0 15,0-1 1-15,0 4 2 0,0 4-3 16,0-7-2-16,0 2 4 16,0-3 1-16,-3-5 0 15,-2 6-2-15,2-3 1 16,-6 0-1-16,3 0 0 16,-3-1 2-16,0 1-1 15,3-2-1-15,0 9 1 16,-3-1-1-16,0 1 0 15,1 1 0-15,-1-5 0 16,3 5 0-16,-12-3 0 16,3 0 2-16,0-3-6 15,3 9 1-15,1-9 3 16,-1 9 2-16,0-3 4 16,0-3 3-16,0 0 2 0,3-3 1 15,0 6-6-15,1-8-4 16,-1 3 1-1,3 2 0-15,0-5-1 0,3-3-2 16,-3 8 1-16,0-5-1 16,3 8 2-1,0-6-23-15,-3-2-8 16,9 0-52 0,0 0-36-16,3 10 46 15</inkml:trace>
  <inkml:trace contextRef="#ctx0" brushRef="#br0" timeOffset="30">8464 14417 60 0,'-3'0'24'0,"3"0"-12"0,0 0-1 15,0 0 10-15</inkml:trace>
  <inkml:trace contextRef="#ctx0" brushRef="#br0" timeOffset="31">8461 14417 151 0,'0'-2'17'0,"0"-1"-5"0,0 3-2 16,-3 0 2-16,6-3 3 16,-6 3-2-16,0 0 0 15,6 0-3-15,-9 0 1 16,3 0-6-16,0 0 1 0,0 0 4 16,3 0-6-1,0 0 0-15,0 0 2 16,6 0 1-1,0 0-6-15,3 3 2 16,0-3 2 0,0 3-2-16,3-3 0 15,0 0 1-15,0 0 0 0,0-3 0 16,3 0 2-16,-1 1-3 16,4-1-2-16,-3 3 0 15,0 0-1-15,0 0 2 16,0 0 3-16,-3-3-2 15,3 3 0-15,5-2 1 16,-2-1 2-16,0 0-1 16,0 1 2-16,0-1-2 15,0 0 2-15,-3 1-4 16,0-1 0-16,-1 0 1 16,1 1 2-16,0-1-3 15,3 1-2-15,0 2 0 16,-3 0-1-16,0 0-5 15,0-3-1-15,-1 3 9 16,1-3 5-16,0 3-3 0,0-2-3 16,0 2-1-16,0-3 1 15,0 3-3-15,0 0 0 16,0 0 1-16,-1 0 0 16,-2 0 0-16,0 0 0 15,0 3 0-15,3-3 2 16,0 0-1-16,0 0 2 15,-3 0-2-15,0 0-1 0,2 2 1 16,-2-2-1-16,0 0 0 16,3 0 0-16,-3 3 0 15,0 0 2 1,0-1-3-16,-3-2 0 0,0 0 1 16,0 0 2-16,0 3-1 15,0-3-1-15,2 2 1 16,4 1-1-16,0 0 0 15,0-1 0-15,-3 1 0 16,-3 0 2-16,0-1-3 16,0 1 0-16,0 0 1 15,3-1 0-15,0-2 2 16,-1 3 1-16,1-3-4 0,0 0-1 16,0 0 1-1,0 0 2-15,0 3-2 16,0-3-2-16,0 2 2 15,-3-2 2-15,0 3 0 0,0-3 2 16,-1 3-2-16,7-1-1 16,0 1 1-16,0-3-1 15,0 0 0-15,0 0 0 16,0 0 0-16,0 0 0 16,0 2 0-16,-1 1 0 15,1-3-3-15,0 0 2 16,-3 3 1-16,0-1 0 15,3-2 0-15,3 0 2 16,0 0-1-16,-4 0-1 16,1 0 1-16,0 0-1 15,3-2 0-15,0 2 0 0,0-3 0 16,0 0 0-16,3 1 0 16,-4-1 0-16,1 1 0 15,0 2 0-15,3 0 0 16,0 0 0-16,0 0 0 15,-4 0 0-15,1 2 0 16,0 1 0-16,0-3 2 16,3 0 1-16,-3 0-4 15,0 0-1-15,2 0 1 16,4 0 0-16,-3 0 1 16,-3 0 0-16,0 0 0 15,0 0 0-15,0 0-3 16,-1 0 2-16,1 0 3 0,0 0 1 15,0 0-1-15,0 0 1 16,0 0-4 0,0-3-2-16,-1 3 4 0,4 0 1 15,-3 0-3-15,0 0-1 16,-3 0 1-16,0 0 0 16,0 0 3-16,-1 0 1 15,-2 0-4-15,0-2-1 16,0-1 1-16,0 0 2 15,0 1 2-15,0-1-1 16,-3 0-2 0,0 1 1-16,-3 2-1 15,-3 0-47-15,-3 0-18 0,-3 5-44 16</inkml:trace>
  <inkml:trace contextRef="#ctx0" brushRef="#br0" timeOffset="32">8485 13436 88 0,'-12'2'33'0,"12"9"-18"0,9 10-7 15,-3-8 11-15,-3 6-7 16,0 7-2-16,0 9-1 16,0-4-1-16,0-4-2 15,0-6-1-15,0-3-1 16,0-2 0-16,-3 0-2 15,0-5 9-15,0-6 8 0,0-2-4 16,0-3 0-16,-3-3-7 16,0-2-3-16,-3-11-2 15,0-8-3-15,0 3 3 0,3-3 0 16,-6 0-4 0,9 0-1-16,-6-2 5 0,12 5 3 15,-6 0-3-15,9-3 0 16,0 5-1-16,0-2 1 15,0 3-2-15,0 4-1 16,3 4-2-16,0 7-1 16,-1 3-1-16,4 6 3 15,3 1 0-15,-6 1 1 16,0 3-3-16,-3 0 2 16,-3 2 3-16,-6 0 3 15,-3 0 0-15,-3 0 0 16,-6 1 1-16,0-4 1 15,-3-2-6-15,0-2-2 0,4-4-9 16,-1-2-2-16,3 0-15 16,3-2-6-16,3-1-26 15,3-2-32 1,3-1 30-16</inkml:trace>
  <inkml:trace contextRef="#ctx0" brushRef="#br0" timeOffset="33">8774 13385 88 0,'-3'0'35'0,"0"0"-18"0,0 0-7 0,0-2 12 15,-3 4-6-15,-3 1 1 16,0 2-10-16,0 1-2 15,0 1-3-15,0 1-2 16,0 3 1-16,3 2-4 0,3 0 2 16,3 1 1-16,0-4 2 15,6 1-3-15,0-3 0 16,6-3 5-16,-3-2 2 16,0-3 0-16,0-3-1 15,-3-2-1-15,0-3 2 16,-3 0-3-16,0 0 0 0,0 0 3 15,-3 0 3 1,0 0-2-16,0 3 1 16,0 2-5-16,0 1 0 0,0 2-6 15,0 5-2-15,3 0-1 16,0 3 4-16,3 0-1 16,3 0-1-16,0 0-33 15,3-3-50 1,-1-2 8-16</inkml:trace>
  <inkml:trace contextRef="#ctx0" brushRef="#br0" timeOffset="34">8976 13404 112 0,'-3'-13'44'0,"3"13"-24"0,-6 0-24 0,6-6 8 15,-6 9-4-15,0 5 0 16,-6-3-3-16,1 3 2 15,-1 3-1-15,0-1 0 16,3 3 2-16,3 1 2 16,0-1-3-16,3 0 0 15,3 0 1-15,3-2 0 16,6-6 4-16,0-2 5 16,3-3-1-16,-3-3 1 15,0-2-5-15,-1 0-1 0,-2-3 3 16,0 0 1-16,-3 0-3 15,0-3 2-15,0 3 0 0,-3-5 0 16,0-8-1 0,0 2-3-16,0 1-2 0,0-1 1 15,-6 4-1-15,3 1 4 16,0 1 5-16,0 5-3 16,3 0 2-16,-3 3-5 15,0 2-2-15,0 6-5 16,3 2 0-16,0 0 0 15,3 3 2-15,0 8-1 16,3 3-1-16,0-1 3 16,3 1 2-16,0-1-2 15,0 1 0-15,3-1 3 16,0 1 3-16,3-6-29 0,0-2-13 16,0-3-28-1</inkml:trace>
  <inkml:trace contextRef="#ctx0" brushRef="#br0" timeOffset="35">9289 13404 124 0,'-3'-13'49'0,"3"-1"-26"0,-6 6-25 0,3 6 11 16,-3 2-4-16,0 0 2 15,-3 0-4-15,0 5-2 16,-6 0 0-16,-3 6-4 0,3 0 2 0,4-1 1 15,2 1 0 1,0-1-3-16,3 1 0 16,3-1 2-16,6-2 0 0,6 0 3 15,0-5 1-15,0-3 7 16,-1-3 4-16,4-2-3 16,-3 0 1-16,0-3-5 15,0-3-2-15,-3-2-2 16,0-3-3-16,-3 0-4 15,-3-2 0-15,-3-1 0 16,0 1 2-16,0 4 3 16,-3 4 2-16,3 2-4 15,-3 0 1-15,3 5-5 16,0 3 1-16,0 3 0 0,0 5 2 16,3 2 1-16,3 4 1 15,3 2 2 1,0-1 3-16,3 4 0 15,0-3 0-15,0 0-6 0,0 0 1 16,3-1 4-16,-3-1 2 16,0-4-9-16,3-2-5 15,-4-2-111 1,13-6 41 0</inkml:trace>
  <inkml:trace contextRef="#ctx0" brushRef="#br0" timeOffset="36">9464 13385 160 0,'0'0'63'0,"0"0"-34"0,3 3-38 0,0 2 7 0,0 1 1 16,-3-1 2-16,3 3 3 16,-3 0 0-16,3 2-2 15,0 1-2-15,0-1 1 0,0 1-4 16,0 0 2-16,0-3-67 15</inkml:trace>
  <inkml:trace contextRef="#ctx0" brushRef="#br0" timeOffset="37">9479 13303 188 0,'0'-5'71'0,"0"2"-38"0,0 3-52 0,0 0 7 16,6 3-3-16,0 0 4 16,0-1-25-16,0 4-8 15,3-1-11-15,3 0-2 16</inkml:trace>
  <inkml:trace contextRef="#ctx0" brushRef="#br0" timeOffset="38">9610 13393 64 0,'12'0'24'0,"-9"11"-12"0,0-1-14 0,0-4 4 15,-3 2 17-15,6 2 10 0,-6 1 1 16,0 2 2-16,-3-2-16 16,3-1-7-16,-6-2-3 15,3 0 0-15,0-3-3 16,0-2-2-16,0-3 2 0,6-3 4 15,-6-2 4-15,6-3-6 16,0-2-3-16,6-1-6 16,3 0 0-16,0 3 2 15,3 3 3-15,3 0 2 16,-1 0 1-16,1 2-2 16,0 3-2-16,-3 0 5 15,3 5 1-15,-3 0 2 0,-3 3 2 16,0 3-1-16,-6 0 0 15,0 2-8-15,-4 0 0 16,1-2-8-16,-3-1 0 16,3-2-30-16,0 0-11 15,0-3-28 1</inkml:trace>
  <inkml:trace contextRef="#ctx0" brushRef="#br0" timeOffset="39">10024 13428 168 0,'-9'-6'66'0,"6"6"-36"0,-6-2-37 15,6 2 8-15,-3 2-5 16,-6 1 3-16,0 2 6 16,-3 1 7-16,4 1-6 15,-1 7-5-15,3-1-2 0,0 3 1 16,3-3 0-16,6 0-3 15,3-2 2-15,3-3 7 16,6-3 4-16,0-2-1 16,2-6 0-16,-2-2-10 15,0-3-1-15,0-3 2 16,-3 1 2-16,-3-1 0 0,-3 1 1 16,0-1-2-16,-3 3 2 15,0 0 0 1,0 3 1-16,0-1-5 0,0 4-1 15,3 2-6-15,3 2 0 16,0 4 2-16,3 4 3 16,3 6 2-16,0 3 3 15,3 5 10-15,-7 7 4 16,-5-2 6-16,-3-2 3 16,-6-1-2-16,-5-4 0 15,-10-4-3-15,-6 1-1 16,-3-6-10-16,0-3-5 15,-2-2-8-15,-1-2-2 0,3-6-39 16,3-3-15-16,7 0-54 16</inkml:trace>
  <inkml:trace contextRef="#ctx0" brushRef="#br0" timeOffset="40">8494 17529 100 0,'-3'-6'38'0,"3"4"-20"0,0-6 1 0,0 5 18 15,3-5-7-15,3 3-2 16,6-6-10-16,6 1-1 16,3-3-10-16,5 5-6 0,-2-3-2 15,9 8-1-15,-6 3-2 16,-1 8 3-16,-5 6 0 15,-6 9 3-15,-12 4 1 16,-9 12-1-16,-6 4 1 16,-9-6 0-16,-2 10 1 0,-4-4-5 15,3-4 1-15,0-4 0 16,0-3 2-16,4-6-3 16,5-5-2-16,3-2 4 15,9-9-1 1,3-7 0-16,9-3 3 15,6 0 0-15,5-5 5 16,7-3 5-16,3 5-5 16,3-2 0-16,0 0-6 15,-4 5-4-15,-2 5 1 16,-3-3 0-16,-3 1 3 0,-3 0 1 16,-4-3-37-1,-2 5-16-15,-3-5-41 16</inkml:trace>
  <inkml:trace contextRef="#ctx0" brushRef="#br0" timeOffset="41">8851 17291 156 0,'0'-3'60'0,"3"0"-32"0,3-2-15 15,0 5 17-15,3-5-15 0,3 2-6 16,3-2-8-16,0-1-1 16,3-2 0-16,-1 3 0 0,1-3 0 15,0 3 0-15,-3 0 0 16,0-3 0-16,-3 13 0 15,-3-2 0-15,-3 2 2 16,-3 6-3-16,-3 2 0 16,0 3 5-16,-3 2 5 15,0 6-1-15,0-3 1 16,0 6-5-16,0-9-1 16,3-2-1-16,0-3 1 15,0-2-2-15,0-3-1 0,0 2-43 16,-3-7-21-16,0 2-21 15</inkml:trace>
  <inkml:trace contextRef="#ctx0" brushRef="#br0" timeOffset="42">8949 17391 156 0,'0'0'57'0,"3"0"-30"0,6-3-12 15,0-7 20-15,6 5-10 16,6 2-3-16,6-8-14 16,0 9-6-16,2-9-50 15,1 8-22-15,-3-2-12 16,-6 5-2-16</inkml:trace>
  <inkml:trace contextRef="#ctx0" brushRef="#br0" timeOffset="43">9479 17150 72 0,'-6'0'27'0,"6"19"-14"0,-3-6-7 16,0 0 9-16,0 6 11 15,-3 2 9-15,0 11-2 16,0 7 3-16,-8 12-14 15,-4 4-3-15,-3 9-11 16,0 2 1-16,-3 3 4 0,6-8-5 16,1-9 0-16,-1 1-2 15,3-8-1-15,3-5-1 16,3-8 2-16,0-6-5 16,0-2-1-16,3-8-24 0,3-5-12 15,3-4-41 1,0-1-36-16,9-6 42 15</inkml:trace>
  <inkml:trace contextRef="#ctx0" brushRef="#br0" timeOffset="44">9574 17523 120 0,'-2'-8'46'0,"2"8"-24"0,0-5-10 16,2 2 16-16,4-2-3 15,6-3 3-15,6 0-14 0,3-2-3 16,0 4-7 0,0-1-5-16,0 7 0 0,-1 0 1 0,-2 7 2 15,-3 9-3 1,-3 8-2-16,-3 8 4 15,-6 8 3-15,-6-3-3 16,-3 2-1-16,-3 1 2 0,-6-8 3 16,-6 2 2-16,-2-2 1 15,2-6-4-15,0 1-1 16,3-9 3-16,3-4 1 16,3-1 1-16,3 0 0 15,6-8-7-15,3 3 0 16,9-2 1-16,6-6 3 0,3 0-2 15,3 0 0 1,3 0-1-16,-1 5-2 16,-2-3-2-16,3-2 1 0,0 6 1 15,-3 2 2-15,-3-8-6 16,-4 5 1-16,-2 0-34 16,-3-2-16-16,0-3-38 15,0 0-18 1,0-3 55-16</inkml:trace>
  <inkml:trace contextRef="#ctx0" brushRef="#br0" timeOffset="45">9875 17391 72 0,'-3'0'30'0,"3"0"-16"0,-3 19-1 16,0-14 14-16,3-2-9 16,0-3 0-16,0 5-6 15,0-5 0-15,0 0-3 16,0 0 0-16,0 0-5 15,0 0 4-15,0-5 2 0,3-1-1 16,0-4 0-16,3-1-5 16,0 3-3-16,0-2-3 15,0 7 1-15,0-2-1 16,0-1 0-16,-3 6 0 0,0 11-2 16,0-3 3-16,0 5 0 15,-3-2 3-15,0-1 1 16,0 1 3-1,-3-3 1-15,3 2-3 16,-3-2-3-16,3-2 0 16,0-4-1-16,0-2 2 0,0 0 3 15,0 0-2-15,3-2 0 16,0-4-6-16,3 1 0 16,0-8-1-16,3 7-1 15,0-1 4-15,-1-7 0 16,1 1 1-16,-3 8 0 15,3-3 6-15,-3 3 4 16,0 10 3 0,0 5-4-16,0 1-1 15,0 0-2-15,0-3-1 16,0 5-6-16,0-3 1 0,0-2 0 16,-3 0 2-16,0-2-1 15,3 1-1-15,3-1-35 16,0-1-14-16,3-2-35 15</inkml:trace>
  <inkml:trace contextRef="#ctx0" brushRef="#br0" timeOffset="46">10146 17399 148 0,'-6'-3'55'0,"6"3"-30"0,-3 0-7 0,3 0 18 15,0 0-16-15,3 0-3 16,3 0-9 0,3 0-3-16,-3 3-2 0,3-3-3 0,0 0 3 15,-3 0-7-15,3 0 1 16,-3 0-23-16,0 0-8 15,-1 3-45-15,1-1-23 16,0-2 49 0</inkml:trace>
  <inkml:trace contextRef="#ctx0" brushRef="#br0" timeOffset="47">10268 17298 140 0,'-3'-5'52'0,"3"10"-28"0,0-5-15 16,0 3 14-16,0 2-5 16,0 6 2-16,3 0-11 15,3-1-5-15,0 11-3 16,-3-2-1-16,0-6 0 0,0 0 0 16,0 1 2-16,0-1-39 15,3 0-14-15,0-2-21 16</inkml:trace>
  <inkml:trace contextRef="#ctx0" brushRef="#br0" timeOffset="48">8092 18161 44 0,'0'0'19'0,"3"0"-10"0,-3 5 13 0,3-2 17 16,0 2-18-16,0 1-8 15,3-4-9-15,0 3-1 16,3 6-2-16,0-8 2 16,0 2-31-16,0 3-11 15,-3-3-2-15,0 1 1 16</inkml:trace>
  <inkml:trace contextRef="#ctx0" brushRef="#br0" timeOffset="49">8181 18148 64 0,'0'5'27'0,"3"-2"-14"0,0-3-2 15,0 5 12-15,3 3-12 16,0-3-4-16,0 3-4 15,0 3 0-15,3-3-46 16</inkml:trace>
  <inkml:trace contextRef="#ctx0" brushRef="#br0" timeOffset="50">13798 16439 100 0,'0'0'38'0,"0"0"-20"0,0 5-15 15,0 0 12-15,0 3 0 0,0 5 0 16,0 1-3-1,0 7-2-15,0 5 2 16,0 6 3-16,0 0-8 16,-3 7 2-16,3-2 4 0,0-2-5 0,3-1 0 15,0-5-4 1,0-8-3-16,0 3 2 0,0-8 0 16,0-3-1-16,0 1 1 15,0-9-9-15,-3 3-1 16,0-3-53-1,0-5-50-15,0 0 35 16</inkml:trace>
  <inkml:trace contextRef="#ctx0" brushRef="#br0" timeOffset="51">13861 16777 76 0,'-3'6'30'0,"3"-6"-16"0,3 2-10 0,-3-2 8 0,6 3 4 16,0-1 2-16,6-2-5 16,2 6-3-16,1-6-5 15,0 0-2-15,-3-6 1 16,0 1 2-16,0-3-3 15,-3-5 0-15,0 2-1 16,-3 1 1-16,-3-1 0 0,-3 3-4 0,-3 0 1 16,0-2 0-16,-6 10 0 15,-6-3 2-15,3 3 1 16,-3 3-1-16,3 5 1 16,0 8-4-16,0-1 0 15,3-1 7-15,4 4 4 16,-1 1 1-16,6-1 1 15,0-2-4-15,3-3-3 16,8 1-5-16,4-4 0 16,0-2 0-16,3-3 2 15,0 1-32-15,0-4-12 16,0-2-28-16</inkml:trace>
  <inkml:trace contextRef="#ctx0" brushRef="#br0" timeOffset="52">14135 16740 96 0,'-9'-2'38'0,"3"4"-20"0,0 1-10 16,3 7 13-16,-3-4-10 15,-3 7-1-15,0 0-4 16,-3 0-1-16,6 3-3 15,0 0-2-15,3-3 1 16,3 6-4-16,3-6 2 0,3 0 3 16,3-2 1-16,6-8 1 15,-3-3 0-15,-3 0 0 0,0-6 0 16,-3-4-2-16,0-1-2 16,-3 6 1-1,0-3 1-15,-3 0 1 0,0-3 3 16,0 9-1-16,-3-4 2 15,0 1 0-15,3 3 1 16,0 2-13-16,0 2-4 16,0 3 8-16,3 3 7 0,0 0 0 15,5 3-1 1,1-1-2-16,0-2 0 0,3 0-24 16,0 6-8-1,0-9-43 1</inkml:trace>
  <inkml:trace contextRef="#ctx0" brushRef="#br0" timeOffset="53">14298 16732 104 0,'-6'-2'41'0,"3"-9"-22"0,0 3 0 15,3 8 18-15,-3 0-9 0,0 0-4 16,0 0-13-16,0 0-5 16,0 3-4-16,1 2-4 0,-1 3-1 15,3 5 2 1,5 3-2-16,1-3 1 15,0 3 4-15,0 0 1 16,0 0 3-16,0-3 1 16,0 0 3-16,-3 1 1 15,-3-4-1-15,0-2 1 16,-6 0-6-16,0-3-1 16,-3 6 0-16,0-8 0 15,0-3-18-15,1 0-7 0,-1 0-19 16,3 0-5-16,3 0-31 15</inkml:trace>
  <inkml:trace contextRef="#ctx0" brushRef="#br0" timeOffset="54">14417 16563 104 0,'-3'0'41'0,"-6"-3"-22"0,12 6-16 15,0 5 10-15,0 0 5 16,-3 2 3-16,3 6-4 0,0 0 0 16,0 11-8-16,0 12-3 15,0-7-3-15,0 5 0 0,0-5 0 16,0-3-1-16,0 3-2 15,0-6-15-15,-3 1-7 16,0-9-51 0</inkml:trace>
  <inkml:trace contextRef="#ctx0" brushRef="#br0" timeOffset="55">14322 16693 164 0,'-9'-3'63'0,"6"3"-34"0,3 0-14 15,0 0 34 1,9-3-10-16,6 1-13 16,3-4-7-16,3 1-11 15,5 0-7-15,1-3-2 0,0 0-37 16,0 0-14-16</inkml:trace>
  <inkml:trace contextRef="#ctx0" brushRef="#br0" timeOffset="56">8387 18378 112 0,'0'-3'44'0,"3"6"-24"0,-3-3-24 0,3 5 27 16,0 8-5-16,0 1-2 16,0-1 0-16,0 5 2 15,0 4 3-15,0 1-11 16,0-1-6-16,0-4-2 0,-3-5 0 15,3 1 1-15,-3-6-1 16,3 2 1-16,-3-7 0 16,0-3 3-16,0 0-3 15,0 0 0-15,-3-3-3 16,0-10-1 0,3-6 1-16,0 6-3 15,3-5 0-15,0 4-1 0,5-4 3 16,1 2-2-16,3-3-1 15,-3 6 3-15,0 5 2 16,0 3-5-16,0 5 1 16,0 5 1-16,-3 3 1 15,0 5 5-15,-3 1 2 16,-3 4 4-16,0 3 1 16,0-2-1-16,0-6-1 15,0 0-5-15,0 1-1 16,0-9-1-16,3-2 1 15,0-17 2-15,0 1-4 16,0-3-3-16,3-2-2 16,0 4 0-1,0-4 0-15,3 5 3 0,-1-1-2 16,4 9-1 0,3-3 0-16,0 8 3 0,0 8 2 15,-3 3 2-15,0 2 3 16,-3 8 1-16,0 6 1 15,-3-9 0-15,0 3-4 16,-3-2-3-16,-3-1-5 16,0 1-2-16,0-11-37 15,0 5-14-15</inkml:trace>
  <inkml:trace contextRef="#ctx0" brushRef="#br0" timeOffset="57">8762 18455 108 0,'-6'8'41'0,"3"-3"-22"0,-9 3 11 0,9-3 23 16,3 8-22-16,6 1-6 15,0-1-16-15,3 5-4 16,0 4-3-16,3-9-2 0,3 0 3 0,0-2 2 15,2-6 2 1,-2-5 3-16,3-5 1 0,-3-9 1 16,-3-4 0-16,-3-1-4 15,-9 6 0 1,-3-8-3-16,-3 2 0 16,-3 1-3-16,0 5-2 0,-3-1-6 15,0 1-4-15,0 11-19 16,0-4-8-16,3 12-39 15,1-4-40 1,5 3 37-16</inkml:trace>
  <inkml:trace contextRef="#ctx0" brushRef="#br0" timeOffset="58">9015 18365 132 0,'-9'-8'49'0,"9"8"-26"0,-3 0-12 0,0 5 18 16,0-2-8 0,-3 2-2-16,0 3-7 0,0-3-2 15,0 8-6-15,3-2-3 0,3-3 0 16,0 5-1-16,3 0 0 16,3 1 2-16,3-1 3 15,0 0 9-15,0 6 3 16,-3-1 5-16,-6-2 1 15,0-3-6-15,-3 1-2 16,-3-1-9-16,0-3-2 16,-3 4-9-16,-3-6-2 15,-3-3-29-15,0-5-14 0,4 0-21 16,2 0-43 0,3-8 26-16</inkml:trace>
  <inkml:trace contextRef="#ctx0" brushRef="#br0" timeOffset="59">9122 18254 144 0,'0'26'55'0,"0"-2"-30"0,3-3 4 15,-3-2 23-15,0 2-22 0,3 8-8 16,0 0-14-16,0 11-6 15,0-9-1-15,3 1 1 0,0-5 1 16,0-1-43-16,-3-7-20 16,-3-6-32-1</inkml:trace>
  <inkml:trace contextRef="#ctx0" brushRef="#br0" timeOffset="60">9033 18463 212 0,'9'-8'79'0,"3"2"-42"0,8-7-34 0,-8 5 15 15,6 3-14-15,6 2-1 0,3-2-71 16,6 0-32-16,-1-3 22 16</inkml:trace>
  <inkml:trace contextRef="#ctx0" brushRef="#br0" timeOffset="61">9545 18383 112 0,'-3'13'44'0,"3"-2"-24"0,3 5-2 15,0-5 18-15,0 2-7 16,0 0-2 0,3 3-15-16,0 2-8 0,0 1-2 15,-1 2 0-15,7-8 1 0,-3-2-1 16,6-8 1-16,-3-3 2 16,-3 0 2-16,0-14-3 15,-3 6-1-15,3 0-3 16,-6-2-1-16,3-3-1 15,-3 5-2-15,0 2 3 16,-3 6 2-16,0 0-5 16,3 6 1-16,3 2-1 0,0-3 2 15,3 8 5-15,-1 0 6 16,1-5 4-16,0-2 4 16,0-1 2-16,0-10 3 15,0-3 1-15,0-3 1 16,-3-2-11-16,0 0-5 15,-3-6-8-15,-3 6 0 16,0-3-18-16,0 3-5 0,-3 0-22 16,0 2-7-1,3 3-115 1,0 8 77 0</inkml:trace>
  <inkml:trace contextRef="#ctx0" brushRef="#br0" timeOffset="62">9804 18447 140 0,'0'2'55'0,"12"4"-30"0,-3-6-10 16,-1 0 18-16,1 0-5 15,0 0 0-15,0 0-9 16,0 0-4-16,0-6-8 16,0 4-3-16,0-4 0 0,0-1-2 15,0-4 1-15,-3 3 0 16,-3 3 1-16,-3-3-7 15,-3 0-2-15,-6 3-9 0,0-1-4 16,-3 6 5 0,-3 6 5-16,-3 7 5 0,3 0 2 15,0 0 3 1,1 0 1-16,5 6 12 16,3-3 7-16,3 2-7 0,3 1-1 15,6-1-8-15,6-2-2 16,0-2 0-16,2-9 0 15,4 3-11-15,0-8-3 16,3 0-46-16,-3 0-18 16,0-8-17-16</inkml:trace>
  <inkml:trace contextRef="#ctx0" brushRef="#br0" timeOffset="63">9979 18407 156 0,'-3'3'60'0,"3"2"-32"0,0 8-4 16,0-5 22-16,0 3-19 16,0 2-5-16,3 3-15 15,0 2-5-15,0 6-2 16,0-8-14-16,0 3-3 0,0-6-73 16</inkml:trace>
  <inkml:trace contextRef="#ctx0" brushRef="#br0" timeOffset="64">9985 18299 156 0,'-6'-19'57'0,"9"16"-30"0,0-15-27 16,0 13 13-16,0 5-14 0,3 5-1 15,0 3-39-15,0-3-15 16,0 8-1-16,0 1 2 15</inkml:trace>
  <inkml:trace contextRef="#ctx0" brushRef="#br0" timeOffset="65">10176 18352 44 0,'-12'0'19'0,"6"0"-10"0,-9 5 20 15,9 0 17-15,-3 3-15 16,-6 5-4-16,3 0-13 16,0 6-4-16,3 0 3 15,9-4 4-15,0 4-9 16,9-6-2-16,0-5-2 0,3-3 6 16,0-5 4-16,0 0-5 15,-3-8-1-15,3 3-4 16,-6-8-1-16,0 5-1 15,-3-3 1-15,0-2-2 16,-3 5-1-16,0 3-8 16,0-3-5-16,0 8 0 15,0 0 2-15,0 5 5 16,0 9 3-16,3 1 0 0,0 9-1 16,3 3 18-16,0 4 10 15,-3-4 1-15,-3-1 0 16,-3 1 0-16,-3-1-1 15,-3-5-11-15,-3-2-5 16,-6-1-5-16,-3-4 0 16,-3-1-24-16,1-5-11 15,2-3-34-15,-3-5-16 16,3-5-3-16</inkml:trace>
  <inkml:trace contextRef="#ctx0" brushRef="#br0" timeOffset="66">10200 18219 148 0,'0'-8'55'0,"0"8"-30"0,3 3-14 15,-3-3 15-15,3 11-3 16,2 2 0-16,-2 8-1 15,0 5-2-15,0 1-10 16,-3 5 0-16,0 2 1 0,0-5-6 16,0-2-1-16,0 2 0 15,0-6 2-15,0-4-3 16,0-3 0-16,0-6-1 0,0-10-2 16,0-5-19-16,3-8-10 15,0 0-10-15,3-1-1 16,0-4 20-16,0-1 8 15,3 6 17-15,3 5 7 16,0 0 10-16,-3 3 4 16,0 5-6-16,0 5 1 15,-3 3-6-15,0 5-1 16,-3 9-8-16,0-9-2 16,0 11-2-16,-3-3 1 0,0-3-24 15,0-4-11-15,0-6-71 16,3 2-33-1</inkml:trace>
  <inkml:trace contextRef="#ctx0" brushRef="#br0" timeOffset="67">10408 18174 152 0,'-6'0'57'0,"6"8"-30"0,-3 11-14 15,3-6 17-15,0 11-2 16,-3-3 3-16,3 5-15 16,0 1-4-16,3 5-8 0,0-6-3 0,0 0 2 15,0 6-11 1,0 0-4-16,0-6-76 16,-3 1-47-1,0-9 58-15</inkml:trace>
  <inkml:trace contextRef="#ctx0" brushRef="#br0" timeOffset="68">10334 18370 208 0,'0'-8'79'0,"5"3"-42"0,4 0-19 0,-3 5 23 16,6-3-26-16,3-2-9 0,3 5-19 15,0 0-4-15,0 0-91 16,3 0-38-16</inkml:trace>
  <inkml:trace contextRef="#ctx0" brushRef="#br0" timeOffset="69">10673 18161 104 0,'0'0'41'0,"0"8"-22"0,0-3 6 0,0 3 20 16,0 3-13-16,-3 2-4 15,0 0-18-15,-3 6-9 16,6-3-1-16,-3 2-6 0,3-5 0 16,0-2-77-1</inkml:trace>
  <inkml:trace contextRef="#ctx0" brushRef="#br0" timeOffset="70">10700 18201 140 0,'0'5'52'0,"-3"3"-28"0,0 5-17 16,0-2 13-16,3-3-12 15,-3 10-4-15,0-2-67 16,0 0-30-16,0 0 40 16,0-3 22-16</inkml:trace>
  <inkml:trace contextRef="#ctx0" brushRef="#br0" timeOffset="71">10795 18193 116 0,'0'0'46'0,"0"0"-24"0,0 8-21 16,0-3 11-16,0 3-4 15,0 5 3-15,0 6-4 16,0-1 1-16,0 3-5 16,-3-7-2-16,0 4 0 0,3-5-65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1:41:02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9673 7011 288 0,'-21'-58'107'0,"39"42"-83"0,26-7-9 15,-5 12-9-15,50-2-6 16,45-6 0-16,60-5 0 16,62 1 0-16,68-6 0 15,66-1 0-15,66 1 0 0,56 5 0 16,17 6 0-16,4 5 4 15,6 5 5-15,-18 8-1 0,-48 8 3 16,-38 8-4 0,-45 10-2-1,-72 8-2-15,-47 4-3 16,-60 1 1-16,-50-7 1 0,-48-8-1 16,-38-6 2-16,-46-7 0 15,-47-6 3-15,-47-5-3 16,-63-5-2-16,-74-8-3 15,-63-9 1-15,-60-4 3 0,-47 0 1 16,-36 4-4-16,-29 4-1 16,-19 10 1-16,1 5 0 0,0 9 1 15,17 4 2 1,27 6-1-16,63 3-1 16,27-1 1-16,68 3-1 0,62-2 0 15,57-1 2 1,48 1-12-16,47-1-3 15,69-2 4-15,71-3 4 0,72-2 6 16,83 0 2 0,86-3-1-1,69-1 1-15,50 4-2 0,15 0 2 16,87 5-2-16,-51-3-1 16,-48 0 3-16,-56-5 0 15,-72 2 1-15,-47-2 2 0,-63 0-3 16,-68-2-2-1,-57-6 4-15,-62-6 1 0,-63 1-11 16,-77-11-6-16,-84-8-2 16,-94-5 0-16,-99-10 10 15,-84-4 4-15,-38 6-5 16,-59 5 1-16,-31 14 3 0,13 15 2 16,14 14 0-16,33 10-2 15,63 6 3-15,53-1 0 16,90-5-4-16,65-2-1 15,86-6 3-15,78-3 1 16,80-2-7-16,72-5-4 16,94-8 5-16,120-11 3 15,116-16 2-15,84-8-1 16,58-2 1 0,67 5 1-16,-7 13 3 15,0 11 2-15,-20 13 1 0,-48 16 0 16,-69 13-2-16,-62 5-1 15,-71 3-3-15,-66-2-2 16,-81-9 1-16,-67-5-1 0,-82-5-16 16,-64-2-6-1,-99-6 4-15,-98-6 3 0,-96-7 6 16,-79-3 4-16,-90 0 5 16,-45 3 4-16,-15 7-1 15,-17 6 0-15,23 6 3 16,57-1 1-16,83 0-1 15,69 3 1-15,98 0-4 16,83-6-2-16,117-2 0 31,86-2-6-31,109-6 1 16,123-8 2-16,107-6 1 16,122-2 1-16,57 1 2 0,62-4 3 15,-6 9 2-15,-38 4-1 16,-66 4 1-16,-66 2 7 15,-121 2 3-15,-90 1-8 0,-83-3-5 16,-72 5-36 0,-83 0-14-16,-95 3-87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38:48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 5593 176 0,'-6'-5'66'0,"12"5"-52"0,-6 0 12 0,0 0 4 0,0 0-3 16,0 0 2-16,0 5-5 16,3 6-3-16,0 5-11 15,3 8 2-15,-6 2 2 0,0 3 1 16,0 6 1-16,0 4-2 15,0 4-1-15,0-1-7 16,0 0-2-16,3-5-2 16,3-8-2-16,-6-2 3 15,3-6 2-15,-3-5-13 16,0-6-7-16,0-2-100 31,0 0 62-31,-3-5-28 0</inkml:trace>
  <inkml:trace contextRef="#ctx0" brushRef="#br0" timeOffset="1.0277">624 5858 160 0,'-12'0'60'0,"3"3"-47"0,3 4 10 0,3-1 1 0,0 4-8 15,-6 4-1-15,3 1-5 16,3 7-1 0,-3 1-5-16,3 1-3 0,6 3 2 0,3-6 0 31,3 0-1-31,3-2-2 0,6-6 7 15,3-8 12 1,0 0-11-16,0-13 6 16,-4 0-9-16,-5-13 7 15,3 3-8-15,-6-11 5 0,-3 0 0 16,-6 2 1-16,-9 3-3 16,0 3 1-16,-3 5-5 0,0 3-8 15,-2 5-5-15,-1 3-98 16,6 2 59-16,-3 3-26 15,6 3 0-15,6-3-1 16</inkml:trace>
  <inkml:trace contextRef="#ctx0" brushRef="#br0" timeOffset="2.0277">785 5842 168 0,'0'13'66'16,"0"6"-52"-16,0 10 8 0,0-16 1 0,3 8-5 16,3 3-1-16,-6-3-7 15,6 0-4-15,0-2-3 16,2-3-3-16,4-6 3 0,-3-2 0 15,-3-8 1-15,0-8-7 32,3 3 2-32,0-13-7 0,-3-4 1 15,0 1-2-15,3 3 6 16,-9 4 1-16,3 4 2 16,0 5-3-16,-3 5 0 0,3 10 4 0,0 3 3 15,0-2 14 16,3 2-9-31,3-2 2 0,-3 2-2 0,8 0 1 16,-5-5 8-16,6-5 3 16,3-6-10-16,-9-5-2 0,3-5 1 15,-3-3-4-15,0-5 2 16,-6 0-3-16,-3 0 2 16,0 2-6-16,-3 1-3 15,3 2-17-15,-6 5-7 16,3 6-34-16,3 0-13 15,0 5-28 1</inkml:trace>
  <inkml:trace contextRef="#ctx0" brushRef="#br0" timeOffset="3.0277">1097 5879 208 0,'3'8'79'0,"6"-3"-61"0,-6 3-1 0,3-2-5 16,0-1 3-16,0 0 9 15,3 0-13-15,-3 1 2 0,3-4-4 16,0-2 1-16,3-2-3 16,-3-4 1-16,2-2-5 15,-2-2 0-15,0-3 1 0,-3-3-2 16,-3 3 1-16,-3-1-2 16,-3 4 2-16,-6 2-9 0,0 5-1 15,-2 3-3-15,-4 5 1 16,0 6 3-16,-6 18 3 31,6 3 6-31,9-6 3 16,0 1-5-1,12-3 0-15,0-3-1 0,9-5 0 16,-3-3-9-16,6-3-4 16,3-4-29-16,-1-9-10 15,1-5-46 1</inkml:trace>
  <inkml:trace contextRef="#ctx0" brushRef="#br0" timeOffset="4.0277">1392 5813 252 0,'-6'-19'93'0,"6"17"-72"0,-3-1 14 0,3 3 0 16,-6 0-9-16,0 0-1 0,-3 5-12 16,-3 3-3-16,-3 3-6 15,0 2-5-15,7 0 0 0,-4 1-1 16,6 1-2-16,6 4 0 15,6-3 3-15,6 0-5 16,2 0 2-16,1-1 2 16,0 1 1-16,-3 0 5 15,-3 0 5-15,-3-3 4 16,-12 1 4-16,0-1-9 16,-3-3-2-16,-9-4-11 15,0-1-4-15,4-2-20 16,-7-6-6-16,6 0-26 15,3-5-9-15,9-2-40 16</inkml:trace>
  <inkml:trace contextRef="#ctx0" brushRef="#br0" timeOffset="5.0277">1535 5575 244 0,'-9'0'90'0,"9"5"-70"0,0 3-1 0,0 0-3 0,0 8 1 16,3 10 7-1,3 3 2-15,-6 6 2 0,0 4-15 16,3 6-6-16,3 0 0 16,-3 3-4-16,6-3-2 0,-9-8-9 15,3-5-3-15,3-8-40 16,-6-8-19-16,0-9-52 15</inkml:trace>
  <inkml:trace contextRef="#ctx0" brushRef="#br0" timeOffset="6.0277">1383 5786 260 0,'9'-5'99'0,"0"0"-77"0,12 0 7 0,-9 5-1 15,2-3-11-15,7 0-2 16,3 3-11-16,6 0-2 16,-3 0-2-16,-1 0-33 0,4-2-15 15,0-1-73 1</inkml:trace>
  <inkml:trace contextRef="#ctx0" brushRef="#br0" timeOffset="7.0277">2112 5784 200 0,'-6'-8'77'0,"3"5"-60"0,-6-2 8 16,6 5 2-16,-9 0-10 15,4 3-2-15,-7 5-8 16,0 2-5-16,-3 6-1 16,0 5-1-16,3 6 0 0,3 4 6 15,3 1 4-15,9 0-5 16,0-6-3-16,9-2-1 15,3-8 1-15,0-3 1 0,0-7 1 16,3-9-2-16,0-8 1 16,-3-5-4-16,-3-5-2 15,0-3 2-15,-6 1 0 16,-1 1 1-16,-2 4 0 16,0 2 4-16,0 3 2 15,0 10 13 1,0 6-4-16,0 7-1 15,3 9-7-15,0-1-5 16,3 1-1-16,0 2-1 16,3-2-11-16,6-3-3 0,-6-3-37 15,6-5-17 1</inkml:trace>
  <inkml:trace contextRef="#ctx0" brushRef="#br0" timeOffset="8.0277">2309 5779 268 0,'-21'-3'101'0,"12"3"-78"0,-3 5-11 15,9 0-9-15,-12 6-3 16,3 5 2-16,-3 5 0 16,6 3 1-16,-2 8-2 15,5-3-3-15,3 0 1 0,3 0-4 16,6-5 1-16,2-6 4 15,7-4 4-15,-6-7 3 0,6-9 3 16,3-11-1-16,-9-9 0 16,6-7-3-16,-6-8 1 15,-6-5-4 1,-3-8 0-16,-3-3-6 0,0-3-2 16,-9 3-5-16,6 11 1 15,0 8 9-15,3 10 5 16,0 8 2-16,3 11 3 15,0 12-5-15,0 12-3 16,0 10-1-16,6 8-1 16,0 3 6-16,0 2 4 15,6 3-5-15,-3 0-3 16,3-3-10-16,-3-2-3 0,2-11-34 16,1-10-15-1,6-9-55-15</inkml:trace>
  <inkml:trace contextRef="#ctx0" brushRef="#br0" timeOffset="9.0277">2541 5776 296 0,'-21'-5'112'0,"18"5"-87"0,-9 2-9 0,6 4-9 0,-3-1-12 16,-6 3-1-16,-2 5 0 15,-1 5 4-15,0 4 1 16,6 1-2-16,3 7 0 0,3-1-1 15,9-3 3-15,0-2-2 16,12-6 1-16,-3-2 4 0,6-8 1 16,2-8 5-16,-8-10 3 15,6-11-4-15,-6-9-2 16,0-1 0-16,-3-12 1 16,-6-7-1-16,-3-3 0 15,-6-2-8-15,0 2 0 16,-3 10 1-16,0 9 1 15,3 10 3-15,-6 8 3 16,6 11 0-16,0 10 0 16,3 11-3-16,3 11 1 15,3 7 7-15,3 6 3 16,3 2-2-16,0 0-1 16,0 3-6-16,3-2-3 15,-3-1 0-15,3-8 1 16,0-5-32-16,0-10-14 15,0-8-33-15,2-9-15 0,1-10-14 16</inkml:trace>
  <inkml:trace contextRef="#ctx0" brushRef="#br0" timeOffset="10.0277">2684 5789 268 0,'-9'0'101'0,"9"3"-78"0,3 2-9 15,0 3-8-15,0 3 9 16,3 7 10-16,3 6 4 15,-9 5 3-15,6 0-17 16,-3-2-5-16,0-4 1 0,0-1-1 16,-3-7 4-16,0-1-5 0,0-6-1 15,0-8-6 1,-3-8-4-16,0-8 1 16,0-11 2-16,3-2-7 15,3 0-1-15,0 3 2 0,5-1 0 16,-2 9 0-16,3 2 4 15,3 3 0-15,3 2 1 16,3 3-3-16,0 3 2 16,0-1-15-16,3 4-4 15,-1-1-36-15,4 1-14 16,-3-1-57 0</inkml:trace>
  <inkml:trace contextRef="#ctx0" brushRef="#br0" timeOffset="11.0277">3023 5749 360 0,'-6'3'134'0,"3"-6"-104"0,3 6-6 16,0-3-11-16,0 0-11 15,0 0-2-15,0 3-35 16,0 2-16-16,3 3-93 16,-3 8-42-16</inkml:trace>
  <inkml:trace contextRef="#ctx0" brushRef="#br0" timeOffset="12.0277">3029 5988 344 0,'-12'18'129'0,"9"-13"-100"0,3 1-4 16,0-6-7-16,0 0-16 0,0 0-1 15,9-3-19 1,-6-5-8-16,6-3-118 0,6-4-55 16</inkml:trace>
  <inkml:trace contextRef="#ctx0" brushRef="#br0" timeOffset="13.0277">21290 5749 292 0,'-12'-8'110'0,"12"8"-86"0,0 0-11 0,0 0-9 16</inkml:trace>
  <inkml:trace contextRef="#ctx0" brushRef="#br0" timeOffset="14.0277">21287 5747 370 0,'12'5'-74'15,"3"0"-29"-15,3 1-7 16</inkml:trace>
  <inkml:trace contextRef="#ctx0" brushRef="#br0" timeOffset="15.0277">20829 5683 140 0,'0'-10'55'0,"0"4"-43"0,3 1 14 15,-3 5 6-15,0 0-1 16,0 0 11 0,3 5-17-16,0 9-13 15,0 4-4-15,0 6 2 0,0 5 3 16,-3 5 4-16,0 6 0 16,0 0 1-16,0 0-5 0,0-6-3 15,-3-5-8-15,3-5-1 16,0-6 1-16,0-4 1 15,0-6-1-15,0-3-2 16,0-5 1-16,0-8-1 16,0-3-3-16,3-5 0 15,0-2 2-15,3-1 0 16,0 1-2-16,0-1 0 16,0 3-1-16,2 1 3 15,1 4-2-15,3 0 1 16,0 6 0-16,0 8 0 15,0 10 2-15,-3 3 0 16,0 2 2-16,-3 4 3 16,-3 1-2-16,0-1-2 0,-3-1 0 15,0-3 1-15,0-2-17 16,0-3-4-16,0-2-44 16,6-14-83-1</inkml:trace>
  <inkml:trace contextRef="#ctx0" brushRef="#br0" timeOffset="16.0277">21132 5943 236 0,'-8'10'88'0,"8"-2"-69"0,-3 8 2 15,3-5-5-15,0 2-9 0,0 0-2 16,3 0-2-16,2-2-3 16,1-1 1-16,0-2-32 0,0-5-12 15,0-6-57 1</inkml:trace>
  <inkml:trace contextRef="#ctx0" brushRef="#br0" timeOffset="17.0277">21135 5779 260 0,'-8'0'99'0,"13"0"-77"0,-2 2-11 15,0 3-10-15,3 1-22 16,3 2-6-16,3 0-74 16,0 0-34-1</inkml:trace>
  <inkml:trace contextRef="#ctx0" brushRef="#br0" timeOffset="18.0277">21299 5868 228 0,'-12'0'85'0,"12"-2"-66"0,-6 4 8 16,3 1-2-16,0 0-11 16,-3 2-3-16,0 6-4 0,0 2 0 15,1 3-4-15,-1 0-2 16,0 2 2-16,0 1-7 0,3-1 1 15,3-2 1-15,0-3 1 16,3-2-2-16,3-3 2 16,0-3 1-16,0-5 2 15,2-3-1-15,-2-2 2 16,0 0-7 0,0-3 1-16,-3 0 3 0,0 0 2 15,0 3-3-15,0-1 1 16,0 4-2-16,0 2 0 15,3 2 2-15,3 6 2 16,0 6-6-16,0 2-1 16,0 5 10-16,0 0 9 15,-6 5 4-15,-3 1 4 0,-3-1-10 16,-6-2-2-16,-3-3-6 16,-3-5-1-16,0-3-12 15,-3-5-4-15,0-5-18 16,-2-6-8-16,-1-2-6 15,0-6 0-15,6-7-2 16,6-3 2-16,9-6-26 16</inkml:trace>
  <inkml:trace contextRef="#ctx0" brushRef="#br0" timeOffset="19.0277">21362 5710 244 0,'-3'-3'93'0,"3"6"-72"0,3 2-11 0,0 0-7 16,0 6 6-16,3 5 8 15,0 5-4-15,-3 5-2 16,-1 6-6-16,-2 3 1 0,3 2 3 16,0-8-3-16,-3-6-1 15,0-1-2-15,0-9 0 16,0-3-4-16,3-4 0 15,0-9-6-15,3-7-3 16,3-6-5-16,3-3-2 16,0 1 8-16,0 2 4 15,3 3 2-15,-3 5-1 0,3 5 11 16,-3 8 5 0,-1 6 6-16,-2 5 1 0,0 5-8 15,-3 0-4-15,-3-2-4 16,3-4-3-16,0-1-32 15,0-6-16-15,0-3-71 16</inkml:trace>
  <inkml:trace contextRef="#ctx0" brushRef="#br0" timeOffset="20.0277">21665 5871 236 0,'-3'3'90'0,"3"2"-70"0,3 6 6 0,0-6-3 16,0 3-7-16,3 0 3 16,0 0-10-16,3 0-3 15,0-3-4-15,0 0 1 0,3-5 0 16,-3-2-1-16,0-4-2 16,0-2 3-16,-3-2 2 15,-3-1-11-15,-3 1-3 16,-3-1-7-16,-3 3-1 15,-3 3-1-15,0 2-2 16,-3 6 9-16,-3 2 6 16,0 3 4-16,0 5 1 15,3 1 4-15,3-1 2 0,3 0 4 16,3 3 4-16,3 0-4 16,3 0 2-16,6-1-7 15,3-1-1-15,3-1-9 16,3-2-2-16,3-4-27 15,3-4-10-15,-1-6-60 16</inkml:trace>
  <inkml:trace contextRef="#ctx0" brushRef="#br0" timeOffset="21.0277">21948 5821 276 0,'-21'-3'104'0,"12"3"-81"0,-3 3 3 16,6 2-6-16,-3 0-11 0,1 3-1 16,2 0-6-16,3 3-4 15,3-1 1-15,6 6 0 0,3-2 1 16,5 1-3-16,1 1 2 16,0 0-1-16,3 3 0 15,-9-3 13-15,-6 2 7 16,-9 1 2-16,-6-3 0 15,-9-1-8-15,0-4-3 16,-2-3-10-16,-1-5-1 16,0-3-24-16,3-3-8 0,6-2-18 15,6-6-6-15,6-7-58 16</inkml:trace>
  <inkml:trace contextRef="#ctx0" brushRef="#br0" timeOffset="22.0277">22136 5654 280 0,'-3'3'104'0,"6"5"-81"0,-3 16 5 16,0-9-2-16,0 7-8 16,0 7 1-16,0 8-10 0,3 2-3 15,0 4-4 1,0-1-2-16,-1-5 1 0,1-2-12 0,0-9-3 15,0-5-48-15,0-5-19 16,0-11-36 0</inkml:trace>
  <inkml:trace contextRef="#ctx0" brushRef="#br0" timeOffset="23.0277">22058 5842 332 0,'-6'-5'126'0,"12"2"-98"0,6-2-5 0,-3 2-11 16,3 0-10-16,3-2 1 15,9 0-11-15,2 0-2 16,7-1 5-16,0 4-79 0,3 2-33 16,-7 0 2-16</inkml:trace>
  <inkml:trace contextRef="#ctx0" brushRef="#br0" timeOffset="24.0277">22767 5800 160 0,'-3'-6'63'0,"3"6"-49"0,-3-2 16 0,3 2 5 15,-6 2-8-15,-3 4-3 16,-3 4-8-16,-6 6-2 16,-3 8-8-16,3 5 0 0,0 5 4 15,4-2-2-15,2 0 1 16,3-3-5-16,3-2-1 15,6-4-1-15,3-4 1 16,3-6 4-16,3-5 4 16,3-3-6-16,-1-7-1 15,1-6-4-15,0-8-1 16,0-5 1-16,-3-6 0 16,-3-2-5-16,-3 0 1 15,0 3 0-15,-3 4 2 16,-3 4 3-16,3 5 4 15,-3-1-2-15,3 9-2 0,0 5 2 16,0 5 2-16,3 9 2 16,3 2 3-16,3 5-5 15,3 5-3-15,-3 1-1 16,6-1-1-16,0 1-7 16,2-6-3-16,1-5-25 15,-3-3-12-15,6-8-34 16,6-8-50-16,-3-5 30 15</inkml:trace>
  <inkml:trace contextRef="#ctx0" brushRef="#br0" timeOffset="25.0277">23067 5855 244 0,'-3'-18'93'0,"-3"12"-72"0,-3 4 11 0,6 2 3 16,-3 0-15-16,-5 5-1 15,-4 0-11-15,-3 6-5 16,-3 2-2-16,-3 8-1 0,9-2 0 15,3 2 0-15,3 3 0 16,6 0 0-16,6-3 0 16,6-3 0-16,6-4 0 15,3-6 0-15,0-6 2 16,0-7-1-16,0-8-1 16,-3-9-2-16,-4-7-1 0,-2-2-1 15,-3-6 3-15,-6-8 0 16,-6-3 3-16,0 0-6 15,-2 6 1-15,-1 8 3 16,3 7 4-16,0 9 3 16,-3 7 3-16,9 11-10 15,0 11-2-15,0 10 3 16,6 8 3-16,0 3-1 16,0 5-2-16,0 0-3 15,0-3 1-15,8-2-15 16,-2-6-6-16,3-7-33 15,3-9-15-15,3-4-38 16</inkml:trace>
  <inkml:trace contextRef="#ctx0" brushRef="#br0" timeOffset="26.0277">23282 5794 252 0,'-21'-5'93'0,"12"8"-72"0,-9 2 5 0,9 0-1 16,0 6-14-16,-6 2-3 15,-3 6-1-15,6 4 2 16,1 4-4-16,2-1 1 0,3 1 4 16,6-3-6-16,6-3-2 15,3-5-1-15,5-6 1 16,1-4 1-16,0-9 3 16,6-10-3-16,-6-8-2 15,-3-9-3-15,-9-1-1 0,3-6-1 16,-12-11 0-1,0 3 0-15,-3 0 3 16,-6 3 0-16,6 7 1 0,-3 6 4 16,9 8 2-16,-3 13 2 15,3 8-2 1,0 13-1-16,6 9-1 16,3 4 2-16,0 6 3 15,3 5 5-15,3 5-8 16,3 0-1-16,0-2-5 15,0-3-1-15,0-10-23 16,-1-9-12-16,4-10-28 0,0-8-12 16,0-8-39-1</inkml:trace>
  <inkml:trace contextRef="#ctx0" brushRef="#br0" timeOffset="27.0277">23427 5794 260 0,'-12'0'96'0,"15"6"-75"0,-3 2 3 0,3 0-2 15,0 5 8-15,0 5 6 16,6 3-8-16,-3 3-2 16,0-3-15-16,-3 1-2 0,0-7 1 15,-3-1 0-15,0-4 2 16,0-4-6-16,-3-9-2 16,0-5-7-16,0-8-2 0,3-8-3 15,6 1 0 1,0-7 2-16,9 7 4 0,0-1-1 15,6 5-1-15,9 3 0 16,-10 6 0-16,7 2-30 16,-6 3-15-16,-6 5-94 15</inkml:trace>
  <inkml:trace contextRef="#ctx0" brushRef="#br0" timeOffset="28.0277">19269 4948 168 0,'0'-6'66'0,"0"6"-52"0,-3-5 10 0,0 2 15 16,3 6-22-16,-3-3 23 15,3 0-24 1,-6 0 10-16,0 3-15 0,-6 2 1 31,6 6-8-31,-8 10 0 0,5 0-2 0,-3 11-2 16,3-1 1-16,6 7-1 15,3-4 0-15,9 3-3 16,3-5 2-16,8-6 1 16,4-5 0-16,3-10 11 15,0-3-6-15,-3-13 9 16,0-1-8-16,-7-12 10 15,-2 2-9-15,-6-8 14 16,-3 3-12-16,-9-8 14 16,0 8-14-16,-12-6 7 15,0 9-9-15,-11-4 0 16,2 9-4-16,-3 0-13 16,9 5 6-16,-6 3-37 15,9 2 23-15,1 1-49 16,8 2 37-16,3-3-78 15,9 3 61-15,8-3-70 16,7 1 66-16</inkml:trace>
  <inkml:trace contextRef="#ctx0" brushRef="#br0" timeOffset="29.0277">19635 4940 196 0,'-6'-3'74'0,"6"3"-58"0,-3 3 1 0,0-1 5 15,6 1-13-15,-6 2 19 16,3 1-15-16,-3 4 15 16,3 1-15-16,-6 7 4 15,0 6-10-15,-2 0-7 16,5-3 0-16,-3-2-40 15,3-3 22-15,-6-6-109 16,9 1 70-16</inkml:trace>
  <inkml:trace contextRef="#ctx0" brushRef="#br0" timeOffset="30.0277">19466 5003 264 0,'-9'3'101'0,"9"-3"-78"0,0 5-7 16,3-2 3-1,3 2-14-15,6 3 15 16,2 0-11-16,13 3 3 16,3-1-8-16,12 1-13 15,-1 2 5-15,1-5-92 0,-3 0 53 16,-4-8-101-16,-2 3 82 16</inkml:trace>
  <inkml:trace contextRef="#ctx0" brushRef="#br0" timeOffset="31.0277">21356 3498 276 0,'-12'5'104'0,"12"-5"-81"0,3 0 3 15,-3 0-4-15,0 0-3 16,6-5 1-16,0 2-7 16,3 1 0-16,3-1-8 0,2-2-3 15,4-1 1-15,3-2-4 0,3 0 0 16,-3 0-1-16,0 3-2 15,-1 0-22-15,-2 0-7 16,-3 2-19-16,-3 0-6 16,-3 3-52-1</inkml:trace>
  <inkml:trace contextRef="#ctx0" brushRef="#br0" timeOffset="32.0277">21409 3596 272 0,'-6'-6'101'0,"12"1"-78"0,6 2-7 0,-3 1-8 15,3-1-6-15,6-2 3 16,3 2-2-16,3-2-2 0,-1 2 0 16,1-2-15-16,0 0-5 0,-3-1-76 15,0 4-55 1,-6-1 60-16</inkml:trace>
  <inkml:trace contextRef="#ctx0" brushRef="#br0" timeOffset="33.0277">21894 3196 204 0,'-17'-5'77'0,"11"10"-60"0,-6-5 8 0,6 5 0 16,0 3-7-16,-3 6 0 0,0 2-6 16,-3 10 0-16,3 6-7 15,3 7 1-15,0 1 4 0,6 2-4 16,9-7-1-16,3-3-2 16,6-1 0-16,3-4 0 15,6-9 3-15,-1-4 1 0,10-9 3 16,-6-8-1-16,-3-10 0 15,-7-8-3 1,-2-6 1-16,-9-2-6 0,-6-5-3 16,-6-1-2-16,-6 4 3 15,-3 2-2-15,-2 5 1 16,-1 5-7-16,0 6-2 16,0 5-23-16,3-3-8 15,3 6-29-15,0 3-12 16,9 2-5-1</inkml:trace>
  <inkml:trace contextRef="#ctx0" brushRef="#br0" timeOffset="34.0277">22088 3175 188 0,'0'0'71'0,"0"5"-55"0,0 1 2 16,0 4-1-16,3-2 0 16,0 11 2-16,3 4 5 15,-3 7 2-15,3 1-13 16,-3-2 1-16,0 3 2 0,0-3-4 16,0-2-2-16,0-6-5 15,-3-5-2-15,0-3 1 16,0-2 0-16,0-6 0 15,0-5 0-15,0-3-5 16,3-5-1-16,0-2-8 0,3-4-4 16,3 4 3-16,-1-3 4 15,4 5 2-15,3 2 0 16,0 6 1-16,3 3 0 16,0 5 7-16,-3 3 5 15,0-1 11-15,-6 6 6 16,-7 0 2-16,-2 0 1 15,0-3-9-15,-5 0-1 16,-7 0-9-16,-6 1-3 16,0-4-6-16,-3-2 0 0,3-2-20 15,0-1-7 1,3-3-17-16,4-2-7 0,2 0-26 16,9-2-11-16,6-3-11 31</inkml:trace>
  <inkml:trace contextRef="#ctx0" brushRef="#br0" timeOffset="35.0277">22537 3209 176 0,'0'-8'66'0,"0"3"-52"0,3 5 12 0,-3 0 4 16,0 0-3-16,0 0 2 16,3 5-8-16,0 3-2 15,-3 6-11-15,0 4 6 0,-3 6 5 16,0 5 1-16,0 0 0 15,0 0-8-15,0-2-3 16,-2-1-5-16,5-7-3 16,0-1 0-16,0-5 1 15,0-2-8-15,0-3-3 16,0-3-28-16,0-5-12 16,0 0-45-1,0 0-52-15,5-2 44 16</inkml:trace>
  <inkml:trace contextRef="#ctx0" brushRef="#br0" timeOffset="36.0277">22725 3188 164 0,'0'-2'63'0,"3"2"-49"0,3 0 5 15,-6 0-2-15,3 2 7 16,0 6 7-16,0 0-1 16,0 11 2-16,0 2-18 15,-3 11 10-15,0 2 3 0,-3 3 1 16,0-3 1-16,0-5-14 16,0-2-4-16,0-6-7 15,3-2-3-15,0-6 0 16,0 0-1-16,0-5-16 15,0-3-6-15,0-5-42 16,0 0-16-16,3 0-43 16</inkml:trace>
  <inkml:trace contextRef="#ctx0" brushRef="#br0" timeOffset="37.0277">22978 3477 228 0,'-3'5'85'0,"3"-13"-66"0,0 13 3 16,0-5-3-16,0 0-8 15,0 3-1-15,0-3-6 16,0 0-3-16,0 0 0 16,0 0-6-16,0 0 1 0,3-3-18 15,0 1 10 1,-3-1 5-16,0 3 9 16,0 0 7-16,0 0 10 0,0 0 6 15,-3 3-5-15,3 2 1 16,0-2-12-16,-3-1-5 15,3-2-14-15,0 0-4 16,0 0-35-16,0 0-13 16,6 6-43-1</inkml:trace>
  <inkml:trace contextRef="#ctx0" brushRef="#br0" timeOffset="38.0277">23103 3471 240 0,'-6'3'90'0,"9"-3"-70"0,0 3-3 0,-3-3-5 0,0 0 2 15,0 5 3-15,0-5-13 16,0 0-4-16,0 0-1 16,0 0-5-16,0 0 2 0,6 0-11 15,-3-3-6 1,-3 3 7-16,3-2 5 0,-3 2 10 15,0 0 5-15,0 0 10 16,0 2 5-16,0 4-5 16,0-1-1-16,0-2-9 15,0-3-2-15,0 2-4 16,0-2-3-16,0 0-38 0,0 0-15 16,6 8-49-1</inkml:trace>
  <inkml:trace contextRef="#ctx0" brushRef="#br0" timeOffset="39.0277">23302 3506 200 0,'0'2'74'0,"3"-2"-58"0,-3-2 9 0,0 2 2 15,0 0-12-15,0 0-1 16,0 0-10-16,0 2-3 16,0-2-1-16,0 3-20 0,6-3-7 15,0-3-17-15,0 1-7 0,3-1-20 16,0-5 28 0,-3 8 60-16,0 0 46 15,-6 0 25-15,3 0-32 16,-3 0-15-16,0 8-25 15,0-5-11-15,0-3-3 16,0 5-9-16,0-5-3 0,0 0-49 16,9 0-72-1</inkml:trace>
  <inkml:trace contextRef="#ctx0" brushRef="#br0" timeOffset="40.0277">23722 3199 232 0,'0'0'88'0,"0"2"-69"0,3 6 19 0,0-2 4 15,0 7-7-15,-3 8 2 16,0 8-10-16,0 6-4 15,0-4-13-15,0 4 0 0,0-4 1 16,0-4-6-16,0-3-3 16,0-6-4-16,0-2 1 15,0-3-43-15,0-2-20 16,0 0-83 0</inkml:trace>
  <inkml:trace contextRef="#ctx0" brushRef="#br0" timeOffset="41.0277">23984 3228 136 0,'0'-5'52'0,"0"-1"-41"0,0 1 15 16,0 5 4 0,0 0 2-16,0 0 4 15,0 0-5-15,0 0 1 0,0 0-18 16,0 11 3-16,0 2 3 0,0 11 2 15,0 10 2-15,0 0-7 16,0 6 0-16,0 0-8 16,-3-3-3-16,3-8-3 15,3 0-3-15,-3-10-17 16,9-4-6-16,-3-4-90 16,0-6-69-1,3-10 65-15</inkml:trace>
  <inkml:trace contextRef="#ctx0" brushRef="#br0" timeOffset="42.0277">3642 5027 4 0,'0'0'0'0</inkml:trace>
  <inkml:trace contextRef="#ctx0" brushRef="#br0" timeOffset="43.0277">3651 4966 160 0,'0'-18'60'0,"0"18"-47"0,0-8 19 15,-6 5 29 1,6 3-34-16,-3-3 23 16,0 1-30-16,-3-1 7 15,3 6-16-15,-6 2-2 0,0 6-5 0,-2 10-1 16,5 3-1-16,-3 2 1 15,6 3-2-15,0 0 2 16,6 0-2-16,3 6-1 16,6-3 1-16,5-9 1 15,4-1-1-15,6-7 8 16,0 1-5-16,-3-16 10 16,-1 0-8-16,1-16 8 15,0-2-8-15,-12-14 10 16,0 6-9-16,-15-11 7 15,0 5-7-15,-15-2 2 16,3 7-5-16,-9 1-4 16,4 10-1-16,-4 0-26 15,6 5 15-15,-3 3-57 16,9 6 39-16,3 2-95 16,6 2 71-16,6 1-77 15,6 2 75-15</inkml:trace>
  <inkml:trace contextRef="#ctx0" brushRef="#br0" timeOffset="44.0277">3999 4969 276 0,'-12'8'104'0,"12"-8"-81"0,-5 21 12 16,2-8 7-1,0 0-26-15,-6 9 4 0,3 1-12 0,-3 1-25 16,6 0 9-16,-6-3-57 16,6-2 36-16,-3-6-112 15,3-2 78-15</inkml:trace>
  <inkml:trace contextRef="#ctx0" brushRef="#br0" timeOffset="45.0277">3868 5022 296 0,'0'0'110'0,"0"0"-86"0,15 5-6 0,-9 0 1 15,3 3-14-15,3 6 11 16,6-1-9-16,6 0 1 15,0 3-5-15,2-6-46 16,4 1 24-16,-3-6-132 16,0-2 84-16</inkml:trace>
  <inkml:trace contextRef="#ctx0" brushRef="#br0" timeOffset="46.0277">7827 5379 164 0,'-6'-8'63'0,"6"8"-49"0,0-3 7 0,0 3 0 15,3-2-5-15,0-1 1 0,0 0-1 16,0 1 0-16,0-1-8 16,3 1 1-16,-3 2 4 0,0 0-3 15,0 0 0-15,-3 0 0 16,3 2 1-16,0 3-1 15,-3 9-1-15,3 7-5 16,-3 13-1-16,0 9 5 16,-3 4 5-16,3 3 4 15,-3 1 2-15,0 7-2 16,0 13 2-16,3 3-4 16,-3-5-1-16,3-8-6 15,0-8-3-15,3-5 0 16,-3-9 1-16,0-2-3 15,0-5 0-15,0-5-1 0,-3-4-2 16,0 1-2-16,0-3 1 16,0-5 3-1,-3-2 3-15,0-4-7 0,0-2-3 16,0-5-19-16,0-3-8 16,0-3-32-16,3-2-13 15</inkml:trace>
  <inkml:trace contextRef="#ctx0" brushRef="#br0" timeOffset="47.0277">7857 5379 132 0,'-3'-21'52'0,"-3"31"-41"0,6-18 24 15,3 8 7-15,-3-2-3 16,0-1 0-16,0 3-9 0,3-2-2 15,0-1-15-15,0 0-1 0,0 1 1 16,0-1-1-16,3 0 3 16,3-5-6-16,0 6-1 15,0-1-2-15,0 3-1 16,5 0-3-16,1 0 1 16,3 0 0-16,9-3 3 15,9 1-3-15,8-1 0 16,7 0 1-16,0 3 0 15,-1 0-2-15,-2 3-2 16,-1-6 5-16,4 3 1 16,3 0 4-16,-1 0 1 15,-2 0-1-15,-1 3-1 16,-2-6-3-16,-3 3 1 16,-7-2-2-16,-5 4 2 15,-3-2 2-15,-6 3 2 0,-3 0-3 16,-4-3-3-16,-5 2 2 15,0-2 0-15,-6 0-1 16,0 0-1-16,0 3-3 16,-6-3-2-16,3-3-8 15,-3 3-5-15,0 3-29 16,0-3-10-16,0 0-28 16,0 5-12-16,3 1-37 15</inkml:trace>
  <inkml:trace contextRef="#ctx0" brushRef="#br0" timeOffset="48.0277">8902 5345 204 0,'-3'-3'77'0,"0"8"-60"0,3-5 6 0,0 0-1 16,0 3-3-16,0-3 3 15,-3 5-3-15,3 6 0 16,-3 5-10-16,0 7-5 0,0 14-3 16,0 6 5-16,0 2 6 15,0-3 3-15,0 6 0 16,3 5-1-16,-3 10-1 0,0 6-1 16,0 2 2-1,0-7-3-15,0-3 1 0,0-8-5 16,3-3 1-16,-3-8-3 15,0-2 2-15,3-8-2 16,0-6 2-16,0-5-2 16,0-5 0-16,-3-3-10 15,3-2-2-15,-3-3-40 16,0 0 1 0,0-3 0-16,-3 3-14 15,3-5-6-15,-6 2-41 16</inkml:trace>
  <inkml:trace contextRef="#ctx0" brushRef="#br0" timeOffset="49.0277">7878 6310 176 0,'-6'0'66'0,"0"0"-52"0,-3-5 17 16,6 5 2-16,0 0 10 15,3 3 6-15,-3-3 0 16,3 0 2-16,0 0-28 16,6 2 0-16,-6-2 1 0,0 0-13 15,6 3-6-15,0-3 1 16,3 0 0-16,3 0 0 0,0 0 1 15,3 0-2 1,2-3 2-16,10-2-4 16,6 2 0-16,9 3-1 15,8 0-2-15,4 6 1 0,-4-1 1 16,1 0-3-16,0-2 0 16,2 0 3-16,4-1 1 15,2-2-1-15,1 0-2 16,-1-2 3-16,1-1 0 15,-10-2 3-15,-2 2 3 16,-6 0-2-16,-7 3-2 16,-2 0 2-16,-6 6 0 15,-3-4-1-15,-3 1-1 16,-6 0-3-16,-1-3 1 0,-2 0-2 16,-3 0 2-16,-3-3-20 15,0 0-6-15,-6-2-30 16,0 2-14-16</inkml:trace>
  <inkml:trace contextRef="#ctx0" brushRef="#br0" timeOffset="50.0277">8098 4464 216 0,'-6'5'82'16,"6"-3"-64"-16,0-2 15 0,3 3 4 0,-3-3-1 16,0 0 2-16,0 0-9 15,0-3-3-15,0 3-15 16,3-2-4-16,0-1-3 0,0-5 9 15,0 0 6-15,0-2-10 16,0-4-2-16,0-4-7 16,3-1-1-16,-3 1 1 15,0 2 0-15,0 3-11 16,-3 5-5-16,3 0 8 16,-3 3 4-16,0 5 0 0,3 2 3 15,0 9 14-15,3 7 6 16,0 4-23-16,-3 1-8 15,0 4 9-15,0 5 5 16,0-6 3 0,0 6-3-16,0-3-12 15,2-3 6-15,-2-4-61 16,0-1 36-16,-3-5-129 16,3-3 89-16</inkml:trace>
  <inkml:trace contextRef="#ctx0" brushRef="#br0" timeOffset="51.0277">8074 4733 280 0,'-9'3'104'0,"9"-3"-81"0,3-5-4 0,-3 2 18 16,6 6-23-16,0-9 34 16,6 4-28-16,3-6-9 15,3 3-7-15,9-3-18 0,-1 0 2 16,-5-3-34-1,3 6 25-15,-6 0-132 16,0 2 86-16</inkml:trace>
  <inkml:trace contextRef="#ctx0" brushRef="#br0" timeOffset="52.0277">8429 4281 232 0,'-3'5'88'0,"8"3"-69"0,1 13 8 0,-3-5-1 16,3 5-3-16,-6 3 3 15,3 5-5-15,0 0-1 16,-3 1-9-16,0-7 0 16,0 4-6-16,0-9 1 15,0 1-3-15,0-6 0 16,0 0-1-16,0-5-2 0,0-8-2 16,0-2 1-16,0-6-4 15,3-3-1-15,-3-2 3 16,6 0 1-16,-3-1 4 15,0 6-3-15,3 1 0 16,0-9-4-16,3 13 1 0,0 0 2 16,3 6 1-16,0 2 3 15,-3 1 1-15,0 4 5 16,-6 3 3-16,-3 1-2 16,-3-1 2-16,-3-3-11 31,3 4 1-31,-9-1-9 0,0-3-19 0,0-2-10 15,0-5-1-15,3 0 0 16,0-1 22-16,3-2-33 0,3-2-12 16,9-1-28-1</inkml:trace>
  <inkml:trace contextRef="#ctx0" brushRef="#br0" timeOffset="53.0277">8613 4466 212 0,'0'0'79'0,"0"-2"-61"0,3 2 12 0,0 5 4 16,3 0-5-16,0 3 3 0,3 3-12 16,-3-3-2-16,6 10-10 15,-3-5-3-15,0 1-1 0,5-4-5 16,-5-2 1-16,0 0-24 15,0-3-12-15,3-7-36 16,-6 2-15-16</inkml:trace>
  <inkml:trace contextRef="#ctx0" brushRef="#br0" timeOffset="54.0277">8783 4458 240 0,'-6'11'90'0,"3"-3"-70"0,6 13 15 0,-6-5 0 16,-3 5-3 0,-3 8 1-16,-3 5-12 15,0 1-3-15,0-3-10 0,0-1-7 0,3-7-2 16,0-8-17-16,3 0-8 16,6-5-41-16,3-14-18 15</inkml:trace>
  <inkml:trace contextRef="#ctx0" brushRef="#br0" timeOffset="55.0277">8929 4194 268 0,'-3'-3'101'0,"0"3"-78"0,0 5 2 0,3 9-5 0,0 1-5 16,0 12 1-16,0 10 5 16,-3 3 3-16,0 2-12 15,3 0-5-15,0-2-2 0,3-3-6 16,0-3 1-16,3-7-33 16,0-9-15-16,-1-2-91 15</inkml:trace>
  <inkml:trace contextRef="#ctx0" brushRef="#br0" timeOffset="56.0277">8786 4437 320 0,'-6'0'121'0,"9"-16"-95"0,12 14-2 0,-3-6-6 15,2 8-16-15,4-8-3 16,3 2-31-16,-3 1-122 16,6 2 83-16,3 1-78 15</inkml:trace>
  <inkml:trace contextRef="#ctx0" brushRef="#br0" timeOffset="57.0277">9036 4469 288 0,'-9'13'110'0,"15"-5"-86"0,3-3-6 15,-3-2-8-15,0-3-3 16,3 3 4-16,2-6-4 16,-2 0 1-16,3-5-5 15,-3 3-4-15,6-6 0 0,0-2-1 16,-9 0-2-16,0 0-2 16,-6-3-1-16,-6 3 4 15,-3 5 3-15,-3 0-4 16,-3 8-1-16,0 5-1 0,0 8 4 15,-2 6 1-15,5-3 3 16,0 2 8-16,6 3 3 16,6 3-4-16,3 3-3 15,6-4-3-15,6-1 0 16,2-6-4-16,7-3 0 16,3-5-28-16,6-6-10 15,-3-4-87 1</inkml:trace>
  <inkml:trace contextRef="#ctx0" brushRef="#br0" timeOffset="58.0277">9509 4374 232 0,'-6'-8'88'0,"3"-3"-69"0,0 22 13 0,3-11 2 0,-3-3-9 15,0 3 0-15,-3 5-8 16,0 1 0-16,-3 4-10 16,-3-2-2-16,3 5 1 0,1 1 1 15,2 1 1-15,3 1-4 16,3 0-3-16,6 0-3 0,2-5-1 15,4-3 2-15,3 0 0 16,3-8 1-16,-3-6 2 16,0 1-1-16,-3 0 2 15,-6-1 0-15,-6-2 1 16,-3 0-2-16,-6-7-2 16,-3 4-19-16,0-2-10 15,0 2-25-15,3 3-9 16,3 6-54-1</inkml:trace>
  <inkml:trace contextRef="#ctx0" brushRef="#br0" timeOffset="59.0277">9750 4138 236 0,'-6'-21'90'0,"0"16"-70"0,0-6 17 0,0 11 2 0,-3 0-8 16,0 3-1-16,-2 2-12 15,-1 6-4-15,0 4-8 16,3 9-4-16,3 8 1 0,3 10-4 16,3-2 0-16,3-3 3 15,3 0 1-15,3 0-1 16,0-8-2-16,6-2-8 16,-10-3-3-16,-5-9-34 15,0-1-13-15</inkml:trace>
  <inkml:trace contextRef="#ctx0" brushRef="#br0" timeOffset="60.0277">9461 4389 312 0,'-3'6'118'0,"3"-6"-92"0,27-16-7 0,-12 16-10 15,12-5-5-15,6-1 2 16,5-4-5-16,1-1 0 15,0 1-138-15,-1 2-59 16</inkml:trace>
  <inkml:trace contextRef="#ctx0" brushRef="#br0" timeOffset="61.0277">10241 4268 228 0,'-6'5'85'0,"9"-8"-66"0,3 3 3 0,-6 0-1 15,0 0 4-15,0-2 7 16,-3 2-8-16,-6 2-2 16,3 4-13-16,-9-4 1 0,1 6 3 15,-7 11-7-15,0-1-3 0,-3 6-2 16,6-3-1-16,6 3 0 15,3-3 0-15,6-2-5 16,6-3 1-16,6-3 2 16,0-5 1-16,3-8 3 15,3-5 3-15,0-1 0 16,-3-7 2-16,-3-3-2 16,0-10 2-16,-3-3-2 15,-9-6 0-15,0 1-3 16,-3-3 1-16,-3 2-4 15,0 4-2-15,3 7 2 16,-3 5 2-16,3 9 6 0,3 4 4 16,6 9-13-1,3 13-5-15,6 10 0 16,3 9 4-16,0 2 4 0,0 5 2 16,-1-2-4-16,4-8 1 15,0-6-20-15,3-5-9 16,0-8-16-16,3-5-7 15,-1-2-19-15,-2-14-5 16,0 2-14 0,-3-4 207 15,-6-14-35-31,-6 6 0 16,-3 2-33-16,-6 10-19 15,-3 1-17-15,-3 5-9 16,-3 5-2-16,0 9 0 0,3-1 3 0,0 3-2 15,6 0-2-15,3-3-5 16,0 0 0 0,3-2 2-16,6-3 1 0,0-6-2 15,3-2 0-15,0-8-5 16,0 0 0-16,-3-2 4 16,0-1 2-16,-3 3 2 15,0 0 0-15,-3 3 4 16,0 0 5-16,-3 5-7 15,6 5-1-15,-1 0-1 16,1 3 2-16,3 0-1 16,-3-3-1-16,3 3-13 0,0-8-6 15,0 3-37-15,0-6-16 16,3-5-50 0</inkml:trace>
  <inkml:trace contextRef="#ctx0" brushRef="#br0" timeOffset="62.0277">10521 4006 276 0,'-9'-5'104'0,"9"7"-81"0,3 3-8 0,0 1-11 16,0 7 8-16,3 13 6 16,-3 6 5-16,0 8 3 15,3 5-14-15,0-3-5 0,-3 1-2 16,3-4-8-16,0-2 0 0,0-8-41 15,-3-5-16-15,0-3-70 16</inkml:trace>
  <inkml:trace contextRef="#ctx0" brushRef="#br0" timeOffset="63.0277">10363 4276 332 0,'-9'0'123'0,"12"-8"-95"0,12 5-13 0,-6 0-12 16,6-2-6-1,6 0 1-15,3-3-5 0,2 3-3 16,4-1 6 0,-6 4-38-16,15-4-17 0,-1 4-60 15</inkml:trace>
  <inkml:trace contextRef="#ctx0" brushRef="#br0" timeOffset="64.0277">10759 4212 260 0,'-6'0'96'0,"0"0"-75"0,-9 8 8 0,9-3-3 15,-3 3-14-15,-2 8-4 16,-1-3 1-16,-6 9 2 16,18 7-6-1,0-8-3-15,6-5-1 0,3-6-1 16,0-7 2-16,0-6-6 15,-1-5 1-15,4 0-1 16,-3-5-1-16,-3 0 6 16,0 0 1-16,0 5 6 15,-3 0 3 1,0 5-9-16,0 3 0 0,3 8 4 16,0 3 6-16,3 2-4 15,0 8 0-15,3-5-4 16,3 0-3-16,0 0-7 15,-1-6-1-15,4-4-41 16,0-4-16-16</inkml:trace>
  <inkml:trace contextRef="#ctx0" brushRef="#br0" timeOffset="65.0277">11167 4154 324 0,'-9'0'123'0,"9"0"-95"0,-3 0 5 0,0 0 6 15,6 0-24-15,0 0 8 16,3 0-14-16,3 0 4 15,6-3-5-15,0 1-1 0,3-4-5 16,2 1-2-16,1 0-7 16,-6 0-29-1,3 5 19-15,-6-6-67 16,3 6 47-16</inkml:trace>
  <inkml:trace contextRef="#ctx0" brushRef="#br0" timeOffset="66.0277">11167 4255 312 0,'-9'10'115'0,"6"-13"-89"0,6 9-1 0,-3-6 2 15,6 0-19-15,0-3 8 16,3 3-3 0,3-3 0-16,6 3-5 0,2-2-3 15,4-1-7-15,-3 1-28 16,3-1 16-16,-3-2-146 15,0 2 89-15</inkml:trace>
  <inkml:trace contextRef="#ctx0" brushRef="#br0" timeOffset="67.0277">11602 3974 272 0,'-9'-3'101'0,"6"9"-78"0,-3-4 2 0,12-4-3 15,0-1-8-15,2-10 0 16,4 5-11-16,3 0-3 0,3-3-1 15,0 11 0-15,0 0 3 0,0 11-1 16,-3 2 2-16,-3 8-4 16,-10 6 0-16,1-6 3 15,-11 19 1-15,-7-1-1 16,3-7 1-16,0-5-2 16,0-4 2-16,0-4 4 15,6-6 6-15,3-2-1 16,0-3 3-16,0 0-8 15,3-3-2-15,6-2 1 16,6-3 1-16,3 0-6 16,3 0 0-16,0 0-3 15,5 0 0-15,-5 2-3 16,-3-2 1-16,0 3-22 0,0-1-8 16,-3-4-16-1,0 2-6-15,-3 2-65 16</inkml:trace>
  <inkml:trace contextRef="#ctx0" brushRef="#br0" timeOffset="68.0277">12090 3881 248 0,'0'6'93'0,"-3"-9"-72"0,9 24 3 15,-3-5-5 1,0 8-8-16,-3 8-1 0,-3 7 5 16,3 4 4-16,-3-6-9 15,3-5-1-15,0-6-2 0,-3-5-6 16,3-5 0-16,0-5-6 15,0-3-1-15,0-8-13 16,0-6-3-16,0-2-1 16,3-5-2-16,0 0 8 15,3-3 5-15,0 3 2 16,2 0 4-16,1 5 8 16,3 2 6-16,3 4 9 15,0 7 7-15,0 3-9 16,-3 5-1-16,0 3-2 0,-3 2 2 15,-3 6-7-15,0-8-4 16,0-3-24-16,-3 1-9 16,0-6-56-1,2 0-56-15,1-11 38 16</inkml:trace>
  <inkml:trace contextRef="#ctx0" brushRef="#br0" timeOffset="69.0277">12334 4138 272 0,'-3'0'101'0,"9"3"-78"0,3 2-9 0,-3 0-8 16,3 1 3-16,-1-1 3 15,1-2 3-15,0 2 1 16,3-3-8-16,3-4-3 16,-3-1-3-16,0-5 1 0,-3 0 0 15,-3-2 1-15,0-1-9 16,-9 1-2-16,0 2-9 15,-6 0-5-15,-3 2-5 16,-3 6-1-16,0 6 10 16,-3 2 7-16,3 5 11 15,4 3 5-15,2 2 3 0,6 1 2 16,3 2 1-16,6-3 2 16,3-4-3-16,5-1-1 15,4-5-20-15,6 0-5 16,3-8-46-16,0-3-18 15,-1-7-16 1</inkml:trace>
  <inkml:trace contextRef="#ctx0" brushRef="#br0" timeOffset="70.0277">12625 4114 284 0,'-17'21'107'0,"14"-10"-83"0,-9 8-18 0,6-9-14 15,0 3-9-15,-3-2 2 16,3 0-26-16,0-6-13 16,0 3-38-16,3-6-17 15</inkml:trace>
  <inkml:trace contextRef="#ctx0" brushRef="#br0" timeOffset="71.0277">12512 4112 288 0,'-3'2'110'0,"9"4"-86"0,9 2 7 16,-6-1-4-16,3 1-6 16,0 6-1-16,3 1-13 15,6 1-4-15,0-2-2 16,2-1-41-16,1-5-15 0,-3-8-81 16</inkml:trace>
  <inkml:trace contextRef="#ctx0" brushRef="#br0" timeOffset="72.0277">13099 4056 220 0,'-12'-13'82'0,"3"10"-64"0,0 1 18 0,3 2 2 16,-3 0-11-16,-3 5-1 0,-6 5-11 16,0 4-4-16,-2 4-6 15,2 3-6-15,3 1 0 0,6 1-1 16,12 1 0-16,3-5 0 15,6-3 0-15,3-9 4 16,3-1 1-16,-1-9-1 16,4-7 1-16,0-9 0 15,-3-2 1-15,0-3-2 16,-6-5 1-16,-3 0-2 16,-6-6 2-16,-3 4-4 15,-3-1 0-15,-3 5-1 16,0 4 0-16,0 1 2 0,0 7 2 15,0 4-1-15,0 19 2 16,3 3-2 0,0 7 6-16,6 6 5 15,3 2-4-15,0 3 0 16,3 1-6-16,3 1-4 16,0-7-10-16,2 0-5 15,-2-8-29-15,3-6-10 16,0-7-68-1</inkml:trace>
  <inkml:trace contextRef="#ctx0" brushRef="#br0" timeOffset="73.0277">13268 4001 296 0,'-6'-8'110'0,"6"13"-86"0,3 5-9 0,0-2-10 0,0 3 0 15,0 2 6-15,0 6-3 16,-3-3 0-16,3-1-4 15,0 1-5-15,0-5-2 0,0-3-42 16,3-3-20-16,-6-5-55 16</inkml:trace>
  <inkml:trace contextRef="#ctx0" brushRef="#br0" timeOffset="74.0277">13245 3929 288 0,'-6'5'110'0,"6"-18"-86"0,9 10-20 0,-9 3-13 16,6 3-23-16,-1 5-6 16,7-3-67-16,3 1-29 15</inkml:trace>
  <inkml:trace contextRef="#ctx0" brushRef="#br0" timeOffset="75.0277">13465 3977 264 0,'-12'5'99'0,"3"-5"-77"0,0 3-7 0,6-3-5 16,-3 5-3-16,-6 3 6 16,0 0-1-16,-3 2 1 15,4 4-7-15,2-1 0 0,3 3 1 16,3 0-6-16,3-6 0 0,3-2-6 31,3 0 3-31,6-5-1 0,-1-3-3 16,1-3-1-16,0-2-1 15,-3-3 2-15,-3 0 4 16,-3 0 3-16,3 5 4 0,-3-2-7 16,0 2-3-16,0 9-8 15,3 4 2 1,0 9 3-16,3 7 16 16,-3 3 9-16,0 0 12 15,-3-2 6-15,-3-3-3 16,-3 0-2-16,-3-1-12 15,-6-7-4-15,-3-5-6 0,-3-3 0 16,-6-6-14-16,6-4-5 16,-2-4-22-16,2-4-8 15,3-9-23-15,3-4-8 16,9-1-49 0</inkml:trace>
  <inkml:trace contextRef="#ctx0" brushRef="#br0" timeOffset="76.0277">13542 3974 320 0,'-3'5'121'0,"6"3"-95"0,-3 6-8 0,3-7-11 16,0 1-5-16,-3 6 3 16,0 4 0-16,0-5 2 15,-3 1-4-15,0-4-8 0,3 1-5 0,0-3-69 16,0-3-30-16,3-5-7 15</inkml:trace>
  <inkml:trace contextRef="#ctx0" brushRef="#br0" timeOffset="77.0277">13533 3850 320 0,'-15'-8'121'0,"18"8"-95"0,3-8-33 16,0 3-20-16,3-1-4 0,0 1 5 15,0-3 6-15,3 0 5 16,0 0 0-16,0 0-5 16,0 0 11-1,0 0 22 1,0 6-6-16,-4 2 42 0,1 5-27 0,0 8 20 31,0 3-24-31,-3 8 0 0,0 2-12 0,-3 6-10 16,3 0 2-16,-6-3-35 15,3 0 20-15</inkml:trace>
  <inkml:trace contextRef="#ctx0" brushRef="#br0" timeOffset="78.0277">13617 3908 308 0,'-6'-8'115'16,"6"8"-89"-16,21-3-8 0,-13 1-12 15,4 2-7-15,3-3-23 16,3 0 12-16,6-2-124 16,0 2 75-16</inkml:trace>
  <inkml:trace contextRef="#ctx0" brushRef="#br0" timeOffset="79.0277">13941 3860 324 0,'-21'6'123'0,"21"-6"-95"0,-18 8-8 0,15-1-9 15,0-4-15-15,0 0-1 16,0 5 2-16,3 0 1 16,3 2 2-16,0 6 6 15,6 0-3 1,0 0 21-16,3 2-13 0,-6 1 23 15,0-1-19 1,-9 1 8-16,3 2-13 16,-15-2-54-16,0-4 23 0,-11-1-164 15,2-1 103-15</inkml:trace>
  <inkml:trace contextRef="#ctx0" brushRef="#br0" timeOffset="80.0277">8030 6051 204 0,'0'16'77'0,"-6"-11"-60"0,6-2 8 0,0-3 0 16,3 2-2-16,-3-2 1 16,0 0-5-16,0 0 1 15,3 0-11-15,-3 0 1 0,3-2 3 16,-3-9-3-16,3-2 2 15,0-8-5-15,3-3-2 16,-1-8-2-16,4-5-3 16,0 3-6-16,0-6-4 15,0 6 3-15,0 2 2 16,-3 6 3-16,0 4 1 16,-3 4 9-16,0 5 7 15,0-1-5-15,0 6-3 16,3 3-4-16,0 3-3 15,0 2-2-15,0 2 1 16,3 6-1-16,0 3 0 0,0 5 8 16,-1 5 4-16,1 5-3 15,0 9 1-15,0 2-3 16,0 5 2 0,0-5-6-16,0-5-1 0,3-3 0 15,-3-8 2-15,-3-2-10 16,-3-4-2-16,0-7-22 15,0-2-6-15,-3-4-12 16,-3-4-2-16,-3-1-50 16,0-8-33-1,-3-4 60-15</inkml:trace>
  <inkml:trace contextRef="#ctx0" brushRef="#br0" timeOffset="81.0277">8030 5919 280 0,'-6'-3'104'0,"6"-2"-81"0,6 2 3 0,-3 1-6 16,0-1-2-16,6-2 1 15,2-1-2-15,10-2 0 16,6 0-9-16,3 3-7 0,3 0-4 16,-1 0-1-16,-5-1 3 15,-6 1-42-15,-6 5-16 16,3-5-74-1</inkml:trace>
  <inkml:trace contextRef="#ctx0" brushRef="#br0" timeOffset="82.0277">8429 5691 260 0,'-3'21'99'0,"3"-34"-77"0,3 29 11 16,-3-5 2-16,0 7-12 15,0 6-1-15,-3 8-7 16,0 2-1-16,0 3-8 16,0 3-4-16,0-6-1 0,0-5-1 0,3-5 2 15,0-8-23-15,0-5-11 16,-3-6-60-16,6-13-26 15</inkml:trace>
  <inkml:trace contextRef="#ctx0" brushRef="#br0" timeOffset="83.0277">8375 5752 200 0,'3'3'74'16,"-6"2"-58"-16,0-10 3 0,9-1-2 16,-6 1-7-16,0 5 2 0,0 0-3 15,0-5 2-15,-3 2-6 16,0-2 6-16,0 5 4 0,-3-3 6 15,6 6 2-15,0-3-6 16,0-3 0-16,3-2-8 16,-3 5-1-16,6-3-6 15,-6 3-2-15,9-5 2 16,0-3 1 0,3 5 1-16,3-5-5 0,-1 8 1 15,1 0 0 1,0 3 0-16,0 2 2 0,-6 6 3 15,0 0 2-15,-6 2 3 16,-6 3-1-16,-3-3 0 16,0 3-5-16,0 2-1 15,-3-4-1-15,3-4-2 16,0-2-2-16,3 0-1 16,3 0-7-16,3-3-2 15,3 3 5-15,6 0 1 16,3 8 4-16,3-3 1 15,0 3 1-15,0 3 0 16,-1 2 11-16,-5 0 5 16,-3 0 9-16,-6-2 7 0,-6-3-6 15,-9-1-1-15,0-4-10 16,-2-3-4 0,-4 0-13-16,0-3-4 0,-3 0-26 15,6-5-11-15,6 0-36 16,0-2-14-16,6-1-46 15</inkml:trace>
  <inkml:trace contextRef="#ctx0" brushRef="#br0" timeOffset="84.0277">7214 6948 88 0,'-9'0'33'0,"9"3"-26"0,0-1 3 0,0 1 1 15,0-3 2-15,0 0 4 16,0 0-9-16,0 5-4 15,0-2-3-15,0-3 1 16,-3 0-1-16,3 2-1 16,0-4 1-16,-3 2-1 15,3 0-9-15,0-3-4 16,0 1-22-16,0 2-10 16</inkml:trace>
  <inkml:trace contextRef="#ctx0" brushRef="#br0" timeOffset="85.0277">7196 6922 120 0,'3'5'46'0,"-3"-10"-35"0,0 7-2 0,3-4 0 16,-3 2 5-16,0 0 3 16,3-3 7-16,0 3 5 15,-3-3-1-15,0 3 3 16,-3-2-17-16,0 2 5 0,0-3 4 15,0 6-1-15,-3-1-1 16,-3-2-7-16,3 6-4 16,0 4-3-16,-3 3 0 15,-5 1-2-15,8 7 0 16,-3-3-3-16,6 9-2 16,-3-6 1-16,6 0 1 15,6 3-1-15,0-3-1 16,3-5-2-16,3-3 1 15,2-2 3-15,1-9 1 0,0-4 5 16,3-6 3-16,-3 0-4 16,0-8 1-16,-3-3-3 15,-6 1 2-15,-6-1 5 16,-3-2 4-16,-3 0-6 16,-6 0-1-16,0 2 4 15,-3 3 1-15,0 3-5 16,3 3-1-16,0 4-11 15,3 4-5-15,3 2-14 16,3 0-6-16,3 0-18 16,9 0-9-16,3 0-14 15,6 0-7-15,3-3-32 16</inkml:trace>
  <inkml:trace contextRef="#ctx0" brushRef="#br0" timeOffset="86.0277">7390 6877 204 0,'-3'0'77'0,"9"2"-60"0,-12 1 2 0,6-1-2 16,0-2-2-16,0 6 0 15,0 2-1-15,3 2-1 16,0 6-7-16,0 5 9 0,-3 6 7 16,3-6-5-16,-3 5-2 15,-3-2-4-15,3-3 0 16,-3-5-4-16,3 0-2 15,0-5-2-15,0-3 0 16,0 0 0-16,0-6 3 0,-3 4-3 16,0-4 0-1,3-4-6-15,0-1 0 16,3-5-6-16,0 0 1 0,3 0 2 16,3 3 1-16,2 2 3 15,4 3 1-15,-3-3-2 16,3 9 0-16,0 2 4 15,0 0 3-15,-3 2 5 16,-3-2 5-16,-3 0 5 16,0-3 3-16,-9 3 6 15,-3-2-15 1,-6-4-5-16,-6 1-10 16,-3-3-1-16,3 0-19 0,3-3-6 15,0 1-9-15,7 2-5 16,-1 0-30-16,21-3-78 31</inkml:trace>
  <inkml:trace contextRef="#ctx0" brushRef="#br0" timeOffset="87.0277">7711 6964 132 0,'-3'-16'49'0,"3"13"-38"0,0 1 10 0,0 2 2 15,0-3 4-15,0 0 6 16,0 1-5-16,0 2 0 16,0 0-15-16,3-3-1 0,-3 0 1 15,3 11 10 1,0 6-5-16,-3 4-1 16,0-5 0-16,0 16 9 15,0 3-2 1,0-5-11-16,0-4-5 15,0-1-8-15,0-4-2 16,0-2-2-16,0-5 0 16,3-3-24-16,0-6-11 0,3-2-18 15,-3-2-7-15,6-6-45 16</inkml:trace>
  <inkml:trace contextRef="#ctx0" brushRef="#br0" timeOffset="88.0277">7857 6993 172 0,'0'-8'66'0,"6"5"-52"0,-9 6 14 16,6-3 5-16,-3 3-6 16,0-1 1-16,-3 4-11 0,0 4-5 15,-3-2-7 1,0 3 5-16,0 5 3 0,3-1-2 0,3 1-1 15,0-2-4-15,6 1 1 16,6-1-4-16,-3 4-2 16,9-2 2-16,-3-5 2 15,3-6 4-15,-1 0 5 16,-2-7-4-16,0-6 0 16,0-3-2-16,-6-2 2 15,0-3-3-15,-6 0 1 16,-3-8-1-16,-6 3 1 15,0-3-4-15,-6 3-1 16,0 5-1-16,-3 3 1 0,0 8-11 16,4-1-4-16,-1 1-12 15,6 5-33 1,3 3 1 0,9 2-39-1,3-5-49-15,2-3 41 16</inkml:trace>
  <inkml:trace contextRef="#ctx0" brushRef="#br0" timeOffset="89.0277">8068 6953 220 0,'-3'0'82'0,"9"-2"-64"0,-6 7-9 16,0-5-7-16,3 5 9 15,0 3 9-15,0 5 4 0,0 3 3 16,-3 3-15-16,0-1 11 0,3 3 4 15,-3-5-12-15,3 3-3 16,0-1-10-16,0-4-2 16,3-6-16-16,0-1-6 15,0-1-20 1,3-9-9-16</inkml:trace>
  <inkml:trace contextRef="#ctx0" brushRef="#br0" timeOffset="90.0277">8223 6966 232 0,'-12'14'88'0,"12"-4"-69"0,-3-2-3 0,3 0-6 0,0 5 11 16,-3 1 9-16,3 4-2 15,3 1-2-15,3-1-14 16,3 1-8-16,0-6 0 0,6-2-1 15,0-6 3-15,3-5-1 16,3-5 2-16,-1-3-2 16,-2-6 0-16,-6-2 3 15,-3-5 5-15,-9 3-1 16,-6-3 1-16,-3-1-7 16,-6 7-4-16,0-1-8 15,1 8-1-15,-1 0-15 16,3 5-5-16,3 1-24 15,0 4-10-15,6 1-60 16,3-3-31-16,6-3 75 16</inkml:trace>
  <inkml:trace contextRef="#ctx0" brushRef="#br0" timeOffset="91.0277">8708 6900 232 0,'3'0'88'0,"-3"0"-69"0,3 3 13 0,0 0 0 16,0 2-2-16,-3 3 2 16,0 8-13-16,0 0-4 15,-3 10-9-15,0 1-2 0,3 2 2 16,0-3-3-16,0 1 0 15,0-4-1-15,0-4-2 16,3-3-15-16,-3-3-7 16,0-5-25-16,0 0-9 15</inkml:trace>
  <inkml:trace contextRef="#ctx0" brushRef="#br0" timeOffset="92.0277">8836 6974 192 0,'-3'-2'74'16,"3"10"-58"-16,3-11 12 0,-6 8-1 0,0 1-7 16,0 4-1-16,-6 9-3 15,3-3 0 1,6 7-6-16,-2 1-2 0,7-3-4 15,1 1-1-15,3-4 3 16,3-5 1-16,0-2 3 0,0-6 1 16,3-5 1-16,0-8 2 15,-3 0-1-15,0-8 2 16,-3-5-6-16,-3 0-3 16,-6-3-1-16,-3 1 1 15,-3-1-3-15,-3 3-2 16,0-1-9-16,-3 6-3 15,0 6-7-15,-3 2-4 16,0 3-15-16,6 2-6 16,0 3-17-16,6 0-7 15,6 0-28 1</inkml:trace>
  <inkml:trace contextRef="#ctx0" brushRef="#br0" timeOffset="93.0277">9009 6932 260 0,'0'3'99'0,"9"2"-77"0,0 3-9 15,-3 0-7-15,0 5 3 16,-3 3 3-16,0 5 6 16,-3 0 3-16,3 3-11 15,0 0-3-15,0-3-1 0,3-2-8 16,-3-3-3-16,-1-3-28 0,4-5-14 15,-3-6-48 1,6-4-46-16,-3-6 50 16</inkml:trace>
  <inkml:trace contextRef="#ctx0" brushRef="#br0" timeOffset="94.0277">9188 6916 256 0,'0'11'96'0,"3"-6"-75"0,2 8-10 0,1-2-8 16,-3 7 10-16,0 1 9 16,0 5-3-16,-3 0 2 15,0-1-12-15,3 4-5 0,-3-3-3 16,3-6-54-16,0-5-22 0,0 1-39 16</inkml:trace>
  <inkml:trace contextRef="#ctx0" brushRef="#br0" timeOffset="95.0277">8143 6165 188 0,'3'-3'71'0,"-3"6"-55"0,0-8 11 0,0 5 3 16,0 10-9-16,-3 3-2 16,0 6-5-16,-6 7 1 15,0 11-8-15,0 11 0 0,-3 2 0 16,3-5 8-16,-3 3 4 15,3-3-7-15,0-5-2 16,6-3-8-16,-3-6-2 16,1-2 0-16,2-7 2 15,0-7-23-15,0-4-8 16,0 0-28-16,0-3-11 16,3-3-35-1</inkml:trace>
  <inkml:trace contextRef="#ctx0" brushRef="#br0" timeOffset="96.0277">8012 6628 200 0,'3'-5'77'0,"-6"7"-60"0,0-2-5 0,6 11 27 15,0 2-9-15,0 3-3 16,-3 5-4-16,0 3-13 15,0 0 0-15,0-3 3 0,0-5-9 16,3-3-2-16,0-2 0 0,-3-4 1 16,3-1-4-16,-3-6 1 15,6-3 0-15,0-5 2 16,3 0-6-16,-1-2-1 16,4-4-16-16,0 1-6 15,3-3-41-15,3-2-17 16</inkml:trace>
  <inkml:trace contextRef="#ctx0" brushRef="#br0" timeOffset="97.0277">8437 6160 192 0,'-3'-24'74'0,"3"37"-58"0,6 0 1 0,-3-10-6 16,-3-3 8-16,3 2 5 16,3 9 1-16,0 8 0 15,3-1-14 1,0 6 2-16,6 10 3 0,0 9 1 0,3 4 1 15,3 1-7-15,2-8-2 16,4 2-5-16,-3-8-1 16,-3-5 1-16,0-5 0 15,-6-3-7-15,-1-2 0 16,-5-9-17-16,0-2-4 16,-3 0-19-16,0-2-8 15</inkml:trace>
  <inkml:trace contextRef="#ctx0" brushRef="#br0" timeOffset="98.0277">8756 6562 228 0,'-6'-6'88'0,"3"4"-69"0,9 4-9 0,-3 1-8 0,-3-3 9 15,3 5 7-15,-3 3 3 16,0 3 2-16,6 5-13 15,-3 2-3-15,3 1-3 0,3-1-2 16,-3 6 1-16,0-5-2 16,0 2 4-1,-3-5 1-15,0-3 2 0,-6-8 2 16,0 0-1-16,-6-2 2 16,-3-3-2-16,-3-5 0 15,0 2-8-15,0-2 0 16,0 2-12-16,3-2-5 15,3 2-39-15,3 1-14 16,0 7-50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0:04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18721 16473 208 0,'-5'-5'79'0,"2"5"-61"0,3 2-1 0,0-2-2 16,0 0-2-16,0 0 2 15,5 3 0-15,1 0 4 0,0 2-11 16,3 5-4-16,3 4-1 0,0 2-2 16,6 5 2-16,3 0-4 15,0-3 0-15,2 9 1 16,1-3 2-16,0 0-1 15,3-3-1-15,0 0 1 16,-1 0-1-16,-2-2 0 16,0-1 0-16,-6-2 0 15,0-3 0-15,-3-2 2 16,-6-3 1-16,-3 2 1 16,-6-2 2-16,-6 0 6 15,-6 3 2-15,-9-1-5 16,-3 1-1-16,-3 7-2 15,0 1 1-15,-2-3-4 16,-1 5 0-16,3-2-3 16,3-1-1-16,4-5 1 0,2 6 0 15,3-6-18 1,0 0-5-16,9 0-27 16,6 1-10-16,18-6-50 15</inkml:trace>
  <inkml:trace contextRef="#ctx0" brushRef="#br0" timeOffset="975.657">19439 16600 148 0,'-3'-5'57'0,"0"5"-44"0,3-3 12 15,0 3 4-15,0 0-8 16,0-3 0-16,3 1-6 16,0-4-1-16,3 1-8 15,3 0 0-15,3-3 1 0,5 3-3 16,1 2-3-16,3 3-3 15,0 5 1-15,0 6-1 16,3 7-2-16,-7 6 3 16,-2 5 0-16,-6 3 1 15,-6 0 0-15,-6 2 2 0,-6-2 1 16,-6 0 1 0,-2-6 0-16,-10 6-5 15,3 2-1-15,-3-5 1 16,3-2 2-16,4-6 6 15,2 0 4-15,3-5 0 0,3-3 1 16,3-2 0-16,3-6 0 16,3 3-2-16,3-8 1 15,9 0-2-15,9-3 0 16,6-2-3-16,5 5 1 0,4-2-4 16,0-1 0-16,-3 3-3 15,-1 3-1-15,-5-1 1 16,0-2 2-16,-6 5-3 15,0-2 0-15,-3 0-17 16,-3-1-5-16,-3-2-5 16,-4 0 0-16,-5 0-17 15,0 0-9-15,0 0-40 16</inkml:trace>
  <inkml:trace contextRef="#ctx0" brushRef="#br0" timeOffset="1499.531">19906 16645 192 0,'-3'-11'74'0,"3"11"-58"0,0 8-2 0,0-2-3 16,0 4-2-16,-3 3 2 16,0 6 3-16,-3 2 4 15,0 0-10-15,0 0 0 0,3-2-1 16,-3-1-1-16,3-4-1 16,0 4-6-16,0-5-1 15,1-5 1-15,2 3 0 16,-3-8 3-16,3 2 3 15,0 0-2-15,0-5 0 16,0 0 1-16,5-5 2 0,4 0-5 16,3 2-1-16,6 0-2 15,3 1-2-15,6-4 0 16,3 6 3-16,2 8 0 16,1-2 1-16,0 7 0 15,-3-3 0-15,-4 6 2 16,-5-2 1-16,-3 1-4 15,-6 1 1-15,-6-2 6 16,-6 4 4-16,-6 3-5 16,-6-5-3-16,-6 0 1 0,-6-3 0 15,-5 0-17-15,-4 1-5 16,-3-9-18-16,3 3-6 16,-2-5-57-1</inkml:trace>
  <inkml:trace contextRef="#ctx0" brushRef="#br0" timeOffset="1772.0685">19876 16640 164 0,'6'-11'63'0,"0"8"-49"0,6-5 3 15,-3 6-1-15,3-6 10 16,3 3 8-16,3-6-3 16,3 0-1-16,2 1-16 15,4 2-9-15,0 0-3 16,-3 3-2-16,0-1 0 0,2 4-7 16,-2 2 0-16,-3 0-37 15,-3 2-13-15,0 1-42 16</inkml:trace>
  <inkml:trace contextRef="#ctx0" brushRef="#br0" timeOffset="2268.3134">20353 16608 156 0,'0'8'57'0,"3"2"-44"0,-3 6 12 0,0-5 4 16,0 2-8-16,0 0 0 16,-3 9-12-16,0-4-3 15,0-5-4-15,0 6-2 0,0-6 3 16,0 0 0-16,3-5 1 15,0-3-5-15,0 6 1 16,3-8 0-16,3 2 0 0,3 0 0 16,2-2 0-16,10 2-3 15,0 1 2-15,3 1 1 16,3 1 0-16,0 6 0 16,-4-1 2-16,1 3 1 15,-3 5 3-15,-6-5 3 16,-3 2 2-16,-6 1 1 15,-3-1 2-15,-6-2-1 16,-3 0 2-16,-9-3-4 16,-6-2 1-16,-3-1-7 15,-5-2-3-15,-1-2-19 16,0-6-9-16,-3 5-15 0,0-5-5 16,1 0-21-1,2-5-43 1,3-1 23-16</inkml:trace>
  <inkml:trace contextRef="#ctx0" brushRef="#br0" timeOffset="2482.8521">20359 16581 252 0,'-3'-18'96'0,"12"10"-75"0,14-11-3 0,-11 17-6 16,9-9-3-16,6 9 2 0,3-4-1 16,-1 1-1-16,4 2-5 15,0 3-3-15,0 0 2 0,-1 0-9 16,1 0-3-16</inkml:trace>
  <inkml:trace contextRef="#ctx0" brushRef="#br0" timeOffset="5046.5657">13393 16484 148 0,'-3'0'57'0,"6"5"-44"0,-3-3 10 0,0-2 0 15,0 0 0-15,0 0 1 16,0 0-2-16,6 3-2 16,-6-3-10-16,0 0 0 0,3 3 1 15,-3-3 5-15,0 0 2 16,0 0-3-16,0 0 1 15,0 0 0-15,0 0-1 16,0-3-3-16,-3 0-2 16,0 1-2-16,0-3 0 15,0-3-2-15,-3-3-1 0,1-2-3 16,-1-3-2-16,0-8 3 16,0 8 0-16,0-5-4 15,3-3 1-15,0 0-2 16,3-2 0-16,0 0 2 15,3-1 2-15,0 1-3 16,3-1-2-16,0 1 4 16,3 2 1-16,-1-3-3 15,4 9-1-15,0-1-2 16,3 1 3-16,0-3 0 16,3 0 1-16,6 2 0 15,3 0 2-15,2-2-3 16,4 5-2-16,3 1 4 15,-1 1 3-15,-2 4-3 16,0 2-3-16,0 0 1 16,-4 3 0-16,-2 2 1 0,-3 0 0 15,-6 1 2-15,-3-1 1 16,0 0-1-16,-3-2-2 16,-3 0-13-16,-1-1-6 15,-2-1-23-15,0-4-11 16,0 6-19-16,0-3-7 15,0-5-10 1</inkml:trace>
  <inkml:trace contextRef="#ctx0" brushRef="#br0" timeOffset="5450.0262">13899 15642 172 0,'-11'-5'66'0,"8"5"-52"0,-3 0 17 16,6 0 2-16,-3 3-7 16,0-3-1-16,3 2-10 15,0-2-2-15,0 0-7 16,3 0 0-16,0 8 1 0,6-3-1 15,-1 1-1-15,4-1-3 0,6 0-2 16,0 3 1-16,3 0-1 16,0 0-3-16,0 3 2 15,-1-1 3 1,-2 1 1-16,-6 2-1 0,-3 6-2 16,-6-1 3-1,-6 3 0-15,-6 0-1 0,-3-2 1 16,0-1-2-1,-3-2 2-15,4 0-7 0,-1-3-1 16,0 1-27-16,3-6-9 16,3 2-69-1</inkml:trace>
  <inkml:trace contextRef="#ctx0" brushRef="#br0" timeOffset="8377.5762">6232 14319 184 0,'-12'-8'68'0,"3"11"-52"0,0-3 8 16,3 0 0-16,-3 5-1 15,-6 1 1-15,-6 4-5 16,-2 6 1-16,-4 10-11 15,-3 12-8-15,0 6-1 0,4 7 0 16,2 2 0-16,9 8-5 16,6-1-1-16,12-1 3 15,9-6 3-15,9-9-4 16,11-6-1-16,4-7-45 16,0-7-18-16,0-8-26 15</inkml:trace>
  <inkml:trace contextRef="#ctx0" brushRef="#br0" timeOffset="9141.4002">6330 14880 148 0,'-3'56'57'0,"3"-22"-44"0,-3 11 1 0,3-24-4 16,0 6 7-16,3-3 4 16,0-1-7-16,0-1-3 15,0-4-6-15,0-2 1 0,0-5 0 16,0-6-2-16,-3-5-1 16,3-3 1-16,-3-5 0 15,0-2-5-15,-3-6-1 16,0-5-2-16,0-3 3 15,0-3 0-15,0-7 1 16,0 0 0-16,0-1 0 16,3 1 0-16,0-1 0 0,3 1 0 15,6 2 0-15,3 6 2 16,0 2 1-16,3 3-4 16,3 10 1-16,2 6 0 15,1 8 2-15,-3 7 3 16,0 6 4-16,-3 3 0 15,-3 2 2-15,-6 2-2 16,-6 1 2-16,-3-3-2 16,-6 1 2-16,-3-1-6 15,-6-5-1-15,-3-6-13 16,0-2-7-16,0-5-13 16,1-3-5-16,2-3-4 15,3-2-2-15,3 0-39 16</inkml:trace>
  <inkml:trace contextRef="#ctx0" brushRef="#br0" timeOffset="9494.3975">6666 14727 208 0,'-12'2'79'0,"12"4"-61"0,-11 4-5 0,8-2-7 16,-3 5 9-16,0 6 7 0,0 2-6 16,3 3-4-1,3 0-7-15,3 0-4 0,3-1 2 0,6-4-2 16,2-3 2 0,7-6 0-16,3-7 1 15,0-6-2-15,0-7 1 0,-3-6-2 16,-7 0 2-16,-5-3-2 15,-6-2-1-15,-6 0 3 16,-6 0 2-16,-2 2-7 16,-4 6-3-16,0 3-6 15,0 2-1-15,0 2-21 16,3 4-5-16,3-1-63 16</inkml:trace>
  <inkml:trace contextRef="#ctx0" brushRef="#br0" timeOffset="9731.7075">6884 14727 176 0,'-3'10'68'0,"6"1"-52"0,0 10 3 0,-3-8 1 15,0 3-6-15,3 3 2 16,-3-1-7-16,0 1-3 16,0-1-3-16,3-2-7 0,-3-3-2 0,0-5-59 15,3-2-55 1,-3-12 33-16</inkml:trace>
  <inkml:trace contextRef="#ctx0" brushRef="#br0" timeOffset="9895.1331">6854 14605 176 0,'0'-11'68'0,"6"9"-52"0,-3 4-25 16,-3-2-13-16,6 3-35 15,3 2-14-15,0-2 24 16,3 5 14-16</inkml:trace>
  <inkml:trace contextRef="#ctx0" brushRef="#br0" timeOffset="10241.3337">7032 14761 168 0,'-2'27'66'0,"4"-12"-52"0,-2 7-3 0,0-14-6 15,0 5 1-15,0-3 6 16,0 1 0-16,0 0 1 15,0-4-7-15,0-1-2 0,0-1 2 16,0-5-1-16,0-3 2 0,3-5-9 16,0-2-3-1,3-6-6-15,0-3-4 0,3-2 2 16,0 0 0-16,3 3 8 16,0 2 2-1,3 3 11-15,0 5 7 16,0 2-3-16,3 9-2 0,-1 5 3 15,-2 5 4-15,0 6-5 16,0 2-2-16,0 3-5 16,-3-1-4-16,0-1-5 15,-3-4 0-15,-3-2-25 16,0-5-10-16,-3-3-53 16</inkml:trace>
  <inkml:trace contextRef="#ctx0" brushRef="#br0" timeOffset="10499.0675">7396 14436 212 0,'0'-8'79'0,"6"10"-61"0,-6 6 1 0,0 0-1 15,0 8 1-15,0 8 5 16,0 10-6-16,3 6 0 16,-3 2-11-16,0 1-4 0,0 2-2 15,3 0-1-15,0-3 0 16,2-5-5-16,-2-3-1 16,3-7-19-16,-3-6-7 0,-3-5-51 15</inkml:trace>
  <inkml:trace contextRef="#ctx0" brushRef="#br0" timeOffset="10750.0184">7205 14679 220 0,'-3'-5'85'0,"9"5"-66"0,9-3 1 16,-6 1-4-16,9-1-3 0,9-2 3 16,8-1-7-16,7 1-1 15,0 0-4-15,-1-1-3 0,-2 1 2 16,-3 2-31-16,-4 3-11 16,-2 3-66-1</inkml:trace>
  <inkml:trace contextRef="#ctx0" brushRef="#br0" timeOffset="11187.6094">7622 14716 200 0,'0'3'77'0,"3"-1"-60"0,3 6 10 15,0-5 4-15,3 2-8 16,6-2 1-16,-1 0-11 16,4-3-3-16,0 0-6 15,0-3-1-15,0 0 3 0,0-2-1 16,-3 0 0-16,-1-3-3 16,-5 0-2-16,-6-3-2 15,-6 1-1-15,-6-1-5 16,-5 1 0-16,-1 2-1 15,-6 5 3-15,0 0 2 0,-3 9-1 16,3 2 1 0,1 2 3-16,-1 3-2 0,3 3-1 15,3 0 5-15,3 5 3 16,6 0 3 0,3 1 3-16,6-1-5 15,6 0-3-15,6-5-1 16,3 0 1-16,6-6-12 0,-1-4-6 15,4-9-29-15,0-5-11 16,0 0-39 0</inkml:trace>
  <inkml:trace contextRef="#ctx0" brushRef="#br0" timeOffset="11497.5569">7854 14708 160 0,'0'0'60'0,"3"3"-47"0,-3 7 8 16,3-4 2-16,-3 4 1 15,3 4 5-15,0 1-2 16,3 4-2-16,-3 2-13 16,0-2-3-16,0-4-2 0,0-1-3 15,0-4-1-15,0-2 1 16,-3-2 0-16,0-6 0 16,0-3 0-16,3-2-2 15,-3-6-2-15,3-5 3 16,-3-2 0-16,3-1-1 15,3 1 1-15,3 2-7 16,-1 2 1-16,4 1 1 16,0 3 1-16,0-1-2 0,0 6 0 15,0 2-27-15,0 3-12 16,0 0-17-16,0 5-6 16,3 1-15-1</inkml:trace>
  <inkml:trace contextRef="#ctx0" brushRef="#br0" timeOffset="11873.5232">8196 14692 164 0,'-3'-8'63'0,"6"8"-49"0,3 0 3 0,-6 0-3 15,0 0 21-15,3 0 13 0,-3 0-6 16,-3 0 1-1,0 0-25-15,-3 3-8 0,-3 2-3 0,-2 1-4 16,2 2 0-16,0-1-3 16,3 1-1-16,3 0-1 15,3 0-2-15,3 3 0 16,3 2 3-16,6 0 0 16,-1 6 3-16,1 2 3 15,0-2 2-15,0-4-1 16,-3 1-1-16,-3-2 1 15,-3-4 1-15,-6-2 1 0,-6-3 2 16,-3-2-5-16,-3-3-3 16,-3-3-12-16,1 1-6 15,-1-1-14 1,0 0-6-16,6-2-30 16,0 2-10-16,6 1-26 15</inkml:trace>
  <inkml:trace contextRef="#ctx0" brushRef="#br0" timeOffset="12238.8935">8461 14340 200 0,'0'-2'77'0,"3"4"-60"0,6 4-1 15,-3 2-4-15,3 5 11 16,3 11 10-16,6 10 0 15,3 8 1-15,2 9-19 16,7-1 0-16,-9 6 1 0,-6-1-6 16,-9 1-1-16,-9-6-10 15,-12-2-1-15,-9-6-53 16,-9 3-23-16,-11-8-46 16</inkml:trace>
  <inkml:trace contextRef="#ctx0" brushRef="#br0" timeOffset="18729.8379">14358 15610 144 0,'-3'3'55'0,"6"-3"-43"0,-3 3 8 0,0-3 2 16,0 0 2-16,0 0 5 15,0 0-4-15,0 0-1 16,0-3-13-16,0 0-2 0,0 1 1 16,0-4-4-16,3-1 2 15,0-1-5-15,0-3-2 16,0-5-3-16,0 0-1 16,0 3 2-16,0-3 0 0,0 6-2 15,-3 2 0 1,0 2-1-16,0 1 3 0,3 2-2 15,-3 1-1-15,0 2 3 16,3 5 0-16,0 6 1 16,0 5 2-16,-3 2 1 15,0 9 1-15,0 2 0 16,0 8 0-16,0 0-2 16,0 2-2-16,0-2-2 15,0-2-1-15,0-3 4 16,0-3 3-16,0-6-10 15,0-1-3-15,0-6-20 16,0-3-9-16,0-3-55 16,3-4-27-1,-1-1 60-15</inkml:trace>
  <inkml:trace contextRef="#ctx0" brushRef="#br0" timeOffset="18990.1165">14271 16007 200 0,'-5'0'77'0,"5"6"-60"0,5-6 4 0,-5 0 13 16,12 2-6-16,3-2-7 15,3-2-2 1,3-4-12-16,0 6-4 0,3-2 0 16,-4 2-4-16,1-3 0 0,-3 3-19 15,0 0-7-15,-3 0-32 16,-3-3-15-16,3 3-14 16</inkml:trace>
  <inkml:trace contextRef="#ctx0" brushRef="#br0" timeOffset="19561.4055">14727 15595 156 0,'-3'2'60'0,"9"-4"-47"0,-3 4-1 0,-3-2-2 16,3 8 8-16,3 8 6 15,-3 5-8-15,0 11-4 0,0 2-7 16,-3 3 1-16,0 0 0 0,3 0-5 15,-3-5 0-15,3-3-1 16,-3-5 2-16,0-8 1 16,0-3 3-16,-3-2-1 15,0-6 2-15,0-8-4 16,3-2 0-16,0-5-6 16,3-4-2-16,3-2-3 15,3 1 2-15,0 1 2 16,2 1 2-1,1 5 1-15,3 6 1 0,3 2 0 16,0 2 0-16,3 9 4 16,-3-1 5-16,-3 4 1 15,-4-1 2-15,-5-3 2 16,-6 9 4-16,-6-3-10 16,-2 0-4-16,-4-3-6 0,-3 0-1 15,-3-2-12-15,0-3-2 16,0-6-8-16,3 4 1 15,0-6-16-15,3-6-6 16,7 4-34 0</inkml:trace>
  <inkml:trace contextRef="#ctx0" brushRef="#br0" timeOffset="19780.2732">14929 15798 220 0,'0'6'85'0,"3"-4"-66"0,6 4-6 0,-3 4-4 16,3 1-2-16,3 2 6 16,0 3-3-16,0 2 0 15,0 1-6-15,0-1-3 0,0-2 2 0,-4 0-2 16,1-5-1-16,0-1-21 16,0 1-11-16,-3-6-24 15,0-5-7-15,3-5-16 16</inkml:trace>
  <inkml:trace contextRef="#ctx0" brushRef="#br0" timeOffset="19966.672">15150 15825 200 0,'-3'5'77'0,"0"0"-60"0,0 6-5 0,3-1-6 16,-3 6 0-16,-3 8 4 15,-3 3 6 1,-3 7 2-16,-3 0-9 0,3 1-3 15,0-3 0-15,3-3-3 16,3-6-2-16,0-4-20 16,3-6-10-16,3-10-18 0,3-3-9 15,6-13-22 1</inkml:trace>
  <inkml:trace contextRef="#ctx0" brushRef="#br0" timeOffset="20191.691">15272 15595 220 0,'0'-19'85'0,"0"14"-66"0,3 2-8 15,-3 3 3 1,3 8 1-16,0 8 3 16,0 8 2-16,-3 10-11 15,0 8 1-15,0 1 3 0,3 2-9 16,-1 0-5-16,1-3-4 15,0-8 0-15,-3-2-26 16,3-8-11-16,0-3-67 16</inkml:trace>
  <inkml:trace contextRef="#ctx0" brushRef="#br0" timeOffset="20670.9637">15173 15798 280 0,'3'-10'107'0,"9"2"-83"0,3-3-7 0,-6 9-9 16,3-4-11-16,3-2 0 16,0 6-1-16,3-4 0 15,-1 1 3-15,1 5-27 0,0 0-8 16,-3 5 2-16,0 1 3 15,-3 2 11-15,-3 2 7 16,-3 3 25-16,0 1 12 16,-3-1 4-16,3 0 1 15,0 0-10-15,3-2-4 16,-1-1-2-16,1-4 1 0,3-4-7 16,0-2-2-16,0 0-3 15,0-2 1-15,-3-4-4 16,-3-1 0-16,-3-4-8 15,-6-2-2-15,-3 0-3 16,-3 5 1-16,-6 2 7 16,-3 6 5-16,0 6 2 15,1 2-1-15,2 5 1 16,3 5 1-16,3 1 10 0,3-1 4 16,9 1-1-16,6-1 1 15,6 1-7 1,8-6-1-16,7 3-33 15,3-3-13-15,15-8-80 16</inkml:trace>
  <inkml:trace contextRef="#ctx0" brushRef="#br0" timeOffset="21170.5702">15935 15687 264 0,'-12'0'99'0,"12"0"-77"0,0 3-4 0,0-3-8 16,6 2-2-16,3-2 5 15,3 0 2-15,3 0 0 16,3 0-7-16,6 0-7 0,0 0-2 16,-1 0 1-16,1 0 0 15,-3 0-16-15,-3 0-4 16,0 0-17-16,-3 0-6 15,-3 0-65 1</inkml:trace>
  <inkml:trace contextRef="#ctx0" brushRef="#br0" timeOffset="21391.4867">15971 15819 228 0,'-6'6'85'0,"6"-6"-66"0,3 5-1 16,3-2-3-16,3-1 2 15,3 1 4-15,3-3-4 16,3 0-2-16,5 0-9 16,1 0-6-16,0 0-3 0,3-3-36 15,0-2-16-15,2-3-54 16</inkml:trace>
  <inkml:trace contextRef="#ctx0" brushRef="#br0" timeOffset="22239.9265">16754 15542 180 0,'-6'-6'68'0,"3"-2"-52"0,-6 3 6 0,6 5-1 15,-3-3 0-15,-6-2 4 16,0 5-4-16,-3 8-1 15,-2-3-11 1,-4 3-8-16,0 0-1 0,3 0 0 0,3 3 0 16,3-1 0-16,6 4 0 15,6-1 0-15,9 3 0 16,3 2-3-16,3 3 2 0,3 6 1 16,0 2 0-1,0 0 0-15,-3 0 2 0,-4 0-1 16,-5-2 2-16,-6-1 0 15,-3-2 3-15,-6-3-3 16,-5-8-2-16,-4 1 2 16,-3-9 2-16,-3-2-2 15,0-6 0-15,6-5 3 16,4-5 3 0,8-3-6-16,6-5-2 0,8-6-3 15,10-4-2-15,3-1 3 16,3 0 2-16,0 3 0 15,0 2-1-15,-4 4 3 16,-5 4 2-16,-3 3-2 16,-3 3-2-16,-6 0-9 15,-3 2-3-15,-3 3-32 0,0-2-14 16,3 7-52 0</inkml:trace>
  <inkml:trace contextRef="#ctx0" brushRef="#br0" timeOffset="22939.6078">17129 15489 204 0,'-6'2'77'0,"9"9"-60"0,-3 7 6 0,0-7 1 16,0 10-4-16,-3 6 3 15,3 4-2-15,-3 6-1 16,0 1-10-16,0-1-9 0,0-6-1 15,0-2 2-15,3-5 1 16,-3-5 3-16,3-6 1 16,-3-2-3-16,3-4-1 15,0-1 1-15,0-12-7 16,0-4-2 0,3-3-3-16,3-3 2 0,0-3 2 15,3 1 2-15,3 2-1 16,3 3-1-16,3 2 3 15,3 11 0-15,-1 5 1 16,7 3 0-16,-3 11 2 16,-3-1 3-16,-6 4 2 15,-6-1 1-15,-6-3 2 16,-6 3 1-16,-6-2-3 16,-6-3-3-16,-6-3-2 15,-3-2-3-15,-3-6-13 0,4-5-6 16,-1-3-10-1,3-2-3-15,3 0-11 16,6-3-5-16,6-3-49 16</inkml:trace>
  <inkml:trace contextRef="#ctx0" brushRef="#br0" timeOffset="23121.4592">17415 15737 264 0,'0'16'99'0,"6"8"-77"0,-6 8-9 0,0-16-9 16,0-3-1-16,0 8 3 0,-3-5-3 15,0-3 0-15,0-2-1 16,3-1-30-16,-3-4-11 0,3-6-69 16</inkml:trace>
  <inkml:trace contextRef="#ctx0" brushRef="#br0" timeOffset="23253.2414">17352 15629 260 0,'-9'-13'96'0,"15"10"-75"0,3-5-58 16,-3 5-31-16,3-2-26 15,3-3-8-15</inkml:trace>
  <inkml:trace contextRef="#ctx0" brushRef="#br0" timeOffset="23437.5036">17519 15444 192 0,'9'0'74'0,"-12"2"-58"0,6-2 9 0,-3 0 9 15,0 14-14 1,3 4-3-16,0 6-4 16,0 5-7-1,0 8 0-15,0 3 1 0,3 2-3 0,-3 0-3 16,0-7-5-1,0 2-2-15,0-5-30 0,0-6-12 16,0-5-52 0</inkml:trace>
  <inkml:trace contextRef="#ctx0" brushRef="#br0" timeOffset="23632.5181">17456 15690 264 0,'9'-16'99'0,"9"8"-77"0,-3-3-9 16,-3 9-7-16,0-4-8 15,3 1 0-15,3 0-5 16,0-3-3-16,2 5 6 16,4 1-34-16,0-1-14 0,0 0-37 15</inkml:trace>
  <inkml:trace contextRef="#ctx0" brushRef="#br0" timeOffset="23842.8709">17784 15616 240 0,'-3'0'90'0,"-3"5"-70"0,-9 3 10 0,9-3-1 16,-3 3-15-16,0 0-5 15,0 3-9 1,3 2 0-16,0 0 0 16,3 3 0-16,6 3 0 0,3-1 2 0,3 6 3 15,0 0 2-15,-3-3 1 16,0-5 0-16,-6 5 0 15,-6-5 0-15,-3-3 0 16,-3-2-9-16,-6-3-1 16,-2-3-40-16,-1-3-14 15</inkml:trace>
  <inkml:trace contextRef="#ctx0" brushRef="#br0" timeOffset="25343.2923">18224 15539 164 0,'3'-8'63'0,"-3"8"-49"0,0 5 11 15,0-5 2-15,0 0-4 16,-3 6-2-16,-3 2-3 15,-3 0-1-15,-2 2-9 16,-4 3 1-16,0 1 4 0,0-1-7 16,0 0-3-16,0 0 0 15,3-5 0-15,3 5-1 16,3-2-2-16,0-3 1 16,3 0-1-16,3 0 0 0,3 0 2 15,3 2-1-15,3 1 2 16,3-3-2-16,3 5-1 15,0-2-4-15,0-1-2 16,3 1-17-16,-3-3-8 16,-1 0-12-16,1-3-4 15,-3-2-40 1</inkml:trace>
  <inkml:trace contextRef="#ctx0" brushRef="#br0" timeOffset="25839.0055">18192 15661 148 0,'-6'-3'55'0,"3"3"-43"0,3 0 10 16,0 0 1-16,0 0 0 16,0 0 1-16,0 0-9 15,0 0-2-15,0 0-7 16,6 0 3-16,3 0 1 0,5 0-1 0,7 0 0 16,9 0-3-16,6 0 1 15,2-3-2-15,4 1 0 16,0-1-3-16,2 3 1 15,-2 0 0-15,0 0 1 16,-3 3-5-16,-4-1 1 16,1 1 0-16,-3-3 2 15,-7 0-1-15,1 0 2 16,-3-3-2-16,-3 1-1 16,-3-1 1-16,-6 3-1 15,-3 0 2-15,-3 0 3 16,-6 0-2-16,3 0-2 15,-3 0-5-15,0 0-2 16,0-3-15-16,0 3-4 16,0 0-22-16,0 0-8 0,0 0-35 15</inkml:trace>
  <inkml:trace contextRef="#ctx0" brushRef="#br0" timeOffset="26166.5924">18754 15552 216 0,'-12'-8'82'0,"15"3"-64"0,-3 10-9 0,3 1-7 16,0-4-6-1,3 6 2-15,3-3 7 0,6 1 5 16,6 2-5-1,0 0-3-15,-1 0 1 0,1-1 0 0,0 1 1 16,-3 0-5-16,-3 0 1 16,-3 0 0-16,-6 0 0 15,-6 5 8-15,-6 1 5 16,-3 2-2-16,-6-1-1 16,-6-1-6-16,0-1-3 15,0 0-5-15,4 0-2 16,2-2-28-16,3-3-10 15,3 0-53-15</inkml:trace>
  <inkml:trace contextRef="#ctx0" brushRef="#br0" timeOffset="27669.8634">19150 15497 148 0,'-3'-3'57'0,"3"-5"-44"0,3 8 10 0,-3 0 2 0,3-3 3 16,3 1 3-16,3-4-8 15,3 1-1-15,3-3-13 16,6 0-1-16,-1 0-1 0,1 8-3 16,0 0-3-16,0 8 0 15,-3 3-1-15,-3 7 0 16,-3 6 2-16,-6 5-1 15,-6 0 2-15,-6 3-2 16,-9 0-1-16,-6 5 1 16,-3-3 1-16,-3 1 3 15,0-1 2-15,4-5-1 16,2-2-1-16,3-6 5 16,3-5 4-16,6-3-3 15,3-2 1-15,6-3-3 16,6-1 0-16,6-4-1 15,6 0 0-15,9-3-2 0,2 0-1 16,4 2-3 0,-3-2 1-16,-3 6-2 0,0-1-1 15,-4-2 1-15,-5-3 1 16,-3 5-6-16,0-5 1 16,-3 0-15-16,-3 0-5 15,-3-5-17-15,0 5-7 16,-3-6-26-16,0-2-11 15,0-5-4 1</inkml:trace>
  <inkml:trace contextRef="#ctx0" brushRef="#br0" timeOffset="28188.5382">19552 15219 192 0,'-6'-16'74'0,"3"13"-58"0,-3-2 18 16,3 5 6-16,-3 3-10 16,-3-1-2-16,-3 4-10 15,0-1-1-15,0 3-10 16,1 2-2-16,2 1-1 0,6 2-5 15,3 3 1-15,6 3-2 0,8 4 0 16,4 1 4 0,3 0 1-16,3 0-4 15,-3 0 1-15,-3-3 2 16,-3-3 1-16,-7 4-1 16,-5-9 1-16,-6 0-13 0,-8-2-3 15,-7-6-1-15,-3 0 3 16,-3-7 7-16,3-1 4 15,3-2 12-15,4-3 7 16,2-3-6-16,6-2-2 16,3-3-6-16,6-8-4 15,3 3 4-15,3-3 4 16,-1 3-5-16,1 0-2 0,0 2-1 16,0 6-1-16,-3 0-5 15,-3 2 1-15,0 3-25 16,-3 3-8-16,0 0-19 15,0 2-7-15,0 3-39 16</inkml:trace>
  <inkml:trace contextRef="#ctx0" brushRef="#br0" timeOffset="28677.4798">19683 15650 208 0,'-3'0'79'0,"6"0"-61"0,0 0 12 15,0 0 2-15,3 0-11 16,3-3 1-16,3-2-9 16,3 5-3-16,-1-2-5 15,4-1-4-15,0 0 0 0,0-2-15 16,0 2-3-16,-3 1-31 15,-3 2-11-15</inkml:trace>
  <inkml:trace contextRef="#ctx0" brushRef="#br0" timeOffset="28884.6469">19689 15812 228 0,'0'-6'85'0,"3"6"-66"0,6-2-8 0,-3-1-8 16,3 0-2-16,6 1 3 15,2-1 1-15,1 0 2 0,3 1-4 16,-3-4-6-16,3 4-3 0,0-4-35 16,-4 1-15-16,1 3-31 15</inkml:trace>
  <inkml:trace contextRef="#ctx0" brushRef="#br0" timeOffset="29454.4533">20004 15550 200 0,'-6'-8'74'0,"3"5"-58"0,0-5 14 0,3 8 3 16,0 0-10-16,3-3-1 15,3-2-11-15,3-3-4 16,3 0-4-16,6 0-5 0,0 3 1 16,0 2-1-16,0 3 0 15,-3 3 2-15,-4 5 0 16,-2 5-7-16,-9 8-3 0,-6 6-3 16,-3 5 0-1,-2 2 7-15,-7 3 3 16,0 3 3-16,0-6 2 15,0-5 8-15,3-5 3 0,3-5 5 16,3-1 1-16,3-5-6 16,3-5 0-16,3-3-6 15,6-2 1-15,3-3-5 16,6-3-2-16,6-2 2 16,3 0 0-16,0-3-4 15,3 5 1-15,-4 1 0 16,1-1 0-16,-6 3-5 15,-3 0 1-15,-3 0-25 0,-3-5-8 16,-3 5-30 0,-3-3-12-16,-3 0-11 15</inkml:trace>
  <inkml:trace contextRef="#ctx0" brushRef="#br0" timeOffset="29799.4432">20222 15571 232 0,'6'-8'88'0,"3"8"-69"0,-1 2 0 15,-2 1-7-15,-3 0 7 16,0 2 7-16,0 3-7 16,-3 3-1-16,3 2-10 15,0 0-5-15,3 0 0 0,-3-5-2 16,3 5 2-16,3-2-2 15,3 0-1-15,3-1-2 16,0 1 1-16,0 2-1 16,0 3 0-16,-1 5 6 15,-5-2 5-15,-6 2-1 16,-6 0 1 0,-6-5-3-16,-2 5-1 0,-4-5-12 15,0-6-3-15,0-2-26 16,-6-5-11-16,-3-6-34 15,0-2-57 1,-5-6 32-16</inkml:trace>
  <inkml:trace contextRef="#ctx0" brushRef="#br0" timeOffset="30000.1399">20129 15510 232 0,'6'-8'88'0,"6"-3"-69"0,6 3 6 0,-3 6-2 16,3-1 0-16,3-2 3 16,2 0-9-16,4-1-5 15,0 1-7-15,0 0-4 0,0-1 0 16,2 1-30-16,-5-3-10 16,-6 3-82-16</inkml:trace>
  <inkml:trace contextRef="#ctx0" brushRef="#br0" timeOffset="30519.257">20656 15415 228 0,'0'-3'85'0,"0"3"-66"0,0 0-1 0,0 0-3 16,-3 5-5-16,-3 3 4 16,-3 5-1-16,-6 11 2 15,-5 3-8-15,-4 10 0 0,-3 8 0 16,3 5-3-16,3 3-1 16,7 0-1-16,5-6 1 0,6-9-4 15,9-1 0-15,5-8 3 16,10-11 3-1,6-7-2-15,6-9 0 0,-3-4-3 16,2-6-3-16,-8-5 4 16,-3-3 1-16,-12-3 2 15,-6 6 2-15,-9-3-1 16,-9 0 2 0,-9 3-11-16,-3 2-2 15,1 3-32-15,-4 3-15 0,3 8-66 16</inkml:trace>
  <inkml:trace contextRef="#ctx0" brushRef="#br0" timeOffset="31439.6525">21097 15362 208 0,'-3'-3'79'0,"0"8"-61"0,3 1 4 16,0 2-2-16,-3 7-6 15,3 12 2-15,-3 10 0 0,3 5-1 16,-3 9-7-16,3 1-3 16,0 1-1-16,0-2-2 0,0-9-2 15,0-2-4-15,0-9 0 16,0-4-27-16,0-6-9 15,-3-5-55 1,0-5-35-16,-6-9 58 16</inkml:trace>
  <inkml:trace contextRef="#ctx0" brushRef="#br0" timeOffset="31634.0865">20924 15655 248 0,'0'-13'93'0,"6"11"-72"0,6-9-2 0,-3 11-3 0,3-3-6 16,6-2 4-16,3 2-7 15,2 1-4-15,1-1-2 16,3 3-1-16,-3 0 0 0,0-3-29 16,-4 3-13-16,1 0-69 15</inkml:trace>
  <inkml:trace contextRef="#ctx0" brushRef="#br0" timeOffset="32035.6217">21207 15417 184 0,'-3'0'71'0,"3"8"-55"0,3 5 4 0,0 1-2 16,-3 7 2-16,0 8 2 15,0 8-3-15,-3 3 1 16,0 2-11-16,0 0-1 0,0-5-1 16,3-5-6-16,-3-5 0 15,3-4 1-15,0-7 3 16,0-2-2-16,0-9 0 16,0-5-8-16,0-5-2 15,3-6-1-15,3-2 0 16,3-3 5-16,0-3 1 15,0 6 2-15,3 0 0 0,0 2 11 16,2 6 5-16,1 5 3 16,0 5 1-1,0 6-9-15,0 7-2 0,-3 4-7 16,0-1-2-16,-3 0-2 16,-3-5 0-1,-3 2-18-15,0-5-7 16,-3-2-24-16,0-3-10 0,0 0-42 15</inkml:trace>
  <inkml:trace contextRef="#ctx0" brushRef="#br0" timeOffset="32235.2394">21415 15724 244 0,'0'3'90'0,"6"2"-70"0,0 8-7 0,-3-5-8 15,0 6-3-15,-3-1 1 16,0 3-1-16,0 0-2 16,0-3 1-16,0-3-15 0,0 1-3 15,0-6-57 1,-3 0-53-16,0-5 42 16</inkml:trace>
  <inkml:trace contextRef="#ctx0" brushRef="#br0" timeOffset="32366.0377">21356 15618 184 0,'-3'-10'68'0,"9"10"-52"0,0-3-60 0,-6 3-29 0,6 0 10 16,0 0 10-16</inkml:trace>
  <inkml:trace contextRef="#ctx0" brushRef="#br0" timeOffset="32684.6576">21451 15685 184 0,'-3'21'68'0,"9"-5"-52"0,-3 2-1 15,0-5-4-15,0 1-1 16,0-1 4-16,-3-3 3 16,0-2 4-16,3 0-11 15,0-2-3-15,3-9 1 16,0-2 0-16,3-6-6 15,0-2-3-15,2-6-5 0,4 3 1 16,3-2 5-16,0 7 2 16,0-2 2-16,0 5 2 15,-3 5 1-15,0 3 3 16,-4 6-3-16,1 4 1 16,-3 6-1-16,0 0 1 15,-3 3-4-15,-3-1-3 16,0-2-16-16,0 0-7 15,0-6-31-15,0 1-14 16,0-3-28 0</inkml:trace>
  <inkml:trace contextRef="#ctx0" brushRef="#br0" timeOffset="33161.737">21781 15695 200 0,'-9'-5'74'0,"6"5"-58"0,0 0-4 16,1 2-4-16,-1 4-5 16,-3-1 3-16,0 6 1 15,0-1 1-15,0 3-4 16,0 1-1-16,3 2 3 0,0-1-3 0,3-1 0 16,0-4-3-16,3 1-1 15,3-3 1-15,0-3 0 16,0 0 0-16,3-5 0 15,0-2 0-15,-4-6 0 16,1-5-3-16,0 2 2 16,-3-2 1-1,-3-3 2-15,0-3 1 16,0 6 1-16,0 0-5 16,0 8 1-16,0-3 0 15,0 2 2-15,0 6-1 0,0 6-1 16,3 7 1-16,3 8-1 15,-3 5 4-15,6 4 2 16,-3-1 4-16,-3 2 4 16,-3 1-2-16,-3-5 3 0,-3-4-8 15,-3-1-2-15,-3-1-1 16,0-5 0-16,-2-3-7 16,-1-3-2-16,0-4-23 15,0-6-6-15,0 0-21 16,3-8-7-16,6-11-25 15</inkml:trace>
  <inkml:trace contextRef="#ctx0" brushRef="#br0" timeOffset="33498.4533">22014 15581 192 0,'-6'-5'71'0,"3"10"-55"0,-3-2 0 16,3 0-5-16,-6-1 8 0,0 4 5 16,-3-1 1-16,3 0 0 15,0 0-14-15,0 3-4 0,6 0-3 16,6 3-2-16,9 2-2 16,0 3 1-16,3 3 1 15,0 2 1-15,-3 0 1 16,-3 0 0-16,-9-2 2 15,-6-1-1-15,-3 1 2 16,-6-1 0-16,-3-5 1 16,0-2-7-16,-3-6 0 15,3-5-19-15,3 0-8 16,7-5-24-16,2-3-8 16,6-5-45-1</inkml:trace>
  <inkml:trace contextRef="#ctx0" brushRef="#br0" timeOffset="35003.5598">22207 15565 200 0,'-6'-2'77'0,"9"4"-60"0,-3-2-1 15,0 0-1-15,6 0 0 0,0-2 5 16,3 2-4-16,3-3 1 16,6 1-10-16,-1-1-6 0,13-2-2 15,0-1 5-15,3 6 2 16,2 0-5-16,-2 0-2 16,-3-2-3-16,-3-1 0 15,-3 3 7-15,-4-3 3 16,-2 3-3-16,-3-5-2 15,-6 5 0-15,3 0 1 16,-3 0-3-16,-3 0 0 16,0 0-15-16,0 0-4 15,-3-3-14-15,0 3-7 16,0-2-35 0,0 2-33-16,6 0 39 15</inkml:trace>
  <inkml:trace contextRef="#ctx0" brushRef="#br0" timeOffset="35383.568">22618 15393 192 0,'-6'0'74'0,"3"6"-58"0,3-1 1 0,0-5-6 15,3 5 1-15,3 1 5 16,0-1-5-16,6 0 1 16,3 1-8-1,-1-4-1-15,4 6 2 0,0-3-3 16,0 1-2-16,3 2 0 0,-6 2-1 15,-6 3 0-15,-3 1 2 16,-6-1-1-16,-6 5-1 16,-3-2 9-16,-6-2 6 15,-3-1-7-15,3 0-4 16,0 0-3-16,0-2-1 0,6-1-29 16,0-2-10-16,3 3-69 31</inkml:trace>
  <inkml:trace contextRef="#ctx0" brushRef="#br0" timeOffset="41586.098">23267 15253 144 0,'-6'-16'55'0,"6"11"-43"0,0-6 3 0,0 9 1 16,0-3 10-16,-6-1 5 15,6 1 0-15,-6 2-1 16,-9 3-17-16,6 6-1 0,-6 4 1 16,-3 11-5-16,0 11 0 15,4 10-4-15,2 9-1 16,3 4 1-16,3 3 0 15,6-2-2-15,9 0 1 16,3-9-2-16,14-7 2 16,4-11 2-16,6-13 4 15,3-13 0-15,-1-17 2 16,-5-7-4-16,3-11-2 16,-13-13 0-16,-11-2-1 15,-3-6 0-15,-9 5 2 16,-12 3 1-16,-8 3 1 0,-1 8-7 15,-6 7-2 1,6 6-20-16,0 8-7 16,3 5-25-16,7 5-11 15,11 6-50-15</inkml:trace>
  <inkml:trace contextRef="#ctx0" brushRef="#br0" timeOffset="41814.2892">23579 15396 296 0,'-21'0'112'0,"27"0"-87"0,-3-3-11 0,3 3-12 15,0 0-5-15,3 3 3 16,6 0 1-16,-3-1-1 15,3 1 1-15,0-3-30 0,0 0-13 16,2 0-73 0</inkml:trace>
  <inkml:trace contextRef="#ctx0" brushRef="#br0" timeOffset="42245.5503">23782 15309 260 0,'-3'-13'96'0,"12"7"-75"0,5-4-8 15,-5 7-7-15,9 0-2 16,-6 1 2-16,6-1-2 16,-3 3-3-16,-6 5 0 15,6 6 3-15,-9 5 5 0,3 8-5 16,-9 7 0-16,-9 9 0 15,-3 2 0-15,-9 3-5 16,-3 3-1-16,-3-6 1 16,-2-5 0-16,8-7 1 15,3-7 2-15,3-4 3 16,6-6 2-16,6-5-1 16,3-3-1-16,6-5-1 15,12 0 0-15,0-2 2 0,6-1 1 16,2 3-3-16,-2-3-3 15,-3 3 0-15,0-2-1 16,-3 2 0-16,-6 0 2 16,2 0-8-16,-8-3-3 15,6 0-22-15,-6 3-7 16,-3-2-25-16,3-1-8 16</inkml:trace>
  <inkml:trace contextRef="#ctx0" brushRef="#br0" timeOffset="42742.7507">24035 15367 180 0,'-3'-3'68'0,"6"1"-52"0,-3-1 3 0,0 3-1 16,0 0 0-16,6 3 3 16,-3 2 9-16,0 3 3 15,0 5-17-15,-3 6 0 0,0 2-2 16,0 3-7-16,-3-3-2 15,0-3-1-15,0-2 2 16,3-3-1-16,0-2 0 16,3-3-3-16,0-3-2 15,5-5-2-15,1 0 1 16,12 0-1-16,6-5 0 16,3 2 2-16,0-2 2 15,-1 10-3-15,-2 1-2 16,-3 2 2-16,-9 2 2 15,-3 3 4-15,-6 3 4 0,-12 0-6 16,0 0-2-16,-9-3-1 16,0 0 2-16,-6-2-19 15,0-3-6-15,-3-3-26 16,4-2-11-16,-1-6-50 16</inkml:trace>
  <inkml:trace contextRef="#ctx0" brushRef="#br0" timeOffset="42952.4291">24011 15356 236 0,'3'-15'88'0,"12"4"-69"0,8-5-7 0,-11 11-7 15,9-3 1-15,0 0 6 16,6 0-8-16,-3 0-2 15,-4 0-2-15,4 3-3 0,-3 2 0 16,-6 1-78 0,6 2-57-16,-12 2 46 15</inkml:trace>
  <inkml:trace contextRef="#ctx0" brushRef="#br0" timeOffset="43311.0777">24407 15282 244 0,'-9'3'90'0,"12"5"-70"0,-3 10-7 0,0-7-10 16,0 2 4-16,-3 8 5 16,0-2 8-16,-3-1 2 0,6-2 6 15,0 0-15-15,0-3-7 16,9-5-2-16,3-2-1 15,3-4 1-15,5 4-7 16,4-4 0-16,3 4-1 16,-3-1 2-16,6 3 3 15,-10 5 4-15,-8 6 0 16,-3-1 2-16,-9 3 2 0,-9 0 2 16,-3 1-5-16,-5-1-4 15,-4-3-6-15,-3-5-2 16,-3-2-30-16,6-6-14 15,0-5-58 1,1-2-48-16,-4-6 61 16</inkml:trace>
  <inkml:trace contextRef="#ctx0" brushRef="#br0" timeOffset="43480.4586">24368 15256 280 0,'27'-19'104'0,"-3"9"-81"0,17-1-8 16,-20 9-9-16,6-1-13 16,3 3 0-16,-1 0-57 15,-5 0-24-15,12-3-8 16,-12-2 0-16</inkml:trace>
  <inkml:trace contextRef="#ctx0" brushRef="#br0" timeOffset="44430.9743">23011 15793 208 0,'-18'-3'79'0,"6"9"-61"0,0 4-5 0,3 1-5 0,-3 5-3 15,-6 2 2-15,6 14 1 16,1-6 0-16,2 9-4 16,6 2-5-16,6-3 0 0,8-2 1 15,7 2 0-15,3-10-16 16,3 3-6-16,0-9-20 0,0-10-9 15,-1 3-23 1</inkml:trace>
  <inkml:trace contextRef="#ctx0" brushRef="#br0" timeOffset="44774.32">23154 16031 232 0,'-6'3'88'0,"0"5"-69"0,-3 2-9 16,9-2-10-16,0 0-1 15,0 3 2-15,6-1-2 16,-3 1 1-16,0-6 0 16,3 6 0-16,-3-9 2 0,5 4-32 0,-8-6-14 15,3 0-44 1</inkml:trace>
  <inkml:trace contextRef="#ctx0" brushRef="#br0" timeOffset="44889.817">23142 15978 220 0,'-9'-13'82'0,"15"13"-64"0,-6 0-40 0,0 0-23 16</inkml:trace>
  <inkml:trace contextRef="#ctx0" brushRef="#br0" timeOffset="45203.9286">23234 16034 208 0,'-9'10'77'0,"9"-7"-60"0,0 8-1 15,0-6-4-15,6 0-6 16,-6 0-1-16,3 1-6 15,-3-6 1-15,0 0 0 16,6 2 0-16,0-2 2 0,0-2-1 16,3-4-1-16,3-1-2 15,0-1-1-15,-1-3 2 16,4 8 2-16,-3 1-2 16,0-1 0-16,0 3 3 15,-3 5 3-15,3 3 0 16,-3 0 0-16,-3 0-3 15,-3 0-2-15,3-3-8 0,-3 1-5 16,0-4-29 0,-3-2-12-16,0 0-25 15</inkml:trace>
  <inkml:trace contextRef="#ctx0" brushRef="#br0" timeOffset="45413.2541">23457 15830 228 0,'0'-5'88'16,"0"5"-69"-16,9 5-5 0,-6 0-5 0,3 3 1 15,-3 5 3 1,6 6-2-16,-3 5-1 16,0 5-6-16,-3 3-3 0,-3 5 0 15,0-3-8-15,0-2-3 0,0-3-21 16,0-5-10-16,0-8-58 15</inkml:trace>
  <inkml:trace contextRef="#ctx0" brushRef="#br0" timeOffset="45659.849">23407 15954 272 0,'-12'-10'101'0,"12"10"-78"0,3-8-11 0,3 8-9 16,-3 0-7-16,8-3-1 15,-2 3 4-15,6-2 0 16,0-1 1-16,3-2 0 0,3 5 0 16,3-3-20-16,-6 3-7 15,2 0-32-15,-5 0-13 16,0 3-8-1</inkml:trace>
  <inkml:trace contextRef="#ctx0" brushRef="#br0" timeOffset="46027.9458">23606 15999 184 0,'-6'3'71'0,"6"2"-55"0,3 3 0 16,0-2-5-16,0-1-1 15,6 0 4-15,0-2-4 16,3-3 2 0,0 0-7-16,3 0-3 0,-1 0 1 0,1 0-4 15,-3-3 0-15,0-2-4 16,-3 0-1-16,-6-3 3 16,-3 0 1-16,0 0-1 15,-3 0 0-15,-6 0 4 16,-3 0 3-16,0 5-1 15,-3 3 0-15,1 0 5 0,-1 8 3 16,3 0-6-16,0 0-1 16,3 3 2-16,0-1 1 15,9 1-1-15,0 2-1 16,6 0-3-16,3 1-2 16,3-4-10-16,0 1-4 15,6-3-35-15,-4-3-15 16,7-2-25-1</inkml:trace>
  <inkml:trace contextRef="#ctx0" brushRef="#br0" timeOffset="46448.0258">23832 15989 220 0,'-21'0'82'0,"12"2"-64"0,-2 6-4 16,8-2-8-16,-3 2 0 15,0 0 6-15,0 2-2 16,3 1 2-16,3-1-7 16,6 4-3-16,3-4-1 0,0-2-1 15,8-3 2-15,-2-2-6 16,0-3-1-16,-3-3-3 16,0-2 0-16,-3 0 2 15,-3-3 2-15,0 0 2 16,-6 0 3-16,6 0-5 15,-3 0 1-15,-3 3 1 16,0-1 1-16,0 4-2 16,0 2 2-16,6 5 1 15,-6 6 2-15,3 2 3 16,0 5 2-16,-3 4 1 16,0 1 0-16,0 4 0 0,-6-3 2 15,-9 0-3-15,0-1 1 16,-6-2-3-16,0-7 0 15,-3-4-12-15,4-4-5 16,-1-6-25-16,6-11-11 16,0-2-50-16</inkml:trace>
  <inkml:trace contextRef="#ctx0" brushRef="#br0" timeOffset="46841.0223">23978 16005 260 0,'-3'0'99'0,"12"2"-77"0,3 6-9 0,-3-5-9 0,0 0-5 16,6 2 2-16,-3-3 0 15,2-2 2-15,-5 0-2 16,6-2-1-16,-3-3 1 0,0 5-1 15,-3-3 0-15,-6-2-5 16,-3-1-1-16,-3-2-6 16,-6 3 0-16,-3 0 6 0,-3 2 3 15,-6 0 5-15,7 3 3 16,-1 6 4-16,0-1 2 16,3 3-3-16,6-3 0 15,-3 9-1-15,9-4 1 16,6 1-4-16,0-1-3 15,3 1 0-15,0-1 1 16,9-2-19-16,-3-2-6 16,-1-4-21-16,1-2-8 15,0-2-40 1</inkml:trace>
  <inkml:trace contextRef="#ctx0" brushRef="#br0" timeOffset="47125.3066">24207 16007 176 0,'0'8'66'16,"6"3"-52"-16,-3 5-3 0,-3-6-4 0,6 4 3 15,-3 1 5-15,0 1 4 16,3-3 3-16,-3 1-12 16,6-6 1-16,-6 2 0 0,0-7-2 15,-3-3 0-15,3 0-3 16,0-3-1-16,-3-7-1 15,6 2 0-15,-3-3-2 16,3-2 1-16,0-3-4 0,3 0 0 16,0 0-1-1,2-2 0-15,4 5-3 16,-3 5-1-16,0 0-26 16,0 0-9-16</inkml:trace>
  <inkml:trace contextRef="#ctx0" brushRef="#br0" timeOffset="47473.5721">24499 15941 236 0,'-9'-5'90'16,"9"2"-70"-16,-3 3-3 0,3 0-7 0,-6 3 0 15,3-3 4-15,-6 8 6 16,0-3 4 0,3 3-12-16,0-3-5 0,3 1 0 0,3 4-9 15,3-2 0-15,6 0 0 16,0 3 1-16,0-1-2 16,-3 3 0-16,3 1 2 15,-9-1 2-15,0 3 4 16,-3 0 2-16,-9-3 1 15,-3 0 0-15,3-8-2 16,-5 3 1-16,-4-5-17 16,6-6-8-16,-3-5-24 0,0 6-11 15,12-9-63 1</inkml:trace>
  <inkml:trace contextRef="#ctx0" brushRef="#br0" timeOffset="47832.2342">24684 15716 228 0,'0'-5'88'0,"5"2"-69"0,4 6-9 0,-3-3-8 0,3 5 0 16,9 3 4-16,0 8 10 16,3 8 7-16,0 5-12 15,0 3 5-15,-1 7 4 0,-8 1-7 16,0 0 0-16,-12 5-1 15,-6 0 0-15,-9-3-6 16,-8-5-2-16,-7-5-40 16,-3 0-15-16,-6-6-76 15</inkml:trace>
  <inkml:trace contextRef="#ctx0" brushRef="#br0" timeOffset="74823.4502">7949 5289 168 0,'0'3'63'0,"3"-3"-49"0,-3 2 9 0,0-2 3 16,0 0 0-16,0 0 4 15,0 0-5-15,0 0-1 16,0 3-13-16,0-3 0 0,0 0 0 16,0 0 0-16,0 0 1 15,0 0-4-15,0 0 0 0,0 0-5 16,-3 0 0-16,3 0 3 16,-3 0 1-16,0 0-1 15,0 0 1-15,0 0-2 16,0 0 0-16,0 0 1 15,0 0 1-15,-3 0-3 16,1 0-1-16,-1 0 1 16,0 0 2-16,0 0-3 15,-3 0-2-15,3 0-3 16,-3 0 1-16,0 3 1 16,-3-1 2-16,0 1-1 15,0-3 2-15,0 3-2 16,0-3-1-16,-2 0 1 15,-4 0-1-15,3 0 0 16,0 0 2-16,0 0-1 16,0-3-1-16,-3 3-2 15,3 0 1-15,1 0 1 0,-1 0 0 16,0 0 0-16,0 0 0 16,0 3 0-16,3-1 0 15,3 1-3-15,0-1 0 16,3 1-1-16,0 0 0 15,0-1-30-15,6-2-13 16,3 3-53 0,6-3-61-16,3-8 48 15</inkml:trace>
  <inkml:trace contextRef="#ctx0" brushRef="#br0" timeOffset="75620.3511">7556 5300 168 0,'-6'0'63'0,"6"0"-49"0,0 0 7 0,0 0 2 0,0 0-8 16,0 0 2-16,0 0-4 15,0 0 0-15,0 0-7 16,0 0 5-16,6-3 2 0,3-2 0 16,0-1 2-16,3-2-2 15,3 1 2-15,6-4-4 16,3 0 1-16,2-2-5 16,4-3 1-16,3-2-3 15,3-3 0-15,5-1-6 16,-5 1 1-16,0 0 2 15,-9 3 1-15,-4 2-4 16,10-8-1-16,12-8 3 16,-1 3 3-16,-2 5 1 15,0-2 2-15,-4 5-2 0,-2 2 2 16,-3 3-2-16,0 0 0 16,-7 0-1-16,1 3 2 15,-3 3-1-15,-3-1 0 16,-3 0-1-16,-3 3 2 15,0 1-3-15,-4 1 0 16,-2 1-3-16,0 0-1 16,-3-1 3-16,0 1 1 15,-3 2-12-15,0 1-7 0,0-1-35 16,0 1-17 0,0-1-64-1</inkml:trace>
  <inkml:trace contextRef="#ctx0" brushRef="#br0" timeOffset="76323.6275">8497 4763 156 0,'-9'0'57'0,"6"-6"-44"0,0 4-4 0,3 2-4 16,-3 0-3-16,0 0 1 15,3 0 7-15,0 0 6 16,0 2-8-16,-3 1 11 15,0 0 7-15,3-1 1 0,0-2 2 16,0 0-3-16,0 0-1 16,0 0-6-16,0 5-1 15,3 1-6-15,3-1 0 16,0 0-3-16,3 3 0 16,3 0-3-16,3 3 1 15,6 2 0-15,2 0 1 16,7 3 0-16,0 3 0 0,3 4-4 15,-1 4-1-15,1 2-1 16,-3 5 1-16,0-2-2 16,-1 0-1-16,1 0-2 15,0-3 1-15,0-3-1 16,0-2 0-16,-4-5 8 16,1-1 4-16,0-5-3 15,-3 1-2-15,0-1-2 16,-1-3 0-16,-2 1-2 15,-3-3-1-15,-3-3 1 16,0 0 1-16,-3 1-1 16,-3-4-1-16,-3 1 3 15,0 0 0-15,-6-3 1 16,3 2 0-16,-3-2-5 0,0 0 1 16,0 0 0-16,0 0 2 15,0 0-1-15,0 0-1 16,0 0-19-16,0 0-10 15,-3 0-23-15,0 0-7 16,0 0-77 0,3 0-38-16,0 6 86 15</inkml:trace>
  <inkml:trace contextRef="#ctx0" brushRef="#br0" timeOffset="76670.8348">9235 5323 200 0,'-3'0'77'0,"0"0"-60"0,3-2 10 16,0 2 1-16,-3 0-1 15,-3 0 1-15,0 0-2 16,-3 0-1-16,-3 0-14 16,-2 0 11-16,-7 0 7 0,0 0 0 0,-3 2 3 15,-3 1-14 1,1 0-3-16,-1-3-7 0,3 2-3 16,0 1-5-16,9 0-2 15,3-1-19-15,0 1-7 16,1 0-51-1,8-1-107 1</inkml:trace>
  <inkml:trace contextRef="#ctx0" brushRef="#br0" timeOffset="127399.1023">2050 1037 140 0,'-3'0'55'0,"6"0"-43"0,0 0 19 16,-3 0 5-16,0 0 2 15,0 0 4-15,0 0-8 16,0 0-1-16,0 0-18 16,0 0 2-16,0 0 3 0,0 0 2 15,0 0 2-15,9 0-9 16,-9-8-4-16,9 3-9 0,-6-3-1 15,2-5-3-15,1 0 0 16,0-1 2-16,0 1 2 16,0 3-3-16,-3 2-2 15,3-3 4-15,-6 8 1 16,0-2-3-16,0 5 1 16,0 0-2-16,0 5-2 15,0 11 5-15,0 8 1 16,0 8 4-16,0 7 3 15,0 6-2-15,0-2 1 16,0-1-3-16,-6-2 0 16,6-1-3-16,0-7-2 15,0-5 1-15,0-1 1 16,-3-10-3-16,3-3 0 16,-3-2-23-16,3-3-12 15,-3 2-50-15,0-7-19 16,0 8-14-16</inkml:trace>
  <inkml:trace contextRef="#ctx0" brushRef="#br0" timeOffset="127627.1717">1960 1429 280 0,'-11'0'107'0,"11"0"-83"0,5 5 4 16,1-5-2-16,3 3-4 0,6-3 4 15,6 0-10-15,6 0-2 16,3-3-8-16,2 3-4 16,4 0-1-16,6 0-1 0,-9 0 0 15,-1 0-25 1,-2 0-8-16,-3 0-62 0,-6 3-29 16,-12-1 16-1</inkml:trace>
  <inkml:trace contextRef="#ctx0" brushRef="#br0" timeOffset="128208.0246">2925 1251 200 0,'6'-18'74'0,"-6"10"-58"0,3 3 18 15,-3-1 6-15,-3 4-3 16,-6 2 2-16,-3-5-12 16,-3 5-7-16,-3 5-11 0,-3 8-6 0,-2 6 0 15,-1 2-4-15,3 5 0 16,3 6 1-16,3 2 2 16,6 3-3-16,9-8-2 15,6-2-1-15,6-3 3 16,6-11 0-16,0-13 3 15,6-5-8-15,-1-9-1 16,1-1-1-16,-9-4 2 16,-3 1 6-16,-3-9 2 15,-3 3 2-15,-3-2 0 16,-3 5 0-16,0-1 0 16,0 9 2-16,0 8 1 0,6 10 12 31,-6 11-10-31,6 3-3 0,0 2-5 15,3 3-4-15,0 2 4 16,3-5 1-16,2 3-38 16,4-11-17-16,0 1-84 15</inkml:trace>
  <inkml:trace contextRef="#ctx0" brushRef="#br0" timeOffset="128601.7407">3193 1278 272 0,'-27'-13'104'0,"18"18"-81"0,-6 8-6 0,9-10-7 16,-6 10-3-16,0 6 4 15,-3 2-6-15,4 11-1 16,2 5-2-16,6-8-4 16,6 0 1-16,6-3 1 0,2-10 2 15,4-5-3-15,3-11-2 16,0-11 2-16,0-10 0 15,0-5-4-15,-6-1 1 16,-3-13 4-16,-3 1 4 16,-6-6-3-16,-3-8-1 15,-3-3 0-15,0 3 2 16,0 8 1-16,0 11 3 16,3 7 8-16,0 9 5 0,3 13-7 15,3 18-4-15,3 13-3 16,3 11 1-16,0 3-3 15,0-3-2-15,-1 3 0 16,1-1-1-16,0 1-14 16,3-5-5-16,0-6-45 15,3-8-19-15,3-8-34 16</inkml:trace>
  <inkml:trace contextRef="#ctx0" brushRef="#br0" timeOffset="128988.651">3431 1180 276 0,'-24'0'104'0,"12"5"-81"0,-9 17 3 0,9-4-6 15,-5 1-9-15,-4 10-1 16,3 8-4-16,6 2 1 16,6 1-4-16,6-6-2 0,6-2 0 15,6-8-4-15,6-8 0 16,6-11-1-16,-1-10 3 15,4-11-5-15,-3-8 2 16,-3-2 4-16,-3-9 2 16,-6-10 0-16,-4 0 1 15,-5-13-2-15,-6 0-1 16,0 5 1-16,-2 5 1 16,-1 11 5-16,0 11 4 15,-3 5-4-15,3 8-2 16,0 13 0-16,3 13-1 15,3 16 0-15,3 13 2 0,3 6-1 16,0-3 2-16,0 2-4 16,3 4 0-16,0-4-1 15,2-4-2-15,1-4-41 16,3-12-18-16,0-11-80 16</inkml:trace>
  <inkml:trace contextRef="#ctx0" brushRef="#br0" timeOffset="129289.666">3601 1278 248 0,'0'13'93'0,"5"6"-72"0,1 2 3 0,-3-13-5 16,0 8 12-16,0 0 7 15,-3 2-13-15,0 1-4 16,0-6 0-1,0-5 6-15,0 0-15 0,0-3-4 16,0-8-1-16,0-2 2 16,0-6-2-16,0-4 1 15,3-4-5-15,0 6-2 0,3-8 2 16,0 5-7-16,6 3-1 16,-6 5-3-16,6 0 2 15,-3-3-29-15,6 3-12 0,3 3-49 16,0 2-21-16,2 3 2 15</inkml:trace>
  <inkml:trace contextRef="#ctx0" brushRef="#br0" timeOffset="129638.3335">3833 1304 284 0,'-6'6'107'0,"9"2"-83"0,6-3-3 15,-3 3-4-15,0-3-4 16,5-2 4-16,1-1-7 15,0 1-3-15,0-3-4 16,0 0 2-16,0-3 1 0,0 1 2 16,0-1 0-16,0-7-2 15,-3 2 1-15,-6 0-6 0,-3-11-1 16,-3 11 2-16,-6-5 1 16,-3 8-6-16,-3-1 0 15,-6 12-1-15,-3-1 2 16,0 8-1-16,1 0 1 15,2 3 0-15,9 3-2 16,6 2 3-16,3 3 0 16,9 2 3-16,6-7 1 15,3 2-4-15,3-2-1 16,5-6-26-16,1-8-9 16,0-5-98-1,3 0-43-15,-3-5 88 16</inkml:trace>
  <inkml:trace contextRef="#ctx0" brushRef="#br0" timeOffset="130043.1786">4175 1246 216 0,'0'-2'82'0,"6"2"-64"0,-6-3 9 16,0 3-2-16,0 0 4 15,-3 3 7-15,-3-1-8 16,0 3-2-16,-3 1-15 16,-3 2 7-16,0 5 2 0,3-5-8 15,0 2-2-15,6 4-4 16,3-1-1-16,6 0-10 0,3 0-2 15,3 6 4-15,0 2 3 16,0-2-1-16,-3-4 0 16,0 1 3-16,-6-2 3 15,-6-4 4-15,-6 1 5 16,-6-3-6-16,3-3-2 16,0-5-8-16,-6 0-3 15,-2-8-27-15,8 8-11 16,0-5-31-16,6-3-11 15,6-3-34 1</inkml:trace>
  <inkml:trace contextRef="#ctx0" brushRef="#br0" timeOffset="130325.9208">4416 1220 356 0,'-3'0'134'0,"0"0"-104"0,-3 5 9 15,3 3-3-15,-3-3-12 16,-3 1 0-16,0 4-15 16,3 6-8-16,3-3-1 15,3 3-8-15,3 3-2 0,3-1 6 16,3 1 1-16,3 7 0 16,-3-5 2-16,-3 0 3 0,-6 3 3 15,-6-8 13-15,-6 3 8 16,-9-1-11-16,-8-5-6 15,-4-5-23-15,0 3-11 16,0-11-89-16,7-5-39 16,5-3 3-1</inkml:trace>
  <inkml:trace contextRef="#ctx0" brushRef="#br0" timeOffset="131576.2342">5148 1207 240 0,'0'-6'90'0,"3"6"-70"0,-3 6 8 16,3 1-2-16,0 7 1 16,0 9 6-16,-3 4-12 0,3-1-2 15,-3 6-11-15,0-5-1 16,3-1 0-16,-3-5 1 0,0-2 0 15,0-9 4-15,0-7 9 16,-3-8-2 0,0-3-10-16,3-11-3 15,0-2-4-15,6-5 1 16,3-6-7-16,3 0-1 16,3 3 2-16,0 0 1 15,0 8-3-15,0 8 1 16,-1 5-7-16,1 8-3 15,0 8-23-15,0 5-11 16,-3 0-39-16,0 5-15 16,0-4-6-1</inkml:trace>
  <inkml:trace contextRef="#ctx0" brushRef="#br0" timeOffset="131933.2242">5395 1331 304 0,'-9'-5'112'0,"12"5"-87"0,6 0-11 16,-3 5-10-16,3-5-2 16,3 0 6-16,6 0 2 15,0-5 4-15,0 2-7 16,0 3-4-16,-1-5 0 0,1-3 0 16,-3-6 1-16,0 1-2 0,-6 3-2 15,-3-4 3-15,-6 1 0 16,-6 0-1-16,-6 0 1 15,-6 5-4-15,-6 8 0 16,-2 0 1-16,-1 8 2 16,-3 10-1-16,3 1 2 15,6 7-4-15,7 9 0 16,8-4 1 0,12 1 0-16,8-3 0 0,13 0 0 15,12-7-7 1,3-9 0-16,2-8-30 0,1-5-13 15,0-5-51 1,2-6-52-16,-2-2 52 16</inkml:trace>
  <inkml:trace contextRef="#ctx0" brushRef="#br0" timeOffset="132223.3842">6035 881 240 0,'-12'-21'90'0,"12"21"-70"0,-14-19 24 15,8 14 6-15,-6 2-13 16,-3 3-1-16,3 3-19 16,0 2-8-16,-3 9-5 15,-3 23-4-15,3 24 3 0,6-3-4 16,3 5 0-16,4-10 1 15,2-13 2-15,0-6-1 16,2 3-1-16,1-5-21 16,0 2-11-16,0-12-48 0,0-7-21 15,-3-1-13 1</inkml:trace>
  <inkml:trace contextRef="#ctx0" brushRef="#br0" timeOffset="132384.4119">5711 1154 328 0,'-6'-8'123'0,"12"5"-95"0,15-5-11 0,-9 3-9 0,8 2-8 15,7-2 0-15,3 0-25 16,3 5-10-16,2 0-59 16,-2 5-25-1,-3 0 24-15,0 3 14 0</inkml:trace>
  <inkml:trace contextRef="#ctx0" brushRef="#br0" timeOffset="132668.5981">6068 1251 272 0,'-12'22'101'0,"12"-22"-78"0,6 18 2 16,-3-13-3-16,3 3-5 15,6-2 1-15,3-6-7 16,0 0-4-16,-3 0-4 16,-3-6-3-16,2 1 1 0,-2-3-4 15,0 0 2-15,0-5 1 16,-6-6 0-16,-6 6 0 0,-3 0 0 15,-9 2 0-15,-2 9 0 16,-4 2 2-16,6 2 1 16,3 4-1-16,0 7-2 15,0 8 1-15,9-2 1 16,0-1 1 0,9 9 1-16,9-1-5 0,3 1-1 15,3-4-15 1,0-9-4-16,2-6-31 0,-8-8-12 15,0 0-50 1</inkml:trace>
  <inkml:trace contextRef="#ctx0" brushRef="#br0" timeOffset="133162.6318">6273 1296 228 0,'-3'-5'88'0,"3"5"-69"0,3 13-3 0,-3-13-4 0,6 8 0 15,0 11 2-15,0-9 4 16,0 1 3-16,0 5-11 15,-3-3 1-15,0 0 2 0,0-5 6 16,0-2 5-16,0-4 3 16,-3-4 3-16,0 2-12 15,-3-14-3-15,-3-4-7 16,3 5 0-16,3-1-5 16,3-4-2-16,-3 5-3 15,9-1 1-15,-3-4-12 16,9 5-7-16,6-3-27 15,-3 10-12-15,-3-4-13 16,8 2-6-16,-2 3 23 16,3 2 12-16,-3-2 35 0,-3-1 14 15,-3 4 49-15,-6 2 24 16,-4 0-14-16,-5 2-5 16,0 4-22-16,-5-1-9 15,-4 3-19-15,3 0-8 16,6 2-5-16,3 4 2 15,0-6 0-15,6 10 1 16,-1-5 0-16,1 6 0 16,0-6 11-16,-6 0 7 15,-6 9 4-15,-6-4 2 0,-3-13-22 32,4 9-1-32,-10-14-93 15,3 2 50-15,-6-4-145 16,3 2 105-16,6-14-53 15,6 9 79-15</inkml:trace>
  <inkml:trace contextRef="#ctx0" brushRef="#br0" timeOffset="138240.025">7131 860 188 0,'-3'-13'71'0,"3"13"-55"0,0-6 22 0,0 6 5 15,0 0-10-15,0 6-4 16,0 2-9-16,0 10 0 0,-3 14-11 16,0 21-1-16,0 5 2 0,0 0-6 15,0-5-2-15,0-5 1 16,3 2 0-16,0-10-1 16,0-1-2-16,0-7-24 15,0-13-9-15,0-3-54 16,3-6-21-16,-3-10 12 15,0-5 11 1,-3-14 49 0,0 1 21-16,-6-17 12 15,3 4 3-15,-9-1 0 16,6 11 0-16,-6-6 0 16,6 14 0-16,-5 0 127 15,2 5-69-15,3-3 105 0,6 3-87 16,3 3-32-16,9-3-19 15,6-2-9-15,5 2-9 0,10 2-6 0,9 4-2 16,2-4-19-16,4 6-7 16,0 0-52-16,-4 0-24 15,-2 6-6 1,-6-6-1-16,9 0 61 47,-54 21 306-47,-6 0-27 15,3 3-105-15,-9 8-242 16,0-6 53-16,6 6 26 0,7 2 36 16,8 6 17-1,9-6-8-15,8-2 2 0,10-8 4 16,9-8-3-16,3-14 2 16,-1-7-7-16,1-13-1 15,-3-4 2-15,-6-7 1 0,-12 0-1 16,-10 3-1-16,-10-11 3 15,-10 8 3-15,-6 5-9 16,-6-3 0-16,0 6-20 16,0 5-8-16,7 8-61 15,2 0-28-15,3 3-54 32</inkml:trace>
  <inkml:trace contextRef="#ctx0" brushRef="#br0" timeOffset="138977.5491">8086 1114 152 0,'-3'0'57'0,"3"3"-44"0,0-3 14 0,0 0 3 16,0 0 0-16,0 0 4 16,0 0-1-16,0 5 2 15,0-5-19-15,0 0 4 0,0 0 1 16,0 0-5-16,0-8 1 16,0-5-8-16,3-1-3 15,0-4-6-15,3-3 0 16,0 2 0-16,0-5 2 15,0 3-1-15,-3 3 2 16,0 5-4-16,0-1 0 16,0 1 1-16,-3 8 0 15,3 2-3-15,-3 3 2 16,3 13-1-16,0 14-2 16,3 5 3-16,-3 7 2 0,0 1 0 15,0 0 2-15,0-3-2 16,-3 2 2-16,0-4-7 15,0-4-1-15,0-4-36 16,3-1-13-16,0 1-73 16,0-9-34-1,-3-4 87 1,3-1 38-16</inkml:trace>
  <inkml:trace contextRef="#ctx0" brushRef="#br0" timeOffset="139158.2597">8042 1389 280 0,'-15'-5'107'0,"15"10"-83"0,0-5-5 0,0 0-6 16,6-5-4-16,6 2 2 15,2-2 1-15,13 0 2 16,6-1-7-16,3 4-2 0,-1 2-1 16,1 2-11-16,-3 1-3 15,0 5-50-15,-4-8-21 16,-2 5-35-1</inkml:trace>
  <inkml:trace contextRef="#ctx0" brushRef="#br0" timeOffset="139919.0289">8732 878 188 0,'-6'3'71'0,"9"8"-55"0,-3 10 2 0,3-3-1 15,0 9 6-15,-3 12 6 16,0 6-7-16,-3 0 0 16,0-2-13-16,0-1-5 0,0-7-3 0,0-4 1 15,0-10 3-15,0-2-2 16,0-1-2-16,3-4 2 15,-3-6 2-15,0-3 2 16,3-10 3-16,0-1-7 16,3-7-2-16,0-3-3 15,3-2 0-15,3-1 0 16,0 1 0-16,3 2 2 16,3-3 0-16,3 1-3 15,3 5 2-15,-1 5-1 16,4 8 0-16,0 5 2 0,0 8 2 15,-6 0 3 1,-3 1 2-16,-6 7 8 0,-9-3 4 16,-6 1-3-1,-3 2 1-15,-3 0-8 16,-3-2-3-16,-6-6-6 0,0-8 0 16,0 0-18-16,3-5-8 15,4-2-26-15,2-1-10 16,3-2-29-1,9-8-43-15,6-9 43 16</inkml:trace>
  <inkml:trace contextRef="#ctx0" brushRef="#br0" timeOffset="140100.1669">8985 1159 292 0,'3'16'110'0,"6"2"-86"0,3 1-6 0,-6-6-10 0,0-5 0 16,3 5 5-16,0-2-9 15,0 2-4-15,0-5 0 16,-1-3-6-16,1-2 2 0,0 7-36 16,0-2-13-16,0-8-30 15,3 0-47 1,-3 0 38-16</inkml:trace>
  <inkml:trace contextRef="#ctx0" brushRef="#br0" timeOffset="140293.4412">9179 1167 228 0,'-3'-5'88'0,"3"10"-69"0,0 0 0 0,0-2-4 16,0 7-5-16,-3 4 2 16,-3 7 11-16,-6 5 5 15,-3 6-14-15,-3 0 3 0,-3 7 3 16,0 1-9-16,4-8-3 16,2 0-10-16,3-6-1 15,3-13-21-15,3 0-9 16,6-10-36-16,6-6-14 15,3-10-20 1</inkml:trace>
  <inkml:trace contextRef="#ctx0" brushRef="#br0" timeOffset="140548.667">9327 855 268 0,'-3'-8'101'0,"6"10"-78"0,-3 4-7 16,0 4 7 0,0-2 6-16,0 24-8 15,0 10-2-15,-3 8-11 16,0 1-3-16,0-4-1 0,3-2-5 16,0 0 1-16,0-10-22 15,0-9-10-15,0-2-44 16,0-3-18-16,0-2-11 15,-2-11-3 1</inkml:trace>
  <inkml:trace contextRef="#ctx0" brushRef="#br0" timeOffset="140762.6576">9119 1087 316 0,'-9'0'121'0,"12"0"-95"0,6 0-2 0,0 0-6 16,3-5-3-16,6 5 3 16,3-5-7-16,2 2-4 15,7-2-4-15,3 0-7 0,0 2 0 16,-4 0-40-16,1 1-16 16,-3 4-35-16,-6 1-14 0,-6 5 15 31</inkml:trace>
  <inkml:trace contextRef="#ctx0" brushRef="#br0" timeOffset="141075.8166">9441 1207 272 0,'3'5'101'0,"5"3"-78"0,7-3-2 0,-6-2-5 0,3 2-8 16,3-5 3-16,0-5-4 16,3 2 1-16,0-8-5 15,-3 4-2-15,-1-12 2 0,-5 3-7 31,0 0 3-31,-9-5-2 0,-6 0-10 16,-6 2-1-16,-5 6 9 16,-4 5 5-16,-3 3 1 15,-3 10-3-15,0 8-1 0,6 3 2 0,1 8 2 16,5 3 11-16,6-1 7 16,6-5-1-16,9 3-1 15,6-5-5-15,9 2-2 16,-4-8-26-1,7 0 8-15,3-5-12 16,0 3-33-16,3-9-13 16,-4 4-50-1,4-12-19-15</inkml:trace>
  <inkml:trace contextRef="#ctx0" brushRef="#br0" timeOffset="141511.648">10110 1122 168 0,'6'-8'63'0,"-6"8"-49"0,3-5 20 15,-3 5 30 1,0 0-35-16,-3 0 19 16,0 5-28-16,-6-2-3 15,0 7-10-15,-6 3 0 16,4 1-4-16,-1 7 3 16,3 3-4-16,6-3 1 15,3 0-1-15,6 3-2 0,6-6 1 0,5-5-6 16,1 1 3-16,3-6-3 15,3-8 2-15,0-6-2 16,-3 4 2-16,-9-12 6 16,-1 1-1-16,-8-11 1 15,0 9-1-15,-12-9-19 16,1 3 9-16,-7-6-58 16,3 9 36-16,0-1-99 15,3 6 72-15</inkml:trace>
  <inkml:trace contextRef="#ctx0" brushRef="#br0" timeOffset="141764.5891">10509 881 236 0,'-9'-16'90'0,"9"16"-70"0,-18-18 21 15,9 12 22 1,3 6-36-16,-11-5 14 15,2 10-25-15,-3 1-4 16,3 7-8-16,0 13-5 16,3 1 0-16,3 18-4 0,3 0 3 15,0 8-21-15,6-6 13 16,-3 4-45-16,6-12 31 0,-3-7-90 16,0 0 63-16,0-6-73 15,0 1 71-15</inkml:trace>
  <inkml:trace contextRef="#ctx0" brushRef="#br0" timeOffset="141930.658">10194 1130 308 0,'9'-3'115'0,"-9"3"-89"0,35-10-8 0,-17 7-9 15,0 3-9-15,9-5 2 16,3 5-1-16,5-8-56 15,-2 2 31-15,3-2-123 16,-1 3 82-16</inkml:trace>
  <inkml:trace contextRef="#ctx0" brushRef="#br0" timeOffset="149182.7733">10872 1074 148 0,'-3'0'57'0,"3"0"-44"0,0-5-1 0,0 5-5 16,0 0 3-16,3 0 6 15,0 0 5-15,0 0 2 16,-3 0-12-16,3 0 7 0,0 8 2 15,-3 10 5-15,0 1 4 16,-3 7-6-16,0 1-2 16,0-1-10-16,0 1-4 15,0-3-4-15,3-3 0 16,0-8-2-16,0 0 2 16,0-5-2-16,0-3 2 15,0-5 2-15,3 0 2 16,0-8-3-16,0-5-3 15,0 0 2-15,3-3 0 16,0-5-8-16,3 0-2 16,3-6-1-16,0 4 2 15,3 1 2-15,-3 9 2 0,0 0 1 16,2 8 1-16,-2 10 0 16,0 8 2-16,0 3 5 15,-3 13 6-15,-3-2-5 16,-3-1-2-16,-3 0 1 15,0 1 2-15,-3-9-2 16,3-2 1-16,0-5-5 16,0-3 0-16,0-8-3 15,0 0-1-15,3-13 1 16,3-6 0-16,3-7-7 16,0-1-3-16,3 1 1 15,3 5 3-15,-1-3 1 16,1 8 3-16,0 11 3 15,0-1 2-15,0 12-1 0,0 7-2 16,-3 8 3-16,-3 3 0 16,-3-3 1-16,0 3 2 15,-3-3-3-15,-3-3 0 16,0-2 1-16,0-5 0 16,0-3-2-16,0-3-2 15,0-5-8-15,0 0-3 16,3 0-14-16,3-5-4 15,2 0-42-15,1 2-17 16,3-8-22-16</inkml:trace>
  <inkml:trace contextRef="#ctx0" brushRef="#br0" timeOffset="149647.9872">11334 1180 248 0,'0'5'93'0,"9"3"-72"0,2-2 3 0,-2-6-5 16,3 2-10-16,3-2-1 15,0 0-2-15,3-2-1 16,0-4-3-16,0-2-2 0,-3 3 1 16,-4-8-4-16,-2 2 0 15,-6 1-3-15,-6-1-1 16,-6 3-1-16,-5-5 2 16,-7 8 6-16,0-3 4 15,-3 8 1-15,-3 2 0 16,3 9 3-16,1 2 3 15,2 0-2-15,3 6 2 16,6 7 3-16,3 1 3 0,6-1-5 16,6-5 1-16,6 3-8 15,6 3-3 1,9-14-4-16,3 0 1 16,2-5-30-16,4-3-14 15,0-10-61 1,0 0-53-16,-7-3 57 0</inkml:trace>
  <inkml:trace contextRef="#ctx0" brushRef="#br0" timeOffset="150141.776">11533 1172 228 0,'-15'13'88'0,"18"1"-69"0,-3 12 6 0,0-13 0 15,0 3 10-15,0 3 8 16,-3 4-16-16,0-1-5 15,0-4-14-15,3-5-5 0,-3 1-2 16,3-9-6 0,3 3 1-16,0-8 0 0,0-8 2 15,3-3-4-15,3-2 0 16,0-8 0 0,0-3 4-16,3 3-1 0,0 0-1 15,0 8 3-15,0 7 0 16,-4-4 1-16,4 20 2 15,-3 3 8-15,0 1 3 16,-3 4-2-16,-6 3-1 16,0-2-4-16,0-6-1 0,0 0-3 15,0-7-2-15,0 2-2 16,0-8 1-16,6-8-1 16,0-3-2-16,3-2 0 15,3-8 0-15,3 2 0 16,3 6 3-16,3 5 0 15,-4 8 1-15,1 3 0 16,0 10 2-16,-3 5 3 16,-3 1 4-16,-3 2-4 15,0 0-3-15,-3-2-4 16,0-6-1-16,3-2-34 16,0-3-12-16,2-8-16 15,1-6-2-15,3-2-37 16</inkml:trace>
  <inkml:trace contextRef="#ctx0" brushRef="#br0" timeOffset="150427.2578">12003 1207 252 0,'-23'13'96'0,"17"5"-75"0,-6 9 8 0,9-14-1 15,-3 5-2-15,3 4 4 16,3-4-14-16,6 3-4 15,6 3-8-15,3-8-3 0,5-3 2 16,4-2 0-16,0-11 1 16,-3-5 0-16,0-9 2 15,-3 1-1-15,-7 0 2 16,-5-6-2-16,-6-2 2 0,-3-5-4 16,-6-1 0-1,-2 9-6-15,-4-1-2 16,-3 11-25-16,0-2-10 0,3 7-19 15,0 3-6-15,3 3-51 16</inkml:trace>
  <inkml:trace contextRef="#ctx0" brushRef="#br0" timeOffset="150790.6256">12194 1167 252 0,'0'5'93'0,"9"3"-72"0,0 5 16 0,-3-5 4 16,0 5-4-16,0 6 2 15,0-6-12-15,-3 6-7 16,-1-1-11-16,-2-2-6 0,0-3-2 16,-2-2-1-16,-1-3 2 15,0 0 3-15,-3-3 2 16,0-5-6-16,0-3 0 15,0-2 1-15,3-8 3 16,3 2-2-16,3-5-2 16,3-2 0-16,3 5 1 15,3-1-3-15,2 1 0 0,4 0-1 16,3 0-2-16,0 8 0 16,0-1 0-16,0 4-30 15,-4 2-13-15,1-6-38 16,-3 6-14-16,3 0-18 15</inkml:trace>
  <inkml:trace contextRef="#ctx0" brushRef="#br0" timeOffset="151000.1247">12515 1135 280 0,'3'5'107'0,"3"-2"-83"0,3 10 17 0,-3-2 2 15,0 2-12-15,0 6-1 16,3 2-17-16,0-3-6 16,0 3-4-16,0-2-5 0,0-1 1 15,3-4-19-15,0-1-7 16,-1-5-41-16,-2-3-17 16,3-5-41-1</inkml:trace>
  <inkml:trace contextRef="#ctx0" brushRef="#br0" timeOffset="151209.8954">12777 1156 288 0,'-24'19'110'0,"13"-1"-86"0,-13 22 13 16,9-19 0-16,-9 11 4 15,-3 18 7 1,-5-2-17-16,-7 7-6 0,3-2-15 15,3 0-9-15,1-8-3 0,8-5-28 16,3-6-12-16,3-2-23 16,6 0-10-16,3-14-65 15</inkml:trace>
  <inkml:trace contextRef="#ctx0" brushRef="#br0" timeOffset="177994.9419">3907 10483 168 0,'-3'2'63'0,"3"-2"-49"0,-3 3 11 16,3-3 5-16,0 0-5 16,0 0 0-16,0 0-9 15,0 5-5-15,3 1-6 16,0-1 1-16,0-2 0 0,0-1 2 15,3 1 2-15,0 0-1 16,3-3 2-16,3 0-8 16,0 0-2-16,0-3 1 15,0 0 3-15,-1-2-2 16,-2 0 0-16,0-1 1 16,-3 1 0-16,0-3 0 0,-3 0 2 15,-3-5-3-15,0 2-2 16,-3 1-3-16,-3 2-1 15,-3 0-1-15,0 3 0 16,-3 2 0-16,-2 3 0 16,-1 5 3-16,0 3 0 15,-3 3-2-15,0 2 2 16,-3 8-1-16,3-2 0 16,1 2 0-16,5 0 0 15,3 0 2-15,6-2 0 16,6-1 2-16,6-2 1 15,3-5 1-15,5-1 2 16,1-4-3-16,3-6-2 16,0-3 0-16,0-2-1 15,0-1-27-15,-1-2-11 0,-2 1-56 16,0-1-47 0,-6 0 50-1</inkml:trace>
  <inkml:trace contextRef="#ctx0" brushRef="#br0" timeOffset="178313.9212">4139 10570 220 0,'0'0'82'0,"3"3"-64"0,0-3 13 0,-3 0 1 16,0 0-8-16,0 0-2 15,0 0-8-15,0 0-4 16,-3 2-5-16,3 1-6 0,0-3 0 16,0 0-1-16,0 0 0 15,0 0-5-15,0 0 0 16,0 0-19-16,0 0-8 15,3-3-53 1,3 1-47-16,0-4 43 0</inkml:trace>
  <inkml:trace contextRef="#ctx0" brushRef="#br0" timeOffset="178878.633">4309 10454 148 0,'-3'-6'55'0,"3"4"-43"0,0-1 16 15,0 3 5-15,-3 0 1 16,0 0 2-16,0 0-13 16,0 0-6-16,-3 3-10 15,-3 5-5-15,-3 2 1 0,0 6-2 16,-3 0 2-16,4 0-2 0,-1 2-1 15,3 1-2 1,3-1-1-16,6-2 2 16,3-2 0-16,6-4 1 15,0-2 2-15,3-5-1 16,2-6 2-16,1-5-4 0,-3-2 0 16,0-1 3-16,-3 0 1 15,-3-2-4-15,-3 0 1 16,0 0 0-16,-3-1 2 15,-3 4-1-15,0-1 2 0,0 3-4 16,0 3 0-16,3 2-1 16,0 3-2-16,0 8 0 15,6 6 3-15,3 4-2 16,0 3-1-16,0 3 5 16,-3 0 3-16,0 0 14 15,0 0 8-15,-3-3-2 16,-6 0 0-16,0-3-4 15,-3 1-3-15,-9-3-9 16,-3-3-3 0,-3-5-1-16,-3 0 0 0,1-5-16 15,2-1-4-15,0-2-21 16,6-2-9-16,3-4-28 16,6 1-13-16,9 0-12 15</inkml:trace>
  <inkml:trace contextRef="#ctx0" brushRef="#br0" timeOffset="179093.6779">4443 10628 264 0,'-6'0'101'0,"6"0"-78"0,0 0 4 0,0 0-1 16,0 0-13-16,0 0 0 15,0 0-9-15,0 0-3 16,0 0-1-16,0 0-14 0,0 0-3 16,0 0-15-16,3 8-100 31</inkml:trace>
  <inkml:trace contextRef="#ctx0" brushRef="#br0" timeOffset="183788.6071">5169 10483 136 0,'3'-8'52'0,"-3"5"-41"0,0-5 13 15,0 6 2-15,0-1-1 16,-3 0 2-16,0-2-4 0,-3 2-2 16,0 1-11-16,-3-1 0 0,-3 6 1 15,1 2-13-15,-4 6-5 16,-3 7 0-16,0 3 4 15,0 3 2-15,3 0 1 16,3-3-5-16,6 0 1 16,3-2 2-16,3-3 1 15,6-3 1-15,3-3 2 16,3-7-1-16,3-3-1 16,3-10 1-16,0-4 1 15,0-2-3-15,-4-5 0 16,-2 0 1-16,-3-3 2 15,-3 0-1-15,-3 3-1 0,-3 3 3 16,0 2 2-16,0 5 2 16,0 6 3-1,-3 5-5-15,0 8-1 16,3 8-4-16,0 2-1 16,6 4 1-16,3-1 2 15,3 0-3-15,0 0 0 0,3-5 1 16,0-3 2-16,3-2-50 15,2-6-19-15</inkml:trace>
  <inkml:trace contextRef="#ctx0" brushRef="#br0" timeOffset="193808.0406">5738 10274 112 0,'6'-6'44'0,"0"4"-35"0,0-3 9 16,-3 5 2-16,0 0-4 15,-1-6 1-15,1 4 4 16,0-1 3-16,0 3-12 15,0-3 6-15,-3 3 5 0,0 0-3 16,0 0-2-16,-3 0-10 16,0 6-3-16,0-1-1 0,-2 3 2 15,-1 0-1-15,-3 5 0 16,0 3-1-16,3 0 0 16,0-3-2-16,-3 11 1 15,-3 13 0-15,3 0 1 16,3 0 0-16,3 3 0 15,3-6-5-15,6-2 1 16,3-3-2-16,0-3-2 16,6-5 7-16,0-5 3 15,3-2 3-15,-1-6 2 16,1-3-3-16,0-5 0 16,0-5-3-16,-6-1 2 15,-3 4-2-15,3-9 0 16,-3-5-1-16,-3 6 2 15,0-1 1-15,-6 0 1 16,0 1 0-16,-9-1 2 0,-9-5-1 16,0 6 0-16,-3 2-5 15,0 3-3-15,0 2 0 16,1 3 1-16,-1 0 1 16,3 3 1-16,6-1-5 15,0 1 1-15,6-1-20 16,3 1-9-16,3 0-21 15,3-1-6-15,0 1-71 16</inkml:trace>
  <inkml:trace contextRef="#ctx0" brushRef="#br0" timeOffset="194175.6443">5973 10522 184 0,'-6'0'71'0,"3"0"-55"0,3 0 11 15,0 0 0 1,0 0-2-16,0 0 2 0,0 0-9 16,0 0 0-16,6 3-11 15,-3-3 0-15,6 0 0 0,0 0 1 16,3 3 0-16,-3-3-4 16,5 2-3-16,-2-2-3 15,3 3-1 1,3-3-16-16,-6 0-7 0,-3 0-29 15,3-3-10-15,-3 1-30 16</inkml:trace>
  <inkml:trace contextRef="#ctx0" brushRef="#br0" timeOffset="194807.4531">6241 10335 168 0,'-3'0'63'0,"3"0"-49"0,0 2-6 0,0-2-7 16,0 8 13-16,0-2 8 0,0 12 0 15,0-2-1-15,-3 10-11 16,3-4 2-16,-3 7 4 0,0-3-4 16,0 3 1-16,0-5-6 15,0 0 1-15,-3-6-3 16,3-2 2-16,0-3-4 15,0 1 0-15,0-4-1 16,3-2 1-16,0-3-13 16,0-5-3-16,0 0-3 15,3-7 0-15,0 1 0 16,3-4 2-16,3-1 6 0,0 1 2 16,3-4 1-1,-3 6 1-15,0 3 3 16,2 2 0-16,1 1 9 15,3 7 7-15,-3-2 8 0,0 5 6 16,0 0-10-16,-3 2-1 16,-3-2 1-16,-3 3 0 15,0-3-4-15,-9 2-1 16,3-2-8-16,-6 0-2 16,0 0-11-16,-3-3-3 15,3 1-17-15,-3-6-6 0,-3 0-11 16,6 0-5-16,4 0-39 15,2-3-36 1,0 0 47-16</inkml:trace>
  <inkml:trace contextRef="#ctx0" brushRef="#br0" timeOffset="195026.3159">6461 10562 228 0,'-3'11'88'0,"3"-11"-69"0,3 24-3 16,0-19-4-16,-3 3 0 0,0 0 4 15,0 2-8 1,0-2-4-16,0 0-3 16,0 0-17-16,0-3-4 0,0 1-39 0,3-4-14 15,-3-2-11 1</inkml:trace>
  <inkml:trace contextRef="#ctx0" brushRef="#br0" timeOffset="195180.7864">6455 10403 256 0,'-6'-8'96'0,"6"8"-75"0,9-7-19 0,-6 7-12 16,3-3-3-16,3-2 3 0,0-1-25 15,3-2-9-15,-3 3-40 16,0 0-16-16</inkml:trace>
  <inkml:trace contextRef="#ctx0" brushRef="#br0" timeOffset="195337.5331">6619 10319 220 0,'-3'21'82'0,"3"-21"-64"0,-3 50 4 15,3-42-3-15,0 19-10 16,0-4-1-16,-3 14-2 15,0 6 1-15,0-6-4 16,3-5-4-16,0-11 0 0,0-5-21 16,0-1-8-16,0-1-71 15</inkml:trace>
  <inkml:trace contextRef="#ctx0" brushRef="#br0" timeOffset="195512.0533">6491 10501 240 0,'0'0'90'0,"0"0"-70"0,15-8-3 0,-12 8-7 15,12-2 0-15,-4 2 6 16,7-3-6-16,-3 3-1 16,12 0-5-16,-6 0-3 0,6-3 0 15,-4 1-81 1</inkml:trace>
  <inkml:trace contextRef="#ctx0" brushRef="#br0" timeOffset="201277.3522">7381 10485 156 0,'0'-7'57'0,"-3"4"-44"0,-6 0 14 0,6 3 5 16,-3 0-7-16,-3 3-2 16,-3 2-11-16,-6 3-3 0,0 3-5 15,-2 2-3-15,-1 5 2 0,0 4-4 16,3 1 0-16,6 1 1 15,3 0 0-15,6-5-3 16,6-4 2-16,6-1 1 16,3-6 2-16,3-6 3 15,3-2 2-15,3-5-6 16,-4-6-2-16,1-2-3 16,-3-3 0-16,-3-2 5 0,-3-1 1 15,-3 3 0-15,-3 0 1 16,-3 3 4-16,-3 3 6 15,0 4-5-15,0 4 0 16,0 4-6-16,0 6-2 16,3 6 0-16,0 1 0 15,3 4 0-15,3-1 2 16,0 1-1 0,3-3-1-16,0-3-15 0,3-2-5 15,3-3-28-15,2-6-11 16,4-2-31-1</inkml:trace>
  <inkml:trace contextRef="#ctx0" brushRef="#br0" timeOffset="201668.1226">7565 10544 192 0,'-6'-16'74'0,"0"13"-58"0,-3 0 9 16,6 3 2-16,1 3-14 16,-4 2-2-16,-3 3-9 15,-3 6-2-15,0 7 0 16,3 3 0-16,0-1 0 0,3-1-3 15,6-1 2-15,3-3 1 16,3-5 0-16,3-5 4 16,3-5 2-16,0-6 2 15,0-2 2-15,-1-5-3 16,1-6-2-16,-3-6-2 16,-3-1-3-16,0-6 1 15,-3-6 1-15,-3-2 1 16,-3-3 3-16,0 1-3 15,0 7-2-15,0 8-3 0,0 6-1 16,0 7 2-16,3 6 2 16,-3 10-2-16,3 8-2 15,0 6-1-15,0 5 0 16,3 2 3-16,0 6 0 16,0-3 1-16,3-3 2 15,0-2-6-15,3-3-1 16,0-5-27-16,3-5-9 15,3-3-56-15</inkml:trace>
  <inkml:trace contextRef="#ctx0" brushRef="#br0" timeOffset="202086.3643">7738 10560 184 0,'0'-14'71'0,"0"12"-55"0,-6-6 9 0,3 5-1 0,0 0-3 15,-3 1-1-15,-3 2-13 16,0 5-4-16,-3 3-2 15,0 5-6-15,1 6-1 0,2 2 3 16,3 0 1-16,3-2-1 16,3-4 2-16,6-1 1 15,3-4 0-15,-1-2 0 16,4-8 2-16,3-2-1 0,0-6-1 16,-3-6 1-16,0-1 1 15,-3-4 1 1,-3-2 3-16,-3-8-3 0,-3-3-2 15,-3-5 2 1,-3-5 0-16,0 5-4 0,0 2 1 16,0 6-2-16,0 5 0 15,3 6 2 1,0 5 2-16,0 2-1 16,3 11-1-16,0 11 5 0,0 10 4 15,3 10-5-15,0 6 0 16,3 1-4-16,0 1-1 15,0-4 1-15,0-6 0 16,0-5-5-16,-3-3-1 16,0-3-33-16,0-5-11 15,0-2-46-15</inkml:trace>
  <inkml:trace contextRef="#ctx0" brushRef="#br0" timeOffset="202418.7315">7821 10565 168 0,'-3'10'66'0,"3"1"-52"0,3 5 3 15,3-6 0-15,-3-2 2 16,3 3 3-16,-3 0 2 16,0-4 0-16,0 1-13 15,0-2-4-15,-3-6-3 0,3 2 0 16,-3-2 2-16,0 0-1 15,0-2 0-15,0-6-3 0,0-3-2 16,0-2 1-16,0 0 1 16,0 0-1-16,3-3-1 15,0 0-2-15,3 0-1 16,3 3 2-16,0-1 2 16,0 4 0-16,3-1-1 15,0 3-8-15,-1 3-5 16,-2 2-18-16,0 1-5 15,0 2-63 1</inkml:trace>
  <inkml:trace contextRef="#ctx0" brushRef="#br0" timeOffset="202749.9807">7997 10546 184 0,'-3'11'68'0,"6"-6"-52"0,0 3 1 15,0-3 0-15,3 1-5 16,0-1 3-16,0 3 1 15,3-3-1-15,0 1-7 16,2-6-1-16,1-3 3 0,0 0-4 16,0-2-1-16,-3-3-2 15,-3 0 0-15,0-3-2 16,-3 1-1-16,-3-3 3 16,-3-1 0-16,-6 4-8 15,0 2-4-15,-3 5-4 0,-3 6-2 16,1 2 3-1,-1 6 5-15,3 2 4 0,0 3 2 16,3 0-2 0,3 2 0-16,6 1 4 0,0-3 3 15,6 0 1 1,0-3 0-16,3 0-6 16,0-2 1-16,3-3-29 15,0-3-10-15</inkml:trace>
  <inkml:trace contextRef="#ctx0" brushRef="#br0" timeOffset="203083.3969">8220 10530 200 0,'-9'0'74'0,"9"-2"-58"0,-3 2-4 15,3 0-6-15,0 0 7 16,-3 2 6-16,0 1 4 15,-3 2 3-15,-3 1-14 16,0 2-2-16,1 0 0 0,2-1-4 16,0 1-1-16,3 3-5 15,0 0 0-15,3-1-2 16,3 1-2-16,0-1 3 16,0 1 2-16,0-1 0 15,-3-2-1-15,0 0 3 16,-3 0 0-16,-3 0 1 15,0-2 2-15,0-1-3 16,-3 0-2-16,0-2-14 0,0-3-4 16,3 0-26-16,0-3-11 15</inkml:trace>
  <inkml:trace contextRef="#ctx0" brushRef="#br0" timeOffset="203383.1208">8303 10546 220 0,'-5'3'82'0,"5"2"-64"0,-6 1 0 0,6-4-3 0,-3 3-5 16,0 3 2-1,0 0-6-15,0 3-2 0,3 2-2 16,3 0-2-16,3 1 1 0,0-1 1 15,0 0 3-15,-4 0 11 16,-2 1 7-16,-2-4-3 16,-4 1 0-16,-3-3-11 15,-3-3-3-15,0-2-22 16,-3-3-7-16,0-3-59 16,3-2-24-16,0-1 6 15</inkml:trace>
  <inkml:trace contextRef="#ctx0" brushRef="#br0" timeOffset="205030.3458">8768 10544 132 0,'3'-3'52'0,"-3"3"-41"0,3 0 13 0,-3 0 5 16,0 0 0-16,0 0 5 0,0 5-14 16,0 1-4-16,-6 4-10 15,0 3-2-15,-3 3 2 0,-3 0 1 16,0 0 3-16,0-3-1 15,0 0 2-15,3-2-4 16,0 0-2-16,4-3-2 16,-1-3 0-1,3 0-9-15,0-2-3 16,3-3 9-16,3 0 6 16,3-5-2-16,-1-1-2 0,4 1-4 15,0-3 1-15,3 0 1 16,0 0 0-16,3-2 0 15,0-1 0-15,3-2 0 16,0 0 0-16,2-3 0 16,1 2 0-16,0 1-3 0,0 0 0 15,0 2-3-15,-3 1-1 16,0 2-1-16,-4 5 2 16,-5 1 4-16,-3 4 3 15,-3 3 4-15,-3 3 4 16,-6 3 2-16,-3 2 3 15,0 3-3-15,-2 3-1 16,-1-1-4-16,0-2 1 16,0 0-4-16,-3-3 0 15,3-2-1 1,3-1-2-16,3-2 1 0,3-2-1 16,0-1-3-16,3-5 2 15,6 0 1 1,0-3 0-16,0 1 2 15,3-4-1-15,0-2-1 0,3 0 1 16,0-2-1-16,3-1 0 16,0-2 0-16,2 0-3 15,1 0 2-15,3-1 1 16,0 4 0-16,0 2-3 16,0 0 2-16,-4 3 1 15,-2 2 2-15,-3 0-3 16,-3 3-2-16,-3 3 4 15,-6 2 3-15,-3 3 3 16,-3 3 1-16,-3 2-4 16,0 0-3-16,-3 0 0 0,1 1 1 15,2-4-1 1,0 1-1-16,3-1-8 0,0-2-5 16,0 0-20-1,3-2-6-15,3-6-26 16,0 0-12-16,6 0-9 15</inkml:trace>
  <inkml:trace contextRef="#ctx0" brushRef="#br0" timeOffset="205615.8679">9262 10530 144 0,'3'-2'55'0,"-3"4"-43"0,3-2 5 16,-3 0 0-16,0 0 5 16,0 3 6-16,0 2-6 15,-3 1-1-15,-3 2-12 16,-3 2-1-16,-6 3-1 0,0 3-1 15,-3 3-1-15,1-3-6 16,2 0 1-16,3-3 2 16,3 0 3-16,3-2-4 15,3-3-3-15,6-1 1 0,6-1 2 16,3-4 2-16,3-2 3 16,5-5-5-16,4 0-3 15,0-6-4-15,0-2-1 16,0-3-5-16,-3 0 0 15,-4 0 1-15,-2 3 5 16,3 0 3-16,-6 2 2 16,-3 3 3-16,-3 3 3 15,-3 0 0-15,-3 2 2 16,0 1-4-16,-3 4 0 16,-3 6 1-16,0 3 0 15,-3 5 4-15,-3-1 3 16,3 1-6-16,3 0-3 15,0-3-1-15,3 1-1 0,0-4 0 16,3-2 0-16,3 0-3 16,3-3 0-16,0-2-16 15,3-3-5-15,3 0-43 16,-3-3-50 0,3 1 29-16</inkml:trace>
  <inkml:trace contextRef="#ctx0" brushRef="#br0" timeOffset="206218.3511">9694 10562 164 0,'0'3'63'0,"-3"-1"-49"0,0-2 16 0,0 3 5 0,0 0-6 16,-6-1 0-16,-3 1-5 16,-6 2-1-16,-3 1-12 15,0-1-4-15,3 0-3 0,4 1-5 16,2-1 1-16,3-3-2 15,6 1 0-15,3-3-5 16,6 3-3-16,6 2 3 16,5 0 2-16,1 1 0 15,0-1 1-15,-3 0 0 0,-3 3 3 16,-6-3 13-16,-6 1 7 16,-6-1 2-16,-6 0 2 15,-6-2-9-15,-3 0-1 16,-2-1-5-16,-1 1-3 15,3 0-5-15,3-1-2 16,3-2-28-16,6 3-10 16,3-3-29-16,3 2-11 15,9-2-17 1</inkml:trace>
  <inkml:trace contextRef="#ctx0" brushRef="#br0" timeOffset="206726.9612">9970 10369 148 0,'-3'0'55'0,"3"0"-43"0,0 3 8 0,0-1 0 16,-3 4 1-16,0 4 2 16,-5 6-4-16,-4 5 1 15,-3 3-11-15,-6 8-1 0,-3 2 2 16,0-2-2-16,0 0 1 16,4-6-5-16,5-2-3 15,3-6 0-15,6-2-1 16,6-2 0-16,6-4 0 0,6-5-5 15,3-2-1 1,2-3-6-16,4 0 0 0,-3 0-18 16,0 0-8-1,-3 0-31-15,-3 0-33 16,-3 0 36 0</inkml:trace>
  <inkml:trace contextRef="#ctx0" brushRef="#br0" timeOffset="207047.0445">9780 10517 220 0,'-3'3'82'0,"3"-3"-64"0,3 2 4 16,0 1-3-16,3 0-1 0,3-3 3 16,3 0-7-16,5 0-1 15,4 0-7-15,3-3-4 0,0 0-1 16,0-2-28-16,0 0-9 15,-7-3-77 1</inkml:trace>
  <inkml:trace contextRef="#ctx0" brushRef="#br0" timeOffset="210243.9996">8768 10726 100 0,'-6'0'38'0,"3"0"-29"0,-3 0 12 15,3 3 4-15,0-3-7 16,0 3-3-16,-3-1-8 15,0 1-5-15,0-1-1 16,0 1-1-16,3 0 0 0,-3-1 0 16,3 1 2-16,0 0 3 15,0-3 2-15,3 0 8 16,0 0 4-16,0 0-3 0,0 0 1 16,0 0-6-16,0 0 1 15,0 0-1-15,0 0 1 16,0 0 2-16,0 0 2 15,0 0-5-15,0 0 1 16,6 2-5-16,0 1 1 16,3 0-1-16,0-1 1 15,3-2-7-15,3 0 0 16,3 0 1-16,3 0 3 0,-1 0-2 16,1 0-2-1,3-2 2-15,0 2 0 0,0-3-4 16,2 3 1-16,-2 0 0 15,0 0 2-15,0 0-1 16,0 0-1 0,0 3-2-16,-4-3 1 0,1 0 1 15,0 0 2-15,-3 2-1 16,0 1 2-16,3 0-4 16,-4-1 0-16,1 1 1 15,0-1 0-15,0 1-3 16,0 0 2-16,0-1 1 15,0-2 2-15,-1 0-3 16,1 0 0-16,0 0 3 0,3 0 1 16,-3-2-4-16,0 2 1 15,-3 0 0-15,0 0 0 16,2 0 0-16,-2 0 2 16,0 0-1-16,3 2-1 15,0 1 1-15,0 0-1 16,-3-1 0-16,2-2 0 15,1 0 0-15,3 0 0 16,-3 0 0-16,3 0 0 16,0 0 0-16,0 0 0 15,-4 3 0-15,1 0 0 16,-3-3-3-16,0 0 2 16,0 0 1-16,-3 0 0 0,0 0 2 15,0 0 1-15,0-3-1 16,-1 0-2-16,1 3 1 15,-3-2-1-15,0-1-3 16,0 3 2-16,0 0 1 16,-3 0 0-16,0 3-11 15,0-1-3-15,-3 1-26 16,-3-3-9-16,6 3-63 16</inkml:trace>
  <inkml:trace contextRef="#ctx0" brushRef="#br0" timeOffset="212235.0609">10366 10356 168 0,'0'-5'66'0,"0"7"-52"0,0 1 6 0,0-3-3 16,3 5-10-1,-3 3-4-15,0 8 6 0,0 8 4 16,0 7-6-16,0 12 0 0,0-4 0 15,0-4-1-15,0-3 1 16,0-6 2-16,0-2 5 16,0-6-8-16,0-2-1 15,0-5-3-15,0-3-2 16,0 0 3-16,0-8 0 16,0 0-1-16,3-3 1 15,0-5-4-15,-3-2-2 16,3-4-5-16,0-2 0 15,3 1-5-15,0-1-2 16,3 3 6-16,0 2 5 16,3 3 3-16,3 5 1 15,0 3 0-15,-1 6 0 0,1 4 8 16,-3 1 5-16,0 2 2 16,-6 0 4-16,-6-2 0 15,-3 2 3-15,-6-2-8 16,-6-1-1-16,0-2-5 15,-5 0-3-15,2-3-7 16,0-2-1-16,0 0-17 16,3-3-6-16,3-3-12 15,6 0-1-15,3 1-43 16,9-4-41-16,6-1 43 16</inkml:trace>
  <inkml:trace contextRef="#ctx0" brushRef="#br0" timeOffset="212550.2695">10551 10620 204 0,'6'6'77'0,"-3"2"-60"0,9 0 2 0,-3-3-2 16,-1-3-7-16,4 1 0 15,0 0-2-15,3-1 0 16,0-2-4-16,-3-2-1 0,0-4 1 16,0 1 2-16,-3-3 1 15,-3-2-3-15,0-1-1 16,-3 1-1-16,-3-1-2 15,-6 3 1-15,-3 3-1 16,-3 2-3-16,-3 3 2 0,0 5 1 16,0 6 0-16,0 2 0 15,3 3 0-15,6 0 0 16,3 2 0-16,3-2 0 16,6 0 0-16,6-3 2 15,9-2 3-15,3-3-18 16,0-5-5-16,3-3-32 15,-1-3-12 1,4-2-28-16</inkml:trace>
  <inkml:trace contextRef="#ctx0" brushRef="#br0" timeOffset="212972.162">11128 10533 228 0,'-6'5'88'0,"3"-2"-69"0,-9 5-5 0,6-3-5 15,-2 3 1-15,-4 0 5 16,3 3-3-16,3-3-2 16,3 0-5-16,0 0-6 0,6-1-2 15,3 4 2-15,6 0 2 16,0-1 2-16,-1 3 3 0,-2-2-1 16,0 0 0-16,-6-1 1 15,-3 1 3-15,-6-3 2 16,-6 0 1-16,-2-6-6 15,-1-2-4-15,-3 0-15 16,0-2-6-16,0-1-21 16,3-2-10-16,3 2-132 31,12-5 88-31</inkml:trace>
  <inkml:trace contextRef="#ctx0" brushRef="#br0" timeOffset="213393.4498">11182 10594 200 0,'-6'16'77'0,"6"-3"-60"0,6 13-5 0,-6-12-4 15,0 2 2-15,0 2 5 16,0 3 4-16,0 0 3 16,0 1-12-16,0-4-6 0,0-2-2 15,0-3 0-15,0-5 1 16,0 0-4-16,0-5 1 15,-3-3-5-15,0-3 1 0,3-5-7 16,-3-5-1 0,0-6 7-16,0-2 2 0,3 0 0 15,0-3 2-15,0 0 1 16,0 1 2-16,6 1 1 16,0 4 3-16,3 2-3 15,0 3 0-15,3 2 1 16,0 3 2-16,2 6 1 15,-2 4 1 1,0 4 4-16,-3 4 3 0,-6 1-6 16,-3 2-1-16,-6 0-2 15,-3 0-1-15,0 1-12 16,-3-4-5-16,3-2-21 16,1-2-8-16,2-1-39 15,3-5-44-15,3 0 34 16</inkml:trace>
  <inkml:trace contextRef="#ctx0" brushRef="#br0" timeOffset="213880.0512">11319 10631 152 0,'0'3'57'0,"0"-3"-44"0,0 2 5 0,0-2 1 15,0 0-5-15,0 0 2 16,3 3 2-16,-3-3 3 0,3 5-11 16,3-2 1-16,0 2 2 0,3-2-3 15,-1-1 0-15,4-2-4 16,0 0 1-16,3 0-2 15,0-2 0-15,0-1-6 16,-3-2 1-16,0 0 2 16,-6-1 3-16,0-2-9 15,-3 3-2-15,-3-3 7 16,0 3 4-16,-6 0-11 16,-3-1-3-16,-3 4 2 15,0 2 1-15,-3 5 4 0,0 0 3 16,0 3-2-16,0 3 0 15,3-1 1 1,4 3 0-16,2-2-3 16,3 0 2-16,6-1 1 15,3 1 2-15,2-3-12 16,7 0-3-16,3-3-27 0,3-5-9 16,6-3-37-1</inkml:trace>
  <inkml:trace contextRef="#ctx0" brushRef="#br0" timeOffset="214113.9589">11587 10557 140 0,'-15'3'52'0,"6"-1"-41"0,-9 6 15 15,12 0 4-15,-3 5-6 16,0 1 0-16,0 1 0 15,3-1 2-15,3 1-14 16,3 1-2-16,6-2 0 0,3-1-4 16,6-3-1-16,3-2-16 15,3-2-7-15,0-4-31 16,-4-2-11-16,4-2-29 16</inkml:trace>
  <inkml:trace contextRef="#ctx0" brushRef="#br0" timeOffset="214261.6939">11673 10644 148 0,'-9'5'57'0,"9"-2"-44"0,3 5 10 0,-3 0 2 15,3 3-3-15,0 4-1 16,-3 4-9-16,0 0-3 0,3-4-5 16,0 1-14-16,0-5-3 15</inkml:trace>
  <inkml:trace contextRef="#ctx0" brushRef="#br0" timeOffset="214429.7653">11625 10454 220 0,'-6'-3'85'0,"12"3"-66"0,0 0-19 16,0 0-11-16,3 0-19 15,6 0-6-15,3 0-41 16,6 0-17-16</inkml:trace>
  <inkml:trace contextRef="#ctx0" brushRef="#br0" timeOffset="214639.5335">11908 10372 208 0,'-24'-8'79'0,"12"2"-61"0,-2 6-7 0,8 3-7 15,-3 2 0-15,-3 6 2 16,-3 7-2-16,0 12-1 16,0 7-1-16,3 8-2 0,6-3 1 15,3-2-1-15,3-3 2 16,0-3-12-16,0-5-6 16,0-5-49-1,3-3-48-15,-3-5 34 16</inkml:trace>
  <inkml:trace contextRef="#ctx0" brushRef="#br0" timeOffset="214911.6902">11619 10644 184 0,'3'-8'71'15,"9"3"-55"-15,9-6-16 0,-9 6-8 0,3 0 1 16,6 0 3-16,6-1-5 15,-4 1-2-15,1 0-21 16,0-1-9-16,-3 4 15 16,0-1 9-16,-4 6 46 15,-2 2 23-15,-3 6 0 16,-3 2 0-16,0 0-23 16,0 3-10-16,-3 0-11 15,0-3-6-15,0 0-1 0,0-2-10 16,0-1-4-16,0-4-84 15</inkml:trace>
  <inkml:trace contextRef="#ctx0" brushRef="#br0" timeOffset="215297.5909">11902 10536 220 0,'-9'2'85'0,"12"-2"-66"0,3 0-28 0,0 0-14 15,3 0-3-15,0 0 5 16,3 3-17-16,0 0-5 16,0 2 3-16,3 0 4 15,-1 3 22-15,1 0 13 16,0 0 33-16,0 3 14 16,-3-3-10-16,0 0-6 15,0-3-2-15,-3-3-1 0,0-2-6 16,0-2 0-16,-3-3-12 15,0-1-3-15,-1-2 0 0,-2-2-3 16,-3-1-2-16,-3 1-3 16,-2 2-1-16,-4 2-3 15,-3 6-1-15,-3 6-1 16,-3 7 2-16,3 5-1 16,3 4 2-16,3-1 1 15,6 0 2-15,6 0 3 16,6-2 2-16,0-6-26 15,6-3-11-15,3-4-41 16</inkml:trace>
  <inkml:trace contextRef="#ctx0" brushRef="#br0" timeOffset="215660.1218">12218 10615 144 0,'-21'3'55'0,"12"5"-43"0,-3 8-8 0,6-9-6 15,0 7 10-15,0-1 6 16,3 0 9-16,3 0 6 16,6 1-16-16,3-6 2 0,0-3-1 15,3-5-5-15,3-3-1 16,0-5-4-16,0-2-3 0,-4-4 0 16,1-4-1-16,-3-3 0 15,-3-6 2-15,-6-2-1 16,-3-5 2-1,-3 2 0-15,0 3 1 0,0 5 4 16,3 3 5 0,0 8-7-16,3 18-3 15,3 11-2-15,3 8 3 16,3 2 5-16,3 3-5 16,0-2-2-16,0-1-8 15,0-2-1-15,0-5-101 16,-3 2-48-1,-3-8 74-15</inkml:trace>
  <inkml:trace contextRef="#ctx0" brushRef="#br0" timeOffset="217538.5665">12852 10496 96 0,'-3'-5'35'0,"3"5"-27"0,-6 0 22 0,3 0 8 15,0 0-9-15,-3 2-5 16,-3 4-9-16,0 2-5 15,-3 2-5-15,0 6 1 0,0 3 0 16,3 2 2-16,0 0 0 16,6-3 0-16,3-2 2 15,3-2 6-15,3-4 2 16,3-2-5-16,0-3-3 16,3-5-3-16,0-2 0 15,0-6-4-15,0-3 0 16,-3-2-1-16,0-3-2 0,-3 0 1 15,-3 3-1 1,0 2 0-16,-3 3 0 0,3 3 0 16,-3 5 0-16,0 0 0 15,0 8 0-15,3 3-3 16,0 2 2-16,2 0 3 16,4 0 1-16,0-2-23 15,6 0-12-15,0-4-32 16,3-4-14-16,3-3-3 15</inkml:trace>
  <inkml:trace contextRef="#ctx0" brushRef="#br0" timeOffset="217851.0986">13066 10478 200 0,'-12'-14'74'0,"6"9"-58"0,0 2 9 0,6 3 0 16,-3 3 0-16,0 0 2 15,-3 2-10-15,0 3-3 16,0 0-8-16,0 2-4 0,3 1-1 16,3 0-1-16,0 2 0 15,6 0 0-15,3 3 2 16,0 0-1-16,0 0-1 16,0-3 3-16,-3 0 2 15,0-2 0-15,-6-1 2 16,-3-2 0-16,-6 0 3 15,0-3-5-15,-6-2-1 16,0 0-4-16,-2-3-3 16,-1 0-16-16,6-3-7 15,3 0-40-15,18 1-77 16</inkml:trace>
  <inkml:trace contextRef="#ctx0" brushRef="#br0" timeOffset="218361.6242">13685 10345 188 0,'-15'-5'71'0,"9"5"-55"0,-6 5 9 0,9 1-1 16,-6 1-10-16,1 7-1 15,-4 4-5-15,0 6-3 0,0 5-2 16,3 3 6-16,6 0 4 0,3-3-4 16,9-3-1-16,6-5 2 15,9-5 1-15,2-5-5 16,7-9-2-16,0-7 0 16,0-8 2-16,-7-6-1 15,-5-2 2 1,-3-5 0-16,-9-1 1 0,-9-2 2 15,-6-3 1-15,-6 3 1 16,-6 6 2-16,-3 1-9 16,1 7-6-16,-4 4-30 15,3 6-13-15,0 2-28 16,3 3-12-16,9 3-19 16</inkml:trace>
  <inkml:trace contextRef="#ctx0" brushRef="#br0" timeOffset="218810.6925">13810 10276 240 0,'0'0'90'0,"0"0"-70"0,6 6-9 0,0 2-9 16,0 5 7-16,0 8 6 15,-3 8 10-15,-3 6 7 16,3-1-17-16,-3-2-2 0,0-1 1 15,3-7-8-15,0-3-1 16,-3-5-5-16,0-2-1 16,0-4 5-16,0-5 2 15,0-2 0-15,0-3-1 0,0-3-8 16,3-2-2 0,0 0-5-16,3-8 1 0,3-1-6 15,0 1-3-15,3 3 5 16,-1 2 5-16,4 5 3 15,3 6 3-15,-3 2 3 16,0 5 2-16,0 4 12 16,-6-4 7-16,-3 4 6 15,-6-1 3-15,-6 0-5 16,-3 0-4-16,-6-2-10 0,-3-3-5 16,0-3-4-16,-3 0-3 15,4-2-8 1,-1-3-3-16,3-3-18 0,3 3-7 15,3-2-34-15,3-1-13 16</inkml:trace>
  <inkml:trace contextRef="#ctx0" brushRef="#br0" timeOffset="219219.2964">14179 10636 192 0,'-9'-2'74'0,"9"7"-58"0,0-5 16 16,0 0 2-16,0 0-4 16,0 0 2-16,6 0-12 15,0 0-2-15,3 0-10 16,3 0 4-16,3 0 3 0,3 0-1 16,6-3 0-16,-1 1-4 15,1-1-1-15,0 0-3 16,0 1 1-16,-3-1-4 0,-3 0-2 15,-4 1-3-15,-2-1 1 16,-3 0-26-16,-3 1-11 16,0-1-28-16,-3-2-10 15,6 2-37 1</inkml:trace>
  <inkml:trace contextRef="#ctx0" brushRef="#br0" timeOffset="219627.3436">14673 10583 144 0,'-6'3'55'0,"6"-6"-43"0,0 3 16 16,0 0 7-16,0 0 12 15,0 0 5-15,0 3-3 16,0-3-3-16,0 3-25 16,0-3-2-16,0 0 2 0,6 2-8 15,3-2-2-15,3 3-2 16,3-3 1-16,3 0-3 0,0 0-2 15,0 0-5 1,-1-3 0-16,1 3 0 16,0-2 0-16,-3 2-9 15,0-3-4-15,-3 0-20 16,3 1-8-16,-3-1-23 0,0 0-10 16,2 1-42-1</inkml:trace>
  <inkml:trace contextRef="#ctx0" brushRef="#br0" timeOffset="220013.691">15087 10578 228 0,'0'5'85'0,"0"-5"-66"0,3 0 21 0,-3 0 4 16,3 0-13-1,3 0-6-15,3 0-6 0,3 0-2 16,0-2-9-16,6-1-3 0,-1 0 1 16,4 1-3-16,0 2 0 15,-3 0-3-15,-3 0-3 16,-3 0-20-16,-3-3-10 16,0 3-36-16,0-3-16 15,2 1-26 1</inkml:trace>
  <inkml:trace contextRef="#ctx0" brushRef="#br0" timeOffset="220463.8855">15534 10586 236 0,'-9'0'88'0,"12"0"-69"0,0 0-3 16,-3 0-4-16,6 0-3 0,2 0 5 16,1 0 1-16,3 0 0 15,6 0-7-15,3 0-3 0,0-3-1 16,0 3 0-16,2 0 2 15,-5 0-3-15,0 0-2 16,-3 0-7-16,0 0-4 16,-3 0-30-16,0-2-13 15,0-1-57-15</inkml:trace>
  <inkml:trace contextRef="#ctx0" brushRef="#br0" timeOffset="220884.7811">16013 10583 236 0,'-3'3'88'0,"3"-3"-69"0,3 0 4 0,-3 0-4 16,3 3 1-16,0-1 4 15,6-2-6 1,0 0-3-16,5 0-8 0,-2 0-1 16,6 0 4-16,-3 0-6 0,3 0-2 15,3 0-1-15,-6 0-1 16,-3 0-11-16,0 0-3 16,-1 0-44-16,4 0-19 15,-3 0-35-15</inkml:trace>
  <inkml:trace contextRef="#ctx0" brushRef="#br0" timeOffset="221215.4777">16415 10581 192 0,'12'0'74'0,"-12"0"-58"0,26-6 14 0,-20 6 1 0,3 0 1 15,0 0 4 1,9 0-18-16,-3 0-6 15,6 0-7-15,-3 0-2 0,5 0 1 16,-5 0-2-16,3 0-2 16,-3 0-32-16,3-2-16 15,-6 2-69 1</inkml:trace>
  <inkml:trace contextRef="#ctx0" brushRef="#br0" timeOffset="226006.9058">17049 10565 176 0,'3'5'68'0,"0"3"-52"16,-3 8 12-16,0-5 5 0,-3 2 1 15,-3 0 1-15,-3 3-14 16,-6 0-5-16,0 0-10 16,0-3-2-16,3 0 0 0,0-2-5 15,0-3-1-15,3-3-30 16,3 0-14-16,3-5-34 16,6-5-45-1,3 0 36-15</inkml:trace>
  <inkml:trace contextRef="#ctx0" brushRef="#br0" timeOffset="226527.3973">17278 10552 184 0,'0'2'68'0,"3"1"-52"0,3 2 8 15,0 0 2-15,0 1-9 16,3-4-2-16,2 1-6 15,1 0-4-15,3-3-2 16,0 0-3-16,0-3 3 16,-3 0-2-16,0-2 2 15,-3-3-2-15,0 0-1 0,-3-2 1 16,-3 2-1-16,-9-3 0 16,-6 3-3-1,0 3 2-15,-3 2-4 16,-3 3 1-16,-3 6 4 15,3 1 2-15,1 4 0 0,2 2 1 16,6 1 0 0,3 1 3-16,3 1 3 0,6 0 2 15,3 0-8-15,6-3-3 16,6-2 1-16,-1-1 1 16,4-2-14-16,0-2-6 15,0-6-27-15,-3 0-11 16</inkml:trace>
  <inkml:trace contextRef="#ctx0" brushRef="#br0" timeOffset="226771.1114">17507 10546 180 0,'-3'8'68'0,"9"-2"-52"15,3 4-1-15,-3 1-1 0,0-1 5 16,3 6 6-16,-3 0-9 15,3-3-2-15,0 0-8 16,0-2-2-16,-4 0 0 0,4-6 4 16,-3 0 5-16,0-5-1 15,3-2 3-15,-3-4-6 16,0-4-1-16,0-4-6 16,0-1-2-16,0-4-18 15,0 1-8-15,0-4-24 16,3 4-11-16</inkml:trace>
  <inkml:trace contextRef="#ctx0" brushRef="#br0" timeOffset="227070.3708">17736 10541 188 0,'3'8'71'0,"3"0"-55"0,0-3 2 0,0 0-1 16,0-2-5-16,3-3 1 15,0 0-5-15,0 0-3 0,0-3-2 16,0 1-3-16,-3-3 1 15,-3-1-4-15,0 1 0 16,-3 0-1-16,-3 2 0 16,-3 0-6-16,-3 1-2 15,-3 2 2-15,0 2 4 0,0 4 7 16,0 2 5-16,0 2-3 16,3 1 0-16,3 2 1 15,0 0 2-15,3 3-5 16,3-3-1-16,6 1 0 15,0-4 0-15,3 1-22 16,0-3-10-16,3-3-50 16</inkml:trace>
  <inkml:trace contextRef="#ctx0" brushRef="#br0" timeOffset="227398.601">17891 10605 148 0,'3'21'55'0,"-3"-11"-43"0,0 1 10 0,0-6 1 15,0 0 0-15,0 3 3 16,0-2-14-16,0-4-7 16,0-2-3-16,-3 0 0 0,3 0 3 15,0-2-2-15,6-4-2 16,3-4-5-16,0-3-2 15,3-1-2-15,3 1 2 16,-3 3 4-16,-1 4 3 16,1 4 6-16,0 2 4 15,-3 8 0-15,0 2 1 16,3 1-9-16,-6 2-3 16,-3 0-1-16,0 0 0 15,0-2-26-15,0 0-9 0</inkml:trace>
  <inkml:trace contextRef="#ctx0" brushRef="#br0" timeOffset="227687.0043">18332 10623 160 0,'3'21'60'0,"-1"-10"-47"0,4 5 2 0,-3-8-5 15,-3 2-6-15,0 1-1 16,0-1-1-16,0-2 1 15,3 0-31-15,-3-2-11 16,0-6-26-16,3-3-12 16</inkml:trace>
  <inkml:trace contextRef="#ctx0" brushRef="#br0" timeOffset="227820.3774">18308 10456 188 0,'-3'-8'71'0,"6"6"-55"0,3-1-11 15,0 3-10-15,3-3-39 0,2 1-16 16,4-3-2 0,6-1-1-16</inkml:trace>
  <inkml:trace contextRef="#ctx0" brushRef="#br0" timeOffset="228028.6826">18590 10279 220 0,'-8'-5'85'0,"5"2"-66"0,-3-2 14 15,3 5 2-15,-3 2-7 16,-3 4-2-16,0 4-14 0,0 6-8 16,0 11-2-1,-3 10-2-15,6 2 0 0,0 6 0 0,3 0 0 16,0-5-3-16,3-3 2 16,0-8-10-16,3-2-5 15,-3-4-30-15,0-4-10 16,0-3-50-1</inkml:trace>
  <inkml:trace contextRef="#ctx0" brushRef="#br0" timeOffset="228212.2912">18340 10567 236 0,'9'-2'90'0,"3"-1"-70"0,9-2 10 0,-9 5 2 0,6 0-16 15,3-3-1-15,6 3-11 16,-1 0-5-16,4 0 0 16,-3 0-51-16,0-2-19 0,-4-4-36 15</inkml:trace>
  <inkml:trace contextRef="#ctx0" brushRef="#br0" timeOffset="228543.0067">18930 10554 156 0,'0'6'57'0,"3"-4"-44"0,0 11 18 0,0-5 8 15,0 6 0-15,-3 1 1 16,0 4-13-16,0-1-4 16,0 1-13-16,0 0-9 0,0-4-3 15,0-1-19-15,0-4-7 0,0-4-82 16,3-6-40-1,3-6 75-15</inkml:trace>
  <inkml:trace contextRef="#ctx0" brushRef="#br0" timeOffset="228692.7795">18927 10422 204 0,'-3'-5'77'0,"3"5"-60"0,3 0-7 15,0 0-6-15,-3 0-28 16,6 0-10-16,0 0-44 0,3-3-20 16</inkml:trace>
  <inkml:trace contextRef="#ctx0" brushRef="#br0" timeOffset="228889.1618">19085 10287 184 0,'0'11'71'0,"6"2"-55"0,-3 21 9 16,-3-15 1-1,0 15-11-15,0 8-3 16,-3 6-7-16,0-6-4 16,0-2 0-16,0-3-23 0,-3-5-8 15,0-3-62 1</inkml:trace>
  <inkml:trace contextRef="#ctx0" brushRef="#br0" timeOffset="229112.4767">18983 10525 176 0,'9'-3'68'0,"3"1"-52"0,6-1 21 16,-9 3 9-16,6-2-13 16,0-1-4-16,3 0-19 15,0 1-6-15,-1-1-3 16,1-2-50-16,-3-1-19 0,-3-2-34 16</inkml:trace>
  <inkml:trace contextRef="#ctx0" brushRef="#br0" timeOffset="230130.8882">19290 10544 228 0,'-18'8'88'0,"12"-3"-69"0,-9 3 17 0,9-3 3 16,-3 0-23-16,3 3-6 15,0-2-7-15,6-1-3 16,3 3 1-16,3 0-4 0,3 0 2 15,3 2 1-15,0-2 2 16,0 3 3-16,-3-1 4 16,-3-2 7-16,-6 0 4 15,-3 0-6-15,-6 0-1 16,-3-3-7-16,-6 1-2 0,-3-1-33 16,-2-2-15-16,-1-1-69 15</inkml:trace>
  <inkml:trace contextRef="#ctx0" brushRef="#br0" timeOffset="232746.1382">19573 10538 156 0,'0'6'57'0,"3"2"-44"0,3 5 12 0,3-5 4 16,-3 5-6-16,2 0 1 15,1 0-9-15,0 3-4 16,3-2-6-16,0-1-2 16,-3 0 3-16,0-2-3 0,0-3 0 15,-3-3 1-15,0 0 0 16,-6-5 6-16,3 0 6 16,0-3-4-16,0-2 1 15,-3-3-8-15,0-2-1 16,0-1 0-16,0-2 2 15,0 0-5-15,3-1-3 16,0 1 1-16,0 3 0 16,3-1-6-16,0 0 0 15,3 1-19-15,2 2-8 16,1 0-26-16,3 3-12 16,3-1-13-1</inkml:trace>
  <inkml:trace contextRef="#ctx0" brushRef="#br0" timeOffset="233118.8578">19900 10501 188 0,'-18'11'71'0,"12"-3"-55"0,-3 8-2 16,3-6-6-16,1 4 5 15,-1 4 3-15,0 1-5 16,3-4-4-16,3 1-4 15,0 0-5-15,3-3 1 0,3-2 3 0,0-3 3 16,-1-5-4-16,4-3-1 16,0-3-2-1,0-2-2-15,0-6 0 16,0-2 3-16,-3 0-2 16,-3-1 1-16,0 1 2 0,-3 3 0 15,0-1 2-15,0 6 1 16,0-1 7-16,0 6 4 15,0 6-5-15,3 2-3 16,0 5-3-16,3 0-3 16,0 0 1-16,0-2-1 15,3-1-5-15,0-2 1 16,0 0-25-16,0-2-8 0,-3-4-58 16</inkml:trace>
  <inkml:trace contextRef="#ctx0" brushRef="#br0" timeOffset="233358.978">20016 10311 184 0,'0'-11'68'0,"3"14"-52"0,3 0-1 15,-3 2-4-15,3 5 10 0,0 9 9 16,-3 7-10-1,0 11-1-15,0 3-11 16,0 2-5-16,0-2-2 0,0-3-1 0,0-5 0 16,3-3-14-16,0-3-3 15,0-4-40-15,0-6-17 16,6-9-11 0</inkml:trace>
  <inkml:trace contextRef="#ctx0" brushRef="#br0" timeOffset="233689.5265">20213 10565 160 0,'0'2'63'0,"3"1"-49"0,6 5-4 0,-6-3-3 16,3 6 9-16,0 0 9 0,-1 2-1 16,1 0 0-16,0 0-13 15,0-2-7-15,3-3 0 0,0-3-1 16,0-2 1-16,0-3-2 15,0-3 1-15,0-2-2 16,-3-3-1-16,0-5-2 16,0-3-1-16,-3 0-1 15,0 3 3-15,-3 2-2 16,0 3 1-16,0 3 0 16,0 5-2-16,3 8 7 15,0 2 3-15,3 4-3 16,0 1-2-16,0 1-5 15,5-3 0-15,-2-2-27 16,0-3-11-16,3-3-48 16</inkml:trace>
  <inkml:trace contextRef="#ctx0" brushRef="#br0" timeOffset="234065.6972">20525 10589 172 0,'0'5'66'0,"3"-2"-52"0,6 5 1 0,-3-3-4 16,3 0 8-16,0-2 7 15,3-1-7-15,0-2-3 16,3-2-9-16,3-1-5 0,-1-2-1 16,-2-3 1-16,-3 0 1 15,-3 0-4-15,-3-3-1 0,-3 3 1 16,-6-2 0-16,-6 2 1 15,-3 0 0-15,-3 3 4 16,-5 2 2 0,-1 6 2-16,0 2 0 15,0 3-2-15,6 3 1 16,3 2-4-16,3 0 0 0,6 0 3 16,6 3 1-16,3-3 1 15,6 1 0-15,3-1-4 16,6-3-3-16,3-2-11 15,-1 0-6-15,1-2-34 16,0-6-15-16,-3 0-37 16</inkml:trace>
  <inkml:trace contextRef="#ctx0" brushRef="#br0" timeOffset="234352.3114">21091 10530 220 0,'0'11'85'0,"3"2"-66"0,-3 8-1 0,3-7-3 0,-3 2-5 15,3-1 2-15,0 1-6 16,0 0-2-16,0-3-2 16,0 1-4-16,0-4-1 0,0-2-75 15,3-3-64 1,2-7 47-16</inkml:trace>
  <inkml:trace contextRef="#ctx0" brushRef="#br0" timeOffset="234534.2309">21091 10380 268 0,'0'-8'101'0,"6"5"-78"0,0 0-11 0,-3 3-9 16,3 3-14-16,0 0-3 15,3 2-67-15,-1 0-31 16,7 1 30-16,3-1 17 15</inkml:trace>
  <inkml:trace contextRef="#ctx0" brushRef="#br0" timeOffset="234818.601">21269 10459 252 0,'-14'5'93'0,"11"3"-72"0,-6-2 3 0,6-1-5 0,-3 3-6 16,0 0 2-16,-3 2-8 15,3 1-4-15,3 2-2 16,3 0-1-16,3 1 0 0,3-1-5 16,3 0 1-1,0 0 0-15,-3 0-1 16,0 1 10-16,-3-4 4 0,-3 1 11 16,-3-3 7-16,-3 0-10 15,-3 0-2-15,0-3-9 16,0 0-2-16,0-2-18 15,-3-3-7-15,3 0-43 16,3 0-19-16</inkml:trace>
  <inkml:trace contextRef="#ctx0" brushRef="#br0" timeOffset="235015.0896">21415 10673 272 0,'6'8'101'0,"-3"-5"-78"0,3 2-11 0,-3 0-11 16,-3 1 11-16,-6 2 11 16,-3 0-2-16,-3 0 0 15,-3 0-12 1,-2-1-5-16,-1 1-1 0,0-2-13 0,3-4-6 16,0 1-29-16,3-3-13 15,3-3-61 1</inkml:trace>
  <inkml:trace contextRef="#ctx0" brushRef="#br0" timeOffset="235722.9284">21796 10493 208 0,'0'-2'79'0,"0"2"-61"0,0 2 10 0,0-2 0 0,-3 3-5 15,-3 0 0-15,0 2-10 16,-3 0-5-16,1 3-5 15,-1 0-3-15,3 3 1 0,3-1-4 16,0 1 2-16,3-1-1 16,3 1 0-16,3 0 0 0,3-1 0 15,-1 1-5 1,-2-1 0-16,0 1 12 0,-3 0 8 16,-6-4 7-1,-3 1 5-15,-3 0-7 0,-2 0 0 16,-4-2-11-16,3-4-2 15,0 1-5 1,0-3-3-16,3 0-23 0,3-3-7 16,3 1-33-16,3-1-12 15,6-2-28 1</inkml:trace>
  <inkml:trace contextRef="#ctx0" brushRef="#br0" timeOffset="236091.6016">21987 10493 260 0,'-3'3'99'0,"0"-3"-77"0,0 3-2 0,3-1-7 0,-3 1-3 15,-3 5 4-15,-3 2-2 16,-3 4 1-16,-3 2-7 16,3-1-4-16,3 1-1 0,3 0-1 15,3-3 0-15,3-2 0 16,3-3 2-16,0 0-3 15,3-3 0-15,0-5-8 16,3-2-4 0,0-4-2-16,3-2 1 0,-6-2 3 15,0-3 2-15,-3-1 6 16,0 4 3-16,0-1 5 16,0 3 4-16,3 3 0 15,-3 2 0-15,3 3-3 0,0 3-1 16,0 5-1-1,3 0 0-15,-1 2-5 0,1 1 1 16,0 0-2-16,0-1-2 16,0-5-30-16,0 1-13 15,0-1-64 1</inkml:trace>
  <inkml:trace contextRef="#ctx0" brushRef="#br0" timeOffset="236305.0531">22115 10565 224 0,'-6'-5'85'0,"9"2"-66"0,0 3-6 0,-3 0-4 0,6 3 7 16,-3 2 9-16,3 0 1 15,0 3-1-15,3 3-13 16,-1-1-8-16,4 1-2 0,0-1 0 16,0-2 3-16,0 0-9 15,0 0-4-15,0-3-29 16,0-2-14-16,0-3-26 15,0-3-49 1,-1-4 32-16</inkml:trace>
  <inkml:trace contextRef="#ctx0" brushRef="#br0" timeOffset="236483.6024">22335 10522 208 0,'-3'-2'79'0,"6"7"-61"0,-3 0 1 0,0 3-3 15,-3 6 4-15,-6 7 5 16,-6 5-2-16,-6 6 0 15,1 2-12-15,-1 6 2 0,0 0 3 16,3-3-10-16,6-5-4 16,0-9-8-16,6-4-4 15,0-3-32 1,6-8-103 0</inkml:trace>
  <inkml:trace contextRef="#ctx0" brushRef="#br0" timeOffset="236680.7934">22508 10673 256 0,'3'8'96'0,"-3"0"-75"0,-3 5 17 16,-3-5 3-16,-3 3-18 15,-9 0-2-15,6-1-24 16,-9 1-8-16,-3-1-77 15,1 1-33-15,-1-3 12 16,0-3 11-16</inkml:trace>
  <inkml:trace contextRef="#ctx0" brushRef="#br0" timeOffset="238269.2324">22909 10393 184 0,'9'-11'71'0,"-6"6"-55"0,3-3 17 0,-3 5 7 15,3 1-3 1,-6-1 2-16,0-2-6 0,0 2 0 16,-6 1-19-16,3 4-1 0,-6 3 0 15,-2 9-14-15,-1 7-3 16,-3 11-1-16,0 5 2 15,6 5 2-15,3-2 3 16,12-6-6-16,3-2 1 16,6-6 3-16,6-5 4 15,2-7 8-15,4-9 2 16,0-8-3-16,3-7-1 0,-6-9-2 16,2-5 2-16,-8-5 4 15,-6-5 1-15,-6-3-2 16,-6 0 2-16,-6 0 1 15,-3 5-1-15,-3 6-5 16,-3 7-4-16,0 6-10 16,-2 2-5-1,-1 6-9-15,-3 5-3 0,9 5-20 16,3 3-7-16,6 3-9 16,6-1-3-16,3 1-35 15,9-3-52 1,3-3 43-16</inkml:trace>
  <inkml:trace contextRef="#ctx0" brushRef="#br0" timeOffset="239423.785">23225 10340 172 0,'-6'5'66'0,"6"8"-52"0,0 11 17 0,0-8 2 16,0 8-5-16,0 2-2 16,-3 6 1-16,0-5 0 15,0-1-14-15,-3-5 1 0,6-2 2 16,0-3-4-16,0-6-2 15,0-2-5-15,0-3-2 16,0-2 3-16,0-3 1 16,0 0-3-16,6-5-3 15,0-3-5-15,0-3-2 16,3 3 0-16,3-2 2 16,0 2-3-16,6 3 0 15,2 2 4-15,1 6 1 16,0 2 2-16,0 3 0 0,0 2 4 15,-6 1 2-15,-3 0 9 16,-3 2 2-16,-9 0 7 16,-6-2 2-16,-3-1-13 15,-6-2-8-15,0 0-3 16,-6-3 0-16,0-2-8 16,0 0-3-16,1-3-9 15,2 0-3-15,3 0-9 16,6-3-4-16,0 3-23 15,9-3-9-15,0-2-47 16</inkml:trace>
  <inkml:trace contextRef="#ctx0" brushRef="#br0" timeOffset="240311.0933">23624 10395 140 0,'0'-2'52'0,"0"2"-41"0,0-3 18 0,0 3 3 15,0 0-2-15,-3 0 0 16,0 0-2-16,-6 0 0 0,6 0-15 16,-6 3 5-16,-3 5 3 0,0 5-7 15,-3 6-3-15,3 4-6 16,1 12-4-16,2-4 0 16,6 4-1-16,3-3 0 15,6-1 2-15,3-4 3 16,11-6 4-16,10-8 5 15,0-7 3-15,6-9-3 16,-1-5 0-16,1-11 0 16,-3-4 2-16,-3-4 2 15,-10-7 1-15,-8-3 5 0,-9 0 5 16,-6-3-3 0,-9 6 2-16,-5 4-7 15,-4 7-3-15,-3 4-17 0,0 6-5 16,0 5-23-16,3 3-8 15,1 7-44-15,2 6-16 16,15 3-72 0</inkml:trace>
  <inkml:trace contextRef="#ctx0" brushRef="#br0" timeOffset="272064.393">945 1900 208 0,'-35'13'77'0,"23"-2"-60"0,-6-6-1 15,15 3-1-15,-9-8 0 16,3 0 5-16,0 0-4 16,0 0 1-16,0-8-10 15,0 3 2-15,3-3 2 0,-2-3-2 16,-1-8 2-16,6 1-4 16,-6-6-2-16,3-2 2 15,3-3 0-15,-6-6 1 16,6-4 0-16,3-6-7 15,6-8 0-15,9-6-1 16,9 6 2-16,8-5-1 16,13 8-1-16,5 5-2 0,1 11 1 15,0 7 1-15,2 9 0 16,1 10-3-16,-1 2 2 16,-5 6 1-16,-3 6 2 15,-10 2-1-15,-5 2 2 16,-9-2 2-16,-6 0 4 15,-6-3 0-15,3 1 2 16,-9-4-6-16,0-2-1 16,-3-2-2-16,0-17-2 0,0 6 5 15,0-11 1-15,3-2-5 16,3-9-2-16,9-4 0 16,-1-1 0-1,13-5 1-15,3 8 0 16,0 2-3-16,11 4 2 15,10 10 1-15,9-3 0 0,-4 11 0 16,1 5 2-16,-13 8-1 16,-2 0-1-16,-9 0 1 15,-7 0-1-15,-5 5 0 16,-6-5 2-16,0 0-1 16,0-5 2-16,-9 5-2 15,3-8-1-15,3-6 1 16,3 1 1-16,0 3-3 15,5-9-2-15,10 3-1 0,9 6 3 16,8 2-2-16,4 2 1 16,3 4 0-16,-1 2 0 15,-2 8 2-15,-1-3 0 16,-2 3 0 0,-6-3 2-16,-7 3 1 15,-5 5 1-15,-6-7-2 16,-6 2-2-16,-3-8 1 0,0 5 1 15,-6-5 1-15,5-5 1 16,4-1-7-16,3-2 0 16,6-10 1-16,6 5 3 15,-1-1-2-15,7 6-2 16,6-5 2-16,5 5 0 0,10 3-2 16,5 5 2-16,-2 0 1 15,-10 0 2-15,1 8-1 16,-6-3-1-16,-4 3-2 15,-8-3 1-15,-6 3 3 16,-6-2 1-16,-7-6 1 16,-2 0 2-16,0 0-1 15,0-6 0-15,0-2-1 16,6-5 0 0,6-5-5-16,5-3-1 0,10 2 1 15,3-2 0-15,-1 2-2 16,4 6 2-16,9 3-4 15,11 7 1-15,0 6 4 16,-2 2 2-16,-4 5-3 16,-2 4 1-16,-3-1 0 0,-7 0 0 15,-8-5 2-15,-7 0 1 16,-8 3-1-16,-6-9-2 16,-3 3 3-16,-3 1 0 15,-3-6-1-15,3-6 1 16,3 1-2-16,5-3-1 15,4-5-2-15,6-5 1 16,9 2 1-16,5 2 2 16,7 4-3-16,11 2 0 15,10 3-1-15,5 10-2 0,0 3 5 16,4 5 1 0,2 6-3-16,0-6-1 15,-8 0 3-15,-10 0 1 16,-8 0-3-16,-16-5 1 15,-8 3 0-15,-6-6 2 0,-6-2 3 16,-6 2 2-16,-4-5-3 16,1-5-3-16,0 2 0 15,3-7 1-15,3-4-1 16,6 1-1-16,5 0-2 16,10-8 1-16,9 2 1 15,5 1 0-15,4 5-3 16,8-1 2-16,10 6 1 15,2 8 0-15,3 3 0 0,-8 8 2 16,-10-3-3 0,-5 5-2-16,-10-3 4 0,-5-2 1 15,-9 0 0-15,-7-2-2 16,-5-1 1-16,-9-2 1 16,-3 2 1-16,3-10 1 15,6 2 0 1,-3-8 0-16,-3 3-5 0,11-5 1 15,-5 3-2-15,15-4-2 16,-6 6 0-16,14 0 3 16,-8 3 0-16,30 10 3 15,20 3-1-15,0 6-1 16,-8 4-2-16,-10-5 1 16,-5 6 3-16,-10-6 1 0,-8 0-4 15,-18-5 1-15,-7-2 0 16,-2 1 2-16,0-1 3 15,-3-6 4-15,-3 0-2 16,0 0 1-16,0-6-7 16,0-1-1-16,2-4-5 15,7 3-1 1,3-5 3-16,6-6 1 16,6 3 2-16,8 6 0 0,1-3-3 15,6-1 2-15,8 6-1 16,10 3 0-16,-1 5 2 15,0 5 2-15,-2 9-3 16,-7-1 0-16,-5 0 1 16,-9 0 0-16,-7 6 0 0,-8-6 2 15,-6-5-1-15,-6 0-1 16,-6 3 1-16,0-9-1 16,-3 3 0-16,-1-5 0 15,4-5-3-15,9 3 0 16,3-12-3-16,9 1-1 15,5 0 1-15,7 0 4 16,6 2-1-16,8 3 1 16,13 8 0-16,5 0 0 15,3 5 2-15,4 3 2 0,2 6-3 16,0-1 0 0,-2 0 1-16,-13-8 2 15,-8 3 1-15,-16-2 1 16,-11 1-2-16,-6-7-2 15,-9 0 3-15,-6 0 0 16,-7-7-1-16,1 1 1 0,-3-2-4 16,3-2 0-16,3 2-6 15,3-5 0-15,3-1 1 16,6 1 1-16,11-5 0 16,10 4 1-16,9 6 0 15,5 3 3-15,4 5 2 16,-1 0 2-16,7 8-4 15,-4 5-1-15,-2 6 1 16,-7-6 0-16,-8 6 1 0,-9-11 0 16,-10 2 2-16,-5-2 1 15,-6-3-1-15,-3-5 1 16,-3 0 0-16,0 0 3 16,0-5-5-1,2-3-3-15,4-5-2 16,6-6 3-16,3 6-5 15,6-5 2-15,5-1 2 0,10 6 1 16,3 5-2-16,5 3 2 16,7 10 1-16,-4 0 2 15,1 8-3-15,-1 9 0 16,1-4 1-16,-7 1 0 0,-5-6 0 16,-12 3 2-16,-7-6-1 15,-5 4 2-15,-6-7 2 16,-6-1 2-16,0-6-1 15,-3 0-1-15,0 0-6 16,3-6 1-16,3-7-2 16,5 0 0-16,7 0 0 15,6-8 0-15,6 2-3 16,11 6 1-16,10 0 4 16,5 7 2-16,4 6-3 15,-1 6-1-15,4 7 1 16,-1 0 0-16,1 8 1 15,-4 3 0-15,-5-3 0 16,-10-2 2-16,-8-1-3 16,-13-2 0-16,-8-3 7 0,-3-2 4 15,-9-3 1-15,-3-8 3 16,-3 5-7-16,-6-5-4 16,0-5 0-16,3 0 2 15,3-3-11-15,3 0-3 16,6 2 2-16,5-7 3 15,10 5 1-15,6 3-1 16,12-6 3-16,5 9 0 16,7-4-2-16,2 12 2 15,4-4 1-15,-1 14 0 16,1-2 0-16,-7 7 2 16,-8-3-1-16,-7 3-1 15,-11-7-2-15,-9-1 1 16,-3-3 3-16,-9 4 3 15,-3-6 0-15,-6-3 0 16,-3-2 1-16,0-3 1 0,0 0-6 16,0 0 0-16,3 0-6 15,3 0-1-15,3 0-2 16,5 0 2-16,4 5 2 16,9 0 2-16,0 8 1 15,0 9 1-15,-1 1-3 16,4 12 2-16,-3-1 1 15,-3 3 0-15,-3 3 0 16,-7-8 2-16,-5-6 1 16,-6 1 1-16,-6-1 0 0,-3-8 0 15,-5-4 2-15,-4-1 3 16,-3 0-2-16,3-5 1 16,0-3-5-16,3 1 0 15,3-4-8 1,6 4-2-16,3-1-3 15,6 3-1-15,3 0 6 0,6 5 4 16,6 11 0-16,6 2-2 16,-1 6-1-16,1 8 3 15,-3-1 0-15,-3 1 3 16,-6 0-1-16,-6-3 2 16,-9-5 0-16,-6-3 1 0,-3-3 4 15,-6-2 3-15,-3-6-6 16,3-2-1-16,0-5-2 15,3 2 1-15,3-5-2 16,3-3-1-16,4-2-2 16,2 8 1-16,2-3-4 15,7 10 1-15,3 1 2 16,6 7 1-16,0 8-4 16,3 6 1-16,0 5 2 15,0 5 3-15,-4 3-7 16,-5 0-3-16,-6 5 9 15,-6-10 4-15,-6 2 3 16,-6-5 1-16,-5-5-4 16,-4-8-1-16,-3-6-3 15,-3 1-3-15,3-11 2 0,0-3 2 16,7-3-2-16,2 4 0 16,0-12 1-16,6 9 2 15,3-6-10-15,3 8-2 16,6 3 3-16,3 3 3 15,3 5 1-15,0 2-1 16,0 6 3-16,-3 2 2 16,-3 1 2-16,-6 2 1 15,-6-3 2-15,-6-2 1 16,-9-1 3-16,-6-1 4 16,-8-4-8-16,-7-5-3 15,-9-5-2-15,4-5-1 16,-1-1 0-16,-2-4 0 15,5-6 0-15,3 5 0 16,7-5-5-16,5 2 1 16,3 4-7-16,6-1-1 0,3 3 5 15,1 3 1-15,-1-1 1 16,0 3 4-16,0 3 0 16,-3-2 3-16,-2-1 5 15,-7 5 6-15,-6-2-7 16,-9-3-1-16,-11-2-1 15,-13-6 2-15,-5-2-1 16,-6 2 2-16,-7-10-4 16,-5 0 0-16,3-3-1 15,6 0 1-15,8 0-4 16,7 2-2-16,8 4 2 16,4-1 2-16,11 3-2 0,6 0-2 15,10 5-1 1,-1 3 3-16,6 3 0 15,0 2 1-15,1 3 4 0,-4 3 2 16,-3-1 0-16,-3-2 1 16,-5 0-2-16,-13-6 2 15,-8 1-11-15,-10-8-2 16,-8-3 5-16,-4-3 2 16,-8-10 1-16,3 0-2 15,3-3 1-15,5 0-1 0,10 3-3 16,11-1 0-16,7 6 4 15,5 3 3-15,3 5-1 16,4 0-2-16,2 8-5 16,-3 5 0-16,1 6 2 15,-7-1 3-15,12-2 0 16,-20 8 2-16,14-11-4 16,-26 3 0-16,-10-3-1 15,-5-5 0 1,-3-2 2-16,2-6 2 0,-5-6-3 15,3-4 0-15,2-3-4 16,13-9-1-16,5 4-4 16,13-1 1-16,8 3 3 15,9 6 3-15,7-1 0 16,2 9 1-16,0-6 2 0,6 8 2 16,0 8-1-16,-2 0 2 15,-10 5-2-15,-6 0-1 16,-11 0 1-16,-13 0 1 15,-11-2-1-15,-13-3-1 16,-17-3 3-16,-6-5 0 16,0 0-1-16,-12-10 1 15,-3-1-4-15,6 1 0 16,9-1-4-16,8-2 1 16,13 0 0-16,9-1 2 15,11 6-1-15,13 3 1 16,8 2 4-16,6 6 1 15,4 8-1-15,2-3 1 16,3 5 0-16,-2-3 1 16,-7 1 2-16,-6 0 3 0,13-4-2 15,-46-1-2-15,-2-1 0 16,-6-2-1-16,-4-3-5 16,-5-3 1-16,98 3-9 31,-149-24 5-16,33 6 1-15,27 2 5 16,20 5 1-16,16 3-1 16,14 3-2-16,6 5 1 15,7 5-4-15,2 3 2 0,0 3 1 0,-3-1 0 16,-6 1 4 0,-5 2 2-16,-7-5-2 0,-11 0-3 15,14 0-3 1,-50-3 1-16,-7 3 3 15,-5-8 3-15,0 0-2 16,-3-8-2-16,3 3-5 0,11-3-2 16,7 0 0-16,12 0 2 15,8 0 2-15,13 3 3 16,11 0 2-16,6 2 1 16,3 3 0-16,7 3 0 15,-1-1-2-15,0 4-2 16,-3-1 1-16,-5 0 1 0,-4-2-1 15,-12-3-1-15,-8 0 1 16,-19-3-1-16,-11 1 0 16,-6-1 2-16,-21-2-1 15,-12-1 2-15,3 1-2 16,-9-3-1-16,0-2-4 16,15 2-2-1,15 0 3-15,8-3 3 16,13 3 3-16,23-8 1 0,10 6-2 15,14-1-2-15,9 3 1 16,9 0-1-16,4 3-3 16,8 5 2-16,-6-5 3 15,0 5 1-15,-3 0 3 16,-3 0 3-16,-9 5-2 16,-8-5-2-16,-7 3-2 15,-9-3-3-15,-11-3 1 0,-19-2-1 16,-2-3-3-16,0 0 2 15,-4-3 1-15,4-2 0 16,3-6-5-16,8-2-1 16,13 3 0-16,8-1 2 15,7 3-1-15,14 1 1 16,9 4-2-16,6 3 1 16,3 3 3-1,3 2 1-15,-3 3-2 0,3 0 0 16,0 0 2-16,-17 0 2 15,11 0 0-15,-36 0-1 16,-8-3-2-16,-19 1 1 16,-2-4 1-16,-1 1 2 0,25-3-1 15,-51-8-1-15,32 3 1 16,-17-19-1-16,12-5-5 16,11-5 1-16,16-6-5 15,17 9 1-15,12-6 2 16,12 8 1-16,6 8-2 15,15-1 0-15,3 9 4 16,3 3 3-16,6 2-1 16,-9 3 0-16,-3-1 1 15,-6 1 2-15,-6-5 1 16,-12-3 3-16,-6-3 1 16,-3-3 1-16,-15 1 0 15,7-6 2-15,2 3-7 16,0 5-4-16,18-2-5 15,6-1-1-15,21-12-40 16,18-14-19-16,18-16-94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4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2315 11171 116 0,'0'-6'44'0,"0"9"-35"0,0-3 16 16,0 0 6-16,0 0-4 15,0 0-1-15,0 0-12 16,0 5-4-16,3 3-6 15,-3 8 6-15,3 13 3 0,0 14 2 16,0 7 4-16,-3 5 0 16,0 12 3-16,0 17-3 15,0 4-2-15,3-6-1 0,0-11 3 16,-1-5-7 0,1-2-2-16,3-6-3 0,-6-3 0 15,3-4-2-15,0-9 0 16,0-5-3-16,-3-8-2 15,0-8-2-15,0-5-1 16,0-8-9-16,-3-3-5 16,0-5-18-16,3-5-5 15,0-5-28-15,0-4-11 16,6-2-16 0</inkml:trace>
  <inkml:trace contextRef="#ctx0" brushRef="#br0" timeOffset="1">2300 11160 168 0,'-3'-3'66'0,"6"1"-52"0,3-1 6 0,3 1-3 15,-6 2-2-15,3 0 1 16,5-3-2-16,4 3-1 16,0 0-7-16,3 0 0 0,0 0 4 15,6-3-6-15,0 1 0 16,2-1-2-16,7 0 1 16,6 1-2-16,2-1 2 15,4 3-2-15,3 0-1 16,-4 3 3-16,1-3 2 0,0 0 0 15,-1 0 2-15,1 0-2 16,6-3 2-16,2 0-2 16,1 3 0-16,2 0-6 15,-5 0 1-15,-3 0 0 16,-4 0 2-16,1-2 1 16,-1-1 3-16,7 0-5 15,3 1-1-15,2-1 0 16,1 1 2-16,-7 2-1 15,1-3-1-15,-3 0 5 16,-4 1 4-16,4-1-3 16,8-2 2-16,-2-1-3 31,3 4-3-31,11-4-1 0,-2 1 0 16,2 0-1-16,3 0 0 0,-5-3 0 15,-1 5 0-15,7 0 0 16,-7 1 2-16,-8-1 3 15,-1 0-2-15,13 1 0 16,-1-1-3-16,1 0-1 16,-4 1 1-16,-11-1 0 15,2 0 0-15,-2 1 0 16,0-1 0-16,-1 1 0 16,7 2 0-16,-1-3 0 15,1 3 0-15,-1 0-3 0,1 0 2 16,-4 0 3-16,4 0 1 15,-4-3-4 1,4 3 1-16,5-2 0 16,-2 4 0-16,-1-2 0 15,-2 0 0-15,11-2 0 0,4 2 0 16,-7-3 2 0,4 3-1-16,2 0-1 0,-5-3 1 15,-4 1-1 1,1 2 0-16,5-3-3 15,-3 3 2-15,4-3 1 16,-10 6 0-16,7-3 2 16,-10 0-1-16,13 0-1 15,-4 0 1-15,1 0-1 0,-7 0 0 0,1 0 0 16,-10 0 0-16,1 0 2 16,-9 0-1-16,-1-3-1 15,-5 3 1 1,3-2-1-16,-7-1 0 0,1 0 0 15,-6 1 4-15,-9-1 2 16,2 6-2-16,-2-3-1 16,-3 0-1-16,-6 0 1 15,0 0-2-15,-3 0-1 16,0 0 1-16,-3 0-1 16,0 2 0-16,-3 1 2 15,0 5-1-15,-3 5-3 16,0 3 1-16,-6 11 1 15,0 2 0-15,-3 13 0 16,3 3 0-16,0 3 0 0,0 15 2 16,0 40 3-1,3 8-2-15,9 3 3 0,3-16-2 16,3-19 1-16,0-7-3 16,0-11-2-16,-3 0 1 15,3-6-1-15,-4-5 2 0,-2-7-1 16,0-9-1-16,-3-7-6 15,-3-9-1-15,0-5-32 16,-3-2-14-16,0 0-83 16</inkml:trace>
  <inkml:trace contextRef="#ctx0" brushRef="#br0" timeOffset="2">2330 12412 180 0,'0'-11'68'0,"0"11"-52"0,3 0 17 0,-1 0 4 16,7 0-13-16,-6-3-1 16,6 1-7-16,3-1-2 15,6 0-8-15,3 1 3 0,6-1 1 16,8 3-1-16,13 0 2 0,6 0-2 15,5 0 0-15,4 0-5 16,-1 3-3-16,7-1 4 16,5 1 4-16,9 0-3 15,-2-1-1 1,2 1 2-16,0-3 0 0,10 0-3 16,5 3-3-16,-3-1 0 15,-3-2 1-15,7 0-1 16,5-2 2-16,-3 2-2 15,-9-3 2-15,-2 0 2 16,2 1 2-16,3 2 1 16,-6 0 2-16,-2 0-7 15,-4 0-2-15,3-3-3 16,13 0-2-16,-7 1 5 16,-3 2 1-16,-5 0-3 15,2 0 1-15,3-3 0 0,-2 3 2 16,-4 0-3-16,-6 3 0 15,1-3 1-15,2 0 0 16,9 0 0-16,18 2 2 16,-11 1-3-16,-7 0 0 15,3-3-1-15,4 2 0 16,-1 1 2-16,-12 0 2 16,-8-3-1-16,-4 0-1 15,6 0-2-15,7 0 1 16,-1 2 1-16,-6 1 2 15,-5 0-1-15,-4-1-1 16,4-2 1-16,5 3-1 16,-2-3-3-16,-7 0 2 15,-8 3 1-15,-7-3 2 0,-2 0-1 16,-7-3-1-16,-2 0 3 16,0 1 2-16,-4-1-11 15,1 0-3-15,-3 1-5 16,0-1 1-16,-1 0-20 15,-2 3-5-15,0 0-52 16,-6 3-21-16,-4-8 11 16</inkml:trace>
  <inkml:trace contextRef="#ctx0" brushRef="#br0" timeOffset="3">10929 10120 112 0,'0'-8'44'0,"0"0"-35"0,0 3 20 15,0 3 9-15,-3-1 7 16,0-2 8-16,-3-1-9 16,-3 4-5-16,-3-1-21 15,-6 3 4-15,-3 3 2 0,1 5-8 16,-4 7-2-16,-3 7-8 0,0 4-4 15,3 6-6-15,6 2 0 16,10-2 2-16,8 0 3 16,6-6-2-16,2-5-2 15,7-5 2-15,3-5 0 16,0-9-4-16,0-7-1 16,0-5 0-16,-3-4 2 15,-3-4-1-15,-7-3 1 16,-2-3 3-16,-3 0 2 15,-3 3 9-15,1 5 3 16,-4 3 2-16,0 2 4 16,0 9-9-16,3 9-3 15,0 7-4-15,3 2-3 16,0 5 1-16,3 3 1 16,6 2-1-16,3 0 2 15,-1-2-22-15,4-3-9 0,3-5-50 16,3-5-22-16,-3-8-17 15</inkml:trace>
  <inkml:trace contextRef="#ctx0" brushRef="#br0" timeOffset="4">11009 10194 252 0,'-12'3'96'0,"9"5"-75"0,6 11-3 15,0-9-8 1,0 17 25-16,0-4 13 16,0-1-26-16,3-7-11 15,-3-1-8 1,0-6-6-16,-3-6 0 0,0-7-7 16,0-6-2-16,0-7-2 0,0-6-1 15,3-10 5-15,3 5 4 16,0-1 1-16,6 9 4 15,0 3 11-15,6 7 8 16,0 6-3-16,2 7 2 16,-2 9-6-16,3 8-1 0,-3 4-6 15,-3 4-1 1,-3-1 1-16,0 1 2 0,-3-1-30 16,-1-5-10-16,1-2-107 15</inkml:trace>
  <inkml:trace contextRef="#ctx0" brushRef="#br0" timeOffset="5">11977 10118 232 0,'-21'-6'88'0,"3"4"-69"0,-3-1 0 15,12 6-7-15,-3-1-4 16,-9 9 0-16,1 10-2 16,-1 6-1-16,0 2-3 15,6 5 3-15,3 0 1 0,6 1 0 16,9-3-1-16,6-9-6 16,3-4 1-16,3-8 2 15,6-9 1-15,2-12-4 16,-2-1 1-16,0-7-2 15,-3-4 0-15,-6-4 6 0,-3 2 2 16,-3-2 9 0,-3 7 2-16,-3 3 3 0,0 6 2 15,-3-4-6 1,3 12 1-16,-3 10-12 0,3 5-6 16,0 8 1-16,6 8-1 15,3 6 1-15,3-4 0 16,2-4-29-16,4-3-10 15,3-6-45-15,3-5-16 16,3-10-5 0</inkml:trace>
  <inkml:trace contextRef="#ctx0" brushRef="#br0" timeOffset="6">12149 10171 288 0,'-27'13'107'0,"16"-11"-83"0,2 12-7 0,3-6-9 0,-3 8-11 16,-3 5 0-16,0 8-1 16,3 3 3-16,3 2 0 15,9-2 1-15,6-6 2 0,0-2-3 16,3-11-2-16,3-8 4 16,0-7 1-16,-1-14 2 15,1-8 0-15,-3-8-5 16,-3-7 1-16,-6-6 2 15,-6-6 1-15,-3-7 1 16,-3-3 0-16,0 8 2 16,3 8 3-16,0 6 11 15,0 10 5-15,0 10-9 0,4 9-4 16,-1 12-10-16,3 17-3 16,3 13 0-16,2 12 0 15,4-4-4-15,3 3 1 16,3-6-18-16,3 0-8 15,3-8-33-15,0-5-14 16,3-6-37 0</inkml:trace>
  <inkml:trace contextRef="#ctx0" brushRef="#br0" timeOffset="7">12405 10110 324 0,'-33'5'121'0,"22"8"-95"0,-10-2-8 0,9 2-11 0,-3 3-7 16,-3 5 0-16,3 6 6 16,0 4 6-16,6 6-6 15,9 3-8-15,6-6-1 0,6-4-1 16,3-7 2-16,3-7 3 16,3-10 2-16,3-17-1 15,-1-8-2-15,7-10-2 16,-12-5-1-16,-6-11 2 15,-6-3 2-15,-6-2 0 16,0-6 2-16,-3-2-4 16,-3 8-2-16,-3 8 2 15,3 7 0-15,0 11 3 16,0 11 3-16,0 13-2 16,3 19-2-16,3 13-3 0,3 15 1 15,3 1-4-15,0-1 1 16,9 1 2-16,0-6 3 15,0-5-27-15,0-2-9 16,0-9-45-16,2-7-18 16</inkml:trace>
  <inkml:trace contextRef="#ctx0" brushRef="#br0" timeOffset="8">12614 10216 192 0,'3'37'74'0,"8"-22"-58"0,-5 9 5 0,-3-10-1 0</inkml:trace>
  <inkml:trace contextRef="#ctx0" brushRef="#br0" timeOffset="9">12643 10329 375 0,'3'11'32'0,"0"-6"-15"16,-3 1-10-16,0-6-4 0,-3-3 7 15,3-8 3-15,-3-2-2 16,0-8-1-16,3 0-6 15,3-6-1-15,3 1 3 16,0 5 3-16,3 5-2 16,0 0-2-16,3 3-5 0,0 2 0 15,0 3-27-15,3 5-11 16,0 3-89 0,-1 8-46-16,1 0 85 15</inkml:trace>
  <inkml:trace contextRef="#ctx0" brushRef="#br0" timeOffset="10">12875 10261 308 0,'-17'0'115'0,"29"10"-89"0,-4-10-10 0,-5-3-9 16,6 6-5-16,3 0 1 16,-3-3 5-16,-3 0 3 15,9-6-6-15,-6 6-1 0,3-10 2 16,-3 2-3-16,3-5-2 0,-6 2-3 15,-3-7-1-15,3 4-3 16,-9-9-5 0,-6 9 1-16,0 4 3 15,-18 4 2 1,0 17 0-16,0 2 1 16,7 3 3-1,5 0-2-15,0 5-1 0,6 0 3 16,3 3 2-16,9 3-2 15,3-1 0-15,6-2-6 16,6-3-3-16,5-8-41 16,1-5-16-16</inkml:trace>
  <inkml:trace contextRef="#ctx0" brushRef="#br0" timeOffset="11">13179 10136 80 0,'-3'-18'30'0,"3"18"-24"0,6-14 13 0,-6 9 39 15,3 5-31-15,-6 0 54 16,3 3-46-16,-6-3 29 16,3 2-37-16,-6-2 3 0,-3 11-7 15,0 0-2 1,0-3-7-16,1 2-4 0,2-2-10 15,9 5 0-15,3 3-3 16,6-5-1-16,2-1 5 31,4 6-1-31,3 0 0 16,0 0 1-16,0 0 5 16,-3 0-3-16,-3 2 8 0,-9-2-4 15,-9-3-2 1,3 3-2-16,-12-5-3 0,-3-3-19 15,0-3-8-15,0 0-30 16,3-5-14-16</inkml:trace>
  <inkml:trace contextRef="#ctx0" brushRef="#br0" timeOffset="12">13423 10155 312 0,'-6'-11'115'0,"6"11"-89"0,-6 0 1 0,0 0-4 16,-3 3-15-16,-3-1 2 15,1 6-6-15,-4 3-2 16,6 0-1-16,0-1-6 16,6 3 3-16,6 3-1 15,6 0 1-15,3 3 6 16,3-1-2-16,-4 1 15 15,4-1-10-15,-6-2 8 16,-3 0 11-16,-9-5 4 16,3-1-16-16,-12-5-16 15,3 3 0-15,-8-8-36 16,5 0 21-16,-6-2-21 0,0-4-22 16,3 1-12-16,6 0-55 15</inkml:trace>
  <inkml:trace contextRef="#ctx0" brushRef="#br0" timeOffset="13">13700 10083 328 0,'0'-2'123'0,"0"2"-95"0,0 2 11 0,-3-2 1 15,3 3-24-15,-3 0-8 16,3-1-6-16,-6 1-53 16,6 0 28-16,-3-1-147 15,6 3 94-15</inkml:trace>
  <inkml:trace contextRef="#ctx0" brushRef="#br0" timeOffset="14">13688 10369 316 0,'-12'13'118'0,"12"-13"-92"0,6 6-7 0,-6-6-2 15,0 0-13-15,0 0 14 16,0 0-10-16,0-3 3 15,3 0-7-15,0-2-17 16,0 0 6-16,0-3-12 16,3 5 10-16,-3-2-2 15,3 2 7-15,-6 1 0 16,3 2 2-16,-3 2-18 0,0 3 11 0,-3 1-126 16,0-1 74-16</inkml:trace>
  <inkml:trace contextRef="#ctx0" brushRef="#br0" timeOffset="15">10607 10562 184 0,'-15'-8'68'0,"10"8"-52"0,7-2 12 0,1 4 3 16,-3-2-1-16,0 0 2 15,6 3-6-15,-6 0-4 16,6-1-12-16,0 3-2 0,6 1-1 16,6-4-3-16,0 6-1 15,9-2 3-15,3-1 3 16,5-2 2-16,4-3 1 16,6 0-4-16,-1 0-3 15,10 0 0-15,-1 2 1 16,1 4 1-16,0-6 3 15,2 0-1-15,7 0 0 16,5 0-3-16,3 0-1 16,-2 0-3-16,-1-3-2 15,-2 0 1-15,-1 3 1 16,-2 0 3-16,5 0 4 16,1 0-2-16,-10 0 1 0,-2 0-3 15,-4 0 2-15,1 0-4 16,0 0-2-16,-4-2 0 15,4-1-1-15,-7 3 0 16,4 0 2-16,0-3-3 16,-1 1 0-16,-2 2 1 15,-1 0 2-15,4-3 1 16,-3 6 1-16,-13-1 2 16,16-2 1-16,0 0-6 15,-4 0 0-15,1-2-1 0,2 2 2 16,1 0-1-16,0 0-1 15,-1-3 1-15,4 3 1 16,-9 0 3 0,2 0-2-1,-2 0 9-15,-7 0-6 16,4 0-1-16,-9 3-3 0,0-3-4 16,-4 0 1-16,-2 0-10 15,-3 0 6-15,-3 0-40 16,0 2 25-16,-3-2-84 15,-4 0 58-15</inkml:trace>
  <inkml:trace contextRef="#ctx0" brushRef="#br0" timeOffset="16">15004 9895 236 0,'-6'-15'88'0,"3"9"-69"0,-3-2 13 0,3 6 2 16,-6-1-7-16,-3 0 1 15,-6 6-6-15,-3 5-2 16,-2 5-11-16,-4 14-5 0,-6 7-3 0,3 11-1 16,3 8 0-16,7 0-5 15,11 0 1-15,6 0 0 16,12 0 2-16,6-6 5 15,8-7 3-15,16-11 2 16,15-16 2-16,2-15-1 16,-5-14 0-1,-7-5-1-15,-5-9 2 0,-6-1 1 16,-12 2 1-16,-12-8 7 16,-12 2 2-16,-12-2-4 15,-12 0 0-15,-6 3-6 16,0 2-1-16,4 8-20 15,-1 0-5-15,6 11-28 16,9 5-11-16,6 3-31 0,9 2-13 16,12 1-32-1</inkml:trace>
  <inkml:trace contextRef="#ctx0" brushRef="#br0" timeOffset="17">15316 9843 212 0,'-9'10'79'0,"12"-5"-61"0,-6 17 8 0,3-4-1 16,0 11 9-16,0 8 6 16,-3 6-8-16,0 2-2 15,3-6-17-15,0 4-6 0,0-6-2 16,3-3-3-16,0-8-2 0,0-4 3 15,-3-7 0-15,3-4 3 16,0-3 3-16,0-11 2 16,0-5-8-1,0-2-3-15,3-6-8 16,3 3 0-16,6-3-1 16,3 5 3-16,9 1 4 15,2 4 1-15,4 6-2 16,-3 6 2-16,-3 4 3 15,-4 4 3-15,-2 1 9 16,-6 4 3-16,-3 2 3 0,-6 3 2 16,-6-3-3-1,-6 0 0-15,-12-2-10 0,-12-3-3 16,-8-8-9-16,-1-3 0 16,3-3-19-16,4-2-8 15,8 0-24-15,0-2-9 16,12-1-85-1</inkml:trace>
  <inkml:trace contextRef="#ctx0" brushRef="#br0" timeOffset="18">16090 10398 264 0,'-15'0'99'0,"6"3"-77"15,9 2 7-15,0-5-1 0,3 3-8 16,3 2-2-16,6 0 1 16,3 3 2-16,3 0-11 15,9 0 3-15,14-3 3 0,16 1 1 16,2-1 1-16,4 0-7 15,-9 3-2-15,-1-2-5 16,-5-1-1-16,-4-3 3 16,-8 4 3-16,-6-4-2 0,-3 1 1 15,-6 0-7-15,-7-3-1 16,-2 0 0-16,-3-3 0 16,-3-2-22-1,-3-1-10-15,0 1-39 0,3 3-17 16,9-4-56-1</inkml:trace>
  <inkml:trace contextRef="#ctx0" brushRef="#br0" timeOffset="19">17177 10419 232 0,'-3'3'88'0,"3"-3"-69"0,6 3 17 0,-3-1 3 16,6 1-12-16,2 0 10 15,4-1-21-15,15 1 7 16,0-1-14-16,9 1 2 15,2 2-2-15,1 1-1 16,3 2-2-16,2 2 1 0,4-2-4 16,-4-3 0-1,4 1-1-15,-3-6-6 16,-7 2 2-16,-5-4-6 16,-3-1 5-16,-6-2-56 15,-7 2 32-15,-5-5-140 16,0 0 93-16</inkml:trace>
  <inkml:trace contextRef="#ctx0" brushRef="#br0" timeOffset="20">18430 10425 252 0,'-6'0'93'0,"6"0"-72"0,0 2 11 0,0-2 14 15,0 0-27-15,3 0 11 16,3 3-19-16,6 0 17 15,3-1-16-15,11 1 7 16,4-1-11-16,12 1-2 16,2 0-4-16,4-1 3 15,0 1-3-15,-4 0 1 16,-2-1-1-16,3-2-4 16,-7 0 1-16,1-2-10 15,-3 2 6-15,-4-6-45 16,-2 4 28-16,-6-6-140 15,0 3 90-15</inkml:trace>
  <inkml:trace contextRef="#ctx0" brushRef="#br0" timeOffset="21">19460 10385 232 0,'-9'0'88'0,"9"0"-69"0,3 3 22 0,-3-3 17 16,0 0-33-16,3 0 6 16,3 5-20-16,3-3 5 15,5 1-9-15,10-3 4 16,3 3-6-16,6-3 0 16,5 0-3-16,4-3-4 15,-3 3 1-15,5-5 1 16,1 5 0-16,0-3 2 15,-7 6-1-15,-2-3-1 16,-6 0 1-16,-3-3-19 16,-3 3 10-16,-4-2-65 15,-2 2 40-15,-3-3-119 16,-3 6 84-16</inkml:trace>
  <inkml:trace contextRef="#ctx0" brushRef="#br0" timeOffset="22">12753 11044 152 0,'6'-19'57'0,"-3"17"-44"0,0 4 14 0,3-2 5 0,-6 0-3 16,0 0 1 0,3 3-9-16,0 2 0 0,3 6-12 15,-3 7 6-15,0 3 2 0,0 14 2 16,-3 10 3-16,-3 5-8 15,3-2-3-15,0-6-6 16,0-5-2-16,0-5-1 16,3-3-2-16,3-5-19 15,-3-8-8-15,6-6-37 16,3-5-16-16</inkml:trace>
  <inkml:trace contextRef="#ctx0" brushRef="#br0" timeOffset="23">12980 11269 168 0,'-15'18'66'0,"12"1"-52"0,-6 10 19 15,6-16 6-15,0 6-7 0,3 4-1 16,3-2-11-16,6-2-2 15,-3-6-11-15,6-2-2 0,3-6-1 16,-1-5 0-16,1-3 2 16,0-4 1-16,-3-4 1 15,-3 0-2-15,-3-5 1 16,-9 1-2-16,-3-7 2 16,-6 4-4-16,0-1-2 15,0 6-42 1,0 5-18-16,7 0-65 15</inkml:trace>
  <inkml:trace contextRef="#ctx0" brushRef="#br0" timeOffset="24">13128 11335 188 0,'0'32'71'0,"3"-14"-55"0,0 8 6 16,0-18 2-16,3 3-2 16,0 2 4-16,3-2-8 0,0-3-3 15,3-3-8-15,0 0-1 0,3-5 4 16,0-8-8-16,0-2-1 16,-3-1-6-16,-1-5-1 15,-5 0-2-15,0 1 0 16,0-4 11-16,-6 9 7 15,0 2-6-15,3 0-5 16,0 5-2-16,12 8-1 31,-3 3 9-31,6 0 6 16,-3-3-1-16,0 1 2 16,0-4-3-16,-4-2 2 15,1 8-4-15,-3-13 1 16,-3 0 4-16,0-1 2 15,-3-1-3-15,0-7-1 0,0-2-6 16,-3 1-3-16,-3-1-9 16,0 2-3-16,-3 4-25 15,3 2-11-15,0 3-29 16,3 2-12-16,6 3-8 16</inkml:trace>
  <inkml:trace contextRef="#ctx0" brushRef="#br0" timeOffset="25">13542 11300 228 0,'-3'8'85'0,"15"0"-66"0,-6 3-1 16,0-9-6-16,0 1-2 0,3 0 4 16,0-1 1-16,0-2 0 15,3-2-7 1,0-4-5-16,0-1 0 0,-4-1 0 0,1-3 1 15,-3 0-2-15,-3-2 1 16,-3 3-9-16,-3-1-1 16,-6 3-5-16,-2 3 0 15,-4 2-1-15,0 8 3 16,-3 3 6-16,3 6 2 16,3-1 4-16,0 3 3 15,3 0 7-15,3 2 2 0,3 1-1 16,6-3 2-1,6-1-10-15,6 1-3 16,3-3-13-16,6-5-5 16,0-2-19-16,5-4-7 0,-5-7-62 15,6-3-27 1,0-5 68-16</inkml:trace>
  <inkml:trace contextRef="#ctx0" brushRef="#br0" timeOffset="26">13840 11253 268 0,'-15'-13'101'0,"6"10"-78"0,6 3 4 16,0 0-1-16,0 0-15 16,-3 3-3-16</inkml:trace>
  <inkml:trace contextRef="#ctx0" brushRef="#br0" timeOffset="27">13798 11253 460 0,'0'13'-2'0,"12"3"2"0,-3 2-1 0,6 4-2 16,-3-1 8-16,0-3 6 15,-3-2 4-15,-6 3 3 16,-3-6 7-16,-6 0 5 15,-3-5-12-15,-3 0-3 16,-3-3-7-16,0-2 0 16,0-6-23-16,3 1-7 15,3-6-27 1,3-6-9-16,3 1-2 16,9-3-12-16,0-7-4 15,12-1-14 1</inkml:trace>
  <inkml:trace contextRef="#ctx0" brushRef="#br0" timeOffset="28">14007 11073 288 0,'-3'-11'110'0,"3"11"-86"0,3 3-4 16,-3-6-9-16,3 11-5 16,0-3 3-16,0 6 5 15,-1 2 1-15,1 8-8 16,-3 11 2-16,3 8 4 0,-3 2-5 15,0 1 0-15,0-4-4 16,3-4-3-16,0-1 0 16,-3-8 1-16,0-4-25 15,3-6-10-15,-3-9-32 16,0-1-11-16</inkml:trace>
  <inkml:trace contextRef="#ctx0" brushRef="#br0" timeOffset="29">13914 11240 292 0,'-18'0'110'0,"12"0"-86"0,15-6 5 0,-6 6-3 16,0 0-2-16,6-2 3 16,3-1-1-16,3-5-1 15,3 3-14-15,6-1-9 0,3 1-4 16,-1 2-15-16,1 1-6 15,3-1-43-15,-6 6-18 0,-3-1-49 32</inkml:trace>
  <inkml:trace contextRef="#ctx0" brushRef="#br0" timeOffset="30">14274 11200 340 0,'-5'2'129'0,"7"1"-100"0,4 0-11 16,-3-1-10-16,0 4-8 16,3-1 2-16,-3 6-36 15,-3-1-17-15,3 3-84 0,3-2-36 16</inkml:trace>
  <inkml:trace contextRef="#ctx0" brushRef="#br0" timeOffset="31">14334 11494 308 0,'-18'5'115'0,"18"-8"-89"0,9 6-43 0,-3 2-26 15,0-10-77-15,6-3-30 16</inkml:trace>
  <inkml:trace contextRef="#ctx0" brushRef="#br0" timeOffset="32">16376 10996 96 0,'6'-21'35'0,"-3"10"-27"0,3-2 13 15,-6 5 7-15,3 0 6 16,-3-5 6-16,-3 2 1 16,-3 3 2-16,-3 3-24 15,-6 5 0-15,-6 8 0 0,0 8-9 16,-2 13-3-16,-4 6 2 16,0 9 2-16,6 9-2 15,3 3 2-15,12 0-2 0,12-6 0 16,9-8-1-16,12-10 2 15,9-14 1-15,8-10 1 16,1-16-2-16,3-10-1 16,-1-9-1-16,-14-7 2 15,-9-3 6-15,-12-5 2 16,-9-3-7-16,-15 0-4 16,-9 2-4-16,0 6-3 15,-3 8-15-15,-3 8-7 16,4 5-40-16,5 11-17 15,9 5-61 1</inkml:trace>
  <inkml:trace contextRef="#ctx0" brushRef="#br0" timeOffset="33">17501 10956 224 0,'-21'3'85'0,"21"0"-66"0,-9-3 8 16,0 5 0-16,0 0-16 0,-2 1-6 16,-10 4 3-16,-6 11 2 15,0 3-5-15,3 5 4 0,6 6 3 16,7 7-2-16,8 8 2 15,9 1-5-15,8-9 1 16,13-2 1-16,6-6 5 16,6-13 9-16,2-8 6 15,7-21-7-15,0-15 0 16,-13-12-7 0,4 3-8-16,-15-18-2 15,-6 3-3-15,-18-14-2 0,-9-3-15 16,-6 9-5-16,-3 7-30 15,-3 6-10-15,-3 10-88 16,6 13-39 0</inkml:trace>
  <inkml:trace contextRef="#ctx0" brushRef="#br0" timeOffset="34">18921 10975 144 0,'-24'-3'55'0,"21"-2"-43"0,-18 0 10 16,6 5 30 0,6 5-30-16,-14 3 44 15,2 3-39-15,-15 4 14 16,9 9-24-16,-8 19-5 0,5 7-4 16,12 8 2-16,6 0-3 15,9-5 1-15,12-3-5 16,9-7 5-16,15-9 4 0,8-21 3 15,1-13 3-15,9-10-4 0,-4-14 0 16,-8-13 5 15,0 5-11-31,-10-15 7 16,-5 2-8-16,-15-8 0 0,-12 2-4 16,0 12 0-16,-15-4-12 0,-6 9-7 15,1 8 9-15,2 7-33 0,-6 11-12 16,6 8-55-16,6 11-22 15,12-1 15 1</inkml:trace>
  <inkml:trace contextRef="#ctx0" brushRef="#br0" timeOffset="35">19745 10935 272 0,'-23'0'101'0,"23"0"-78"0,-27 13 2 16,15-2-5-1,3 0-13-15,-15 10-6 16,3 5-2-16,-5 14 12 15,5 2-6-15,9 9 13 16,9-4-10-16,15 3 12 16,12-2-12-16,11-8 20 0,4-8-15 0,12-17 18 15,-1-1-18-15,7-28 22 16,-4 1-20-16,-5-21 33 16,-9 2-28-16,-19-16 17 15,-5 6-21-15,-21-14-29 16,-6 12 7-16,-11-7-79 15,-1 12 47-15,-9 2-177 16,3 10 120-16</inkml:trace>
  <inkml:trace contextRef="#ctx0" brushRef="#br0" timeOffset="36">12608 11851 216 0,'-6'-3'82'0,"9"8"-64"0,-3 1 0 15,0 2-3-15,3 0 4 16,0 7 6-16,0 9-5 0,-3 5-1 16,3 8-11-16,-3 11-3 15,0 2 1-15,0-5 1 0,3 0 3 16,-3-5-5-16,2-11-1 16,1-8-4-16,0-2-1 15,-3-3 5-15,0-6 2 16,0 1 0-16,0-17 3 15,0-9-3 1,0-7-12-16,6-7-3 16,3-2-9-16,3 1-2 15,3 1-2-15,3 8 0 16,0 5 13-16,0 3 7 16,0 5 4-16,-1 5 4 15,4 9 3-15,-6 10 5 16,0 5-2-16,-6 3 3 15,-3 5-4-15,-3-3 1 16,-3-2-9-16,0-5-2 16,3-1-3-16,-3-5 0 0,0-2-29 15,0-1-14-15,0-4-41 16</inkml:trace>
  <inkml:trace contextRef="#ctx0" brushRef="#br0" timeOffset="37">12980 12136 232 0,'-3'11'88'0,"-3"-3"-69"0,6 8 2 0,0-6-5 16,-3 4 0-16,3 2 4 16,-3 2-6-1,3-2-1-15,0 0-7 16,0-3-6-16,-3-5-1 0,6-3-39 0,0-2-18 15,3-6-52 1</inkml:trace>
  <inkml:trace contextRef="#ctx0" brushRef="#br0" timeOffset="38">12971 12065 300 0,'-9'-8'112'0,"15"8"-87"0,-12 0-9 0,6 0-9 15,0 0-12-15,6-3 1 0,-6 3-3 16,12 0 2-16,0 3 3 16,2-6-41-16,4 3-18 15,6 0-46-15</inkml:trace>
  <inkml:trace contextRef="#ctx0" brushRef="#br0" timeOffset="39">13200 12060 240 0,'-15'2'90'0,"9"-4"-70"0,-6 10 2 16,9-3-6-16,-6 3 2 16,-3 5 6-16,0 8-9 15,1 6-3-15,-1 2-7 16,3 0-6-16,3-3 0 0,6-2 1 0,3-5 0 16,3-3-3-16,3-6 2 15,3-5 3-15,-1-5 1 16,1-2-8-16,-3-6-2 15,0-3 2-15,-3-2 2 16,0 0 2-16,-3 0 3 16,0-1-1-16,0 1-1 15,-3 3-2-15,0 2-1 16,0 2-1-16,0 6 3 16,3 8 0-16,6 8 1 15,3 5 2-15,0 3 1 16,0-3 12-16,0 8 7 15,-3 1 0-15,-4-7-1 16,-5-1 2-16,-3-1 0 16,-5 0-15-16,-4-5-6 0,-6-3-9 15,-3-2-1-15,0-4-18 16,-3-7-6-16,3-7-21 16,4-1-8-16,5-14-65 15</inkml:trace>
  <inkml:trace contextRef="#ctx0" brushRef="#br0" timeOffset="40">13349 11917 232 0,'-6'5'88'0,"12"-5"-69"0,-3 11 6 16,0-3-2-16,3 5-2 0,-6 8 2 15,3 8-1-15,3 8 1 16,-6 6-13-16,3-1-1 0,-6 0-2 16,3-7-1-16,0-6-1 15,-3-3-3-15,3-7 1 16,0-6-2-16,3-3 2 16,3-7-7-16,0-8-1 15,2-8-7-15,1-6 0 16,3-2 4-16,0 0 2 15,0 0 1-15,0 7 1 16,-3 4 3-16,3 7 2 16,0 11 11-16,0 8 7 15,-3 5-8-15,-1 3-1 16,-2 0-8-16,0-3-2 16,0 3 0-16,-3-8 0 15,3-1-33-15,0-7-15 0,3-5-31 16,0-8-13-16,3-11 275 15,0-5 127-15</inkml:trace>
  <inkml:trace contextRef="#ctx0" brushRef="#br0" timeOffset="41">13712 12091 264 0,'-3'-2'101'0,"3"4"-78"0,6 1-2 0,-3 2-8 16,3 3 8-16,3 3 6 15,0 0-5-15,3-1-2 16,2 1-12-16,1-1-5 0,3-2 0 16,-3-3 0-16,-3 1 1 15,3-6-2-15,-6-3 1 16,0-2 0-16,-3-3 1 16,-6-3-2-16,-3 1-2 15,-6-1-4-15,-3 1 0 16,-6 2-3-16,0 5 0 15,-6 6-1-15,4 5 2 16,-1 5 2-16,3 8-1 16,3-3 4-16,6 6 0 0,3-3-2 15,6 3 2-15,6-5 1 16,3-1 0-16,6 1-3 16,3-3 2-16,5-8-28 15,4-8-13-15,3-3-22 16,3-5-9-16,0-13-24 15</inkml:trace>
  <inkml:trace contextRef="#ctx0" brushRef="#br0" timeOffset="42">14102 12091 312 0,'-12'-7'115'0,"6"1"-89"0,-6 6 8 0,6 0-4 16,-3 3-16-1,0 2-3-15,-3 0-7 0,3 3-1 16,3 3-1-1,3 2-8-15,3 6-4 0,6 2 3 16,3 3 4-16,3 2 2 0,0-2 1 16,-3-3 0-16,-3-2 2 15,-3-3 12-15,-3 2 6 16,-9-2-4-16,-3-8 1 16,-3-3-10-16,0-5-2 15,-2 0-19-15,-1-5-5 16,-3-3-20-16,6-3-5 15,0-7-15-15,12 2-3 16,3-5-54-16</inkml:trace>
  <inkml:trace contextRef="#ctx0" brushRef="#br0" timeOffset="43">14266 11848 296 0,'0'8'110'0,"11"-5"-86"0,-14 13 0 16,3-6-6-16,3 9-2 16,0 7 2-16,-3 6-1 15,-3 10 0-15,0 6-9 16,3 2-5-16,0-2-2 0,0-9 1 16,3-2 1-16,0-7-17 0,-3-7-5 15,3-4-40-15,-3-3-16 16,0-14-52-1</inkml:trace>
  <inkml:trace contextRef="#ctx0" brushRef="#br0" timeOffset="44">14069 12049 312 0,'0'-5'118'0,"9"0"-92"0,18 2 2 0,-12 0-7 15,9 3-12-15,8-2-1 16,4 2-4-16,3 2-1 16,2 1-1-16,1-3-28 0,-3 3-10 15,-4-1-70-15,-8 3-62 16,-6-5 55 0</inkml:trace>
  <inkml:trace contextRef="#ctx0" brushRef="#br0" timeOffset="45">14581 12023 384 0,'0'-3'143'0,"3"6"-112"0,0-1 8 15,-3-2-4-15,0 0-25 16,0 6-7-16,0-1-32 15,0 0-13-15,0 0 21 0,0 6-78 0,-3 2-29 16,0 3 3 0</inkml:trace>
  <inkml:trace contextRef="#ctx0" brushRef="#br0" timeOffset="46">14572 12290 352 0,'-3'24'132'0,"0"-14"-103"0,3-7-10 0,3-3-13 16,0-3-25-16,0-2-7 15,3 0-115-15,0-9-51 16,0-1 98-16,-6-4 47 16</inkml:trace>
  <inkml:trace contextRef="#ctx0" brushRef="#br0" timeOffset="47">16287 11851 184 0,'-3'10'68'0,"3"-15"-52"0,0 10-1 16,0-5-1-16,0 0-1 16,0 0 4-16,0 0 6 15,0 0 3-15,0 0-13 16,3 0 3-16,0 0 2 0,0-5-8 16,0 0-3-16,0-9-7 15,2 1-2-15,1-3-2 16,0 0 0-16,-3 3 0 15,0 3 3-15,0 2-2 0,0 2 1 16,-3 6 0-16,3 6 0 16,0 4 4-16,3 9 1 15,0 2 5-15,-3 5 3 16,3 6-2-16,-3 0 0 16,0-3-3-16,-3 3 1 15,0-3-4-15,0 0-2 16,0-3 0-16,0-4 1 15,0-6-30-15,0-3-11 16,0-3-33-16,-3-4-12 16,0-4-9-1</inkml:trace>
  <inkml:trace contextRef="#ctx0" brushRef="#br0" timeOffset="48">16227 12139 244 0,'-6'0'93'0,"9"0"-72"0,3 0-4 0,0 0-5 0,0 3 6 16,6-3 6-16,6 0-6 16,9 0-3-16,5 2-8 15,4 1-7-15,3 0-3 0,-4-1-20 16,1-2-10-16,0 0-89 16</inkml:trace>
  <inkml:trace contextRef="#ctx0" brushRef="#br0" timeOffset="49">17555 11787 172 0,'-6'0'66'0,"6"3"-52"0,0 2 21 0,0-5 7 16,0 5-6-16,0-5-1 15</inkml:trace>
  <inkml:trace contextRef="#ctx0" brushRef="#br0" timeOffset="50">17552 11800 433 0,'6'-5'19'0,"-3"0"-4"0,3-6-11 15,0-2-5-15,2-3 2 16,-2 0 3-16,0 0-3 16,-3 3-3-16,3 3-2 15,-3 2 3-15,0 0-2 16,-3 8 1 0,6 10 2-16,0 9-3 15,0 7 0-15,0 3 6 16,0 3 5-16,0-3-6 15,0 8-1-15,-3-10 1 16,3 4-8-16,-3-1-7 16,-3-9-22-1,3-3-11-15,-3-4-46 16</inkml:trace>
  <inkml:trace contextRef="#ctx0" brushRef="#br0" timeOffset="51">17534 12060 268 0,'-6'0'101'0,"9"5"-78"0,-3-8-9 0,3 3-10 15,3 0 6-15,6-2 7 16,3-1 1-16,8 0 1 16,10 1-10-16,6-4-8 0,2 6-1 15,-2-2-2-15,-3 4 0 16,-3 4-38-16,-1-4-15 0,-5-2-66 15</inkml:trace>
  <inkml:trace contextRef="#ctx0" brushRef="#br0" timeOffset="52">18745 11827 184 0,'-3'10'68'0,"3"-7"-52"0,6 5 10 15,-6-8 1-15,0 0-4 16,0 0 0-16,6 0 1 15,-6-5 2-15,6 2-14 0,0-2-7 0,-3-3-3 16,0-3-2-16,3-2 2 16,0-3-3-16,3 0 0 15,3 3-1-15,-6 0 0 16,0 2 2-16,3 3-3 16,-3 3 2-1,-6 5-1-15,9 5 0 0,-1 11 2 16,-2 3 0-16,0 7 0 15,0 3 0-15,-6 6 2 16,0-4 3-16,0 1-2 16,0-3 0-1,3-2-1-15,0-6 1 0,-3 0-24 16,3-5-8-16,0-3-26 16,-3-2-10-16,-3-3-27 15</inkml:trace>
  <inkml:trace contextRef="#ctx0" brushRef="#br0" timeOffset="53">18713 12052 248 0,'-18'0'93'0,"15"0"-72"0,-3 0 0 16,6 0-2-16,0 0-9 0,6 2 2 16,3 1 4-16,3 2 4 15,8 1-10-15,4-4-3 0,3 1-1 16,6 0-3-16,-1-1 0 15,1 1-14-15,0-3-6 16,0-3-35-16,2 1-16 16</inkml:trace>
  <inkml:trace contextRef="#ctx0" brushRef="#br0" timeOffset="54">19763 11816 244 0,'-9'0'90'0,"21"6"-70"0,-6-12 10 0,-6 6-1 15,0 0-9-15,6-5-1 0,0-3-11 16,0-3-3-16,3-2-3 15,-3-3-2-15,0 1 1 0,0-4-1 16,0 3 2-16,0 3-1 16,-3 2-1-16,0 3-2 15,0 3 1-15,-3 2-1 0,0 9 0 16,0 4 4-16,0 11 1 16,3 11 3-16,-3 3 3 15,3-1 2-15,-3 6 1 16,-3-3-6-16,3-3-4 15,0 1-1-15,3-4-1 16,0-4-5-16,0-3 1 16,0-6-38-16,3-2-14 15,-1-5-71 1</inkml:trace>
  <inkml:trace contextRef="#ctx0" brushRef="#br0" timeOffset="55">19653 12155 252 0,'-6'0'93'0,"9"3"-72"0,18-6-4 16,-12 3-5-16,9-3 4 16,6 1 5-16,5-1 2 15,4 0 3-15,9 1-12 16,-1-1-3-1,1 3-7-15,0-3-12 16,-4 6 5-16,-5-6-55 16,-6 3 33-16,-6-2 159 15,-6 2-71-15</inkml:trace>
  <inkml:trace contextRef="#ctx0" brushRef="#br0" timeOffset="56">13444 14155 160 0,'6'-13'60'0,"-3"13"-47"0,0 3 26 0,-3-3 7 15,0 5-10-15,-3 3-3 16,3 5-6-16,-3 0 0 16,0 3-15-16,-3 5 0 0,0 3 1 0,0 3-7 15,0 2-1-15,3-5-1 16,-3-1 2-16,0-4-5 15,0-3-1-15,3-3 2 16,3-2 1-16,3-3 1 16,3-3 2-16,3-5-1 15,3-3 0-15,6-2-6 16,3-3 1-16,6 0 2 16,5 0 1-16,1 3-6 15,0 2-2-15,-6 3-20 16,-4 0-9-16,-2 0-29 15,-3-3-10-15,-6 1-36 16</inkml:trace>
  <inkml:trace contextRef="#ctx0" brushRef="#br0" timeOffset="57">13688 14184 240 0,'-3'0'90'0,"6"0"-70"0,0 16 6 0,0-11 16 16,0 19-3-1,-3 21-13-15,0 13-5 16,-3 1-13-16,0-4-3 0,0-4 1 16,3-9-3-16,0-5 0 15,3-3-6-15,-3-7 0 16,3-6-32-16,3-5-14 15,3-3-70 1</inkml:trace>
  <inkml:trace contextRef="#ctx0" brushRef="#br0" timeOffset="58">14146 14277 216 0,'-5'-5'82'0,"5"5"-64"0,3 8-4 16,2-6-6-16,-2 6 8 15,3 8 7-15,0 13 6 0,-3 8 5 16,0 6-19-16,3-4-4 0,-3-2-3 16,0-2-2-16,3-9-1 15,0 1-3-15,-3-12 1 16,-3 4-2-16,3-11 2 16,-6-3 0-16,3-5 1 15,0 3-2-15,-3-11-2 16,3-3-2-16,3-5 1 0,6 1-4 15,3-4 1 1,3 3 0-16,6 6-1 0,-1 4 4 16,1 9 2-16,3 2 0 15,-3 6-1-15,-3 2 3 16,-6 0 2-16,-3 3 4 16,-6 3 2-16,-6-3-1 15,-3-3 1-15,-6-3-4 16,-3 1-2-16,0-3-7 15,-6-5-3-15,0-3-18 16,1 0-5-16,2 0-8 16,3-6-3-16,3 4-25 15,6-4-9-15</inkml:trace>
  <inkml:trace contextRef="#ctx0" brushRef="#br0" timeOffset="59">14513 14534 260 0,'0'10'96'0,"3"-2"-75"0,0 8-1 0,-3-8-4 16,0 2-12-16,-3 6-2 16,0-2 1-16,3-1 0 15,0-3-1-15,0-2-28 0,-3-2-12 16,3 2 208-16,0-11 98 15</inkml:trace>
  <inkml:trace contextRef="#ctx0" brushRef="#br0" timeOffset="60">14483 14396 240 0,'-9'-8'90'0,"12"5"-70"0,3-5-40 16,0 6-25-16</inkml:trace>
  <inkml:trace contextRef="#ctx0" brushRef="#br0" timeOffset="61">14721 14237 248 0,'3'6'93'0,"0"1"-72"0,0 15 7 0,-3-9-2 15,0 13-8 1,0 11 0-16,-3 3-6 0,0 0 0 15,3-3-7-15,0 0-3 0,0-5-1 16,-3-1-19-16,3-7-8 16,0-3-63-1,0-5-67-15,-3-5 46 16</inkml:trace>
  <inkml:trace contextRef="#ctx0" brushRef="#br0" timeOffset="62">14551 14491 296 0,'-6'-8'112'0,"12"3"-87"0,6 0 2 15,-3 2-4 1,6-2-6-16,6-3 1 0,3 0-5 16,5 0-3-16,4 0-5 15,3 0-15-15,3 3-5 0,-1 0-40 16,1 2-16-16,0 0-56 15</inkml:trace>
  <inkml:trace contextRef="#ctx0" brushRef="#br0" timeOffset="63">15066 14449 216 0,'6'-5'82'0,"-6"5"-64"0,6 0 15 0,-6 0 4 15,0 0 3-15,0 8 5 16,-6-1-4-16,-6 7-3 16,-3-1-21-16,-2 3-12 0,2 0-7 15,3-3-2 1,3 0 0-16,9 3 3 0,6 0 0 16,6 2 5-16,3 1 5 15,2-1-3-15,-2 1 2 16,-3-3 1-16,-6 2 2 15,-6-2-5-15,-9 0-2 16,-9-3-4-16,-5-2-1 16,-7-3-48-16,0 0-21 0,0 0-86 15</inkml:trace>
  <inkml:trace contextRef="#ctx0" brushRef="#br0" timeOffset="64">15810 14208 244 0,'12'-13'93'0,"-9"5"-72"0,0 16 7 16,-3-8 18 0,0 0-10-16,-3 13-2 15,-6 0-4-15,-3 6-17 16,-5 2-1-16,-4 3 1 0,-6 0-5 16,0-1-2-16,0 1-1 0,1 0-1 15,-4 0-2-15,9-3 1 16,3-2-2-16,6-4 2 15,3 1-2-15,6 0 2 16,6-3 0-16,9 9 1 16,6 1-5-16,9 1 1 15,3-3-5-15,-1 3 1 16,1-5 2-16,-3-1 3 16,-3-2-9-16,-3-3-2 15,-4-5-28-15,-2 0-11 16,-3-2-29-16,-3-4-11 15,0-4-24 1</inkml:trace>
  <inkml:trace contextRef="#ctx0" brushRef="#br0" timeOffset="65">15712 14407 304 0,'-18'-3'115'0,"9"3"-89"0,18 3 5 16,-9-3-1-16,0 0-13 16,6 2-2-16,6-2 5 0,6 3 1 15,15-3-10 1,14 0 2-16,13-3 1 0,11 1-5 0,1-6-3 15,2 0-1-15,-2 0-1 16,-4 2-5-16,-14 4 1 16,-13-1 0-16,1 6-20 15,-12-3-7 1,-6 0-21-16,-10 2-8 16,-2 1-16-16,-12-3-8 15,-12 5-33 1</inkml:trace>
  <inkml:trace contextRef="#ctx0" brushRef="#br0" timeOffset="66">15795 14594 320 0,'-8'3'121'0,"8"-6"-95"0,3 3-2 15,-3 0-9-15,5 3-5 16,7-3 4-16,9 5 7 16,9-2 5-16,12 0-14 15,11-9-2-15,4 1 0 0,2 2-6 16,4 3-2-16,-1-2-4 16,-2 2 1-16,-7 0 1 15,-8 2 2-15,0 6-14 16,-15-5-5-16,-1-6-18 0,-11 3-7 15,-3-8-25 1,-6 6-7-16,6-4-47 16</inkml:trace>
  <inkml:trace contextRef="#ctx0" brushRef="#br0" timeOffset="67">16388 14176 180 0,'-12'-18'68'16,"12"21"-52"-16,0 2 14 0,0-8 6 0,0 8 4 16,0-5 3-16,0 6-8 15,0-6-2-15,3 2-18 16,0 1 0-16,9 2 1 16,6 3-4-16,5 5-6 15,7 3-4-15,6 0-1 0,-3 5-1 16,-1 3-3-16,4 3 0 15,-3 2 4 1,0 3 3-16,-4-3-1 16,-2-3-2-16,-3-2 0 0,-6 0 1 15,-6-3 3-15,-6 0 4 16,-6 0-4-16,-9 3-3 16,-6 0 7-1,-3 2 4-15,-3-5-4 0,-3 3-3 16,4-5-3-16,-1 2-3 15,-6 0-10 1,6-2-4 0,0-6-39-16,12 0-18 15,6-2-76 1</inkml:trace>
  <inkml:trace contextRef="#ctx0" brushRef="#br0" timeOffset="68">17153 14444 192 0,'-3'0'74'0,"0"2"-58"0,6 4 3 15,-3-1-2-15,6 5 2 16,0 6 3-16,0 8-5 16,0 5-2-16,-3 0-9 15,0 0 7-15,3 1 4 0,-3-4-7 0,0-2-3 16,-1-6-2-16,1-2-1 16,0-5 0-16,0-3 0 15,-3-3 2-15,0-5 3 16,-3-3-4-16,3-2-3 15,0-6 1-15,0-4 0 16,0-4-1-16,0-5 1 16,0-5-2-16,0-5 2 15,6-3-2-15,0 0 2 16,3 0 0-16,6 2 3 16,3 6-3-16,0 8 0 15,3 5-3-15,0 8-1 16,2 6 1-16,-5 4 0 15,3 3-18-15,-9 1-5 0,-6-1-66 16,3-2-27-16</inkml:trace>
  <inkml:trace contextRef="#ctx0" brushRef="#br0" timeOffset="69">17468 14459 228 0,'-21'8'88'0,"19"3"-69"0,-1 2 6 16,3-7 0-16,3 4-3 0,-1 1 4 16,4 2-12-16,3-2-3 15,3 2-7-15,3-8-1 0,0 0 3 16,3-5-1-16,0-2 0 15,0-4-1-15,-3-2 2 16,-7 1-3-16,1-4-2 16,-3-2 2-16,-6-1 2 15,-3 1-4-15,-6 3-1 16,-2 2 0-16,-1 5 0 16,-6 6-3-16,-3 5 0 15,0 10 2-15,0 3 0 16,0 6 1-16,7-3 2 15,5-1 1-15,6 1 1 16,9-3-5-16,2-2-1 16,7-3 1-16,3 0 2 0,3-6-11 15,3-4-3-15,3-4-27 16,-4-7-9-16,1 0-37 16</inkml:trace>
  <inkml:trace contextRef="#ctx0" brushRef="#br0" timeOffset="70">17677 14571 204 0,'-9'-3'77'0,"12"0"-60"0,-9 9 10 16,6-1 4-16,0 3-17 0,0 10-5 15,-3 1-1 1,0 5 1-16,3 2-4 0,0 6-10 0,0 5-1 16,0-5 22-16,0 2 13 15,3-5-14-15,-3-2-5 16,3-11-7-16,0 2-3 15,0-5-8-15,-3-5-3 16,0-5 4-16,-3-6 3 16,0-5 3-16,-3-5 3 15,3-8 5-15,-3-6 4 16,3-7-6-16,0 2-1 16,6-7-2-16,3 2 1 15,6 0 2-15,3 2 2 16,3-2-6-16,-1 8 0 0,4 8-3 15,-3 5 0-15,-3 5 4 16,6 11 3-16,-6 8 0 16,0 6 0-16,-9 1 3 15,-4 4 3-15,-7 2-4 16,-1 0-2-16,-6-5-2 16,-9-3 0-1,0-2-40 1,3-6-14-16,6-2-17 15</inkml:trace>
  <inkml:trace contextRef="#ctx0" brushRef="#br0" timeOffset="71">17879 14510 244 0,'0'5'90'0,"6"0"-70"0,0 6-5 0,-3 0-8 15,3 4 10-15,0 4 9 16,0-1 0-16,0 4 2 16,0-7-16-16,-3 1-2 0,0-5-3 15,0-3-1-15,0 0-1 16,3-3-3-16,-6-5 1 16,3 0 2-16,0-3 2 15,0-4-3-15,-3-7-3 16,0 1-3-16,0-3 1 15,3-2 3-15,-1-4 1 16,4 7-6-16,0 1 0 16,3 1-10-16,0 3-2 15,0 2-25-15,3 5-9 0,0 0-13 16,0 3-3-16,0 0 6 16,0 3 6-1,-3 2 32-15,0 1 50 16,-1-1 25-16,-2 3-3 15,0 2-5-15,0-2-13 16,3 0-6-16,0 0-15 16,3-3-1-16,0 1 2 0,0-6-3 15,0 0 0-15,0-3-6 16,0-2-1-16,0-3 1 0,-1-3 2 16,-5-2-3-16,0 0-2 15,-6-3 0-15,-6 0-1 16,-3 3-7-16,-2 2-3 15,-4 6-1-15,-3 5 1 16,0 8 4-16,0 5 1 16,3 3 3-16,3 8 1 15,3 0 5-15,3-1 2 16,3 1 0-16,6 0 1 16,6-5-9-16,6-1 0 15,3-5-22-15,9-5-7 16,0-5-59-16,5-3-50 15,1-8 50-15</inkml:trace>
  <inkml:trace contextRef="#ctx0" brushRef="#br0" timeOffset="72">18454 14467 316 0,'-9'-10'121'0,"6"10"-95"0,-3 0 0 16,3 0-7-16,-3 2-12 15,-3 6 1-15,0 0-5 16,0 3-2-16,3 2 0 16,6 6-4-16,3-1 0 0,6 3 2 15,0 1 0-15,0 1 1 16,0-4 0-16,-3-3 0 0,-6-3 2 16,-3 0 3-16,-3-2 2 15,-6-3-1-15,-3-3 1 16,-3-2-9-16,-3-6-3 15,0-2-24-15,4-3-9 16,2-3-18-16,9 3-5 16,0-2-53-1</inkml:trace>
  <inkml:trace contextRef="#ctx0" brushRef="#br0" timeOffset="73">18558 14549 288 0,'6'6'110'0,"0"-1"-86"0,3 3-6 0,-3-5-10 0,2-1 0 16,4-2 7-16,0 0-1 15,3-2 2-15,-3-4-9 16,0 1-4-16,-3-6-2 0,0 1 1 16,-6-3 1-16,-6-1-4 15,-3 1 1-15,-6 0-7 16,-3 5-3-16,-3 5 1 15,-3 6 3-15,4 5 1 16,-1 5 0-16,3 0 4 16,3 9 2-16,6 1 4 15,3-1 4-15,6 4-2 16,3-7-2-16,6-1-2 16,3-2-3-16,6-3-17 15,2-2-9-15,1-6-28 16,3-2-11-16,0-6-45 15</inkml:trace>
  <inkml:trace contextRef="#ctx0" brushRef="#br0" timeOffset="74">18787 14536 244 0,'-3'-2'90'0,"0"7"-70"0,3 0 4 0,0-5-5 16,0 5-6-16,0 1 2 15,0 4 1-15,-3 1 2 16,3 2-10-16,0 6 0 0,-3-11-1 15,3 0-3-15,0-3-3 0,0-8 2 32,0 3-2-32,9-18-7 15,6-9-4 1,3-2 3-16,0 3 4 16,-1 2 2-16,1 5 1 15,-3 6 6-15,0 8 6 0,0 10 0 16,0 8 1-16,-3 6-5 15,-3 5 0-15,-3 2-3 16,-3-2 2-16,0 2-6 16,0-4-3-16,0-4-21 15,-1-5-10-15,4-2-23 16,3-8-7-16,3-11-53 16</inkml:trace>
  <inkml:trace contextRef="#ctx0" brushRef="#br0" timeOffset="75">19168 14126 296 0,'3'-16'112'0,"0"19"-87"0,0-3-7 16,0 10-3-16,0 12-7 16,0 4 6-16,-3 14 6 15,-3 15-10-15,-3 6-3 0,3 0-3 16,0-3 0-16,3-7 0 15,0-6-9-15,3-8-4 16,0-6-28-16,0-7-12 16,0-5-157-1,-9-19 77-15</inkml:trace>
  <inkml:trace contextRef="#ctx0" brushRef="#br0" timeOffset="76">18921 14422 328 0,'-9'-5'123'0,"18"3"-95"0,3-4-11 16,0 4-11-16,6-6 1 15,11 0 5-15,13-3 3 16,6 1 1-16,-4 4-8 16,1 1-7-16,-3 0-4 0,-1-1-40 15,1 1-17-15,0-3-81 16</inkml:trace>
  <inkml:trace contextRef="#ctx0" brushRef="#br0" timeOffset="77">19766 14290 236 0,'3'-5'88'0,"-3"0"-69"0,-3 2 11 0,9 0 1 16,0 1-8-16,3-4 1 15,6-2-9-15,6-5-2 16,3 5-7-16,2 3-6 0,4 2-1 16,0 6-1-16,-3 2-2 15,-3 6 5-15,-7 2 1 16,-8 8 0-16,-6 6-2 16,-9 2 3-16,-9 5 2 15,-5 1 0-15,-4-4 0 16,0-2-3-16,0-2 1 0,3-6 0 15,6-5 1-15,4-5 6 16,2-1 4-16,3-2-3 16,6-3-1-16,9 1-6 15,8-1-1-15,10-2 1 16,9-1 2-16,3 1-3 16,2-1 0-16,-5 1-1 15,3 0-2-15,-9 2 3 16,-4 3 0-16,-2-5-12 15,-6-3-4-15,-3-3-16 16,-6-5-7-16,0 3-16 16,-3-1-5-16</inkml:trace>
  <inkml:trace contextRef="#ctx0" brushRef="#br0" timeOffset="78">20302 13896 288 0,'-6'-5'110'0,"3"2"-86"0,0 6-6 0,3-1-10 16,-3 4-8-16,0 4 2 0,-3 9 8 16,0-1 5-16,0 3-7 15,0 1-4-15,3-1-1 0,0-5 0 16,0-1 3-16,3-4-5 16,0 0-1-16,6-3 4 15,0-3 2-15,6-3-2 16,6-2-3-16,3 0-7 15,3 0-4-15,0 0-21 16,-1 0-7-16,-2 0-10 0,-3 0 0 16,-3 0-56-1</inkml:trace>
  <inkml:trace contextRef="#ctx0" brushRef="#br0" timeOffset="79">20427 13920 260 0,'-3'5'96'0,"3"0"-75"0,0 16 3 0,0-7-4 15,0 7 2-15,0 3 4 16,0 2-14-16,0-2-5 16,0 0-4-16,3 2-14 0,0-5-2 15,0 1-51-15,0-4-23 0,3 1-24 16</inkml:trace>
  <inkml:trace contextRef="#ctx0" brushRef="#br0" timeOffset="80">20853 14166 212 0,'-6'-13'82'0,"6"7"-64"0,3 6-7 0,0 6-6 15,0 2 10-15,3 2 7 16,-3 6 7-16,0 5 2 16,-3 11-16-16,0 13 2 0,-3 8 1 15,0 0-10-15,-3 0-2 16,0-6-11-16,3-4-2 16,0-4-31-16,0-7-13 15,0-8-7-15,0-6 0 16,0-7-32-16</inkml:trace>
  <inkml:trace contextRef="#ctx0" brushRef="#br0" timeOffset="81">20695 14422 312 0,'-3'-5'118'0,"6"0"-92"0,18-3-5 15,-9 3-9-15,6-3-6 16,2 0 1-16,7-3-3 15,3 1-3-15,0 2 0 16,-4 0-17-16,4 0-6 0,-6 0-49 16,3 0-19-16,-9 0-19 15</inkml:trace>
  <inkml:trace contextRef="#ctx0" brushRef="#br0" timeOffset="82">21046 14203 248 0,'-3'16'93'0,"9"-8"-72"0,0 13-6 0,-3-3-6 16,-3 9 7-16,0 10 7 15,-3 5 6-15,-3 1 2 16,0-4-16-16,0 1-9 0,0-6-4 16,3-7-2-16,0-6 2 15,0-5-3-15,3-3 0 16,0-2-4-16,3-14-1 0,3-8 0 15,6-2 2-15,3-3 2 16,0-5 1-16,0 0-2 16,3 0 2-16,0 2 3 15,-1 6 3-15,4 5 2 16,-6 8 3-16,0 8-1 16,0 5 2-16,0 3-4 15,-3 3-2-15,-3 2-2 16,0-5-3-16,-4 0-4 15,1-3 0-15,0 3-27 16,0-8-9-16,3 0-26 16,0-3-9-16</inkml:trace>
  <inkml:trace contextRef="#ctx0" brushRef="#br0" timeOffset="83">21380 14544 296 0,'0'8'110'0,"5"0"-86"0,-2 8-4 0,0-8-7 16,-3 2-8-16,0 1 0 16,0 2-3-16,3-5 1 15,-3 3-2-15,3-3-47 0,-3-3-19 16,0-5-53 0</inkml:trace>
  <inkml:trace contextRef="#ctx0" brushRef="#br0" timeOffset="84">21344 14375 340 0,'-9'-5'126'0,"12"5"-98"0,0 2-12 16,-3-2-13-16,0 0-6 16,6 3 1-16,0 2-9 15,0 0-5-15,3 3 8 16,3 0-36-16,-1 0-12 0,1 0-62 15</inkml:trace>
  <inkml:trace contextRef="#ctx0" brushRef="#br0" timeOffset="85">21463 14579 248 0,'-3'31'93'0,"3"-20"-72"0,3 10 5 0,0-16-1 16,-3 3-10-16,3 0 2 15,-3-2-1-15,0-1-1 16,0-5-7-16,0 0-1 0,3 0 3 15,0-5-8-15,3-6-1 16,-3-2-1-16,3-6 0 16,3-2 0-16,0-3 0 15,-1 3 0-15,7 3 2 16,-3 4 1-16,6 4 3 16,-3 4-1-16,0 9 2 15,0 5-2-15,0 3 2 0,-3 2-2 16,-4 0 2-16,-2 0 0 15,0 3 1-15,-6-3-15 16,3-2-6-16,0-3-22 16,3 2-8-16,0-4-12 15,0 2-6-15,3-3-33 16,6-5-33 0,0-3 50-16</inkml:trace>
  <inkml:trace contextRef="#ctx0" brushRef="#br0" timeOffset="86">21859 14473 320 0,'-12'-8'121'0,"12"5"-95"0,-12 6-2 0,9-1-6 15,-6 6-14 1,-3 3 0-16,-3 2 0 0,-3 6 2 16,4-1-3-16,2 1-4 0,6-1 0 15,3-2 3-15,3 0 1 16,6-3-1-16,3-5-2 15,-1-3 1-15,4-5-1 16,3-2-7-16,0-6-3 16,-3-3 1-16,0-2 0 15,-3-3 3-15,-3 3 4 16,3-3-4-16,-3 6 2 16,-3-1-3-16,0 6 0 15,0 2 4-15,3 11-6 16,0 8 2-1,2 8 7-15,1 2 5 16,0 6 11-16,-3 0 5 16,-3-1 0-16,-6 1-1 0,-6 0-6 15,-6-3-4-15,-5-3-10 16,-7-4-2-16,0-7 9 16,0-7 4-16,-2-5-24 15,2-6-11-15,0-5-21 16,0-5-10-16,3-3-63 15,12-2-44 1,6-6 70-16</inkml:trace>
  <inkml:trace contextRef="#ctx0" brushRef="#br0" timeOffset="87">22139 14393 300 0,'-6'-2'112'0,"6"4"-87"0,-6 1 15 0,3 0 1 16,-3 2-12-16,-6 0-2 15,-3 3-15-15,3 0-8 16,0 3-2-16,6 5-7 0,3 2-1 0,9 1-6 15,6 4 0 1,3-1 4-16,0 1 4 0,0 1 1 16,-3 0 1-16,-6-5 4 15,-6-4 3-15,-6-1 2 16,-6-1 1-16,-9-5-7 16,-3 0 0-16,-3-8-28 15,-3 2-9-15,1 1-46 16,2 0-20-16</inkml:trace>
  <inkml:trace contextRef="#ctx0" brushRef="#br0" timeOffset="88">20939 14840 192 0,'-24'0'74'0,"15"0"-58"0,-6 0 25 0,12 3 6 16,-3 0-4-16,0-1 1 0,4 1-15 16,-1 0-6-16,3-1-13 15,5 4-6-15,4-1-1 0,9 0 0 16,9 1 1-16,15-1 4 16,8-3 5-16,19-2-1 15,20-2 1-15,9 2-10 16,9 2-1-16,13-2 0 15,2 6 3-15,-12 2 4 16,0 2 5-16,-3 1 3 16,-12-3 2-16,-14 0-4 15,-16-3 1-15,-11 0-7 16,-13-2-3-16,-11-3-1 16,-9-3-1-16,-6 1-16 15,-6-4-6-15,-3-4-42 16,-6 2-18-16,-6 0-90 15</inkml:trace>
  <inkml:trace contextRef="#ctx0" brushRef="#br0" timeOffset="89">10965 15970 228 0,'-12'-2'85'0,"12"-1"-66"0,0 0-6 16,3 9 22-16,0 4-4 16,3 1 0-16,-1 7 1 15,1 9-18-15,-3 18-4 0,0 2 1 16,-3 4-7-16,0-6 0 15,0-3-2-15,0-5-2 16,0-5-2-16,0-11 1 16,0 0-10-16,0-2-3 15,0-6-17-15,0-3-6 16,3-2-13-16,0-8-6 16,3-5-45-16</inkml:trace>
  <inkml:trace contextRef="#ctx0" brushRef="#br0" timeOffset="90">11209 15994 276 0,'-3'-8'104'0,"3"13"-81"0,-3 1-6 16,3 4-3-1,0 14 5-15,3 5-2 16,-3 11 3-16,3 5-11 15,0 3-3-15,0 2 0 0,0 0-3 16,0-8-2-16,2-5-7 0,-2-10-1 16,0-1-43-1,3-7-17-15,-3-11-56 16</inkml:trace>
  <inkml:trace contextRef="#ctx0" brushRef="#br0" timeOffset="91">10941 16240 320 0,'-12'-3'121'0,"15"3"-95"0,9 0-8 0,-3 3-11 16,3-3-3-16,5 0 2 15,10-3-5-15,9 1 0 0,0-3-1 16,-1 5-29-16,7-3-13 0,-3 0-88 15</inkml:trace>
  <inkml:trace contextRef="#ctx0" brushRef="#br0" timeOffset="92">11351 16301 252 0,'-14'8'93'0,"14"-8"-72"0,3 5-4 16,0 1-5-16,3 1 6 16,-1-1 8-16,4-1-4 15,0-2-1-15,9 5-12 16,0-6-3-16,3-2-2 0,0-5-2 0,3-3-2 16,-4-3 1-16,-2 4-1 15,-9-4-3-15,-3 0 2 16,-9-2-1-16,-3 3 0 15,-6 2-5-15,-6 2 0 16,-5 1 1-16,-1 10 1 16,0 1 3-16,0 4 3 15,0 1 0-15,6 7-1 16,4 1 1-16,5 5 1 16,6-3 1-16,6 0 3 15,6 0-1-15,5-8 0 0,7 6-1 16,3-6 0-16,6-5-22 15,3-5-10 1,2-6-41-16,-2-10-16 0,-3 0-20 31</inkml:trace>
  <inkml:trace contextRef="#ctx0" brushRef="#br0" timeOffset="93">11646 16293 248 0,'-9'8'93'0,"15"0"-72"0,0 10 3 15,0-4-5-15,-3 4-1 16,3 1 3-16,0-1-2 0,-3-2 0 16,0 3-10-16,3-3-3 0,-3-11-2 15,3 5-2-15,-6-10 1 16,3 0 2-16,0-5 2 16,0-8-3-16,0-8-3 15,0-3-3-15,3 5-1 16,0-2 2-16,3 3 2 15,-1 2-2-15,1 3-2 16,3 2-31-16,0 3-15 16,3 3-4-16,0-1 2 15,3 1 4-15,-3 3 4 16,3-1 19-16,-7 3 12 16,1 3 34-16,3 2 16 15,0 3 5-15,-3 0 2 0,3 2-12 16,-3-2-5-16,3-2-12 15,0-1-3-15,-1-3-3 16,1-2-1-16,-3-2-3 16,-3-3 1-16,0-6-4 15,-3 0 0-15,-9 1 1 16,0-3 0-16,-3 2-7 16,-6 0-2-16,-3 1-3 15,-5 7 0-15,-4 6 2 16,0 5 2-16,0 2 4 15,3 6 2-15,3 0 4 16,4 3 3-16,5 2 0 16,6 0 2-16,3-3-6 15,9 4-1-15,5-4-4 16,7-5-1-16,6 9-15 16,0-9-4-16,3-3-43 0,-1-4-19 15</inkml:trace>
  <inkml:trace contextRef="#ctx0" brushRef="#br0" timeOffset="94">12191 16476 312 0,'-3'5'115'0,"3"-2"-89"0,3 10-8 0,-3-5-9 16,-3 2-7-16,-3 4 1 15,-3 1-6-15,-3 1 0 16,-6 0-92-16,-6-3-38 0</inkml:trace>
  <inkml:trace contextRef="#ctx0" brushRef="#br0" timeOffset="95">12643 16322 192 0,'-6'5'71'0,"6"-5"-55"0,-3 11 4 0,6-8-2 15,0 5 4-15,0-3 4 16,3 3-1-16,3 0 0 16,6-3-14-16,6-2 0 0,3-3 0 15,3-3-9-15,-1 0 0 16,-2 1 0-16,-3-6 3 15,0 0-2-15,-6 0-2 16,-6 0 0-16,-3-3-1 16,-6-2-5-16,-6 5-1 0,-3-2-2 15,-3-1 2-15,-6 3 2 16,-3 3 2-16,0 2 1 16,0 3 1-16,-2 6 2 15,2 4 3-15,0 6 2 16,3 3 3-16,6-4-3 15,9 12-2 1,6-3 0-16,9-1-3 16,9-1-2-16,6-4-4 15,2-2-2-15,4-8-39 16,3-3-15-16</inkml:trace>
  <inkml:trace contextRef="#ctx0" brushRef="#br0" timeOffset="96">13030 16216 276 0,'-24'-5'104'0,"13"8"-81"0,-7 5-4 0,12-3-8 16,-6 8-3-16,0 3 3 16,0 3-2-16,0 2 0 15,6-3-5-15,6 9-3 0,3-9 2 16,6 1-4-16,3-6-2 15,3-5-5-15,3 2-2 16,0-10-4-16,-4-2 1 0,1-6 2 16,-3 3 2-16,0-9 3 15,-6 1 2 1,-3 0 8-16,-3 0 5 0,0-1 4 16,-3 9 5-16,3-3-4 15,-3 8 0-15,3 8-8 16,0-3-4-16,3 14-1 15,0-1-1 1,3-2-3-16,3 3 2 0,3-6-10 16,6 0-3-16,3 1-37 15,2-6-14-15,4-8-44 16</inkml:trace>
  <inkml:trace contextRef="#ctx0" brushRef="#br0" timeOffset="97">13396 16237 268 0,'-20'-7'101'0,"8"7"-78"0,-6 0 0 0,12 7-4 15,-3-1-9-15,-3 7 0 16,0 3-6-16,0 0-1 16,0 5-1-16,6-3-4 0,6 9 1 15,6-6 1-15,12-2 0 16,0-4-3-16,6-1 2 15,0-6-17-15,2-3-5 16,1-2-7-16,-3-17 1 16,0-2-39-1</inkml:trace>
  <inkml:trace contextRef="#ctx0" brushRef="#br0" timeOffset="98">13501 16007 192 0,'0'11'74'0,"3"5"-58"0,2 16 9 16,-2-11 2-16,0 10 1 15,0 9 3-15,0 5-5 16,-6-5-2-16,3-1-13 16,0-1-7-16,0-12 0 0,0-5-3 15,0-5 2-15,3-5-2 16,0-9-1-16,3-7-4 15,3-8 0-15,3-3-9 16,6-5-2-16,3 5 8 16,3 0 6-16,-1 8 1 0,4 8 3 15,0 8 2-15,-3 5 4 16,-3 6-2-16,-3 2 1 16,-4-3-25-16,1 1-8 15,3-6-96 1</inkml:trace>
  <inkml:trace contextRef="#ctx0" brushRef="#br0" timeOffset="99">14447 16182 236 0,'-27'5'88'0,"15"3"-69"0,-5 13-7 0,11-7-7 15,-3 4-3-15,3 6 3 16,-3 5 4-16,3-3 5 15,3 6-8-15,6-8 3 0,3 0 2 16,3-6-6-16,3-4-3 16,3-6-1-16,2-11-1 15,4-5-11-15,0-11-5 16,-3 1 3-16,-3-3 3 16,-6-3 6-16,-3-3 2 0,0 9 10 15,-3 2 5-15,0 5 7 16,-3 4 4-16,0 4-8 15,3 8-2-15,0 6-6 16,2 2-3-16,1 0-2 16,3 8-3-16,3-2-6 15,0-3-4-15,3-3-30 16,3 0-13-16,0-5-64 16</inkml:trace>
  <inkml:trace contextRef="#ctx0" brushRef="#br0" timeOffset="100">14822 16179 260 0,'-15'-10'96'0,"9"10"-75"0,-9 2-1 0,9 4-7 16,-5 2-12-16,-1 5 0 16,-3 5-1-16,0 6 2 15,3 3-1-15,0-1 4 0,6-5 4 16,6 3-5-16,3-8 0 15,6 2-2-15,3-7 1 16,0-8-2-16,0-6-1 16,3-8 1-16,-3-7 1 15,-1-9 1-15,-2 1 1 16,0-6-5-16,-6-2 1 0,0-1-2 16,-3-2 0-1,-3 6 0-15,3-1 0 0,0 8 6 16,-3 8 2-16,0 8 0 15,3 3 1-15,0 16-4 16,0 4-2-16,3 12 0 16,3 5-1-16,0 10 0 15,3-5 0-15,0-5-20 16,3 2-9-16,3-10-25 16,3-3-11-16,0-8-36 15</inkml:trace>
  <inkml:trace contextRef="#ctx0" brushRef="#br0" timeOffset="101">15132 16185 296 0,'-27'-6'112'0,"12"9"-87"0,-9 10-7 0,12-5-7 15,-3 11-12-15,-2 2 0 16,2 8 7-16,0 0 4 15,6-3-5-15,6 1-1 16,6-9 0-16,6-4-2 0,6-1-2 16,3-5 1-16,-1-11-1 15,1-7-3-15,3-6 2 16,0-8-1-16,-3-3 0 16,-3-7 0-16,0-6 0 15,-1 1 2-15,-8-4 0 0,0 12 2 16,-9-12 1-16,0 9 10 15,0 5 3-15,0 13-7 16,0 5-3-16,1 11-4 16,-1 19-2-16,3 18 1 15,0 16-1-15,3 5-3 16,-1-2 2-16,7-1-1 16,3-5 0-16,3-10-33 15,0-6-17-15,6-7-81 16</inkml:trace>
  <inkml:trace contextRef="#ctx0" brushRef="#br0" timeOffset="102">15328 16193 268 0,'-3'7'101'0,"3"7"-78"0,6 15-7 15,-3-11-6-15,0 1 2 0,0 2 4 16,0 3 4-16,0-8 2 16,0 5-12-16,0-8-3 0,0-2-1 15,-3-3-1-15,0-8 0 16,0-3 3-16,0-2 3 15,0-6-4-15,0-5-2 16,6-5 2-16,0-3 0 16,3 3-3-16,6 0-3 15,3 0-3-15,5 5-1 16,1 5-1-16,0 3 3 16,3 6-29-16,0 2-9 15,-4 2-34-15,4-2-11 16,-6 0-31-16</inkml:trace>
  <inkml:trace contextRef="#ctx0" brushRef="#br0" timeOffset="103">15668 16264 168 0,'-6'-11'66'0,"6"14"-52"0,-3 2 23 0,3-5 6 16,3 6-10-16,0-1-2 16,2 3-7-16,4 0-1 0,3 5-12 15,0-5-4-15,3-3-3 0,3 1-2 16,-3-6 1-16,3-6 0 16,-3-7 1-16,-4 0-5 15,-2 0-1-15,-3-6-2 16,-6 6 3-16,-6 0 2 15,-5-1 2-15,-4 9-1 16,-3 2-2-16,-3 3 5 16,0 8 1-16,-3 6-2 15,3 4-1-15,4 3-1 16,2 3 1-16,9-3 4 16,6 6 4-16,9-4-6 0,6-1-1 15,2-9-7-15,7 0 0 16,3-2-26-16,6-3-8 15,0 0-27 1,-1-16-10-16,1-3-32 16</inkml:trace>
  <inkml:trace contextRef="#ctx0" brushRef="#br0" timeOffset="104">16010 16203 228 0,'-12'-5'88'15,"9"5"-69"-15,0-3-5 0,0 8 21 16,-3-2-4-16,0 2 2 16,3 1 0-16,0-4-18 15,0 6-2-15,3-2-2 0,3 4-6 16,6 1-3-16,0-1-4 16,0 4 1-16,0-1 3 15,0 0 1-15,-3 0 1 16,-3 0 0-16,-3 6 4 15,-6-3 3-15,0-3-4 16,-3-2-2-16,-3-1 0 16,-3-2-1-16,0-3-9 15,0-2-2-15,3 2-12 16,0-5-3-16,4-5-19 16,5 5-7-16,3 0-7 15,6-5-4-15,2-6-44 16</inkml:trace>
  <inkml:trace contextRef="#ctx0" brushRef="#br0" timeOffset="105">16138 16227 288 0,'3'-11'107'0,"-3"17"-83"0,0-12 6 0,0 6-3 16,0 0-4-16,-3 6 3 15,3-1-10-15,-3-2-4 16,3 4-7-16,0-1-4 0,3 2 2 15,3 2-7-15,0 4-1 16,3-1 2-16,0 0 1 0,-1 0 4 16,1 6 1-16,-3-1 3 15,-6-5 3 1,0 1 0-16,-6-1 0 0,0 0-3 16,-8-5 1-16,-1 0-11 15,0-3-4-15,0-5-25 16,3-2-9-16,3-9-64 15,9-2-29-15,9-8 24 16</inkml:trace>
  <inkml:trace contextRef="#ctx0" brushRef="#br0" timeOffset="106">16793 16359 4 0,'0'-5'0'0</inkml:trace>
  <inkml:trace contextRef="#ctx0" brushRef="#br0" timeOffset="107">16822 16240 244 0,'-3'-10'90'0,"6"10"-70"0,0 0 6 16,0 7-1-16,0-1-5 15,3 7 0-15,0 6-4 16,0 2-2-16,-3 3-8 16,0-3 5-16,0 0 4 0,0-5-9 15,0-3-4 1,-3-5 1-16,0 5-2 16,3-8 2-16,-3-5 0 15,3-5 3-15,0-3-5 0,0-2-1 16,3-4 2-16,0-2 1 15,3-2 1-15,0-1 0 16,3 4-2-16,0-1-2 16,-1 2-21-16,7 1-9 15,0 5-12-15,3 3-3 16,-3 2-18-16,0 1-8 16,-3 2 8-1,0 5 27-15,-4 3 45 16,-2 3 28-16,0 2 16 15,-3 0-5-15,0 8-4 16,0-5-10-16,0-3-1 16,3-2-19-16,0-1 3 0,0-4 1 0,0-4-4 15,3-4 0 1,0-4-6-16,0-2 0 16,-1-2-5-16,1-3-2 0,-3-3-5 15,0 0 0-15,-9 0-3 16,-9 0 2-16,6 3-4 15,-9 5-1-15,-2 5 5 16,-4 6 4-16,0 5 2 16,0 5 2-16,0 8-4 15,6 1 0-15,6-4 1 16,3 3 0-16,3-2-3 16,12-1 2-16,3-2-19 0,9-3-7 15,6 1-24-15,2-6-10 16,7-8-44-1</inkml:trace>
  <inkml:trace contextRef="#ctx0" brushRef="#br0" timeOffset="108">17587 16039 288 0,'-17'-32'107'0,"8"27"-83"0,-9-11 13 0,6 13 1 16,-3 3-18-16,0 0-6 15,0 0-11-15,0 6-2 0,3 4-1 16,3 4 2-16,1 7 1 16,2 18-1-16,3 6-2 0,0 11 1 15,0-3 1-15,3-3-1 16,0-2 2-16,0-11-20 16,6 0-8-16,-3-5-16 15,0-3-5-15,0-8-28 16,0-11-65-1</inkml:trace>
  <inkml:trace contextRef="#ctx0" brushRef="#br0" timeOffset="109">17284 16267 328 0,'-9'5'123'0,"12"-8"-95"0,0 1-22 0,3-1-14 16,6-5-2-16,6 5 4 15,2-2 3-15,4 0 1 16,6 2 2-16,0 6-11 0,-4 2-3 16,1 3-20-16,-3 5-5 15,-3 0 15-15,-3 1 11 16,-3 2 18-16,-3-6 6 16,-1-5 13-16,-2 6 5 15,0-3 0-15,3-8 9 16,-3-5-15-1,0 2-10-15,0-8-6 0,-3 4-4 16,0-4-3 0,-6 3-4-16,0-5 0 15,0 5 0-15,-6 3-1 16,-3-1-3-16,-3 6-2 0,0 6 9 16,0-1 5-16,0 3-4 15,1 5-1-15,5 0 2 16,0 11 3-16,3-3 1 15,6-2 2-15,3 2-4 16,3-3-2-16,2 1-7 16,4-6-1-16,3-5-28 15,3-3-9-15,0-2-27 16,-3-6-7-16,0-7-12 16</inkml:trace>
  <inkml:trace contextRef="#ctx0" brushRef="#br0" timeOffset="110">17763 16367 216 0,'-3'5'82'0,"3"-10"-64"0,3 18-2 0,0-7-5 16,0 2 9-16,3 2 10 15,-3-2-12-15,0 3-2 16,-3-9-10-16,3 9 5 0,-3-8 2 16,0-3 0-16,0 0 2 15,0 0 1-15,3 0-1 16,0-8-7-16,3-3-3 15,0 0-3-15,0 1 1 16,0-3 0-16,6-1 1 16,-1 1-5-16,1 0 1 15,0 0-11-15,3 0-3 0,-3-1-31 16,3 4-10-16,3 2-36 16,0 0-52-1,2 0 39-15</inkml:trace>
  <inkml:trace contextRef="#ctx0" brushRef="#br0" timeOffset="111">18052 16261 264 0,'-6'6'99'0,"0"-1"-77"0,-3 3 15 16,3 0 3-16,0-3-18 15,0-2-2-15,-6 2-8 16,6 0-2-16,0 3-6 16,3-2-3-16,6 7 2 15,6 0 0-15,6 3-1 16,-6 0-2-16,-3 0-2 0,0-1 1 15,-6-1 7-15,-6 2 6 16,0-3-2-16,-9-3 0 16,3-2-11-16,-3-5-4 15,3-3-19-15,-2-3-10 16,-1-5-42-16,12-5-18 16,6-13-24-1</inkml:trace>
  <inkml:trace contextRef="#ctx0" brushRef="#br0" timeOffset="112">18579 16021 276 0,'0'5'104'0,"3"-5"-81"0,3 5-6 16,-4 3-9-16,4 5-4 15,0 11 5-15,-3 13 8 16,-3 8 7-16,-3 11-13 15,0-9 3-15,0 1 0 0,0-3-7 0,3-3-2 16,0-2-36 0,-3-8-14-16,1-6-33 15,-1-5-11-15,0-5-15 16</inkml:trace>
  <inkml:trace contextRef="#ctx0" brushRef="#br0" timeOffset="113">18468 16267 376 0,'-17'2'143'0,"14"-4"-112"0,6-1-12 0,3 0-15 0,-1-2-7 15,7 5 1-15,6-5-3 16,3-3-1-16,3 8 3 16,3-3-8-16,2 3-2 0,1 0-20 15,3 3-8-15,-3 5-12 16,-6-3-3-16,-4 6 29 15,-5-1 12 1,-6 1 30-16,-3 10 13 0,-6-3 2 16,0 6 2-16,0 3-12 15,0 2-4-15,3 0-1 16,6-3 1-16,6-4-3 16,6-4 2-16,0-10-4 15,5 0-1-15,1-11 0 16,0-7 1-16,-3-4 1 15,-6-4 2-15,-6-3 6 0,-6-6 2 16,-9 1 2-16,-6 5 0 16,-6-3-18-16,-6 8-5 15,-3 0-35-15,0 3-15 16,3 2-66-16,10 1-28 16,2 2 15-1</inkml:trace>
  <inkml:trace contextRef="#ctx0" brushRef="#br0" timeOffset="114">19513 16193 244 0,'-3'2'90'0,"6"-2"-70"0,0 3-1 16,-3-3-6-16,0 0 17 15,0 0 12-15,6-3-15 16,0-2-5-16,0-3-13 16,0-5-4-16,3-3-1 0,0-5-2 0,0 5 1 15,0 0-4-15,-3 0-2 16,3 3 4-16,-6 2 3 16,0 3-3-16,0 3-3 15,0 2-2-15,-3 3 3 16,5 11 0-16,1 7 3 15,0 12 1-15,0 7 3 16,0 5-1-16,-3 0 2 16,3 3-6-16,-3-2-3 15,3-6-10-15,0-6-3 16,-3-4-80-16,3-9-43 31</inkml:trace>
  <inkml:trace contextRef="#ctx0" brushRef="#br0" timeOffset="115">19457 16502 364 0,'-12'-5'134'0,"18"5"-104"0,3-3-6 16,0 0-9-16,5 1-17 16,10 2 0-16,9 2 4 15,0 1 4-15,11 0-3 16,-2-3-15-16,0 5-5 0,-1-2-62 15,4 2-27-15,-6-5-21 16</inkml:trace>
  <inkml:trace contextRef="#ctx0" brushRef="#br0" timeOffset="116">20356 16021 244 0,'-12'0'93'0,"9"10"-72"0,-3 11-6 16,6-5-8-16,0 11-5 15,0 10 1-15,0 2 16 16,-3-2 8-16,0-2-14 16,3 2 6-16,-3-8 2 0,3-5-11 15,0-6-3-15,0-7-3 0,0-1 2 16,0-4 1-16,-3-9 1 15,3-5-7-15,3-5-2 16,0-3-3-16,3-2 0 16,6-1-2-16,3 0 1 15,8 4 1-15,1 4 2 16,6 6 1-16,0 10 1 16,-1 6 2-16,-5 2 1 15,-3 5 5-15,-6 6 5 16,-9-5 6-16,-6 7 3 0,-6-7-9 15,-9-1-5 1,-6-5-3-16,-3 1-1 16,-2-6-9-16,-4-3-4 0,0-5-20 15,3-5-6 1,1-3-11-16,8-6-1 0,6 1-19 16,6-5-6-16,6 4-25 15</inkml:trace>
  <inkml:trace contextRef="#ctx0" brushRef="#br0" timeOffset="117">20507 16282 280 0,'3'6'107'0,"0"-1"-83"0,6 3-1 0,0 3-3 16,3-1-8-16,3 9 1 16,0-6-3-16,3 3 1 15,0 0-6-15,-1-3-3 0,1-3-1 16,0 1-4-16,-3-6 2 15,0-5-28-15,3-2-13 16,-3-9-20-16,-3-2-7 16,-3 0-31-1</inkml:trace>
  <inkml:trace contextRef="#ctx0" brushRef="#br0" timeOffset="118">20743 16306 260 0,'-9'6'96'0,"3"2"-75"0,-3 13 6 0,6-3-2 16,-9 6-3-16,0 2 4 0,0 4-5 15,0 4-3-15,-3-2-10 16,6-6-5-16,0-7 0 0,3-1-26 16,3-5-12-16,0-5-15 15,3-8-5-15,9-2-30 16,6-9-41 0,3-5 36-16</inkml:trace>
  <inkml:trace contextRef="#ctx0" brushRef="#br0" timeOffset="119">20921 16039 328 0,'6'-13'123'0,"-6"13"-95"0,3 0-13 0,-3 0-12 16,6 8-6-16,0 5 3 16,-3 13 14-1,-3 11 6-15,-3 6-10 0,0 2 3 0,0 0 1 16,3-3-7-16,0-5-4 15,0-8-29-15,0-2-12 16,0-6-28-16,0-8-10 16,3 0-46-1</inkml:trace>
  <inkml:trace contextRef="#ctx0" brushRef="#br0" timeOffset="120">20754 16253 368 0,'-3'-5'140'0,"9"0"-109"0,9 2-6 16,-6 0-12-1,9-4-5-15,3 1 5 16,6-2-9-16,2 3-2 16,4 2-2-16,0 3-3 0,3 0 0 0,-4 3-31 15,1 0-15-15,-3-1-30 16,-6 4-13-16,0-4-26 15,-7-2 183 17,-2 16-13-17,0-3 9-15,-3 1-21 16,3-1-16-16,0-5-5 0,0 0 0 16,3-3-10-16,2-8-3 0,1-2-2 15,0 0-2 1,-3-6-2-16,0 1 1 0,-3-4-1 15,-6 1-5-15,-3-3 1 16,-9 3 0-16,-6 0-1 16,-6 2 1-16,-6 6 0 15,0 5 5-15,-3 5 1 16,-2 6 2-16,5 5 0 16,3 5 0-16,3 0 0 15,6 5 9-15,6 1 3 16,9-3-1-16,3-3-1 15,9 3-6-15,6-6-3 0,2-5-16 16,1-2-7-16,0-6-24 16,-3 6-9-16,-6-11-44 15,-3 0-16-15</inkml:trace>
  <inkml:trace contextRef="#ctx0" brushRef="#br0" timeOffset="121">20311 16661 296 0,'3'0'112'0,"6"0"-87"0,12-3 0 0,-6 3-5 15,14 0-3-15,13 0 4 16,15-2 9-16,8-1 5 16,15-2-18-16,22-1-3 0,2-2 0 15,-3 6-8-15,0-1-1 16,-3 3-8-16,-5 3 0 15,-16-1 3-15,-11-2 2 0,-10 0-11 16,-14 0-7-16,-9 0-29 16,-13 0-11-16,-11-5-39 15,-12-3-15 1</inkml:trace>
  <inkml:trace contextRef="#ctx0" brushRef="#br0" timeOffset="122">22147 16227 260 0,'-5'-5'96'0,"-1"5"-75"0,-3-6 1 0,6 12-5 16,-3-1-1-16,-3-2 4 16,-6 10-1-16,-3 0 0 15,3 13-10-15,3 1-1 0,6-1 2 16,12 3-8-16,6 1-1 16,6-7-1-16,3-1 0 15,6-9-3-15,-1-8 0 16,1-2 2-16,0-11 0 15,-3 0 1-15,-9-11 2 16,-9 1-1-16,-9-3-1 16,-6 2 5-16,-6-2 1 0,-3 2 0 15,0 4-1-15,-3-1-14 16,6 5-4-16,4 1-27 16,11 2-89-1,11-3-36 1,7-2 58-16</inkml:trace>
  <inkml:trace contextRef="#ctx0" brushRef="#br0" timeOffset="123">22523 15894 300 0,'-15'-30'112'0,"6"30"-87"0,-6-5 11 16,6 8-2-16,0 5-19 15,-3 5-6-15,0 8-3 16,0 8 0-16,0 8-3 15,6 14-2-15,0 9 0 0,3 1-1 0,3-3 2 16,0-2-10 0,3-11-4-16,0 0-38 0,-3-8-18 15,-3-3-63 1</inkml:trace>
  <inkml:trace contextRef="#ctx0" brushRef="#br0" timeOffset="124">22201 16280 348 0,'0'-5'129'0,"12"-6"-100"0,18-5-20 0,-12 11-15 16,8-3-33-16,7 0-8 16,9-3-8-16,-1 9-4 15,1-1-40-15,3 6-19 0</inkml:trace>
  <inkml:trace contextRef="#ctx0" brushRef="#br0" timeOffset="125">22936 16185 200 0,'-12'-14'74'0,"3"9"-58"0,-5 5 16 0,11 3 2 15,-9 2 0-15,-3 6 2 16,-6 4-11-16,6 7-2 16,-3-1-14-16,0 5-8 15,9 3-3-15,3 0 1 16,6-2 0-16,6-1 1 16,3-7 0-16,9-6 2 0,0 0 1 15,-3-7-4-15,12-17 1 16,-6-10-2-16,-1-3-2 15,-2-10-4-15,-3-6 0 16,-9-5 8-16,-3-3 5 16,0-5 9-16,-9 3 5 15,0 13 8-15,0 3 6 0,0 15-12 16,-3 3-2-16,9 14-16 16,-3 10-4-16,3 8-2 15,3 18-2-15,3 8 1 16,0 3 3-16,3 0-9 15,0-2-3-15,3-6-26 16,3-3-10-16,0-8-35 16,6-2-13-16,2-13-11 15</inkml:trace>
  <inkml:trace contextRef="#ctx0" brushRef="#br0" timeOffset="126">23231 16237 344 0,'-18'-21'129'0,"3"19"-100"0,-6 2 4 0,12 2-4 16,-5 9-28-16,5 2-9 16,-6 0 7-16,0 9 6 15,3-1-1-15,3 3 0 16,3-3 2-16,6 2-10 0,3-9-2 16,6-1-2-16,3-5 0 15,0-8-6-15,-3 0-2 16,6-5 4-16,-3-3 5 15,-1-6 4-15,-2 1 2 16,-6-5 1-16,6 10 2 16,-3 2-3-16,0 1 0 15,3 8 3 1,0 7-1-16,0 1 2 16,0 2-9-16,3-2-1 15,3-3-25-15,0-3-9 16,-4-2-39-16,7-3-16 0,-3-8 4 15</inkml:trace>
  <inkml:trace contextRef="#ctx0" brushRef="#br0" timeOffset="127">23335 15949 308 0,'0'-3'115'0,"0"6"-89"0,9 5-8 16,-6 3-9-16,3 7-3 15,3 3 4-15,0 6-1 16,-6 12 2-16,-3 6-6 16,0 3-7-16,0-3-2 0,0-3-29 15,0-2-11-15,3-6-34 16,-3-7-16-16,-3-3-3 16</inkml:trace>
  <inkml:trace contextRef="#ctx0" brushRef="#br0" timeOffset="128">23168 16118 384 0,'-8'-5'145'0,"8"5"-112"0,5-3-14 0,1-2-15 15,3 5-5-15,6-2 5 16,6-1 0-16,3 0 3 0,6 1-4 15,2 2-8-15,1 2-2 16,6 4-26-16,-6-4-10 0,-4 9-47 16,4-1-17-16,-6 1-8 31</inkml:trace>
  <inkml:trace contextRef="#ctx0" brushRef="#br0" timeOffset="129">23630 16124 328 0,'-6'-8'123'0,"0"5"-95"0,-3 3 3 0,3 3-6 16,-3-1-15-16,-6 12-1 16,0-1-1-16,0 11 2 15,-5 2-5-15,8 3-5 0,-3 3-3 16,12 0-1-16,0-6 3 16,3-2 0-16,6-8 3 15,0 0-10-15,9-8-2 16,-9-6-4-16,8-2-1 15,-5-5 5-15,3-3 6 16,-3-5 3-16,-3-3 1 16,3 0 0-16,-3 0 0 15,0 3 2-15,-3 2 1 16,0 4 5-16,0 4 3 16,3 8-6-16,3 3-1 15,-3 8-2-15,9-3 1 16,-3 8-9-16,0-2-3 0,-1 7-33 15,4-7-15-15,-3-1-63 16,0 1-41 0,0-8 71-16</inkml:trace>
  <inkml:trace contextRef="#ctx0" brushRef="#br0" timeOffset="130">23939 16399 332 0,'-6'32'123'0,"0"-1"-95"0,-8 4-8 0,5-17-11 16,-6 3-31-16,-12 6-8 15,-9-1-104-15,-8 1-46 16</inkml:trace>
  <inkml:trace contextRef="#ctx0" brushRef="#br0" timeOffset="131">12039 17111 208 0,'0'-8'77'0,"3"0"-60"0,-3-3 4 16,0 9-3-16,3-1 13 15,-3 0 7-15,-6-2-4 16,-3 5-3-16,-3 5-17 16,-6 3-7-16,-2 5 0 0,-1 1-4 15,3 4-2-15,3-5-3 16,9 1 1-16,3-1-1 0,12 0-2 16,6 0 0-1,9 6 3-15,-4-1 0 0,1-2 3 16,-3 8 1-1,-3-5 3-15,-6-4 3 0,-3 4 2 16,-3-6-5-16,-9 0-2 16,-6 1-2-16,-3-9 1 15,-6-2-9-15,1-6-3 16,-1-2-17-16,3-1-7 16,6-10-31-16,9 3-11 15</inkml:trace>
  <inkml:trace contextRef="#ctx0" brushRef="#br0" timeOffset="132">12194 17190 276 0,'-9'24'104'0,"6"-8"-81"0,3 13 3 16,0-16-6-16,3 0-5 15,0 0 1-15,6-5 0 16,3 6 0-16,9-9-8 15,-1-5 1-15,7-5 2 0,-3-9-4 16,-3 1-2-16,-6 0 6 16,-6-6 3-16,-12 4-1 15,-9-4 0-15,-9 1-7 0,-3 4-2 16,0 1-9-16,1 8-4 16,2-3-33-1,6 3-15-15,6 5-67 16</inkml:trace>
  <inkml:trace contextRef="#ctx0" brushRef="#br0" timeOffset="133">12875 17214 216 0,'-8'-11'82'0,"2"3"-64"0,0 8 2 15,3 0-2-15,0 0-1 16,-3 0 2-16,0 8 3 0,-3 3 1 15,0 5-12-15,3 2 2 0,3 9 1 16,6-4-5-16,6-1-1 16,6 4-4-16,9-7-1 15,-1-6 3-15,4-5 1 16,0-11-1-16,-3-7 1 16,-6-4 0-16,-3 1 3 15,-7-3-1-15,-8-2 2 16,-5-1 0-16,-7 6 1 15,-9 0-4-15,0-1 0 0,-3 9-7 16,0-3-3-16,3 3-21 16,7 5-10-16,2-3-30 15,9 1-10 1</inkml:trace>
  <inkml:trace contextRef="#ctx0" brushRef="#br0" timeOffset="134">13081 17206 256 0,'-6'21'96'0,"12"-8"-75"0,0 14-1 15,0-14-4-15,0 5-8 16,3-2 3-16,0-5 3 16,2-3 1-16,1 2-8 0,3-7-2 0,0-3 1 15,0 0-1 1,0-8 2-16,0 0-6 0,-3-2-1 15,-3-6-9-15,-3 0-2 16,-3 0 6-16,-3 3 2 16,0 2 3-1,0 3 2-15,0 3 8 0,0 5 3 16,3 5-9-16,3 3-4 16,-1 5 0-16,4 1-1 15,0-1 1-15,9-3 2 16,-3-2-19-16,0 6-6 15,0-9-30-15,3-2-14 16,-3-6-41-16</inkml:trace>
  <inkml:trace contextRef="#ctx0" brushRef="#br0" timeOffset="135">13435 17195 212 0,'-9'-2'79'0,"3"4"-61"0,9 4 1 15,0-1-3-15,0 3-7 16,0 0 0-16,3 5 3 15,-3 5 3-15,3-4-8 16,-3 4 11-16,0-10 8 0,0 5-5 16,0-5-2-16,0-2-5 15,-3-6 1-15,3 0 3 16,-3-6 3-16,6-4-9 16,-3-3-4-16,3-6-5 15,0 0-3-15,0 6-4 16,0-5 0-16,3 5-9 15,2-1-2-15,7 1-32 0,3 0-12 16,3 0-75 0</inkml:trace>
  <inkml:trace contextRef="#ctx0" brushRef="#br0" timeOffset="136">14248 17010 260 0,'-24'-11'99'0,"9"17"-77"0,-12 2 7 16,15 0-3-16,-3 5-14 0,-2 5-4 15,-1 9-3 1,0 5 1-16,6-1-3 16,6 1 5-16,6-3 2 0,6-2-5 0,6-9-3 15,3 1-1 1,3-9 1-16,2-7-1 16,-2-6-1-16,0-7-2 0,-3 2-1 15,3-11 2-15,-6 6 0 16,0-8 1-16,-9-3 0 15,-3 6 0-15,0 4 2 16,0 1 1-16,0 5 1 0,0 3 0 16,0 5 0-16,3 13-2 15,3 0 1-15,0 14-2 16,5-3-1-16,1-3-19 16,3 3-8-16,3-3-35 15,0-8-12-15,6-5-37 16</inkml:trace>
  <inkml:trace contextRef="#ctx0" brushRef="#br0" timeOffset="137">14465 17111 296 0,'-30'-14'112'0,"18"25"-87"0,-3 0-7 15,9-6-9-15,-2 8-14 16,-1 6 1-16,0 7 2 15,3 1 1-15,3-4 1 0,6-2 2 0,6 3 3 16,3-8-2-16,5-3 0 16,7-5-3-16,0-8-1 15,0-10-1-15,0-9 0 16,-3-5 4-16,-4-5 1 16,-8-8-1-16,-3-8-2 15,-6 6 3-15,-6-6 0 16,-3 5 10-16,0 8 3 15,1 6 1-15,2 5 0 16,0 2-9-16,3 11-3 16,0 8-1-16,3 8 0 15,0 11-5-15,3 7-1 16,3 8-8-16,3-2-2 0,-1 0-17 16,7 2-7-1,0-7-32-15,6-9-14 0,3-4-25 16</inkml:trace>
  <inkml:trace contextRef="#ctx0" brushRef="#br0" timeOffset="138">14834 17097 300 0,'-9'-13'112'0,"3"8"-87"0,-6-3 9 16,6 8-1-16,0 0-17 15,-6 0-1-15,-2 5-14 16,-1 8-3-16,0 6 1 0,0 5 0 0,6 0 1 15,3 2 0 1,3 1 0-16,6-4 0 0,6-2 0 16,3-7-3-16,0-1 2 15,3-5 1 1,0-11 0-16,-1-7 0 0,1-6 0 16,-3-8 0-16,-3-8 2 15,0-7-1-15,-3-4 2 16,-3-2-4-16,-3 0 0 15,-6 0 3-15,0 6 1 16,0 7 1-16,0 3 2 16,0 10-1-16,3 9 2 15,0 10-9-15,3 10 0 16,3 11 0-16,3 14 1 16,0 7-2-16,0 6 2 0,3 2-1 15,0-5-2-15,0-3-22 16,3-2-7-16,3-11-33 15,-3-8-12-15,3-8-36 16</inkml:trace>
  <inkml:trace contextRef="#ctx0" brushRef="#br0" timeOffset="139">14968 17142 276 0,'0'6'104'0,"3"2"-81"0,0 15-8 15,0-12-11-15,-3 2 10 16,0 3 8-16,3-3 4 0,-3 1 2 16,3-7-15-16,-3 1-8 0,3-2-3 15,-3-6 2-15,0 0 5 16,3-6 1-16,3-2 2 16,0-5-4-16,0-8 0 15,3-3-7-15,3-2-1 16,2 5 0-16,1-3 0 15,3 5-3 1,3-2 0-16,0 8-9 0,-3 0-3 16,3 7-38-16,-4 4-16 15,4-1-68 1</inkml:trace>
  <inkml:trace contextRef="#ctx0" brushRef="#br0" timeOffset="140">15775 16999 268 0,'-9'-7'101'0,"3"1"-78"0,-6 6 0 0,6 6-6 16,-3 1-4-16,-6 4 3 15,0 2-7-15,-3 1-1 16,6-1-4-16,4 0-5 0,5 0 0 16,11 3-1-16,7 0 0 15,6 0 0-15,6 2 0 16,0 1 2-16,-3-1 0 16,-10-2 8-16,-5 8 7 15,-6-3 4-15,-6-2 1 16,-9-3-7-16,-5-3-3 15,-4-8-1-15,-3 0-1 16,-3-10-7-16,3 3-2 0,7-9-22 16,-1 3-10-16,12-11-25 15,9 1-11-15,12-8-27 16,2 4-41 0,4-4 45-16</inkml:trace>
  <inkml:trace contextRef="#ctx0" brushRef="#br0" timeOffset="141">15897 17082 264 0,'6'21'101'0,"0"0"-78"0,3 24 9 0,-4-21-3 16,-2 5-6-16,0 2-2 15,-3 9 0-15,0 0-1 16,0 10-11-16,0-8-3 0,0-4-2 16,0-12-2-1,0 0 1-15,0-12-7 16,0-4 1-16,3-15-6 0,-3-3 1 15,-3-11-1-15,-3-7 3 16,-2-11-3-16,-4-3-1 16,3-7 2-16,3-9 5 15,6 1 0-15,6 4-1 16,6 6 3-16,5 11 0 16,-2 7 1-16,15 9 2 0,-3 13 5 15,0 5 4 1,0 13 2-16,-7 3 5 0,-11 0 1 15,-3 10 3-15,-6-7-8 16,-6 4-3 0,-6-7-9-16,-5-2-3 0,-4-4-18 15,-3-2-5-15,3-5-8 16,3-1-3-16,3-2-22 16,6-2-11-16,9-1-50 15</inkml:trace>
  <inkml:trace contextRef="#ctx0" brushRef="#br0" timeOffset="142">16257 17082 304 0,'-3'-6'115'0,"3"1"-89"0,-6 0-3 0,3 5-9 16</inkml:trace>
  <inkml:trace contextRef="#ctx0" brushRef="#br0" timeOffset="143">16230 17076 510 0,'-12'8'21'16,"-3"5"-10"-16,-3 11-2 0,1 0-2 15,2 5-3-15,6 0-3 16,6-2 0-16,6-9 1 16,3 1-6-16,3-1 1 15,3-10-1-15,2-8 2 16,4-2-8-16,0-9-1 16,-3-2-1-16,0-6 2 15,-6 3 6-15,0-2 2 16,-3-1 6-16,-3 6 2 15,0 8 0-15,-3-3 1 0,0 8-2 16,3 8 0-16,3 2-6 16,0 4 1-16,2 4 0 15,4-2 0-15,0 2-11 16,3-4-3-16,3-4-33 16,6-7-14-16,3-3-65 15</inkml:trace>
  <inkml:trace contextRef="#ctx0" brushRef="#br0" timeOffset="144">16632 17037 316 0,'-21'-11'121'0,"0"11"-95"0,6 0 0 0,9 5-7 16,-3 1-10-16,-2 1 0 16,2 7 1-16,0 7 1 15,3 3-5 1,6 2-2-16,0 1 0 0,9-1-2 0,3-2-2 15,2-3-15-15,1-8-7 16,3-5-16-16,6-3-4 16,-3-5-39-16,3-5-15 15</inkml:trace>
  <inkml:trace contextRef="#ctx0" brushRef="#br0" timeOffset="145">16769 17111 288 0,'-6'0'110'0,"9"8"-86"0,0-6-6 15,6 9 1 1,3-6-3-16,3 6-4 16,2-3-2-16,4-8-5 15,3 0-4-15,-3 0 0 0,-3-8 1 16,0-3 1 0,-1 3-4-16,-8-5 1 0,-3 0 0 15,-9-1 0-15,-6 1-5 16,-5 3-1-16,-7 2 5 15,-3 2 2-15,-6 12 5 16,3 2 1-16,1 8-1 16,2 5 1-16,6 0-6 15,6 5-1-15,3 3 6 16,9-2 6-16,9-3-4 0,12-6-2 16,6 1-3-16,5 2-3 15,1-8-26-15,6 0-12 16,2-7-47-16,1 2-19 15</inkml:trace>
  <inkml:trace contextRef="#ctx0" brushRef="#br0" timeOffset="146">17602 17150 232 0,'-3'-2'88'0,"6"2"-69"0,0 8 15 0,-3-8 17 15,3 13-12 1,-3 8-11-16,0 5-5 0,0-2-14 16,0 3-5-16,-3-1-1 0,3 1-4 15,0-9 0 1,0 3-19-16,0-7-9 0,3-1-43 16,0-8-16-16,3-8-22 15</inkml:trace>
  <inkml:trace contextRef="#ctx0" brushRef="#br0" timeOffset="147">17596 17037 332 0,'-6'-14'123'0,"9"9"-95"0,3 0-11 0,0 2-9 16,0 0-10-16,0 3 0 15,0 0-7-15,3 0-4 16,0 3 7-1,6 5-37-15,0 0-16 0,6 5-60 16</inkml:trace>
  <inkml:trace contextRef="#ctx0" brushRef="#br0" timeOffset="148">17885 17145 280 0,'0'-8'107'0,"3"8"-83"0,-6-3-1 0,3 3-3 16,-6 0 8-16,0 0 7 16,-3 3-5-16,-6 2-3 0,-3 1-15 15,1 2-3-15,2 0-2 0,3-3-6 16,3 5 0-16,6-2-6 16,9 0-1-16,9 6 0 15,6 4 4 1,2-5 1-16,1 8 1 0,0-2 4 15,-6 2 2-15,-3-5 4 16,-9 0 4-16,-6-3 5 16,-6 6 3-16,-6-11-9 15,-9-3-5-15,-6 0-21 16,-3-5-8-16,1 0-37 16,2-5-14-16,6 0-89 15</inkml:trace>
  <inkml:trace contextRef="#ctx0" brushRef="#br0" timeOffset="149">18924 17044 296 0,'-9'-7'110'0,"12"7"-86"0,-3 2-11 15,0 6-11-15,3 3-1 0,-3 13 6 16,3 5 3-16,-3 10 4 16,0 12-7-16,0-4 0 0,0-2 3 15,3 0-6-15,-3 0 0 16,6-10-7-16,-6-9 0 16,0-2-21-16,3-8-9 15,-3-3-21-15,3-8-8 16,-3-5-44-1</inkml:trace>
  <inkml:trace contextRef="#ctx0" brushRef="#br0" timeOffset="150">19195 17084 272 0,'-6'-13'104'0,"3"13"-81"0,0 5-8 15,0-2-9-15,-3 2 7 16,-3 8 6-16,-3 11 4 16,-6 5 3-16,0 8-14 15,0 6 4-15,7-1 2 0,2 6-10 16,6 2-4-16,9-2-3 16,9-9-1-16,5-2 4 0,10-8 2 15,6-10-2-15,3-14-3 16,-4-5-9-1,1-8-3-15,-6-8 8 0,-6-5 4 16,-10 3 0-16,-8-3 2 16,-15 7 7-16,-11-4 5 15,-10 10 6-15,-6 0 2 16,0-3-12-16,4 11-4 16,2-2-21-16,6 2-7 15,6 0-39-15,9 2-14 16,15 4-76-1</inkml:trace>
  <inkml:trace contextRef="#ctx0" brushRef="#br0" timeOffset="151">19725 17111 260 0,'0'5'96'0,"3"8"-75"0,0 19-8 0,-3-14-7 16,0 12 7-16,0 7 8 15,-3-3 3-15,0 6 1 16,3-3-14-16,-3-8-7 0,3-3 0 0,0-7-5 16,0-6 0-16,3 0 3 15,-3-7 3 1,3-12-2-16,2-2-2 16,-2 0-3-16,9-5-1 0,0-3-3 15,3-5-1-15,0 3 1 16,3 4 4-16,3 12-1 15,-3 4 1-15,-1 4 4 16,-2 2 3-16,-6 2 9 16,-6 6 5-16,-3 3 2 15,-6-1 2-15,-3 1-11 16,-3-4-4-16,-5 4-5 0,-4-6-3 16,-3-5-4-16,0-3-2 15,3 1-24-15,0-6-8 16,7-6-15-16,5 4-8 15,6-9-28 1,6 3-46-16,9-5 39 16</inkml:trace>
  <inkml:trace contextRef="#ctx0" brushRef="#br0" timeOffset="152">19882 17338 272 0,'3'-5'104'0,"-3"15"-81"0,9-7-2 0,-3 10-4 16,6-2-7-16,0 2 4 15,3 3-7-15,0 0-2 0,0 0-3 16,0 2 1-16,-1 1 0 16,1-6-1-16,0-5 1 0,0 3-35 15,0-9-16-15,3-4-19 16,0-4-7-16,0-2-17 16</inkml:trace>
  <inkml:trace contextRef="#ctx0" brushRef="#br0" timeOffset="153">20171 17391 280 0,'-15'0'107'0,"9"11"-83"0,-9 5-5 16,9 2-6-16,-6 3 5 15,-2 11 8-15,-4 2-9 16,0-2-2-16,0 5-9 16,3-5-2-16,0-6 0 0,6 1-16 15,0-9-6-15,3-4-27 16,0-6-11-16,3-1-10 15,3-7-4-15,3-7-22 16</inkml:trace>
  <inkml:trace contextRef="#ctx0" brushRef="#br0" timeOffset="154">20275 16997 276 0,'-6'-3'104'0,"6"14"-81"0,-12 18-8 0,9-11-9 15,0 14 0-15,3 8 4 16,-3 10 1-16,3-5 3 0,3 3-7 16,-3-1-4-16,3-2 0 0,-3-5-26 15,6-8-12 1,-3-6-15-16,3-7-7 0,0-1-44 15</inkml:trace>
  <inkml:trace contextRef="#ctx0" brushRef="#br0" timeOffset="155">20043 17330 324 0,'-3'-13'123'0,"12"8"-95"0,12-1-13 0,-9 6-10 16,9-5-9-16,5 2 2 16,4-7 1-16,3 2 3 15,0 3-1-15,-1-3-5 0,-2 2 0 16,0 6-47-16,-3 0-18 16,2 0-49-1</inkml:trace>
  <inkml:trace contextRef="#ctx0" brushRef="#br0" timeOffset="156">20442 17338 336 0,'-6'-5'126'0,"9"10"-98"0,3 8-14 16,0-7-15-1,3-4-6-15,3 4 4 0,3-6 2 16,5 0 1-16,-2 0 0 15,3 0 0-15,-3-6 2 0,3 4-3 16,-6-9 0-16,-9 3-4 16,3 0 1-16,-9-2-3 15,0-4 0-15,-6 1-1 16,-3 5 0-16,-6 0 2 16,-3-2 2-16,-3 10 2 15,0-6 3-15,0 12 0 16,1-1-1-16,2 3 5 15,0 5 4-15,3 0 4 16,3 6 2-16,6-6-4 0,3 8-1 16,3-2-6-16,9 2-3 15,3-2-3-15,6-1-1 16,3-5-20-16,2-5-10 16,1 3-21-16,3-9-6 15,3-2-47 1</inkml:trace>
  <inkml:trace contextRef="#ctx0" brushRef="#br0" timeOffset="157">20823 17298 292 0,'-6'-7'110'0,"6"7"-86"0,-9-3 11 0,6 3 1 0,-3 0-11 15,-6 5 0-15,0-5-12 16,-3 8-3-16,6-5-6 16,1 5-7-16,5 0-1 0,3 2-3 15,6-2 2-15,2 5 1 16,4 1 2-16,3-1 1 16,-3 0 1-16,-3 6 0 15,-3-4 2-15,-6 1 1 16,-3 0 3-16,-6-3-1 15,-6 3 2-15,-15-5-77 16,-2-1-34-16,-10-4-34 16</inkml:trace>
  <inkml:trace contextRef="#ctx0" brushRef="#br0" timeOffset="158">18510 16902 248 0,'-6'-6'93'0,"3"12"-72"0,-3 12-8 0,6-2-10 0,0 16 7 16,0 21 5 0,-3 23-1-16,0 17 2 0,3 8-9 15,-3-1-2-15,3-2-1 16,0-19-2-16,0-7 1 0,3-14-18 15,0-8-6-15,0-15-32 16,0-4-11-16,0-12-35 16</inkml:trace>
  <inkml:trace contextRef="#ctx0" brushRef="#br0" timeOffset="159">18492 16941 208 0,'24'-16'79'0,"3"11"-61"0,15 0-5 0,-13 5-5 15,22-3-1-15,17 1 6 16,25-6-1-16,20-6 1 15,15 6-7-15,21 0-6 0,11-2-1 16,10 5 1-16,9-3 2 16,-13 2-1-16,-2 6 2 15,-3 0 2-15,-15 6 2 16,-10-1-1-16,-11 3 1 16,-11 2-4-16,-13 1 0 0,-18-6-1 15,-11 6-2-15,-19-8 9 16,-8 5 6-16,-12-6 10 15,-7 1 5-15,1-3-1 16,-9 0 0-16,-6 0-8 16,0 0-2-16,-3 0-11 15,-3 0-5-15,0 5-5 16,-3-5 1-16,0 3-1 16,0 7-2-16,0 9 0 15,0 15 3-15,2 19 0 16,1 19 1-16,0 10 0 15,0 13 2-15,3 3-1 16,0-3-1-16,3-10 1 16,-3-11-1-16,0-3-5 15,-3-18 1-15,0 11-29 0,-6-19-13 16,0-14-31-16,-6-9-15 16,-9-9-23-1</inkml:trace>
  <inkml:trace contextRef="#ctx0" brushRef="#br0" timeOffset="160">18540 17881 312 0,'-15'-8'115'0,"15"2"-89"0,6 6-10 16,3 0-11-16,6 0-6 0,12 0 2 15,14 0 6-15,22 0 4 16,8 6-6 0,21-4 1-16,30-2 4 0,15 6-2 15,33-1 3-15,12-3-4 16,23 4 1-16,0-6 1 0,7 5 5 15,-13-5-17-15,1 3-5 16,-22-1 13-16,-17-2 7 16,-15 3-10-16,-18 2-4 15,-12-5-71-15,-24 0-29 16,-17 0-36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8T22:45:47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15254 11277 140 0,'-3'0'55'0,"6"0"-43"0,-3 0 21 0,0 0 8 16,0 0-2-16,0 0-1 16,0 0-2-16,0 0 0 15,0 0-19-15,0 0 5 0,3 5 2 0,-3-5-10 16,6 2-3-16,0-2-1 16,3 0 1-16,5-2-3 15,7-1-3-15,3 1-2 16,6-1-3-16,3 0 3 15,-4 1 0-15,-2 2-1 16,-3 0-2-16,-3 0 1 16,-3 0 1-16,0 0-1 15,-4 0-1-15,-5 0-8 16,0-3-3-16,-3 0-18 16,0 1-7-16,0-1-16 15,0 0-8-15,0 1-58 16</inkml:trace>
  <inkml:trace contextRef="#ctx0" brushRef="#br0" timeOffset="403.0736">15590 11126 228 0,'-15'-6'88'0,"12"6"-69"0,0 3 13 0,3-3 2 16,-3 3-3-16,0-3 4 0,3 2-15 31,0-2-4-31,0 0-10 0,6 6-6 0,0-1-1 16,6 0 3-16,3 1 3 15,0 1-2-15,3 1 0 16,-3-2-3-16,3 2-1 15,-7 0 3-15,1 0 1 0,-3-1-1 16,-6 1 1-16,-3 3-2 16,-3 2-1-16,-3 3 7 15,-3 3 3-15,-3 2-3 16,-2 0 1-16,-4 0-5 16,3-2-2-16,0-3 0 15,3-3 1-15,3 0-17 16,3-5-6-16,3-3-32 15,3-2-14-15,6-3-63 16</inkml:trace>
  <inkml:trace contextRef="#ctx0" brushRef="#br0" timeOffset="1349.4912">16185 11094 176 0,'-6'0'66'0,"6"3"-52"0,0-3 17 15,0 0 2-15,0 0 1 16,0 0 2-16,0 0-11 16,3 0-2-16,3-6-14 15,3-2-3-15,3 0 0 0,3 1-3 16,3-4-2-16,3 6 0 16,0 2 1-16,-1 3-3 15,-2 8-2-15,-3 3 4 16,-6 4 3-16,-6 7 3 15,-6 7 1-15,-6 5 0 16,-6 6 0-16,-3-1-2 16,-2 1 1-16,-1-3-4 0,3-2-2 15,0-4 2 1,3-7 0-16,3-3 1 16,3-5 0-16,3-3 0 15,3-2 2-15,6-3 1 0,3-5 1 16,9-3 2-16,6 0 1 15,6 0-8-15,3 0-1 16,-1 2-2-16,-2 1 0 16,-3 0-7-16,-3-1 0 15,-3 1-19-15,-3-3-8 16,-3 0-22-16,2-3-102 16</inkml:trace>
  <inkml:trace contextRef="#ctx0" brushRef="#br0" timeOffset="1963.5922">16501 10959 200 0,'0'-8'77'0,"3"8"-60"0,-3 0 8 0,0 0 2 16,0 0-7-16,3 5 0 15,0 3-2-15,0 3-2 16,0 2-8-16,3 6 1 0,-3-3 2 15,3-1-4-15,0 1-2 16,0-2 0-16,-3-4 1 16,0-2-3-16,0 0 0 15,0-3 1 1,-3-5 0-16,5 0 2 0,1-2 1 16,0-4-6-16,0-2 0 15,0 0-3-15,0 1 0 16,0-1 2-16,0 2 0 15,-3 4 0-15,0 2 0 0,0 2-3 16,3 4 0-16,0-1 2 16,0 3 2-16,0-3-2 15,3 0 0-15,-3 1 5 16,3-4 2-16,-3-2 0 16,0 0 1-16,0-2 0 15,2-4 1-15,-2-2-2 16,0-2 1-16,0-6-4 15,0-3 0-15,-3-2 1 16,0 0 0-16,-3 0-7 16,0 2 0-16,0 4-23 0,0-1-8 15,-3 2-56 1,3 7-21-16,3 1 2 16</inkml:trace>
  <inkml:trace contextRef="#ctx0" brushRef="#br0" timeOffset="2462.6182">17099 11136 36 0,'-6'-5'16'0,"6"-6"-12"0,0 4-17 0,0 1-8 0</inkml:trace>
  <inkml:trace contextRef="#ctx0" brushRef="#br0" timeOffset="2879.1109">17099 11028 168 0,'-3'0'63'0,"3"-3"-49"0,3 8 11 0,-3 1 2 16,0 2-9-16,0 5 0 16,0 5 0-16,0 9 1 0,0 5-10 15,-3 5 3-15,0 2 4 0,0-2 3 16,3-2 1-16,0-6-5 16,-3-3-1-16,3-4-6 15,-3-7 0-15,0 1-3 16,3-8 0-16,0-5 3 15,0-6 3-15,0-2-11 16,3-11-2-16,3 0-6 16,0-2 0-16,3-1 2 0,0 1 1 15,3 2 3 1,3 5 1-16,0 6-4 0,3 5 1 16,0 10 2-1,2 6 3-15,1 6 6 0,-9 1 6 16,-3 1 4-1,-6 3 2-15,-6-6-6 16,-6-3-3-16,-3-2-3 0,-6-3-2 16,3-2-3-16,1-3 1 15,-4-5-18-15,3-6-6 16,0-2-15-16,6-3-4 16,0-6-17-16,9-1-4 15,3-1-40-15,3-3-26 16,3-2 58-1</inkml:trace>
  <inkml:trace contextRef="#ctx0" brushRef="#br0" timeOffset="3209.7386">17254 11292 224 0,'12'11'85'0,"-6"-6"-66"0,3 9 12 15,-3-4 1-15,3 3-15 16,3 3-2-16,-1 0-5 16,1 3 1-16,0-4-6 15,0-1-3-15,0-4 1 16,-3-2-2-16,3-2 2 0,0-6-20 15,0-6-6-15,0-2-12 16,0-2-4-16,-1-6-1 16,-2-3 0-16,0-2 17 15,-3 5 9-15,-3 6 28 16,0 2 16-16,-3 5 5 0,0 8 1 16,-3 11-6-16,0 8-4 15,-3 10-3-15,-3-2 0 16,0 3-2-16,-2-4-1 15,-1-2-10-15,0-2-4 16,3-3-6-16,0-6-3 16,3-4-29-16,0-4-12 15,0-5-41 1,0-5-60-16,-3-2 35 16</inkml:trace>
  <inkml:trace contextRef="#ctx0" brushRef="#br0" timeOffset="3606.8238">16787 11282 200 0,'-6'-3'74'0,"9"3"-58"0,0 0 16 0,0 0 2 16,3 0-2-16,3 0 1 15,2 0-10 1,7 0-3-16,3 0-12 16,0 0-5-16,0 0 0 0,-3 3-2 0,5-3-1 15,-2 0-15-15,0 0-5 16,0-3-43-16,0-5-17 16,0 0-24-1</inkml:trace>
  <inkml:trace contextRef="#ctx0" brushRef="#br0" timeOffset="4147.6402">17543 11065 240 0,'3'0'90'0,"0"5"-70"0,0 6 2 0,0-3-4 0,0 8-1 16,0 5 4-16,0 10-7 15,0 9-1-15,-3 3-7 16,0-1-2-16,0-2 2 0,0-6-3 16,-3 0-2-16,0-7-14 15,3-6-4-15,-3-3-48 16,3-4-23-16,0-14-16 15</inkml:trace>
  <inkml:trace contextRef="#ctx0" brushRef="#br0" timeOffset="4342.2769">17447 11245 312 0,'-14'-3'115'0,"14"1"-89"0,3-1 3 0,0 3-4 16,3 0-9-16,2-3 3 15,1 1-4 1,6-4-1-16,3-2-8 16,6 0-4-16,3 0-1 0,2 1-17 0,4-1-6 15,0 2-40-15,0 6-15 16,-4 0-55 0</inkml:trace>
  <inkml:trace contextRef="#ctx0" brushRef="#br0" timeOffset="4666.786">17778 11351 288 0,'-3'16'110'0,"9"-11"-86"0,6 3 0 0,-6-3-6 15,3 3-2-15,3-5 4 16,-1-3-6-16,7-3-3 0,0-5-6 16,-3 0-6-16,3-2 0 0,-3-4 1 15,-3 1 2 1,-3 0-1-16,-6-3-1 0,-6 3-6 15,-3-1-4-15,-9 4-3 16,-6 2 0-16,-6 8 7 16,-6 8 3-16,-2 8 0 15,2 8 2-15,0 5 3 16,9 0 3 0,7 3 11-16,5-3 5 0,9-3-5 0,12-2-1 15,11-3-7 1,13-2 0-16,12-6-12 0,5-3-2 15,4-4-48 1,3-9-19-16,-7-10-64 16</inkml:trace>
  <inkml:trace contextRef="#ctx0" brushRef="#br0" timeOffset="5491.5196">18721 11284 136 0,'-3'-7'52'0,"3"4"-41"0,-2 0 18 0,-1 3 5 0,-3 0-3 15,-3 3-1-15,-6 2-12 16,-6 6-6-16,-6 7-7 16,0 6-2-16,1 5 1 0,2 3-2 15,6-3 1-15,6 0 2 16,6-5 2-1,9-3 3-15,6-5 1 0,6-5-1 16,6-6 1-16,-1-8-4 16,4-2 1-16,0-6-5 15,-3-4-2-15,0-7 0 16,-6 1 1-16,-3-3 1 16,-3-2 1-16,-4-1-2 15,-2 6 1-15,0 5 2 16,-3 6 2-16,0 2-3 0,0 8-1 15,0 8-1-15,0 8 1 16,3 5-4-16,3 5 0 16,3-2-1-16,3 3 0 15,3-6-7-15,6-3-4 16,3-2-24-16,0-8-11 16,-1-3-22-16,4-7-6 15,-3-4-5 1</inkml:trace>
  <inkml:trace contextRef="#ctx0" brushRef="#br0" timeOffset="5865.9581">19052 11361 212 0,'-6'-26'79'0,"-3"18"-61"0,-3-5 15 0,6 10 1 15,-3 0-6-15,-3 3-2 16,0 8-17-16,-3 5-5 0,1 6-3 16,2 5-4-16,3 2 0 0,3 3 2 15,3-5 0-15,3-3 3 16,3-5 3-16,3-3-2 15,3-7-2-15,0-9 2 16,3-5 2-16,-1-5-2 16,-2-8-2-16,0-11 0 15,-3-5 1-15,-6-8-1 16,-3 0 2-16,-3 0-4 16,0 0 0-16,0 3 5 15,0 5 5-15,1 10 6 16,2 9 3-16,0 7-7 15,3 8-4-15,3 11-2 16,0 11-1-16,2 15-2 16,4 14-2-16,3 5 1 0,0-6-1 15,0-2-5-15,3-5-1 16,0-5-24-16,0-9-10 16,3-5-23-16,-1-8-9 15,4-7-36 1</inkml:trace>
  <inkml:trace contextRef="#ctx0" brushRef="#br0" timeOffset="6276.5341">19287 11348 252 0,'-12'-16'93'0,"9"8"-72"0,-12 0 11 0,9 8 3 0,-3 0-12 16,-3 3-1-16,-2 5-11 16,-1 8-4-16,-3 5-4 15,3 5 0-15,3 1 2 0,3-1-2 16,6-2 0-1,6-3 1-15,6-2 0 0,3-6-5 16,3-5 1-16,3-11 0 16,3-7 2-16,-1-6-1 15,-2-8-1-15,0-5 1 16,-6-6-1-16,-3-7 2 16,-3 0 1-16,-6-3-1 15,-3 0-2-15,-3 0 1 16,0 5-1-16,0 8 2 0,-3 9 1 15,3 9 3 1,0 9 1-16,3 13-8 0,0 11-4 16,6 12 3-16,3 12 2 15,0 4 3-15,3 4 1 16,0-4-2-16,0-4-2 16,0-4 1-1,0-10-1-15,0-8-25 16,3-5-10-16,0-5-51 0,2-11-22 15,4-11-3 1</inkml:trace>
  <inkml:trace contextRef="#ctx0" brushRef="#br0" timeOffset="6905.977">19486 11322 236 0,'-3'26'90'0,"9"-2"-70"0,0 8-1 0,-3-19-3 0,0 3 8 15,0 0 9-15,0-1-8 16,0-1-5-16,0-4-11 16,0-2 0-16,0-3 2 0,-3-5 2 15,0-2 3-15,0-6-5 16,0-3 1-16,0-5-9 16,0-5-2-16,0-3 1 15,0 1 1-15,3-1-1 16,3 3-2-16,0 2-4 15,3 3-2-15,0 3-2 16,3 2 2-16,0 3-18 16,6 3-7-16,-4 3-13 15,1 2-5-15,0 2-15 0,-3 3-5 16,0 1 4 0,-3 2 9-16,-3 0 40 15,0 0 52-15,0 0 27 16,-3 2-9-16,0 1-4 15,0-1-18-15,3-2-5 16,0 0-16-16,3 0 2 0,3-3 1 16,2-2 1-16,4-3 1 15,-3-3-2-15,0-2 1 16,0-3-4-16,-3 0 1 16,-3-2-5-16,0-4 1 0,-3 1-5 15,-6 0 0 1,0 0-1-16,-6-1 1 15,-3 4-4-15,-3 5-2 0,-6 5-3 16,-3 5-1-16,0 8 1 16,0 6 2-16,4 4-1 15,5 1 4-15,3 0 0 16,3 0 1-16,6-3 4 16,3 0 2-16,6-5-5 15,3-3-2-15,5-5-20 16,4-5-7-16,0-3-31 0,3-3-15 15,3-5-38 1</inkml:trace>
  <inkml:trace contextRef="#ctx0" brushRef="#br0" timeOffset="7326.114">20004 11306 176 0,'12'-8'68'0,"-6"5"-52"0,3 0 8 0,-6 3 2 16,0 0 2-16,0 0 3 16,-3 0 8-16,0 0 2 0,0 0-21 15,-3 3 2-15,-3 2-1 0,-3 1 4 16,0 2 4-16,-3 2-11 15,3 1-3-15,1-3-11 16,2 0-3-16,3 2-6 16,3 1 1-16,6-1 2 15,-1 4 3-15,4-1 0 16,3 0-1-16,-3-2-2 16,-3-1-1-1,-3 1 4-15,-6-1 1 0,-3 1 0 16,-3 0 1-16,-6-3 0 15,1-1 1-15,-1-1-13 16,0-4-4-16,3-2-21 16,0-2-7-16,3-1-17 15,3 0-6-15,9-4-58 16</inkml:trace>
  <inkml:trace contextRef="#ctx0" brushRef="#br0" timeOffset="7624.8894">20177 11303 244 0,'0'-3'93'0,"3"3"-72"0,-3 3 7 0,0-3 0 16,0 5-2-16,-3 1 4 16,-3-1-14-16,0 0-7 0,3 3-5 15,0 0-4-15,3 0 1 0,3 0-4 16,0 0 0-1,3 2 2-15,3 1 0 16,0 5 1-16,-3-6 2 16,-6 1 10-16,0 0 4 0,-6-1 6 15,-3 1 1-15,-6-3-12 16,-3 0-4-16,-3-3-16 16,1 0-4-16,-1-5-34 15,3 0-14-15,3-5-81 16</inkml:trace>
  <inkml:trace contextRef="#ctx0" brushRef="#br0" timeOffset="8404.9157">20924 11232 244 0,'-6'-3'90'0,"3"3"-70"0,-3-3 8 0,3 3 0 15,-3 3-2-15,-6 0 4 16,-2 2-10-16,-4 0-2 16,0 3-10-16,3-3-5 0,3 1 0 15,6 2-9-15,3 0-1 0,6 2 2 16,6 3 2-1,3 3 2-15,0 3 1 16,0-1 6-16,-3 1 6 16,-6 2 7-16,-6-3 5 0,-6-2-1 15,-6 3-2-15,-3-3-9 16,-3-6-5-16,0-2-4 16,3-2 0-16,1-4-9 15,2-2-1-15,6-2-23 16,3-1-10-16,6-2-34 15,6-1-16-15,9-7-38 16</inkml:trace>
  <inkml:trace contextRef="#ctx0" brushRef="#br0" timeOffset="8897.4498">20996 11319 260 0,'-6'16'96'0,"9"2"-75"0,0 19 8 0,0-18-1 15,0 7 5-15,-1 3 4 16,4 3-13-16,0 0-4 16,0 2-12-16,0-2-5 0,0-5-2 15,0-4-1-15,-3-4 0 16,0-6 0-16,-3-2 2 0,0-6 1 15,0-8 3-15,-3-5-5 16,0-5-3-16,-3-8-2 16,0-5 0-16,-3-9-2 15,3-5 1 1,0-2-2-16,3-3 2 0,6 3 3 16,3 2 3-16,3 8-2 15,6 6-2 1,0 7 2-16,3 6 0 0,0 8 5 15,-3 10 2-15,0 11 2 16,-4 5 2-16,-2 6 4 16,-6-1 1-16,-6 3-4 15,-3-5 1-15,-5-3-3 16,-4-2 0-16,-3-6-12 0,0-2-5 16,-3-4-14-1,3-4-4-15,0-3-13 0,7 0-5 16,11-13-82-1,8-3-4 1</inkml:trace>
  <inkml:trace contextRef="#ctx0" brushRef="#br0" timeOffset="9307.337">21371 11287 280 0,'-9'-5'104'0,"9"2"-81"0,-6 1 1 0,3 2-5 15,-3 0 0-15,-6 2 3 16,-3 3-5-16,0 3-2 16,-3 6-9-16,0 4-4 0,1 6-1 15,2 0-1-15,6 2 0 0,3-5 2 16,3-2 3-16,6-3-4 16,3-3-1-16,3-5-2 15,3-5-2-15,2-6 3 16,1-2 0-16,0-3-2 15,-3-5 0-15,0-3 2 16,-3-3 0-16,0 1 3 16,-3 2 3-16,0 5 2 0,-3 6 1 15,0 2-2 1,0 9-1-16,3 4-1 0,0 9 0 16,3-4 0-16,-1 4 0 15,4 0-5-15,0-4-1 16,0-1-10-1,0-4-5-15,3-2-31 16,3-3-11-16,3-5-45 16,5-7-49-16,1-7 50 15</inkml:trace>
  <inkml:trace contextRef="#ctx0" brushRef="#br0" timeOffset="9514.939">21641 11266 296 0,'-23'-5'112'0,"14"7"-87"0,-9 4 0 0,9-1-5 16,0 3-1-16,-3 2 5 0,3 6-1 16,0 3-2-16,0 5-11 15,3 2-4-15,3 1-2 16,6-1 0-16,6-2 0 16,6-3-9-16,3-5-2 0,3-3-14 15,3-5-4-15,2-5-29 16,1-3-13-16,0-6-63 15</inkml:trace>
  <inkml:trace contextRef="#ctx0" brushRef="#br0" timeOffset="9876.7548">21769 11324 240 0,'-11'-2'90'0,"11"2"-70"0,3 2-1 0,-3-2-3 15,5 5-1-15,1 1 3 16,3-1 4-16,0 0 1 15,3 1-12-15,3-4 0 0,0 1 2 16,0-3-1-16,0-3 1 16,0-2-7-16,-3 0-2 15,-1-3-2-15,-5 0-2 16,-3 0 1-16,-3-3 1 16,-6 1-8-16,-3 2-1 15,-5 0-3-15,-7 5 1 16,-6 6 0-16,-3 7 3 15,0 6 4-15,4 3 1 16,5 2 7-16,3 3 4 16,6 5 1-16,9-3 3 0,9-2 2 15,6-3-1-15,12-5-7 16,8-3-5-16,7-5-13 16,3-2-4-16,2-6-42 15,10-8-15-15,-6-8-63 16</inkml:trace>
  <inkml:trace contextRef="#ctx0" brushRef="#br0" timeOffset="19307.8994">11658 9345 148 0,'-6'-5'57'0,"6"2"-44"0,-3 3 3 0,3 0 0 16,0 0-6-16,0 0 2 15,0 0-3-15,0 0 0 16,0 0-5-16,0 0 2 0,3 3 0 0,3 2 2 15,0-5 0 1,0 3-4-16,0-1-3 16,0 1 2-16,3-3 2 15,0 0 4-15,3 0 5 0,8 0-4 16,7 0 2-16,6 0-1 16,6 0 3-16,8 0-3 15,10-3-1-15,14 1-2 16,19-1 0-16,5 3-2 15,15-5-1-15,18 2-3 16,3-2-2-16,9-3 12 16,9 3 4-16,-6-3-2 15,8 0 2-15,7 5-3 16,-15 0 0-16,6 1-1 16,0 2 2-16,-12 2-5 15,-6-2-3-15,5 0-6 16,-11 3 0-16,-11 0 2 15,-13-1 1-15,-3-2-1 0,-6 0-2 16,-11 0-2-16,-13 0 1 16,-8 0 3-16,-16 0 1 15,-8 0 1-15,-9 0 0 16,-6 0 0-16,-6 0 0 16,-4 0-5-16,1 0-1 15,-3 0 1-15,0 0 0 16,-3 0-2-16,-6 0 0 15,0 0-27-15,-3 6-10 16,0-6-64-16,0 5-27 16</inkml:trace>
  <inkml:trace contextRef="#ctx0" brushRef="#br0" timeOffset="20714.6871">16578 9350 156 0,'-15'-5'57'0,"9"8"-44"0,1-1-1 0,5-2-3 16,-3 3-8-16,3-3-1 15</inkml:trace>
  <inkml:trace contextRef="#ctx0" brushRef="#br0" timeOffset="21105.8999">16555 9358 259 0,'8'6'13'0,"4"-1"3"15,0-2 0-15,6 2 3 16,0-5-7 0,6 0 1-16,6 0-4 0,5 0 2 15,7 0-6-15,9 2-1 16,11 1 2-16,9-3 3 16,13 0-2-16,8 0-2 15,15 0-2-15,12-3 0 16,12 3-2-16,9-2-1 0,12-3 7 15,12 5 5-15,8-3-6 16,4 0-1-16,6 1 6 16,2-1 4-16,7 0-5 15,-1 1-1-15,4 2-1 16,-4-3 0-16,4 3-4 16,-7 0-1-16,-5 0-1 15,-10 3 1-15,-11-3-2 16,-9 2 2-16,-18-2-2 15,-18 6-1-15,-12-4 1 16,-15 1-1-16,-14-3 0 16,-10 3 2-16,-8-3-1 15,-13 0 2-15,-2 0-2 16,-12 0 2-16,3 0-18 16,-10 0-4-16,1 2-40 0,-3-2-16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smtClean="0"/>
              <a:t>Instead,</a:t>
            </a:r>
            <a:r>
              <a:rPr lang="en-US" baseline="0" dirty="0" smtClean="0"/>
              <a:t> we typically talk about addresses in terms of “words”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 smtClean="0"/>
              <a:t>Use same</a:t>
            </a:r>
            <a:r>
              <a:rPr lang="en-US" baseline="0" dirty="0" smtClean="0"/>
              <a:t> word size anywhere that you typically store addresses</a:t>
            </a:r>
            <a:endParaRPr lang="en-US" dirty="0" smtClean="0"/>
          </a:p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smtClean="0"/>
              <a:t>You could count the world population with 33 fingers</a:t>
            </a:r>
            <a:r>
              <a:rPr lang="en-US" baseline="0" dirty="0" smtClean="0"/>
              <a:t> (u</a:t>
            </a:r>
            <a:r>
              <a:rPr lang="en-US" dirty="0" smtClean="0"/>
              <a:t>sing population</a:t>
            </a:r>
            <a:r>
              <a:rPr lang="en-US" baseline="0" dirty="0" smtClean="0"/>
              <a:t> number of</a:t>
            </a:r>
            <a:r>
              <a:rPr lang="en-US" dirty="0" smtClean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What do we use to</a:t>
            </a:r>
            <a:r>
              <a:rPr lang="en-US" baseline="0" dirty="0" smtClean="0"/>
              <a:t> address bigger chunks of bytes?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/>
              <a:t>first </a:t>
            </a:r>
            <a:r>
              <a:rPr lang="en-US" b="0" dirty="0" smtClean="0"/>
              <a:t>byte</a:t>
            </a:r>
            <a:r>
              <a:rPr lang="en-US" b="0" baseline="0" dirty="0" smtClean="0"/>
              <a:t> of the word</a:t>
            </a:r>
          </a:p>
          <a:p>
            <a:r>
              <a:rPr lang="en-US" b="0" baseline="0" dirty="0" smtClean="0"/>
              <a:t>Still count by bytes</a:t>
            </a:r>
          </a:p>
          <a:p>
            <a:pPr lvl="0"/>
            <a:r>
              <a:rPr lang="en-US" b="0" baseline="0" dirty="0" smtClean="0"/>
              <a:t>Aside: </a:t>
            </a:r>
            <a:r>
              <a:rPr lang="en-US" b="0" i="1" baseline="0" dirty="0" smtClean="0"/>
              <a:t>isn’t this wasteful?</a:t>
            </a:r>
          </a:p>
          <a:p>
            <a:pPr lvl="1"/>
            <a:r>
              <a:rPr lang="en-US" b="0" i="0" baseline="0" dirty="0" smtClean="0"/>
              <a:t>Yes, but remember how much we can address with 64 bits? Probably don’t need to worry too much.</a:t>
            </a:r>
            <a:endParaRPr lang="en-US" b="0" i="0" dirty="0" smtClean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course, we’ll be doing everything in 64-bits</a:t>
            </a:r>
          </a:p>
          <a:p>
            <a:r>
              <a:rPr lang="en-US" b="1" baseline="0" dirty="0" smtClean="0"/>
              <a:t>What’s the second row’s address going to be?</a:t>
            </a:r>
          </a:p>
          <a:p>
            <a:pPr lvl="1"/>
            <a:r>
              <a:rPr lang="en-US" b="0" baseline="0" dirty="0" smtClean="0"/>
              <a:t>0x08</a:t>
            </a:r>
          </a:p>
          <a:p>
            <a:r>
              <a:rPr lang="en-US" b="1" baseline="0" dirty="0" smtClean="0"/>
              <a:t>Third?</a:t>
            </a:r>
          </a:p>
          <a:p>
            <a:pPr lvl="1"/>
            <a:r>
              <a:rPr lang="en-US" b="0" baseline="0" dirty="0" smtClean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 smtClean="0"/>
              <a:t>Note that everything is just </a:t>
            </a:r>
            <a:r>
              <a:rPr lang="en-US" b="1" baseline="0" dirty="0" smtClean="0"/>
              <a:t>padded with extra 0s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 smtClean="0"/>
              <a:t>Note that everything is just </a:t>
            </a:r>
            <a:r>
              <a:rPr lang="en-US" b="1" baseline="0" dirty="0" smtClean="0"/>
              <a:t>padded with extra 0s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This mapping is mostly an arbitrary</a:t>
            </a:r>
            <a:r>
              <a:rPr lang="en-US" baseline="0" dirty="0" smtClean="0"/>
              <a:t> historical artifact except for address sizes.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Big Endian</a:t>
            </a:r>
          </a:p>
          <a:p>
            <a:pPr lvl="1"/>
            <a:r>
              <a:rPr lang="en-US" dirty="0" smtClean="0"/>
              <a:t>Most significant is first</a:t>
            </a:r>
          </a:p>
          <a:p>
            <a:pPr lvl="0"/>
            <a:r>
              <a:rPr lang="en-US" dirty="0" smtClean="0"/>
              <a:t>Little</a:t>
            </a:r>
            <a:r>
              <a:rPr lang="en-US" baseline="0" dirty="0" smtClean="0"/>
              <a:t> Endian</a:t>
            </a:r>
          </a:p>
          <a:p>
            <a:pPr lvl="1"/>
            <a:r>
              <a:rPr lang="en-US" dirty="0" smtClean="0"/>
              <a:t>Looks backwards</a:t>
            </a:r>
          </a:p>
          <a:p>
            <a:pPr lvl="1"/>
            <a:r>
              <a:rPr lang="en-US" b="1" dirty="0" smtClean="0"/>
              <a:t>Let’s look at some more examples</a:t>
            </a:r>
            <a:r>
              <a:rPr lang="is-IS" b="1" dirty="0" smtClean="0"/>
              <a:t>…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51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 smtClean="0"/>
              <a:t>Today we’ll be talking about </a:t>
            </a:r>
            <a:r>
              <a:rPr lang="en-US" b="1" dirty="0" smtClean="0"/>
              <a:t>the basic</a:t>
            </a:r>
            <a:r>
              <a:rPr lang="en-US" b="1" baseline="0" dirty="0" smtClean="0"/>
              <a:t> execution model</a:t>
            </a:r>
            <a:r>
              <a:rPr lang="en-US" b="0" baseline="0" dirty="0" smtClean="0"/>
              <a:t>, and focusing on how data gets </a:t>
            </a:r>
            <a:r>
              <a:rPr lang="en-US" b="1" baseline="0" dirty="0" smtClean="0"/>
              <a:t>stored</a:t>
            </a:r>
            <a:r>
              <a:rPr lang="en-US" b="0" baseline="0" dirty="0" smtClean="0"/>
              <a:t> in memory and </a:t>
            </a:r>
            <a:r>
              <a:rPr lang="en-US" b="1" baseline="0" dirty="0" smtClean="0"/>
              <a:t>addressed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5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Looks funny because of heat sink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E5425-8A97-1043-9E07-A737978270BC}" type="slidenum">
              <a:rPr lang="en-US"/>
              <a:pPr/>
              <a:t>6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indent="-182880">
              <a:buFont typeface=".AppleSystemUIFont" charset="-120"/>
              <a:buChar char="–"/>
            </a:pPr>
            <a:r>
              <a:rPr lang="en-US" dirty="0" smtClean="0"/>
              <a:t>CPU:</a:t>
            </a:r>
            <a:r>
              <a:rPr lang="en-US" baseline="0" dirty="0" smtClean="0"/>
              <a:t> all computations done here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 smtClean="0"/>
              <a:t>Memory: big array of bytes</a:t>
            </a:r>
            <a:endParaRPr lang="en-US" dirty="0" smtClean="0"/>
          </a:p>
          <a:p>
            <a:pPr marL="137160" indent="-182880">
              <a:buFont typeface=".AppleSystemUIFont" charset="-120"/>
              <a:buChar char="–"/>
            </a:pPr>
            <a:r>
              <a:rPr lang="en-US" dirty="0" smtClean="0"/>
              <a:t>Big</a:t>
            </a:r>
            <a:r>
              <a:rPr lang="en-US" baseline="0" dirty="0" smtClean="0"/>
              <a:t> pipe between CPU and memory, in order to </a:t>
            </a:r>
            <a:r>
              <a:rPr lang="en-US" b="1" baseline="0" dirty="0" smtClean="0"/>
              <a:t>keep CPU fed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="1" baseline="0" dirty="0" smtClean="0"/>
              <a:t>Bus:</a:t>
            </a:r>
            <a:r>
              <a:rPr lang="en-US" b="0" baseline="0" dirty="0" smtClean="0"/>
              <a:t> connect everything else to each other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 smtClean="0"/>
              <a:t>Bus just means you broadcast on it (to everyone)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 smtClean="0"/>
              <a:t>Same root as the other kind of “bus”</a:t>
            </a:r>
            <a:endParaRPr lang="en-US" b="1" baseline="0" dirty="0" smtClean="0"/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 smtClean="0"/>
              <a:t>Disks bigger storage, slower, farther away, </a:t>
            </a:r>
            <a:r>
              <a:rPr lang="en-US" b="1" baseline="0" dirty="0" smtClean="0"/>
              <a:t>persistent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 smtClean="0"/>
              <a:t>Network, etc.</a:t>
            </a:r>
          </a:p>
        </p:txBody>
      </p:sp>
    </p:spTree>
    <p:extLst>
      <p:ext uri="{BB962C8B-B14F-4D97-AF65-F5344CB8AC3E}">
        <p14:creationId xmlns:p14="http://schemas.microsoft.com/office/powerpoint/2010/main" val="119002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marR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 smtClean="0"/>
              <a:t>The CPU</a:t>
            </a:r>
            <a:r>
              <a:rPr lang="en-US" baseline="0" dirty="0" smtClean="0"/>
              <a:t> and Memory are what this course focuses 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9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marR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 smtClean="0"/>
              <a:t>The CPU</a:t>
            </a:r>
            <a:r>
              <a:rPr lang="en-US" baseline="0" dirty="0" smtClean="0"/>
              <a:t> and Memory are what this course focuses 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10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Take EE/CSE469 to</a:t>
            </a:r>
            <a:r>
              <a:rPr lang="en-US" baseline="0" dirty="0" smtClean="0"/>
              <a:t> learn about the internal workings and design of the CPU, but we will reveal a few more details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8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11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>
              <a:buNone/>
            </a:pPr>
            <a:r>
              <a:rPr lang="en-US" baseline="0" dirty="0" smtClean="0"/>
              <a:t>House analogy:  each byte is a house, which has a unique address/number.  Address space is the block, size of address space is how many houses are on this block.</a:t>
            </a:r>
          </a:p>
          <a:p>
            <a:pPr marL="0" indent="0">
              <a:buNone/>
            </a:pPr>
            <a:endParaRPr lang="en-US" baseline="0" dirty="0" smtClean="0"/>
          </a:p>
          <a:p>
            <a:r>
              <a:rPr lang="en-US" baseline="0" dirty="0" smtClean="0"/>
              <a:t>Each byte can be read and written</a:t>
            </a:r>
          </a:p>
          <a:p>
            <a:r>
              <a:rPr lang="en-US" baseline="0" dirty="0" smtClean="0"/>
              <a:t>Address space determined by how many bits in the address</a:t>
            </a:r>
          </a:p>
          <a:p>
            <a:r>
              <a:rPr lang="en-US" baseline="0" dirty="0" smtClean="0"/>
              <a:t>So what if things don’t fit in a single byte?</a:t>
            </a:r>
          </a:p>
          <a:p>
            <a:r>
              <a:rPr lang="en-US" baseline="0" dirty="0" smtClean="0"/>
              <a:t>How many things does 1 byte allow us to address?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17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9008" y="-2231"/>
            <a:ext cx="13260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L02:  Memory &amp; Data I</a:t>
            </a:r>
          </a:p>
        </p:txBody>
      </p:sp>
    </p:spTree>
    <p:extLst>
      <p:ext uri="{BB962C8B-B14F-4D97-AF65-F5344CB8AC3E}">
        <p14:creationId xmlns:p14="http://schemas.microsoft.com/office/powerpoint/2010/main" val="14403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676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10" Type="http://schemas.openxmlformats.org/officeDocument/2006/relationships/tags" Target="../tags/tag98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10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emf"/><Relationship Id="rId5" Type="http://schemas.openxmlformats.org/officeDocument/2006/relationships/tags" Target="../tags/tag110.xml"/><Relationship Id="rId10" Type="http://schemas.openxmlformats.org/officeDocument/2006/relationships/customXml" Target="../ink/ink7.xml"/><Relationship Id="rId4" Type="http://schemas.openxmlformats.org/officeDocument/2006/relationships/tags" Target="../tags/tag109.xml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tags" Target="../tags/tag113.xml"/><Relationship Id="rId7" Type="http://schemas.openxmlformats.org/officeDocument/2006/relationships/image" Target="../media/image16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9" Type="http://schemas.openxmlformats.org/officeDocument/2006/relationships/tags" Target="../tags/tag152.xml"/><Relationship Id="rId21" Type="http://schemas.openxmlformats.org/officeDocument/2006/relationships/tags" Target="../tags/tag134.xml"/><Relationship Id="rId34" Type="http://schemas.openxmlformats.org/officeDocument/2006/relationships/tags" Target="../tags/tag147.xml"/><Relationship Id="rId42" Type="http://schemas.openxmlformats.org/officeDocument/2006/relationships/tags" Target="../tags/tag155.xml"/><Relationship Id="rId47" Type="http://schemas.openxmlformats.org/officeDocument/2006/relationships/tags" Target="../tags/tag160.xml"/><Relationship Id="rId50" Type="http://schemas.openxmlformats.org/officeDocument/2006/relationships/tags" Target="../tags/tag163.xml"/><Relationship Id="rId55" Type="http://schemas.openxmlformats.org/officeDocument/2006/relationships/notesSlide" Target="../notesSlides/notesSlide11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9" Type="http://schemas.openxmlformats.org/officeDocument/2006/relationships/tags" Target="../tags/tag142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tags" Target="../tags/tag145.xml"/><Relationship Id="rId37" Type="http://schemas.openxmlformats.org/officeDocument/2006/relationships/tags" Target="../tags/tag150.xml"/><Relationship Id="rId40" Type="http://schemas.openxmlformats.org/officeDocument/2006/relationships/tags" Target="../tags/tag153.xml"/><Relationship Id="rId45" Type="http://schemas.openxmlformats.org/officeDocument/2006/relationships/tags" Target="../tags/tag158.xml"/><Relationship Id="rId53" Type="http://schemas.openxmlformats.org/officeDocument/2006/relationships/tags" Target="../tags/tag166.xml"/><Relationship Id="rId58" Type="http://schemas.openxmlformats.org/officeDocument/2006/relationships/customXml" Target="../ink/ink11.xml"/><Relationship Id="rId5" Type="http://schemas.openxmlformats.org/officeDocument/2006/relationships/tags" Target="../tags/tag118.xml"/><Relationship Id="rId19" Type="http://schemas.openxmlformats.org/officeDocument/2006/relationships/tags" Target="../tags/tag13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Relationship Id="rId35" Type="http://schemas.openxmlformats.org/officeDocument/2006/relationships/tags" Target="../tags/tag148.xml"/><Relationship Id="rId43" Type="http://schemas.openxmlformats.org/officeDocument/2006/relationships/tags" Target="../tags/tag156.xml"/><Relationship Id="rId48" Type="http://schemas.openxmlformats.org/officeDocument/2006/relationships/tags" Target="../tags/tag161.xml"/><Relationship Id="rId56" Type="http://schemas.openxmlformats.org/officeDocument/2006/relationships/customXml" Target="../ink/ink10.xml"/><Relationship Id="rId8" Type="http://schemas.openxmlformats.org/officeDocument/2006/relationships/tags" Target="../tags/tag121.xml"/><Relationship Id="rId51" Type="http://schemas.openxmlformats.org/officeDocument/2006/relationships/tags" Target="../tags/tag164.xml"/><Relationship Id="rId3" Type="http://schemas.openxmlformats.org/officeDocument/2006/relationships/tags" Target="../tags/tag116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tags" Target="../tags/tag146.xml"/><Relationship Id="rId38" Type="http://schemas.openxmlformats.org/officeDocument/2006/relationships/tags" Target="../tags/tag151.xml"/><Relationship Id="rId46" Type="http://schemas.openxmlformats.org/officeDocument/2006/relationships/tags" Target="../tags/tag159.xml"/><Relationship Id="rId59" Type="http://schemas.openxmlformats.org/officeDocument/2006/relationships/image" Target="../media/image22.emf"/><Relationship Id="rId20" Type="http://schemas.openxmlformats.org/officeDocument/2006/relationships/tags" Target="../tags/tag133.xml"/><Relationship Id="rId41" Type="http://schemas.openxmlformats.org/officeDocument/2006/relationships/tags" Target="../tags/tag154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tags" Target="../tags/tag149.xml"/><Relationship Id="rId49" Type="http://schemas.openxmlformats.org/officeDocument/2006/relationships/tags" Target="../tags/tag162.xml"/><Relationship Id="rId57" Type="http://schemas.openxmlformats.org/officeDocument/2006/relationships/image" Target="../media/image21.emf"/><Relationship Id="rId10" Type="http://schemas.openxmlformats.org/officeDocument/2006/relationships/tags" Target="../tags/tag123.xml"/><Relationship Id="rId31" Type="http://schemas.openxmlformats.org/officeDocument/2006/relationships/tags" Target="../tags/tag144.xml"/><Relationship Id="rId44" Type="http://schemas.openxmlformats.org/officeDocument/2006/relationships/tags" Target="../tags/tag157.xml"/><Relationship Id="rId52" Type="http://schemas.openxmlformats.org/officeDocument/2006/relationships/tags" Target="../tags/tag165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192.xml"/><Relationship Id="rId21" Type="http://schemas.openxmlformats.org/officeDocument/2006/relationships/tags" Target="../tags/tag187.xml"/><Relationship Id="rId34" Type="http://schemas.openxmlformats.org/officeDocument/2006/relationships/tags" Target="../tags/tag200.xml"/><Relationship Id="rId42" Type="http://schemas.openxmlformats.org/officeDocument/2006/relationships/tags" Target="../tags/tag208.xml"/><Relationship Id="rId47" Type="http://schemas.openxmlformats.org/officeDocument/2006/relationships/tags" Target="../tags/tag213.xml"/><Relationship Id="rId50" Type="http://schemas.openxmlformats.org/officeDocument/2006/relationships/tags" Target="../tags/tag216.xml"/><Relationship Id="rId55" Type="http://schemas.openxmlformats.org/officeDocument/2006/relationships/tags" Target="../tags/tag221.xml"/><Relationship Id="rId63" Type="http://schemas.openxmlformats.org/officeDocument/2006/relationships/notesSlide" Target="../notesSlides/notesSlide12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9" Type="http://schemas.openxmlformats.org/officeDocument/2006/relationships/tags" Target="../tags/tag195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tags" Target="../tags/tag198.xml"/><Relationship Id="rId37" Type="http://schemas.openxmlformats.org/officeDocument/2006/relationships/tags" Target="../tags/tag203.xml"/><Relationship Id="rId40" Type="http://schemas.openxmlformats.org/officeDocument/2006/relationships/tags" Target="../tags/tag206.xml"/><Relationship Id="rId45" Type="http://schemas.openxmlformats.org/officeDocument/2006/relationships/tags" Target="../tags/tag211.xml"/><Relationship Id="rId53" Type="http://schemas.openxmlformats.org/officeDocument/2006/relationships/tags" Target="../tags/tag219.xml"/><Relationship Id="rId58" Type="http://schemas.openxmlformats.org/officeDocument/2006/relationships/tags" Target="../tags/tag224.xml"/><Relationship Id="rId5" Type="http://schemas.openxmlformats.org/officeDocument/2006/relationships/tags" Target="../tags/tag171.xml"/><Relationship Id="rId61" Type="http://schemas.openxmlformats.org/officeDocument/2006/relationships/tags" Target="../tags/tag227.xml"/><Relationship Id="rId19" Type="http://schemas.openxmlformats.org/officeDocument/2006/relationships/tags" Target="../tags/tag18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tags" Target="../tags/tag196.xml"/><Relationship Id="rId35" Type="http://schemas.openxmlformats.org/officeDocument/2006/relationships/tags" Target="../tags/tag201.xml"/><Relationship Id="rId43" Type="http://schemas.openxmlformats.org/officeDocument/2006/relationships/tags" Target="../tags/tag209.xml"/><Relationship Id="rId48" Type="http://schemas.openxmlformats.org/officeDocument/2006/relationships/tags" Target="../tags/tag214.xml"/><Relationship Id="rId56" Type="http://schemas.openxmlformats.org/officeDocument/2006/relationships/tags" Target="../tags/tag222.xml"/><Relationship Id="rId64" Type="http://schemas.openxmlformats.org/officeDocument/2006/relationships/customXml" Target="../ink/ink12.xml"/><Relationship Id="rId8" Type="http://schemas.openxmlformats.org/officeDocument/2006/relationships/tags" Target="../tags/tag174.xml"/><Relationship Id="rId51" Type="http://schemas.openxmlformats.org/officeDocument/2006/relationships/tags" Target="../tags/tag217.xml"/><Relationship Id="rId3" Type="http://schemas.openxmlformats.org/officeDocument/2006/relationships/tags" Target="../tags/tag169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tags" Target="../tags/tag199.xml"/><Relationship Id="rId38" Type="http://schemas.openxmlformats.org/officeDocument/2006/relationships/tags" Target="../tags/tag204.xml"/><Relationship Id="rId46" Type="http://schemas.openxmlformats.org/officeDocument/2006/relationships/tags" Target="../tags/tag212.xml"/><Relationship Id="rId59" Type="http://schemas.openxmlformats.org/officeDocument/2006/relationships/tags" Target="../tags/tag225.xml"/><Relationship Id="rId20" Type="http://schemas.openxmlformats.org/officeDocument/2006/relationships/tags" Target="../tags/tag186.xml"/><Relationship Id="rId41" Type="http://schemas.openxmlformats.org/officeDocument/2006/relationships/tags" Target="../tags/tag207.xml"/><Relationship Id="rId54" Type="http://schemas.openxmlformats.org/officeDocument/2006/relationships/tags" Target="../tags/tag220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tags" Target="../tags/tag194.xml"/><Relationship Id="rId36" Type="http://schemas.openxmlformats.org/officeDocument/2006/relationships/tags" Target="../tags/tag202.xml"/><Relationship Id="rId49" Type="http://schemas.openxmlformats.org/officeDocument/2006/relationships/tags" Target="../tags/tag215.xml"/><Relationship Id="rId57" Type="http://schemas.openxmlformats.org/officeDocument/2006/relationships/tags" Target="../tags/tag223.xml"/><Relationship Id="rId10" Type="http://schemas.openxmlformats.org/officeDocument/2006/relationships/tags" Target="../tags/tag176.xml"/><Relationship Id="rId31" Type="http://schemas.openxmlformats.org/officeDocument/2006/relationships/tags" Target="../tags/tag197.xml"/><Relationship Id="rId44" Type="http://schemas.openxmlformats.org/officeDocument/2006/relationships/tags" Target="../tags/tag210.xml"/><Relationship Id="rId52" Type="http://schemas.openxmlformats.org/officeDocument/2006/relationships/tags" Target="../tags/tag218.xml"/><Relationship Id="rId60" Type="http://schemas.openxmlformats.org/officeDocument/2006/relationships/tags" Target="../tags/tag226.xml"/><Relationship Id="rId65" Type="http://schemas.openxmlformats.org/officeDocument/2006/relationships/image" Target="../media/image23.emf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9" Type="http://schemas.openxmlformats.org/officeDocument/2006/relationships/tags" Target="../tags/tag20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9" Type="http://schemas.openxmlformats.org/officeDocument/2006/relationships/tags" Target="../tags/tag266.xml"/><Relationship Id="rId21" Type="http://schemas.openxmlformats.org/officeDocument/2006/relationships/tags" Target="../tags/tag248.xml"/><Relationship Id="rId34" Type="http://schemas.openxmlformats.org/officeDocument/2006/relationships/tags" Target="../tags/tag261.xml"/><Relationship Id="rId42" Type="http://schemas.openxmlformats.org/officeDocument/2006/relationships/tags" Target="../tags/tag269.xml"/><Relationship Id="rId47" Type="http://schemas.openxmlformats.org/officeDocument/2006/relationships/tags" Target="../tags/tag274.xml"/><Relationship Id="rId50" Type="http://schemas.openxmlformats.org/officeDocument/2006/relationships/customXml" Target="../ink/ink13.xml"/><Relationship Id="rId7" Type="http://schemas.openxmlformats.org/officeDocument/2006/relationships/tags" Target="../tags/tag234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9" Type="http://schemas.openxmlformats.org/officeDocument/2006/relationships/tags" Target="../tags/tag256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37" Type="http://schemas.openxmlformats.org/officeDocument/2006/relationships/tags" Target="../tags/tag264.xml"/><Relationship Id="rId40" Type="http://schemas.openxmlformats.org/officeDocument/2006/relationships/tags" Target="../tags/tag267.xml"/><Relationship Id="rId45" Type="http://schemas.openxmlformats.org/officeDocument/2006/relationships/tags" Target="../tags/tag272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36" Type="http://schemas.openxmlformats.org/officeDocument/2006/relationships/tags" Target="../tags/tag263.xml"/><Relationship Id="rId49" Type="http://schemas.openxmlformats.org/officeDocument/2006/relationships/notesSlide" Target="../notesSlides/notesSlide13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tags" Target="../tags/tag258.xml"/><Relationship Id="rId44" Type="http://schemas.openxmlformats.org/officeDocument/2006/relationships/tags" Target="../tags/tag271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35" Type="http://schemas.openxmlformats.org/officeDocument/2006/relationships/tags" Target="../tags/tag262.xml"/><Relationship Id="rId43" Type="http://schemas.openxmlformats.org/officeDocument/2006/relationships/tags" Target="../tags/tag270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35.xml"/><Relationship Id="rId51" Type="http://schemas.openxmlformats.org/officeDocument/2006/relationships/image" Target="../media/image24.emf"/><Relationship Id="rId3" Type="http://schemas.openxmlformats.org/officeDocument/2006/relationships/tags" Target="../tags/tag230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tags" Target="../tags/tag260.xml"/><Relationship Id="rId38" Type="http://schemas.openxmlformats.org/officeDocument/2006/relationships/tags" Target="../tags/tag265.xml"/><Relationship Id="rId46" Type="http://schemas.openxmlformats.org/officeDocument/2006/relationships/tags" Target="../tags/tag273.xml"/><Relationship Id="rId20" Type="http://schemas.openxmlformats.org/officeDocument/2006/relationships/tags" Target="../tags/tag247.xml"/><Relationship Id="rId41" Type="http://schemas.openxmlformats.org/officeDocument/2006/relationships/tags" Target="../tags/tag268.xml"/><Relationship Id="rId1" Type="http://schemas.openxmlformats.org/officeDocument/2006/relationships/tags" Target="../tags/tag228.xml"/><Relationship Id="rId6" Type="http://schemas.openxmlformats.org/officeDocument/2006/relationships/tags" Target="../tags/tag23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300.xml"/><Relationship Id="rId21" Type="http://schemas.openxmlformats.org/officeDocument/2006/relationships/tags" Target="../tags/tag295.xml"/><Relationship Id="rId34" Type="http://schemas.openxmlformats.org/officeDocument/2006/relationships/tags" Target="../tags/tag308.xml"/><Relationship Id="rId42" Type="http://schemas.openxmlformats.org/officeDocument/2006/relationships/tags" Target="../tags/tag316.xml"/><Relationship Id="rId47" Type="http://schemas.openxmlformats.org/officeDocument/2006/relationships/tags" Target="../tags/tag321.xml"/><Relationship Id="rId50" Type="http://schemas.openxmlformats.org/officeDocument/2006/relationships/tags" Target="../tags/tag324.xml"/><Relationship Id="rId55" Type="http://schemas.openxmlformats.org/officeDocument/2006/relationships/tags" Target="../tags/tag329.xml"/><Relationship Id="rId63" Type="http://schemas.openxmlformats.org/officeDocument/2006/relationships/tags" Target="../tags/tag337.xml"/><Relationship Id="rId68" Type="http://schemas.openxmlformats.org/officeDocument/2006/relationships/image" Target="../media/image26.emf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9" Type="http://schemas.openxmlformats.org/officeDocument/2006/relationships/tags" Target="../tags/tag303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tags" Target="../tags/tag306.xml"/><Relationship Id="rId37" Type="http://schemas.openxmlformats.org/officeDocument/2006/relationships/tags" Target="../tags/tag311.xml"/><Relationship Id="rId40" Type="http://schemas.openxmlformats.org/officeDocument/2006/relationships/tags" Target="../tags/tag314.xml"/><Relationship Id="rId45" Type="http://schemas.openxmlformats.org/officeDocument/2006/relationships/tags" Target="../tags/tag319.xml"/><Relationship Id="rId53" Type="http://schemas.openxmlformats.org/officeDocument/2006/relationships/tags" Target="../tags/tag327.xml"/><Relationship Id="rId58" Type="http://schemas.openxmlformats.org/officeDocument/2006/relationships/tags" Target="../tags/tag332.xml"/><Relationship Id="rId66" Type="http://schemas.openxmlformats.org/officeDocument/2006/relationships/image" Target="../media/image25.emf"/><Relationship Id="rId5" Type="http://schemas.openxmlformats.org/officeDocument/2006/relationships/tags" Target="../tags/tag279.xml"/><Relationship Id="rId61" Type="http://schemas.openxmlformats.org/officeDocument/2006/relationships/tags" Target="../tags/tag335.xml"/><Relationship Id="rId19" Type="http://schemas.openxmlformats.org/officeDocument/2006/relationships/tags" Target="../tags/tag29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tags" Target="../tags/tag304.xml"/><Relationship Id="rId35" Type="http://schemas.openxmlformats.org/officeDocument/2006/relationships/tags" Target="../tags/tag309.xml"/><Relationship Id="rId43" Type="http://schemas.openxmlformats.org/officeDocument/2006/relationships/tags" Target="../tags/tag317.xml"/><Relationship Id="rId48" Type="http://schemas.openxmlformats.org/officeDocument/2006/relationships/tags" Target="../tags/tag322.xml"/><Relationship Id="rId56" Type="http://schemas.openxmlformats.org/officeDocument/2006/relationships/tags" Target="../tags/tag330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282.xml"/><Relationship Id="rId51" Type="http://schemas.openxmlformats.org/officeDocument/2006/relationships/tags" Target="../tags/tag325.xml"/><Relationship Id="rId3" Type="http://schemas.openxmlformats.org/officeDocument/2006/relationships/tags" Target="../tags/tag277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tags" Target="../tags/tag307.xml"/><Relationship Id="rId38" Type="http://schemas.openxmlformats.org/officeDocument/2006/relationships/tags" Target="../tags/tag312.xml"/><Relationship Id="rId46" Type="http://schemas.openxmlformats.org/officeDocument/2006/relationships/tags" Target="../tags/tag320.xml"/><Relationship Id="rId59" Type="http://schemas.openxmlformats.org/officeDocument/2006/relationships/tags" Target="../tags/tag333.xml"/><Relationship Id="rId67" Type="http://schemas.openxmlformats.org/officeDocument/2006/relationships/customXml" Target="../ink/ink15.xml"/><Relationship Id="rId20" Type="http://schemas.openxmlformats.org/officeDocument/2006/relationships/tags" Target="../tags/tag294.xml"/><Relationship Id="rId41" Type="http://schemas.openxmlformats.org/officeDocument/2006/relationships/tags" Target="../tags/tag315.xml"/><Relationship Id="rId54" Type="http://schemas.openxmlformats.org/officeDocument/2006/relationships/tags" Target="../tags/tag328.xml"/><Relationship Id="rId62" Type="http://schemas.openxmlformats.org/officeDocument/2006/relationships/tags" Target="../tags/tag33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36" Type="http://schemas.openxmlformats.org/officeDocument/2006/relationships/tags" Target="../tags/tag310.xml"/><Relationship Id="rId49" Type="http://schemas.openxmlformats.org/officeDocument/2006/relationships/tags" Target="../tags/tag323.xml"/><Relationship Id="rId57" Type="http://schemas.openxmlformats.org/officeDocument/2006/relationships/tags" Target="../tags/tag331.xml"/><Relationship Id="rId10" Type="http://schemas.openxmlformats.org/officeDocument/2006/relationships/tags" Target="../tags/tag284.xml"/><Relationship Id="rId31" Type="http://schemas.openxmlformats.org/officeDocument/2006/relationships/tags" Target="../tags/tag305.xml"/><Relationship Id="rId44" Type="http://schemas.openxmlformats.org/officeDocument/2006/relationships/tags" Target="../tags/tag318.xml"/><Relationship Id="rId52" Type="http://schemas.openxmlformats.org/officeDocument/2006/relationships/tags" Target="../tags/tag326.xml"/><Relationship Id="rId60" Type="http://schemas.openxmlformats.org/officeDocument/2006/relationships/tags" Target="../tags/tag334.xml"/><Relationship Id="rId65" Type="http://schemas.openxmlformats.org/officeDocument/2006/relationships/customXml" Target="../ink/ink14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39" Type="http://schemas.openxmlformats.org/officeDocument/2006/relationships/tags" Target="../tags/tag31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50.xml"/><Relationship Id="rId18" Type="http://schemas.openxmlformats.org/officeDocument/2006/relationships/tags" Target="../tags/tag355.xml"/><Relationship Id="rId26" Type="http://schemas.openxmlformats.org/officeDocument/2006/relationships/tags" Target="../tags/tag363.xml"/><Relationship Id="rId39" Type="http://schemas.openxmlformats.org/officeDocument/2006/relationships/tags" Target="../tags/tag376.xml"/><Relationship Id="rId21" Type="http://schemas.openxmlformats.org/officeDocument/2006/relationships/tags" Target="../tags/tag358.xml"/><Relationship Id="rId34" Type="http://schemas.openxmlformats.org/officeDocument/2006/relationships/tags" Target="../tags/tag371.xml"/><Relationship Id="rId42" Type="http://schemas.openxmlformats.org/officeDocument/2006/relationships/tags" Target="../tags/tag379.xml"/><Relationship Id="rId47" Type="http://schemas.openxmlformats.org/officeDocument/2006/relationships/notesSlide" Target="../notesSlides/notesSlide14.xml"/><Relationship Id="rId7" Type="http://schemas.openxmlformats.org/officeDocument/2006/relationships/tags" Target="../tags/tag344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29" Type="http://schemas.openxmlformats.org/officeDocument/2006/relationships/tags" Target="../tags/tag366.xml"/><Relationship Id="rId11" Type="http://schemas.openxmlformats.org/officeDocument/2006/relationships/tags" Target="../tags/tag348.xml"/><Relationship Id="rId24" Type="http://schemas.openxmlformats.org/officeDocument/2006/relationships/tags" Target="../tags/tag361.xml"/><Relationship Id="rId32" Type="http://schemas.openxmlformats.org/officeDocument/2006/relationships/tags" Target="../tags/tag369.xml"/><Relationship Id="rId37" Type="http://schemas.openxmlformats.org/officeDocument/2006/relationships/tags" Target="../tags/tag374.xml"/><Relationship Id="rId40" Type="http://schemas.openxmlformats.org/officeDocument/2006/relationships/tags" Target="../tags/tag377.xml"/><Relationship Id="rId45" Type="http://schemas.openxmlformats.org/officeDocument/2006/relationships/tags" Target="../tags/tag382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23" Type="http://schemas.openxmlformats.org/officeDocument/2006/relationships/tags" Target="../tags/tag360.xml"/><Relationship Id="rId28" Type="http://schemas.openxmlformats.org/officeDocument/2006/relationships/tags" Target="../tags/tag365.xml"/><Relationship Id="rId36" Type="http://schemas.openxmlformats.org/officeDocument/2006/relationships/tags" Target="../tags/tag373.xml"/><Relationship Id="rId49" Type="http://schemas.openxmlformats.org/officeDocument/2006/relationships/image" Target="../media/image27.emf"/><Relationship Id="rId10" Type="http://schemas.openxmlformats.org/officeDocument/2006/relationships/tags" Target="../tags/tag347.xml"/><Relationship Id="rId19" Type="http://schemas.openxmlformats.org/officeDocument/2006/relationships/tags" Target="../tags/tag356.xml"/><Relationship Id="rId31" Type="http://schemas.openxmlformats.org/officeDocument/2006/relationships/tags" Target="../tags/tag368.xml"/><Relationship Id="rId44" Type="http://schemas.openxmlformats.org/officeDocument/2006/relationships/tags" Target="../tags/tag381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Relationship Id="rId22" Type="http://schemas.openxmlformats.org/officeDocument/2006/relationships/tags" Target="../tags/tag359.xml"/><Relationship Id="rId27" Type="http://schemas.openxmlformats.org/officeDocument/2006/relationships/tags" Target="../tags/tag364.xml"/><Relationship Id="rId30" Type="http://schemas.openxmlformats.org/officeDocument/2006/relationships/tags" Target="../tags/tag367.xml"/><Relationship Id="rId35" Type="http://schemas.openxmlformats.org/officeDocument/2006/relationships/tags" Target="../tags/tag372.xml"/><Relationship Id="rId43" Type="http://schemas.openxmlformats.org/officeDocument/2006/relationships/tags" Target="../tags/tag380.xml"/><Relationship Id="rId48" Type="http://schemas.openxmlformats.org/officeDocument/2006/relationships/customXml" Target="../ink/ink16.xml"/><Relationship Id="rId8" Type="http://schemas.openxmlformats.org/officeDocument/2006/relationships/tags" Target="../tags/tag345.xml"/><Relationship Id="rId3" Type="http://schemas.openxmlformats.org/officeDocument/2006/relationships/tags" Target="../tags/tag340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5" Type="http://schemas.openxmlformats.org/officeDocument/2006/relationships/tags" Target="../tags/tag362.xml"/><Relationship Id="rId33" Type="http://schemas.openxmlformats.org/officeDocument/2006/relationships/tags" Target="../tags/tag370.xml"/><Relationship Id="rId38" Type="http://schemas.openxmlformats.org/officeDocument/2006/relationships/tags" Target="../tags/tag375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357.xml"/><Relationship Id="rId41" Type="http://schemas.openxmlformats.org/officeDocument/2006/relationships/tags" Target="../tags/tag378.xml"/><Relationship Id="rId1" Type="http://schemas.openxmlformats.org/officeDocument/2006/relationships/tags" Target="../tags/tag338.xml"/><Relationship Id="rId6" Type="http://schemas.openxmlformats.org/officeDocument/2006/relationships/tags" Target="../tags/tag3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9" Type="http://schemas.openxmlformats.org/officeDocument/2006/relationships/tags" Target="../tags/tag421.xml"/><Relationship Id="rId21" Type="http://schemas.openxmlformats.org/officeDocument/2006/relationships/tags" Target="../tags/tag403.xml"/><Relationship Id="rId34" Type="http://schemas.openxmlformats.org/officeDocument/2006/relationships/tags" Target="../tags/tag416.xml"/><Relationship Id="rId42" Type="http://schemas.openxmlformats.org/officeDocument/2006/relationships/tags" Target="../tags/tag424.xml"/><Relationship Id="rId47" Type="http://schemas.openxmlformats.org/officeDocument/2006/relationships/tags" Target="../tags/tag429.xml"/><Relationship Id="rId50" Type="http://schemas.openxmlformats.org/officeDocument/2006/relationships/tags" Target="../tags/tag432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389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9" Type="http://schemas.openxmlformats.org/officeDocument/2006/relationships/tags" Target="../tags/tag411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37" Type="http://schemas.openxmlformats.org/officeDocument/2006/relationships/tags" Target="../tags/tag419.xml"/><Relationship Id="rId40" Type="http://schemas.openxmlformats.org/officeDocument/2006/relationships/tags" Target="../tags/tag422.xml"/><Relationship Id="rId45" Type="http://schemas.openxmlformats.org/officeDocument/2006/relationships/tags" Target="../tags/tag427.xml"/><Relationship Id="rId53" Type="http://schemas.openxmlformats.org/officeDocument/2006/relationships/tags" Target="../tags/tag435.xml"/><Relationship Id="rId58" Type="http://schemas.openxmlformats.org/officeDocument/2006/relationships/image" Target="../media/image28.emf"/><Relationship Id="rId5" Type="http://schemas.openxmlformats.org/officeDocument/2006/relationships/tags" Target="../tags/tag387.xml"/><Relationship Id="rId19" Type="http://schemas.openxmlformats.org/officeDocument/2006/relationships/tags" Target="../tags/tag401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35" Type="http://schemas.openxmlformats.org/officeDocument/2006/relationships/tags" Target="../tags/tag417.xml"/><Relationship Id="rId43" Type="http://schemas.openxmlformats.org/officeDocument/2006/relationships/tags" Target="../tags/tag425.xml"/><Relationship Id="rId48" Type="http://schemas.openxmlformats.org/officeDocument/2006/relationships/tags" Target="../tags/tag430.xml"/><Relationship Id="rId56" Type="http://schemas.openxmlformats.org/officeDocument/2006/relationships/notesSlide" Target="../notesSlides/notesSlide15.xml"/><Relationship Id="rId8" Type="http://schemas.openxmlformats.org/officeDocument/2006/relationships/tags" Target="../tags/tag390.xml"/><Relationship Id="rId51" Type="http://schemas.openxmlformats.org/officeDocument/2006/relationships/tags" Target="../tags/tag433.xml"/><Relationship Id="rId3" Type="http://schemas.openxmlformats.org/officeDocument/2006/relationships/tags" Target="../tags/tag385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tags" Target="../tags/tag415.xml"/><Relationship Id="rId38" Type="http://schemas.openxmlformats.org/officeDocument/2006/relationships/tags" Target="../tags/tag420.xml"/><Relationship Id="rId46" Type="http://schemas.openxmlformats.org/officeDocument/2006/relationships/tags" Target="../tags/tag428.xml"/><Relationship Id="rId20" Type="http://schemas.openxmlformats.org/officeDocument/2006/relationships/tags" Target="../tags/tag402.xml"/><Relationship Id="rId41" Type="http://schemas.openxmlformats.org/officeDocument/2006/relationships/tags" Target="../tags/tag423.xml"/><Relationship Id="rId54" Type="http://schemas.openxmlformats.org/officeDocument/2006/relationships/tags" Target="../tags/tag436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36" Type="http://schemas.openxmlformats.org/officeDocument/2006/relationships/tags" Target="../tags/tag418.xml"/><Relationship Id="rId49" Type="http://schemas.openxmlformats.org/officeDocument/2006/relationships/tags" Target="../tags/tag431.xml"/><Relationship Id="rId57" Type="http://schemas.openxmlformats.org/officeDocument/2006/relationships/customXml" Target="../ink/ink17.xml"/><Relationship Id="rId10" Type="http://schemas.openxmlformats.org/officeDocument/2006/relationships/tags" Target="../tags/tag392.xml"/><Relationship Id="rId31" Type="http://schemas.openxmlformats.org/officeDocument/2006/relationships/tags" Target="../tags/tag413.xml"/><Relationship Id="rId44" Type="http://schemas.openxmlformats.org/officeDocument/2006/relationships/tags" Target="../tags/tag426.xml"/><Relationship Id="rId52" Type="http://schemas.openxmlformats.org/officeDocument/2006/relationships/tags" Target="../tags/tag4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39.xml"/><Relationship Id="rId7" Type="http://schemas.openxmlformats.org/officeDocument/2006/relationships/customXml" Target="../ink/ink18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3" Type="http://schemas.openxmlformats.org/officeDocument/2006/relationships/tags" Target="../tags/tag443.xml"/><Relationship Id="rId7" Type="http://schemas.openxmlformats.org/officeDocument/2006/relationships/image" Target="../media/image18.png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4.xm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7" Type="http://schemas.openxmlformats.org/officeDocument/2006/relationships/image" Target="../media/image30.emf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customXml" Target="../ink/ink1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26" Type="http://schemas.openxmlformats.org/officeDocument/2006/relationships/tags" Target="../tags/tag473.xml"/><Relationship Id="rId39" Type="http://schemas.openxmlformats.org/officeDocument/2006/relationships/tags" Target="../tags/tag486.xml"/><Relationship Id="rId21" Type="http://schemas.openxmlformats.org/officeDocument/2006/relationships/tags" Target="../tags/tag468.xml"/><Relationship Id="rId34" Type="http://schemas.openxmlformats.org/officeDocument/2006/relationships/tags" Target="../tags/tag481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6" Type="http://schemas.openxmlformats.org/officeDocument/2006/relationships/tags" Target="../tags/tag463.xml"/><Relationship Id="rId29" Type="http://schemas.openxmlformats.org/officeDocument/2006/relationships/tags" Target="../tags/tag476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24" Type="http://schemas.openxmlformats.org/officeDocument/2006/relationships/tags" Target="../tags/tag471.xml"/><Relationship Id="rId32" Type="http://schemas.openxmlformats.org/officeDocument/2006/relationships/tags" Target="../tags/tag479.xml"/><Relationship Id="rId37" Type="http://schemas.openxmlformats.org/officeDocument/2006/relationships/tags" Target="../tags/tag484.xml"/><Relationship Id="rId40" Type="http://schemas.openxmlformats.org/officeDocument/2006/relationships/tags" Target="../tags/tag487.xml"/><Relationship Id="rId45" Type="http://schemas.openxmlformats.org/officeDocument/2006/relationships/image" Target="../media/image31.emf"/><Relationship Id="rId5" Type="http://schemas.openxmlformats.org/officeDocument/2006/relationships/tags" Target="../tags/tag452.xml"/><Relationship Id="rId15" Type="http://schemas.openxmlformats.org/officeDocument/2006/relationships/tags" Target="../tags/tag462.xml"/><Relationship Id="rId23" Type="http://schemas.openxmlformats.org/officeDocument/2006/relationships/tags" Target="../tags/tag470.xml"/><Relationship Id="rId28" Type="http://schemas.openxmlformats.org/officeDocument/2006/relationships/tags" Target="../tags/tag475.xml"/><Relationship Id="rId36" Type="http://schemas.openxmlformats.org/officeDocument/2006/relationships/tags" Target="../tags/tag483.xml"/><Relationship Id="rId10" Type="http://schemas.openxmlformats.org/officeDocument/2006/relationships/tags" Target="../tags/tag457.xml"/><Relationship Id="rId19" Type="http://schemas.openxmlformats.org/officeDocument/2006/relationships/tags" Target="../tags/tag466.xml"/><Relationship Id="rId31" Type="http://schemas.openxmlformats.org/officeDocument/2006/relationships/tags" Target="../tags/tag478.xml"/><Relationship Id="rId44" Type="http://schemas.openxmlformats.org/officeDocument/2006/relationships/customXml" Target="../ink/ink20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tags" Target="../tags/tag469.xml"/><Relationship Id="rId27" Type="http://schemas.openxmlformats.org/officeDocument/2006/relationships/tags" Target="../tags/tag474.xml"/><Relationship Id="rId30" Type="http://schemas.openxmlformats.org/officeDocument/2006/relationships/tags" Target="../tags/tag477.xml"/><Relationship Id="rId35" Type="http://schemas.openxmlformats.org/officeDocument/2006/relationships/tags" Target="../tags/tag482.xml"/><Relationship Id="rId43" Type="http://schemas.openxmlformats.org/officeDocument/2006/relationships/notesSlide" Target="../notesSlides/notesSlide18.xml"/><Relationship Id="rId8" Type="http://schemas.openxmlformats.org/officeDocument/2006/relationships/tags" Target="../tags/tag455.xml"/><Relationship Id="rId3" Type="http://schemas.openxmlformats.org/officeDocument/2006/relationships/tags" Target="../tags/tag450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5" Type="http://schemas.openxmlformats.org/officeDocument/2006/relationships/tags" Target="../tags/tag472.xml"/><Relationship Id="rId33" Type="http://schemas.openxmlformats.org/officeDocument/2006/relationships/tags" Target="../tags/tag480.xml"/><Relationship Id="rId38" Type="http://schemas.openxmlformats.org/officeDocument/2006/relationships/tags" Target="../tags/tag485.xml"/><Relationship Id="rId20" Type="http://schemas.openxmlformats.org/officeDocument/2006/relationships/tags" Target="../tags/tag467.xml"/><Relationship Id="rId41" Type="http://schemas.openxmlformats.org/officeDocument/2006/relationships/tags" Target="../tags/tag488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514.xml"/><Relationship Id="rId21" Type="http://schemas.openxmlformats.org/officeDocument/2006/relationships/tags" Target="../tags/tag509.xml"/><Relationship Id="rId42" Type="http://schemas.openxmlformats.org/officeDocument/2006/relationships/tags" Target="../tags/tag530.xml"/><Relationship Id="rId47" Type="http://schemas.openxmlformats.org/officeDocument/2006/relationships/tags" Target="../tags/tag535.xml"/><Relationship Id="rId63" Type="http://schemas.openxmlformats.org/officeDocument/2006/relationships/tags" Target="../tags/tag551.xml"/><Relationship Id="rId68" Type="http://schemas.openxmlformats.org/officeDocument/2006/relationships/tags" Target="../tags/tag556.xml"/><Relationship Id="rId84" Type="http://schemas.openxmlformats.org/officeDocument/2006/relationships/tags" Target="../tags/tag572.xml"/><Relationship Id="rId89" Type="http://schemas.openxmlformats.org/officeDocument/2006/relationships/tags" Target="../tags/tag577.xml"/><Relationship Id="rId16" Type="http://schemas.openxmlformats.org/officeDocument/2006/relationships/tags" Target="../tags/tag504.xml"/><Relationship Id="rId107" Type="http://schemas.openxmlformats.org/officeDocument/2006/relationships/notesSlide" Target="../notesSlides/notesSlide19.xml"/><Relationship Id="rId11" Type="http://schemas.openxmlformats.org/officeDocument/2006/relationships/tags" Target="../tags/tag499.xml"/><Relationship Id="rId32" Type="http://schemas.openxmlformats.org/officeDocument/2006/relationships/tags" Target="../tags/tag520.xml"/><Relationship Id="rId37" Type="http://schemas.openxmlformats.org/officeDocument/2006/relationships/tags" Target="../tags/tag525.xml"/><Relationship Id="rId53" Type="http://schemas.openxmlformats.org/officeDocument/2006/relationships/tags" Target="../tags/tag541.xml"/><Relationship Id="rId58" Type="http://schemas.openxmlformats.org/officeDocument/2006/relationships/tags" Target="../tags/tag546.xml"/><Relationship Id="rId74" Type="http://schemas.openxmlformats.org/officeDocument/2006/relationships/tags" Target="../tags/tag562.xml"/><Relationship Id="rId79" Type="http://schemas.openxmlformats.org/officeDocument/2006/relationships/tags" Target="../tags/tag567.xml"/><Relationship Id="rId102" Type="http://schemas.openxmlformats.org/officeDocument/2006/relationships/tags" Target="../tags/tag590.xml"/><Relationship Id="rId5" Type="http://schemas.openxmlformats.org/officeDocument/2006/relationships/tags" Target="../tags/tag493.xml"/><Relationship Id="rId90" Type="http://schemas.openxmlformats.org/officeDocument/2006/relationships/tags" Target="../tags/tag578.xml"/><Relationship Id="rId95" Type="http://schemas.openxmlformats.org/officeDocument/2006/relationships/tags" Target="../tags/tag583.xml"/><Relationship Id="rId22" Type="http://schemas.openxmlformats.org/officeDocument/2006/relationships/tags" Target="../tags/tag510.xml"/><Relationship Id="rId27" Type="http://schemas.openxmlformats.org/officeDocument/2006/relationships/tags" Target="../tags/tag515.xml"/><Relationship Id="rId43" Type="http://schemas.openxmlformats.org/officeDocument/2006/relationships/tags" Target="../tags/tag531.xml"/><Relationship Id="rId48" Type="http://schemas.openxmlformats.org/officeDocument/2006/relationships/tags" Target="../tags/tag536.xml"/><Relationship Id="rId64" Type="http://schemas.openxmlformats.org/officeDocument/2006/relationships/tags" Target="../tags/tag552.xml"/><Relationship Id="rId69" Type="http://schemas.openxmlformats.org/officeDocument/2006/relationships/tags" Target="../tags/tag557.xml"/><Relationship Id="rId80" Type="http://schemas.openxmlformats.org/officeDocument/2006/relationships/tags" Target="../tags/tag568.xml"/><Relationship Id="rId85" Type="http://schemas.openxmlformats.org/officeDocument/2006/relationships/tags" Target="../tags/tag573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33" Type="http://schemas.openxmlformats.org/officeDocument/2006/relationships/tags" Target="../tags/tag521.xml"/><Relationship Id="rId38" Type="http://schemas.openxmlformats.org/officeDocument/2006/relationships/tags" Target="../tags/tag526.xml"/><Relationship Id="rId59" Type="http://schemas.openxmlformats.org/officeDocument/2006/relationships/tags" Target="../tags/tag547.xml"/><Relationship Id="rId103" Type="http://schemas.openxmlformats.org/officeDocument/2006/relationships/tags" Target="../tags/tag591.xml"/><Relationship Id="rId108" Type="http://schemas.openxmlformats.org/officeDocument/2006/relationships/customXml" Target="../ink/ink21.xml"/><Relationship Id="rId54" Type="http://schemas.openxmlformats.org/officeDocument/2006/relationships/tags" Target="../tags/tag542.xml"/><Relationship Id="rId70" Type="http://schemas.openxmlformats.org/officeDocument/2006/relationships/tags" Target="../tags/tag558.xml"/><Relationship Id="rId75" Type="http://schemas.openxmlformats.org/officeDocument/2006/relationships/tags" Target="../tags/tag563.xml"/><Relationship Id="rId91" Type="http://schemas.openxmlformats.org/officeDocument/2006/relationships/tags" Target="../tags/tag579.xml"/><Relationship Id="rId96" Type="http://schemas.openxmlformats.org/officeDocument/2006/relationships/tags" Target="../tags/tag584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5" Type="http://schemas.openxmlformats.org/officeDocument/2006/relationships/tags" Target="../tags/tag503.xml"/><Relationship Id="rId23" Type="http://schemas.openxmlformats.org/officeDocument/2006/relationships/tags" Target="../tags/tag511.xml"/><Relationship Id="rId28" Type="http://schemas.openxmlformats.org/officeDocument/2006/relationships/tags" Target="../tags/tag516.xml"/><Relationship Id="rId36" Type="http://schemas.openxmlformats.org/officeDocument/2006/relationships/tags" Target="../tags/tag524.xml"/><Relationship Id="rId49" Type="http://schemas.openxmlformats.org/officeDocument/2006/relationships/tags" Target="../tags/tag537.xml"/><Relationship Id="rId57" Type="http://schemas.openxmlformats.org/officeDocument/2006/relationships/tags" Target="../tags/tag545.xml"/><Relationship Id="rId106" Type="http://schemas.openxmlformats.org/officeDocument/2006/relationships/slideLayout" Target="../slideLayouts/slideLayout2.xml"/><Relationship Id="rId10" Type="http://schemas.openxmlformats.org/officeDocument/2006/relationships/tags" Target="../tags/tag498.xml"/><Relationship Id="rId31" Type="http://schemas.openxmlformats.org/officeDocument/2006/relationships/tags" Target="../tags/tag519.xml"/><Relationship Id="rId44" Type="http://schemas.openxmlformats.org/officeDocument/2006/relationships/tags" Target="../tags/tag532.xml"/><Relationship Id="rId52" Type="http://schemas.openxmlformats.org/officeDocument/2006/relationships/tags" Target="../tags/tag540.xml"/><Relationship Id="rId60" Type="http://schemas.openxmlformats.org/officeDocument/2006/relationships/tags" Target="../tags/tag548.xml"/><Relationship Id="rId65" Type="http://schemas.openxmlformats.org/officeDocument/2006/relationships/tags" Target="../tags/tag553.xml"/><Relationship Id="rId73" Type="http://schemas.openxmlformats.org/officeDocument/2006/relationships/tags" Target="../tags/tag561.xml"/><Relationship Id="rId78" Type="http://schemas.openxmlformats.org/officeDocument/2006/relationships/tags" Target="../tags/tag566.xml"/><Relationship Id="rId81" Type="http://schemas.openxmlformats.org/officeDocument/2006/relationships/tags" Target="../tags/tag569.xml"/><Relationship Id="rId86" Type="http://schemas.openxmlformats.org/officeDocument/2006/relationships/tags" Target="../tags/tag574.xml"/><Relationship Id="rId94" Type="http://schemas.openxmlformats.org/officeDocument/2006/relationships/tags" Target="../tags/tag582.xml"/><Relationship Id="rId99" Type="http://schemas.openxmlformats.org/officeDocument/2006/relationships/tags" Target="../tags/tag587.xml"/><Relationship Id="rId101" Type="http://schemas.openxmlformats.org/officeDocument/2006/relationships/tags" Target="../tags/tag589.xml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3" Type="http://schemas.openxmlformats.org/officeDocument/2006/relationships/tags" Target="../tags/tag501.xml"/><Relationship Id="rId18" Type="http://schemas.openxmlformats.org/officeDocument/2006/relationships/tags" Target="../tags/tag506.xml"/><Relationship Id="rId39" Type="http://schemas.openxmlformats.org/officeDocument/2006/relationships/tags" Target="../tags/tag527.xml"/><Relationship Id="rId109" Type="http://schemas.openxmlformats.org/officeDocument/2006/relationships/image" Target="../media/image32.emf"/><Relationship Id="rId34" Type="http://schemas.openxmlformats.org/officeDocument/2006/relationships/tags" Target="../tags/tag522.xml"/><Relationship Id="rId50" Type="http://schemas.openxmlformats.org/officeDocument/2006/relationships/tags" Target="../tags/tag538.xml"/><Relationship Id="rId55" Type="http://schemas.openxmlformats.org/officeDocument/2006/relationships/tags" Target="../tags/tag543.xml"/><Relationship Id="rId76" Type="http://schemas.openxmlformats.org/officeDocument/2006/relationships/tags" Target="../tags/tag564.xml"/><Relationship Id="rId97" Type="http://schemas.openxmlformats.org/officeDocument/2006/relationships/tags" Target="../tags/tag585.xml"/><Relationship Id="rId104" Type="http://schemas.openxmlformats.org/officeDocument/2006/relationships/tags" Target="../tags/tag592.xml"/><Relationship Id="rId7" Type="http://schemas.openxmlformats.org/officeDocument/2006/relationships/tags" Target="../tags/tag495.xml"/><Relationship Id="rId71" Type="http://schemas.openxmlformats.org/officeDocument/2006/relationships/tags" Target="../tags/tag559.xml"/><Relationship Id="rId92" Type="http://schemas.openxmlformats.org/officeDocument/2006/relationships/tags" Target="../tags/tag580.xml"/><Relationship Id="rId2" Type="http://schemas.openxmlformats.org/officeDocument/2006/relationships/tags" Target="../tags/tag490.xml"/><Relationship Id="rId29" Type="http://schemas.openxmlformats.org/officeDocument/2006/relationships/tags" Target="../tags/tag517.xml"/><Relationship Id="rId24" Type="http://schemas.openxmlformats.org/officeDocument/2006/relationships/tags" Target="../tags/tag512.xml"/><Relationship Id="rId40" Type="http://schemas.openxmlformats.org/officeDocument/2006/relationships/tags" Target="../tags/tag528.xml"/><Relationship Id="rId45" Type="http://schemas.openxmlformats.org/officeDocument/2006/relationships/tags" Target="../tags/tag533.xml"/><Relationship Id="rId66" Type="http://schemas.openxmlformats.org/officeDocument/2006/relationships/tags" Target="../tags/tag554.xml"/><Relationship Id="rId87" Type="http://schemas.openxmlformats.org/officeDocument/2006/relationships/tags" Target="../tags/tag575.xml"/><Relationship Id="rId61" Type="http://schemas.openxmlformats.org/officeDocument/2006/relationships/tags" Target="../tags/tag549.xml"/><Relationship Id="rId82" Type="http://schemas.openxmlformats.org/officeDocument/2006/relationships/tags" Target="../tags/tag570.xml"/><Relationship Id="rId19" Type="http://schemas.openxmlformats.org/officeDocument/2006/relationships/tags" Target="../tags/tag507.xml"/><Relationship Id="rId14" Type="http://schemas.openxmlformats.org/officeDocument/2006/relationships/tags" Target="../tags/tag502.xml"/><Relationship Id="rId30" Type="http://schemas.openxmlformats.org/officeDocument/2006/relationships/tags" Target="../tags/tag518.xml"/><Relationship Id="rId35" Type="http://schemas.openxmlformats.org/officeDocument/2006/relationships/tags" Target="../tags/tag523.xml"/><Relationship Id="rId56" Type="http://schemas.openxmlformats.org/officeDocument/2006/relationships/tags" Target="../tags/tag544.xml"/><Relationship Id="rId77" Type="http://schemas.openxmlformats.org/officeDocument/2006/relationships/tags" Target="../tags/tag565.xml"/><Relationship Id="rId100" Type="http://schemas.openxmlformats.org/officeDocument/2006/relationships/tags" Target="../tags/tag588.xml"/><Relationship Id="rId105" Type="http://schemas.openxmlformats.org/officeDocument/2006/relationships/tags" Target="../tags/tag593.xml"/><Relationship Id="rId8" Type="http://schemas.openxmlformats.org/officeDocument/2006/relationships/tags" Target="../tags/tag496.xml"/><Relationship Id="rId51" Type="http://schemas.openxmlformats.org/officeDocument/2006/relationships/tags" Target="../tags/tag539.xml"/><Relationship Id="rId72" Type="http://schemas.openxmlformats.org/officeDocument/2006/relationships/tags" Target="../tags/tag560.xml"/><Relationship Id="rId93" Type="http://schemas.openxmlformats.org/officeDocument/2006/relationships/tags" Target="../tags/tag581.xml"/><Relationship Id="rId98" Type="http://schemas.openxmlformats.org/officeDocument/2006/relationships/tags" Target="../tags/tag586.xml"/><Relationship Id="rId3" Type="http://schemas.openxmlformats.org/officeDocument/2006/relationships/tags" Target="../tags/tag491.xml"/><Relationship Id="rId25" Type="http://schemas.openxmlformats.org/officeDocument/2006/relationships/tags" Target="../tags/tag513.xml"/><Relationship Id="rId46" Type="http://schemas.openxmlformats.org/officeDocument/2006/relationships/tags" Target="../tags/tag534.xml"/><Relationship Id="rId67" Type="http://schemas.openxmlformats.org/officeDocument/2006/relationships/tags" Target="../tags/tag555.xml"/><Relationship Id="rId20" Type="http://schemas.openxmlformats.org/officeDocument/2006/relationships/tags" Target="../tags/tag508.xml"/><Relationship Id="rId41" Type="http://schemas.openxmlformats.org/officeDocument/2006/relationships/tags" Target="../tags/tag529.xml"/><Relationship Id="rId62" Type="http://schemas.openxmlformats.org/officeDocument/2006/relationships/tags" Target="../tags/tag550.xml"/><Relationship Id="rId83" Type="http://schemas.openxmlformats.org/officeDocument/2006/relationships/tags" Target="../tags/tag571.xml"/><Relationship Id="rId88" Type="http://schemas.openxmlformats.org/officeDocument/2006/relationships/tags" Target="../tags/tag5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33.emf"/><Relationship Id="rId4" Type="http://schemas.openxmlformats.org/officeDocument/2006/relationships/customXml" Target="../ink/ink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1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10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6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8.png"/><Relationship Id="rId8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33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image" Target="../media/image13.emf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customXml" Target="../ink/ink2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14.emf"/><Relationship Id="rId5" Type="http://schemas.openxmlformats.org/officeDocument/2006/relationships/tags" Target="../tags/tag58.xml"/><Relationship Id="rId10" Type="http://schemas.openxmlformats.org/officeDocument/2006/relationships/customXml" Target="../ink/ink3.xml"/><Relationship Id="rId4" Type="http://schemas.openxmlformats.org/officeDocument/2006/relationships/tags" Target="../tags/tag57.xml"/><Relationship Id="rId9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2" Type="http://schemas.openxmlformats.org/officeDocument/2006/relationships/tags" Target="../tags/tag62.xml"/><Relationship Id="rId16" Type="http://schemas.openxmlformats.org/officeDocument/2006/relationships/image" Target="../media/image16.emf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customXml" Target="../ink/ink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err="1"/>
              <a:t>Akshat</a:t>
            </a:r>
            <a:r>
              <a:rPr lang="en-US" sz="2000" dirty="0"/>
              <a:t> Aggarwal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Brian Dai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Britt Henderson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James Shin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Kory Watson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Sophie Tian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04317" y="5943600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5"/>
              </a:rPr>
              <a:t>http://xkcd.com/953/</a:t>
            </a:r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0" y="1828800"/>
            <a:ext cx="27032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1)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6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469</a:t>
            </a:r>
            <a:endParaRPr kumimoji="0" lang="en-US" sz="2200" b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5435802"/>
              </p:ext>
            </p:extLst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/>
                <a:gridCol w="274320"/>
                <a:gridCol w="274320"/>
                <a:gridCol w="274320"/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45993" y="2819400"/>
            <a:ext cx="1367896" cy="1249680"/>
            <a:chOff x="2045993" y="2819400"/>
            <a:chExt cx="1367896" cy="1249680"/>
          </a:xfrm>
        </p:grpSpPr>
        <p:sp>
          <p:nvSpPr>
            <p:cNvPr id="2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45993" y="3703320"/>
              <a:ext cx="1367896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 algn="ctr"/>
              <a:r>
                <a:rPr lang="en-US" sz="2200" b="0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  <a:endParaRPr lang="en-US" sz="2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AutoShape 41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2438400" y="2819400"/>
              <a:ext cx="232363" cy="675853"/>
            </a:xfrm>
            <a:prstGeom prst="straightConnector1">
              <a:avLst/>
            </a:pr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1554480" y="1737360"/>
            <a:ext cx="1371600" cy="731520"/>
            <a:chOff x="1554480" y="1737360"/>
            <a:chExt cx="1371600" cy="731520"/>
          </a:xfrm>
        </p:grpSpPr>
        <p:sp>
          <p:nvSpPr>
            <p:cNvPr id="22" name="Rectangle 3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54480" y="1737360"/>
              <a:ext cx="1371600" cy="365760"/>
            </a:xfrm>
            <a:prstGeom prst="rect">
              <a:avLst/>
            </a:prstGeom>
            <a:solidFill>
              <a:srgbClr val="FF9999"/>
            </a:solidFill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/>
              <a:r>
                <a:rPr lang="en-US" sz="2200" b="0" dirty="0" err="1" smtClean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2200" b="0" dirty="0" smtClean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-cache</a:t>
              </a:r>
              <a:endParaRPr lang="en-US" sz="2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AutoShape 41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2240280" y="2103120"/>
              <a:ext cx="0" cy="365760"/>
            </a:xfrm>
            <a:prstGeom prst="straightConnector1">
              <a:avLst/>
            </a:prstGeom>
            <a:noFill/>
            <a:ln w="76200" cmpd="sng">
              <a:solidFill>
                <a:srgbClr val="CC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3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2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28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More CPU details:</a:t>
            </a:r>
          </a:p>
          <a:p>
            <a:pPr lvl="1">
              <a:spcBef>
                <a:spcPts val="600"/>
              </a:spcBef>
            </a:pPr>
            <a:r>
              <a:rPr lang="en-US" b="0" dirty="0"/>
              <a:t>Instructions are held temporarily in the </a:t>
            </a:r>
            <a:r>
              <a:rPr lang="en-US" b="0" dirty="0">
                <a:solidFill>
                  <a:srgbClr val="FF0000"/>
                </a:solidFill>
              </a:rPr>
              <a:t>instruction cache</a:t>
            </a:r>
            <a:endParaRPr lang="en-US" b="0" dirty="0"/>
          </a:p>
          <a:p>
            <a:pPr lvl="1">
              <a:spcBef>
                <a:spcPts val="600"/>
              </a:spcBef>
            </a:pPr>
            <a:r>
              <a:rPr lang="en-US" b="0" dirty="0"/>
              <a:t>Other data are held temporarily in </a:t>
            </a:r>
            <a:r>
              <a:rPr lang="en-US" b="0" dirty="0">
                <a:solidFill>
                  <a:srgbClr val="0000FF"/>
                </a:solidFill>
              </a:rPr>
              <a:t>registers</a:t>
            </a:r>
            <a:endParaRPr lang="en-US" b="0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Instruction fetching </a:t>
            </a:r>
            <a:r>
              <a:rPr lang="en-US" dirty="0"/>
              <a:t>is hardware-controlled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Data movement </a:t>
            </a:r>
            <a:r>
              <a:rPr lang="en-US" dirty="0"/>
              <a:t>is programmer-controlled (assembly)</a:t>
            </a:r>
          </a:p>
        </p:txBody>
      </p:sp>
    </p:spTree>
    <p:extLst>
      <p:ext uri="{BB962C8B-B14F-4D97-AF65-F5344CB8AC3E}">
        <p14:creationId xmlns:p14="http://schemas.microsoft.com/office/powerpoint/2010/main" val="3998943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1)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11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13"/>
              </p:custDataLst>
            </p:nvPr>
          </p:nvSpPr>
          <p:spPr bwMode="auto">
            <a:xfrm>
              <a:off x="990600" y="2153355"/>
              <a:ext cx="2514600" cy="1047045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take 469</a:t>
              </a:r>
              <a:endParaRPr kumimoji="0" lang="en-US" sz="2200" b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45993" y="2819400"/>
              <a:ext cx="1367896" cy="1249680"/>
              <a:chOff x="2045993" y="2819400"/>
              <a:chExt cx="1367896" cy="1249680"/>
            </a:xfrm>
          </p:grpSpPr>
          <p:sp>
            <p:nvSpPr>
              <p:cNvPr id="21" name="Text Box 39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45993" y="3703320"/>
                <a:ext cx="1367896" cy="365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 anchor="ctr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/>
                <a:r>
                  <a:rPr lang="en-US" sz="2200" b="0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  <a:endParaRPr lang="en-US" sz="2200" b="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8" name="AutoShape 41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>
                <a:off x="2438400" y="2819400"/>
                <a:ext cx="232363" cy="675853"/>
              </a:xfrm>
              <a:prstGeom prst="straightConnector1">
                <a:avLst/>
              </a:prstGeom>
              <a:noFill/>
              <a:ln w="76200" cmpd="sng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" name="Group 3"/>
            <p:cNvGrpSpPr/>
            <p:nvPr/>
          </p:nvGrpSpPr>
          <p:grpSpPr>
            <a:xfrm>
              <a:off x="1554480" y="1737360"/>
              <a:ext cx="1371600" cy="731520"/>
              <a:chOff x="1554480" y="1737360"/>
              <a:chExt cx="1371600" cy="731520"/>
            </a:xfrm>
          </p:grpSpPr>
          <p:sp>
            <p:nvSpPr>
              <p:cNvPr id="22" name="Rectangle 3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554480" y="1737360"/>
                <a:ext cx="1371600" cy="365760"/>
              </a:xfrm>
              <a:prstGeom prst="rect">
                <a:avLst/>
              </a:prstGeom>
              <a:solidFill>
                <a:srgbClr val="FF9999"/>
              </a:solidFill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60876" rIns="90000" bIns="45000" anchor="ctr"/>
              <a:lstStyle/>
              <a:p>
                <a:pPr algn="ctr"/>
                <a:r>
                  <a:rPr lang="en-US" sz="2200" b="0" dirty="0" err="1" smtClean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200" b="0" dirty="0" smtClean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-cache</a:t>
                </a:r>
                <a:endParaRPr lang="en-US" sz="2200" b="0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4" name="AutoShape 41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V="1">
                <a:off x="2240280" y="2103120"/>
                <a:ext cx="0" cy="365760"/>
              </a:xfrm>
              <a:prstGeom prst="straightConnector1">
                <a:avLst/>
              </a:prstGeom>
              <a:noFill/>
              <a:ln w="76200" cmpd="sng">
                <a:solidFill>
                  <a:srgbClr val="CC0000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/>
                <a:gridCol w="274320"/>
                <a:gridCol w="274320"/>
                <a:gridCol w="274320"/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2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28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We will start by learning about Memory</a:t>
            </a:r>
          </a:p>
        </p:txBody>
      </p:sp>
      <p:sp>
        <p:nvSpPr>
          <p:cNvPr id="26" name="Rounded Rectangular Callout 25"/>
          <p:cNvSpPr/>
          <p:nvPr>
            <p:custDataLst>
              <p:tags r:id="rId10"/>
            </p:custDataLst>
          </p:nvPr>
        </p:nvSpPr>
        <p:spPr bwMode="auto">
          <a:xfrm>
            <a:off x="3337560" y="5169913"/>
            <a:ext cx="2468880" cy="1280160"/>
          </a:xfrm>
          <a:prstGeom prst="wedgeRoundRectCallout">
            <a:avLst>
              <a:gd name="adj1" fmla="val 41123"/>
              <a:gd name="adj2" fmla="val -784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273777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Byte-Oriented Memory Organization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Conceptually, memory is a single, large array of bytes,</a:t>
            </a:r>
            <a:br>
              <a:rPr lang="en-US" sz="2400" dirty="0" smtClean="0"/>
            </a:br>
            <a:r>
              <a:rPr lang="en-US" sz="2400" dirty="0" smtClean="0"/>
              <a:t>each with a unique </a:t>
            </a:r>
            <a:r>
              <a:rPr lang="en-US" sz="2400" i="1" dirty="0" smtClean="0">
                <a:solidFill>
                  <a:srgbClr val="CC0000"/>
                </a:solidFill>
              </a:rPr>
              <a:t>address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(index)</a:t>
            </a:r>
          </a:p>
          <a:p>
            <a:pPr lvl="1">
              <a:defRPr/>
            </a:pPr>
            <a:r>
              <a:rPr lang="en-US" sz="2000" dirty="0" smtClean="0"/>
              <a:t>Each address is just a number represented in </a:t>
            </a:r>
            <a:r>
              <a:rPr lang="en-US" sz="2000" i="1" dirty="0" smtClean="0"/>
              <a:t>fixed-length</a:t>
            </a:r>
            <a:r>
              <a:rPr lang="en-US" sz="2000" dirty="0" smtClean="0"/>
              <a:t> binary</a:t>
            </a:r>
          </a:p>
          <a:p>
            <a:pPr lvl="2"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400" dirty="0" smtClean="0"/>
              <a:t>Programs </a:t>
            </a:r>
            <a:r>
              <a:rPr lang="en-US" sz="2400" dirty="0"/>
              <a:t>refer to </a:t>
            </a:r>
            <a:r>
              <a:rPr lang="en-US" sz="2400" dirty="0" smtClean="0"/>
              <a:t>bytes in memory by their </a:t>
            </a:r>
            <a:r>
              <a:rPr lang="en-US" sz="2400" i="1" dirty="0" smtClean="0"/>
              <a:t>addresses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000" dirty="0" smtClean="0"/>
              <a:t>Domain of possible addresses = </a:t>
            </a:r>
            <a:r>
              <a:rPr lang="en-US" sz="2000" i="1" dirty="0" smtClean="0">
                <a:solidFill>
                  <a:srgbClr val="C00000"/>
                </a:solidFill>
              </a:rPr>
              <a:t>address space</a:t>
            </a:r>
            <a:endParaRPr lang="en-US" sz="1600" i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000" dirty="0"/>
              <a:t>We can store addresses as data to “remember” where other data is in </a:t>
            </a:r>
            <a:r>
              <a:rPr lang="en-US" sz="2000" dirty="0" smtClean="0"/>
              <a:t>memory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 smtClean="0"/>
              <a:t>But not all values fit in a single byte</a:t>
            </a:r>
            <a:r>
              <a:rPr lang="en-US" sz="2400" dirty="0"/>
              <a:t>… (</a:t>
            </a:r>
            <a:r>
              <a:rPr lang="en-US" sz="2400" i="1" dirty="0"/>
              <a:t>e.g. </a:t>
            </a:r>
            <a:r>
              <a:rPr lang="en-US" sz="2400" dirty="0" smtClean="0"/>
              <a:t>351)</a:t>
            </a:r>
          </a:p>
          <a:p>
            <a:pPr lvl="1">
              <a:defRPr/>
            </a:pPr>
            <a:r>
              <a:rPr lang="en-US" sz="2000" dirty="0" smtClean="0"/>
              <a:t>Many operations actually use multi-byte values</a:t>
            </a:r>
            <a:endParaRPr lang="en-US" sz="1600" dirty="0" smtClean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17721" y="1341413"/>
            <a:ext cx="86658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00•••0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6978454" y="1341413"/>
            <a:ext cx="83292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FF•••F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0339"/>
              </p:ext>
            </p:extLst>
          </p:nvPr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1524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63440" y="1143000"/>
              <a:ext cx="8481960" cy="14396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680" y="1136880"/>
                <a:ext cx="8491320" cy="14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07360" y="216360"/>
              <a:ext cx="8741160" cy="5933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200" y="206280"/>
                <a:ext cx="8761320" cy="594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choose to use 4-bit addresses, how big is our address space?</a:t>
            </a:r>
          </a:p>
          <a:p>
            <a:pPr lvl="1"/>
            <a:r>
              <a:rPr lang="en-US" i="1" dirty="0" smtClean="0"/>
              <a:t>i.e.</a:t>
            </a:r>
            <a:r>
              <a:rPr lang="en-US" dirty="0" smtClean="0"/>
              <a:t> How much space can we “refer to” using our addresses?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</a:t>
            </a:r>
            <a:r>
              <a:rPr lang="en-US" b="1" dirty="0" smtClean="0">
                <a:solidFill>
                  <a:srgbClr val="FF9900"/>
                </a:solidFill>
              </a:rPr>
              <a:t>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srgbClr val="00B050"/>
                </a:solidFill>
              </a:rPr>
              <a:t>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4</a:t>
            </a:r>
            <a:r>
              <a:rPr lang="en-US" b="1" dirty="0" smtClean="0">
                <a:solidFill>
                  <a:srgbClr val="FF3399"/>
                </a:solidFill>
              </a:rPr>
              <a:t>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4</a:t>
            </a:r>
            <a:r>
              <a:rPr lang="en-US" b="1" dirty="0" smtClean="0">
                <a:solidFill>
                  <a:srgbClr val="00B0F0"/>
                </a:solidFill>
              </a:rPr>
              <a:t>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826920" y="3759882"/>
              <a:ext cx="7791480" cy="2914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160" y="3754482"/>
                <a:ext cx="7804080" cy="29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Instructions encoded into machine code (0’s and 1’s)</a:t>
                </a:r>
              </a:p>
              <a:p>
                <a:pPr lvl="1">
                  <a:defRPr/>
                </a:pPr>
                <a:r>
                  <a:rPr lang="en-US" dirty="0" smtClean="0"/>
                  <a:t>Historically (still true in some assembly languages), all instructions were exactly the size of 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word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n-US" dirty="0" smtClean="0"/>
                  <a:t>We have </a:t>
                </a:r>
                <a:r>
                  <a:rPr lang="en-US" i="1" dirty="0" smtClean="0"/>
                  <a:t>chosen</a:t>
                </a:r>
                <a:r>
                  <a:rPr lang="en-US" dirty="0" smtClean="0"/>
                  <a:t> to tie </a:t>
                </a:r>
                <a:r>
                  <a:rPr lang="en-US" dirty="0"/>
                  <a:t>w</a:t>
                </a:r>
                <a:r>
                  <a:rPr lang="en-US" dirty="0" smtClean="0"/>
                  <a:t>ord size to address size/width</a:t>
                </a:r>
              </a:p>
              <a:p>
                <a:pPr lvl="1">
                  <a:defRPr/>
                </a:pPr>
                <a:r>
                  <a:rPr lang="en-US" dirty="0" smtClean="0"/>
                  <a:t>word </a:t>
                </a:r>
                <a:r>
                  <a:rPr lang="en-US" dirty="0"/>
                  <a:t>size = address size = register </a:t>
                </a:r>
                <a:r>
                  <a:rPr lang="en-US" dirty="0" smtClean="0"/>
                  <a:t>size</a:t>
                </a:r>
              </a:p>
              <a:p>
                <a:pPr lvl="1">
                  <a:defRPr/>
                </a:pPr>
                <a:r>
                  <a:rPr lang="en-US" dirty="0"/>
                  <a:t>word size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addresses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 smtClean="0"/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 smtClean="0"/>
                  <a:t>Current x86 systems use </a:t>
                </a:r>
                <a:r>
                  <a:rPr lang="en-US" b="1" dirty="0" smtClean="0"/>
                  <a:t>64-bit (8-byte) words</a:t>
                </a:r>
              </a:p>
              <a:p>
                <a:pPr lvl="1">
                  <a:defRPr/>
                </a:pPr>
                <a:r>
                  <a:rPr lang="en-US" dirty="0" smtClean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 smtClean="0"/>
                  <a:t> addresses</a:t>
                </a:r>
                <a:br>
                  <a:rPr lang="en-US" dirty="0" smtClean="0"/>
                </a:br>
                <a:r>
                  <a:rPr lang="en-US" dirty="0" smtClean="0"/>
                  <a:t>2</a:t>
                </a:r>
                <a:r>
                  <a:rPr lang="en-US" baseline="30000" dirty="0" smtClean="0"/>
                  <a:t>64</a:t>
                </a:r>
                <a:r>
                  <a:rPr lang="en-US" dirty="0" smtClean="0"/>
                  <a:t> bytes </a:t>
                </a:r>
                <a:r>
                  <a:rPr lang="en-US" dirty="0" smtClean="0">
                    <a:latin typeface="Symbol" pitchFamily="18" charset="2"/>
                  </a:rPr>
                  <a:t>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1.8 x 10</a:t>
                </a:r>
                <a:r>
                  <a:rPr lang="en-US" b="1" baseline="30000" dirty="0" smtClean="0"/>
                  <a:t>19</a:t>
                </a:r>
                <a:r>
                  <a:rPr lang="en-US" b="1" dirty="0" smtClean="0"/>
                  <a:t> bytes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= 18 billion </a:t>
                </a:r>
                <a:r>
                  <a:rPr lang="en-US" dirty="0" err="1" smtClean="0"/>
                  <a:t>billion</a:t>
                </a:r>
                <a:r>
                  <a:rPr lang="en-US" dirty="0" smtClean="0"/>
                  <a:t> bytes </a:t>
                </a:r>
                <a:r>
                  <a:rPr lang="en-US" dirty="0" smtClean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 smtClean="0"/>
                  <a:t>exabytes</a:t>
                </a:r>
                <a:r>
                  <a:rPr lang="en-US" dirty="0" smtClean="0"/>
                  <a:t>)</a:t>
                </a:r>
              </a:p>
              <a:p>
                <a:pPr lvl="1">
                  <a:defRPr/>
                </a:pPr>
                <a:r>
                  <a:rPr lang="en-US" dirty="0" smtClean="0"/>
                  <a:t>Actual physical address space:  </a:t>
                </a:r>
                <a:r>
                  <a:rPr lang="en-US" b="1" dirty="0" smtClean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7"/>
                <a:stretch>
                  <a:fillRect l="-364" t="-1225" r="-1020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193640" y="3346200"/>
              <a:ext cx="3724200" cy="863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7160" y="3335760"/>
                <a:ext cx="3737160" cy="8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 smtClean="0"/>
              <a:t>Addresses still specify </a:t>
            </a:r>
            <a:br>
              <a:rPr lang="en-US" sz="2400" dirty="0" smtClean="0"/>
            </a:br>
            <a:r>
              <a:rPr lang="en-US" sz="2400" dirty="0" smtClean="0"/>
              <a:t>locations of </a:t>
            </a:r>
            <a:r>
              <a:rPr lang="en-US" sz="2400" i="1" dirty="0" smtClean="0"/>
              <a:t>bytes</a:t>
            </a:r>
            <a:r>
              <a:rPr lang="en-US" sz="2400" dirty="0" smtClean="0"/>
              <a:t> in memory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/>
              <a:t>Addresses of successive words </a:t>
            </a:r>
            <a:br>
              <a:rPr lang="en-US" sz="2000" dirty="0" smtClean="0"/>
            </a:br>
            <a:r>
              <a:rPr lang="en-US" sz="2000" dirty="0" smtClean="0"/>
              <a:t>differ by word size (in bytes):</a:t>
            </a:r>
            <a:br>
              <a:rPr lang="en-US" sz="2000" dirty="0" smtClean="0"/>
            </a:br>
            <a:r>
              <a:rPr lang="en-US" sz="2000" i="1" dirty="0" smtClean="0"/>
              <a:t>e.g.</a:t>
            </a:r>
            <a:r>
              <a:rPr lang="en-US" sz="2000" dirty="0" smtClean="0"/>
              <a:t> 4 (32-bit) or 8 (64-bit)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/>
              <a:t>Address  </a:t>
            </a:r>
            <a:r>
              <a:rPr lang="en-US" sz="2000" dirty="0" smtClean="0"/>
              <a:t>of </a:t>
            </a:r>
            <a:r>
              <a:rPr lang="en-US" sz="2000" dirty="0" smtClean="0"/>
              <a:t> word </a:t>
            </a:r>
            <a:r>
              <a:rPr lang="en-US" sz="2000" dirty="0" smtClean="0"/>
              <a:t>0, 1, … 10?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8" name="Ink 57"/>
              <p14:cNvContentPartPr/>
              <p14:nvPr/>
            </p14:nvContentPartPr>
            <p14:xfrm>
              <a:off x="3078000" y="1810800"/>
              <a:ext cx="4923000" cy="357300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9720" y="1801080"/>
                <a:ext cx="4937760" cy="359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/>
              <p14:cNvContentPartPr/>
              <p14:nvPr/>
            </p14:nvContentPartPr>
            <p14:xfrm>
              <a:off x="4816440" y="2198520"/>
              <a:ext cx="549000" cy="1753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09240" y="2192040"/>
                <a:ext cx="560520" cy="176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</a:t>
            </a:r>
            <a:r>
              <a:rPr lang="en-US" sz="2400" dirty="0" smtClean="0"/>
              <a:t>still specify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/>
              <a:t>Addresses </a:t>
            </a:r>
            <a:r>
              <a:rPr lang="en-US" sz="2000" dirty="0"/>
              <a:t>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</a:t>
            </a:r>
            <a:r>
              <a:rPr lang="en-US" sz="2000" i="1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4 (32-bit) or 8 (64-bit)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</a:t>
            </a:r>
            <a:r>
              <a:rPr lang="en-US" sz="2000" dirty="0" smtClean="0"/>
              <a:t>… </a:t>
            </a:r>
            <a:r>
              <a:rPr lang="en-US" sz="2000" dirty="0"/>
              <a:t>10</a:t>
            </a:r>
            <a:r>
              <a:rPr lang="en-US" sz="2000" dirty="0" smtClean="0"/>
              <a:t>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C00000"/>
                </a:solidFill>
              </a:rPr>
              <a:t>Address of word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= address of </a:t>
            </a:r>
            <a:r>
              <a:rPr lang="en-US" sz="2400" i="1" dirty="0"/>
              <a:t>first</a:t>
            </a:r>
            <a:r>
              <a:rPr lang="en-US" sz="2400" dirty="0"/>
              <a:t> byte in </a:t>
            </a:r>
            <a:r>
              <a:rPr lang="en-US" sz="2400" dirty="0" smtClean="0"/>
              <a:t>word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address of </a:t>
            </a:r>
            <a:r>
              <a:rPr lang="en-US" sz="2000" i="1" dirty="0" smtClean="0">
                <a:solidFill>
                  <a:srgbClr val="FF0000"/>
                </a:solidFill>
              </a:rPr>
              <a:t>any</a:t>
            </a:r>
            <a:r>
              <a:rPr lang="en-US" sz="2000" dirty="0" smtClean="0">
                <a:solidFill>
                  <a:srgbClr val="FF0000"/>
                </a:solidFill>
              </a:rPr>
              <a:t> chunk of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memory is given by the address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of the first byte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b="1" i="1" dirty="0" smtClean="0"/>
              <a:t>Alignment</a:t>
            </a:r>
            <a:endParaRPr lang="en-US" sz="2000" dirty="0" smtClean="0"/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 smtClean="0">
                  <a:latin typeface="Roboto Regular" charset="0"/>
                  <a:cs typeface="Roboto Regular" charset="0"/>
                </a:rPr>
                <a:t>0000</a:t>
              </a:r>
              <a:endParaRPr lang="en-US" sz="14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 smtClean="0">
                  <a:latin typeface="Roboto Regular" charset="0"/>
                  <a:cs typeface="Roboto Regular" charset="0"/>
                </a:rPr>
                <a:t>0008</a:t>
              </a:r>
              <a:endParaRPr lang="en-US" sz="14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/>
              <p14:cNvContentPartPr/>
              <p14:nvPr/>
            </p14:nvContentPartPr>
            <p14:xfrm>
              <a:off x="732600" y="981000"/>
              <a:ext cx="7205400" cy="4650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22160" y="973440"/>
                <a:ext cx="7221960" cy="46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</a:t>
            </a:r>
            <a:r>
              <a:rPr lang="en-US" dirty="0" smtClean="0"/>
              <a:t>(64-bit </a:t>
            </a:r>
            <a:r>
              <a:rPr lang="en-US" dirty="0"/>
              <a:t>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 smtClean="0"/>
              <a:t>In this type of picture, each row is composed of 8 bytes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cell is a byte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64-bit </a:t>
            </a:r>
            <a:r>
              <a:rPr lang="en-US" dirty="0"/>
              <a:t>pointer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fit on </a:t>
            </a:r>
            <a:r>
              <a:rPr lang="en-US" dirty="0"/>
              <a:t>one row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7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8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0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22" name="Group 21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29" name="Rectangle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0" name="Straight Arrow Connector 49"/>
              <p:cNvCxnSpPr>
                <a:stCxn id="29" idx="2"/>
              </p:cNvCxnSpPr>
              <p:nvPr>
                <p:custDataLst>
                  <p:tags r:id="rId47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2" name="Straight Arrow Connector 51"/>
              <p:cNvCxnSpPr>
                <a:stCxn id="30" idx="2"/>
              </p:cNvCxnSpPr>
              <p:nvPr>
                <p:custDataLst>
                  <p:tags r:id="rId45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31" name="Rectangle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4" name="Straight Arrow Connector 53"/>
              <p:cNvCxnSpPr>
                <a:stCxn id="31" idx="2"/>
              </p:cNvCxnSpPr>
              <p:nvPr>
                <p:custDataLst>
                  <p:tags r:id="rId43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32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6" name="Straight Arrow Connector 55"/>
              <p:cNvCxnSpPr>
                <a:stCxn id="32" idx="2"/>
              </p:cNvCxnSpPr>
              <p:nvPr>
                <p:custDataLst>
                  <p:tags r:id="rId41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70" name="Rectangle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4" name="Straight Arrow Connector 73"/>
              <p:cNvCxnSpPr>
                <a:stCxn id="70" idx="2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71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5" name="Straight Arrow Connector 74"/>
              <p:cNvCxnSpPr>
                <a:stCxn id="71" idx="2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72" name="Rectangle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6" name="Straight Arrow Connector 75"/>
              <p:cNvCxnSpPr>
                <a:stCxn id="72" idx="2"/>
              </p:cNvCxnSpPr>
              <p:nvPr>
                <p:custDataLst>
                  <p:tags r:id="rId35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7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7" name="Straight Arrow Connector 76"/>
              <p:cNvCxnSpPr>
                <a:stCxn id="73" idx="2"/>
              </p:cNvCxnSpPr>
              <p:nvPr>
                <p:custDataLst>
                  <p:tags r:id="rId33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16" name="Left Brace 15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</a:t>
              </a:r>
              <a:r>
                <a:rPr lang="en-US" sz="2000" b="0" dirty="0" smtClean="0">
                  <a:latin typeface="Calibri" pitchFamily="34" charset="0"/>
                </a:rPr>
                <a:t>ne word</a:t>
              </a:r>
            </a:p>
          </p:txBody>
        </p:sp>
      </p:grpSp>
      <p:sp>
        <p:nvSpPr>
          <p:cNvPr id="88" name="TextBox 87"/>
          <p:cNvSpPr txBox="1"/>
          <p:nvPr>
            <p:custDataLst>
              <p:tags r:id="rId31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9" name="Ink 68"/>
              <p14:cNvContentPartPr/>
              <p14:nvPr/>
            </p14:nvContentPartPr>
            <p14:xfrm>
              <a:off x="998280" y="3389040"/>
              <a:ext cx="6764040" cy="61848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91080" y="3380040"/>
                <a:ext cx="6780600" cy="6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</a:t>
            </a:r>
            <a:r>
              <a:rPr lang="en-US" dirty="0" smtClean="0"/>
              <a:t>(64-bit </a:t>
            </a:r>
            <a:r>
              <a:rPr lang="en-US" dirty="0"/>
              <a:t>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 smtClean="0"/>
              <a:t>In this type of picture, each row is composed of 8 bytes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cell is a byte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64-bit </a:t>
            </a:r>
            <a:r>
              <a:rPr lang="en-US" dirty="0"/>
              <a:t>pointer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fit </a:t>
            </a:r>
            <a:r>
              <a:rPr lang="en-US" dirty="0" smtClean="0"/>
              <a:t>on </a:t>
            </a:r>
            <a:r>
              <a:rPr lang="en-US" dirty="0"/>
              <a:t>one row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7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8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0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1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</a:t>
              </a:r>
              <a:r>
                <a:rPr lang="en-US" sz="2000" b="0" dirty="0" smtClean="0">
                  <a:latin typeface="Calibri" pitchFamily="34" charset="0"/>
                </a:rPr>
                <a:t>ne word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91" name="Group 90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113" name="Rectangle 1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4" name="Straight Arrow Connector 113"/>
              <p:cNvCxnSpPr>
                <a:stCxn id="113" idx="2"/>
              </p:cNvCxnSpPr>
              <p:nvPr>
                <p:custDataLst>
                  <p:tags r:id="rId63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111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2" name="Straight Arrow Connector 111"/>
              <p:cNvCxnSpPr>
                <a:stCxn id="111" idx="2"/>
              </p:cNvCxnSpPr>
              <p:nvPr>
                <p:custDataLst>
                  <p:tags r:id="rId61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109" name="Rectangle 1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0" name="Straight Arrow Connector 109"/>
              <p:cNvCxnSpPr>
                <a:stCxn id="109" idx="2"/>
              </p:cNvCxnSpPr>
              <p:nvPr>
                <p:custDataLst>
                  <p:tags r:id="rId59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107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8" name="Straight Arrow Connector 107"/>
              <p:cNvCxnSpPr>
                <a:stCxn id="107" idx="2"/>
              </p:cNvCxnSpPr>
              <p:nvPr>
                <p:custDataLst>
                  <p:tags r:id="rId57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105" name="Rectangle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6" name="Straight Arrow Connector 105"/>
              <p:cNvCxnSpPr>
                <a:stCxn id="105" idx="2"/>
              </p:cNvCxnSpPr>
              <p:nvPr>
                <p:custDataLst>
                  <p:tags r:id="rId55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103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4" name="Straight Arrow Connector 103"/>
              <p:cNvCxnSpPr>
                <a:stCxn id="103" idx="2"/>
              </p:cNvCxnSpPr>
              <p:nvPr>
                <p:custDataLst>
                  <p:tags r:id="rId53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101" name="Rectangle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2" name="Straight Arrow Connector 101"/>
              <p:cNvCxnSpPr>
                <a:stCxn id="101" idx="2"/>
              </p:cNvCxnSpPr>
              <p:nvPr>
                <p:custDataLst>
                  <p:tags r:id="rId51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99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0" name="Straight Arrow Connector 99"/>
              <p:cNvCxnSpPr>
                <a:stCxn id="99" idx="2"/>
              </p:cNvCxnSpPr>
              <p:nvPr>
                <p:custDataLst>
                  <p:tags r:id="rId49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1187729" y="5254221"/>
            <a:ext cx="4197707" cy="323697"/>
            <a:chOff x="1187729" y="5254221"/>
            <a:chExt cx="4197707" cy="323697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08601" y="5254221"/>
              <a:ext cx="562975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0x0D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2001" y="5254221"/>
              <a:ext cx="53412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0x0E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57727" y="5254221"/>
              <a:ext cx="527709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0x0F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59953" y="5254221"/>
              <a:ext cx="54213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0x0C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36377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0x09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69777" y="5270141"/>
              <a:ext cx="55816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85503" y="5270141"/>
              <a:ext cx="55015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0x0B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87729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6393" y="3891551"/>
            <a:ext cx="5918360" cy="1378590"/>
            <a:chOff x="1456393" y="3891551"/>
            <a:chExt cx="5918360" cy="1378590"/>
          </a:xfrm>
          <a:effectLst>
            <a:glow rad="25400">
              <a:schemeClr val="accent3">
                <a:satMod val="175000"/>
              </a:schemeClr>
            </a:glow>
          </a:effectLst>
        </p:grpSpPr>
        <p:cxnSp>
          <p:nvCxnSpPr>
            <p:cNvPr id="38" name="Straight Arrow Connector 37"/>
            <p:cNvCxnSpPr>
              <a:stCxn id="33" idx="0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3531021" y="3891551"/>
              <a:ext cx="2206106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34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090089" y="3891551"/>
              <a:ext cx="2180438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5" idx="0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4609062" y="3891551"/>
              <a:ext cx="223229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6" idx="0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5121582" y="3891551"/>
              <a:ext cx="225317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2" idx="0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1456393" y="3907471"/>
              <a:ext cx="220851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78" idx="0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2005041" y="3907471"/>
              <a:ext cx="2193262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9" idx="0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2548860" y="3907471"/>
              <a:ext cx="2220269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0" idx="0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060579" y="3907471"/>
              <a:ext cx="224195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688920" y="2719440"/>
            <a:ext cx="4982040" cy="4075200"/>
            <a:chOff x="3688920" y="2719440"/>
            <a:chExt cx="4982040" cy="40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1" name="Ink 80"/>
                <p14:cNvContentPartPr/>
                <p14:nvPr/>
              </p14:nvContentPartPr>
              <p14:xfrm>
                <a:off x="8012880" y="2719440"/>
                <a:ext cx="658080" cy="1479600"/>
              </p14:xfrm>
            </p:contentPart>
          </mc:Choice>
          <mc:Fallback>
            <p:pic>
              <p:nvPicPr>
                <p:cNvPr id="81" name="Ink 80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04960" y="2714040"/>
                  <a:ext cx="672120" cy="14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15" name="Ink 114"/>
                <p14:cNvContentPartPr/>
                <p14:nvPr/>
              </p14:nvContentPartPr>
              <p14:xfrm>
                <a:off x="3688920" y="6199920"/>
                <a:ext cx="4900680" cy="594720"/>
              </p14:xfrm>
            </p:contentPart>
          </mc:Choice>
          <mc:Fallback>
            <p:pic>
              <p:nvPicPr>
                <p:cNvPr id="115" name="Ink 114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78480" y="6191640"/>
                  <a:ext cx="4921200" cy="61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</a:t>
            </a:r>
            <a:r>
              <a:rPr lang="en-US" dirty="0" smtClean="0">
                <a:solidFill>
                  <a:srgbClr val="000000"/>
                </a:solidFill>
              </a:rPr>
              <a:t>address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Address can point to </a:t>
            </a:r>
            <a:r>
              <a:rPr lang="en-US" i="1" dirty="0" smtClean="0"/>
              <a:t>any</a:t>
            </a:r>
            <a:r>
              <a:rPr lang="en-US" dirty="0" smtClean="0"/>
              <a:t>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Value 504 stored at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address </a:t>
            </a:r>
            <a:r>
              <a:rPr lang="en-US" dirty="0" smtClean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504</a:t>
            </a:r>
            <a:r>
              <a:rPr lang="en-US" baseline="-25000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1F8</a:t>
            </a:r>
            <a:r>
              <a:rPr lang="en-US" baseline="-25000" dirty="0" smtClean="0">
                <a:solidFill>
                  <a:srgbClr val="000000"/>
                </a:solidFill>
              </a:rPr>
              <a:t>16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 0x 00 ... </a:t>
            </a:r>
            <a:r>
              <a:rPr lang="en-US" dirty="0">
                <a:solidFill>
                  <a:srgbClr val="000000"/>
                </a:solidFill>
              </a:rPr>
              <a:t>00 01 </a:t>
            </a:r>
            <a:r>
              <a:rPr lang="en-US" dirty="0" smtClean="0">
                <a:solidFill>
                  <a:srgbClr val="000000"/>
                </a:solidFill>
              </a:rPr>
              <a:t>F8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Pointer stored at</a:t>
            </a:r>
            <a:br>
              <a:rPr lang="en-US" dirty="0" smtClean="0"/>
            </a:br>
            <a:r>
              <a:rPr lang="en-US" dirty="0" smtClean="0">
                <a:solidFill>
                  <a:srgbClr val="4B2A85"/>
                </a:solidFill>
              </a:rPr>
              <a:t>0x38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points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address </a:t>
            </a:r>
            <a:r>
              <a:rPr lang="en-US" dirty="0" smtClean="0">
                <a:solidFill>
                  <a:srgbClr val="4B2A85"/>
                </a:solidFill>
              </a:rPr>
              <a:t>0x08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Connector 33"/>
            <p:cNvCxnSpPr/>
            <p:nvPr>
              <p:custDataLst>
                <p:tags r:id="rId30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31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32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33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34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35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6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61" name="TextBox 60"/>
          <p:cNvSpPr txBox="1"/>
          <p:nvPr>
            <p:custDataLst>
              <p:tags r:id="rId1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5" name="U-Turn Arrow 54"/>
          <p:cNvSpPr/>
          <p:nvPr>
            <p:custDataLst>
              <p:tags r:id="rId2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" name="Ink 16"/>
              <p14:cNvContentPartPr/>
              <p14:nvPr/>
            </p14:nvContentPartPr>
            <p14:xfrm>
              <a:off x="1126800" y="3209760"/>
              <a:ext cx="7211880" cy="2250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19960" y="3202200"/>
                <a:ext cx="7228440" cy="22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Pre-Course Survey due tonight @ 11:59 pm</a:t>
            </a:r>
          </a:p>
          <a:p>
            <a:r>
              <a:rPr lang="en-US" dirty="0"/>
              <a:t>Lab 0 due </a:t>
            </a:r>
            <a:r>
              <a:rPr lang="en-US" dirty="0" smtClean="0"/>
              <a:t>Monday (10/1)</a:t>
            </a:r>
            <a:endParaRPr lang="en-US" dirty="0"/>
          </a:p>
          <a:p>
            <a:r>
              <a:rPr lang="en-US" dirty="0" smtClean="0"/>
              <a:t>Homework 1 due Wednesday (10/3)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All course materials can be found on the website schedule</a:t>
            </a:r>
            <a:endParaRPr lang="en-US" sz="1700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Make sure you’re also enrolled in CSE391 </a:t>
            </a:r>
            <a:br>
              <a:rPr lang="en-US" dirty="0" smtClean="0"/>
            </a:br>
            <a:r>
              <a:rPr lang="en-US" dirty="0" smtClean="0"/>
              <a:t>(EEs included)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</a:t>
            </a:r>
            <a:r>
              <a:rPr lang="en-US" dirty="0" smtClean="0">
                <a:solidFill>
                  <a:srgbClr val="000000"/>
                </a:solidFill>
              </a:rPr>
              <a:t>address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Address can point to </a:t>
            </a:r>
            <a:r>
              <a:rPr lang="en-US" i="1" dirty="0" smtClean="0"/>
              <a:t>any</a:t>
            </a:r>
            <a:r>
              <a:rPr lang="en-US" dirty="0" smtClean="0"/>
              <a:t>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Pointer stored at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4B2A85"/>
                </a:solidFill>
              </a:rPr>
              <a:t>0x48</a:t>
            </a:r>
            <a:r>
              <a:rPr lang="en-US" dirty="0" smtClean="0"/>
              <a:t> points to </a:t>
            </a:r>
            <a:br>
              <a:rPr lang="en-US" dirty="0" smtClean="0"/>
            </a:br>
            <a:r>
              <a:rPr lang="en-US" dirty="0" smtClean="0"/>
              <a:t>address </a:t>
            </a:r>
            <a:r>
              <a:rPr lang="en-US" dirty="0" smtClean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 smtClean="0"/>
              <a:t>Pointer to a pointer!</a:t>
            </a:r>
          </a:p>
          <a:p>
            <a:r>
              <a:rPr lang="en-US" dirty="0" smtClean="0"/>
              <a:t>Is the data stored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smtClean="0">
                <a:solidFill>
                  <a:srgbClr val="4B2A85"/>
                </a:solidFill>
              </a:rPr>
              <a:t>0x08</a:t>
            </a:r>
            <a:r>
              <a:rPr lang="en-US" dirty="0" smtClean="0"/>
              <a:t> a pointer?</a:t>
            </a:r>
          </a:p>
          <a:p>
            <a:pPr lvl="1"/>
            <a:r>
              <a:rPr lang="en-US" dirty="0" smtClean="0"/>
              <a:t>Could be, depending</a:t>
            </a:r>
            <a:br>
              <a:rPr lang="en-US" dirty="0" smtClean="0"/>
            </a:br>
            <a:r>
              <a:rPr lang="en-US" dirty="0" smtClean="0"/>
              <a:t>on how you use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Connector 33"/>
            <p:cNvCxnSpPr/>
            <p:nvPr>
              <p:custDataLst>
                <p:tags r:id="rId39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40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41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42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43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44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45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59" name="U-Turn Arrow 58"/>
          <p:cNvSpPr/>
          <p:nvPr>
            <p:custDataLst>
              <p:tags r:id="rId1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0" name="U-Turn Arrow 59"/>
          <p:cNvSpPr/>
          <p:nvPr>
            <p:custDataLst>
              <p:tags r:id="rId2"/>
            </p:custDataLst>
          </p:nvPr>
        </p:nvSpPr>
        <p:spPr bwMode="auto">
          <a:xfrm rot="16200000">
            <a:off x="3739896" y="5365138"/>
            <a:ext cx="614066" cy="32794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3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06240" y="5687568"/>
            <a:ext cx="4023360" cy="309295"/>
            <a:chOff x="4206240" y="3250406"/>
            <a:chExt cx="4023360" cy="309295"/>
          </a:xfrm>
        </p:grpSpPr>
        <p:sp>
          <p:nvSpPr>
            <p:cNvPr id="91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7" name="Ink 16"/>
              <p14:cNvContentPartPr/>
              <p14:nvPr/>
            </p14:nvContentPartPr>
            <p14:xfrm>
              <a:off x="789480" y="5626440"/>
              <a:ext cx="2951280" cy="8841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80480" y="5616720"/>
                <a:ext cx="2966040" cy="9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in C, you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  <a:endParaRPr lang="en-US" sz="1600" b="0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82815"/>
              </p:ext>
            </p:extLst>
          </p:nvPr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/>
                <a:gridCol w="194310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 (old)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1785"/>
              </p:ext>
            </p:extLst>
          </p:nvPr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/>
                <a:gridCol w="1943100"/>
                <a:gridCol w="1645920"/>
                <a:gridCol w="164592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 smtClean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3132720" y="1582200"/>
              <a:ext cx="4555800" cy="4328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4440" y="1575720"/>
                <a:ext cx="4569480" cy="434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Alignment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Aligned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> 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More about alignment later in the course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good memory system performance, Intel </a:t>
                </a:r>
                <a:r>
                  <a:rPr lang="en-US" dirty="0" smtClean="0"/>
                  <a:t>(x86) recommends </a:t>
                </a:r>
                <a:r>
                  <a:rPr lang="en-US" dirty="0"/>
                  <a:t>data be aligned </a:t>
                </a:r>
              </a:p>
              <a:p>
                <a:pPr lvl="1"/>
                <a:r>
                  <a:rPr lang="en-US" dirty="0"/>
                  <a:t>However the x86-64 hardware will work correctly otherwise</a:t>
                </a:r>
              </a:p>
              <a:p>
                <a:pPr lvl="2"/>
                <a:r>
                  <a:rPr lang="en-US" dirty="0"/>
                  <a:t>Design choice:  x86-64 instructions are </a:t>
                </a:r>
                <a:r>
                  <a:rPr lang="en-US" i="1" dirty="0"/>
                  <a:t>variable</a:t>
                </a:r>
                <a:r>
                  <a:rPr lang="en-US" dirty="0"/>
                  <a:t> bytes long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760" cy="4974336"/>
              </a:xfrm>
              <a:blipFill rotWithShape="0">
                <a:blip r:embed="rId7"/>
                <a:stretch>
                  <a:fillRect l="-291" t="-1225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4034206547"/>
                  </p:ext>
                </p:ext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8"/>
                </p:custDataLst>
                <p:extLst>
                  <p:ext uri="{D42A27DB-BD31-4B8C-83A1-F6EECF244321}">
                    <p14:modId xmlns:p14="http://schemas.microsoft.com/office/powerpoint/2010/main" val="4034206547"/>
                  </p:ext>
                </p:extLst>
              </p:nvPr>
            </p:nvGraphicFramePr>
            <p:xfrm>
              <a:off x="2560320" y="283464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 rotWithShape="0">
                          <a:blip r:embed="rId9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should bytes within a word be ordered </a:t>
            </a:r>
            <a:r>
              <a:rPr lang="en-US" i="1" dirty="0" smtClean="0"/>
              <a:t>in memory?</a:t>
            </a:r>
          </a:p>
          <a:p>
            <a:pPr lvl="1">
              <a:defRPr/>
            </a:pPr>
            <a:r>
              <a:rPr lang="en-US" b="1" dirty="0" smtClean="0"/>
              <a:t>Example: </a:t>
            </a:r>
            <a:r>
              <a:rPr lang="en-US" dirty="0" smtClean="0"/>
              <a:t>store </a:t>
            </a:r>
            <a:r>
              <a:rPr lang="en-US" dirty="0"/>
              <a:t>the 4</a:t>
            </a:r>
            <a:r>
              <a:rPr lang="en-US" dirty="0" smtClean="0"/>
              <a:t>-byte (32-bit)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</a:p>
          <a:p>
            <a:pPr lvl="2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By convention, ordering of bytes called </a:t>
            </a:r>
            <a:r>
              <a:rPr lang="en-US" i="1" dirty="0" smtClean="0"/>
              <a:t>endianness</a:t>
            </a:r>
          </a:p>
          <a:p>
            <a:pPr lvl="1" eaLnBrk="1" hangingPunct="1">
              <a:defRPr/>
            </a:pPr>
            <a:r>
              <a:rPr lang="en-US" dirty="0" smtClean="0"/>
              <a:t>The two options are </a:t>
            </a:r>
            <a:r>
              <a:rPr lang="en-US" dirty="0" smtClean="0">
                <a:solidFill>
                  <a:srgbClr val="C00000"/>
                </a:solidFill>
              </a:rPr>
              <a:t>big-endian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 smtClean="0"/>
              <a:t>In which address does the least significant </a:t>
            </a:r>
            <a:r>
              <a:rPr lang="en-US" i="1" dirty="0" smtClean="0"/>
              <a:t>byte</a:t>
            </a:r>
            <a:r>
              <a:rPr lang="en-US" dirty="0" smtClean="0"/>
              <a:t> go?</a:t>
            </a:r>
          </a:p>
          <a:p>
            <a:pPr lvl="2">
              <a:defRPr/>
            </a:pPr>
            <a:r>
              <a:rPr lang="en-US" dirty="0" smtClean="0"/>
              <a:t>Based on </a:t>
            </a:r>
            <a:r>
              <a:rPr lang="en-US" i="1" dirty="0" smtClean="0"/>
              <a:t>Gulliver’s Travels</a:t>
            </a:r>
            <a:r>
              <a:rPr lang="en-US" dirty="0" smtClean="0"/>
              <a:t>:  tribes cut eggs on different sides </a:t>
            </a:r>
            <a:br>
              <a:rPr lang="en-US" dirty="0" smtClean="0"/>
            </a:br>
            <a:r>
              <a:rPr lang="en-US" dirty="0" smtClean="0"/>
              <a:t>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676400" y="2667000"/>
              <a:ext cx="4149360" cy="817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6680" y="2659080"/>
                <a:ext cx="4165200" cy="8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Big-endian </a:t>
            </a:r>
            <a:r>
              <a:rPr lang="en-US" b="0" dirty="0" smtClean="0"/>
              <a:t>(SPARC, z/Architecture)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 smtClean="0"/>
              <a:t>Little-endian </a:t>
            </a:r>
            <a:r>
              <a:rPr lang="en-US" b="0" dirty="0" smtClean="0"/>
              <a:t>(x86, x86-64)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Least significant byte has lowest address</a:t>
            </a:r>
          </a:p>
          <a:p>
            <a:pPr>
              <a:defRPr/>
            </a:pPr>
            <a:r>
              <a:rPr lang="en-US" dirty="0" smtClean="0"/>
              <a:t>Bi-endian (ARM, PowerPC)</a:t>
            </a:r>
          </a:p>
          <a:p>
            <a:pPr lvl="1">
              <a:defRPr/>
            </a:pPr>
            <a:r>
              <a:rPr lang="en-US" dirty="0" smtClean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 smtClean="0"/>
              <a:t>Example:</a:t>
            </a:r>
            <a:r>
              <a:rPr lang="en-US" dirty="0" smtClean="0"/>
              <a:t>  </a:t>
            </a:r>
            <a:r>
              <a:rPr lang="en-US" dirty="0" smtClean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" name="Ink 8"/>
              <p14:cNvContentPartPr/>
              <p14:nvPr/>
            </p14:nvContentPartPr>
            <p14:xfrm>
              <a:off x="3539880" y="1905120"/>
              <a:ext cx="3176640" cy="4691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534120" y="1895400"/>
                <a:ext cx="3190320" cy="47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" name="Rectangle 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Byte Ordering </a:t>
            </a:r>
            <a:r>
              <a:rPr lang="en-US" dirty="0" smtClean="0"/>
              <a:t>Examples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436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2738" y="312003"/>
            <a:ext cx="335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7145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Decimal: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12345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Binary: 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Hex: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0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9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715000" y="1960270"/>
            <a:ext cx="609600" cy="1219200"/>
            <a:chOff x="1152" y="2160"/>
            <a:chExt cx="384" cy="768"/>
          </a:xfrm>
        </p:grpSpPr>
        <p:sp>
          <p:nvSpPr>
            <p:cNvPr id="18509" name="Rectangle 4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39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10" name="Rectangle 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30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11" name="Rectangle 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512" name="Rectangle 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18508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389" y="1406371"/>
            <a:ext cx="131831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IA32</a:t>
            </a: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x86-64</a:t>
            </a:r>
            <a:b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(little-endian)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10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24389" y="2112670"/>
            <a:ext cx="1066800" cy="914400"/>
            <a:chOff x="960" y="1920"/>
            <a:chExt cx="672" cy="576"/>
          </a:xfrm>
        </p:grpSpPr>
        <p:sp>
          <p:nvSpPr>
            <p:cNvPr id="18497" name="Line 23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8" name="Line 24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9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00" name="Line 28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96347" y="5320351"/>
            <a:ext cx="609600" cy="1219200"/>
            <a:chOff x="4272" y="2832"/>
            <a:chExt cx="384" cy="768"/>
          </a:xfrm>
        </p:grpSpPr>
        <p:sp>
          <p:nvSpPr>
            <p:cNvPr id="18477" name="Rectangle 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8" name="Rectangle 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9" name="Rectangle 1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80" name="Rectangle 1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686810" y="3499489"/>
            <a:ext cx="822325" cy="1820862"/>
            <a:chOff x="507" y="1685"/>
            <a:chExt cx="518" cy="1147"/>
          </a:xfrm>
        </p:grpSpPr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73" name="Rectangle 54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74" name="Rectangle 55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75" name="Rectangle 56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76" name="Rectangle 57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72" name="Text Box 58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07" y="1685"/>
              <a:ext cx="518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  <a:endParaRPr lang="en-US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7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85823" y="3494305"/>
            <a:ext cx="741363" cy="1843088"/>
            <a:chOff x="532" y="1671"/>
            <a:chExt cx="467" cy="1161"/>
          </a:xfrm>
        </p:grpSpPr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57" name="Rectangle 7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58" name="Rectangle 79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59" name="Rectangle 80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60" name="Rectangle 81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56" name="Text Box 8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32" y="1671"/>
              <a:ext cx="467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  <a:endParaRPr lang="en-US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0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365273" y="4253551"/>
            <a:ext cx="407194" cy="914400"/>
            <a:chOff x="3312" y="1968"/>
            <a:chExt cx="672" cy="576"/>
          </a:xfrm>
        </p:grpSpPr>
        <p:sp>
          <p:nvSpPr>
            <p:cNvPr id="18451" name="Line 9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2" name="Line 9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3" name="Line 9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4" name="Line 93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83" name="Group 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391189" y="1960270"/>
            <a:ext cx="609600" cy="1219200"/>
            <a:chOff x="1632" y="2064"/>
            <a:chExt cx="384" cy="768"/>
          </a:xfrm>
        </p:grpSpPr>
        <p:sp>
          <p:nvSpPr>
            <p:cNvPr id="85" name="Rectangle 1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30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39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84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92669" y="1409210"/>
            <a:ext cx="119135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b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(big-endian)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9" name="Group 5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30538" y="3494087"/>
            <a:ext cx="771526" cy="1839912"/>
            <a:chOff x="1581" y="1673"/>
            <a:chExt cx="486" cy="1159"/>
          </a:xfrm>
        </p:grpSpPr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92" name="Rectangle 6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6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63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95" name="Rectangle 64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91" name="Text Box 65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581" y="1673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659182" y="3477418"/>
            <a:ext cx="771526" cy="3059110"/>
            <a:chOff x="1581" y="1662"/>
            <a:chExt cx="486" cy="1927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1632" y="2821"/>
              <a:ext cx="384" cy="768"/>
              <a:chOff x="1632" y="2821"/>
              <a:chExt cx="384" cy="768"/>
            </a:xfrm>
          </p:grpSpPr>
          <p:sp>
            <p:nvSpPr>
              <p:cNvPr id="64" name="Rectangle 6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632" y="3205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632" y="3397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632" y="2821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32" y="3013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63" name="Text Box 65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581" y="1662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7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740146" y="4100688"/>
            <a:ext cx="609600" cy="1219200"/>
            <a:chOff x="4272" y="2832"/>
            <a:chExt cx="384" cy="768"/>
          </a:xfrm>
        </p:grpSpPr>
        <p:sp>
          <p:nvSpPr>
            <p:cNvPr id="69" name="Rectangle 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73" name="Group 10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221104" y="4267992"/>
            <a:ext cx="474886" cy="2133600"/>
            <a:chOff x="3312" y="1968"/>
            <a:chExt cx="967" cy="1344"/>
          </a:xfrm>
        </p:grpSpPr>
        <p:sp>
          <p:nvSpPr>
            <p:cNvPr id="74" name="Line 9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312" y="2544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312" y="2160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2352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312" y="1968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9" name="TextBox 8"/>
          <p:cNvSpPr txBox="1"/>
          <p:nvPr>
            <p:custDataLst>
              <p:tags r:id="rId17"/>
            </p:custDataLst>
          </p:nvPr>
        </p:nvSpPr>
        <p:spPr>
          <a:xfrm>
            <a:off x="451512" y="195206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x =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0x3039;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18"/>
            </p:custDataLst>
          </p:nvPr>
        </p:nvSpPr>
        <p:spPr>
          <a:xfrm>
            <a:off x="325376" y="3478861"/>
            <a:ext cx="310854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12345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y =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0x3039;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 smtClean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 smtClean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size of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a word)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05400" y="19602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05400" y="22650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25698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28746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01000" y="19617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01000" y="225004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01000" y="25713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01000" y="28761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27"/>
            </p:custDataLst>
          </p:nvPr>
        </p:nvCxnSpPr>
        <p:spPr bwMode="auto">
          <a:xfrm>
            <a:off x="451512" y="3350528"/>
            <a:ext cx="8294026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>
            <p:custDataLst>
              <p:tags r:id="rId28"/>
            </p:custDataLst>
          </p:nvPr>
        </p:nvGrpSpPr>
        <p:grpSpPr>
          <a:xfrm>
            <a:off x="3200400" y="4087157"/>
            <a:ext cx="609600" cy="1219200"/>
            <a:chOff x="3455905" y="4101944"/>
            <a:chExt cx="609600" cy="1219200"/>
          </a:xfrm>
        </p:grpSpPr>
        <p:sp>
          <p:nvSpPr>
            <p:cNvPr id="111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55905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55905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55905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55905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9" name="Group 118"/>
          <p:cNvGrpSpPr/>
          <p:nvPr>
            <p:custDataLst>
              <p:tags r:id="rId29"/>
            </p:custDataLst>
          </p:nvPr>
        </p:nvGrpSpPr>
        <p:grpSpPr>
          <a:xfrm>
            <a:off x="6054240" y="4129882"/>
            <a:ext cx="609600" cy="1219200"/>
            <a:chOff x="3501376" y="4101944"/>
            <a:chExt cx="609600" cy="1219200"/>
          </a:xfrm>
        </p:grpSpPr>
        <p:sp>
          <p:nvSpPr>
            <p:cNvPr id="120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01376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01376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1376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501376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>
            <p:custDataLst>
              <p:tags r:id="rId30"/>
            </p:custDataLst>
          </p:nvPr>
        </p:nvGrpSpPr>
        <p:grpSpPr>
          <a:xfrm>
            <a:off x="8297408" y="4087157"/>
            <a:ext cx="609600" cy="1219200"/>
            <a:chOff x="3419488" y="4101944"/>
            <a:chExt cx="609600" cy="1219200"/>
          </a:xfrm>
        </p:grpSpPr>
        <p:sp>
          <p:nvSpPr>
            <p:cNvPr id="125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/>
          <p:cNvGrpSpPr/>
          <p:nvPr>
            <p:custDataLst>
              <p:tags r:id="rId31"/>
            </p:custDataLst>
          </p:nvPr>
        </p:nvGrpSpPr>
        <p:grpSpPr>
          <a:xfrm>
            <a:off x="8313331" y="5306357"/>
            <a:ext cx="609600" cy="1219200"/>
            <a:chOff x="3419488" y="4101944"/>
            <a:chExt cx="609600" cy="1219200"/>
          </a:xfrm>
        </p:grpSpPr>
        <p:sp>
          <p:nvSpPr>
            <p:cNvPr id="130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32"/>
            </p:custDataLst>
          </p:nvPr>
        </p:nvGrpSpPr>
        <p:grpSpPr>
          <a:xfrm>
            <a:off x="5410200" y="4088296"/>
            <a:ext cx="609600" cy="1219200"/>
            <a:chOff x="3419488" y="4101944"/>
            <a:chExt cx="609600" cy="1219200"/>
          </a:xfrm>
        </p:grpSpPr>
        <p:sp>
          <p:nvSpPr>
            <p:cNvPr id="145" name="Rectangle 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>
            <p:custDataLst>
              <p:tags r:id="rId33"/>
            </p:custDataLst>
          </p:nvPr>
        </p:nvGrpSpPr>
        <p:grpSpPr>
          <a:xfrm>
            <a:off x="5393845" y="5322579"/>
            <a:ext cx="609600" cy="1219200"/>
            <a:chOff x="3419488" y="4101944"/>
            <a:chExt cx="609600" cy="1219200"/>
          </a:xfrm>
        </p:grpSpPr>
        <p:sp>
          <p:nvSpPr>
            <p:cNvPr id="150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16" name="Ink 115"/>
              <p14:cNvContentPartPr/>
              <p14:nvPr/>
            </p14:nvContentPartPr>
            <p14:xfrm>
              <a:off x="825840" y="1504800"/>
              <a:ext cx="8001720" cy="500004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16480" y="1497600"/>
                <a:ext cx="8017560" cy="50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16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store the value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  <a:r>
              <a:rPr lang="en-US" dirty="0" smtClean="0"/>
              <a:t> as a </a:t>
            </a:r>
            <a:r>
              <a:rPr lang="en-US" b="1" i="1" dirty="0" smtClean="0"/>
              <a:t>word</a:t>
            </a:r>
            <a:r>
              <a:rPr lang="en-US" dirty="0" smtClean="0"/>
              <a:t> at address </a:t>
            </a:r>
            <a:r>
              <a:rPr lang="en-US" dirty="0" smtClean="0">
                <a:solidFill>
                  <a:srgbClr val="4B2A85"/>
                </a:solidFill>
              </a:rPr>
              <a:t>0x100</a:t>
            </a:r>
            <a:r>
              <a:rPr lang="en-US" dirty="0" smtClean="0"/>
              <a:t> in a big-endian, 64-bit machine</a:t>
            </a:r>
            <a:endParaRPr lang="en-US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What is the </a:t>
            </a:r>
            <a:r>
              <a:rPr lang="en-US" b="1" i="1" dirty="0" smtClean="0"/>
              <a:t>byte of data</a:t>
            </a:r>
            <a:r>
              <a:rPr lang="en-US" dirty="0" smtClean="0"/>
              <a:t> stored at address </a:t>
            </a:r>
            <a:r>
              <a:rPr lang="en-US" dirty="0" smtClean="0">
                <a:solidFill>
                  <a:srgbClr val="4B2A85"/>
                </a:solidFill>
              </a:rPr>
              <a:t>0x104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0x04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0x40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0x01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0x10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91640" y="983880"/>
            <a:ext cx="7710120" cy="4449600"/>
            <a:chOff x="791640" y="983880"/>
            <a:chExt cx="7710120" cy="444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/>
                <p14:cNvContentPartPr/>
                <p14:nvPr/>
              </p14:nvContentPartPr>
              <p14:xfrm>
                <a:off x="791640" y="1184040"/>
                <a:ext cx="7710120" cy="424944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5880" y="1177560"/>
                  <a:ext cx="7721280" cy="42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2588400" y="983880"/>
                <a:ext cx="5123520" cy="51768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79760" y="977760"/>
                  <a:ext cx="5141880" cy="52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07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Endianness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Endianness only applies to memory storage</a:t>
            </a:r>
          </a:p>
          <a:p>
            <a:r>
              <a:rPr lang="en-US" dirty="0" smtClean="0"/>
              <a:t>Often programmer can ignore endianness because it is handled for you</a:t>
            </a:r>
          </a:p>
          <a:p>
            <a:pPr lvl="1"/>
            <a:r>
              <a:rPr lang="en-US" dirty="0" smtClean="0"/>
              <a:t>Bytes wired into correct place when reading or storing from memory </a:t>
            </a:r>
            <a:r>
              <a:rPr lang="en-US" sz="2000" dirty="0" smtClean="0"/>
              <a:t>(hardware)</a:t>
            </a:r>
            <a:endParaRPr lang="en-US" dirty="0" smtClean="0"/>
          </a:p>
          <a:p>
            <a:pPr lvl="1"/>
            <a:r>
              <a:rPr lang="en-US" dirty="0" smtClean="0"/>
              <a:t>Compiler and assembler generate correct behavior </a:t>
            </a:r>
            <a:r>
              <a:rPr lang="en-US" sz="2000" dirty="0" smtClean="0"/>
              <a:t>(software)</a:t>
            </a:r>
            <a:endParaRPr lang="en-US" dirty="0" smtClean="0"/>
          </a:p>
          <a:p>
            <a:r>
              <a:rPr lang="en-US" dirty="0" smtClean="0"/>
              <a:t>Endianness still shows up:</a:t>
            </a:r>
          </a:p>
          <a:p>
            <a:pPr lvl="1"/>
            <a:r>
              <a:rPr lang="en-US" dirty="0" smtClean="0"/>
              <a:t>Logical issues:  accessing different amount of data than how you stored it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tore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, access byte as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/>
              <a:t>Need to know exact values to debug memory errors</a:t>
            </a:r>
          </a:p>
          <a:p>
            <a:pPr lvl="1"/>
            <a:r>
              <a:rPr lang="en-US" dirty="0" smtClean="0"/>
              <a:t>Manual translation to and from machine code (in 351)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Memory is a long, </a:t>
                </a:r>
                <a:r>
                  <a:rPr lang="en-US" i="1" dirty="0" smtClean="0"/>
                  <a:t>byte-addressed</a:t>
                </a:r>
                <a:r>
                  <a:rPr lang="en-US" dirty="0" smtClean="0"/>
                  <a:t> array</a:t>
                </a:r>
              </a:p>
              <a:p>
                <a:pPr lvl="1"/>
                <a:r>
                  <a:rPr lang="en-US" dirty="0"/>
                  <a:t>Word size bounds the size of the </a:t>
                </a:r>
                <a:r>
                  <a:rPr lang="en-US" i="1" dirty="0"/>
                  <a:t>address space </a:t>
                </a:r>
                <a:r>
                  <a:rPr lang="en-US" dirty="0"/>
                  <a:t>and memory</a:t>
                </a:r>
              </a:p>
              <a:p>
                <a:pPr lvl="1"/>
                <a:r>
                  <a:rPr lang="en-US" dirty="0" smtClean="0"/>
                  <a:t>Different data types use different number of bytes</a:t>
                </a:r>
              </a:p>
              <a:p>
                <a:pPr lvl="1"/>
                <a:r>
                  <a:rPr lang="en-US" dirty="0"/>
                  <a:t>Address of chunk of memory given by address of lowest byte in </a:t>
                </a:r>
                <a:r>
                  <a:rPr lang="en-US" dirty="0" smtClean="0"/>
                  <a:t>chunk</a:t>
                </a:r>
              </a:p>
              <a:p>
                <a:pPr lvl="1"/>
                <a:r>
                  <a:rPr lang="en-US" dirty="0" smtClean="0"/>
                  <a:t>Object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</a:t>
                </a:r>
                <a:r>
                  <a:rPr lang="en-US" dirty="0" smtClean="0"/>
                  <a:t>is </a:t>
                </a:r>
                <a:r>
                  <a:rPr lang="en-US" i="1" dirty="0" smtClean="0"/>
                  <a:t>aligned</a:t>
                </a:r>
                <a:r>
                  <a:rPr lang="en-US" dirty="0" smtClean="0"/>
                  <a:t> if it has an </a:t>
                </a:r>
                <a:r>
                  <a:rPr lang="en-US" dirty="0"/>
                  <a:t>address that is a multiple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Pointers are data objects that </a:t>
                </a:r>
                <a:r>
                  <a:rPr lang="en-US" dirty="0" smtClean="0"/>
                  <a:t>hold addresses</a:t>
                </a:r>
                <a:endParaRPr lang="en-US" dirty="0"/>
              </a:p>
              <a:p>
                <a:r>
                  <a:rPr lang="en-US" dirty="0" smtClean="0"/>
                  <a:t>Endianness determines memory storage order for multi-byte data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CSE 2</a:t>
            </a:r>
            <a:r>
              <a:rPr lang="en-US" baseline="30000" dirty="0" smtClean="0"/>
              <a:t>nd</a:t>
            </a:r>
            <a:r>
              <a:rPr lang="en-US" dirty="0" smtClean="0"/>
              <a:t> floor breakout</a:t>
            </a:r>
          </a:p>
          <a:p>
            <a:pPr lvl="1"/>
            <a:r>
              <a:rPr lang="en-US" dirty="0" smtClean="0"/>
              <a:t>Up the stairs in the</a:t>
            </a:r>
            <a:br>
              <a:rPr lang="en-US" dirty="0" smtClean="0"/>
            </a:br>
            <a:r>
              <a:rPr lang="en-US" dirty="0" smtClean="0"/>
              <a:t>CSE Atrium </a:t>
            </a:r>
            <a:br>
              <a:rPr lang="en-US" dirty="0" smtClean="0"/>
            </a:br>
            <a:r>
              <a:rPr lang="en-US" dirty="0" smtClean="0"/>
              <a:t>(next to the café)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 the top of that first</a:t>
            </a:r>
            <a:br>
              <a:rPr lang="en-US" dirty="0" smtClean="0"/>
            </a:br>
            <a:r>
              <a:rPr lang="en-US" dirty="0" smtClean="0"/>
              <a:t>flight, the open area</a:t>
            </a:r>
            <a:br>
              <a:rPr lang="en-US" dirty="0" smtClean="0"/>
            </a:br>
            <a:r>
              <a:rPr lang="en-US" dirty="0" smtClean="0"/>
              <a:t>with the whiteboard</a:t>
            </a:r>
            <a:br>
              <a:rPr lang="en-US" dirty="0" smtClean="0"/>
            </a:br>
            <a:r>
              <a:rPr lang="en-US" dirty="0" smtClean="0"/>
              <a:t>wall is the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  <a:br>
              <a:rPr lang="en-US" dirty="0" smtClean="0"/>
            </a:br>
            <a:r>
              <a:rPr lang="en-US" dirty="0" smtClean="0"/>
              <a:t>breakout!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A215-B766-45C9-8898-DD134334919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97678"/>
            <a:ext cx="4572000" cy="2585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06883"/>
            <a:ext cx="4572000" cy="25853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483560" y="1770840"/>
              <a:ext cx="6573600" cy="3904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6360" y="1763280"/>
                <a:ext cx="6591960" cy="39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8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33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</a:t>
            </a:r>
            <a:r>
              <a:rPr lang="en-US" dirty="0" smtClean="0"/>
              <a:t> Physical </a:t>
            </a:r>
            <a:r>
              <a:rPr lang="en-US" dirty="0"/>
              <a:t>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7"/>
          <a:stretch/>
        </p:blipFill>
        <p:spPr bwMode="auto">
          <a:xfrm>
            <a:off x="1143000" y="2019300"/>
            <a:ext cx="6832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959951" y="278488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empty slot)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5523188" y="173371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USB…</a:t>
            </a: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 rot="19009632">
            <a:off x="863113" y="2196128"/>
            <a:ext cx="221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16421" y="4870298"/>
            <a:ext cx="140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I/O</a:t>
            </a:r>
          </a:p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838200" y="610741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7052135" y="5716211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80967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</a:t>
            </a:r>
            <a:r>
              <a:rPr lang="en-US" dirty="0" smtClean="0"/>
              <a:t>:  </a:t>
            </a:r>
            <a:r>
              <a:rPr lang="en-US" dirty="0"/>
              <a:t>Logical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011363"/>
            <a:ext cx="11430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1301750"/>
            <a:ext cx="1371600" cy="2563813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cxnSp>
        <p:nvCxnSpPr>
          <p:cNvPr id="10244" name="AutoShape 4"/>
          <p:cNvCxnSpPr>
            <a:cxnSpLocks noChangeShapeType="1"/>
            <a:stCxn id="10242" idx="6"/>
            <a:endCxn id="10243" idx="1"/>
          </p:cNvCxnSpPr>
          <p:nvPr>
            <p:custDataLst>
              <p:tags r:id="rId5"/>
            </p:custDataLst>
          </p:nvPr>
        </p:nvCxnSpPr>
        <p:spPr bwMode="auto">
          <a:xfrm>
            <a:off x="3886200" y="2582863"/>
            <a:ext cx="914400" cy="794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029200"/>
            <a:ext cx="838200" cy="685800"/>
          </a:xfrm>
          <a:prstGeom prst="flowChartMagneticDisk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5257800"/>
            <a:ext cx="1143000" cy="457200"/>
          </a:xfrm>
          <a:prstGeom prst="flowChartMagneticDrum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5029200"/>
            <a:ext cx="914400" cy="685800"/>
          </a:xfrm>
          <a:prstGeom prst="flowChartDisplay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</a:t>
            </a: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16288" y="3128962"/>
            <a:ext cx="1588" cy="12144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12938" y="4641850"/>
            <a:ext cx="1587" cy="3889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424238" y="4641850"/>
            <a:ext cx="6350" cy="6175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045075" y="4643438"/>
            <a:ext cx="4763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84938" y="4643438"/>
            <a:ext cx="4762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0989" y="3886201"/>
            <a:ext cx="0" cy="4572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9788" y="5029200"/>
            <a:ext cx="1143000" cy="685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4343400"/>
            <a:ext cx="6172200" cy="381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Ink 20"/>
              <p14:cNvContentPartPr/>
              <p14:nvPr/>
            </p14:nvContentPartPr>
            <p14:xfrm>
              <a:off x="1515960" y="1630800"/>
              <a:ext cx="5405040" cy="30045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09120" y="1623240"/>
                <a:ext cx="5416920" cy="30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8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0)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343399"/>
            <a:ext cx="8366125" cy="1990725"/>
          </a:xfrm>
        </p:spPr>
        <p:txBody>
          <a:bodyPr/>
          <a:lstStyle/>
          <a:p>
            <a:r>
              <a:rPr lang="en-US" dirty="0" smtClean="0"/>
              <a:t>The CPU </a:t>
            </a:r>
            <a:r>
              <a:rPr lang="en-US" dirty="0" smtClean="0">
                <a:solidFill>
                  <a:srgbClr val="C00000"/>
                </a:solidFill>
              </a:rPr>
              <a:t>executes</a:t>
            </a:r>
            <a:r>
              <a:rPr lang="en-US" dirty="0" smtClean="0"/>
              <a:t> instructions</a:t>
            </a:r>
          </a:p>
          <a:p>
            <a:r>
              <a:rPr lang="en-US" dirty="0" smtClean="0"/>
              <a:t>Memory </a:t>
            </a:r>
            <a:r>
              <a:rPr lang="en-US" dirty="0" smtClean="0">
                <a:solidFill>
                  <a:srgbClr val="C00000"/>
                </a:solidFill>
              </a:rPr>
              <a:t>stores</a:t>
            </a:r>
            <a:r>
              <a:rPr lang="en-US" dirty="0" smtClean="0"/>
              <a:t> data</a:t>
            </a:r>
          </a:p>
          <a:p>
            <a:pPr lvl="2"/>
            <a:endParaRPr lang="en-US" dirty="0"/>
          </a:p>
          <a:p>
            <a:r>
              <a:rPr lang="en-US" dirty="0" smtClean="0"/>
              <a:t>Binary encoding!</a:t>
            </a:r>
          </a:p>
          <a:p>
            <a:pPr lvl="1"/>
            <a:r>
              <a:rPr lang="en-US" dirty="0" smtClean="0"/>
              <a:t>Instructions </a:t>
            </a:r>
            <a:r>
              <a:rPr lang="en-US" i="1" dirty="0" smtClean="0"/>
              <a:t>are</a:t>
            </a:r>
            <a:r>
              <a:rPr lang="en-US" dirty="0" smtClean="0"/>
              <a:t> just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7"/>
              </p:custDataLst>
            </p:nvPr>
          </p:nvSpPr>
          <p:spPr bwMode="auto">
            <a:xfrm>
              <a:off x="1066800" y="1676400"/>
              <a:ext cx="2362200" cy="1981200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8" name="Rounded Rectangular Callout 7"/>
          <p:cNvSpPr/>
          <p:nvPr/>
        </p:nvSpPr>
        <p:spPr bwMode="auto">
          <a:xfrm>
            <a:off x="4560009" y="4955427"/>
            <a:ext cx="2377440" cy="1280160"/>
          </a:xfrm>
          <a:prstGeom prst="wedgeRoundRectCallout">
            <a:avLst>
              <a:gd name="adj1" fmla="val -69878"/>
              <a:gd name="adj2" fmla="val -4892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4340520" y="6262560"/>
              <a:ext cx="2256120" cy="351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1880" y="6256440"/>
                <a:ext cx="2273400" cy="3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293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Encoding Additional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storage is finite in reality, everything is stored as “fixed” length</a:t>
            </a:r>
          </a:p>
          <a:p>
            <a:pPr lvl="1"/>
            <a:r>
              <a:rPr lang="en-US" dirty="0" smtClean="0"/>
              <a:t>Data is moved and manipulated in fixed-length chunks</a:t>
            </a:r>
          </a:p>
          <a:p>
            <a:pPr lvl="1"/>
            <a:r>
              <a:rPr lang="en-US" dirty="0" smtClean="0"/>
              <a:t>Multiple fixed lengths (</a:t>
            </a:r>
            <a:r>
              <a:rPr lang="en-US" i="1" dirty="0" smtClean="0"/>
              <a:t>e.g.</a:t>
            </a:r>
            <a:r>
              <a:rPr lang="en-US" dirty="0" smtClean="0"/>
              <a:t> 1 byte, 4 bytes, 8 bytes)</a:t>
            </a:r>
          </a:p>
          <a:p>
            <a:pPr lvl="1"/>
            <a:r>
              <a:rPr lang="en-US" dirty="0" smtClean="0"/>
              <a:t>Leading zeros now </a:t>
            </a:r>
            <a:r>
              <a:rPr lang="en-US" i="1" dirty="0" smtClean="0"/>
              <a:t>must</a:t>
            </a:r>
            <a:r>
              <a:rPr lang="en-US" dirty="0" smtClean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 smtClean="0"/>
              <a:t>Example</a:t>
            </a:r>
            <a:r>
              <a:rPr lang="en-US" dirty="0" smtClean="0"/>
              <a:t>:  the “eight-bit” representation of the number 4 is 0b00000100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 smtClean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 smtClean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2933546" y="4806705"/>
              <a:ext cx="3101400" cy="19587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0306" y="4800225"/>
                <a:ext cx="3110400" cy="19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0)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4343399"/>
            <a:ext cx="8366125" cy="2286001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execute an instruction, the CPU must: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Fetch the instruction</a:t>
            </a:r>
            <a:endParaRPr lang="en-US" dirty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(if applicable) Fetch data needed </a:t>
            </a:r>
            <a:r>
              <a:rPr lang="en-US" dirty="0"/>
              <a:t>by the </a:t>
            </a:r>
            <a:r>
              <a:rPr lang="en-US" dirty="0" smtClean="0"/>
              <a:t>instruction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Perform the specified computation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(if applicable) Write the result back to memory</a:t>
            </a:r>
            <a:endParaRPr lang="en-US" sz="2800" dirty="0" smtClean="0"/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7"/>
            </p:custDataLst>
          </p:nvPr>
        </p:nvSpPr>
        <p:spPr bwMode="auto">
          <a:xfrm>
            <a:off x="1066800" y="1676400"/>
            <a:ext cx="2362200" cy="1981200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2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28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08960" y="3035808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/>
              <p14:cNvContentPartPr/>
              <p14:nvPr/>
            </p14:nvContentPartPr>
            <p14:xfrm>
              <a:off x="3474720" y="2402280"/>
              <a:ext cx="2539800" cy="165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66800" y="2393280"/>
                <a:ext cx="255708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5654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34369</TotalTime>
  <Words>1993</Words>
  <Application>Microsoft Office PowerPoint</Application>
  <PresentationFormat>On-screen Show (4:3)</PresentationFormat>
  <Paragraphs>721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Roboto</vt:lpstr>
      <vt:lpstr>Roboto Regular</vt:lpstr>
      <vt:lpstr>Symbol</vt:lpstr>
      <vt:lpstr>Times New Roman</vt:lpstr>
      <vt:lpstr>Wingdings</vt:lpstr>
      <vt:lpstr>UWTheme-351-Au18</vt:lpstr>
      <vt:lpstr>Memory, Data, &amp; Addressing I CSE 351 Autumn 2018</vt:lpstr>
      <vt:lpstr>Administrivia</vt:lpstr>
      <vt:lpstr>TA Office Hours</vt:lpstr>
      <vt:lpstr>Roadmap</vt:lpstr>
      <vt:lpstr>Hardware:  Physical View</vt:lpstr>
      <vt:lpstr>Hardware:  Logical View</vt:lpstr>
      <vt:lpstr>Hardware:  351 View (version 0)</vt:lpstr>
      <vt:lpstr>Binary Encoding Additional Details</vt:lpstr>
      <vt:lpstr>Hardware:  351 View (version 0)</vt:lpstr>
      <vt:lpstr>Hardware:  351 View (version 1)</vt:lpstr>
      <vt:lpstr>Hardware:  351 View (version 1)</vt:lpstr>
      <vt:lpstr>Byte-Oriented Memory Organization</vt:lpstr>
      <vt:lpstr>Peer Instruction Question</vt:lpstr>
      <vt:lpstr>Machine “Words”</vt:lpstr>
      <vt:lpstr>Word-Oriented Memory Organization</vt:lpstr>
      <vt:lpstr>Word-Oriented Memory Organization</vt:lpstr>
      <vt:lpstr>A Picture of Memory (64-bit view)</vt:lpstr>
      <vt:lpstr>A Picture of Memory (64-bit view)</vt:lpstr>
      <vt:lpstr>Addresses and Pointers</vt:lpstr>
      <vt:lpstr>Addresses and Pointers</vt:lpstr>
      <vt:lpstr>Data Representations</vt:lpstr>
      <vt:lpstr>Memory Alignment</vt:lpstr>
      <vt:lpstr>Byte Ordering</vt:lpstr>
      <vt:lpstr>Byte Ordering</vt:lpstr>
      <vt:lpstr>Byte Ordering Examples</vt:lpstr>
      <vt:lpstr>Peer Instruction Question:</vt:lpstr>
      <vt:lpstr>Endianness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899</cp:revision>
  <cp:lastPrinted>2018-09-27T23:16:18Z</cp:lastPrinted>
  <dcterms:created xsi:type="dcterms:W3CDTF">2014-04-03T06:57:01Z</dcterms:created>
  <dcterms:modified xsi:type="dcterms:W3CDTF">2018-09-28T22:58:49Z</dcterms:modified>
</cp:coreProperties>
</file>