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4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5.xml" ContentType="application/vnd.openxmlformats-officedocument.presentationml.notesSlide+xml"/>
  <Override PartName="/ppt/tags/tag45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10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notesSlides/notesSlide11.xml" ContentType="application/vnd.openxmlformats-officedocument.presentationml.notesSlide+xml"/>
  <Override PartName="/ppt/ink/ink12.xml" ContentType="application/inkml+xml"/>
  <Override PartName="/ppt/ink/ink13.xml" ContentType="application/inkml+xml"/>
  <Override PartName="/ppt/ink/ink1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4" r:id="rId1"/>
  </p:sldMasterIdLst>
  <p:notesMasterIdLst>
    <p:notesMasterId r:id="rId40"/>
  </p:notesMasterIdLst>
  <p:handoutMasterIdLst>
    <p:handoutMasterId r:id="rId41"/>
  </p:handoutMasterIdLst>
  <p:sldIdLst>
    <p:sldId id="706" r:id="rId2"/>
    <p:sldId id="735" r:id="rId3"/>
    <p:sldId id="708" r:id="rId4"/>
    <p:sldId id="733" r:id="rId5"/>
    <p:sldId id="734" r:id="rId6"/>
    <p:sldId id="682" r:id="rId7"/>
    <p:sldId id="710" r:id="rId8"/>
    <p:sldId id="697" r:id="rId9"/>
    <p:sldId id="680" r:id="rId10"/>
    <p:sldId id="661" r:id="rId11"/>
    <p:sldId id="664" r:id="rId12"/>
    <p:sldId id="663" r:id="rId13"/>
    <p:sldId id="700" r:id="rId14"/>
    <p:sldId id="674" r:id="rId15"/>
    <p:sldId id="675" r:id="rId16"/>
    <p:sldId id="711" r:id="rId17"/>
    <p:sldId id="701" r:id="rId18"/>
    <p:sldId id="666" r:id="rId19"/>
    <p:sldId id="679" r:id="rId20"/>
    <p:sldId id="712" r:id="rId21"/>
    <p:sldId id="713" r:id="rId22"/>
    <p:sldId id="714" r:id="rId23"/>
    <p:sldId id="715" r:id="rId24"/>
    <p:sldId id="716" r:id="rId25"/>
    <p:sldId id="717" r:id="rId26"/>
    <p:sldId id="718" r:id="rId27"/>
    <p:sldId id="719" r:id="rId28"/>
    <p:sldId id="720" r:id="rId29"/>
    <p:sldId id="721" r:id="rId30"/>
    <p:sldId id="722" r:id="rId31"/>
    <p:sldId id="723" r:id="rId32"/>
    <p:sldId id="725" r:id="rId33"/>
    <p:sldId id="726" r:id="rId34"/>
    <p:sldId id="727" r:id="rId35"/>
    <p:sldId id="728" r:id="rId36"/>
    <p:sldId id="729" r:id="rId37"/>
    <p:sldId id="731" r:id="rId38"/>
    <p:sldId id="732" r:id="rId39"/>
  </p:sldIdLst>
  <p:sldSz cx="9144000" cy="6858000" type="letter"/>
  <p:notesSz cx="9283700" cy="6997700"/>
  <p:custDataLst>
    <p:tags r:id="rId4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3" userDrawn="1">
          <p15:clr>
            <a:srgbClr val="A4A3A4"/>
          </p15:clr>
        </p15:guide>
        <p15:guide id="2" pos="292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andon Holt" initials="BH" lastIdx="1" clrIdx="0">
    <p:extLst/>
  </p:cmAuthor>
  <p:cmAuthor id="2" name="Brandon Holt" initials="BH [2]" lastIdx="1" clrIdx="1">
    <p:extLst/>
  </p:cmAuthor>
  <p:cmAuthor id="3" name="Brandon Holt" initials="BH [3]" lastIdx="1" clrIdx="2">
    <p:extLst/>
  </p:cmAuthor>
  <p:cmAuthor id="4" name="Brandon Holt" initials="BH [4]" lastIdx="1" clrIdx="3">
    <p:extLst/>
  </p:cmAuthor>
  <p:cmAuthor id="5" name="Brandon Holt" initials="BH [5]" lastIdx="1" clrIdx="4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6F21"/>
    <a:srgbClr val="4B2A85"/>
    <a:srgbClr val="999999"/>
    <a:srgbClr val="065081"/>
    <a:srgbClr val="F6F5BD"/>
    <a:srgbClr val="99CCFF"/>
    <a:srgbClr val="FF9999"/>
    <a:srgbClr val="FFFF99"/>
    <a:srgbClr val="DCB834"/>
    <a:srgbClr val="DFC0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6" autoAdjust="0"/>
    <p:restoredTop sz="91201" autoAdjust="0"/>
  </p:normalViewPr>
  <p:slideViewPr>
    <p:cSldViewPr snapToObjects="1">
      <p:cViewPr varScale="1">
        <p:scale>
          <a:sx n="86" d="100"/>
          <a:sy n="86" d="100"/>
        </p:scale>
        <p:origin x="120" y="3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84"/>
    </p:cViewPr>
  </p:sorterViewPr>
  <p:notesViewPr>
    <p:cSldViewPr snapToObjects="1">
      <p:cViewPr varScale="1">
        <p:scale>
          <a:sx n="114" d="100"/>
          <a:sy n="114" d="100"/>
        </p:scale>
        <p:origin x="2160" y="168"/>
      </p:cViewPr>
      <p:guideLst>
        <p:guide orient="horz" pos="2203"/>
        <p:guide pos="292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87201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6T22:43:44.8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20418 12115 152 0,'-6'-2'57'0,"6"4"-30"0,0-2-18 0,0 0 16 15,0 0-3-15,3 8-1 16,0 3 0-16,0 5 1 16,0 2-12-16,3 1-3 0,0 2-3 0,0 5-2 15,-3-2 1 1,3-3-2-16,0-2 2 16,-3-1-2-16,0-4 2 15,0-4-4-15,0 1 0 0,0-3 3 16,0-3 1-16,0-2 7 15,3-3 4-15,0-3-5 16,-1-2-1-16,1-1-6 16,3-4-2-16,3 2 0 15,0 0 0-15,0 0-3 16,3-3 2-16,-3-2 1 16,0 5 0-16,0 0 2 15,0 0 3-15,-3 0-20 16,-1 1-7-16,1-1-33 15,-3 0-15-15,0-3-25 16</inkml:trace>
  <inkml:trace contextRef="#ctx0" brushRef="#br0" timeOffset="1">20439 12293 52 0,'-6'0'22'0,"6"0"-12"0,0 15-8 0,0-20 6 15,0 13-4-15,0-11-3 16,3-2 6-16,0 5 3 16,0-3 8-16,0 3 17 15,0-7-6 1,0-4-1-16,3-2-3 16,0-6 5-16,3-5 4 0,6-5-18 15,5-8 6-15,1-5 5 16,3-6-4-16,3-10 1 0,3-3-9 15,5 0-2-15,-2 3-5 16,0 0 0-16,-3 8-5 16,-1 2-2-16,-2 6 0 15,0 5 1-15,-6 8 1 16,0-11 1-16,-4 8-7 16,-2 6 0-16,-3 5-39 15,-3 2-14-15,-3 3-65 16</inkml:trace>
  <inkml:trace contextRef="#ctx0" brushRef="#br0" timeOffset="2">16620 12062 76 0,'-3'-2'30'0,"3"-1"-16"0,0 0-10 0,0 3 10 16,0 0-2-16,0 0 3 16,0-2-6-16,0 2-1 15,3 8 7-15,-3 5 2 16,0 5-2-16,0 6 1 15,-3 3-7-15,3 4-1 16,0 1-4-16,0-5-3 0,0-3 2 16,0-6 0-16,0-2 1 15,3-6 4-15,6 1 5 16,3-8-3-16,0-17 0 16,3 4-6-16,0-1-1 0,2 1-3 15,1-1-1 1,3 3 1-16,-3 3 2 15,0 0-3-15,0 2 0 16,-3 0-8-16,-4 1-2 16,1-1-25-16,-3 0-11 15</inkml:trace>
  <inkml:trace contextRef="#ctx0" brushRef="#br0" timeOffset="3">16694 12192 88 0,'-6'3'35'0,"3"-3"-18"0,-5 0-9 0,8 0 11 15,0 0-5-15,0 0 0 16,3-3-2-16,2-2 0 16,1-3 2-16,3-3 4 15,3 1-10-15,3-4 0 0,6 1-1 0,3-11 1 16,6 3 0-16,2-3 2 16,4 1 1-16,3-4-1 15,-1 1-1-15,10-11-5 16,0 0-1-16,2 2-1 15,1-2 1-15,8 5-2 16,1 6-1-16,-6 2 3 16,-7 3 2-16,7 5-2 15,-7 0 0-15,1 0 1 16,3 3 0-16,2-3-2 0,7 3-2 16,-4-3 3-16,-2 3 0 15,5 0-1-15,-5 2 1 16,0 0 2-16,-1 4 4 15,1 1 0-15,5 4 0 16,1-1-5-16,2-2-3 16,4-1 0-16,-1 4 1 15,4-4-3-15,5 4 0 16,0-1 1-16,-5 0 2 16,5 1 1-16,1-1 1 15,-4 1-5-15,-2 2 1 16,2 0-2-16,-5 0 0 15,-1 0 4-15,1-3 1 16,-1 0-4-16,1 3 1 0,2 0 0 16,-3 0 2-16,-5 0-1 15,8 0-1-15,-5 0 1 16,-3 0-1-16,-1 0 0 16,-2-2 2-16,5 2-3 15,-5 0 0-15,-4-3 1 16,1 0 2-16,-4-2-1 15,1 0-1-15,-3-1 1 16,-1 1-1-16,-2 0 0 16,-3-3 0-16,2 0 0 15,-2 0 2-15,0-5-1 16,-4 2-1-16,-5-5 3 0,9 0 2 16,-7 3 0-16,1 0 0 15,-3 2-3-15,0 4 1 16,-1-1-2-16,-2 0-1 15,-3 2 1-15,0 1 1 16,-3 0-3-16,-4-1-2 16,4 4 2-16,-6-1 0 15,6 1 3-15,-6-1 3 16,0 0-15-16,-1 1-8 16,1-1-51-16,3 3-20 15,-3-3-11 1</inkml:trace>
  <inkml:trace contextRef="#ctx0" brushRef="#br0" timeOffset="4">20853 11488 76 0,'3'-5'30'0,"0"2"-16"0,3-2-8 16,0 2 11-16,-1-2 0 15,4-8 1-15,3-6 2 16,0 1 0-16,0-1-5 16,6 1-1-16,3 5-11 15,-3 2-1-15,-3 3-2 16,-1 3-3-16,1 2 2 0,-3 0-54 15,3 1-36 1,-3-4 32-16</inkml:trace>
  <inkml:trace contextRef="#ctx0" brushRef="#br0" timeOffset="5">21516 11332 132 0,'0'-3'49'0,"0"1"-26"0,0-6-5 0,3 5 18 0,-3-2-7 16,0-3-2-16,0 0-13 15,-3-3-4 1,-5 1-6-16,-7 2-1 0,-3 0 3 0,-3 5-3 15,-3 6-2-15,0 5-3 16,-2 8 1-16,2 8 1 16,3 7 0-16,3 1-3 15,6 0 2-15,3-6-1 16,6-4 0-16,6-4 2 16,6-5 0-16,6-5 0 15,3-2 0-15,0-6 2 16,3-8 1-16,5-11-1 15,-5-5 1-15,-3-5-2 16,-3-8 2-16,-6 3 0 0,-3-1 1 16,-6-4-2-16,-3 2-2 15,-3 0-2-15,0 5 1 16,0 8 5 0,0 3 5-16,0 2-3 0,0 6 2 15,3 5-5-15,0 3 0 16,3 7-6-16,0 6 0 15,0 14 1-15,3 1 1 16,6 6 7-16,-3 9 4 16,3 7-10-16,0 2-4 15,0-2 6-15,0-5 3 16,3-3-11-16,0-5-3 0,-1-11-45 16,-2-5-16-1,3-8-22 1</inkml:trace>
  <inkml:trace contextRef="#ctx0" brushRef="#br0" timeOffset="6">21618 11240 228 0,'-9'0'88'0,"6"7"-48"0,3 9-49 15,0-5 14-15,-3 5 4 16,0 8 3-16,0 5-3 15,3 0-1-15,0 0-4 0,3-3-5 0,0-4 0 16,0-7-61-16,-3-4-28 16,3-6-1-1</inkml:trace>
  <inkml:trace contextRef="#ctx0" brushRef="#br0" timeOffset="7">21588 11179 228 0,'-12'-19'85'0,"9"19"-46"0,0-10-43 0,3 10 15 16,0 0-10-16,0 0-3 16,3-3-4-16,3 0-1 15,0 9-36-15,3-4-14 0,6 1-26 16,0 2-9 0</inkml:trace>
  <inkml:trace contextRef="#ctx0" brushRef="#br0" timeOffset="8">21802 11216 132 0,'-6'0'52'0,"6"0"-28"0,-3 0-17 15,0 2 15-15,-3 1 0 16,0 2 2-16,-3 3-11 16,-2 3-3-16,-1 5-6 15,3 2-3-15,0 9 0 0,3 4-4 16,0-1 2-16,3-1 1 15,3-8 2-15,3-3-1 0,3-4 2 16,3-7 0 0,0-1 1-16,0-6 0 0,0-8 2 15,-1-8-3-15,-2 0-2 16,-3 0 2 0,0 0 0-16,-3 0-1 0,0 3-2 15,0 3 1-15,0 2-1 16,0 2-3-16,0 6 0 15,3 6-3-15,3 15-1 16,0 5 8-16,-3-2 4 16,6 3 9-16,-6-1 5 15,-6 8 0-15,-6-2 0 16,3-3-6-16,-6-2-3 0,0-6-3 16,1-3-2-16,-1-4-10 15,-9-6-4 1,0-6-31-16,3-4-13 0,3-12-26 15,6-4-35 1,3-3 35-16</inkml:trace>
  <inkml:trace contextRef="#ctx0" brushRef="#br0" timeOffset="9">21951 11245 212 0,'-6'0'82'0,"-9"8"-44"0,21 5-47 16,-9-2 14-16,0 4-3 0,0 9 1 15,0 5-1-15,3-2 1 16,0-1-2-16,6-5-12 0,-3-5-2 16,0-2-76-1,-3-7-35-15,-6-1 63 16</inkml:trace>
  <inkml:trace contextRef="#ctx0" brushRef="#br0" timeOffset="10">21906 11094 192 0,'-3'-19'74'0,"3"14"-40"0,3 3-46 0,0-1 7 15,6 0-15-15,0 1-5 16,0-4-8-16,6 1-3 0,-3-3-11 15,0-3-3-15,0-2 22 16,0 8 14-16,0 0 51 16,-4-3 25-16,1 8-16 15,-3 2-8-15,0 9-18 16,3 7-6-16,-3 12-2 16,0 7 0-16,-3 5-6 15,-3 3 0-15,3 3 1 0,-3-1-6 16,0-4 0-16,0-6-36 15,0-6-17-15,-3-7-17 16</inkml:trace>
  <inkml:trace contextRef="#ctx0" brushRef="#br0" timeOffset="11">22019 11205 248 0,'0'-8'93'0,"9"6"-50"0,6-4-50 0,-6 4 14 16,12-1-10-16,-3 6 2 16,0-1-17-16,3-2-5 15,-1-2-77-15,1-1-32 16</inkml:trace>
  <inkml:trace contextRef="#ctx0" brushRef="#br0" timeOffset="12">22460 11263 96 0,'-3'0'35'0,"0"3"-18"0,3 8-11 0,0-1 9 0,0 6 5 15,0 18 4-15,0 6 1 16,0 5 2-16,-3 3-13 16,0-3-5-16,0-3-6 15,0-2 0-15,0-3 0 0,3-8-1 16,0-5-2-16,0-8 3 15,-3-6 2-15,0-5 4 16,0-10 5-16,-3-5-8 16,6-9-3-16,0-7-7 15,-3-9 0-15,3-2 2 16,3-13 3-16,6 0-2 16,0 2 0-16,3 6 5 15,3 2 5-15,0 8-3 0,-3 8-1 16,6 6-2-16,-1 10 0 15,-2 8-2-15,0 8-1 16,-6 8 5-16,-6 15 1 16,-3 1 0-16,-9 0-1 15,0-3 1-15,-3-5 3 16,-5-3-6-16,-1-5-4 16,0-5-22-16,0-4-8 15,-3-4-33-15,6-6-51 16,3-2 22-16</inkml:trace>
  <inkml:trace contextRef="#ctx0" brushRef="#br0" timeOffset="13">22645 11258 144 0,'-12'3'55'0,"6"2"-30"0,3 8-12 15,0-5 17-15,0 5 0 16,3 16 2-16,0 1-13 16,0 1-4-16,6-4-9 0,3-1-4 0,3-5 1 15,2-5 2 1,4-5 4-16,0-3 5 16,0-8 1-16,3-5-4 15,-6-6-1-15,0-8-4 16,-9-4 1-16,-6-1-2 0,-6 0 2 15,-9-2-4-15,3 7 0 16,-6 3-14-16,3 6-6 16,0 2-29-16,3 5-10 15,3 0-53 1</inkml:trace>
  <inkml:trace contextRef="#ctx0" brushRef="#br0" timeOffset="14">22939 11240 180 0,'-9'-6'68'0,"9"6"-36"0,-9 0-20 16,6 3 21-16,-3 0-6 15,-5 2-1-15,5 3-14 16,-3 2-8-16,3 4-2 15,0-1-5-15,3 0 0 0,6 3-1 16,0 8 0-16,6 0 3 16,0-1 2-16,-3-2 2 15,0-2 1-15,-6 0 15 16,-6-1 8-16,0-2-10 16,-9-5-4-16,-3-4-6 15,0-1-2-15,0-4-10 16,0-2-4-16,3-2-33 15,1-1-15-15,8-2-36 16,3 0-37-16,3-1 48 16</inkml:trace>
  <inkml:trace contextRef="#ctx0" brushRef="#br0" timeOffset="15">23020 11306 196 0,'0'5'74'0,"3"6"-40"0,-3 4-18 0,0-1 22 16,0 4-16-16,0 3-2 0,0-2-12 15,3-3-3-15,0 0-3 16,0-3-30-16,-3-3-14 0,0-4-64 16</inkml:trace>
  <inkml:trace contextRef="#ctx0" brushRef="#br0" timeOffset="16">22963 11147 228 0,'-6'-19'88'0,"9"25"-48"0,0-12-58 16,0 6 9-16,3-2-46 15,3-4-16-15,12-1-3 0,-3-1 0 16</inkml:trace>
  <inkml:trace contextRef="#ctx0" brushRef="#br0" timeOffset="17">23133 11041 180 0,'0'3'68'0,"0"5"-36"0,0 5-37 0,0-3 10 16,0 9 3-16,0 5 5 16,0 2 2-16,0 6 1 15,0 2-8-15,0-2-3 0,0 10-1 16,0-2-16-16,0-8-4 15,0-3-76 1,0-5-34-16,0-8 65 0</inkml:trace>
  <inkml:trace contextRef="#ctx0" brushRef="#br0" timeOffset="18">23017 11263 216 0,'-3'-5'82'0,"9"0"-44"0,11-1-31 16,-8 4 20-16,3-1-12 16,3-2-3-16,3 0-12 0,3 2-2 15,0 0 0 1,0 1-50-16,-4 2-22 0,-5 0-20 16</inkml:trace>
  <inkml:trace contextRef="#ctx0" brushRef="#br0" timeOffset="19">23243 11240 184 0,'0'10'68'0,"0"1"-36"0,3 10-20 0,0-11 21 16,3 6-13-16,-6 13-1 16,0-2-9-16,0-1-4 15,0-2-3-15,6-5-14 0,-3-3-4 16,0-6-88 0</inkml:trace>
  <inkml:trace contextRef="#ctx0" brushRef="#br0" timeOffset="20">23255 11181 256 0,'-12'-13'96'16,"15"10"-52"-16,-3 3-54 0,0 0 10 16,6 3-41-1,9 2-13-15,3 1-41 16,-1-1-15-16</inkml:trace>
  <inkml:trace contextRef="#ctx0" brushRef="#br0" timeOffset="21">23407 11247 156 0,'-3'14'57'0,"0"-4"-30"0,0 11-12 16,0-10 18-16,3 8-10 16,0 7-3-16,0-2-5 15,3 2 0-15,3-7-8 0,3-3 0 0,-1 0 0 16,7-6 5-1,3-5 3-15,0-5-4 0,-3-5-1 16,3-13-2 0,-3-4 2-16,-6-1-3 0,-9-4-2 15,0 3-2-15,-6 1 0 16,-15 1-2-16,3 6-1 16,0 3-13-16,3 3-6 15,0 4-32-15,3 4-15 16,3 2-38-1</inkml:trace>
  <inkml:trace contextRef="#ctx0" brushRef="#br0" timeOffset="22">23588 11261 208 0,'9'21'79'0,"-3"-5"-42"0,0 8-30 0,-6-9 18 0,0 7-4 16,0-1-1-16,0 0-8 15,0-5-3-15,0-6-5 16,0-2-1-16,0-2 3 0,0-6 3 16,6-6 2-16,-3-10-5 15,3-2-4-15,0-9-10 16,9 1-5-16,0 2 0 16,2 6 0-16,7 2 10 15,-3 8 6-15,-3 5 10 16,3 11 4-16,0 5-2 15,-4 16 1-15,-5 1-7 0,3-4-1 16,-3 0-2-16,-3-4-1 16,-3-6-56-16,3-1-23 15,-3-7-49 1</inkml:trace>
  <inkml:trace contextRef="#ctx0" brushRef="#br0" timeOffset="23">14155 13055 104 0,'0'-3'41'0,"0"3"-22"0,0 0-7 0,0 0 16 15,9 0-12 1,3 3-3-16,0-1-2 15,3 1-6-15,3-1 1 0,3 1 1 16,3 0 3-16,8-1 4 16,1 1-8-16,0 0-3 15,0-1-2-15,-1 1 1 0,-2 0 1 16,-6-1 3 0,-3 1-5-16,-3 0-1 0,-4-1-22 15,-2-2-8 1,15-2-49-1</inkml:trace>
  <inkml:trace contextRef="#ctx0" brushRef="#br0" timeOffset="24">18073 13102 56 0,'0'-5'24'0,"3"2"-12"0,0 3-3 16,-3 0 11-16,5 0 2 15,1 0 4-15,0 0-3 16,0 0-2-16,3 0 0 16,0 0-1-16,3 0-9 15,3 0-2-15,3 0-5 16,0 0 2-16,3 0 3 0,5 3 1 16,4-3 2-16,3 0-2 15,0-3 1-15,5-2-4 16,1 0 1-16,-3-1-7 15,-4 1-3-15,-5 0 3 0,-3 2 3 16,-6 0-3 0,-3 1-1-16,-3 2-29 15,0 0-13-15,-1 2-47 16</inkml:trace>
  <inkml:trace contextRef="#ctx0" brushRef="#br0" timeOffset="25">16837 13766 64 0,'0'-2'24'0,"3"4"-12"0,-3-2 1 0,0 0 11 16,0 0 1-16,0 0 2 16,0 0-4-16,-3 3-2 15,-3 0-7-15,-3 2-1 16,-2 0-8-16,-1 6-3 0,0-1-1 16,0 4-1-16,3-4 0 15,3 1 0-15,3-3 0 16,3 0-3-16,6 0 0 15,6-1 2-15,3 4 2 16,0 2-2-16,-1 1 0 0,-2-1-1 16,0 0-2-1,-3-2 14-15,-6-1 7 16,-6 1-4-16,-6-1 0 0,-3 1-5 16,-6-3-3-16,1-3-2 15,-1 0 0-15,3-2-11 16,0-3-4-16,3 0-25 15,3 0-11-15,3-3-26 16</inkml:trace>
  <inkml:trace contextRef="#ctx0" brushRef="#br0" timeOffset="26">16956 13817 148 0,'-9'-14'57'0,"9"14"-30"0,0 0-29 0,0 0 11 16,0 8 5-16,0-2 16 16,6 9-2-1,0 4-14-15,0 5-6 0,0 0-4 16,0-1 0-16,3 1 2 15,0 0-3-15,0-5-2 0,0-4-7 16,0-1-4-16,0-4-32 16,0-2-15-16,-3-10-23 15</inkml:trace>
  <inkml:trace contextRef="#ctx0" brushRef="#br0" timeOffset="27">17120 13867 88 0,'-3'-3'35'0,"3"6"-18"0,0-1-13 16,0-2 10-16,0 6 12 16,-9 2 5-16,3 8 0 15,-3 5-1-15,-3 8-13 16,0 8-5-16,-2 3-7 15,-1 2-4-15,0-5 2 0,3 3-2 0,3-11-1 16,3-5-15-16,0-6-5 16,3-2-52-1</inkml:trace>
  <inkml:trace contextRef="#ctx0" brushRef="#br0" timeOffset="28">17189 13832 96 0,'-3'0'38'0,"3"14"-20"0,0-1-10 15,0-5 11-15,0 2 4 16,0 4 6-16,0 2-10 15,-3-1-3-15,3 1-9 16,0 0-5-16,0 0-1 16,0-3-1-16,0-2 2 0,0-3 3 15,0-3 2-15,0-5-3 16,0 0-3-16,0-5-7 16,0-3-4-16,0-5 3 15,3-1 2-15,3-2-2 16,-1 1 2-16,4 1 3 0,0 4 1 15,3-1 5-15,0 3 2 16,0 6-2-16,0 2-3 16,0 5 4-16,0 6 1 15,-3 2 4-15,-3 3 4 16,0-1-8-16,0-1-3 16,-3-1 2-16,-1-2 1 15,1-4 0-15,-3-1-1 16,0-6-3-16,3-3 1 15,6-2-2-15,6-6-1 16,0-2-4-16,0-3 0 16,3 3 0-16,-3 2 2 15,0 3-1-15,0 3-1 16,-1 5 0-16,1 5 3 0,0 6 6 16,-6 5 7-16,0 0-4 15,-3 5 0-15,0 3-4 16,0-3-1-16,0-3-8 15,-3-2-2-15,0-3-36 16,-3-5-14-16</inkml:trace>
  <inkml:trace contextRef="#ctx0" brushRef="#br0" timeOffset="29">17659 13576 84 0,'0'0'33'0,"3"2"-18"0,-3 22 2 0,3-8 16 16,-3 8 3-16,0 5 0 16,0 13-13-16,0-5-6 15,-3 0-10-15,0 0-3 0,0-5 2 16,3-3-3-16,0-5-2 15,0-5 2-15,0-3 0 16,0-3 1-16,0-5 2 16,-3-3-3-16,3-8-2 0,0-5-7 15,3-2-4 1,3-3 1-16,3-1 0 16,0 4 3-16,3 2 4 0,-1 0 1 15,1 3 3 1,3 5 1-16,-3 2 1 0,3 4 9 15,-3 2 6-15,-6 2-4 16,-3 1 0-16,-3-1-5 16,-3 3-1-16,-3-2-3 15,-3 0 1-15,-3-3-13 16,-3 0-5-16,0-3-20 16,0-3-5-16,4 1-10 15,-1-3-4-15,3 0-21 16</inkml:trace>
  <inkml:trace contextRef="#ctx0" brushRef="#br0" timeOffset="30">17918 13885 108 0,'-3'-2'44'0,"3"2"-24"0,-3 2-19 0,0 1 11 15,0 2 3-15,0 3 3 16,0 3 2-16,0 2 0 16,0 0-11-16,3 0-3 15,3 1-4-15,3-1 7 0,3-2 4 16,3-4 2-16,0-1 1 0,0-6 0 16,5-6 3-1,1-1-2-15,-3-1 1 0,0-3 2 16,-12 0 2-16,-3 1-6 15,-9-1 1-15,0 1-6 16,-3-1-1-16,0 3-15 16,-3 0-4-16,1 3-31 15,2 0-12-15,3 2-33 16,3-5-48 0,6 0 35-16</inkml:trace>
  <inkml:trace contextRef="#ctx0" brushRef="#br0" timeOffset="31">18123 13555 160 0,'-3'-3'60'0,"3"3"-32"0,3 8-37 0,-3 0 9 16,0 16 15-16,0 5 12 15,-3 3 11-15,0 15 4 16,0-5-22-16,0 1-5 0,0 2-1 15,0-3-8-15,3 0-1 16,3 1-1-16,3-11 0 16,0-6-51-16,0-7-22 0</inkml:trace>
  <inkml:trace contextRef="#ctx0" brushRef="#br0" timeOffset="32">18573 13869 124 0,'-3'-5'46'0,"6"5"-24"0,0 0-17 0,-3 0 13 0,6 3 1 15,0-1 3-15,2 4 5 16,1 2 4-16,0 2-17 16,0 4-4-16,3-1 1 0,-3 3-7 15,0-3 0-15,0 0-2 16,-3-2-2-16,0-3 3 16,0 0 0-16,-3-3 1 15,0 0 2-15,0-2-5 16,-3-3-1-16,0 0 0 15,3 2 0-15,-3-2 0 16,0 0 0-16,0 0 0 0,0 0 0 16,0 0 15-16,0 0 10 15,9 0-9-15,-3-2-1 16,0-6-7-16,-1-3-3 16,4-2 0-16,3-3 1 15,-3 0-3-15,3 0-2 16,-3 1 2-16,3-4 2 15,-3 6-2-15,3-3 0 16,-6 5-3-16,0 1-1 16,0 2-1-16,-3 0-2 15,0 3-15-15,3 2-7 16,-3 0-34-16,5 3-79 16</inkml:trace>
  <inkml:trace contextRef="#ctx0" brushRef="#br0" timeOffset="33">19025 13851 164 0,'-6'-16'63'0,"3"16"-34"0,-3-3-25 16,3 3 15-16,0 0-2 15,-3 0 1-15,-6 8-9 16,-5 0-5-16,2 3-3 15,0 2-4-15,0 3 2 0,3 0-1 0,3 0 0 16,3 0 0 0,0-3-2-16,6 0 5 0,3-2 1 15,0-3-3 1,9-6 1-16,-3-4-7 16,3-4 0-16,0-2 3 0,0-2 2 15,-3-1 4-15,-3 1 1 16,-1-1 1-16,1 3 2 15,-3 3-3-15,0 0 0 16,0 2-1-16,-3 3-2 16,3 5-2-16,0 3 1 15,0 3 1-15,3 2 2 0,0 3-1 16,0-3 2-16,3 0-2 16,0-2-1-1,0 2-21-15,0-8-9 16,0-5-53-1</inkml:trace>
  <inkml:trace contextRef="#ctx0" brushRef="#br0" timeOffset="34">19141 13570 116 0,'0'-2'44'0,"3"4"-24"0,-3 6-24 16,3 19 27 0,-3 2 4-16,0 0 0 15,0 8-2-15,0 3-13 0,0-3-8 16,3 0-2-16,3-3 0 0,0-5 3 16,0-2-7-16,6-6-3 15,0-5-41 1,-3-6-55-16,0-4 17 15</inkml:trace>
  <inkml:trace contextRef="#ctx0" brushRef="#br0" timeOffset="35">19275 13835 108 0,'-3'-3'41'16,"6"9"-22"-16,0 15-25 0,0-11 8 15,0 4 18-15,3-1 8 0,0 3 2 16,0 0 2-16,0-3-16 16,0-3-7-16,3 1-5 15,-3-6-4-15,6-2 3 0,-1-6-2 16,4-5 2-16,0-2-7 16,-3-1 1-16,-3-2 3 15,-3-5 2-15,0-6 2 16,-3 3 0-16,-3 2 4 15,0 3 3-15,0 6-4 16,0 2 1-16,0 2-7 16,0 4-3-16,3 18 7 15,0-1 2-15,0 1 1 16,3 0-4 0,3 0-1-16,0 0 1 15,3-3 2-15,0-2-30 0,-1-1-13 16,4-4-61-1</inkml:trace>
  <inkml:trace contextRef="#ctx0" brushRef="#br0" timeOffset="36">19597 13832 208 0,'3'0'79'0,"8"3"-42"16,-2 10-45-16,-3-7 12 15,3-4 13-15,3 1 9 16,0 0-5-16,0-1 1 0,0-4-13 16,0-1-3-16,0-2 0 0,0-3-1 15,-3 0 0-15,-1 0-6 16,-5 0 1-16,-3-3-13 16,-6 1-7-16,-2 2 0 15,-4 2 1-15,-6 1 6 16,-3 5 6-16,-3 3 4 15,0 13 2-15,3 0 5 16,-2 2 2-16,5 1 13 0,6 2 5 16,6 0-1-16,6 0 0 15,9 0-8 1,9-2-2-16,12-1-3 0,2-7 1 16,1-3-17-16,3-6-8 15,5-4-75-15,-2-3-31 16</inkml:trace>
  <inkml:trace contextRef="#ctx0" brushRef="#br0" timeOffset="37">18602 14147 108 0,'-6'-2'44'0,"3"2"-24"0,3 0-10 0,0 0 14 0,0 0-2 16,0 0-1-16,0 0-3 15,6 2-1-15,3 1-9 16,3 2-1-16,12-2 3 0,9 0 0 15,6 2 2-15,11 0-4 16,13 0 0-16,5 1-3 16,12 2 0-16,4-3-3 15,2-2-2-15,0-1 7 16,-2 1 3-16,-1-1-1 16,-5 1 2-16,-7 0 0 15,-3-1 1-15,-5-2 2 16,-10 0 2-16,-8 3-3 0,-6-3 0 15,-6-3-7-15,-7 3-2 16,-5-2-2-16,-6 2-2 16,-3 0-46-16,-3 0-21 15</inkml:trace>
  <inkml:trace contextRef="#ctx0" brushRef="#br0" timeOffset="38">17242 13563 100 0,'0'0'38'0,"0"0"-20"0,-3 0-12 16,3 0 11-16,0 0 2 16,0 0 1-16,0 0 0 15,0 0 2-15,0 0-6 16,-3 0 1-16,3 0-10 16,0-3-2-16,0 0-1 0,0 1 2 15,0-4 1-15,0 1-1 16,0 0 1-16,3-1-4 15,0 1 0-15,0-3-1 0,3 0 1 16,0 0-2 0,3-2-1-16,3-1 1 15,0 1-1-15,12-6 0 16,-1 2 0-16,1-4-3 16,0 2 0-16,0 0 2 0,0 0 2 15,-1 0 0-15,4 1-1 16,0-1 1-16,3 2 1 15,3 1-3-15,2 0 0 16,1 0 1-16,0 2 0 16,-1 1 0-16,-2 2 2 0,-6 0-1 15,-3-3-1-15,-6 1 1 16,-4 2-1 0,-2 2 2-16,-3 1 1 15,0 2-1-15,-3 1-2 0,-3-1 1 31,0 6-17-31,0-6-6 0,0 0-36 16,-3 1-50 0,0-1 22-16</inkml:trace>
  <inkml:trace contextRef="#ctx0" brushRef="#br0" timeOffset="39">17742 13105 124 0,'-12'-3'46'0,"9"3"-24"0,-3-2-13 16,6 2 16-16,-3 0-1 16,3 0 1-16,0 0-10 0,0 0-2 15,0 0-7-15,0 0-4 0,6 0-1 16,3 2-1-16,3-2 0 16,6 3 0-16,0-1 0 15,3 1 0-15,0 2 0 16,-4 1-3-16,1-1 2 15,-3 6 1-15,-3-1 0 16,0 3 0-16,-3 1 2 16,-3 1 5-16,-3 1 6 15,-3 3-1-15,-3-3 3 16,0 0-6-16,-3-3-3 0,0 3-6 16,0-3 0-16,3 0 0 15,0-2 2 1,3-1-39-16,0 4-16 0,3-4-40 15</inkml:trace>
  <inkml:trace contextRef="#ctx0" brushRef="#br0" timeOffset="40">16456 13753 108 0,'-3'3'41'0,"0"-1"-22"0,-15-4-9 0,16 2 12 0,-4 2-4 16,-3 1 2-16,0 0-5 15,-3-3 1 1,-6 0-9-16,0 0-4 0,-3 0 0 0,-6 0 0 15,-2 2 1-15,-4-2 0 16,0 0 2-16,0-2-3 16,-5-1 0-16,-4 0 3 15,0 1 3-15,1-1 5 16,-1 0 1-16,3 3-6 16,1 0-1-1,-4 0-4-15,0 0-3 0,1 0 0 16,-1 0 1-16,-3 0 1 15,1 0 1-15,2 0-2 16,-3-2 1-16,4 2 0 16,2-3 1-16,-6 3-2 15,4 0-2-15,2 0 1 16,0-3 1-16,1 1-1 16,-1-1-1-16,0 1 5 15,3-1 4-15,4-2-5 16,-1 2-2-16,-3-2-1 0,4 2 1 15,-1 0-1-15,0-2-1 16,0 0 3-16,1-1 0 16,-1-1 1-16,3-9 0 15,3 5 0-15,0-5 0 16,-2 0-2-16,5 0 1 16,-3 1 2-16,3-1 2 15,0 0-6-15,4-3 0 0,-1 1 1 16,-3-1 1-1,3 1-4-15,-3-3-1 0,4-6 3 16,-1 3 3-16,0-2-3 16,3-1-1-16,3 1-2 15,3-1-2 1,-3-2 3-16,0 3 0 0,7-1 1 16,-1 4 0-16,0 4-3 15,3 6 2-15,0 2 1 16,3 1 0-16,0 4-5 15,-3 4-1-15,0 2 0 16,3 8 2-16,-3 8-1 16,0 2 4-16,0 3 0 15,0 3 1-15,0-3 0 0,0 0 0 16,0-2 0-16,0-1 2 16,3-4-1-16,0-1 2 15,0-2-2-15,3-4 2 16,0-4-4-16,0 0 0 15,0-3-1-15,0-6 0 16,0 1 2-16,3-3 0 16,0-5-3-16,0 0 2 15,0-3 1-15,3-3 2 16,0-2-3-16,0 5 0 16,-3 3-1-16,3 0 0 15,-3-3 0-15,3 5-2 16,3 6 0-16,0 2 0 0,6 3 0 15,0 6 3-15,2 2-2 16,7 0-1 0,3 0 3-16,3 2 2 0,-3 1 2 15,-1-3 1-15,1 2-5 16,0 1 1-16,-3-1-57 16,-3 1-27-16,-4-6-12 15</inkml:trace>
  <inkml:trace contextRef="#ctx0" brushRef="#br0" timeOffset="41">4598 13174 80 0,'0'0'33'0,"0"0"-18"0,9 2-13 15,-9 9 9-15,0-1-3 16,-3 4 1-16,0 4 3 16,-3 1 3-16,0 2 0 15,-3-3 4-15,0 4-9 16,0 1-1-16,0-4-5 0,0-3-3 16,3-6 0-16,0 1-1 0,3-3 2 15,0-3-1-15,3-2 2 16,0-6 4-16,0 1 6 15,3-1-5-15,0-5-2 16,0-3-6-16,3 1 0 16,0-1 0-16,0-2 0 15,3 0 0-15,0-3 0 16,-3 0 0-16,3 0 0 16,0-2-3-16,3-1 2 15,0 6 10-15,-1-6 5 16,-2 6-4-16,3 5-1 0,-3 0-3 15,-3 6-1-15,3 7-3 16,0 0-2-16,0 3 3 16,0 3 0-16,0 7 1 15,0-2 2-15,0 0-3 16,3 0-2-16,-1 0 2 16,1 0 2-16,0-6-2 15,0-2-2-15,-3 0-27 16,0-3-10-16,-3-2-57 15</inkml:trace>
  <inkml:trace contextRef="#ctx0" brushRef="#br0" timeOffset="42">4613 13229 124 0,'0'0'49'0,"0"0"-26"0,-6 5-23 15,6-5 13-15</inkml:trace>
  <inkml:trace contextRef="#ctx0" brushRef="#br0" timeOffset="43">4613 13240 222 0,'3'8'8'0,"0"0"-4"15,5 2 4-15,-2 3 4 0,0 1-2 0,3 2 2 16,-3 2-3-16,0 1 2 15,-3-1-6-15,0 1-1 16,0 2 0-16,0 0 0 16,0 3 0-16,0 0 0 15,3-3-5-15,0 0 1 16,-3 11 2-16,3-6 1 16,0-2 1-16,3-3 2 15,0-2-3-15,0-1 0 16,3-2-1-16,5 0 1 0,-2-3-2 15,6-2 2-15,0-3-2 16,3 0 2-16,3-3 0 16,-1-2 3-16,4-3-1 15,3 0 0-15,6-3-1 16,-1 3 2-16,-2 0-1 16,0 0 0-16,-4 0-3 15,-5 0-2-15,0 0 1 16,-6 3 1-16,-3-1-1 15,0 1-16 1,-4-3-7-16,-2 0-82 16,3 0-36-1,0-3 69-15</inkml:trace>
  <inkml:trace contextRef="#ctx0" brushRef="#br0" timeOffset="44">5458 13668 140 0,'-3'-2'52'0,"3"-14"-28"0,-3 5-11 0,3 11 26 16,-3 8-16-1,-3 0-13-15,-3 0-9 16,-3 5-2-16,3 6 2 0,0-1 2 0,3 1-4 16,3 2 1-16,6 3 0 15,6-3 0-15,6-5 6 16,6-3 4-16,6-5 3 16,-3-3 3-16,-1-5-5 15,1-5-1-15,-3-6 2 16,-6-2 5-16,-3 0-5 15,-3-3-2-15,-6 0-3 16,-3 0 0-16,-3 3-4 16,-3-3 0-16,-6-2-6 15,-3 5-2-15,0-1-18 16,0 17-5-16,3 5-24 16,3-3-6-16,3 0-32 15</inkml:trace>
  <inkml:trace contextRef="#ctx0" brushRef="#br0" timeOffset="45">5645 13668 76 0,'0'0'30'0,"0"3"-16"0,0 5-10 0,3 0 10 15,0 2 7-15,-3 4 5 16,0-1-6-16,0 0-1 0,0 0-9 16,0 1-2-1,0 2-4-15,0-3-3 0,-3-3 0 0,0-2 3 16,3-2 5-16,-3-9 1 16,3 0 0-1,0-2 1-15,3-3-8 16,0-3-2-16,6-2-1 15,0 0 2-15,3 0 1 16,3 2 1-16,-3 1 0 16,3 2 0-16,0 5 0 15,0 0 2-15,2 3-1 16,1 6 2-16,0 2-4 16,-3 0 0-16,0 2 1 15,-3 1 2-15,-3-3-3 0,-3 8 0 16,-3-1-1-1,0-7-17-15,-3 0-7 16,0-2-47 0,0-1-44-16,0-5 33 15</inkml:trace>
  <inkml:trace contextRef="#ctx0" brushRef="#br0" timeOffset="46">5925 13727 168 0,'0'0'63'0,"3"2"-34"0,0 4-34 0,0-4 10 15,3 1 8-15,0-3 8 16,3 2 3-16,6-2 1 0,0 0-14 16,0-5-7-16,0 3 0 0,-4-4-1 15,1-2 1-15,0 0-2 16,-3 0-2-16,-6 0 3 15,-3-5 2-15,-3 0-7 16,-3 5-3-16,-6 3 3 16,-6 7 0-16,1 4-3 15,-1 2 1-15,0 2 0 16,3 1 2-16,0-1-1 16,6 1-1-16,3 2 7 15,3 0 3-15,6 6-3 0,6-3-2 16,3 0 2-1,6-6 2-15,3 4-2 0,0-4 0 16,-1-7-3-16,4-3-3 16,-3-6-42-16,-3-1-20 15,6-4-25 1</inkml:trace>
  <inkml:trace contextRef="#ctx0" brushRef="#br0" timeOffset="47">5244 13422 56 0,'-3'0'22'0,"3"3"-12"0,0-3 8 15,0 0 12-15,0 0 0 16,3 5 0-16,0 1-6 16,0-1-1-16,5 3-10 15,-2 2-5-15,0 1-5 16,0 0-3-16,3-1 1 0,-3 1 1 0,0-1 3 15,0-2-2-15,-3 0-2 16,0-3-22-16,0 1-11 16,-3-6-39-1</inkml:trace>
  <inkml:trace contextRef="#ctx0" brushRef="#br0" timeOffset="48">5330 13430 84 0,'0'-2'33'0,"3"2"-18"0,-3 0-2 0,0 0 11 16,0 0-1-16,3 5-2 0,0 0-9 16,0 3-3-16,0 3-5 15,3-1-1-15,0 1-1 16,0-1-10-16,3 1-3 15,0 0-54-15</inkml:trace>
  <inkml:trace contextRef="#ctx0" brushRef="#br0" timeOffset="49">6137 13494 132 0,'6'-6'52'0,"-6"6"-28"0,5 0-24 0,-2 3 10 0,-3 2 2 16,3 3 3 0,-3 3-2-16,0 0 0 0,-3 2-7 15,0 5-2-15,0 3 2 0,-2 1-3 16,-1-4 0-16,3-2-10 15,-3-3-5-15,0-2-45 16,0-1-42 0,3 1 32-16</inkml:trace>
  <inkml:trace contextRef="#ctx0" brushRef="#br0" timeOffset="50">6309 13602 136 0,'0'-18'52'0,"0"18"-28"0,-3 2-8 0,3 6 18 16,-3-2-9-16,-3 2-5 16,-3 5-11-16,0 0-6 15,0 0-2-15,4-2-1 0,-1 2 0 16,3 0-3-16,3 0 0 15,6 1 2-15,2-4 0 16,1 1 1-16,0-1 0 16,-3 1 4-16,-6 0 2 15,-3 2 9-15,-6 0 2 16,-3-2-8-16,-2-1-5 16,-7-2-14-16,0 0-4 15,3 0-35-15,3-5-15 0,6-1-16 31</inkml:trace>
  <inkml:trace contextRef="#ctx0" brushRef="#br0" timeOffset="51">6672 13737 100 0,'12'-10'38'0,"-12"7"-20"0,0-2 5 0,-3 2 18 15,0 0 1-15,-9 1-1 16,3-1-20-16,1 3-10 15,-4 3-7-15,-3 2-4 0,0 6 1 16,0-1-4-16,3 3 2 16,3 3 1-16,3 5 0 15,3-2-3-15,3-3 2 16,6-3-1-16,0-2 0 16,3-3 4-16,0-3 3 0,6-2 0 15,-3-6 0-15,3-2-3 16,-3-9 1-1,-1 1-2-15,-2 0 2 0,-3-3-7 16,-3-2 1-16,0-4-6 16,-6-7 1-16,0-5-1 15,-6 2 1-15,0 6 5 16,4 2 3-16,-4 3 5 16,3 5 2-16,3 3-3 15,0 2-1-15,3 3-3 16,0 3-1-16,6 2 5 15,0 3 2-15,5 3 2 0,1 5 0 16,0 10 0-16,0 9 0 16,-3-1-4-1,0 3-3-15,-3-2 0 16,0 2 1-16,0-3 1 16,0 3 1-16,0-5-9 0,0-5-2 15,0-3-29-15,0-6-14 16,0-2-32-1,0-8-24-15,3-8 48 16</inkml:trace>
  <inkml:trace contextRef="#ctx0" brushRef="#br0" timeOffset="52">6821 13703 164 0,'-6'-6'63'0,"9"9"-34"0,-3 0-36 15,0-3 10 1,0 8 8-16,3 0 5 15,-3 0-4-15,3 2 1 0,-3 1-8 16,3-3-3-16,-3 0 1 16,0 5-20-16,0-3-67 15</inkml:trace>
  <inkml:trace contextRef="#ctx0" brushRef="#br0" timeOffset="53">6815 13541 212 0,'-3'-8'79'0,"6"8"-42"0,-3 0-48 0,0 0 13 16,0 0-4-16,6 3 1 16,0 0-26-16,3 2-9 15,3 0-44-15,6 3-16 16</inkml:trace>
  <inkml:trace contextRef="#ctx0" brushRef="#br0" timeOffset="54">7000 13663 132 0,'-6'-5'52'0,"6"7"-28"0,3 1-33 0,-3-3 9 0,0 3 0 15,-3-1 2 1,-3 4 4-16,-3 4 1 15,0 1-1-15,-3 2 1 0,0 0-4 16,3 1-2-16,0 4 2 0,3-2-2 16,9-3 2-16,3 0 7 15,0-2 5-15,3-11 8 16,0-3-8 0,0 1-3-16,0-4-7 15,-3 1-4-15,0-3 2 16,-3 0 0-16,-3 3-1 15,3-3-2-15,-3 3-4 16,0 2 0-16,3 0 0 16,-3 3-1-16,3 3-1 15,6 8-1-15,-3 5 4 16,0 5 3-16,0 2-1 0,-3 1 0 16,0 0 5-16,-3-3 5 15,-3-2 6-15,-3-1 3 16,-3-4-5-16,-3-1 0 15,0-5-8 1,-3-3-1-16,0-5-7 0,-3-3-2 16,3-2-31-16,0-3-14 15</inkml:trace>
  <inkml:trace contextRef="#ctx0" brushRef="#br0" timeOffset="55">7140 13703 140 0,'0'-6'55'0,"3"9"-30"0,0 0-32 16,-3 2 10-16,3 0 8 16,-3 3 5-16,3 3 7 15,0-1 3-15,0 1-13 16,-1-3-6-16,1 5-2 0,0 0-10 15,-3-2-4-15,3-3-50 16,0 0-50 0,0-3 32-16</inkml:trace>
  <inkml:trace contextRef="#ctx0" brushRef="#br0" timeOffset="56">7158 13560 124 0,'-3'-11'49'0,"6"9"-26"0,2-4-60 0,-2 6-7 16,0-2 0-16,0-1 3 15</inkml:trace>
  <inkml:trace contextRef="#ctx0" brushRef="#br0" timeOffset="57">7303 13459 156 0,'0'0'57'0,"3"3"-30"0,-3 5-27 0,3 0 10 16,0 5 5-16,-3 3 2 0,3 10-2 15,-3 11 1-15,3-2-9 16,-3-1-2-16,0-2-1 0,0 5 0 16,0-5 0-16,0-3-7 15,-3-5 0-15,0-6-50 16,0-2-61-1,0 0 22-15</inkml:trace>
  <inkml:trace contextRef="#ctx0" brushRef="#br0" timeOffset="58">7190 13700 216 0,'3'-3'82'0,"3"1"-44"0,6 2-36 16,-3 0 17-16,6 0 1 0,3 0 2 16,3 0-11-16,2 0-4 15,1 0-5-15,0 0-17 0,0 0-5 16,-6 0-34-16,0 0-15 16,-1-3-22-1</inkml:trace>
  <inkml:trace contextRef="#ctx0" brushRef="#br0" timeOffset="59">7512 13459 140 0,'3'0'55'0,"0"3"-30"0,0 0-16 15,0 2 14-15,3 3-7 16,0 0-1-16,-1 2-7 16,1 4-3-16,-3-1-2 15,0-3-20-15,0 1-9 0,0 5-50 16</inkml:trace>
  <inkml:trace contextRef="#ctx0" brushRef="#br0" timeOffset="60">7604 13449 140 0,'-3'-3'55'0,"6"6"-30"0,0 2-32 0,0 0 8 16,3 3 11-16,0 3 6 16,0 5-2-16,3 0 1 15,0 0-10-15,0 7-6 0,-3 4-4 0,0-3-75 16</inkml:trace>
  <inkml:trace contextRef="#ctx0" brushRef="#br0" timeOffset="61">4226 13152 88 0,'0'-2'33'0,"3"2"-18"0,-3-3-7 0,0 3 11 16,0 0-5-16,0 0 2 16,0 0-3-1,0 0 2-15,0 0-4 0,0 0-1 0,-3 5-6 16,0 3-3-16,-6 6 0 0,-3 1 3 16,-3 4 2-16,0 2 0 15,0 0 1-15,3-2-4 16,0-3 0-16,0 0 1 0,3-1 0 15,4-1-5-15,-1-4 1 32,3 1 0-32,0-3 0 0,3-8 8 15,0-3-4 1,3 1-1-16,3-1-2 16,0-5-1-16,-1-3 0 15,1-2 2-15,3-3-3 16,0-2 0-16,3-1 1 15,0-2 0-15,0 3 0 0,0-1 0 16,-3 6 2-16,-3 2 3 16,0 3 2-16,0 3 1 15,0 2-9-15,0 6-4 16,0 8 0-16,0 2 3 16,2 5 3-16,-2 3 2 0,6 1 1 31,0-1 0-31,0 0-2 15,0-3-2-15,3-2 5 0,0-2 1 16,0 1-2-16,-3-1-3 16,-1-4-31-16,-2-7-13 15</inkml:trace>
  <inkml:trace contextRef="#ctx0" brushRef="#br0" timeOffset="62">4217 13240 56 0,'-3'0'22'0,"3"0"-12"0,3 2-5 0,0 1 6 15,-3 2-2-15,0 3 2 16,0 0-2-16,0 3 2 16,0-1-4-16,0 4 1 15,0 1-1-15,0 4 1 0,0 0-2 16,0-1-1-16,0 1 1 16,3 2 1-16,-3 3-1 15,0 2 1-15,3 0 0 0,0 4 3 16,-3 1-5-16,3 1-1 0,0-3 2 15,0 0-1-15,-3-2 0 16,2 2-6-16,1-5 1 16,0 2 0-16,0 1 2 15,0-4-3-15,0 1 0 0,0 0 1 16,3 2 0-16,0 1 0 16,0-1 2-16,0-2-3 15,0 3 0-15,3 4 1 16,0-1 2-16,0-1 5 15,3-3 6-15,3-2-5 32,0 0 0-32,-4 7-4 0,4-7-1 15,0 0-1-15,3-3 1 16,0-2-4-16,6-3 0 16,0-3 5-16,2 0 2 15,7 0-2-15,0-2-3 0,0 2 2 16,2-2 0-1,1-1 3-15,3-2 1 0,2-2-1 16,4-1 1-16,0 0-2 0,-1-2 0 16,-2 2-1-16,3 0 0 15,-7 1-2-15,-5-1-2 16,-3 0 1-16,-3-2-1 16,-1 0-16-16,-2-3-4 15,-3-6-76 1</inkml:trace>
  <inkml:trace contextRef="#ctx0" brushRef="#br0" timeOffset="63">5282 14195 84 0,'0'-11'33'0,"3"9"-18"0,-3-1-11 16,0 3 10-16,0 0 3 15,0 0 2-15,6 3-2 0,0 2 2 16,0 3-1-16,-3 0 0 16,3 2-11-16,-3 4-5 0,3 2-1 15,0-1 1-15,0-1 3 0,-3-4-7 16,3 1 0-16,-3-3-24 15,0 0-11-15,0-3-29 16</inkml:trace>
  <inkml:trace contextRef="#ctx0" brushRef="#br0" timeOffset="64">5395 14203 96 0,'3'0'35'0,"0"5"-18"0,3 0-22 16,0 1 6-16,0-1 5 15,0 11 6-15,3-3-4 16,-3 3-2-16,0 0-8 0,0 0-3 16,0-3-42-16,0 0-19 15</inkml:trace>
  <inkml:trace contextRef="#ctx0" brushRef="#br0" timeOffset="65">5636 14221 116 0,'0'8'44'0,"0"3"-24"0,-2 7-10 0,2-7 14 15,0 2 0-15,0 3 3 16,0 8-11-16,0 5-4 16,0 0-7-16,2 8-2 0,-2-2 3 0,0-4-3 15,3-2-2-15,0-5-3 16,-3-5 1-16,0-6-48 15,0-2-56 1,-3-6 18-16</inkml:trace>
  <inkml:trace contextRef="#ctx0" brushRef="#br0" timeOffset="66">5494 14401 124 0,'-3'-2'46'0,"3"2"-24"0,3 2-15 16,0-2 15-16,6 3 9 0,5 0 5 15,4-1-12-15,3 1-6 16,3-3-11-16,3 0-5 0,2 0 1 16,1-3-4-16,0-2 0 15,0 0-32-15,-3-3-15 16,-4 0-36-1</inkml:trace>
  <inkml:trace contextRef="#ctx0" brushRef="#br0" timeOffset="67">5797 14399 116 0,'-6'5'46'0,"6"0"-24"0,3 6-15 0,0-6 13 31,0 0 3-31,3 3 6 0,3-2-10 15,3-1-1-15,0 0-10 16,3-2-3-16,0-1 1 0,0-2-3 16,-1-2 0-16,1-3 1 15,0-1 0-15,-3-2-2 16,-6 0-2-16,-3 0-6 0,-6 1-1 16,-3 1-4-16,-6 4 0 15,-3 2 3-15,-6 2 3 16,1 4 0-16,-1 1 4 15,6 4 0-15,-3 2 1 16,3 11 0-16,3-3 2 0,3 0 5 16,6-2 4-16,3-3-2 31,3 0 2-31,6-3-6 16,3 0-3-16,3-5-1 15,3 0-1-15,3-5-27 0,0-3-9 16,2-6-46-1</inkml:trace>
  <inkml:trace contextRef="#ctx0" brushRef="#br0" timeOffset="68">5988 14428 124 0,'-3'0'46'0,"6"5"-24"0,-3 6-15 15,3-6 13-15,3 5 3 16,-6 4 3-16,6 2-9 15,-6 2-3-15,3-2-8 0,0 0-4 0,0-3-1 16,0-2 1-16,-1-1 1 16,-2-4-1-16,0-6 1 15,0 0 0-15,0-3 3 0,-2-8-5 16,4-5-3-16,1-5-4 16,3 0-1-16,0 0 6 31,3 2 5-31,0 4 0 15,0 4 1-15,3 6-1 16,0 2 0-16,0 6 6 0,0 5 4 16,-3 2-1-16,0 11 2 15,-3-2-8 1,0-1-2-16,-3-2-1 16,0 0 2-16,-3-3-3 0,0-2-2 0,0-3-29 15,0-3-14-15,0-5-33 16,2-2-44-1,1-12 34-15</inkml:trace>
  <inkml:trace contextRef="#ctx0" brushRef="#br0" timeOffset="69">6244 14354 104 0,'0'-14'41'0,"0"9"-22"0,0-3 4 0,0 6 21 15,0-1-9-15,0-5 0 16,-3 3-16-16,0-1-6 15,3 1-8-15,0 2-6 0,0 1 0 0,0 2-15 16,3 5-50 0,3 0-42-1,0 1 24-15</inkml:trace>
  <inkml:trace contextRef="#ctx0" brushRef="#br0" timeOffset="70">6387 14356 156 0,'0'0'57'0,"0"0"-30"0,-3 0-18 0,3 0 16 15,-3 3-3-15,-3 0-1 0,0-1-11 16,-3 4-4 0,3-1-4-16,0 3-4 15,3 0 1-15,3 2-1 0,3 4 0 0,3-1 0 16,0 0-2-16,3 5 11 15,-3 4 5-15,-3-4 3 16,-3-2 1-16,-3 0-2 16,-3-3 1-16,-3-2-8 0,-3-1-2 31,0-2-14-31,0-2-7 0,0-1-51 16,3 0-67-1,3-5 28-15</inkml:trace>
  <inkml:trace contextRef="#ctx0" brushRef="#br0" timeOffset="71">6860 14428 104 0,'-3'-3'41'0,"3"0"-22"0,-3 1-16 16,3 2 12-16,-3 0-5 0,0 0 0 0,-3 0-9 15,-3 0 0-15,-3 5-1 16,-3 3 2-16,-3 0-1 16,1 8-1-16,2 8 1 0,3-3-4 15,0-3 2 1,3 1 1-16,3-3 2 16,3-3-3-16,6-2 0 15,3-1 3-15,6-2 3 16,3-3 0-16,0-5 2 15,2-5-2-15,-2-3 2 16,0-8-2-16,3-5 0 16,-3 0-3-16,-3-3 1 0,-3 0 0 15,-6 0 3-15,-3 3-5 16,0 0-3-16,-3 3 1 0,-3-1 0 16,0 3 3-16,0-2 3 15,0 4-7-15,0-1 0 16,3 1 2-16,0 4 2 15,0 5-9-15,0 2 1 16,3 3 1-16,0 5 7 16,3 0 4-16,0 6 3 15,3 2 2-15,0 8 3 16,0 3 2-16,0 0-7 16,3 10-1-16,0-2-4 31,3-3-1-31,0-2-3 0,-1-6-1 15,-2-5 3-15,0-3 1 16,0-2-26-16,-3-3-9 16,3-6-52-1</inkml:trace>
  <inkml:trace contextRef="#ctx0" brushRef="#br0" timeOffset="72">6982 14430 132 0,'-6'-8'52'0,"9"8"-28"0,3 3-30 16,-3 0 6-16,0 2 10 15,0 3 7 1,0 8-2-16,0 2 2 0,3 4-10 16,-3-1-4-16,0 0-2 15,0-3-15-15,0-2-5 0,0-3-52 16</inkml:trace>
  <inkml:trace contextRef="#ctx0" brushRef="#br0" timeOffset="73">6967 14332 148 0,'-12'-13'57'0,"12"13"-30"0,0 0-36 0,0 0 7 16,3 0-15-16,3 3-3 15,0 2-15-15,3 0-2 0,0 1-3 32,0 2 0-32</inkml:trace>
  <inkml:trace contextRef="#ctx0" brushRef="#br0" timeOffset="74">7158 14377 124 0,'-3'-2'46'0,"3"-1"-24"0,-3 3-26 16,3 0 10-16</inkml:trace>
  <inkml:trace contextRef="#ctx0" brushRef="#br0" timeOffset="75">7143 14377 208 0,'-12'11'9'0,"-3"2"-4"16,0 3-4-16,0 13 0 16,0 0-4-16,3 0 2 0,3-2 1 0,3-3 2 15,3-6 1 1,6-2 1-16,3-3 4 15,3-7 3-15,3-6-4 0,3-3 1 16,-3-5-5-16,-3 0-2 16,0-16 4-1,-3 3-3 1,0 3 1-16,-3-1-3 16,-3 3-1-16,0 3 1 15,0 5 0-15,-3 3-7 16,3 5 4-1,0 0 3-15,6 13-1 0,0 8 0 16,3 0 5-16,0 3 2 16,-1-3 6-16,1 3 5 0,0 5-3 15,-3-2 0-15,-3-3 0 16,-3-3 2-16,-3-3-3 16,-3-2 0-16,-3-3-7 15,-11-2-2-15,-1-3-2 16,0-3 1-16,-3-5-20 15,0-3-6 1,0-2-26-16,7-8-11 16,2 0-15-1,0 2-16-15,9-2 40 16</inkml:trace>
  <inkml:trace contextRef="#ctx0" brushRef="#br0" timeOffset="76">7262 14422 132 0,'-3'3'49'0,"6"5"-26"0,3 5-23 0,-3-5 13 16,0 5-5-16,0 9 1 0,0-4-5 31,0-2-3-31,0 0 0 15,-1-3-8-15,-2 0-3 0,0-5-54 0</inkml:trace>
  <inkml:trace contextRef="#ctx0" brushRef="#br0" timeOffset="77">7235 14319 180 0,'-6'-10'68'0,"12"10"-36"0,3 0-77 0,-6 0-5 16,3 0-16-16,3-6-2 16</inkml:trace>
  <inkml:trace contextRef="#ctx0" brushRef="#br0" timeOffset="78">7437 14232 168 0,'-3'3'63'0,"3"2"-34"0,6 13-38 0,-3-7 9 15,0 2-2 1,0 6 3 0,3 5 9-16,0 2 3 0,0 3-6 15,0 8-2-15,0-2-1 0,0-4 0 16,-3-4 0-16,0-3-38 16,0-6-16-16,-3-5-22 15</inkml:trace>
  <inkml:trace contextRef="#ctx0" brushRef="#br0" timeOffset="79">7306 14388 172 0,'9'-5'66'0,"9"2"-36"0,9 0-15 15,-15 3 20-15,3-2-13 16,6-1-2-1,2 1-12-15,4-1-3 16,3 3-3-16,-3-3-8 0,-1 3-4 16,-2-2-47-16,-3-1-66 0,0 0 22 31</inkml:trace>
  <inkml:trace contextRef="#ctx0" brushRef="#br0" timeOffset="80">7723 14195 104 0,'0'10'41'0,"0"1"-22"0,-6 5-11 0,3-5 11 15,0 2-14-15,-3 0-2 16,3 0-9-16,0 0-1 0,-3-2-46 31,3-3-19-31</inkml:trace>
  <inkml:trace contextRef="#ctx0" brushRef="#br0" timeOffset="81">7836 14147 112 0,'-3'11'44'0,"6"2"-24"0,-15 8-17 16,9-10 12-16,0 5 2 16,-3 2 2-16,0 1-10 15,0-1-3-15,0 1-61 16,4-1-28-16,-7-2 31 16,12-5 17-16</inkml:trace>
  <inkml:trace contextRef="#ctx0" brushRef="#br0" timeOffset="82">3240 13047 100 0,'-15'2'38'0,"12"6"-20"0,-2 3-8 15,2-3 14-15,-3 2-9 16,0 1-3-16,-3 5-1 31,0 0 0-31,0 2-5 0,0-2-2 16,3-3 0-16,0-2-2 0,3-3 1 15,0 0-2-15,3-6 2 16,3-7 0-16,0-6 1 16,3 1-5-1,3-3 1-15,0-1 0 0,0 1 0 16,0 0-3-16,0 0 2 16,-3 2 1-16,0 1 2 15,2 2-3-15,1 0 0 16,0 2 1-16,-3 1 0 15,0 2 2-15,3 6 1 16,0 5 5-16,-3 3 3 16,0 2-2-16,0 3 0 0,0 0-5 0,0 2-3 15,0-2 2-15,0-3 0 16,0-2-1-16,3-1-2 16,0-4-48-16,0-4-60 15,-1-10 17-15</inkml:trace>
  <inkml:trace contextRef="#ctx0" brushRef="#br0" timeOffset="83">3220 13123 56 0,'-3'8'24'0,"3"0"-12"0,0 29-14 15,0-24 6-15,0 6 6 16,0 7 3-16,-3-2 2 15,0 11 1-15,0-6-8 16,0 0-3-16,0 0 3 16,0 0 3-16,-3-2 2 0,0-1 3 0,0-2-5 31,0-3-1-31,-9-2-6 16,3 2-3-16,-3-3 0 15,0 6 5-15,-6-5 6 0,-8-4-2 16,-1-4 2-16,-3 0 4 15,0-3 4-15,-8-1-6 16,2-1-3-16,0-1-6 0,7 0-2 16,2-2-3-16,9 2-3 0,-3 1-62 15,12-1-57 1,6 0 33-16</inkml:trace>
  <inkml:trace contextRef="#ctx0" brushRef="#br0" timeOffset="84">371 13338 104 0,'0'0'41'0,"3"-3"-22"0,-3 6-18 15,0-3 13 1,6 5-2-16,-6 6-7 0,9 2-2 0,-6 0-2 15,0 0 1-15,3-2-1 16,-3-1-1-16,3 1-10 16,-3-3-6-16,6 0-36 15,-6-3-16-15</inkml:trace>
  <inkml:trace contextRef="#ctx0" brushRef="#br0" timeOffset="85">466 13322 64 0,'-3'0'27'0,"6"2"-14"0,-3 4-7 0,0-6 9 0,6 5 0 0,-6 0 8 31,3 6-8-15,3 2-8-16,3-2-5 0,3-1-17 15,-3 1-7-15,3-3-25 16,-3 0-9-16</inkml:trace>
  <inkml:trace contextRef="#ctx0" brushRef="#br0" timeOffset="86">666 13346 80 0,'0'8'33'0,"-3"7"-18"0,3 4-5 15,0-8 12-15,0 2-1 16,0 5-1-16,-6 6-8 0,3 3-5 31,-3 2-2-31,3 2-1 16,0-2-16-16,3-5-4 0,-6-3-43 0,3-5-19 15</inkml:trace>
  <inkml:trace contextRef="#ctx0" brushRef="#br0" timeOffset="87">481 13539 84 0,'0'-3'33'0,"3"3"-18"0,3 0-18 0,6 0 30 16,9 0-10-16,-3-3-7 31,2 1-6-31,1-1-14 15,0 1-4-15,0-1-35 16,-3-2-13-16</inkml:trace>
  <inkml:trace contextRef="#ctx0" brushRef="#br0" timeOffset="88">767 13406 60 0,'0'22'24'0,"-3"-7"-12"0,3 12 1 16,-6-11 11-16,3 5 1 15,-3 13 0-15,0-5-10 16,-3 1-2-16,3-7-7 0,3-4-2 0,-3-3 0 15,3-3 0 1,0-5-2-16,3 0 1 0,0-8 0 0,6-3-6 16,0-10-2-16,3-5-5 15,0-1 1-15,-3 3 3 16,3 3 1-16,0 0 3 31,0 2 3-31,0 6-2 0,0 2-2 16,-3 3 2-16,0 0 0 15,2 5 7-15,-5 6 6 16,0 8-2-16,3-4 2 16,-6 1-7-1,0 0-3-15,0-3-1 0,0 3 1 16,0-5-36-16,0-3-48 16,3-3 12-16</inkml:trace>
  <inkml:trace contextRef="#ctx0" brushRef="#br0" timeOffset="89">910 13576 24 0,'-3'8'11'0,"-3"16"-6"0,0 13 25 15,6-24 17-15,0 0-10 16,0 6-4-16,3-4-13 15,6-1-5-15,-6-4-4 16,6 1 0-16,3-3-6 0,5-3 6 0,1-5 2 16,-3-8-2-16,0-2 1 15,-3-4-3-15,-3-4 0 16,-6-6-3-16,-3 3 1 16,-3 2-4-16,-6 3 0 15,-3 3-6-15,3 5-2 16,-6 3-25-1,9 2-10-15,-3 3-28 16,0 16-23 0,6 0 35-16</inkml:trace>
  <inkml:trace contextRef="#ctx0" brushRef="#br0" timeOffset="90">1067 13600 52 0,'-5'13'22'0,"5"-11"-12"0,-3 20 8 16,3-14 12-16,0 5 0 0,0 3 2 16,0 2-16-16,0-2-7 31,3 0-3-31,2-3 0 0,1-2-3 15,0-6 5-15,3-2 2 0,0-3-3 16,3-6-2-16,-3-2-2 16,-3-2-3-16,3-1 1 15,-3-2 1-15,-3-5-3 16,0-6 0-16,-3 8 1 16,0 3 0-16,0 2-3 15,0 3 0-15,0 19-3 16,0-1 3-1,0 4 2-15,0-1-2 0,3 5 2 16,0-5 5-16,0 3 2 0,3-2-13 16,-3-1-8-16,3-3-34 15,0-2-34 1,0-2 24-16</inkml:trace>
  <inkml:trace contextRef="#ctx0" brushRef="#br0" timeOffset="91">1303 13568 112 0,'-9'-5'44'0,"6"5"-24"0,-6 2-19 0,3 1 8 16,0 2 8-16,-3 6 4 15,0 7-3-15,0 1 0 0,6-3-10 16,-3-3-3-16,3 0-3 15,3 0-4-15,3 3-1 0,3-3 4 16,3-2 1-16,3 0 2 16,-9-3 0-1,3-1 4-15,-3 1 5 0,-6 0-1 16,-3-2 3-16,-3-1-8 0,-3 0-2 0,-6 1-16 16,3-1-6-16,0-3-15 15,4 4-6-15,2-4-87 47,15-4 59-47</inkml:trace>
  <inkml:trace contextRef="#ctx0" brushRef="#br0" timeOffset="92">1422 13629 108 0,'-3'-6'44'0,"-9"4"-24"0,3-14-15 0,6 21 13 15,0-7-4-15,-3 4 0 16,-3 3-6-16,-3 6-3 0,0 2-2 16,0 3 4-16,3 0 5 0,-3 3-11 15,4-4-4-15,2 1 1 16,3-2 2-16,3-4 3 16,3 1 3-16,3-3-1 15,-1-3 2-15,4-2-2 0,0-3 0 31,0-3-1-31,-3-2 0 0,0-3-2 16,0 0 1-16,-6 0 0 16,0 0 1-16,0 3-2 15,0 2-2-15,0 0-4 16,0 3 0-16,0 6 0 16,3 2 2-16,0-1 1 15,0 1 3-15,0 0-3 0,0 0 0 16,3 0-12-16,3-2-73 31</inkml:trace>
  <inkml:trace contextRef="#ctx0" brushRef="#br0" timeOffset="93">1466 13708 104 0,'0'16'41'0,"0"-8"-22"0,0 2-7 0,3-2 16 15,-3 0-14-15,0-2-2 0,0 2-8 16,0-3-1-16,0-5-1 16,0 0 1-16,0 0 2 15,0-3-2-15,0-2-2 0,3-3-7 16,0-3-4-16,0-2-3 15,3 0-2-15,3-6 5 16,-6 4 6-16,6-7 5 0,0 14 4 16,0 3 0-16,3 8 2 15,-3-1 2-15,3 6 5 16,-3 3 3-16,-6 5 4 16,2-3-11-16,1 0-3 15,-6 1-3-15,0-1 0 16,0-3-2-1,0 1-2-15,0-3-32 16,0-3-16-16,0 0-25 16</inkml:trace>
  <inkml:trace contextRef="#ctx0" brushRef="#br0" timeOffset="94">1728 13684 64 0,'-12'-8'24'0,"12"6"-12"0,-9 2-19 16,9 2 5-16,-9 6 2 16,1-2 4-1,-1 1 8-15,-6 4 2 0,0 5-3 16,0 0-1-16,3 5-4 0,3 3-1 16,3-3-1-16,3-5 0 15,3-3 4-15,0 0 3 16,9-2-2-16,0-3 0 31,3-6-3-31,0-7 1 0,0-8-4 16,0-3 0-16,3-2-1 15,-6-1-2-15,-4 1 1 0,1-4-1 16,3-12 0-16,-9 2 0 16,0 0 2-16,-6 3-6 15,3 0 1-15,3 3-4 16,-6 2 0-16,3 5 4 0,1 6 3 15,2 3-1-15,0 2-2 16,0 2-1-16,0 4 3 0,0 2 0 16,0 8 3-16,2 5 12 15,1 3 6-15,3 16 3 16,-6 2 1-16,9 0-7 16,-9-2-2-16,3 5-9 15,3-2-4-15,0-9-1 16,0-2 1-1,3-6-3-15,-6-4 0 16,6-9-78 0</inkml:trace>
  <inkml:trace contextRef="#ctx0" brushRef="#br0" timeOffset="95">1844 13608 136 0,'-3'-22'52'0,"3"17"-28"0,0-3-28 0,0 3 10 0,0 0-10 16,0-1 1-16,0 1-12 15,0 0-6-15,0 2-30 16,0 3-15-16</inkml:trace>
  <inkml:trace contextRef="#ctx0" brushRef="#br0" timeOffset="96">1969 13684 92 0,'-9'3'35'0,"9"2"-18"0,-6-5-7 0,4 5 12 16,-1 1-4-16,0-4 0 0,0 4-6 16,0-1-2-16,3 3-9 15,3 0 0-15,0 2-1 16,3 1 4-16,2 0 5 0,-8-3 8 16,0 5 20-1,0 0-5-15,-8 0-13 0,2-2-7 31,0-1-15-31,-6-2-75 16,12 0-18 0</inkml:trace>
  <inkml:trace contextRef="#ctx0" brushRef="#br0" timeOffset="97">2222 13727 88 0,'0'-3'35'0,"0"0"-18"0,-9 1-7 0,9 2 14 16,-6 0-11-1,1 2-2-15,-4 4-7 16,-3 2-3-16,3 2-3 16,-9 9 1-16,6 2 1 15,3 0 0-15,-3-3 0 16,6 1 0-16,3-3-3 0,6-3 2 16,3-2 5-16,0-6 5 15,3-2-3-15,0-6 2 16,3-2-5-16,-3-6 0 0,0-7-1 31,0-1 1-31,0 1 2 0,-6-4-4 0,0 1-3 0,0-8-10 16,-3-5-3-16,-3 2 6 15,0 6 4-15,0 2 4 16,3 3 1 0,-6 5 0-16,3 2 0 15,0 4 0-15,3 2 0 16,0 0-3-16,0 3 2 15,0 5 5-15,0 0 2 16,3 8 4-16,0 7 1 16,3 12-1-16,-6 2 1 15,3 0-2-15,0 3 0 0,0 0-5 16,0-1-1-16,-1-4 1 16,4-3 0-16,-6-6-11 15,9-2-3-15,-6-3-55 16,0-2-32-1,3-3 40-15</inkml:trace>
  <inkml:trace contextRef="#ctx0" brushRef="#br0" timeOffset="98">2294 13742 84 0,'0'16'33'0,"0"-5"-18"0,0 0-9 15,0-1 11-15,0 6-9 16,0-3-2-16,0 0-4 16,0-2-2-1,0-3-6-15,0 0-4 0,0-3-34 16,0-2-16 0</inkml:trace>
  <inkml:trace contextRef="#ctx0" brushRef="#br0" timeOffset="99">2258 13573 124 0,'-6'0'49'0,"9"3"-26"0,0-1-29 16,-3-2 6-16,6 11-4 16,-3-3 0-16,3 0-46 0,3 8-21 15</inkml:trace>
  <inkml:trace contextRef="#ctx0" brushRef="#br0" timeOffset="100">2440 13695 76 0,'-12'-5'30'0,"6"7"-16"0,0 3-17 0,0 1 6 16,0-1 10-16,-3 3 6 15,-9 3-1-15,6 2 2 31,-3 5-11-31,9-2-3 16,-3 3-4-16,12-3-2 0,3-3 1 16,0-3 3-16,3-2 5 0,3-8 1 15,0-2 2-15,0-6-6 16,-6 0-2-16,3 0-4 16,-3 0-1-16,0 0 1 15,-3 3 2-15,0-1-3 0,-3 1 0 16,0 3-4-16,0-1 1 15,0 3 0-15,0 5 2 16,0 0-1-16,3 9-1 16,3 2 5-16,3 2 1 15,-6 3 13-15,0 3 5 16,-3 0-2 0,0-3 0-16,-3 0 7 15,-6-2 4-15,0-3-11 16,0-3-3-16,-9-5-7 0,0-3-3 15,3-5-13-15,0-3-5 16,3-5-32-16,3-2-10 16,1-3-38-1</inkml:trace>
  <inkml:trace contextRef="#ctx0" brushRef="#br0" timeOffset="101">2499 13703 108 0,'0'2'44'0,"0"4"-24"0,0 4-15 0,0-2 13 15,0 3 3-15,0 2 2 16,3 0-10-16,-3 3-3 16,0-3-6-16,0 3-3 0,0-3 0 15,0-2-32-15,0-3-56 31</inkml:trace>
  <inkml:trace contextRef="#ctx0" brushRef="#br0" timeOffset="102">2422 13576 56 0,'-3'-8'22'0,"12"8"-12"0,0-3-36 0,0 1-6 0</inkml:trace>
  <inkml:trace contextRef="#ctx0" brushRef="#br0" timeOffset="103">2580 13491 112 0,'0'8'44'0,"0"5"-24"0,0 8-8 0,0-7 13 16,3 17-7-16,0 1 0 15,-1 3-11-15,1-4-2 16,3 12-3-16,-6-9 1 0,3-5 2 16,0-5-4-16,-3-3-1 15,0-5-75-15</inkml:trace>
  <inkml:trace contextRef="#ctx0" brushRef="#br0" timeOffset="104">2484 13705 132 0,'6'-2'49'0,"3"2"-26"0,3-3-7 15,0 0 18-15,3 3-14 16,-3-2-3-16,6-1-9 16,-6 3-3-16,5-2-44 15,-5-1-21-15,0 0-12 31,0 3-4-31</inkml:trace>
  <inkml:trace contextRef="#ctx0" brushRef="#br0" timeOffset="105">2755 13380 52 0,'0'26'22'0,"0"-18"-12"0,-6 3-3 16,3-3 9-16,0 5-8 15,-3 3-2-15,0 0-37 16,0-3-17 0</inkml:trace>
  <inkml:trace contextRef="#ctx0" brushRef="#br0" timeOffset="106">2800 13359 108 0,'0'2'44'0,"0"12"-24"0,0 4-21 0,0-10 7 16,0 3 0-1,3 2 1-15,-3 3-3 16,3 0-1-16,-3 0-56 0,0-1-24 15</inkml:trace>
  <inkml:trace contextRef="#ctx0" brushRef="#br0" timeOffset="107">3711 13081 88 0,'0'-3'35'0,"-3"3"-18"0,3 6-5 0,0-1 16 0,-3 6-3 16,-3 7 3-16,0 9-16 31,0-1-7-31,0 0 1 0,3 1 3 0,0-6-5 32,0-2 0-32,0-6 0 0,0-3-2 0,0-2 1 15,3-2 0-15,0-6 3 16,0-3-1-16,3-5 0 15,0 0-6-15,3-10 1 16,3-9 0-16,-3-2 0 16,6 5-3-16,-3 0 2 15,0 6 1-15,0 2 2 0,-4 5-6 16,1 3 1-16,0 6 1 16,0 7 3-1,0 3 4-15,3 5 2 16,3 3 1-16,-3 0 2 0,0 0-5 15,3 0-1-15,0-3-4 0,-3-2-3 32,0-1-80-32,0-5-43 15,-3-2 57-15</inkml:trace>
  <inkml:trace contextRef="#ctx0" brushRef="#br0" timeOffset="108">3678 13160 64 0,'-3'-15'27'0,"3"15"-14"0,0 13-4 15,0-16 11-15</inkml:trace>
  <inkml:trace contextRef="#ctx0" brushRef="#br0" timeOffset="109">3675 13184 195 0,'0'27'33'0,"0"7"-16"16,-3 6-6-16,0 2-5 0,0 8 2 15,0 6 2-15,0 7-1 0,0-2 0 16,0 3-3-16,0-6-1 16,3-2-3-1,-6-4-2-15,3-1 3 16,0-1 0-16,0 3-1 15,0-5 1-15,-3-6 4 0,0 0 4 16,-3-7-9 0,-2 2 0-16,-4-8 9 15,0 0 5-15,-3-5 9 16,-9-8 5-16,-6-6-1 16,-2-5 0-16,-13-7-5 15,-3-4-1-15,1-1-10 16,2 1-5-16,4 1-8 0,5 0-2 15,3 2-4-15,3 3-1 0,7 3-62 16,8 2-27-16,12-2-33 31</inkml:trace>
  <inkml:trace contextRef="#ctx0" brushRef="#br0" timeOffset="110">237 14113 80 0,'0'3'33'0,"3"4"-18"0,9 7-5 0,-6-4 12 16,6-2-10-16,-3 3-4 15,0-1-3-15,-6-2-1 16,6 0-9-16,-7 0-2 16,4-3-42-16,3-2-20 0</inkml:trace>
  <inkml:trace contextRef="#ctx0" brushRef="#br0" timeOffset="111">323 14102 100 0,'0'0'38'0,"6"3"-20"0,-6 2-21 0,3 1 8 16,3 1 2-16,-3 1 4 15,6 6-4-15,-6-4-2 0,3 3-7 16,6 1-3-16,-3-4-47 15,0 1-18-15</inkml:trace>
  <inkml:trace contextRef="#ctx0" brushRef="#br0" timeOffset="112">481 14129 76 0,'0'18'30'0,"0"1"-16"0,0 13 3 0,0-14 16 16,0 3-4-16,0 3 0 15,0 0-12-15,-6 2-3 16,3-2-8-16,3-3-2 15,-6-2-2 1,3-3 3-16,0-3 1 0,3-2-5 16,-6-4 0-16,3-4 3 0,3-3 5 0,0-3-5 15,0-2 0-15,3-3-2 16,3-2 1-16,-3-4-4 16,6 4 0-16,3-1-1 15,6 1-2-15,3 2 0 31,-9 2 0-31,6 4 3 0,-7 4 0 16,1 6-2-16,-3 6 2 16,0 1 5-16,0 4 5 15,-6 0-7-15,3 2-1 0,-6-3-1 16,3-2 2-16,0 0-6 16,3-8 1-16,-6-3-30 15,3-2-11-15,3-8-28 16</inkml:trace>
  <inkml:trace contextRef="#ctx0" brushRef="#br0" timeOffset="113">663 14351 104 0,'-9'3'41'0,"9"5"-22"0,0 2-9 15,0-2 14-15,0 5 2 16,0 1 4-16,0 1-10 15,9 4-2-15,-6 5-10 16,6-11-5-16,-1 6-2 0,1-4 1 16,3-4 3-16,0-11 0 15,0-8 0-15,-3 0-6 0,0-2-1 16,0-4-4-16,-6-2-1 16,3 1 1-16,-6-1 4 15,0 2 1-15,-6 1 1 0,6 5 0 16,0 0 0-16,0 8-3 15,0 8 5 17,6 3 2-32,-6 2 1 0,3 6 0 15,0-4-3-15,3 7 1 0,-6-12-2 16,9 6-1-16,-6-11-10 0,3-2-4 16,0-3-112-1,0-11 36 16</inkml:trace>
  <inkml:trace contextRef="#ctx0" brushRef="#br0" timeOffset="114">838 14356 64 0,'0'-2'24'0,"3"4"-12"0,3 6-3 16,-3 0 9-16,3 3 9 16,-6 2 8-16,9 0 2 15,-9 0-1-15,3-2-17 0,-3 0-7 0,0-3-7 16,0-3-4-16,0 0 2 0,0-5 0 31,0 0 1-31,3-5-2 0,3-3 1 16,-6-3-4-1,9-2 0-15,-6 0 1 0,6 0 0 0,0 2-3 32,3 3 2-32,5 3-1 0,-2 5-2 15,3 5 5-15,0 6 1 16,-12 2 8-16,3 3 4 15,-3 0-10-15,3 2-1 16,-9-2-3-16,3 0 2 16,0-3-14-16,3-2-5 15,-6-9-53-15,9-2-41 16,-3-5 37-16</inkml:trace>
  <inkml:trace contextRef="#ctx0" brushRef="#br0" timeOffset="115">1151 14375 116 0,'-9'-8'44'0,"6"8"-24"0,-6 0-21 0,9 3 7 15,-9-1 2-15,0 3 5 0,-3 3 2 0,0 6 0 16,3 2-3-16,-3-1 0 16,4 12-7-16,-1-3-3 0,6-1-1 15,3-1 1-15,6-4 3 16,0-2 0-1,2-5 0-15,4-6 3 0,-3-5 3 16,3-11 0-16,0-7 1 16,-3-1-6-16,0-5-2 15,0-2 0-15,-9-3 0 16,0 0-2-16,0 0-2 16,-9-3-2-16,0 3 1 15,0 8 3-15,6 2 1 0,-6 6-4 16,6 5-1-16,0 5-4 15,0 6 1-15,3 5 3 32,3 3 1-32,3 4 9 15,3 4 7-15,-6 5-7 0,3 2-2 16,0 1-2-16,0-1 0 16,3 3 0-16,-6-5 0 0,3-5-5 15,6-4-27 1,-3-4-12-16,3-11-48 31,-3-11-30-31,-1 1 53 0</inkml:trace>
  <inkml:trace contextRef="#ctx0" brushRef="#br0" timeOffset="116">1219 14401 84 0,'0'0'33'0,"0"0"-18"0,0 0-2 0,0 0 11 15,3 6 10 1,0-1 3-16,3 3-4 15,-6 0-3-15,3 2-14 16,3-2-5-16,-6 0-7 16,3-3-1-16,-3 1 1 0,0-4 9 15,0-2 3-15,0 0-3 16,0 0 0-16,-3-5-6 0,3-3-2 0,0-2-2 31,0-1 0-31,0 0-2 16,0 1 2-16,0-1-4 0,6 3-2 15,3 0 2-15,0 3 0 16,3 2-17-16,3 1-5 16,-3-1-27-1,2 3-10-15,1 0-8 16,-6 0-10-16,3 0 34 16,-3 0 46-16,-3 0 26 0,0 3 21 15,-3-1 10-15,3 4-23 0,-3-1-9 16,3 0-7-16,3 1-4 31,3-1-8-31,-3 0-1 0,6-2 3 0,-4-3 3 16,4-3 2-16,-6-2-4 0,3-3-1 15,-3 0-4-15,-6-3 1 32,6 1-4-32,-9-1 0 0,-12 3-3 15,3 3-1-15,-9 2-1 16,3 3 0-16,-2 8-3 15,2 3 1-15,0 5 2 16,3 0 1-16,3 0 1 16,3-1 2-16,3-1-1 15,6 4-1-15,3-2 1 0,12-3-1 16,3-5-9 0,2-2-2-16,4-12-34 0,-3-2-13 0,3 0-30 15</inkml:trace>
  <inkml:trace contextRef="#ctx0" brushRef="#br0" timeOffset="117">1609 14354 176 0,'-24'-6'66'0,"18"9"-36"0,-5 2-29 0,8 1 14 16,-6 2-2-16,3 5 3 0,0 3-1 16,6 0 1-16,-6-1-8 15,6 4-5-15,6-3 0 0,-3-3 0 0,6-5 3 31,0-5 8-31,-3-6 3 0,2-2-4 16,1-6-3-16,-3-2-8 16,-3-6-1-16,0-2-1 15,-3-3 2-15,-3-2-3 16,0-1-2-16,-3 1-1 16,3 2 3-16,-6 8-2 0,6 3-1 15,1 5-2-15,-1 8-1 0,3 8 1 16,3 5 2-16,-1 8 2 15,1 6 1-15,6 2 5 32,-6 0 5-32,3 8-7 15,6-5-1-15,-3-6 1 0,0-2 1 0,3-5-12 32,-3-6-4-32,3-5-54 15,-3-3-66-15,-3-10 27 16</inkml:trace>
  <inkml:trace contextRef="#ctx0" brushRef="#br0" timeOffset="118">1737 14314 148 0,'0'-11'55'0,"0"-2"-30"0,-6 5-29 16,3 0 78-16,0 3-27 0,0 0-20 0,0-1-17 15,0 4-8-15,3-1-7 0,-6 3 1 31,6 5-31-31,0 1-12 0,6-1-33 16,0 3-28-16,9 0 46 16</inkml:trace>
  <inkml:trace contextRef="#ctx0" brushRef="#br0" timeOffset="119">1844 14327 164 0,'-3'3'63'0,"0"-1"-34"0,-3 4-19 16,3-1 20-16,-2 0-16 15,2 3-5-15,0 0-8 16,3 3-3-16,0-1 1 0,0 4 2 0,0-1 2 0,0 0-1 16,0 0 1-16,0-2 9 15,-9 5 4-15,0-3-3 32,-3-2 0-32,0 4-8 0,3-1-1 15,-6-6-15-15,9 0-8 0,-3-11-48 16,9 0-56-1,9 1 27-15</inkml:trace>
  <inkml:trace contextRef="#ctx0" brushRef="#br0" timeOffset="120">2196 14409 60 0,'-3'-13'24'0,"3"5"-12"0,0-3-12 0,0 6 5 0,0 0 19 15,-6 0 11-15,0 2-3 31,0 3-1-31,-3 3-11 0,-12 5-5 0,3 2-4 16,3 6 0-16,-6 3-6 16,4 4 4-16,5 4 1 0,0-1-5 15,9-5-3-15,0-2-1 16,6-3-1-16,12-6 4 16,-6-2 2-16,2-8 4 15,4-10 1 1,0-9-1-16,-6-2-1 15,0 0-3-15,-3-3-1 16,0 0-1-16,-3-2 0 16,-3-3-7-16,0-3-2 15,-3 3-3-15,3 5 2 16,-6 6 4-16,3 4 1 16,0 6-4-16,3 3 1 0,0 8 0 15,0 7 2-15,0 1 5 16,3 5 3-16,6 5 4 15,-6 5 4-15,3 1-6 16,6 5-2-16,-3 5 1 16,-3-6 2-16,9-7-4 15,-9-3-3-15,2-5-32 0,7-5-15 0,-9-3-59 16</inkml:trace>
  <inkml:trace contextRef="#ctx0" brushRef="#br0" timeOffset="121">2276 14401 144 0,'0'3'55'0,"3"8"-30"0,-3 4-18 0,0-4 15 16,0 0-4-16,0 4-1 16,3 9-7-1,-3-5-2 1,6-3-6-16,0-3-4 0,-6-3-83 15</inkml:trace>
  <inkml:trace contextRef="#ctx0" brushRef="#br0" timeOffset="122">2231 14277 208 0,'-9'-3'79'0,"9"3"-42"0,3 0-48 0,-3 0 13 0,6 0-4 15,0 6 1-15,0-1-10 16,3 0-5-16,3 0-67 16,-3 3-28-16</inkml:trace>
  <inkml:trace contextRef="#ctx0" brushRef="#br0" timeOffset="123">2395 14354 104 0,'-12'2'41'0,"-3"6"-22"0,3 8-16 0,6-8 10 16,0 5 3-16,0 1 2 16,3-1-7-16,1 0-4 15,4 5-2-15,1-4-1 16,6-6 9-16,3-8 6 0,-3-3-4 16,0-2 0-16,-3-3-9 15,0-3-4-15,0 1-1 0,-6 2-1 16,3 0 0-1,0 2 0-15,-3 4-7 16,3 4 0 0,0 9 3-16,6 8 2 0,0 7 2 15,3 6 0-15,-3 0 11 16,0-1 7-16,-6 4 8 16,-3-4 7-1,-6-4-7-15,0-3-1 16,-9-6-5-16,0-5-3 0,-6-2-7 15,3-3-4-15,0-5-17 0,3-9-5 16,-2-7-49-16,8-3-21 16,6 0-21-1</inkml:trace>
  <inkml:trace contextRef="#ctx0" brushRef="#br0" timeOffset="124">2511 14407 208 0,'-3'-3'79'0,"3"8"-42"0,9 8-45 0,-9-5 10 16,0 6-3-1,0 1 0-15,0-1 1 16,0 2 2-16,0-1-1 16,0-4 2-16,0 0 0 0,0-3-70 0,0-3-53 15,0-10 41-15</inkml:trace>
  <inkml:trace contextRef="#ctx0" brushRef="#br0" timeOffset="125">2466 14261 168 0,'-8'-18'63'0,"16"12"-34"0,-2-2-65 0,3 6-4 15,0-4-22-15,0-2-7 16</inkml:trace>
  <inkml:trace contextRef="#ctx0" brushRef="#br0" timeOffset="126">2621 14184 140 0,'0'16'55'0,"3"0"-30"0,3 16-12 15,-3-16 17-15,0 5-15 16,0 5-6-16,6 6-3 0,-6-3-2 16,3 3-33-1,0 2-13-15,0-7-32 0,-6-3-11 0</inkml:trace>
  <inkml:trace contextRef="#ctx0" brushRef="#br0" timeOffset="127">2559 14332 208 0,'29'-5'77'0,"-5"0"-42"0,24 0-41 31,-24 2 14-31,14-2-12 0,4-1 1 15,0-4-85-15,5-6-36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6T22:46:19.8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10003 5551 72 0,'-3'-5'30'0,"3"5"-16"0,0-6-3 15,0 4 10-15,0-4 4 16,0 1 4-16,-3 0 7 16,3-3 2-16,0 3-5 15,0-1-3-15,-3 4-16 0,0-1-4 0,3 3-3 16,-3 5 1-16,0 6 0 15,3 10-4-15,0 11-1 16,-3 8 8-16,0 5 4 16,0 5-1-16,0 5 0 15,0 1-6-15,0-1 0 0,3 14-1 32,0-21 1-32,0 0-4 0,0-9-1 31,0-10 5-31,0-5 5 0,0-3-7 15,-3-5-3-15,3-8-2 16,0 0 1-16,0-3-1 16,0 3-1-1,0-8-10-15,-3 8-4 0,0-3-26 16,3-5-9-16,0-2-41 16,3-3-51-1,3-3 40-15</inkml:trace>
  <inkml:trace contextRef="#ctx0" brushRef="#br0" timeOffset="0.9928">10214 5556 64 0,'6'-8'27'0,"-3"8"-14"0,0 0 0 15,-3 0 14-15,3 0 0 16,0 0 4-16,-3 0-4 16,3-2 1-16,-3 2-7 15,0 0-3-15,0 0-10 32,6 0-3-32,-6 0 1 0,0 5 6 0,3 6 4 15,0 10 3-15,-3 0 3 16,0 3 1-16,0 2 3 15,-3 9-10-15,-3-9-2 0,3-5-4 0,-3-2-1 16,3-3-3-16,0 2-1 31,0-2-3-31,0-3-2 16,0-2 1-16,3-3-1 16,0-3 0-16,3-2 0 15,3-6 0-15,3 0 0 16,6 1 2-16,3 4 1 15,0-4-4-15,3-1-1 16,3 6-2-16,2 2 3 0,1 0-2 16,0 6 1-16,-6-3 2 15,11 13 0-15,-2 3 2 16,-6 0 1-16,-6 2 3 16,-6-2 3-16,-6 2 5 15,-12 1 3-15,-6-6-3 31,-6 3 0-31,-9-8-8 0,-2 0-2 16,-1-3-2-16,-6-8 1 16,3 0-13-16,-2-2-6 15,2-3-11-15,3-3-4 16,6-2-18-16,0 0-7 16,7-11-38-1,8-11-44-15,6-2 45 0</inkml:trace>
  <inkml:trace contextRef="#ctx0" brushRef="#br0" timeOffset="1.5344">10244 5556 176 0,'-9'-5'66'0,"12"2"-36"0,-6 6-15 0,3-3 18 0,0 0-5 16,0 0 0-16</inkml:trace>
  <inkml:trace contextRef="#ctx0" brushRef="#br0" timeOffset="2.5916">10253 5554 415 0,'18'2'22'0,"6"1"-7"0,6-3-7 0,5 0-3 16,4-3-3-16,3 1 1 16,-1-1-2-16,-8 0 2 15,0 1 0-15,-6-1 1 16,-10 0 0-16,-2 1-13 15,-3 2-7-15,-3 0-29 16,0-3-13-16,0-2-56 16</inkml:trace>
  <inkml:trace contextRef="#ctx0" brushRef="#br0" timeOffset="3.5916">5672 6797 96 0,'-6'-2'35'0,"3"-1"-18"0,0 0-13 0,3 1 8 16,-3-1 6-16,0 0 6 0,0-2 2 0,0 2 17 15,-9 1-10 1,1 2-17-16,-7 5-7 0,-3 6-3 16,0 7-3-16,0 3-2 15,3 16 0-15,0 6 1 16,4-1 5-16,2 3 4 15,6 0-4 1,3-8 1-16,9-5-1 16,15-6 1-16,2-5-2 15,10-5-1-15,6-5-1 0,2-6 0 16,1-5-2 0,0-13-2-16,-3 0 5 0,-4-6 4 15,-5-2 1-15,-6-3 2 16,-9-13 0-16,-6-3 2 15,-9 1-3-15,-6-4-1 0,-9 6 0 16,0 6 4 0,-6-1 1-16,-3 5 0 0,-3 6-10 15,4 0-2-15,2 10-8 16,3 4 1-16,3 4-16 16,6-2-4-1,3 5-30-15,3 2-10 16,0 4-44-1,6-1-34-15,6 0 60 16</inkml:trace>
  <inkml:trace contextRef="#ctx0" brushRef="#br0" timeOffset="3.879">5514 7303 200 0,'-17'2'74'0,"20"1"-40"0,-3-3-22 0,0 0 19 16</inkml:trace>
  <inkml:trace contextRef="#ctx0" brushRef="#br0" timeOffset="4.6129">5508 7308 403 0,'15'0'38'15,"6"-3"-20"-15,6 3-8 0,0-2-6 16,3 2-2-16,-4 0 1 0,1 0-4 15,-3 0 0-15,-3 0 1 16,-3 2 2-16,0-2-8 16,-4 0-3-16,1-2-39 15,-3-4-17 1,3-4-48 0</inkml:trace>
  <inkml:trace contextRef="#ctx0" brushRef="#br0" timeOffset="4.8456">6143 6670 148 0,'2'-2'55'0,"1"9"-30"0,-3 9-7 15,0-5 18-15,0 2-5 16,0 6 2-16,0 7-6 0,-3 3 1 15,1 16-16-15,-1-8 0 0,0 0 1 16,-3 3-3-16,3-8 0 16,0-3-9-16,0-3 0 15,3-5-3-15,-3 3 0 16,3-5-11-16,0-3-5 16,0-6-175 15,6-15 65-31</inkml:trace>
  <inkml:trace contextRef="#ctx0" brushRef="#br0" timeOffset="5.8456">6586 6755 100 0,'-6'-8'38'0,"3"-3"-20"0,-3 1 7 0,3 10 22 0,0 0-8 16,-3-3-2-16,-3 8-6 15,-3 1-2-15,-5 2-16 16,-7 2-1-16,3 9 1 0,-3 7-5 16,3 19 0-16,0 3-2 15,9-1 1-15,4 1 0 16,8 0 1-16,6-6-4 15,14-8-1-15,7-5 8 0,3-10 4 16,3-11-1-16,8-19 0 16,1-7-8-16,0-9-4 15,-7-12 3-15,-5-4 1 16,-9-4 11-16,-9 2 6 16,-9 0-21-1,-6 0-9-15,-3 8-1 0,-6 2 4 16,-6 9-8-16,-3 7-4 15,3 6-30-15,1 5-10 16,2 13-35 0</inkml:trace>
  <inkml:trace contextRef="#ctx0" brushRef="#br0" timeOffset="6.8456">7062 6670 124 0,'-18'-8'46'0,"9"16"-24"0,-5-16-2 0,8 14 21 0,-3-4-9 31,-6-2-3-31,-6 16-6 0,-3 3-3 16,0 4-10-16,1 9-4 0,-1 24-2 15,6-6 6-15,9 3 4 16,6 5-3-16,12-10-1 16,15-6 0-16,3-8 1 15,8-10 1-15,10-8 2 16,2-21 4-16,-2-8 1 0,-3-9-8 15,-6-17-2-15,-10-1 1 16,-11-5 1-16,-12 0 1 16,-9 0 2-16,-6-3-5 15,-9 11-3-15,-2 0-19 16,-7 16-6-16,0 5-46 16,0 3-20-1,-2 13-49-15</inkml:trace>
  <inkml:trace contextRef="#ctx0" brushRef="#br0" timeOffset="7.8456">7982 6739 116 0,'0'-16'46'0,"3"24"-24"0,-6-3-8 0,6-5 17 16,-3 0-4-16,0 6 10 16,0 17-7-1,0 9-16-15,6 16-2 0,-9-1 1 16,3-4 4-16,-3-1 2 15,0-2-6-15,0-8 0 16,0-1-8-16,0-4-1 0,0-9-2 16,0-2-2-16,3-5-30 15,0-1-13-15,0-2-27 16</inkml:trace>
  <inkml:trace contextRef="#ctx0" brushRef="#br0" timeOffset="8.8456">8315 6744 112 0,'3'-2'44'0,"-9"-9"-24"0,9 14-17 0,0-1 12 15,-3-2 8-15,0 0 8 16,3 6 8-16,3 4 3 0,0 6-22 16,-6 11-5-16,3 15-3 0,-6 0 4 15,3-2 2-15,-3 0-5 16,0-3 0-16,0 0-8 15,3-11-1 1,0-2-2-16,0-3-2 16,0-8-17-16,0-2-9 15,3-1-35-15,0-10-16 0,3-2-17 16</inkml:trace>
  <inkml:trace contextRef="#ctx0" brushRef="#br0" timeOffset="9.8456">8619 6781 140 0,'-9'-5'52'0,"6"8"-28"0,0-3-17 0,0 2 13 15,-3 4 5-15,-3 2 7 0,-6 5-11 16,3 5-2-16,1 11-11 16,-4 6-3-16,3 7-1 15,9 0 4-15,3-2 3 16,6 0-2-16,6-6 0 0,8-5 1 15,7-8 1-15,9-7 1 16,0-6 0-16,-1-16 0 16,-2 0 0-16,0-5-2 15,-6-9 1-15,-6-4 0 16,-7-11 1-16,-5-3-6 0,-9 0-2 16,-6 3 0-16,-5 3 2 15,-7 5-5-15,-3 8-3 16,0 5-21-16,0 5-8 15,0 9-24-15,3 2-8 16,7 5-41 0,5-2-27-1,3-1 60-15</inkml:trace>
  <inkml:trace contextRef="#ctx0" brushRef="#br0" timeOffset="10.8456">9042 6691 164 0,'-3'14'63'15,"6"-12"-34"-15,0 14-23 0,0-8 15 0,-3 5 9 16,0 11 6 0,0 10-4-16,0 14-2 0,-3 5-16 15,0-5-4-15,3 5-3 0,0-8-3 16,0-3-3-16,3-8 0 0,-3-5-1 15,3-7-40-15,0-7-18 16</inkml:trace>
  <inkml:trace contextRef="#ctx0" brushRef="#br0" timeOffset="11.8456">9950 6784 144 0,'0'-11'55'0,"0"9"-30"0,0-1-10 16,0 3 20-16,0 0-10 15,0 0 8 1,3 21-7-16,-1 16-14 15,1 6 4-15,-3 4 1 0,0-7-5 0,0 2-2 32,0 1-3-32,0-9-2 15,0-5-3-15,0-5-2 0,0-6-6 16,0-2-4-16,3-5-54 0,0-3-22 16</inkml:trace>
  <inkml:trace contextRef="#ctx0" brushRef="#br0" timeOffset="12.8456">10229 6816 160 0,'-15'10'60'0,"9"-2"-32"0,-5 11-24 16,8-9 13-16,-3 17 9 15,0 5 6-15,3 2-8 0,3 0-1 16,6 9-14 15,6-6-3-31,2-6-2 0,10-4 4 0,6-6 3 16,3-10 2-16,3-6 3 0,-4-16-5 15,4-2-1-15,-6-5-2 16,-6-6 2-16,-10-13-1 16,-8 0 0-16,-6-3-1 15,-12 3 0-15,-5 3 4 16,-7 7 3-16,0 6-13 0,-6 2-3 16,0 6-16-16,10 8-4 15,5 2-40-15,0 6-15 16,12 2-45 15</inkml:trace>
  <inkml:trace contextRef="#ctx0" brushRef="#br0" timeOffset="13.8456">10688 6821 184 0,'-9'24'71'0,"6"-3"-38"0,12 40-23 15,-9-40 20-15,0 5-3 16,3 1 4-1,0 2-11-15,0-3-4 16,0-2-9-16,0 0-7 0,0-3-1 16,0-2-17-16,-3-3-5 15,0-6-31-15,0-2-13 16,0 0-24 0</inkml:trace>
  <inkml:trace contextRef="#ctx0" brushRef="#br0" timeOffset="14.8456">11098 6821 180 0,'-14'0'68'0,"14"0"-36"0,-15 5-31 31,9 1 16-31,-6 4 2 16,-6 3 3-16,0 19-3 0,3 3-1 0,6 2-2 16,6-3 7-1,6 0-13-15,12 3 4 0,6-5 0 16,0-5 1-16,12-6-1 15,2-13-1 1,-2-6-7-16,3-10 3 0,-3-7 1 0,-10-4 14 31,4 0-12-31,-12-15 18 16,-3 2-17-16,-18-10 4 16,-6 2 2-16,-12 6 0 0,-8 2-13 15,-4 6-5-15,3 5-1 16,-3 5-14-16,4 8-6 0,8-3-33 15</inkml:trace>
  <inkml:trace contextRef="#ctx0" brushRef="#br0" timeOffset="15.8456">12105 6750 176 0,'-3'-3'68'0,"-9"3"-36"0,18 5-20 0,-9 0 21 15,0 6 1-15,6 10 4 16,-6 14-10-16,6 15-2 0,-6-2-15 16,6 10-4-16,-6-8-1 0,6-5-3 15,-6-5-2-15,6-3 0 16,-6-11-1-16,6-5-9 16,-6-5-2-16,0-3-32 15,3-5-14-15,6-8-52 31,0-10-25-31,6-11 66 16</inkml:trace>
  <inkml:trace contextRef="#ctx0" brushRef="#br0" timeOffset="16.8456">12304 6673 168 0,'-6'-5'63'0,"6"5"-34"0,0 5-32 0,0 3 13 15,0 8 10-15,0 2 29 16,0 3-25-16,0 16 10 0,0 16-9 16,0 3-3-16,-3 10-10 15,0-8-5-15,0-2-4 16,0-6-3-16,3-8 3 0,0-5-4 31,0-8 0-31,0-7-41 16,0-4-17-16</inkml:trace>
  <inkml:trace contextRef="#ctx0" brushRef="#br0" timeOffset="17.8456">12614 6839 176 0,'-12'-2'66'0,"12"2"-36"0,-21 10-31 0,12-2 12 16,0 3 6-16,-3 7 17 16,0 4-18-16,0 12 10 15,6 6-16-15,0 7 2 0,0 1-8 16,6-3-2-16,3-5 10 16,6-11 12-1,3 0-12-15,9-11 6 0,3-10-5 0,3-10 4 31,2 2-9-31,7-19 0 16,-3-2-5-16,-3-11 3 16,-7 3-4-16,-11-13 6 15,-3 7-5-15,-15-7 1 16,-3 8-2-16,-14 2-2 0,-4 5-13 0,0 9-4 0,-9 5-20 16,7 5-66-1,2 2 55-15,6 6-35 0,6 0-1 16,9-5-5-16</inkml:trace>
  <inkml:trace contextRef="#ctx0" brushRef="#br0" timeOffset="18.8456">12974 6697 160 0,'3'-19'60'0,"-3"19"-32"0,-3 19-22 0,0-9 43 0,6 3-28 0,-3 14 42 16,0 5-37-16,0 18 14 15,0 0-23-15,-3 8-3 16,3-5-9-16,-3 0-1 16,6-5-2-16,-3-6-24 15,0-7 13-15</inkml:trace>
  <inkml:trace contextRef="#ctx0" brushRef="#br0" timeOffset="19.8456">8128 7908 148 0,'-6'-10'55'0,"3"2"-30"0,-6 3-10 15,6 5 20-15,-3-8-2 0,-3 0 1 0,-3 2-6 16,-9 9-3-16,-2 5-13 16,-4 8-8-16,-6 8 0 0,-3 13-5 15,-2 10 0-15,-1 20 1 16,6 9 2-16,9 6-3 0,12-8 0 16,15-2 1-16,12-6 2 15,9-11 1-15,6-12 1 31,12-14 6-31,2-13 4 0,7-16 4 16,5-13 3-16,1-19-2 16,-6-11-2-16,-10-12 4 15,-5-6 1-15,-15-5 2 16,-9 2 0-16,-15 6 0 16,-9-3 0-16,-9 8-2 15,-9 6-2-15,0 10-10 0,-2 8-6 16,-4 5-21-16,6 13-6 15,6 3-27-15,1 8-8 16,11 6-48-16,3 2-20 16</inkml:trace>
  <inkml:trace contextRef="#ctx0" brushRef="#br0" timeOffset="20.8456">8705 8149 204 0,'-12'3'77'0,"9"5"-42"0,-8 13-21 0,2-8 20 16,-6 8-8-16,-6 8-1 15,-3 6-8-15,-6-1 0 16,-2 6-10-16,5-3-4 0,3-5 0 16,6-6-13-16,3-5-3 15,3-2-36-15,0-6-13 0,6-5-45 31</inkml:trace>
  <inkml:trace contextRef="#ctx0" brushRef="#br0" timeOffset="21.8456">8360 8229 196 0,'-3'-3'74'0,"3"0"-40"0,9 6-31 0,-3 2 17 0,6 8 16 16,6 11 12-16,3 0-14 15,5 5-5-15,4 0-17 16,3 8-5-16,0-5-1 0,-1 0-3 16,-5-6 0-16,0-2-3 15,0-5-1-15,-3-6-56 16,-4-5-25 0,-2-3-40-1</inkml:trace>
  <inkml:trace contextRef="#ctx0" brushRef="#br0" timeOffset="22.8456">9095 7789 140 0,'-3'-5'52'0,"3"8"-28"0,0-3 0 0,0 0 24 0,0 0-15 15,3 2-6-15,-3 9-1 16,0 13 0-16,-3 2-13 15,-6 9 5-15,-3 7 3 0,-2 0-7 16,-1 1-3-16,3-4-4 16,0-2-2-16,3-8 1 15,3-5 3-15,0-3-2 0,0-2-2 16,3-6 0-16,0-2 1 16,3-3-3-16,3-3 0 15,6 0-3-15,3-5-3 16,9-2 2-16,3-1 2 15,8 0 0-15,4 1-1 16,-3-1 1 0,0 0-1-16,-4 1 0 15,-5 2 0-15,0 0-38 16,0-3-16-16,-6 3-11 16,-4-3-49-1,1-2-28-15,-3-3 71 16</inkml:trace>
  <inkml:trace contextRef="#ctx0" brushRef="#br0" timeOffset="23.8456">9321 7882 160 0,'-8'-13'63'0,"8"-1"-34"0,3 22-16 0,-1-10 17 16,-2 7-4-16,0 3 2 15,0 3-7-15,0 10-3 16,0 11-10-16,0 7 8 0,3 14 6 16,3 13 0-16,-6 0-1 15,0 3-7-15,0-8-1 16,3-5-8 0,0-6-3-16,-3-5 1 15,3-11 0-15,0-5 1 16,-3-7 0-16,0-4-5 15,0-5-1-15,0-2-41 16,0-6-19-16,9-2-70 16</inkml:trace>
  <inkml:trace contextRef="#ctx0" brushRef="#br0" timeOffset="24.8456">9670 7898 152 0,'-12'-11'57'0,"21"22"-30"0,-24-1-16 0,18 1 15 15,0 10 19-15,0 11 8 16,0 8-10-16,-3 7-3 16,-6 11-23-16,3 6-4 0,0-9 1 15,0 1-8-15,0-6-1 0,-3-7-3 16,0-6 1-16,0-8 0 16,0-5 1-16,0-6-38 0,3-2-14 15,0-5-38-15,-3-6-16 16,-3-8 6-1</inkml:trace>
  <inkml:trace contextRef="#ctx0" brushRef="#br0" timeOffset="25.8456">9619 7908 160 0,'-15'-5'63'0,"15"2"-34"0,0 3-5 15,0 0 24-15,0 0-17 16,0 0-1 0,3-2-13-16,9-3-10 0,3-1-5 15,6-4-1-15,3-4-8 0,8 9 0 32,4 2 12-32,6 11 8 0,-6 6-8 31,2 2-3-31,-2 15 1 15,-6 4-2-15,-6 15 8 16,-4 0-5-16,-8 11 12 16,-6-3-9-16,-15 0 5 0,-6-2-4 15,-11-11-3-15,-7-3 0 0,-3-7-1 16,-3-11-2-16,-8-11-13 0,2-5-4 16,3-8-13-16,7 0-5 15,5-3-15-15,6 0-8 16,9 1-42-1</inkml:trace>
  <inkml:trace contextRef="#ctx0" brushRef="#br0" timeOffset="26.8456">10155 8528 104 0,'-3'0'41'0,"3"0"-22"0,-6 0 15 0,3 0 54 16,6 0-47-16,-3 0 25 16,0 0-39-16,0 0 9 15,0 0-21-15,0-3 11 32,0 0-15-32,0-2 8 15,9 2-11-15,-3-7 4 16,0-1-7-16,3-10 0 15,0 2-3-15,0-15-2 0,3 2 1 0,-1-15 1 16,4 7-1-16,0-13-3 31,3 5 1-31,-3-15-1 16,3 10 0-16,-3-5 4 0,0 10-1 16,-4 3-1-16,1 11 1 0,-6 2-6 15,3 11 3-15,-3 2-1 16,0 11 1-16,3 14 2 15,0 7 0-15,3 19 8 16,0 2-4-16,3 16-1 16,0 3-2-16,2 11-8 15,1-6 4-15,3 6 8 16,0-12-3-16,-3-1 4 16,0-6-3-16,-3-6-30 15,-4-4 14-15,-2-9-67 16,-3-5 44-16,-6-7-111 15,3-6 82-15</inkml:trace>
  <inkml:trace contextRef="#ctx0" brushRef="#br0" timeOffset="27.8456">10206 8284 264 0,'0'0'101'0,"0"0"-54"0,14-16-39 0,-2 8 39 16,6 6-28-16,9-9 14 16,6 6-20-16,11-6-1 15,1 3-7-15,6-2-29 32,-7 2 12-32,-2-3-147 0,-6 6 88 0</inkml:trace>
  <inkml:trace contextRef="#ctx0" brushRef="#br0" timeOffset="28.8456">10753 7879 220 0,'-12'-2'85'0,"12"2"-46"0,3 10-30 0,-3-4 39 16,0 1-28-16,0 17 27 16,6 3-28-16,0 15 19 15,0 0-22-15,0 14 1 16,0 0-11-16,-3 7-5 15,3-7-2-15,-6-6-1 16,3-8 0-16,-3-5-73 16,0-5 41-16,0-8-136 15,0-6 95-15</inkml:trace>
  <inkml:trace contextRef="#ctx0" brushRef="#br0" timeOffset="29.8456">10768 7940 116 0,'-18'-16'44'0,"18"16"-24"0,-9-8 12 16,3 3 53-1,3 5-46-15,-6-8 33 16,3 3-43-16,-2-6 9 16,5 6-22-16,0-8-5 15,3 2-7-15,6-2-3 16,2 2 0-16,7-2-4 0,6 5 2 0,9-2-1 15,0 4 0-15,8 4 2 16,4 4 0-16,3 14 0 16,-4 5 0-16,-5 16 0 15,-3 3 0-15,0 13 11 16,-4-3-6-16,-2 8 15 16,0-2-11-16,-12 0 14 15,-6-11-14-15,-15-3 9 0,0-8-10 0,-18-5 2 16,3-5-6-16,-17-5-2 15,2-3-1-15,-12-3-19 16,7-3 10-16,-10-2-58 16,12 3 36-16,-2-6-141 15,11 1 96-15</inkml:trace>
  <inkml:trace contextRef="#ctx0" brushRef="#br0" timeOffset="30.8456">7518 7636 156 0,'-3'-11'57'0,"9"14"-30"0,9 13-23 0,-12 2 15 15,2 27 0-15,-2 32 3 16,0 18-10-16,-9 35-2 16,1 18-6-16,5 11-5 0,5-19 0 15,7-10-19-15,0-24-9 16,0-22-23-1,-3-20-42-15,3-22 19 16</inkml:trace>
  <inkml:trace contextRef="#ctx0" brushRef="#br0" timeOffset="31.8456">7583 7686 180 0,'27'-24'68'0,"18"16"-36"0,32 0-40 0,-26 6 12 0,35-9-4 15,24 3 2-15,27 0-3 16,27-5 0-16,20 3 1 16,28-4-3-16,14 4 2 0,6-3 1 0,18 5 0 15,-6-6 0-15,0 4 2 16,-9 2 12-16,-6-5 6 15,-35-1 20 1,-7 6-21-16,-5-2 15 16,-21 5-20-16,2 2 6 15,-23 3-12-15,-24 3-5 0,-20 4-1 16,-16 9-2-16,-17 3 0 16,-19 13-3-16,-17 13 2 0,-9 23 5 15,-12 28 5-15,-15 17 1 16,-6 22 4-16,-3 6-9 15,3 15-3-15,3-27-7 0,0-10-1 32,4-31-37-32,-10 2-14 0,-6-19-9 15,6-15-2 1</inkml:trace>
  <inkml:trace contextRef="#ctx0" brushRef="#br0" timeOffset="32.8456">7467 9210 192 0,'3'5'71'0,"21"-5"-38"0,26-21-39 0,-17 16 12 0,30-11 2 15,29-5 7 1,33-3-1-16,33 0 2 15,32-2-9-15,28 2 0 0,20 6 0 0,15 2-1 16,12 5 1 0,11 3 9-16,-8 3 5 0,0 2-3 15,6-2 2-15,-18 5-9 0,-9 0-4 16,-18 0-4-16,-23 3-3 16,-19 2-50-16,-35 0-21 15,-18 3-47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6T22:46:30.6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20228 3223 104 0,'0'-8'41'0,"-9"5"-22"0,3-8-11 16,6 9 11-16,-3-1-7 15,-3-2-2-15,-3-8-8 16,3 2-1-16,-6 0-1 0,-12-2-3 0,-3 3 0 15,-5-6 4 1,-7 5 1-16,-6-2 6 0,-5 2 3 16,-7 1-4-16,1-1 1 15,-10 3-10-15,-2 3-3 16,-10 2 14 0,4-2 7-16,2 5-7 15,-14 0-5-15,0 0-2 0,-9 3-2 16,5-1 0-16,-11 6 0 15,3 0 0-15,3 0 0 0,-16 0-3 16,7 0 2-16,-3-3-8 16,6 17-4-16,0-9 15 31,2 0 8-31,-2 0-4 0,6-2-1 0,3 2-1 16,5-2 2-16,10 4-5 15,0 7-3-15,-7-1 1 16,1 5 2-16,3 19 0 15,2-2-1-15,4-4 1 16,-4 6 1-16,1 3-3 16,9 2-2-1,-16 16 2-15,13 0 0 16,8 1 1-16,4-1 2 16,8 5-1-16,6 1 2 15,4 4-2-15,2 17 2 16,-3-3-2-16,1 5 2 0,2 3-4 15,3 13 0-15,4-16 1 16,2 6 0-16,3-6 0 16,0 6 2-16,6 7-1 15,1-5-1-15,2 3 3 0,-9 3 0 16,15 10-4-16,-12-3 1 16,9-7 0-16,-3 15 0 15,7-8 0-15,-7-4 0 16,6-1 0-16,-6 10 0 0,3-7 0 15,0 3 0-15,0 2 0 32,3 5 0-32,-5 6-3 15,5-6 2-15,3 6 1 16,3 5 0-16,3-3 2 16,9-2 3-16,-9 2-2 15,9 3-2-15,-12-3-3 0,12 3-1 0,-12 5 2 16,0-7 0-16,3 4 1 15,-3-2 2-15,-6 3-3 16,3 7 0-16,0 1 3 16,3-17 1-16,3 4-4 15,-3-1-1 1,0 0 3-16,0 0 1 0,3-2-3 16,0 18 1-16,-3-2 0 0,0 2 0 15,-3-8 0-15,1-5 2 16,2 5-1-16,0-15-1 15,-3 2 1-15,3 8 1 16,0-8-1-16,3 5-1 31,-3 0 1-31,6 3-1 0,0-5 0 16,3-3 2-16,0-5-1 16,3 5-1-16,3 2 1 15,0-2 1-15,0-2-1 16,0-9 2-16,-1 8-2 15,-2 1 2-15,0-4-4 16,0 9 0-16,-3-6 1 0,0 9 0 16,0-14 2-16,9 8 1 15,-12 0-1-15,0 5 1 16,6-5-2-16,-9-5-1 16,0 15 1-16,9-23-1 0,0 2 0 15,0-4 0-15,15 12 2 16,-3-8 3-16,-6-2-2 15,2 0 0 1,1 2 1-16,3-10 0 0,3 3-2 0,-3-4-2 16,6-4 1-16,5 5-1 15,-5 0-3-15,0 0 2 32,0-3 3-32,-3 5 3 15,3-10-4-15,-4 11-1 0,1-4 0 16,0 9 0-16,0-11-3 15,3 1 0-15,3-7-1 0,5-4 3 16,-5-3 2-16,3-3 2 16,-6 3-4-16,8 0 1 15,4-5 0-15,-3 2 0 16,3-2-3-16,-1 5 2 16,7-11 3-16,12 6 1 15,-4 13-1-15,7-14 1 16,8-12 0-16,-2 5 1 0,2-11-5 15,16-8 1 1,2-5-2-16,0-8 0 0,-8-11 2 31,2 11 2-31,0-5-3 0,10 0 0 16,-4-9 1-16,3 4 0 16,-5-6 0-16,-1-3 2 15,12 3-3-15,1-15-2 16,2 15 2-16,-3-13 2 15,15-3 0-15,-8-8-1 16,-1 3 1-16,-3 5-1 0,0-2-3 16,9-3 2-16,-8 5 1 15,-1 0 2-15,-6-7-3 16,1 7 0-16,8-5 1 16,-6-3 2-16,6 0-1 15,-5-10 2-15,-1 5-4 16,9 0 0-16,-6-5 3 0,1 5 1 15,-4-3-1-15,0-2-2 32,3 0-2-32,-8-3 1 0,2 2-1 15,-3 4 0-15,-2-4 4 16,11 1 3-16,-6 0-2 0,0-3-2 0,-8 3 0 31,5-3 1-31,3 2-1 16,1-7-1-16,-7 13 1 0,-3-8-1 15,1-5 2-15,-4 0 1 16,10 5-4-16,-7-3-1 0,6-2 1 16,-2 0 0-16,-7 7 9 15,9-2 7-15,-5 3-9 16,-10-3-6-16,6 3-5 16,-5-3 0-16,-1 3 1 15,1-3 2-15,-1 3 3 16,7-3 4-16,-1 2-4 15,-6 1-3-15,-2 2-2 16,11-10 3-16,-8-5 0 16,5 4 3-1,-5 1-1-15,-4 0-1 16,0 0 1-16,1-1-1 16,2-4 0-16,1 5 0 15,-13-1 0-15,1-4 2 0,2 2-3 16,1-8-2-16,-4-2 8 15,1-6 6-15,-1 6-3 16,4-9-2-16,-1 9-3 0,-2-14-3 16,3 3 1-16,2-8-1 15,-2 0 0-15,-1 5 2 16,1 1-1-16,-7-6 2 16,-11 0-9-16,5 5-1 15,1-2 2-15,-6-9 2 16,-10 4 6-1,4-3 3-15,-6-1-7 16,-6 4-1-16,-4-14 2 16,1 5 2-16,0 9 0 15,-3-4-2-15,0-7-2 0,-3-3 1 16,2 0 1-16,4 1 2 16,-6-9-1-1,0 0-1-15,-3-10 1 16,3-1-1-16,-6 9 0 0,-4-3 0 0,4 5 2 15,-3 8 3-15,0-16-7 16,0 6 0-16,-6-1 2 16,3-4 2-16,-3 7-5 15,6-3-2 1,3-10 2-16,-15 3 1 0,6 8 2 0,-6-9 2 16,-3 9-3-16,6 5 0 15,-6-14 1-15,0 1 0 16,6 8 0-16,-3-6 0 15,3 5-3-15,0 4 2 16,3-14 1 0,-3 5 2-1,0 3-1-15,6-3-1 0,0 11 3 0,-9 8 0 16,3-19-1-16,-3-2-2 16,-3 2 1-1,6 0-1-15,-3 8 0 16,-3-5 0-16,6 16 2 0,-3-40-1 31,-6-5-3-31,0 13 4 0,6 11 0 16,-3-9-3-16,3 6 1 15,0 0 0-15,-3 0 0 16,6 3-5 0,-8 5 1-16,8-8-5 15,-3 2-1-15,3-2 9 16,-6 0 5-16,3 8-6 0,0-3-3 0,-3-5 9 0,-3 3 4 31,9-3-3-31,0 8-1 0,-6 0-9 16,6-5-4-1,0-1 11-15,-15 6 5 16,15-8-7-16,0 5-2 16,0 6 1-16,0-11 2 15,-12 0 0-15,3 5 2 16,0-5 0-16,-3 11 1 15,0-14-5-15,3 11-1 16,0 0 5-16,7-6 3 0,-4 6-6 16,6 0-1-16,0-10 0 15,-3 2 0-15,3 2 3 16,0-10 1-16,0 14-4 0,-3-4-1 16,-3-2 1-16,6 0 2 15,-3-8 0-15,-3 8-1 16,3 11 1-16,0-9-1 0,-3 4 0 15,-3-1 2 1,9 5-3-16,-3-7 0 0,-3 10 1 31,6-15 0-31,0 2-3 0,0-3 2 16,0 6-8-16,0 4-4 16,0-4 7-1,0-6 2-15,-3 3 10 16,3-2 6-16,-3 4-11 0,-3 9-2 15,3-8 0-15,-3 2 2 16,-6 3-7-16,3-6-1 0,0 4 10 16,6 4 5-16,-6-7-10 15,6-1-3 1,-2 6 0-16,2-8 2 16,0 0 8-16,-3 6 5 15,6-4-1-15,-3 6 0 16,-3 5-5-16,6-10-3 15,0 5 0-15,0-3-1 16,0-2-3-16,0-1 0 16,0-7-3-16,-3 10 1 0,-3 3-2 0,6-10 0 15,-3 4 8-15,-9 6 4 16,6 5-2-16,6-10-2 31,6-6 0-31,-6 6-1 0,3 5-3 0,-3 5 2 16,6-8 1-1,-3 6 0-15,0 2 0 0,-3-10 2 16,6-1-1-16,-3 9-1 16,-3-8-2-16,6 10 1 0,-3 0 1 15,-3-10 2-15,6 4-1 16,-3 7 2-16,0-14-4 16,-3 16 0-16,0-1 1 15,0-7 0-15,-3 6 2 16,0 1 1-16,-3 9-4 15,-3-8 1-15,6 3 2 16,-15 2 1-16,9-8 1 16,-12 5 2-1,0 4-5-15,6 1-1 16,0-9-2-16,1 12 0 16,-1 6 2-16,0-1 2 15,-3-4-1-15,0-6-1 0,-3 8 1 16,-8 3-1-16,5-3-3 15,-3 0 2-15,-3 8-1 16,-3 8 0-16,4-5-7 0,-4 2-4 16,-9-13 7-16,1 5 2 15,5 3 4-15,-3 3 2 16,-6 2 3-16,-5-2 2 16,2-6-8-16,-2 9-4 15,5 10 5-15,-12-8 4 16,4 5-7-1,-4-5 1-15,-11-3 0 16,-7 6 1-16,4-1 1 16,-12 6 0-16,2 3 2 15,-8-1 3-15,3 3-7 0,-4 6-3 0,-8 2 3 16,3-8 2-16,-12-5 5 31,3 21 2-31,-15 0-8 0,-9 3-4 16,3 2 3-1,-12 1 0-15,3 10-1 16,-6-3 2-16,-3-2 3 0,-6-9 3 0,-6 14 0 16,-8 0 0-16,-10-8-3 15,-12 3 1-15,13-11-4 16,11 13-2-16,-3-5-9 0,21-5-3 16,-5-3-56-1</inkml:trace>
  <inkml:trace contextRef="#ctx0" brushRef="#br0" timeOffset="1">16245 1982 88 0,'-9'0'33'0,"9"0"-18"0,0 8-18 0,0-8 6 16,3 21 3-16,0 19 17 15,3 7-12-15,3 27 10 16,0 6-12-16,0-4 0 16,0-4-6-16,0-11 3 15,0-8-4-15,-1 2 1 16,1-7-1-16,-3-3 3 16,0-8-3-16,0-3-1 15,0-2 0-15,-6-19-4 16,3-5 2-16,-6-13-6 15,0-1 4-15,-6-9-5 16,3-9 4-16,-9-24 0 16,4-2 2-16,-7-8-3 15,6 10 3-15,-3-10 1 16,3 10 1-16,-3-18-3 16,6 13 2-16,0-10 1 15,3 10 0-15,0-5 2 16,3 18-1-16,0-2 2 0,6 12-2 0,0 12 13 15,6 13-8-15,3 15 4 16,3 11-6-16,0 16 0 31,3 6-2-31,0 2 3 0,2-3-3 0,-2 0 4 32,0-5-4-32,-3-7 1 0,0-4-1 0,0-10-2 15,0-3 1-15,3-13 3 16,-1 0-2-16,4-16 1 15,0 3-1-15,-3-13 1 16,0 4-2-16,-3-15-1 16,-3 8 1-16,-3-24-1 15,-1 14 0-15,-2-6 0 16,0 13 0-16,-3-3-3 16,0 12 2-16,0 4-1 15,0 11 0-15,3 14 8 16,3 9-3-16,3 22 6 15,3 3-6-15,3 21 3 16,0 2-3-16,0 12 3 16,2-7-4-16,1 4-1 0,0-11 0 0,0-6-1 15,0-7 0-15,0-16-31 16,-4-6 17-16</inkml:trace>
  <inkml:trace contextRef="#ctx0" brushRef="#br0" timeOffset="2">16849 1892 144 0,'-9'-24'55'0,"9"24"-30"0,-3-3-25 16,3 3 13-16,3 3-9 0,0 13 7 15,6 5-7-15,9 27 8 16,3 10-8-16,3 24 3 15,-1-3-4-15,1 6-2 16,0-11 0-16,-3-5 1 16,0-16-1-16,-3-14-20 15,-3-7 10-15,-4-11-76 16,1-7 47-16</inkml:trace>
  <inkml:trace contextRef="#ctx0" brushRef="#br0" timeOffset="3">16805 1900 120 0,'-12'-3'46'0,"12"3"-24"0,0-5-10 16,0 5 24-1,6-6-19-15,3-1 7 16,2-4-15-16,10-5-3 15,3 3-3-15,9-11-3 16,0 8 1-16,2-2 1 16,1-1-1-16,-3-2-27 0,-1 8 14 0,-5-14-76 15,0 9 48-15</inkml:trace>
  <inkml:trace contextRef="#ctx0" brushRef="#br0" timeOffset="4">17010 2230 156 0,'-21'3'60'0,"21"-3"-32"0,9 0-35 0,-6-8 8 16,6 3-2-16,9-11 2 16,3 3 0-16,2-11 2 15,4 5-2-15,3-4-20 16,0 7 10-16,-3 0-65 15,-1 5 41-15</inkml:trace>
  <inkml:trace contextRef="#ctx0" brushRef="#br0" timeOffset="5">17049 2477 140 0,'-21'26'55'0,"21"-26"-30"0,3 13-25 0,-3-10 15 15,6 2-10-15,6-10 4 16,3 2-5-16,5-10 2 15,4 2-3-15,9-2-19 16,3 5 8-16,8-5-67 16,1 2 41-16</inkml:trace>
  <inkml:trace contextRef="#ctx0" brushRef="#br0" timeOffset="6">17456 1630 100 0,'-3'13'38'0,"3"-13"-20"0,6 45-12 16,0-13 14-1,0 2-12-15,3 30 7 16,0 2-8-16,0 5 7 0,3-2-8 0,-3 0 1 31,3-14-4-31,-3-4 0 16,3-6-1-16,-3-19 3 15,0-2-3-15,-6-16 4 0,2-3-4 0,-8-18-1 16,3-3 0-16,-5-24-4 16,2 1 2-16,-6-14 1 31,0 3 0-31,-6-11 0 0,6 8 0 15,-3-11 0-15,6 17 0 0,-3-4 0 16,3 17 0-16,3-3-3 31,3 16 2-31,3 10 5 16,6 9-2-16,3 15 6 16,0 5-5-16,3 11 6 0,0-2-6 0,-3-1 1 15,-1-2-2-15,1-5 5 16,0-4-4-16,-3-9 6 15,3-6-6-15,0-13 1 16,0-9-2-16,0-17 3 16,0 2-3-16,-3-24-1 0,3 16 0 31,-4-11-4-31,1 17 2 0,0 7 1 16,0 16 0-16,0 8 6 15,6 16-3-15,6 26 8 0,3 17 0 16,0 7 1-16,-1 0-4 15,-2 3 0 1,0-3-5-16,0-5 0 16,-3-3-1-16,0-5-24 0,-1-8 13 0,1-8-59 15,0-2 38-15,0-19-70 16,-3-3 56-16</inkml:trace>
  <inkml:trace contextRef="#ctx0" brushRef="#br0" timeOffset="7">18177 1397 112 0,'-9'-8'44'0,"9"-5"-24"0,-3 21-19 0,0-3 11 16,0 8-4-16,-3 14 1 16,0 12 1-16,3 20 4 15,3 12-6-15,3 1 9 16,6-1-9-16,6 3 9 15,3-10-10-15,8-6 16 16,4-13-13-16,6-14 24 16,3-9-19-16,-1-22 11 31,1-14-16-31,0-31-1 0,-7-15-5 0,-8-4-3 16,-12-13 4-16,-12 3 1 15,-18-2-2-15,-11 9-3 0,-16 4 0 16,-3 15-1-16,1 11 0 15,2 16-7-15,6 8 0 16,7 13-28-16,8 8-12 16,12 10-52-1,12 9-31-15,6-9 64 16</inkml:trace>
  <inkml:trace contextRef="#ctx0" brushRef="#br0" timeOffset="8">18680 1278 140 0,'-3'-5'55'0,"3"5"-30"0,3 18-32 0,0 1 17 16,3 2-8-16,6 24 13 15,3 0-8-15,-4 21 10 16,4 0-10-16,-3 3 5 16,3-3-7-16,-3-10 0 15,0-1-3-15,0-15-24 16,-3-6 13-16,-6-10-77 16,3-3 48-16</inkml:trace>
  <inkml:trace contextRef="#ctx0" brushRef="#br0" timeOffset="9">18692 1402 124 0,'-30'-5'46'0,"30"5"-24"0,-6-16-6 0,3 6 27 16,6 4-23-16,3-10 12 15,6-2-19-15,9-17-1 16,2 4-7-16,10-1-3 16,3 6-1-16,3 12-1 15,-7 14 0-15,-2 8 2 16,-6 11-1-16,-6 2 4 15,-3 8-3-15,-12 11 4 16,0-6-4-16,-15 3 1 0,0-2-1 0,-12-4-2 16,3-4 1-16,-6-1 12 15,7-7-7-15,2-6 6 16,6 0-7-16,6-8 2 31,6 3-4-31,9-8 5 16,3 0-5-16,11 6 3 15,7 2-3-15,3 10 7 16,3 3-6-16,-1 3 5 16,1 3-5-16,0 7-2 15,-3-8-1-15,-1 6 1 0,-5 0-1 0,-6-11-42 16,-3 0 22-16,-3-7-118 16,-3-1 76-16</inkml:trace>
  <inkml:trace contextRef="#ctx0" brushRef="#br0" timeOffset="10">19355 1246 176 0,'-23'-13'66'0,"26"13"-36"0,0 5-35 0,-3-5 10 16,6 6 6-16,5 15 7 31,4 10-5-31,0 9 0 0,0 13-7 16,0-8-2-1,0 8-2-15,0-5 1 16,3-3-2-16,-6-6-18 16,-1-7 9-16,-2-8-72 15,0-3 45-15,-9-8-60 16,3-7 54-16</inkml:trace>
  <inkml:trace contextRef="#ctx0" brushRef="#br0" timeOffset="11">19189 1265 196 0,'-39'-6'74'0,"33"12"-40"0,0-6-22 0,6 0 19 16,0 0-3-16,0 0 3 15,0 0-15-15,6 0-2 16,3-6-9-16,12 1 4 16,3-3-6-16,2-5-1 15,7 0-1-15,0-8-1 16,0 7 0-16,-1-4 0 0,1 5 0 0,0-6-9 16,-3 6-4-16,-3 0-35 15,-7 5-14-15,-5 2-43 16,-6 6-18-1</inkml:trace>
  <inkml:trace contextRef="#ctx0" brushRef="#br0" timeOffset="12">19305 1852 180 0,'-9'0'68'0,"9"0"-36"0,6-5-31 0,-3 2 36 16,6 1-22-16,6-9 30 16,6 6-25-16,8-14 6 15,7 6-16-15,6-6-6 16,5 3-2-16,-2 1 0 0,0 4-1 15,-13 6-31 1,1-3 16-16,-9 3-102 16,-3-1 64-16,-3-2-70 15,-4 8 70-15,-5-10 16 0</inkml:trace>
  <inkml:trace contextRef="#ctx0" brushRef="#br0" timeOffset="13">19742 1056 232 0,'-11'-11'88'0,"11"8"-48"0,0 3-42 0,2-5 17 0,4 5-5 16,3-8 2-16,3 3 2 16,6 0 2-16,6-3-9 15,0 0-2-15,6 2-1 0,2-1-2 0,4-7 1 0,9-4-2 16,-4-1 2-16,-2 1-2 31,0 2 2-31,-7 3-9 0,-5-1-1 0,-6 9-1 16,-3 5 0-16,-6 5 5 15,-6 3 1-15,-6 11 2 16,-3 7 2-16,-3 1-1 0,-6 12-1 16,-6 14-2-16,-6 6 1 31,0 4 3-31,1-2 1 0,2 5-1 0,3-8-2 15,3-7 1-15,6 2 1 16,3-9-3-16,3-12 0 16,6-5 3-16,6-6 1 15,9-8-1-15,6-8-2 16,3-5 3-16,2 0 0 31,1 0-4-31,6 0-1 0,-6 3-2 16,-4 2 3-16,-5 3-24 15,-3 3-9-15,-6-16-59 16</inkml:trace>
  <inkml:trace contextRef="#ctx0" brushRef="#br0" timeOffset="14">19909 1365 248 0,'-6'-2'93'0,"12"-12"-50"0,6 1-48 0,0 8 17 16,6-8 11-16,6 5 7 16,14-11-15-16,1 1-6 15,3 10-6-15,2-3-5 0,1 8 1 16,-3-4-43-16,-4 1-18 15,-2-7-53 1,0-5-24-16,-6-9 73 0</inkml:trace>
  <inkml:trace contextRef="#ctx0" brushRef="#br0" timeOffset="15">20510 953 220 0,'-6'0'82'0,"9"5"-44"0,3 21-47 0,0-7 14 15,0 20 1-15,6 9 4 16,-3 10 6-16,0 1 4 16,0-1-10-16,3 3-3 0,0-11-3 0,0-5-2 15,-3-13-2-15,0-6-21 16,-4-10-11 15,-2-6-22-31,-3-10-8 0,0-5-20 16</inkml:trace>
  <inkml:trace contextRef="#ctx0" brushRef="#br0" timeOffset="16">20427 990 296 0,'-24'-11'110'0,"24"11"-60"0,0-3-52 16,3 3 20-16,3-5-2 15,6-3 4-15,6-10-4 16,9-1-1-16,5 1-9 16,7 2-4-16,6-3 1 15,-1 1-2-15,-2-4 2 16,-3-1-11-16,-3 7-4 16,-7 3-23-16,-2-1-10 0,-6 9-27 15,-6 10-76 16</inkml:trace>
  <inkml:trace contextRef="#ctx0" brushRef="#br0" timeOffset="17">20635 1265 272 0,'-6'0'101'0,"9"0"-54"0,12-11-57 0,-6 8 14 0,9-7 3 15,6-6 8-15,6-8-6 16,2 3-2-16,4-3-4 16,0 8 0-16,0 3 0 0,-7 0-15 15,1 8-6-15,-6 5-22 16,-6 5-10-16,-18 16-20 31,-6 3-45-31,-6 2 26 0</inkml:trace>
  <inkml:trace contextRef="#ctx0" brushRef="#br0" timeOffset="18">20609 1572 176 0,'-6'0'66'0,"6"0"-36"0,12 5-18 0,-4-2 19 16,7-6-1-16,9-2 4 15,6-3-5-15,3-6-1 0,11-1-15 0,7-1-10 0,0 2-5 16,-4 4-6-1,-5 2 0-15,-6 3-58 0,-10 2-25 16,-2 3-9 0</inkml:trace>
  <inkml:trace contextRef="#ctx0" brushRef="#br0" timeOffset="19">19457 2310 124 0,'-3'0'46'0,"6"8"-24"0,6 16-21 0,-3 2 17 16,2 0-11-16,7 33 6 15,0 4-3-15,-3-5 12 16,3 3-12-16,-3-3 8 16,0-5-10-16,-3-2-5 15,0-9-1-15,0-5 2 16,-3-8-2-16,-3-13 6 16,0-3-5-16,-6-15-1 15,3-6-1-15,-3-21-1 16,-3-8-3-16,-6-14 2 0,0-2-1 15,-3-8-2 1,0-5 3-16,-3-10 0 0,3-1 5 16,3 16 2-1,1 8 4-15,5 13 1 16,0 11-5-16,3 8-4 0,3 8 1 16,9 5-2-16,5 19 2 0,7 12 2 15,0 4 2-15,9 5-3 16,3 2-3-16,-7 3 0 15,1-11 1-15,-3-7-1 16,-3-8 2-16,-3-6 0 0,0-10 3 16,-4-11-3-16,7-11-2 15,-3-12 0-15,-3-6 1 16,3-8-1-16,-3-6-1 16,-3 1 1-16,0 5-1 15,-3 14 0-15,-1 7 2 16,1 11-3-1,3 10 0-15,3 16 10 16,6 22 3-16,6 5 1 16,6 15 0-16,2 6-5 15,4 11-3-15,-3-6 0 16,-1-5-1-16,-5-3-2 16,3-2-2-16,0-17 1 15,-7-4-1-15,-2-9-27 0,-6-2-11 16,0-8-34-16,-3-5-12 15,-3-8-7-15</inkml:trace>
  <inkml:trace contextRef="#ctx0" brushRef="#br0" timeOffset="20">20379 2029 200 0,'-3'-21'74'0,"3"21"-40"0,3 3-33 0,0 2 16 15,3 16 0-15,3 11 4 0,3 18-2 0,0 3-2 16,3 13-9-16,3 3-3 0,0-3-1 16,0-7-5-1,2-7 1-15,-2-4 0 16,0-11 2-16,-6-10-32 16,0-1-12-16,-6-10-25 15,0-11-49 1,-3-7 24-16</inkml:trace>
  <inkml:trace contextRef="#ctx0" brushRef="#br0" timeOffset="21">20341 2127 200 0,'-3'-5'74'0,"6"2"-40"0,0-2-40 16,6-13 51-16,3 2-7 16,8-11-14-16,4-2-6 15,0 0-12-15,6 0-2 0,2 2 0 16,-5 1-2-16,0 5-2 16,-6 0 1-16,-3 7-1 15,0 4-29-15,-6 2-13 0,-1-3-121 31,-2 22 45-31</inkml:trace>
  <inkml:trace contextRef="#ctx0" brushRef="#br0" timeOffset="22">20490 2331 244 0,'-9'-3'90'0,"15"-2"-48"0,8-3-49 16,-2-5 14-16,9 0 6 31,3-11 8-31,3 3-8 0,3-6-4 16,5 3-6-16,-5 6-3 0,-3 2 1 16,0-5-32-16,-4 5-12 15,-5 13-31 1,-3-2-49-16,-3 10 29 15</inkml:trace>
  <inkml:trace contextRef="#ctx0" brushRef="#br0" timeOffset="23">20573 2627 192 0,'-6'3'71'0,"6"2"-38"0,9-10-34 0,-3 5 12 16,6-3 19-16,3-2 12 15,2-8-12-15,10 0-7 0,3-6-14 16,0-5-4-16,0 3-1 0,-1 0-5 16,-2 2 1-16,-3 4-33 15,-3 4-13-15,-3 0-43 16,-4 9-43-16,-2-6 46 15</inkml:trace>
  <inkml:trace contextRef="#ctx0" brushRef="#br0" timeOffset="24">21216 2371 64 0,'0'2'24'0,"0"6"-12"0,0-2 14 0,0-6 20 0,-6 5-7 16,-3 3-2-16,0-6-19 15,0 4-9-15,-3-1-5 16,0-2-4-16,0-1 1 0,6-2 1 15,3-5 1 1,3-3-4-16,3 3-1 0,3-6-2 0,9 3 3 16,3 3 2-16,-3 2 2 15,-3 1 5-15,-3 2 5 16,0 0 8-16,-3 2 5 16,-3 6-6-16,-6-2 1 15,-6-6-12-15,0 2-3 16,-3-2-4-1,0-2 1-15,3 2-7 16,3-11 1-16,3 3 1 16,0-5 3-16,6 0 0 15,0 5-1-15,6 2-2 16,-3 6 4 0,0 0 0-16,-3 6 2 15,-6 4 2-15,0 1-1 0,0 2 2 16,-3-5-4-16,-3 3 0 15,3-9 1-15,-3 1 2 0,0-6-1 16,6 1 2-16,0-12-6 16,3 1-3-16,3 0-2 15,3 2 3-15,9 3-2 16,-6 3 1-16,0 2 2 16,-3 3 0-16,-3 3 0 0,-6 2 2 15,0 3 1-15,-3 0 3 16,0 3-3-16,0-9-2 31,0 1 2-31,-6-3 0 16,6 0-4-16,0-3-1 15,3 1-4-15,3-3-1 0,3-1-7 16,0 4-4-16,3 2-50 16,3 0-22-16,-6 2-5 15</inkml:trace>
  <inkml:trace contextRef="#ctx0" brushRef="#br0" timeOffset="25">21094 1580 184 0,'-6'-16'68'0,"6"16"-36"0,0 2-37 16,3 22 23-1,3 3-1-15,0 15-2 16,0 14-1-16,0 2-8 0,0 8-4 0,-3-5-1 16,2-8-1-16,-2-6 0 15,0-12-11-15,0-9-5 0,0-5-23 16,0-15-63 15</inkml:trace>
  <inkml:trace contextRef="#ctx0" brushRef="#br0" timeOffset="26">21052 1638 168 0,'-6'-6'63'0,"9"-4"-34"0,0 18-27 0,0-13 12 0,3 2 4 16,3 0 3-16,3 1-10 15,6 2-4-15,11 0-5 16,7-11-2-16,0 8 3 0,3-2-2 16,-1-3-1-16,-5 3 1 15,0 0-1-15,-6 2 0 16,-7 3 0-1,-5 0 0-15,-9 8 2 16,-9 10 1-16,-6 1 1 16,-3 7 6-16,-5 14 4 15,-4 2-1-15,0 14 0 0,-3-11-3 16,-3 10 1-16,6-4-6 16,4-12-3-16,5-7-4 15,3-5-1-15,6-9-20 0,3-2-8 16,6-5-26-16,0-3-9 15,3-16-18 1</inkml:trace>
  <inkml:trace contextRef="#ctx0" brushRef="#br0" timeOffset="27">21207 1630 108 0,'0'-19'44'0,"3"38"-24"0,-3-3-10 15,0-6 14 1,0 9-2-16,0 15 1 0,-6 3-3 0,0 16-3 16,0-8-9-16,0 11-1 0,0-11 3 15,3-8-2-15,3-8 1 16,0-5-5-16,0-11-3 16,0-21-3-1,0-5-5-15,0-6-1 16,-3-7-16-1,0-6-4-15,0-5 5 16,0-3 6-16,-3 6 8 16,0 2 5-16,3 6 3 15,3 4 3-15,0 7 3 16,0 12 4-16,3 8 7 16,6 19 4-16,-3 8-6 15,-3 5-3-15,0 3 0 0,0 5 0 16,-3-11-3-16,0-2 0 15,6-6-5-15,-6-7-2 16,0-6 2-16,0-13 0 0,6-8-4 16,-9-5 1-16,0-6-7 15,0-7-3-15,0-11-3 16,0-3-2-16,0 0 3 0,0 6 5 16,3 10 4-16,0 3 4 15,0 5-2-15,3 27 5 16,0 7 4 15,0 9-2-31,-3-1 2 16,0 1 10-16,0-1 6 15,0-7-8-15,-3-6-4 0,3 0-5 16,0-8 0-16,0-5-6 16,-3-5-1-16,0-8-7 15,0-11 0-15,0-5-6 16,-6 0-2-16,0 0 6 15,3 5 3-15,0 3 1 16,1 7 4-16,2-4 0 0,3 13 1 16,0 5 0-1,0 13 2-15,3 0 3 16,-3 3 4-16,0 0-4 16,0-3-1-16,0-2 0 0,0-3 2 0,0-3-5 15,2-10-1 16,4-9 0-31,0 1-5 0,0-13 1 16,-3 4 0-16,0-1-1 16,3 4 1-16,-3 6 3 15,-3 5-2-15,3 13 1 16,0 11 4 0,0 8 1-16,-3 2 1 15,0-4-2-15,0 4 1 0,0-2 0 16,0-6 3-16,0-2-5 15,0-5-1-15,0-3-2 16,3-14 0-16,6 4 2 16,0-22 0-16,3 3-5 15,0-6-1-15,-3 1 0 16,0 7 4-16,-3-2 1 0,0 8 3 16,-6 13-3-1,0 8 0-15,0 18 3 16,-6 1 1-16,-6 5 1 15,0-3-2-15,0 2-2 0,3 7 3 32,0-12 0-32,3-5-1 15,0-2-2-15,6-19-2 0,9-14-3 16,3-4 0-16,3-11-6 16,0-8-3-16,3-3 3 15,-4 0 4-15,1 1 2 16,0-4 3-16,-3 22 1 31,-3 3 3-31,-9 23 16 0,-3 8-7 16,-3 8 0-16,-3 11-5 15,-6 0 1-15,3 0 5 16,-5-6 4-16,5 1-6 16,0-9-3-16,9-10-2 15,6-3-6-15,3-10 1 31,3-14-2-31,3-7-2 16,-1-6-8-16,4-2-3 16,-3-3 3-16,0-3 3 0,-3 11 5 15,-3 11 2 1,-6 18 10-16,0 5-1 16,-6 8 0-16,0 3 3 15,0 8 1-15,0-3-3 0,0 5-3 16,0-7-2-16,3-6-3 15,0-2 1 1,3-3-1-16,0-8 0 16,3-11 0-16,0 3-3 15,0-5 0-15,0-6-3 16,0 3-1-16,-3-2 1 16,0 5 4-16,-3 2 1 15,0 3 1-15,-3 0 2 16,0 3 1-16,0-3-1 15,-2 3 1-15,-1-3-2 16,3 8-1-16,0-5 1 16,3 5-1-16,0-6-5 15,9-2 1-15,0 0 2 0,0-5-1 16,3 3 1-16,-1 2 2 16,1-3 0-16,-3 8 0 15,0-2 2-15,0-3-1 0,-3 8 2 16,0-5 11-16,-3 5 8 31,-3 0-13-31,0 0-5 0,-3 5-3 0,-6-2 1 16,0 7-3-16,-5-7-2 15,2 8 2-15,0-3 2 16,3-1-2-16,3-1 0 16,3-1-4-16,6-5-1 15,6 0 0-15,6-5 4 31,3-1 1-31,3-4 3 0,0-1-1 16,-1 3-1-16,1 3 1 16,-3-3-1-16,0 3 2 15,-6 0 3-15,-3 2 7 16,-3 3 4-16,-6-5-6 0,-6 5-1 0,-3 0-5 31,0 0-3-31,-6 5 0 0,-6 3-1 16,4-3-3-16,2 3 2 15,6-3 1-15,0-5 0 0,9 3-7 16,9 2 2 0,3-5 2-16,3 0 0 15,3 0-1-15,0 0 5 32,-1-5 1-32,-2 10 2 0,-3-13 0 15,-3 11-2-15,-6-3 1 16,-3 5-2-16,-3 3-1 15,-6 3 1-15,-5 2-1 16,-4-8-3-16,3 6 2 16,0 0 1-16,3-6 0 15,3 3-3-15,3-3 2 16,6-5-4-16,3 0 1 16,12 3 2-16,3-3 1 15,3-3-2-15,0-2 0 16,3 5 4-16,-1-6 1 15,-2 4-3-15,-3 2 1 16,0-5 2-16,-6 5 3 0,-3-11 7 16,-6 11-7-16,-6 0-2 15,-3 0-5-15,-3 3-1 16,0 5 2-16,0-8 2 16,0 5-2-16,4-5 0 0,8 0-8 15,5 2 5 16,4-4 1-31,6 2 3 16,3-13 2-16,0 2-3 0,0-2 0 16,-3 0 1-16,-3 5 0 15,0-3 2-15,-6 8 1 16,-4-2-1-16,-4 5 1 16,-4 5-2-16,-3-2-1 15,-3 2 1-15,0 1-1 0,0 2 0 16,3-1 2-16,3-1-6 15,6-9-1 1,3 0 2 0,6 1-1-16,0-6 2 15,0 5-5-15,0-5 0 16,0 8 9-16,-3-5 6 16,0 10-1-16,-6-5-2 15,0 0 0-15,-6 6-1 16,0-6-2-16,-6 8-2 15,0 2 1-15,0-2-1 0,0 0-3 16,3 0 2-16,3 3-4 16,3-6-1-16,3 3 3 15,0-3 3-15,3-5 1 16,3 0-1-16,3 0 1 0,0 0-1 0,-3 0 0 16,0 0 0-16,0-5-3 15,0 5 0-15,0-6 4 16,-3 4 1-16,-3-11 4 31,0 7-3-31,0-4-2 0,0 7 0 16,-3-5-1-16,0 5-3 15,-3 9 0-15,0 2 2 16,0 2 2-16,0-4 2 16,-3 2 1-16,0-3-5 15,3 3-1-15,0-3 3 16,0-5 1-1,0 0 0-15,0 0 1 16,0 0-4-16,-6-5-4 16,-5-3-6-1,-1-5 3-15,3 7 4 16,0 6 3-16,3-5 1 16,3 5 0-16,0 5-3 15,3 3 0-15,3 3-1 0,-3 2 0 31,3 3 3-31,3 0 2 16,0-3 0-16,0-2 2 0,0 2-4 16,0-8-2-16,3 0 4 15,-3 1 1-15,0-6 2 16,0-3 0-16,-3 0-7 16,0-5-2-16,0-5-1 15,0 3 2-15,0 2-1 16,0-5 4-16,0 2 0 15,0 3 1-15,1 3-3 16,2 2 2-16,2 16-1 16,4 3-2-1,-3 8 3-15,0 2 0 0,-3-4 3 16,0 1 1 0,0-7 1-16,-3 0-2 0,0-3 1 15,3-5-4 1,0-5 0-16,0-6-4 0,-3-5-1 15,3-10-2-15,-3-1 0 16,1-2-4-16,-4-3 0 0,3 3 1 0,0 0 5 16,0 8 5-16,0 2 3 15,3 17-5 1,3 7 4-16,0 16 4 16,0 8-3-16,0-3-1 15,0 3 2-15,0 3 2 31,-3-3-2-31,0-3 0 0,0-12-1 16,0-4-2-16,2-10 1 16,1-11-1-16,0-7-3 15,3-11 0-15,0-6-7 16,0-10-2-16,3 3-4 16,0-6-3-16,0 8 8 15,0 11 6-15,-3 3 2 0,0 4 1 16,0 14 4-16,-3 8 1 0,3 16 1 15,-6-3 0 1,6 11 6-16,-9-5 4 0,-6 4-1 16,3-4 0-16,0-6-5 15,0-3-3-15,3 1-7 32,0-11-1-32,9-8-4 0,0-8 0 15,3-5-10-15,3-6-3 16,-3-5-19-1,0-2-25-15,0-3 19 16,-3 10 31-16,-1 1 34 16,-5 15 10-1,0 11-4-15,-2 5-1 0,-1 6-1 16,-3-3 0 0,0 2-2-16,0 1-2 15,0-3-10-15,-3-3-2 0,6-3-1 16,3-2-6-16,0-2 0 15,0-1-6-15,0-5-1 16,6-5-8-16,0-3-4 0,0-8-12 0,0 0-4 16,0 3 9-16,0 0 11 15,-3 5 18-15,-3 2 7 16,0 6 7-16,-3 8-1 16,-3 5-1-16,0 6 0 15,-6 0 0-15,3 7-8 31,3-5-3-31,0-2 1 0,3-6-3 0,0 0-2 16,0-8 0-16,6-5-4 16,0-2 2-1,0-6-4-15,0 0 1 16,0 0 0-16,-3 3-1 16,0-1 4-16,0 4 2 15,0 10-2-15,0-8 0 0,-6 5 1 16,0 6 2-16,0-1-1 15,0 3 2-15,3-5-2 16,0 3-1-16,0-6 1 16,0 3 1-16,0-3-1 15,0 3-1-15,0-5 1 16,3 2-1 0,-3 1-3-16,3-1 2 15,0-5 1-15,0 2 0 16,0-2 0-16,0 0 0 15,0 0 0-15,0 0 0 16,0 0 0-16,0 0 0 0,0 0-16 16,0 0-4-16,0 0-54 15</inkml:trace>
  <inkml:trace contextRef="#ctx0" brushRef="#br0" timeOffset="28">21195 2101 84 0,'-15'-5'33'0,"15"7"-18"0,0 1-13 16,0-3 6-16,0 5-4 15,0 0-3-15,0 3 0 0,0 6-1 16,0-9 0-16,-3 3 2 15,3 0-8-15,0-3-1 16,0-2-29-16,-3-1-14 16,3-2 23-16,0-2 12 15</inkml:trace>
  <inkml:trace contextRef="#ctx0" brushRef="#br0" timeOffset="29">21153 2003 52 0,'0'0'22'0,"6"5"-12"0,-6-5-12 16,0 8 30-1,0 5-5-15,0 6-9 0,0-6-3 16,0 6-7-16,0-6-3 16,0-5 0-16,0 0-1 0,0 2-25 31,0-7-10-31,0-3-2 15,0 0-1-15</inkml:trace>
  <inkml:trace contextRef="#ctx0" brushRef="#br0" timeOffset="30">21213 2167 4 0,'0'-3'0'0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6T22:46:40.2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8824 13721 76 0,'-9'0'30'0,"6"3"-16"0,1-3 14 0,2 0 19 16,0 0-5-16,0 0 1 15,0-3-12-15,0 3-4 16,2-2-15-16,4 2-3 0,0-3 1 16,6 3-2-16,3 0 3 15,3 0-4-15,6-3-2 16,9-2 2-16,2 0 0 15,1 2-3-15,-3 0-3 16,-3 1 0-16,-4-1 1 16,1 1-61-16,0-4-26 15,-3-15-16-15</inkml:trace>
  <inkml:trace contextRef="#ctx0" brushRef="#br0" timeOffset="0.9953">11551 13729 64 0,'-9'0'27'0,"9"3"-14"0,0-3 9 0,0 0 17 15,0 0-9-15,0 0-3 16,0 0-6-16,3 3-2 16,3-1 1-16,0 1 2 15,3-1-12-15,0 1 1 0,6-3 0 16,2 0 0-16,7 0 1 15,6-3-4-15,6 1-3 16,8-1 0-16,4 1 1 16,3-1-1-16,-1 3 2 15,1 0 0-15,-7 0 3 16,1-3 4-16,0 3 3 16,-4-2-5-16,-2 2 1 15,-3 0-6-15,-3-3 1 0,-4-2-5 16,1-3 0-16,0-3-47 15,-3-5-23-15,-6-15-54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6T22:46:48.0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7143 5675 104 0,'0'-2'41'0,"0"2"-22"0,-3-3 2 16,3 3 17-16</inkml:trace>
  <inkml:trace contextRef="#ctx0" brushRef="#br0" timeOffset="1">7146 5641 309 0,'12'-19'46'0,"8"-2"-15"15,7-3-18-15,6 1-8 16,6 4 0-16,-1 6-1 0,-2 8-5 16,-6 7 1-16,-3 9-2 15,-7 15-2-15,-5 6 5 32,-9 8 1-32,-9 2 0 0,-3 3-2 15,-12 0 5-15,-5 3 1 16,-4-3-2-16,-3 5-3 15,-3-3 0 1,4-4 1-16,5-9 1 16,3-7 1-16,3-6 2 0,3-5 1 15,3-3 1-15,6-2 0 0,3-4-4 16,6 1-1-16,9-2 3 16,9-4 1-16,6-2 1 15,12 0 0-15,-1 3-4 16,1 2-3-16,-3 1 0 0,-1 2 1 15,-5-1-1-15,-3 1 2 32,-6-2-11-32,-3-1-2 15,-4-2-33-15,-2-3-11 0,0 0-61 16,0-6-35 0,0-2 70-16</inkml:trace>
  <inkml:trace contextRef="#ctx0" brushRef="#br0" timeOffset="2">7622 5318 176 0,'-3'-5'68'0,"3"7"-36"0,0-2-26 15,0 0 17 1,0 6-1-16,0 7 4 16,0 6-1-16,0 4 2 15,-3 6-15-15,0 6-5 0,0 2-2 0,0 3-3 0,3-6 1 16,0-5-2-16,0-2 2 16,0-4-4-16,0-4 0 15,0-6-32-15,0-2-13 16,0-6-28-1,0-5-46-15,3-13 27 16</inkml:trace>
  <inkml:trace contextRef="#ctx0" brushRef="#br0" timeOffset="3">7604 5337 132 0,'-3'-11'52'0,"3"8"-28"0,0-2-11 15,0 5 19-15,0 0-5 0,0-3 1 16,0 3-15-16,0 0-8 16,3 6-3-16,3 7 6 0,3 3 5 0,0 2 0 15,3 4 2-15,3 1 1 16,-1 6-1-16,4-5-5 16,-3 0-2-16,3-3-2 15,0-5 1-15,0 3-2 0,0-6 2 16,2-5 5-16,1-16 2 31,-3-5 6-31,-6-8 2 16,-3-3-7-16,0-8-2 15,-3 3-5-15,-6-3 0 32,3 3-7-32,-3 5-1 0,3 3-2 15,-3 5-2-15,0 6-13 16,0 2-6-16,3 2-48 15,3 6-21-15,0 6-29 32</inkml:trace>
  <inkml:trace contextRef="#ctx0" brushRef="#br0" timeOffset="4">10848 1701 168 0,'0'0'63'0,"0"0"-34"0,0 0-16 16,0 0 30-16,3 0-24 0,-3 0 8 16,3 0-16-16,-3-5 1 15,3 5-8-15,0-8 0 16,0 8-2-16,0-13 1 16,3 8-2-16,-3-14-1 15,3 6 1-15,0-6-1 31,3 3 0-31,-3-2 0 16,3-3 0-16,-3 2 0 16,0 1 0-16,0 4-3 15,3 1 2-15,-6 5-1 16,0 3 0-16,0 0-3 0,0 10 3 0,-3 0 3 16,3 8 0-1,0 9 6-15,0 4-4 0,0 11 6 16,0-2-6-16,0 2 1 15,2-3-2-15,1 0-2 16,0-2 1-16,0-8-12 16,3-3 6-16,-6-2-47 15,0-3 29-15,-3-3-91 16,0-3 63-16</inkml:trace>
  <inkml:trace contextRef="#ctx0" brushRef="#br0" timeOffset="5">10822 1910 164 0,'-15'3'63'0,"15"-3"-34"0,-9 5-10 16,6-5 30-1,6 6-28-15,-3-6 6 16,0 0-17-16,6 0 10 15,3 0-12-15,9 0 7 0,5-6-8 0,10 1-2 16,3 2-3-16,6-7-4 16,-4 7 1-16,-2-2-28 15,-3 5 16-15,-7 0-74 16,1 0 48-16,-9 0-72 16,0 5 62-16</inkml:trace>
  <inkml:trace contextRef="#ctx0" brushRef="#br0" timeOffset="6">11718 1749 144 0,'0'-3'55'0,"0"3"-30"0,-3-10-16 0,0 4 27 15,3 4-20-15,-6-4 10 16,0 4-16-16,-6-3 2 16,3 5-8-16,-9 0 0 15,6 5-2-15,-6 8-4 16,3 8 1-16,1 0 1 16,2 3 0-16,3-5-3 15,9 2 2-15,3-3 1 16,3-2 0-16,6-5 2 15,2 2-1-15,1-13 8 16,3 0-5-16,-3-5 5 16,-3-1-5-16,-3-1-2 15,0-7-1-15,-3-9-1 16,3-1 0-16,-6-8 2 16,0 5-1-16,-6-12 2 15,3 7-2-15,-3 0-3 16,0 6 1-16,-3-1 1 15,6 9 0-15,-6-3 2 16,6 10-1-16,-3 3 2 16,3 0-2-16,-3 8 6 0,6 8-4 15,-3 5 12 1,3 9-8-16,0 9 7 0,3 1-7 0,0 0-2 16,3 2-3-16,0 1 3 15,-1 2-3-15,1-11-14 16,0-2 6-16,0-3-57 15,0-2 35-15,-3-6-96 16,3 0 70-16</inkml:trace>
  <inkml:trace contextRef="#ctx0" brushRef="#br0" timeOffset="7">11872 1749 160 0,'0'5'63'0,"0"-5"-34"0,15 16-12 0,-12-5 26 16,0 2-24-16,0 0-2 15,0 6-12-15,3-6-21 16,0 0 9-16,0 0-95 16,3 1 57-16</inkml:trace>
  <inkml:trace contextRef="#ctx0" brushRef="#br0" timeOffset="8">11863 1670 200 0,'-5'-6'74'0,"5"6"-40"0,2 0-27 0,-2 0 16 15,0 0-15-15,3 0-28 16,3 0 10-16,3 0-91 15,3 0 56-15</inkml:trace>
  <inkml:trace contextRef="#ctx0" brushRef="#br0" timeOffset="9">12087 1715 152 0,'-18'-6'57'0,"18"6"-30"0,-6 0-14 15,3 0 21-15,0 6-19 0,-6-1-3 16,3 5-8-16,-6 4-3 16,6 4 0-16,-3 1-4 15,3-1 2-15,3 1-1 16,3 2 0-16,3-8 4 16,3 0-1-16,3-7-1 31,0 2 1-31,3-14-1 15,0 4 0-15,0-4 2 16,0-2-1-16,-6-5 4 16,3 3-3-16,-6-6 6 15,3 5-5-15,-6 3 1 16,0-2-2-16,0 2-4 16,0 8 1-16,0 0 1 0,3 5 0 0,0 8 11 15,2 6-6-15,1 7 22 16,3 3-15-16,-3 8 27 15,0 3-21-15,-6 0 21 16,3-6-22-16,-6-2 5 16,0-6-13-16,-6-2 1 15,0-5-6-15,-8-9-6 0,5 1 0 16,-9-11-25-16,3 0 14 0,-6-11-42 16,6 3 30-16,-6-8-69 31,10 1 52-31,5-7-77 15,6-1 68-15</inkml:trace>
  <inkml:trace contextRef="#ctx0" brushRef="#br0" timeOffset="10">12221 1730 184 0,'3'3'71'0,"-3"-3"-38"0,9 8-14 0,-9-3 30 15,3 6-28-15,0 2-3 16,-1 3-12-16,1-3-17 16,3 3 5-16,-3-5-59 15,0 2 36-15,-3-5-85 16,3 2 65-16</inkml:trace>
  <inkml:trace contextRef="#ctx0" brushRef="#br0" timeOffset="11">12227 1643 184 0,'-9'-24'71'0,"9"24"-38"0,0-2-28 0,0-4 14 16,3 6-12-16,0-8-38 16,6 3 15-16,-1-8-81 15,1 5 54-15</inkml:trace>
  <inkml:trace contextRef="#ctx0" brushRef="#br0" timeOffset="12">12402 1429 168 0,'0'0'63'0,"0"0"-34"0,6 18-14 15,-3-4 31 1,0-1-25-16,0 18 12 16,0 1-20-16,0 11 4 15,3-1-10-15,-3 6-2 16,0-9-3-16,0-2-35 15,0 3 19-15,0-11-110 16,0-2 69-16</inkml:trace>
  <inkml:trace contextRef="#ctx0" brushRef="#br0" timeOffset="13">12283 1720 228 0,'0'-5'85'0,"0"5"-46"0,12-6-17 16,-3 1 39 0,0 2-34-16,9-2 0 15,3-3-17-15,2-3-4 16,4 9-4-16,0-11-48 16,0 7 25-16,0-2-130 15,-1 8 84-15</inkml:trace>
  <inkml:trace contextRef="#ctx0" brushRef="#br0" timeOffset="14">12670 1701 212 0,'0'-5'79'0,"0"5"-42"0,3 5-43 0,0-5-79 16,0 3 44-16</inkml:trace>
  <inkml:trace contextRef="#ctx0" brushRef="#br0" timeOffset="15">12706 1879 220 0,'-9'0'85'0,"9"0"-46"0,0 0-43 16,0 0-31 0,0 0 17-16,0-6-90 15,6 6 60-15</inkml:trace>
  <inkml:trace contextRef="#ctx0" brushRef="#br0" timeOffset="16">12983 1905 184 0,'0'-5'68'0,"0"5"-36"0,0 0-18 16,3 0 38 0,3 0-30-16,0 0 19 15,5 5-25-15,4-10 5 16,0 5-12-16,6-3-1 0,3 3-5 0,3 0-2 16,-4 0 0-16,1-5 1 15,-3 10-1-15,0-5 2 16,0 0-2-16,-9 0 4 15,-3 0-3-15,-6 3-3 16,-3 2 0-16,-9 0-6 16,3-5 4-16,-12 3 1 15,0 0 2-15,-12-3 2 16,6 0-1-16,-8 0 2 16,8 0-2-16,-6 0 8 15,6 0-5-15,0 0 3 16,7 0-4-16,-1 0-2 15,9 0 0-15,0 0-6 16,6 2 3-16,6-2 1 16,6 0 1-16,12 0-3 15,2 0 2-15,10-2 1 16,0 2 0-16,9-3 2 16,-4 0-1-16,1-2-1 15,-3 5 1-15,-7 0 1 16,-2 0-1-16,-6 0 4 15,-3 0-3-15,-6 0 1 16,-3 0-1-16,-6 0 1 16,0 0-2-16,-9-5-1 15,3 5 1-15,-12-3-6 16,3 3 3-16,-6 0-1 16,0 0 1-16,0 0 2 15,7 0 0-15,-4 0 0 0,6 0 0 0,0 0-3 16,3 0 2-16,0 0-10 15,6 0 6-15,3 0-49 16,6 0 30-16,3-5-117 0,6 5 78 0</inkml:trace>
  <inkml:trace contextRef="#ctx0" brushRef="#br0" timeOffset="17">13670 1715 80 0,'-6'2'30'0,"6"3"-16"0,0 1 3 16,0-6 16-16,0 0-6 15,0 0-1-15,3 0-6 16,3-6-1-16,6 1-1 0,9-3 0 15,6-5-9 1,3 0 3-16,5-14 2 0,4-4-3 0,0 4-1 16,-1 1-6-1,-2-1-1-15,-3 6-1 0,-3 2-2 16,-7 6 1-16,-2 3 1 16,-6 2-3-16,0 0 0 15,-3 3 1-15,-6 5 2 0,0-6-10 16,0 4-2-16,-3-1-28 15,0 0-13 1,-3 3-35 0</inkml:trace>
  <inkml:trace contextRef="#ctx0" brushRef="#br0" timeOffset="18">14093 1368 140 0,'-15'-5'52'0,"15"-9"-28"0,0 22-24 0,0-8 13 0,0 0 4 16,6 6 4-16,0-6-8 31,3 0-3-31,9 0-6 16,6 0-3-16,-1 2 2 0,4 4-2 0,-3-1-1 16,-3 3 1-16,-6 2-1 15,-6-2-3-15,-21 19 2 31,-6-6 3-31,0 3 1 16,0-6-1-16,6-5-2 16,0 1-17-16,3-1-9 0,0 0-52 15</inkml:trace>
  <inkml:trace contextRef="#ctx0" brushRef="#br0" timeOffset="19">13709 1884 160 0,'-21'2'63'0,"21"-2"-34"0,0 0-30 0,0 0 15 16,9 0 7-16,6 0 7 31,24 6-8-31,5-1-2 16,1 3-10-1,0 0-7-15,-4 3-2 0,1-6 1 16,-6 3 0-16,-7 0 0 15,-2 0 2-15,3-3-14 16,-9 0-7-16,-3-2-30 0,5-6-60 31</inkml:trace>
  <inkml:trace contextRef="#ctx0" brushRef="#br0" timeOffset="20">14206 1871 140 0,'-21'-3'52'0,"36"0"-28"0,-9 3-28 16,-3 0 27-16,-3 0-5 15,6 6-4-15,3 2-3 32,0 5-7-32,3 0-3 0,0 0 2 15,0 6-2-15,-4-6 2 0,-2 6 0 16,-6 7 3-16,-6-8-1 15,-2 4 0 1,-7-9-6-16,-6 3 1 0,0-6-11 16,0-2-5-16,3-2-30 15,3-12-47 1,3-10 13-16</inkml:trace>
  <inkml:trace contextRef="#ctx0" brushRef="#br0" timeOffset="21">14504 1265 124 0,'-12'-11'49'0,"9"11"-26"0,0-3-14 0,3 3 16 15,-3 3-3-15,0 0 1 16,0 5-10-16,-3 0-5 0,0 15-5 16,0 4 0-16,0 2 2 0,3 3 0 15,3 0 0-15,6-6-1 16,6-2 0-16,6-3 4 15,3-8 5-15,5-8 4 16,4-10 4-16,0-8-7 0,-6 0-3 16,-3-6-2-16,-9-2 1 15,-7-5-3-15,-8-1-2 16,-5 3-2-16,-4 3-3 0,-6 8-4 31,-3 0-2-31,0 2-33 16,0 8-13-16,3 11-27 15,4-2-39 1,5 10 34-16</inkml:trace>
  <inkml:trace contextRef="#ctx0" brushRef="#br0" timeOffset="22">14530 1873 160 0,'0'0'60'0,"3"6"-32"0,0 12-17 16,-3-5 18 0,0 6-6-16,0 18 1 0,0 5-9 15,0-2-4-15,0-6-6 16,0 3-2-16,0 3 3 0,0-8-14 16,3-6-7-16</inkml:trace>
  <inkml:trace contextRef="#ctx0" brushRef="#br0" timeOffset="23">15662 1537 132 0,'-18'0'52'0,"15"0"-28"0,0 0-11 15,3-2 19-15,0-1-9 0,3-2-4 16,3-3-6-16,6-6-1 16,8 1-7-16,4 0-1 0,3 0 0 0,0 8-5 15,0-3 1 1,-4 8 0-16,-2 13 0 16,-6 8-3-16,-9 24 2 0,-9-5 3 31,-6 5 1-31,-9 2-1 15,-17 6 1 1,5-8 4-16,6-8 6 16,6-16 2-16,6 1 0 15,6-7-7-15,6-4-5 16,12-6-2-16,6 1 1 16,3-6-1-16,6 0-1 15,-1 0 3-15,1 0 0 16,0 0-30-16,-3 5-12 0,-3-5-141 31,11 0 89-31</inkml:trace>
  <inkml:trace contextRef="#ctx0" brushRef="#br0" timeOffset="24">16263 1696 116 0,'-15'-8'44'0,"9"3"-24"0,-12-1-8 0,9 6 13 15,-3 6-7-15,-3-1 0 16,1 8-9-16,-4 1-1 15,3 4-4-15,3 8-5 0,6 1 0 16,3-6 5-16,6 0 2 16,6-2 4-1,0-6 1-15,0-5-1 16,9-3-1-16,-1-5-1 16,4-21 0-1,-6-5-2 1,-3-6-1-16,-3-5-3 15,-3-5-2-15,-6 2-2 0,0-3-1 0,-6 9 2 16,0 2 0 0,0 11 3-16,3 0 3 0,0 10-2 15,0 3-2-15,0 16-3 16,3 3 1-16,3 23 1 16,3-2 2-16,0 3-1 15,0-4 2-15,3 4-2 16,0-4-1-16,3-4-15 0,0-1-5 15,0-7-32 1,-1-6-56-16,4-8 16 16</inkml:trace>
  <inkml:trace contextRef="#ctx0" brushRef="#br0" timeOffset="25">16465 1709 176 0,'-21'8'66'0,"24"8"-36"0,-3 10-37 16,0-12 10-16,-3 7-3 0,3-8 2 16,-3 6-17-16,-3-6-66 15,21-8-14 1</inkml:trace>
  <inkml:trace contextRef="#ctx0" brushRef="#br0" timeOffset="26">16400 1550 208 0,'-9'-5'79'0,"12"5"-42"0,-3 3-63 0,0-3 3 0,3 2-5 16,3 6 4-16,6-5-43 16,5 0-19-16</inkml:trace>
  <inkml:trace contextRef="#ctx0" brushRef="#br0" timeOffset="27">16653 1611 168 0,'-21'-5'63'0,"15"24"-34"0,-3-12-36 0,6-1 8 16,-6 4 6-16,0 4 5 15,0 7 1-15,0-3 2 16,0-2-8-1,3 11-4-15,3-1-2 0,3-2-1 16,3-6 0-16,3-4 0 16,0-6 0-16,3-3 2 15,0-5 3-15,0 0-2 0,-3-13-2 16,0 2 0-16,-3-2-1 16,0-3 0-16,-3 0 0 15,0 3 0-15,0 0 2 0,0 2-3 16,0 6 0-16,0-1-4 15,0 6-1-15,9 11 3 16,0 15 1-16,6 4 2 16,-3 1 2-16,0 4 8 15,-4 7 5-15,-2 3 6 16,-3-5 2 0,-3-9-4-16,-11-1 1 15,-4-9-7-15,-3-3 0 16,-3-4-8-16,-3-4-1 15,-6-10-20-15,-2 0-7 16,2-18-15-16,3-4-6 16,9 4-14-16,3-9-6 15,15 1-9-15</inkml:trace>
  <inkml:trace contextRef="#ctx0" brushRef="#br0" timeOffset="28">16793 1670 192 0,'0'5'74'0,"3"8"-40"0,0 8-42 15,-3-13 12-15,0 5-2 0,-3 3 1 16,0 5-1 0,0-2 1-16,3-3-59 0,0-3-25 15,3-2 12-15,-3-11 10 16</inkml:trace>
  <inkml:trace contextRef="#ctx0" brushRef="#br0" timeOffset="29">16766 1535 220 0,'-18'-16'82'0,"18"16"-44"0,3-11-91 15,0 8-8-15,3-7-3 16,3 2 2-16,0-5 20 0,3 0 9 15</inkml:trace>
  <inkml:trace contextRef="#ctx0" brushRef="#br0" timeOffset="30">16944 1344 152 0,'0'21'57'0,"3"-5"-30"0,3 11-21 16,-6-12 15-16,0 17-11 15,-3 18-3-15,3 3-4 16,0-8 0-16,0 8-2 15,0-13-1-15,3-3 1 0,-3-3-48 16,3-7-53 0,0-9 21-16</inkml:trace>
  <inkml:trace contextRef="#ctx0" brushRef="#br0" timeOffset="31">16864 1564 236 0,'-3'-6'90'0,"12"6"-48"0,12-8-53 16,-6 8 11-16,3-2-21 0,-1-1-6 15,4 3-22-15,0 0-8 16,6 0-14-16,-3 0-4 16</inkml:trace>
  <inkml:trace contextRef="#ctx0" brushRef="#br0" timeOffset="32">17117 1572 168 0,'-42'21'66'0,"31"3"-36"0,-7-6-9 16,12-10 22-16,0 0-19 16,0 3-6-1,3 2-11-15,3 0-3 0,3 3-2 16,3 0-2-16,3 5 3 0,6 5 2 16,-4-7 2-16,-2-3 1 15,0 0 2-15,-12-3-3 0,-3 0 1 16,0-2-5-16,-2-1 0 15,-4-7-30-15,0-3-14 16,-3 0-41 0,6-3-47-16,0-5 38 15</inkml:trace>
  <inkml:trace contextRef="#ctx0" brushRef="#br0" timeOffset="33">17397 1532 288 0,'-21'5'107'0,"18"3"-58"0,-15 0-62 16,12 5 17-16,0 6-30 16,0-1-11-16,0 1-75 15,0 2-32-15</inkml:trace>
  <inkml:trace contextRef="#ctx0" brushRef="#br0" timeOffset="34">17308 1879 296 0,'-3'-6'110'0,"3"12"-60"0,6-6-98 0,-6 0-2 16,6 0-44-16,5-6-17 15,7 4 40-15,-3-4 20 16</inkml:trace>
  <inkml:trace contextRef="#ctx0" brushRef="#br0" timeOffset="35">17638 1884 172 0,'-15'-5'66'0,"15"5"-36"0,-3 0-13 0,3 0 20 16,0 0-10-16,0 0 10 16,12 0-8-16,6-6-15 15,6 4-6-15,5-4-2 0,7 1-1 16,0 2 0-16,-3 1-3 16,-4 2 1-16,-2 0-2 15,-6 0-1-15,-3 0 1 16,-3 0-1-16,-3 0 0 15,-3 0 2-15,-3 0-3 16,0 0 0-16,-6 0-21 0,0 0-8 16,0 0-86-1,5 2 7-15</inkml:trace>
  <inkml:trace contextRef="#ctx0" brushRef="#br0" timeOffset="36">18093 1873 144 0,'-3'0'55'0,"3"0"-30"0,3 6-18 0,-3-6 13 16,6 0 3-16,3 0 3 15,3 0 0-15,6 0 1 16,3 0-15-16,6 0 0 0,5-6 1 15,-2 6-3 1,0 0 2-16,-3 0-1 16,0 0 1-16,-4 0-2 0,1 0-1 0,-3 0-1 15,3 6 0 1,-12-6-4-16,3 0-1 0,-6 0-1 16,2 0-2-16,-8 0-28 15,-3 0-14-15,-6 0-181 31,0-8 119-31</inkml:trace>
  <inkml:trace contextRef="#ctx0" brushRef="#br0" timeOffset="37">18641 1572 100 0,'3'0'38'0,"3"0"-20"0,3-8-10 0,-3 5 13 15,6 0 1-15,6-2 2 16,3-3 2-1,2-5 3-15,1-6-4 0,6 1-1 16,3 2-13-16,-1-8-2 0,-2 3 1 16,-6 8-4-16,-3-6 2 15,-3 6-10-15,-3 5 0 16,-4-5-5-16,1 8 0 0,0-3-21 16,-3 2-8-16,0 1-55 15</inkml:trace>
  <inkml:trace contextRef="#ctx0" brushRef="#br0" timeOffset="38">19010 1283 156 0,'-9'-5'57'0,"9"5"-30"0,3-5-32 16,-3 5 10-16,6 0 8 15,6-3 8-15,3 3-6 16,0-5-5 0,3 5-7-16,0 0-2 15,2 5 0-15,1-5-1 0,-3 3 0 0,-3 2 4 16,-3 0-2-16,-9 3 4 16,-3 5-4-16,-9 1 1 15,3-1-1-15,-6-3-43 16,6 4 22-16,-6-4-81 15,6 6 57-15</inkml:trace>
  <inkml:trace contextRef="#ctx0" brushRef="#br0" timeOffset="39">18686 1812 148 0,'-3'0'57'0,"6"-13"-30"0,0 21-16 0,6-8 18 0,6 0-2 16,2 0 4-16,7-5-11 0,3 2-4 15,12-2-9 1,-4 5-5-16,1-5-1 0,0 5-1 15,-3 0 0-15,-7 0-60 16,1 0 33-16,-6 0-81 16,-3 0 60-16</inkml:trace>
  <inkml:trace contextRef="#ctx0" brushRef="#br0" timeOffset="40">19117 1744 156 0,'-6'-3'57'0,"6"3"-30"0,0 0-5 0,0-5 27 0,0 10-27 0,0-5-4 16,6 0-12-16,6 3-4 15,3 7-1-15,3-2 1 31,0 3-1-31,-3 2-1 16,3 0 1-16,-7-5-1 16,1 5 0-16,-6-2-3 15,-3 0 2-15,-9-1-23 0,0-2 12 0,-5 0-91 16,-1 3 57-16</inkml:trace>
  <inkml:trace contextRef="#ctx0" brushRef="#br0" timeOffset="41">18662 2003 148 0,'-9'-3'57'0,"12"3"-30"0,-6 0-18 0,3 0 16 15,0 0 1-15,6 8 4 32,3-8-5-32,9 8 1 15,6 3-14-15,14-3-2 16,-2 5-7-16,15 3-2 0,-4 0 2 16,-5-3-2-1,3 0-1-15,-7 0 1 16,-2 1-1-16,-6-7-25 15,-6 4 14-15,-4-3-74 16,-2-3 46-16,0-2-66 0,-3 2 60 0</inkml:trace>
  <inkml:trace contextRef="#ctx0" brushRef="#br0" timeOffset="42">19162 2061 172 0,'-15'0'66'0,"15"0"-36"0,12 13-29 0,-9-7 29 16,0-4-18-16,3 4 12 15,3-1-14-15,3 0-3 16,0 3-4-16,0 5 0 16,-1 1-2-16,-2-1-1 15,3 0 1-15,-6-5 3 16,3 5-2-16,-9 0 6 15,0 1-5-15,-6-1-3 16,3-3-1-16,-9-2-30 16,3 0 17-16,-8-8-96 15,5 3 61-15</inkml:trace>
  <inkml:trace contextRef="#ctx0" brushRef="#br0" timeOffset="43">18588 2140 164 0,'-6'-5'63'0,"6"8"-34"0,0-3-25 0,0 0 15 16,3 0 4-16,2 8 6 15,4-6-3-15,3 9-1 16,3-3-16-16,6 5 0 16,3 6-7-16,9 7 8 15,2 6-6-15,16 0 1 16,0 13-3-16,-4 8-2 0,-2-6 3 16,-7-7-2-1,4 0-1-15,-6-3 1 0,-3-8-1 16,-4-5 4-16,-2-3-2 0,-6-5-14 15,0-3 6-15,-6-3-39 16,-3 4 25-16,-6-9-84 16,3-2 58-16,-4-6-58 15,1 3 59-15</inkml:trace>
  <inkml:trace contextRef="#ctx0" brushRef="#br0" timeOffset="44">19239 2622 200 0,'-9'-5'74'0,"12"-3"-40"0,-6 8-40 0,3-5 12 15,0 10 5-15,0-5 5 16,0 5-2-16,3-2 4 16,3 5-10-16,0 2-2 0,6 6-4 15,0 5-2-15,0 0 1 0,-3-2 1 31,0 2-1-31,-6 0 15 0,3 0-9 0,-6-2 15 32,0 0-13-32,-9-6 3 15,3-3-8-15,-9-2-6 16,0-2 0-16,-6-6-25 16,3 2 14-16,-2-4-115 15,5 2 71-15</inkml:trace>
  <inkml:trace contextRef="#ctx0" brushRef="#br0" timeOffset="45">19457 1188 136 0,'0'-21'52'0,"-3"0"-28"0,3 29-8 15,0-14 18 1,-3 12-12-16,0-1-4 16,-12 16-9-1,3-2-6-15,-6 10-4 16,6 0 0-16,0 5 1 15,6 1 0-15,9-4 4 16,6 1-2-16,9-5 1 0,3-9 10 16,0-5 10-16,0-5-12 0,2-8 8 15,4-2-11-15,-3-9 9 32,-3 3-10-32,-9-16 10 0,-3 8-10 0,-9-7 7 15,0 1-7-15,-9-1 2 31,0 7-5-31,-9-8-11 0,6 11 4 0,-3 5-11 0,0-3-33 32,6 8-17-32,3 3-47 0,3 0-19 15</inkml:trace>
  <inkml:trace contextRef="#ctx0" brushRef="#br0" timeOffset="46">19775 1233 88 0,'0'0'35'0,"0"0"-18"0,0 0 0 0,-3 0 34 15,3 5-28-15,-6 1 12 16,3 4-21-16,-3 6 0 16,3 5-8-16,0 11 8 31,6-6-8-31,6 1 14 16,3-6-11-16,9-2 18 15,0-1-15-15,6-10 7 16,-1-3-11-16,-2-10 4 15,0-3-7-15,-6-5 9 0,-3-6-8 16,-12-2 1-16,0 3-4 16,-12-6 0-16,0 8-1 0,-12-3-13 15,3 6 7-15,-6 0-52 16,4 8 31-16,-1 2-106 16,9 3 73-16</inkml:trace>
  <inkml:trace contextRef="#ctx0" brushRef="#br0" timeOffset="47">19540 1717 140 0,'-3'-2'52'0,"3"2"-28"0,-9-6-17 0,6 6 15 15,-3 6-7-15,-3-6 4 16,0 5-11-16,-6 8 0 15,-2-2-3-15,2 4 8 16,3 7-7-16,6-4 15 16,6 3-12-16,6 1 16 15,3-4-15-15,9-5 18 16,2 0-16-16,10-7 16 16,0-6-16-16,0-13 11 15,2-1-13-15,-11-7 10 0,-3 5-11 0,-9-10 6 31,0 5-8-31,-15-6 2 0,-3 6-5 0,-12-3-11 32,3 6 4-32,-5 4-13 0,-4 12-28 0,9 4-12 15,3 4-44-15,6-1-54 16,6 3 82-16</inkml:trace>
  <inkml:trace contextRef="#ctx0" brushRef="#br0" timeOffset="48">19903 1683 128 0,'-6'0'49'0,"6"0"-26"0,0-6-9 15,0 12 32 1,0-1-25-16,0 8 23 15,0 1-25-15,0 12 12 16,0 0-18-16,0 1 1 16,0-1-8-16,0 1-19 15,6-3 7-15</inkml:trace>
  <inkml:trace contextRef="#ctx0" brushRef="#br0" timeOffset="49">19460 2114 148 0,'0'-3'55'0,"0"3"-30"0,3 3-16 15,-3-3 34 1,0 8 6-1,3 3-25-15,0 2 3 16,0 3-17-16,0 2-1 16,0 6-6-16,-3 2 3 0,0-4-8 0,2-1-4 15,-2-3-10-15,0-4-73 16,6 1 48-16,0-4-77 16,0 0 68-16</inkml:trace>
  <inkml:trace contextRef="#ctx0" brushRef="#br0" timeOffset="50">19766 2146 132 0,'3'-11'52'0,"-3"11"-28"0,0 5-17 16,-3 1 24-1,3-6-18-15,-3 5 11 16,3 6-14-16,-6 2-1 16,3 5-5-16,-3 6-1 0,6-3-1 0,0 3 5 15,3-3-4-15,3 1 17 16,3 1-12-16,6-9 26 15,6-1-20-15,6-13 12 16,3 0-16-16,-4-13 4 16,1 2-9-16,-6-13 11 31,0 6-9-31,-12-14 14 0,0 11-12 16,-15-8 3-16,0 13-8 0,-15-8-20 15,3 11 9 1,-9-1-55-16,3 9 34 15,-5 3-113-15,8 2 79 0</inkml:trace>
  <inkml:trace contextRef="#ctx0" brushRef="#br0" timeOffset="51">19522 2551 144 0,'6'-6'55'0,"-6"6"-30"0,6 6-10 0,-6-6 31 15,0 0-25-15,0 0 14 16,3 5-21-16,0 5 8 16,0 4-13-16,0 7 2 0,0 3-7 0,-3 2 2 31,3 1-3-31,-3-4-2 0,0-1 0 0,0-4-6 16,0 1 3-16,0-4-34 15,0 1 19-15,0-8-63 31,0 3 45-31</inkml:trace>
  <inkml:trace contextRef="#ctx0" brushRef="#br0" timeOffset="52">19829 2614 140 0,'15'-3'52'0,"-15"3"-28"0,15 3-26 0,-15-3 31 15,2 3-17-15,-2 2 34 16,0 0-26-16,0 9 17 15,6 1-21-15,0 12 4 16,0-3-11-16,-3 5-3 16,3 0-4-16,-3 3-2 31,3 2 1-31,0-2-39 16,0 0 21-16,0-6-105 15,0-2 67-15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6T22:46:59.9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15007 6260 144 0,'21'3'55'0,"-13"-3"-43"0,1 2 10 16,-3 1 3-16,-3-3 1 15,0 0 4-15,-3 0-10 0,0 0-4 16,0 0-9-16,-3 0-3 0,0-3 2 16,-3 1-3-16,-6-1-2 15,-2 0 6-15,-4 1 3 16,-3-1 6-16,-3 0 2 15,-3 1-1-15,1-1 0 16,-4 1-7-16,-6-1-2 16,0 0-2-16,-2 1-1 15,-4-1-6-15,-3-2 1 16,-5 5 0-16,-1 0 0 16,-2 2-3-16,-4-2 2 15,3 0 3-15,1 0 1 16,-4 3-4-16,1 0-1 15,-1-1 3-15,1 6 1 16,-1 0-3-16,3 3-1 0,4-1 1 16,2-2 0-16,1 0 1 15,-1 3 0-15,0 2 0 16,1 3 0-16,-4 8-3 16,1-1 0-16,-1 4 4 15,0 2 1-15,1 0-3 16,-1 0-1-16,1 0-2 15,-1 0 3-15,-3 3 0 16,7 0 3-16,2 5-3 16,6 5-2-16,7 9 2 15,5 2 0-15,6-1 1 16,6 1 0-16,3-2 0 0,6-4 0 16,3 4 2-16,6 1 1 15,3 4-6-15,6-3 0 16,3 0 1-16,9-6 3 15,3-2 2 1,8-5 3-16,4-3-3 0,3 0 0 16,2-2-1-16,7-4-2 15,6-2 3-15,5 1 0 16,6-1 1-16,-2-3 0 16,2-2 2-16,7-3 3 15,8-2-6-15,9-1-4 16,4-5 4-16,8-2 3 15,3-3-6-15,0-3 1 0,0-2 1 16,1-3 1-16,5-5 1 16,3-3 0-16,3 0 0 15,0-3 2-15,3-2-3 16,0-3-2-16,-3 3 2 16,6-3 0-16,0 3 1 15,3-1 2-15,-6-1-3 16,3-1-2-1,3 0 0-15,-6 0-1 0,0-3 0 16,6 1 2-16,15-6-1 16,-6-2 2-16,-9-1-2 15,0-2-1-15,-9-3 3 16,-3 1 0-16,-12-7 3 0,-9-1 3 16,-8-4-4-1,-13-2-3-15,-11 3 10 0,-13-8 4 16,-11-11-11-16,-12-8-4 15,-15-2-6-15,-12 2 0 16,-15 6 3-16,-12 4 1 16,-12 1 1-16,-11 3 2 15,-10 4-3-15,-11-2 0 16,-24-2 1-16,-22 7 0 16,-22 3-5-16,-25 5-1 15,-18 11 3-15,-17 8 1 16,-10 5-3-16,-5 11-1 15,3 5-13-15,-1 8-3 16,4 8-28-16,6 8-10 16,2 13-79-16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6T22:43:53.1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15855 10004 64 0,'0'-3'27'0,"0"6"-14"0,0-3 2 0,0 0 13 15,0 0 0-15,0 0 3 16,0 0-4-16,0 0-2 0,0 0-7 16,0 0-1-16,0 0-10 15,0 0-2-15,0 0 1 0,0 0-3 16,-3 3 0 0,0-3-1-16,0 7-2 15,0 4 5-15,-3 5 4 0,0 0-3 0,0 2 2 31,-3 6-3-31,-3-3 0 16,1 3-1-16,-4 3 2 0,0-1-3 16,3-2-2-16,0-3 0 15,3-5-1-15,3-3 0 16,0-2 2-16,3-3-1 16,0-3 2-16,3-5 7 15,0 0 5-15,9-5-1 16,3-9-5-16,-3 1-3 15,0-5-6-15,0 2 0 16,0 0 0-16,0 0 2 16,-3-2-3-16,0 4 0 15,-1-4 3 1,1 2-3 0,-3 3 0-16,0 2-1 15,3 14-2 1,0-1 3-16,3 6 0 15,6 13 3 1,0 6 3-16,-3-6 2 16,0 3-6-16,0-3 0 15,0-2 1-15,-3-4 3 16,-1-1-13-16,-2-4-7 0,0-4-32 16,0-1-15-1</inkml:trace>
  <inkml:trace contextRef="#ctx0" brushRef="#br0" timeOffset="1">15834 10152 144 0,'0'0'55'0,"0"16"-30"0,-3-19-18 0,3 6 15 16,0-3-9-16,-3 3-2 15,3 2-2-15,-6-2 1 0,3 15-5 16,0-2 4-16,-3 8 1 0,-3 2-1 16,1 3 0-16,-1 3 1 15,3 8 1-15,0 2-1 16,3 0 1-16,0 1-4 15,6-6 1-15,0 2-5 0,-3-7 0 16,3 5 1-16,3-5 0 0,-3-3 2 16,6-2 1-16,-1-4-1 15,4-4-1-15,6-1 1 16,6-4 3-16,9-4-4 31,0 1-1-31,2-1-2 16,1-4 1-16,-6 2 0 15,-1-6 3-15,7 1-3 0,-9-3-2 16,0 3 0-16,-3-3-1 16,-4 0 0-16,-5 0 0 15,0 0 0-15,-3 0 2 16,-3 0-28-16,0 0-11 16,0 0-31-16,-3 0-12 15,3 0-12-15</inkml:trace>
  <inkml:trace contextRef="#ctx0" brushRef="#br0" timeOffset="2">16346 10615 92 0,'0'0'35'0,"0"3"-18"15,3-3-2-15,-3 0 22 16,3 5-12-16,0 3-10 15,0 0-7-15,0 0-5 16,3 0-3-16,-3 5 1 0,0-2-1 16,0-3-22-16,-3-3-10 15</inkml:trace>
  <inkml:trace contextRef="#ctx0" brushRef="#br0" timeOffset="3">16418 10597 144 0,'0'2'55'0,"0"-2"-30"0,3 11-14 15,0-6 18-15,3 0-11 0,-1 1-2 16,4 2-9-16,0 2-3 15,-6-2-2-15,3 5-2 0,-6-2 3 0,0 2-26 16,6-2-12-16,3-1-44 16</inkml:trace>
  <inkml:trace contextRef="#ctx0" brushRef="#br0" timeOffset="4">16569 10835 116 0,'-3'10'44'0,"-3"-4"-24"0,12-1-8 0,-3-2 16 31,3 2-3-31,-3 0 0 16,3 0-9-16,9 1-3 16,-6-1-7-16,6-2 0 0,0-3 1 0,-3 0 1 15,0 0 2-15,-3-3-3 16,0-2-2-16,-1-1 0 15,1-2-1-15,-3 1-2 0,0-1-2 16,-3 0 3 0,-3 0 2-16,0 0-4 15,-3 2-1-15,-6 1 0 16,-3 0 0-16,-2 2 0 16,-1 3 0-16,0 3-3 0,0 0 0 15,3 4 2-15,-3 1 2 0,3 0 2 16,0 3 3-16,6 0-1 15,0-1 2 1,3 6 0-16,3 5 1 0,3-2 0 16,3 2 0-16,6-5-2 15,0-6 1-15,3 4-4 16,0-4 0 0,0-5 1-16,0 1 0 15,0-6-22-15,-1-8-8 16,1-8-29-16,-3 0-12 15,0 3-27-15</inkml:trace>
  <inkml:trace contextRef="#ctx0" brushRef="#br0" timeOffset="5">16772 10829 160 0,'-3'0'63'0,"3"0"-34"0,0 0-23 0,0 0 15 15,0 0 2-15,3 6 3 16,0 2-5-16,0 5 0 15,0 5-12-15,-3 1-5 0,3 5-1 16,0 2-2 0,0-7-1-16,-3-1-10 15,0-2-6-15,0-5-52 16</inkml:trace>
  <inkml:trace contextRef="#ctx0" brushRef="#br0" timeOffset="6">16766 10753 264 0,'-12'-6'101'0,"9"4"-54"0,0 2-46 0,3 0 19 16,0 0-9-16,0 0-1 16,0 0-11-16,0 0-4 15,6 0 3-15,0 2-29 0,3 1-8 0,0 0-47 31</inkml:trace>
  <inkml:trace contextRef="#ctx0" brushRef="#br0" timeOffset="7">16977 10782 152 0,'-3'-3'57'0,"0"3"-30"0,3 0-16 16,0 3 15-16</inkml:trace>
  <inkml:trace contextRef="#ctx0" brushRef="#br0" timeOffset="8">16968 10784 300 0,'-3'3'15'0,"0"2"-9"0,-6 6-4 0,-6 0 1 0,1 2 0 31,2 0 1-31,0 3-2 0,3-3-2 0,3 6 1 32,3-4 1-32,3-1 3 15,6-6 2-15,6 8 1 0,0-14 2 0,0-4-3 16,0-6 1-16,-4-3-7 15,1 3-1-15,-6 0 4 16,3-2 5 0,-6-1-7-16,0 3-1 15,0 0-1-15,0 0 2 16,-3 3-3-16,3 2-2 16,-3 6-3-16,6 5 1 15,-3 2 1-15,3 14-1 16,3 0 1-16,0 2 3 15,0 1 9-15,0-1 6 0,0 3 5 16,0 1 1 0,-9-4-3-16,3-2 2 15,-6-3-6-15,0-2 0 0,-9-4-6 16,-6-1 1-16,-2-6-5 16,-1-3-2-16,-3-2-22 15,3-3-11-15,0-6-6 0,4-7-2 0,5 0-14 16,3-3-3-16,6 3-33 31</inkml:trace>
  <inkml:trace contextRef="#ctx0" brushRef="#br0" timeOffset="9">17010 10676 196 0,'-3'3'74'0,"12"-6"-40"0,-6 6-38 16,3 5 13-16,-3 5 10 31,3 0 10-31,3 6-2 0,-6 4 1 0,3 4-15 16,-3 7-3-16,0 3-3 0,0-5-3 16,0 0-1-16,-3-3 1 15,2-8 2-15,-4-2-1 0,4-6 0 16,-2-3-1-1,0-10 0-15,0-2-7 0,3-9-2 32,-3-10-9-32,3-3-4 0,0-2 5 15,6 4 5-15,3 7 3 16,0 1 3-16,0 4-1 16,0 5-1-16,-3 2 7 15,0 6 5-15,0 4 0 16,0 4 1-16,0 13-3 15,-3 0 1-15,0-3-4 0,-1-3-2 16,-2 1-5 0,0-6-2-16,-3 0-33 15,3-5-11-15,0-5-37 16</inkml:trace>
  <inkml:trace contextRef="#ctx0" brushRef="#br0" timeOffset="10">17519 10771 188 0,'3'-10'71'0,"3"4"-38"0,-3 1-39 0,-3-3 78 15,3-2-27-15,-3-1-16 16,0 3-12-16,0 0-12 15,0 3-10-15,0 2-2 0,0 6-35 16,0 2-14-16,0 0-53 16</inkml:trace>
  <inkml:trace contextRef="#ctx0" brushRef="#br0" timeOffset="11">17328 10652 124 0,'3'-5'46'0,"-3"5"-24"0,15 0 3 15,-15 0 42 1,3 0-36-16,-6 0 16 0,3 2-29 16,0 4 4-16,6 2-13 0,-6 8 1 15,0 5-6-15,0 8 5 16,0 0-6-16,0 11 3 15,3 2-3-15,0 3 0 16,0-5-1-16,0-3-6 16,0-6 2-16,-3-7-43 31,3-3 25-31,-3-10-109 0,0 0 72 0,-3-11-56 16,3-3 65-16</inkml:trace>
  <inkml:trace contextRef="#ctx0" brushRef="#br0" timeOffset="12">17203 10845 200 0,'-3'-2'77'0,"3"2"-42"0,3 0-19 16,-3 0 33 0,6 0-28-16,3 0 5 15,6 0-16-15,0-3-4 16,3 3-3-16,6-3-11 0,3 3 4 0,-1-2-67 31,-2-1 39-31,0-2-98 16,0 5 72-16</inkml:trace>
  <inkml:trace contextRef="#ctx0" brushRef="#br0" timeOffset="13">17504 10829 84 0,'0'6'33'0,"0"-6"-18"0,0 2 2 15,0-2 32 1,0 0-27-16,0 0 25 15,0 0-27-15,0 0 22 16,3 3-23-16,-3-3 18 16,3 0-21-16,-3-3 10 31,3 1-16-31,-3-6 4 0,0 2-9 0,0-4-2 16,3 2-2-16,-3-3-4 15,3 3 2-15,-3-2-6 16,0 2 4-16,0 0-36 15,0 3 21-15,0 2-91 16,3 3 61-16,0 0-65 16,6 5 65-16</inkml:trace>
  <inkml:trace contextRef="#ctx0" brushRef="#br0" timeOffset="14">17695 10851 92 0,'5'-3'35'0,"-5"3"-18"0,3-3 13 0,-3 1 49 31,0 4-42-31,-3-2 31 0,3 0-40 0,-5 0 14 15,2 6-25-15,-6-1 0 16,0 0-11-16,-3 0-3 16,6 3-2-16,-3-2-6 15,3 2 3-15,3 0-6 16,6 2 5-16,3 3 1 16,3 6 2-16,3-3 0 0,0 0 0 0,0 0 15 15,-1-1-8-15,-5-1 37 16,0-1-25-16,-9-3 18 15,0 4-21-15,-11-6-11 16,2-3-4-16,-9-5-34 16,3 3 18-16,-6-3-82 31,6 0 54-31,3-3-113 16,6 3 88-16</inkml:trace>
  <inkml:trace contextRef="#ctx0" brushRef="#br0" timeOffset="15">18337 10906 160 0,'3'-3'60'0,"-3"3"-32"0,-11-2-9 0,2-1 34 0,6 6-29 0,-12-3 4 31,0 0-18-31,-6 2-4 16,3 6-3-16,-6 6-9 15,4 7 3-15,-4 0-3 16,9 3 3-16,0 2 0 0,6 1 1 0,6-3 6 16,6-3-2-16,6-5 12 15,3-3-7-15,6-8 12 16,0-2-11-16,2-14 7 15,4 1-8-15,-3-17 2 16,-3 3-5-16,-6-13 2 16,0 3-3-16,-6-11 0 15,0 5-1-15,-12-5-2 16,3 8 1-16,-6 0-1 0,6 11 0 16,-9-1-5-1,6 11 3-15,-6 0-6 0,6 9 5 0,0 4 3 16,3 6 1-1,0 7 8 1,3 6-5-16,3 10 5 16,6 1-5-16,0 10 7 15,3 3-7-15,-3 2 1 16,3-2-3-16,0-1 1 16,0-4-2-16,-3-9-29 15,-1-2 15-15,-2-8-96 16,0 0 60-16,0-11-88 15,3-2 78-15</inkml:trace>
  <inkml:trace contextRef="#ctx0" brushRef="#br0" timeOffset="16">18427 10917 212 0,'0'16'79'0,"0"-16"-42"0,6 10-21 16,-6-2 30-1,3 0-26-15,0 5 0 16,0 3-14-16,0 0-5 0,3 3-2 16,0-4-48-1,-1-1 27-15,-2-4-110 0,3-2 74 0</inkml:trace>
  <inkml:trace contextRef="#ctx0" brushRef="#br0" timeOffset="17">18421 10755 268 0,'-6'0'101'0,"6"0"-54"0,6 0-55 0,-6 0 16 15,0 0-8-15,0 0-47 16,6 3 26-16</inkml:trace>
  <inkml:trace contextRef="#ctx0" brushRef="#br0" timeOffset="18">18635 10827 128 0,'0'0'49'0,"0"0"-26"0,0 0-18 0,0 0 24 15,0 0-16-15,-3 0 16 31,3 2-17-31,-6 1 16 0,3 2-16 0,-6 3 9 16,0 0-12-16,-3 8 13 16,4 5-13-16,-4 3 0 15,6 3-5-15,0-6-5 16,3-3 0-16,3-2 10 16,3-3-6-16,6-2 9 15,3-3-8-15,-1-6 8 16,4-2-8-16,-3-7 5 15,0-1-5-15,-3-8 0 16,3 3-2-16,-9-3 3 16,3 2-3-16,-6-1-1 15,3 4 0-15,-6-2-6 16,3 5 3-16,-3 5-6 0,0 3 5 16,0 11-1-16,6 7 2 0,-3 6 2 15,6 3 0-15,-3 2 8 16,3 0-4-16,-3 2 16 15,3 1-11-15,-9 0 16 16,3 0-15-16,-6-6 11 16,0-2-12-16,-6-8-9 15,3-3-1-15,-9-10-44 16,3-1 25-16,-6-10-67 16,4 1 49-16,-7-12-95 15,6 3 75-15</inkml:trace>
  <inkml:trace contextRef="#ctx0" brushRef="#br0" timeOffset="19">18802 10848 188 0,'-3'3'71'0,"3"-3"-38"0,9 8-21 0,-9-3 43 0,3 3-31 15,0 8 17 1,0 5-24-16,0 3-5 16,3-3-7-16,-3-3-28 0,0 1 12 0,0-6-92 15,0 0 57-15,-3-7-82 16,3-4 73-16</inkml:trace>
  <inkml:trace contextRef="#ctx0" brushRef="#br0" timeOffset="20">18778 10755 196 0,'-6'-5'74'0,"6"5"-40"0,9-3-38 16,-6 1-2-16,3-1 0 0,6-7-46 16,-3 2 29-16,3-6-45 15,3 4 39-15,-1-3 16 31,4 2 9-31,-3 0 70 0,0 3-35 0,-3 0 50 16,-3 6-46-16,0 2 29 16,0 2-37-16,0 12 12 0,0 2-23 0,-3 10 4 15,0 1-11 1,-1 10-1-16,1 2-5 16,0 4-13-16,0-4 6 0,0-4-68 15,0-1 40-15,-3-10-112 16,0-6 81-16</inkml:trace>
  <inkml:trace contextRef="#ctx0" brushRef="#br0" timeOffset="21">18864 10819 260 0,'3'0'99'0,"-3"0"-54"0,9 0-28 0,-3 0 34 31,3 0-30-31,6-3 2 16,6 3-15-16,3-5-10 0,-1 2 1 0,4-2-51 15,-3 5 29-15,0-5-129 16,0 2 84-16</inkml:trace>
  <inkml:trace contextRef="#ctx0" brushRef="#br0" timeOffset="22">19269 10552 184 0,'3'0'68'0,"-3"0"-36"0,3 8-18 0,-3-3 33 16,0 0-26-16,-3 6-2 16,0-1-12-16,-3 4 2 15,0-1-5-15,-3 3-17 16,6-1 6-16,-3-1-67 15,6-1 40-15,-6-5-77 16,6 0 62-16</inkml:trace>
  <inkml:trace contextRef="#ctx0" brushRef="#br0" timeOffset="23">19361 10575 220 0,'18'6'85'0,"-18"-6"-46"0,-12 5-26 0,6 0 29 16,6 3-25-16,-6 3-1 15,3 2-11-15,-2 3-10 16,5 0 3-16,-6-3-86 16,6 0 49-16,-3-7-99 15,3-1 78-15</inkml:trace>
  <inkml:trace contextRef="#ctx0" brushRef="#br0" timeOffset="24">5136 13541 84 0,'-9'-10'33'0,"12"7"-18"0,-8-2 0 0,5 5 13 15</inkml:trace>
  <inkml:trace contextRef="#ctx0" brushRef="#br0" timeOffset="25">5110 13523 221 0,'-15'0'28'0,"0"3"-15"15,-3 2-6-15,-3 3-5 16,-3 2-4-16,1 9 1 16,-1 5 1-16,3 2 0 0,-3 1 0 15,-3 2 2-15,3 8-1 16,1 2-1-16,5 6-2 15,3 6-1-15,6 10 6 16,9-1 5-16,12-1-2 16,6-7-1-16,9-4 4 15,8-8 4-15,13-14 6 16,-3-13 3-16,2-5-3 16,-5-13-1-16,2-11-2 0,-2-10 3 0,-9-19-7 15,-6 0 1-15,-6-16-4 16,-13 5 0-16,-11 4-1 15,1-9 2-15,-7 2 6 16,-6 9 2-16,-3 8-9 16,-6 2-5-16,-3 11-21 15,3 8-6 1,4 8-33-16,-1 7-14 16,3 14-49-16</inkml:trace>
  <inkml:trace contextRef="#ctx0" brushRef="#br0" timeOffset="26">4979 14293 116 0,'-6'8'44'0,"6"-6"-24"0,-6 4-15 0,3-1 11 16,-3 6 2-16,-3 7 3 16,-3 3 0-16,0 3-1 15,0 13-10 1,-3-16 0-16,6 6 1 0,3-3-4 16,3-9 1-16,0 1-3 15,0-5 2-15,3-14 0 16,3-10 1-16,6-3-2 15,3-5 1-15,3-3-6 16,0 0-3-16,0 3-2 16,0 3 0-16,0 2 3 0,-3 5 2 0,0 9 2 15,-1 4 3 1,4 9 3-16,3 5-4 16,0 0-1-16,-3 5-2 15,0 5 1-15,-6 1-15 16,3-6-7-16,-6-5-37 15,0 0-16-15,-1-3-11 16</inkml:trace>
  <inkml:trace contextRef="#ctx0" brushRef="#br0" timeOffset="27">5002 14473 112 0,'-2'0'44'0,"2"2"-24"0,-3 22-15 0,3-8 11 15,-3 3 10-15,-3 2 9 16,-3 5-4-16,-3 17 2 0,0-4-19 15,0 6 1-15,3 0 1 0,3 3 1 32,3 2-1-32,3-8-2 15,6-2 1-15,6-8 3 16,6-8 1-16,3-6-6 0,8-5-3 16,4-2-5-16,3-6-4 15,3-2-42-15,5-3-18 16,-2-3-65-1</inkml:trace>
  <inkml:trace contextRef="#ctx0" brushRef="#br0" timeOffset="28">5517 14933 128 0,'-14'-21'49'0,"25"26"-26"0,-19-7-12 0,5 4 15 0,0-2-3 15,-3 3 0-15,-3 0-3 16,-3 7-3 0,0 6-9-16,3-3-5 0,0 3-2 15,3-3-4-15,3 6 0 16,6-3-1-16,6 0 3 0,9-3-2 16,6 11 1-1,-4-3 11-15,-2-3 5 0,-6 3 11 16,-12-2-2-1,-9 0-1 1,-6-4-8-16,-5-1-4 16,-4-4-8-16,0-2-3 0,-3-3-22 0,6-2-8 15,6-3-22-15,4 0-8 16,8-5-28 0</inkml:trace>
  <inkml:trace contextRef="#ctx0" brushRef="#br0" timeOffset="29">5648 14975 188 0,'-6'-21'71'0,"6"24"-38"0,-6 23-41 16,4-15 12-16,-1 5 2 16,0 2 4-16,0 9 8 31,0 2 3-31,6 0-10 0,0-3-7 0,5-2 0 0,1-3-3 15,3-5 2-15,0-5-2 16,6-6 2-16,0-5-7 16,0-8 1-1,0-5-6-15,-6-5 1 16,-3-4 2-16,-4-1 1 16,1-1 3-16,-3 5 1 0,-3-5 9 0,0 11 7 15,0 5-3-15,0 3-2 16,0 5-8-16,0 8-3 15,3 8 2-15,0-3 3 16,3 8-3-16,0 3-1 16,0-6 2-16,3 1 1 15,3-3-26 1,-3-3-9-16,3-5-35 16</inkml:trace>
  <inkml:trace contextRef="#ctx0" brushRef="#br0" timeOffset="30">5913 14758 140 0,'-6'8'52'0,"3"3"-28"0,3 15-19 15,0-7 13-15,0 13 12 16,0 10 6-16,3-2-13 15,0 2-3 1,3-2-12-16,0 2-5 0,0-10-2 0,-3-6 1 16,0-5 1-16,0-5 1 15,-3-2 2-15,0-6-8 16,-3-8 0-16,0-8-7 16,0-6-1-16,0-4-2 15,3-1 0 1,0 1 4-16,3 2 5 0,9-16 2 15,0 16 1 1,9 3 0-16,0 10 6 16,-3 9 4-1,-1 4 10-15,-2 4 5 16,-3 1-2-16,-3 4-2 0,-9-6-3 16,-3 6 1-16,-3-3-10 0,-9-1-3 0,-3-1-9 15,1-4-2-15,-4-2-25 16,3-8-8-16,3-2-22 15,9-9-69 1</inkml:trace>
  <inkml:trace contextRef="#ctx0" brushRef="#br0" timeOffset="31">6291 14936 208 0,'-6'-21'79'0,"3"21"-42"0,0 0-43 16,-3 10 31-16,-2 9-7 0,-7-3 3 15,-3-3 1-15,-3 5-12 16,9-2-6-16,3 3-2 0,3-1-9 16,12 1 0-16,3-3 3 15,3 7 2-15,0-1 8 0,-3-4 6 16,0-2 0-16,-3-3 1 31,-6 0-3-31,-6-2 1 0,-3-3-4 16,-15-3-2-16,3-2-18 15,-3 0-6-15,4-3-24 16,2-3-10-16,3 0-118 31,12-7 71-31</inkml:trace>
  <inkml:trace contextRef="#ctx0" brushRef="#br0" timeOffset="32">6497 15015 200 0,'-9'-8'74'0,"6"-10"-40"0,-12 26-31 16,9 0 15-16,-6-3-3 0,-3 0 1 0,-3 6 5 15,-3-1 1-15,4 6-11 16,-1 5-4-16,6 0-1 0,6 3-3 15,6-3-2-15,6-2-3 16,6 0 1-16,0-4 1 16,14-1 2-16,-2-4-21 0,0-5-9 31,3-5-28-31,-6-2-10 0,-3-6-22 16</inkml:trace>
  <inkml:trace contextRef="#ctx0" brushRef="#br0" timeOffset="33">6524 15055 156 0,'5'10'57'0,"4"-4"-30"0,0 12-10 0,-3-10 20 16,3 8-4-16,-3 3 3 16,0-1-16-16,0-2-6 15,0 0-9-15,-3-3-2 0,0-2 1 16,-3-3 0-16,0-3 0 15,-3-8 2 1,0 1 3-16,3-14-2 0,0-5-10 16,3 2-4-16,3 3 2 15,0 0 2-15,6 0-11 16,6 6-4-16,-3-1-28 16,-1 3-12-16,1 3-12 31,0 2-29-31,0 3 32 15</inkml:trace>
  <inkml:trace contextRef="#ctx0" brushRef="#br0" timeOffset="34">6794 15065 192 0,'0'3'74'0,"3"0"-40"0,-3 15-35 0,0-10 12 16,0 8-7-16,0-3-1 0,0 6-1 31,0-3-37-31,0-3-16 15</inkml:trace>
  <inkml:trace contextRef="#ctx0" brushRef="#br0" timeOffset="35">6738 14867 252 0,'-9'-8'96'0,"9"8"-52"0,3 0-82 0,-3 0 0 15,6 3-11-15,0-3 0 16,3 2-4-16,3 4-2 16,2-4 11-16,1 1 6 0</inkml:trace>
  <inkml:trace contextRef="#ctx0" brushRef="#br0" timeOffset="36">6949 15047 184 0,'15'45'68'0,"-12"-27"-36"0,3 30-24 16,-3-27 18-16,-3 8-4 15,0 3 1-15,3 0 3 16,-3 2 1-16,0-5-14 0,0-5-8 0,-3-5-1 0,3-9 1 16,-6-12 2-16,0-6-8 15,0-8-4-15,-6-11-8 16,0 3-5-16,3-15 10 16,3 2 4-16,3 2 0 0,12 4 3 31,0 4 1-31,3 6 2 0,6 5-1 0,3 5 2 15,6 4 0-15,-4 7 3 16,-2 2 10-16,-3 9 5 31,-9-1 4-31,-3 6 4 16,-12 0-9-16,-6-5-4 0,-3-1-9 16,0-2-3-16,-14-5-18 15,2-3-5-15,-3-13-37 16,9-3-10-1,3-3-3-15</inkml:trace>
  <inkml:trace contextRef="#ctx0" brushRef="#br0" timeOffset="37">7163 14703 188 0,'15'-24'71'0,"-9"24"-38"0,3 3-19 0,-3 5 22 15,0 8-3-15,0 5 1 0,0 10-2 16,0 14 0-16,0 6-17 31,0 2-5-31,-3-8 1 0,0 2-7 16,3-4 0-16,-3-4-7 15,0-10-2-15,0-5-45 0,0-5-18 16</inkml:trace>
  <inkml:trace contextRef="#ctx0" brushRef="#br0" timeOffset="38">6991 14967 324 0,'-12'-31'123'0,"6"47"-66"0,30-11-66 15,-3-2 18-15,8-11-9 16,10 0 2-16,12-3 1 16,11 1 1-16,4-1-2 15,8-5-76-15,-2 0-33 0</inkml:trace>
  <inkml:trace contextRef="#ctx0" brushRef="#br0" timeOffset="39">7893 15023 200 0,'-9'-3'74'0,"6"11"-40"0,0 14-42 16,3-9 10-16,0 3-1 16,0-1 1-16,0 4-3 15,0 2 1-15,-3-2 0 16,6-1-3-16,-3-5 0 0,0-2-144 31,9-16 65-31</inkml:trace>
  <inkml:trace contextRef="#ctx0" brushRef="#br0" timeOffset="40">7875 14867 176 0,'0'-3'68'0,"0"3"-36"0,0 6-62 0,0-1 0 15,6 0-23-15,3 3-7 16</inkml:trace>
  <inkml:trace contextRef="#ctx0" brushRef="#br0" timeOffset="41">7970 15044 136 0,'-9'11'52'0,"12"5"-28"0,0 5-15 0,0-13 14 0,-3 5-2 15,-3 0 2-15,3 3-2 16,0-5-1-16,0-3-10 16,0 2-6-16,0-4-1 0,0-1 0 15,0-5 1-15,0-5 2 0,0-3 1 16,6-3-6-16,-3-5 0 0,6 3-3 16,0-3-2-16,3 3 7 15,0 2 3-15,0 6-3 16,0 2-2-16,-1 6-3 15,1 2-1-15,0 6 6 16,-3-3 3-16,0 13-3 31,-3-3-6-31,0-4-3 16,3-4-41-16,3-2-17 16,-12-8-82 15</inkml:trace>
  <inkml:trace contextRef="#ctx0" brushRef="#br0" timeOffset="42">8324 15060 172 0,'-9'-8'66'0,"6"3"-36"0,-6 8-20 0,-5-3 20 0,-1 5-12 16,-3 8-2-16,-3-2-3 16,0 7-1-16,0 3-6 0,3 0-6 0,7 1-1 15,5-4 1 1,6 1 0-16,6-3 0 15,5-3 0-15,4-5 2 16,0-6 3-16,3-4 2 16,0-4 1-16,0-4-7 15,-6-6 0-15,0-5 8 16,-6-6 3-16,-9-10-5 16,0-8-2-16,-9-2-3 15,3 4 1-15,-3 6-4 16,3 8 0-16,3 5-1 0,0 6-2 15,3 7-2-15,3 9 1 16,3 7 1 0,6 13-1-16,-3 12 10 0,6 7 4 15,0 0-2-15,-3 2 1 16,0 4-5-16,3-6-2 0,-4-3 2 16,4-7 0-16,-3-4-19 15,0-7-9-15,3-5-31 16,3-6-13-16,-6-5-25 15</inkml:trace>
  <inkml:trace contextRef="#ctx0" brushRef="#br0" timeOffset="43">8423 15084 176 0,'-3'-5'66'0,"-3"5"-36"0,6 10-33 0,0-5 11 0,3 6 2 15,0 0 6-15,-3 7-4 16,3 1 1-16,0-3-8 15,0-1-1-15,-3-1 0 16,0-4-29-16,0-2-12 0,2-3-51 16</inkml:trace>
  <inkml:trace contextRef="#ctx0" brushRef="#br0" timeOffset="44">8437 14941 240 0,'-23'-21'90'0,"20"18"-48"0,6 1-53 16,-3 2 11-16,3 0-14 16,0-3-26-16,14 6 2 15,1 18-47 1,0-3-17-16</inkml:trace>
  <inkml:trace contextRef="#ctx0" brushRef="#br0" timeOffset="45">8679 15055 148 0,'-6'-8'57'0,"3"3"-30"0,-3 2-27 0,3 3 10 15,-3 0 5-15,-6 3 4 0,0 2-5 16,-3 0-1-16,0 8-7 0,0 1-8 0,0 4-2 16,6 1 2-16,3 2 1 15,4-3 1-15,4-2 0 16,10-5-20-16,9-1-7 31,0-4-30-31,9-6-34 16,6-8 31-16</inkml:trace>
  <inkml:trace contextRef="#ctx0" brushRef="#br0" timeOffset="46">8833 15084 168 0,'-15'-11'63'0,"7"6"-34"0,-7 10-21 0,9 1 18 16,-9 2-9-1,-6 10-2-15,0-5 0 0,3 1 3 16,3 4-10-16,3-2-2 0,7 0 0 0,2 0-3 31,6-3 0-31,11-5-3 16,1-3-1-16,0-5-1 0,0-3 0 0,0-2-11 16,0-3-5-16,-3-5 8 15,-3 0 2-15,-3-3 6 31,0 8 1-31,0 5 1 0,-4-2 2 16,-2 2-3-16,3 6 0 16,3 8 3-16,0-1 3 15,-3 3-2-15,3 1-2 16,0-1 0-16,0-3 1 0,0 1-21 16,0-3-7-16,0-3-49 31,9-5-34-31,-3-10 43 15</inkml:trace>
  <inkml:trace contextRef="#ctx0" brushRef="#br0" timeOffset="47">8929 14806 228 0,'-3'-5'88'0,"3"7"-48"0,0 9-51 16,3 0 13-16,-3 4 2 15,3 12 5-15,-3 15 2 16,0 1 3-16,0-4-7 15,0 6-4-15,0-2-2 0,0-9-10 16,0-2-2-16,5-6-47 31,1-5-21-31,3-5-9 16</inkml:trace>
  <inkml:trace contextRef="#ctx0" brushRef="#br0" timeOffset="48">8818 15042 160 0,'-11'-6'63'0,"14"6"-34"0,-1 3-21 16,1-6 16-16,3 3-6 15,3 3 2-15,6-6-7 16,12 1-3-1,0-1-5-15,3 0-13 0,-1 1-4 0,1 2-34 16,0 2-15-16,-6 1-17 16</inkml:trace>
  <inkml:trace contextRef="#ctx0" brushRef="#br0" timeOffset="49">9098 15102 160 0,'6'8'60'0,"3"-2"-32"0,0-1-24 16,0-5 13-16,0 5-4 0,6 1 0 16,0-4-3-16,-3-4 1 15,-1 2-6-15,1 0-3 0,0-3 1 16,-6-2-2-16,0-6 2 0,-6 0-4 16,-3 1-2-16,-6 2 2 15,-9 0 2-15,-2 3 0 16,-1 7 2-16,-3 9 2 15,3-3 4-15,3 2 5 32,3 6 3-32,6 3-3 0,3-3 0 15,6 0-8-15,6-1-2 0,6-1-11 16,0-1-3-16,12-3-24 16,0-2-8-16,-3-2-51 15,6-6-29 1,-1-8 60-16</inkml:trace>
  <inkml:trace contextRef="#ctx0" brushRef="#br0" timeOffset="50">9393 15071 108 0,'0'-3'44'0,"12"-2"-24"0,-6 2 1 0,-9 6 19 16,0-1-1-16,-3 1 1 15,-3 0-16-15,0 5-4 16,-3-3-12-16,0 3-5 0,3 0-2 0,3 2-4 0,3-2 0 16,15 6-1-1,6 4 7-15,0-2 3 16,-3 0 3-16,-3 0 5 15,-6 0 7-15,-6-1 7 16,-15 1 0-16,-6-2 1 31,-6-4-14-31,0 1-4 0,-5-6-16 16,-1-2-6-16,6-3-28 16,6-3-13-16,12-2-76 15</inkml:trace>
  <inkml:trace contextRef="#ctx0" brushRef="#br0" timeOffset="51">9875 14819 136 0,'-6'6'52'0,"9"9"-28"0,-3 12-22 15,3 5 14-15,0 5 7 16,-3 2 8-16,3 12-1 31,-3-4 2-31,0-4-18 0,0-6-4 0,0-3 1 16,0-5-5-16,0-5-1 16,0-5 0-16,0-6 1 15,0-3-3-15,0-4 0 16,0-6-3-16,0-6-3 15,0-4-7-15,3-3-4 16,3-3 1-16,3-6 0 0,3 7 8 16,3-4 4-16,0 9 0 15,2 2-2-15,4 10-1 16,3 6 0-16,3 0 11 16,-6 5 5-16,-12 3 3 15,-3 0 1-15,-9 0 5 16,-3 0 1-1,-6-3-7-15,-3-2-4 0,-3-3-9 16,-3-3-1-16,0-5-17 16,-2 0-6-16,8-3-16 15,3-2-6 1,-3 0-38-16,15-3-39 16,6 0 42-16</inkml:trace>
  <inkml:trace contextRef="#ctx0" brushRef="#br0" timeOffset="52">10250 15108 184 0,'-18'-3'68'0,"6"0"-36"0,-2 9-37 15,2-6 10-15,0 8-3 16,-9 5 3-16,-6 5 15 15,3 4 7-15,3 1-13 16,4 4-6-16,8-1-1 0,6-2-6 16,9 5-1-16,8-8-2 0,4-5-2 15,-3-10-4-15,6-6-2 0,0-6-6 16,-3 1-1-16,0-8 5 16,-3-6 3-16,-4-2 2 15,-2 3 3-15,-3-6 4 16,-3 8 2-16,0 0 4 15,-3 5 3 1,0 6-9-16,-3 5-2 0,3 0 1 0,0 11 2 16,0 2 4-16,3 0 4 15,3 3-2-15,-3 3-2 16,0-4-2-16,6 1-3 16,0-2 3-16,3-4 0 15,0-2-43-15,0-3-20 16,3-5-19-1</inkml:trace>
  <inkml:trace contextRef="#ctx0" brushRef="#br0" timeOffset="53">10467 15097 228 0,'-17'0'85'0,"8"0"-46"0,-9 5-46 15,9 1 14-15,-3 2 1 32,0 5 5-32,0-3-2 0,3 4-1 15,3-1-6-15,6 0-5 0,3 0 0 0,6 1 1 16,3 1 2 0,3 1 1-16,-3 0 3 15,-3 0 3-15,-3 0 2 16,-9 0 1-16,-3-3 0 15,-6-2-6-15,-3-6-2 16,0-2-11-16,-3-3-5 16,6 0-27-16,-5-3-10 15,5-2-120 1,21-6 65-16</inkml:trace>
  <inkml:trace contextRef="#ctx0" brushRef="#br0" timeOffset="54">10607 15200 208 0,'3'6'79'0,"3"-1"-42"0,-3 0-43 15,3-2 14-15,-3-1 4 16,3-2 7-16,0 0 3 31,0 3 2-31,3-6-13 16,0 1-9-16,0-3-2 0,-3-1-7 15,0 1-3-15,-3-6-1 0,-6 1-1 16,-3-1-4-16,-3 6-3 16,-9 0 8-16,-12 7 6 15,0 6 6-15,1 5 2 16,-1 3 7-16,6 0 4 16,6 3 12-16,9-1 6 15,12 1-3-15,9-1-1 0,15 6-11 16,6-5-3-16,8 4-8 15,1 1-2-15,3-5-48 0,-1-6-23 32,-2-5-61-17</inkml:trace>
  <inkml:trace contextRef="#ctx0" brushRef="#br0" timeOffset="55">14477 13954 104 0,'-15'-5'41'0,"9"5"-22"0,3 0-20 0,3 2 7 16,0 1 2-16,0-3 5 15,0 0 15-15,6 0 7 16,9 0-5-16,12 0-3 15,14 0-11-15,10 0-5 16,11-3-6-16,4 1-2 0,-1 2 3 16,-5 0-5-16,-6 2-3 0,-13 1-21 15,1 2-8-15,-12 1-59 16</inkml:trace>
  <inkml:trace contextRef="#ctx0" brushRef="#br0" timeOffset="56">17933 13922 152 0,'-9'-2'57'0,"6"2"-30"0,0 0-32 16,3 0 10-16,-3 0 10 15,0 0 7-15,3 0 5 16,0 0 3-16,6 0-16 16,9 0 3-16,6 0 1 0,8 0-10 15,16 0-2-15,0 0-4 16,11 5-2-16,-5 0 1 0,-4 3 1 15,-5-2-1-15,-6-1-1 16,-1 0-50-16,-5 0-24 0</inkml:trace>
  <inkml:trace contextRef="#ctx0" brushRef="#br0" timeOffset="57">11101 13954 152 0,'-14'-10'57'0,"17"10"-30"0,-3 0-29 16,6 0 9-16,-1 0-3 0,4 0 0 16,12-3 13-16,12 0 8 0,9 1-12 15,2-1 0-15,13 0-2 0,-1 1-4 16,-5 2-2-16,9-3 0 16,-7 3-1-16,-5 0-27 0,-10 0-11 15</inkml:trace>
  <inkml:trace contextRef="#ctx0" brushRef="#br0" timeOffset="58">7518 13981 180 0,'-9'-3'68'0,"6"3"-36"0,9 3-42 0,6-3 9 0,3 0 0 16,8 0 2-16,13-3 3 15,21-2 0-15,5-1-2 16,15-2-4-16,-5 0 1 0,-4 3-1 15,-2 3-2-15,2-1-70 16</inkml:trace>
  <inkml:trace contextRef="#ctx0" brushRef="#br0" timeOffset="59">14718 14081 152 0,'-18'-21'57'0,"18"13"-30"0,-9 16-29 0,6 0 11 16,-6 5 7-1,-6 3 7-15,1 5-6 16,-1 3 1-16,-3-3-11 16,6 3 0-16,0-6 0 0,3-2-6 15,3-2 0-15,3-6 1 16,3-1 1-16,3-9 1 15,3-3 0-15,6-6-5 16,3-2 1-16,0-8 0 0,-3 2 2 16,-3 3 16-1,-4 3-2-15,4 5-2 0,-3 0-14 16,3 11-7-16,0 5 0 16,3 2 4-16,0 1 2 15,0 5 1-15,0-3 0 16,3 5 0-16,-3-2-33 0,6-2-13 15,-4-4-107 1,7 1 67 15</inkml:trace>
  <inkml:trace contextRef="#ctx0" brushRef="#br0" timeOffset="60">14706 14237 104 0,'3'-5'38'0,"-9"8"-20"0,9-6-26 0,-3 3 7 0</inkml:trace>
  <inkml:trace contextRef="#ctx0" brushRef="#br0" timeOffset="61">14706 14232 162 0,'0'5'16'0,"0"6"-1"16,0 2-1-16,3 6-2 31,-3 4 0-31,0 9-6 0,3 8-4 16,3 7-1-16,3 4-1 0,3-4 0 16,9 4 2-16,2-4 1 15,4-7 5-15,3-3 3 16,9-5 0-16,-1-3 1 15,10-3-6-15,6-5-2 16,8-10 2-16,10-8 3 0,8-6 0 16,12-2 0-16,3-3-3 15,1 0-1-15,-1 3-1 16,6 2 0-16,-9 3-2 16,-8 5-2-16,-4 6 1 15,-5 2-1-15,-7 6 4 16,-5 10 5-16,-7 10 1 0,-5 1 2 15,-7 2-2-15,-5 1-1 32,-6-1-5-32,-6-8-3 0,-1-4-14 15,-5-7-4-15,6-4-81 16</inkml:trace>
  <inkml:trace contextRef="#ctx0" brushRef="#br0" timeOffset="62">17939 14015 108 0,'-3'0'41'0,"12"3"-22"0,-18 15-16 16,6-15 12-16,0 13-3 16,-3 2 1-16,0-2 4 15,0 0 1-15,0-3-7 16,0 0-2-16,3-2-5 16,0-3-1-16,3-3 3 0,3-5 6 0,3-8 2 15,3-2-7-15,0-11-2 16,3 7-3-16,-3-2 1 15,0 3-2-15,-1 3 2 0,4 2-4 16,0 2-2 0,6 20-1-1,0 1 5-15,-3-1 3 16,0 2-3-16,0-3-1 0,0 0-5 0,-1 0 1 16,-2-2-53-1,0-3-55-15,-3-3 29 16</inkml:trace>
  <inkml:trace contextRef="#ctx0" brushRef="#br0" timeOffset="63">17992 14123 112 0,'0'-5'44'0,"15"8"-24"0,-6-11-10 15,-6 5 14-15,-3 3-2 31,3 6 1-31,-6-4-10 0,0 6-5 16,-6 11-5-16,3 2-3 0,-3 11 1 16,0 2 1-16,0 6 1 15,0 5 1-15,0 15 2 16,-2-4-3-16,-1 0-2 16,-3 2 2-16,-6-3 0 15,-3-4-4-15,0-6 1 0,-2-6 4 16,-4-2 5-16,-3 3-1 15,0 2 1-15,-5-7-5 16,-4-6-3-16,-3-5 2 16,-5-3 2-16,-4-3-2 15,1-7 0-15,-1-3 3 16,-3-3 3-16,-2-5 0 0,-4-8 2 16,-2 0-4-16,-4 3-2 15,-2 2 0-15,-3 14 1 0,5 2-5 16,1 6-3-16,8 2-2 15,7 5 3-15,5 3-2 16,6 1 1-16,15-1 0 31,7 5 0-31,14 3-27 0,9 5-10 16,11-7-63 0</inkml:trace>
  <inkml:trace contextRef="#ctx0" brushRef="#br0" timeOffset="64">15382 15608 124 0,'-6'0'49'0,"9"0"-26"0,-3 21-23 0,3-8 10 15,0 8 5-15,0 3 2 16,0 0 0-16,0 5 0 16,0-5-9-1,0-3-5-15,0-5 0 0,-3 2 11 31,0-20 4-31,0-6-5 16,0-5 0-16,0-3-10 16,3-5-2-16,3-1-3 15,2 4 0-15,4-1 4 16,3 1 3-16,3 5-4 16,0 2-1-16,6 8-5 15,-3 9 1-15,-1 4 4 0,-5 6 4 16,-3 3-1-16,-3 2 0 15,-3 0-1-15,0 8 1 16,0-10-9-16,-3 2-1 0,0-5-34 16,0-3-13-16,0-10-27 31,3-3-14-31,3-14 50 16</inkml:trace>
  <inkml:trace contextRef="#ctx0" brushRef="#br0" timeOffset="65">15730 15679 152 0,'-18'0'57'0,"15"6"-30"0,0 7-34 16,3-5 8-1,-3 5 4-15,3 3 4 0,0 0 9 16,3 5 6-16,0 3-13 16,9-11-1-16,0 3 0 0,3-6-2 15,0-7 3-15,-3-11 0 16,0-3 1-16,-4-2-4 15,-5 0-3-15,-3-3-5 16,-3 0-2-16,-5 0-4 0,-7 3 1 16,0 3-6-16,0 2-1 15,0 0-15-15,3 2-6 16,3 4-20-16,3-1-39 16,3 3 18-16</inkml:trace>
  <inkml:trace contextRef="#ctx0" brushRef="#br0" timeOffset="66">15828 15679 112 0,'-3'11'44'0,"3"-1"-24"0,3 12-17 0,3-12 10 16,-3 3-4-16,3 1 2 16,3 4-6-16,0-2-1 15,0-3 4-15,3-2 5 0,0-11-7 16,0-5-3-16,0 5 0 0,-1-6-4 15,-2 1 0-15,3 0-1 16,0 2-2-16,-6 3 0 16,3 3 3-16,0 7 2 15,3 1 2-15,0 5 1 16,3 0 0 0,0-6 13-16,-1-10 8 0,-2-8 5 15,3-5 2-15,-3 0-13 16,-3 0-6-16,-3-6-2 15,0 0 3-15,-6-2-6 16,-3 5-2-16,0 1-12 16,-3 1-6-16,-3 4-19 15,3 2-5-15,0 3-23 16,3 5-10-16,3 0-7 16</inkml:trace>
  <inkml:trace contextRef="#ctx0" brushRef="#br0" timeOffset="67">16519 15658 180 0,'-6'13'68'0,"12"8"-36"0,-9 22-40 0,6-11 12 0,-3 5 5 16,3-3 5-16,0 3 3 16,-3-5-1-16,6-6-8 15,-3-5-5-15,-3-5 2 16,3 0 1-16,-3-11 0 0,0-2 1 15,-6-16-6 1,0-14-1-16,0-10 2 16,-6-5-3-16,9 0 0 15,0-3 1-15,9 8 0 16,-3 2 4-16,6 6 2 0,3 5-5 31,3 3-2-31,-1 8-3 16,1 10 3-16,-3 3 6 0,3 8 5 15,-9 0 1-15,-3 3 1 16,-6 2-2-16,-3 3 1 16,-3 0-6-1,-3-3-3-15,0-2-19 0,0-6-6 16,4 3-24-16,-1-6-10 16,3-2-34-16,3-2-19 15,6-1 54 1</inkml:trace>
  <inkml:trace contextRef="#ctx0" brushRef="#br0" timeOffset="68">16727 15650 164 0,'-6'0'63'0,"3"5"-34"0,-3 9-36 0,6-4 10 15,0 3-1-15,0 3 3 16,0 0 22-1,0 0 10-15,6-3-19 16,3 1 1-16,0-7 2 0,6-1-12 16,0-6-2-16,3-6-1 15,-3-4 3-15,-3-3-2 16,-4-1-2-16,-2-1-2 16,-9-1 0-16,-6 2-9 15,-5-9-1-15,-4 9-5 0,0-1 0 16,3 15-21-16,-3-3-5 15,9 8-21-15,-3-5-47 16,12 5 17 0</inkml:trace>
  <inkml:trace contextRef="#ctx0" brushRef="#br0" timeOffset="69">16927 15626 176 0,'-18'14'68'0,"18"-12"-36"0,3 19-40 0,3-10 12 16,3 5-4-16,0 2 0 31,-1-2 6-31,-2-3 6 0,6-2-6 16,0-6 10-16,0 3 6 0,0-8-9 16,0-8-4-16,-3 3-11 15,0-6-3-15,0-2 2 16,-6 0 1-16,-3 0 4 15,0 2 3-15,-3 3 2 16,3 3 1-16,3 2-9 0,-3 3-1 16,3 8 0-16,6 5 1 15,0 1-2-15,2-1 0 16,7-5 2-16,-3 5 2 0,0-5-16 16,0-3-6-16,-3 1-21 15,3-12-9-15,0 6-23 31</inkml:trace>
  <inkml:trace contextRef="#ctx0" brushRef="#br0" timeOffset="70">17242 15674 176 0,'0'-3'68'0,"3"6"-36"0,3 0-33 0,0-1 15 16,0 1-4-16,3-3 4 15,0 0-1-15,0 0 0 0,0-3-7 16,0 1 3-16,-3-1 1 0,-1-2-3 15,-2-6 1-15,-3-5-7 16,-5 3-3-16,-4 2-2 16,-3 3 0-16,-3 8 0 15,0 8 0-15,-3 3 3 16,3 0 0 0,0 2 3-16,6 3 1 15,3 2 1-15,3 1 2 16,6-1-3-16,6-2-2 15,6-3-11-15,0-2-4 0,3-3-22 16,6-6-9-16,6-2-34 16,-7-5-23-1,1-3 47-15</inkml:trace>
  <inkml:trace contextRef="#ctx0" brushRef="#br0" timeOffset="71">17427 15663 104 0,'0'0'41'0,"0"6"-22"0,0 4-5 0,3-2 15 15,3 3 3-15,0-1 4 16,-3 1-9-16,-1-3-4 0,-2 2-13 16,3-2 2-16,-3-2 4 0,3-4 1 15,-3-2-1-15,0 0 5 16,0-2 3-16,-3-9-6 16,0-2 0-16,1 2-11 15,-1-2-4-15,6 0-5 16,-1 0-1-1,-2 5-9-15,6-3-5 16,0 3-29-16,6-5-65 31,3 2-25-31,6 3 42 16</inkml:trace>
  <inkml:trace contextRef="#ctx0" brushRef="#br0" timeOffset="72">17644 15550 220 0,'-6'0'82'0,"0"5"-44"0,-3-2-40 0,3-1 14 15,0-2-8-15,0 5-3 16</inkml:trace>
  <inkml:trace contextRef="#ctx0" brushRef="#br0" timeOffset="73">17608 15579 351 0,'9'16'3'0,"3"-1"4"15,3 4 8-15,-3-1 5 16,-3 1-8 0,-6 0-2-16,-6-1 3 15,-3-2 1-15,-3-3-7 16,0-5-4-16,-3-3-31 15,3-2-11-15,3-6-78 16</inkml:trace>
  <inkml:trace contextRef="#ctx0" brushRef="#br0" timeOffset="74">18135 15539 156 0,'-9'-3'57'0,"3"9"-30"0,-6 2-29 0,9 5 9 15,-3 0 12-15,0 6 10 16,-6 2-4-16,10 0-2 0,2 3-13 16,0-3-6-16,8 0-3 0,4-5 3 15,6-8 2-15,3 0 4 16,0-8 1 0,3-8-5-16,-6 0-4 15,-4-5-1-15,-11-6 1 16,-6 3-1-16,-5-5 2 15,-7-3 0-15,-3 6 1 16,0 2-22-16,3 5-10 16,3 3-39-1,3 3-57-15,9 0 26 0</inkml:trace>
  <inkml:trace contextRef="#ctx0" brushRef="#br0" timeOffset="75">18474 15229 248 0,'-44'-18'93'0,"38"15"-50"0,-15 1-52 0,15 4 12 15,-6 4-7-15,0 1 0 16,-6 12 5-16,3 10 3 0,1 13-1 16,2 6-2-16,12 5 0 0,3 0 1 15,3 2 1-15,3-7-15 31,-1-6-6-31,1-5-31 0,0-7-11 16,-3-7-24 0</inkml:trace>
  <inkml:trace contextRef="#ctx0" brushRef="#br0" timeOffset="76">18132 15576 304 0,'-12'-24'115'0,"15"30"-62"0,15-9-66 15,-3 6 17-15,12-6-11 16,11 3 2-16,7-3-13 16,12 1-5-16,-4-4-96 15,7 1-41-15</inkml:trace>
  <inkml:trace contextRef="#ctx0" brushRef="#br0" timeOffset="77">19010 15288 148 0,'-9'-8'55'0,"3"2"-30"0,-3 1-25 15,0 2 13-15,-8 1 19 16,-4 2 14-16,-3 0-17 16,0 0-8-16,0 2-13 15,-2 4-8-15,5 2-3 0,3 2-3 0,3 4 1 16,12 7-2-16,6 5 0 0,9 3-1 16,6 0 2-16,8-5 4 15,4 8 3-15,-3 0 2 16,0 2 1-16,-6-2 4 15,-6-6 3-15,-7-5 0 16,-2-2 3 0,-9 2-3-16,-11-8-1 15,-1-2-6-15,-6-6-1 16,0-7-1-16,3-4 1 16,0-4 0-16,6-9 3 15,9-2-12-15,9-5-3 16,12-4-1-16,9-4 4 15,6-8 1-15,0 5 3 0,-4 2 3 16,-2 9 4-16,-9-1 0 16,-6 6 0-16,-6 3-23 15,-9 4-8-15,-6 4-53 16,-9 5-50 0</inkml:trace>
  <inkml:trace contextRef="#ctx0" brushRef="#br0" timeOffset="78">16599 8771 64 0,'0'5'27'0,"0"-5"-14"0,3 3-9 0,-3-3 10 15,0 0 1-15,6 0 0 16,0 0-1-16,-3 0 1 0,-3 0 1 16,0 0-1-16,0 0-3 15,0-8-2-15,3 0-4 16,0-8-1-16,0 0-3 16,-3 0 1-16,0 1 0 0,0-4-1 15,3-2-2-15,-3 0 1 16,3-3 1-16,-3 0-1 0,6-2 2 15,-6-4 0-15,0 4 3 16,0-3-3-16,0 2-2 16,0 1 0-16,-3-3 1 15,3-6-1-15,-3 4 2 16,0 2-2-16,-3 0-1 0,-3-1 1 31,0 1 1-31,-3 3-1 0,0-1 2 16,-3 4 0-16,-2-4 3 15,-4 3-1 1,-3 1 0-16,3 4-1 16,0-2 2-16,0 2-1 15,1 3 0-15,-1 1-1 16,0-1 0-16,-3 5 0 0,3 1 0 0,0 2-2 16,-2 2-2-16,-4-4-2 31,0 2 1-31,0 2 1 15,-3 1 0-15,4 5 0 0,-7-2 0 0,3 7-3 16,-3 0 2-16,1 3 1 16,-1 0 0-1,0 3-3-15,0-1 0 16,4 3 2-16,-1-2 2 0,-3 5-2 16,3 0 0-1,1 0 1-15,2 2 0 0,6 1-3 16,0-1 2-16,-6 3 1 15,7 6 2-15,-10 2-6 16,9 13-1-16,6-5 2 0,0 6 1 16,3-1 2-16,0 6 2 15,0-1-1-15,4 3-1 0,-4 1 1 16,3 10-1-16,-3-6-3 16,0 1 0-16,0-6 2 15,0 3 2-15,3-5 0 31,0-4-1-31,3 1 1 16,0 0 1-16,0 14-1 16,0-6-1-16,3 5-2 15,0-13 1-15,0 13 1 16,1-5 2 0,2-5 1-16,0-4-4 15,0-4 1-15,2-5 0 0,1 2 0 16,0 2-3-16,0 1 2 0,3-3-1 15,0-5 0 1,3 10 2-16,-3 3 0 16,3-5 0-1,0-6 2-15,0-2-1 0,0-6-1 16,0-2-2-16,3 0-1 0,0-3 2 0,3-2 2 16,2-1 2-16,-2-2 1 31,3 3 0-31,0-1 0 15,3 1-5-15,0 4-1 0,0-9 3 0,2 4 1 16,1 1-3-16,0-6 1 31,0-5 2-31,3 5 1 0,-1-2-4 16,1-1 1-16,0-2 0 16,6 3 0-16,5 2 2 15,1-8 1-15,-6 3 3 16,0-8 3-16,-1-2-6 15,7-1-4-15,-3 3 0 16,-1-8 0-16,-2 0 3 0,0 0 1 16,-3 3-4-16,-4-3 1 15,-2-3 0-15,0 1 2 16,3-3-1-16,3-3-1 16,-1-5 1-16,-5-1 1 15,0 1 1 1,-3 0 1-16,3 2-2 15,-6-2-2-15,-1 5 1 0,-5 1 1 16,0 1-1-16,0-2-1 16,3 3 1-1,-3-8-1-15,3-5 0 0,-3-1 2 0,0-2-1 16,-3 5-1-16,-1 3 3 16,-2 0 0-1,0 0 1-15,-3-14 2 0,0 6-1 16,-3-3 2-16,0 1-6 15,0-6-1 1,0-3 0-16,0-10 0 16,0-1 2-16,0 1 1 0,-3-13-1 15,0 7-2 1,0 3 1-16,3 3 1 0,-3 5-1 16,3-13-1-16,-3 10 3 0,3 1 2 15,-6-12-4-15,6-4-3 16,3-6-2-1,3-13 3-15,0 11-2 16,3 7 1-16,-3 8-20 0,3-7-8 0,0 5-53 31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6T22:44:03.4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5666 4937 60 0,'-9'0'24'0,"15"11"-12"0,0-32 3 0,-6 21 13 15,0 0-4-15,0 5 0 0,0-5-4 16,0 0-3-16,0 0 2 16,0 0 2-16,3-5-11 15,0 10 1-15,-3-5 0 0,3 2 0 16,-3-2 3-16,3 3-3 16,3-3-1-16,0 0 0 0,6 0 1 15,3 5-3-15,0-7-3 16,0 2 2-16,-1-3 0 15,1 3-3-15,0-8-3 16,0 8 4-16,0 3 1 16,0-3-2-16,0 0-3 15,3 0 2 1,-3 5 0-16,2 0-4 16,7-7 1-16,0 2 0 15,-6-6 2-15,0 1 1 16,3 8 1-16,-4-1-2 0,1-2 1 15,-3 6-2-15,0-6 2 16,0 5-4-16,0 0-2 16,-3-5 2-16,6 3 2 0,-4 0 0 15,4-1 2-15,0 1-2 16,0-8 2-16,3 5-4 16,-3-6 0-16,0-4 3 15,-1 10 1-15,1 0-4 16,0-3 1-16,0 8 0 15,-3-7 2 1,0-1-1-16,6 3-1 16,2-3 3-1,-2 3 0-15,-3 0 1 16,-3 0-5-16,0 0-1 16,0 0 5-16,-3 0 3 15,-6 0-1-15,0 0 0 16,0 0-3-16,2 0-4 15,1 0-1-15,-6-7-38 16,6-1-17-16,3 0-59 16</inkml:trace>
  <inkml:trace contextRef="#ctx0" brushRef="#br0" timeOffset="1">5812 3760 116 0,'0'0'44'0,"0"0"-24"0,0 0 3 0,0 0 18 16,0 0-19-16,0 0-7 0,0 0-1 31,0 0 0-31,0 0-7 16,3 2-6-16,-3 4-4 0,3 2 2 0,-3 7 2 0,0 9 4 15,0 0 2-15,0 0-1 16,-3 0 1-16,0 2 5 16,3 1 2-16,0-6-5 31,0 5-3-31,0-5-1 15,0-2-3-15,0-6 1 0,0 0-2 16,0-2 2-16,3-6-29 16,0 1-9-16,-3-6-65 15</inkml:trace>
  <inkml:trace contextRef="#ctx0" brushRef="#br0" timeOffset="2">6363 3842 124 0,'0'0'46'0,"3"0"-24"0,-3-19-2 0,0 17 19 16</inkml:trace>
  <inkml:trace contextRef="#ctx0" brushRef="#br0" timeOffset="3">6363 3823 291 0,'-6'6'23'0,"0"9"-13"16,-3-1-9-16,0 4-2 0,0 3-1 16,3 0 0-16,0 9 0 15,6-4 0-15,3-5 4 0,6 0 3 16,3-5-2-16,3 3 0 16,3-9 5-16,9-4 5 0,-1-6 6 15,-2-6 5-15,-3-12-1 16,-3 2-2-16,-3-3 6 15,-6 1 5-15,-3-3-6 16,-6-3-3-16,-3 0 0 16,-9 0 2-16,0 6-11 31,-3-1-5-31,0 6-13 0,3 2-3 16,0 1-23-16,3 2-10 15,3 3-37-15,3 2-13 16</inkml:trace>
  <inkml:trace contextRef="#ctx0" brushRef="#br0" timeOffset="4">2196 10747 116 0,'0'-8'44'0,"3"8"-24"0,3-13-15 0,-4 11 22 16,-2 2-7 0,0 5 8-1,6 3 2-15,-6 8-16 16,0 13 1-16,-6 26-1 0,4 9-3 15,-1 15-1-15,-3 6 0 16,3 10 4-16,-3-8-2 16,3 1 1-16,3-9-7 15,3-10-2-15,3-8-2 16,-6-11-2-16,6-10-2 0,-3-9 1 16,-3-7-21-16,0-8-8 15,-3-8-27-15,0-11-9 16,3-4-16-1</inkml:trace>
  <inkml:trace contextRef="#ctx0" brushRef="#br0" timeOffset="5">2243 10729 120 0,'9'-19'46'0,"6"-2"-24"0,12 11-19 0,-6 10 10 0,2 0 5 0,7 0 6 15,9-3 0-15,3 0 1 16,8 3-14-16,10 0 2 0,8 3 1 16,10 5-5-16,5 0-1 15,9 2 2-15,12-2 4 16,4 0 5-16,2-2 5 16,-6-6 3 15,3 2-14-31,15-10-3 15,-12 3-7-15,21-6 5 0,-9 6-5 0,15-3 8 16,-12 6-7-16,12-4 5 16,-15 4-5-16,12-1-2 15,-12 6-1-15,3-3-1 16,-15 0 0-16,0 0 4 16,-14 0-2-16,-4 0-1 15,-15 2 0-15,-8-4-12 16,-13 2 6-16,-8-3-53 15,-9 3 32-15,-7-5-121 16,-2 2 82-16</inkml:trace>
  <inkml:trace contextRef="#ctx0" brushRef="#br0" timeOffset="6">5806 10634 192 0,'-3'-6'74'0,"3"6"-40"0,3 3-40 15,-3-3 18 1,0 0-9-16,0 3 23 16,0 2-14-16,0 11 19 15,0 2-18-15,0 14 7 16,0 0-12-16,0 37 15 31,3 5-13-31,0 32 11 16,0-1-12-16,0-9-3 15,3-12-3-15,0-4 0 16,-3-9-2-16,0-13-1 0,0-5 1 16,-3-5-12-16,0-8-3 15,-3-6-20-15,0-5-7 16,0-5-52-16,3 2-49 16</inkml:trace>
  <inkml:trace contextRef="#ctx0" brushRef="#br0" timeOffset="7">2175 11848 88 0,'-3'0'35'0,"3"-5"-18"0,0 5-9 0,0 0 11 16,0-6 13-16,0 1 9 15,0 0-6-15,6 2-3 16,0 1-3-16,6-1 1 0,5 0-16 31,7-2 1-31,12 2 1 0,9 1-2 16,2 2 0-16,4-3 0 0,-1 0 2 0,4 3-1 16,3-2 4-1,5 2-5-15,4 0 0 16,-1 0-6-16,1-3 0 0,2 0 1 15,0 1 5 1,7 2-4-16,2 0 2 0,-8 0-9 16,2 0-4-1,-2 0 2-15,2 2 1 16,-8 1 0 0,-1 0-2-16,10-1 9 15,-16 1-5-15,10 0 5 16,-10-1-5-16,10-2-2 15,-4 3-1-15,4-3 1 16,-4 0-1-16,10 0-3 16,-7 0 1-16,3 3 1 15,-5 2 0-15,-1 3-3 16,-5 2 2-16,3 4 3 16,-10-4-1-16,7-2 4 15,-7 0-3-15,10-3-1 0,-10 1 0 0,4-4-1 16,-3 4 0-16,2-4 0 31,-2 1 0-31,5 0 0 16,-5-1 0-16,6-2 0 0,-7 0 0 0,7 0 0 15,-7 3 0-15,10-3-3 16,-7 3 2-16,10-3-1 16,-7 0 0-16,1 0 4 15,-3 0-1-15,-1 0 2 16,-5 0-2-16,-4 0 2 15,-5 0-2-15,-3 0-5 16,-3 0 2-16,-4 0-45 16,-2 0 25-1,-3 0-162-15,0 0 102 0</inkml:trace>
  <inkml:trace contextRef="#ctx0" brushRef="#br0" timeOffset="8">10926 8287 88 0,'-6'2'35'0,"6"-2"-18"0,-3 0 2 16,3 0 18-16,0 0 0 15,0 0 0-15,0-5-12 16,0 0-2-16,0 0-14 16,0-1-3-16,0 1 0 0,3 0-1 0,3-3 0 15,0-3-3-15,6 1 1 31,9-4-4-31,-1 4 0 0,1 2 1 16,0 3 0-16,3 5-3 16,-6 5 0-16,-3 5 2 15,-1 14 2-15,-5 0 2 16,-3 2 1-16,-6 1 4 16,-6-1 5-16,-3 3-7 15,-2-7-3-15,-7-1 0 0,3-3 2 16,0-4-2-16,6-4-2 15,3-2 0-15,0 0-1 16,3-3 0-16,9-2 2 16,6 0-6-16,3 2-1 15,6 5 2-15,6 1 1 16,2 5 2 0,-2 2 0-16,-3 4 4 15,-6 1 2-15,-6 1 13 16,-3 8 7-16,-12 0 2 15,-9-3 1-15,-3-5-10 16,-6-3-4-16,-3-3-6 0,-6-4-4 16,-2-4-2-16,2-5-3 15,3-2-8 1,6-3-5-16,6 0-42 0,6-3-16 0,12-7-28 16,12-1-42-1,6-7 48-15</inkml:trace>
  <inkml:trace contextRef="#ctx0" brushRef="#br0" timeOffset="9">11756 8390 188 0,'-3'-5'71'0,"3"7"-38"0,0-2-39 16,-6 8 71-16,0 3-12 15,-5 13-13-15,-13-1-12 16,0 4-17-16,3 2-7 0,0 0-3 16,3-2-1-16,3-6 0 15,4-5-20-15,-1-3-9 0,3-5-27 16,0-6-12-16,3-4-37 15</inkml:trace>
  <inkml:trace contextRef="#ctx0" brushRef="#br0" timeOffset="10">11503 8414 200 0,'-3'-3'74'0,"9"3"-40"0,-3 3-35 0,0-1 15 16,6 4 10-16,3 2 9 15,0 5 0-15,9 5 1 16,3 4-19-16,2-1-7 0,1 3-1 16,3-1 0-16,0 1 1 15,2-3-7-15,-5-2 0 0,-3-6-21 16,3 0-9-16,-6-7-76 16,3-6-57-16,-7-6 59 15</inkml:trace>
  <inkml:trace contextRef="#ctx0" brushRef="#br0" timeOffset="11">12468 8207 140 0,'0'-5'52'0,"0"5"-28"0,0-5 0 15,0 2 53-15,0 3-43 0,-3-5 38 16,3 2-43-16,-6-5 28 16,0 0-34-16,-9-2 13 15,0 4-21-15,-12 1-6 32,3 3-6-32,-11 4-3 0,2 3-2 15,3 3-1-15,3 3 2 16,7 5 0-16,5-3 1 15,6 6-5-15,6 7 1 0,9 1-3 16,12-1 2-16,5 0-4 31,4 6 5-31,6 5 2 0,0 0 2 0,-1 8 0 16,-5-2 2-16,-6-1 3 16,-6 0 0-16,-12-5 4 15,0 0-5-15,-12-5 2 16,-12-8-1-1,-6-6 0-15,-2-4-3 16,-1-6-2-16,0-6 1 16,3-10-8-16,3-8 0 0,7-2-8 0,5-3-1 15,9-3 2-15,6-3 3 16,6-4 2 0,6 7 6-16,8-10 1 15,7 4 2 1,3-7 0-16,0 6 0 0,-4-9 4 15,1 8-2-15,-9-5 8 16,-3 8-6-16,-6-3-1 16,0 11-2-16,-6-5-37 15,-3 7 20-15,-9-2-94 16,3 8 60-16,-6 0-89 16,3 5 78-16</inkml:trace>
  <inkml:trace contextRef="#ctx0" brushRef="#br0" timeOffset="12">12745 7816 212 0,'0'-19'79'0,"0"19"-42"0,5 6-32 0,-2 2 41 16,0 2-27-16,0 6 27 31,3 2-27-31,-3 4 1 0,0 1-11 0,0 4-4 16,0-1-3-16,0 1-13 16,0-1 7-16,3-5-136 15,0-2 77-15</inkml:trace>
  <inkml:trace contextRef="#ctx0" brushRef="#br0" timeOffset="13">13602 8215 208 0,'-6'-5'77'0,"6"5"-42"0,0 3-28 0,0-3 18 0,0 5-9 16,0 3 1-16,0 16 3 0,3 5 2 15,-3 5-11-15,0 11-7 0,3-5 0 0,0 0-3 16,0-1 2-16,0-4-2 16,0-4 2-16,0-4-18 15,-3-9-6-15,0-2-39 31,0-5-14-31,0-6-23 16</inkml:trace>
  <inkml:trace contextRef="#ctx0" brushRef="#br0" timeOffset="14">13474 8472 300 0,'-39'-19'112'0,"33"17"-60"0,3 2-61 16,3 0 18-16,0 0-9 0,9 0 0 15,6-3 8-15,3 1 5 16,3-1-6-16,5 3 0 0,7-3 0 16,6 1-3-16,3-1-1 15,-1-2-47-15,1-1-23 32,-3 1-61-32</inkml:trace>
  <inkml:trace contextRef="#ctx0" brushRef="#br0" timeOffset="15">14391 8128 204 0,'0'3'77'0,"0"-3"-42"0,0 13-26 16,0-3 19-16,-6 9-10 16,-3 7 6-1,3 4-14-15,-9 9 6 0,0-2-5 16,3 3 1-16,0-8-5 16,0-1-2-16,3-4-2 15,0-6 0-15,3-5 0 0,0-3 3 0,3-2 1 16,3-3 3-1,6 0-5-15,6-3-1 16,3-2-2-16,3-6 1 16,6 0-2-16,6-2-9 15,2 5 4-15,1-5-36 32,0 5 22-32,3-6-76 0,-1 6 53 15,-2-5-81-15,-6 0 70 0</inkml:trace>
  <inkml:trace contextRef="#ctx0" brushRef="#br0" timeOffset="16">14572 8144 104 0,'0'-3'41'0,"0"3"-22"0,3 11 0 15,-3-3 46 1,0 2-35-16,-3 22 35 16,3 0-38-16,-3 13 10 0,6 2-21 0,-3 9-1 15,0-3-9-15,0 8 1 16,3-6-4-16,0-2 0 16,3-5-1-16,-3-11-13 15,3-5 7-15,0-9-65 31,0-4 38-31,3-8-102 0,0-1 75 16</inkml:trace>
  <inkml:trace contextRef="#ctx0" brushRef="#br0" timeOffset="17">15281 8363 228 0,'-18'3'88'0,"18"-3"-48"0,-18 29-38 0,6-13 26 16,6 0-18-16,-12 5 3 0,0 0-9 0,-6 0-4 16,4 1-1-16,-1-1-63 15,6-3 35-15,-3-2-99 16,6-3 73-16</inkml:trace>
  <inkml:trace contextRef="#ctx0" brushRef="#br0" timeOffset="18">14998 8395 200 0,'3'-2'74'0,"-3"2"-40"0,18 13-38 31,-9-3 37-31,2 1-20 0,10 8 34 16,0-1-27-16,6 6 11 16,0 0-19-16,2-1-4 15,1 1-5-15,0-3-33 16,0 1 16-16,-6-9-124 16,-1 0 76-16</inkml:trace>
  <inkml:trace contextRef="#ctx0" brushRef="#br0" timeOffset="19">16040 8236 256 0,'-3'-15'96'0,"3"15"-52"0,-15-16-29 0,6 8 48 16,3 5-36-16,-12-5 18 16,3 3-27-16,-15-6-3 15,7 9-9-15,-13 2-8 16,3 2 0-16,-3 6-3 15,7 3 2-15,2 2 0 32,9 0 1-32,6 8-3 15,9 1 3-15,9 4 1 16,6 1 1-16,6 7 0 16,6-2 0-16,5 5-3 15,1-3 2-15,0 3 1 16,-3 0 0-16,-7 0 4 0,-5-2-2 15,-12-1 4-15,0 0-4 0,-12-7 4 16,0-3-4-16,-11-8 4 16,-1-1-4-16,-9-9-7 15,6-4 2-15,-6-10-23 16,7 1 14-16,2-9-21 16,6 2 19-16,3-7-6 15,9 5 11-15,9-13 1 16,9 3 5-16,12-9 0 15,5 4 1-15,13-9 17 16,0 6-8-16,2-9 28 16,-2 9-20-16,-6-6 18 15,-7 11-19-15,-8-3-3 16,-3 9-7-16,-12-4-36 16,-3 6 18-16,-12 0-86 15,0 5 56-15,-12 0-108 0,0 8 86 16</inkml:trace>
  <inkml:trace contextRef="#ctx0" brushRef="#br0" timeOffset="20">16418 8038 168 0,'-9'0'63'0,"9"0"-34"0,-12 19-16 32,9-14 37-32,3 0-29 0,-3 3 24 15,6 5-26-15,3 6 9 0,3 2-16 0,9-2 20 16,5-4-18-16,-2-7 28 16,3 3-23-16,-3-14 28 15,0-2-27-15,-6-3 25 31,-1 0-25-31,-8-8 3 0,-3 6-14 16,-9-6-19-16,3 3 5 0,-14-9-64 16,-1 7 38-16,-6-1-172 15,3 8 113-15</inkml:trace>
  <inkml:trace contextRef="#ctx0" brushRef="#br0" timeOffset="21">11572 9766 164 0,'-9'-3'63'0,"6"3"-34"0,3-3-14 0,3 3 18 15,3-2-12-15,3-1-4 0,6-5 1 16,8 0 2-16,1-2-10 16,3 2-8-16,3 3-2 0,3 2 0 15,-7 6 2-15,1 4-3 16,0 4-2-16,-12 10 4 16,-6 6 1-16,-6 2 2 15,-9 5 2 1,-9 1-3-16,-6 2 0 15,0 2 3-15,-3-10 1 16,-2-5 3-16,2 0 4 16,6-8 1-16,3 0 3 15,3-3-10-15,3-2-2 0,3-3-6 16,18-1-1 0,3-1 3-1,12-4 1-15,11-2 1 0,10-5 0 16,3 2 0-16,-4 1-2 15,-2-1 1-15,-3 3-2 16,-4 3 2-16,-5-1 0 16,-6-2 1-16,-6 0-31 15,-3 0-12-15,-4 0-42 0,1-21-73 16</inkml:trace>
  <inkml:trace contextRef="#ctx0" brushRef="#br0" timeOffset="22">12313 9559 228 0,'-3'-2'88'0,"3"4"-48"0,0 9-47 16,-3 15 29-16,-6 6 0 15,-3 0 1-15,-3 2 0 0,0 3-12 16,0-5-2-16,4-3 1 0,2-2-8 0,0-3-1 16,3-6 1-1,3-2 1-15,3-3 3 0,6-2 1 16,6-3-1-16,6-3 1 16,8-5-4-16,10-3-2 31,3 1 0-31,-1-1 1 15,4 0-3-15,0 1 0 0,-7-4-19 16,1 1-9-16,-9 0-34 16,-3 0-12-16</inkml:trace>
  <inkml:trace contextRef="#ctx0" brushRef="#br0" timeOffset="23">12489 9652 204 0,'-9'-5'77'0,"12"10"-42"0,-3-5-41 15,3 13 18-15,0 11 9 0,0 13 6 16,-3 11 6-16,0 7-17 16,0 9-3-16,2-1-1 0,4-2-5 15,3-5-2-15,3-6-5 0,6-8-2 16,0-7-37-16,-3-11-16 15,6-14-58 17</inkml:trace>
  <inkml:trace contextRef="#ctx0" brushRef="#br0" timeOffset="24">13533 9565 220 0,'0'-3'82'0,"0"3"-44"0,6 3-47 0,-3 2 34 16,0 3-16-16,3 13 29 15,0 3-21-15,0 13 7 16,0 0-14-16,0 8 1 16,0 0-7-16,0 3 0 15,0-6-2-15,0 0-24 16,0-2 13-16,-3-6-90 15,3-2 55-15,-6-11-89 16,3-5 76-16</inkml:trace>
  <inkml:trace contextRef="#ctx0" brushRef="#br0" timeOffset="25">13307 9898 260 0,'12'0'96'0,"-12"0"-52"0,48 3-45 0,-25-3 33 32,4 2-20-32,15 1 12 15,0 2-14-15,11-2-27 16,1 2 9-16,8-5-124 16,-5 3 73-16</inkml:trace>
  <inkml:trace contextRef="#ctx0" brushRef="#br0" timeOffset="26">15036 9509 208 0,'-5'5'79'0,"5"-5"-42"0,-6 32-41 0,0-8 26 15,0 0-14-15,-9 15 7 0,0 4-4 16,0-3-2-16,0-6 7 16,0-5 1-16,3-3-8 15,3-4-5-15,3-4-3 0,1-5-1 16,2-2 2-1,3 0 3-15,3-4 4 0,2-1 2 16,10-6 1-16,9-3 0 31,3 0-6-31,12-4-2 16,2 4-2-16,10-2-4 16,-3 5 1-16,2-6-21 0,-5 6 12 15,-7-2-82 1,-2 4 51-16,-9-2-97 15,-3 3 78-15</inkml:trace>
  <inkml:trace contextRef="#ctx0" brushRef="#br0" timeOffset="27">15331 9549 216 0,'-6'0'82'0,"6"0"-44"0,0 16-44 16,0 0 29 0,0 2-15-16,0 22 37 15,0 5-26-15,-3 18 16 0,0 1-20 0,-3 10-2 16,6-8-8-16,-3 5-1 16,6-10-2-16,-3-3-13 15,3-7 7-15,0-12-85 16,0-4 49-16,0-11-109 15,3-3 84-15</inkml:trace>
  <inkml:trace contextRef="#ctx0" brushRef="#br0" timeOffset="28">16799 9829 132 0,'0'0'52'0,"0"11"-28"0,0-3-4 0,0-8 21 16,0 0-11-16,6 2-3 15,2 1 2-15,4 0 4 0,6-3-18 32,9 0 1-32,3 0-2 0,3 0-5 15,5 0-1-15,-5 0-6 16,6 0-4-16,-4 0 3 16,-2 0 1-16,-6 0-18 31,3 0 9-31,-6-3-46 0,-1 0 29 0,-2-2-81 15,-6 3 58-15,-6-4-53 16,-3 6 58-16,-9 8 6 16</inkml:trace>
  <inkml:trace contextRef="#ctx0" brushRef="#br0" timeOffset="29">16828 10038 180 0,'-12'-13'68'0,"9"16"-36"0,1-3-22 0,2 0 20 0,2 5-9 16,1-5 0-16,6-3 1 15,9 1 3-15,9-1-13 16,6-2-2-16,2-1-3 0,10-1-3 15,0 4-1-15,-4 3 1 16,-2 0 0-16,-6 0-9 16,0 3 3-16,-10-3-50 15,-2 2 28-15,-3-2-109 16,-3 0 75-16</inkml:trace>
  <inkml:trace contextRef="#ctx0" brushRef="#br0" timeOffset="30">17739 9771 152 0,'-12'-3'57'0,"12"3"-30"0,-9-2-7 16,6 2 21-16,0-3 4 15,3-2 5 1,0 0-18-16,6-3-3 16,3 2-17-16,12-7-2 15,6 3-7-15,6-6 0 16,2 2-1-16,4 4-4 16,-3 7 1-16,0 6-4 15,-7 5 3-15,1 8 1 16,-9 10 1-16,-12 3 2 0,0 3-1 0,-18 13 2 15,0 0-2-15,-18 5-1 16,-3 0 3-16,1-5 0 16,2-2-1-16,-6-6 9 15,6-3-5-15,3-7 12 16,10-4-10-16,-1-7 3 16,6-2-2-16,3-9 3 31,3 0-6-31,12-7 3 15,6 2-5-15,14-6 0 16,7 4-2-16,9-4 1 0,-4 6-2 0,7-2-3 16,-6 2 1-16,-7 0 1 31,-2 2 0-31,-6 1-14 0,-6 0 8 0,-6-1-57 16,0 1 35-16,-7-6-118 15,1 3 82-15,3-5-75 16,0 2 80-16</inkml:trace>
  <inkml:trace contextRef="#ctx0" brushRef="#br0" timeOffset="31">18698 9697 192 0,'3'-11'71'0,"-3"11"-38"0,0-10-17 16,-3 2 46-1,3 5-35-15,-9-7 23 16,0-1-30-16,-12 3 5 0,0 5-15 0,-18 6-1 15,7 5-6-15,-10 3-2 16,6-1 0-16,-2 3-1 16,11 3 0-16,0 0-7 15,6 3 4-15,6 2-1 16,9 0 2-16,15 3 2 31,9-3 0-31,15 6 0 0,3-1 0 0,8 6 0 16,1-3 0-16,3 5 2 15,-7 1-1-15,-8 2 4 16,-3-3-3-16,-18 0 6 16,-6-4-5-16,-18-1 3 15,0-3-3-15,-18-10 3 16,3-5-4-16,-12-9 6 16,4 1-5-16,-4-8-3 15,6-1-1-15,1-7-8 16,11 0 5-16,3-14-7 15,12 1 6-15,12-14-4 16,9 6 5-16,12-14 4 0,2 11 1 16,1-5 6-16,0 7-4 0,-3-2 1 15,-1 8-2-15,-5-5-17 16,-3 5 8-16,-6-6-74 16,0 6 45-16,-9-2-113 15,0 7 84-15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6T22:44:12.1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11539 7427 72 0,'0'0'27'0,"-3"-3"-14"0,3 3 9 15,0 0 17-15</inkml:trace>
  <inkml:trace contextRef="#ctx0" brushRef="#br0" timeOffset="1">11536 7424 242 0,'3'-2'46'16,"-3"2"-24"-1,0 0 6-15,0 0 2 0,0 0-11 31,0 0-3-31,0 0-6 0,0 0 1 16,6 2-2-16,0 1 2 16,3-3-2-16,3 0 2 15,6 3 0-15,2-1 3 16,4 1-5-16,6-1-3 16,3-2 1-1,5 3-4-15,10-3 5 0,-3 0-5 0,5 0 3 16,1 3-3-1,3-3 5-15,-4 2-5 16,-2-2 12-16,-7 0-8 0,-2 0 14 16,-3 0-12-16,-3-2 9 15,-7 2-10-15,1-6 0 32,-3 1-5-32,-3 0 3 15,-3 5-4-15,-3-3 1 16,-4 1-1-16,-5-1-15 15,3 3 7-15,-3-3-85 16,0 3 50-16,-6-2-148 16,3-1 106-16</inkml:trace>
  <inkml:trace contextRef="#ctx0" brushRef="#br0" timeOffset="3.358">12036 7496 108 0,'3'-6'44'0,"0"4"-24"0,-3-1-2 0,0 3 20 0,0 0-10 16,0 0-4-16,0 0-9 15,0 5-5-15,0 6-5 16,-3 2 1-16,-6 6 3 0,-3 2-3 16,3-3 2-16,0 1-3 0,0-3 2 15,3-3-4 1,1-2-2-16,-1-3 0 0,3-3 1 0,0 0-1 16,3-5 2-16,0 0 0 15,6-3 3-15,0-2-3 31,-1-3-2-31,1-2 0 0,3-1 1 0,-3 3 3 32,0 0 2-32,0 3-3 15,0 2-3-15,0 6-3 0,0 0-1 16,0-1 2-16,12 11 2 31,0-2 2-15,-3-3-1-16,-3 0 1 15,-1-3-15-15,-2 0-7 0,0 1-43 16,0-4-18-16,0 1-2 16</inkml:trace>
  <inkml:trace contextRef="#ctx0" brushRef="#br0" timeOffset="3.7317">12018 7652 64 0,'0'-3'27'0,"0"3"-14"0,0 0-7 0,0 0 9 16,0 0 5-16,0 0 4 15,0 0-3-15,0 0-3 16,0 0-4-16,0 0 1 16,0 0-6-16,0 0-3 31,3 5-3-16,0 3 4-15,-3 3 5 0,0 0-4 16,3 2-2-16,0 3 1 16,3 2 2-16,0-2-2 15,0 3 1-15,3 4-1 0,3-1 1 0,3-1 0 32,0-3 0-32,-1-2-2 0,1-3 1 0,3 1-4 15,3-4 0-15,0 1-1 16,3-3 1-16,0 0 0 15,2-3 1-15,4 3-2 16,0-3-2-16,-3 0 1 16,2-2 1-16,1-3 1 31,3-3 3-31,0 1-1 0,2-1 2 16,-2 0-9-16,3 1 0 15,0-1 2-15,-1 1 4 16,1-1 1-16,3-2 0 15,-1-1-3-15,-2 1 1 16,0-6 2-16,-3-2 2 16,5-5-1-16,19-14-1 15,-7 0-1 1,-2 3 0 0,3 0-2-16,-4 5-2 15,-2 0 1-15,-3 1-1 16,-4-1 0-16,13 0 0 15,-9 3 0-15,-1 5 0 0,-2 3-5 16,0 2 3-16,5 3-1 16,-2 3 1-16,3 2 2 15,-4 3 0-15,1 3 2 16,-6 2-1-16,2-2 2 16,-2-1-2-16,0-4-58 31,-3 2 31-31,-1-3-112 0,-2 0 76 0</inkml:trace>
  <inkml:trace contextRef="#ctx0" brushRef="#br0" timeOffset="4.7317">14111 7260 168 0,'3'-10'63'0,"0"10"-34"0,-3 0-21 0,0 0 18 15,0 0-2-15,3 5 1 16,0 3-1-16,0 0 0 0,0 5-13 16,0 0-7-16,0 0 0 15,0 6-8-15,0 5 1 16,0-3 3-16,-1-5 4 16,-2-3-28-16,3 0-13 0,3-5-21 0,0-2-9 15</inkml:trace>
  <inkml:trace contextRef="#ctx0" brushRef="#br0" timeOffset="5.7317">14218 7255 156 0,'-3'-3'60'0,"6"6"-32"0,3-3-33 15,-3 5 10-15,0 0 8 16,0 6 6-16,0 0 4 15,0 2 1-15,0 5-13 16,0 6-7-16,0-3 0 0,-3 1-8 16,3-4 1-16,3-2-70 15,0-3-50-15,-3-5 43 16</inkml:trace>
  <inkml:trace contextRef="#ctx0" brushRef="#br0" timeOffset="6.7317">14420 7464 168 0,'-3'-3'63'0,"3"3"-34"0,0 0-8 16,0 0 22-16,0 0-8 0,0 0-3 31,0 0-14-31,0 0-4 0,6 3-8 16,0 0-2-16,3-3 2 0,6 2-1 15,3-4 2-15,0-4-4 31,3 6-2-31,2-2 2 16,4 2-2-16,0-3-3 16,0 0 1-16,-3 1 3 15,-4 2-1-15,-5-3 2 16,0 6-2-16,-3-6-1 16,-3 3 1-16,-6-3-1 0,3 6 0 0,-6 0 0 15,0 2 0-15,-6 3 0 16,3 5 0-16,-12 6-3 15,3-1 2-15,-12 6 5 16,7 2-2-16,-7 6 6 16,6-3-5-16,-3-2-1 15,6-1-1-15,0-5-4 16,9 3 2-16,-3-8 1 16,6 0 0-1,3-3 2-15,3 0-1 0,3-2-1 16,6 2 1-16,6-7-4 15,0-1 2-15,0-3-26 16,3 1 15-16,-6 2-54 16,-1 3 36-16,-2-5-92 15,0 0 69-15</inkml:trace>
  <inkml:trace contextRef="#ctx0" brushRef="#br0" timeOffset="7.7317">14441 7649 136 0,'-3'-3'52'0,"3"3"-28"0,3 0-6 16,-3 0 35-1,0 0-29-15,3-2 18 16,6 2-26-16,3-3 12 16,6 3-17-16,3-2 4 0,2-1-10 0,4-2-18 15,0 5 7-15,0-6-88 16,0 6 51-16,-1-8-82 16,-2 3 70-16</inkml:trace>
  <inkml:trace contextRef="#ctx0" brushRef="#br0" timeOffset="8.7317">14882 7633 176 0,'-3'-2'66'0,"3"2"-36"0,6 2-15 16,-3-2 29-16,3 0-24 0,3 0 10 31,2 0-19-31,4 0-1 16,3 0-6-16,0-2-5 0,3-1 0 0,-3-5 3 15,-3 5-1-15,-1-5-1 16,-2 3 1-16,-6-5 1 31,3 4-1-31,-9-4 2 16,3 2-2-16,-9-3-7 16,0 3 3-16,-9 0-8 15,4 6 7-15,-10-1-3 0,3 3 4 16,-6 5 0-16,3 3 1 0,-6 5 11 15,10 1-6-15,-4 2 9 16,6-1-8-16,3 1 5 16,9 3-5-16,6-1 2 15,6 1-3-15,9-1 0 16,0-2-1-16,5 3-21 16,4-3 10-16,3-6-71 15,3 1 44-15,-4-6-81 16,1-2 66-16</inkml:trace>
  <inkml:trace contextRef="#ctx0" brushRef="#br0" timeOffset="9.7317">15182 7562 156 0,'-3'2'57'0,"3"-2"-30"0,6 35-1 0,-3-22 34 15,0-2-32-15,0 2 3 32,0 3-19-32,0 0 0 0,0 2-8 0,0-5 2 15,0 1-3-15,0-1 11 16,0-5-7-16,-3-6 7 16,0 1-7-16,-3-6 4 15,3 1-6-15,-3-9 9 16,6 1-8-16,-3-9 5 15,3 6-6-15,0-8-2 16,3 5-2-16,0-5-1 16,0 5 0-16,6-3 0 15,3 6 0-15,0-3-11 16,2 8 6-16,-2 0-45 16,3 3 28-16,0 0-89 15,0 5 62-15,-3-3-73 16,3 6 70-16</inkml:trace>
  <inkml:trace contextRef="#ctx0" brushRef="#br0" timeOffset="10.7317">15468 7599 192 0,'-9'2'74'0,"9"-2"-40"0,-9 24-27 16,6-16 25-16,3 3-20 0,-6 5 15 15,6 0-17-15,3 2 18 31,3 1-16-31,3 2 16 0,3-3-16 0,6-4 13 16,6-1-14-16,3-11 8 16,-1 1-11-16,-2-11 15 15,0 0-13-15,-6-8 22 16,0 3-18 0,-9-11 17-1,-3 8-17-15,-12-10 3 0,-3 5-9 0,-9-3-8 16,3 8 0-16,-9-2-29 15,6 7 16-15,-6 0-65 16,7 3 43-16</inkml:trace>
  <inkml:trace contextRef="#ctx0" brushRef="#br0" timeOffset="11.7317">16174 7273 132 0,'0'-18'52'0,"0"18"-28"0,0-3 0 0,0 1 35 15,0 4-32-15,0 1 7 16,2 5-22-16,-2 10 5 16,3 6-10-16,-6 16 7 15,3 5-8-15,-5 8 12 16,5-6-10-16,-3 1 7 15,3-6-8-15,-3-2-2 16,3-6-3-16,-3-4 3 16,3-7-3-1,-3-2 1-15,3-2-1 16,-3-8 1-16,6-3-2 16,-3-11 4-16,3-2-3 0,-3-9-1 15,3 4 0-15,3-14-1 16,2 8 0-16,4-10 4 15,3 4-2-15,0-4-1 16,3 5 0-16,3-3-4 16,3 6 2-16,2-1 1 15,1 8 0-15,0 3-3 16,0 8 2-16,-3 8 1 16,2 6 0-16,-11 7 6 15,0 0-3-15,-9 5 10 0,-3 1-7 0,-15 2 1 31,3-3-4-31,-9-2-2 0,1 0 0 0,-7-11 1 16,6 1-1-16,-6-7-9 16,3-1 4-16,-3-6-32 15,10 2 21-15,-4-7-58 16,9 2 41-16,0-4-98 31,6-1 73-31</inkml:trace>
  <inkml:trace contextRef="#ctx0" brushRef="#br0" timeOffset="12.7317">16531 7596 144 0,'-6'-2'55'0,"6"2"-30"0,-6 0-10 0,3 0 34 16,6 0-28-16,-3 2 21 15,3 3-25-15,0 3 9 16,6 3-15-16,0-3-2 15,3 0-5-15,2-3 4 16,4 0-5-16,0-2 10 31,0 0-7-31,0-9-1 16,0 1-3-16,-3-5 1 16,-1-1-2-16,-5-2 4 15,0 5-3-15,-9-5-1 16,3 5 0-16,-12-3-6 15,0 6 3-15,-8 2-1 16,5 6 1-16,-9 5 2 16,6 2 0-16,-3 6 8 0,3 0-4 0,0 3 5 15,9 2-5-15,0 3 0 32,6-3-2-32,3 5-6 15,6-5 2-15,6-2-45 0,3-1 25 0</inkml:trace>
  <inkml:trace contextRef="#ctx0" brushRef="#br0" timeOffset="13.7317">16879 7601 208 0,'-18'0'79'0,"18"0"-42"0,0 14-19 0,0-9 30 16,3 0-28-16,3-5 4 15,3 3-15-15,6 0 5 16,0-1-7-16,0-2 0 16,-1 3-4-16,4-6-2 15,0 1 0-15,0-4 3 16,-3 1-2-16,-3-6 4 0,-3 3-4 0,-6-5-5 16,0 5 1-16,-6-2-8 15,0 2 6-15,-12 0-5 16,3 5 5-16,-15 3 0 15,6 3 2-15,-8 5 4 16,2 5-1-16,-3 6 13 31,9 2-8-31,-3 3 8 0,10-1-7 0,5 6 2 16,6 1-5-16,9-1 2 16,5 0-3-16,10-5-8 15,6-3 2-15,6-11-63 16,0-4 37-1,5-14-123-15,1 0 85 0</inkml:trace>
  <inkml:trace contextRef="#ctx0" brushRef="#br0" timeOffset="14.7317">17391 7231 220 0,'15'-3'85'0,"-15"3"-46"0,-15 3-26 0,9 0 33 16,6 5-26-16,-9 0-1 15,3 7-13-15,-6 1 1 16,3 0-4-16,-3 5-13 16,6 1 6-16,-3-1-57 15,4-3 34-15,-1-5-74 16,3 1 57-16,0-4-50 16,3-2 54-16</inkml:trace>
  <inkml:trace contextRef="#ctx0" brushRef="#br0" timeOffset="15.7317">17525 7228 144 0,'3'0'55'0,"-3"0"-30"0,-3 3 1 0,0 0 41 15,6 2-37-15,-9 3 10 16,3 8-24-16,-9 2-1 15,3 4-9-15,-6 1-16 16,6 4 4-16,-3-3-105 0,6-3 61 16</inkml:trace>
  <inkml:trace contextRef="#ctx0" brushRef="#br0" timeOffset="16.7317">16141 7721 88 0,'-3'0'33'0,"3"0"-18"0,-3 2-2 16,0-2 16-1,3 3-16-15,-3-1 9 16,0 4-13-16,-3-4 13 16,6 4-13-16,-3-1 11 0,3 3-11 15,0-3 13-15,6 3-13 0,0-3 11 32,0 1-11-32,6-4 2 15,3 4-7-15,5-6 2 16,1 0-3-16,0 0-2 15,0 0 0-15,-3 0-41 16,0 2 22-16</inkml:trace>
  <inkml:trace contextRef="#ctx0" brushRef="#br0" timeOffset="17.7317">12313 14989 24 0,'-12'-22'11'0,"9"20"-6"0,3-1-6 0,0 3 21 15,-3 0 7-15,3 0 17 16,0 0 8-16,-3 0-17 16,0-5-6-16</inkml:trace>
  <inkml:trace contextRef="#ctx0" brushRef="#br0" timeOffset="18.7317">12283 14946 324 0,'-6'6'34'0,"0"-1"-12"0,0-2-13 16,0-1 4-16,0 1 6 16,-3-3-6-16,4 2-2 15,-1-2 2 1,0-7-9-16,0 1-2 16,0 9 0-16,0 0 1 0,0-9-1 15,0 12-2-15,0-4-2 16,3 1 1-16,0-3-1 15,0 0 0 1,0 10 2-16,3-10-3 16,3 8 0-16,3-2 2 15,6-1 2 1,-3 0 6-16,15-2 4 16,-1 2 0-16,13-13 3 15,3 11-5-15,2-11-3 16,10 3-1-16,6-9-1 0,5 4 0 15,-2 2 0-15,2 8 0 16,-2-8 2-16,-7 5-1 16,-2-2 2-16,-4 0-6 15,-8-1-1-15,-6 1 9 16,-6 3 3-16,-6-1-3 0,-4 0-3 0,-5 1-3 16,0-1 0-16,-3 0-2 15,-3 1 2-15,-3-1-15 31,0 0-7-31,-3 1-34 0,-6 2-16 0</inkml:trace>
  <inkml:trace contextRef="#ctx0" brushRef="#br0" timeOffset="19.7317">12640 15042 92 0,'-3'-16'35'0,"6"21"-18"0,-3-5 0 0,0 0 14 15,0 0 1-15,3-3 3 16</inkml:trace>
  <inkml:trace contextRef="#ctx0" brushRef="#br0" timeOffset="20.7317">12643 15034 292 0,'0'5'18'0,"-3"8"-6"15,-3 14-6-15,0-6-1 16,0 3-3-16,-5-3-2 0,2-5 1 15,3 0 1-15,0-3-1 16,3-5 2-16,0 0-2 16,0-3-1-16,0 0 1 15,9-5 1 1,3-8 1-16,-3-5-1 31,3 0 1-31,0 2-4 0,-1-7 0 16,1 2 3-16,0 0 3 15,0 3 4-15,0 2-4 16,0 6-1-16,0-3 9 16,0 8 6-16,3 0-21 15,0 5-10-15,0 0 12 16,-3 6 8-16,0-6-3 0,-1 3 0 16,4-2-3-16,0 4-2 15,6-2-24-15,-12 0-11 16,6-11-35-1</inkml:trace>
  <inkml:trace contextRef="#ctx0" brushRef="#br0" timeOffset="21.7317">12661 15132 56 0,'-3'2'22'0,"0"25"-12"0,3-41-8 0,0 14 6 15,3-2 20-15,0 7 11 16,0-5-9-16,0 11-3 0,0-6-15 31,3 6-5-31,3-1 8 16,0 1 5-16,3 2-10 15,0 3 1-15,3 0 0 0,8 2 0 16,1 3 1-16,0 6-2 16,3-6 1-16,0 3-2 0,-4-3 0 15,7 0 3 1,6-2 5-16,3-3-14 0,5-6-5 0,1-5 11 31,6 3 5-31,-1-8-2 0,1-2 1 0,-7-9-8 16,13-5-1-16,-3-2-2 15,-1-1-2-15,1-2 1 16,-1 0 1-16,4 0-1 0,-10 0-1 31,4-3 1-31,0 3 1 16,-1-9 1-16,-2 7 3 16,-12 4-3-16,14-5 0 15,-2 3 1-15,5 3 0 16,4 4-5-16,-9-2 1 15,-7-10-2-15,7 13-2 16,-6 10 5-16,-4-5 1 0,-5 3-7 16,-3-8-4-16,-3 2-50 15,-4 1-22-15</inkml:trace>
  <inkml:trace contextRef="#ctx0" brushRef="#br0" timeOffset="22.7317">14682 14642 132 0,'-3'-5'52'0,"6"13"-28"0,-3-16-24 0,0 13 10 16,0 0 7-16,6 1 6 15,-3 10 5-15,3 2 6 16,0-2-19-16,0 0-4 0,3 0-3 0,-3 0-2 15,0-3-1-15,0 0-6 16,0-2 1-16,-3-3-27 16,0-3-9-16,3-5-55 15,0-3-26-15,0-7 61 16</inkml:trace>
  <inkml:trace contextRef="#ctx0" brushRef="#br0" timeOffset="23.7317">14780 14639 176 0,'0'11'66'0,"3"-19"-36"0,3 16-37 0,-3-3 13 16,3 6 1-16,3 5 7 0,3 2 4 16,0 1-9-16,-3-3-5 0,0 0-3 15,0-1-26-15,3 1-8 16,0-2-47-1</inkml:trace>
  <inkml:trace contextRef="#ctx0" brushRef="#br0" timeOffset="24.7317">15075 14856 160 0,'-12'-5'63'0,"24"8"-34"0,-6-3-21 0,-3 0 16 31,-3 0 1-31,3 2 15 16,12-2-8-16,0 0-17 15,6-2-2-15,2-1 0 0,-2 0-9 16,9 1-2-16,-3-1-2 16,0 3 2-16,-4 0-6 15,-5 3 1-15,0-1 5 16,-3 1 4-16,-3 0-6 0,-3 2 1 0,-3 0 1 31,-6 1 1-31,0-1-4 0,-6 3 1 16,0-3 0-16,-6 11 0 15,-6 8-3 1,-3 0 0-16,-5-3 2 16,5 3 0-16,-3-1 5 15,3 1 2-15,-3 0-2 0,3-5-1 16,4-1 3-16,2-2 1 16,6 0-6-16,0-3 0 0,3-5 1 15,3 3 1-15,9-1 1 16,3-2 2-16,3 0-5 15,6 0-1 1,-1-3 0-16,1 1 2 16,6-1-1-16,0 0 2 0,-6-2-4 15,-3-1-2-15,0 1-29 16,-4-3-12-16,-2 0-17 16,-9 0-7-16,6 0-23 15</inkml:trace>
  <inkml:trace contextRef="#ctx0" brushRef="#br0" timeOffset="25.7317">15123 15005 144 0,'-9'5'55'0,"9"0"-30"0,0-13-23 0,-3 11 14 16,6-3 16 0,6 10 10-16,3-7-9 0,0-3-4 15,5-3-17-15,4 1-3 0,9 2-2 16,-3-8-14-16,0 8-6 15,-1-8-33-15,-2 11-15 16,0-11-30 0</inkml:trace>
  <inkml:trace contextRef="#ctx0" brushRef="#br0" timeOffset="26.7317">15462 15020 136 0,'0'8'52'16,"3"3"-28"-16,3-8-13 0,0-1 18 0,0 1 5 15,6 5 6-15,6-3-10 16,-6-10-3-16,5 10-16 16,1-13-2-16,0 6-2 0,-3-6-3 0,0 2-3 15,-3-10-9 1,-3-5 2-1,-6 3 2-15,0 2-4 0,-12 0-8 16,0 3 4 0,-9 5 1-16,-3 3 4 15,3-1 3-15,-5 17-1 16,5-3 4-16,-3 13 0 16,3 0 5-16,3 0 5 15,6 6 4-15,3-6 4 0,6 8-3 16,3-8 2-16,3 3-14 15,6-3-5-15,3-5 3 16,3-3 4-16,3-5-33 16,2-5-14-1,1-11-43 1,0 0-36-16,0-5 47 16</inkml:trace>
  <inkml:trace contextRef="#ctx0" brushRef="#br0" timeOffset="27.7317">15662 14989 148 0,'6'23'57'0,"-6"-17"-30"0,8 18-14 15,-2-11 17-15,-3 5 2 0,0-2 4 16,-3 3-14-16,0 2-3 16,0 0-11-16,0-5-7 0,-3 0-4 15,3-6 4-15,0-2 3 16,0-2-1-16,-3-9 0 15,-3 0-3-15,3-2-1 16,0-11-8 0,3-5 7-1,3-3 3-15,3 3 4 0,3 0 4 16,9-16 0-16,-6 10 2 16,3 4-6-16,0 4-3 15,0 3-12-15,0 3-4 16,0 2 0-16,-4 6 3 15,1 0-28-15,0 2-14 16,0 11-42-16</inkml:trace>
  <inkml:trace contextRef="#ctx0" brushRef="#br0" timeOffset="28.7317">15941 15020 160 0,'-3'-2'63'0,"3"-1"-34"0,-6 6-23 0,3 5 15 15,0 0-2-15,-2 5 3 16,-1 3-1-16,0 0-1 16,3 2-10-16,3 6-4 0,6-6 0 15,3-2 6-15,5-2 4 16,10-9 1-16,0-2 1 0,6-11-5 31,-3 0 0-31,-4 2-4 16,-5-12 2-16,-3-3 3 15,-6-8 1-15,-6-6-4 16,-12 6 1-16,0 0-3 16,-15 2 2-16,1 6-19 15,-4 5-7-15,0 3-31 0,3 3-12 16,6 4-76 0</inkml:trace>
  <inkml:trace contextRef="#ctx0" brushRef="#br0" timeOffset="29.7317">16626 15060 156 0,'-6'-5'57'0,"12"15"-30"0,-3-4-32 16,6-1 54-1,0 0-14-15,6-2-5 16,0 0-4-16,2-3-15 15,1 0-7-15,3 0 0 0,3-6 8 16,-3 1 4-16,-3-3-10 16,-3 0-3-16,-4-10 2 15,1 12 1-15,-3-15-2 16,-3 0-3-16,-6 2-3 16,-3 4 1-16,-6 1-4 15,-6 4-1-15,-2 4-2 16,-4 14 0-16,-3 8-2 15,-6 5-1-15,0 1 6 0,4 1 2 16,5-1 5-16,0 4 1 16,9-7 3-16,6 7 3 15,9 0 2-15,6-4 3 16,9-4-3-16,6-2-1 16,2-5-6-16,4-1-1 15,3-2-17-15,0-5-5 0,2-3-37 16,1-3-14-16,-3-2-32 31</inkml:trace>
  <inkml:trace contextRef="#ctx0" brushRef="#br0" timeOffset="30.7317">17135 14941 176 0,'-18'-18'66'0,"0"33"-36"0,27-1-37 16,-12-4 8-16,-6 6 9 16,0 0 5-16,-6 8 10 15,-5 0 7-15,-1 13-17 0,-3-8-8 0,3 0-3 16,3-3-14-16,6-5-6 16,0 1-31-16,4-7-15 15</inkml:trace>
  <inkml:trace contextRef="#ctx0" brushRef="#br0" timeOffset="31.7317">16888 15023 184 0,'9'-3'68'0,"-3"6"-36"0,15 2-33 0,-18-5 39 16,8 14 3-1,4 7-7-15,0-5-2 16,3 10-19-16,0-5-6 0,-3 3 0 0,6 0-4 16,-3-3-2-16,2-2-31 15,-2-4-15-15,-12-1-28 16,9-6-12-16</inkml:trace>
  <inkml:trace contextRef="#ctx0" brushRef="#br0" timeOffset="32.7317">17346 14679 176 0,'15'3'66'0,"-27"-9"-36"0,21 25-24 0,-6-19 17 0,-9 13 6 16,3 0 6-16,-3 3-9 15,-3 3-6-15,0-1-11 16,0 4-6-16,1-4-2 0,2-2-19 15,0-3-5-15,3-5-66 32</inkml:trace>
  <inkml:trace contextRef="#ctx0" brushRef="#br0" timeOffset="33.7317">17430 14684 220 0,'3'0'85'0,"-3"3"-46"0,0 13-48 16,6-6 14-16,-6 4-5 16,-6 2 2-16,-6 2 14 15,3 3 9-15,-3 3-12 16,0 0-9-16,3 5-4 0,6 8-57 0,3-8-27 16</inkml:trace>
  <inkml:trace contextRef="#ctx0" brushRef="#br0" timeOffset="34.7317">15153 13737 108 0,'-9'-5'44'0,"6"0"-24"0,9 13-10 16,-3-3 12 0,0-5-4-16,3 8 2 15,-6 2-2-15,5 6-2 16,-2 0 11-1,-3 11-14-15,-3-1-5 0,6-2-3 16,-3-3-1-16,0-2 0 16,3-4-2-16,0-1-2 0,0-4-28 15,3-2-11-15,-3-5-45 16,-3-3-19-16,3-3 52 16</inkml:trace>
  <inkml:trace contextRef="#ctx0" brushRef="#br0" timeOffset="35.7317">15343 13753 64 0,'-6'0'27'0,"3"3"-14"0,-15 7 7 0,18-4 16 0,-6 12-6 31,3 1 0-31,-6-1-4 0,9 1 1 16,6-1-13 0,0 1-5-16,3-3-6 0,6-6 6 0,3 1 6 15,3-6-1-15,0-5 0 16,-1-5 0-16,-2-3 4 16,-3 0-10-16,-3-5-4 15,-6-9 12-15,-6 4 9 0,-9 2-2 0,-3 3-1 16,-3 2-10-1,-2 1-3-15,-4-1-10 0,3 6-1 16,6 0-13-16,0 2-6 16,9-2-35-16,9 2-16 15,9 0-37 17</inkml:trace>
  <inkml:trace contextRef="#ctx0" brushRef="#br0" timeOffset="36.7317">16046 13764 96 0,'-6'-8'35'0,"9"18"-18"0,5-15 2 0,-8 13 18 16,3 0-7-16,0 0 11 15,3 13-10 1,-6 0-17-16,3 3-8 0,-6-3-2 0,3-2-3 16,3-3-1-16,-3-3-15 15,0-3-7-15,3 1-51 32,-3-6-35-32,0-5 42 15</inkml:trace>
  <inkml:trace contextRef="#ctx0" brushRef="#br0" timeOffset="37.7317">16153 13772 84 0,'3'-3'33'0,"0"-8"-18"0,6 9-5 16,-3 7 12-16,-6-5 12 15,0 0 8-15,8 5-2 16,-2 3 0-16,3 5-13 15,0 6-5-15,-3-1-12 16,0 1-6-16,-6 0-3 16,6-1-1-16,-3-2 2 15,0 0-12-15,3-3-6 16,3-2-68-16,3-3-50 0,3-6 54 16</inkml:trace>
  <inkml:trace contextRef="#ctx0" brushRef="#br0" timeOffset="38.7317">16903 13780 124 0,'3'0'46'0,"-3"7"-24"0,15-4-15 0,-12 0 15 15,0-1 4-15,0 6 5 16,3 8-4 0,-4-3 1-16,4 3-16 15,-3 0-2-15,3-3-3 0,-6 1-3 16,3-1-3-16,0 0-14 0,0-2-4 0,-3-1-48 16</inkml:trace>
  <inkml:trace contextRef="#ctx0" brushRef="#br0" timeOffset="39.7317">17034 13835 104 0,'0'-3'41'0,"-6"-12"-22"0,9 7 15 0,-3 8 23 15,3-3-14-15,0 3-7 16,3 0-17-16,3-3-5 16,0 3-6 15,11 6-5-31,1-1-2 0,-3-8 2 16,-3 9-2-16,-3 7 2 0,-3 0 0 15,-6 0 1-15,-6 3 4 16,0 0 3-16,-12 0-6 15,3 0-1-15,0-3 0 16,0-2 0-16,6-4 0 16,-3 1 2-16,6-2-1 15,0-1 2-15,3-5 0 0,9 3 3 16,6-3-7-16,3 0-2 16,0-3-1-16,0 3 2 15,0 0-10-15,-1 0-4 0,1 0-58 16,0 0-24-1,-6 0-12-15</inkml:trace>
  <inkml:trace contextRef="#ctx0" brushRef="#br0" timeOffset="40.7317">17778 13750 148 0,'0'0'57'0,"3"-5"-30"0,9 5-29 16,-12 0 9-16,0 5 10 0,6 3 6 15,0 8 4-15,-3 3 3 0,6-1-16 16,0 1-4-16,-4 2-2 0,-8 0-4 16,3 0-1-16,0 0-1 15,0-2 1-15,6-3-24 16,-9-3-11-16,3-2-32 15,3-1-47-15</inkml:trace>
  <inkml:trace contextRef="#ctx0" brushRef="#br0" timeOffset="41.7317">17909 13795 88 0,'-3'-10'33'0,"12"18"-18"0,-6 10 9 16,0-20 16-16,-3-1-7 16,0 3-2-1,-3-3-12-15,0-2-4 16,6 2-8 0,-3-2 2-16,6 0 3 0,3 5-6 0,3-5-3 15,-3 2 0-15,5 0 2 16,-2 6-4-16,0-3-1 0,0 3 0 15,-3 2 0-15,-15 0 6 16,0 11 6-16,-3-3-8 16,3 0-2-16,0 1-2 15,3-4 2-15,0-2-6 0,6 3 1 16,0-3 1-16,12 8-1 16,3-1-1-1,-3 1 7-15,-3 0 3 16,-6 0 5-16,0-3 6 15,-18 14 19 1,9-1-17 0,-12-10-4-16,-3-11-19 15,3 1-5-15,3-4-36 16,0 1-15-16,3-11-51 16</inkml:trace>
  <inkml:trace contextRef="#ctx0" brushRef="#br0" timeOffset="42.7317">18599 13756 140 0,'0'0'55'0,"0"8"-30"0,3 2-7 0,-3 3 18 0,0 6-9 15,0 2-1-15,0 3-13 32,0 0-3-32,0 2-6 0,0 1-3 15,0-4 2-15,0-4-4 0,0 10-42 16,0-2-16 0,0-9-27-1</inkml:trace>
  <inkml:trace contextRef="#ctx0" brushRef="#br0" timeOffset="43.7317">18698 13798 140 0,'18'0'55'0,"-27"16"-30"0,6-8-10 0,3-3 20 0,6 6-4 15,-6-1 2-15,3 1-17 16,-9 2-4-16,3 0-8 16,0 1-3-16,0-4 0 0,3 1-1 15,6-3 4 1,0 0 0-16,5 0-2 16,1-3-1-16,0-3-3 0,6 1 1 15,-3-3-12-15,-3 0-44 16,3-3-5-1,-3 1-22 1</inkml:trace>
  <inkml:trace contextRef="#ctx0" brushRef="#br0" timeOffset="44.7317">18823 13801 148 0,'-6'5'57'0,"3"-8"-30"0,6 32-25 15,-3-18 14-15,-3 5 16 32,0 2 10-32,0 6-7 0,3 0-3 0,-3 5-18 15,6 3-7-15,-6-3-2 0,3 0-3 16,-3-5-2 0,6-11-21-16,-3 6-9 15,0-3-75 1,0-6-38-16,-3-5 71 15</inkml:trace>
  <inkml:trace contextRef="#ctx0" brushRef="#br0" timeOffset="45.7317">19394 13761 144 0,'-3'3'55'0,"15"10"-30"0,-18 0-10 16,12 6 18-16,-9-1-7 15,0 3-1-15,0 3-14 0,-6-3-4 0,9-2-5 32,0-3-2-32,0 0 1 0,0-3-37 15,0-3-13-15</inkml:trace>
  <inkml:trace contextRef="#ctx0" brushRef="#br0" timeOffset="46.7317">19546 13766 184 0,'0'-2'68'0,"3"7"-36"0,-3 3-18 16,0-3 22-16,0 6-9 15,-3 5-3-15,0-8-17 16,0 5-4-16,0-3-2 16,3 1 5-16,0-3 4 0,6 0-12 0,3-3-5 15,9 0 9-15,6-2 5 0,-4 2 2 16,4 1 0-16,-6 2-3 16,-3 2 1-16,-6 3 2 15,3 1 5-15,-9-1-2 16,0 3 3-16,-12-3-6 15,0 0-1-15,-6-2-4 32,-3 2-3-32,0 0-22 0,-3-10-11 15,1-3-35-15,-7-3-15 16,3-2-25 0</inkml:trace>
  <inkml:trace contextRef="#ctx0" brushRef="#br0" timeOffset="47.7317">19522 13729 224 0,'18'-8'85'0,"6"-2"-46"0,12 12-46 0,-19 1 14 16,1-6-16 0,3 3-2-16,0 0-69 0,3-2-29 31</inkml:trace>
  <inkml:trace contextRef="#ctx0" brushRef="#br0" timeOffset="48.7317">20198 13716 96 0,'-3'-5'35'0,"3"2"-18"0,0 3 0 0,0 0 16 0,0 0-2 15,3 3-1-15,-3-3-3 16,0 0-2-16,-3 5-14 16,-3 0 0-16,0 6 2 0,-6-1-3 15,-3 4 2-15,-6 4-9 16,0 3-2-16,1-5-1 15,5-3 2 1,3-2-3-16,3 0 0 0,0-3 1 16,6 0 2-1,0-3-1-15,3 0 2 16,6 3-2-16,3 0 2 16,6 0-2-16,3 3-1 0,0-1 1 15,-4 1 1-15,4 2-1 16,0-3-1-16,0 1 1 0,-3 0-1 15,0-3-3-15,-3 0 2 16,-6-3-23-16,3 0-12 16,-3-2-111-1,-6-3 48 1</inkml:trace>
  <inkml:trace contextRef="#ctx0" brushRef="#br0" timeOffset="49.7317">20085 13838 104 0,'0'-3'41'0,"-3"6"-22"0,-9-6-9 15,18 8 12-15,-9-5 5 16,3 0 4-16,0 0-2 15,-3 6 2-15,9-9-17 16,-3 3-6-16,3 5-1 0,6-2 5 16,0 0 4-16,2-1 5 0,4-4 2 15,0-1-10-15,6 0-3 16,3 1-6-16,5 2-1 16,-2 5 1-16,0-2 0 15,-3-6-2-15,0 8 1 0,2-7-4 16,-5 7 0-16,-3-2 1 15,-3-1 0-15,-3-4 2 32,3 4 1-32,-4 1 3 15,-2-3 1-15,3-5-1 0,-6 7-6 16,6 1-2-16,-3-1 1 16,-3-2 0-1,3 3 3 1,-6 0-1-16,3-1-1 0,0-2-2 15,0 3 1-15,-6 0 1 16,3-3 0-16,-6 0 0 16,0 0 2-16,0 0 1 15,0 0 1-15,0 0-2 16,5 0 1-16,-2 0-4 16,-3 0 0-16,0 0-1 0,0 0-2 15,0 0-4-15,0 0-2 16,0 0-99-1,-3-3-13 1</inkml:trace>
  <inkml:trace contextRef="#ctx0" brushRef="#br0" timeOffset="50.7317">20817 13793 60 0,'3'2'24'0,"0"-4"-12"0,0 2-14 15,0 8 72-15,0 0-6 16,3 7-13 0,3 1-19-16,0 0-9 15,0 3-14-15,0-1 1 0,-1-2 3 16,1 0-3-16,0-3 0 16,-3 0 0-16,0-2 1 0,0-3-5 15,0-3-2-15,-3 1-4 16,0-1-1-16,0-2 3 15,0-1 1-15,-3-2 1 16,0 0 0-16,0 0 2 16,0 0 3-16,0 0 0 15,3-2 2 1,0-1-2-16,0 0 0 16,3-2-5-16,-3 0-3 15,0-3 0-15,6 0-1 16,0 0 0-16,-3-3 2 15,0 1 1-15,0-1 3 0,5-2 1 16,-2 0 1 0,0 2 0-16,-6-2 0 0,3 0 0 0,0 2 0 15,0 3-7-15,-3 0 0 16,-3 5-6-16,6-4-1 16,-3 1-22-16,0 6-52 15,0-2-2 1,0 2-36-1</inkml:trace>
  <inkml:trace contextRef="#ctx0" brushRef="#br0" timeOffset="51.7317">21257 13864 112 0,'0'-21'44'0,"6"21"-24"0,-6-3-24 0,0 3 10 15</inkml:trace>
  <inkml:trace contextRef="#ctx0" brushRef="#br0" timeOffset="52.7317">21243 13827 258 0,'-15'3'39'0,"-3"2"-16"15,3-2-16-15,-3 10-4 0,3 0-4 16,-3 3 0-16,3 0 3 16,7 2 3-16,2 1-4 0,6-1-1 15,0-4 2-15,9-4 1 16,-1-2 5-16,1-2 5 15,15-6-3-15,-6-6 0 16,0-2 0-16,-3 0 4 16,-3 0-15-16,0-2-3 31,-3-1 1-31,-3-7 1 0,-1 10-1 16,-2 0 2-16,0-5 7 15,0 10 4-15,-3 3-14 16,0 0-4-16,3 5 3 15,-3 3 2-15,3 3 3 16,0-1 0-16,0 1 2 16,3 2 1-16,0 0-4 0,0-2 1 15,0-3-5-15,0 0-1 16,0-3-28-16,0-2-10 0,0-3-27 16,0-3-34-1,0-2 32-15</inkml:trace>
  <inkml:trace contextRef="#ctx0" brushRef="#br0" timeOffset="53.7317">21388 13674 148 0,'-5'-3'57'0,"7"3"-30"0,-4 5-29 0,4 3 9 0,1 3 14 15,0-1 9-15,0 6-4 16,0 8-1-16,-3 8-14 16,0 0-7-16,0-1 0 0,0 1-1 15,0-3 1-15,3-2-5 16,0-1-1-16,0-2-32 16,0-13-13-16,3-4-42 15</inkml:trace>
  <inkml:trace contextRef="#ctx0" brushRef="#br0" timeOffset="54.7317">21531 13859 160 0,'-3'-13'63'0,"3"26"-34"0,-3-5-38 0,3-3 9 15,0 6 0-15,0-1 2 16,0 4 19-16,6-1 11 15,-3 3-16-15,-3-1-2 0,6-1-2 16,0-1-7-16,0-2-1 16,3-4 0-16,0-1 2 0,-6-6-3 15,3-3 0-15,0-2-1 16,0-3-2-16,0-3-2 16,0 1-1-16,0-4 2 15,-6 4 0-15,0-1 3 16,0 3 1-16,0 0 1 15,3 3 0 1,-3 3-5-16,0 2 1 16,3 5 11-16,0 5 5 0,6 4-4 15,0 1 1 1,2 7-8-16,-5-4-1 16,3-2 0-16,3 5 2 0,-3 0-10 0,3-7-4 15,0-4-34 1,0-12-12-16,3-9-52 15</inkml:trace>
  <inkml:trace contextRef="#ctx0" brushRef="#br0" timeOffset="55.7317">21769 13930 124 0,'-3'-2'46'0,"3"-1"-24"0,0 3-6 0,0 0 16 15,0 0-9-15,0 0-3 16,0 0-7-16,3 0-3 15,3 3-6-15,0-1-1 0,3 1 1 16,-3 0 0-16,9-1 0 16,-3-2 0-16,3 0 0 15,3-2 0-15,-3-1 2 16,3-2-1-16,-1-1 2 16,-2 1 0-16,-3 0 1 0,0-3 2 15,-3 0-1-15,-6 0 0 16,0-3-1-16,-6 3 0 15,-3 6-4-15,-6-6-1 16,3-5-1-16,-6 10 1 31,0-5-2-31,1 8-1 0,-4 0-2 16,3 0 1-16,0 0-1 16,3 8 0-16,0 0 0 15,3 3 0-15,0-1-5 16,3 3 0-16,3 3 7 15,6 0 7-15,3 0-1 16,3-3-1-16,3 0 0 0,3-2-1 16,0-3 2-16,15 0 1 15,-7-3-6-15,1 0 0 16,-3-5-10-16,-6 0-2 0,0 0-47 16,-3 0-19-1,-3 3-23-15</inkml:trace>
  <inkml:trace contextRef="#ctx0" brushRef="#br0" timeOffset="56.7317">22264 13827 88 0,'3'-3'33'0,"-3"-12"-18"0,0 7 6 0,0 8 17 0,0-3-1 15,0 0 1-15,-3 1-17 16,-6-4-5-1,0 6-10-15,-3 8 0 0,0-8 1 0,-6 8-3 16,9 8-1 0,-6-11-3-16,3 1-1 15,3-1-4-15,9 6 1 0,3-1 4 16,3-2 2-16,3 0-3 16,3 3-1-16,3-1 1 15,0 4 2-15,0-1 2 0,-3 3 3 16,-3-3 10-1,-3 0 7-15,-3 0 8 16,-6-2 5-16,-3-3-13 0,-6 0-5 16,-9-3-9-16,0-2-1 0,-3-3-7 15,0 0-3-15,7-3-39 32,2 3-15-32,6 0-69 15</inkml:trace>
  <inkml:trace contextRef="#ctx0" brushRef="#br0" timeOffset="57.7317">5220 18037 44 0,'0'-14'19'0,"6"14"-10"0,-6-5 9 0,0 2 14 0,3-2 1 15,-3 5 1-15,-3-5-4 16,3 5-1-16,-3 0-10 31,-6 0-1-31,-3 5-11 0,-3 3 0 0,-6-3 3 16,-3 3 0-16,4 6 2 0,2-4-4 31,6 3-3-31,9 3-2 16,3-2-5-16,15-4 1 15,3-2-1-15,5 5-2 16,-5-7 3-16,0 7 2 15,-3-5 0-15,-3 5 2 16,-3 0 9-16,-6 3 7 16,-6 0 1-16,-9-5 0 0,-3 2-8 15,-9-5-3-15,-6 0-7 16,4-8-4-16,2 5 1 16,0-10 0-16,9 10-28 15,3-5-10-15,6-5-27 16,6-3-9-16,9 0-6 15</inkml:trace>
  <inkml:trace contextRef="#ctx0" brushRef="#br0" timeOffset="58.7317">5300 18031 164 0,'-12'0'63'0,"18"0"-34"0,-9 6-25 0,6 2 13 15,3 2-2-15,-3 6 1 0,3 8-6 16,0-3-4 0,0 5-3-16,3-7 0 0,-3 13 0 0,3-24-1 15,0 18 1-15,-3-13-4 16,3 1 0-16,-3 4-39 15,0-5-15-15,-1-7-26 16</inkml:trace>
  <inkml:trace contextRef="#ctx0" brushRef="#br0" timeOffset="59.7317">5473 18031 136 0,'-6'-8'52'0,"6"8"-28"0,-3 8-24 16,3 6 13-16,-3 9 11 16,0 4 7-16,-3 5 1 0,-3 2 1 15,-6 6-18 1,3-1-7-16,0 6-3 0,0 0-3 0,3-10-2 16,1-4 1-16,2 1-19 15,3-11-5 1,0-2-121-1,6-24 38-15</inkml:trace>
  <inkml:trace contextRef="#ctx0" brushRef="#br0" timeOffset="60.7317">5574 18121 124 0,'-6'-13'49'0,"12"21"-26"0,-12-8-18 0,0 5 13 0,0 3 1 15,3 5 1-15,-3 1 0 16,6-1 0-16,-6 5-11 16,0-4-1-16,6 4 2 0,0-5-8 0,-3-5-1 31,3 6 3-31,-3-9 0 0,0 0 3 15,6-15-4 1,-3-4-4-16,3 1-2 16,0 0 2-16,3-3 2 15,0 0-5 1,3 3-1-16,0-3 4 16,3 11 2-16,-3 5-2 15,3 0 1-15,-6 0 2 16,6 13 3-16,-6 0 2 15,0 6 1-15,0-11-2 16,-1 2-1-16,1-2-3 16,-3 0 1-16,-3-8-2 0,3 0 2 0,0 0 0 15,0-8 1 1,3 0-7-16,0-2 0 0,0-4-4 16,0 7 2-16,6-12 3 15,0 6-1 1,3 13 4-1,-3 13 3 1,-3-5 1-16,0 5 0 16,-3 6-1-16,0-9 0 15,-4 11-2-15,1-7-2 16,0-6-2-16,-3 10-29 16,0-13-13-1,0-10-34 1,-3-3-34-16,9-2 45 15</inkml:trace>
  <inkml:trace contextRef="#ctx0" brushRef="#br0" timeOffset="61.7317">5827 17904 96 0,'3'-13'35'0,"0"3"-18"0,3 10 0 16,-6 0 16-16,0 0-6 15,0 0-1-15,3 7-4 16,3 7 1-16,-3 10-13 16,0 10-3-16,-3 6-1 0,0-9-1 15,0 1 0-15,0-5-3 16,-3-1 1 0,3 0 0-16,0-7 1 15,-3-6 0-15,3 0-2 0,-3-7 1 16,0 2-2-1,3-3-1-15,0-10-2 0,0 5-1 16,3-8 2-16,3 2 2 16,3-1 2-16,0 1 1 0,3-12 0 15,-1 4 0-15,4 7-2 16,3-7 1-16,-3 9-4 16,6 5-2-16,-3 5 2 15,0 3 0-15,-3 5 7 16,-7 1 6-1,-5-1 3-15,-3 0 0 16,0 11-5-16,-11-11-2 0,-4 0-6 16,0-5-2-16,0 3 2 15,0-8 3-15,0-3-20 16,-3-3-7-16,3-2-16 16,0-1-4-16,7-2-12 15,-1 3 231 1,3-3 141-16</inkml:trace>
  <inkml:trace contextRef="#ctx0" brushRef="#br0" timeOffset="62.7317">6083 18116 132 0,'-3'-3'52'0,"3"6"-28"0,-6 21-17 16,6-22 32-1,-6 17-2-15</inkml:trace>
  <inkml:trace contextRef="#ctx0" brushRef="#br0" timeOffset="63.7317">6068 18211 334 0,'3'21'21'0,"3"1"-7"0,3 1-9 0,0-9-4 31,6-6 4-31,3-8 1 0,-3-8 9 16,2-3 2-16,-5-2-6 15,-6 0-2-15,-3 5-3 16,0-6-1-16,-12 9-3 15,-3-3 1-15,0 3-7 16,-2-3-1-16,-1 3-18 16,3 2-8-16,-3-2-16 0,3-1-9 15,9-1-73 1</inkml:trace>
  <inkml:trace contextRef="#ctx0" brushRef="#br0" timeOffset="64.7317">6247 17822 168 0,'0'-21'66'0,"3"24"-36"0,0 13-42 15,0-14 7-15,0 12 29 16,3-1 15-16,-3 11 1 16,-1 7 0-16,1 25-23 15,-3-1-17-15,3 6-8 0,3-2 1 16,3-1 2-16,0-11 11 0,0-2 6 15,0-13-82-15</inkml:trace>
  <inkml:trace contextRef="#ctx0" brushRef="#br0" timeOffset="65.7317">8205 17920 140 0,'-3'-13'52'0,"3"13"-28"0,0 0-15 0,0 0 16 0,0 0-5 16,0 0-2-16,3 0 3 16,3 11 1-16,6 4-11 15,-3 4 7-15,6 21 4 0,0-3-11 16,-3-8-6-16,-3 3-1 0,3-6 1 15,-4 0-2-15,1-12 0 16,-3-1-1-16,0 0-2 16,-3-2 5-1,0-6 4-15,-3-5-1 16,6-5 3-16,0 10-4 0,-3-16-2 0,0 6 0 16,6-16-1-1,0-5 0-15,-3-1-2 16,3-5 1-16,0 1-2 31,-3 4-1-31,-3 1-6 0,3 7-4 0,0 6-23 16,-3 0-9-16,0 5-22 15,-3 8-63 1</inkml:trace>
  <inkml:trace contextRef="#ctx0" brushRef="#br0" timeOffset="66.7317">8640 17931 120 0,'-18'-5'46'0,"9"10"-24"0,-6-3-17 0,6 4 11 16,-3-1 8-16,-3 3 7 16,1 5-7-16,-10 0-2 15,12 11-13-15,-6 3-5 0,6-1-3 16,3-5-4-16,12-2 2 15,3-6 3 1,6-5 3-16,0-3 0 16,3-5 2-16,0 0-4 15,0-18-2-15,-4 5-3 16,4-6-1-16,-3-2 4 16,-3 2 1-16,-3 6 0 15,0 0 1-15,-3 0 4 0,-3 7 4 16,0 6-6-16,0 6-1 0,0 7-2 15,0 13-2-15,3 1-2 16,0-1 1-16,3-2 1 16,3-3 0-16,0-8-20 15,0 1-9 1,3-4-18-16,0-7-9 16</inkml:trace>
  <inkml:trace contextRef="#ctx0" brushRef="#br0" timeOffset="67.7317">8759 17711 184 0,'3'-5'71'0,"-3"10"-38"0,3 14-32 16,-3-6 16-16,3 13-2 15,0 9 3-15,-3 7-1 16,0 3-1-16,0 8-8 15,0-5-3-15,3-3 1 0,-3-11-5 16,0-2-3-16,9-14-65 16,3-4 1-16,0-7-41 15,-1-7 21-15</inkml:trace>
  <inkml:trace contextRef="#ctx0" brushRef="#br0" timeOffset="68.7317">8908 17947 172 0,'-15'5'66'0,"15"3"-36"0,-3 16-29 0,6-6 14 16,-3-2 1-16,9 8 4 15,-3-3-4-15,3 0 1 16,0-5-10-16,2-8-4 0,1-3 0 16,0-2-4-16,3-16-6 15,-3-6-1 1,-3 6 2-16,0-13 1 0,-3 4 3 15,-3-1 3-15,0 1 9 16,-3 9 5-16,0 0-3 16,0 8 1-16,0 5-8 15,3 13-1-15,0 0 2 16,3 14 3 0,0 2-4-16,3 0-3 0,0-3-4 0,2-7-1 15,-2-1-18-15,3-4-7 16,0-1-45-16,3-13-55 15,6 0 34-15</inkml:trace>
  <inkml:trace contextRef="#ctx0" brushRef="#br0" timeOffset="69.7317">9211 17939 200 0,'-3'0'77'0,"6"8"-42"0,0 5-41 0,6-8 12 15,-3 3 0-15,0 3 4 16,6-6 3-16,-3-2 3 16,0-3-9-16,3 0-2 0,0-6-1 0,-3-2 0 15,-3 1 0-15,-3-4-5 16,0-2-1-16,-3 5 1 16,-3-11 0-16,-6 6 1 15,-3 5 2-15,-3 3-3 16,-9 5 0-16,0 0 5 15,3 10 2 1,1 4 0-16,2 1-1 0,6 9 12 16,6 11 6-16,3-4-3 15,9 4 1-15,12-3-12 16,3-6-5-16,5 0 1 16,10-7 1-16,3-6-2 15,2-5-1-15,4-8-34 16,-3 0-14-16</inkml:trace>
  <inkml:trace contextRef="#ctx0" brushRef="#br0" timeOffset="70.7317">6053 16875 108 0,'3'0'44'0,"-15"-13"-24"0,15 13-6 15,-3 0 15-15,0 0-5 16,-3 0-2-16,3-5-1 16,-3-3-1-16,3 2-11 15,-3 4-1-15,0-9 2 0,0 6-2 16,-6-3 3-16,1 3-4 16,-4-3 1-16,0 8-5 0,0-8-2 15,-3 8 0-15,0 0 1 16,-3 0 1-16,0 2 1 0,0 1-2 15,1 0-2-15,-1 2 1 16,3 0 1-16,0 3-1 16,0 0-1-16,0 3 1 15,-6-1-1 1,4 1-3-16,2 2 2 16,0 0 1-16,3 6 0 15,0-3-3-15,-3 2 2 16,3 1 1-16,0 13 2 15,0 2-3-15,0 3-2 16,1 8-1-16,2 3 3 16,0-3 2-16,3 2 2 0,3-2-4 15,9 5 1-15,-6 3-2 16,6-5 0-16,3-6 0 16,-1 1 0-16,4-4 0 15,3 1 0-15,3-8 2 16,3-6 2-16,3 1-1 15,6-9-1-15,2 1 1 0,4-6 1 16,9-5-1-16,-1-11 2 16,1-7 0-16,0 2 3 0,-4-16-3 15,-5-3 0-15,-3 1 3 16,-6 0 3-16,-7-1 2 16,-2-5 1-16,-3 6-4 31,-3-3 0-31,-3-8-1 0,0-3 3 15,-9 0-3-15,-9-18-2 16,-3 8 0-16,0-3-1 16,-9 0 0-16,0 13 2 15,1-5-3-15,2 11-2 16,0 8 0-16,3 2 1 16,-6 8-10-16,9 0-2 0,3-5-37 15,9 13-16-15,6-5-54 16</inkml:trace>
  <inkml:trace contextRef="#ctx0" brushRef="#br0" timeOffset="71.7317">8771 16828 72 0,'0'-6'30'0,"3"1"-16"0,-6 5-14 0,3 0 7 16,0 0 13-16,0-3 10 16,-3 1 4-16,0-6 21 31,-15 0-10-31,0-3-17 15,0-2-7-15,0 0-13 16,-2 5-3-16,-1 0 1 0,0-3 8 16,0 6 3-16,0 2-11 15,0-2-3-15,-5 13-4 16,-4 3-5 0,0 2 3-1,6 0 2-15,0 0-2 16,4 0 2-16,-1 1 5 0,3 4 2 15,-6 1-5-15,0 10 0 16,3 0-6-16,4 0-1 16,-1 3 7-16,3 7 4 15,3-1-9 1,3 14-2-16,3-4 1 0,6-3 2 16,9 8 0-16,9 0 1 15,3-3 2-15,5 3 2 16,-2-8-3-16,12-11 0 15,0-2 1-15,-1 8 0 16,7-14 2-16,0-7 1 16,8-9-1-16,7-2 1 0,-3-8-4 15,-1-5-2-15,1-8 4 16,-4 0 3-16,1-6-1 16,-3-2-2-16,-4 0 6 15,-2-11 3-15,0 6 1 16,-10-4 1-16,-5 4 2 0,-9-8 2 15,0-6-3-15,-6-5 0 0,-12 0-5 16,-6-8-3 0,-3-5 0-16,-6 0-1 0,-3 10-5 15,-3-2 1-15,-3 5 9 16,1-3 5-16,-4 14-6 16,-3 7-2-16,0 14-15 31,-5 2-7-31,5 11-20 0,0-5-7 15,9 8-42-15,6-3-15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6T22:44:18.8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14798 7773 88 0,'-6'-2'35'0,"12"-1"-18"0,-9 1-5 0,0 2 16 15,3-3-3-15,0 0 0 16,0 1 0-16,0-1 1 16,-3 3-1-16,-3-3 17 15,3 3-23-15,-5-2 17 16,-1 2-21-16,-6-3 3 31,6 6-10-31,-12-3 1 0,6 5-5 0,-9 0-2 16,3 3-1-16,-5 8-4 15,5 3 2-15,-6 7-4 0,9 0 3 0,-3 9-1 16,9-1 1-16,1 6 2 31,5 0 0-31,6 2 0 16,9-2 0-16,8 5 0 15,4-3 0-15,6 0 2 16,3-5-1-16,0-10 4 16,-1-3-3-16,7-8 8 15,-3-3-6-15,8-21 14 16,-2-5-10-16,6-19 7 16,-12-3 0-16,-10 1 1 15,-5-3 3-15,-9 0 2 16,-6-3 0-16,-6 9 4 31,0 1-14-31,-9 4 3 0,3 5-9 0,-12-6-2 31,7 9-2-31,-7-3-15 16,0 5 8-16,3 0-26 16,6 8 18-16,-3 0-60 0,6 8 42 15,3-3-101-15,3 6 75 0,6-3-74 16,6 3 75-1</inkml:trace>
  <inkml:trace contextRef="#ctx0" brushRef="#br0" timeOffset="1">15367 7982 156 0,'-3'3'60'0,"3"-3"-32"0,-3 5-6 16,0-2 38-1,3 0-33-15,-9 5 16 16,3 2-26-16,-9 9 9 16,0-1-16-16,-9 6-1 0,7 3-5 0,-7 2-5 15,9 0 0-15,-3 3-45 16,6-6 24-16,0-5-94 16,3-2 65-16,0-6-58 15,6 0 62-15</inkml:trace>
  <inkml:trace contextRef="#ctx0" brushRef="#br0" timeOffset="2">15126 8059 160 0,'-6'-18'60'0,"6"18"-32"0,3-11-4 0,-3 11 33 16,3 3-31-16,-3-1 11 15,6 4-22-15,3 2 9 16,3 5-14-16,2 5 4 15,1 4-9-15,6 1 2 16,0 1-4-16,3 5-8 16,-3-5 2-16,-1 0-74 0,-2 0 43 15,0-6-105-15,-3 1 78 16</inkml:trace>
  <inkml:trace contextRef="#ctx0" brushRef="#br0" timeOffset="3">15962 7811 140 0,'3'-22'52'0,"-3"22"-28"0,3-8-2 0,-3 3 42 15,0 5-34-15,-3-8 18 16,3 3-28-16,-6-3 11 16,0 3-18-16,-9-3 1 15,0 5-8-15,-11 3-5 16,5 3-2-16,-15 5 1 15,6 5 0-15,-14 11-3 16,8 2 2-16,-9 11 5 0,7 0-2 0,2 6 6 16,9-4-5-16,3 6 1 15,12-5-2-15,9 5 1 16,6-3-2-16,15 1 2 16,6-6-2-16,9-6 4 15,6-2-3-15,5-10-3 31,-2-3 0-31,3-13-28 16,-4-1 16-16,4-12-59 16,-6 2 41-16,-1-8-97 15,-5 5 73-15</inkml:trace>
  <inkml:trace contextRef="#ctx0" brushRef="#br0" timeOffset="4">16400 7964 200 0,'-6'-5'74'0,"6"5"-40"0,-6 5-16 0,3-5 49 15,6 0-37-15,-3 0 23 16,0 0-31-16,3 0 10 16,3 5-18-16,3-2 14 15,6 0-16-15,8-6 11 16,-2 3-13-16,3-3 2 16,3 6-8-16,3-6-2 15,-4 3-1-15,1-2-1 16,-3 4 0-16,0-4-18 15,-3 2 10-15,-4-3-43 16,1 0 28-16,-3 1-55 16,-3 2 44-16,-6-3-77 15,3 6 63-15,-6-3-67 16,0 0 65-16</inkml:trace>
  <inkml:trace contextRef="#ctx0" brushRef="#br0" timeOffset="5">16489 8160 204 0,'0'0'77'0,"0"0"-42"15,0 2-17-15,0-2 41 16,6 0-34-16,0 0 17 31,3 0-25-31,6-2 9 0,3 2-16 0,5-6 8 31,4 4-10-31,3-6 2 0,0 5-6 0,0-5 0 16,-4 6-2-16,-2-4 3 16,0 4-3-16,-6-4-27 15,0 6 13-15,-6-2-70 16,-1 2 46-16,-2-3-114 15,0 6 84-15</inkml:trace>
  <inkml:trace contextRef="#ctx0" brushRef="#br0" timeOffset="6">17456 7829 128 0,'-6'-32'49'0,"6"32"-26"0,6 0-3 0,-6 0 37 15,0 0-32-15,0 3 13 32,0 2-23-32,0 8 16 15,3 3-18-15,-6 13 20 0,3 6-19 16,-3 10 6 0,0 0-11-16,-2 5 3 15,5-2-7-15,-6 2 0 16,6-2-3-16,-3-6-2 15,3-5 1-15,-3-8-19 16,6-2 10-16,-3-9-39 16,0-5 27-16,-3-2-82 15,3-3 57-15,-3-6-72 0,3-2 67 0</inkml:trace>
  <inkml:trace contextRef="#ctx0" brushRef="#br0" timeOffset="7">17692 7961 136 0,'-9'3'52'0,"9"-3"-28"0,-3-8-2 0,0 5 40 16,6 3-34-16,-3-2 9 15,0 2-22-15,3-6 4 16,3 1-11-16,5-11 9 16,4 3-10-16,6-8 5 15,0 5-7-15,0 0-2 16,0 6-2-16,0 2-4 15,-4 5 2-15,1 6 1 16,0 5 0-16,-3 5 2 0,-3 0-1 0,-3 3 6 16,0 0-4-16,-9 5 6 15,3 3-6-15,-15 2 1 32,3 3-2-32,-15 8 1 15,3-2-2-15,-8 7-1 0,2-2 1 16,-3 5 1-1,6-8-1-15,-3-8 10 16,9-3-5-16,1-4 8 0,5-4-8 16,3-5 5-16,3 0-6 0,0-5 9 15,6 0-8-15,6-5 5 16,3 0-6-16,12-6 7 16,5 3-8-16,7-3 3 15,3 3-4-15,3-2 0 16,-1 2-1-16,1-3 1 15,-3 6-2-15,-4-3-1 16,-5 5 1-16,0-2-1 16,-6-1 0-1,-6-2 2-15,-3 0-1 0,-3 0-27 16,2 3 14-16,-5-3-85 16,0 0 53-16,-3-3-121 15,0 3 93-15</inkml:trace>
  <inkml:trace contextRef="#ctx0" brushRef="#br0" timeOffset="8">18326 8202 192 0,'-9'-5'71'0,"9"5"-38"0,6 2-23 16,-6 1 28 0,3 0-21-1,-3 2 11-15,0 6-17 0,0 7 8 16,3 6-11-16,-3 5 2 16,3 0-6-16,-3 0 0 15,3 0-2-15,-3-2-13 16,2-3 7-16,-2-6-39 15,3-2 24-15,-3-5-91 16,3-3 62-16,-3-11-61 0,3 0 63 0</inkml:trace>
  <inkml:trace contextRef="#ctx0" brushRef="#br0" timeOffset="9">18483 8260 192 0,'-3'21'74'0,"3"-21"-40"0,-20 30-24 0,14-17 26 15,6 0-21-15,0 3 0 16,3 2-10-16,5 6-1 16,4 3-2-16,3-6 3 15,3 0-3-15,3-10 10 16,3-1-6-16,3-15 10 15,-1 0-9-15,-2-9 14 16,-3 4-12-16,-12-11 22 16,-3-1-17-16,-12-7 22 15,-3 3-21-15,-9-1 6 16,0 6-12 0,-6 3-28-16,4 5 11 0,-7 2-69 15,6 6 43-15,0 5-128 16,9 2 91-16</inkml:trace>
  <inkml:trace contextRef="#ctx0" brushRef="#br0" timeOffset="10">14617 9321 140 0,'21'-8'55'0,"-21"8"-30"0,20-10-7 16,-14 4 37-16,0 6-30 0,-6-5 26 15,3 3-30-15,-9-4 16 16,3 4-22-16,-9-4 5 16,1 6-11-16,-10 3-1 15,3 2-5-15,-9 6-4 16,3 5 0-16,-8 13-4 16,5 3 3-16,-6 18-3 15,9 3 2-15,6 10 0 16,9 1 1-16,12-3 0 15,6-6 0-15,9-7 4 0,6-9-1 0,15-9 6 16,-1-7-4-16,7-17 8 16,-3-4-7-16,-1-18 10 31,-5-2-8-31,-6-16 12 16,-6-1-10-16,-12-10 18 15,-6 5-14-15,-12-5 11 16,0 8-13-16,-12-2-1 15,3 7-5-15,-9 3-36 16,6 8 18-16,-6 2-88 16,10 9 57-16,2 2-116 0,6 5 90 0</inkml:trace>
  <inkml:trace contextRef="#ctx0" brushRef="#br0" timeOffset="11">14965 9327 180 0,'-6'8'68'0,"6"-8"-36"0,0 44-22 0,0-22 28 16,0 1-21-16,0 17 9 15,0 2-16-15,0 11 4 16,0-8-9-16,0 0 7 16,0-5-8-16,0-6 5 15,0-2-5-15,0-8 9 16,0-5-7-16,0-9 10 16,0-5-9-16,0-10-6 15,0 0-1-15,0-8-2 16,3 2 0-16,0-5 2 0,6 3 0 0,3-3-3 31,0 5 2-31,9-4-1 16,2 4 0-16,4 0 4 15,3 9-1-15,-3 4 15 16,-3 6-9-16,-1 3 24 0,-2 5-18 0,-9 2 23 16,0 3-21-16,-12 3 13 15,0 0-17-15,-15-3 1 16,0-2-7-16,-12-6-18 15,1 0 6-15,-10-7-41 16,3-1 27-16,-2-5-62 16,5 0 47-16,3-11-115 15,9 1 85-15</inkml:trace>
  <inkml:trace contextRef="#ctx0" brushRef="#br0" timeOffset="12">15364 9379 200 0,'-3'-2'77'0,"3"2"-42"0,6-3-26 0,-6 1 37 16,0 4-27-16,0 3 20 15,3 3-23-15,0 14 10 16,3 4-16-16,-3 16-1 0,0 1-5 0,0 7-1 15,0-5-1-15,-3 0-2 16,3-5 1-16,0-3-54 16,0-6 29-16,0-7-107 15,3-3 73-15,-1-7-60 16,4-4 69-16,0-20 10 16</inkml:trace>
  <inkml:trace contextRef="#ctx0" brushRef="#br0" timeOffset="13">15700 9480 200 0,'-6'-8'74'0,"6"8"-40"0,0 5-18 0,-3-2 37 16,0 5-30-16,-3 13 16 15,0 3-24-15,-5 13 1 16,5-3-10-16,-3 9-1 15,6-4-3-15,6 1 9 16,6-3-5-16,5-5 14 16,4-6-11-16,6-7 16 0,3-6-15 0,3-13 24 15,-1 0-19-15,1-13 17 16,-3 0-18-16,-9-16 6 16,0 2-12-16,-12-15 0 15,0 5-5-15,-12-11-6 16,-3 11 1-16,-9 0-39 31,0 5 23-31,-9 6-79 16,3 7 55-16,-8 9-125 15,8 7 95-15,-3 6-69 16,6 7 82-16</inkml:trace>
  <inkml:trace contextRef="#ctx0" brushRef="#br0" timeOffset="14">16188 9369 208 0,'15'10'79'0,"-15"-10"-42"0,6 22-19 16,-3-9 45-16,3 0-35 0,-3 19 28 15,0 2-33-15,-6 9 11 16,3 2-20-16,-3 2-4 16,3-4-6-16,-3 2-23 15,6-6 11 1,-3-4-64-16,6-4 41 0,0-9-126 16,0-4 88-16</inkml:trace>
  <inkml:trace contextRef="#ctx0" brushRef="#br0" timeOffset="15">16575 9477 200 0,'0'-5'77'0,"0"5"-42"0,-12 8-32 0,6 0 26 16,4 3-17-16,-7 10 25 15,0 3-22-15,-6 15 20 16,6-2-20-16,0 6 3 31,6-1-10-31,6 0 10 16,3-5-10-16,9-5 16 0,3-3-14 0,11-10 11 15,1-6-12-15,9-16 8 16,0-5-9-16,5-15 9 16,-2 1-10-16,-9-20 7 15,-4 5-7-15,-20-13 11 16,-3 5-10-16,-18-6 9 15,-3 12-9-15,-14-4-18 16,-1 17 5-16,-9 0-53 16,6 10 32-16,-2 0-93 15,8 8 67-15,3 3-115 16,9 5 95-16</inkml:trace>
  <inkml:trace contextRef="#ctx0" brushRef="#br0" timeOffset="16">17194 9432 272 0,'0'0'104'0,"0"0"-56"0,6 0-34 0,-3 0 45 15,3 0-34-15,6 0 11 16,6 0-22-16,6 0-4 31,0 0-6-31,6 0-3 16,-1 0 0-16,1 0-30 16,-3 0 16-16,-3 0-67 15,-1 0 44-15,-2 0-118 16,0 3 86-16</inkml:trace>
  <inkml:trace contextRef="#ctx0" brushRef="#br0" timeOffset="17">17177 9689 212 0,'0'-8'79'0,"0"8"-42"0,12 0-26 0,-7 0 36 15,1 3-27-15,9-3 10 16,9 0-18-16,6-3 0 16,0 3-7-16,8-3 1 15,-2 3-3-15,0-2 0 16,-6 4-1-16,-1-2-41 31,1 0 21-31,-6 0-125 16,0 0 80-16</inkml:trace>
  <inkml:trace contextRef="#ctx0" brushRef="#br0" timeOffset="18">17992 9242 112 0,'0'-13'44'0,"0"13"-24"0,0 8-2 16,0-8 35 0,0 0-29-16,3 2 26 15,3 4-29-15,-3 4 24 16,6 3-25-16,-9 14 11 15,3 5-17-15,-6 15 9 16,-3 3-13-16,0 11 6 16,6-5-9-16,-6 5-2 0,6-8-3 0,0-3 1 15,6-5-2-15,0-8-3 16,3-5 1-16,-6-8-17 16,0-6 10-16,-3-7-36 15,3-1 24-15,-6-5-66 16,0-2 49-16,-3-6-83 0,0 3 69 0</inkml:trace>
  <inkml:trace contextRef="#ctx0" brushRef="#br0" timeOffset="19">18376 9520 140 0,'0'0'55'0,"0"0"-30"0,0 8-10 15,-3-6 36-15,0 6-29 0,-9 13 12 16,0 1-20-16,-8 4-2 15,2 0-7-15,-3-2-23 16,3 0 10-16,0-5-64 31,6-3 41-31,0-6-71 0,3 1 58 0</inkml:trace>
  <inkml:trace contextRef="#ctx0" brushRef="#br0" timeOffset="20">18165 9549 152 0,'0'0'57'0,"0"0"-30"0,3 8-18 16,0-6 38-1,3 4-26-15,3 7 32 16,6 3-31-16,2 8 10 16,4-1-20-16,0 1-2 15,0 0-6-15,0 0-3 0,0-3 0 0,-4-2-52 16,1-1 28-16,-3-5-112 15,-3-2 76-15</inkml:trace>
  <inkml:trace contextRef="#ctx0" brushRef="#br0" timeOffset="21">18608 9438 124 0,'-3'-6'46'16,"3"6"-24"-16,-3-2 5 0,0-1 48 0,6 6-41 0,-3-6 20 16,3 3-33-16,0-5 6 15,6 0-16-15,0-3 5 16,3 5-9-16,6-5 0 16,0 5-4-16,3 3-2 15,0 3 0-15,-4 5 3 31,-2 3-2-31,-3 10 4 0,0 3-4 0,-6 13-1 16,-3 2 0 0,-9 9-1-16,0-8 0 0,-12 2 0 15,3-5 0-15,-8 0 4 16,5-5-2-16,-6-6 10 16,6-2-6-16,-3-8 14 15,9 0-11-15,-3-6 9 16,9-2-10-16,0-5 0 15,6 2-5-15,9-5 0 16,3 0-1-16,12 0 5 16,6 0-4-16,3 0 6 15,-1 0-6-15,-2 0 1 16,0 3-2-16,0-1-17 16,-7 1 8-16,-2 0-76 15,-3-1 45-15,-6-2-137 16,0 3 98-16</inkml:trace>
  <inkml:trace contextRef="#ctx0" brushRef="#br0" timeOffset="22">18882 9115 140 0,'-3'0'55'0,"3"0"-30"0,-3 0-10 0,0 0 34 31,6 0-28-31,-3 0 10 16,3 0-19-16,0-3 7 16,0 3-11-16,3-2 2 15,3-1-6-15,3 0-2 16,0 3-1-16,0 0-1 16,0 6 0-16,-6 2 6 15,3 2-3-15,-9 6 10 16,3 0-7-16,-6 0-6 15,0-3 0-15,-3-2-16 16,6-1 9-16,0-2-12 16,3 0 10-16,0-3-2 15,6 3 7-15,-1 3 4 0,4 2 1 16,-3 0 24 0,3 1-14-16,-6-1 42 0,0 3-30 0,-9 0 25 15,3-1-28-15,-9-1 3 16,0-4-14-16,-9-2-14 15,6-3 2-15,-5-5-46 16,2 0 27-16,0 0-89 16,3 0 62-16,0 0-91 15,6 0 80-15</inkml:trace>
  <inkml:trace contextRef="#ctx0" brushRef="#br0" timeOffset="23">19320 9438 160 0,'0'-3'63'0,"0"3"-34"0,3 5-10 0,-3-2 36 16,3 5-30-16,-3 5 21 16,3 6-27-16,-3 10 9 15,3 0-16-15,-3 5-6 16,3-2-4-16,-3-3-46 16,0-5 24-16,0-6-118 15,0 1 77-15</inkml:trace>
  <inkml:trace contextRef="#ctx0" brushRef="#br0" timeOffset="24">19165 9578 248 0,'-9'0'93'0,"9"0"-50"0,12 5-28 16,-6-5 32-1,3 3-27-15,9-3 6 16,3 0-16-16,11-3-4 16,1 3-3-16,12-2-44 15,-4-1 22-15,4-2-133 0,-3 2 84 0</inkml:trace>
  <inkml:trace contextRef="#ctx0" brushRef="#br0" timeOffset="25">19844 9271 164 0,'0'-3'63'0,"0"3"-34"0,3-2-12 0,-3 2 33 15,0 5-28-15,0 0 20 16,0 6-25-16,0 5 25 16,3 2-24-16,0 14 21 15,3 0-22-15,-1 15 16 16,1 4-19-16,0 2 1 16,0 0-9-16,-3-3 1 15,3-5-4-15,0-6 3 0,0-4-4 0,0-9-21 16,0-2 11-16,-3-8-75 31,3-3 47-31,-3-7-133 0,0-4 95 0</inkml:trace>
  <inkml:trace contextRef="#ctx0" brushRef="#br0" timeOffset="26">20469 9419 168 0,'0'-2'63'0,"0"2"-34"0,-3 5-10 0,0-3 43 16,0 4-34-16,-6 4 17 16,3 4-27-16,-9 1 4 15,6 4-13-15,-9-1-12 16,3 4 1-16,0 4-50 15,1-5 28-15,2-7-111 16,6-1 76-16</inkml:trace>
  <inkml:trace contextRef="#ctx0" brushRef="#br0" timeOffset="27">20248 9432 188 0,'-3'0'71'0,"3"0"-38"0,3 0-14 15,0 0 43 17,6 6-34-32,3 2 19 0,3 2-27 0,3 3 6 15,0 3-15-15,3 0-2 16,2 0-5-16,4 0-5 31,-6 5 0-31,-3-2-52 16,0-1 29-16,-6-7-131 0,0-1 86 0</inkml:trace>
  <inkml:trace contextRef="#ctx0" brushRef="#br0" timeOffset="28">20677 9335 232 0,'6'-8'88'0,"-6"8"-48"0,6-6-29 16,0 4 32-1,3 2-25-15,6-6 2 16,3 6-12-16,-1 0-3 15,1 6-3-15,0-1 1 0,0 3-2 0,-3 5 4 16,-3 3-3-16,-6 8 8 16,0 0-6-16,-9 13 5 15,0 0-5-15,-12 5 0 16,0 3-2-16,-12-5-2 16,6-6 1-16,-5 0-4 15,8-2 2-15,-3 0-1 16,9-6 0-16,0-4 4 15,6-7-1-15,3-1 8 32,3-4-5-32,9-4 12 0,3-4-9 0,9-2 14 0,6 3-12 0,2 0 9 15,1-1-10-15,0-4-2 32,-3 2-4-32,-3 0-8 15,-4 2 3-15,-5 1-34 16,-3 2 20-16,-3-5-89 15,0 0 59-15</inkml:trace>
  <inkml:trace contextRef="#ctx0" brushRef="#br0" timeOffset="29">20993 9081 168 0,'3'-3'66'0,"-3"3"-36"0,3 5-18 0,-3-2 41 16,3 7-30-16,-1 6 22 15,4 5-26-15,-3 6 1 16,3 2-12-16,0-5-1 16,0 0-4-16,-3-6-68 15,3 1 36-15,-3-6-115 16,3 0 81-16</inkml:trace>
  <inkml:trace contextRef="#ctx0" brushRef="#br0" timeOffset="30">21257 9462 152 0,'0'-3'57'0,"0"3"-30"0,3 0-5 0,0 0 38 15,0 3-33-15,3-3 23 32,3 0-30-32,3 0 14 15,3 0-20-15,0-3 3 16,3 3-9-16,0-3-1 16,3 3-4-16,-1-2 0 15,1 2-1-15,0-3-2 16,-3 6 1-16,0-3-15 15,-3 0 8-15,0 0-39 16,-4 0 25-16,-2 0-75 16,0 0 53-16,-3 0-75 0,0 0 66 0</inkml:trace>
  <inkml:trace contextRef="#ctx0" brushRef="#br0" timeOffset="31">21317 9583 208 0,'-6'-2'77'0,"6"2"-42"0,0 2-21 15,0-2 36 1,0 0-29-16,0 0 4 16,0 0-16-16,0 0-8 0,0 0-1 0,0 0-24 15,0 0 12-15,0 3-36 16,0 2 27-16,0-2-21 15,0-1 24-15,-3-2-2 32,3 3 13-32,-6-3 1 15,3 3 4-15,-3-3 13 16,6 2-6-16,-6 1 22 16,6 0-15-16,-3-6 21 15,3 3-19-15,0-5 11 16,6 5-15-16,0-3 19 0,6 3-16 15,3-3 20-15,0 3-19 0,9-2 4 16,-1 2-10-16,4-3-1 16,-3 6-4-16,-3-3-2 15,0 5 0-15,-3-2-1 16,-1-1 0-16,-5-2-40 16,-3 3 22-16,-3-3-131 15,3 0 82-15</inkml:trace>
  <inkml:trace contextRef="#ctx0" brushRef="#br0" timeOffset="32">22058 9313 120 0,'9'-8'46'0,"-9"8"-24"0,-3-8-4 0,0 3 37 15,6 5-30-15,-6-8 17 16,0 6-25-16,-6-4 11 16,3 4-17-16,-9-6 8 15,1 5-11-15,-13 0 2 16,6 3-6-16,-12 3 0 15,9 2-2-15,-2 1-4 16,5 2 1-16,3 2-1 16,6 6 0-16,6 3 0 15,6 2 0-15,12 3-3 16,6 2 3-16,6 8 1 16,2 1 1-16,1 4 2 31,0 1-1-31,-6 3 4 0,-3-9-3 0,-6-2 4 15,-1-3-4-15,-11-3 4 16,-3-2-4-16,-14-8 4 16,2-3-4-16,-12-8-1 15,0-2 0-15,-3-8-17 16,10 2 9-16,-4-10-10 16,9 0 9-16,3-11 0 15,9 5 5-15,6-12-5 0,3 4 5 16,12-7-1-16,3 7 2 15,5-10 6-15,4 11-2 16,0-3 19-16,-3 5-12 0,-9-3 23 31,-1 9-18-31,-8-6 9 16,0 8-14-16,-12 0-14 0,3 6 3 0,-9-1-47 16,3 3 27-16,-5 0-116 15,5 6 77-15</inkml:trace>
  <inkml:trace contextRef="#ctx0" brushRef="#br0" timeOffset="33">22246 9303 212 0,'3'13'79'0,"-3"-13"-42"0,6 29-26 0,-3-13 34 16,0 0-26-16,0 10 8 16,0 3-16-16,-3 8-2 0,3 0-5 15,-1 3-36 1,-2-3 18-16,6-10-121 0,-3-6 75 0</inkml:trace>
  <inkml:trace contextRef="#ctx0" brushRef="#br0" timeOffset="34">22085 9514 260 0,'0'-2'96'0,"0"2"-52"0,30-6-29 0,-18 4 26 15,0 2-24-15,8-5-6 16,1 2-8-16,12-2-31 15,0 2 15-15,-1-2-127 16,1 2 78-16</inkml:trace>
  <inkml:trace contextRef="#ctx0" brushRef="#br0" timeOffset="35">22600 9335 224 0,'9'-11'85'0,"-9"11"-46"0,-3 0-17 16,0 0 43 0,3 3-36-16,0-6 4 15,3 3-21-15,3-5 0 16,3 2-8-16,3-2 0 31,3 2-2-31,2 0-2 0,1 3 1 0,0 3-6 16,0 2 3-16,0 9-1 15,-6 1 1-15,-12 12 2 16,6 5 0-16,-18 13-3 16,3 2 2-16,-18 6 1 15,6 0 0-15,-9-3-3 16,7-5 2-16,-4-2-1 15,9-9 0-15,0-7 4 16,6-4-1-16,0-7 2 16,9 0-2-16,6-8 4 15,6 0-3-15,6-5-1 0,3 2 0 16,6-5-1-16,3 0 0 0,2 0 0 16,-2 3 0-16,3-1-7 15,0 1 4-15,-6-1-54 16,-4 1 32-16,-5-3-127 15,0 0 85-15</inkml:trace>
  <inkml:trace contextRef="#ctx0" brushRef="#br0" timeOffset="36">23029 9459 384 0,'0'-3'145'0,"0"3"-78"0,11 0-58 0,-5 0 35 16,0 0-28-16,6-2-3 31,6-1-9-31,3-5-18 16,6 5 7-16,-3-2-63 15,5 2 39-15,1-2-161 16,-3 5 107-16</inkml:trace>
  <inkml:trace contextRef="#ctx0" brushRef="#br0" timeOffset="37">23094 9575 296 0,'-12'0'110'0,"12"0"-60"0,0 3-34 0,0-3 36 16,9 3-31-16,0-3-3 16,3 0-12-16,9 0-15 15,0 0 5-15,8-3-57 16,7 3 34-16,-3-5-133 15,-3 2 88-15</inkml:trace>
  <inkml:trace contextRef="#ctx0" brushRef="#br0" timeOffset="38">23686 9282 244 0,'3'-3'90'0,"-3"3"-48"0,0 26-27 0,0-10 39 15,0 0-31-15,0 16 22 16,0 5-26-16,0 13 5 31,0 0-14-31,-3 9-6 16,3-6-2-16,-6-3 2 15,12-5-2-15,-6-5-62 0,3-9 32 0,-3-4-147 16,12-6 97-16</inkml:trace>
  <inkml:trace contextRef="#ctx0" brushRef="#br0" timeOffset="39">23978 9382 244 0,'-9'0'90'0,"9"0"-48"0,-36 27-42 0,30-17 27 16,3 3-17-16,-8 11 10 15,11 5-11-15,-9 8 2 16,9 3-7-16,6 0 9 16,3-1-7-16,5-4 12 31,7-3-10-31,6-9 9 16,3-1-9-16,3-12 9 15,-1-2-10-15,-2-11 1 0,0-2-5 0,-9-16-6 16,-1 0 1-16,-11-19 16 31,3 6-7-31,-15-9 13 16,-6 6-12-16,-2-5-24 0,-7 13 9 0,-3 0-78 15,0 8 47-15,-3 2-131 16,-3 6 95-16</inkml:trace>
  <inkml:trace contextRef="#ctx0" brushRef="#br0" timeOffset="40">24279 9705 184 0,'-6'8'68'0,"6"-8"-36"0,-9 18-13 0,3-12 41 15,12 2-34-15,-6 5 15 16,3 3-25-16,-3 2 0 16,0 1-10-16,6-1-25 31,-3 1 10-31,-3-3-63 16,3-3 40-16</inkml:trace>
  <inkml:trace contextRef="#ctx0" brushRef="#br0" timeOffset="41">24398 9737 152 0,'-3'10'57'0,"3"-10"-30"0,-6 16-16 0,6-8 29 31,-3 3-23-31,-3 5 14 16,6-1-18-16,6 1 4 0,-3 3-10 15,6-3 4 1,3-3-6-16,3-3 4 0,-1-2-5 16,4-5 9-16,0 0-7 0,-3-6 16 15,3 0-12 1,-6-10 24-16,0 3-19 0,-12-9 11 15,0 6-16-15,-6-3-5 16,-3 3-3-16,-9 0-57 0,0 5 30 16</inkml:trace>
  <inkml:trace contextRef="#ctx0" brushRef="#br0" timeOffset="42">15959 10406 184 0,'0'-3'68'0,"0"3"-36"0,3 6-26 16,-3-1 30 0,0 3-21-16,0 13 17 15,3 8-18-15,-3 6 12 32,0-1-15-32,0 3 6 0,0 3-10 0,0 10 2 15,0-5-5-15,-3-5 0 16,3-3-2-16,-3 10-2 15,0-2 1-15,0-13-26 16,3-3 14-16,-3-10-59 0,6-6 39 0,-3-2-90 31,0-4 68-31</inkml:trace>
  <inkml:trace contextRef="#ctx0" brushRef="#br0" timeOffset="43">16281 10435 156 0,'0'-2'57'0,"0"2"-30"0,6 13-14 15,-3 0 43 1,0 8-31-16,-3 16 24 15,3 6-29-15,-3 12 7 0,0 1-16 0,0 10-2 16,0-5-5-16,0 0-1 16,6-11-1-16,-4-11-32 15,4-9 16-15,-3-9-89 16,3-3 57-16,0-5-74 16,0-2 68-16</inkml:trace>
  <inkml:trace contextRef="#ctx0" brushRef="#br0" timeOffset="44">16793 10647 264 0,'-3'-3'101'0,"3"3"-54"0,0 3-24 16,3-3 45-1,0 2-39-15,3-2 8 0,3 0-22 0,8-2-5 16,4 2-6-16,6-3-1 16,3 1-1-16,0-4-21 15,-1 4 10-15,4-4-69 16,0 6 43-16,-3-2-119 15,-1 2 86-15</inkml:trace>
  <inkml:trace contextRef="#ctx0" brushRef="#br0" timeOffset="45">16802 10821 232 0,'-24'11'88'0,"24"-11"-48"0,0 3-34 0,0-3 35 16,6 2-24-16,3-2 12 16,3 3-18-16,11-6 1 15,7 3-7-15,12-2-5 16,-1 2-1-16,4-6-48 16,-3 4 27-16,-4-4-121 15,-5 6 80-15</inkml:trace>
  <inkml:trace contextRef="#ctx0" brushRef="#br0" timeOffset="46">17796 10401 176 0,'-12'0'68'0,"12"0"-36"0,3 16-29 0,-3 0 33 15,0 2-22-15,0 19 23 16,6 0-22-16,-3 8 8 16,0 0-13-16,-6 5-1 15,3-5-6-15,-3 0-2 31,3-5 0-31,-3-3-6 16,3-3 3-16,-6-4-23 0,6-4 13 0,-3-5-47 16,6-5 33-16,-3-3-74 15,0-2 56-15,0-6-41 32,0 3 49-32</inkml:trace>
  <inkml:trace contextRef="#ctx0" brushRef="#br0" timeOffset="47">18087 10438 188 0,'-3'0'71'0,"3"0"-38"0,3 5-23 0,-3 6 31 15,0 2-24-15,0 13 25 32,0 3-24-32,0 9 17 15,0 1-20-15,0 9-1 16,0-1-9-16,0 6-3 16,3-5-1-16,0 0-1 15,3-9 0-15,-3-7-69 16,3-3 38-16,0-10-119 15,0-6 84-15</inkml:trace>
  <inkml:trace contextRef="#ctx0" brushRef="#br0" timeOffset="48">18320 10972 152 0,'0'14'57'0,"0"-14"-30"0,0 18-16 15,0-7 31 1,0-1-24-16,0 6 14 15,0 0-19-15,0 2-3 0,0 1-6 0,0-3-7 32,3-3 1-32,-3-2-34 15,0-1 19-15,0-2-89 0,3 3 59 0</inkml:trace>
  <inkml:trace contextRef="#ctx0" brushRef="#br0" timeOffset="49">18522 10999 148 0,'-6'-6'57'0,"6"6"-30"0,-15 6-7 0,9-1 39 16,6 0-33-16,-6 3 11 15,6 3-23-15,-3 2-2 16,3 3-7-16,0 2 6 15,6 4-7-15,0-4 8 16,6-2-8-16,3-11 8 16,0 1-8-16,3-12 10 15,0 1-8-15,-4-6 16 16,1 1-12-16,-6-6 16 16,0 5-16-16,-12-7 13 0,0 2-13 15,-9-3-12 1,3 6 1-16,-8 0-45 15,2 5 26-15,-3 0-96 16,6 3 65-16,0 2-96 16,6 6 84-16</inkml:trace>
  <inkml:trace contextRef="#ctx0" brushRef="#br0" timeOffset="50">15287 9004 52 0,'0'-3'22'0,"0"3"-12"0,-12 0-5 0,6 0 12 15,6 0-9-15,-6 0 16 16,6 0-14-16,-3 0 16 16,3 0-16-16,-3 0 16 15,3 0-16-15,-3 0 9 16,6 0-11-16,-3 0 4 16,0 0-7-16,0-3 4 15,0 3-5-15,3-2 0 16,3 2-2-16,3-5-4 15,3 5 1-15,-1-3 1 16,1 6 0-16,-3-3-3 16,0 2 2-16,-3 1 1 15,0 2 0-15,-3 3 4 16,0 0-2-16,-6 0 1 16,3 3-1-16,-6-4-2 15,0 4 1-15,-3-6-4 16,6 3 2-16,0-2-4 15,6-1 3-15,-3-2-1 16,6-1 1-16,0 3 4 16,3 6-1-16,0-6-3 0,0 3 1 0,-3 5 10 15,0 3-6-15,-6 0 20 16,0 0-14 0,-3-3 8-1,0-2-10-15,-6-3-15 16,0 0 4-16,-6-6-43 0,3 1 26 0,-3-3-75 15,3 3 54-15</inkml:trace>
  <inkml:trace contextRef="#ctx0" brushRef="#br0" timeOffset="51">15694 9075 144 0,'0'-2'55'0,"0"2"-30"0,0 0-14 16,0-3 18-16,3 3-17 0,3-3-6 15,3 1-4-15,3-4-2 16,0 6 0-16,0-2-3 16,0 2 2-16,-3 0 3 15,0 5-1-15,-6 0-3 16,3 6 1-16,-9 7-4 31,3 1 3-31,-9 2 1 16,0 0 1-16,-6-5 2 15,6 0-1-15,-3-3-3 16,3 0 1-16,0-5 5 16,6 3-2-16,-3-6 6 15,6 3-5-15,0-5 8 16,6 2-7-16,3-5 1 0,6 3-3 0,0-3 1 16,0 0-2-16,0 0-3 15,2 2 1-15,-2-2-30 16,0 3 17-16,-3-3-80 31,0 0 52-31</inkml:trace>
  <inkml:trace contextRef="#ctx0" brushRef="#br0" timeOffset="52">16239 9014 100 0,'3'-2'38'0,"-3"2"-20"0,0 2 1 0,0 4 31 31,0 2-27-31,-3 5 7 32,0 3-19-32,-3 5-4 0,6 3-4 15,-6-1-18-15,6 1 8 0,-3-5-81 16,6-3 49-16</inkml:trace>
  <inkml:trace contextRef="#ctx0" brushRef="#br0" timeOffset="53">16706 9022 112 0,'0'-2'44'0,"0"2"-24"0,0 5-4 0,0-5 16 16,0 0-17-16,-9 0-2 15,3 5-8-15,-5 1 8 16,2 4-7-16,0 1-1 0,3 2-3 0,-3 5 1 16,6 4-2-16,3-1 2 15,3 0-2-15,3-3 4 16,6-2-3-16,3-2 8 15,-1-4-6-15,4-10 5 32,0 0-5-32,0-13 9 15,0 2-7-15,-3-7 14 0,-3 5-11 0,-6-9 20 16,0 7-16-16,-12-7 2 16,3 4-9-16,-6 2-34 15,0 8 15-15,-6 0-77 16,3 5 50-16,-3 3-74 31,3 3 64-31</inkml:trace>
  <inkml:trace contextRef="#ctx0" brushRef="#br0" timeOffset="54">2294 10750 140 0,'-6'-5'52'0,"12"5"-28"0,-6 0-28 0,0 0 30 16,3 2-10-16,3 6 9 16,0 8 1-16,3 16-14 15,0 24 17-15,-3 26 8 0,-6 15-8 0,2 25-2 16,-4 2-14-16,4 9-5 16,-4-14-3-16,2-13-1 15,0-14-2-15,2-15 1 0,-2-13-4 16,9-17 0-16,-9-10-59 15,0-10-26-15</inkml:trace>
  <inkml:trace contextRef="#ctx0" brushRef="#br0" timeOffset="55">2225 10753 180 0,'-3'-3'68'0,"6"0"-36"0,6 3-37 0,0 0 10 16,-3 0 8-16,9 0 6 16,15-2 15-16,-6-1 8 15,5-2-22-15,4 2-4 0,6-2-2 32,2 2 1-32,7 1 0 0,3-1-5 15,2 0-4-15,4 3 3 16,2-8 2-16,7 8-2 15,-1 0 0-15,10-8-5 16,5 6-1-16,3-4-1 16,-5 4-2-16,-7-3 1 15,4 2 1-15,-1-2-3 0,4 5 0 16,-13 0 3-16,0-3 3 16,4 3-2-1,-4-3 0-15,1 1 1 16,2-1 0-16,4 0-2 0,-7 3-2 0,1-2 5 15,-1-1 1-15,1-2-7 32,-1-1-1-32,1 4 0 15,-4-1 1-15,1 1-2 16,-4 2 2-16,7 0 3 0,-1 0 1 16,-5 0-4-16,2 0 1 15,1-3 2-15,2 3 3 16,4-3-4-16,-7 1-3 15,4-1-2-15,-1 0 3 0,1-2 0 16,-4 5 1-16,7 0 0 16,14 0 2-16,-3 3-1 15,-2-1 2-15,-1-2-2 16,-2 3 2-16,2 0-7 16,-9 2 1-16,-2-5 1 15,5 0 3-15,1 0-2 0,-1 3 0 16,4-1 1-16,-1 3 2 15,-8-2-3-15,5 0 0 16,-3-3 1-16,1 2 2 16,-1 1-1-16,4 0-1 15,-7-1 3-15,1-2 0 0,-1 3-4 32,4-6-1-32,-1 3 3 15,-2 0 3-15,5-2-6 16,-5 7-3-16,-1-2 3 0,4-1 0 15,-4-2 2-15,0 11 0 16,-2-11 2-16,2 8 3 16,-2 0-4-16,2-3-1 15,4-2-2-15,-4 5 0 0,1-11 4 16,-4 3 3-16,4-5-4 16,-1-1-1-1,-2 9-5 1,5-3 1-16,-2 0 4 0,2 0 4 0,-5 0-3 15,8 0-3-15,-8 3 1 16,-1-3 0 0,4-8 3-16,-4 8 1 15,4-6-6-15,-4 9 0 16,7-8 3-16,-7 2 4 16,4 1-1-16,5-4-2 15,1 1 0-15,2 5-1 16,0 0-5-16,-2 3 1 0,-4-1 0 15,4-4 2-15,-1-1 1 16,-2 3 3 0,-4 0 1-16,10 3 3 15,-7-6-3-15,0 3-2 0,4-5 0 16,-1 2 1-16,-2 0-6 16,5 3-1-16,-8-2 4 15,-4 2 5-15,7-6-4 0,-4 4-2 0,1 2 3 16,-1-3 1-16,-2 0-3 15,-1 3-1-15,-2-2 1 16,-7-1 2-16,-8 3-2 16,8 0-2-16,-5-2 4 15,0-1 3-15,-4-2-6 32,-2 5 0-32,-3 0 2 0,-4 0 4 15,1-3-1-15,-3 3-2 16,0 0-5-16,-7 0 0 15,-2 0 6-15,-3 0 4 16,-3 0-3-16,-3 0-2 16,-3-3 0-16,-3 1 1 0,0-1-1 15,5 0 2-15,-11 1-2 16,9-1-1 0,-3 0 1-16,3 1-1 15,0 2 0-15,-12 0 0 16,9 0-3-16,-9 0 2 0,0 2-1 0,0 6-2 31,0 6-2-31,-3-1 1 16,0 11 3-16,0 2 1 0,3 9-2 0,-3 7 2 15,-3 21 3-15,0 3 3 16,3 6-7-16,6-3 0 16,0 2 0-16,0 16 3 15,-12-5-2-15,15-10 0 16,-3 5 1-1,6-9 0-15,-9-4 0 0,0-6 2 16,0 0-1-16,0 1 2 16,0-14 0-16,-9-8 1 15,0-6-2-15,0-7 1 16,3-5-2-16,0-6-1 16,0-5-17-16,-2-3-6 0,5 0-22 15,-3-2-9-15,-3-3-11 16,0 8-2-16,-3 0-35 15</inkml:trace>
  <inkml:trace contextRef="#ctx0" brushRef="#br0" timeOffset="56">2490 11904 124 0,'-6'-8'49'0,"0"8"-26"0,9 0-20 16,-3 0 12-16,0 0 6 15,0 0 5-15,0 0 5 0,6 2 4 16,-6-2-19-16,0 0 2 0,0 0 0 16,9 0-6-16,-3 0 1 15,3 0-8-15,9 3 4 16,6 0-1-16,0-1-5 16,5 1-1-16,4 0-1 31,9 2 1-31,2 0 1 15,4 3 1-15,3-3-2 0,2 3-2 0,7 0 3 32,2-2 2-32,7-1-2 0,2 3 0 15,-5-3-1-15,2-2 1 16,1-3 0-16,-1 2 3 16,0 4-3-16,4-1 0 15,-4 0-1-15,-2-2-2 0,-1-3 1 16,1 0-1-16,2 0-3 15,1 3 2-15,-7-3 1 16,1 2 2-16,8-4-1 16,-2 2-1-16,-4 2 1 15,1-2-1-15,-4 5 0 0,7-2 2 16,-7 0-3-16,7-3 0 16,-1 0 1-16,-2 2 2 15,-4-4 3-15,6 4 2 0,-5 1-1 16,2 0-1-16,1-1-6 15,-4 4 1-15,4-6 2 16,-1 0 1-16,-2-3-4 31,5 3 1-31,1 3 0 16,-1-3 0-16,-2 5 0 16,2 0 0-16,-2-2 0 0,2-1 0 15,1 1 0-15,2 0 0 16,-2 5 0-16,-1-8 2 15,1 0-1-15,-1 0-1 16,6 0 1-16,7 0-1 0,-4-8-3 16,1 8 2-16,-1 0 1 15,-6 8 2-15,4-8-3 16,-7 2 0-16,1 1 3 0,2 2 3 16,1-2-7-1,-4 0 0 1,3-1 0-16,1-4 3 15,-10-1 0-15,16 0-1 0,-7 6 1 0,1 0 1 32,-4-6-1-32,1 6-1 0,2-6-2 15,-5 6 1-15,2 2 1 16,-3-5 2-16,-2 0-1 16,-1 3-1-16,4-9 1 15,-7 9-1-15,1 0 0 16,0-6 0-16,2 6 0 15,-2-3 0-15,2 0-3 0,-5 2 0 16,14-2 4-16,-8 3 1 16,-7-6 0-16,13 3-2 15,-4 0 1-15,1-5 1 16,-1 0-3-16,-2 2 0 0,-1 0 1 31,-5 1 0-31,11-1 0 16,-5 0 0-16,5 3 0 0,-5 0 0 0,2-10 0 15,1 4 0-15,-1 4 0 16,3-6 0-16,1 3 0 16,-1-1 0-16,-5 1 2 15,5 2 1-15,-5-2-4 16,8 0 1 0,1-3-2-16,-7 3 0 0,1-1 2 15,5 4 2-15,-11-1-1 16,2-2-1-16,4 2-2 15,-4-2 1-15,-2-1 1 16,-4 4 2-16,1-3-3 16,5 2-2-16,-5 3 4 15,-1-3 3-15,-8 1 3 0,12-1 1 16,-7 3-2-16,1 0 1 16,-4-3-4-16,-2 3-2 15,-3 3 0-15,-4 0-1 16,-5-6 2-1,-3 3 1-15,-6-3-4 16,-1 1-1-16,-5-4-39 16,-3-2-15-16,-3 0-84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6T22:44:29.5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10842 7075 120 0,'-5'-3'46'0,"5"3"-24"0,-3-8-4 0,3 8 18 16,0 0-7-1,0-2 0-15,0 7-12 16,3 6-3-16,-3-3 16 16,3 26-17-16,-1 8 1 0,1 11 0 0,0 13-4 15,-3-7 0 1,-3-1-2-16,0 0 0 16,1-5 0-16,-1-5 0 15,0-6-2-15,0-8-1 16,-3-10-14-1,6 0 4-15,-3-8-48 16,3-3 29-16,-3-2-106 16,6-4 72-16</inkml:trace>
  <inkml:trace contextRef="#ctx0" brushRef="#br0" timeOffset="1">9449 7215 80 0,'0'-8'30'0,"0"8"-16"0,0-8 8 16,0 3 35-1,0 2-31-15,0-7 26 16,0 2-31-16,-3-5 20 16,3 5-24-16,-5 0 14 15,-1 2-18-15,-6 1 4 16,0 5-10-16,-6 8-2 15,6 3-3-15,-12 13-6 16,9 2 2-16,-3 22-3 16,7 2 2-16,2 11 0 15,6-3 1-15,9 0 2 16,5-5 0-16,13-5 0 0,6-9 0 0,12-7 2 16,2-8-1-16,10-13 6 15,0-4-4-15,2-20 10 16,-5 0-7-16,-7-16 8 15,-5 2-8-15,-12-18 12 16,-3 6-10-16,-15-14 23 16,-6 5-18-16,-12-7 16 15,0 10-16-15,-12 0-1 16,3 8-7 0,-12 2-12-16,6 11 4 0,-5 1-37 15,5 9 22-15,0 1-76 16,6 8 53-16,3 0-107 15,6 5 83-15</inkml:trace>
  <inkml:trace contextRef="#ctx0" brushRef="#br0" timeOffset="2">10036 7067 156 0,'0'3'57'0,"0"-3"-30"0,3 13-21 16,-3 0 26-1,3 6-19-15,-3 23 9 16,3 6-13-16,-3 12 13 16,0-1-13-16,0 2 16 0,0-9-15 0,0-1 0 15,0-6-6-15,0-8-1 32,0-6-1-32,0-4 18 15,0-6-11-15,0-8 14 16,0-2-13-16,0-8-3 15,0-3-4-15,0-11-3 16,0-2 1-16,3-11-4 16,6 5 2-16,3-7-1 15,5 5 0-15,7-3-3 16,0 5 3-16,9 4-1 0,-3 7 1 0,-1 2 2 16,1 9 0-1,0 5 2-15,-3 3-1 0,-4 4 13 16,-2 7-8-16,-6 1 15 31,0 1-12-31,-12 0 14 0,-3 0-14 0,-15 0 7 16,3-3-9-16,-15-3-2 15,1 1-3-15,-16-9-13 16,3 1 7-16,-8-8-30 16,5 2 19-1,0-5-73-15,10 3 49 0</inkml:trace>
  <inkml:trace contextRef="#ctx0" brushRef="#br0" timeOffset="3">11566 7096 108 0,'-6'-13'44'0,"6"13"-24"0,0-5 1 0,0 2 41 16,0 3-33-16,0-3 17 15,0 6-28-15,0 0 6 16,0 2-14-16,0 13 10 16,0 4-12-16,0 17 14 15,0 4-13-15,0 15 9 16,3-5-10-16,0 5 4 0,0-5-7 0,-3-6 0 15,3-4-3-15,-3-6 3 16,0-5-3-16,-3-9 1 16,3-1-1-16,-3-4-6 15,3-2 2-15,-3-3-25 16,6-2 14-16,-6-3-47 31,3 0 34-31,-3-3-57 16,6 0 47-16,-3-5-64 15,3 0 57-15</inkml:trace>
  <inkml:trace contextRef="#ctx0" brushRef="#br0" timeOffset="4">12489 7186 132 0,'8'-18'52'0,"-8"18"-28"0,0-16-4 0,0 10 34 16,0 4-29-16,-3-4 14 15,1 4-23-15,-7-3 2 16,0 2-10-16,-12 0 6 31,0 6-8-31,-9 2 8 0,6 6-8 0,-11 5-3 16,8 0-2-16,-3 7-1 15,6 4 0-15,1 15 2 16,8 0-1-16,0 11 2 16,9 0-2-16,6 5-1 15,6-2 1-15,6 0 3 16,6-9-2-16,11-2 12 16,4-8-7-16,12-13 10 15,-1-8-10-15,7-21 7 16,-3-6-7-16,5-23 0 0,-5-1-4 0,-7-20 7 15,-5 4-6-15,-12-12 21 16,-6 7-14-16,-15-2 21 31,-6 13-18-31,-18 0 6 16,3 11-11-16,-18-1-12 16,7 14 1-16,-13 3-39 15,6 7 22-15,-8 3-117 16,11 6 75-16,3 7-112 15,9 3 99-15</inkml:trace>
  <inkml:trace contextRef="#ctx0" brushRef="#br0" timeOffset="5">13471 7019 164 0,'0'3'63'15,"0"-3"-34"-15,0 8-23 0,0-3 23 16,0 1-17-16,-3 12 12 16,0 3-14-16,-6 14 8 15,6 2-10-15,-3 16-2 0,6 2-4 0,0 9 3 16,3-3-3-16,0 5 6 15,3-5-5-15,0 5 1 16,3-8-2-16,0-3 1 16,3-4-2-16,-3-14-53 15,-1-8 28-15,-2-11-101 16,3-2 71-16</inkml:trace>
  <inkml:trace contextRef="#ctx0" brushRef="#br0" timeOffset="6">10941 8506 104 0,'0'-16'38'0,"0"16"-20"16,3 0-4-16,-3-2 32 15,0-1-25-15,0-2 15 16,0 0-22-16,-3-1 10 16,3 4-14-16,-3-4 8 15,-3 6-10-15,0-5 6 16,3 5-7-16,-3-5 4 15,0 5-6-15,-6-5 4 16,0 2-5-16,-6 0 2 0,6 3-3 0,-5 3-2 16,2 5 0-16,-9 2-4 15,6 4 2-15,-6-4-4 16,3 3 3-16,3-2-3 31,7 2 2-31,2 0 0 0,6 1 1 16,6-1 4-16,3 3-1 0,8 2 6 15,7 1-4-15,6 7-3 16,0 1-1-16,0 2-6 16,-4 0 4-16,-2-3 6 15,-3 1-2-15,-9-6 0 16,0 0 0-16,-12-2 3 16,0-1-2-16,-9-5 6 15,0-2-5-15,-9-8-5 16,7-1 0-16,-10-7-8 15,6 2 6-15,-3-7-5 16,6-1 5-16,0-7-7 31,9 2 7-31,6-11-3 0,6 4 4 0,6-9 0 16,6 5 1-16,3-4 4 16,3 4-1-16,-3-5 4 15,-1 9-3-15,-5-4 6 16,-3 6-5-16,-6-3-1 15,0 6-1-15,-6-1-32 16,0 9 17-16,-6-1-96 0,3 3 61 16</inkml:trace>
  <inkml:trace contextRef="#ctx0" brushRef="#br0" timeOffset="7">11164 8549 160 0,'-3'8'60'0,"3"-8"-32"0,3 26-15 0,-3-13 21 16,0 3-19-16,0 11-3 16,3-4-8-16,-3 7-16 15,0-4 6-15,0-2-65 16,0 0 38-16,0-8-62 16,0-3 54-16</inkml:trace>
  <inkml:trace contextRef="#ctx0" brushRef="#br0" timeOffset="8">11075 8660 168 0,'-6'-3'63'0,"6"3"-34"0,3 5-16 16,-3-5 32 0,6 3-25-16,0-3 13 15,6 0-20-15,2-3-3 16,4 3-6-16,6-5-23 15,0 3 11-15,3-4-88 16,-1 6 53-16,-2-5-71 0,0 2 64 0</inkml:trace>
  <inkml:trace contextRef="#ctx0" brushRef="#br0" timeOffset="9">11515 8456 208 0,'0'8'79'0,"0"-8"-42"0,-3 16-32 15,0-8 25 1,3 2-18-16,-6 4 8 0,0 2-12 16,-3-1 0-1,6 4-5-15,-5-3-6 16,5 0 1-16,-3-3 3 15,6 0 0-15,0-5 10 16,3 5-5-16,3-7 1 16,2-1-4-16,4-5 0 15,3 0-1-15,0-3-13 16,3 3 7-16,3-2-50 0,0-1 30 0,-1-2-98 16,-2 5 69-16</inkml:trace>
  <inkml:trace contextRef="#ctx0" brushRef="#br0" timeOffset="10">11655 8438 140 0,'0'-6'55'0,"0"6"-30"0,0 11-14 0,-3-3 40 15,0 2-29-15,-3 12 23 16,3 4-26-16,3 11 3 31,3 0-13-31,0 5-6 16,0 3-1-16,0-5-9 0,3-6 4 0,0-4-49 15,0-7 28-15,-3-1-98 16,0-4 69-16</inkml:trace>
  <inkml:trace contextRef="#ctx0" brushRef="#br0" timeOffset="11">13015 8475 144 0,'0'13'55'0,"0"-13"-30"0,3 0-7 0,-3 2 26 16,3 4-24-16,-3 4 11 16,6 4-20-16,-3 4 6 15,3 3-10-15,-6 11-4 16,0 0-2-16,-3 2-26 16,3-2 14-16,-3-6-77 15,6-4 49-15,-3-9-60 16,0 0 57-16</inkml:trace>
  <inkml:trace contextRef="#ctx0" brushRef="#br0" timeOffset="12">12905 8628 184 0,'3'-8'71'0,"-3"8"-38"0,12 0-21 0,-6 0 25 15,3 0-21-15,9 0-1 16,3 0-10-16,8-3-40 16,1 3 18-16</inkml:trace>
  <inkml:trace contextRef="#ctx0" brushRef="#br0" timeOffset="13">13524 8390 180 0,'-3'3'68'0,"3"-3"-36"0,-3 15-22 0,0-1 31 15,6 4-24-15,-3 11 10 16,3 3-17-16,0 16-3 16,0-1-4-16,0 14-3 15,0-8 1-15,0 3-1 0,0-9 0 0,0-2-33 16,0-8 18-16</inkml:trace>
  <inkml:trace contextRef="#ctx0" brushRef="#br0" timeOffset="14">14313 8602 212 0,'-6'-3'82'0,"6"3"-44"0,-6-5-22 16,3 2 37-1,6 6-30-15,-3-3 11 16,0 0-20-16,3-3 9 16,3 3-13-16,6-3 13 15,3 3-14-15,6-2 14 32,0-1-14-32,8-2 7 0,1 2-9 0,9-2-4 15,-3 2-2-15,-1-2-1 16,1 5 0-16,-3-3-5 15,-6 6 3-15,-4-3-23 16,1 0 13-16,-6-3-45 16,-3 3 32-16,-6-2-68 15,0 4 52-15,-6-2-88 16,0 0 73-16</inkml:trace>
  <inkml:trace contextRef="#ctx0" brushRef="#br0" timeOffset="15">14420 8782 228 0,'-3'2'85'0,"3"-2"-46"0,0-2-32 16,0-1 33-16,0 6-23 0,3-3 21 15,3 0-23-15,9 0 6 16,3 0-12-16,12-6-1 15,0 1-5-15,8-3 0 16,-2 3-1-16,0-3-4 16,-7 5 1-16,-2-2-39 15,-6 5 22-15,-6-5-114 16,-3 5 74-16,-3-8-74 16,3 2 76-16</inkml:trace>
  <inkml:trace contextRef="#ctx0" brushRef="#br0" timeOffset="16">15048 8411 196 0,'0'-3'74'0,"0"3"-40"0,3 3-18 15,-3 2 44 1,6 6-34-16,-3 8 16 0,0 2-25 0,-3 8 4 16,0 3-12-16,0 7-1 15,0 1-5-15,0 5 0 31,3-5-1-31,-3-3-2 0,0-6 1 0,-3-4-43 32,3-6 23-32,0-5-83 0,3-3 57 0,0-2-80 31,0-3 70-31</inkml:trace>
  <inkml:trace contextRef="#ctx0" brushRef="#br0" timeOffset="17">15200 8517 184 0,'-6'-13'71'0,"6"13"-38"0,-6-3-12 0,3 0 44 16,6 6-35-16,-3-3 16 15,0 0-28-15,0-5 8 16,3 2-15-16,0-5 1 16,6 3-8-16,0-6 2 0,6 6-3 0,3-3 0 15,0 3-1-15,0 0-2 16,2 5 1-16,-2-3-4 15,0 6 2-15,-6 2 1 16,0 5 0-16,-9 4 0 16,0-1 0-16,-9 0 0 15,3 3 0-15,-6-3-5 16,6 0 3-16,-3-2-8 16,6 0 6-16,0-1-3 15,3 3 4-15,6 1 0 31,3-1 1-31,6 11 4 0,0-3-1 0,-1 5 8 16,4 1-5-16,-6-1 19 16,-3 1-14-16,-6-4 21 15,-3-1-17-15,-9-1 7 16,0 0-12-16,-9-3-5 16,0-2-1-16,-14-2-31 15,5-4 16-15,-9-7-87 16,6-1 55-16,-5-7-121 15,8 3 94-15</inkml:trace>
  <inkml:trace contextRef="#ctx0" brushRef="#br0" timeOffset="18">16209 7893 148 0,'-3'2'57'0,"3"-2"-30"0,15 5-7 0,-12-2 34 16,3 2-29-1,-3 6 19-15,3 2-27 0,-3 11 12 16,0 2-18-16,0 6 4 15,0-3-10 17,0 0 0-32,0 1-3 0,0-7-6 15,0 1 2-15,0-8-39 16,0 3 23-16,-3-11-83 16,3-1 56-16,0-9-67 15,0-3 64-15</inkml:trace>
  <inkml:trace contextRef="#ctx0" brushRef="#br0" timeOffset="19">16242 7866 152 0,'-9'-29'57'0,"9"29"-30"0,-12-5-3 0,9 2 35 16,3 6-32-16,0-6 2 31,6 0-18-31,3-2 6 15,6 0-9-15,6-3 9 16,6 5-10-16,11-5-1 16,4 3-4-16,9-3-2 0,2 3 1 0,-5-3-1 15,-4 5 0-15,-5-5 2 16,-6 6-1-16,-6-1 2 16,-4 3-2-16,-5 0 2 15,-3 3-2-15,-6 2-1 16,0 3 1-16,-6 10 5 15,3 6-3-15,-6 8 3 16,3 0-3-16,-3 10-2 16,3-2 0-16,0 5 1 15,3-3-1-15,-3-2-1 0,3-6 1 0,-6-2-1 16,3-3 0-16,-6-5-7 16,0-6 4-16,-12-5-3 15,3 1 3-15,-15-6 17 31,0-3-7-31,-17-5 19 16,2 0-14-16,-11-3 0 16,5 1-7-16,-3-4-12 15,7 6 4-15,5-2-52 16,9 2 30-16,0-3-128 16,13 3 85-16</inkml:trace>
  <inkml:trace contextRef="#ctx0" brushRef="#br0" timeOffset="20">16260 7662 168 0,'0'-2'66'0,"0"2"-36"0,3 5-13 0,-3-2 42 16,6 2-33-16,0 8 21 15,6 3-28-15,0 16 7 16,2 0-15-16,4 5 7 15,0 0-10-15,0-3 0 16,0-5-5-16,0-2 0 0,3-1-1 0,-1-2 3 16,-2-3-3-16,-6-8 4 31,0-2-4-31,-6-6 6 16,3 3-5-16,-3-5 8 15,0 2-7-15,-6-10 16 31,3-1-11-31,0-7 14 16,0 3-14-16,0-12 5 16,3 7-9-16,3-17 4 0,0 0-5 0,8-18 0 15,4 2-2-15,9-13-2 16,3 6 1-16,11-14 3 16,4 11-2-16,6-6-3 15,-7 14 0-15,4 5-1 16,-4 11 0-16,4 2 2 15,-6 8 0-15,-1 3-22 16,-5 5 12-16,0 0-49 16,-6 8 33-16,-7-2-90 15,1 4 65-15,-9-2-99 0,-3 6 84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6T22:44:52.2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12965 13139 200 0,'9'-5'74'0,"-6"2"-58"0,3-5 18 16,-3 6 4-16,-3-4-3 15,0-2 2-15,0 1-5 16,-3-4-2-16,-3 0-17 15,-6 1-3-15,-3 2 0 0,-6 0-6 16,-3 3-2-16,-6 7-1 16,-8 11 1-16,-7 14-3 15,-2 7 0-15,-1 6 1 16,6 2 0-16,7 9 0 16,8 9 2-16,9 12-3 15,15-3 0-15,15-6 3 16,18-7 3-16,20-9-2 0,7-7 0 15,8-8 10-15,7-14 3 16,5-12-1-16,0-12-1 16,-11-12 0-16,-10-17 4 15,-14-10 5-15,-12-7 6 16,-15-1-12-16,-12 0-4 16,-12 0-8-16,-12-3-4 15,-9 3 6-15,-3 6 3 16,4 4-30-16,5 12-10 15,6 7-50-15,6 13-21 16,12 9-66 0</inkml:trace>
  <inkml:trace contextRef="#ctx0" brushRef="#br0" timeOffset="1122.576">15287 13152 204 0,'0'3'77'0,"-3"0"-60"0,6-1 21 0,-3-2 9 16,2 3-7-16,-2-3 1 16,0 0-14-16,0 0-5 15,0 0-12-15,0 0 0 0,0 0 3 16,3 0-3-16,0-3 2 15,3-2-7-15,0-3-3 16,0-2 1-16,0-1 2 16,0-2-4-16,0-3-1 0,0 0-2 15,3 0 0-15,-3 3 4 16,0 0 1-16,0 2-4 16,0 3 1-16,0 0-2 15,-3 3 0-15,0 0 2 16,0-1 0-16,0 4-3 15,0-1 2-15,0 0 1 16,0 1 2-16,0-1-3 16,0 3 0-16,-3 0 1 15,0 0 0-15,0 0 0 16,0 3 0-16,0 5-3 16,0 5 0-16,0 5-1 15,0 9 0-15,0 5 3 16,0 5 2-16,0 0-5 0,0 0 1 15,0 0 1-15,3 0 1 16,0 0 3-16,0 3 1 16,-3 2-4-1,0-2 1-15,0-3 2 16,0-6 3-16,0-4-4 0,0-6-1 16,0-2 0-16,0-6 2 15,-3-3-3-15,3-4 0 16,0-4-10-16,0-2-5 15,0 0-23-15,0 0-10 16,0 0-25-16,3-2-11 16</inkml:trace>
  <inkml:trace contextRef="#ctx0" brushRef="#br0" timeOffset="1518.1308">15289 13666 244 0,'-11'2'90'0,"8"-4"-70"0,0 4 13 16,3 1 1-16,-3 0 0 0,0-3 1 15,3 0-7-15,0 0-3 16,6 0-14-16,3 0 0 0,5 0 0 16,7 0 2-16,6 0 5 15,6 0-8-15,3 0-3 16,-1 0-4-16,-2 0-3 16,-3 0 3-16,-3 0 0 15,-7 2-1-15,-2 1-2 16,-3-3-2-16,-3 0 1 15,0-3-39-15,-3-2-18 16,3 0-89 0,-3-6-56-16,-6-5 93 15</inkml:trace>
  <inkml:trace contextRef="#ctx0" brushRef="#br0" timeOffset="2598.898">7321 11390 244 0,'3'-8'90'0,"-3"11"-70"0,0-3 8 16,0 5 0-16,-3 1-8 16,-3-1-2-16,-6 5-4 15,-5 6 1-15,-7 8-8 16,-9 8 7-16,-9 8 5 0,-14 13-4 15,-16 18 2-15,-14 8-1 16,3 6-1-16,-1-3 8 16,7-5 3-16,8-6-14 0,10-7-7 15,8-11-3 1,10-11 0-16,8-10-6 16,9-8 1-16,6-9-28 0,6-7-9 15,9-10-31-15,9-14-12 16,12-13-53-1</inkml:trace>
  <inkml:trace contextRef="#ctx0" brushRef="#br0" timeOffset="3375.3021">7595 11025 212 0,'6'-5'79'0,"-3"0"-61"0,-3-1 21 0,0 4 5 16,-3-1-2-16,0-2-1 15,-3 2-7-15,-6-2-1 16,-3 2-19-16,-6 3 1 0,-2 0 1 16,-1 5-8-16,-3 1-2 15,3 2-6-15,3 2-3 16,7 1-1-16,5-1 3 0,9 6-2 15,9 3-1-15,8 2-2 16,4 0 1-16,3 3 1 16,0 2-1-16,0 1 8 15,-4-1 3-15,-5 1 3 16,-6-3 2-16,-3-3 1 16,-9-3 0-16,-3-2-2 15,-6-5-1-15,-2-6-5 16,-4-2-1-16,-3-6-3 15,3-2-1-15,3-6-10 16,3-2-3-16,6-6-9 16,6-2 0-16,9 0 5 15,6-3 6-15,6-2 5 16,0-1 4-16,3-2 2 16,-4 3 3-16,-5 5 1 15,0 2 3-15,-6 6 1 0,-3 0 1 16,-6-1-13-16,0 4-6 15,-3 2-46-15,-3 3-18 16,3 2-58 0</inkml:trace>
  <inkml:trace contextRef="#ctx0" brushRef="#br0" timeOffset="7896.85">6717 12615 140 0,'0'-2'52'0,"3"2"-41"0,-3 0 22 0,0 0 8 16,0 0-5-16,0 0-1 15,3 2-4-15,-3 4-2 16,3 2-16-16,0 2 1 0,-3 3 2 16,0 9-4-16,0 1 1 15,-3 1 1-15,0 0 1 16,0 0-6-16,0-3-1 15,0-5-2-15,0-3 1 16,0-2-2-16,3-1 2 16,0-2-2-16,0-3 2 15,0-5-2-15,6 0 0 16,3-2-3-16,3-1 1 0,3 1-2 16,3-1-1-16,2 0-4 15,7 3 0-15,0 3 0 16,3 0-1-16,0 4 4 15,-4 4 2-15,1 0 0 16,-3 2 2-16,-3 3-2 16,-3 5 2-16,-9 5 4 15,-6 3 6-15,-9 3 4 16,-6 0 2-16,-6 0-8 16,-6-6-2-16,-6-2-5 15,-5-5-3-15,-4-4-7 16,3-4-4-16,0-3-10 15,7-5-5-15,2-3-22 16,3-6-9-16,6-2-35 0,6-8-13 16,6-2-1-1</inkml:trace>
  <inkml:trace contextRef="#ctx0" brushRef="#br0" timeOffset="8151.449">6672 12568 304 0,'-6'-3'115'0,"9"3"-89"0,0 3 10 0,-3-3-2 0,6 0-6 16,9 0 3-1,9 0-8-15,9 0-4 0,5 0-11 16,4 0-5-16,0 0-2 0,-1 0-1 15,1 0 0-15,0-3-3 16,2 0 2 0,-5 1-37-16,-3-1-16 0,-3 0-108 15</inkml:trace>
  <inkml:trace contextRef="#ctx0" brushRef="#br0" timeOffset="9833.6554">17909 13118 192 0,'0'5'71'0,"3"-2"-55"0,-3 0 13 0,0-3 2 15,0 0-3-15,0 0 3 16,3 2-2-16,-3-2 0 15,0 0-16-15,3-2 3 0,0-1 4 16,3-2-11-16,0-3-2 16,0-3-5-16,0-2 1 15,0 0-2-15,-1-1 2 16,1 1-2-16,0 0-1 16,0 2 1-16,0 1-1 15,0 2-3-15,0 3 0 16,-3-1-1-16,0 4 3 15,-3 2-9-15,6 5-3 16,3 6 2-16,-6 10 4 0,-3 10 6 16,0 7 5-16,-3 1 3 15,-3 4 3-15,3 2-3 16,0 0 1-16,0 2-5 16,3 3 0-16,0-2 1 15,0-6 0-15,0-5 2 16,0-7 3-16,0-7-4 15,0-4-1-15,0-6-2 16,0-5-2-16,0-3 3 16,0-5 2-16,0 0-4 15,0 0-3-15,0 0-15 16,0-2-6-16,0-1-15 16,0 0-6-16,0 1-27 0,0-1-12 15,-3 3-18 1</inkml:trace>
  <inkml:trace contextRef="#ctx0" brushRef="#br0" timeOffset="10095.7243">17870 13634 208 0,'-15'-3'77'0,"15"3"-60"0,-6 6 10 0,6-4 4 16,0 1 3-16,0 0 6 15,0 2-8-15,3-2-4 0,6-1-16 16,3 1-3-16,6-1 1 0,6 1 3 16,3-3 2-16,2 3-6 15,1-3-3-15,3 0-1 16,-6 2-1-16,-4-2-5 16,-2 0 1-16,-3 3-38 15,-3-3-14-15,-3 0-95 16</inkml:trace>
  <inkml:trace contextRef="#ctx0" brushRef="#br0" timeOffset="11077.8806">7345 12454 228 0,'0'3'85'0,"0"-6"-66"0,-3 6 1 0,3-3-2 16,-3 5-3 0,-6 3 3-16,-9 8 1 15,-11 18 3-15,-13 19-12 16,-9 13 12-16,-5 0 7 0,-10 16 0 0,-14 8 1 15,2-5-9-15,10-14 0 16,5-7-10-16,10-11-4 16,11-14-4-16,9-4 0 15,7-11-13-15,5-8-3 16,9-6-32-16,9-5-12 16,6-5-35-16,9-10-15 15,6-9-4 1</inkml:trace>
  <inkml:trace contextRef="#ctx0" brushRef="#br0" timeOffset="11605.353">7509 12282 276 0,'-3'3'104'0,"3"-1"-81"0,0 4-2 0,0-1-7 15,0 0-4-15,-3 8 1 16,0 1 8-16,-3-1 5 16,0 3-13-16,0 0-1 0,0-3 0 15,0 0-4-15,0-2-1 16,3-1 2-16,0-2 2 15,3-3-2-15,0 1-2 16,0-6 0-16,6 2-1 16,3-2-2-16,3 0 1 15,0-2 0-15,3-1 1 0,0 3-9 16,2-3-2-16,-2 3-14 16,0-2-4-1,0 2-16-15,0 0-6 16,-3-3-35-16,3 0-15 15,-3-2-1 1</inkml:trace>
  <inkml:trace contextRef="#ctx0" brushRef="#br0" timeOffset="11831.241">7628 12314 220 0,'-6'0'85'0,"6"2"-66"0,0 12 1 0,0-6-2 16,0 5 8-16,-3 3 8 15,0 2 2-15,0 3 0 16,0 6-19-16,0 7-8 0,0 3-2 16,0 0-2-16,0-5 0 15,0-6-6-15,3-2 1 16,0-8-22-16,0 0-10 16,6-5-92-1,0-9-56-15,3-7 75 16</inkml:trace>
  <inkml:trace contextRef="#ctx0" brushRef="#br0" timeOffset="13163.7341">6717 13785 200 0,'-3'5'77'0,"3"-2"-60"0,0-1 10 0,0-2 4 15,0 0-4-15,0 0 4 16,0 0-4-16,0 0-2 16,0 0-13-16,3-2-3 0,3-4-2 15,0-1-3 1,3-4-3-16,0-5 0 0,0 0-1 16,-3 0 0-16,0-2 2 15,0 2-1-15,-1-3-1 16,1 6 1-16,-3 5 1 15,0 0-3-15,0 6-2 16,-3-1 2-16,0 3 0 16,0 8-2-16,3 5 0 15,0 6 4-15,0 7 3 16,-3 3 5-16,0 6 2 0,0 4-5 16,-3 4-2-16,0-1 0 15,3-2 0-15,0-3-2 16,0-8 1-16,0-3-4 15,0-5 0-15,0-5-10 16,0 0-5-16,0-3-25 16,0-5-9-16,0 0-31 15,0-2-12-15,0-1 1 16</inkml:trace>
  <inkml:trace contextRef="#ctx0" brushRef="#br0" timeOffset="13495.6632">6595 14200 232 0,'-12'3'88'0,"9"-1"-69"0,3-2 15 0,0 3 3 16,0-3-12-16,0 0 6 15,6 0-6 1,3 0-14-16,3 0 2 0,6-3 1 16,6 1-3-16,5 2-1 15,7 0-6-15,3 0-1 16,2 2-1-16,1 1-2 16,-3 0 3-16,-4-1 0 0,-2 1 1 15,-3-3 2-15,-6 0-21 16,3 0-9-16,-10 0-65 15,7 5-28-15,-6 1-5 16</inkml:trace>
  <inkml:trace contextRef="#ctx0" brushRef="#br0" timeOffset="14802.7475">20493 13171 172 0,'14'-11'66'0,"-5"3"-52"0,0-5 17 0,-3 8 2 16,-3 0 1-16,-3-3 5 15,0-3 0-15,0 1 1 16,0-1-22 0,-3 0 7-16,0 1 5 0,-3-1-5 0,0 1 0 15,-3-1-8-15,0 3 0 16,1 0-6-16,-4 3-1 15,0 2-6-15,-9 3-1 16,0 6-3-16,-3 1-3 16,-3 9-3-16,-2 8 1 15,-1 8 5-15,0 8 2 16,3 7-5-16,7 6-2 16,2 5-1-16,9 6 4 0,9 2 1 15,12 0 3-15,6-2-6 16,11-9 1-16,10-10 1 15,9-5 3-15,14-14 4 16,4-10 4 0,-1-16-4-16,4-13-3 15,-1-14 7-15,-6-12 4 0,-5-9 5 16,-12-2 3-16,-10-3 6 16,-14-3 6-16,-15 1 6 15,-15-1 3-15,-12 1-16 16,-11 4-5-16,-7 6-13 15,-6 8-3-15,-5 6-8 16,-1 7-2-16,7 5-20 16,5 6-9-16,9 5-33 15,9 6-15-15,9 7-51 0,15 5-23 16,9-4 6 0</inkml:trace>
  <inkml:trace contextRef="#ctx0" brushRef="#br0" timeOffset="15748.3594">22856 13200 228 0,'-6'5'88'0,"6"1"-69"0,0-4 0 0,0-2-4 0,0 0 0 15,0 0 3 1,0 0 10-16,0 0 7 0,0 0-18 16,0 0 13-16,0 0 4 0,0 0-10 15,0 0-3 1,0-2-8-16,6-4-3 0,0-2-6 16,3-2-3-16,0-3-3 15,3-6 1-15,3 1 1 16,-4-4 0-16,1 1 0 15,0 0 2-15,-3 3-1 16,3 2 2-16,-6 2-4 16,0 4 0-16,-3 2-1 15,0 3 0-15,-3 2 0 0,0 3-2 16,0 5 3-16,0 6 2 16,0 7-5-16,-3 11 1 15,0 9 1-15,-3 9 1 16,0 3 3-16,-6 6 1 15,9 0-1-15,0-1 1 16,-3 1 0-16,3-3 1 16,3-6 2-1,0-4 1-15,0-6-1 0,0-8-1 16,0-5-1-16,0-9 0 16,3 1-2-16,-3-10-2 15,0-6-15-15,0 0-5 16,0-11-30-16,-3 3-12 15,3 0-34-15,-6 5-13 16,3-2-1-16</inkml:trace>
  <inkml:trace contextRef="#ctx0" brushRef="#br0" timeOffset="15996.089">22704 13737 336 0,'-12'-2'126'0,"12"4"-98"0,3-2-12 16,-3 0-11-16,6 3 4 16,6-1 6-16,3 1 10 15,12-6 7-15,5 3-17 16,7 0-2-16,3 0 1 0,-1 0-8 16,1 0-3-16,3 0-2 15,-9 3-1-15,-4 0-9 0,-5-1-2 16,-6 4-36-16,-3-1-16 15,-3 3-96 1</inkml:trace>
  <inkml:trace contextRef="#ctx0" brushRef="#br0" timeOffset="16995.8043">7140 13605 160 0,'-9'5'63'0,"3"3"-49"0,-9 8 18 0,3-3 7 0,-6 11 11 16,-12 10 6-1,-11 6-7-15,-16 10-3 0,-5 11-26 16,-1 0-3-16,1 0 0 0,2-5-9 16,6-6-2-16,7-8-4 15,5-5-2-15,9-13-19 16,10-6-10-16,11-4-45 15,9-6-17-15,12-14-35 16</inkml:trace>
  <inkml:trace contextRef="#ctx0" brushRef="#br0" timeOffset="17577.5503">7274 13409 220 0,'-6'0'82'0,"6"0"-64"0,0 0 7 15,0 0-1 1,0 0-2-16,0 0 2 0,0 0-7 16,3-3 0-16,0-2-10 15,3-3-2-15,2-2-1 0,1-1 0 16,0-2 0-16,0 0-5 16,-3-1-1-16,0 4 3 15,-3 2 3-15,0 3 3 16,-3 2 3-16,0 3-7 15,0 8-4-15,0 2-3 0,0 6 3 16,0 3 4-16,3 5 3 16,-3 2-5-16,3 1 0 15,-3-1 1-15,3-2 1 16,0 0-15-16,-3-3-4 16,0-3-47-16,0-2-19 15,-3-3-31 1</inkml:trace>
  <inkml:trace contextRef="#ctx0" brushRef="#br0" timeOffset="17758.7614">7226 13658 280 0,'-6'-5'107'0,"12"2"-83"0,9 0-9 0,-6 1-9 0,6-1 3 15,6 0 3-15,5 1-3 16,1-1-3-16,0 0-3 15,3 3-9-15,-4 0-4 0,-2 3-63 16,-3 2-28-16,-3-2-4 16</inkml:trace>
  <inkml:trace contextRef="#ctx0" brushRef="#br0" timeOffset="18527.3829">6881 14758 176 0,'-9'-10'68'0,"9"2"-52"0,-3 0 10 0,0 3 1 16,-3-1 2-16,-3-2 5 15,-3 1-6-15,-6-1-2 16,-3 5-14-16,-2 3-1 0,-4 8 2 16,0 5-9-16,-6 14-2 15,0 7-7-15,4 14 1 16,2 12 2-16,9 4 1 15,6 5 1-15,15 2 2 16,12-7 1-16,9-6 3 16,14-10 3-16,13-14 5 15,12-18-2-15,5-16 3 16,1-21-2-16,-1-16 2 16,-3-11 1-16,-14-8 2 15,-15-10 7-15,-18-8 5 0,-18 8 3 16,-15 8 3-16,-18 8-14 15,-9 7-3-15,-8 6-22 16,5 8-10-16,3 8-56 16,10 5-25-16,8 11-88 15</inkml:trace>
  <inkml:trace contextRef="#ctx0" brushRef="#br0" timeOffset="23226.0874">10732 13192 132 0,'0'-21'52'0,"-3"13"-41"0,3-5 22 0,0 8 6 16,0-1 1-16,-3 1 3 15,-3 0-13-15,-2-1-6 16,-4 6-13-16,-3 6-5 0,-6 4 0 15,-3 11-5-15,-6 11-1 16,-5 16 0-16,-1 18 0 16,0 13-5-16,9 3 1 15,12-5 2-15,15 0 3 16,12 2 0-16,15-7 2 0,6-12 9 16,6-12 4-16,2-19 1 15,7-21 0-15,6-21-3 16,2-11-1-16,-2-8 1 15,-10-10 2 1,-11-14 2-16,-12-18 1 0,-15 3-6 16,-15 5 0-16,-9 8 1 15,-9 7 1-15,-3 9-6 16,1 8-3-16,-1 10-17 16,0 8-5-16,3 11-25 15,7 5-11-15,8 5-28 16,9 3-12-16,12 0-31 15</inkml:trace>
  <inkml:trace contextRef="#ctx0" brushRef="#br0" timeOffset="23716.5694">11128 13145 244 0,'-9'13'90'0,"6"5"-70"0,0 22 4 0,0-14-3 16,0 11 0-16,-3 19 4 16,3 10-2-16,1 3 0 0,2-6-12 15,0-7-4-15,0-6-1 0,2-5-3 16,1-8-2-16,-3-8 2 15,3-7 2-15,0-7 2 16,-3-4 1-16,0-11-4 16,0-3-1-16,3-7-6 15,0-6 0-15,3-5 3 16,3-3 2-16,3-3-5 16,6-2 0-16,6 3-1 15,9 5 2-15,5 5-1 0,7 11 1 16,0 13 2-16,-1 7 2 15,-5 9 10-15,-6 3 4 16,-10 4-3-16,-8-1 0 16,-12-1 5-16,-12 0 6 15,-17 0-4-15,-16-5 0 16,-9-6-9-16,-2-5-4 16,-4-7-7-16,-5-6 0 15,-1-6-24-15,7-2-12 16,8-2-50-16,12-1-19 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6T22:45:20.9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14206 13160 140 0,'9'-15'52'0,"-3"4"-41"0,6 0 22 0,-6 6 8 16,0-3-5-16,3-2-1 15,0-1-2-15,-3-2 1 16,-4-1-18-16,-2-1 6 0,-2-1 5 0,-7 0-6 15,-3 3 0-15,-9-1-8 16,-6 6-3 0,-9 6-3-16,-8 7-2 0,-7 14-6 15,0 15 1-15,1 14-2 16,-1 7-2-16,1 6 3 16,2 21 2-16,12 8 4 15,16-3 2-15,17-5-1 16,11 3-1-16,16-6 1 15,18-10 1-15,20-11-1 16,16-15 1-16,5-19-4 16,12-24 0-16,1-19 1 15,-7-5 2-15,-12-10-1 16,-14-16 2-16,-15-17 2 16,-19-9 5-16,-20 4 3 15,-18 3 4-15,-18 1 2 16,-11-4 1-16,-7 6-11 15,0 8-3-15,1 8-17 16,-1 10-8-16,4 11-32 0,5 8-15 16,12 7-49-16,9 9-19 15,9 2-11 1</inkml:trace>
  <inkml:trace contextRef="#ctx0" brushRef="#br0" timeOffset="3509.6619">16299 12980 180 0,'-3'0'68'0,"3"3"-52"0,0-3 12 16,0 0 3-16,0 0-3 15,0 0 1-15,3 0-5 16,0-3-1-16,-1 1-12 16,1-3-7-16,3-3 0 0,0 0-1 15,0-3 3-15,0 3-5 16,0 0-3-16,0 0-2 15,0 0 3-15,0 0 2 16,-3 3 4-16,0 0-7 16,0 2 0-16,-3 1-2 0,0 2 2 15,0 0-1-15,0 0-1 16,3 5 3-16,0 3 2 16,0 2 0-16,0 6-1 15,0 5 1-15,0 6-1 16,-3-1 2-16,0 3 1 15,0-2-4-15,0-1 1 16,0-5-2-16,0-2 0 16,0-3-20-16,0-3-10 15,0-2-26-15,-3-3-11 16,0-3-21 0</inkml:trace>
  <inkml:trace contextRef="#ctx0" brushRef="#br0" timeOffset="3766.3729">16263 13182 184 0,'-12'0'68'0,"9"0"-52"0,0 0 1 0,3 0-2 0,0 0-2 16,0 0 5-16,3 2 1 16,0 1 3-16,3-1-12 15,3 1 1-15,3-3 2 0,3 0 2 16,5 0 0-16,4-3-3 15,0 1-2-15,0-1-6 16,0 1-3-16,-3 2 0 16,-1 0-1-16,-5 0-18 15,-3 0-5-15,0 0-24 16,-6 0-10-16,0-3-45 16</inkml:trace>
  <inkml:trace contextRef="#ctx0" brushRef="#br0" timeOffset="4182.2182">16626 12957 184 0,'-9'0'68'0,"6"2"-52"0,-6 1 1 0,9 0 0 0,-6 2-2 16,0 0 0 0,0 6-3-16,-3 5-2 0,3 5-6 15,0 5 2-15,3 3 3 0,6 0-3 16,6 1 2-16,3-4 1 16,3-2 2-16,6-6 3 15,3-4 2-15,3-6-3 16,2-8 2-16,1-11-8 15,-3-5-2-15,-3-5 6 16,-6-6 4-16,-9-4 2 16,-9-1-1-16,-9 3 5 15,-9 0 1-15,-3 5-7 0,-3 5-4 16,0 4-9-16,3 1-1 16,4 4-32-16,5 2-12 15,3 5-49-15,9 3-18 16,12 0-11-1</inkml:trace>
  <inkml:trace contextRef="#ctx0" brushRef="#br0" timeOffset="5512.1124">17602 13028 208 0,'-9'-8'79'0,"9"6"-61"0,0-1 8 0,0 3-1 15,-3 3-9-15,0 2 1 16,-3 8-6-16,0 13 1 15,-5 12-7-15,-4 14 4 0,-3 12 3 16,-6 13 0-16,0 2 1 16,3-2 4-16,1-6 1 0,2-7-3 15,3-9-1 1,3-7-6-16,3-11 0 0,3-5-1 16,3-8 1-16,0-9 0 15,0-4 2-15,0-3 1 16,0-8 3-16,3-5-5 15,0-6-3-15,0-10-6 16,3-8-2-16,6-14-4 16,0-12 1-16,6-1 1 15,3-2 2-15,0-5 1 16,2-4 3-16,1 1-3 16,0-2 0-16,0-1-1 15,-3 11 0-15,0 7 2 16,-1 9 2-16,-2 8-3 15,0 4-2-15,-3 9-7 16,3 8-4-16,3 8 12 0,0 13 7 16,3 18-1-16,2 22 0 15,4 7-4-15,3 6-1 16,0 8 1-16,-1 13 0 16,-2-3 0-16,0-5 2 15,-3-5-1-15,-3-11-1 16,0-10 1-16,-4-6-1 15,-2-7 2-15,-3-9 1 16,-3-7-15-16,-3-6-6 16,3-5-7-16,-9-8 0 15,-3-3-26-15,-6-5-11 16,0-5-63 0</inkml:trace>
  <inkml:trace contextRef="#ctx0" brushRef="#br0" timeOffset="5764.9333">17424 13443 284 0,'-21'-10'107'0,"18"10"-83"0,0 0 8 0,3 0-2 16,0 0-12-16,6 0-3 15,6 0 0-15,6 0 3 16,5-3-10-16,10-2 4 0,6 0 2 15,6-1-5-15,2 4-1 16,1-1-6-16,-4 0-2 16,-5 3-7-16,-6 0 0 15,-3 0-46-15,-4 0-17 16,4 0-74 0</inkml:trace>
  <inkml:trace contextRef="#ctx0" brushRef="#br0" timeOffset="8496.3175">20754 12980 208 0,'-3'-2'79'0,"3"4"-61"0,0 1 1 0,0 0-1 15,-3 2 1-15,1 6 5 0,-1 5 5 16,-3 5 2-16,0 5-16 16,0 3 2-16,0 3 1 0,-3 2-8 15,0-2-1-15,0 3-3 16,3-9 1-16,0-2-6 15,0-6-1-15,3-2 2 16,0-3 1-16,0-2-1 16,0-3 1-16,3-3 0 15,0 1 1-15,0-6-5 16,6 2-1-16,6-2 3 16,3 0 1-16,3-2 0 15,6-4-2-15,5 1-4 16,7 2 0-16,6 1 2 15,2 4 3-15,7 6 2 16,0 5 1-16,-7 6-7 16,-2 5 0-16,-6 2 3 0,-7 6 4 15,-2 2 1-15,-12 1 2 16,-6-1 7-16,-9 1 5 16,-9-4-5-16,-12-2-1 15,-9-2-3-15,-5-6 1 16,-4-5-6-16,-3-5-3 15,1-9-17-15,-4-4-5 16,-3-4-28-16,1-4-9 16,-4-6-27-16,4 0-10 15,-4-11-21 1</inkml:trace>
  <inkml:trace contextRef="#ctx0" brushRef="#br0" timeOffset="8762.5485">20635 13068 312 0,'12'-21'118'0,"0"13"-92"0,18-6-5 15,-12 9-7-15,3-3 4 16,5 0 6-16,10 3-1 15,6 0-2-15,2 2-11 16,7 3-6-16,3 3-1 0,-4-3-4 0,1 0 0 16,-4-3-23-1,4 0-10-15,-3-2-53 16,-4 2-21-16,-5 3-15 16</inkml:trace>
  <inkml:trace contextRef="#ctx0" brushRef="#br0" timeOffset="10458.0414">6407 12248 124 0,'-9'2'49'0,"7"-2"-38"0,-1 0 12 16,3 0 3-16,-3 0 1 16,0 0 1-16,3 0-2 15,0 0 1-15,0 0-15 16,0 0 6-16,3-2 5 0,3-1-8 15,-1 0-1-15,7-5 7 16,6-2 4-16,6-6-7 16,9-3-3-16,5-4-2 15,10-7 1-15,9-4-5 16,14-6-1-16,9-7-4 0,7-9-1 16,8-7-3-1,12-3-1-15,0 7 1 0,-8 4 0 16,-10 4 4-16,-6 7 5 15,-8 4 6-15,-10 5 3 16,-14 9 2-16,-4-3 0 16,-8 5 0-16,-9 6 0 15,-6 2-9-15,-4 2-4 16,-8 4-2-16,-3 2-1 16,-3 3-11-16,0-1-5 15,0-2-16-15,-3 3-5 16,3 2-5-16,0-2 1 15,0 0-7-15,0 0 1 16,0-1-43-16,0-2-19 0</inkml:trace>
  <inkml:trace contextRef="#ctx0" brushRef="#br0" timeOffset="17065.1885">7756 10919 132 0,'3'-5'52'0,"0"2"-41"0,0-2 18 0,0 2 5 16,0 1-1-16,0-1 3 16,-3 3-7-16,0 0-3 15,0 0-14-15,3 3 6 0,0 2 2 16,0 3 1-16,-3 3 2 15,0 5-7-15,-3 2-1 0,0 6-5 16,0 2 1-16,0 1-2 16,0-3 2-16,0-1-8 15,3-1-2-15,0-4-1 16,3-2 2-16,0-3-8 16,0-2-1-16,0-3-14 15,-3-3-6-15,0-5-19 16,0 0-9-16,3-3-61 15</inkml:trace>
  <inkml:trace contextRef="#ctx0" brushRef="#br0" timeOffset="17488.1317">7925 10941 200 0,'3'0'77'0,"-6"0"-60"0,0 2 19 0,1 3 5 16,-1 1-15-16,-3 2-2 15,3 5-8-15,-3 3-2 16,3 2-8-16,0 3 3 0,0 1 3 16,3-1-2-16,3 0 0 15,3-2-4-15,6-1 1 16,-1-2 0-16,1-6 1 15,0-2-2-15,0-5 1 0,3-6 0 16,0-5 3-16,-3-2-7 16,0-6-2-16,-3-2 10 15,-3-4 5-15,-6 1 0 16,-3 0 3-16,-3 0-1 16,-3-3-2-16,-3 3-11 15,0 2-5-15,0 3-7 16,0 6-3-16,0 2-17 15,3 0-6-15,3 8-15 16,6 3-5-16,3 5-14 16,6-3-3-16,3-2-44 15</inkml:trace>
  <inkml:trace contextRef="#ctx0" brushRef="#br0" timeOffset="20008.5908">8280 10983 116 0,'3'-3'44'0,"-3"3"-35"0,3-2 16 0,-3 2 6 16,0 0 0-16,0 0 2 15,0 0-3-15,0 0 1 16,0 0-17-16,0 0 3 0,0 2 3 16,0 4 0-16,-3-1 0 15,-3 3-8-15,-3 0-3 16,0 2-3-16,-3 3 1 15,0 1-4-15,0-4-2 16,0 1-3-16,3-3 1 16,0 0-21-16,0 0-10 15,3-3-15-15,1-2-6 0,-1-1-48 16</inkml:trace>
  <inkml:trace contextRef="#ctx0" brushRef="#br0" timeOffset="20262.9071">8181 10993 192 0,'0'-2'74'0,"3"-1"-58"0,3 1 3 0,-6 2-2 0,6 0 0 16,0 0 4-16,0 2 0 15,0 1 2-15,0-1-13 16,0 4 3-16,0 2 1 0,0 2-3 15,3-2 1-15,0 3-9 16,0-1-2-16,0 1-3 16,0-3 0-16,0 0-3 0,0-3 1 15,-1-2-31-15,1-3-14 16,3 0-66 0</inkml:trace>
  <inkml:trace contextRef="#ctx0" brushRef="#br0" timeOffset="20936.21">8491 10922 176 0,'0'-5'68'0,"3"5"-52"0,0-3 8 0,-3 3 0 16,0 0-6-16,0 0 2 16,0 0-5-16,0 0-1 15,3 5-8-15,-3 6 9 0,0 0 5 0,0 2 7 16,0 5 4-16,-3 3-6 15,0 3-3-15,0 0-6 16,0 3-2-16,0-4-8 16,3-1-4-16,-3-4 1 15,3 1 0-15,0-4-4 16,0-1-1-16,0-4-15 16,0-2-6-16,0-3-15 15,0-5-6-15,0 0-14 16,3-2-6-16,3-3-40 15</inkml:trace>
  <inkml:trace contextRef="#ctx0" brushRef="#br0" timeOffset="21451.0662">8658 10946 156 0,'9'-8'57'0,"-3"5"-44"0,0 1 14 0,-6 2 5 16,0 0 4-16,0 0 5 16,0 0-5-16,3 5-1 15,-3 0-20-15,-3 6-2 0,0-1 0 16,-3 4-1-16,-3 1 3 15,0 7-4-15,0-1 1 0,0 0-3 16,3 0 0-16,3 0-1 16,3 0 0-16,3-2-7 15,3-3-2-15,3-3 0 16,6-2 2-16,0-3 0 16,2-6-1-16,1-2 1 15,0-2-1-15,0-4 2 16,-3 1 1-16,-3-3 1 15,-6 0 0-15,-3 0 0 16,-6 0 0-16,-3-2 2 16,-3-1 1-16,-6 6 3 15,0 0 1-15,-3 2-8 16,0 0-3-16,1 3-4 0,2 3 3 16,0 2-9-16,3 0-1 15,3 1-18 1,3-1-9-16,3 0-40 15,6 1-15-15,3-1-28 16</inkml:trace>
  <inkml:trace contextRef="#ctx0" brushRef="#br0" timeOffset="22999.3079">7056 12626 200 0,'0'3'74'0,"0"-1"-58"0,3 4 9 0,-3-1 2 15,3 0 1-15,-3 6 6 16,0 2-4-16,-3 3 2 16,0 5-18-16,-3 3 5 0,3-3 4 15,0 0-6-15,0 0-2 16,0-2-6-16,0-6-1 15,3 0-3-15,-3-2 0 16,3-3-6-16,0 0 1 16,0-3 0-16,0-2 2 0,0-3 1 15,0 0 1-15,0 0 0 16,6-3 2 0,3 0-1-16,3 1-3 15,3-4-1-15,3 1 0 16,6 2-1-16,6 1-3 15,2 4 2-15,4 6-1 16,0 0-2-16,-3 6 3 16,-1 1 0-16,-2 4 9 15,-6 2 7-15,-6 0-3 16,-6 3 1-16,-9 0 3 16,-9-3 2-16,-9 0-5 15,-12 0-3-15,-6 1-5 16,-5-4-2-16,-4-2-12 0,3-3-4 15,0-5-14-15,1-3-3 16,2-2-11-16,0-3-1 16,7-3-11-16,-1-4-4 15,6-7-77 1</inkml:trace>
  <inkml:trace contextRef="#ctx0" brushRef="#br0" timeOffset="23295.28">6982 12615 232 0,'0'-10'88'0,"3"7"-69"0,3 0 22 16,-3 3 3-16,3 0-7 15,6 0-2-15,0 0-4 16,5 0-2-16,7 0-16 15,9 0-3-15,9 0 0 0,5-2 0 16,7-1 4-16,-1 1-5 16,-2-1-1-16,-3 0-4 15,-7 1-3-15,-2-1 0 16,-6 0-1-16,-6 1-25 16,-4-1-8-16,-5 0-56 0,-3 6-25 15,-3-3-20 1</inkml:trace>
  <inkml:trace contextRef="#ctx0" brushRef="#br0" timeOffset="24392.0742">6649 13216 152 0,'-3'3'57'0,"6"-3"-44"0,-3 0 7 0,0 0 1 15,5-3 0-15,1 0 2 16,3-2-1-16,3-3 1 15,6-3-13-15,6-4 1 0,6-7 2 16,8-4 2-16,7-3 0 16,6-6-3-16,8-2-2 15,13-5-2-15,5-3 0 16,6-5 0-16,1 0 2 16,-4-3 1-16,-3 2 3 0,-5 6 4 15,-7 8 1-15,-8 3 1 16,-9 8 2-16,-10 4-12 15,-5 4-6-15,-6 2-2 16,-6 5-2-16,-4 3-5 16,-5 1 1-16,-3 1-25 15,-3 1-10-15,-6 2-55 16,0 3-22-16,-3 3 0 16</inkml:trace>
  <inkml:trace contextRef="#ctx0" brushRef="#br0" timeOffset="25232.4041">8018 12277 200 0,'3'0'74'0,"0"-3"-58"0,-3 3 5 0,0 0-1 16,0 0 1-16,3 3 4 15,-3 2-4-15,0 0-1 16,0 3-11-16,0 5 6 0,-3-2 2 16,0 0-5-16,0 2 1 15,0-3-8-15,0 4-1 16,0-4-2-16,0-2 1 0,0 0-2 16,3-3 2-16,0 1-4 15,0-4 0 1,0-2 1-16,6 0 0 0,3-2-3 15,6-1 2-15,0 0 1 16,2 3 0-16,4 3-3 16,0-3 2-1,-3 5 1-15,0 1 2 16,-3 2 1-16,-6-1 3 16,-3 1 6-16,-6 3 2 0,-3 0-3 15,-6-1-1-15,-3 1-6 16,0-3-1-16,-3 0-14 15,-3 0-8-15,0-3-17 16,0 0-7-16,3-2-10 16,1-3-3-16,2-3-51 15</inkml:trace>
  <inkml:trace contextRef="#ctx0" brushRef="#br0" timeOffset="25431.3542">7979 12274 244 0,'-6'0'90'0,"12"0"-70"0,0 0 4 0,0 0-3 15,3-3 2-15,3 1 3 16,3-4-5-16,6 1-2 16,2 0-11-16,1-3-5 0,3 3-2 0,-3-1-26 15,0 4-8 1,-1-1-98-1</inkml:trace>
  <inkml:trace contextRef="#ctx0" brushRef="#br0" timeOffset="25734.6133">8431 12314 196 0,'0'0'74'0,"3"0"-58"0,-3 5 18 0,0-5 4 16,0 5-9-16,-3 3 0 15,-2 0-12-15,-4 5-3 16,-3 1-8-16,0 2-4 0,-3-3-1 15,0 0-8-15,3-2-3 16,0-1-23-16,3-2-9 16,0-3-68-1</inkml:trace>
  <inkml:trace contextRef="#ctx0" brushRef="#br0" timeOffset="25940.1374">8271 12340 184 0,'9'-2'68'0,"0"4"-52"0,0 1 10 0,-4 2 4 0,4 0-1 15,3 3 5-15,3 3-18 16,0 0-7-16,0 2-6 16,-3 0 0-16,0-2 0 0,-3-1-17 15,0-2-5-15,0 0-167 31,5-3 74-31</inkml:trace>
  <inkml:trace contextRef="#ctx0" brushRef="#br0" timeOffset="26554.1649">8568 12322 192 0,'0'5'74'15,"0"-2"-58"-15,0-1 16 0,0-2 4 0,0 0 2 16,0 0 4-16,0 0-10 16,0 0-4-16,0 0-16 15,0 0-3-15,0 0-2 0,3-2-3 16,3-4-1-16,-3 1-1 15,3-3-2-15,-3-3-4 16,3 4 0-16,0-4 0 16,-3 3 2-16,3 0-6 15,0 0 1-15,-3 3 3 0,0 2 2 16,0 1-1 0,0-1 2-16,-3 3-1 0,0 0 0 15,3 5 0-15,0 3-2 16,0 3 3-16,-3 5 2 15,0-1 2-15,0 7 3 16,0-1-1-16,0 0 0 16,0-2-3-16,0-1-2 15,0-5 1-15,3 0 1 16,-3-2-3-16,0 0 0 16,0-3-17-16,3 0-8 15,-3-3-37-15,0 0-15 0</inkml:trace>
  <inkml:trace contextRef="#ctx0" brushRef="#br0" timeOffset="26839.8703">8556 12499 220 0,'-5'0'82'0,"5"3"-64"0,0-3 7 0,0 0-3 16,0 0-6-1,5 0 3-15,4 0-6 0,3 0 0 16,0-3-8-16,3 0 4 0,0 3 1 16,0 0-3-16,0 0 1 15,-3-2-5-15,-3 2-2 16,0 0-27-16,-4 0-10 15,1 0-70 1,0 5-47-16,-6 0 65 16</inkml:trace>
  <inkml:trace contextRef="#ctx0" brushRef="#br0" timeOffset="28586.6018">7166 13832 176 0,'-3'-21'68'0,"0"13"-52"0,1-8 10 0,-1 11 1 16,-3-5 11-16,-6-1 6 16,0 0-4-16,-6 1-1 15,-3 5-22-15,-6 2-1 0,0 6-2 16,-5 4-12-16,-1 7-3 15,0 4 0-15,1 9 0 16,2 10-2-16,3 10 2 16,6 9-1-16,6 5-2 15,9 0 3-15,9 2 0 16,12 3 1-16,12-5 0 16,15-5 4-16,5-14 2 15,10-10 0-15,11-16 1 16,4-19 2-16,8-18 2 15,-3-14 1-15,-8-12 0 16,-13-11 9-16,-14-11 4 16,-15-8 13-16,-15 6 8 0,-18 2 4 15,-18 5 2-15,-15 9-13 16,-8 5-6-16,-1 7-22 16,1 11-8-16,5 3-30 15,6 11-12-15,6 5-33 16,7 5-12-16,8 5-53 15,12 6-20-15,9-9 12 16</inkml:trace>
  <inkml:trace contextRef="#ctx0" brushRef="#br0" timeOffset="29795.6332">11518 13115 4 0,'3'19'0'0</inkml:trace>
  <inkml:trace contextRef="#ctx0" brushRef="#br0" timeOffset="30230.6519">11471 13105 272 0,'-6'-24'104'0,"-3"16"-81"0,-6-5 14 0,6 8-1 15,-3-1-8-15,-6-2-2 16,-3 3-8-16,-3 2-3 16,-5 6-9-16,-1 8 0 0,-3 7 1 15,-6 14-6-15,-2 18-2 16,-1 11 0-16,6 18 0 16,13 11 1-16,11 3 0 15,18-8 0-15,14-9 0 0,10-7 2 16,15-13 1-16,11-14 3 15,10-18 1-15,8-16-1 16,-2-19 1-16,-1-18 2 16,-8-16 2-16,-13-16 10 15,-11-10 6-15,-15-3-3 16,-15-3 0-16,-12 0-2 16,-12 3 1-16,-9 11-7 0,-9 7-1 15,-2 14-14 1,-4 10-5-16,6 8-29 15,3 11-11-15,7 8-20 0,8 10-7 16,9 8-24-16,9 3-8 16,15 0-30-1</inkml:trace>
  <inkml:trace contextRef="#ctx0" brushRef="#br0" timeOffset="30488.6285">12105 13367 296 0,'-6'2'112'0,"3"4"-87"0,-12 7 9 0,6-2-1 15,-12 7-8-15,-6 8 0 0,-9 14-11 16,-2 5-4-16,-1 3-6 15,0-1-7-15,7-4-3 0,2-1-2 16,0-8 0-16,6-2-39 16,3-5-19-16,1-6-72 15</inkml:trace>
  <inkml:trace contextRef="#ctx0" brushRef="#br0" timeOffset="30699.6574">11667 13393 316 0,'-3'-18'121'0,"6"18"-95"0,3-6-2 0,0 6-6 16,0 6-3-16,3 2 3 15,6 8-1-15,8 13 0 16,4 16-9-16,9 5-3 0,6 3 1 16,5-3-3-16,1-2-2 15,0-3-18-15,-1-8-6 16,1-8-64-16,-1-3-25 15,-8-10-16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6T22:46:12.0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19918 3093 64 0,'0'-11'27'0,"0"11"-14"0,0 0 7 0,0 0 36 31,0 0-30-31,0 0 27 0,0 0-31 0,0-2 13 16,0 2-20-16,0-3 5 15,0 6-12-15,0 2 4 16,0 3-7-16,0 11 4 16,0 2-5-16,0 8 11 15,0 0-8-15,-3 16 12 32,3-5-11-32,-3-1 5 0,3-4-8 0,-3-6 0 15,3-3-3-15,-6-2-2 16,6-3 1-16,-3-5 3 15,3 0-2-15,-3-3-1 16,6-2 0-16,-3-1-1 16,0 1 0-16,0-6 4 15,0 3-2-15,0-8 1 16,0 3-1-16,0-6 1 16,0 3-2-16,0-5 2 15,3 0-2-15,-3-6-1 16,3 0 1-16,0-7-1 15,3 5 0-15,-3-9 0 16,3 4 0-16,0-1 0 16,3 6 0-16,-3-5 0 15,3 7 0-15,3-2-3 16,0 5 2-16,5 0-1 16,1 5 0-16,3 6 2 15,0 2 0-15,0 9 4 16,0 1-2-16,-6 4 10 15,-4-1-6-15,-5 4 5 0,3-1-6 0,-6 0 13 32,0 0-10-32,-9-2 5 0,0-1-8 0,-6-2-2 15,1 0-2-15,-13-3-6 16,6 3 3-16,-3-16-14 16,3 3 8-16,-3-3-31 15,3 0 21-15,1 0-66 16,8 0 47-16,0-3-100 15,3 3 77-15</inkml:trace>
  <inkml:trace contextRef="#ctx0" brushRef="#br0" timeOffset="1">20228 3381 184 0,'-6'0'71'0,"6"0"-38"0,3 6-14 0,-3-1 32 16,3 8-28-16,0 3 2 31,0 5-16-31,-3 3 1 15,3 0-6-15,-3-3-15 16,3-2 5-16,-3-4-70 16,2 1 42-16,-2-5-89 15,0-3 69-15</inkml:trace>
  <inkml:trace contextRef="#ctx0" brushRef="#br0" timeOffset="2">20201 3228 244 0,'-3'-5'93'0,"3"5"-50"0,0-6-48 0,0 4 11 16,0 4-7-16,0-2-56 16,6 6 30-16</inkml:trace>
  <inkml:trace contextRef="#ctx0" brushRef="#br0" timeOffset="3">20350 3281 128 0,'-3'5'49'0,"3"-5"-26"0,3 21-1 15,-3-5 38 1,0 3-33-16,0 7 12 15,3 3-24-15,-3-2 2 16,3-3-9-16,-3-1-5 16,3 1-2-16,-3-3 3 15,3-5-2-15,-3-5 6 0,3-3-5 0,-3-8 3 16,0 0-3-16,0-6 0 16,0 4-1-16,0-11-2 31,0 2 1-31,0-10 1 15,8 2-1-15,-2-7 4 0,6 2-3 0,0 3-1 32,3 5 0-32,-3 3-4 15,3 5 2-15,0 5 3 0,0 8-1 0,0 9 8 16,2 4-5-16,-5 1 3 16,0 2-4-16,-3 3 0 15,0 0-1-15,-3-6-10 16,0 1 4-16,-3-6-54 15,0-3 33-15,0-2-105 16,0 0 73-16,3-8-47 16,0-2 61-16</inkml:trace>
  <inkml:trace contextRef="#ctx0" brushRef="#br0" timeOffset="4">20838 3339 212 0,'-12'-5'79'0,"12"5"-42"0,-9 0-17 0,3 0 31 16,0 0-29-16,-9 2-8 15,3 6-10-15,-6 8-6 32,4 3 1-32,-1 7-1 15,6-5 0-15,-3 8 2 0,6-2 0 0,3 2-3 16,3-3 2-16,9-2 3 15,3-3-1-15,6-2-1 16,-1-11 1-16,1-8-6 16,0-3 3-16,0-10 1 15,0 0 1-15,-6-6 2 16,-3 3-1-16,-6-13 6 16,0 6-4-16,-6-7 1 15,3 7-2-15,-3 1 1 16,0 9-2-16,-3 3-3 15,6 7 1-15,-3 8 1 16,3 6 0-16,0 5 2 16,6 2-1-16,0 1-3 15,6-1 1-15,0-2-28 16,-1 0 16-16,1-5-81 16,3-3 53-16,0-3-75 15,3 0 66-15</inkml:trace>
  <inkml:trace contextRef="#ctx0" brushRef="#br0" timeOffset="5">21058 3397 196 0,'-3'21'74'0,"3"-21"-40"0,3 16-11 0,0-8 33 15,0 3-32-15,3 2 2 16,0 3-16-16,0 0-2 15,0 2-5-15,-3-2 0 16,3 0-1-16,-3-5 3 16,3-1-3-16,-6-4 6 15,0 1-5-15,0-4 1 16,0 2-2-16,0-13 5 16,0 3-4-16,0-11 12 15,0 3-8-15,0-5 7 16,3 4-7-16,0-7 0 15,6 3-4-15,2-4 0 16,1 4-1-16,6-1-4 16,0 6 1-16,0-3-21 15,3 8 12-15,-3 3-76 16,2 8 48-16,-2 2-111 0,0 6 84 16</inkml:trace>
  <inkml:trace contextRef="#ctx0" brushRef="#br0" timeOffset="6">21430 3344 260 0,'3'3'96'0,"-3"-3"-52"0,15 42-27 15,-9-26 32-15,3-3-29 0,0-2 0 16,3 2-14-16,0 3-1 31,0 0-3-31,-1-3-13 0,1 3 7 0,-3-8-39 16,0 3 24-16,-3-3-47 15,0-1 38-15,0-1-47 16,0-1 43-16,-3-2-61 16,0-1 53-16</inkml:trace>
  <inkml:trace contextRef="#ctx0" brushRef="#br0" timeOffset="7">21743 3323 184 0,'-3'0'71'0,"3"0"-38"0,0 3-14 16,0-1 34-1,0 4-29-15,-3 4 10 16,0 9-20-16,-12 10 16 16,3 3-17-16,-12 7 9 15,3 1-13-15,-5 5 0 0,5 3-6 0,-3-3 0 16,6-6-1-16,0 1-2 16,6-6 1-16,0-7-28 15,6-3 15-15,-3-8-81 16,6-3 52-16,0-8-99 15,6-2 79-15</inkml:trace>
  <inkml:trace contextRef="#ctx0" brushRef="#br0" timeOffset="8">22799 3064 144 0,'-6'-5'55'0,"6"5"-30"0,6-3-10 0,-6 0 27 16,0 6-24-16,0 0 7 15,6-1-15-15,-3 4 14 16,3 4-14-16,3 11 20 16,-3 6-17-16,3 18 11 15,-3 0-14-15,-3 8 8 32,0 0-10-32,3-6 2 0,-3-5-6 0,-3-4 0 15,3-9-2-15,-3-8 7 16,0-3-5-16,0-10 10 15,0 0-8-15,0-5-1 16,0-3-3-16,0-8-2 16,0 0 1-16,0-16-6 15,6 0 3-15,0-5-3 16,0 8 2-16,9-3 0 16,-3 6 1-16,5-1-3 0,1 6 3 15,3 2 1-15,-3 9 1 0,3 4 2 16,0 9-1-16,-7 5 8 15,1 2-5-15,-6 6 10 32,3 0-8-32,-6 5 1 15,3 0-4-15,-6 0-4 16,3-5 0-16,-6-3-12 16,3-2 6-16,-3 2-49 0,3-8 31 0,-3-7-106 15,6 1 73-15,-3-7-71 31,3 0 75-31</inkml:trace>
  <inkml:trace contextRef="#ctx0" brushRef="#br0" timeOffset="9">23255 3445 228 0,'12'-5'85'0,"-12"5"-46"0,3 8-26 0,0-6 24 16,6 1-21-16,2 2-2 16,1 0-9-16,3-5-1 15,0 3-2-15,0-6 1 32,0 1-2-32,-3-9-1 15,6 3 1-15,-9-8 1 16,0 3-1-16,-7-3-3 15,1 3 1-15,-8 0-1 16,-1 2 0-16,-3 3 0 16,-3 6 0-16,-12 7 2 15,3 8 0-15,-9 6 11 0,4-1-6 0,5 3 9 16,6-2-8-16,0 2 5 16,6 3-6-16,9 2 0 15,9-7-3-15,9-1 1 16,3 1-2-16,2-6-20 15,4 3 10-15,3-16-80 32,3 0 49-32,-1-11-99 15,-2 3 78-15</inkml:trace>
  <inkml:trace contextRef="#ctx0" brushRef="#br0" timeOffset="10">23788 3307 204 0,'-6'0'77'0,"6"0"-42"0,-6 0-19 0,-3 3 35 15,3 2-29-15,-15 14 5 0,3 2-17 0,-15 5-4 16,13 3-3-16,-10 3-11 15,12-3 4-15,-6 3-43 16,6-8 27-16,-3-3-89 16,12-5 61-16,-2-8-58 15,8 0 61-15</inkml:trace>
  <inkml:trace contextRef="#ctx0" brushRef="#br0" timeOffset="11">23529 3307 204 0,'0'0'77'0,"0"0"-42"0,0 0-23 0,0 3 45 15,6 2-32-15,2 14 22 16,4 2-28-16,6 8 5 16,3 5-14-16,9 1-1 15,0-1-6-15,5 3-55 16,-2-5 29-16,3-6-135 15,-3 1 89-15</inkml:trace>
  <inkml:trace contextRef="#ctx0" brushRef="#br0" timeOffset="12">21847 4953 40 0,'0'-16'16'0,"0"16"-8"0,9-3-5 15,-6 1 11 1,0 4-8-16,3-4 9 16,0 2-9-16,0-5 23 15,0 2-16-15,-3-2 25 16,-1 5-22-16,-2-3 17 15,0 3-19-15,0-5 6 16,0 5-12-16,0 0 0 16,6 5-5-16,-3-5-4 0,3 0 0 15,-6 0 1-15,9-3 0 0,-6-2 11 16,0 5-6-16,-3-3 15 16,0 3-11-16,0-2 18 15,6 2-15-15,-9 2 13 16,0 4-14-16,-6 2 8 15,0 2-11-15,-5 3 6 16,2 1-7-16,-6 4 0 31,6-2-4-31,-6 0 0 16,3 0-1-16,-3-3 1 0,9 3-2 0,-3-3-3 16,3 0 1-16,1 1 1 31,2 1 0-31,0-4 0 0,6-3 0 0,-3 0 6 15,3 0-3-15,0 0 6 16,6 0-6-16,0 2-5 16,3 1 0-16,5-1 1 15,1 1 1-15,3 0 2 16,3 2-1-16,0-3-1 16,0 4 1-16,-4-4-6 0,1 1 3 15,-6-3-30-15,-3 2 18 0,0-4-58 16,3-1 40-16,-6-2-89 15,0 2 68-15</inkml:trace>
  <inkml:trace contextRef="#ctx0" brushRef="#br0" timeOffset="13">21841 5146 84 0,'-9'-21'33'0,"9"21"-18"0,-3-3 9 0,0 1 41 16,3 4-35-16,-3-2 19 15,6 0-29-15,-3 0 8 0,0 0-16 0,0-2 11 32,3 2-13-32,3-3 10 15,3 3-11-15,6-3 11 16,3 3-12-16,8-2 7 0,1-1-8 0,15-2 2 16,-3 2-5-1,11-2 5 1,-2 2-6-16,8-5 6 15,-5 6-6-15,3-4 1 16,-4 4-2-16,-2-4-2 16,-4 4 1-16,-2-4 7 15,-3 4-4-15,-9-6 12 16,-7 5-9-16,-5-2 10 16,0 2-10-16,-6-2 3 0,-3 5-6 0,-3-3 0 15,3 3-2-15,-6-2-10 16,3 4 4-16,-6-2-43 15,0 0 27-15,6-2-89 16,-3 2 61-16,-3-3-97 16,3 6 82-16</inkml:trace>
  <inkml:trace contextRef="#ctx0" brushRef="#br0" timeOffset="14">22600 4895 144 0,'-3'2'55'0,"3"-2"-30"0,-27-2-5 16,24-1 34-1,6 3-29-15,-3-2 8 16,0 2-21-16,0-3 0 15,0 6-7-15,0-3-3 16,0 0-1-16,0 0 3 16,6 2-2-16,0 3 1 15,3 6-1-15,0 0 3 16,0-1-3-16,3 1 6 0,3-1-5 0,0 1 1 16,2 2-2-16,-2-5-2 31,3 3 1-31,-6-3 1 0,3 0-1 0,-3 0 8 15,-3-1-5-15,-3-1 10 16,-3 2-8-16,-6 0 5 16,-3 2-6-16,0 1 7 15,0-1-8-15,-12 4 10 16,9 1-8-16,-6 7 3 16,3-1-5-16,-3 0 0 15,6-3-2-15,-5-4-2 16,5-1 1-16,0-2-10 15,6-1 5-15,-3-2-29 16,6 0 18-16,-3-3-64 16,3 1 44-16,-3-4-98 15,6 1 74 1</inkml:trace>
  <inkml:trace contextRef="#ctx0" brushRef="#br0" timeOffset="15">23091 6710 116 0,'0'2'44'0,"0"-2"-24"0,0 3-6 0,0-3 39 16,0 5-29-16,-3-2 20 15,3 0-27-15,-6-1 5 16,6 1-13-16,-6-3 3 15,0 3-7-15,-12-3 4 32,9 2-5-32,-11 1 2 0,5 0-3 15,-6-3 5-15,3 2-5 0,-9-2 6 16,3 3-6-16,-8-3 3 16,5 3-3-16,-9-3 0 15,9 2-1-15,-11 1-2 16,5-1 1-16,-6-2 1 15,6 0-1-15,-8 0 2 16,5 0-2-16,-6 0 6 16,7 0-4-16,-10 0 6 15,9 0-6-15,-8 0 1 16,8 3-2-16,-9-3-2 16,10 3 1-16,-10-3 3 0,9 0-2 0,-2-3 6 31,8 3-5-31,-3-3 6 0,6 3-6 0,-5-2 3 15,8 4-3-15,-3-2-2 16,6 0 0-16,-3-2-4 16,9 2 2-1,-2-3-1-15,8 6 0 0,-3-3-7 16,6 0 5-16,-3 0-40 16,3 0 24-16,3 0-93 15,3 0 63-15</inkml:trace>
  <inkml:trace contextRef="#ctx0" brushRef="#br0" timeOffset="16">21996 6583 96 0,'-6'-5'38'0,"6"5"-20"0,-6 5-6 0,0-3 40 16,0 1-29-16,-9 5 34 15,-3 3-33-15,-6 2 14 16,3 5-22-16,-11 6 0 31,-1-3-5-31,0 1-2 0,6-4 1 16,4-2 1-1,-1-3-5-15,3-2-2 0,6-1-2 16,3 1 1-16,18 0 4 16,3-4-3-1,9 1 0-15,3 0-2 16,3 0-2-16,2 0 3 15,1 3-2-15,0-3-9 16,0 2 4-16,-6 1-40 16,-1 2 24-16,-5-2-104 15,-3-1 69-15,-3-4-61 16,3-1 67-16</inkml:trace>
  <inkml:trace contextRef="#ctx0" brushRef="#br0" timeOffset="17">22850 16058 120 0,'6'0'46'0,"-6"0"-24"0,0 2-13 0,0-2 27 16,0 0-20-16,-6 0 14 15,6 0-17-15,-9 0 10 16,-3 6-13-16,0-1 15 31,0 0-15-31,-9-2 9 16,7-1-11-16,-10 1 4 15,0 0-7-15,-6-3 9 16,3 2-8-16,-11-2 5 16,11 0-6-16,-9 0-2 0,-2 3-2 15,-1-3 1-15,0 0-3 16,0 3 0-16,1-1 1 16,-1 1 0-16,3 0 2 0,-2-1 1 0,-1-2 1 15,3 5-2-15,3-2 1 16,-2-3-2-16,2 0-1 15,-3 0 3-15,-2 0 0 16,2 0 1-16,-3 0 2 16,6-3 3-16,4-2 5 15,-1 5-4-15,6 0 0 16,3 0-6-16,3 0-3 0,4 0-3 16,5 0 1-16,0 0-17 15,3 0-8-15,3 5-41 0,3-5-18 16</inkml:trace>
  <inkml:trace contextRef="#ctx0" brushRef="#br0" timeOffset="18">21871 15968 104 0,'0'-6'38'0,"0"9"-20"0,0-3-15 0,0 0 12 15,-3 3 2-15,0-1 17 32,-30 25-3-17,-3-11-11-15,9 2-7 16,-5-2-8-16,5 3-4 0,3-6 2 16,6-3-2-16,3 1-1 15,3-6 5-15,4 6 1 16,2-3 9-16,9 0 2 15,5 0-4-15,10-3-3 0,3 8-5 16,6 0-4-16,3 1 0 16,-3 1-1-16,-4 7 0 15,-2 4 0-15,-3-5 2 16,0-2 1-16,-3-1-28 0,-3-4-12 16</inkml:trace>
  <inkml:trace contextRef="#ctx0" brushRef="#br0" timeOffset="19">13328 8906 72 0,'-3'-3'30'0,"3"3"-16"0,3 0 3 0,-3 0 30 16,0 0-26-16,0-2 32 31,0 2-31-31,-3-6 23 16,0 4-26-16,-3-4 7 15,0 6-15-15,-6-5 7 16,0 2-10-16,-3-2 2 16,3 2-6-16,-2 1 0 0,2 4-2 0,-3-2 1 15,3 3-2-15,-3-3-1 16,3 3 1-16,-3 2-4 15,6 6 2-15,-6 5-8 32,6-1 5-32,-2 7-5 15,5 1 5-15,-3 9 2 16,3 0 2-16,0 5 0 16,6 3 0-16,3-6 6 15,3-5-3-15,6-2 1 16,2-6-2-16,4-5-2 15,3-3 1-15,3-8 5 16,0 0-3-16,0-7 10 0,-1-1-7 0,-2-10 5 16,3 0-6-16,-9-8 9 15,0 2-8-15,-6-10 21 32,-3 2-15-32,-9-4 14 31,0 2-15-31,-9 2-1 15,3 6-6-15,-6-3-5 16,6 8 0-16,-9-2-6 0,9 7 4 16,-3-2-19-16,6 5 13 0,-2 0-32 15,2 3 23-15,-3-3-62 16,6 5 45-16,0-2-96 16,3 5 73-16</inkml:trace>
  <inkml:trace contextRef="#ctx0" brushRef="#br0" timeOffset="20">13626 8887 140 0,'3'-8'52'0,"-3"8"-28"0,-6-2-13 15,3-1 31 1,3 6-24-16,-9-3 12 16,3 5-19-16,-9 0 4 15,6 3-10-15,-9 6 2 16,3 1-4-16,-6 7 5 15,3 1-5-15,-2 4 6 16,8-1-6-16,3 9-1 16,9-1-1-16,9 3 3 15,3-5-2-15,6-6 6 16,2-2-5-16,7-8 8 16,0-5-7-16,6-14 10 15,-4-2-8-15,1-14 12 0,-3 3-10 16,-9-10 16-1,-3 2-14-15,-15-5 11 16,0 2-12-16,-12-2 2 0,3 8-7 0,-9-5-11 16,3 7 4-16,-3 1-41 15,3 4 24-15,1 4-110 16,2 7 72-16,6 1-80 16,6 2 79-16</inkml:trace>
  <inkml:trace contextRef="#ctx0" brushRef="#br0" timeOffset="21">13926 8813 184 0,'-3'8'71'0,"3"-8"-38"0,-9 3-28 0,9 0 28 16,3 2-20-16,-3 5 11 31,0 6-14-31,-6 8 15 15,3 3-15-15,-3 7 11 16,6 0-12-16,-6 6-3 16,6 0-3-16,-3-1 0 15,3-4-2-15,-3-9 2 16,6-2-2-16,-3-5 4 16,0-4-3-16,0-1-10 0,0-4 5 0,0-4-48 15,0-1 28-15,-3-5-89 16,3 2 63-16,-2-7-58 15,4 3 62-15</inkml:trace>
  <inkml:trace contextRef="#ctx0" brushRef="#br0" timeOffset="22">14280 8922 132 0,'0'-16'52'0,"0"16"-28"0,-6 3-2 15,1-3 31-15,5 0-28 0,-6 0 5 16,0 2-19-16,-9 1-4 31,3 5-4-31,-9 0-3 16,6 5 1-16,-3 5 1 0,6 1-1 0,0 10 2 16,6 0-2-16,6 6-3 31,3 2 1-31,9-3 5 15,6-5-2-15,6-5 8 16,0-3-6-16,3-8 12 16,-1-2-9-16,1-14 7 0,0-2-7 15,-3-14 9-15,-3 1-9 0,-9-11 10 16,-1 2-10-16,-8-10 5 16,-3 3-7-16,-8 0 2 15,-1 10-4-15,-9-3-17 16,3 9 7-16,-6-1-48 15,6 9 31-15,-3 4-87 16,6 6 63-16,0 0-67 16,6 6 67-16</inkml:trace>
  <inkml:trace contextRef="#ctx0" brushRef="#br0" timeOffset="23">14569 8816 160 0,'-3'-3'60'0,"3"3"-32"0,0 8-13 0,0-5 36 16,0 2-29-16,0 8 17 31,0 3-24-31,0 8 8 0,3 0-14 16,-3 8 4-16,3 2-8 0,-3 6 2 15,3-1-4-15,-3 1 0 16,3-3-1-16,-3-8-4 15,3-5 1-15,-3-5-45 16,0-4 24-16,0-1-111 16,0-4 74-16</inkml:trace>
  <inkml:trace contextRef="#ctx0" brushRef="#br0" timeOffset="24">14843 8848 160 0,'-3'-3'60'0,"3"3"-32"0,0 5-15 0,0-5 26 16,3 3-23-16,-3 0 13 15,0 5-18-15,0 10 12 0,6 3-13 0,-6 8 13 16,3 3-14 0,-6 8 5-16,3-1-9 0,-6 1-2 31,0-3-2-31,3-5 1 16,3-6-1-16,-3-2-38 0,3-5 20 0,-3-6-116 31,6 0 73-31</inkml:trace>
  <inkml:trace contextRef="#ctx0" brushRef="#br0" timeOffset="25">15141 8853 160 0,'-9'0'63'0,"9"0"-34"0,-21 5-23 0,12 1 21 16,3-1-16-16,-9 5 6 15,6 6-10-15,-6 5 2 16,6 1-5-16,-3 7 2 16,4 0-3-16,2 8 3 15,6 0-4-15,3 3 10 16,3-6-6-16,5-5 10 16,7-5-9-16,6-6 7 15,0-4-7-15,6-14 9 16,2 0-9-16,1-16 10 15,-3 0-10-15,-6-11 14 0,-6 4-12 0,-15-9 11 16,0 5-11-16,-12-4 2 16,0 7-7-16,-9-5-24 31,3 8 11-31,-6 2-63 16,3 9 40-16,-6 2-112 0,4 8 81 0</inkml:trace>
  <inkml:trace contextRef="#ctx0" brushRef="#br0" timeOffset="26">15519 8864 196 0,'-12'-6'74'0,"12"6"-40"0,0 3-29 0,0-3 30 31,0 5-21-31,0 6 15 16,0 5-16-16,0 5 15 15,0 0-16-15,0 8 5 16,3 0-10-16,-3 11-4 15,3 0-2-15,-3 5 1 16,3-6-1-16,-3-4 2 16,3-6-2-16,0-5-34 0,0-3 19 0,-3-8-127 15,3-2 78-15</inkml:trace>
  <inkml:trace contextRef="#ctx0" brushRef="#br0" timeOffset="27">13143 9329 100 0,'-6'0'38'0,"6"0"-20"0,-6 6-4 15,3-6 32 1,6 0-25-16,-6 0 23 16,3 0-25-16,-2 2 14 0,-1 3-19 0,-3-2 6 15,3 2-12-15,-3-5 2 16,3 0-6-16,-3 0 0 15,3 6-2-15,-3-1 1 16,6 0-2-16,-6-2 4 16,6 0-3-16,-3-3 1 15,6 2-1-15,-3-2 3 16,0 3-3-16,0-3 4 16,0 5-4-16,0-2-3 15,6-1 0-15,0-2 3 16,3 3-1-16,3-3 2 15,-1 0-2-15,4-3 2 16,0 6-2-16,3-3 6 16,0 5-4-16,3-5 3 0,0 3-3 0,-1-3 0 31,1 0-1-31,3-3 1 0,-3 3-2 0,0-2-1 16,-3 4 1-16,3-4 1 15,-1 2-1-15,1-3-1 16,0 0 1-16,-3 1-4 31,0 2 2-31,0-3 1 16,-4 3 0-16,-2-3 2 15,3 6-1-15,-3-3-1 16,3 0 1-16,-3 0-1 16,3 5 0-16,-3-5 6 15,3 0-3-15,-3 0 6 16,2 3-6-16,-2-3 1 15,3 3-2-15,-3-3-2 0,0 0 1 16,0 0-1-16,0 0 0 0,0 0 2 16,0 2-1-1,-3-2-1-15,0 0 1 32,-4 0 1-32,1 3-1 0,0-3-18 0,0 3 9 0,-6-3-47 15,3 0 30-15,-3 0-68 16,6 0 52-16,-3 0-68 15,3 5 62-15</inkml:trace>
  <inkml:trace contextRef="#ctx0" brushRef="#br0" timeOffset="28">13950 7564 88 0,'12'-2'35'0,"-12"2"-18"0,-12-3 4 31,12 3 17-31,-3 0-3 0,0 3 2 16,-6-6-12-16,0 3-3 16,-3 11-13-16,-3-3-1 0,-2 5-1 15,-4 0-1-15,3 3 1 16,0 3-4-16,6 2-2 15,3-3 2-15,6 1 0 16,6-1-6-16,6 1 0 0,3-6 1 16,3-2 1-1,9-6-8-15,0-2-4 16,-1-3-24-16,1-8-9 16,0-6-29-1,-3-2-19-15,-3-2 46 16</inkml:trace>
  <inkml:trace contextRef="#ctx0" brushRef="#br0" timeOffset="29">14045 7527 100 0,'-12'-5'38'0,"6"8"-20"0,0-1-6 0,3-2 13 0,1 0-5 16,-4 3 1-16,0 2-12 16,0 9-3-16,0 4-4 15,3 1-4-15,0-1 1 0,3 1 1 0,0-1 0 16,6-2 0-16,0-3 2 15,3-5-1 1,2-2 2-16,1-6 2 0,0-3 2 16,-3-2-3-16,0-1-3 15,-6-7 2 1,-3-5-2-16,-3 2 2 0,0 2 2 16,0 4 2-16,-3 2 5 15,3 8 3-15,0-5-6 16,3 7-3-16,0 6-6 0,6 3 0 15,0-1 2 1,3 1 1-16,3 0-1 0,0-4-2 31,0 1-28-31,-3-2-14 0,6-4-42 32</inkml:trace>
  <inkml:trace contextRef="#ctx0" brushRef="#br0" timeOffset="30">14215 7504 112 0,'0'10'44'0,"6"-5"-24"0,0 19-17 0,-3-18 32 16,0 9 2-1,0-1-10-15,-3-4-6 16,3 1-12-1,-3-3-8-15,0-3-2 0,0-8 10 16,0 1 5-16,0-9-4 16,-9 1-7-1,12-4-5-15,-3-7-4 0,6 5 1 16,3 6 3-16,0-3 1 16,3-1 7-16,2 4 4 15,7 4-8-15,-9 6 0 0,3 6 0 16,-3-1 3-1,-3 6 0-15,0-1 0 0,0 1-10 16,-3-3-4-16,6-3-70 16,-1 0-15 15</inkml:trace>
  <inkml:trace contextRef="#ctx0" brushRef="#br0" timeOffset="31">14709 7263 108 0,'-18'0'41'0,"-6"8"-22"0,7 8-14 16,8-8 13-16,0 5-6 31,0 5 1-31,0 11-4 0,3-2 0 0,3-1-5 16,6-2-3-16,12-3 0 0,0-2 3 15,-1-6 2-15,1-8 9 16,0-2 2-16,0-8-4 16,0-3 0-16,-6-11-10 15,-3-5-2-15,0-5-1 16,-6-2 2-1,-3-4-3-15,-3 1 0 16,-3 2-4-16,0-5 1 16,-6 11 4-16,3 4 4 15,0 4 1-15,6 2 2 16,3 8-4-16,0 8 0 0,9 5 1 16,0 6 2-16,3 5 1 15,3 8 3-15,0 2-1 16,0 3 0-16,0 0-5 15,0 0-3 1,0-2 2-16,0-3 0 0,-3-8-43 16,0-3-18-16</inkml:trace>
  <inkml:trace contextRef="#ctx0" brushRef="#br0" timeOffset="32">14879 7265 132 0,'3'14'49'0,"0"-4"-26"0,3 6-14 31,-3-8 16-31,0 0-1 0,0 0 1 16,0-3-10-16,0 1-2 16,-1-1-7-16,-2 0-4 0,0-5 1 15,0 0 0-15,0 0 3 16,-2-3 3-16,-1-2 5 0,0-5-10 15,0-1-2-15,0-2 0 16,3 0 3-16,0-1-2 16,3 1 0-16,0 0-1 15,5 2-2-15,1 1-2 16,3 2-1-16,3 2-38 16,0 1-15-16,0-3-34 15</inkml:trace>
  <inkml:trace contextRef="#ctx0" brushRef="#br0" timeOffset="33">15016 7205 128 0,'-6'2'49'0,"6"4"-26"0,-3 4-12 0,3-2 15 16,3 3 1-16,0 2 3 0,3 3-5 15,3-3-3-15,2 0-12 0,7-2-2 0,0-3-1 16,0-3 5-16,0-5 3 15,-3-5-2-15,0-3 0 16,-3-5-7-16,-4-1-2 16,-5 1-2-1,-6-5 1-15,-5-1-4 0,-7 6-2 16,-6 0-16-16,0 7-5 0,0 4-30 16,0 2-10-16</inkml:trace>
  <inkml:trace contextRef="#ctx0" brushRef="#br0" timeOffset="34">15218 7104 140 0,'3'13'55'0,"-3"11"-30"0,6 8-25 15,0-16 13-15,-3 5 15 16,3 3 12-16,-3 2-4 15,3 3-1-15,-3 3-19 16,6-3-10-16,-3-5-2 0,0-6-1 0,0-2 3 16,0-2-5-16,-4-4-1 15,1-5-13-15,-8-12-7 16,-1-7 2-16,-3-2 2 16,0-5 10-16,3-3 3 15,-3 1 5-15,0-1 3 16,3 0 4-1,0 0 2-15,0-2 1 16,3 2 2-16,3 0-3 16,0 3-1-16,6 0-4 0,3 5-1 15,6 3-8 1,3 2 0-16,-3 0 3 16,-1 9 2-16,-2 2 4 0,0 5 3 15,-6 0 5-15,-3 6 3 0,-9 2-5 16,-9 0 1-16,0-2-10 15,4 0-2 1,-1-9-30-16,0 1-10 0,3-3-41 16,3-5-14-16,0-6 1 15</inkml:trace>
  <inkml:trace contextRef="#ctx0" brushRef="#br0" timeOffset="35">15379 6710 148 0,'-3'2'55'0,"3"-2"-30"0,6 3-27 15,-3 5 11-15,0 0 5 0,0 0 5 16,0 0-3-16,0 2 1 16,0 4-10-16,-3-1-4 0,0 5-2 0,0-4-21 15,0-4-9-15,0 1-47 16,0-6-23 0,0-5 47-16</inkml:trace>
  <inkml:trace contextRef="#ctx0" brushRef="#br0" timeOffset="36">15459 6702 160 0,'0'0'60'0,"3"-16"-32"0,-3 32-24 0,3-8 15 16,-3 0-5-16,0 2 2 15,0 1-9-15,3 2-4 0,-3 0-57 16,0-2-24-16,3 0 8 15,-3-3 6-15</inkml:trace>
  <inkml:trace contextRef="#ctx0" brushRef="#br0" timeOffset="37">14271 7165 132 0,'0'-5'49'0,"0"5"-26"0,3 2-27 16,3 6 41-16,0 0-11 16,3 3-12-16,-3-1-8 15,3 1-5-15,0-1-1 0,6 1 0 16,-3-3-27 0,-3 0-9-16,0-5-35 15</inkml:trace>
  <inkml:trace contextRef="#ctx0" brushRef="#br0" timeOffset="38">14340 7144 148 0,'0'-13'57'0,"0"26"-30"0,0-5-27 0,0-8 13 0,3 5-5 16,6 3 3-1,6 0-4-15,0-3-2 0,0 3-2 16,-1-3-18-16,1 3-5 0,0 0-52 15</inkml:trace>
  <inkml:trace contextRef="#ctx0" brushRef="#br0" timeOffset="39">13780 7797 84 0,'-3'-2'33'0,"0"4"-18"0,0-4 4 15,3 2 18-15,-3 0 0 16,-5 0 2 0</inkml:trace>
  <inkml:trace contextRef="#ctx0" brushRef="#br0" timeOffset="40">13733 7805 299 0,'-18'16'21'0,"-3"3"-6"0,-3-1 0 16,-3 3 2-16,1 3 0 15,-4 0 1-15,-6 10-3 16,3 3 1-16,4 0-5 16,-1 3 1-16,3 0-1 15,3 10 1-15,6 3-4 0,4-3 0 16,2 6-5-16,3-3-2 16,0-6 0-1,3-2-1-15,3-2 0 16,0-9 2-16,0-5-1 0,0-5-1 15,0-6-8-15,0-4-5 16,0-1-20-16,0-5-8 0,0-3-26 16,-6-7-9-16,-9-4-18 15</inkml:trace>
  <inkml:trace contextRef="#ctx0" brushRef="#br0" timeOffset="41">13218 8414 156 0,'-6'0'57'0,"3"0"-30"0,3-3-34 15,0 3 10-15,3 8 6 16,0 5 3-1,6 6 6-15,9-1 1 0,-4 6-10 0,4 3 1 0,-3-1 3 16,3-2-5-16,-6-3-2 16,0-2-1-16,-3-4 1 15,0-1 1-15,0-4 3 16,-3-4 1 0,0-6 3-16,0-3-5 15,2-8-1-15,1-5-4 16,0-2-3-16,0 2-7 0,3-2-1 15,3 2-13-15,-6 2-2 16,-3-1-39-16,6 1-15 16,-6 1-5-1</inkml:trace>
  <inkml:trace contextRef="#ctx0" brushRef="#br0" timeOffset="42">7681 8374 80 0,'-3'-3'30'0,"3"3"-16"0,-3 0-17 16,-3 6 56-1,-2 4-19 1,-4 4-4-16,-6-4-6 15,-6 9-7-15,-3 4 2 16,-3 4-10-16,-11 2 3 0,-1 3 2 16,3 0-5-16,-2 2-1 15,2 6 0-15,0-6 0 16,10-5-4-16,2-8-1 16,6-2-1-16,3-3-2 0,0-8-8 15,9 0-3-15,3-1-25 0,3-7-9 16</inkml:trace>
  <inkml:trace contextRef="#ctx0" brushRef="#br0" timeOffset="43">7193 8615 132 0,'-6'0'52'0,"9"5"-28"0,-6 6-22 15,0-1 12-15,0 1 4 16,-3 7 3-16,0 12-4 16,-3-4 0-16,1 0-10 0,-1-2-4 0,3-3 0 15,6-2-2-15,-3-3-1 16,3-3-2-16,3-2 1 16,3-6 1-16,0 0 2 15,3-2-1-15,5-3-1 16,1 0-10-16,3-3-4 0,0 3-50 15,0 0-41 1,3 0 37-16</inkml:trace>
  <inkml:trace contextRef="#ctx0" brushRef="#br0" timeOffset="44">8485 8430 136 0,'-18'-3'52'0,"21"14"-28"0,-3-11-28 0,6 0 8 15,0 0 0-15,0 2 5 16,3 1 6-16,3 2 5 16,3-2-10-16,6 7 3 0,5 4 1 0,10-4-3 31,9 6 1-31,2 0-3 15,13 0 0-15,2 0-3 0,10 2-1 0,5 3 1 16,4 1 1-16,2 7-1 16,3 2 1-16,-2-1-4 31,5-1 0-31,-12-6 8 16,-5 4 2-16,-7-11 5 0,-8 0 3 0,-13-3-11 15,-5-3-3-15,-6-2-3 0,-3-2 2 16,-7-1-3-16,-2-2 0 15,-6-1-25-15,-3 1-11 16,-3-3-16-16,-3 3-5 16,-3 2-39-1,-3-3-25-15,0-2 54 16</inkml:trace>
  <inkml:trace contextRef="#ctx0" brushRef="#br0" timeOffset="45">9869 8803 204 0,'-12'-8'77'0,"15"10"-42"0,0 4-48 16,-3-1 12-16,3-2-3 0,0 2 4 0,3 3-4 16,3-3 1-16,3 3 1 15,3 3 5-15,3 2 3 0,-6 0 2 31,2 6-4-31,-5-3 19 16,3-3-12-16,-6-3 25 16,0-2-20-16,-6-2 10 15,-3 2-15-15,-9-3-4 0,0 0-4 16,-2 0-3-16,2-2-19 16,0 0-10-16,-3-1-51 15,3 1-21 1</inkml:trace>
  <inkml:trace contextRef="#ctx0" brushRef="#br0" timeOffset="46">13819 10525 84 0,'-15'-16'33'16,"15"16"-18"-16,3 16-5 0,-9-11 14 0,6-5 4 0,3-2 3 31,-3 2-8-31,0 0-1 0,3-3-11 16,0 8-2-16,3 1-5 15,0-6-1-15,3 0 1 0,-3 2-5 16,3 1 1-16,0 0 0 16,-3-1 0-16,3 1 2 15,-9-3 1-15,0 0-1 16,6 3-2-16,-6-3 3 15,0 0 0-15,6 0-1 16,0 0-2-16,5 2 7 16,4-7 3-16,3 0-1 15,0 7 2-15,6 4-4 16,6-12 1-16,2 1-3 0,1 8 2 16,12-3-2-16,-4 2 2 15,7 4-2-15,0-12 0 16,-1 1 1-16,4 0 1 0,2 2 1 15,-2 0 0-15,3 1-2 16,-1-1 1-16,-2 0-2 16,5 1 0-16,-5-6-3 0,3 3 1 15,-1-1-2-15,1-2 2 16,-1 6-2-16,-2-1-1 16,-1 0 1-16,-2 1-1 15,3-3 0-15,-4 2 0 16,1 0 0-16,0-2 0 31,-1 5-3-31,-2 0 2 0,-3 0 1 16,2 0 2-16,4 0-1 15,-7 0-1-15,4-3 1 16,0 1-1-16,2-1 0 16,-2 0 2-16,0 3-1 15,-1 0 2-15,1 0-4 16,-3 3 0-16,2-3-1 0,1 3 0 15,0-1 0-15,-4-2 0 16,1 0 4-16,-3 0 3 0,2 0-4 16,1 0-3-16,0 0 5 15,-4-2 3-15,-2 2-1 16,0-3 0-16,-3 3-3 31,2 0 1-31,-11-3-4 0,3 3 0 16,-9 0 1-16,6 0 2 15,-10 0-1-15,7 0-1 16,-9 0-30-16,-3 0-13 16</inkml:trace>
  <inkml:trace contextRef="#ctx0" brushRef="#br0" timeOffset="47">11286 15661 84 0,'6'-8'33'0,"-3"5"-18"0,3 3 4 15,-3-3 18 1,-3 3-11-16,3 0-5 15,-3-5 1-15,0 5 2 16,-3 0-12-16,-3 8-2 0,-3-3 0 16,0 6-2-16,-9 5 3 15,0 8-2-15,-3 7 0 16,1 9-5-16,2 2-1 16,3 1 3-16,0-1 1 15,6 3-1-15,6 0-1 16,3-5-3-16,6-6 1 15,12-5-2-15,0-8-1 0,3 1 3 16,5-12 0-16,1-7 7 16,3-6 4-16,3-7-3 15,-6-6 1-15,5 5-7 16,-8-10-1-16,-9 0-2 16,-15-3 1-16,-6 5 2 0,-6-2 4 15,-9 8 0 1,-6 2 0-16,-5 1-1 15,-4 7 0-15,3 11-4 0,1-5-3 16,5-1-3-16,3 4-1 16,9-6-1-16,6 5 3 15,6-2-31-15,6 2-11 0,12-2-53 16,12-6-54 0,3-2 48-16</inkml:trace>
  <inkml:trace contextRef="#ctx0" brushRef="#br0" timeOffset="48">11881 15965 120 0,'-12'-5'46'0,"9"-1"-24"0,0 6-4 16,3-5 18-16,-5 5-7 16,-4 0-2-16,-3 0-11 15,-3 11-5-15,-3-3-6 16,0 13-6-16,0-5 0 0,6 5 1 16,0 0 0-16,3 0-3 0,6-2 2 15,3-3 1-15,6-3 0 0,6-5 0 31,3-6 0-31,0-4 6 16,3-4 4-16,-3-7-1 0,0-5 0 0,3-3-5 16,-6-1-3-16,-4-1 0 15,-5-1 1-15,-3-19-3 0,-3 6 0 16,0 0 1-16,-2 3 2 16,-1 5 1-16,-3 5 1 15,3 5-5-15,0 6-1 16,3 3-2-16,3 10 0 15,3 10 3 17,0 11 4-32,3 9 6 0,0 7 6 15,0-3 5-15,0 3-12 16,2 0-7-16,1 0-4 16,-3-10 2-16,6-1 0 15,0-2 1-15,0-8-11 16,-3-3-5-16,0-8-47 15,-3 3-19 1,3-8-7-16</inkml:trace>
  <inkml:trace contextRef="#ctx0" brushRef="#br0" timeOffset="49">12009 15973 160 0,'0'-3'63'0,"0"6"-34"0,3 7-32 31,0-7 11-31,0 5-2 0,0 0 3 15</inkml:trace>
  <inkml:trace contextRef="#ctx0" brushRef="#br0" timeOffset="50">12024 16028 288 0,'0'19'5'0,"0"-3"-3"16,3-3-17-16,-3 0-7 15</inkml:trace>
  <inkml:trace contextRef="#ctx0" brushRef="#br0" timeOffset="51">12033 15817 208 0,'-9'-21'77'0,"18"21"-42"0,-12-3-43 15,3 3 10 1,0 0-8-16,0 3 1 0,3 7 1 16,-3-10-1-16,3 6-65 15,3 4-27-15</inkml:trace>
  <inkml:trace contextRef="#ctx0" brushRef="#br0" timeOffset="52">12292 15923 112 0,'0'-6'44'0,"3"12"-24"0,0-6-21 0,-3 0 9 16,0 0 19-16,-3 5 10 15,-3 0-8-15,-6-2-2 0,0 7-16 16,-3 1-4-16,1 2-5 16,-1 14-2-16,3-17 1 0,3 11-4 15,3-5 0-15,3-2 4 16,3-4 3-16,3-2-1 16,3-3-2-16,3-2 4 0,0-8 1 31,0-6 0-31,0-2-1 0,-1 2 1 15,-2 1 1-15,0-3-1 16,-3 5-1-16,0 0-6 16,0 2-1-16,-3 1 1 15,0 5-5 1,3 5 2-16,3 9 2 16,0 4 1-16,0 3 1 0,3 3 0 15,-3 5 8-15,0-2 7 16,-6-1 2-16,0 6 1 15,-6-8 4 1,0 5 1-16,-6-16-8 16,-3-2-4-16,-3-3-4 0,1-3-2 15,-1-13-6 1,3-3-1-16,-12 1-21 16,6-4-10-16,3-1-19 15,6-4-7-15,1 6-26 16,11 0-30-1,8-1 41-15</inkml:trace>
  <inkml:trace contextRef="#ctx0" brushRef="#br0" timeOffset="53">12405 15936 168 0,'3'-5'66'0,"-3"10"-36"0,3 5-37 15,0-7 8-15,3 10 6 16,-3 8 8-16,-3-10 3 15,3 0 4 1,-6 5-12-16,3 5-3 0,0-5-3 16,0-3-13-16,0-3-7 0,0-2-75 15</inkml:trace>
  <inkml:trace contextRef="#ctx0" brushRef="#br0" timeOffset="54">12420 15809 140 0,'6'-11'55'0,"0"6"-30"0,-6 0-89 16,3 2-18-16</inkml:trace>
  <inkml:trace contextRef="#ctx0" brushRef="#br0" timeOffset="55">12584 15682 156 0,'-15'0'60'0,"27"8"-32"0,-3 8-24 0,-12-3 13 0,9 5-2 15,0 22 4 1,-3 0-7-16,0-1-2 16,-3-4-5-16,3 7-4 0,0-5 0 15,0 0-1-15,-3-10 0 16,3-1-53-1</inkml:trace>
  <inkml:trace contextRef="#ctx0" brushRef="#br0" timeOffset="56">12474 15928 116 0,'-3'-11'46'0,"15"17"-24"0,-3-20-15 0,8 14 13 0,-2-2 10 16,6 2 6-16,3-11-15 16,0-2-7-16,3 8-8 15,-1 10-14-15,-2-10-4 0</inkml:trace>
  <inkml:trace contextRef="#ctx0" brushRef="#br0" timeOffset="57">12902 15917 148 0,'-3'-8'55'0,"-3"6"-30"0,3 4-16 0,0-2 14 16,0 0 6-16,0 8 7 0,-8-2-13 15,-1-1-5-15,3 0-11 16,3 3-5-16,-6 0 1 0,9 3-4 15,9-1 0-15,3 3-1 0,-3-2 0 32,3 2 0-32,3 6 0 15,2-1 8-15,-2-2 4 16,0 0 1-16,-12-3 1 0,3 1-2 16,-6-4-1-16,-6 1-5 15,0-3-1-15,-14-8-56 16,2 5-64-1</inkml:trace>
  <inkml:trace contextRef="#ctx0" brushRef="#br0" timeOffset="58">6899 17391 100 0,'-6'0'38'0,"9"0"-20"0,-18 0-6 15,12 0 13-15</inkml:trace>
  <inkml:trace contextRef="#ctx0" brushRef="#br0" timeOffset="59">6869 17391 213 0,'-6'11'12'0,"0"-11"-7"0,0 2-1 0,0 6 1 15,0-2 7-15,3-6 2 16,3 0-1-16,-3 5 2 31,3-5-6-31,0 0-1 16,-3 2 2-16,3-2 1 0,6 0 1 15,0 3 2-15,6-3-3 16,12 0 1-16,-3 0-1 16,5 0 3-16,1 3-3 15,-3-3-1-15,12 0-6 0,-4 0-3 0,4 0 2 16,6 0 0-16,-1 0 1 15,7 0 0-15,-6 0 0 32,-1-6 2-32,-5-1 3 0,0 7 5 0,-6-3-4 15,-4 0 8 1,-5 1-1-16,-3-4-4 16,-3 6-1-16,-3 0-7 15,-3-2-1-15,-3 2 2 16,0 0 1-16,-3 0-3 31,-3 0-23-31,0 0-75 16,-3-6-16-16</inkml:trace>
  <inkml:trace contextRef="#ctx0" brushRef="#br0" timeOffset="60">7030 16560 80 0,'11'-10'33'0,"-8"10"-18"0,0-6-2 0,-3 6 14 15,0-2-6-15,3 2-2 16,-3-6-9-16,3 6-2 0,-3 0 5 16,0 0 1-16,0 0-7 15,-3 0 0-15,0 0 0 0,3 11 1 16,-9 2 2-16,-2 8 4 15,-4 16 1-15,-12 11 3 16,0 5 1-16,-3 11-4 0,-8 7-1 16,-1 8 5-16,0 1 5 31,4-4-7-31,-1-1-2 0,0-4-4 16,0-8 0-16,7-4-6 15,-1-12-1-15,6-7-2 16,3-8 1-1,3-6-2-15,6-7 2 16,3-11-55-16,7-3-24 0,2-5-46 16</inkml:trace>
  <inkml:trace contextRef="#ctx0" brushRef="#br0" timeOffset="61">8551 16542 96 0,'0'-6'35'0,"0"4"-18"0,0 2-9 15,0 0 13-15,0 0-6 16,0 2 0-16,-3 9-1 31,0 2 2-31,-3 6 2 0,0 7 3 16,-6 17-11-16,0 10 12 0,-15 5 7 15,0 8-2-15,-5 8 1 16,-13 8-11-16,0-5-3 16,1-3-2-16,2-5 0 15,3-9-2-15,6-4 1 16,7-8-6-16,5-9-1 0,3-7-4 15,3-5-1-15,3-4-4 16,3-7 1-16,0-5-33 16,6-1-16-16,3-4-41 15</inkml:trace>
  <inkml:trace contextRef="#ctx0" brushRef="#br0" timeOffset="62">10107 16648 44 0,'24'-16'19'0,"-24"13"-10"0,-3-5 11 16,9 8 16-16,-6 0 3 15,0 0 4-15</inkml:trace>
  <inkml:trace contextRef="#ctx0" brushRef="#br0" timeOffset="63">10119 16629 264 0,'-12'13'29'0,"-6"11"-15"16,1 11 1-16,-7 7 4 0,-3 5 5 15,-3 12 3-15,0 4-8 16,-5 11-1-1,-1-2-5-15,3-9 2 0,1-2 1 16,2-8 2-16,-3-8-8 16,0-5-1-1,3-1-5-15,7-10-1 16,2-2-1-16,3-6 1 0,6-2-2 16,0-4-1-16,3-1-4 15,0-4-2-15,3-2-22 16,3 0-8-16,3-3-24 15,0-5-10-15,9 6-35 16</inkml:trace>
  <inkml:trace contextRef="#ctx0" brushRef="#br0" timeOffset="64">9238 17301 68 0,'-6'3'27'0,"9"-9"-14"0,0-1 0 0,-3 7 22 15,0 0-7 1,0 0-8-16,0 0-3 15,0 0-10-15,0 2-2 16,-3 9-3-16,3-1-2 0,0 6 3 16,3 0 0-1,-3 11 3-15,3-9 1 16,0 6 1-16,3-3-4 16,6 0-3-16,-3-2 2 15,3-6 0-15,9 0 1 16,2-2 0-16,1-9 2 15,6 4 1-15,-3-12-3 0,6 4-3 16,5-4 2-16,4-1 0 0,0-4-1 31,-4 8 1-31,-2 1-4 16,-3-1-2-16,2 3 2 0,-2 0 2 0,-3 3 2 16,-3-1 1-16,0 6 2 15,-4 0 1-15,-2 3 3 16,0-1 4-1,-3 1-2-15,-3-3 3 16,-3 5-2-16,-3-2 2 16,0-3-8-16,-4 0-4 15,1-3-7-15,-3 0-2 16,3-2-26-16,-3 2-11 16,0-5-14-16,3 8-4 15</inkml:trace>
  <inkml:trace contextRef="#ctx0" brushRef="#br0" timeOffset="65">10051 17515 176 0,'-3'-8'66'0,"3"3"-36"0,0 5-42 0,0 0 7 0,0 0 1 16,0 0 1-16</inkml:trace>
  <inkml:trace contextRef="#ctx0" brushRef="#br0" timeOffset="66">10051 17521 281 0,'0'21'23'0,"0"11"-1"0,0-6-12 15,6 1-7-15,0-1 0 16,0-7 0-16,-9 2 1 31,6-5 2-31,-6-3 1 16,0-5 5-16,-3-3 3 16,-6-2-2-16,-3-3 2 15,-3-3-6-15,-3-2-3 16,0 5-1-16,4-6-1 15,2 6-9-15,3 0-4 0,6-2-70 16,3 4-72 0,6-2 38-16</inkml:trace>
  <inkml:trace contextRef="#ctx0" brushRef="#br0" timeOffset="67">7714 17304 88 0,'6'-6'35'0,"-3"9"-18"0,3-3-22 0,-6 0 6 15,3 0 3-15,3 0 5 16,-3 5 1 0,3 1 4-16,-3 10-1 15,3-6 0-15,-3 17 1 16,3-6 4-16,3 3-8 15,0 2-3-15,8 8-4 16,-2-2 0-16,0-5 2 0,9 4-2 16,3 4-2-16,9-3 0 0,-4-6-1 15,4-2-5-15,6-3 1 0,8-2 6 16,4 2 6-16,5-8-9 16,-5 0-1-16,3-8 3 15,-1-5 1-15,1 0 6 16,-1-5 5-16,-2-3-5 15,2 3 0 1,-2 2-6-16,-4-2-4 16,-5-8 3-16,0 7 1 0,-4-1 0 0,-2 1-2 15,0 1 3-15,0-3 0 16,-1 8-6-16,-2-3 0 16,3-7 1-16,-1 10 1 15,-2 0 1-15,0 10 0 16,-6-7 0-1,-1 10 2-15,-5-2-1 16,0-3 2-16,-6 0-2 0,3 5-1 16,-1-8 1-16,-2 0 1 15,-6-5-41 1,6 3-22 0,-6-6-36-16,-9-2 30 15</inkml:trace>
  <inkml:trace contextRef="#ctx0" brushRef="#br0" timeOffset="68">9438 17677 44 0,'-6'0'16'0,"6"2"-8"0,-3-2-10 16,3 0 41-16,0 3 2 15,0-3-4-15,0 0-3 16,0 3-10-16,0-3-3 16,3 10-12-16,3 1-3 0,2 0-4 15,1 2-2-15,3 0 3 0,0 0 0 16,0 0 1-16,-3 6-2 16,0-11 1-16,-6 5 0 0,-3 0 1 15,-3 1 2-15,-6-9 3 16,-3 3 5-16,-9 2 1 15,6-2-8 1,-8-2-2-16,2-4-5 16,3-2-1-16,6 6-41 0,3-1-74 31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068682" cy="333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30" tIns="44065" rIns="88130" bIns="44065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31164" y="1"/>
            <a:ext cx="4068682" cy="333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30" tIns="44065" rIns="88130" bIns="44065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70200" y="500063"/>
            <a:ext cx="3559175" cy="26701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59357" y="3337206"/>
            <a:ext cx="6793444" cy="3114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4065" rIns="0" bIns="440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74410"/>
            <a:ext cx="4068682" cy="333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30" tIns="44065" rIns="88130" bIns="44065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31164" y="6674410"/>
            <a:ext cx="4068682" cy="333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30" tIns="44065" rIns="88130" bIns="44065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5879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indent="-182880" algn="l" rtl="0" eaLnBrk="0" fontAlgn="base" hangingPunct="0">
      <a:spcBef>
        <a:spcPct val="30000"/>
      </a:spcBef>
      <a:spcAft>
        <a:spcPct val="0"/>
      </a:spcAft>
      <a:buFont typeface=".AppleSystemUIFont" charset="-120"/>
      <a:buChar char="–"/>
      <a:defRPr sz="1400" kern="1200">
        <a:solidFill>
          <a:schemeClr val="tx1"/>
        </a:solidFill>
        <a:latin typeface="Helvetica Neue" charset="0"/>
        <a:ea typeface="Helvetica Neue" charset="0"/>
        <a:cs typeface="Helvetica Neue" charset="0"/>
      </a:defRPr>
    </a:lvl1pPr>
    <a:lvl2pPr marL="457200" indent="-194310" algn="l" rtl="0" eaLnBrk="0" fontAlgn="base" hangingPunct="0">
      <a:spcBef>
        <a:spcPts val="0"/>
      </a:spcBef>
      <a:spcAft>
        <a:spcPct val="0"/>
      </a:spcAft>
      <a:buFont typeface=".AppleSystemUIFont" charset="-120"/>
      <a:buChar char="–"/>
      <a:defRPr sz="1400" kern="1200">
        <a:solidFill>
          <a:schemeClr val="tx1"/>
        </a:solidFill>
        <a:latin typeface="Helvetica Neue" charset="0"/>
        <a:ea typeface="Helvetica Neue" charset="0"/>
        <a:cs typeface="Helvetica Neue" charset="0"/>
      </a:defRPr>
    </a:lvl2pPr>
    <a:lvl3pPr marL="640080" indent="-194310" algn="l" rtl="0" eaLnBrk="0" fontAlgn="base" hangingPunct="0">
      <a:spcBef>
        <a:spcPct val="30000"/>
      </a:spcBef>
      <a:spcAft>
        <a:spcPct val="0"/>
      </a:spcAft>
      <a:buFont typeface="Arial" charset="0"/>
      <a:buChar char="•"/>
      <a:defRPr sz="1400" kern="1200">
        <a:solidFill>
          <a:schemeClr val="tx1"/>
        </a:solidFill>
        <a:latin typeface="Helvetica Neue" charset="0"/>
        <a:ea typeface="Helvetica Neue" charset="0"/>
        <a:cs typeface="Helvetica Neue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Helvetica Neue" charset="0"/>
        <a:ea typeface="Helvetica Neue" charset="0"/>
        <a:cs typeface="Helvetica Neue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Helvetica Neue" charset="0"/>
        <a:ea typeface="Helvetica Neue" charset="0"/>
        <a:cs typeface="Helvetica Neue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pr.org/2016/04/17/474525392/attention-students-put-your-laptops-away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This comic illustrates how complex</a:t>
            </a:r>
            <a:r>
              <a:rPr lang="en-US" baseline="0" dirty="0" smtClean="0"/>
              <a:t> computer systems are, and all the things that have to happen for a program to execute</a:t>
            </a:r>
          </a:p>
          <a:p>
            <a:r>
              <a:rPr lang="en-US" baseline="0" dirty="0" smtClean="0"/>
              <a:t>By the end of this course, you’ll understand, mm, almost half of that, but it’s the good bits</a:t>
            </a:r>
            <a:endParaRPr lang="en-US" dirty="0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8438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9C353-C064-48F2-9AA4-8E67F0D81FC7}" type="slidenum">
              <a:rPr lang="en-US" smtClean="0"/>
              <a:t>22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9806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dirty="0" smtClean="0"/>
              <a:t>Base 2 is too hard for humans to read, so we use base 16 as a convenient way to hold what is effectively binary data in our brains.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9C353-C064-48F2-9AA4-8E67F0D81FC7}" type="slidenum">
              <a:rPr lang="en-US" smtClean="0"/>
              <a:t>32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887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634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All program fragments are equivalent </a:t>
            </a:r>
          </a:p>
          <a:p>
            <a:r>
              <a:rPr lang="en-US" sz="2400" u="sng" dirty="0" smtClean="0"/>
              <a:t>You’d</a:t>
            </a:r>
            <a:r>
              <a:rPr lang="en-US" sz="2400" dirty="0" smtClean="0"/>
              <a:t> rather write C! (more human-friendly)</a:t>
            </a:r>
          </a:p>
          <a:p>
            <a:r>
              <a:rPr lang="en-US" sz="2400" dirty="0" smtClean="0"/>
              <a:t>Hardware executes strings of bits</a:t>
            </a:r>
          </a:p>
          <a:p>
            <a:pPr lvl="1"/>
            <a:r>
              <a:rPr lang="en-US" sz="2000" dirty="0" smtClean="0"/>
              <a:t>In reality everything is voltages</a:t>
            </a:r>
          </a:p>
          <a:p>
            <a:pPr lvl="1"/>
            <a:r>
              <a:rPr lang="en-US" sz="2000" dirty="0" smtClean="0"/>
              <a:t>The machine instructions are actually much shorter than the number of bits we would need to represent the characters in the assembly language</a:t>
            </a: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232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94113" y="109538"/>
            <a:ext cx="5495925" cy="4121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885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2000" dirty="0" smtClean="0"/>
              <a:t>Not just a course for hardware enthusiasts!</a:t>
            </a:r>
          </a:p>
          <a:p>
            <a:pPr lvl="1"/>
            <a:r>
              <a:rPr lang="en-US" sz="1800" dirty="0" smtClean="0"/>
              <a:t>What </a:t>
            </a:r>
            <a:r>
              <a:rPr lang="en-US" sz="1800" b="1" dirty="0" smtClean="0"/>
              <a:t>every</a:t>
            </a:r>
            <a:r>
              <a:rPr lang="en-US" sz="1800" dirty="0" smtClean="0"/>
              <a:t> programmer needs to know (plus many more details)</a:t>
            </a:r>
          </a:p>
        </p:txBody>
      </p:sp>
    </p:spTree>
    <p:extLst>
      <p:ext uri="{BB962C8B-B14F-4D97-AF65-F5344CB8AC3E}">
        <p14:creationId xmlns:p14="http://schemas.microsoft.com/office/powerpoint/2010/main" val="23403187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2109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-18288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.AppleSystemUIFont" charset="-120"/>
              <a:buChar char="–"/>
              <a:tabLst/>
              <a:defRPr/>
            </a:pPr>
            <a:r>
              <a:rPr lang="en-US" dirty="0" smtClean="0">
                <a:hlinkClick r:id="rId3"/>
              </a:rPr>
              <a:t>http://www.npr.org/2016/04/17/474525392/attention-students-put-your-laptops-away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8471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909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Ones digit, Tens digit, Hundreds digit,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9C353-C064-48F2-9AA4-8E67F0D81FC7}" type="slidenum">
              <a:rPr lang="en-US" smtClean="0"/>
              <a:t>20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40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08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466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077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62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135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-15072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792348" y="-2231"/>
            <a:ext cx="13516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CSE351</a:t>
            </a:r>
            <a:r>
              <a:rPr lang="en-US" sz="900" b="0" i="0" baseline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, </a:t>
            </a:r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Autumn </a:t>
            </a:r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2018</a:t>
            </a:r>
            <a:endParaRPr lang="en-US" sz="900" b="0" i="0" dirty="0" smtClean="0">
              <a:solidFill>
                <a:schemeClr val="bg1"/>
              </a:solidFill>
              <a:latin typeface="Roboto Regular" charset="0"/>
              <a:ea typeface="Roboto Regular" charset="0"/>
              <a:cs typeface="Roboto Regular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3830459" y="-2231"/>
            <a:ext cx="14830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L01:  Introduction, Binary</a:t>
            </a:r>
          </a:p>
        </p:txBody>
      </p:sp>
    </p:spTree>
    <p:extLst>
      <p:ext uri="{BB962C8B-B14F-4D97-AF65-F5344CB8AC3E}">
        <p14:creationId xmlns:p14="http://schemas.microsoft.com/office/powerpoint/2010/main" val="1416196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hyperlink" Target="http://xkcd.com/676/" TargetMode="Externa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piazza.com/washington/fall2018/cse351" TargetMode="External"/><Relationship Id="rId2" Type="http://schemas.openxmlformats.org/officeDocument/2006/relationships/hyperlink" Target="http://cs.uw.edu/351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pollev.com/justinh" TargetMode="External"/><Relationship Id="rId4" Type="http://schemas.openxmlformats.org/officeDocument/2006/relationships/hyperlink" Target="https://canvas.uw.edu/courses/1219680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sapp.cs.cmu.edu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Relationship Id="rId6" Type="http://schemas.openxmlformats.org/officeDocument/2006/relationships/image" Target="../media/image24.jpeg"/><Relationship Id="rId5" Type="http://schemas.openxmlformats.org/officeDocument/2006/relationships/hyperlink" Target="http://csapp.cs.cmu.edu/3e/errata.html" TargetMode="External"/><Relationship Id="rId4" Type="http://schemas.openxmlformats.org/officeDocument/2006/relationships/hyperlink" Target="http://csapp.cs.cmu.edu/3e/changes3e.html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polleverywhere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pollev.com/justinh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cs.uw.edu/351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emf"/><Relationship Id="rId4" Type="http://schemas.openxmlformats.org/officeDocument/2006/relationships/customXml" Target="../ink/ink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emf"/><Relationship Id="rId4" Type="http://schemas.openxmlformats.org/officeDocument/2006/relationships/customXml" Target="../ink/ink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hyperlink" Target="http://pollev.com/justinh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emf"/><Relationship Id="rId4" Type="http://schemas.openxmlformats.org/officeDocument/2006/relationships/customXml" Target="../ink/ink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emf"/><Relationship Id="rId4" Type="http://schemas.openxmlformats.org/officeDocument/2006/relationships/customXml" Target="../ink/ink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hyperlink" Target="http://www.asciitable.com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7.png"/><Relationship Id="rId4" Type="http://schemas.openxmlformats.org/officeDocument/2006/relationships/image" Target="../media/image16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7.png"/><Relationship Id="rId4" Type="http://schemas.openxmlformats.org/officeDocument/2006/relationships/image" Target="../media/image16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21.xml"/><Relationship Id="rId18" Type="http://schemas.openxmlformats.org/officeDocument/2006/relationships/tags" Target="../tags/tag26.xml"/><Relationship Id="rId26" Type="http://schemas.openxmlformats.org/officeDocument/2006/relationships/tags" Target="../tags/tag34.xml"/><Relationship Id="rId39" Type="http://schemas.openxmlformats.org/officeDocument/2006/relationships/image" Target="../media/image21.png"/><Relationship Id="rId21" Type="http://schemas.openxmlformats.org/officeDocument/2006/relationships/tags" Target="../tags/tag29.xml"/><Relationship Id="rId34" Type="http://schemas.openxmlformats.org/officeDocument/2006/relationships/slideLayout" Target="../slideLayouts/slideLayout2.xml"/><Relationship Id="rId7" Type="http://schemas.openxmlformats.org/officeDocument/2006/relationships/tags" Target="../tags/tag15.xml"/><Relationship Id="rId2" Type="http://schemas.openxmlformats.org/officeDocument/2006/relationships/tags" Target="../tags/tag10.xml"/><Relationship Id="rId16" Type="http://schemas.openxmlformats.org/officeDocument/2006/relationships/tags" Target="../tags/tag24.xml"/><Relationship Id="rId20" Type="http://schemas.openxmlformats.org/officeDocument/2006/relationships/tags" Target="../tags/tag28.xml"/><Relationship Id="rId29" Type="http://schemas.openxmlformats.org/officeDocument/2006/relationships/tags" Target="../tags/tag37.xml"/><Relationship Id="rId41" Type="http://schemas.openxmlformats.org/officeDocument/2006/relationships/image" Target="../media/image23.png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tags" Target="../tags/tag19.xml"/><Relationship Id="rId24" Type="http://schemas.openxmlformats.org/officeDocument/2006/relationships/tags" Target="../tags/tag32.xml"/><Relationship Id="rId32" Type="http://schemas.openxmlformats.org/officeDocument/2006/relationships/tags" Target="../tags/tag40.xml"/><Relationship Id="rId37" Type="http://schemas.openxmlformats.org/officeDocument/2006/relationships/image" Target="../media/image19.png"/><Relationship Id="rId40" Type="http://schemas.openxmlformats.org/officeDocument/2006/relationships/image" Target="../media/image22.jpeg"/><Relationship Id="rId5" Type="http://schemas.openxmlformats.org/officeDocument/2006/relationships/tags" Target="../tags/tag13.xml"/><Relationship Id="rId15" Type="http://schemas.openxmlformats.org/officeDocument/2006/relationships/tags" Target="../tags/tag23.xml"/><Relationship Id="rId23" Type="http://schemas.openxmlformats.org/officeDocument/2006/relationships/tags" Target="../tags/tag31.xml"/><Relationship Id="rId28" Type="http://schemas.openxmlformats.org/officeDocument/2006/relationships/tags" Target="../tags/tag36.xml"/><Relationship Id="rId36" Type="http://schemas.openxmlformats.org/officeDocument/2006/relationships/image" Target="../media/image18.png"/><Relationship Id="rId10" Type="http://schemas.openxmlformats.org/officeDocument/2006/relationships/tags" Target="../tags/tag18.xml"/><Relationship Id="rId19" Type="http://schemas.openxmlformats.org/officeDocument/2006/relationships/tags" Target="../tags/tag27.xml"/><Relationship Id="rId31" Type="http://schemas.openxmlformats.org/officeDocument/2006/relationships/tags" Target="../tags/tag39.xml"/><Relationship Id="rId4" Type="http://schemas.openxmlformats.org/officeDocument/2006/relationships/tags" Target="../tags/tag12.xml"/><Relationship Id="rId9" Type="http://schemas.openxmlformats.org/officeDocument/2006/relationships/tags" Target="../tags/tag17.xml"/><Relationship Id="rId14" Type="http://schemas.openxmlformats.org/officeDocument/2006/relationships/tags" Target="../tags/tag22.xml"/><Relationship Id="rId22" Type="http://schemas.openxmlformats.org/officeDocument/2006/relationships/tags" Target="../tags/tag30.xml"/><Relationship Id="rId27" Type="http://schemas.openxmlformats.org/officeDocument/2006/relationships/tags" Target="../tags/tag35.xml"/><Relationship Id="rId30" Type="http://schemas.openxmlformats.org/officeDocument/2006/relationships/tags" Target="../tags/tag38.xml"/><Relationship Id="rId35" Type="http://schemas.openxmlformats.org/officeDocument/2006/relationships/notesSlide" Target="../notesSlides/notesSlide4.xml"/><Relationship Id="rId8" Type="http://schemas.openxmlformats.org/officeDocument/2006/relationships/tags" Target="../tags/tag16.xml"/><Relationship Id="rId3" Type="http://schemas.openxmlformats.org/officeDocument/2006/relationships/tags" Target="../tags/tag11.xml"/><Relationship Id="rId12" Type="http://schemas.openxmlformats.org/officeDocument/2006/relationships/tags" Target="../tags/tag20.xml"/><Relationship Id="rId17" Type="http://schemas.openxmlformats.org/officeDocument/2006/relationships/tags" Target="../tags/tag25.xml"/><Relationship Id="rId25" Type="http://schemas.openxmlformats.org/officeDocument/2006/relationships/tags" Target="../tags/tag33.xml"/><Relationship Id="rId33" Type="http://schemas.openxmlformats.org/officeDocument/2006/relationships/tags" Target="../tags/tag41.xml"/><Relationship Id="rId38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0"/>
            <a:ext cx="7772400" cy="1470025"/>
          </a:xfrm>
        </p:spPr>
        <p:txBody>
          <a:bodyPr/>
          <a:lstStyle/>
          <a:p>
            <a:pPr marL="0" indent="0"/>
            <a:r>
              <a:rPr lang="en-US" dirty="0" smtClean="0"/>
              <a:t>The Hardware/Software Interface</a:t>
            </a:r>
            <a:br>
              <a:rPr lang="en-US" dirty="0" smtClean="0"/>
            </a:br>
            <a:r>
              <a:rPr lang="en-US" sz="2000" b="0" dirty="0" smtClean="0"/>
              <a:t>CSE 351 Autumn </a:t>
            </a:r>
            <a:r>
              <a:rPr lang="en-US" sz="2000" b="0" dirty="0" smtClean="0"/>
              <a:t>2018</a:t>
            </a:r>
            <a:endParaRPr lang="en-US" sz="2000" b="0" dirty="0" smtClean="0"/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04800" y="1737360"/>
            <a:ext cx="3505200" cy="4572000"/>
          </a:xfrm>
        </p:spPr>
        <p:txBody>
          <a:bodyPr/>
          <a:lstStyle/>
          <a:p>
            <a:pPr algn="l"/>
            <a:r>
              <a:rPr lang="en-US" sz="2000" b="1" dirty="0" smtClean="0"/>
              <a:t>Instructor:</a:t>
            </a:r>
            <a:r>
              <a:rPr lang="en-US" sz="2000" dirty="0" smtClean="0"/>
              <a:t> </a:t>
            </a:r>
          </a:p>
          <a:p>
            <a:pPr algn="l"/>
            <a:r>
              <a:rPr lang="en-US" sz="2000" dirty="0" smtClean="0"/>
              <a:t>Justin Hsia</a:t>
            </a:r>
          </a:p>
          <a:p>
            <a:pPr algn="l"/>
            <a:endParaRPr lang="en-US" sz="1000" dirty="0" smtClean="0"/>
          </a:p>
          <a:p>
            <a:pPr algn="l"/>
            <a:r>
              <a:rPr lang="en-US" sz="2000" b="1" dirty="0" smtClean="0"/>
              <a:t>Teaching Assistants:</a:t>
            </a:r>
          </a:p>
          <a:p>
            <a:pPr algn="l">
              <a:spcBef>
                <a:spcPts val="480"/>
              </a:spcBef>
            </a:pPr>
            <a:r>
              <a:rPr lang="en-US" sz="2000" dirty="0" err="1" smtClean="0"/>
              <a:t>Akshat</a:t>
            </a:r>
            <a:r>
              <a:rPr lang="en-US" sz="2000" dirty="0" smtClean="0"/>
              <a:t> Aggarwal</a:t>
            </a:r>
          </a:p>
          <a:p>
            <a:pPr algn="l">
              <a:spcBef>
                <a:spcPts val="0"/>
              </a:spcBef>
            </a:pPr>
            <a:r>
              <a:rPr lang="en-US" sz="2000" dirty="0" smtClean="0"/>
              <a:t>An Wang</a:t>
            </a:r>
          </a:p>
          <a:p>
            <a:pPr algn="l">
              <a:spcBef>
                <a:spcPts val="0"/>
              </a:spcBef>
            </a:pPr>
            <a:r>
              <a:rPr lang="en-US" sz="2000" dirty="0" smtClean="0"/>
              <a:t>Andrew Hu</a:t>
            </a:r>
          </a:p>
          <a:p>
            <a:pPr algn="l">
              <a:spcBef>
                <a:spcPts val="0"/>
              </a:spcBef>
            </a:pPr>
            <a:r>
              <a:rPr lang="en-US" sz="2000" dirty="0" smtClean="0"/>
              <a:t>Brian Dai</a:t>
            </a:r>
          </a:p>
          <a:p>
            <a:pPr algn="l">
              <a:spcBef>
                <a:spcPts val="0"/>
              </a:spcBef>
            </a:pPr>
            <a:r>
              <a:rPr lang="en-US" sz="2000" dirty="0" smtClean="0"/>
              <a:t>Britt Henderson</a:t>
            </a:r>
          </a:p>
          <a:p>
            <a:pPr algn="l">
              <a:spcBef>
                <a:spcPts val="0"/>
              </a:spcBef>
            </a:pPr>
            <a:r>
              <a:rPr lang="en-US" sz="2000" dirty="0" smtClean="0"/>
              <a:t>James Shin</a:t>
            </a:r>
          </a:p>
          <a:p>
            <a:pPr algn="l">
              <a:spcBef>
                <a:spcPts val="0"/>
              </a:spcBef>
            </a:pPr>
            <a:r>
              <a:rPr lang="en-US" sz="2000" dirty="0" smtClean="0"/>
              <a:t>Kevin Bi</a:t>
            </a:r>
          </a:p>
          <a:p>
            <a:pPr algn="l">
              <a:spcBef>
                <a:spcPts val="0"/>
              </a:spcBef>
            </a:pPr>
            <a:r>
              <a:rPr lang="en-US" sz="2000" dirty="0" smtClean="0"/>
              <a:t>Kory Watson</a:t>
            </a:r>
          </a:p>
          <a:p>
            <a:pPr algn="l">
              <a:spcBef>
                <a:spcPts val="0"/>
              </a:spcBef>
            </a:pPr>
            <a:r>
              <a:rPr lang="en-US" sz="2000" dirty="0" smtClean="0"/>
              <a:t>Riley </a:t>
            </a:r>
            <a:r>
              <a:rPr lang="en-US" sz="2000" dirty="0" err="1" smtClean="0"/>
              <a:t>Germundson</a:t>
            </a:r>
            <a:endParaRPr lang="en-US" sz="2000" dirty="0" smtClean="0"/>
          </a:p>
          <a:p>
            <a:pPr algn="l">
              <a:spcBef>
                <a:spcPts val="0"/>
              </a:spcBef>
            </a:pPr>
            <a:r>
              <a:rPr lang="en-US" sz="2000" dirty="0" smtClean="0"/>
              <a:t>Sophie Tian</a:t>
            </a:r>
          </a:p>
          <a:p>
            <a:pPr algn="l">
              <a:spcBef>
                <a:spcPts val="0"/>
              </a:spcBef>
            </a:pPr>
            <a:r>
              <a:rPr lang="en-US" sz="2000" dirty="0" smtClean="0"/>
              <a:t>Teagan </a:t>
            </a:r>
            <a:r>
              <a:rPr lang="en-US" sz="2000" dirty="0" err="1" smtClean="0"/>
              <a:t>Horkan</a:t>
            </a:r>
            <a:endParaRPr lang="en-US" sz="2000" dirty="0" smtClean="0"/>
          </a:p>
        </p:txBody>
      </p:sp>
      <p:pic>
        <p:nvPicPr>
          <p:cNvPr id="4" name="Picture 2" descr="Abstrac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587500"/>
            <a:ext cx="4826000" cy="482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04319" y="6421755"/>
            <a:ext cx="1837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latin typeface="Calibri" panose="020F0502020204030204" pitchFamily="34" charset="0"/>
                <a:ea typeface="Helvetica Neue Light" charset="0"/>
                <a:cs typeface="Calibri" panose="020F0502020204030204" pitchFamily="34" charset="0"/>
                <a:hlinkClick r:id="rId6"/>
              </a:rPr>
              <a:t>http://xkcd.com/676/</a:t>
            </a:r>
            <a:r>
              <a:rPr lang="en-US" sz="1400" b="0" dirty="0" smtClean="0">
                <a:latin typeface="Calibri" panose="020F0502020204030204" pitchFamily="34" charset="0"/>
                <a:ea typeface="Helvetica Neue Light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3951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Course Website</a:t>
            </a:r>
            <a:r>
              <a:rPr lang="en-US" dirty="0" smtClean="0"/>
              <a:t>:  </a:t>
            </a:r>
            <a:r>
              <a:rPr lang="en-US" sz="2400" dirty="0" smtClean="0">
                <a:hlinkClick r:id="rId2"/>
              </a:rPr>
              <a:t>http://cs.uw.edu/351</a:t>
            </a:r>
            <a:endParaRPr lang="en-US" sz="2400" dirty="0" smtClean="0"/>
          </a:p>
          <a:p>
            <a:pPr lvl="1"/>
            <a:r>
              <a:rPr lang="en-GB" dirty="0" smtClean="0"/>
              <a:t>Schedule, policies, materials, videos, assignments, etc</a:t>
            </a:r>
            <a:r>
              <a:rPr lang="en-GB" dirty="0" smtClean="0"/>
              <a:t>.</a:t>
            </a:r>
          </a:p>
          <a:p>
            <a:pPr lvl="2"/>
            <a:endParaRPr lang="en-GB" dirty="0" smtClean="0"/>
          </a:p>
          <a:p>
            <a:r>
              <a:rPr lang="en-GB" dirty="0" smtClean="0"/>
              <a:t>Discussion:  </a:t>
            </a:r>
            <a:r>
              <a:rPr lang="en-GB" sz="2400" dirty="0">
                <a:hlinkClick r:id="rId3"/>
              </a:rPr>
              <a:t>http://</a:t>
            </a:r>
            <a:r>
              <a:rPr lang="en-GB" sz="2400" dirty="0" smtClean="0">
                <a:hlinkClick r:id="rId3"/>
              </a:rPr>
              <a:t>piazza.com/washington/fall2018/cse351</a:t>
            </a:r>
            <a:r>
              <a:rPr lang="en-GB" sz="2000" dirty="0" smtClean="0"/>
              <a:t> </a:t>
            </a:r>
            <a:endParaRPr lang="en-GB" dirty="0" smtClean="0"/>
          </a:p>
          <a:p>
            <a:pPr lvl="1"/>
            <a:r>
              <a:rPr lang="en-GB" dirty="0" smtClean="0"/>
              <a:t>Announcements made here</a:t>
            </a:r>
          </a:p>
          <a:p>
            <a:pPr lvl="1"/>
            <a:r>
              <a:rPr lang="en-GB" dirty="0" smtClean="0"/>
              <a:t>Ask and answer questions – s</a:t>
            </a:r>
            <a:r>
              <a:rPr lang="en-US" dirty="0" err="1" smtClean="0"/>
              <a:t>taff</a:t>
            </a:r>
            <a:r>
              <a:rPr lang="en-US" dirty="0" smtClean="0"/>
              <a:t> will monitor and </a:t>
            </a:r>
            <a:r>
              <a:rPr lang="en-US" dirty="0" smtClean="0"/>
              <a:t>contribute</a:t>
            </a:r>
          </a:p>
          <a:p>
            <a:pPr lvl="2"/>
            <a:endParaRPr lang="en-US" dirty="0"/>
          </a:p>
          <a:p>
            <a:r>
              <a:rPr lang="en-US" dirty="0"/>
              <a:t>Canvas:  </a:t>
            </a:r>
            <a:r>
              <a:rPr lang="en-US" sz="2400" dirty="0">
                <a:hlinkClick r:id="rId4"/>
              </a:rPr>
              <a:t>https://canvas.uw.edu/courses/1219680</a:t>
            </a:r>
            <a:r>
              <a:rPr lang="en-US" sz="2400" dirty="0" smtClean="0">
                <a:hlinkClick r:id="rId4"/>
              </a:rPr>
              <a:t>/</a:t>
            </a:r>
            <a:endParaRPr lang="en-US" dirty="0" smtClean="0"/>
          </a:p>
          <a:p>
            <a:pPr lvl="1"/>
            <a:r>
              <a:rPr lang="en-US" dirty="0" smtClean="0"/>
              <a:t>Assignment submissions and gradebook</a:t>
            </a:r>
          </a:p>
          <a:p>
            <a:pPr lvl="2"/>
            <a:endParaRPr lang="en-US" dirty="0"/>
          </a:p>
          <a:p>
            <a:r>
              <a:rPr lang="en-US" dirty="0" smtClean="0"/>
              <a:t>Poll Everywhere:  </a:t>
            </a:r>
            <a:r>
              <a:rPr lang="en-US" sz="2400" dirty="0">
                <a:hlinkClick r:id="rId5"/>
              </a:rPr>
              <a:t>http://</a:t>
            </a:r>
            <a:r>
              <a:rPr lang="en-US" sz="2400" dirty="0" smtClean="0">
                <a:hlinkClick r:id="rId5"/>
              </a:rPr>
              <a:t>PollEv.com/justinh</a:t>
            </a:r>
            <a:endParaRPr lang="en-US" dirty="0" smtClean="0"/>
          </a:p>
          <a:p>
            <a:pPr lvl="1"/>
            <a:r>
              <a:rPr lang="en-US" dirty="0" smtClean="0"/>
              <a:t>In-lecture voting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06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Textbooks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 dirty="0"/>
              <a:t>Computer Systems: A Programmer’s </a:t>
            </a:r>
            <a:r>
              <a:rPr lang="en-GB" i="1" dirty="0" smtClean="0"/>
              <a:t>Perspective</a:t>
            </a:r>
          </a:p>
          <a:p>
            <a:pPr lvl="1"/>
            <a:r>
              <a:rPr lang="en-GB" dirty="0" smtClean="0"/>
              <a:t>Randal </a:t>
            </a:r>
            <a:r>
              <a:rPr lang="en-GB" dirty="0"/>
              <a:t>E. Bryant and David R. </a:t>
            </a:r>
            <a:r>
              <a:rPr lang="en-GB" dirty="0" err="1"/>
              <a:t>O’Hallaron</a:t>
            </a:r>
            <a:r>
              <a:rPr lang="en-GB" dirty="0"/>
              <a:t> </a:t>
            </a:r>
            <a:endParaRPr lang="en-GB" dirty="0" smtClean="0"/>
          </a:p>
          <a:p>
            <a:pPr lvl="1"/>
            <a:r>
              <a:rPr lang="en-US" dirty="0" smtClean="0"/>
              <a:t>Website:  </a:t>
            </a:r>
            <a:r>
              <a:rPr lang="en-GB" dirty="0">
                <a:hlinkClick r:id="rId3"/>
              </a:rPr>
              <a:t>http://</a:t>
            </a:r>
            <a:r>
              <a:rPr lang="en-GB" dirty="0" smtClean="0">
                <a:hlinkClick r:id="rId3"/>
              </a:rPr>
              <a:t>csapp.cs.cmu.edu</a:t>
            </a:r>
            <a:endParaRPr lang="en-GB" dirty="0" smtClean="0"/>
          </a:p>
          <a:p>
            <a:pPr lvl="1"/>
            <a:r>
              <a:rPr lang="en-GB" dirty="0" smtClean="0"/>
              <a:t>Must </a:t>
            </a:r>
            <a:r>
              <a:rPr lang="en-GB" dirty="0"/>
              <a:t>be </a:t>
            </a:r>
            <a:r>
              <a:rPr lang="en-GB" dirty="0" smtClean="0"/>
              <a:t>(North American) </a:t>
            </a:r>
            <a:r>
              <a:rPr lang="en-GB" u="sng" dirty="0" smtClean="0">
                <a:solidFill>
                  <a:srgbClr val="FF0000"/>
                </a:solidFill>
              </a:rPr>
              <a:t>3rd </a:t>
            </a:r>
            <a:r>
              <a:rPr lang="en-GB" u="sng" dirty="0" smtClean="0">
                <a:solidFill>
                  <a:srgbClr val="FF0000"/>
                </a:solidFill>
              </a:rPr>
              <a:t>edition</a:t>
            </a:r>
          </a:p>
          <a:p>
            <a:pPr marL="1049401" lvl="2" indent="-384175" defTabSz="457200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>
                <a:hlinkClick r:id="rId4"/>
              </a:rPr>
              <a:t>http</a:t>
            </a:r>
            <a:r>
              <a:rPr lang="en-GB" dirty="0">
                <a:hlinkClick r:id="rId4"/>
              </a:rPr>
              <a:t>://</a:t>
            </a:r>
            <a:r>
              <a:rPr lang="en-GB" dirty="0" smtClean="0">
                <a:hlinkClick r:id="rId4"/>
              </a:rPr>
              <a:t>csapp.cs.cmu.edu/3e/changes3e.html</a:t>
            </a:r>
            <a:endParaRPr lang="en-GB" dirty="0" smtClean="0"/>
          </a:p>
          <a:p>
            <a:pPr marL="1049401" lvl="2" indent="-384175" defTabSz="457200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>
                <a:hlinkClick r:id="rId5"/>
              </a:rPr>
              <a:t>http</a:t>
            </a:r>
            <a:r>
              <a:rPr lang="en-GB" dirty="0">
                <a:hlinkClick r:id="rId5"/>
              </a:rPr>
              <a:t>://csapp.cs.cmu.edu/3e/errata.html</a:t>
            </a:r>
            <a:r>
              <a:rPr lang="en-GB" dirty="0"/>
              <a:t> </a:t>
            </a:r>
            <a:endParaRPr lang="en-GB" dirty="0" smtClean="0"/>
          </a:p>
          <a:p>
            <a:pPr marL="784225" lvl="1" indent="-384175" defTabSz="457200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This </a:t>
            </a:r>
            <a:r>
              <a:rPr lang="en-GB" dirty="0"/>
              <a:t>book really matters for the </a:t>
            </a:r>
            <a:r>
              <a:rPr lang="en-GB" dirty="0" smtClean="0"/>
              <a:t>course!</a:t>
            </a:r>
          </a:p>
          <a:p>
            <a:pPr marL="1049401" lvl="2" indent="-384175" defTabSz="457200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Lecture readings</a:t>
            </a:r>
            <a:endParaRPr lang="en-GB" dirty="0" smtClean="0"/>
          </a:p>
          <a:p>
            <a:pPr marL="1049401" lvl="2" indent="-384175" defTabSz="457200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Practice </a:t>
            </a:r>
            <a:r>
              <a:rPr lang="en-GB" dirty="0"/>
              <a:t>problems </a:t>
            </a:r>
            <a:r>
              <a:rPr lang="en-GB" dirty="0" smtClean="0"/>
              <a:t>and homework</a:t>
            </a:r>
            <a:endParaRPr lang="en-GB" dirty="0"/>
          </a:p>
          <a:p>
            <a:pPr marL="384175" indent="-384175" defTabSz="457200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A good C book – any will do</a:t>
            </a:r>
          </a:p>
          <a:p>
            <a:pPr marL="784225" lvl="1" indent="-384175" defTabSz="457200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i="1" dirty="0"/>
              <a:t>The C Programming Language</a:t>
            </a:r>
            <a:r>
              <a:rPr lang="en-GB" dirty="0"/>
              <a:t> </a:t>
            </a:r>
            <a:r>
              <a:rPr lang="en-GB" dirty="0" smtClean="0"/>
              <a:t> (</a:t>
            </a:r>
            <a:r>
              <a:rPr lang="en-GB" dirty="0"/>
              <a:t>Kernighan and Ritchie)</a:t>
            </a:r>
          </a:p>
          <a:p>
            <a:pPr marL="784225" lvl="1" indent="-384175" defTabSz="457200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i="1" dirty="0"/>
              <a:t>C: A Reference Manual </a:t>
            </a:r>
            <a:r>
              <a:rPr lang="en-GB" i="1" dirty="0" smtClean="0"/>
              <a:t> </a:t>
            </a:r>
            <a:r>
              <a:rPr lang="en-GB" dirty="0" smtClean="0"/>
              <a:t>(</a:t>
            </a:r>
            <a:r>
              <a:rPr lang="en-GB" dirty="0"/>
              <a:t>Harbison and Steele)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868" y="1949246"/>
            <a:ext cx="1896532" cy="243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2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4175" indent="-384175" defTabSz="457200"/>
            <a:r>
              <a:rPr lang="en-GB" b="1" dirty="0" smtClean="0"/>
              <a:t>Homework:</a:t>
            </a:r>
            <a:r>
              <a:rPr lang="en-GB" dirty="0" smtClean="0"/>
              <a:t>  20% total</a:t>
            </a:r>
          </a:p>
          <a:p>
            <a:pPr marL="690499" lvl="1" indent="-384175" defTabSz="457200"/>
            <a:r>
              <a:rPr lang="en-GB" dirty="0" err="1" smtClean="0"/>
              <a:t>Autograded</a:t>
            </a:r>
            <a:r>
              <a:rPr lang="en-GB" dirty="0" smtClean="0"/>
              <a:t>; 20 submission attempts</a:t>
            </a:r>
          </a:p>
          <a:p>
            <a:pPr marL="690499" lvl="1" indent="-384175" defTabSz="457200"/>
            <a:r>
              <a:rPr lang="en-GB" i="1" dirty="0" smtClean="0"/>
              <a:t>Group work </a:t>
            </a:r>
            <a:r>
              <a:rPr lang="en-GB" i="1" dirty="0" smtClean="0"/>
              <a:t>okay</a:t>
            </a:r>
          </a:p>
          <a:p>
            <a:pPr marL="955675" lvl="2" indent="-384175" defTabSz="457200"/>
            <a:endParaRPr lang="en-GB" i="1" dirty="0"/>
          </a:p>
          <a:p>
            <a:pPr marL="384175" indent="-384175" defTabSz="457200"/>
            <a:r>
              <a:rPr lang="en-GB" b="1" dirty="0" smtClean="0"/>
              <a:t>Labs:</a:t>
            </a:r>
            <a:r>
              <a:rPr lang="en-GB" dirty="0" smtClean="0"/>
              <a:t>  30% total</a:t>
            </a:r>
          </a:p>
          <a:p>
            <a:pPr marL="690499" lvl="1" indent="-384175" defTabSz="457200"/>
            <a:r>
              <a:rPr lang="en-GB" dirty="0" smtClean="0"/>
              <a:t>Graded by TAs; last submission graded</a:t>
            </a:r>
          </a:p>
          <a:p>
            <a:pPr marL="690499" lvl="1" indent="-384175" defTabSz="457200"/>
            <a:r>
              <a:rPr lang="en-GB" i="1" dirty="0" smtClean="0"/>
              <a:t>Individual work </a:t>
            </a:r>
            <a:r>
              <a:rPr lang="en-GB" i="1" dirty="0" smtClean="0"/>
              <a:t>only</a:t>
            </a:r>
          </a:p>
          <a:p>
            <a:pPr marL="955675" lvl="2" indent="-384175" defTabSz="457200"/>
            <a:endParaRPr lang="en-GB" i="1" dirty="0" smtClean="0"/>
          </a:p>
          <a:p>
            <a:pPr marL="384175" indent="-384175" defTabSz="457200"/>
            <a:r>
              <a:rPr lang="en-GB" b="1" dirty="0"/>
              <a:t>Exams:</a:t>
            </a:r>
            <a:r>
              <a:rPr lang="en-GB" dirty="0"/>
              <a:t>  Midterm (15%) and Final (30</a:t>
            </a:r>
            <a:r>
              <a:rPr lang="en-GB" dirty="0" smtClean="0"/>
              <a:t>%)</a:t>
            </a:r>
          </a:p>
          <a:p>
            <a:pPr marL="690499" lvl="1" indent="-384175" defTabSz="457200"/>
            <a:r>
              <a:rPr lang="en-GB" dirty="0" smtClean="0"/>
              <a:t>Many </a:t>
            </a:r>
            <a:r>
              <a:rPr lang="en-GB" dirty="0"/>
              <a:t>old exams on course </a:t>
            </a:r>
            <a:r>
              <a:rPr lang="en-GB" dirty="0" smtClean="0"/>
              <a:t>website</a:t>
            </a:r>
          </a:p>
          <a:p>
            <a:pPr marL="955675" lvl="2" indent="-384175" defTabSz="457200"/>
            <a:endParaRPr lang="en-GB" dirty="0"/>
          </a:p>
          <a:p>
            <a:pPr marL="384175" indent="-384175" defTabSz="457200"/>
            <a:r>
              <a:rPr lang="en-US" b="1" dirty="0" smtClean="0"/>
              <a:t>EPA:</a:t>
            </a:r>
            <a:r>
              <a:rPr lang="en-US" dirty="0" smtClean="0"/>
              <a:t>  Effort</a:t>
            </a:r>
            <a:r>
              <a:rPr lang="en-US" dirty="0"/>
              <a:t>, Participation, and </a:t>
            </a:r>
            <a:r>
              <a:rPr lang="en-US" dirty="0" smtClean="0"/>
              <a:t>Altruism (5%)</a:t>
            </a:r>
            <a:endParaRPr lang="en-US" dirty="0"/>
          </a:p>
          <a:p>
            <a:pPr marL="955675" lvl="2" indent="-384175" defTabSz="457200"/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79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Collaboration </a:t>
            </a:r>
            <a:r>
              <a:rPr lang="en-US" dirty="0"/>
              <a:t>and </a:t>
            </a:r>
            <a:r>
              <a:rPr lang="en-US" dirty="0" smtClean="0"/>
              <a:t>Academic Integrity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" y="1362456"/>
            <a:ext cx="8366760" cy="4974336"/>
          </a:xfrm>
        </p:spPr>
        <p:txBody>
          <a:bodyPr>
            <a:normAutofit/>
          </a:bodyPr>
          <a:lstStyle/>
          <a:p>
            <a:r>
              <a:rPr lang="en-US" dirty="0" smtClean="0"/>
              <a:t>All submissions are expected to be yours and yours alone</a:t>
            </a:r>
          </a:p>
          <a:p>
            <a:r>
              <a:rPr lang="en-US" dirty="0" smtClean="0"/>
              <a:t>You are encouraged to discuss your assignments with other students (</a:t>
            </a:r>
            <a:r>
              <a:rPr lang="en-US" i="1" dirty="0" smtClean="0"/>
              <a:t>ideas</a:t>
            </a:r>
            <a:r>
              <a:rPr lang="en-US" dirty="0" smtClean="0"/>
              <a:t>), but we expect that what you turn in is yours</a:t>
            </a:r>
          </a:p>
          <a:p>
            <a:r>
              <a:rPr lang="en-US" dirty="0" smtClean="0"/>
              <a:t>It is NOT acceptable to copy solutions from other students or to copy (or start your) solutions from the Web (including </a:t>
            </a:r>
            <a:r>
              <a:rPr lang="en-US" dirty="0" err="1" smtClean="0"/>
              <a:t>Github</a:t>
            </a:r>
            <a:r>
              <a:rPr lang="en-US" dirty="0" smtClean="0"/>
              <a:t>)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Our goal is that *YOU* learn the material so you will be prepared for exams, interviews, and the future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5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Encourage </a:t>
            </a:r>
            <a:r>
              <a:rPr lang="en-US" dirty="0">
                <a:solidFill>
                  <a:srgbClr val="FF0000"/>
                </a:solidFill>
              </a:rPr>
              <a:t>class-wide learning!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Effort</a:t>
            </a:r>
          </a:p>
          <a:p>
            <a:pPr lvl="1"/>
            <a:r>
              <a:rPr lang="en-US" dirty="0" smtClean="0"/>
              <a:t>Attending office hours, completing all assignments</a:t>
            </a:r>
          </a:p>
          <a:p>
            <a:pPr lvl="1"/>
            <a:r>
              <a:rPr lang="en-US" dirty="0" smtClean="0"/>
              <a:t>Keeping up with Piazza activity</a:t>
            </a:r>
          </a:p>
          <a:p>
            <a:r>
              <a:rPr lang="en-US" dirty="0" smtClean="0"/>
              <a:t>Participation</a:t>
            </a:r>
          </a:p>
          <a:p>
            <a:pPr lvl="1"/>
            <a:r>
              <a:rPr lang="en-US" dirty="0" smtClean="0"/>
              <a:t>Making the class more interactive by asking questions in lecture, section, office hours, and on Piazza</a:t>
            </a:r>
          </a:p>
          <a:p>
            <a:pPr lvl="1"/>
            <a:r>
              <a:rPr lang="en-US" dirty="0" smtClean="0"/>
              <a:t>Peer instruction voting</a:t>
            </a:r>
          </a:p>
          <a:p>
            <a:r>
              <a:rPr lang="en-US" dirty="0" smtClean="0"/>
              <a:t>Altruism</a:t>
            </a:r>
          </a:p>
          <a:p>
            <a:pPr lvl="1"/>
            <a:r>
              <a:rPr lang="en-US" dirty="0" smtClean="0"/>
              <a:t>Helping others in section, office hours, and on Piazza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61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Instruction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Increase real-time learning in lecture, test your understanding, increase student interactions</a:t>
            </a:r>
          </a:p>
          <a:p>
            <a:pPr lvl="1"/>
            <a:r>
              <a:rPr lang="en-US" dirty="0" smtClean="0"/>
              <a:t>Lots of research supports its effectiveness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Multiple choice question at end of lecture “segment”</a:t>
            </a:r>
          </a:p>
          <a:p>
            <a:pPr lvl="1"/>
            <a:r>
              <a:rPr lang="en-US" dirty="0" smtClean="0"/>
              <a:t>1 minute to decide on your own</a:t>
            </a:r>
          </a:p>
          <a:p>
            <a:pPr lvl="1"/>
            <a:r>
              <a:rPr lang="en-US" dirty="0" smtClean="0"/>
              <a:t>2-4 minutes in pairs to reach consensus</a:t>
            </a:r>
          </a:p>
          <a:p>
            <a:pPr lvl="1"/>
            <a:r>
              <a:rPr lang="en-US" dirty="0" smtClean="0"/>
              <a:t>Learn through discussion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Vote using </a:t>
            </a:r>
          </a:p>
          <a:p>
            <a:pPr lvl="1"/>
            <a:r>
              <a:rPr lang="en-US" dirty="0"/>
              <a:t>Use website (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www.polleverywhere.com</a:t>
            </a:r>
            <a:r>
              <a:rPr lang="en-US" dirty="0" smtClean="0"/>
              <a:t>) or app</a:t>
            </a:r>
          </a:p>
          <a:p>
            <a:pPr lvl="1"/>
            <a:r>
              <a:rPr lang="en-US" dirty="0" smtClean="0"/>
              <a:t>Linked to your </a:t>
            </a:r>
            <a:r>
              <a:rPr lang="en-US" dirty="0" err="1" smtClean="0"/>
              <a:t>UWNetID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61147" y="1235460"/>
            <a:ext cx="90185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26" name="Picture 6" descr="https://i.ytimg.com/vi/PA2XKMKbfZk/maxresdefaul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040" y="3413760"/>
            <a:ext cx="2600960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4876800"/>
            <a:ext cx="2654710" cy="457200"/>
          </a:xfrm>
          <a:prstGeom prst="rect">
            <a:avLst/>
          </a:prstGeom>
          <a:solidFill>
            <a:srgbClr val="065081"/>
          </a:solidFill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80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</a:t>
            </a:r>
            <a:r>
              <a:rPr lang="en-US" dirty="0"/>
              <a:t>f</a:t>
            </a:r>
            <a:r>
              <a:rPr lang="en-US" dirty="0" smtClean="0"/>
              <a:t>un topics that we will touch 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Which of the following seems the most interesting to you?  (vote at </a:t>
            </a:r>
            <a:r>
              <a:rPr lang="en-US" dirty="0" smtClean="0">
                <a:hlinkClick r:id="rId3"/>
              </a:rPr>
              <a:t>http://PollEv.com/justinh</a:t>
            </a:r>
            <a:r>
              <a:rPr lang="en-US" dirty="0" smtClean="0"/>
              <a:t>)</a:t>
            </a:r>
          </a:p>
          <a:p>
            <a:pPr marL="514350" indent="-514350">
              <a:spcBef>
                <a:spcPts val="1800"/>
              </a:spcBef>
              <a:buSzPct val="80000"/>
              <a:buFont typeface="+mj-lt"/>
              <a:buAutoNum type="alphaLcParenR"/>
            </a:pPr>
            <a:r>
              <a:rPr lang="en-US" sz="2400" dirty="0" smtClean="0"/>
              <a:t>What is a GFLOP and why is it used in computer benchmarks?</a:t>
            </a:r>
          </a:p>
          <a:p>
            <a:pPr marL="514350" indent="-514350">
              <a:buSzPct val="80000"/>
              <a:buFont typeface="+mj-lt"/>
              <a:buAutoNum type="alphaLcParenR"/>
            </a:pPr>
            <a:r>
              <a:rPr lang="en-US" sz="2400" dirty="0" smtClean="0"/>
              <a:t>How and why does running many programs for a long time eat into your memory (RAM)?</a:t>
            </a:r>
          </a:p>
          <a:p>
            <a:pPr marL="514350" indent="-514350">
              <a:buSzPct val="80000"/>
              <a:buFont typeface="+mj-lt"/>
              <a:buAutoNum type="alphaLcParenR"/>
            </a:pPr>
            <a:r>
              <a:rPr lang="en-US" sz="2400" dirty="0" smtClean="0"/>
              <a:t>What is stack overflow and how does it happen?</a:t>
            </a:r>
          </a:p>
          <a:p>
            <a:pPr marL="514350" indent="-514350">
              <a:buSzPct val="80000"/>
              <a:buFont typeface="+mj-lt"/>
              <a:buAutoNum type="alphaLcParenR"/>
            </a:pPr>
            <a:r>
              <a:rPr lang="en-US" sz="2400" dirty="0" smtClean="0"/>
              <a:t>Why does your computer slow down when you run out of </a:t>
            </a:r>
            <a:r>
              <a:rPr lang="en-US" sz="2400" i="1" dirty="0" smtClean="0"/>
              <a:t>disk</a:t>
            </a:r>
            <a:r>
              <a:rPr lang="en-US" sz="2400" dirty="0"/>
              <a:t> </a:t>
            </a:r>
            <a:r>
              <a:rPr lang="en-US" sz="2400" dirty="0" smtClean="0"/>
              <a:t>space?</a:t>
            </a:r>
          </a:p>
          <a:p>
            <a:pPr marL="514350" indent="-514350">
              <a:buSzPct val="80000"/>
              <a:buFont typeface="+mj-lt"/>
              <a:buAutoNum type="alphaLcParenR"/>
            </a:pPr>
            <a:r>
              <a:rPr lang="en-US" sz="2400" dirty="0" smtClean="0"/>
              <a:t>What was the flaw behind the original Internet worm, the Heartbleed bug, and the </a:t>
            </a:r>
            <a:r>
              <a:rPr lang="en-US" sz="2400" dirty="0" err="1" smtClean="0"/>
              <a:t>Cloudbleed</a:t>
            </a:r>
            <a:r>
              <a:rPr lang="en-US" sz="2400" dirty="0" smtClean="0"/>
              <a:t> bug?</a:t>
            </a:r>
          </a:p>
          <a:p>
            <a:pPr marL="514350" indent="-514350">
              <a:buSzPct val="80000"/>
              <a:buFont typeface="+mj-lt"/>
              <a:buAutoNum type="alphaLcParenR"/>
            </a:pPr>
            <a:r>
              <a:rPr lang="en-US" sz="2400" dirty="0" smtClean="0"/>
              <a:t>What is the meaning behind the different CPU specifications? (e.g. # of cores, # and size of cache, supported memory types)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58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for Success in 351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Attend all lectures and sections</a:t>
            </a:r>
          </a:p>
          <a:p>
            <a:pPr lvl="1"/>
            <a:r>
              <a:rPr lang="en-US" sz="2000" dirty="0" smtClean="0"/>
              <a:t>Avoid </a:t>
            </a:r>
            <a:r>
              <a:rPr lang="en-US" sz="2000" dirty="0" smtClean="0"/>
              <a:t>devices during lecture except for </a:t>
            </a:r>
            <a:r>
              <a:rPr lang="en-US" sz="2000" dirty="0" smtClean="0"/>
              <a:t>Poll Everywhere</a:t>
            </a:r>
          </a:p>
          <a:p>
            <a:r>
              <a:rPr lang="en-US" sz="2400" dirty="0" smtClean="0"/>
              <a:t>Do the textbook readings ahead of time</a:t>
            </a:r>
            <a:endParaRPr lang="en-US" sz="2400" dirty="0" smtClean="0"/>
          </a:p>
          <a:p>
            <a:r>
              <a:rPr lang="en-US" sz="2400" dirty="0" smtClean="0">
                <a:solidFill>
                  <a:srgbClr val="FF0000"/>
                </a:solidFill>
              </a:rPr>
              <a:t>Learn by doing</a:t>
            </a:r>
          </a:p>
          <a:p>
            <a:pPr lvl="1"/>
            <a:r>
              <a:rPr lang="en-US" sz="2000" dirty="0" smtClean="0"/>
              <a:t>Can answer many questions by writing small programs</a:t>
            </a:r>
          </a:p>
          <a:p>
            <a:r>
              <a:rPr lang="en-US" sz="2400" dirty="0" smtClean="0"/>
              <a:t>Visit Piazza often</a:t>
            </a:r>
          </a:p>
          <a:p>
            <a:pPr lvl="1"/>
            <a:r>
              <a:rPr lang="en-US" sz="2000" dirty="0" smtClean="0"/>
              <a:t>Ask questions and try to answer fellow students’ questions</a:t>
            </a:r>
          </a:p>
          <a:p>
            <a:r>
              <a:rPr lang="en-US" sz="2400" dirty="0" smtClean="0"/>
              <a:t>Go to office hours</a:t>
            </a:r>
          </a:p>
          <a:p>
            <a:pPr lvl="1"/>
            <a:r>
              <a:rPr lang="en-US" sz="2000" dirty="0" smtClean="0"/>
              <a:t>Even if you don’t have specific questions in mind</a:t>
            </a:r>
          </a:p>
          <a:p>
            <a:r>
              <a:rPr lang="en-US" sz="2400" dirty="0"/>
              <a:t>Find a study and homework </a:t>
            </a:r>
            <a:r>
              <a:rPr lang="en-US" sz="2400" dirty="0" smtClean="0"/>
              <a:t>group</a:t>
            </a:r>
          </a:p>
          <a:p>
            <a:r>
              <a:rPr lang="en-US" sz="2400" dirty="0" smtClean="0"/>
              <a:t>Start assignments early</a:t>
            </a:r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Don’t be afraid to ask </a:t>
            </a:r>
            <a:r>
              <a:rPr lang="en-US" sz="2400" dirty="0" smtClean="0">
                <a:solidFill>
                  <a:srgbClr val="FF0000"/>
                </a:solidFill>
              </a:rPr>
              <a:t>questions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48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To-Do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Admin</a:t>
            </a:r>
          </a:p>
          <a:p>
            <a:pPr lvl="1"/>
            <a:r>
              <a:rPr lang="en-US" dirty="0" smtClean="0"/>
              <a:t>Explore/read website </a:t>
            </a:r>
            <a:r>
              <a:rPr lang="en-US" i="1" dirty="0" smtClean="0"/>
              <a:t>thoroughly</a:t>
            </a:r>
            <a:r>
              <a:rPr lang="en-US" dirty="0" smtClean="0"/>
              <a:t>:  </a:t>
            </a:r>
            <a:r>
              <a:rPr lang="en-US" dirty="0" smtClean="0">
                <a:hlinkClick r:id="rId2"/>
              </a:rPr>
              <a:t>http://cs.uw.edu/351</a:t>
            </a:r>
            <a:endParaRPr lang="en-US" dirty="0" smtClean="0"/>
          </a:p>
          <a:p>
            <a:pPr lvl="1"/>
            <a:r>
              <a:rPr lang="en-US" dirty="0" smtClean="0"/>
              <a:t>Check that you are enrolled in </a:t>
            </a:r>
            <a:r>
              <a:rPr lang="en-US" dirty="0" smtClean="0"/>
              <a:t>Piazza; read posts</a:t>
            </a:r>
            <a:endParaRPr lang="en-US" dirty="0" smtClean="0"/>
          </a:p>
          <a:p>
            <a:pPr lvl="1"/>
            <a:r>
              <a:rPr lang="en-US" dirty="0" smtClean="0"/>
              <a:t>Log in to </a:t>
            </a:r>
            <a:r>
              <a:rPr lang="en-US" dirty="0" smtClean="0"/>
              <a:t>Poll Everywhere</a:t>
            </a:r>
            <a:endParaRPr lang="en-US" dirty="0" smtClean="0"/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Get your machine set up for this class (VM or </a:t>
            </a:r>
            <a:r>
              <a:rPr lang="en-US" b="1" dirty="0" err="1">
                <a:solidFill>
                  <a:srgbClr val="FF0000"/>
                </a:solidFill>
              </a:rPr>
              <a:t>attu</a:t>
            </a:r>
            <a:r>
              <a:rPr lang="en-US" b="1" dirty="0">
                <a:solidFill>
                  <a:srgbClr val="FF0000"/>
                </a:solidFill>
              </a:rPr>
              <a:t>) </a:t>
            </a:r>
            <a:r>
              <a:rPr lang="en-US" b="1" i="1" dirty="0">
                <a:solidFill>
                  <a:srgbClr val="FF0000"/>
                </a:solidFill>
              </a:rPr>
              <a:t>as soon as possible</a:t>
            </a:r>
            <a:endParaRPr lang="en-US" b="1" dirty="0">
              <a:solidFill>
                <a:srgbClr val="FF0000"/>
              </a:solidFill>
            </a:endParaRPr>
          </a:p>
          <a:p>
            <a:pPr lvl="2"/>
            <a:endParaRPr lang="en-US" dirty="0" smtClean="0"/>
          </a:p>
          <a:p>
            <a:r>
              <a:rPr lang="en-US" dirty="0" smtClean="0"/>
              <a:t>Assignments</a:t>
            </a:r>
          </a:p>
          <a:p>
            <a:pPr lvl="1"/>
            <a:r>
              <a:rPr lang="en-US" dirty="0" smtClean="0"/>
              <a:t>Pre-Course Survey due Friday (</a:t>
            </a:r>
            <a:r>
              <a:rPr lang="en-US" dirty="0" smtClean="0"/>
              <a:t>9/28)</a:t>
            </a:r>
            <a:endParaRPr lang="en-US" dirty="0" smtClean="0"/>
          </a:p>
          <a:p>
            <a:pPr lvl="1"/>
            <a:r>
              <a:rPr lang="en-US" dirty="0" smtClean="0"/>
              <a:t>Lab 0 due Monday (</a:t>
            </a:r>
            <a:r>
              <a:rPr lang="en-US" dirty="0" smtClean="0"/>
              <a:t>10/1)</a:t>
            </a:r>
            <a:endParaRPr lang="en-US" dirty="0" smtClean="0"/>
          </a:p>
          <a:p>
            <a:pPr lvl="1"/>
            <a:r>
              <a:rPr lang="en-US" dirty="0" smtClean="0"/>
              <a:t>HW 1 due Wednesday (</a:t>
            </a:r>
            <a:r>
              <a:rPr lang="en-US" dirty="0" smtClean="0"/>
              <a:t>10/3)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00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Course Introduction</a:t>
            </a:r>
          </a:p>
          <a:p>
            <a:r>
              <a:rPr lang="en-US" dirty="0" smtClean="0"/>
              <a:t>Course Policies</a:t>
            </a:r>
          </a:p>
          <a:p>
            <a:r>
              <a:rPr lang="en-US" b="1" dirty="0" smtClean="0">
                <a:solidFill>
                  <a:srgbClr val="4B2A85"/>
                </a:solidFill>
              </a:rPr>
              <a:t>Binary</a:t>
            </a:r>
          </a:p>
          <a:p>
            <a:pPr marL="644652" lvl="1"/>
            <a:r>
              <a:rPr lang="en-US" b="1" dirty="0">
                <a:solidFill>
                  <a:srgbClr val="4B2A85"/>
                </a:solidFill>
              </a:rPr>
              <a:t>Decimal, Binary, and Hexadecimal</a:t>
            </a:r>
          </a:p>
          <a:p>
            <a:pPr marL="644652" lvl="1"/>
            <a:r>
              <a:rPr lang="en-US" b="1" dirty="0">
                <a:solidFill>
                  <a:srgbClr val="4B2A85"/>
                </a:solidFill>
              </a:rPr>
              <a:t>Base Conversion</a:t>
            </a:r>
          </a:p>
          <a:p>
            <a:pPr marL="644652" lvl="1"/>
            <a:r>
              <a:rPr lang="en-US" b="1" dirty="0">
                <a:solidFill>
                  <a:srgbClr val="4B2A85"/>
                </a:solidFill>
              </a:rPr>
              <a:t>Binary Encoding</a:t>
            </a:r>
          </a:p>
          <a:p>
            <a:pPr lvl="1"/>
            <a:endParaRPr lang="en-US" b="1" dirty="0">
              <a:solidFill>
                <a:srgbClr val="4B2A8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56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Introductions: </a:t>
            </a:r>
            <a:r>
              <a:rPr lang="en-US" dirty="0" smtClean="0"/>
              <a:t> Course </a:t>
            </a:r>
            <a:r>
              <a:rPr lang="en-US" dirty="0" smtClean="0"/>
              <a:t>Staff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127" y="1361661"/>
            <a:ext cx="8366125" cy="4972050"/>
          </a:xfrm>
          <a:ln>
            <a:noFill/>
          </a:ln>
        </p:spPr>
        <p:txBody>
          <a:bodyPr/>
          <a:lstStyle/>
          <a:p>
            <a:r>
              <a:rPr lang="en-US" dirty="0" smtClean="0"/>
              <a:t>Instructor</a:t>
            </a:r>
            <a:r>
              <a:rPr lang="en-US" dirty="0" smtClean="0"/>
              <a:t>:  just call me Justin</a:t>
            </a:r>
          </a:p>
          <a:p>
            <a:pPr lvl="1"/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year Lecturer at UW</a:t>
            </a:r>
          </a:p>
          <a:p>
            <a:pPr lvl="1"/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time teaching 351</a:t>
            </a:r>
          </a:p>
          <a:p>
            <a:pPr lvl="1"/>
            <a:r>
              <a:rPr lang="en-US" dirty="0"/>
              <a:t>Learn more about me and the staff on the course website!</a:t>
            </a:r>
          </a:p>
          <a:p>
            <a:pPr lvl="2"/>
            <a:endParaRPr lang="en-US" sz="1400" dirty="0"/>
          </a:p>
          <a:p>
            <a:r>
              <a:rPr lang="en-US" dirty="0" smtClean="0"/>
              <a:t>TAs</a:t>
            </a:r>
            <a:r>
              <a:rPr lang="en-US" dirty="0" smtClean="0"/>
              <a:t>: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Available in section, office hours, and on Piazza</a:t>
            </a:r>
          </a:p>
          <a:p>
            <a:pPr lvl="1"/>
            <a:r>
              <a:rPr lang="en-US" dirty="0" smtClean="0"/>
              <a:t>An invaluable source of information and help</a:t>
            </a:r>
            <a:endParaRPr lang="en-US" sz="1800" dirty="0" smtClean="0"/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rgbClr val="FF0000"/>
                </a:solidFill>
              </a:rPr>
              <a:t>Get to know us</a:t>
            </a:r>
          </a:p>
          <a:p>
            <a:pPr lvl="1"/>
            <a:r>
              <a:rPr lang="en-US" dirty="0" smtClean="0"/>
              <a:t>We are here to help you succeed!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40" y="228600"/>
            <a:ext cx="822960" cy="109728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828800" y="3383280"/>
            <a:ext cx="6217920" cy="1463040"/>
            <a:chOff x="1828800" y="3383280"/>
            <a:chExt cx="6217920" cy="146304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6080" y="4114800"/>
              <a:ext cx="731520" cy="73152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4114800"/>
              <a:ext cx="731520" cy="73152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4720" y="3383280"/>
              <a:ext cx="731520" cy="73152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7920" y="4114800"/>
              <a:ext cx="731520" cy="73152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4740" y="3383280"/>
              <a:ext cx="731520" cy="73152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0640" y="4114800"/>
              <a:ext cx="731520" cy="73152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3360" y="4114800"/>
              <a:ext cx="731520" cy="73152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3820" y="3383280"/>
              <a:ext cx="727880" cy="72788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280" y="3383280"/>
              <a:ext cx="731520" cy="73152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7440" y="3383280"/>
              <a:ext cx="731520" cy="73152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800" y="4114800"/>
              <a:ext cx="731520" cy="7315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7012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Decimal Numbering System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Ten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symbols</a:t>
                </a:r>
                <a:r>
                  <a:rPr lang="en-US" dirty="0" smtClean="0"/>
                  <a:t>:  0, 1, 2, 3, 4, 5, 6, 7, 8, 9</a:t>
                </a:r>
              </a:p>
              <a:p>
                <a:endParaRPr lang="en-US" dirty="0"/>
              </a:p>
              <a:p>
                <a:r>
                  <a:rPr lang="en-US" dirty="0" smtClean="0"/>
                  <a:t>Represent larger numbers as a sequence of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digits</a:t>
                </a:r>
              </a:p>
              <a:p>
                <a:pPr lvl="1"/>
                <a:r>
                  <a:rPr lang="en-US" dirty="0" smtClean="0"/>
                  <a:t>Each digit is one of the available symbols</a:t>
                </a:r>
              </a:p>
              <a:p>
                <a:endParaRPr lang="en-US" dirty="0"/>
              </a:p>
              <a:p>
                <a:r>
                  <a:rPr lang="en-US" u="sng" dirty="0" smtClean="0"/>
                  <a:t>Example</a:t>
                </a:r>
                <a:r>
                  <a:rPr lang="en-US" dirty="0" smtClean="0"/>
                  <a:t>:  7061 in decimal (base 10)</a:t>
                </a:r>
              </a:p>
              <a:p>
                <a:pPr lvl="1"/>
                <a:r>
                  <a:rPr lang="en-US" dirty="0" smtClean="0">
                    <a:solidFill>
                      <a:srgbClr val="0070C0"/>
                    </a:solidFill>
                  </a:rPr>
                  <a:t>7061</a:t>
                </a:r>
                <a:r>
                  <a:rPr lang="en-US" baseline="-25000" dirty="0" smtClean="0"/>
                  <a:t>10</a:t>
                </a:r>
                <a:r>
                  <a:rPr lang="en-US" dirty="0" smtClean="0"/>
                  <a:t> = (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7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 smtClean="0"/>
                  <a:t> 10</a:t>
                </a:r>
                <a:r>
                  <a:rPr lang="en-US" baseline="30000" dirty="0" smtClean="0">
                    <a:solidFill>
                      <a:srgbClr val="C00000"/>
                    </a:solidFill>
                  </a:rPr>
                  <a:t>3</a:t>
                </a:r>
                <a:r>
                  <a:rPr lang="en-US" dirty="0" smtClean="0"/>
                  <a:t>) + (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0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 smtClean="0"/>
                  <a:t> 10</a:t>
                </a:r>
                <a:r>
                  <a:rPr lang="en-US" baseline="30000" dirty="0" smtClean="0">
                    <a:solidFill>
                      <a:srgbClr val="C00000"/>
                    </a:solidFill>
                  </a:rPr>
                  <a:t>2</a:t>
                </a:r>
                <a:r>
                  <a:rPr lang="en-US" dirty="0" smtClean="0"/>
                  <a:t>) + (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6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 smtClean="0"/>
                  <a:t> 10</a:t>
                </a:r>
                <a:r>
                  <a:rPr lang="en-US" baseline="30000" dirty="0" smtClean="0">
                    <a:solidFill>
                      <a:srgbClr val="C00000"/>
                    </a:solidFill>
                  </a:rPr>
                  <a:t>1</a:t>
                </a:r>
                <a:r>
                  <a:rPr lang="en-US" dirty="0" smtClean="0"/>
                  <a:t>) + (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1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 smtClean="0"/>
                  <a:t> 10</a:t>
                </a:r>
                <a:r>
                  <a:rPr lang="en-US" baseline="30000" dirty="0" smtClean="0">
                    <a:solidFill>
                      <a:srgbClr val="C00000"/>
                    </a:solidFill>
                  </a:rPr>
                  <a:t>0</a:t>
                </a:r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20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85320" y="3959640"/>
              <a:ext cx="8507520" cy="135468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1360" y="3954960"/>
                <a:ext cx="8517240" cy="1367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14186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Octal Numbering System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Eight symbols:  0, 1, 2, 3, 4, 5, 6, 7</a:t>
                </a:r>
              </a:p>
              <a:p>
                <a:pPr lvl="1"/>
                <a:r>
                  <a:rPr lang="en-US" dirty="0" smtClean="0"/>
                  <a:t>Notice that we no longer use 8 or 9</a:t>
                </a:r>
              </a:p>
              <a:p>
                <a:r>
                  <a:rPr lang="en-US" dirty="0" smtClean="0"/>
                  <a:t>Base comparison:</a:t>
                </a:r>
              </a:p>
              <a:p>
                <a:pPr lvl="1"/>
                <a:r>
                  <a:rPr lang="en-US" dirty="0" smtClean="0"/>
                  <a:t>Base 10:	</a:t>
                </a:r>
                <a:r>
                  <a:rPr lang="en-US" sz="2000" dirty="0" smtClean="0">
                    <a:latin typeface="Consolas" panose="020B0609020204030204" pitchFamily="49" charset="0"/>
                    <a:cs typeface="Courier New" panose="02070309020205020404" pitchFamily="49" charset="0"/>
                  </a:rPr>
                  <a:t>0, 1, 2, 3, 4, 5, 6, 7, 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Consolas" panose="020B0609020204030204" pitchFamily="49" charset="0"/>
                    <a:cs typeface="Courier New" panose="02070309020205020404" pitchFamily="49" charset="0"/>
                  </a:rPr>
                  <a:t> 8</a:t>
                </a:r>
                <a:r>
                  <a:rPr lang="en-US" sz="2000" dirty="0" smtClean="0">
                    <a:latin typeface="Consolas" panose="020B0609020204030204" pitchFamily="49" charset="0"/>
                    <a:cs typeface="Courier New" panose="02070309020205020404" pitchFamily="49" charset="0"/>
                  </a:rPr>
                  <a:t>,  9, 10, 11, 12…</a:t>
                </a:r>
                <a:endParaRPr lang="en-US" dirty="0" smtClean="0">
                  <a:latin typeface="Consolas" panose="020B0609020204030204" pitchFamily="49" charset="0"/>
                </a:endParaRPr>
              </a:p>
              <a:p>
                <a:pPr lvl="1"/>
                <a:r>
                  <a:rPr lang="en-US" dirty="0" smtClean="0"/>
                  <a:t>Base 8:	</a:t>
                </a:r>
                <a:r>
                  <a:rPr lang="en-US" sz="2000" dirty="0" smtClean="0">
                    <a:latin typeface="Consolas" panose="020B0609020204030204" pitchFamily="49" charset="0"/>
                  </a:rPr>
                  <a:t>0, 1, 2, 3, 4, 5, 6, 7, 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Consolas" panose="020B0609020204030204" pitchFamily="49" charset="0"/>
                  </a:rPr>
                  <a:t>10</a:t>
                </a:r>
                <a:r>
                  <a:rPr lang="en-US" sz="2000" dirty="0" smtClean="0">
                    <a:latin typeface="Consolas" panose="020B0609020204030204" pitchFamily="49" charset="0"/>
                  </a:rPr>
                  <a:t>, 11, 12, 13, 14…</a:t>
                </a:r>
                <a:endParaRPr lang="en-US" sz="2000" dirty="0"/>
              </a:p>
              <a:p>
                <a:pPr lvl="1"/>
                <a:endParaRPr lang="en-US" dirty="0"/>
              </a:p>
              <a:p>
                <a:r>
                  <a:rPr lang="en-US" u="sng" dirty="0" smtClean="0"/>
                  <a:t>Example</a:t>
                </a:r>
                <a:r>
                  <a:rPr lang="en-US" dirty="0" smtClean="0"/>
                  <a:t>:  What is 7061</a:t>
                </a:r>
                <a:r>
                  <a:rPr lang="en-US" baseline="-25000" dirty="0" smtClean="0"/>
                  <a:t>8</a:t>
                </a:r>
                <a:r>
                  <a:rPr lang="en-US" dirty="0" smtClean="0"/>
                  <a:t> in base 10?</a:t>
                </a:r>
              </a:p>
              <a:p>
                <a:pPr lvl="1"/>
                <a:r>
                  <a:rPr lang="en-US" dirty="0" smtClean="0">
                    <a:solidFill>
                      <a:srgbClr val="0070C0"/>
                    </a:solidFill>
                  </a:rPr>
                  <a:t>7061</a:t>
                </a:r>
                <a:r>
                  <a:rPr lang="en-US" baseline="-25000" dirty="0" smtClean="0"/>
                  <a:t>8</a:t>
                </a:r>
                <a:r>
                  <a:rPr lang="en-US" dirty="0" smtClean="0"/>
                  <a:t> = </a:t>
                </a:r>
                <a:r>
                  <a:rPr lang="en-US" dirty="0"/>
                  <a:t>(</a:t>
                </a:r>
                <a:r>
                  <a:rPr lang="en-US" dirty="0">
                    <a:solidFill>
                      <a:srgbClr val="0070C0"/>
                    </a:solidFill>
                  </a:rPr>
                  <a:t>7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8</a:t>
                </a:r>
                <a:r>
                  <a:rPr lang="en-US" baseline="30000" dirty="0" smtClean="0">
                    <a:solidFill>
                      <a:srgbClr val="C00000"/>
                    </a:solidFill>
                  </a:rPr>
                  <a:t>3</a:t>
                </a:r>
                <a:r>
                  <a:rPr lang="en-US" dirty="0"/>
                  <a:t>) + (</a:t>
                </a:r>
                <a:r>
                  <a:rPr lang="en-US" dirty="0">
                    <a:solidFill>
                      <a:srgbClr val="0070C0"/>
                    </a:solidFill>
                  </a:rPr>
                  <a:t>0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8</a:t>
                </a:r>
                <a:r>
                  <a:rPr lang="en-US" baseline="30000" dirty="0" smtClean="0">
                    <a:solidFill>
                      <a:srgbClr val="C00000"/>
                    </a:solidFill>
                  </a:rPr>
                  <a:t>2</a:t>
                </a:r>
                <a:r>
                  <a:rPr lang="en-US" dirty="0"/>
                  <a:t>) + (</a:t>
                </a:r>
                <a:r>
                  <a:rPr lang="en-US" dirty="0">
                    <a:solidFill>
                      <a:srgbClr val="0070C0"/>
                    </a:solidFill>
                  </a:rPr>
                  <a:t>6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8</a:t>
                </a:r>
                <a:r>
                  <a:rPr lang="en-US" baseline="30000" dirty="0" smtClean="0">
                    <a:solidFill>
                      <a:srgbClr val="C00000"/>
                    </a:solidFill>
                  </a:rPr>
                  <a:t>1</a:t>
                </a:r>
                <a:r>
                  <a:rPr lang="en-US" dirty="0"/>
                  <a:t>) + (</a:t>
                </a:r>
                <a:r>
                  <a:rPr lang="en-US" dirty="0">
                    <a:solidFill>
                      <a:srgbClr val="0070C0"/>
                    </a:solidFill>
                  </a:rPr>
                  <a:t>1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8</a:t>
                </a:r>
                <a:r>
                  <a:rPr lang="en-US" baseline="30000" dirty="0" smtClean="0">
                    <a:solidFill>
                      <a:srgbClr val="C00000"/>
                    </a:solidFill>
                  </a:rPr>
                  <a:t>0</a:t>
                </a:r>
                <a:r>
                  <a:rPr lang="en-US" dirty="0" smtClean="0"/>
                  <a:t>) = 3633</a:t>
                </a:r>
                <a:r>
                  <a:rPr lang="en-US" baseline="-25000" dirty="0" smtClean="0"/>
                  <a:t>10</a:t>
                </a:r>
                <a:endParaRPr lang="en-US" baseline="-25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2" descr="http://static.tvtropes.org/pmwiki/pub/images/Four_Fingered_Hands_333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418" y="293550"/>
            <a:ext cx="1926241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1731240" y="2841480"/>
              <a:ext cx="5245560" cy="291672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25120" y="2834280"/>
                <a:ext cx="5258880" cy="2931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0477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Warmup </a:t>
            </a:r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34</a:t>
            </a:r>
            <a:r>
              <a:rPr lang="en-US" baseline="-25000" dirty="0" smtClean="0"/>
              <a:t>8</a:t>
            </a:r>
            <a:r>
              <a:rPr lang="en-US" dirty="0" smtClean="0"/>
              <a:t> in base 10?</a:t>
            </a:r>
          </a:p>
          <a:p>
            <a:pPr lvl="2"/>
            <a:endParaRPr lang="en-US" dirty="0"/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smtClean="0">
                <a:solidFill>
                  <a:srgbClr val="FF9900"/>
                </a:solidFill>
              </a:rPr>
              <a:t>32</a:t>
            </a:r>
            <a:r>
              <a:rPr lang="en-US" b="1" baseline="-25000" dirty="0" smtClean="0">
                <a:solidFill>
                  <a:srgbClr val="FF9900"/>
                </a:solidFill>
              </a:rPr>
              <a:t>10</a:t>
            </a: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smtClean="0">
                <a:solidFill>
                  <a:srgbClr val="00B050"/>
                </a:solidFill>
              </a:rPr>
              <a:t>34</a:t>
            </a:r>
            <a:r>
              <a:rPr lang="en-US" b="1" baseline="-25000" dirty="0" smtClean="0">
                <a:solidFill>
                  <a:srgbClr val="00B050"/>
                </a:solidFill>
              </a:rPr>
              <a:t>10</a:t>
            </a: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smtClean="0">
                <a:solidFill>
                  <a:srgbClr val="FF3399"/>
                </a:solidFill>
              </a:rPr>
              <a:t>7</a:t>
            </a:r>
            <a:r>
              <a:rPr lang="en-US" b="1" baseline="-25000" dirty="0" smtClean="0">
                <a:solidFill>
                  <a:srgbClr val="FF3399"/>
                </a:solidFill>
              </a:rPr>
              <a:t>10</a:t>
            </a: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smtClean="0">
                <a:solidFill>
                  <a:srgbClr val="00B0F0"/>
                </a:solidFill>
              </a:rPr>
              <a:t>28</a:t>
            </a:r>
            <a:r>
              <a:rPr lang="en-US" b="1" baseline="-25000" dirty="0" smtClean="0">
                <a:solidFill>
                  <a:srgbClr val="00B0F0"/>
                </a:solidFill>
              </a:rPr>
              <a:t>10</a:t>
            </a: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smtClean="0">
                <a:solidFill>
                  <a:srgbClr val="996633"/>
                </a:solidFill>
              </a:rPr>
              <a:t>35</a:t>
            </a:r>
            <a:r>
              <a:rPr lang="en-US" b="1" baseline="-25000" dirty="0" smtClean="0">
                <a:solidFill>
                  <a:srgbClr val="996633"/>
                </a:solidFill>
              </a:rPr>
              <a:t>10</a:t>
            </a:r>
          </a:p>
          <a:p>
            <a:pPr lvl="2"/>
            <a:endParaRPr lang="en-US" dirty="0"/>
          </a:p>
          <a:p>
            <a:r>
              <a:rPr lang="en-US" dirty="0" smtClean="0"/>
              <a:t>Think on your own for a minute, then discuss with your neighbor(s)</a:t>
            </a:r>
          </a:p>
          <a:p>
            <a:pPr lvl="1"/>
            <a:r>
              <a:rPr lang="en-US" dirty="0" smtClean="0"/>
              <a:t>No voting for this question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22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781920" y="1353600"/>
              <a:ext cx="5954040" cy="293508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5800" y="1346760"/>
                <a:ext cx="5969880" cy="2953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9303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and Hexadecimal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Binary is base 2</a:t>
                </a:r>
              </a:p>
              <a:p>
                <a:pPr lvl="1"/>
                <a:r>
                  <a:rPr lang="en-US" dirty="0" smtClean="0"/>
                  <a:t>Symbols:  0, 1</a:t>
                </a:r>
              </a:p>
              <a:p>
                <a:pPr lvl="1"/>
                <a:r>
                  <a:rPr lang="en-US" dirty="0" smtClean="0"/>
                  <a:t>Convention:  2</a:t>
                </a:r>
                <a:r>
                  <a:rPr lang="en-US" baseline="-25000" dirty="0" smtClean="0"/>
                  <a:t>10</a:t>
                </a:r>
                <a:r>
                  <a:rPr lang="en-US" dirty="0" smtClean="0"/>
                  <a:t> = 10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 =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0b</a:t>
                </a:r>
                <a:r>
                  <a:rPr lang="en-US" dirty="0" smtClean="0"/>
                  <a:t>10</a:t>
                </a:r>
                <a:endParaRPr lang="en-US" dirty="0"/>
              </a:p>
              <a:p>
                <a:r>
                  <a:rPr lang="en-US" u="sng" dirty="0" smtClean="0"/>
                  <a:t>Example</a:t>
                </a:r>
                <a:r>
                  <a:rPr lang="en-US" dirty="0" smtClean="0"/>
                  <a:t>:  What is 0b110 in base 10?</a:t>
                </a:r>
              </a:p>
              <a:p>
                <a:pPr lvl="1"/>
                <a:r>
                  <a:rPr lang="en-US" dirty="0" smtClean="0"/>
                  <a:t>0b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110</a:t>
                </a:r>
                <a:r>
                  <a:rPr lang="en-US" dirty="0" smtClean="0"/>
                  <a:t> =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110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 = (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1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2</a:t>
                </a:r>
                <a:r>
                  <a:rPr lang="en-US" baseline="30000" dirty="0" smtClean="0">
                    <a:solidFill>
                      <a:srgbClr val="C00000"/>
                    </a:solidFill>
                  </a:rPr>
                  <a:t>2</a:t>
                </a:r>
                <a:r>
                  <a:rPr lang="en-US" dirty="0" smtClean="0"/>
                  <a:t>) </a:t>
                </a:r>
                <a:r>
                  <a:rPr lang="en-US" dirty="0"/>
                  <a:t>+ </a:t>
                </a:r>
                <a:r>
                  <a:rPr lang="en-US" dirty="0" smtClean="0"/>
                  <a:t>(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1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2</a:t>
                </a:r>
                <a:r>
                  <a:rPr lang="en-US" baseline="30000" dirty="0" smtClean="0">
                    <a:solidFill>
                      <a:srgbClr val="C00000"/>
                    </a:solidFill>
                  </a:rPr>
                  <a:t>1</a:t>
                </a:r>
                <a:r>
                  <a:rPr lang="en-US" dirty="0" smtClean="0"/>
                  <a:t>) </a:t>
                </a:r>
                <a:r>
                  <a:rPr lang="en-US" dirty="0"/>
                  <a:t>+ </a:t>
                </a:r>
                <a:r>
                  <a:rPr lang="en-US" dirty="0" smtClean="0"/>
                  <a:t>(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0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2</a:t>
                </a:r>
                <a:r>
                  <a:rPr lang="en-US" baseline="30000" dirty="0" smtClean="0">
                    <a:solidFill>
                      <a:srgbClr val="C00000"/>
                    </a:solidFill>
                  </a:rPr>
                  <a:t>0</a:t>
                </a:r>
                <a:r>
                  <a:rPr lang="en-US" dirty="0" smtClean="0"/>
                  <a:t>) = 6</a:t>
                </a:r>
                <a:r>
                  <a:rPr lang="en-US" baseline="-25000" dirty="0" smtClean="0"/>
                  <a:t>10</a:t>
                </a:r>
              </a:p>
              <a:p>
                <a:pPr lvl="2"/>
                <a:endParaRPr lang="en-US" dirty="0" smtClean="0"/>
              </a:p>
              <a:p>
                <a:r>
                  <a:rPr lang="en-US" dirty="0" smtClean="0"/>
                  <a:t>Hexadecimal (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hex</a:t>
                </a:r>
                <a:r>
                  <a:rPr lang="en-US" dirty="0" smtClean="0"/>
                  <a:t>, for short) is base 16</a:t>
                </a:r>
              </a:p>
              <a:p>
                <a:pPr lvl="1"/>
                <a:r>
                  <a:rPr lang="en-US" dirty="0" smtClean="0"/>
                  <a:t>Symbols?  0, 1, 2, 3, 4, 5, 6, 7, 8, 9, …?</a:t>
                </a:r>
              </a:p>
              <a:p>
                <a:pPr lvl="1"/>
                <a:r>
                  <a:rPr lang="en-US" dirty="0" smtClean="0"/>
                  <a:t>Convention:  16</a:t>
                </a:r>
                <a:r>
                  <a:rPr lang="en-US" baseline="-25000" dirty="0" smtClean="0"/>
                  <a:t>10</a:t>
                </a:r>
                <a:r>
                  <a:rPr lang="en-US" dirty="0" smtClean="0"/>
                  <a:t> = 10</a:t>
                </a:r>
                <a:r>
                  <a:rPr lang="en-US" baseline="-25000" dirty="0" smtClean="0"/>
                  <a:t>16</a:t>
                </a:r>
                <a:r>
                  <a:rPr lang="en-US" dirty="0" smtClean="0"/>
                  <a:t> =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0x</a:t>
                </a:r>
                <a:r>
                  <a:rPr lang="en-US" dirty="0" smtClean="0"/>
                  <a:t>10</a:t>
                </a:r>
              </a:p>
              <a:p>
                <a:r>
                  <a:rPr lang="en-US" u="sng" dirty="0" smtClean="0"/>
                  <a:t>Example</a:t>
                </a:r>
                <a:r>
                  <a:rPr lang="en-US" dirty="0" smtClean="0"/>
                  <a:t>:  What is 0xA5 in base 10?</a:t>
                </a:r>
              </a:p>
              <a:p>
                <a:pPr lvl="1"/>
                <a:r>
                  <a:rPr lang="en-US" dirty="0" smtClean="0"/>
                  <a:t>0x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A5</a:t>
                </a:r>
                <a:r>
                  <a:rPr lang="en-US" dirty="0" smtClean="0"/>
                  <a:t> =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A5</a:t>
                </a:r>
                <a:r>
                  <a:rPr lang="en-US" baseline="-25000" dirty="0" smtClean="0"/>
                  <a:t>16</a:t>
                </a:r>
                <a:r>
                  <a:rPr lang="en-US" dirty="0" smtClean="0"/>
                  <a:t> = </a:t>
                </a:r>
                <a:r>
                  <a:rPr lang="en-US" dirty="0"/>
                  <a:t>(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10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16</a:t>
                </a:r>
                <a:r>
                  <a:rPr lang="en-US" baseline="30000" dirty="0" smtClean="0">
                    <a:solidFill>
                      <a:srgbClr val="C00000"/>
                    </a:solidFill>
                  </a:rPr>
                  <a:t>1</a:t>
                </a:r>
                <a:r>
                  <a:rPr lang="en-US" dirty="0"/>
                  <a:t>) + </a:t>
                </a:r>
                <a:r>
                  <a:rPr lang="en-US" dirty="0" smtClean="0"/>
                  <a:t>(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5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16</a:t>
                </a:r>
                <a:r>
                  <a:rPr lang="en-US" baseline="30000" dirty="0" smtClean="0">
                    <a:solidFill>
                      <a:srgbClr val="C00000"/>
                    </a:solidFill>
                  </a:rPr>
                  <a:t>0</a:t>
                </a:r>
                <a:r>
                  <a:rPr lang="en-US" dirty="0"/>
                  <a:t>) = </a:t>
                </a:r>
                <a:r>
                  <a:rPr lang="en-US" dirty="0" smtClean="0"/>
                  <a:t>165</a:t>
                </a:r>
                <a:r>
                  <a:rPr lang="en-US" baseline="-25000" dirty="0" smtClean="0"/>
                  <a:t>10</a:t>
                </a:r>
                <a:endParaRPr lang="en-US" baseline="-25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91" t="-1103" b="-4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23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131391" y="4581144"/>
            <a:ext cx="3349060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0" rtlCol="0">
            <a:spAutoFit/>
          </a:bodyPr>
          <a:lstStyle/>
          <a:p>
            <a:r>
              <a:rPr lang="en-US" sz="2400" b="0" dirty="0" smtClean="0">
                <a:latin typeface="Calibri" pitchFamily="34" charset="0"/>
              </a:rPr>
              <a:t>9,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</a:rPr>
              <a:t>A, B, C, D, E, F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1810440" y="2602080"/>
              <a:ext cx="6206040" cy="404676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03960" y="2594880"/>
                <a:ext cx="6219360" cy="405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2177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Instruction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of the following orderings is correct?</a:t>
            </a:r>
          </a:p>
          <a:p>
            <a:pPr lvl="2"/>
            <a:endParaRPr lang="en-US" dirty="0"/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smtClean="0">
                <a:solidFill>
                  <a:srgbClr val="FF9900"/>
                </a:solidFill>
              </a:rPr>
              <a:t>0xC &lt; 0b1010 &lt; 11</a:t>
            </a:r>
            <a:endParaRPr lang="en-US" b="1" baseline="-25000" dirty="0" smtClean="0">
              <a:solidFill>
                <a:srgbClr val="FF990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smtClean="0">
                <a:solidFill>
                  <a:srgbClr val="00B050"/>
                </a:solidFill>
              </a:rPr>
              <a:t>0xC &lt; 11 &lt; 0b1010</a:t>
            </a:r>
            <a:endParaRPr lang="en-US" b="1" baseline="-25000" dirty="0" smtClean="0">
              <a:solidFill>
                <a:srgbClr val="00B05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smtClean="0">
                <a:solidFill>
                  <a:srgbClr val="FF3399"/>
                </a:solidFill>
              </a:rPr>
              <a:t>11 &lt; 0b1010 &lt; 0xC</a:t>
            </a:r>
            <a:endParaRPr lang="en-US" b="1" baseline="-25000" dirty="0" smtClean="0">
              <a:solidFill>
                <a:srgbClr val="FF3399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smtClean="0">
                <a:solidFill>
                  <a:srgbClr val="00B0F0"/>
                </a:solidFill>
              </a:rPr>
              <a:t>0b1010 &lt; 11 &lt; 0xC</a:t>
            </a:r>
            <a:endParaRPr lang="en-US" b="1" baseline="-25000" dirty="0" smtClean="0">
              <a:solidFill>
                <a:srgbClr val="00B0F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smtClean="0">
                <a:solidFill>
                  <a:srgbClr val="996633"/>
                </a:solidFill>
              </a:rPr>
              <a:t>0b1010 &lt; 0xC &lt; 11</a:t>
            </a:r>
            <a:endParaRPr lang="en-US" b="1" baseline="-25000" dirty="0" smtClean="0">
              <a:solidFill>
                <a:srgbClr val="996633"/>
              </a:solidFill>
            </a:endParaRPr>
          </a:p>
          <a:p>
            <a:pPr lvl="2"/>
            <a:endParaRPr lang="en-US" dirty="0"/>
          </a:p>
          <a:p>
            <a:r>
              <a:rPr lang="en-US" dirty="0" smtClean="0"/>
              <a:t>Think on your own for a minute, then discuss with your neighbor(s)</a:t>
            </a:r>
          </a:p>
          <a:p>
            <a:pPr lvl="1"/>
            <a:r>
              <a:rPr lang="en-US" dirty="0" smtClean="0"/>
              <a:t>Vote at </a:t>
            </a:r>
            <a:r>
              <a:rPr lang="en-US" dirty="0" smtClean="0">
                <a:hlinkClick r:id="rId2"/>
              </a:rPr>
              <a:t>http://PollEv.com/justinh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24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799920" y="2786040"/>
              <a:ext cx="8031960" cy="156636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4160" y="2777040"/>
                <a:ext cx="8047440" cy="1584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625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Converting to Base 10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Can convert from any base </a:t>
                </a:r>
                <a:r>
                  <a:rPr lang="en-US" i="1" dirty="0" smtClean="0"/>
                  <a:t>to</a:t>
                </a:r>
                <a:r>
                  <a:rPr lang="en-US" dirty="0" smtClean="0"/>
                  <a:t> base 10</a:t>
                </a:r>
              </a:p>
              <a:p>
                <a:pPr lvl="1"/>
                <a:r>
                  <a:rPr lang="en-US" dirty="0"/>
                  <a:t>0b</a:t>
                </a:r>
                <a:r>
                  <a:rPr lang="en-US" dirty="0">
                    <a:solidFill>
                      <a:srgbClr val="0070C0"/>
                    </a:solidFill>
                  </a:rPr>
                  <a:t>110</a:t>
                </a:r>
                <a:r>
                  <a:rPr lang="en-US" dirty="0"/>
                  <a:t> = </a:t>
                </a:r>
                <a:r>
                  <a:rPr lang="en-US" dirty="0">
                    <a:solidFill>
                      <a:srgbClr val="0070C0"/>
                    </a:solidFill>
                  </a:rPr>
                  <a:t>110</a:t>
                </a:r>
                <a:r>
                  <a:rPr lang="en-US" baseline="-25000" dirty="0"/>
                  <a:t>2</a:t>
                </a:r>
                <a:r>
                  <a:rPr lang="en-US" dirty="0"/>
                  <a:t> = (</a:t>
                </a:r>
                <a:r>
                  <a:rPr lang="en-US" dirty="0">
                    <a:solidFill>
                      <a:srgbClr val="0070C0"/>
                    </a:solidFill>
                  </a:rPr>
                  <a:t>1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2</a:t>
                </a:r>
                <a:r>
                  <a:rPr lang="en-US" baseline="30000" dirty="0">
                    <a:solidFill>
                      <a:srgbClr val="C00000"/>
                    </a:solidFill>
                  </a:rPr>
                  <a:t>2</a:t>
                </a:r>
                <a:r>
                  <a:rPr lang="en-US" dirty="0"/>
                  <a:t>) + (</a:t>
                </a:r>
                <a:r>
                  <a:rPr lang="en-US" dirty="0">
                    <a:solidFill>
                      <a:srgbClr val="0070C0"/>
                    </a:solidFill>
                  </a:rPr>
                  <a:t>1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2</a:t>
                </a:r>
                <a:r>
                  <a:rPr lang="en-US" baseline="30000" dirty="0">
                    <a:solidFill>
                      <a:srgbClr val="C00000"/>
                    </a:solidFill>
                  </a:rPr>
                  <a:t>1</a:t>
                </a:r>
                <a:r>
                  <a:rPr lang="en-US" dirty="0"/>
                  <a:t>) + (</a:t>
                </a:r>
                <a:r>
                  <a:rPr lang="en-US" dirty="0">
                    <a:solidFill>
                      <a:srgbClr val="0070C0"/>
                    </a:solidFill>
                  </a:rPr>
                  <a:t>0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2</a:t>
                </a:r>
                <a:r>
                  <a:rPr lang="en-US" baseline="30000" dirty="0">
                    <a:solidFill>
                      <a:srgbClr val="C00000"/>
                    </a:solidFill>
                  </a:rPr>
                  <a:t>0</a:t>
                </a:r>
                <a:r>
                  <a:rPr lang="en-US" dirty="0"/>
                  <a:t>) = 6</a:t>
                </a:r>
                <a:r>
                  <a:rPr lang="en-US" baseline="-25000" dirty="0"/>
                  <a:t>10</a:t>
                </a:r>
              </a:p>
              <a:p>
                <a:pPr lvl="1"/>
                <a:r>
                  <a:rPr lang="en-US" dirty="0"/>
                  <a:t>0x</a:t>
                </a:r>
                <a:r>
                  <a:rPr lang="en-US" dirty="0">
                    <a:solidFill>
                      <a:srgbClr val="0070C0"/>
                    </a:solidFill>
                  </a:rPr>
                  <a:t>A5</a:t>
                </a:r>
                <a:r>
                  <a:rPr lang="en-US" dirty="0"/>
                  <a:t> = </a:t>
                </a:r>
                <a:r>
                  <a:rPr lang="en-US" dirty="0">
                    <a:solidFill>
                      <a:srgbClr val="0070C0"/>
                    </a:solidFill>
                  </a:rPr>
                  <a:t>A5</a:t>
                </a:r>
                <a:r>
                  <a:rPr lang="en-US" baseline="-25000" dirty="0"/>
                  <a:t>16</a:t>
                </a:r>
                <a:r>
                  <a:rPr lang="en-US" dirty="0"/>
                  <a:t> = (</a:t>
                </a:r>
                <a:r>
                  <a:rPr lang="en-US" dirty="0">
                    <a:solidFill>
                      <a:srgbClr val="0070C0"/>
                    </a:solidFill>
                  </a:rPr>
                  <a:t>10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16</a:t>
                </a:r>
                <a:r>
                  <a:rPr lang="en-US" baseline="30000" dirty="0">
                    <a:solidFill>
                      <a:srgbClr val="C00000"/>
                    </a:solidFill>
                  </a:rPr>
                  <a:t>1</a:t>
                </a:r>
                <a:r>
                  <a:rPr lang="en-US" dirty="0"/>
                  <a:t>) + (</a:t>
                </a:r>
                <a:r>
                  <a:rPr lang="en-US" dirty="0">
                    <a:solidFill>
                      <a:srgbClr val="0070C0"/>
                    </a:solidFill>
                  </a:rPr>
                  <a:t>5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16</a:t>
                </a:r>
                <a:r>
                  <a:rPr lang="en-US" baseline="30000" dirty="0">
                    <a:solidFill>
                      <a:srgbClr val="C00000"/>
                    </a:solidFill>
                  </a:rPr>
                  <a:t>0</a:t>
                </a:r>
                <a:r>
                  <a:rPr lang="en-US" dirty="0"/>
                  <a:t>) = 165</a:t>
                </a:r>
                <a:r>
                  <a:rPr lang="en-US" baseline="-25000" dirty="0"/>
                  <a:t>10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We learned to think in base 10, so this is fairly natural for us</a:t>
                </a:r>
              </a:p>
              <a:p>
                <a:endParaRPr lang="en-US" dirty="0"/>
              </a:p>
              <a:p>
                <a:r>
                  <a:rPr lang="en-US" b="1" dirty="0" smtClean="0"/>
                  <a:t>Challenge:</a:t>
                </a:r>
                <a:r>
                  <a:rPr lang="en-US" dirty="0" smtClean="0"/>
                  <a:t>  Convert into other bases (</a:t>
                </a:r>
                <a:r>
                  <a:rPr lang="en-US" i="1" dirty="0" smtClean="0"/>
                  <a:t>e.g. </a:t>
                </a:r>
                <a:r>
                  <a:rPr lang="en-US" dirty="0" smtClean="0"/>
                  <a:t>2, 16)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91" t="-1103" r="-1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28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Convert 13</a:t>
            </a:r>
            <a:r>
              <a:rPr lang="en-US" baseline="-25000" dirty="0" smtClean="0"/>
              <a:t>10</a:t>
            </a:r>
            <a:r>
              <a:rPr lang="en-US" dirty="0" smtClean="0"/>
              <a:t> into binary</a:t>
            </a:r>
          </a:p>
          <a:p>
            <a:endParaRPr lang="en-US" dirty="0"/>
          </a:p>
          <a:p>
            <a:r>
              <a:rPr lang="en-US" dirty="0" smtClean="0"/>
              <a:t>Hints:</a:t>
            </a:r>
          </a:p>
          <a:p>
            <a:pPr lvl="1"/>
            <a:r>
              <a:rPr lang="en-US" dirty="0" smtClean="0"/>
              <a:t>2</a:t>
            </a:r>
            <a:r>
              <a:rPr lang="en-US" baseline="30000" dirty="0" smtClean="0"/>
              <a:t>3</a:t>
            </a:r>
            <a:r>
              <a:rPr lang="en-US" dirty="0" smtClean="0"/>
              <a:t> = 8</a:t>
            </a:r>
          </a:p>
          <a:p>
            <a:pPr lvl="1"/>
            <a:r>
              <a:rPr lang="en-US" dirty="0" smtClean="0"/>
              <a:t>2</a:t>
            </a:r>
            <a:r>
              <a:rPr lang="en-US" baseline="30000" dirty="0" smtClean="0"/>
              <a:t>2</a:t>
            </a:r>
            <a:r>
              <a:rPr lang="en-US" dirty="0" smtClean="0"/>
              <a:t> = 4</a:t>
            </a:r>
          </a:p>
          <a:p>
            <a:pPr lvl="1"/>
            <a:r>
              <a:rPr lang="en-US" dirty="0" smtClean="0"/>
              <a:t>2</a:t>
            </a:r>
            <a:r>
              <a:rPr lang="en-US" baseline="30000" dirty="0" smtClean="0"/>
              <a:t>1</a:t>
            </a:r>
            <a:r>
              <a:rPr lang="en-US" dirty="0" smtClean="0"/>
              <a:t> = 2</a:t>
            </a:r>
          </a:p>
          <a:p>
            <a:pPr lvl="1"/>
            <a:r>
              <a:rPr lang="en-US" dirty="0" smtClean="0"/>
              <a:t>2</a:t>
            </a:r>
            <a:r>
              <a:rPr lang="en-US" baseline="30000" dirty="0" smtClean="0"/>
              <a:t>0</a:t>
            </a:r>
            <a:r>
              <a:rPr lang="en-US" dirty="0" smtClean="0"/>
              <a:t> = 1</a:t>
            </a:r>
          </a:p>
          <a:p>
            <a:endParaRPr lang="en-US" dirty="0"/>
          </a:p>
          <a:p>
            <a:r>
              <a:rPr lang="en-US" dirty="0" smtClean="0"/>
              <a:t>Discuss </a:t>
            </a:r>
            <a:r>
              <a:rPr lang="en-US" dirty="0"/>
              <a:t>with your neighbor(s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No voting for this question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26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3348360" y="2526840"/>
              <a:ext cx="2872080" cy="68328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40080" y="2521800"/>
                <a:ext cx="2885040" cy="69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8444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Converting from Decimal to Binary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Given a decimal number N:</a:t>
                </a:r>
              </a:p>
              <a:p>
                <a:pPr lvl="1"/>
                <a:r>
                  <a:rPr lang="en-US" dirty="0" smtClean="0"/>
                  <a:t>List increasing powers of 2 from </a:t>
                </a:r>
                <a:r>
                  <a:rPr lang="en-US" i="1" dirty="0" smtClean="0"/>
                  <a:t>right to left</a:t>
                </a:r>
                <a:r>
                  <a:rPr lang="en-US" dirty="0" smtClean="0"/>
                  <a:t> until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dirty="0" smtClean="0"/>
                  <a:t> N</a:t>
                </a:r>
              </a:p>
              <a:p>
                <a:pPr lvl="1"/>
                <a:r>
                  <a:rPr lang="en-US" dirty="0" smtClean="0"/>
                  <a:t>Then from </a:t>
                </a:r>
                <a:r>
                  <a:rPr lang="en-US" i="1" dirty="0" smtClean="0"/>
                  <a:t>left to right</a:t>
                </a:r>
                <a:r>
                  <a:rPr lang="en-US" dirty="0" smtClean="0"/>
                  <a:t>, ask is that (power of 2)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 smtClean="0"/>
                  <a:t> N?</a:t>
                </a:r>
              </a:p>
              <a:p>
                <a:pPr lvl="2"/>
                <a:r>
                  <a:rPr lang="en-US" dirty="0" smtClean="0"/>
                  <a:t>If </a:t>
                </a:r>
                <a:r>
                  <a:rPr lang="en-US" b="1" dirty="0" smtClean="0"/>
                  <a:t>YES</a:t>
                </a:r>
                <a:r>
                  <a:rPr lang="en-US" dirty="0" smtClean="0"/>
                  <a:t>, put a 1 below and subtract that power from N</a:t>
                </a:r>
              </a:p>
              <a:p>
                <a:pPr lvl="2"/>
                <a:r>
                  <a:rPr lang="en-US" dirty="0" smtClean="0"/>
                  <a:t>If </a:t>
                </a:r>
                <a:r>
                  <a:rPr lang="en-US" b="1" dirty="0" smtClean="0"/>
                  <a:t>NO</a:t>
                </a:r>
                <a:r>
                  <a:rPr lang="en-US" dirty="0" smtClean="0"/>
                  <a:t>, put a 0 below and keep going</a:t>
                </a:r>
              </a:p>
              <a:p>
                <a:endParaRPr lang="en-US" dirty="0"/>
              </a:p>
              <a:p>
                <a:r>
                  <a:rPr lang="en-US" u="sng" dirty="0" smtClean="0"/>
                  <a:t>Example</a:t>
                </a:r>
                <a:r>
                  <a:rPr lang="en-US" dirty="0" smtClean="0"/>
                  <a:t>:  13 to binary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27</a:t>
            </a:fld>
            <a:endParaRPr lang="en-US"/>
          </a:p>
        </p:txBody>
      </p:sp>
      <p:graphicFrame>
        <p:nvGraphicFramePr>
          <p:cNvPr id="5" name="Shape 160"/>
          <p:cNvGraphicFramePr/>
          <p:nvPr>
            <p:extLst/>
          </p:nvPr>
        </p:nvGraphicFramePr>
        <p:xfrm>
          <a:off x="4206240" y="4068295"/>
          <a:ext cx="4572000" cy="100579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914400"/>
                <a:gridCol w="914400"/>
                <a:gridCol w="914400"/>
                <a:gridCol w="914400"/>
                <a:gridCol w="914400"/>
              </a:tblGrid>
              <a:tr h="411458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2400" b="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2</a:t>
                      </a:r>
                      <a:r>
                        <a:rPr lang="en" sz="2400" b="0" baseline="3000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4</a:t>
                      </a:r>
                      <a:r>
                        <a:rPr lang="en" sz="2400" b="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=16</a:t>
                      </a:r>
                      <a:endParaRPr lang="en" sz="2400" b="0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68569" marR="68569" marT="68569" marB="68569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2400" b="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2</a:t>
                      </a:r>
                      <a:r>
                        <a:rPr lang="en" sz="2400" b="0" baseline="3000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3</a:t>
                      </a:r>
                      <a:r>
                        <a:rPr lang="en" sz="2400" b="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=8</a:t>
                      </a:r>
                      <a:endParaRPr lang="en" sz="2400" b="0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68569" marR="68569" marT="68569" marB="68569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2400" b="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2</a:t>
                      </a:r>
                      <a:r>
                        <a:rPr lang="en" sz="2400" b="0" baseline="3000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2</a:t>
                      </a:r>
                      <a:r>
                        <a:rPr lang="en" sz="2400" b="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=4</a:t>
                      </a:r>
                      <a:endParaRPr lang="en" sz="2400" b="0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68569" marR="68569" marT="68569" marB="68569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2400" b="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2</a:t>
                      </a:r>
                      <a:r>
                        <a:rPr lang="en" sz="2400" b="0" baseline="3000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1</a:t>
                      </a:r>
                      <a:r>
                        <a:rPr lang="en" sz="2400" b="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=2</a:t>
                      </a:r>
                      <a:endParaRPr lang="en" sz="2400" b="0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68569" marR="68569" marT="68569" marB="68569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2400" b="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2</a:t>
                      </a:r>
                      <a:r>
                        <a:rPr lang="en" sz="2400" b="0" baseline="3000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0</a:t>
                      </a:r>
                      <a:r>
                        <a:rPr lang="en" sz="2400" b="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=1</a:t>
                      </a:r>
                      <a:endParaRPr lang="en" sz="2400" b="0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68569" marR="68569" marT="68569" marB="68569"/>
                </a:tc>
              </a:tr>
              <a:tr h="411458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endParaRPr sz="2400" b="1" dirty="0">
                        <a:solidFill>
                          <a:schemeClr val="accent3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68569" marR="68569" marT="68569" marB="68569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endParaRPr sz="2400" b="1" dirty="0">
                        <a:solidFill>
                          <a:schemeClr val="accent3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68569" marR="68569" marT="68569" marB="68569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endParaRPr sz="2400" b="1" dirty="0">
                        <a:solidFill>
                          <a:schemeClr val="accent3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68569" marR="68569" marT="68569" marB="68569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endParaRPr sz="2400" b="1" dirty="0">
                        <a:solidFill>
                          <a:schemeClr val="accent3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68569" marR="68569" marT="68569" marB="68569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endParaRPr sz="2400" b="1" dirty="0">
                        <a:solidFill>
                          <a:schemeClr val="accent3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68569" marR="68569" marT="68569" marB="68569"/>
                </a:tc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2310840" y="3955680"/>
              <a:ext cx="6021720" cy="155592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01480" y="3945240"/>
                <a:ext cx="6038280" cy="157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7083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Converting from Decimal to Base B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Given a decimal number N:</a:t>
                </a:r>
              </a:p>
              <a:p>
                <a:pPr lvl="1"/>
                <a:r>
                  <a:rPr lang="en-US" dirty="0" smtClean="0"/>
                  <a:t>List increasing powers of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B</a:t>
                </a:r>
                <a:r>
                  <a:rPr lang="en-US" dirty="0" smtClean="0"/>
                  <a:t> from </a:t>
                </a:r>
                <a:r>
                  <a:rPr lang="en-US" i="1" dirty="0" smtClean="0"/>
                  <a:t>right to left</a:t>
                </a:r>
                <a:r>
                  <a:rPr lang="en-US" dirty="0" smtClean="0"/>
                  <a:t> until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dirty="0" smtClean="0"/>
                  <a:t> N</a:t>
                </a:r>
              </a:p>
              <a:p>
                <a:pPr lvl="1"/>
                <a:r>
                  <a:rPr lang="en-US" dirty="0" smtClean="0"/>
                  <a:t>Then from </a:t>
                </a:r>
                <a:r>
                  <a:rPr lang="en-US" i="1" dirty="0" smtClean="0"/>
                  <a:t>left to right</a:t>
                </a:r>
                <a:r>
                  <a:rPr lang="en-US" dirty="0" smtClean="0"/>
                  <a:t>, ask is that (power of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B</a:t>
                </a:r>
                <a:r>
                  <a:rPr lang="en-US" dirty="0" smtClean="0"/>
                  <a:t>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 smtClean="0"/>
                  <a:t> N?</a:t>
                </a:r>
              </a:p>
              <a:p>
                <a:pPr lvl="2"/>
                <a:r>
                  <a:rPr lang="en-US" dirty="0" smtClean="0"/>
                  <a:t>If </a:t>
                </a:r>
                <a:r>
                  <a:rPr lang="en-US" b="1" dirty="0" smtClean="0"/>
                  <a:t>YES</a:t>
                </a:r>
                <a:r>
                  <a:rPr lang="en-US" dirty="0" smtClean="0"/>
                  <a:t>, put 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how many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of that power go into N </a:t>
                </a:r>
                <a:r>
                  <a:rPr lang="en-US" dirty="0" smtClean="0"/>
                  <a:t>and subtract from N</a:t>
                </a:r>
              </a:p>
              <a:p>
                <a:pPr lvl="2"/>
                <a:r>
                  <a:rPr lang="en-US" dirty="0" smtClean="0"/>
                  <a:t>If </a:t>
                </a:r>
                <a:r>
                  <a:rPr lang="en-US" b="1" dirty="0" smtClean="0"/>
                  <a:t>NO</a:t>
                </a:r>
                <a:r>
                  <a:rPr lang="en-US" dirty="0" smtClean="0"/>
                  <a:t>, put a 0 below and keep going</a:t>
                </a:r>
              </a:p>
              <a:p>
                <a:endParaRPr lang="en-US" dirty="0"/>
              </a:p>
              <a:p>
                <a:r>
                  <a:rPr lang="en-US" u="sng" dirty="0" smtClean="0"/>
                  <a:t>Example</a:t>
                </a:r>
                <a:r>
                  <a:rPr lang="en-US" dirty="0" smtClean="0"/>
                  <a:t>:  165 to hex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28</a:t>
            </a:fld>
            <a:endParaRPr lang="en-US"/>
          </a:p>
        </p:txBody>
      </p:sp>
      <p:graphicFrame>
        <p:nvGraphicFramePr>
          <p:cNvPr id="6" name="Shape 160"/>
          <p:cNvGraphicFramePr/>
          <p:nvPr>
            <p:extLst/>
          </p:nvPr>
        </p:nvGraphicFramePr>
        <p:xfrm>
          <a:off x="4389120" y="4068295"/>
          <a:ext cx="3749040" cy="100579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408176"/>
                <a:gridCol w="1170432"/>
                <a:gridCol w="1170432"/>
              </a:tblGrid>
              <a:tr h="411458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2400" b="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16</a:t>
                      </a:r>
                      <a:r>
                        <a:rPr lang="en" sz="2400" b="0" baseline="3000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2</a:t>
                      </a:r>
                      <a:r>
                        <a:rPr lang="en" sz="2400" b="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=256</a:t>
                      </a:r>
                      <a:endParaRPr lang="en" sz="2400" b="0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68569" marR="68569" marT="68569" marB="68569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2400" b="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16</a:t>
                      </a:r>
                      <a:r>
                        <a:rPr lang="en" sz="2400" b="0" baseline="3000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1</a:t>
                      </a:r>
                      <a:r>
                        <a:rPr lang="en" sz="2400" b="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=16</a:t>
                      </a:r>
                      <a:endParaRPr lang="en" sz="2400" b="0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68569" marR="68569" marT="68569" marB="68569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2400" b="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16</a:t>
                      </a:r>
                      <a:r>
                        <a:rPr lang="en" sz="2400" b="0" baseline="3000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0</a:t>
                      </a:r>
                      <a:r>
                        <a:rPr lang="en" sz="2400" b="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=1</a:t>
                      </a:r>
                      <a:endParaRPr lang="en" sz="2400" b="0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68569" marR="68569" marT="68569" marB="68569"/>
                </a:tc>
              </a:tr>
              <a:tr h="411458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endParaRPr sz="2400" b="1" dirty="0">
                        <a:solidFill>
                          <a:schemeClr val="accent3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68569" marR="68569" marT="68569" marB="68569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endParaRPr sz="2400" b="1" dirty="0">
                        <a:solidFill>
                          <a:schemeClr val="accent3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68569" marR="68569" marT="68569" marB="68569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endParaRPr sz="2400" b="1" dirty="0">
                        <a:solidFill>
                          <a:schemeClr val="accent3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68569" marR="68569" marT="68569" marB="68569"/>
                </a:tc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2299320" y="3923280"/>
              <a:ext cx="5373000" cy="126072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91760" y="3915360"/>
                <a:ext cx="5385960" cy="127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1341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Converting Binary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n-US" dirty="0" smtClean="0"/>
                  <a:t> Hexadecimal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248" t="-4000" b="-2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6875" y="1362075"/>
                <a:ext cx="5669280" cy="4972050"/>
              </a:xfrm>
            </p:spPr>
            <p:txBody>
              <a:bodyPr/>
              <a:lstStyle/>
              <a:p>
                <a:r>
                  <a:rPr lang="en-US" dirty="0" smtClean="0"/>
                  <a:t>Hex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 smtClean="0"/>
                  <a:t> Binary</a:t>
                </a:r>
              </a:p>
              <a:p>
                <a:pPr lvl="1"/>
                <a:r>
                  <a:rPr lang="en-US" dirty="0" smtClean="0"/>
                  <a:t>Substitute hex digits, then drop any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leading zeros</a:t>
                </a:r>
              </a:p>
              <a:p>
                <a:pPr lvl="1"/>
                <a:r>
                  <a:rPr lang="en-US" u="sng" dirty="0" smtClean="0"/>
                  <a:t>Example</a:t>
                </a:r>
                <a:r>
                  <a:rPr lang="en-US" dirty="0" smtClean="0"/>
                  <a:t>:  0x2D to binary</a:t>
                </a:r>
              </a:p>
              <a:p>
                <a:pPr lvl="2"/>
                <a:r>
                  <a:rPr lang="en-US" dirty="0" smtClean="0"/>
                  <a:t>0x2 is 0b0010, 0xD is 0b1101</a:t>
                </a:r>
              </a:p>
              <a:p>
                <a:pPr lvl="2"/>
                <a:r>
                  <a:rPr lang="en-US" dirty="0" smtClean="0"/>
                  <a:t>Drop two leading zeros, answer is 0b101101</a:t>
                </a:r>
              </a:p>
              <a:p>
                <a:pPr lvl="2"/>
                <a:endParaRPr lang="en-US" dirty="0" smtClean="0"/>
              </a:p>
              <a:p>
                <a:r>
                  <a:rPr lang="en-US" dirty="0" smtClean="0"/>
                  <a:t>Binary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 smtClean="0"/>
                  <a:t> Hex</a:t>
                </a:r>
              </a:p>
              <a:p>
                <a:pPr lvl="1"/>
                <a:r>
                  <a:rPr lang="en-US" dirty="0" smtClean="0"/>
                  <a:t>Pad with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leading zeros </a:t>
                </a:r>
                <a:r>
                  <a:rPr lang="en-US" dirty="0" smtClean="0"/>
                  <a:t>until multiple of 4, then substitute each group of 4</a:t>
                </a:r>
              </a:p>
              <a:p>
                <a:pPr lvl="1"/>
                <a:r>
                  <a:rPr lang="en-US" u="sng" dirty="0" smtClean="0"/>
                  <a:t>Example</a:t>
                </a:r>
                <a:r>
                  <a:rPr lang="en-US" dirty="0" smtClean="0"/>
                  <a:t>:  0b101101</a:t>
                </a:r>
              </a:p>
              <a:p>
                <a:pPr lvl="2"/>
                <a:r>
                  <a:rPr lang="en-US" dirty="0" smtClean="0"/>
                  <a:t>Pad to 0b 0010 1101</a:t>
                </a:r>
              </a:p>
              <a:p>
                <a:pPr lvl="2"/>
                <a:r>
                  <a:rPr lang="en-US" dirty="0" smtClean="0"/>
                  <a:t>Substitute to get 0x2D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6875" y="1362075"/>
                <a:ext cx="5669280" cy="4972050"/>
              </a:xfrm>
              <a:blipFill rotWithShape="0">
                <a:blip r:embed="rId3"/>
                <a:stretch>
                  <a:fillRect l="-430" t="-1103" r="-2688" b="-9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29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6126480" y="1362456"/>
          <a:ext cx="2743200" cy="5181600"/>
        </p:xfrm>
        <a:graphic>
          <a:graphicData uri="http://schemas.openxmlformats.org/drawingml/2006/table">
            <a:tbl>
              <a:tblPr firstRow="1" bandRow="1"/>
              <a:tblGrid>
                <a:gridCol w="914400"/>
                <a:gridCol w="914400"/>
                <a:gridCol w="914400"/>
              </a:tblGrid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Base 10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Base 2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Base 16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2A85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0000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0001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0010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0011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0100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0101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0110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0111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8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1000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8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9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1001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9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1010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1011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12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1100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13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1101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14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1110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15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1111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2348640" y="1099080"/>
              <a:ext cx="6216480" cy="534024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40720" y="1092600"/>
                <a:ext cx="6229800" cy="5351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1995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Introductions: 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~250 </a:t>
            </a:r>
            <a:r>
              <a:rPr lang="en-US" dirty="0" smtClean="0"/>
              <a:t>students registered, split across two lectures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CSE majors, EE majors, and more</a:t>
            </a:r>
          </a:p>
          <a:p>
            <a:pPr lvl="1"/>
            <a:r>
              <a:rPr lang="en-US" dirty="0"/>
              <a:t>Most of you will find almost everything in the course </a:t>
            </a:r>
            <a:r>
              <a:rPr lang="en-US" dirty="0" smtClean="0"/>
              <a:t>new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Get </a:t>
            </a:r>
            <a:r>
              <a:rPr lang="en-US" dirty="0"/>
              <a:t>to know each </a:t>
            </a:r>
            <a:r>
              <a:rPr lang="en-US" dirty="0" smtClean="0"/>
              <a:t>other </a:t>
            </a:r>
            <a:r>
              <a:rPr lang="en-US" dirty="0"/>
              <a:t>and help each other </a:t>
            </a:r>
            <a:r>
              <a:rPr lang="en-US" dirty="0" smtClean="0"/>
              <a:t>out!</a:t>
            </a:r>
          </a:p>
          <a:p>
            <a:pPr lvl="1"/>
            <a:r>
              <a:rPr lang="en-US" dirty="0" smtClean="0"/>
              <a:t>Learning is much more fun with friends</a:t>
            </a:r>
          </a:p>
          <a:p>
            <a:pPr lvl="1"/>
            <a:r>
              <a:rPr lang="en-US" dirty="0" smtClean="0"/>
              <a:t>Working well with others is a valuable life skill</a:t>
            </a:r>
          </a:p>
          <a:p>
            <a:pPr lvl="1"/>
            <a:r>
              <a:rPr lang="en-US" dirty="0" smtClean="0"/>
              <a:t>Diversity of perspectives expands your horizons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76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Binary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 smtClean="0"/>
                  <a:t> Hex Practice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248" t="-4000" b="-2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5669280" cy="4972050"/>
          </a:xfrm>
        </p:spPr>
        <p:txBody>
          <a:bodyPr/>
          <a:lstStyle/>
          <a:p>
            <a:r>
              <a:rPr lang="en-US" dirty="0" smtClean="0"/>
              <a:t>Convert 0b100110110101101</a:t>
            </a:r>
          </a:p>
          <a:p>
            <a:pPr lvl="1"/>
            <a:r>
              <a:rPr lang="en-US" dirty="0" smtClean="0"/>
              <a:t>How many digits?</a:t>
            </a:r>
          </a:p>
          <a:p>
            <a:pPr lvl="1"/>
            <a:r>
              <a:rPr lang="en-US" dirty="0" smtClean="0"/>
              <a:t>Pad:</a:t>
            </a:r>
          </a:p>
          <a:p>
            <a:pPr lvl="1"/>
            <a:r>
              <a:rPr lang="en-US" dirty="0" smtClean="0"/>
              <a:t>Substitute: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30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6126480" y="1362456"/>
          <a:ext cx="2743200" cy="5181600"/>
        </p:xfrm>
        <a:graphic>
          <a:graphicData uri="http://schemas.openxmlformats.org/drawingml/2006/table">
            <a:tbl>
              <a:tblPr firstRow="1" bandRow="1"/>
              <a:tblGrid>
                <a:gridCol w="914400"/>
                <a:gridCol w="914400"/>
                <a:gridCol w="914400"/>
              </a:tblGrid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Base 10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Base 2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Base 16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2A85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0000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0001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0010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0011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0100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0101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0110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0111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8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1000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8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9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1001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9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1010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1011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12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1100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13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1101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14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1110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15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1111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1970280" y="1979280"/>
              <a:ext cx="2701800" cy="133848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62720" y="1971720"/>
                <a:ext cx="2717280" cy="1352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0048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 Comparison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5669280" cy="4972050"/>
          </a:xfrm>
        </p:spPr>
        <p:txBody>
          <a:bodyPr/>
          <a:lstStyle/>
          <a:p>
            <a:r>
              <a:rPr lang="en-US" dirty="0" smtClean="0"/>
              <a:t>Why does all of this matter?</a:t>
            </a:r>
            <a:endParaRPr lang="en-US" b="1" dirty="0" smtClean="0"/>
          </a:p>
          <a:p>
            <a:pPr lvl="1"/>
            <a:r>
              <a:rPr lang="en-US" i="1" dirty="0" smtClean="0"/>
              <a:t>Humans</a:t>
            </a:r>
            <a:r>
              <a:rPr lang="en-US" dirty="0" smtClean="0"/>
              <a:t> think about numbers in </a:t>
            </a:r>
            <a:r>
              <a:rPr lang="en-US" b="1" dirty="0" smtClean="0"/>
              <a:t>base 10</a:t>
            </a:r>
            <a:r>
              <a:rPr lang="en-US" dirty="0" smtClean="0"/>
              <a:t>, but </a:t>
            </a:r>
            <a:r>
              <a:rPr lang="en-US" i="1" dirty="0" smtClean="0"/>
              <a:t>computers</a:t>
            </a:r>
            <a:r>
              <a:rPr lang="en-US" dirty="0" smtClean="0"/>
              <a:t> “think” about numbers in </a:t>
            </a:r>
            <a:r>
              <a:rPr lang="en-US" b="1" dirty="0" smtClean="0"/>
              <a:t>base 2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Binary encoding </a:t>
            </a:r>
            <a:r>
              <a:rPr lang="en-US" dirty="0" smtClean="0"/>
              <a:t>is what allows computers to do all of the amazing things that they do!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You should have this table memorized by the end of the class</a:t>
            </a:r>
          </a:p>
          <a:p>
            <a:pPr lvl="1"/>
            <a:r>
              <a:rPr lang="en-US" dirty="0" smtClean="0"/>
              <a:t>Might as well start now!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31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6126480" y="1362456"/>
          <a:ext cx="2743200" cy="5181600"/>
        </p:xfrm>
        <a:graphic>
          <a:graphicData uri="http://schemas.openxmlformats.org/drawingml/2006/table">
            <a:tbl>
              <a:tblPr firstRow="1" bandRow="1"/>
              <a:tblGrid>
                <a:gridCol w="914400"/>
                <a:gridCol w="914400"/>
                <a:gridCol w="914400"/>
              </a:tblGrid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Base 10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Base 2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Base 16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2A85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0000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0001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0010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0011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0100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0101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0110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0111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8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1000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8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9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1001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9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1010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1011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12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1100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13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1101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14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1110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15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1111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5714280" y="274320"/>
              <a:ext cx="3383280" cy="650772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07440" y="266760"/>
                <a:ext cx="3398400" cy="652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9212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Numerical Encoding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 smtClean="0">
                    <a:solidFill>
                      <a:srgbClr val="FF0000"/>
                    </a:solidFill>
                  </a:rPr>
                  <a:t>AMAZING FACT:  You can represent </a:t>
                </a:r>
                <a:r>
                  <a:rPr lang="en-US" b="1" i="1" dirty="0" smtClean="0">
                    <a:solidFill>
                      <a:srgbClr val="FF0000"/>
                    </a:solidFill>
                  </a:rPr>
                  <a:t>anything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 countable using numbers!</a:t>
                </a:r>
              </a:p>
              <a:p>
                <a:pPr lvl="1"/>
                <a:r>
                  <a:rPr lang="en-US" dirty="0" smtClean="0"/>
                  <a:t>Need to agree on an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encoding</a:t>
                </a:r>
              </a:p>
              <a:p>
                <a:pPr lvl="1"/>
                <a:r>
                  <a:rPr lang="en-US" dirty="0" smtClean="0"/>
                  <a:t>Kind of like learning a new language</a:t>
                </a:r>
              </a:p>
              <a:p>
                <a:pPr lvl="1"/>
                <a:endParaRPr lang="en-US" dirty="0" smtClean="0"/>
              </a:p>
              <a:p>
                <a:r>
                  <a:rPr lang="en-US" u="sng" dirty="0" smtClean="0"/>
                  <a:t>Examples</a:t>
                </a:r>
                <a:r>
                  <a:rPr lang="en-US" dirty="0" smtClean="0"/>
                  <a:t>:</a:t>
                </a:r>
                <a:endParaRPr lang="en-US" dirty="0"/>
              </a:p>
              <a:p>
                <a:pPr marL="644652" lvl="1"/>
                <a:r>
                  <a:rPr lang="en-US" dirty="0" smtClean="0"/>
                  <a:t>Decimal Integers:  </a:t>
                </a:r>
                <a:r>
                  <a:rPr lang="en-US" dirty="0"/>
                  <a:t>0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0b0, 1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0b1, 2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0b10, etc.</a:t>
                </a:r>
              </a:p>
              <a:p>
                <a:pPr marL="644652" lvl="1"/>
                <a:r>
                  <a:rPr lang="en-US" dirty="0"/>
                  <a:t>English Letters:  </a:t>
                </a:r>
                <a:r>
                  <a:rPr lang="en-US" dirty="0" smtClean="0"/>
                  <a:t>CSE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 smtClean="0"/>
                  <a:t>0x435345, </a:t>
                </a:r>
                <a:r>
                  <a:rPr lang="en-US" dirty="0"/>
                  <a:t>yay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0x796179</a:t>
                </a:r>
              </a:p>
              <a:p>
                <a:pPr marL="644652" lvl="1"/>
                <a:r>
                  <a:rPr lang="en-US" dirty="0"/>
                  <a:t>Emoticons:  😃 0x0, 😞 0x1, 😎 0x2, 😇 0x3, 😈 0x4, 🙋 0x5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32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3171600" y="4915080"/>
              <a:ext cx="1278720" cy="3348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64400" y="4908960"/>
                <a:ext cx="1292040" cy="4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10169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Encoding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With N binary digits, how many “things” can you represent?</a:t>
                </a:r>
              </a:p>
              <a:p>
                <a:pPr lvl="1"/>
                <a:r>
                  <a:rPr lang="en-US" dirty="0" smtClean="0"/>
                  <a:t>Need N binary digits to represent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things, where 2</a:t>
                </a:r>
                <a:r>
                  <a:rPr lang="en-US" baseline="30000" dirty="0" smtClean="0"/>
                  <a:t>N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u="sng" dirty="0" smtClean="0"/>
                  <a:t>Example</a:t>
                </a:r>
                <a:r>
                  <a:rPr lang="en-US" dirty="0" smtClean="0"/>
                  <a:t>:  5 binary digits for alphabet because 2</a:t>
                </a:r>
                <a:r>
                  <a:rPr lang="en-US" baseline="30000" dirty="0" smtClean="0"/>
                  <a:t>5</a:t>
                </a:r>
                <a:r>
                  <a:rPr lang="en-US" dirty="0" smtClean="0"/>
                  <a:t> = 32 &gt; 26</a:t>
                </a:r>
              </a:p>
              <a:p>
                <a:endParaRPr lang="en-US" dirty="0"/>
              </a:p>
              <a:p>
                <a:r>
                  <a:rPr lang="en-US" dirty="0" smtClean="0"/>
                  <a:t>A binary digit is known as a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bit</a:t>
                </a:r>
              </a:p>
              <a:p>
                <a:r>
                  <a:rPr lang="en-US" dirty="0" smtClean="0"/>
                  <a:t>A group of 4 bits (1 hex digit) is called a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nibble</a:t>
                </a:r>
              </a:p>
              <a:p>
                <a:r>
                  <a:rPr lang="en-US" dirty="0" smtClean="0"/>
                  <a:t>A group of 8 bits (2 hex digits) is called a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byte</a:t>
                </a:r>
              </a:p>
              <a:p>
                <a:pPr lvl="1"/>
                <a:r>
                  <a:rPr lang="en-US" dirty="0" smtClean="0"/>
                  <a:t>1 bit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 smtClean="0"/>
                  <a:t> 2 things, 1 nibble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 smtClean="0"/>
                  <a:t> 16 things, 1 byte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 smtClean="0"/>
                  <a:t> 256 things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33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2570400" y="412560"/>
              <a:ext cx="4619880" cy="181584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65000" y="407160"/>
                <a:ext cx="4634640" cy="182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4626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6F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So What’s It Mean?</a:t>
            </a:r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Clr>
                    <a:schemeClr val="bg1"/>
                  </a:buClr>
                </a:pPr>
                <a:r>
                  <a:rPr lang="en-US" i="1" dirty="0" smtClean="0">
                    <a:solidFill>
                      <a:schemeClr val="bg1"/>
                    </a:solidFill>
                  </a:rPr>
                  <a:t>A sequence of bits can have many meanings!</a:t>
                </a:r>
              </a:p>
              <a:p>
                <a:pPr lvl="2"/>
                <a:endParaRPr lang="en-US" dirty="0" smtClean="0">
                  <a:solidFill>
                    <a:schemeClr val="bg1"/>
                  </a:solidFill>
                </a:endParaRPr>
              </a:p>
              <a:p>
                <a:pPr>
                  <a:buClr>
                    <a:schemeClr val="bg1"/>
                  </a:buClr>
                </a:pPr>
                <a:r>
                  <a:rPr lang="en-US" dirty="0" smtClean="0">
                    <a:solidFill>
                      <a:schemeClr val="bg1"/>
                    </a:solidFill>
                  </a:rPr>
                  <a:t>Consider the hex sequence 0x4E6F21</a:t>
                </a:r>
              </a:p>
              <a:p>
                <a:pPr lvl="1">
                  <a:buClr>
                    <a:schemeClr val="bg1"/>
                  </a:buClr>
                </a:pPr>
                <a:r>
                  <a:rPr lang="en-US" dirty="0" smtClean="0">
                    <a:solidFill>
                      <a:schemeClr val="bg1"/>
                    </a:solidFill>
                  </a:rPr>
                  <a:t>Common interpretations include:</a:t>
                </a:r>
              </a:p>
              <a:p>
                <a:pPr lvl="2">
                  <a:buClr>
                    <a:schemeClr val="bg1"/>
                  </a:buClr>
                </a:pPr>
                <a:r>
                  <a:rPr lang="en-US" dirty="0" smtClean="0">
                    <a:solidFill>
                      <a:schemeClr val="bg1"/>
                    </a:solidFill>
                  </a:rPr>
                  <a:t>The decimal number 5140257</a:t>
                </a:r>
              </a:p>
              <a:p>
                <a:pPr lvl="2">
                  <a:buClr>
                    <a:schemeClr val="bg1"/>
                  </a:buClr>
                </a:pPr>
                <a:r>
                  <a:rPr lang="en-US" dirty="0" smtClean="0">
                    <a:solidFill>
                      <a:schemeClr val="bg1"/>
                    </a:solidFill>
                  </a:rPr>
                  <a:t>The characters “No!”</a:t>
                </a:r>
              </a:p>
              <a:p>
                <a:pPr lvl="2">
                  <a:buClr>
                    <a:schemeClr val="bg1"/>
                  </a:buClr>
                </a:pPr>
                <a:r>
                  <a:rPr lang="en-US" dirty="0" smtClean="0">
                    <a:solidFill>
                      <a:schemeClr val="bg1"/>
                    </a:solidFill>
                  </a:rPr>
                  <a:t>The background color of this slide</a:t>
                </a:r>
              </a:p>
              <a:p>
                <a:pPr lvl="2">
                  <a:buClr>
                    <a:schemeClr val="bg1"/>
                  </a:buClr>
                </a:pPr>
                <a:r>
                  <a:rPr lang="en-US" dirty="0" smtClean="0">
                    <a:solidFill>
                      <a:schemeClr val="bg1"/>
                    </a:solidFill>
                  </a:rPr>
                  <a:t>The real number 7.203034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 smtClean="0">
                    <a:solidFill>
                      <a:schemeClr val="bg1"/>
                    </a:solidFill>
                  </a:rPr>
                  <a:t> 10</a:t>
                </a:r>
                <a:r>
                  <a:rPr lang="en-US" baseline="30000" dirty="0" smtClean="0">
                    <a:solidFill>
                      <a:schemeClr val="bg1"/>
                    </a:solidFill>
                  </a:rPr>
                  <a:t>-39</a:t>
                </a:r>
              </a:p>
              <a:p>
                <a:pPr lvl="1"/>
                <a:endParaRPr lang="en-US" dirty="0" smtClean="0"/>
              </a:p>
              <a:p>
                <a:pPr>
                  <a:buClr>
                    <a:schemeClr val="bg1"/>
                  </a:buClr>
                </a:pPr>
                <a:r>
                  <a:rPr lang="en-US" dirty="0" smtClean="0">
                    <a:solidFill>
                      <a:schemeClr val="bg1"/>
                    </a:solidFill>
                  </a:rPr>
                  <a:t>It is up to the program/programmer to decide how to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interpret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 the sequence of bits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91" t="-1103" r="-10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34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4689720" y="2241360"/>
              <a:ext cx="1719360" cy="55656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80720" y="2232000"/>
                <a:ext cx="1739520" cy="575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6392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Encoding – Colors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6875" y="1362075"/>
                <a:ext cx="8366125" cy="2743200"/>
              </a:xfrm>
            </p:spPr>
            <p:txBody>
              <a:bodyPr/>
              <a:lstStyle/>
              <a:p>
                <a:r>
                  <a:rPr lang="en-US" dirty="0" smtClean="0"/>
                  <a:t>RGB – Red, Green, Blue</a:t>
                </a:r>
              </a:p>
              <a:p>
                <a:pPr lvl="1"/>
                <a:r>
                  <a:rPr lang="en-US" dirty="0" smtClean="0"/>
                  <a:t>Additive color model (light):  byte (8 bits) for each color</a:t>
                </a:r>
              </a:p>
              <a:p>
                <a:pPr lvl="1"/>
                <a:r>
                  <a:rPr lang="en-US" dirty="0" smtClean="0"/>
                  <a:t>Commonly seen in hex (in HTML, photo editing, etc.)</a:t>
                </a:r>
              </a:p>
              <a:p>
                <a:pPr lvl="1"/>
                <a:r>
                  <a:rPr lang="en-US" u="sng" dirty="0" smtClean="0"/>
                  <a:t>Examples</a:t>
                </a:r>
                <a:r>
                  <a:rPr lang="en-US" dirty="0" smtClean="0"/>
                  <a:t>:  </a:t>
                </a:r>
                <a:r>
                  <a:rPr lang="en-US" b="1" dirty="0">
                    <a:solidFill>
                      <a:srgbClr val="0000FF"/>
                    </a:solidFill>
                  </a:rPr>
                  <a:t>Blue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0x</a:t>
                </a:r>
                <a:r>
                  <a:rPr lang="en-US" dirty="0">
                    <a:solidFill>
                      <a:srgbClr val="FF0000"/>
                    </a:solidFill>
                  </a:rPr>
                  <a:t>00</a:t>
                </a:r>
                <a:r>
                  <a:rPr lang="en-US" dirty="0">
                    <a:solidFill>
                      <a:srgbClr val="00FF00"/>
                    </a:solidFill>
                  </a:rPr>
                  <a:t>00</a:t>
                </a:r>
                <a:r>
                  <a:rPr lang="en-US" dirty="0">
                    <a:solidFill>
                      <a:srgbClr val="0000FF"/>
                    </a:solidFill>
                  </a:rPr>
                  <a:t>FF</a:t>
                </a:r>
                <a:r>
                  <a:rPr lang="en-US" dirty="0"/>
                  <a:t>, </a:t>
                </a:r>
                <a:r>
                  <a:rPr lang="en-US" b="1" dirty="0">
                    <a:solidFill>
                      <a:srgbClr val="FFD700"/>
                    </a:solidFill>
                  </a:rPr>
                  <a:t>Gold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0x</a:t>
                </a:r>
                <a:r>
                  <a:rPr lang="en-US" dirty="0">
                    <a:solidFill>
                      <a:srgbClr val="FF0000"/>
                    </a:solidFill>
                  </a:rPr>
                  <a:t>FF</a:t>
                </a:r>
                <a:r>
                  <a:rPr lang="en-US" dirty="0">
                    <a:solidFill>
                      <a:srgbClr val="00FF00"/>
                    </a:solidFill>
                  </a:rPr>
                  <a:t>D7</a:t>
                </a:r>
                <a:r>
                  <a:rPr lang="en-US" dirty="0">
                    <a:solidFill>
                      <a:srgbClr val="0000FF"/>
                    </a:solidFill>
                  </a:rPr>
                  <a:t>00</a:t>
                </a:r>
                <a:r>
                  <a:rPr lang="en-US" dirty="0"/>
                  <a:t>, </a:t>
                </a:r>
                <a:r>
                  <a:rPr lang="en-US" b="1" dirty="0">
                    <a:solidFill>
                      <a:schemeClr val="bg1"/>
                    </a:solidFill>
                    <a:effectLst>
                      <a:glow rad="63500">
                        <a:schemeClr val="tx1"/>
                      </a:glow>
                    </a:effectLst>
                  </a:rPr>
                  <a:t>White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0x</a:t>
                </a:r>
                <a:r>
                  <a:rPr lang="en-US" dirty="0">
                    <a:solidFill>
                      <a:srgbClr val="FF0000"/>
                    </a:solidFill>
                  </a:rPr>
                  <a:t>FF</a:t>
                </a:r>
                <a:r>
                  <a:rPr lang="en-US" dirty="0">
                    <a:solidFill>
                      <a:srgbClr val="00FF00"/>
                    </a:solidFill>
                  </a:rPr>
                  <a:t>FF</a:t>
                </a:r>
                <a:r>
                  <a:rPr lang="en-US" dirty="0">
                    <a:solidFill>
                      <a:srgbClr val="0000FF"/>
                    </a:solidFill>
                  </a:rPr>
                  <a:t>FF</a:t>
                </a:r>
                <a:r>
                  <a:rPr lang="en-US" dirty="0"/>
                  <a:t>, </a:t>
                </a:r>
                <a:r>
                  <a:rPr lang="en-US" b="1" dirty="0">
                    <a:solidFill>
                      <a:srgbClr val="FF1493"/>
                    </a:solidFill>
                  </a:rPr>
                  <a:t>Deep Pink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0x</a:t>
                </a:r>
                <a:r>
                  <a:rPr lang="en-US" dirty="0">
                    <a:solidFill>
                      <a:srgbClr val="FF0000"/>
                    </a:solidFill>
                  </a:rPr>
                  <a:t>FF</a:t>
                </a:r>
                <a:r>
                  <a:rPr lang="en-US" dirty="0">
                    <a:solidFill>
                      <a:srgbClr val="00FF00"/>
                    </a:solidFill>
                  </a:rPr>
                  <a:t>14</a:t>
                </a:r>
                <a:r>
                  <a:rPr lang="en-US" dirty="0">
                    <a:solidFill>
                      <a:srgbClr val="0000FF"/>
                    </a:solidFill>
                  </a:rPr>
                  <a:t>93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6875" y="1362075"/>
                <a:ext cx="8366125" cy="2743200"/>
              </a:xfrm>
              <a:blipFill rotWithShape="0">
                <a:blip r:embed="rId2"/>
                <a:stretch>
                  <a:fillRect l="-291" t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35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18" y="4932997"/>
            <a:ext cx="2743200" cy="7315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181" y="3749040"/>
            <a:ext cx="2381219" cy="2743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206" y="3977640"/>
            <a:ext cx="2529461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63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Encoding – Characters/Text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ASCII Encoding (</a:t>
            </a:r>
            <a:r>
              <a:rPr lang="en-US" dirty="0" smtClean="0">
                <a:hlinkClick r:id="rId2"/>
              </a:rPr>
              <a:t>www.asciitable.com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American Standard Code for Information Interchange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36</a:t>
            </a:fld>
            <a:endParaRPr lang="en-US"/>
          </a:p>
        </p:txBody>
      </p:sp>
      <p:pic>
        <p:nvPicPr>
          <p:cNvPr id="5" name="Picture 2" descr="Ascii Ta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568" y="2286000"/>
            <a:ext cx="6698737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85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8912"/>
            <a:ext cx="8405982" cy="762000"/>
          </a:xfrm>
          <a:noFill/>
        </p:spPr>
        <p:txBody>
          <a:bodyPr/>
          <a:lstStyle/>
          <a:p>
            <a:r>
              <a:rPr lang="en-US" dirty="0" smtClean="0"/>
              <a:t>Binary Encoding – Files and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the lowest level, all digital data is stored as bits!</a:t>
            </a:r>
          </a:p>
          <a:p>
            <a:endParaRPr lang="en-US" dirty="0"/>
          </a:p>
          <a:p>
            <a:r>
              <a:rPr lang="en-US" dirty="0" smtClean="0"/>
              <a:t>Layers of abstraction keep everything comprehensible</a:t>
            </a:r>
          </a:p>
          <a:p>
            <a:pPr lvl="1"/>
            <a:r>
              <a:rPr lang="en-US" dirty="0" smtClean="0"/>
              <a:t>Data/files are groups of bits interpreted by program</a:t>
            </a:r>
          </a:p>
          <a:p>
            <a:pPr lvl="1"/>
            <a:r>
              <a:rPr lang="en-US" dirty="0" smtClean="0"/>
              <a:t>Program is actually groups of bits being interpreted by your CPU</a:t>
            </a:r>
          </a:p>
          <a:p>
            <a:pPr lvl="1"/>
            <a:endParaRPr lang="en-US" dirty="0"/>
          </a:p>
          <a:p>
            <a:r>
              <a:rPr lang="en-US" dirty="0" smtClean="0"/>
              <a:t>Computer Memory Demo (if time)</a:t>
            </a:r>
          </a:p>
          <a:p>
            <a:pPr lvl="1"/>
            <a:r>
              <a:rPr lang="en-US" dirty="0" smtClean="0"/>
              <a:t>From vim: 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%!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xxd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From </a:t>
            </a:r>
            <a:r>
              <a:rPr lang="en-US" dirty="0" err="1"/>
              <a:t>emacs</a:t>
            </a:r>
            <a:r>
              <a:rPr lang="en-US" dirty="0"/>
              <a:t>: 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M-x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hexl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-mode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05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Humans think about numbers in decimal; computers think about numbers in binary</a:t>
            </a:r>
          </a:p>
          <a:p>
            <a:pPr lvl="1"/>
            <a:r>
              <a:rPr lang="en-US" dirty="0" smtClean="0"/>
              <a:t>Base conversion to go between them</a:t>
            </a:r>
          </a:p>
          <a:p>
            <a:pPr lvl="1"/>
            <a:r>
              <a:rPr lang="en-US" dirty="0" smtClean="0"/>
              <a:t>Hexadecimal is more human-readable than binary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All information on a computer is binary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Binary encoding can represent </a:t>
            </a:r>
            <a:r>
              <a:rPr lang="en-US" i="1" dirty="0" smtClean="0"/>
              <a:t>anything</a:t>
            </a:r>
            <a:r>
              <a:rPr lang="en-US" dirty="0" smtClean="0"/>
              <a:t>!</a:t>
            </a:r>
          </a:p>
          <a:p>
            <a:pPr lvl="1"/>
            <a:r>
              <a:rPr lang="en-US" dirty="0" smtClean="0"/>
              <a:t>Computer/program needs to know how to interpret the bits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38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762000" y="1280160"/>
            <a:ext cx="7911265" cy="2928100"/>
            <a:chOff x="334317" y="3021106"/>
            <a:chExt cx="8725660" cy="3229522"/>
          </a:xfrm>
        </p:grpSpPr>
        <p:sp>
          <p:nvSpPr>
            <p:cNvPr id="5" name="Text Box 5"/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471477" y="3021106"/>
              <a:ext cx="3307422" cy="30175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54702" rIns="90000" bIns="45000"/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9pPr>
            </a:lstStyle>
            <a:p>
              <a:r>
                <a:rPr lang="en-US" sz="1050" b="0" dirty="0">
                  <a:latin typeface="Helvetica Neue Light" charset="0"/>
                </a:rPr>
                <a:t>1000001101111100001001000001110000000000</a:t>
              </a:r>
            </a:p>
            <a:p>
              <a:r>
                <a:rPr lang="en-US" sz="1050" b="0" dirty="0">
                  <a:latin typeface="Helvetica Neue Light" charset="0"/>
                </a:rPr>
                <a:t>0111010000011000</a:t>
              </a:r>
            </a:p>
            <a:p>
              <a:r>
                <a:rPr lang="en-US" sz="1050" b="0" dirty="0">
                  <a:latin typeface="Helvetica Neue Light" charset="0"/>
                </a:rPr>
                <a:t>10001011010001000010010000010100</a:t>
              </a:r>
            </a:p>
            <a:p>
              <a:r>
                <a:rPr lang="en-US" sz="1050" b="0" dirty="0">
                  <a:latin typeface="Helvetica Neue Light" charset="0"/>
                </a:rPr>
                <a:t>10001011010001100010010100010100</a:t>
              </a:r>
            </a:p>
            <a:p>
              <a:r>
                <a:rPr lang="en-US" sz="1050" b="0" dirty="0">
                  <a:latin typeface="Helvetica Neue Light" charset="0"/>
                </a:rPr>
                <a:t>100011010000010000000010</a:t>
              </a:r>
            </a:p>
            <a:p>
              <a:r>
                <a:rPr lang="en-US" sz="1050" b="0" dirty="0">
                  <a:latin typeface="Helvetica Neue Light" charset="0"/>
                </a:rPr>
                <a:t>1000100111000010</a:t>
              </a:r>
            </a:p>
            <a:p>
              <a:r>
                <a:rPr lang="en-US" sz="1050" b="0" dirty="0">
                  <a:latin typeface="Helvetica Neue Light" charset="0"/>
                </a:rPr>
                <a:t>110000011111101000011111</a:t>
              </a:r>
            </a:p>
            <a:p>
              <a:r>
                <a:rPr lang="en-US" sz="1050" b="0" dirty="0">
                  <a:latin typeface="Helvetica Neue Light" charset="0"/>
                </a:rPr>
                <a:t>11110111011111000010010000011100</a:t>
              </a:r>
            </a:p>
            <a:p>
              <a:r>
                <a:rPr lang="en-US" sz="1050" b="0" dirty="0" smtClean="0">
                  <a:latin typeface="Helvetica Neue Light" charset="0"/>
                </a:rPr>
                <a:t>10001001010001000010010000011000</a:t>
              </a:r>
            </a:p>
            <a:p>
              <a:endParaRPr lang="en-US" sz="1050" b="0" dirty="0">
                <a:latin typeface="Helvetica Neue Light" charset="0"/>
              </a:endParaRPr>
            </a:p>
            <a:p>
              <a:r>
                <a:rPr lang="en-US" sz="1050" b="0" dirty="0">
                  <a:latin typeface="Helvetica Neue Light" charset="0"/>
                </a:rPr>
                <a:t>1000001101111100001001000001110000000000</a:t>
              </a:r>
            </a:p>
            <a:p>
              <a:r>
                <a:rPr lang="en-US" sz="1050" b="0" dirty="0">
                  <a:latin typeface="Helvetica Neue Light" charset="0"/>
                </a:rPr>
                <a:t>0111010000011000</a:t>
              </a:r>
            </a:p>
            <a:p>
              <a:r>
                <a:rPr lang="en-US" sz="1050" b="0" dirty="0">
                  <a:latin typeface="Helvetica Neue Light" charset="0"/>
                </a:rPr>
                <a:t>10001011010001000010010000010100</a:t>
              </a:r>
            </a:p>
            <a:p>
              <a:r>
                <a:rPr lang="en-US" sz="1050" b="0" dirty="0">
                  <a:latin typeface="Helvetica Neue Light" charset="0"/>
                </a:rPr>
                <a:t>10001011010001100010010100010100</a:t>
              </a:r>
            </a:p>
            <a:p>
              <a:r>
                <a:rPr lang="en-US" sz="1050" b="0" dirty="0">
                  <a:latin typeface="Helvetica Neue Light" charset="0"/>
                </a:rPr>
                <a:t>100011010000010000000010</a:t>
              </a:r>
            </a:p>
            <a:p>
              <a:r>
                <a:rPr lang="en-US" sz="1050" b="0" dirty="0">
                  <a:latin typeface="Helvetica Neue Light" charset="0"/>
                </a:rPr>
                <a:t>1000100111000010</a:t>
              </a:r>
            </a:p>
            <a:p>
              <a:r>
                <a:rPr lang="en-US" sz="1050" b="0" dirty="0">
                  <a:latin typeface="Helvetica Neue Light" charset="0"/>
                </a:rPr>
                <a:t>110000011111101000011111</a:t>
              </a:r>
            </a:p>
            <a:p>
              <a:r>
                <a:rPr lang="en-US" sz="1050" b="0" dirty="0" smtClean="0">
                  <a:latin typeface="Helvetica Neue Light" charset="0"/>
                </a:rPr>
                <a:t>11110111011111000010010000011100</a:t>
              </a:r>
              <a:endParaRPr lang="en-US" sz="1050" b="0" dirty="0">
                <a:latin typeface="Helvetica Neue Light" charset="0"/>
              </a:endParaRPr>
            </a:p>
          </p:txBody>
        </p:sp>
        <p:sp>
          <p:nvSpPr>
            <p:cNvPr id="6" name="Left-Right Arrow 5"/>
            <p:cNvSpPr/>
            <p:nvPr/>
          </p:nvSpPr>
          <p:spPr bwMode="auto">
            <a:xfrm>
              <a:off x="3649184" y="4283996"/>
              <a:ext cx="1942933" cy="762000"/>
            </a:xfrm>
            <a:prstGeom prst="leftRightArrow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63"/>
            <a:stretch/>
          </p:blipFill>
          <p:spPr>
            <a:xfrm>
              <a:off x="5847611" y="3023334"/>
              <a:ext cx="3212366" cy="322729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4317" y="3581400"/>
              <a:ext cx="3314867" cy="2210991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9103844">
              <a:off x="3376714" y="4435275"/>
              <a:ext cx="24232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 pitchFamily="34" charset="0"/>
                </a:rPr>
                <a:t>HW/SW Interface</a:t>
              </a: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4044" y="3832796"/>
              <a:ext cx="3291840" cy="1642622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 to CSE351!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Our goal is to teach you </a:t>
            </a:r>
            <a:r>
              <a:rPr lang="en-US" dirty="0"/>
              <a:t>the key abstractions “under the hood</a:t>
            </a:r>
            <a:r>
              <a:rPr lang="en-US" dirty="0" smtClean="0"/>
              <a:t>”</a:t>
            </a:r>
            <a:endParaRPr lang="en-US" sz="1000" dirty="0"/>
          </a:p>
          <a:p>
            <a:pPr lvl="1"/>
            <a:r>
              <a:rPr lang="en-US" dirty="0" smtClean="0"/>
              <a:t>How does your source code become something that your computer understands?</a:t>
            </a:r>
          </a:p>
          <a:p>
            <a:pPr lvl="1"/>
            <a:r>
              <a:rPr lang="en-US" dirty="0" smtClean="0"/>
              <a:t>What happens as your computer is executing one or more processes?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59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762000" y="1280160"/>
            <a:ext cx="7911265" cy="2928100"/>
            <a:chOff x="334317" y="3021106"/>
            <a:chExt cx="8725660" cy="3229522"/>
          </a:xfrm>
        </p:grpSpPr>
        <p:sp>
          <p:nvSpPr>
            <p:cNvPr id="5" name="Text Box 5"/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471477" y="3021106"/>
              <a:ext cx="3307422" cy="30175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54702" rIns="90000" bIns="45000"/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9pPr>
            </a:lstStyle>
            <a:p>
              <a:r>
                <a:rPr lang="en-US" sz="1050" b="0" dirty="0">
                  <a:latin typeface="Helvetica Neue Light" charset="0"/>
                </a:rPr>
                <a:t>1000001101111100001001000001110000000000</a:t>
              </a:r>
            </a:p>
            <a:p>
              <a:r>
                <a:rPr lang="en-US" sz="1050" b="0" dirty="0">
                  <a:latin typeface="Helvetica Neue Light" charset="0"/>
                </a:rPr>
                <a:t>0111010000011000</a:t>
              </a:r>
            </a:p>
            <a:p>
              <a:r>
                <a:rPr lang="en-US" sz="1050" b="0" dirty="0">
                  <a:latin typeface="Helvetica Neue Light" charset="0"/>
                </a:rPr>
                <a:t>10001011010001000010010000010100</a:t>
              </a:r>
            </a:p>
            <a:p>
              <a:r>
                <a:rPr lang="en-US" sz="1050" b="0" dirty="0">
                  <a:latin typeface="Helvetica Neue Light" charset="0"/>
                </a:rPr>
                <a:t>10001011010001100010010100010100</a:t>
              </a:r>
            </a:p>
            <a:p>
              <a:r>
                <a:rPr lang="en-US" sz="1050" b="0" dirty="0">
                  <a:latin typeface="Helvetica Neue Light" charset="0"/>
                </a:rPr>
                <a:t>100011010000010000000010</a:t>
              </a:r>
            </a:p>
            <a:p>
              <a:r>
                <a:rPr lang="en-US" sz="1050" b="0" dirty="0">
                  <a:latin typeface="Helvetica Neue Light" charset="0"/>
                </a:rPr>
                <a:t>1000100111000010</a:t>
              </a:r>
            </a:p>
            <a:p>
              <a:r>
                <a:rPr lang="en-US" sz="1050" b="0" dirty="0">
                  <a:latin typeface="Helvetica Neue Light" charset="0"/>
                </a:rPr>
                <a:t>110000011111101000011111</a:t>
              </a:r>
            </a:p>
            <a:p>
              <a:r>
                <a:rPr lang="en-US" sz="1050" b="0" dirty="0">
                  <a:latin typeface="Helvetica Neue Light" charset="0"/>
                </a:rPr>
                <a:t>11110111011111000010010000011100</a:t>
              </a:r>
            </a:p>
            <a:p>
              <a:r>
                <a:rPr lang="en-US" sz="1050" b="0" dirty="0" smtClean="0">
                  <a:latin typeface="Helvetica Neue Light" charset="0"/>
                </a:rPr>
                <a:t>10001001010001000010010000011000</a:t>
              </a:r>
            </a:p>
            <a:p>
              <a:endParaRPr lang="en-US" sz="1050" b="0" dirty="0">
                <a:latin typeface="Helvetica Neue Light" charset="0"/>
              </a:endParaRPr>
            </a:p>
            <a:p>
              <a:r>
                <a:rPr lang="en-US" sz="1050" b="0" dirty="0">
                  <a:latin typeface="Helvetica Neue Light" charset="0"/>
                </a:rPr>
                <a:t>1000001101111100001001000001110000000000</a:t>
              </a:r>
            </a:p>
            <a:p>
              <a:r>
                <a:rPr lang="en-US" sz="1050" b="0" dirty="0">
                  <a:latin typeface="Helvetica Neue Light" charset="0"/>
                </a:rPr>
                <a:t>0111010000011000</a:t>
              </a:r>
            </a:p>
            <a:p>
              <a:r>
                <a:rPr lang="en-US" sz="1050" b="0" dirty="0">
                  <a:latin typeface="Helvetica Neue Light" charset="0"/>
                </a:rPr>
                <a:t>10001011010001000010010000010100</a:t>
              </a:r>
            </a:p>
            <a:p>
              <a:r>
                <a:rPr lang="en-US" sz="1050" b="0" dirty="0">
                  <a:latin typeface="Helvetica Neue Light" charset="0"/>
                </a:rPr>
                <a:t>10001011010001100010010100010100</a:t>
              </a:r>
            </a:p>
            <a:p>
              <a:r>
                <a:rPr lang="en-US" sz="1050" b="0" dirty="0">
                  <a:latin typeface="Helvetica Neue Light" charset="0"/>
                </a:rPr>
                <a:t>100011010000010000000010</a:t>
              </a:r>
            </a:p>
            <a:p>
              <a:r>
                <a:rPr lang="en-US" sz="1050" b="0" dirty="0">
                  <a:latin typeface="Helvetica Neue Light" charset="0"/>
                </a:rPr>
                <a:t>1000100111000010</a:t>
              </a:r>
            </a:p>
            <a:p>
              <a:r>
                <a:rPr lang="en-US" sz="1050" b="0" dirty="0">
                  <a:latin typeface="Helvetica Neue Light" charset="0"/>
                </a:rPr>
                <a:t>110000011111101000011111</a:t>
              </a:r>
            </a:p>
            <a:p>
              <a:r>
                <a:rPr lang="en-US" sz="1050" b="0" dirty="0" smtClean="0">
                  <a:latin typeface="Helvetica Neue Light" charset="0"/>
                </a:rPr>
                <a:t>11110111011111000010010000011100</a:t>
              </a:r>
              <a:endParaRPr lang="en-US" sz="1050" b="0" dirty="0">
                <a:latin typeface="Helvetica Neue Light" charset="0"/>
              </a:endParaRPr>
            </a:p>
          </p:txBody>
        </p:sp>
        <p:sp>
          <p:nvSpPr>
            <p:cNvPr id="6" name="Left-Right Arrow 5"/>
            <p:cNvSpPr/>
            <p:nvPr/>
          </p:nvSpPr>
          <p:spPr bwMode="auto">
            <a:xfrm>
              <a:off x="3649184" y="4283996"/>
              <a:ext cx="1942933" cy="762000"/>
            </a:xfrm>
            <a:prstGeom prst="leftRightArrow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63"/>
            <a:stretch/>
          </p:blipFill>
          <p:spPr>
            <a:xfrm>
              <a:off x="5847611" y="3023334"/>
              <a:ext cx="3212366" cy="322729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4317" y="3581400"/>
              <a:ext cx="3314867" cy="2210991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9103844">
              <a:off x="3376714" y="4435275"/>
              <a:ext cx="24232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 pitchFamily="34" charset="0"/>
                </a:rPr>
                <a:t>HW/SW Interface</a:t>
              </a: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4044" y="3832796"/>
              <a:ext cx="3291840" cy="1642622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 to CSE351!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This </a:t>
            </a:r>
            <a:r>
              <a:rPr lang="en-US" dirty="0"/>
              <a:t>is an </a:t>
            </a:r>
            <a:r>
              <a:rPr lang="en-US" i="1" dirty="0"/>
              <a:t>introduction</a:t>
            </a:r>
            <a:r>
              <a:rPr lang="en-US" dirty="0"/>
              <a:t> that will:</a:t>
            </a:r>
          </a:p>
          <a:p>
            <a:pPr lvl="1"/>
            <a:r>
              <a:rPr lang="en-US" dirty="0"/>
              <a:t>Profoundly change/augment your view of computers and programs </a:t>
            </a:r>
          </a:p>
          <a:p>
            <a:pPr lvl="1"/>
            <a:r>
              <a:rPr lang="en-US" dirty="0"/>
              <a:t>Leave you impressed that computers ever 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53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in Many Forms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846320" y="1051560"/>
            <a:ext cx="4114800" cy="49720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4B2A85"/>
                </a:solidFill>
              </a:rPr>
              <a:t>High Level Language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4B2A85"/>
                </a:solidFill>
              </a:rPr>
              <a:t>(</a:t>
            </a:r>
            <a:r>
              <a:rPr lang="en-US" i="1" dirty="0">
                <a:solidFill>
                  <a:srgbClr val="4B2A85"/>
                </a:solidFill>
              </a:rPr>
              <a:t>e.g.</a:t>
            </a:r>
            <a:r>
              <a:rPr lang="en-US" dirty="0">
                <a:solidFill>
                  <a:srgbClr val="4B2A85"/>
                </a:solidFill>
              </a:rPr>
              <a:t> C, Java)</a:t>
            </a:r>
          </a:p>
          <a:p>
            <a:pPr marL="0" indent="0">
              <a:buNone/>
            </a:pPr>
            <a:endParaRPr lang="en-US" dirty="0">
              <a:solidFill>
                <a:srgbClr val="4B2A85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4B2A85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4B2A85"/>
                </a:solidFill>
              </a:rPr>
              <a:t>Assembly Language</a:t>
            </a:r>
          </a:p>
          <a:p>
            <a:pPr marL="0" indent="0">
              <a:buNone/>
            </a:pPr>
            <a:endParaRPr lang="en-US" dirty="0">
              <a:solidFill>
                <a:srgbClr val="4B2A85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4B2A85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4B2A85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4B2A85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4B2A85"/>
                </a:solidFill>
              </a:rPr>
              <a:t>Machine Code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200" y="1188720"/>
            <a:ext cx="4114800" cy="27432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lIns="90000" tIns="45720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1300" dirty="0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if</a:t>
            </a:r>
            <a:r>
              <a:rPr lang="en-US" sz="1300" b="0" dirty="0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 </a:t>
            </a:r>
            <a:r>
              <a:rPr lang="en-US" sz="1300" b="0" dirty="0" smtClean="0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(</a:t>
            </a:r>
            <a:r>
              <a:rPr lang="en-US" sz="1300" b="0" dirty="0" err="1" smtClean="0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x</a:t>
            </a:r>
            <a:r>
              <a:rPr lang="en-US" sz="1300" b="0" dirty="0" smtClean="0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 </a:t>
            </a:r>
            <a:r>
              <a:rPr lang="en-US" sz="1300" b="0" dirty="0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!</a:t>
            </a:r>
            <a:r>
              <a:rPr lang="en-US" sz="1300" b="0" dirty="0" smtClean="0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= 0) </a:t>
            </a:r>
            <a:r>
              <a:rPr lang="en-US" sz="1300" b="0" dirty="0" err="1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y</a:t>
            </a:r>
            <a:r>
              <a:rPr lang="en-US" sz="1300" b="0" dirty="0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 = (</a:t>
            </a:r>
            <a:r>
              <a:rPr lang="en-US" sz="1300" b="0" dirty="0" err="1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y+z</a:t>
            </a:r>
            <a:r>
              <a:rPr lang="en-US" sz="1300" b="0" dirty="0" err="1" smtClean="0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)/x</a:t>
            </a:r>
            <a:r>
              <a:rPr lang="en-US" sz="1300" b="0" dirty="0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9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62315" y="2103120"/>
            <a:ext cx="4114800" cy="2103120"/>
          </a:xfrm>
          <a:prstGeom prst="rect">
            <a:avLst/>
          </a:prstGeom>
          <a:solidFill>
            <a:srgbClr val="F6F5BD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lIns="90000" tIns="58230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>
              <a:tabLst>
                <a:tab pos="1028700" algn="l"/>
              </a:tabLst>
            </a:pP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</a:t>
            </a:r>
            <a:r>
              <a:rPr lang="en-US" sz="130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cmpl</a:t>
            </a:r>
            <a:r>
              <a:rPr lang="en-US" sz="13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	$</a:t>
            </a: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0, -4(%ebp)</a:t>
            </a:r>
          </a:p>
          <a:p>
            <a:pPr>
              <a:tabLst>
                <a:tab pos="1028700" algn="l"/>
              </a:tabLst>
            </a:pP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</a:t>
            </a:r>
            <a:r>
              <a:rPr lang="en-US" sz="13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je</a:t>
            </a:r>
            <a:r>
              <a:rPr lang="en-US" sz="13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	.</a:t>
            </a: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L2</a:t>
            </a:r>
          </a:p>
          <a:p>
            <a:pPr>
              <a:tabLst>
                <a:tab pos="1028700" algn="l"/>
              </a:tabLst>
            </a:pP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</a:t>
            </a:r>
            <a:r>
              <a:rPr lang="en-US" sz="130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movl</a:t>
            </a:r>
            <a:r>
              <a:rPr lang="en-US" sz="13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	-</a:t>
            </a: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12(%ebp), %</a:t>
            </a:r>
            <a:r>
              <a:rPr lang="en-US" sz="13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eax</a:t>
            </a:r>
            <a:endParaRPr lang="en-US" sz="1300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pPr>
              <a:tabLst>
                <a:tab pos="1028700" algn="l"/>
              </a:tabLst>
            </a:pP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</a:t>
            </a:r>
            <a:r>
              <a:rPr lang="en-US" sz="130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movl</a:t>
            </a:r>
            <a:r>
              <a:rPr lang="en-US" sz="13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	-</a:t>
            </a: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8(%ebp), %</a:t>
            </a:r>
            <a:r>
              <a:rPr lang="en-US" sz="13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edx</a:t>
            </a:r>
            <a:endParaRPr lang="en-US" sz="1300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pPr>
              <a:tabLst>
                <a:tab pos="1028700" algn="l"/>
              </a:tabLst>
            </a:pP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</a:t>
            </a:r>
            <a:r>
              <a:rPr lang="en-US" sz="130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leal</a:t>
            </a:r>
            <a:r>
              <a:rPr lang="en-US" sz="13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	(</a:t>
            </a: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%</a:t>
            </a:r>
            <a:r>
              <a:rPr lang="en-US" sz="13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edx</a:t>
            </a:r>
            <a:r>
              <a:rPr lang="en-US" sz="13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,%</a:t>
            </a:r>
            <a:r>
              <a:rPr lang="en-US" sz="13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eax</a:t>
            </a: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), %</a:t>
            </a:r>
            <a:r>
              <a:rPr lang="en-US" sz="13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eax</a:t>
            </a:r>
            <a:endParaRPr lang="en-US" sz="1300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pPr>
              <a:tabLst>
                <a:tab pos="1028700" algn="l"/>
              </a:tabLst>
            </a:pP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</a:t>
            </a:r>
            <a:r>
              <a:rPr lang="en-US" sz="130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movl</a:t>
            </a:r>
            <a:r>
              <a:rPr lang="en-US" sz="13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	%</a:t>
            </a:r>
            <a:r>
              <a:rPr lang="en-US" sz="13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eax</a:t>
            </a: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, %</a:t>
            </a:r>
            <a:r>
              <a:rPr lang="en-US" sz="13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edx</a:t>
            </a:r>
            <a:endParaRPr lang="en-US" sz="1300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pPr>
              <a:tabLst>
                <a:tab pos="1028700" algn="l"/>
              </a:tabLst>
            </a:pP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</a:t>
            </a:r>
            <a:r>
              <a:rPr lang="en-US" sz="130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sarl</a:t>
            </a:r>
            <a:r>
              <a:rPr lang="en-US" sz="13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	$</a:t>
            </a: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31, %</a:t>
            </a:r>
            <a:r>
              <a:rPr lang="en-US" sz="13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edx</a:t>
            </a:r>
            <a:endParaRPr lang="en-US" sz="1300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pPr>
              <a:tabLst>
                <a:tab pos="1028700" algn="l"/>
              </a:tabLst>
            </a:pP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</a:t>
            </a:r>
            <a:r>
              <a:rPr lang="en-US" sz="130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idivl</a:t>
            </a:r>
            <a:r>
              <a:rPr lang="en-US" sz="13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	-</a:t>
            </a: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4(%ebp)</a:t>
            </a:r>
          </a:p>
          <a:p>
            <a:pPr>
              <a:tabLst>
                <a:tab pos="1028700" algn="l"/>
              </a:tabLst>
            </a:pP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</a:t>
            </a:r>
            <a:r>
              <a:rPr lang="en-US" sz="130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movl</a:t>
            </a:r>
            <a:r>
              <a:rPr lang="en-US" sz="13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	%</a:t>
            </a:r>
            <a:r>
              <a:rPr lang="en-US" sz="13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eax</a:t>
            </a: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, -8(%ebp)</a:t>
            </a:r>
          </a:p>
          <a:p>
            <a:pPr>
              <a:tabLst>
                <a:tab pos="1028700" algn="l"/>
              </a:tabLst>
            </a:pP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.L2:</a:t>
            </a:r>
          </a:p>
        </p:txBody>
      </p:sp>
      <p:sp>
        <p:nvSpPr>
          <p:cNvPr id="10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4846320"/>
            <a:ext cx="4114800" cy="1874520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4702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13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1000001101111100001001000001110000000000</a:t>
            </a:r>
          </a:p>
          <a:p>
            <a:r>
              <a:rPr lang="en-US" sz="1300" b="0" dirty="0">
                <a:latin typeface="Courier New" panose="02070309020205020404" pitchFamily="49" charset="0"/>
                <a:cs typeface="Courier New" panose="02070309020205020404" pitchFamily="49" charset="0"/>
              </a:rPr>
              <a:t>0111010000011000</a:t>
            </a:r>
          </a:p>
          <a:p>
            <a:r>
              <a:rPr lang="en-US" sz="13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10001011010001000010010000010100</a:t>
            </a:r>
          </a:p>
          <a:p>
            <a:r>
              <a:rPr lang="en-US" sz="13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10001011010001100010010100010100</a:t>
            </a:r>
          </a:p>
          <a:p>
            <a:r>
              <a:rPr lang="en-US" sz="13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100011010000010000000010</a:t>
            </a:r>
          </a:p>
          <a:p>
            <a:r>
              <a:rPr lang="en-US" sz="13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1000100111000010</a:t>
            </a:r>
          </a:p>
          <a:p>
            <a:r>
              <a:rPr lang="en-US" sz="1300" b="0" dirty="0">
                <a:latin typeface="Courier New" panose="02070309020205020404" pitchFamily="49" charset="0"/>
                <a:cs typeface="Courier New" panose="02070309020205020404" pitchFamily="49" charset="0"/>
              </a:rPr>
              <a:t>110000011111101000011111</a:t>
            </a:r>
          </a:p>
          <a:p>
            <a:r>
              <a:rPr lang="en-US" sz="1300" b="0" dirty="0">
                <a:latin typeface="Courier New" panose="02070309020205020404" pitchFamily="49" charset="0"/>
                <a:cs typeface="Courier New" panose="02070309020205020404" pitchFamily="49" charset="0"/>
              </a:rPr>
              <a:t>11110111011111000010010000011100</a:t>
            </a:r>
          </a:p>
          <a:p>
            <a:r>
              <a:rPr lang="en-US" sz="13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10001001010001000010010000011000</a:t>
            </a:r>
          </a:p>
        </p:txBody>
      </p:sp>
      <p:cxnSp>
        <p:nvCxnSpPr>
          <p:cNvPr id="11" name="Straight Arrow Connector 10"/>
          <p:cNvCxnSpPr>
            <a:stCxn id="8" idx="2"/>
            <a:endCxn id="9" idx="0"/>
          </p:cNvCxnSpPr>
          <p:nvPr/>
        </p:nvCxnSpPr>
        <p:spPr bwMode="auto">
          <a:xfrm>
            <a:off x="2514600" y="1463040"/>
            <a:ext cx="5115" cy="640080"/>
          </a:xfrm>
          <a:prstGeom prst="straightConnector1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sm"/>
          </a:ln>
          <a:effectLst/>
        </p:spPr>
      </p:cxnSp>
      <p:sp>
        <p:nvSpPr>
          <p:cNvPr id="7" name="Rounded Rectangle 6"/>
          <p:cNvSpPr/>
          <p:nvPr/>
        </p:nvSpPr>
        <p:spPr bwMode="auto">
          <a:xfrm>
            <a:off x="1783080" y="1630680"/>
            <a:ext cx="1463040" cy="304800"/>
          </a:xfrm>
          <a:prstGeom prst="roundRect">
            <a:avLst/>
          </a:prstGeom>
          <a:solidFill>
            <a:srgbClr val="99CCFF"/>
          </a:solid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 smtClean="0">
                <a:latin typeface="Calibri" charset="0"/>
                <a:ea typeface="Calibri" charset="0"/>
                <a:cs typeface="Calibri" charset="0"/>
              </a:rPr>
              <a:t>Compiler</a:t>
            </a:r>
          </a:p>
        </p:txBody>
      </p:sp>
      <p:cxnSp>
        <p:nvCxnSpPr>
          <p:cNvPr id="12" name="Straight Arrow Connector 11"/>
          <p:cNvCxnSpPr>
            <a:stCxn id="9" idx="2"/>
            <a:endCxn id="10" idx="0"/>
          </p:cNvCxnSpPr>
          <p:nvPr/>
        </p:nvCxnSpPr>
        <p:spPr bwMode="auto">
          <a:xfrm flipH="1">
            <a:off x="2514600" y="4206240"/>
            <a:ext cx="5115" cy="640080"/>
          </a:xfrm>
          <a:prstGeom prst="straightConnector1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sm"/>
          </a:ln>
          <a:effectLst/>
        </p:spPr>
      </p:cxnSp>
      <p:sp>
        <p:nvSpPr>
          <p:cNvPr id="6" name="Rounded Rectangle 5"/>
          <p:cNvSpPr/>
          <p:nvPr/>
        </p:nvSpPr>
        <p:spPr bwMode="auto">
          <a:xfrm>
            <a:off x="1783080" y="4373880"/>
            <a:ext cx="1463040" cy="304800"/>
          </a:xfrm>
          <a:prstGeom prst="roundRect">
            <a:avLst/>
          </a:prstGeom>
          <a:solidFill>
            <a:srgbClr val="99CCFF"/>
          </a:solid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 smtClean="0">
                <a:latin typeface="Calibri" charset="0"/>
                <a:ea typeface="Calibri" charset="0"/>
                <a:cs typeface="Calibri" charset="0"/>
              </a:rPr>
              <a:t>Assembler</a:t>
            </a:r>
          </a:p>
        </p:txBody>
      </p:sp>
    </p:spTree>
    <p:extLst>
      <p:ext uri="{BB962C8B-B14F-4D97-AF65-F5344CB8AC3E}">
        <p14:creationId xmlns:p14="http://schemas.microsoft.com/office/powerpoint/2010/main" val="293006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304800"/>
            <a:ext cx="2538582" cy="762000"/>
          </a:xfrm>
        </p:spPr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434490"/>
            <a:ext cx="37338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 *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 = malloc(sizeof(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c-&gt;miles = 100;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c-&gt;gals = 17;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mpg = get_mpg(c);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free(c);</a:t>
            </a:r>
          </a:p>
        </p:txBody>
      </p:sp>
      <p:sp>
        <p:nvSpPr>
          <p:cNvPr id="1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343400" y="1425714"/>
            <a:ext cx="24384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Car c = new Car();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c.setMiles(100);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c.setGals(17);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float mpg =</a:t>
            </a:r>
            <a:b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c.getMPG();</a:t>
            </a:r>
          </a:p>
        </p:txBody>
      </p:sp>
      <p:sp>
        <p:nvSpPr>
          <p:cNvPr id="11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05000" y="2938884"/>
            <a:ext cx="3471081" cy="138243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get_mpg: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%rsp,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6"/>
          <a:stretch>
            <a:fillRect/>
          </a:stretch>
        </p:blipFill>
        <p:spPr>
          <a:xfrm>
            <a:off x="2147855" y="5669280"/>
            <a:ext cx="1204945" cy="10559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7"/>
          <a:stretch>
            <a:fillRect/>
          </a:stretch>
        </p:blipFill>
        <p:spPr>
          <a:xfrm>
            <a:off x="4267200" y="5727354"/>
            <a:ext cx="1828800" cy="932688"/>
          </a:xfrm>
          <a:prstGeom prst="rect">
            <a:avLst/>
          </a:prstGeom>
        </p:spPr>
      </p:pic>
      <p:sp>
        <p:nvSpPr>
          <p:cNvPr id="5" name="Rectangle 4"/>
          <p:cNvSpPr/>
          <p:nvPr>
            <p:custDataLst>
              <p:tags r:id="rId8"/>
            </p:custDataLst>
          </p:nvPr>
        </p:nvSpPr>
        <p:spPr bwMode="auto">
          <a:xfrm>
            <a:off x="1752600" y="5649630"/>
            <a:ext cx="7010400" cy="1055970"/>
          </a:xfrm>
          <a:prstGeom prst="rect">
            <a:avLst/>
          </a:prstGeom>
          <a:noFill/>
          <a:ln w="1905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TextBox 21"/>
          <p:cNvSpPr txBox="1"/>
          <p:nvPr>
            <p:custDataLst>
              <p:tags r:id="rId9"/>
            </p:custDataLst>
          </p:nvPr>
        </p:nvSpPr>
        <p:spPr>
          <a:xfrm>
            <a:off x="4343400" y="10343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Java:</a:t>
            </a:r>
          </a:p>
        </p:txBody>
      </p:sp>
      <p:sp>
        <p:nvSpPr>
          <p:cNvPr id="23" name="TextBox 22"/>
          <p:cNvSpPr txBox="1"/>
          <p:nvPr>
            <p:custDataLst>
              <p:tags r:id="rId10"/>
            </p:custDataLst>
          </p:nvPr>
        </p:nvSpPr>
        <p:spPr>
          <a:xfrm>
            <a:off x="457200" y="10187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C:</a:t>
            </a:r>
          </a:p>
        </p:txBody>
      </p:sp>
      <p:sp>
        <p:nvSpPr>
          <p:cNvPr id="24" name="TextBox 23"/>
          <p:cNvSpPr txBox="1"/>
          <p:nvPr>
            <p:custDataLst>
              <p:tags r:id="rId11"/>
            </p:custDataLst>
          </p:nvPr>
        </p:nvSpPr>
        <p:spPr>
          <a:xfrm>
            <a:off x="457200" y="2873514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Assembly language:</a:t>
            </a:r>
          </a:p>
        </p:txBody>
      </p:sp>
      <p:sp>
        <p:nvSpPr>
          <p:cNvPr id="25" name="TextBox 24"/>
          <p:cNvSpPr txBox="1"/>
          <p:nvPr>
            <p:custDataLst>
              <p:tags r:id="rId12"/>
            </p:custDataLst>
          </p:nvPr>
        </p:nvSpPr>
        <p:spPr>
          <a:xfrm>
            <a:off x="451488" y="4430696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Machine code:</a:t>
            </a:r>
          </a:p>
        </p:txBody>
      </p:sp>
      <p:sp>
        <p:nvSpPr>
          <p:cNvPr id="27" name="Rectangle 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905000" y="4473714"/>
            <a:ext cx="3471081" cy="95154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0111010000011000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100011010000010000000010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1000100111000010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110000011111101000011111</a:t>
            </a:r>
          </a:p>
        </p:txBody>
      </p:sp>
      <p:sp>
        <p:nvSpPr>
          <p:cNvPr id="29" name="TextBox 28"/>
          <p:cNvSpPr txBox="1"/>
          <p:nvPr>
            <p:custDataLst>
              <p:tags r:id="rId14"/>
            </p:custDataLst>
          </p:nvPr>
        </p:nvSpPr>
        <p:spPr>
          <a:xfrm>
            <a:off x="457200" y="5561798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Computer system:</a:t>
            </a:r>
          </a:p>
        </p:txBody>
      </p:sp>
      <p:sp>
        <p:nvSpPr>
          <p:cNvPr id="30" name="TextBox 29"/>
          <p:cNvSpPr txBox="1"/>
          <p:nvPr>
            <p:custDataLst>
              <p:tags r:id="rId15"/>
            </p:custDataLst>
          </p:nvPr>
        </p:nvSpPr>
        <p:spPr>
          <a:xfrm>
            <a:off x="5550125" y="4030586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OS: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562600" y="4401458"/>
            <a:ext cx="3048000" cy="1097280"/>
            <a:chOff x="5562600" y="4401458"/>
            <a:chExt cx="3048000" cy="1097280"/>
          </a:xfrm>
        </p:grpSpPr>
        <p:grpSp>
          <p:nvGrpSpPr>
            <p:cNvPr id="7" name="Group 6"/>
            <p:cNvGrpSpPr/>
            <p:nvPr/>
          </p:nvGrpSpPr>
          <p:grpSpPr>
            <a:xfrm>
              <a:off x="5568724" y="4401458"/>
              <a:ext cx="3041876" cy="1097280"/>
              <a:chOff x="5568724" y="4401458"/>
              <a:chExt cx="3041876" cy="109728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68724" y="4401458"/>
                <a:ext cx="1213076" cy="1097280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>
                <p:custDataLst>
                  <p:tags r:id="rId33"/>
                </p:custDataLst>
              </p:nvPr>
            </p:nvPicPr>
            <p:blipFill>
              <a:blip r:embed="rId39"/>
              <a:stretch>
                <a:fillRect/>
              </a:stretch>
            </p:blipFill>
            <p:spPr>
              <a:xfrm>
                <a:off x="7835900" y="4486341"/>
                <a:ext cx="774700" cy="897741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8000" y="4473714"/>
                <a:ext cx="822960" cy="914400"/>
              </a:xfrm>
              <a:prstGeom prst="rect">
                <a:avLst/>
              </a:prstGeom>
            </p:spPr>
          </p:pic>
        </p:grpSp>
        <p:sp>
          <p:nvSpPr>
            <p:cNvPr id="31" name="Rectangle 30"/>
            <p:cNvSpPr/>
            <p:nvPr>
              <p:custDataLst>
                <p:tags r:id="rId32"/>
              </p:custDataLst>
            </p:nvPr>
          </p:nvSpPr>
          <p:spPr bwMode="auto">
            <a:xfrm>
              <a:off x="5562600" y="4419600"/>
              <a:ext cx="3048000" cy="1055970"/>
            </a:xfrm>
            <a:prstGeom prst="rect">
              <a:avLst/>
            </a:prstGeom>
            <a:noFill/>
            <a:ln w="1905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cxnSp>
        <p:nvCxnSpPr>
          <p:cNvPr id="32" name="Straight Arrow Connector 31"/>
          <p:cNvCxnSpPr>
            <a:stCxn id="9" idx="2"/>
          </p:cNvCxnSpPr>
          <p:nvPr>
            <p:custDataLst>
              <p:tags r:id="rId16"/>
            </p:custDataLst>
          </p:nvPr>
        </p:nvCxnSpPr>
        <p:spPr bwMode="auto">
          <a:xfrm>
            <a:off x="2324100" y="2755364"/>
            <a:ext cx="571500" cy="183520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7" name="Straight Arrow Connector 36"/>
          <p:cNvCxnSpPr>
            <a:stCxn id="10" idx="2"/>
          </p:cNvCxnSpPr>
          <p:nvPr>
            <p:custDataLst>
              <p:tags r:id="rId17"/>
            </p:custDataLst>
          </p:nvPr>
        </p:nvCxnSpPr>
        <p:spPr bwMode="auto">
          <a:xfrm flipH="1">
            <a:off x="4876800" y="2746588"/>
            <a:ext cx="685800" cy="192296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0" name="Straight Arrow Connector 39"/>
          <p:cNvCxnSpPr>
            <a:endCxn id="27" idx="0"/>
          </p:cNvCxnSpPr>
          <p:nvPr>
            <p:custDataLst>
              <p:tags r:id="rId18"/>
            </p:custDataLst>
          </p:nvPr>
        </p:nvCxnSpPr>
        <p:spPr bwMode="auto">
          <a:xfrm>
            <a:off x="3640541" y="4191000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4" name="Straight Arrow Connector 43"/>
          <p:cNvCxnSpPr/>
          <p:nvPr>
            <p:custDataLst>
              <p:tags r:id="rId19"/>
            </p:custDataLst>
          </p:nvPr>
        </p:nvCxnSpPr>
        <p:spPr bwMode="auto">
          <a:xfrm>
            <a:off x="3640541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5" name="Straight Arrow Connector 44"/>
          <p:cNvCxnSpPr/>
          <p:nvPr>
            <p:custDataLst>
              <p:tags r:id="rId20"/>
            </p:custDataLst>
          </p:nvPr>
        </p:nvCxnSpPr>
        <p:spPr bwMode="auto">
          <a:xfrm>
            <a:off x="6781800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47" name="Picture 46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1"/>
          <a:stretch>
            <a:fillRect/>
          </a:stretch>
        </p:blipFill>
        <p:spPr>
          <a:xfrm>
            <a:off x="7074125" y="5776393"/>
            <a:ext cx="774475" cy="803518"/>
          </a:xfrm>
          <a:prstGeom prst="rect">
            <a:avLst/>
          </a:prstGeom>
        </p:spPr>
      </p:pic>
      <p:sp>
        <p:nvSpPr>
          <p:cNvPr id="34" name="TextBox 33"/>
          <p:cNvSpPr txBox="1"/>
          <p:nvPr>
            <p:custDataLst>
              <p:tags r:id="rId22"/>
            </p:custDataLst>
          </p:nvPr>
        </p:nvSpPr>
        <p:spPr>
          <a:xfrm>
            <a:off x="6949440" y="1033272"/>
            <a:ext cx="21336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data</a:t>
            </a:r>
          </a:p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Integers </a:t>
            </a:r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floats</a:t>
            </a:r>
          </a:p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x86 assembly</a:t>
            </a:r>
            <a:endParaRPr lang="en-US" sz="1800" b="0" dirty="0">
              <a:solidFill>
                <a:srgbClr val="9999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Procedures </a:t>
            </a:r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stacks</a:t>
            </a:r>
          </a:p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Executables</a:t>
            </a:r>
          </a:p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Arrays </a:t>
            </a:r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structs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caches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memory</a:t>
            </a:r>
          </a:p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allocation</a:t>
            </a:r>
          </a:p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Java vs. C</a:t>
            </a:r>
            <a:endParaRPr lang="en-US" sz="1800" b="0" dirty="0">
              <a:solidFill>
                <a:srgbClr val="9999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Rectangle 40"/>
          <p:cNvSpPr/>
          <p:nvPr>
            <p:custDataLst>
              <p:tags r:id="rId23"/>
            </p:custDataLst>
          </p:nvPr>
        </p:nvSpPr>
        <p:spPr bwMode="auto">
          <a:xfrm>
            <a:off x="5522975" y="4114799"/>
            <a:ext cx="3136392" cy="1408176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ectangle 32"/>
          <p:cNvSpPr/>
          <p:nvPr>
            <p:custDataLst>
              <p:tags r:id="rId24"/>
            </p:custDataLst>
          </p:nvPr>
        </p:nvSpPr>
        <p:spPr bwMode="auto">
          <a:xfrm>
            <a:off x="4225470" y="5727354"/>
            <a:ext cx="1870530" cy="932687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Rectangle 34"/>
          <p:cNvSpPr/>
          <p:nvPr>
            <p:custDataLst>
              <p:tags r:id="rId25"/>
            </p:custDataLst>
          </p:nvPr>
        </p:nvSpPr>
        <p:spPr bwMode="auto">
          <a:xfrm>
            <a:off x="6858000" y="5702485"/>
            <a:ext cx="1145032" cy="951640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548640" y="1719072"/>
            <a:ext cx="3520440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>
            <a:off x="1920240" y="1956816"/>
            <a:ext cx="329184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>
            <a:off x="1800383" y="2209800"/>
            <a:ext cx="201168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>
            <a:off x="548640" y="2438400"/>
            <a:ext cx="621792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Rectangle 42"/>
          <p:cNvSpPr/>
          <p:nvPr>
            <p:custDataLst>
              <p:tags r:id="rId26"/>
            </p:custDataLst>
          </p:nvPr>
        </p:nvSpPr>
        <p:spPr bwMode="auto">
          <a:xfrm>
            <a:off x="411479" y="2880359"/>
            <a:ext cx="5029200" cy="1490472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Rectangle 45"/>
          <p:cNvSpPr/>
          <p:nvPr>
            <p:custDataLst>
              <p:tags r:id="rId27"/>
            </p:custDataLst>
          </p:nvPr>
        </p:nvSpPr>
        <p:spPr bwMode="auto">
          <a:xfrm>
            <a:off x="411479" y="1097279"/>
            <a:ext cx="3822192" cy="1700784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Rectangle 47"/>
          <p:cNvSpPr/>
          <p:nvPr>
            <p:custDataLst>
              <p:tags r:id="rId28"/>
            </p:custDataLst>
          </p:nvPr>
        </p:nvSpPr>
        <p:spPr bwMode="auto">
          <a:xfrm>
            <a:off x="4297680" y="1097280"/>
            <a:ext cx="2542032" cy="1700784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Rectangle 48"/>
          <p:cNvSpPr/>
          <p:nvPr>
            <p:custDataLst>
              <p:tags r:id="rId29"/>
            </p:custDataLst>
          </p:nvPr>
        </p:nvSpPr>
        <p:spPr bwMode="auto">
          <a:xfrm>
            <a:off x="411480" y="4425696"/>
            <a:ext cx="5029200" cy="1051560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0" name="Straight Connector 49"/>
          <p:cNvCxnSpPr/>
          <p:nvPr/>
        </p:nvCxnSpPr>
        <p:spPr bwMode="auto">
          <a:xfrm>
            <a:off x="1997964" y="3218688"/>
            <a:ext cx="749808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/>
          <p:nvPr/>
        </p:nvCxnSpPr>
        <p:spPr bwMode="auto">
          <a:xfrm>
            <a:off x="2414016" y="3410712"/>
            <a:ext cx="548640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/>
          <p:nvPr/>
        </p:nvCxnSpPr>
        <p:spPr bwMode="auto">
          <a:xfrm>
            <a:off x="2416648" y="4059936"/>
            <a:ext cx="438912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/>
          <p:nvPr/>
        </p:nvCxnSpPr>
        <p:spPr bwMode="auto">
          <a:xfrm>
            <a:off x="2414016" y="4261104"/>
            <a:ext cx="329184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4" name="Rectangle 53"/>
          <p:cNvSpPr/>
          <p:nvPr>
            <p:custDataLst>
              <p:tags r:id="rId30"/>
            </p:custDataLst>
          </p:nvPr>
        </p:nvSpPr>
        <p:spPr bwMode="auto">
          <a:xfrm>
            <a:off x="512064" y="1499616"/>
            <a:ext cx="1097280" cy="713232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Rectangle 54"/>
          <p:cNvSpPr/>
          <p:nvPr>
            <p:custDataLst>
              <p:tags r:id="rId31"/>
            </p:custDataLst>
          </p:nvPr>
        </p:nvSpPr>
        <p:spPr bwMode="auto">
          <a:xfrm>
            <a:off x="2194560" y="5724144"/>
            <a:ext cx="1097280" cy="932688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6" name="Straight Connector 55"/>
          <p:cNvCxnSpPr/>
          <p:nvPr/>
        </p:nvCxnSpPr>
        <p:spPr bwMode="auto">
          <a:xfrm>
            <a:off x="548640" y="2697480"/>
            <a:ext cx="960120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/>
          <p:nvPr/>
        </p:nvCxnSpPr>
        <p:spPr bwMode="auto">
          <a:xfrm>
            <a:off x="1634282" y="1719072"/>
            <a:ext cx="2468880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08491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" dur="500" fill="hold"/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500" fill="hold"/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8" dur="500" fill="hold"/>
                                        <p:tgtEl>
                                          <p:spTgt spid="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0" dur="500" fill="hold"/>
                                        <p:tgtEl>
                                          <p:spTgt spid="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33" grpId="0" animBg="1"/>
      <p:bldP spid="33" grpId="1" animBg="1"/>
      <p:bldP spid="33" grpId="2" animBg="1"/>
      <p:bldP spid="33" grpId="3" animBg="1"/>
      <p:bldP spid="33" grpId="4" animBg="1"/>
      <p:bldP spid="33" grpId="5" animBg="1"/>
      <p:bldP spid="33" grpId="6" animBg="1"/>
      <p:bldP spid="33" grpId="7" animBg="1"/>
      <p:bldP spid="35" grpId="0" animBg="1"/>
      <p:bldP spid="35" grpId="1" animBg="1"/>
      <p:bldP spid="43" grpId="0" animBg="1"/>
      <p:bldP spid="43" grpId="1" animBg="1"/>
      <p:bldP spid="46" grpId="0" animBg="1"/>
      <p:bldP spid="48" grpId="0" animBg="1"/>
      <p:bldP spid="49" grpId="0" animBg="1"/>
      <p:bldP spid="49" grpId="1" animBg="1"/>
      <p:bldP spid="54" grpId="0" animBg="1"/>
      <p:bldP spid="54" grpId="1" animBg="1"/>
      <p:bldP spid="55" grpId="0" animBg="1"/>
      <p:bldP spid="5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Course Perspective</a:t>
            </a:r>
          </a:p>
        </p:txBody>
      </p:sp>
      <p:sp>
        <p:nvSpPr>
          <p:cNvPr id="43013" name="Rectangle 5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4974336"/>
          </a:xfrm>
        </p:spPr>
        <p:txBody>
          <a:bodyPr/>
          <a:lstStyle/>
          <a:p>
            <a:r>
              <a:rPr lang="en-US" sz="2400" dirty="0" smtClean="0"/>
              <a:t>CSE351 </a:t>
            </a:r>
            <a:r>
              <a:rPr lang="en-US" sz="2400" dirty="0"/>
              <a:t>will make you a better </a:t>
            </a:r>
            <a:r>
              <a:rPr lang="en-US" sz="2400" dirty="0" smtClean="0"/>
              <a:t>programmer</a:t>
            </a:r>
            <a:endParaRPr lang="en-US" sz="2400" dirty="0"/>
          </a:p>
          <a:p>
            <a:pPr lvl="1"/>
            <a:r>
              <a:rPr lang="en-US" sz="2000" dirty="0" smtClean="0"/>
              <a:t>Purpose </a:t>
            </a:r>
            <a:r>
              <a:rPr lang="en-US" sz="2000" dirty="0"/>
              <a:t>is to show how </a:t>
            </a:r>
            <a:r>
              <a:rPr lang="en-US" sz="2000" dirty="0" smtClean="0"/>
              <a:t>software really works</a:t>
            </a:r>
          </a:p>
          <a:p>
            <a:pPr lvl="2"/>
            <a:r>
              <a:rPr lang="en-US" dirty="0"/>
              <a:t>Understanding of some of the abstractions that exist between programs and the hardware they run on, why they exist, and how they build upon each </a:t>
            </a:r>
            <a:r>
              <a:rPr lang="en-US" dirty="0" smtClean="0"/>
              <a:t>other</a:t>
            </a:r>
          </a:p>
          <a:p>
            <a:pPr lvl="1"/>
            <a:r>
              <a:rPr lang="en-US" sz="2000" dirty="0" smtClean="0"/>
              <a:t>Understanding the underlying system makes you more effective</a:t>
            </a:r>
            <a:endParaRPr lang="en-US" sz="2000" dirty="0"/>
          </a:p>
          <a:p>
            <a:pPr lvl="2"/>
            <a:r>
              <a:rPr lang="en-US" dirty="0" smtClean="0"/>
              <a:t>Better debugging</a:t>
            </a:r>
          </a:p>
          <a:p>
            <a:pPr lvl="2"/>
            <a:r>
              <a:rPr lang="en-US" dirty="0" smtClean="0"/>
              <a:t>Better basis for evaluating performance</a:t>
            </a:r>
          </a:p>
          <a:p>
            <a:pPr lvl="2"/>
            <a:r>
              <a:rPr lang="en-US" dirty="0" smtClean="0"/>
              <a:t>How multiple activities work in concert (e.g. OS and user programs)</a:t>
            </a:r>
          </a:p>
          <a:p>
            <a:pPr lvl="1"/>
            <a:r>
              <a:rPr lang="en-US" sz="2000" dirty="0" smtClean="0"/>
              <a:t>“Stuff everybody learns and uses and forgets not knowing”</a:t>
            </a:r>
          </a:p>
          <a:p>
            <a:pPr lvl="2"/>
            <a:endParaRPr lang="en-US" dirty="0"/>
          </a:p>
          <a:p>
            <a:r>
              <a:rPr lang="en-US" sz="2400" dirty="0" smtClean="0"/>
              <a:t>CSE351 presents a world-view that will empower you</a:t>
            </a:r>
          </a:p>
          <a:p>
            <a:pPr lvl="1"/>
            <a:r>
              <a:rPr lang="en-US" sz="2000" dirty="0" smtClean="0"/>
              <a:t>The intellectual and software tools to understand the trillions+ of 1s and 0s that are “flying around” when your program runs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28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Course Introduction</a:t>
            </a:r>
          </a:p>
          <a:p>
            <a:r>
              <a:rPr lang="en-US" b="1" dirty="0" smtClean="0">
                <a:solidFill>
                  <a:srgbClr val="4B2A85"/>
                </a:solidFill>
              </a:rPr>
              <a:t>Course Policies</a:t>
            </a:r>
          </a:p>
          <a:p>
            <a:pPr lvl="1"/>
            <a:r>
              <a:rPr lang="en-US" sz="2100" dirty="0">
                <a:solidFill>
                  <a:srgbClr val="4B2A85"/>
                </a:solidFill>
              </a:rPr>
              <a:t>https://</a:t>
            </a:r>
            <a:r>
              <a:rPr lang="en-US" sz="2100" dirty="0" smtClean="0">
                <a:solidFill>
                  <a:srgbClr val="4B2A85"/>
                </a:solidFill>
              </a:rPr>
              <a:t>courses.cs.washington.edu/courses/cse351/18au/syllabus</a:t>
            </a:r>
            <a:r>
              <a:rPr lang="en-US" sz="2100" dirty="0">
                <a:solidFill>
                  <a:srgbClr val="4B2A85"/>
                </a:solidFill>
              </a:rPr>
              <a:t>/</a:t>
            </a:r>
            <a:endParaRPr lang="en-US" sz="2100" dirty="0" smtClean="0">
              <a:solidFill>
                <a:srgbClr val="4B2A85"/>
              </a:solidFill>
            </a:endParaRPr>
          </a:p>
          <a:p>
            <a:r>
              <a:rPr lang="en-US" dirty="0" smtClean="0"/>
              <a:t>Binary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7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410-Wi17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410-Wi17" id="{255B3179-66E6-44F9-A103-339F42195FA0}" vid="{DEA3E254-4CF8-413F-9D2D-C0988EDD5E1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UWTheme-410-Wi17</Template>
  <TotalTime>37137</TotalTime>
  <Words>2723</Words>
  <Application>Microsoft Office PowerPoint</Application>
  <PresentationFormat>Letter Paper (8.5x11 in)</PresentationFormat>
  <Paragraphs>674</Paragraphs>
  <Slides>38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55" baseType="lpstr">
      <vt:lpstr>DejaVu Sans</vt:lpstr>
      <vt:lpstr>Roboto Regular</vt:lpstr>
      <vt:lpstr>Arial</vt:lpstr>
      <vt:lpstr>Arial Narrow</vt:lpstr>
      <vt:lpstr>Cambria Math</vt:lpstr>
      <vt:lpstr>Calibri</vt:lpstr>
      <vt:lpstr>Times New Roman</vt:lpstr>
      <vt:lpstr>Consolas</vt:lpstr>
      <vt:lpstr>Wingdings</vt:lpstr>
      <vt:lpstr>Roboto</vt:lpstr>
      <vt:lpstr>ＭＳ Ｐゴシック</vt:lpstr>
      <vt:lpstr>Courier New</vt:lpstr>
      <vt:lpstr>.AppleSystemUIFont</vt:lpstr>
      <vt:lpstr>Helvetica Neue</vt:lpstr>
      <vt:lpstr>Anonymous Pro</vt:lpstr>
      <vt:lpstr>Helvetica Neue Light</vt:lpstr>
      <vt:lpstr>UWTheme-410-Wi17</vt:lpstr>
      <vt:lpstr>The Hardware/Software Interface CSE 351 Autumn 2018</vt:lpstr>
      <vt:lpstr>Introductions:  Course Staff</vt:lpstr>
      <vt:lpstr>Introductions:  You!</vt:lpstr>
      <vt:lpstr>Welcome to CSE351!</vt:lpstr>
      <vt:lpstr>Welcome to CSE351!</vt:lpstr>
      <vt:lpstr>Code in Many Forms</vt:lpstr>
      <vt:lpstr>Roadmap</vt:lpstr>
      <vt:lpstr>Course Perspective</vt:lpstr>
      <vt:lpstr>Lecture Outline</vt:lpstr>
      <vt:lpstr>Bookmarks</vt:lpstr>
      <vt:lpstr>Textbooks</vt:lpstr>
      <vt:lpstr>Grading</vt:lpstr>
      <vt:lpstr>Collaboration and Academic Integrity</vt:lpstr>
      <vt:lpstr>EPA</vt:lpstr>
      <vt:lpstr>Peer Instruction</vt:lpstr>
      <vt:lpstr>Some fun topics that we will touch on</vt:lpstr>
      <vt:lpstr>Tips for Success in 351</vt:lpstr>
      <vt:lpstr>To-Do List</vt:lpstr>
      <vt:lpstr>Lecture Outline</vt:lpstr>
      <vt:lpstr>Decimal Numbering System</vt:lpstr>
      <vt:lpstr>Octal Numbering System</vt:lpstr>
      <vt:lpstr>Warmup Question</vt:lpstr>
      <vt:lpstr>Binary and Hexadecimal</vt:lpstr>
      <vt:lpstr>Peer Instruction Question</vt:lpstr>
      <vt:lpstr>Converting to Base 10</vt:lpstr>
      <vt:lpstr>Challenge Question</vt:lpstr>
      <vt:lpstr>Converting from Decimal to Binary</vt:lpstr>
      <vt:lpstr>Converting from Decimal to Base B</vt:lpstr>
      <vt:lpstr>Converting Binary ↔ Hexadecimal</vt:lpstr>
      <vt:lpstr>Binary → Hex Practice</vt:lpstr>
      <vt:lpstr>Base Comparison</vt:lpstr>
      <vt:lpstr>Numerical Encoding</vt:lpstr>
      <vt:lpstr>Binary Encoding</vt:lpstr>
      <vt:lpstr>So What’s It Mean?</vt:lpstr>
      <vt:lpstr>Binary Encoding – Colors</vt:lpstr>
      <vt:lpstr>Binary Encoding – Characters/Text</vt:lpstr>
      <vt:lpstr>Binary Encoding – Files and Programs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 1st Lecture, Jan. 12th</dc:title>
  <dc:creator>Markus Pueschel</dc:creator>
  <dc:description>Redesign of slides created by Randal E. Bryant and David R. O'Hallaron</dc:description>
  <cp:lastModifiedBy>Justin Hsia</cp:lastModifiedBy>
  <cp:revision>906</cp:revision>
  <cp:lastPrinted>2018-09-25T07:34:41Z</cp:lastPrinted>
  <dcterms:created xsi:type="dcterms:W3CDTF">2014-03-31T07:03:45Z</dcterms:created>
  <dcterms:modified xsi:type="dcterms:W3CDTF">2018-09-26T22:47:30Z</dcterms:modified>
</cp:coreProperties>
</file>