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7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9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10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notesSlides/notesSlide11.xml" ContentType="application/vnd.openxmlformats-officedocument.presentationml.notesSlide+xml"/>
  <Override PartName="/ppt/ink/ink5.xml" ContentType="application/inkml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notesSlides/notesSlide12.xml" ContentType="application/vnd.openxmlformats-officedocument.presentationml.notesSlide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notesSlides/notesSlide15.xml" ContentType="application/vnd.openxmlformats-officedocument.presentationml.notesSlide+xml"/>
  <Override PartName="/ppt/ink/ink8.xml" ContentType="application/inkml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16.xml" ContentType="application/vnd.openxmlformats-officedocument.presentationml.notesSlide+xml"/>
  <Override PartName="/ppt/tags/tag576.xml" ContentType="application/vnd.openxmlformats-officedocument.presentationml.tags+xml"/>
  <Override PartName="/ppt/ink/ink9.xml" ContentType="application/inkml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17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notesSlides/notesSlide18.xml" ContentType="application/vnd.openxmlformats-officedocument.presentationml.notesSlide+xml"/>
  <Override PartName="/ppt/ink/ink10.xml" ContentType="application/inkml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1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notesSlides/notesSlide20.xml" ContentType="application/vnd.openxmlformats-officedocument.presentationml.notesSlide+xml"/>
  <Override PartName="/ppt/ink/ink13.xml" ContentType="application/inkml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21.xml" ContentType="application/vnd.openxmlformats-officedocument.presentationml.notesSlide+xml"/>
  <Override PartName="/ppt/ink/ink14.xml" ContentType="application/inkml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22.xml" ContentType="application/vnd.openxmlformats-officedocument.presentationml.notesSlide+xml"/>
  <Override PartName="/ppt/ink/ink15.xml" ContentType="application/inkml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notesSlides/notesSlide23.xml" ContentType="application/vnd.openxmlformats-officedocument.presentationml.notesSlid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notesSlides/notesSlide24.xml" ContentType="application/vnd.openxmlformats-officedocument.presentationml.notesSlide+xml"/>
  <Override PartName="/ppt/ink/ink16.xml" ContentType="application/inkml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ink/ink17.xml" ContentType="application/inkml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notesSlides/notesSlide25.xml" ContentType="application/vnd.openxmlformats-officedocument.presentationml.notesSlide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ink/ink18.xml" ContentType="application/inkml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ink/ink19.xml" ContentType="application/inkml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ink/ink20.xml" ContentType="application/inkml+xml"/>
  <Override PartName="/ppt/ink/ink21.xml" ContentType="application/inkml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notesSlides/notesSlide26.xml" ContentType="application/vnd.openxmlformats-officedocument.presentationml.notesSlide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notesSlides/notesSlide27.xml" ContentType="application/vnd.openxmlformats-officedocument.presentationml.notesSlide+xml"/>
  <Override PartName="/ppt/ink/ink22.xml" ContentType="application/inkml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ink/ink23.xml" ContentType="application/inkml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1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9" r:id="rId1"/>
  </p:sldMasterIdLst>
  <p:notesMasterIdLst>
    <p:notesMasterId r:id="rId54"/>
  </p:notesMasterIdLst>
  <p:handoutMasterIdLst>
    <p:handoutMasterId r:id="rId55"/>
  </p:handoutMasterIdLst>
  <p:sldIdLst>
    <p:sldId id="874" r:id="rId2"/>
    <p:sldId id="875" r:id="rId3"/>
    <p:sldId id="894" r:id="rId4"/>
    <p:sldId id="895" r:id="rId5"/>
    <p:sldId id="896" r:id="rId6"/>
    <p:sldId id="897" r:id="rId7"/>
    <p:sldId id="898" r:id="rId8"/>
    <p:sldId id="899" r:id="rId9"/>
    <p:sldId id="900" r:id="rId10"/>
    <p:sldId id="901" r:id="rId11"/>
    <p:sldId id="902" r:id="rId12"/>
    <p:sldId id="903" r:id="rId13"/>
    <p:sldId id="904" r:id="rId14"/>
    <p:sldId id="905" r:id="rId15"/>
    <p:sldId id="708" r:id="rId16"/>
    <p:sldId id="876" r:id="rId17"/>
    <p:sldId id="877" r:id="rId18"/>
    <p:sldId id="878" r:id="rId19"/>
    <p:sldId id="829" r:id="rId20"/>
    <p:sldId id="862" r:id="rId21"/>
    <p:sldId id="870" r:id="rId22"/>
    <p:sldId id="861" r:id="rId23"/>
    <p:sldId id="847" r:id="rId24"/>
    <p:sldId id="848" r:id="rId25"/>
    <p:sldId id="866" r:id="rId26"/>
    <p:sldId id="872" r:id="rId27"/>
    <p:sldId id="859" r:id="rId28"/>
    <p:sldId id="850" r:id="rId29"/>
    <p:sldId id="849" r:id="rId30"/>
    <p:sldId id="854" r:id="rId31"/>
    <p:sldId id="855" r:id="rId32"/>
    <p:sldId id="873" r:id="rId33"/>
    <p:sldId id="860" r:id="rId34"/>
    <p:sldId id="853" r:id="rId35"/>
    <p:sldId id="858" r:id="rId36"/>
    <p:sldId id="893" r:id="rId37"/>
    <p:sldId id="906" r:id="rId38"/>
    <p:sldId id="842" r:id="rId39"/>
    <p:sldId id="843" r:id="rId40"/>
    <p:sldId id="880" r:id="rId41"/>
    <p:sldId id="881" r:id="rId42"/>
    <p:sldId id="845" r:id="rId43"/>
    <p:sldId id="887" r:id="rId44"/>
    <p:sldId id="882" r:id="rId45"/>
    <p:sldId id="888" r:id="rId46"/>
    <p:sldId id="886" r:id="rId47"/>
    <p:sldId id="890" r:id="rId48"/>
    <p:sldId id="891" r:id="rId49"/>
    <p:sldId id="892" r:id="rId50"/>
    <p:sldId id="885" r:id="rId51"/>
    <p:sldId id="889" r:id="rId52"/>
    <p:sldId id="884" r:id="rId53"/>
  </p:sldIdLst>
  <p:sldSz cx="9144000" cy="6858000" type="screen4x3"/>
  <p:notesSz cx="9296400" cy="7010400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2A85"/>
    <a:srgbClr val="F6F5BD"/>
    <a:srgbClr val="CBCDF0"/>
    <a:srgbClr val="FFCCCC"/>
    <a:srgbClr val="FF9999"/>
    <a:srgbClr val="D5F1CF"/>
    <a:srgbClr val="3C52A6"/>
    <a:srgbClr val="C1A66E"/>
    <a:srgbClr val="B8A677"/>
    <a:srgbClr val="E86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2" autoAdjust="0"/>
    <p:restoredTop sz="91170" autoAdjust="0"/>
  </p:normalViewPr>
  <p:slideViewPr>
    <p:cSldViewPr snapToGrid="0">
      <p:cViewPr varScale="1">
        <p:scale>
          <a:sx n="71" d="100"/>
          <a:sy n="71" d="100"/>
        </p:scale>
        <p:origin x="1064" y="184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129" d="100"/>
          <a:sy n="129" d="100"/>
        </p:scale>
        <p:origin x="1456" y="2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7:09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20177 7022 88 0,'3'-3'35'0,"0"1"-18"0,0-1-11 0,0 3 11 0,0-3 4 15,3 1 2-15,-3-1-4 16,0-2-1-16,0-6 5 31,0 3 3-15,-3-5-3-16,0 0 0 0,-3 0-1 15,0 2 1-15,-3 3-4 16,-3 3-2-16,-3 0-3 0,-3 5-1 16,-9 0-7-16,3 2-4 15,-2 17-1-15,-1-1 1 16,3 3-3-16,3 3 0 16,3 0-1-16,6 10-2 0,3-2 0 15,6 0 3 1,9 0 0-16,3-3 1 0,12-3 0 15,6-2 0-15,0-8 0 16,2-3 2-16,4-8 5 16,-3-7 4-16,-3-9 5 15,-7 1 4-15,-2-9-1 16,-6-5-2-16,-6-2-1 16,-9-3 0-16,-6-3-4 15,-6-2-2-15,0-3-6 16,-3 7-1-1,0 4-1-15,1 5 1 0,-1 2-9 16,3 6-1-16,0 3-18 16,3 4-9-16,3 4-31 0,3-1-11 15,3 0-50 1</inkml:trace>
  <inkml:trace contextRef="#ctx0" brushRef="#br0" timeOffset="609.5341">20945 6892 228 0,'-3'6'85'0,"6"2"-46"0,0 37-24 16,-3-30 24-16,0 7-12 15,0 4-3-15,0 9-8 16,0-1-2-16,0-2-8 15,3-1-4-15,0-1-1 0,-3-4-10 16,3-2-4-16,0-6-42 0,6 1-16 16,-3-11-43-1</inkml:trace>
  <inkml:trace contextRef="#ctx0" brushRef="#br0" timeOffset="1393.9201">21618 7062 208 0,'-3'-8'79'0,"6"0"-42"0,6 0-30 0,0 5 18 16,2-2-7-16,4 0 2 15,3-9 0-15,3-4 0 16,3 5-11-16,0 2 3 0,-1 3 2 0,-2 8-7 16,-3 8-4-1,-3 3 0-15,-3 2 2 0,-3 3 2 16,0 2 1-16,-6 4 0 15,-6 1 0-15,-6 4-2 16,-3-3 1-16,-3-1-4 16,0-1-2-16,-3-1-3 15,3-3 1-15,4-2 1 16,-1-3 2-16,3-2 5 16,3-3 4-16,0 2-2 15,3-4 0-15,3-1 1 16,3-2 1-16,6-3-3 0,6 0 0 15,2 0-5-15,4 0 0 16,0 0 1-16,6 0 0 16,0 2-5-16,-3 1 1 15,-4 0-9-15,-2-1-2 16,0 1-49-16,-6 0-23 16,0-3-65-1</inkml:trace>
  <inkml:trace contextRef="#ctx0" brushRef="#br0" timeOffset="2237.4301">22472 7035 208 0,'-3'-2'77'0,"-3"2"-42"0,9-3-21 0,-3 3 22 16,0 0-7-16,3 0-2 0,0-3-4 15,0-2-3-15,3 0-10 16,0-6-2-16,6 1 2 0,3-4-2 15,5 1 3-15,1 3-2 16,0-1 0-16,0 3-3 16,-3 3-1-16,0 10-1 0,0 0 0 0,-4 9-2 15,-2-1-2-15,-3 0 3 32,-3 0 0-32,-6 0 3 15,-3 1 3-15,-3-1-6 16,-3-2-2-16,0-1-3 0,0-2 0 0,1 0-3 0,2 0-1 15,3-3-2-15,0 0 0 16,3 1 0 0,3-1 2-16,3 6 4 0,2-1 1 15,4 3 1-15,0 1 0 16,0-1 4-16,0 0 5 16,-3 0 6-16,-3 1 3 31,-6 1-1-31,-3-1 0 15,-6-1-7-15,-3 3-2 16,-3-6-15-16,-6 1-6 16,-2-3-31-16,2-3-11 15,0-5-69 1,0-2-61-16,3-4 67 16</inkml:trace>
  <inkml:trace contextRef="#ctx0" brushRef="#br0" timeOffset="3626.7198">22915 5540 140 0,'-6'-23'55'0,"4"9"-30"0,-7-7-12 0,3 13 17 15,0-2 0-15,-6-1 4 16,-3-2-5-16,-3-8-3 16,0 5-14-16,-6 3 1 0,4 2 1 15,-10 11-3-15,0 8-1 16,-12 5-6-16,7 16-3 16,-7 11 2-16,3 16 0 15,4 10-1-15,2 2-2 16,9 4 1-16,12 2 1 15,9 0-1-15,12-5-1 16,9-11 1-16,12-13 1 0,2-8 5 16,10-10 4-16,6-14 0 15,2-11 1-15,4-17-4 16,-7-12-3-16,-5-10 4 16,-9-8 2-16,-6-11 2 15,-12-7 3-15,-4-14-3 16,-5 6 2-16,-9 7-2 15,-5 9 2-15,-4 4-6 16,-6 12-3-16,-3-1-28 16,3 8-10-16,-3 9-50 15,0 1-22-15,4 7-32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1T02:53:29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13554 6194 80 0,'0'-3'33'0,"0"3"-18"0,0 0-2 0,0 0 14 16,0 0-2-16,0 0 3 0,0 0-14 15,0 0-3-15,0 0 4 16,0 0 2-16,0 0-8 15,0 0-5-15,0 0-1 0,0 0-2 16,0 0 2-16,3 3 0 16,-3-3 1-16,3 5-2 15,-3 0 1-15,0 6 4 16,0 0-3 0,0 2 0-16,0 0-4 15,0 0-1-15,0 1 1 16,0-1 0-16,0 0 0 0,0 3 2 15,0 0 1 1,0 2 1-16,0-2-2 0,0 3-2 16,0-3-2-16,0-1-1 15,0 1 2-15,0 3 0 16,0 5 3-16,0-3 1 16,0 0-4-16,0-2 1 15,0-1 0-15,0 1 0 16,0-4-3-16,0-1 2 15,0-4 3-15,0 6 1 16,0-3-4-16,0 6 1 16,0 5 0-16,0-8 0 15,0-3 0-15,0 5 0 16,-3 6 0-16,3 0 2 16,0 0-1-16,0-3-1 0,0-3 1 15,0-4-1-15,0-4 0 16,0 6 0-16,-3 8 0 15,0 0 0-15,0 2 4 16,0-5 5-16,0-2-5 16,3-6-2-16,0 0-1 15,0-2-1-15,0 0-9 16,0-4-2-16,0 1-84 16</inkml:trace>
  <inkml:trace contextRef="#ctx0" brushRef="#br0" timeOffset="559.9802">14700 6138 124 0,'0'-5'46'0,"0"10"-24"0,0-2-10 0,0-3 16 16</inkml:trace>
  <inkml:trace contextRef="#ctx0" brushRef="#br0" timeOffset="888.3829">14700 6152 264 0,'0'13'19'16,"0"0"-10"-16,0 6-4 0,0 2-1 16,3-3-2-16,-3 3 1 15,3 3-2-15,-3 3-1 16,0-1 1-16,0 3-1 15,0-2 6-15,0 4 4 16,0 1-3-16,0 0-2 16,0 0-2-16,3-3 0 0,-3 3-2 15,0-3-1-15,0 0 1 16,0-3 1-16,0 3 1 16,0 0 1-16,0 1 0 15,0-4 2 1,0 3-3-16,-3-2 0 0,3-4 1 15,0-1 2-15,0-1-5 16,0 3-1-16,0-3 2 16,0-3 1-16,0-2-4 15,0-5 1-15,0-3-9 16,3 0-4-16,0 2-33 16,0-7-13-16,0-6-26 15</inkml:trace>
  <inkml:trace contextRef="#ctx0" brushRef="#br0" timeOffset="1897.937">15926 6189 96 0,'0'-6'35'0,"3"4"-18"0,-3 2-5 16,0 0 13-16,0 0 2 16,0 0 3-16,0 0-10 15,0 0-4-15,0 0-9 16,0 0-3-16,0 5 0 0,0 3 0 15,0 0 2-15,0 5-3 16,0 6 0-16,0-1-1 0,0 6 1 16,0 2-2-16,0 1 2 15,-3 5 2-15,3-6 2 16,0 8-1-16,0 1 1 0,0-3-4 16,0-1 0-16,0-2-3 15,0-2-1-15,0 7 7 16,0-5 6-16,0-2-6 15,0-3-3-15,0-1-2 16,0-7-1-16,0 0 0 16,0 3 0-16,0-3 0 15,0 0 0-15,0-1 0 16,0 1 0-16,-3 3 0 16,1-1 2-16,2-2 3 15,-3-3 2-15,0 3-1 16,3-2 1-16,0-1-6 15,0 3-1-15,0-3 2 16,-3 3 1-16,0 5-4 0,3-5-1 16,0-3 1-16,0 0 0 15,0-2 1-15,0-3 0 16,0 0-60-16,0-8-24 16,0 0-11-1</inkml:trace>
  <inkml:trace contextRef="#ctx0" brushRef="#br0" timeOffset="3391.7807">12998 6392 120 0,'14'0'46'0,"-14"0"-24"0,0 3-17 0,0-3 13 15,3 5-4-15,0 3 2 16,-3 3-3-16,3 2 0 16,-3 13-7-16,0 4 0 0,0 1 1 15,0 1-1-15,-3-8-1 16,0-3-3-16,0 6 1 16,-3 7-4-16,3-13 0 15,1-2 1-15,4-1 0 16,1-2 0-16,0-3 0 15,6 3 0-15,-3-5 2 16,0-3-1-16,0 0-1 16,3 2-2-16,0 1 1 0,-3-6-6 15,3 3-3-15,0 0-16 16,-3-3-9-16,0 0-17 16,0-2-24-1,0 0 22-15</inkml:trace>
  <inkml:trace contextRef="#ctx0" brushRef="#br0" timeOffset="3705.1262">13018 6408 188 0,'0'0'71'0,"0"0"-38"0,12 0-25 0,-6 0 16 15,0 0-14-15,0-2-3 16,3-1-5-16,3 0-2 15,0 1 1-15,0-4 1 0,3 4 1 16,0-4-34-16,-4 4-17 0,1-4-39 16</inkml:trace>
  <inkml:trace contextRef="#ctx0" brushRef="#br0" timeOffset="4162.0842">13179 6575 120 0,'-6'10'46'0,"6"-10"-24"0,-3 19-19 0,3-8 12 16,0-1-7-16,0-2 0 16,3 11-4-16,0-3-1 15,0-1-1 1,0-1 3-16,3-1 1 0,0-3 6 16,3-2 5-16,0-2 0 0,6-4 1 0,-3-2-5 15,0-2-3-15,-1-1-3 16,1-8 0-16,-3 1-4 15,3-6-2-15,-3-8 2 16,-6 3 2-16,-3 2-2 16,-6 4-2-16,-6 1 2 15,0 4 0-15,0-3-1 16,3 2 1-16,1 3-11 16,-1 0-2-16,3 3-28 15,0 0-13-15</inkml:trace>
  <inkml:trace contextRef="#ctx0" brushRef="#br0" timeOffset="4612.7559">13245 6369 156 0,'-12'0'57'0,"15"0"-30"0,9 0-21 0,-6 0 15 16,2 0-9-16,-2 0-2 0,3-3-5 15,9 0-2 1,-3 1-1-16,-3-1-2 0,0 0 1 0,0 3-1 16,-3 0 0-16,0 0 0 15,-3 3 0-15,0 2 0 16,0 6 0-16,-4 2 0 15,1 3 2-15,0 0-3 16,-3 10 0-16,0 3 1 16,3 3 0-16,-3 0 2 15,3-6 1 1,0-2-4-16,0 3-1 16,0-4 1-16,0 4 0 0,0-6 1 15,0 0 0-15,-3-2 2 16,0-1 1-16,0-2 12 15,-3 0 7-15,0-3-11 16,-3 0-6-16,0-2-6 16,-3-3 0-16,4-3-26 0,-4-2-9 15,3 0-55 1</inkml:trace>
  <inkml:trace contextRef="#ctx0" brushRef="#br0" timeOffset="6664.7882">13914 6623 104 0,'12'0'41'0,"-12"5"-22"0,0-5-22 15,-3 0 54-15,-3 0-14 0,3 0-8 16,0-3-7-16,0 3-14 15,-3-2 1-15,0-1 2 0,-2 3-2 16,-4 3 2-16,0 2-4 16,-3 5 1-16,3 4-5 15,-3 4-2-15,-3 3-3 16,3 3-1-16,3 3-1 16,9-1 3-16,3 1 0 15,6-1 1-15,0-8 0 16,0-7 0-16,0 0 0 15,3-3 0-15,6-3 0 16,-3-2 0-16,3-6-3 0,-3-2 2 16,3-3 1-16,-9-3 2 15,2 0-3-15,1-2 0 16,-3 0 1-16,-6-3 2 16,6 0-3-16,-6 3 0 15,0 2 1 1,0 4 0-16,3 7-3 15,0 0 2-15,0 5 1 16,0 3 0-16,0 2 0 16,3 6 0-16,0 3 2 15,0-3-3-15,0-3-2 0,0 0 2 16,0 0 2-16,0-2-13 16,0-3-7-16,-3-3-37 15,3-5-51 1,0-5 21-16</inkml:trace>
  <inkml:trace contextRef="#ctx0" brushRef="#br0" timeOffset="7021.3013">14054 6461 180 0,'-6'0'68'0,"6"3"-36"0,0-1-26 0,0 4 15 16,0 4-9-16,0 9-2 16,0 2-8-16,0 3-1 15,0-6-1-15,0-2-3 0,0 11 2 16,0-6 3-16,0 3 1 16,0-3-4-16,3 0-1 15,3 5 1-15,0-2 0 16,0-5-2-16,0-6 2 15,3-2 1-15,0-1 2 16,3 6-1-16,6-5-1 16,-3-1-4-16,2 1-18 15,-2-3-3-15,-3-6-21 16,0-2-45 0,-3-5 13-16</inkml:trace>
  <inkml:trace contextRef="#ctx0" brushRef="#br0" timeOffset="7287.4514">14051 6458 208 0,'-6'0'77'0,"6"3"-42"0,3-3-32 16,0 0 15-16,3-3-3 0,3 1 1 15,3-1-8-15,6-2-5 16,0 0-2-16,9-1-10 0,-4 4-4 16,1-1-55-1,0 0-60-15,-6 3 33 16</inkml:trace>
  <inkml:trace contextRef="#ctx0" brushRef="#br0" timeOffset="7474.9268">14316 6564 172 0,'-3'24'66'0,"0"-8"-36"0,6 10-29 0,-3-15 16 0,0 5-11 15,0 2-1-15,0-2-3 16,0 0-2-16,3-3-37 16,-3-2-17-16,3-3-17 15,0-5-7-15</inkml:trace>
  <inkml:trace contextRef="#ctx0" brushRef="#br0" timeOffset="7912.8059">14328 6411 164 0,'6'-8'63'0,"0"3"-34"0,15-3-27 0,-12 5 12 16,3 0-5-16,-3 1 2 15,-1-1-8-15,1 0-4 16,0 1 0-16,0 2 0 0,0 2 3 16,-3 4-1-16,0 2 2 15,0 2-2-15,-3 4-1 16,0 7 1-16,0 8 1 16,0 0 1-16,0 3 1 15,0-1 0-15,3 9 0 16,0-3 0-16,0-2 0 15,0-1-5-15,0-2 1 0,-3-3 0 16,0-3 0-16,-3 1 2 16,0-9 3-16,-3-2 0 15,-3-3 0-15,-3-2-6 16,0-6 1-16,0-2-5 16,-3-3 1-16,-3 0-25 15,0-3-8-15,6-2-45 16</inkml:trace>
  <inkml:trace contextRef="#ctx0" brushRef="#br0" timeOffset="9007.2373">13932 6712 56 0,'0'-5'22'0,"0"-8"-12"0,0 2 1 0,0 9 12 15,0-1-3-15,0 0 0 16,-6 1 2-16,3-1 1 16,0 1-1-16,0-1-2 15,0 3-4-15,0 0 0 16,0 0-9-16,0 0-2 0,0 0 1 15,0 3-1-15,3 2 2 16,0 3-4-16,0 5-2 16,0 0 4-16,0 0 4 15,0 3-5-15,0-2-2 16,6-1 1-16,0 0 0 16,0-2-1-16,-3-3-2 15,0 2-2-15,-3-5 1 0,3-2 1 16,-3-3 2-16,0 0-1 15,0-3-1 1,0 1-6-16,0-4-1 0,0-1-4 16,-3-1 0-16,0 2-8 15,6 1-2-15,-6 0-31 16,6 2-40 0,0 3 22-16</inkml:trace>
  <inkml:trace contextRef="#ctx0" brushRef="#br0" timeOffset="10134.4272">15144 6678 160 0,'-3'-10'60'0,"3"10"-32"0,-6-6-24 15,6 6 15-15,-3 0-5 16,-6 0 0-16,-3 0-2 0,0 0 2 16,-3 11-7-16,0-3-4 0,3 8-2 15,0-1-4-15,0 4 2 16,4 0-1-16,2 2 0 16,3 0 2-16,3 0 0 15,3-5 0-15,3-3 2 16,0-2-3-16,-1-6-2 15,7-2 2-15,-3-6 0 16,3-2 1-16,0-3 2 16,0-3-1-16,-3 1-1 15,0-1 3-15,-3 0 0 16,0-2 1-16,-3 3 0 16,0 2 0-16,-3 2 2 15,0 1-3-15,0 2 0 16,0 3-1-16,3 6-2 0,0 2 1 15,0 0-1-15,0-3 0 16,0 6 2-16,3 2-3 31,-3-3 0-31,3-2-17 16,-1 0-5-16,1-5-24 0,0-3-8 0,3-5-20 16</inkml:trace>
  <inkml:trace contextRef="#ctx0" brushRef="#br0" timeOffset="10578.5782">15230 6453 152 0,'0'-2'57'0,"3"2"-30"0,-3 5-16 0,3-3 15 16,0 9-10-16,0 5-2 15,0 5-2-15,0 6 0 0,0 2-6 16,-3 2-4-16,0 4-1 15,0-3-1-15,0-3 2 16,0 0-3-16,0-3 0 0,0-2 1 16,3-5 0-16,0 2 0 15,6-5 0-15,3-3 0 16,-3-3 0-16,-1 1 0 16,1-3 2-16,0 0-3 15,0 0-2-15,0-3-12 16,0 0-5-16,-3-2-18 15,0 0-8-15</inkml:trace>
  <inkml:trace contextRef="#ctx0" brushRef="#br0" timeOffset="10821.6649">15209 6453 192 0,'-6'0'74'0,"9"0"-40"0,-3 0-27 0,3 0 18 16,3 0-4-16,3-2-1 15,6-1-8-15,3 0-3 0,0 1-5 16,-1-4-3-16,1 1 2 0,3 2-29 15,0 1-9-15,0-4-69 16</inkml:trace>
  <inkml:trace contextRef="#ctx0" brushRef="#br0" timeOffset="11277.6434">15438 6570 160 0,'0'0'60'0,"3"0"-32"0,0-3-24 0,0 3 15 15,3 0-7-15,0 0-2 16,3 3-5-16,0-1-4 15,-3 1 0-15,0 2-4 0,-3 3 2 16,-3 3 5-16,-6 2 2 16,0 0-5-16,-3 6 0 15,0 2-1 1,0-3 2-16,0-2-3 16,3-3 0-16,0-2-1 15,3-3 0-15,3 0 6 16,0-3 5-16,6 1 4 15,3-4 2-15,0 1 0 16,3-1 1-16,3-2-6 16,0 0-2-16,3 0-4 15,-3 0-3-15,-3 0 2 16,-1 0 0-16,-2 0-23 16,0 0-12-16,-3 0-32 15,0 0-54 1,0 0 21-16</inkml:trace>
  <inkml:trace contextRef="#ctx0" brushRef="#br0" timeOffset="11760.1013">15590 6400 212 0,'-3'0'82'0,"6"0"-44"0,0 0-33 0,-3 0 17 0,3 0-8 16,3-2 0 0,3-1-8-16,0 0-4 0,0 1-1 15,0 2 1-15,3 0 1 0,0 2-4 16,-4 4-1-1,-2 2 1-15,0 2 0 0,-3 3 1 16,0 11 0-16,0 3 0 16,0-1 2-16,0 3-3 15,0 0 0-15,0 3 1 16,0 0 0-16,6-3 0 0,-3-3 2 16,0-2-1-16,-3-3 2 0,-6-2-4 15,0-1 0-15,0-2 3 16,0-2 1-16,-3-1-1 15,-3-5 1-15,0-3-2 16,0-2 2-16,-3-3-4 0,1-3-2 16,-4 0-14-16,6-2-4 15,0 2-27-15,3-2-9 16,3-3-32 0</inkml:trace>
  <inkml:trace contextRef="#ctx0" brushRef="#br0" timeOffset="12356.9957">16147 6615 192 0,'-12'-6'74'0,"6"6"-40"0,-6 0-24 15,9 0 20-15,-3 3-18 16,0 2-4-16,-3 1-7 15,0 4-4-15,0 6 2 16,3 3 0-16,0-1 1 0,3 1-3 0,3-1 2 16,3-2 1-16,3 0 2 15,3-3-3-15,0-2 0 32,3-6 1-32,0-5 0 15,0-3 0-15,0-2 2 16,-3 0-1-16,0-6 2 15,3-5-4-15,-3 0 0 16,-4 3 1-16,-5-3 2 16,0 0-1-16,0 6-1 15,0-1 5-15,0 3 1 16,0 3 0-16,0 2-1 16,0 3-3-16,0 6-2 0,0 2 1 15,6 5-1-15,0 3 2 16,0 0 3-16,3-1-2 15,0 1 0-15,0 0-1 16,-3-3 1-16,3-2-15 16,0 0-7-16,0-3-39 15,0-6-17-15,0 3-10 16</inkml:trace>
  <inkml:trace contextRef="#ctx0" brushRef="#br0" timeOffset="12748.823">16415 6379 220 0,'0'3'82'0,"0"7"-44"0,0 12-36 0,0-9 17 16,0 13-10-16,-3 3-3 16,0 3-1-16,0 0-1 15,0 2-2-15,0 3-2 0,0-5 1 0,3-3-1 16,-3-2 0-16,3-4 0 16,0-1 0-16,3-4-3 15,0-2 2-15,3-3 3 16,3 0 1-16,6-5-4 15,2-2 1-15,1-4 0 16,0 1 0-16,0-3 0 16,0 0 0-16,-3 0-7 15,0 0-3-15,-4 0-19 16,-2 0-6-16,0-3-59 16</inkml:trace>
  <inkml:trace contextRef="#ctx0" brushRef="#br0" timeOffset="13030.1238">16379 6374 240 0,'3'-3'90'0,"6"3"-48"0,3 0-36 0,0 0 20 0,5-2-12 15,4-1-1 1,0 0-7-16,3 1-2 0,-3-1-2 16,0 0-28-16,-4-2-10 0,-2 2-156 31,6 3 86-31</inkml:trace>
  <inkml:trace contextRef="#ctx0" brushRef="#br0" timeOffset="13573.3316">16572 6496 172 0,'-3'-3'66'0,"3"3"-36"0,3-13-29 0,0 10 16 15,3 0-2-15,3 1 0 16,-3 2-1-16,3 0-1 16,3 0-7-16,0 0-4 0,-3 8-1 15,0 5-1-15,-3 0 0 16,-3 0 0-16,-3 1 2 16,-6-4-1-16,3 1-1 15,0-1 1-15,0-2 1 16,3 0-3-16,6 5 0 15,6-2 1 1,-3 0-3-16,0 2 2 0,-3 5 10 16,-1 4 5-1,-2-4 9-15,-3-2 3 0,-6-3-7 16,-5-2-4-16,2-3-4 16,-3-3-7-1,0-2-4-15,0-3-18 16,0-3-8-16,3-8-27 15,3 3-11-15,3-2-39 16</inkml:trace>
  <inkml:trace contextRef="#ctx0" brushRef="#br0" timeOffset="14043.4251">16721 6392 256 0,'0'0'96'0,"3"0"-52"0,3 0-43 0,0 0 19 16,3 0-9-16,3 0 1 15,3 0-5-15,0-2 1 16,3-1-5-16,-4 3-2 0,4-3 0 0,0 3-1 16,0 0 0-16,-3 0 0 15,-3 3 0-15,-3 2 0 16,-3 6 0-16,0 5 0 16,-6 10 0-16,-3 1 0 15,0 2 0-15,0 3-3 16,3 5 2-16,0 0 1 15,0-3 0-15,0 0 0 16,3-2 0-16,-3-3 0 16,6-5 0-16,0-3 0 0,-3-5 2 15,-6 0 1-15,0-8 3 16,-9-3-3-16,0-2 0 16,-3-3-8-16,-6-3-2 15,0 1-25-15,0-1-11 16,4 0-75-1</inkml:trace>
  <inkml:trace contextRef="#ctx0" brushRef="#br0" timeOffset="19737.9701">2237 4802 152 0,'0'-5'57'0,"0"5"-30"0,0 0-10 0,0 0 20 16,0 0-13-16,0 0-3 16,6 0-4-16,-6 0 2 15,0 5-11-15,3 0 4 0,3 6 2 16,-3-3-3-16,6 13-1 16,-6-2-2-16,3 5 0 15,-3-3 0-15,0 5 2 16,0-2-3-16,3 2 1 15,0-4-5-15,-6-4 0 16,3-2-1-16,-3-3-2 16,0-2-30-16,0-6-15 15,0 0-30-15,0-5-13 16,0 0-2 0</inkml:trace>
  <inkml:trace contextRef="#ctx0" brushRef="#br0" timeOffset="20363.0533">2255 4757 120 0,'-3'-26'46'0,"3"26"-24"0,-3-24-15 0,3 19 15 15,0-1 2-15,0 4 5 16,-3-4-4-16,0-2-1 16,-3 3-13-16,3 0 4 0,-3 2 5 15,3 1-7-15,0-1-2 16,-6 0 9-16,-2 3 6 15,5 0-9-15,-3 3-4 16,0-3-6-16,-3 5-2 16,-3 8-6-16,6 3-1 15,-6 0 1-15,3 11 0 16,3-6-2-16,0 13 2 16,3-5-1-16,0 14 0 15,3-9 2-15,12 3 0 0,-3-2-3 16,9 7 2-16,-3-8-1 15,12-2 0-15,0-3 2 16,9-10 0-16,-4-3-9 16,7-16-2-16,0 0 6 15,-4-14 2-15,-2 4 3 16,0-17 2 0,-6 6 3-16,-9-13 4 15,-3 5 11-15,-9-8 5 0,0 2 6 16,-9 1 4-16,3 5-15 0,-18 0-6 15,6 5-12-15,0 5-3 16,-3 3-18-16,6 3-5 16,-6 3-34-16,6 2-15 15,4 0-61 1</inkml:trace>
  <inkml:trace contextRef="#ctx0" brushRef="#br0" timeOffset="21237.0141">2181 5569 152 0,'-9'0'57'0,"9"0"-30"0,0 0-5 0,0 0 23 16,0 0-10-16,0 0 0 15,0 0-14-15,0 0-5 0,0-2-9 16,3-1-1-16,3-2 1 0,0 2-3 15,6-2-3-15,-4 0 0 16,7 2-1-16,-3 0 0 16,0 6 0-16,-3 0-3 15,0 10 2-15,-3 8-1 16,-6-2 0-16,0-4 0 16,-6 7 0-16,6-4 2 15,-12 3 0-15,3-2 0 16,0 2 2-16,0-5 1 0,0 2 3 15,0-2 1-15,4 0 1 16,-1-3-2-16,3-2 1 16,-6 2-2-16,9-5 0 15,0-3 3-15,3 1 3 16,6-1-2-16,0-5 0 16,-1 0-5-16,7 0-3 15,0 0-3-15,0-3-1 16,0 3 4-16,6-2 3 15,-6 2-12-15,0 0-7 16,-4 0-19-16,1-3-8 16,0 0-22-16,-3-2-8 15,-3-3-23 1</inkml:trace>
  <inkml:trace contextRef="#ctx0" brushRef="#br0" timeOffset="21769.4875">2294 5464 180 0,'-12'-14'68'0,"12"14"-36"0,-9-10-22 0,9 10 20 16,-6-3-7-1,3 1 1-15,-6-4-4 16,0 1-1 0,-3 5-10-16,0 0 1 0,3 0 3 0,-5 0-5 0,-1 3 0 15,3-1 0-15,-9 6 2 16,3 0-10-16,0 11-2 16,3-3-1-16,-3 15 1 15,7-4 1-15,2 15 1 16,0-5-3-16,9 8 0 0,0-8-1 15,12 5 0-15,-3-4 5 16,8-1 1-16,-2-8 0 16,12-3-2-16,-3-2-2 15,12-13-1-15,-7-4 2 16,7-12 0-16,0 3 1 16,-6-17 0-16,-4 0 2 15,-5-10 1-15,-3 3 7 16,-9-8 4-16,0 4 4 0,-9-1 3 15,0 4-2-15,-12-2 0 16,0 5-8-16,-3 3-4 16,3 3-11-16,0 2-5 15,-2 2-26-15,-1 7-10 16,3-1-52-16,3 8-22 31,-3 0 15-15</inkml:trace>
  <inkml:trace contextRef="#ctx0" brushRef="#br0" timeOffset="22737.4084">2154 6345 116 0,'-6'2'46'0,"6"-2"-24"0,-6 3 3 0,6-3 20 15,0 0-5-15,0 0 0 0,0 0-12 16,0 0-3-16,0 0-14 16,0 0 0-16,0-3 0 0,0 1-6 15,6-1-1-15,-3-2-2 16,9 2-2-16,-3 0-2 15,3 3 1-15,0 0 1 16,5 6 2 0,-8-1-1-16,3 3 2 15,-3 0 2-15,-3 5 4 16,-3-2-2-16,-3 2-2 16,0-2-2-16,-3-1 0 0,0-2-2 15,0 0 2-15,-3 0-4 16,3-3-2-16,0 1-5 15,3-1 0-15,0 0-1 16,6-2 1-16,0-1 2 16,0 4 4-16,3-4-1 15,0 6 1-15,0 0 4 16,3 5 1-16,-3-2 12 0,-6 2 5 16,0-2-4-1,-6 2 1-15,0-2-8 0,-12-1-1 16,6-2-4-16,-6-3-1 15,3 1-14-15,-3-4-6 16,6 1-22-16,-11-3-8 16,5 0-32-16,3-3-13 15,0 3 5 1</inkml:trace>
  <inkml:trace contextRef="#ctx0" brushRef="#br0" timeOffset="23364.7419">2231 6220 144 0,'-6'-8'55'0,"6"8"-30"0,-3-5-5 0,3 5 19 15,-6-3-4-15,3 1 2 16,-3-1-6-16,-2 1-1 16,2-1-17-16,-3 0 3 0,-3 3 4 15,-9 0-2-15,6 3 1 16,3 0-8-16,-6 4-4 15,3-1-4-15,-5 7 0 16,2 0-4-16,-3 8-2 16,3-2-1-16,0 13 3 15,3-6 0-15,3 16 1 16,3-7-3-16,12 7 0 16,3-5-1-16,3 8 0 0,3-5-4 15,9 2 0-15,0-5 2 16,9-2 3-16,-1-6-3 15,7-8 0-15,0-3 3 16,6-12 1-16,-4-1 4 16,13-18 3-16,-18 2 2 15,5-13 1-15,-5 3 4 16,-6-16 5-16,-3 5 0 16,-15-7 1-16,-1 4 0 15,-14-7-2-15,1 8 3 16,-19-3 2-1,9 5-9-15,-15 3-4 16,9 2-8-16,-9 3-2 0,10 6-19 0,-1 2-9 16,-3 3-59-16,12 2-25 15,0 3-23 1</inkml:trace>
  <inkml:trace contextRef="#ctx0" brushRef="#br0" timeOffset="31919.9546">12364 5879 112 0,'-3'0'44'0,"3"0"-24"0,0 0-24 0,0 0 10 16,0 0 6-16,0 0 4 16,0 0 12-16,0 0 5 15,0 0-9-15,0 0-1 16,0 0-14-16,0-3-1 0,0 1-1 16,3-1-1-16,8-10-4 15,1 0-1 1,3-6 0-16,0 3 1 15,3-2 1-15,3-1 1 16,3 1 0-16,-1 2 0 16,4 0-2-16,-3-3-2 15,0 1-2-15,3-1 1 0,-1 4-1 16,1-1 0-16,3 2 2 16,6 6 0-16,-1 1 0 15,1-1 2-15,0 2-1 16,-3 1 2-16,8 2-4 15,-2 1 0-15,-3 2 1 16,2 0 2-16,1 0 1 16,0 8 1-16,5-3 2 15,1 6 1-15,0-1-3 16,-1 1-1-16,10-1 1 0,-3-2 0 16,2 0-5-1,1 0-1-15,5-3 1 0,1 1 2 16,-1-1 0-1,1 0 2-15,-1 1 2 0,4-4 2 16,-1 3-3 0,1-2-3-16,2 0 0 0,4-1-1 15,-1 1 2-15,-5-3 3 16,2 0 0-16,1 0 2 16,2-3-4-16,1 1-2 15,-4-1 0-15,4 0-1 16,-7-2 2-16,4 0 1 15,-4 0 3-15,4-3 1 16,-4 2-3-16,-2-4-1 16,-1 2 1-16,1-5 0 15,-1 7-2-15,1-4-2 16,-1-1 1-16,4 3 1 0,-4 3-3 16,-2-3 0-16,2 0 3 15,-2 0 1-15,0-2-4 16,-1-1 1-16,-2 0 2 15,5-2 3-15,-5 0-4 16,-4 0-1-16,1 2 0 16,0 1 2-16,-7-1 1 15,1-2 1-15,-3-3-2 16,-1-5 1-16,-2 2-4 16,-3 3 0-16,-1-2 3 15,4-1 1-15,-6 1-4 16,0-1 1-16,-4 3 0 15,-5-7 2-15,-3 4 1 16,0 3 1-16,-3 3-5 16,-3 2 1-16,-4 1-2 0,-2-4 0 15,0 9 4 1,-3 3-3-16,0-1-2 16,-3 16 2-1,-3 0-5-15,0 1 2 16,-3 1 4-16,3 4 2 15,0 0-3-15,0 2 1 16,0 0 0-16,6 3 0 0,0-3-3 16,3 0 2-16,3 0 1 15,3 3 0-15,0-6-3 16,0-2 2-16,-1 0 3 16,4-3 1-16,0 1-4 15,6-4-1-15,0-2 1 16,0 0 2-16,2-3 2 15,4-2 1-15,0 0-5 16,-3-3 1-16,2 0 0 16,-2 0 2-16,-3 0-1 15,0 0-1-15,9 0-2 16,-1 0 1-16,-2 0 1 16,3-3 2-16,3 0-3 15,-1 1 0-15,10-1 1 16,0 3 0-16,-4 0 0 0,1 0 2 15,0 0-3-15,-1 0 0 16,4 0 1-16,0-2 2 16,-1 2-1-16,1 0 2 15,8 0-4-15,-2 0 0 16,0 0 1-16,-4 0 0 16,1 0-3-16,3 0 2 15,2-3 1-15,4 3 0 16,-7-3 0-16,7 3 2 15,-1-2-3-15,-5-1-2 16,6 0 4-16,-1 1 1 0,-2-4-3 16,2 4-1-16,-2-4 1 15,5 1 0-15,-2 2 1 16,-1 1 0-16,1-3-3 16,6-1 2-16,-7 1 1 15,4 2 2-15,-1 1-1 16,4-1-1-16,-4 0 1 15,-2 1-1-15,5-1 0 16,-5 0 0-16,-1 1-3 16,1 2 2-16,-1 0 1 15,4-3 0-15,0 3 0 0,-7 0 0 16,7 0 0-16,-4 0 2 16,4-3-1-16,-4 3-1 15,10-2 1-15,-7 2-1 16,-2-3 0-16,-7 3 0 15,10 0 0-15,-6 0 0 16,-1 0 0-16,-2 3 2 16,5-1-3-16,-2-2 0 15,-4 3 1-15,-2 0 0 16,6-1-3-16,2-2 2 16,-5 0 3-16,-1 0 3 15,1 0-4-15,-6 3-3 0,5 0 1 16,-5-1 0-16,-6 4 1 15,-1-1 2-15,-2 3-1 16,3 0 2-16,2 0-2 16,1 0-1-16,-3 0 1 15,-4 0-1-15,1 0-3 16,-3 2 2-16,3 1 3 16,-7 5 1-16,4-3 1 15,-6 5 0-15,0 1-2 16,-6-3-2-16,-4 0 1 15,1-1 1-15,-3 1-1 16,-3 3 2-16,0-3 0 16,0 0 1-16,-3 2-2 15,0 1 1-15,6-3-4 16,-3 2 0-16,-1-2 1 0,4-3 2 16,-3-2-8-16,-3-3-3 15,0 0-33 1,0-6-15-16</inkml:trace>
  <inkml:trace contextRef="#ctx0" brushRef="#br0" timeOffset="33348.5348">15804 4609 168 0,'0'-3'63'0,"0"3"-34"0,-3-2-12 0,3 2 22 16,-3 0-7-16,0 0 12 15,-8 0-11 1,-7 2-18-16,0 1 0 0,-3 2-1 16,0 1-1-16,0 2 2 15,1 2-8-15,-4-2-4 16,6 0-2-16,3 0-1 16,12 0-3-1,6 5 0-15,6 3-1 16,6 0 5-16,3-3 1 0,8 6-3 15,-2-1-1 1,-3-2-2-16,-3 0 3 0,-3 0 2 16,-6-3 4-16,-3 0-2 15,-9 0 0-15,-6-2 1 16,-6 2 0-16,0-2 0 16,-3-3 2-16,0 0-5 15,0-8-1-15,1 0-9 16,-1-3-2-16,0 0-18 15,9-2-7-15,3 0-12 0,6 0-5 16,3-6-37 0,6 0-33-16,6-4 50 15</inkml:trace>
  <inkml:trace contextRef="#ctx0" brushRef="#br0" timeOffset="33644.5856">15950 4461 204 0,'-3'-16'77'0,"0"19"-42"0,3-1-21 0,0-2 25 16,3 8-19 0,0 5-3-16,0 1-1 15,0 2-10-15,3 7 6 0,3 4 1 16,0 5-2-16,-3 7-1 0,0-2-4 15,3-2-1-15,-6-1-6 16,3-5 1 0,0-2 0-16,0-4 2 0,-3-4-12 15,0 0-6-15,0-4-18 16,0-1-6-16,0-9-21 16,-3 0-7-16,0 1-20 15</inkml:trace>
  <inkml:trace contextRef="#ctx0" brushRef="#br0" timeOffset="33909.9308">15876 4757 232 0,'-9'-18'88'0,"9"18"-48"0,0-3-27 0,0 3 31 15,9-8-17 1,3 0-9-16,3 0-4 16,8 3-9-16,4 0-3 0,-3-1-1 15,3 1-1-15,-3 2 2 16,-3 1-21-16,-1-1-9 16,-2 0-39-16,-3 1-17 15,0-1-18 1</inkml:trace>
  <inkml:trace contextRef="#ctx0" brushRef="#br0" timeOffset="34344.7638">16206 4800 176 0,'3'15'68'0,"-3"-4"-36"0,0 5-24 15,3-11 16-15,-3 3-12 16,0 0-2-16,0 0-6 16,3 0-1-16,-3-3 5 15,0 6-4-15,0-11 9 16,0 0-1-1,0 0 3-15,0-3 1 0,0-2 2 16,0-3-6-16,0-3 1 16,6 1-4-16,0-3 0 15,0-1 1-15,3-7 4 16,0-3-2-16,3 3 1 16,0 5-5-16,0 3-3 15,3 2-5-15,-1 4 0 16,-2 1 0-16,0 4 0 15,0 2-20-15,0 5-9 16,0 8-27-16,3-2-10 16</inkml:trace>
  <inkml:trace contextRef="#ctx0" brushRef="#br0" timeOffset="34772.9284">16495 4728 240 0,'0'3'90'0,"-3"13"-48"0,0-6-36 16,3-2 20-16,0 3-8 15,3-1 2-15,0 6-7 16,3-3-3-16,3 3-5 16,0 0-4-16,0-3 0 15,3-2-1-15,3 2 2 0,-1-7-1 0,1-4-1 16,-3-2 3-16,6-5 2 15,0-3-2 1,-3 0-4-16,-3-3-2 16,0-2 2-16,-3 0 0 15,-1-8-2-15,-2 5 2 16,0-5 3 0,-3 5 3-1,0 11 0-15,0-1 0 0,0 14 3 16,0 3-4-1,0-1 0 1,3 1-2-16,0 0 1 0,0-1-4 16,0 3-2-16,0-2-9 15,0 0-3-15,0-1-21 16,0-2-9-16,0-3-25 16,0 1-11-16,3-1-9 15</inkml:trace>
  <inkml:trace contextRef="#ctx0" brushRef="#br0" timeOffset="35177.8442">17004 4794 176 0,'3'-5'68'0,"-6"0"-36"0,6 5-11 0,-3 0 22 15,0-3-6-15,0 0-2 16,-3 1-4-16,0-1-2 16,-6 3-14-16,0 0-4 15,0 0-3-15,-3 3 0 16,-3 2-2 0,1 0-1-16,-1 1-3 15,0-1 1-15,3 3-4 0,0 2 0 0,3 1 1 16,3 0 2-16,3-1-3 15,3 6 0-15,3-3 1 16,9 1 0-16,3-4 0 16,3-2 0-16,0-3-3 15,2 1 0-15,1-4-5 16,0-4-2-16,-3-1-13 16,-3-2-3-16,6-3-15 15,-3 0-6-15,-4-3-19 16,4 1-9-16,-3-4-6 15</inkml:trace>
  <inkml:trace contextRef="#ctx0" brushRef="#br0" timeOffset="35427.6245">17200 4471 216 0,'0'-23'82'0,"3"23"-44"0,-3 2-16 0,0-2 35 16,0 8-19-1,0 8-15 1,0 3-14-16,0 7 0 0,0 6 3 16,3 5-4-16,0 5-2 15,0 1-3-15,0-6 0 16,0-6-4-16,-3-2 0 16,3-5-8-16,-3-3-2 15,0 3-21-15,0-11-6 0,0 3-34 16,0-8-12-16,6-2-15 15</inkml:trace>
  <inkml:trace contextRef="#ctx0" brushRef="#br0" timeOffset="35675.231">16998 4636 256 0,'-12'-3'96'0,"12"3"-52"0,3 0-34 16,-3 0 43 0,12 0-14-16,3 0-10 15,12-3-6-15,2-2-14 16,4 0-3-16,3-1 0 0,0 1-3 16,-1 0-2-16,10-1-22 0,-9 4-9 15,-4-1-45-15,-5 3-18 16</inkml:trace>
  <inkml:trace contextRef="#ctx0" brushRef="#br0" timeOffset="35909.585">17596 4667 212 0,'-12'8'79'0,"12"0"-42"0,12 37-17 0,-9-32 27 0,0 1-14 16,3-1-1-16</inkml:trace>
  <inkml:trace contextRef="#ctx0" brushRef="#br0" timeOffset="36176.7587">17617 4794 486 0,'6'13'11'0,"-3"1"-3"0,3-6-4 16,-3 0 2-16,0 0-3 15,0-3-2-15,-3 0 2 16,0-5 0-16,0 0 1 16,0 0 0-16,0-5 2 15,0 0 1-15,0-3-3 16,-3-3-1-16,3 3 1 15,0-18 2-15,3 2 1 16,0 5-1-16,3 3 1 16,3 1-2-16,0 1 2 15,3 1-4-15,0 2-2 16,2 4-3-16,1 1-1 16,-3 1-5-16,6 2 0 15,-3 3-29-15,3 0-11 16,-3 0-24-16,-3 3-7 15,0-3-35 1</inkml:trace>
  <inkml:trace contextRef="#ctx0" brushRef="#br0" timeOffset="36584.5685">17855 4718 252 0,'0'5'93'0,"3"-3"-50"0,0 14-33 15,3-10 25-15,0-1-8 16,0 0 1-16,3 1-11 15,3-4-3-15,3-2-8 16,0 0 0-16,0 0 1 0,2-5-1 16,-2 0-1-16,-3-1-3 15,-3-4 1-15,0-1 0 16,0 3 3-16,-6 0-5 0,-3 0-1 16,-6 0-2-1,-3 0-2-15,0 3 0 0,-3 2 0 16,0 3 0-16,-3 3 0 15,1 5 3-15,-1 8 0 16,0 2 7-16,-3 1 4 16,3 0 3-16,3-1 5 15,3 1-8-15,3-1-1 16,9-2-3-16,0-3-1 16,6 0-3-16,3-2-2 15,0-3-6 1,3-3-1-16,0-2-24 15,0-3-7-15,3-3-22 0,-1 3-8 0,7-2-29 16,0-4-47 0,-6 1 47-16</inkml:trace>
  <inkml:trace contextRef="#ctx0" brushRef="#br0" timeOffset="36881.2095">18174 4752 256 0,'6'-27'96'0,"-6"9"-52"0,3 5-21 16,-3 10 31-16,0 0-17 15,0-2-6-15,0 2-10 16,-3 1-1-16,0-1-11 16,-3 1-3-16,-3 2-2 0,-3 2 0 15,0 3 2-15,0 9-5 0,0 7-1 16,0 0 0 0,3 0 0-16,3-2 0 0,3-1 0 15,3-2 0-15,3 0 2 16,9-3 1-16,6-2 1 15,6-3 0-15,6 0 0 16,6-3-2-16,-4-2 1 16,1-3-22-16,0-3-7 15,-6-2-40-15,-4-3-15 16,-5-3-62 0</inkml:trace>
  <inkml:trace contextRef="#ctx0" brushRef="#br0" timeOffset="45199.157">13715 12488 4 0,'-9'0'0'0</inkml:trace>
  <inkml:trace contextRef="#ctx0" brushRef="#br0" timeOffset="45246.0422">13706 12488 76 0,'9'0'30'0,"-15"3"-16"0,12-3-1 16,-6 0 11-16,0 0-1 16,0 0-2-16</inkml:trace>
  <inkml:trace contextRef="#ctx0" brushRef="#br0" timeOffset="46418.1233">13739 12486 261 0,'9'-6'32'0,"3"4"-9"0,-4-1-10 16,1 0-4-16,3 1-3 16,0-1 1-16,-3 1-4 15,3 2 0-15,6 0-1 16,3-3-2-16,6 0 3 16,-1 1 2-16,4-1-2 0,3 0-2 15,0 1 2-15,2 2 0 16,7 0-1-16,-6 0 1 31,-1 0-2-31,1 0 2 0,0 0-2 0,3 0-1 31,-4 0 1-31,1 0-1 0,3 0 0 0,-1 0 0 32,1 0 0-32,0 0 2 0,-1 0-3 0,1 2-2 15,-3 1 2-15,0 0 0 31,-1-1 3-31,1-2 1 0,3-2-4 0,-4 2-1 0,1 0 3 16,3 0 1-16,3 0-3 16,-7 0 1-16,4 0 0 15,0 0 0-15,-4 0 0 16,4 2 2-16,-3 1-3 16,5-3 0-16,-2 0 1 31,0 5 0-31,0 0 0 15,2 1 0-15,-2-4 0 16,0 4 0-16,2-4 0 16,1 1 0-16,0 0 0 15,5-3 0-15,1 0 0 0,2 5 2 16,-2-5-1-16,3 5-1 16,-1-5-2-16,1 0 1 15,-1 6 1-15,1-1 0 16,0-3 0-16,-1 1 0 15,-2 0 0-15,0-1 0 16,2 1 0-16,1 0 0 16,-1-1 0-16,1 1 0 15,0-3 0-15,2 3 0 16,-2-3 0-16,-1 0 0 16,4 0 0-16,-4 0 0 15,1 2 0-15,0-2 0 16,-1 3 0-16,1-3 2 0,5 3-1 15,-2-3-1-15,3 0 1 16,-1 0 1-16,4 0-3 16,2 0-2-16,-5 2 2 15,-4-2 0-15,7 3 3 16,-7-3 3-16,1 0-4 16,0 0-3-16,-4 0-2 15,19 0 3-15,-4 0 2 16,-5 0 2-16,5 0-1 15,-2-3-2-15,-1 3 1 16,1-2-1-16,2-1-3 16,-5 3 0-16,-4 0 4 15,7 0 1-15,-1 0-3 0,1-3-1 16,-1 3 1 0,4-2 2-16,-1-1 0 15,-2 3 2-15,5-8-2 0,4 8-1 16,-4 0 1-16,-2 0-1 15,5 0 0-15,-3 0 2 16,-2-5 1-16,5 5 1 16,-2-8 0-16,-4 8 2 15,-2-5-1-15,-1 2 2 16,-2 0-4-16,-1 1-2 16,-5-1 0-16,3-8 1 15,-7 3-1-15,-2 3-1 16,-4 0 3-16,-5 2 0 15,-3 1-1-15,-3-1-2 16,-1 3-2-16,1 0-1 0,-3 0 2 16,-3 0 2-16,-4 0 0 15,-5 3 2-15,0-1-4 16,-3-2 0-16,0 0-1 16,-3 8 0-16,0-3 0 15,-3 1 0-15,-6-12-55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21:44:16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3169 6959 144 0,'0'-3'55'0,"0"3"-30"0,0 3-23 0,0-3 14 16,0 0-1-16,0 0 0 16,0 0 1-16,0 0 0 15,0 0-8-15,0 0 6 0,0 0 3 0,0 0 6 16,0 0 3-16,-3-6-9 15,0 1-3-15,-3 0-6 16,0 2-3-16,-3 0 2 16,-3 1 2-16,0-1-4 15,0 0-1-15,1 1-2 16,2-1-2-16,-3 1 1 16,-3 2-1-16,-3 0 0 15,0 0 2-15,0 0-3 16,-3 0 0-16,1 0 1 15,2 2 2-15,0 1-3 16,-3-3 0-16,-3 0 1 16,3 0 2-16,0 8-3 15,1-3-2-15,-4 8 2 0,0 0 0 16,0-2 1-16,0 2 2 16,-2 3-3-1,2 0 0-15,0 0-1 0,0 2 0 16,-3 1 2-16,1 2 0 15,2-2-3-15,0-1 2 16,0 3-1-16,3 3 0 16,6 3 2-16,-2 2 0 15,5 2-3-15,0 7 2 16,3-1-1-16,9 0-2 16,-6 0 3-16,6-3 2 15,0 0-2-15,6-4 0 16,3-4 1-16,3 0 0 15,0-2 0-15,5 0 2 0,-2-3-1 16,6-2 2 0,0-1-4-16,3-2-2 0,0-3 2 15,5 1 0-15,1-1 1 16,0-3 2-16,3 1-1 16,-1 0 2-16,1-3-4 15,0-1-2-15,0 1 2 16,-4-2 2-16,1-1 0 15,0-2 2-15,-3-3-2 16,0 0 2-16,-1 0-2 16,4-3-1-16,0 0 3 15,3-2 0-15,-4-3-1 0,-2 0-2 16,0-2 3-16,3-4 0 16,-4 4 1-16,-2-1 2 15,0-5-1-15,-3 6 2 16,0-1-4-16,-3-2 0 15,-1 2-1-15,1-2 1 16,3-5-2-16,0-1-1 16,-3-2 3-16,-3 0 2 15,0 0 4-15,-3-9 2 16,-4-1 1-16,-2 2 2 16,0-3-3-16,-3-3-1 15,-3 1-4-15,-3 2-1 16,-3-7-3-16,-5 2-2 0,-4 2 3 15,-3 6 0-15,-3 0-1 16,-3 5-2-16,3 3-2 16,0 2 1-16,7 6-37 15,2 0-16-15,12 2-97 16</inkml:trace>
  <inkml:trace contextRef="#ctx0" brushRef="#br0" timeOffset="5824.7082">13075 3712 168 0,'-6'-16'63'0,"3"14"-34"0,0 2-10 0,0 0 23 0,-3 2-10 16,-6 6-1-16,-3 8-12 15,-3 18-1-15,-2 11-11 16,2 8 0-16,0 6 0 0,6 7-3 16,9 0-3-16,9 5-3 15,12-10 1-15,6-8-10 16,2-11-5-16,10-7-30 15,0-11-12-15,3-11-43 16</inkml:trace>
  <inkml:trace contextRef="#ctx0" brushRef="#br0" timeOffset="6169.644">13328 3998 216 0,'-21'-8'82'0,"12"16"-44"0,-12-3-27 0,12 8 21 15,-3 1-22-15,1 7-4 16,2 3 1-16,3 2 3 16,3 3-5-16,3-2-3 0,9-1 1 15,3-5-2-15,2-5 2 16,4-8-4-16,3-5-2 16,-3-9 4-16,-3-4 1 15,-3-6 2-15,-3-3 2 16,-3 1 8-16,0-1 3 0,-3 6 5 15,0 3 3 1,0 2-11-16,0 5-5 16,-3 8-9-16,3 9-2 0,2 1 1 15,1 4 0-15,9-3-10 16,0-3-3 0,6-2-33-16,3-6-12 0,3-5-20 15,-1-5-6-15,1-6-3 16</inkml:trace>
  <inkml:trace contextRef="#ctx0" brushRef="#br0" timeOffset="6516.162">13629 3971 264 0,'-27'-10'101'0,"15"12"-54"0,-6 6-46 0,12-2 19 16,-3 7-13 0,0 8-4-16,0 0-5 0,3 6 1 15,6-3 1-15,6-1-3 0,3-1 2 16,6-7 3-16,3-4 1 15,0-11-1-15,0-5 1 16,0-6 0-16,-7-7 3 16,-2-6 1-16,-3-5 3 15,-3-8 1-15,-6-14 1 16,-3-2-2-16,0 3 1 16,0 8 3-16,3 7 1 15,0 9-2-15,3 15-2 16,3 17-7-1,3 20-4-15,3 6-3 16,3 2-1-16,9 3 3 16,0 0-5-16,3-2 2 0,3-1-38 15,-1-7-16-15,7-4-31 16,3-12-9-16,-3-6-1 16</inkml:trace>
  <inkml:trace contextRef="#ctx0" brushRef="#br0" timeOffset="6998.7573">13920 3855 272 0,'-38'13'101'0,"29"-5"-54"0,-6 8-46 15,9-8 21-15,3 5-19 16,0 3-3-16,6 3-1 16,3-1 0-16,6 3 1 0,6 0-3 0,-1-5 0 15,-2-2 4 1,0-4 1-16,-3-2-3 0,0-5 1 15,-3-14 13 1,-3-5-5-16,-3 3 1 16,0-3-5-16,0 3-3 15,-3 0-11-15,0 2-4 16,0 1-2-16,0-1 0 16,0 0 4-16,-3-18 7 15,0 3 7 1,0-3 0-16,-3 0 1 15,0-1-3-15,0 4-3 16,0 2 4-16,-3 3 1 0,0 3 6 16,3 4 3-16,0 1 0 15,3 5 1-15,0 3-6 16,3 2-2-16,3 8 2 16,0 9 1-16,6 7 5 15,0 3 5-15,0 13-7 16,3-3-3-16,3-2-7 15,6-3 0-15,0-5 0 16,2-3 2-16,1-3-39 16,3-4-14-16,-6-4-72 15,6-4-42 1,-7-6 78-16</inkml:trace>
  <inkml:trace contextRef="#ctx0" brushRef="#br0" timeOffset="7281.7325">14152 3789 288 0,'3'8'107'0,"0"16"-58"0,9 5-42 0,-6-16 26 16,3-2-19-16,0 2-5 16,0 0-5-16,0-2-1 15,0-4-2-15,0-1-1 0,-3-1 3 16,0-2 4-16,-3-14 12 15,0-5 1 1,0-8-3-16,0-2-3 16,3 0-6-16,0 2 0 15,-1 3-5-15,1 2-2 16,3 3-9-16,3 3-3 0,0 0-43 16,6 2-19-16,-3 3-75 15</inkml:trace>
  <inkml:trace contextRef="#ctx0" brushRef="#br0" timeOffset="7490.8086">14394 3395 340 0,'11'2'129'0,"-2"19"-70"0,12 3-45 0,-6-8 31 16,9 16-21-16,0 5-5 15,0 13-8-15,-4 6 0 16,-5 5-6-16,-6-8-3 0,-9-3 1 16,-9-8-81-16,-9-5-37 15,-26-16-46 1</inkml:trace>
  <inkml:trace contextRef="#ctx0" brushRef="#br0" timeOffset="21543.9847">16272 14385 104 0,'-3'0'38'0,"3"0"-20"0,0 0 1 0,0 0 16 0,0 0-6 16,0 0-2-16,0 0-13 15,0 0-6-15,0 0-5 16,6 0 0-16,3 0 0 0,0 0-1 15,2 0 1-15,4 0 2 16,3 0 2-16,3 0-3 16,3 0-1-16,3 0 3 15,5 0 3-15,-5 0-6 16,3 0-2-16,-3 0 1 16,5 0 1-16,-2-2-1 15,-3-1 1-15,0 0-2 16,0 1 2-16,-1-1 2 15,-2 1 2-15,0-1-1 16,0 0-1-16,0 1-6 0,-3 2 1 16,-1 0 0-16,4 0 2 15,-3 0 1-15,0 0 3 16,-3 0-3-16,0 0 0 16,-1 0-1-16,1 0 1 15,-3 0-2-15,0 0 2 16,0 0-2-16,0 0 2 15,3 0-2-15,0 0 2 16,-1-3-2-16,1 0-1 16,0 1-2-16,0-1 1 15,0 0 5-15,0 1 5 16,0-1-3-16,-1 0 2 0,4 1-5 16,-3-1 0-16,-3 3-1 15,0 0 1-15,0 0 0 16,-3-3 1-16,3 1 0 15,-1-1 2-15,4 1-3 16,-6-1 0-16,3 0 3 16,-3 3 1-16,-3 0-1 15,3-2 1-15,-3-1 0 16,0 3 1-16,-3 0-4 16,0 0-3-16,-3 0 0 15,2 0-1-15,1 0-18 16,0 3-5-16,3 2-108 15</inkml:trace>
  <inkml:trace contextRef="#ctx0" brushRef="#br0" timeOffset="23959.9389">15843 15169 88 0,'-3'0'33'0,"6"0"-18"0,-3 0-11 0,0 0 10 16,0 0 3-16,6 5 4 16,0-5-7-16,3 0-3 15,0 5-6-15,0 0-2 16,3-2-1-16,0 2 3 0,0-2 4 16,-1 0-5-16,4-1 0 15,6 1 4-15,-3 0 3 0,0-1-2 16,0 1 0-16,0 0-1 15,-4-1 0-15,1 1 0 16,0-3 0-16,0 0-7 16,3 0 0-16,0 0-3 15,0 0 0-15,0 2 6 16,-1-2 2-16,-2 0-7 16,0 0-1-16,3 0 0 15,0 0 3-15,0 0 0 16,0 0 2-16,-1 0-2 15,1 0-1-15,0 3-2 16,0-3 1-16,3 0 1 16,-3 0 0-16,6 3 0 15,2-1-3 1,-5 1 0-16,0 0 4 0,-3-3 1 16,0 0-3-16,0 0-1 15,-1 0 1-15,4 0 2 16,3 0 0-16,-3 0-1 15,-3 0 1-15,0 0 1 16,0 0-1-16,-1 0-1 16,1 0 1-16,0 2-1 15,0-2 0-15,0 3 0 16,0 0-3-16,0-1 2 0,-4 1 1 16,1 2 0-1,3 1 0-15,-3-1 0 0,-3 0 0 16,3 0 2-16,0 1-1 15,-3-1 2-15,-3 0-4 16,-1 1 0-16,1-1 1 16,0 3 0-16,-3 0 0 15,3-3 2-15,-3 0-1 16,0 1-1-16,-6-6 1 16,3 2-1-16,-3-2 11 15,3 0 7-15,0 0-3 16,3 0 0-16,0 0-9 15,0-2-2-15,3-4-2 16,3 1-2-16,0-3 1 16,3 0-1-16,2 0 0 15,1 0 2-15,0 0-3 0,3 0 0 16,0 3-1-16,3 0 0 16,-1 0 4-16,4-1 1 15,-3 4-4-15,-3-1 1 16,9 0 0-16,-4 1 2 15,1-1-1-15,0 3 2 16,0 0 0-16,0 0 1 16,2 0-5-16,-2-3 1 15,0 3 0-15,-3 0 2 16,0 0-1-16,-1 0-1 16,1 0 3-16,0-2 0 0,0 2-4 15,0 0 1 1,-1 0 0-16,1 0 0 0,3 0-3 15,-3 2 2 1,0 1 1-16,-4 0 2 0,1-1-1 16,0 1 2-16,0-3-2 15,-3 0-1-15,6 0 1 16,-3 0-1-16,2 0 0 16,-2 0 0-16,6-3-3 15,-3 1 2-15,0-1 1 16,-1 0 2-16,1 1-1 15,0-1 2-15,-3 0-4 16,0 1 0-16,0-1 1 16,2 0 2-16,1 1-1 15,0-1 2-15,-3 1-4 16,0-1 0-16,-4 0 5 0,1 1 5 16,-6-1-3-16,0 0-1 15,-3 1 0-15,0-1-1 16,0 0-2-16,-3 3-2 15,0 0-81-15,-6 0-37 16,-3-13 12 0</inkml:trace>
  <inkml:trace contextRef="#ctx0" brushRef="#br0" timeOffset="33462.6668">15941 7715 156 0,'0'-5'60'0,"0"5"-32"0,3 5-17 0,-3 1 15 16,6 4-1-16,-3-2 2 16,6 13-6-16,0-2-1 0,3 10-11 15,-3-5-1-15,0 5-1 0,0-5-3 16,0-1-1-16,0 1 1 15,-3-8 0-15,-3-3 4 16,-3-7 3-16,0-1 2 16,-3-13 3-16,0 3-3 15,6-14 0-15,-3 3-3 16,6-5-1-16,-3 5-3 16,5-2 1-16,1 2-6 15,6 0-1-15,-3 3 2 16,6 2 1-16,-3 3-28 15,3 3-10-15,6-3-78 16,-4 3-58-16,-2-1 65 16</inkml:trace>
  <inkml:trace contextRef="#ctx0" brushRef="#br0" timeOffset="33676.1229">16385 7609 272 0,'-12'11'101'0,"12"-11"-54"0,6 19-42 0,-3-14 22 15,0 13-11-15,0-2-1 16,3 11-12-16,0-1-1 16,3 3-2-16,0-2-16 0,5 2-6 15,1-5-71 1,-3-3-68-16,-3-5 48 15</inkml:trace>
  <inkml:trace contextRef="#ctx0" brushRef="#br0" timeOffset="33824.8405">16331 7750 296 0,'-12'-8'112'0,"12"8"-60"0,9-3-47 16,-6 3 22-16,9-3-9 15,15-5 0-15,0 3-10 16,-3-3-5-16,11 3-2 15,-8 0-17-15,9-1-6 0,14 1-121 16</inkml:trace>
  <inkml:trace contextRef="#ctx0" brushRef="#br0" timeOffset="36842.0009">18876 6347 160 0,'-3'-2'63'0,"3"2"-34"0,3 0-16 16,-3 0 19-16,0 0-5 16,0 0-1-1,0-3-1-15,0-5 1 0,-6 3-14 16,-3-3 6-16,-3-11 3 0,-11-2-5 15,-10 0 1-15,-3 0 1 16,-5 0 1-16,-4 0-6 16,-9-9-3-16,-5-1-1 15,-4 2 1-15,-5-1-1 16,-4 4 0-16,1 2-5 16,-4 3-1-16,-11 3-1 0,-6 4-2 15,-3 9-2-15,2 5-1 16,7 8-1-16,3 10 0 15,2 17 0-15,4 7 3 16,3 11-5-16,8 13 2 16,12 19 2-16,10 5 1 15,14 0-2-15,12 0 0 16,9 2 2-16,21 4 0 16,12-6-4-16,21-8-1 15,11-14 3-15,13-9 1 16,20-14-1-16,18-8 2 15,15-11 1-15,24-10 2 16,12-8-3-16,17-11 0 16,1-10 3-16,-9-8 1 15,-10-11-4-15,-17-10 1 0,-18-6 11 16,-20-5 5-16,-19-2-2 16,-15-6 0-16,-17-21-2 15,-21-3 2-15,-30-2-7 16,-24-6-2-16,-33 9-1 15,-20-9 2-15,-15 19-12 16,-21 16-3-16,-6 21-104 16,2 29-46-16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1T02:54:38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2821 7874 112 0,'12'-8'44'0,"-6"8"-24"0,-6 3-8 0,0-3 16 15,0-3 1-15,0 3 5 16,0 0-12-16,0 0-5 16,-6 5-10-16,0 3 2 0,0 3 3 15,-9 5-4-15,3 0 0 16,0 2-4-16,0 6-1 0,0 0-1 16,0-3 1-16,0-3-4 15,3-2 0-15,3-2 1 16,1-4 2-16,-1-2-1 15,3-3 2-15,0-2-4 16,3-3-2-16,3-3 2 16,3 1 2-16,2-11 0 15,-2-1 2-15,3 1-4 16,6 0 0-16,6 0 5 16,-9-1 2-16,6 1 0 15,-3 0-1-15,0 0 1 16,-1 2 1-16,1 1-1 15,0 2 1-15,-3 2-2 0,0 1 0 16,-3 2-1-16,6 3 2 16,-9 6-1-16,3 2 2 15,-3 2-2-15,3 1 2 16,3-1-6-16,-4 1-1 16,1-3 0-16,3 5 2 15,-3-2-1-15,0-3-1 16,3 0 3-1,-9-3 0-15,3 0-15 16,0-2-4-16,-3-1-34 16,0-7-8-16,0 0-4 15,0 0-30 1</inkml:trace>
  <inkml:trace contextRef="#ctx0" brushRef="#br0" timeOffset="595.8563">2877 7993 124 0,'0'-3'49'0,"3"3"-26"0,-3 0-12 0,0 0 18 15,0 0-11-15,0 0 0 16,0 0-6-16,0 6-2 16,0 4-6-16,0 1-1 0,0 2 3 15,0 0 3-15,0 3 2 16,-3 5-3-16,0 3-3 16,0 5-2-16,3 0-3 15,-6 6 3-15,3-3 0 16,3-3-4-16,0-3 1 15,3 1 0-15,3-4 2 16,-3-1-3-16,3-4-2 16,3-2 6-16,0-5 3 15,0-4 3-15,6 1 2 0,0-2-3 16,3-4 0-16,-1 1-5 16,-2 2 0-16,12-2-1 0,0 0 1 15,-3-3-9 1,0 0-1-16,-4 0-53 0,-2 0-25 15,-3-3-6 1</inkml:trace>
  <inkml:trace contextRef="#ctx0" brushRef="#br0" timeOffset="1986.201">3520 8403 104 0,'6'-5'38'0,"-3"2"-20"0,0 1-1 16,0 2 16-16,-3 0-2 15,3-3 2-15,-3 0-4 0,0 3 0 0,0-2-16 16,-3-1 1-16,0 0 0 0,-3 1-1 16,-3-1 0-16,-6 0-7 15,0 3-2-15,1 3-2 16,-4 2-2-16,0 3 1 15,3 3-1-15,0 2-3 16,3 6 0-16,3 2 2 16,3-8 0-16,3 0 1 15,3 3 0-15,0-3-3 16,6 1 2-16,-3-4 1 16,9-2 0-16,-3 0 0 15,6-5 0-15,-3-3 2 16,3-3 1-16,3-8-4 15,-4-7 1-15,-2-1 0 0,0 1 0 16,-3-3 0-16,-3-3 0 16,-3-5-3-16,0-6 2 15,-3 4 3-15,0-1 1 16,0 3-4-16,0 2-1 16,0 4 7-16,0 4 4 15,-3 3 0-15,3 3 0 16,0 0-1-16,0 5 0 15,-3 0-4-15,3 5-1 16,-3 3-3-16,3 8-1 16,0 5 1-16,0 9 0 15,3 9 0-15,0 4 0 16,0 2 0-16,0-13 0 16,0-3 0-16,3 8 2 0,-3-5-1 15,6-1-1-15,-6 9 1 16,6-5-1-16,0-6-33 15,0-5-13-15,-3-6-50 32,3-2-43-32</inkml:trace>
  <inkml:trace contextRef="#ctx0" brushRef="#br0" timeOffset="2423.7587">3651 8432 200 0,'-6'3'74'0,"6"-3"-40"0,6 5-24 16,-6-2 17-16,3 0-9 0,0-1-3 15,6 1-2-15,-3-1-1 16,6 1-6-16,0 0-4 0,3-3-1 16,3 0-1-16,-1-3 2 15,1 0-1-15,-3-2 2 16,-3 0-2-16,-3 0 2 15,-3-3-4-15,0 0 0 16,-6 0 3-16,0 0 1 16,0 0-4-16,-3 3 1 15,-3-1 0-15,0 4 2 16,-3-1 1-16,-6 3 3 0,-3 3-3 16,3 2-2-16,1 3 0 15,2 2 1-15,0-2-3 16,3 8 0-16,0 0 3 15,3 0 1-15,3-3-1 16,3 0-2-16,9-2-2 16,3-3 1-16,0 0-1 15,3 0-2-15,2-3-11 16,1 0-5-16,0-2-27 16,0 0-10-16,-3-3-41 15</inkml:trace>
  <inkml:trace contextRef="#ctx0" brushRef="#br0" timeOffset="2692.6839">4005 8398 176 0,'-9'0'66'0,"6"0"-36"0,-6 0-18 0,7 3 21 15,-1-1-8-15,-3 1 0 16,0 2-10-16,0-2-4 0,-3 5-6 15,-3 2-4-15,0 6 2 0,9 0-4 16,3-5 0-16,0-3-1 16,6 2 0-16,3 3-5 15,3-2 0-15,0-3-8 16,0 0-1-16,2-3-11 16,-2-2-3-16,0-3-24 15,0-3-43 1,0 0 16-16</inkml:trace>
  <inkml:trace contextRef="#ctx0" brushRef="#br0" timeOffset="2989.1975">4101 8120 204 0,'0'-3'77'0,"0"6"-42"0,0 0-34 0,0 2 16 16,0 3-5-16,3 5 3 16,-3 6 3-16,3 2 3 15,-3 13-11-15,3 1 1 0,-3-1 0 16,2-2-4-16,-2-8 1 16,0-3-5-16,3 3-2 15,-3-3-3-15,3 0-1 16,0 3-31-16,0-3-13 15,0-5-42 1,6-3-43-16</inkml:trace>
  <inkml:trace contextRef="#ctx0" brushRef="#br0" timeOffset="3442.4025">4324 8390 204 0,'0'0'77'0,"6"-3"-42"0,-9 1-17 16,3 2 23-16,0 0-4 16,0 0 1-16,-6 0-15 15,0 0-4-15,-3 2-11 16,0 4-5-16,0 2 0 0,-3 2-7 0,3 6 1 16,0-3-1-1,3 6 2-15,0-1 1 0,3 1 1 16,6-3-3-16,0-3 2 15,0-3-4-15,3-2 1 16,3 0-5-16,0-2 1 16,0-4-1-16,-3-4 1 15,3-4 2-15,-3 1 4 16,0-6 1-16,-3-2 1 16,0-3-3-16,-3 0 2 15,3-2 1-15,-3 2 2 16,0 3-3-16,0 2 0 15,3 3-1-15,-3 6 0 16,0 2 2-16,3 5 0 0,0 3 0 16,0 5 0-16,3 3 0 15,0 0 0-15,0-3-3 16,0 0 2-16,2-2-34 16,-5 0-15-16,6-4-51 15,3-1-28 1,0-1 64-16</inkml:trace>
  <inkml:trace contextRef="#ctx0" brushRef="#br0" timeOffset="3818.6928">4470 8443 200 0,'0'13'74'0,"3"6"-40"0,0 4-29 0,0-15 19 15,-3 0-11-15,3 0-2 16,-3 0-4-16,0 0 0 16,0 0-4-16,0-3 0 0,0 1 1 15,0-6 0-15,0 0 2 16,0 0 1-16,0 0 3 16,0-3-1-16,0 0 0 15,0-2 1-15,0-6 4 16,0-4-6-16,3 1-2 15,3 1 1-15,-1 0 0 0,4 0-3 16,0-1-1-16,0 4-1 16,0-1-2-1,3 3 1-15,0 0-1 0,0 0-7 16,0 1 0-16,6 1-26 16,-3 1-8-16,-4 2-47 15,1 3-54 1,3 0 42-16</inkml:trace>
  <inkml:trace contextRef="#ctx0" brushRef="#br0" timeOffset="4238.0513">4696 8424 176 0,'-3'6'66'0,"3"-4"-36"0,3 4-22 0,0-4 18 16,3 4-2-16,0-1 3 15,0 0-9-15,3-2-3 16,0-1-8-16,2 1-1 0,1-3 1 16,6-3-3-16,0 1-1 31,0-4-1-31,-3 1-2 16,-3 0 5-16,-3 0 1 0,0-1-7 0,-3-2-1 15,-3 3 0-15,-3-3 1 16,-6 3-2-16,-6-3 2 15,0 0 1-15,0 3 0 16,0 2 0-16,-3 3 0 16,0 3 2-16,0 2 1 15,0 6 1-15,4-1 0 16,-1 1 2-16,3 5 1 16,3-1-3-16,3 1-1 0,3 0-1 15,0-3-2-15,3 1 1 16,3-1-1-16,3-3-16 15,-3 1-4-15,3-3-21 16,-1 0-7-16,7-3-56 16</inkml:trace>
  <inkml:trace contextRef="#ctx0" brushRef="#br0" timeOffset="4739.4335">5095 8390 260 0,'-15'-5'99'0,"3"5"-54"0,0-3-35 0,9 3 25 15,-3 0-21-15,-3 0-7 16,-3 5-5-16,0 3-2 16,0 0 0-16,1 3-3 0,2 5 0 15,0 5-1-15,6-3 3 16,3 1-9-16,3-1-1 15,3-2-3-15,3-3 1 16,3-2 5-16,-1-3 2 16,4-5 4-16,6-6 1 15,-3-2 3-15,-3-6 1 16,-3-5-4 0,-3-2 1-16,-3-6 0 15,0 0 2-15,-3-5-3 0,0-11-2 0,-3 1-3 16,0-1 1-16,-6 3 3 15,0 2 1-15,3 6 5 16,0 8 5-16,0 0-3 16,0 8 2-16,0 5-5 15,3 8-2-15,0 8-3 16,0 8 1-16,6 10-1 16,0 9 0-16,3 2 6 15,3 0 5-15,-1-3-5 0,1 0-2 16,0 1-1-1,-3-11-1-15,-3-6-42 0,0 3-17 16,6 6-47 0</inkml:trace>
  <inkml:trace contextRef="#ctx0" brushRef="#br0" timeOffset="5641.5891">5583 8356 140 0,'0'5'52'0,"0"5"-28"0,-3 6-11 0,3-2 19 15,0 1-3-15,0 1 3 16,0 13-12-16,0 19-2 16,0-3-10-16,0-5-1 0,0-11 3 15,0-3-4-15,0 3-1 0,0-5-2 16,0-3 0-16,0-2 0 15,0-6 1-15,0 0 4 16,0-7 3-16,-3-9-4 16,3-8-2-16,-6-5-5 15,6-5 0-15,-6-8 0 16,0-3 2-16,3 1-1 16,6-4-1-16,3 1-2 15,0 2-1-15,3 3 2 16,0 3 0-16,3-1 3 15,0 6 1-15,3 5 1 16,-4 6 2-16,4 4-3 0,-3 6-2 16,3 6 0-1,-6 1 1-15,0 1 3 0,-6 8 2 16,0-2 1-16,-6 1 0 31,-3 7-4-31,-3-4-1 0,-3-2-1 16,0-3-2-16,-3-5-6 15,1-3-4 1,-4-2-10-16,3-3-2 0,0-3-7 0,-3 3-1 16,9-2-11-16,3-4-1 15,9-1-51 1</inkml:trace>
  <inkml:trace contextRef="#ctx0" brushRef="#br0" timeOffset="6020.8176">5860 8424 212 0,'-9'3'82'0,"6"0"-44"0,-3-1-27 16,3 1 21-16,-3 0-8 16,0 2-2-16,0 5-10 15,0 6-5-15,0 0-4 16,0-3-3-16,3 3 1 0,3 0-4 15,3-3 2-15,3 1-1 16,3-4 0-16,3-2 4 16,3-5 3-16,0-3 0 15,-3-3 2-15,-3 1-2 16,-1-4 0-16,4-7-1 16,-3 2 2-16,-6 1 3 15,-3-1 2-15,0 3-1 0,-6-2-1 16,-3-4-5-1,-2 4-1-15,-1-1-3 16,3 3-1-16,0 0-15 0,3 3-4 16,0 0-32-16,3 2-14 15,3 1-51 1</inkml:trace>
  <inkml:trace contextRef="#ctx0" brushRef="#br0" timeOffset="6240.6224">6044 8411 232 0,'-3'3'88'0,"3"2"-48"0,3 3-27 16,-3-3 22-16,0 3-7 16,0 5-2-16,0 1-12 15,0 2-4-15,0-3-6 16,3 0-3-16,0-2 2 0,0-1-15 0,0 1-7 15,0-3-45-15,0-3-21 16,0 0-25 0</inkml:trace>
  <inkml:trace contextRef="#ctx0" brushRef="#br0" timeOffset="6396.8822">6068 8348 192 0,'-3'-3'74'0,"6"-2"-40"0,0 7-42 0,0-2 12 0,-3 0-50 15,6 0-20-15,0 3-1 16,0 2-1-16</inkml:trace>
  <inkml:trace contextRef="#ctx0" brushRef="#br0" timeOffset="6708.8197">6154 8477 220 0,'0'21'82'0,"-3"-7"-44"0,6-1-29 16,-3-8 22-16,0-2-10 16,0-1-2-16,0 1-5 15,0-3 1-15,0 0-8 16,0 0 0-16,3-3 0 0,6-4-3 16,-3-7-3-16,6-2 0 15,-3 1-1 1,0 1-3-16,3 1 0 15,3 3 2-15,-3 2 0 0,0 5-2 0,0 3 2 16,-1 3 1-16,1 7 2 16,-3 6 1-16,0 0 3 15,-3-3-3-15,0 3 0 16,-3-3-6-16,0 0-2 16,-3 1-23-16,0-4-6 15,3-2-36-15,-3-2-15 16,3-1-8-1</inkml:trace>
  <inkml:trace contextRef="#ctx0" brushRef="#br0" timeOffset="6977.831">6497 8157 260 0,'-3'5'99'0,"3"11"-54"0,3 8-39 16,-3-11 22-16,0 14-13 15,0 5-3-15,3-9-7 16,-3-1-2-16,3 9-1 16,0 12 1-16,-3-6 2 15,0-3-7-15,3-5 0 16,-3-2-29-16,0-6-11 15,0-5-48 1,0-3-52-16,0-5 42 16</inkml:trace>
  <inkml:trace contextRef="#ctx0" brushRef="#br0" timeOffset="7209.7695">6324 8363 240 0,'0'-2'90'0,"6"2"-48"0,3 0-29 0,-3 0 22 15,6 0-9-15,0 0-3 16,15 0-11-16,-1 0-5 0,1 2-4 16,3-2-3-16,-3 0 1 15,-4 0-23-15,4 0-8 0,-3 3-47 16,3 0-20-16,-3-3-2 15</inkml:trace>
  <inkml:trace contextRef="#ctx0" brushRef="#br0" timeOffset="7588.4179">6657 8411 216 0,'0'5'82'0,"3"-2"-44"0,0 5-29 16,3-5 19-16,0 2-5 15,3 0 0-15,0-2-3 0,0-3-3 16,3 0-9-16,0 0-3 0,3 0 1 16,-3-3-1-16,0 1 0 15,-3-4-3-15,-1 1 1 16,-2-3-4-16,-6 0 0 16,-3 0-4-16,-3 0 1 15,-2 0 0-15,-1 3-1 16,-3 2 4-16,0 3 2 15,-3 3-2-15,-3 2-2 16,0 6-1-16,3-1 0 16,0 4 5-16,7 7 1 15,-1-3 0-15,3 1 1 16,3-1-4-16,9 1 0 16,0-3 1-16,5-3 0 15,1-2-18-15,3-3-8 16,0-3-24-1,0-5-8-15,3-3-43 16</inkml:trace>
  <inkml:trace contextRef="#ctx0" brushRef="#br0" timeOffset="7869.6047">6854 8435 156 0,'0'0'60'0,"3"5"-32"0,0 3-20 0,0 3 18 16,3-1-2-16,0 4 3 15,0-1-9-15,-3-3 0 16,0 1-11-16,-6 0-2 0,3-4 1 16,0 1 3-16,-3-2 5 15,3-4 3-15,0-2 4 16,0 0 4-16,0-5 11 16,3-6-11-1,0-4-13-15,6 4-5 16,0-5-7-16,2 6-1 15,1 2-4-15,0 0 1 16,0 0-18-16,3 2-6 0,-3 1-40 16,0 3-17-1,6-1-30-15</inkml:trace>
  <inkml:trace contextRef="#ctx0" brushRef="#br0" timeOffset="9211.7674">7351 8109 184 0,'-3'3'68'0,"3"8"-36"0,0 13-18 16,-3-9 20-16,0 15-8 15,0 7-3-15,0 0-11 16,0 0-5-16,0-14-4 16,3-1-3-16,0 7 1 0,-3 8 1 15,0-8 1-15,0-5-23 16,3-6-12-16,0-2-27 15,0-8-11-15,0 0-12 16</inkml:trace>
  <inkml:trace contextRef="#ctx0" brushRef="#br0" timeOffset="9446.101">7163 8356 192 0,'-5'-3'71'0,"5"0"-38"0,0 3-23 0,0 0 17 16,5 3-2-16,1-3 0 15,6-3-6-15,6 1 1 16,3-1-11-16,6 0-1 0,3-2-1 0,-1 2-6 16,1 1 0-1,0 2-23-15,-3 0-10 16,-4 2-28-16,-5 1-10 0,0 0-20 15</inkml:trace>
  <inkml:trace contextRef="#ctx0" brushRef="#br0" timeOffset="9731.5139">7476 8377 184 0,'-12'5'71'0,"9"0"-38"0,-6 9-25 15,6-7 16-15,0 4-8 16,0 5 1-16,3 2-8 15,3 1-1-15,3-1-4 16,3-2 4-16,0-2 4 0,3-6 0 0,3-3 3 16,6-3-2-1,-6-2 0-15,-1-7-3 0,-2-1 1 16,-3-6-4-16,-3 1 1 16,-15 3-5-16,3-4 0 15,-3 1 1-15,0 0 0 16,-2 0-9-16,-1 2-4 0,3 0-20 15,0 6-8-15,6 0-72 16,3 2-46 0,3 1 65-16</inkml:trace>
  <inkml:trace contextRef="#ctx0" brushRef="#br0" timeOffset="10215.1717">8071 8356 264 0,'-9'-3'99'0,"6"6"-54"0,-11-6-31 0,11 3 34 15,-9 3-19 1,0 2-17-16,0-3-10 16,3 4-2-16,0 2-1 0,3 0 3 15,6 0-6-15,0 2 1 16,9 1-1-16,3 5 2 15,0-3-1-15,0 5 1 16,0-2 2-16,-3-3 2 0,-4 1 5 16,-5-4 4-1,0 1 2-15,-5-1 3 16,-7-2-7-16,-3-2-3 0,0-4-6 16,0 1 0-16,3-3-11 15,0-3-5-15,0-2-17 16,3 0-6-16,3-3-19 15,0-5-8-15,3 2-45 16</inkml:trace>
  <inkml:trace contextRef="#ctx0" brushRef="#br0" timeOffset="10496.4185">8223 8136 236 0,'6'-3'88'0,"0"3"-48"0,9 0-38 0,-12 3 19 15,3 2-4-15,3 6 1 16,-3 5-5-16,0 10-3 16,-6 6-5-16,3 2-4 0,-6 3 0 15,0-2-1-15,3 4 2 16,0-4-1-16,0-3-1 15,0-6 1-15,-3-2-1 0,3-3-31 16,-3-5-12 0,0-3-62-16,3-2-38 15,-3-6 64-15</inkml:trace>
  <inkml:trace contextRef="#ctx0" brushRef="#br0" timeOffset="10712.5309">8161 8342 244 0,'6'-5'93'0,"0"8"-50"0,5-6-33 16,-2 3 25-16,0 0-17 16,12-3-4-16,0 1-9 15,3-1-4-15,0 3 0 16,-1-3-17-16,-2 1-4 0,-3 2-72 15,0 2-62 1,-3 1 49-16</inkml:trace>
  <inkml:trace contextRef="#ctx0" brushRef="#br0" timeOffset="11184.9318">8423 8432 132 0,'-6'16'49'0,"9"5"-26"0,0-7-18 0,-3-4 13 0,0-2 1 15,0 0 1-15,0 0-3 16,0-3 2-1,0 1-10-15,-3-1-5 0,3 0-1 0,0-5 7 16,0 0 5-16,0 0-1 16,0 0 2-16,-3 0-3 15,3-3 2-15,0 1-4 16,0-6 1-16,0 3-3 16,3-6 0-16,-3-2-1 15,0 0 2-15,0-1-3 16,6 6 1-16,2 0-1 15,1-2 1-15,0-1-2 16,3 3-1-16,0 0-1 16,0 0 2-16,0 3-3 0,0 0-2 15,0 0-3-15,0-1-1 16,0 1-14-16,-1 2-4 16,-2 3-35-16,3 0-14 15,-3 0-43 1</inkml:trace>
  <inkml:trace contextRef="#ctx0" brushRef="#br0" timeOffset="11579.2232">8637 8385 196 0,'-3'2'74'0,"3"6"-40"0,0 3-20 16,0-3 20-16,0 0-8 0,3 0-1 15,0 10-12 1,3-2-7-16,0-3-5 0,0 0 2 16,0-5-2-16,6-2 2 15,-1-1-4-15,4-8 0 16,-3 1-6-16,0-1-3 16,-3-5 1-16,0-2 3 15,0-1 1-15,0-2 3 16,0 0 1-16,-3-1 1 15,0 1 2-15,0 2 1 16,0 4 1-16,-3 1 0 16,0 1 0-16,0 5 2 15,0 3 1-15,0 5 3 0,-1-1-3 16,1 1-2-16,0 3-2 16,0 2 0-16,0 0-15 15,3-2-5-15,0-3-42 16,0-3-16-16,3 1-24 15</inkml:trace>
  <inkml:trace contextRef="#ctx0" brushRef="#br0" timeOffset="11841.3228">9015 8371 248 0,'-12'-2'93'0,"6"2"-50"0,-3 2-39 15,6 1 21-15,-3 2-14 16,-3 3-3-16,0 0-8 16,3 3 0-16,0 2 0 15,3 3 0-15,0 2 2 0,3-2-1 16,6 0-1-16,3-3-2 16,3 1 1-16,3-4-8 0,0-2-2 15,3-3-16 1,0-2-8-16,-3-3-17 0,-1-3-7 15,1-4-21 1</inkml:trace>
  <inkml:trace contextRef="#ctx0" brushRef="#br0" timeOffset="12075.5998">9259 8086 240 0,'0'2'90'0,"0"4"-48"0,0 7-36 0,0-3 20 0,0 9-14 15,0 2-4-15,0 16-5 16,3 0-3-16,0 3 1 16,-3-3-1-16,3 3 0 0,0-3-7 15,0-3 0-15,-3-2-21 16,0-6-9-16,0-2-69 15</inkml:trace>
  <inkml:trace contextRef="#ctx0" brushRef="#br0" timeOffset="12306.6755">9092 8337 240 0,'-3'0'90'0,"9"-3"-48"0,3 3-34 16,-3 0 24-16,3 0-5 0,9-2 2 15,6-1-14-15,6-5-4 16,2 3-7-16,10-8-3 0,-3 2 0 16,-1 0-65-16,7 1-27 15,-12-1-29 1</inkml:trace>
  <inkml:trace contextRef="#ctx0" brushRef="#br0" timeOffset="12778.7647">9667 8371 244 0,'0'22'90'0,"3"-7"-48"0,0 4-36 16,0-11 20-16,3 0-8 15,0 2 2-15,-3 4-9 16,0-1-2-16,0-3-5 15,-3-2-3-15,0 0 0 0,2-2-1 16,-2-1 2-16,0-5-8 16,0 0-1-16,0 0 2 15,0-5 0-15,3-3 5 16,-3-3 2-16,0 1 6 0,3-4 5 16,-3-2-3-16,3 3 2 15,0-3-5 1,3 3 1-16,-3 0-3 0,3 2 0 15,0 1-1-15,3 2 2 16,0 0-3-16,3 0 0 16,0 3-1-16,3 2-2 0,-3 3-8 15,3 0-5-15,-1 0-37 16,1 3-18 0,-3-1-59-16</inkml:trace>
  <inkml:trace contextRef="#ctx0" brushRef="#br0" timeOffset="13218.8498">9908 8406 180 0,'-6'5'68'0,"6"0"-36"0,-3 1-18 16,3-6 22-16,3 5-9 15,0 0-1-15,3 1-6 16,3-4-3-16,0 1-9 0,3 0-1 0,0-3 0 15,2 0-1-15,-2-3 1 16,0 0-2-16,0 1 2 16,0-4-4-16,-3 1 0 15,3 0 1-15,-6-1 0 16,-3-2-5-16,-3 1 1 16,0-1-5-16,-3 0-1 15,-3 0 0-15,0 2 2 16,-3 4-1-16,-3 2 1 15,-3 2 3-15,0 4 2 16,0-1-2-16,4 6 0 16,-1-1 5-16,3 3 5 15,0 3-1-15,0 5 3 16,3-2-4-16,3-3 1 16,3-3-3-16,3 0 0 0,3-2-6 15,3-3-1 1,6-3-17-16,0 0-7 15,2-2-34-15,1-3-13 0,12 0-35 16</inkml:trace>
  <inkml:trace contextRef="#ctx0" brushRef="#br0" timeOffset="13515.0096">10301 8374 296 0,'-6'-8'112'0,"3"11"-60"0,-15-1-43 15,12 1 27-15,0-3-22 16,-3 5-5-16,0 1-6 16,-3 2-3-16,0 2 1 0,0 3-1 0,4 3 2 15,-1 3-3-15,3-3 0 16,6 2 5-16,3-2 2 15,6 0 2-15,2 0 0 16,7-3 0-16,6-2 0 16,0-3-13-16,0-3-4 0,6-5-53 15,-1-3-22-15,-5 1-52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1T02:54:59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16132 10787 192 0,'0'-8'71'0,"-3"5"-38"0,3 1-25 0,0-1 16 15,0 1-8-15,0-1 1 16,3 0-4-16,-3 3 0 15,0 0-7-15,0 0-2 0,3 0 2 16,-3 0-1-16,3 3 2 16,0 2 2-16,0 3 5 15,3 3-6-15,-3 5-2 16,3 2 3-16,-3 6 4 16,0 8-5-16,0 2 0 15,0 6-2-15,0-6 1 16,-3 1 0-16,0-1 1 15,0-2-2-15,2-3 1 16,1 0-4-16,3-3 0 16,-6 1-1-16,3-3-2 15,0-3 3-15,0-3 0 0,0-2-1 16,-3-3-2-16,-3 1 1 16,6-4-1-16,-3-2 0 15,0-3 0-15,0 1 0 16,0-6 0-16,0 0-18 15,-3 0-43 1,0-3-5-16,0-2-64 16</inkml:trace>
  <inkml:trace contextRef="#ctx0" brushRef="#br0" timeOffset="576.8864">16316 11202 220 0,'-6'-2'85'0,"6"2"-46"0,0 2-37 0,0-2 19 15,6 3-9-15,0 0 1 16,3-1-2-16,3 1 1 16,0-3-6-16,0 0-2 0,0 0 2 15,12-3-1-15,-3 1 0 16,2-1 1-16,-5 0 1 16,-3-2-3-16,0-5-1 15,-3 7-1-15,-3-5-2 16,0 0 3-16,-3 0 0 0,-3-2-1 15,-3 2 1-15,0 0 0 16,-6 0 1-16,0 0-5 16,-15-3 3-1,3 3 3-15,0 6-4 16,3 2-1-16,-5 2 0 16,2 4 2-16,0 4-1 15,3 1-1-15,0 5 3 16,3-1 2-16,0 1-2 15,3 3-2-15,3 2 0 0,6 0 1 16,3 0 1-16,6-2 1 16,3-1-5-16,3-2 1 15,0-5 0-15,9-1 2 16,0-2-17-16,2-5-4 16,1-6-35-16,0-2-13 15,-3-3-49 1</inkml:trace>
  <inkml:trace contextRef="#ctx0" brushRef="#br0" timeOffset="1062.6117">16763 11142 216 0,'-6'-16'82'0,"3"13"-44"0,-3-2-16 0,3 2 28 0,-3 1-8 16,0 2-3-16,-3 0-15 15,-3 2-5-15,-3 3-11 16,1 6-7-16,-1 2-2 0,0 0-1 16,-3 6-2-16,6 2 3 15,0 3 2-15,6 0-2 16,3-3-2-16,3-3 2 16,6-2 0-16,0-2 1 15,6-6 2-15,3-3-6 0,0-5 1 16,-3-3-1-1,0-2 2-15,-1-3-1 0,1-3-1 16,0-2 3-16,-3 0 2 16,0 0 0-16,-3-1-1 15,0-1 1-15,-3 1-1 16,0 4 2-16,0-1 1 16,0 3-1-1,0 3-4-15,0 10 1 16,0 6 1-1,0-1 0-15,3 6 0 16,0 0 0-16,0 0 0 16,3 0 0-16,0 0 2 15,2-3-3-15,1-2 0 0,3-3-15 16,0-3-6-16,3 0-40 16,-3-5-15-16,0 0-37 15</inkml:trace>
  <inkml:trace contextRef="#ctx0" brushRef="#br0" timeOffset="1734.073">17212 11200 264 0,'-3'-5'101'0,"3"2"-54"0,-6 0-33 16,6-2 28-16,-3 2-10 0,-3 1-1 15,1-1-9-15,-4 0-3 16,-3-5-11-16,-3 8-7 16,0-5-2-16,-3 8-1 0,0-1 0 15,0 6-3-15,0 0 1 16,1 3 2-16,2 2 3 15,0 0-2-15,6 3 0 16,3 0-1-16,3 0 0 16,3 0-3-16,6-3 1 15,3-2 2-15,3-3 3 16,6-6 0-16,2-2-1 16,-2-2-4-16,0-4 0 15,0-2 2-15,-3-2 3 16,0-1 0-16,-3 1 2 0,0-1-2 15,-3 0 2-15,-3 1-4 16,-1-1 0-16,-2 1 5 16,0 4-4-1,-3 4 0-15,0-1-2 16,-3 3 0-16,0 3 0 16,1 5 0-16,-4 2 4 15,0 6 1-15,0 5-1 16,3 8-2-16,-3 8 1 15,3 1 1-15,0 1-3 16,0 4 0-16,3 2 1 16,0-6 2-16,3-2-1 15,6 0-1-15,3-2 1 16,5-6 1-16,7-5-1 0,9-6-1 31,6-5 3-31,-4-7 0 16,-2-6-28-16,0-6-10 0,-6-4-91 15,-6-6-62-15,-4-11 76 16</inkml:trace>
  <inkml:trace contextRef="#ctx0" brushRef="#br0" timeOffset="3251.8256">19236 10851 44 0,'0'-8'19'0,"3"5"-10"0,3-2 9 0,-3 2 12 0,3-2-2 16,0-1 0-16,0-1 7 16,0-1 4-16,0 0-3 15,0 2 1-15,-3 1 1 16,3 0 1-16,-3 2-21 16,0 0-2-16,-3 3 1 0,6 3-5 15,-6 5-2-15,0 8-1 16,3 5-1-16,0 14-2 15,3 4-1-15,-3 9 1 16,0-1 1-16,0 1 5 16,0-3 3-16,0 0-8 15,-3-3-2-15,0-5-3 16,3-2 1-16,0-9-2 16,-3-2 2-1,3-5-2-15,-3-6 2 16,3-3-11-16,-3-2-2 15,0-2-13-15,0-6-3 16,3-3-28-16,0-2-13 16,-3-6-55-1</inkml:trace>
  <inkml:trace contextRef="#ctx0" brushRef="#br0" timeOffset="4046.4028">19707 10750 184 0,'-3'-3'68'0,"0"3"-36"0,3 0-20 0,0 0 21 16,-3 0-6-16,0 3-1 15,0 0-6-15,-6 2-2 16,-3 3-10-16,0 2 4 0,-3 6 1 0,0 6-2 15,0 1 1-15,1 14-3 0,2 3 0 0,-3 2-3 16,6 1-1-16,3-1-6 16,0-2 1-16,6-3 0 15,3 0 2-15,3-3-1 16,3-2 2-16,9-6-2 16,-1-2 2-16,4-5 0 15,0-6 1-15,0-2-2 16,0-6 1-16,-3-5 0 15,0-5 1-15,-4-3-2 16,1-6-2-16,-3 1 1 16,3 0 1-16,-9-6-1 15,0 4 2-15,-3-4-2 16,-3 3-1-16,0 0 3 0,-6 3 0 16,-3 2 5-16,-3 1 5 15,-3 5-7-15,-8 2-1 16,-4 0-1-16,0 9 2 15,0-4-5-15,3 4-3 16,3 1-10-16,4 1-3 16,-1 0-8-16,9 0 0 15,6-2-37-15,3-1-15 16,6 0-49 0</inkml:trace>
  <inkml:trace contextRef="#ctx0" brushRef="#br0" timeOffset="4627.8295">20287 10642 212 0,'-24'0'79'0,"24"2"-42"0,-12 1-19 16,6 2 23-16,-2 3-10 16,-4 5-3-16,-3 3-12 15,3-3-3-15,-15 17-7 16,3 7 0-16,3 13 4 0,4 3-4 16,2 5-1-16,6 0 0 15,3-2-1-15,9-1-5 16,9-2 1-16,0-5 0 15,2-3 0-15,4-8-16 16,0-3-4-16,3-7-28 16,-3-9-9-16,-3-10-60 15</inkml:trace>
  <inkml:trace contextRef="#ctx0" brushRef="#br0" timeOffset="5473.8187">20379 10814 152 0,'-3'-6'57'0,"3"6"-30"0,-3-2-10 16,3 2 20-16,0 0-6 15,-6 0-1-15,4 0-3 16,-1-3-2-16,0 3-14 16,0 0 4-16,-6 0 3 0,3 0-4 0,-3 0 2 15,3 0-9-15,-6 5-2 16,0 1-1 0,3 1-5-16,-3 1 1 15,3 3 0-15,0 2 0 16,3 0 0-16,3 3 0 15,3 0 0-15,3 3 0 16,6 2 0-16,0-8 2 16,3-2-1-16,0-3 2 15,0-11-7-15,-3-5 1 16,0 0-1-16,0 0-1 16,-3 3 4-16,-3-3 2 15,0-5 0 1,-3-1 2-16,0 1 0 15,0 3 1-15,0-1 2 16,0 1 3-16,0 2-4 16,0 2-3-16,3 1-1 15,0 0-1-15,3-1-5 16,5 1 1-16,1 0 2 16,0 2 3-16,0 3-2 15,0 0 0-15,-3 3 1 0,0 5 0 16,-3 2 0-16,-3 4 2 15,-3 1 1-15,-3 7 3 16,-3 7-1-16,-3 5 2 16,-3-2-2-16,0 5 0 15,0 0-1-15,0-3 0 16,-5-5-5-16,5-2-1 16,6-3-6-16,0-3-2 15,6-5-24-15,0-3-10 16,3-2-30-16,0-6-11 15,3-2-17 1</inkml:trace>
  <inkml:trace contextRef="#ctx0" brushRef="#br0" timeOffset="5783.9269">20478 11139 236 0,'-6'16'90'0,"3"-14"-48"0,-3 14-31 16,6-8 21-16,0 0-11 16,0 0-1-16,3 3-10 15,3-1-2-15,3 4-4 16,3-4 2-16,-1 1 0 0,4-3 2 16,0-3 2-16,0-5-1 15,0-3 2-15,-3-2 0 16,0 0 3-16,-3-3-3 0,-3-3-1 15,-6 1-4-15,-3-4-1 16,-3-1-1 0,-3-1 0-16,-3 2-7 15,-3 4 0-15,3-1-10 16,0 3-4-16,0 3-24 0,3 0-11 16,3-1-46-1</inkml:trace>
  <inkml:trace contextRef="#ctx0" brushRef="#br0" timeOffset="6285.3296">20710 11033 240 0,'0'5'90'0,"3"-5"-48"0,-3 14-29 15,0-6 24-15,3 2-4 16,-3 9 1-16,0-3-17 16,6 2-5-16,0 1-8 15,0-4-1-15,0-1 1 0,-3-1-2 16,0-2-2-16,-3-4 3 15,0-1 0-15,0-1 1 16,0-5 2-16,0 0 1 16,0 0 1-16,-6-5 0 0,9-3 2 15,0-5-1 1,-1-3 0-16,1 0-1 0,3 0 0 16,0-3 2-16,3 4 4 15,0-1-6-15,0 2 0 16,3 1-4-16,3 0-1 15,0 5-1-15,0 0 1 16,0 3-4-16,-1 2-2 16,-2 1-18-16,0-1-7 15,-3 3-27-15,0 0-10 16,0 3-41-16,6-3-15 16,3 2 15-16</inkml:trace>
  <inkml:trace contextRef="#ctx0" brushRef="#br0" timeOffset="6878.1963">21159 11070 244 0,'-6'-8'93'0,"3"8"-50"0,0-8-19 16,3 6 29-16,0-1-7 15,-3-2 0-15,0 2-17 16,-3 0-8-16,0 3-12 15,-2 0-6-15,-4 0 0 0,0 6-7 16,0 2 1-16,-3 5 1 0,3 0 1 16,0 0-4-1,3 9 1-15,3-4 0 0,6 1-1 16,6-1 4-16,0 1 0 16,3-1-2-16,0-2 2 15,3-5-1-15,0-3-2 16,0-3 0-16,0-5 0 15,0-5 0-15,-1-3 0 16,1-6 0-16,6-4 3 16,-6-3 0-16,-3-6 3 15,-9-2-6-15,0-8 1 16,-3-3 1-16,0 3 3 16,0 0 2-16,0 6 1 0,-3-1 6 15,0 8 6-15,0 3-4 16,0 5 1-16,3 3-6 15,0 2-2-15,0 3-5 16,0 6 0-16,3 2 0 16,0 5 0-16,3 5 2 15,0 6 3-15,3 13 0 16,0 0 2-16,9 6-4 16,-3-3 0-16,3-1-1 15,-3 4-2-15,0-3 1 16,0-3 1-16,0-6-8 15,0-1-3-15,-4-4-22 16,4-5-7-16,0 1-34 16,0-6-12-16,0-3-50 15</inkml:trace>
  <inkml:trace contextRef="#ctx0" brushRef="#br0" timeOffset="7096.9836">21448 11081 304 0,'0'2'115'0,"3"-7"-62"0,-3 10-38 0,-3 3 29 15,6 3-9-15,0 2 0 16,0 3-16-16,0 0-4 16,3 0-9-16,0 0-6 0,0-3-1 15,0 0-8-15,0-2-2 16,-3-3-27-16,3 0-13 0,-3-3-33 15,0-5-12-15,0-3-26 16</inkml:trace>
  <inkml:trace contextRef="#ctx0" brushRef="#br0" timeOffset="7255.7376">21406 10843 316 0,'-3'-16'118'0,"3"13"-64"0,0-2-48 15,0 5 28-15,3-3-27 16,0 3-5-16,3 0-24 16,3 0-9-16,6 0-110 15,0 0-48-15</inkml:trace>
  <inkml:trace contextRef="#ctx0" brushRef="#br0" timeOffset="7757.1237">21570 10660 192 0,'0'-5'71'0,"0"5"-38"0,0 2-1 16,0-2 30-16,0 0-3 15,0 0 0-15,0 0-27 0,0 0-11 16,6 6-13-16,0-1-4 0,3 6 2 16,0 2 1-16,6 5 1 15,0 6-7-15,2 8 0 16,-2 18 3-16,0 3 2 16,-3 3 2-16,-3 5 0 15,-6-9-2-15,-3 1 1 16,-6-5 0-16,0-3 3 15,-6-5-7-15,0-3-2 16,-3 0-17-16,1-8-6 16,-4-5-33-16,0-6-15 15,0-2-84 1</inkml:trace>
  <inkml:trace contextRef="#ctx0" brushRef="#br0" timeOffset="9976.5797">15938 15034 184 0,'-3'-6'71'0,"6"6"-38"0,-3 3-21 16,0-3 21-16,0 0-10 16,0 0-1-16,3 5-11 15,-3 3-4-15,3 8-4 16,0 8 6-16,-3 5 6 0,3 8-1 15,-3 8 0-15,0 0 0 16,0 3 2-16,0-1-5 16,0 1 1-16,0 0-5 0,0-4-2 15,0-6-2-15,0-7 0 16,0-4-2-16,0-9 2 16,0-2-9-16,0-3-3 15,0-5-22-15,-3-5-7 16,3-8-36-16,3-9-13 15,6-4-14 1</inkml:trace>
  <inkml:trace contextRef="#ctx0" brushRef="#br0" timeOffset="10555.0556">16191 15428 180 0,'-15'-32'68'0,"15"37"-36"0,0-2-37 16,6 5 49-16,0 0-13 15,3 3-3 1,0-4-5-16,0 7-7 0,6-9-2 16,6 0-8-1,-6 3-2-15,0 0 2 0,3-5 1 0,-4-1-3 16,1-12-1-16,6-6-1 31,-9 11-2-31,-3-1 1 0,0-7 1 16,0 3-1-16,-3-4 2 15,-3-4-4-15,-6-1-2 16,0 3 4-16,-6 3 1 16,-3 0 0-16,0 8 1 15,3-1 0-15,-6 6 3 16,3 0-1-16,-6 6 0 16,4-1-1-16,-4 6 2 0,-6 4-3 15,12 7-2-15,0-4 4 16,3 6 1-16,0-3-2 15,9 8-3-15,0-2 0 16,9 2-1-16,0-11 0 16,9 6 2-16,12 0-1 15,-6-8-1-15,-7-3-19 16,10-5-8-16,9 0-28 16,-3-5-12-16,-1-9-49 15</inkml:trace>
  <inkml:trace contextRef="#ctx0" brushRef="#br0" timeOffset="11134.3556">16748 15364 232 0,'-9'-5'88'0,"6"2"-48"0,-6 1-25 0,6 2 24 16,-3 0-10-16,-6 0 0 16,-3 2-14-16,1 4-4 15,-4 2-7-15,0 0-3 0,0 5 2 16,0 5 0-16,3 6 3 15,0 3-5-15,6-1-1 0,6 1 0 16,3 4 0-16,6-4 0 16,3-6 2-16,3-5-3 15,3-3-2-15,6-5-1 16,-6-3 3-16,-3 1 0 16,3-17 1-16,2-8 0 0,-2 1 0 15,-3-6-3 1,-3 0 0-16,-3-5 2 0,0 3 2 15,-3 2 0-15,-3 5-1 16,0 4 1-16,0 1 1 16,0 4 1-16,0 10 1 15,0 0-2-15,0 2 1 16,3 12-4-16,0 4 0 16,0-2 3-16,6 0 3 15,3 10-4-15,-3 1-3 16,-3-9-4-16,6-2-1 15,3 3-21-15,-1-3-8 16,4-11-40-16,6-3-13 16,-3-7-11-1</inkml:trace>
  <inkml:trace contextRef="#ctx0" brushRef="#br0" timeOffset="11728.6667">17150 15388 212 0,'-3'11'79'0,"3"-11"-42"0,-15-3-12 0,15 3 27 0,-6-3-8 16,0 1-2-16,-3-1-12 15,0 1-6-15,-3 4-14 16,0 1-6-16,-5 5-3 0,2 0-4 0,-6 0 2 16,-9 8-1-16,6-1 0 15,3 7 0-15,7-1 0 16,2-5 0-16,9 5-2 16,9-3 5-1,0-2-1-15,5-8 0 16,7 0-2-16,-3-3 1 15,-3 1-1-15,3-9 0 16,-3 0 0-16,6-5 0 16,-3 0 4-16,0-5 1 15,-1 3-4-15,-2-4 1 0,-3 1 0 16,0-3 0-16,0 3 0 16,-3 2 0-16,0 1 0 15,-3 7 0-15,0 3 0 16,-9 3 2-16,-3 10 1 15,3 8 3-15,0 0-3 16,-3 11 0-16,3-5-1 16,0 23 1-16,3-8-4 15,3 9 0-15,0-6 3 16,6 5 1-16,-3-8-4 16,9 0 1-16,-3-7 0 0,9-6 2 15,-3 0-6-15,9-16-1 16,-6 1-36-16,14-14-13 15,-2 0-87 1</inkml:trace>
  <inkml:trace contextRef="#ctx0" brushRef="#br0" timeOffset="13088.4566">18835 15227 220 0,'-6'-3'85'0,"6"3"-46"0,0-5-28 0,0 5 23 16,3-3-7-16,0 3-1 15,3-5-8-15,5-3-1 0,-2 0-10 16,0 0 2-16,9-5 2 0,9-6-6 16,0 6-1-1,0 5-4-15,-10 6-1 16,1-1 1-16,0 13 0 0,-3-2 0 16,0 14 2-16,-3-7-1 15,-6 15 2-15,0-7-2 16,-9 14-1-16,0-5 3 15,-6-3 0-15,-6 8-1 16,3-8 1-16,3-5 0 16,-6-3 1-16,0 3 2 0,3-3 1 15,0-2-1-15,1-1 1 16,2-4-2-16,3-4 0 16,0 1-6-16,6-1 1 15,0 1 2-15,9-8 3 16,-3-1 0-16,9-4 0 15,-4-1-1-15,10 0 0 16,-3 1-5-16,6 4 1 16,-3 1 2-16,3 2 1 15,-4-2-1-15,1 2 1 16,-3-2-4-16,-3 2-2 16,0 0-18-16,-3 1-7 15,-3-1-9-15,3-5-5 0,-3 0-28 16,2-13-10-16,7-8-31 15</inkml:trace>
  <inkml:trace contextRef="#ctx0" brushRef="#br0" timeOffset="13509.8933">19341 15113 248 0,'0'-3'93'0,"0"3"-50"0,-3 0-41 0,3 3 17 15,0 5-4-15,0-3 1 16,0 11-4-16,0-3 0 16,-3 11-7-16,3-5-1 0,0 4 2 15,0-1-3-15,-3 4-2 16,0-5 2-16,3 0 2 15,0-2-2 1,0-1 0-16,0-2 1 0,0-2 0 16,0-4 0-16,3-2 2 15,0 0-1-15,6-8 2 16,-3 0 0-16,8-8 1 16,-2 3-2-16,6-3 1 0,-3 3-6 15,9-1-1 1,-6 1 0-16,6 0 0 0,-7-1 0 15,1 4 2 1,-3-1-8-16,3 3-3 0,-3 0-24 16,-3 0-9-16,0 0-27 15,0-3-11-15</inkml:trace>
  <inkml:trace contextRef="#ctx0" brushRef="#br0" timeOffset="13791.1158">19573 15113 252 0,'-3'-3'93'0,"3"1"-50"0,0 2-33 16,0 0 23-16,0 2-12 0,0 1 1 16,0 13-4-16,0-3-2 15,0 16-8-15,0-5-1 0,0 18 3 16,0-7-4-16,0 4-1 15,0-4-5-15,0 5 0 16,0-9 2-16,3 4 1 16,-3-6-6-16,0-3-2 15,0-2-16-15,0-5-4 16,0-4-29-16,0-7-13 16,0 0-52-16</inkml:trace>
  <inkml:trace contextRef="#ctx0" brushRef="#br0" timeOffset="14778.713">20049 14920 192 0,'-6'-5'71'0,"3"5"-38"0,-3 0-23 16,3 0 20-16,-3 0-5 16,-3 0 3-16,-3 2-7 15,-3 4-3-15,1 12-10 16,-4 3-5-16,3 6 0 0,-6 2-2 16,-3 13 2-16,6 0 0 15,0 6 1-15,7 2-2 16,5-7-2-16,0-6 1 0,12 8-1 15,0-8 0 1,5 8 2-16,-2-8-10 0,9-6-2 16,12 9-30-16,-9-16-14 15,-3-5-56 1</inkml:trace>
  <inkml:trace contextRef="#ctx0" brushRef="#br0" timeOffset="15576.6177">20141 15132 164 0,'-3'-6'63'0,"3"6"-34"0,-3-2-21 15,-3-1 18-15,0 0-2 16,0 3 3-16,-5 0-13 16,-1 0-5-16,6 3-6 15,0 0 2-15,-3 5 4 0,0-3-5 0,3 5-2 16,0 1 1-16,3 0 0 16,0 4-4-16,3-4-1 15,0-3 5-15,3 0 5 16,6 0-6-16,0-3-3 15,3-5 4-15,-3 0 5 16,0 0-4-16,-3-3-2 16,0 1-1-16,-6-3-1 15,0-1 6-15,-3-2 4 16,3 3 3-16,-6 2 5 16,0 1-8-16,3-6-1 15,-3 0-5-15,6 3-1 16,0-1-3-16,9 4-3 15,0-1 2-15,5 0 0 16,-2 1 1-16,3-1 0 0,0 0-3 16,0 1 2-1,3-4 1-15,-3 6 0 16,-6 0 0-16,0 3 0 0,-3 0 2 0,-3 5 1 16,0-3-1-16,-3 8 1 15,0 0-2-15,-6 9 2 16,0-4 0-16,-3 11 1 15,3-5-5-15,-3 8 1 16,0-6 2-16,0 3 1 16,3-2-4-16,0-3 1 15,0-6-2-15,3-5-2 16,-3 6-24-16,3-6-42 16,3-8 6-1,0 1-47 1</inkml:trace>
  <inkml:trace contextRef="#ctx0" brushRef="#br0" timeOffset="15933.2526">20287 15446 196 0,'-18'0'74'0,"15"0"-40"0,-3 8-31 16,3-2 17-16,3 2-8 16,-3 2 1-16,3 3-8 15,0-2-1-15,3 0-2 16,0 2 3-16,9-8 4 0,-3 0-1 16,3 1 3-16,-3-4-2 15,3-2 0-15,-3 0 1 16,0-2 4-16,0-1-4 0,-3-8 2 15,0-12-5-15,-6 17 1 16,0 1-7-16,-6-3-1 31,3 0 0-31,-6-5 2 16,-3-6-17-16,0 6-4 0,3 5-51 16,3 0-19-16</inkml:trace>
  <inkml:trace contextRef="#ctx0" brushRef="#br0" timeOffset="16513.4748">20495 15269 192 0,'0'8'74'0,"6"5"-40"0,-3 11-24 0,0-19 20 16,0 6-7 0,0 13-1-16,3 2-6 0,0-5 0 15,0-2-9-15,-3-6-6 0,3 0-2 16,-3 3 3-16,3-5 1 15,-6-3 5-15,3 0 5 16,0-3-3-16,-3-8 0 16,0-7-2-16,-3-3 0 15,3-3 0 1,0-3 0-16,0 1 0 16,6-1 0-16,0 1 2 0,3 2 4 15,0 0-8-15,3 3-1 0,0 2-3 16,0 0-2-16,-1 4 1 15,1 1-1-15,0 1-18 16,0 2-5-16,-3 3-40 16,6 3-14-16,0 2-46 15</inkml:trace>
  <inkml:trace contextRef="#ctx0" brushRef="#br0" timeOffset="17137.5275">20951 15293 160 0,'-3'-13'60'0,"0"7"-32"0,3 1-9 0,0 5 21 16,-3-3-9-16,-3 1-3 15,-3 2-5-15,-3 0 0 16,-3 5-13-16,-3 3-1 0,1 3 1 16,-1 2-8-16,0 3-3 15,0 2-3-15,6 11 3 16,-3-2-2-16,12-3 1 16,6-1 0-16,3-4 0 0,3-1 4 15,0-4 1-15,0-4 1 16,6-4 2-16,6-4 3 15,0-4 2-15,-4-9-1 16,-2-5 1-16,0-5 0 16,-3-3 1-16,-3-2-9 15,-3-3-1 1,0-3 0-16,-3-3 1 16,-3-4-1-16,0 2-2 0,-3 2 3 15,0 6 0-15,0 5-1 16,0 3 1-16,0 5 0 15,0 3 3-15,0 5-3 16,0 3-2-16,0 5-3 0,3 5 1 16,0 3-1-16,3 8 0 15,3 8 6-15,0 2 2 16,0 6-5-16,6 2 0 16,3 1-1-16,-3-3 2 15,2 5-1-15,-2-6-1 16,0-2 1-16,0-5 1 15,-3-8-21-15,0 3-7 16,0-9-29-16,0-2-12 16,0-5-58-1</inkml:trace>
  <inkml:trace contextRef="#ctx0" brushRef="#br0" timeOffset="17309.4231">21153 15333 248 0,'0'-3'93'0,"6"3"-50"0,-6 3-33 16,3-1 23-16,-3 4-9 16,3 1 0-16,0 7-4 15,0-1-3-15,0 5-9 16,6-2-7-16,-3 3-2 0,0-6-8 16,-3 0-4-16,0-2-31 15,0-3-13-15,0-3-42 16</inkml:trace>
  <inkml:trace contextRef="#ctx0" brushRef="#br0" timeOffset="17498.0779">21124 15161 272 0,'-9'-22'101'0,"6"22"-54"0,3-5-42 0,0 3 22 16,3 2-17-16,0-3-6 15,3 0-38-15,2 3-15 16,-2 0-70-16,3 0-28 16</inkml:trace>
  <inkml:trace contextRef="#ctx0" brushRef="#br0" timeOffset="17937.468">21252 14965 232 0,'-6'-40'88'0,"6"40"-48"0,0-2-31 16,0 2 19-16,0 0-5 0,3 0 0 16,0 0-8-16,2 0-2 15,4 2-7-15,6 9 0 0,6 10 1 16,0 3-1-16,3 2-1 16,0 3 1-16,2 11 1 15,-2 2 3-15,-3 9 4 16,-6 1-6-16,-6 4-2 15,-9-3-1-15,0-16-1 16,0-5 2-16,-6 7 1 16,0-7-3-16,-6 0-1 15,3-3-8-15,-6 0-4 16,3-8-13 0,-3-2-6-16,4-3-36 15,-4-3-16-15,3 0-44 0</inkml:trace>
  <inkml:trace contextRef="#ctx0" brushRef="#br0" timeOffset="27351.2302">5080 13163 152 0,'-3'0'57'0,"3"3"-30"16,-3 5-25-16,3-6 12 16,0 9-5-16,0-3 2 0,0 8-6 15,0 0-3-15,3 2-1 16,-3-2-1-16,6 2 2 0,0-2-3 16,3 0-2-1,-3-3 4-15,3-2 1 0,-3 0 4 16,2-3 1-16,-2-3-1 0,3-8 1 15,-3 1-6 1,3-6-3-16,0-6-2 0,-3 4 3 16,0 2 0-16,0-3 3 15,0 3 3-15,-3 3 2 16,3 2-1-16,-6 3 1 16,3 6-4-16,0 2-2 15,0-3 0-15,3 5 1 16,0-2-1-16,0 3-1 15,0 0-2-15,3-3 1 16,0-3 7-16,2-5 6 16,-2 0-2-16,3-8 0 15,-3 3-4-15,3-9 1 0,-3 4-6 16,-3-6-1-16,0-11 0 16,0 4 0-16,-3 1-5 15,-3 12 1-15,0-3-9 16,0 5-2-16,0 0-25 15,0 0-12-15,0 3-32 16</inkml:trace>
  <inkml:trace contextRef="#ctx0" brushRef="#br0" timeOffset="27511.9815">5553 13168 140 0,'-18'-8'52'0,"33"14"-28"0,-6-6-28 16</inkml:trace>
  <inkml:trace contextRef="#ctx0" brushRef="#br0" timeOffset="27849.521">5544 13166 290 0,'-6'0'43'0,"-3"0"-18"0,-3 5-16 0,1 6-6 16,-4 2 0-16,3 3 1 15,0 5-5-15,3-8-1 16,3 0-2-16,3 6 3 16,0-3 0-16,3 0 3 15,0-3-3-15,6-3 0 16,0 1 1-16,6-6 0 16,-3-2-5-16,6-6-1 15,-1 1-2-15,1-9 2 16,-3 3 2-16,-3-8 2 15,0-8 1-15,-3 9 3 0,0 1-1 16,-3 4 2-16,0-4 7 16,0 4 3-16,0-1-4 15,-3 9-1-15,0 2-6 16,3 8-2-16,0 7 0 16,-3 1 0-16,3 0-3 15,0-3 0-15,0-2-9 16,0 0-5-16,0-1-27 15,3-2-11-15,-3 0-29 16</inkml:trace>
  <inkml:trace contextRef="#ctx0" brushRef="#br0" timeOffset="28257.4194">5672 13192 152 0,'0'16'57'0,"3"-11"-30"0,0 16-16 0,-3-10 18 16,0 2-11-16,3 1 0 15,0-4-10-15,-3-2-3 16,0 3-3-16,0-1 1 0,3 1 0 16,-3-3-1-16,3-3-2 15,-3 0 5-15,0-5 1 16,0 0 0-16,3-2-1 15,-3-1-3-15,3-8 1 0,0-4-2 16,6-1-1-16,0 2 3 16,3 4 0-16,0-6-1 15,-3 11 1-15,0 2-2 16,2 6 2-16,-2 2 2 16,0 6 2-16,-3 2-3 15,-3-3-1-15,0-2-1 16,0 8-2-16,0-3-8 15,0 3-3-15,-3-2-21 16,3-7-6-16,0-1-30 16,0-1-37-16,0-8 27 15</inkml:trace>
  <inkml:trace contextRef="#ctx0" brushRef="#br0" timeOffset="28491.815">5881 12975 176 0,'-3'0'66'0,"6"3"-36"0,-3 2-22 0,3 3 18 16,0 5 0-16,-1 6 4 16,1 5-10-16,0 2-2 0,0 8-10 15,0 4-3-15,0-4-1 0,0 0-5 16,-3 3-1-16,0-8-24 15,0-7-7-15,0-4-61 16,0 1-40 0,0-3 59-16</inkml:trace>
  <inkml:trace contextRef="#ctx0" brushRef="#br0" timeOffset="28727.3067">5782 13123 196 0,'-3'0'74'0,"3"0"-40"0,3 0-27 0,-3 0 20 16,6 0-5-16,3 0-1 16,3 0-7-16,3-2-1 15,3-1-8-15,3 0-7 0,0 1-2 16,5-1-29-16,1 0-13 15,-3 3-56 1</inkml:trace>
  <inkml:trace contextRef="#ctx0" brushRef="#br0" timeOffset="29256.0791">6485 13155 164 0,'-3'-3'63'0,"-12"-2"-34"0,6 3-34 16,-3 2 58-16,0 2-27 15,0 6-10-15,-3 8-11 16,1 2-4-16,-1 4-4 16,0 1 0-16,3-1-1 0,3-1 3 15,6 3-2-15,3-6 1 16,3-2 2-16,3-3 0 16,3-5-5-16,3-8-1 15,0-2 0 1,3-6 4-16,2-3-4 0,1-2 2 15,-6-6 2-15,0 1 1 16,0-1 7-16,-6 1 6 16,0 2-2-16,0-3 2 15,-3 9 2-15,0 2 1 16,0 2-2-16,-3 6 2 16,3 8-8-16,0 3-2 15,0 8-3-15,0-1-2 16,3 1-4-16,-3-6-2 15,0-3-17-15,3 4-8 16,-1-4-47-16,4 3-49 16,6-2 43-1</inkml:trace>
  <inkml:trace contextRef="#ctx0" brushRef="#br0" timeOffset="29679.1066">6702 13176 188 0,'-18'-2'71'0,"3"4"-38"0,-11 4-30 16,20 1 15-16,-3 1-11 15,0 6-2-15,0 4-5 16,0 1-1-16,6-3 1 0,0-3-3 0,3 5 0 16,0-2 4-16,6 0 1 15,-3-3 2-15,6-5 2 16,0 0-3-16,6-10 0 15,-1-1-1-15,1-8 1 16,6-10-4-16,-3-5 0 16,-6-3 5-16,-3-1 2 15,-3-4 0-15,-3 0 1 16,-3-1 0-16,0 4 3 16,-3-4 1-16,0 3 1 15,3 6 2-15,-3 5 4 16,3 18-4-1,0 6-7-15,0 10-4 16,3 8-2-16,0 6 1 0,3 10-3 16,0 0 0-16,0 0 1 15,0-13 2-15,0-3-17 16,0 5-4-16,0-7-29 16,2-3-9-16,1-3-47 15</inkml:trace>
  <inkml:trace contextRef="#ctx0" brushRef="#br0" timeOffset="30117.8262">6961 13145 244 0,'-15'5'93'0,"-6"-5"-50"0,-8 2-37 0,20 6 20 15,0 8-19-15,-3 0-3 16,0 3-5-16,3 4-1 15,6-7 2-15,0-2-3 0,3 7 2 16,0-5-6-16,3 2-3 16,0-2-1-16,12-8-1 15,-3 0 4-15,3-11 3 16,0 3 0-16,-1-10 1 16,4-9 3-16,-3-7 2 15,-3-3 0-15,-3-1 2 16,-6-7 0-16,0 3 1 0,-3-3-2 15,-3 0-2-15,0 5 1 16,3 3-1 0,-3 5 4-16,0 8 2 0,3 6 0 15,0 7 1-15,0 8-4 16,0 11 0-16,3 11-1 16,0 5 1-16,0 5 2 15,3 2 4-15,0-2-4 16,0-10-3-16,-3-3-6 15,3 5 0-15,3-8-33 16,0 0-16-16,0-5-49 16</inkml:trace>
  <inkml:trace contextRef="#ctx0" brushRef="#br0" timeOffset="30500.5112">7140 13155 156 0,'-3'13'60'0,"3"-10"-32"0,0 2-33 0,3 8 65 16,0 3-20-16,0 6-9 15,0-7-9-15,0-1-14 16,0-4-3-16,0 3 1 0,-1-2-3 16,1-3 0-16,-3 0 3 0,0 0 3 15,0-3 5-15,0 0 3 16,0-2 0-16,0-3-1 15,0 0-2-15,0-5 1 16,0-6-10-16,0 1-3 16,0-4 0-16,0 4 1 15,0-1 1-15,3-5 0 16,3 3-7-16,0 3-2 16,3-6-1-16,0 2 4 15,3 4-8-15,0 2-1 16,0 0-25-16,0 3-9 15,-3-1-21-15,0 4-9 16</inkml:trace>
  <inkml:trace contextRef="#ctx0" brushRef="#br0" timeOffset="30945.7822">7390 13237 220 0,'0'5'82'0,"3"6"-44"0,0-6-33 0,0 1 19 15,3-4-4-15,0 4 3 16,2-4-11-16,1 1-2 16,0-3-6-16,0 0 2 0,3-3 0 15,-3-2 0-15,0 0 1 0,0-3-4 16,-3 0-2-16,0 0 0 15,-3-3-1-15,-3-2-3 16,-3 0 0-16,0 2-3 16,-3 3 1-16,-3 0-2 15,0 3 0-15,-3 5 1 16,0 3 4-16,0 5 1 16,-3 5 1-16,1 0 0 15,-4 6 0-15,3-4 0 16,6-1 0-16,3-4 0 15,3 3 0-15,3 3 2 16,0-2 1-16,9-1-1 16,0 0-2-16,3 0-2 15,0-7 1-15,3 1 1 0,-1-7 0 16,1 3-22 0,-3-3-8-16,-3 0-25 0,6-5-8 15,0 2-26 1</inkml:trace>
  <inkml:trace contextRef="#ctx0" brushRef="#br0" timeOffset="31379.2256">7696 13176 212 0,'3'-2'82'0,"0"2"-44"0,-6-11-18 0,3 14 27 0,-3-6-10 15,0 6-1-15,-3-1-18 16,-3 4-6 0,0-4-8-16,1 6-3 0,-1 0 0 15,3 0-4-15,0 3 2 0,3 2-1 16,0-3 0-1,3 1 0-15,3 0 0 16,3-1 0-16,0 1 0 0,3 2 2 16,0-2 2-16,-1 2-1 15,-2 0-1-15,-3-5 3 16,-3 3 0-16,-3-1 1 16,-3-2 0-1,0 0 0-15,-2-3 0 0,-1-2-2 16,3 0-2-16,0-3-21 15,0-6-11-15,0 1-20 16,0 0-5-16,3-1-24 16,3-1-42-16,3-1 35 15</inkml:trace>
  <inkml:trace contextRef="#ctx0" brushRef="#br0" timeOffset="31697.0245">7902 13126 236 0,'-3'-3'88'0,"6"6"-48"0,-9 0-23 0,3-1 27 16,-3 1-14-16,0 2-5 15,-6 1-12-15,0 1-6 16,3 4-4-16,6 0-7 0,3-1-2 15,3 3 3-15,3 3 3 0,3 3 1 16,3-3-1-16,0 2-2 16,-3 1 1-16,3-3 3 15,-6 2 1-15,-3-2 1 16,-6-3 0-16,-6-2-7 0,3-1-2 16,-3-2-42-16,-6-2-19 15,-9-1-57 1</inkml:trace>
  <inkml:trace contextRef="#ctx0" brushRef="#br0" timeOffset="32233.1811">6390 13486 96 0,'6'2'35'0,"-1"1"-18"0,16-3 2 0,-9 3 18 16,3-3-7-16,6 2 0 15,3-2-6-15,3 0-1 16,14 0-12-16,10-2 2 0,5-1 3 15,16 0-8-15,2 1-2 16,10-1-6 0,5 1-1-16,9 2 5 15,-6 0 2-15,4 0 0 0,-10-3-1 16,-3 0-1-16,-8 1 0 16,-1-4 2-16,-14 1 3 15,-10 0-4-15,-8-1-1 16,-3 4-9-16,-4-1-2 15,-11 0-29-15,-3 1-12 0</inkml:trace>
  <inkml:trace contextRef="#ctx0" brushRef="#br0" timeOffset="34513.2446">6327 12980 112 0,'-3'-5'44'0,"3"5"-24"0,-3-16-13 16,3 14 13-16,0-6 3 15,0 0 6-15,-3-3-7 16,0-2-3-16,-3 0-11 16,0 0 6-16,0-1 3 0,-3-2-1 15,0 3 3-15,0 0-4 16,-5-11-1-16,-4 3-4 15,0 2 1-15,0-2-2 0,0 5 0 16,0 1-1-16,0-1 0 16,-5-3-4-16,2 1-1 15,-3 2 1 1,-3 0 2-16,0 0-3 16,1 3 0-16,-1 0-1 0,-3 2 1 15,3 0 0-15,0 3 1 16,-2-5-5-16,-1 3-1 0,0-6 1 15,0 3 2-15,4 2-2 16,-4-2-2-16,0 2 2 16,-9 1 0-16,4-1-2 15,-1 0 2-15,0 3 1 16,4 0 0-16,-1 1 0 16,3-4 0-16,-6 0-3 15,4 1 0-15,-1-1-1 16,3 3 3-16,0 0 0 15,1 0 1-15,-1 3-3 16,0-5 0-16,0 2 2 0,0 0 2 16,1 2 0-1,2-7 2-15,0 5-4 0,0 0 0 16,4 0 1-16,-1 3 2 16,3 0-3-16,0-3 0 15,0 3 3-15,-3-1 3 16,4 1-2-16,2 0-2 15,3-3 0-15,0 0 1 16,-3 0-1-16,3-3-1 16,0 1 1-16,-3-4-1 15,1 1 0-15,-1-3 0 16,-6 3 0-16,3 3 0 16,3-6 0-16,-3-3 0 0,4 3 0 15,2 0 0 1,-3 0 0-16,3-2 2 0,0-1-3 15,0 1 0-15,0-1-1 16,0-4 0-16,0-4 4 16,4 6 1-16,-1 0-4 15,0 5 1 1,3 3-2-16,0-3-2 16,3 5 3-16,0 3 2 0,0 3-5 15,3 0 1-15,3 5-1 16,0 0 2-16,3 10-1 15,3 9-1-15,0 5 3 0,3-1 0 16,0 1 1 0,0-3 0-16,-3-2-3 0,0 2 2 15,-3-5-1-15,0-3 0 16,0-2 0-16,-3-1 0 16,0-2 2-16,0-10 0 15,0-4 0 1,-3-2 0-16,0-5 0 15,-3-3 0-15,0 0 0 16,0-5 0-16,0-5 2 16,0 2-1-16,0 0 2 15,3 3 2-15,0 0 2 16,0 5-3-16,3 3-1 16,0 2-3-16,3 1-1 15,3 4 1-15,6 4 2 0,3 2-1 16,3 2-1-16,2 4 1 15,1 2-1-15,6-1-3 16,0 1 0-16,0 0-7 16,-1-5-2-16,4-6-110 15</inkml:trace>
  <inkml:trace contextRef="#ctx0" brushRef="#br0" timeOffset="36529.0859">6330 13446 148 0,'0'-3'55'0,"0"3"-30"0,0 0-21 0,0 0 15 0,0 0 2 16,-3 0 2-16,0 0-6 15,0-2 0-15,-3-1-10 16,0 1 5-16,-3-1 1 0,-3 3 0 15,0 0 0-15,-2 0-7 16,-7 0-2-16,0 3-2 16,-6-1-2-16,3 3 3 15,0 1 0-15,-5 2-4 16,-4 2 1 0,-3 4 0-1,4-1 2-15,-4 3-3 0,3 0-2 0,0 5 2 0,4-3 0 16,-1 6 1-16,-3 0 0 15,3-3 0-15,1 0 2 16,-1-2-3-16,0 4 0 16,0-4 1-16,-6-3 2 15,4 5-3-15,2 3 0 16,0-3-1-16,3-2 0 16,1-1 2-16,-1 1 2 15,0 2-1-15,0 0-1 16,3 0 1-16,4 0-1 15,-4 0 0-15,3 1 2 16,0 1-3-16,0 4 0 16,0-1 1-16,4 3 0 15,-4-2 0-15,0 2 0 0,-3 0 0 16,-3 0 0-16,4-2-3 16,-1-1 2-16,0 1 1 15,0 2 0-15,0 0 0 16,3 0 2-16,1 5-1 15,-1 3-1-15,3-2-2 16,0-1 1-16,-3 1 1 16,-3 4 2-16,1 1-3 15,2-6 0-15,0 1 1 16,0-1 2-16,0 0-1 16,0 1-1-16,1-3 1 15,-4 7-1-15,0-4-3 0,3-1 2 16,3-2 1-16,0 0 2 15,4-3-3-15,-1 10-2 16,0-7 4-16,0 0 1 16,0 2-3-16,-3 1 1 15,0-4 0-15,3-1 2 16,0-7 1 0,1 4 3-1,2-1-8-15,0 1 0 0,3-3 0 0,0-6 1 16,-3-2 1-16,3-3 2 15,0 0-1-15,3-5-1 16,0-2 1-16,0-4 1 16,3-2-6-16,-6-2 1 15,6-12-6-15,-3 1 1 16,1-5-1-16,2-4 1 16,6 1 2-16,-6 3 4 15,6-1 1-15,-1 3 1 16,1 3 0-16,-3 5 0 0,0 0-3 15,0 8 7 1,3 8 2-16,-3 5 1 16,0 9 1-16,0 7 0 15,0-3 0-15,0 1-4 16,0-4-1-16,0 1 1 16,3-5 2-16,3-6-3 15,0-2 0-15,3-3-3 16,3-6-1-16,6-2 1 15,3-2 2-15,3-6 1 16,-1 0 1-16,4-3-11 16,3 0-3-16,0-2-61 15,-3-8-26-15,-7-3 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1T02:56:22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 16804 124 0,'-3'-8'49'0,"3"2"-26"0,-6 4-7 0,3-1 16 0,0 1-2 16,0-6 0 0,-3 2-11-16,-3 1-1 15,-3 13-11-15,-6-3 2 0,6 1 2 16,-6-1 0-16,6 5 3 0,-9 1-5 16,4 2-3-16,5 3 1 15,-3 3 2-15,3 7-2 16,9-2 1-16,-6-3-5 15,9 0 0-15,3 3-3 16,3 0-1-16,3-3 3 16,6 0 3-16,3-2-2 15,5-1 0-15,1-2-1 16,3-3 1-16,-3-2 0 16,0-3 3-16,2 0-3 15,-2-6-2-15,-3-2 6 16,6-2 3-16,-6-6 1 15,-6 0 1-15,0-5-4 16,-1-6 0-16,1 1-3 0,-9 2 2 16,0-3-2-16,-3-5 0 15,-3 1-3-15,-3-1-2 16,3 5 5-16,-12 6 4 16,3 0-1-16,-9 0 3 15,7-3-6-15,-10 5-1 16,3 3 0-16,0-2 0 15,3 7-5-15,-3-2 1 16,6-1-2-16,0 6 0 16,-2-2-5-16,5-1 0 15,6 3-32-15,3 0-12 16,6 3-45-16,6-1-16 16,-1-2 4-16</inkml:trace>
  <inkml:trace contextRef="#ctx0" brushRef="#br0" timeOffset="643.8219">1621 16642 140 0,'-15'-2'52'0,"15"4"-28"0,0-2-8 15,0 3 16-15,-6 0-9 16,3-3 0-16,0 8-10 16,-12-3 0-16,4 8-8 15,-1 3-1-15,-6 8 0 0,3 2 2 16,-3 3 1-16,0 3-1 0,3 5 1 15,6-3-4-15,3 4-2 16,12-1 0-16,-3 0 1 16,9-3-1-1,6-2-1-15,3 0-8 16,0-3-3-16,6-3-29 0,-4-2-12 16,4-6-37-1</inkml:trace>
  <inkml:trace contextRef="#ctx0" brushRef="#br0" timeOffset="2144.3477">1829 16785 124 0,'-3'-8'49'0,"3"14"-26"0,-2-25-14 0,2 27 16 16,0-16-1-16,0 3 1 15,-3-1-6-15,0-2 1 16,3 6-11-16,-6-3-3 0,3-1 0 16,-3 14 3-1,0 5-2 1,0-2-4-16,3 0-2 15,-6-1 0-15,6 1-1 16,3-3 0-16,0 0 0 16,3-3 0-16,0 3 2 15,3-5-1-15,0-1 2 16,0-2-2-16,3 0-1 16,0 0 1-16,-6 0-1 15,2-2 4-15,1-4 5 16,0 1-1-16,0-8 1 15,0-1-5-15,3 7-1 16,-6-7 1-16,6 4-5 16,-3 2-1-16,6 2 1 15,0 1-2 1,-3 5 1-16,3 3 0 16,-3 5 0-16,0 5 2 15,-9 0 2-15,0 8-1 16,-12-2 2-16,-3 7 0 15,0 3 1-15,0-2 2 16,3-3 1-16,0-6-6 16,-3 6-2-1,3-5 0-15,4-4 0 0,2 4-2 16,-3-6 2-16,3-5-26 16,3 3-11-16,3-9-17 15,0-2-3-15</inkml:trace>
  <inkml:trace contextRef="#ctx0" brushRef="#br0" timeOffset="2472.6553">1969 17007 180 0,'-9'3'68'0,"9"0"-36"0,-6 5-22 16,4-3 17-16,-1 3-11 15,3-3-4-15,0 8-5 16,0-2-2-16,3-3-3 16,5 5 7-16,-5-5 4 0,6-3 0 15,0-5 0-15,3 0-3 16,0 0-1-16,-3-5 1 16,0-3 4-16,-3 3-4 15,-3-8 0-15,-3 5-2 16,0 2 0-16,-3-2-4 15,-3 1-3-15,3-4-14 0,-6 8-4 16,9-2-26-16,-6 0-11 16,6 5-59-1</inkml:trace>
  <inkml:trace contextRef="#ctx0" brushRef="#br0" timeOffset="3565.5823">2142 16896 160 0,'-9'0'60'0,"9"0"-32"0,0 0-31 0,0 0 13 15,3 6 6-15,3 4 5 16,-6 6 0-16,6-3 2 16,-3 1-13-16,3-1-3 0,0 3-3 15,-6-3 0-15,3-3 2 16,3 1 1-16,-6-3 3 16,0 0-1-16,0-3 2 15,0-5 3-15,0 0 3 16,0-2-3-16,-6-4 0 0,6-2-8 15,0-2-2-15,0 4 0 16,0-7 2-16,6-3 3 16,-3-2 2-16,3 5-3 15,6-6 0-15,-6 6-5 16,8 5-2-16,-5 0-3 16,3-3 1-16,0 11-4 15,-3-2-1-15,3 2-33 16,0 2-11-16,6 6-21 15,0 3-7-15,0 5-17 16</inkml:trace>
  <inkml:trace contextRef="#ctx0" brushRef="#br0" timeOffset="4066.9185">2487 16986 192 0,'0'-5'74'0,"0"-8"-40"0,-3 5-22 16,3 8 19-16,-3-8-7 0,0-3-2 15,-3 6-4-15,0-3-1 16,-5 0-9-16,2 3-5 0,-3 5 0 16,-3 0-4-16,0 0 0 0,-3 10-1 15,3 4-2 1,3-1 3-16,3 3 0 0,3 0-2 16,9-1 0-16,0-1 2 15,12 4 0-15,-6-5 1 16,3-5 2-16,0-2 1 15,0-6 1-15,0-6-2 16,0-2-2-16,0-2 3 16,-6-3 2-16,0-1-4 15,2-7-1-15,-8 0 0 16,3-3 0-16,-3-2 0 16,3-1 0-16,-3 1 4 15,0 2 2-15,0 3 2 16,0 2 2-16,0 4-1 15,0 4 0-15,0 3-8 0,0 8 0 16,6 11 5 0,0 4-3-1,0 7 1-15,0-4-2 0,0 9-2 16,0-4 1-16,3 4 1 16,0-6-1-16,0-2-1 15,3-1-32-15,-3-2-16 16,3 0-36-16,-6-3-12 15,3 0 2 1</inkml:trace>
  <inkml:trace contextRef="#ctx0" brushRef="#br0" timeOffset="4237.0905">2642 16949 164 0,'-3'-2'63'0,"3"4"-34"0,3 9-23 0,-3-6 17 15,0-2-5-15,0 7-1 0,0-2-9 16,-3 5-3-16,3 1-3 16,0 4-2-16,0-5 1 0,0 1-39 15,0-6-14-15,3 5-29 16</inkml:trace>
  <inkml:trace contextRef="#ctx0" brushRef="#br0" timeOffset="4424.5946">2597 16751 236 0,'-6'-45'90'0,"6"45"-48"0,0-5-42 0,0 2 18 16,6-2-14-16,-6 5-5 15,3-3-24-15,0 3-11 16,3 0-63-16,3 3-28 15</inkml:trace>
  <inkml:trace contextRef="#ctx0" brushRef="#br0" timeOffset="4708.7536">2761 16621 208 0,'9'0'79'0,"6"5"-42"0,12 9-28 16,-15-6 19-16,3 10-3 15,-1 6 2-15,7 5-6 16,-3 8-3-16,0-3-10 16,-6 4-5-16,-3-4-2 0,-6 0 1 15,-6-2 1 1,-6 0-1-16,-6 0 1 15,-15-3-11-15,0-3-2 0,4-2-28 0,-10 2-13 16,6 1-64 0</inkml:trace>
  <inkml:trace contextRef="#ctx0" brushRef="#br0" timeOffset="6085.6832">3202 16116 192 0,'0'0'74'0,"3"0"-40"15,-3 0-20-15,0 0 20 0,0 0-15 16,0 0-3-16,0 0 5 16,-3 0 4-16,0 0-13 15,-3-3-2-15,0 3 0 0,-3-3 3 16,0-2 2-16,-3 5-4 16,0 0-1-16,0-2-4 15,-3-1-1-15,0 0-1 16,-2 1 0-16,-7-4 2 15,3 1 1-15,3 0-3 16,-6-3-3-16,3 0 0 16,1 0-1-16,-4 0-3 15,-3-5 0-15,-3 5 2 16,0 0 2-16,4-3 4 0,-7 6 2 16,3 0-3-16,0-1-3 15,1 4-3-15,-1-1 1 16,-3 3-1-16,3 0 0 15,1 3 2-15,2 2 0 16,-3 0 0-16,6 3 0 16,-6 6-3-16,-2-1 0 15,2 5-1-15,3-2 3 16,0 5-2-16,4 6 1 16,2-1 2-16,3 1 2 15,0 2-3-15,6 3 0 0,3-6 3 31,3 3 1-31,-3-5-1 16,6-6-2-16,0-4 3 0,0-1 0 0,0 0-1 16,3-2-2-16,-6-3 1 15,3-3 1-15,3-2 3 16,-6-1 4-16,4-2-6 16,-4 0-4-16,0-2 2 0,0-6 3 15,0 5-3-15,-3-5-3 16,0-5-4-16,3-8-1 15,-3 5 6-15,3 0 2 16,-6 0 1-16,3 0-2 16,-6 0-2-16,6 3 1 15,3 0-1-15,0 2 0 16,3 1 2-16,0-1 0 16,1 11-5-16,4 0 1 15,4 8 0-15,3 3 2 16,0 15 1-16,0 1 1 15,3-1 0-15,0 0 0 16,3 1 0-16,0-3 2 16,0-3-1-16,0 3 2 15,2-8 0-15,-5-3 1 0,6-3 4 16,-6-7 5-16,6-3-3 16,6-5 0-16,-3-6-4 15,-1-13-1-15,1 3-3 16,0-5-2-16,0 2-19 15,-3 3-10-15,-3 2-56 16,0 6-22-16,-6 0-22 16</inkml:trace>
  <inkml:trace contextRef="#ctx0" brushRef="#br0" timeOffset="10543.6402">4946 16409 80 0,'0'-2'33'0,"3"2"-18"0,0-3-9 0,-3 3 11 15,0 0 0-15,0 0-1 16,0 0-6-16,0 0-2 16,0 0 0-16,0 0 2 15,0 5 1-15,0-2 1 16,0 8-6-16,-3-3 0 0,0 8 1 16,0-3 5-16,0 3 5 15,0-1-9-15,3 1-2 0,0 0-2 16,0-3 0-16,3 6-2 15,0-3 1 1,3 0-2-16,0-3-1 0,3 0-2 16,0 0 1-16,3-5 3 15,0 6 3-15,5-4-4 32,-2-2-3-32,6 0 3 15,0-3 1-15,0-5 4 0,0 6 3 16,2-6-4-16,-2 0-1 15,0 0-2-15,3-6-2 16,0 6 1-16,0-2 1 16,-1 2 1-16,1 0 1 15,0 2 0-15,0-2 0 16,0 8-2-16,-1-2-2 16,1 7 1-16,0 5 1 15,-3 3-1-15,3-2-1 16,-3 5 3-16,-4-3 0 0,-2 0 1 15,-3 0 0-15,-3 0 2 16,-3-5 1 0,0 6-3-16,-3-9-1 0,0-3-1 15,-3-2 1-15,3 3-2 16,-3-8 2-16,0 2 0 16,0 3 3-16,0-8-8 15,0 0-3-15,0 0-24 16,0 0-11-16,0 0-45 15</inkml:trace>
  <inkml:trace contextRef="#ctx0" brushRef="#br0" timeOffset="11072.319">5711 16843 124 0,'0'0'49'0,"0"0"-26"0,0 6-12 0,0-4 15 15,0 4 1-15,0 4 1 16,-3 3-4-16,0 6-1 16,0-3-12-16,0 2 0 0,0-2 2 15,0 0-5-15,0 0-2 16,0 0 1-16,0 0 0 0,0-3-3 16,-3 0-3-1,0 0 0-15,0-2-1 0,0-3 0 16,0 3 2-16,0-4-3 15,-3-1 0-15,1-4 3 16,-7-2 3-16,0-2-2 16,-6-4-2-16,0-1 0 15,0-4-1-15,-3 6 11 16,1-3 5-16,-1 0 0 16,3-3 3-16,-3 6-8 15,6-3-2-15,3 5-7 16,4-2-2-16,2 0-9 15,3 5-2-15,3 0-71 16,6 0-33-16</inkml:trace>
  <inkml:trace contextRef="#ctx0" brushRef="#br0" timeOffset="12449.1854">5208 17240 160 0,'0'-5'63'0,"-3"2"-34"0,3 3-19 0,0 0 20 16,-3 0-9-16,-3 0 0 15,-3 3-8-15,0 2-3 16,-3 3-5-16,-6-3-2 0,-3 9 1 16,1 4 0-16,-1 3 0 15,0 3 2-15,3 3 1 16,6-1-3-16,3 1-1 16,6-1-1-16,6 6 1 15,3-3-2-15,6 0 2 16,6 0-2-16,3 0-1 0,3-2-15 15,-1-6-7-15,1 0-60 16,0-8-52 0,3 0 45-16</inkml:trace>
  <inkml:trace contextRef="#ctx0" brushRef="#br0" timeOffset="12919.7212">5446 17568 172 0,'0'0'66'0,"3"6"-36"0,-3-1-24 16,0 0 17-16,0-2-3 15,0 5 3-15,0 2-9 16,-3 6-1-16,0 0-7 16,-3 0-4-16,-6-3 1 0,3 3-9 15,0-5-1-15,0-1-51 16,3-2-68-16</inkml:trace>
  <inkml:trace contextRef="#ctx0" brushRef="#br0" timeOffset="14453.2875">5735 17306 168 0,'0'-5'66'0,"-9"5"-36"0,0-3-20 16,9 3 17-16,-3 0-11 16,-3 0-2-16,0 0-6 15,-3 3 0-15,0 0-5 16,0-1 0-16,0 9 1 0,0-3 2 15,3 0 1-15,3 5-1 16,0 6 1-16,3-11-2 16,0 5 0-16,3-3-3 15,3-2-2-15,0-2 3 16,0-1 0-16,0-2 1 16,0-3 0-16,3-3-5 0,-3 0 1 15,0-5-2-15,3-5-2 16,-9 8 7-16,0-3 3 15,0-5-3-15,-3 7-2 16,0-7 0-16,0 5-1 16,0 3 4-16,3 0 5 15,-3-3-3-15,3 8-1 16,3-3-5-16,6 0-2 16,0 3 1-16,3-2 0 15,3-4-2-15,0 6 2 16,-1 0 3-16,1 0 1 0,3 6-4 15,-3-1 1-15,-3 3 0 16,-3 5 0-16,-3 6-3 16,-6-3 2-1,-6 2 1-15,-3 3 2 0,-3 3-1 16,-3 3 2-16,-3-1-2 16,0 0 2-16,1 1-4 15,2-1 0-15,3-10 1 0,3 0 2 16,3-3-12-16,3 1-3 15,3-1-25-15,0-13-10 16,9-3-57 0</inkml:trace>
  <inkml:trace contextRef="#ctx0" brushRef="#br0" timeOffset="14786.2301">5863 17526 188 0,'-6'0'71'0,"3"3"-38"0,-3 2-21 16,6 0 19-16,-3 3-10 16,0 0 1-16,3 5-9 15,0 3-3-15,3 0-5 16,3 5 1-16,3-5 0 0,3-8 4 16,0 0 1-16,2 3-1 15,1-9 1-15,0-10-2 16,-3 3 2-16,-3-8-2 15,-3 5 0-15,-6-3-3 16,-3 1 1-16,-3-1-4 16,-6-2-2-16,-3 8 2 15,0-3 0-15,0 0-12 16,4 2-4-16,2 1-21 16,3 2-7-16,3-2-41 15,6 5-17-15,6-5 5 16</inkml:trace>
  <inkml:trace contextRef="#ctx0" brushRef="#br0" timeOffset="15232.4312">6083 17468 208 0,'-3'0'79'0,"6"2"-42"0,0 9-30 0,0-6 20 15,0 6-10-15,0-1-2 16,0 4-4-16,0-6-2 16,0 5-5-16,0-3 2 0,0-2 0 0,0 6-2 15,-3-6-3-15,0-3 0 16,0 3 1-16,0-6 1 15,0-2 1-15,0 0-2 16,0-2 1-16,0-6-2 16,0 3-1-16,-3-9 1 15,3 6-1-15,0-5 6 16,0 0 4-16,3 2 3 16,0 1 5-16,3-1-1 15,0-2-1-15,0 5-6 16,5-3-2-16,1 9-4 15,3-3-1-15,-3-1 1 16,0 6 0-16,0-2-22 16,3 2-10-16,-3 0-26 15,0 2-9-15,-3 4-63 16</inkml:trace>
  <inkml:trace contextRef="#ctx0" brushRef="#br0" timeOffset="15609.1457">6375 17463 168 0,'-6'-6'66'0,"3"6"-36"0,0 0-13 0,0 0 22 0,-3 0-11 16,-3 0-4-16,0 0-7 15,-3 6-3-15,0 1-8 16,0-1-4-16,3-1 1 0,0 3-9 15,3 0-1-15,3-3 8 16,3 6 4-16,3-3-2 16,3 0-2-16,3 2-5 15,3-2 0-15,0 5 8 16,0-5 5-16,-3-2 4 16,-3 4 5-16,-9 3 14 15,-6 3-15 1,0 3-4-16,-3-11-8 0,0 5-4 15,0-2-20-15,0-9-10 16,4 4-16-16,2-6-5 16,0-6-61-1,6-7-32-15,3 0 72 16</inkml:trace>
  <inkml:trace contextRef="#ctx0" brushRef="#br0" timeOffset="15821.2955">6464 17489 228 0,'-21'0'88'0,"24"8"-48"0,-3-3-31 0,0 3 22 0,0-3-4 16,-3 6 4 0,6-3-17-16,-3 5-8 0,0-5-4 15,0 5-2-15,0-7 0 0,0 7-31 16,0 0-12-16,0 6-24 15,9-11-11-15,-3-3-13 16</inkml:trace>
  <inkml:trace contextRef="#ctx0" brushRef="#br0" timeOffset="15970.3782">6431 17346 228 0,'-12'-13'88'0,"24"13"-48"0,-6-3-47 0,-6 3 14 16,3 0-36-16,-3 0-81 16,12 3-10-1</inkml:trace>
  <inkml:trace contextRef="#ctx0" brushRef="#br0" timeOffset="17299.499">6628 17637 132 0,'-3'-5'52'0,"15"-14"-28"0,-6 14-11 0,-6 5 19 15,0 0-9-15,3 0 10 16,0 16-6-16,-1-3-14 16,-4 3-1-16,-4 3 1 0,0-1-5 15,-3-2-2-15,0-5-3 16,0 2-3-16,3 0-17 16,0 0-9-16,-3-5-24 15,3-8-11-15,3 0-20 16</inkml:trace>
  <inkml:trace contextRef="#ctx0" brushRef="#br0" timeOffset="17849.5568">6818 17333 192 0,'0'-3'71'0,"0"1"-38"0,-3 4-19 0,3-2 20 0,0 0-15 15,0 3-5-15,-3 10-1 16,0 0 2-16,-3 1-8 16,0 1-2-16,0-1 1 0,0-1-1 15,0-3 0-15,1 1 1 16,-1-3 1-16,3 5-3 15,0-7-1-15,3 1-1 16,0-1 1-16,3 2-2 16,3-6 2-16,2-2-2 15,1 0 2-15,3-2-2 16,3-1 2-16,0-2-2 16,6-1-1-16,0 6 1 15,0 0 1-15,-4 0-3 16,1 0-2-16,-3 0-9 15,0 6-3-15,0-6-21 0,-3 5-9 16,-3-2-47 0,3-1-38-16,-3-2 48 15</inkml:trace>
  <inkml:trace contextRef="#ctx0" brushRef="#br0" timeOffset="18112.3047">7006 17298 124 0,'-6'-5'49'0,"6"10"-26"0,0-5-5 15,0 0 20-15,0 6-6 16,0-4-1-16,0 12-4 16,6-1 0-16,-3 13-15 15,0-2 6-15,-3-3 5 0,0 6-3 16,0-1 0-16,0 3-11 15,0-5-3-15,0-5-2 16,0 4 0-16,0-7-5 16,0 3-1-16,0-1-21 15,0-2-10-15,0-5-12 16,0-3-5-16,0 2-43 16</inkml:trace>
  <inkml:trace contextRef="#ctx0" brushRef="#br0" timeOffset="19112.9147">7146 17111 168 0,'-3'-3'66'0,"6"0"-36"0,-3 1-18 0,0 2 21 0,0 0-13 0,3 0-3 15,3 2-6-15,2 4 0 16,1 2-6-16,3 2 4 0,3 11 1 16,0 3 1-16,0 3 3 15,0 2-1-15,0-6 2 16,-3 12-2-16,0-6 0 16,-4-3-5-16,-2 4-3 15,0-4-2-15,-3 0-3 16,-3-2 3-16,-3 3 0 15,-3-1 1-15,-5-5 0 16,-4 3-5-16,-3-3 1 16,0 3-22-16,0-3-10 0,-3-2-35 15,3 2-15-15,-2-2-20 16</inkml:trace>
  <inkml:trace contextRef="#ctx0" brushRef="#br0" timeOffset="28228.1445">15959 16386 160 0,'0'-3'63'0,"0"3"-34"0,0-5-14 0,0 5 20 16,0-3-6-16,0 3-2 15,0-3-2-15,0 1 1 16,0-1-14-16,-3-2 0 0,0 2 1 15,0-2-1-15,0 5 1 16,-6 0 4 0,0 0-8-16,1 0-2 15,-1 0-2-15,-3 0 1 0,0 0-3 16,0 0 0-16,0 8-1 16,0-3-2-16,3 0 1 15,-3 3-1-15,3-2 2 16,0 7 3-16,-3-3-2 15,4 4 0-15,-1 2-1 16,-3-3-2-16,0 8 3 16,3-3 0-16,3 1-4 15,0 2 1-15,6-2-2 16,0 7 0-16,3-2 2 16,0-3 0-16,6 6 2 15,-3 4 1-15,3-4-1 16,0-3-2-16,3-9 5 0,-1 4 4 15,4-6-5 1,3 0-2-16,3 1 1 16,0-6 0-16,0-3-1 0,0-5 1 15,5 0 0-15,-2 0 1 16,-3-5 0-16,0-3 0 16,-3-6-2-16,0 1 1 15,-4 0 2-15,1 2 2 16,-3-2-1-16,-3 0-1 15,0 0-1-15,0-3 2 16,-3-3-3-16,-3-2 0 16,-3-3-1-16,0 6-2 15,-3-3 1-15,0 0 1 16,0-3 3-16,-6 8 4 16,0-3-2-16,0 1-2 0,-6 5 0 15,-6-1-1-15,4 1 2 16,-1 3 1-16,0 2-3 15,0-6-3-15,3 9 0 16,0-3-1-16,3 5-18 16,6-2-5-16,6 0-75 15,12 5-30-15,12-3-25 16</inkml:trace>
  <inkml:trace contextRef="#ctx0" brushRef="#br0" timeOffset="30059.7829">16281 16994 140 0,'-3'-2'52'0,"3"4"-28"0,0-2-11 15,0 0 19-15,0 0-7 16,0 0-2-16,0 0-7 16,0 0-2-16,3 0-8 0,3 0-2 15,0 0 2-15,3 0-1 16,2 0 0-16,1 3-1 0,3-1 2 16,0-2-3-16,0 6 0 15,3-4 3-15,3-2 1 16,2 3-3-16,4 0-1 15,-3-3 1-15,0 5 0 16,3-2 0-16,-1-3 0 16,4 0-5-16,0 0 1 15,3 0 2-15,-1 0 3 16,1-3 0-16,0 3 0 0,3 0-1 16,-1 0 2-16,1 0 1 15,0 0 1-15,0 0-2 16,2 0-1-1,1 0-6-15,-3 0-1 0,-1 0 1 16,4 0 2-16,0 0 0 16,-3 0-1-16,-1 0-2 15,4 0 1-15,-3 3 1 16,-4-1 0-16,1 1 2 16,0-3 1-16,-3 5-1 15,2-5-2-15,1 0-2 16,0 0 1-16,0 0 3 15,-1 0 3-15,1 0 0 16,0 0 0-16,0 0-3 16,2 0-2-16,1 3 1 15,-3 0-1-15,-1-1 0 0,1-2 0 16,3 0 0-16,0 0 2 16,-4-2-3-16,1-1 0 15,6 0 1-15,-3 3 0 16,-1 0 0-16,1 0 2 15,0 0-1-15,-1 0-1 16,1 3 1-16,-3 0-1 16,0-3 0-16,2 0 2 0,1 0-1 15,-3 0-1-15,3 0 3 16,-1 0 0-16,1 0-1 16,0 0 1-16,5 0-4 15,-2 0 0-15,0 0-1 16,-4 0 0-16,1 0 2 15,3 0 2-15,3 0-1 16,-7-3-1-16,4 0 1 0,0 3 1 16,-1 0-1-1,4 0 2-15,0 0-2 0,-1 0-1 16,1 0 1-16,0 0 1 16,5 0-3-16,-2-5-2 15,0 5 2-15,-1-3 2 16,1 1 0-16,3-1-1 15,-1 3 1-15,10 0 1 16,-4 0-1-16,-5-5-1 16,6 5 3-16,-4-3 0 15,1 0-4-15,2 1 1 16,-2-4 0-16,2 6 2 16,-2 0-1-16,-3 0-1 0,-4 0 3 15,7 0 2-15,-6-2-2 16,-1-1 0-16,1 1 1 15,0-4 0-15,-1 6-2 16,-5 0-2-16,0-2 5 16,-4-1 4-16,1 3-3 15,-6 0-1-15,-3-3-2 16,-1-2 0-16,-5 0-2 16,3 5 2-16,-3-3 0 15,-6-2 1-15,3 5-31 16,-12-5-14-16,0 5-32 15,-1 0-14-15</inkml:trace>
  <inkml:trace contextRef="#ctx0" brushRef="#br0" timeOffset="42945.7158">17412 3530 156 0,'0'-8'57'0,"3"8"-30"0,-3-3-10 0,0 3 22 0,0 0-9 31,3 5 0-31,0 6-6 16,0 7-1-16,0 4-12 16,-3 9 0-16,3 4 2 0,-3-1-3 15,0 8 0-15,0-2-6 16,0-3-3-16,0-2 0 16,0-4-1-16,0-7 2 15,0 3-3-15,0-9-4 0,0-2-17 16,0-3-9-16,0-5-12 15,0-8-6-15,0-3-50 16</inkml:trace>
  <inkml:trace contextRef="#ctx0" brushRef="#br0" timeOffset="43493.7748">17430 3620 240 0,'-6'-16'90'0,"9"13"-48"0,-3-2-31 0,3 2 21 0,3-5-13 16,3 0-1-1,-1 0-6-15,7 0 0 0,0 3-7 16,6 0-5-16,3 5-1 15,-3 2 1-15,-3 6 0 0,-1 6 0 16,-2 4 0-16,-3-2 4 16,-6 2 2-16,-6 1 0 15,-3 2 1-15,-3 0-4 16,-6-2 0-16,-3-3 1 31,1 0 2-31,-1-6-5 16,0-2-1-16,0 0 2 0,3-3 1 15,3 1-1-15,0-4 1 16,3 1-2-16,3 0-1 16,3-1 1-16,0-2 1 15,9 3-1-15,0 2-1 16,3 3 7-16,6 3 3 16,0 5-1-16,0-1 0 15,-1 1-3-15,1 0-1 16,-3-3-3-16,0 1 1 15,-3-1 0-15,0 0 1 16,-3 0-2-16,0-2 1 16,-3-3-29-16,0 0-11 15,0-3-18-15,0-2-3 0,-1-3-18 16,1 0-6 0,3-6-11-16</inkml:trace>
  <inkml:trace contextRef="#ctx0" brushRef="#br0" timeOffset="43752.359">17909 3765 252 0,'-3'5'93'0,"3"1"-50"0,3 2-28 15,-3-3 26-15,0 8-4 16,3 6 2-16,-3-1-19 15,0 1-7-15,3-1-8 16,0-2-4-16,0 0 2 0,0 0-4 0,0-3-2 16,-3-2-42-1,3-3-20-15,-3-8-9 16,0 0-49 0</inkml:trace>
  <inkml:trace contextRef="#ctx0" brushRef="#br0" timeOffset="43934.0022">17915 3580 240 0,'-6'-16'90'0,"6"13"-48"0,0 1-12 0,0 2 31 0,0 0-14 16,0 0-2-16,3 0-20 16,-3 0-7-16,0 0-11 15,0 0-5-15,0 0-1 0,0 0-17 16,0 0-6-16,3 0-38 15,0-3-16-15,0-2-64 16</inkml:trace>
  <inkml:trace contextRef="#ctx0" brushRef="#br0" timeOffset="45573.4543">16156 3575 176 0,'6'-14'68'0,"-3"14"-36"0,3 0-18 16,-6 0 20-16,0 0 0 16,3 0 2-16,-1 0-4 15,1 0-2-15,-3-2-17 16,-3-1 3-16,3 0 4 0,-2 1 0 0,-1-1 0 16,-3 0-4-16,-3 1 0 15,-3-4-5-15,-3 4 1 16,-3 2-5-16,-9-3 1 15,0 1-3-15,1 2 2 16,-4-3-4 0,0 3 0-16,0 3 1 0,1-1 2 15,2 3-3-15,3 1-2 16,0-1-3-16,0 3 1 16,4 0-1-16,5 0-2 15,3 2 0-15,3 1 3 16,6 0-2-16,3-1 1 15,6 1 0-15,0-1 0 16,3 4 0-16,6-1-2 16,5 3 5-16,4 0 3 15,3 2-3-15,6 1-3 16,-1 4 1-16,1 4 0 0,-3 2 1 16,-3-8 2-16,-3 3-1 15,-4-3 2-15,-5-2-2 16,-6-1-1-16,-3-5 3 15,-6 3 2-15,-6 0 4 16,-3-3 5-16,-12-5-4 16,-2 6 0-16,-4-6-4 15,-6-1-1-15,0-9-1 16,1 2 2-16,-1-3-1 16,0 1 0-16,3-4-6 15,7 1-1-15,2-3-15 16,3 3-4-16,6-1-31 0,3 1-12 15,3-3-59-15,3-2-23 16,3 2 30 0</inkml:trace>
  <inkml:trace contextRef="#ctx0" brushRef="#br0" timeOffset="48170.6196">14447 3633 164 0,'-3'0'63'0,"3"2"-34"0,0 6-23 15,0 0 17-15,0 8-1 16,0 8 2-16,0 18-9 15,0 1-2-15,0-1-7 16,-3-2 0-16,3 5 4 0,0-6-6 16,0-12-2-16,0-6 1 15,0 3 0-15,0-6-4 16,0 1-1-16,0-3-13 16,0-6-5-16,0-2-18 15,0-5-8-15,0-1-18 16,0-12-29-16,0-1 28 15</inkml:trace>
  <inkml:trace contextRef="#ctx0" brushRef="#br0" timeOffset="48702.2541">14456 3694 156 0,'-3'-14'57'0,"3"9"-30"0,-3-3-3 0,3 5 22 15,0-2-10-15,0 0-1 16,3 0-9-16,0-6-2 16,3 0-13-16,6-2-2 0,3 0-2 0,3 2-6 15,0 3 0 1,-1 6-1-16,10 4 2 16,-3 9-1-16,-3 0 2 0,-3 2 0 15,-3 3 1 1,-4 2-2-16,-2 1-2 15,-3-1 3-15,-6-2 0 0,-6 0-1 16,-6 0-2-16,-2-3 1 16,-1 0 1-16,-3-2-6 15,-3-3 1-15,3 0 1 16,0-3 3-16,3 0 0 16,1 1-1-16,2 2 1 0,3 0-1 15,0 0-3-15,3-3 2 16,6 11 1-1,6-3 2-15,3 3 3 16,3-3 0-16,-3 0 2 16,-1-2 0-16,4 5 1 15,-3-3-4-15,6 5-1 16,-3-2-1-16,3-2-2 16,-3-1 1-16,0-3 1 15,-3 1-3-15,0-3-2 16,0 0-20-16,-3 0-10 15,-1-3-16-15,1-2-7 16,3-6-52 0,-3-2-27-16,0-3 67 0</inkml:trace>
  <inkml:trace contextRef="#ctx0" brushRef="#br0" timeOffset="49390.7051">14807 3535 212 0,'0'-3'79'0,"0"8"-42"0,0-5-32 0,0 0 19 16,6 11-9 0,0 5 0-16,0 10-3 0,-3 6 0 15,0 5-6-15,0 16 0 0,0-8 4 16,-3 0-2-16,3-3 3 16,-3-2-4-16,0 0 1 15,0-8-5-15,0-11 0 16,0-5-1-16,3-1 1 15,0-1 0-15,-3-4 1 16,0-2-2-16,0 0 1 16,0-8 0-16,0 0 3 15,0 0-3-15,3-10-2 16,0 2-3-16,0-3 1 16,3-7 1-16,3-1 0 0,0 3-3 15,0-8 0-15,3-2 2 16,2 2 2-1,4 6 2-15,0 2 3 0,3 2-8 16,-3 6-3-16,6 6 3 16,-1 4 0-16,-2 9 2 15,0 2 2-15,-3 6 1 16,-3 2 1-16,-3 0 4 16,-6-2 5-16,0-3-3 15,-6 2 0-15,0-2-2 16,-12 2 2-16,3-2 1 15,-9 0 1-15,3 0-4 16,-9-5-3-16,3-3-5 0,-2-3 0 16,2 0-13-16,-9-2-5 15,6-3-30-15,0 0-11 16,4 0-76 0,5-3-39-16,-9-15 84 15</inkml:trace>
  <inkml:trace contextRef="#ctx0" brushRef="#br0" timeOffset="58256.3291">12268 7347 176 0,'-3'-5'68'0,"3"8"-36"0,3-3-26 0,-3 0 17 16,0 0-12-16,3 2-3 16,-3 4 3-16,3 7 3 15,0 8-7-15,0 6 2 0,-3 4 2 16,0 12-4-16,0 4 1 16,-3 6-1-16,0 11 1 0,-3-6 0 15,3 0 2-15,0-10-1 16,0-1 0-16,0-2-5 15,0-8-1-15,0-7-1 16,0-7 1-16,0-4-2 16,0-6-1-16,1-2-24 15,-1-9-11-15,0-2-20 16,0-8-8-16,3-2-30 16</inkml:trace>
  <inkml:trace contextRef="#ctx0" brushRef="#br0" timeOffset="59041.3066">12209 7382 200 0,'-3'-16'74'0,"3"29"-40"0,3-21-31 0,0 8 15 16,0-2 0-16,3-1 1 15,6-2-4-15,2-1 1 0,4 1-9 32,9-3-2-32,3 3-1 0,3-3-2 15,-1 3 1-15,10-1-2 0,0 4-1 0,2-1 3 16,1 0 0-16,0 3-4 15,-1 0-1-15,1 0 3 16,-6-2 3-16,-7 2-3 16,-5 0-1-16,-3 0 2 15,-6 0 1-15,-3 0 5 16,-3 0 5-16,-3 0-1 16,-4 0 1-16,1 0-7 15,0 0-2-15,-3 2 0 0,0 4 0 16,0 2-2-16,0 8 1 15,0 10-2-15,-3 6-1 16,-3 10-2-16,0 0 1 16,0 6 3-16,0 5 1 15,0 3-1-15,3-1-2 16,-3 3 3-16,3-7 2 16,0-6-2-16,-3-3-2 15,3-5 0-15,-3-8 1 16,3-3-1-16,-3-4-1 15,1-6 3-15,2-3 0 16,0-3-1-16,0-2 1 16,0-2 0-16,-3-1 3 0,-6-2-3 15,-6-1-2-15,-3-4 0 16,-3-1-1-16,-3 0 8 16,-6 1 5-16,1-6 0 15,-7 2 2-15,-3 1-4 16,4 2 1-16,-1 1-7 15,3-1-3-15,0 0-1 16,-2 1-1-16,5-1-3 16,6 1 2-16,3-1-12 15,6 0-7-15,3 1-20 32,3-1-10-32,1 3-4 15,2 0-2-15,6 0-2 0,9-3 1 16,-1 1-33-1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21:51:03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5056 15298 260 0,'-24'-13'99'0,"15"8"-54"0,-6-3-26 0,9 5 29 16,1-2-11-16,-1 0-1 15,3-1-16-15,3 1-7 16,3 0-8-16,8-1-6 0,4 1-2 15,15 0 2-15,6 2 0 16,8 0-4-16,4 1 1 16,6 2 2-16,2 0 3 15,-5 2 0-15,-6 1 2 16,-4 2-2-16,-2 1 2 0,-9-1-2 16,-7-2 2-1,-8-1 2-15,-9 1 2 0,-9-3-3 16,-12 3-1-16,-14-1-1 15,-7 4 1-15,-3 1-4 16,1 1 0-16,-1 0 1 16,6-2 2-16,3-1-3 15,10-2 0-15,5-1-4 16,9 1 1-16,12-3-5 16,9-3-1-16,11 1-22 15,10-1-9-15,9 6-106 16</inkml:trace>
  <inkml:trace contextRef="#ctx0" brushRef="#br0" timeOffset="35639.8115">5160 17444 120 0,'-15'-3'46'0,"9"3"-24"0,-3-5-2 16,6 5 21-16,-2 0-5 16,-1 0-1-16,0-5 0 15,0 5 1-15,3 0-20 16,0-3 8-16,0 3 4 0,3 0-7 15,0 0-1-15,0 0-12 16,9 0-3-16,0 3-3 16,5-3 1-16,4 5-2 0,3 0-1 15,6-2 5-15,3-3 4 16,2 5-3 0,4-5 2-16,3 0-5 0,-3 0 0 15,-1 6-1-15,10-6-2 16,-9 2 1-16,-4-2-1 15,-5 6 2-15,-3-6 1 16,-3 0-1-16,-6 5 1 16,-3-5-4-16,-3 2 0 15,-3-2 1-15,-6 0 2 16,-3 6 1-16,-3-6 1 16,-3 0-2-16,-12 0 1 15,-6 0-2-15,-9 0-1 16,-2 0 1-16,-10 0 1 0,-3 0-1 15,1 0-1-15,-4 0 5 16,4-6 4-16,5 6-7 16,9-2-1-16,7-3 1 15,8 5 1-15,9-6-4 16,12 6-1-16,15-2-2 16,11-4 3-16,16 1-16 15,15 2-5-15,8-2-86 16,4 5-36-16,-10-18 20 15</inkml:trace>
  <inkml:trace contextRef="#ctx0" brushRef="#br0" timeOffset="72285.4806">5264 18449 216 0,'-11'-2'82'0,"8"2"-44"0,0 0-25 16,0 0 24-16,0 2-12 15,-3-2-3-15,-3 6-6 16,-3 2 0-16,0 2-9 15,-3 3 5-15,-3 14 1 0,-3-1-2 16,3 6-1-16,1 3-4 16,5-4-1-16,3 1-6 15,6 0 1-15,9 2 0 16,3-13 2-16,3-2-1 16,2-1 2-16,4-4 0 0,0-6 1 15,0 2 0-15,3-7 2 16,-3 2-1-16,-3-5 2 15,-3 5-2-15,-1-5 0 16,-2-5 1-16,-3-3 3 16,-3-2-2-16,-3 2 1 15,0 0-5-15,-9-3 0 16,-3 3-1 0,-2 3-2-16,2 0 3 15,0 2-7-15,3 3 1 16,3-5-32-16,6 5-12 15,3 0-22-15,6 0-10 0,6-6-45 16</inkml:trace>
  <inkml:trace contextRef="#ctx0" brushRef="#br0" timeOffset="72615.8275">5434 18531 228 0,'-6'-5'85'0,"12"-3"-46"0,-6 16-37 15,3 0 19-15,-3 5-11 16,0 6-3-16,-3-1-2 0,-3 4-1 16,3 4-2-1,0-2 1-15,0-3 0 0,0-3 3 0,0-4 3 16,3-1-2-16,0 0 1 15,3-5-3-15,3-3 2 16,6 3-2-16,3-8 0 16,6 0-3-16,9 0 1 15,-1 0-7-15,4 0 1 16,-6-2-30-16,0 4-11 16,-7-2-162-1</inkml:trace>
  <inkml:trace contextRef="#ctx0" brushRef="#br0" timeOffset="72812.7708">5672 18521 240 0,'-6'0'90'0,"0"-8"-48"0,3 29-31 15,3-8 21-15,0 6-2 16,-3 13 2-16,0 2-6 15,0-2-4-15,3 7-12 16,0-7-2-16,6-5-1 0,0-6-19 16,3 3-6-16,9-6-131 15</inkml:trace>
  <inkml:trace contextRef="#ctx0" brushRef="#br0" timeOffset="74959.4834">15010 18476 232 0,'-21'10'88'0,"6"12"-48"0,-9 9-27 0,15-12 24 16,-3 2-15-16,0 11-2 15,1 2-8 1,2 3-2-16,3-5-6 0,3-3-1 0,6-5 1 16,9 2-2-16,8-4 1 15,7-4 2-15,12-10 2 16,0-3-1-16,-1-5-1 16,-2 0-1-16,-6 0 0 15,-6-5 4-15,-10-3 5 16,-8 0 8-16,-9-2 5 15,-11 2 3-15,-10 0 5 16,-9 2-17-16,-3 6-7 16,3 6-9-16,4-4-3 0,8 9-48 15,15-3-19-15,15-3-104 16</inkml:trace>
  <inkml:trace contextRef="#ctx0" brushRef="#br0" timeOffset="75665.2304">15644 18455 184 0,'-3'0'71'0,"3"8"-38"0,3 10-23 16,-3 6 17-16,3 5-2 15,0 11 0-15,-3-3 1 16,0-3 1-16,6-2-14 16,-6-6-1-16,0 1-1 0,0-9-2 15,0-4 2-15,0-6 7 16,0-3 6-16,0-5-11 16,0 0-4-16,3-8-9 15,3-5 0-15,2 2-2 16,4 3 0-16,6-5-3 15,0 8 1-15,0 5 0 16,-3 13-1-16,0-8 1 0,-6 8 3 16,-3 1 2-16,-6-1 4 15,-3 0 9-15,-3 0 3 16,-6-2-4-16,-6-3 0 16,0-3-8-16,-3-2-1 15,0-6-7-15,4-2 0 16,-1 0-30-16,9-3-13 15,6 2-38-15,6-2-17 16,6-2-15 0</inkml:trace>
  <inkml:trace contextRef="#ctx0" brushRef="#br0" timeOffset="75846.2631">15858 18735 280 0,'-3'8'104'0,"3"-8"-56"0,0 5-41 16,0-5 23-16,0 6-16 16,0-4-5-16,0 9-6 15,0-3 0-15,3 0-2 16,3 2-56-16,0 4-24 0,3-6-43 16</inkml:trace>
  <inkml:trace contextRef="#ctx0" brushRef="#br0" timeOffset="76099.1724">15953 18508 264 0,'-3'-22'99'0,"6"17"-54"0,0-8-55 0,0 13 16 16,3-5-19-16,3 2-5 15,6-2-17-15,3 5-5 16,-3 8 21-16,-3-3 5 0,0 16 6 15,-4 11 18-15,-2 0 7 16,-3 7 15-16,-3 1 4 16,0-3-12-16,0-3-6 15,0-2-9-15,3-11-1 16,0 3-34-16,0-11-14 16,3 1-66-16</inkml:trace>
  <inkml:trace contextRef="#ctx0" brushRef="#br0" timeOffset="76400.0107">15926 18767 248 0,'0'-5'93'0,"6"5"-50"0,9-6-55 16,0 6 13-16,9 0-11 16,6-2 1-16,3-9-19 15,2 3-7-15,-2 3 18 16,-3-3 0-16,-6 8 2 0,-7 0 20 15,-5 0 7-15,-3 13 26 16,-6-5 11-16,0 3-12 16,-3-3-5-16,0 5-20 0,3 0-8 15,0-2-3 1,0-3 1-16,0 0-3 0,0 5 0 16,-3-8 3-16,0 3 3 15,-3 3 0-15,-3-9 0 16,-3 4-19-16,0-6-7 15,0-6-98 1</inkml:trace>
  <inkml:trace contextRef="#ctx0" brushRef="#br0" timeOffset="76850.3949">16608 18677 340 0,'-21'-13'129'0,"18"13"-70"0,0-6-47 16,3 6 30-16,3 0-26 15,6-2-8-15,6-4-9 16,3 1-2-16,6 3 2 15,3-4 0-15,2 1 3 0,1 5-6 16,-3 0-1-16,-6 0-5 16,-6 5-1-16,-9 3 6 15,-12 5 4-15,-6 6 4 16,-6 5 1-16,0-3 4 0,0 0 3 16,0 3-4-1,3-11-2-15,3-5-2 0,1 5 0 16,5-2-2-16,3-3-1 15,3 5 1-15,3-5-1 16,3-3 0-16,0 3 2 16,2-8-10-16,4 6-4 15,3-6-38-15,0-6-15 16,0 6-73 0,0-2-42-16,-3-4 84 0</inkml:trace>
  <inkml:trace contextRef="#ctx0" brushRef="#br0" timeOffset="77032.1534">16590 18793 344 0,'-12'-5'129'0,"15"5"-70"0,-3 0-56 16,6 0 28-16,3 0-22 15,6 0-5-15,6 0-5 16,9-5-3-16,5 2 3 15,7 3-71-15,6 0-30 0,-1 3-35 16</inkml:trace>
  <inkml:trace contextRef="#ctx0" brushRef="#br0" timeOffset="77344.9151">17001 18841 268 0,'-15'11'101'0,"12"-11"-54"0,6 0-35 0,3 0 24 15,3-6-17-15,0 1-5 16,3 2-12-16,6-7-1 16,3 2-1-16,-4 3-9 0,-2-3-2 15,-3 0-3-15,-3 2-1 16,-15-4 12 0,-6 7 11-16,-3-2 5 15,-5 5 5-15,-4 5 1 16,0-2-6-16,0 7 0 0,3-2-8 15,9-2-1-15,6 2-4 16,9 2-1-16,6-2-6 16,3 0 0-16,3-3-30 15,3 1-13-15,3-4-38 16,3-2-15-16,-4 0 9 16</inkml:trace>
  <inkml:trace contextRef="#ctx0" brushRef="#br0" timeOffset="77572.1804">17192 18828 236 0,'2'0'90'0,"1"5"-48"0,3 0-34 16,-3-2 21-16,0 2-13 15,0 1-2-15,0-4-4 16,0-2-1-16,-3 0-5 16,3 0 10-16,3 0 6 0,-6-2 1 15,0 2 2-15,0-6 0 16,0-7 1-16,0 0-13 0,3 5-4 15,0-3-7-15,6 3-1 16,3-2-19-16,3 7-9 16,15-2-65-16,2 5-26 15,4 5-4 1</inkml:trace>
  <inkml:trace contextRef="#ctx0" brushRef="#br0" timeOffset="77766.7154">17549 18833 312 0,'-24'8'118'0,"15"-3"-64"0,3 3-50 16,6-2 24-16,3-1-16 16,6 3-2-16,6-3-4 15,3-5 1-15,5 0-4 16,4-5 0-16,0-3 1 0,-9 3-5 16,-9-3-1-16,-12-3 7 15,-6-2 4-15,-6 5-18 16,-3 3-5-16,3 10-142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1T02:58:16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2466 5085 116 0,'-8'0'46'0,"5"3"-24"0,3 0-8 16,0-3 15 0,0 0-12-16,0 0-2 0</inkml:trace>
  <inkml:trace contextRef="#ctx0" brushRef="#br0" timeOffset="982.8886">2460 5093 285 0,'6'0'15'0,"3"0"0"0,3 0-3 15,3 0 2-15,0 0-5 16,0 0-3-16,3 0-1 16,0-2-1-16,2-1 0 15,4 0 2-15,3 1-3 16,3-1 0-16,0 0 1 16,-1 1 0-16,4-1 0 15,-3 3 0-15,0-3-2 0,-4 3 1 16,1 0 0-16,6-2 1 15,-3-1-2-15,-3 0-2 16,-1 1 1-16,1-1 1 16,3 1-1-16,3-1 2 15,-4 0-2-15,-2 3-1 16,0 0 1-16,3 0-1 16,-3 0 2-16,-1 0 1 15,1 0-1-15,0 0 1 16,0 0-2-16,2 0 2 15,-2-2-2-15,0-1 2 16,0 0-2-16,3 1 2 0,2-1-4 16,1 0 0-16,0 3 1 15,3 0 0-15,-4 0-3 16,1 0 2-16,0 0 3 16,-1 0 3-16,1 0-4 15,3 0-1-15,-3 0 0 16,2 0 0-16,1 0 0 15,0 0 2-15,3-2 1 16,-4 2 1-16,4-3-2 16,3 3 1-16,-1 0-2 15,-2 0-1-15,6 0 1 16,-4 0-1-16,1 0 0 0,3 0 2 16,-1 0-1-16,1 0-1 15,-3 0 1-15,2 3 1 16,-2-1 1-16,0-2 1 15,2 0-2-15,1 0-2 16,-3 0 1-16,-1 0-1 16,4-2 2-16,0 2 1 15,-4 0-4-15,4-3 1 16,0 3 2-16,-4 0 3 16,1 0-2-16,2-3-2 15,-2 1 2-15,0-1 0 16,0 1 1-16,-4-1 0 15,1 0 0-15,0 3 2 16,2-2 1-16,4 2 1 0,-3 0-4 16,-1 0-1-16,1 0-1 15,0-3-2-15,-4 0 3 16,1 1 0-16,9-1-1 16,-4 0 1-16,-2 3-2 15,-18 0-1-15,-3 0 3 16,2 0 0-16,22 0-4 15,-6 0-1-15,-4 0 3 16,1 0 1-16,0 0-3 16,0 0 1-16,-7 0-2 15,1 0 0-15,-3 0 4 0,3 0 1 16,-4 0-4-16,-2 0 1 16,0 0 2-16,-3 0 3 15,-3 0-4-15,0 0-1 16,-3 0-2-16,-4-2-2 15,-2 2 5 1,-3-3 3-16,-3 0-56 0,-15-23-126 31</inkml:trace>
  <inkml:trace contextRef="#ctx0" brushRef="#br0" timeOffset="2415.9862">2350 6760 136 0,'0'-8'52'0,"3"6"-28"0,12-4-8 15,-12 6 16-15,0 0-6 16,0 0-3-16,0 0-7 0,-3 0 0 16,-3 3-9-16,0 2-2 0,0 6-1 15,3 7 0-15,-3 11 0 16,3 11 2-16,0 2 3 16,0 1 0-16,-3-1 0 15,3 0-8-15,0-5 0 16,0-2 3-16,0-3 5 15,0-3-7-15,0-3-1 16,0-5-1-16,0-2 2 16,0-3-1-16,0-3-1 15,-6 3 1-15,6-6-1 16,0-2-16-16,-3-2-4 16,3-1-21-16,-3-2-9 15,0-6-44 1</inkml:trace>
  <inkml:trace contextRef="#ctx0" brushRef="#br0" timeOffset="3346.2607">2419 6728 176 0,'0'-10'68'0,"0"10"-36"0,3-3-24 16,0 3 16-16,3 0-8 15,0 0-1-15,3 0-7 16,0-3 0-16,5 1-5 16,13-3-2-16,-6 5 0 0,12-6 3 15,8 4 2-15,16-1-5 16,0 0-2-16,8 1 0 16,4-1 2-16,8 0 0 15,0 3-1-15,7-2 1 16,-10 2-1-16,-3-3 0 15,-5 0 0-15,-6 1 4 0,-7-1 2 16,-5 1 6-16,-7-1 3 16,-5 3-4-16,-6-3 1 15,-6 3-3-15,-3 0 0 16,-7 0-5-16,1 0-1 16,-3 0-3-16,-3 0-1 15,0 0 1-15,-3 0 2 16,3 3-1-16,0 0 2 15,-6-1-2-15,3 6-1 16,0 0 1-16,-6 8-1 16,3 0 0-1,-6 8-3-15,0 10 2 16,0 19 1-16,3 0 2 0,0 0-3 16,0 0 0-16,3-8-1 15,-3-3 0-15,0-2 6 16,0-6 5-16,0-2-3 15,0-6 2-15,-3-2-1 16,0-5 3-16,0-1-3 16,0-5 1-16,0-5-5 15,-3 0 0-15,0-2-1 16,-3-1-2-16,0 0 1 16,-9-2-1-16,0-1 4 15,-2 1 2-15,-1 0-2 0,-3-1-3 16,-9 1 0-16,-3 0-1 15,-8-1-3-15,-10 1 2 16,-11 0 3-16,-1-3 1 16,-5 0-4-16,-1 0-1 15,-11 0 1-15,3 0 2 16,5 0 0-16,-5 0-1 16,8 0 1-16,1 2-1 15,-3-2-3-15,8 3 0 16,7-3 2-16,8 0 2 15,6 0 0-15,10 0-1 16,11 0-6-16,-3 0-1 16,15 0-72-16,6-3-29 15</inkml:trace>
  <inkml:trace contextRef="#ctx0" brushRef="#br0" timeOffset="9739.833">3473 7535 200 0,'-3'0'77'0,"3"0"-42"0,0 3-26 0,0-3 19 16,0 5-16-16,0 6-5 16,3 5 2-16,-3 0 2 15,3-1-6-15,-1 4-1 0,1 0 0 16,0-1 0-16,0 1 0 16,0-4 0-16,0-1 0 0,-3-4 0 15,3 3 0-15,-3-5-5 16,0-2 1-16,0-6 4 15,0 0 2-15,0-3-2 16,0-2-1-16,0-3 1 16,0-5 2-16,0 2-3 15,0-2-2-15,0 2 0 16,0-5-1-16,0-5 0 16,3 3 0-16,-3-1-3 15,3 3 2-15,0 3-1 16,0 2-2-16,0 1 5 15,0 2 3-15,0 3-1 16,3-1-2-16,0 6 0 16,3 0 1-16,3 3-1 0,3 0 2 15,0 7-2-15,6 1 2 16,-7-3 4-16,7 2 4 16,-3-2-11-16,3 0 1 15,-3-3 2 1,-3 1-3-16,-3-1 0 15,-3-2-20-15,-1-1-7 16,-2-4-79 0</inkml:trace>
  <inkml:trace contextRef="#ctx0" brushRef="#br0" timeOffset="10163.0548">3550 7601 172 0,'-6'0'66'0,"6"14"-36"0,0-9-26 0,0-5 13 15,0 3 1 1,0 2 1-16,6 0-8 0,-6 3-2 16,3 5-5-16,3 3 2 15,3 3 0-15,3-1 2 0,3 6 2 16,2-5-1-16,7 2 0 15,3 5-1 1,0-5 0-16,0 1 0 16,-1-7 2-16,1-1-3 0,-3-4-2 15,0-2 0-15,0-2-1 16,2-4-2-16,-8 1-2 16,0-1-10-16,-3 1-6 15,0-3-30-15,0 0-12 16</inkml:trace>
  <inkml:trace contextRef="#ctx0" brushRef="#br0" timeOffset="10806.2748">4112 7803 152 0,'0'2'57'0,"3"14"-30"0,-3 13-18 0,3-18 16 16,0 2-5-16,0 3 0 16,-3 2-7-16,0 1 0 15,0-1-8-15,0 4-1 0,0-1 2 16,0-3-1-16,0-4 0 16,0-4-1-16,0 1 0 15,0-3 4-15,0-3 3 0,0-2-4 16,0-14 3-1,0 0-4 1,3 1-3-16,0-1-2 16,0 1 0-16,3-4 1 0,0 1-3 15,6 0 0-15,0 0 1 16,-3 2 0-16,0 1 0 16,3 2 2-16,-3 2-3 0,3 4 0 15,0 2 1-15,-1 2 0 16,1 4-3-16,-3 4 2 15,0 1 1-15,-3-1 2 16,0 1 1-16,-3 2 1 16,0 0-2-16,0 3-2 15,0-5 1-15,0-1 1 16,0-2-23-16,0-2-11 16,0-4-23-16,-3-2-11 15</inkml:trace>
  <inkml:trace contextRef="#ctx0" brushRef="#br0" timeOffset="11180.1597">4440 7927 140 0,'0'-3'55'0,"0"1"-30"0,-3 4-5 15,3-2 21-15,0 0-16 16,0 3-3-16,-3 2-12 15,0 1-2-15,0 1-4 16,3 7-3-16,0-4 2 0,0 14 0 16,3-5 1-1,3-4 2-15,3-1-3 16,0-4-2-16,3-2 4 16,0 0 1-16,0-3 4 15,-1-5 1-15,1-5-3 0,0 0 0 16,-3-6-7-1,-3 1-1 1,-6-4 2-16,-3 1 3 0,-3 0-4 16,-3 0-3-16,-3 2-2 0,0 3 3 15,1 3-5 1,-1 0 2-16,3-1-14 0,3 4-5 16,0-4-21-16,3 4-10 15,3-3-35 1</inkml:trace>
  <inkml:trace contextRef="#ctx0" brushRef="#br0" timeOffset="11461.3486">4660 7678 192 0,'-6'-5'71'0,"6"5"-38"0,0 0-39 16,0 5 38-1,-3 3-16-15,3 5-2 16,-3 9-2-16,3 9-7 16,-6 4 1-16,12 2 1 0,-3 0-1 15,0 2-1-15,3-4-3 16,0-3 1-16,-3-6 0 16,3-2 1-16,0-3-2 15,-3-2 1-15,0-6-26 16,0-3-12-16,-3-4-29 15,0-6-53-15,0-6 20 16</inkml:trace>
  <inkml:trace contextRef="#ctx0" brushRef="#br0" timeOffset="11663.5403">4571 7900 212 0,'-6'0'82'0,"6"-2"-44"0,3 4-33 0,-3-2 19 15,0 0 0-15,6 0 10 32,12-2-14-32,3 2-11 15,2-3-6-15,4 3 0 0,-3-2-9 0,6-1-1 16,-6-5-51-16,5-3-22 16,1-7-25-16</inkml:trace>
  <inkml:trace contextRef="#ctx0" brushRef="#br0" timeOffset="12354.104">5217 7906 184 0,'-9'-6'68'0,"6"6"-36"0,-6 6-20 0,6-6 19 16,-3 5-12-16,-3 3-3 15,0 0-5-15,-3 3-2 16,-3 2-5-16,3 0-1 0,1 8 1 16,2 0-2-16,6-2-2 15,6-3 1-15,3-3 1 16,0-2-1-16,2-4-1 15,1-1 1-15,3-4 1 0,-3-2-3 16,0-5 0-16,0 0 1 16,0-6 0-1,-3-2 0-15,0 0 2 16,-3 0-1-16,0-1-1 0,-3 4 1 16,0-1-1-16,0 3 0 15,0 3 0-15,0 2-5 0,0 3 1 16,3 8 2-16,3 5 3 15,0 6 2-15,0-1 1 16,0 6 0-16,0 0 2 16,0 3-1-16,-3-1 0 15,-3 0-1-15,-3 4 2 16,0 1-1-16,-6-4 2 16,-3-3-2-16,0-9 2 15,-3-1-9-15,0-4 0 16,-3-2-5-16,0-2 0 15,1-4-18-15,-1-7-7 16,3-8-16-16,3-3-8 16,3 0-33-16</inkml:trace>
  <inkml:trace contextRef="#ctx0" brushRef="#br0" timeOffset="13119.8594">5330 7969 168 0,'3'11'63'0,"-3"-1"-34"0,3 14-14 16,0-16 18-16,0 3-10 15,0-1 0-15,0 1-10 0,0 0-3 16,0-4-5-16,-3 1-2 0,0-2 3 15,0-1 1-15,0-5 1 16,0 0 2-16,0 0 4 31,-3 0-6-31,3-3-2 16,0-5 3-16,0-5 4 0,3 0-3 0,0 0 2 16,3-1-5-16,0 1-2 15,3 0-2-15,-1 0 0 16,4 2-2-16,0 1-1 15,3-1-2-15,0 3 1 16,-3 3-8-16,0 2-2 16,3 1-25-16,6 2-9 15,-4 0-12-15,-2 0-5 0,-3 2-8 16,0-2-26 0,-3 3 28-16,-3-1 164 31,0 6-31-16,0 0-1-15,0 3-26 16,0-1-12-16,0-2-6 16,3-2-3-16,0 4-9 15,3-7 1-15,-4 0 4 0,4-1-5 16,0-2 0-16,-3 0-2 16,0-2-1-16,0-1-3 15,3-2 1-15,-3-3-2 16,-3 0-1-16,-6 0-2 15,-3 0-1-15,-3-3-1 16,-3 3 0-16,0 0 0 0,0 6 3 16,-3-1-2-16,-3 6-1 15,0 5 3-15,1 2 2 16,2 4 4-16,-3 1 2 16,3 1-1-16,3 0 1 15,3 0-6-15,6 0-1 16,3 0 0-16,3 0 2 15,6-3-6-15,3 0-1 16,0-5-25 0,2-3-8-16,7-2-18 15,3-3-5-15,-3-5-22 16</inkml:trace>
  <inkml:trace contextRef="#ctx0" brushRef="#br0" timeOffset="13526.1444">5872 7996 216 0,'-3'-14'82'0,"0"12"-44"0,-6-3-25 15,6 5 24-15,-3 0-8 16,-3 0 0-16,-3 2-18 16,3 3-7-16,-6 3-3 15,3 3-1-15,3 5 0 0,0 0 0 16,3 0 0-16,6 0 0 16,3-3 0-16,3 0 0 15,0-2 2-15,3-4 1 0,3-4 1 16,0-3 0-1,0-3 0-15,0 1-5 0,-3-3 1 16,0-1 0-16,-3-4 2 16,0 2 1-16,-3-11 1 15,0 3 0 1,0 6 0-16,0 2 2 16,-3 3-8-16,3-1-3 15,0 12 3-15,2-1 0 16,1 5 2-16,3 1 0 15,0 0-3-15,3 2 0 16,-3-3 4-16,6 1 3 16,0 0-10-16,0-4-3 15,-3-4-23-15,0-3-9 0,-3-3-16 16,-1-2-7-16,-2-11-29 16</inkml:trace>
  <inkml:trace contextRef="#ctx0" brushRef="#br0" timeOffset="13773.41">6053 7713 216 0,'-3'-19'82'0,"3"14"-44"0,-3 2-20 15,3 3 23 1,0 0-15-16,0 0-2 16,0 3-12-16,-3 5-5 0,3 5-4 15,-3 11 0-15,3 8 2 0,3 5 0 16,0 0 2-16,0 2-4 15,0 1 0-15,3-3-1 16,0-5-2-16,0-3 3 16,0-5 0-16,-3-3-26 15,0-5-9-15,0-3-39 16,-3-2-17-16,-3-6-14 16</inkml:trace>
  <inkml:trace contextRef="#ctx0" brushRef="#br0" timeOffset="13988.3713">5940 7911 252 0,'-3'-3'96'0,"3"1"-52"0,0-1-32 0,3 3 26 16,0 0-13-16,0-3-3 15,6-2-8-15,3 3-1 16,6-1-8-16,3 0-3 0,2 1 1 15,4-1-2-15,3 3 2 0,0-8-37 16,-3 3-17-16,-1-11-84 16</inkml:trace>
  <inkml:trace contextRef="#ctx0" brushRef="#br0" timeOffset="17995.3637">19457 4874 212 0,'-3'0'79'0,"3"0"-42"0,0 2-28 15,0-2 19-15,0 0-10 16,3 6 0-16,0-1-5 15,0 5 2-15,0 4-8 16,0 2 2-16,0 2 2 0,-3 6 2 16,3 0 5-16,-3 0-6 15,0-1-2-15,0-2-1 16,0-2-1-16,0 2-2 16,0-2-1-16,0 2-3 15,0-5-2-15,0-8 5 16,0-3-34-1,0-2-19-15,0-11-75 32,0 0-35-32,3-3 48 15</inkml:trace>
  <inkml:trace contextRef="#ctx0" brushRef="#br0" timeOffset="18763.7309">19513 4823 116 0,'0'-5'44'0,"0"2"-24"0,0 1-8 15,0 2 16-15,0 0-1 0,0 0 2 16,0 0-3-16,0 0 1 16,-3-3-15-16,0 0 6 0,0 1 3 15,0 2-5-15,0-3-1 16,-3 1-1-16,0-1 4 15,-2 0-6-15,-1 1 1 16,0-1 1-16,0 0 1 16,3 3 0-16,-6-2 1 15,3-1-2-15,-3 3-1 16,0 0-5-16,-3 3 0 16,3 2-3-16,0 3 0 15,1 2-6-15,-1 6 1 16,0 6-2-16,3 1-2 0,0 4 5 15,3 5 1-15,3 2-3 16,3 6-1 0,3-3-2-16,3 2 3 0,3-2 0 15,6-5 1-15,3-3-3 16,-1-2 0-16,1-3 2 16,3-6 0-16,0-5 1 15,3-5 2-15,0-2-1 16,2-6-1-16,1-6-2 15,6-7 1-15,0-8-1 16,-7-3-2-16,-2-2 5 16,-3-4 1-16,-3 1 2 15,-6 0 0-15,-6-3 2 0,-3 1 1 16,-3 2 5-16,-6 0 3 16,-3-1-6-16,-3 7-1 31,-3 1-4-31,0 4-3 15,0-1 2-15,0 6 0 16,1 3-17-16,2 2-7 16,-3 0-28-16,6 2-11 15,3 4-182 1,3 4 103 0</inkml:trace>
  <inkml:trace contextRef="#ctx0" brushRef="#br0" timeOffset="19684.2688">19350 5741 208 0,'-3'3'79'0,"0"-6"-42"0,0 1-26 16,3 2 21-16,0 0-11 15,3-3-1-15,5 1-4 16,1-4 0-16,3 1-8 15,0 0 1-15,0-3 2 0,0 2-6 16,0 1-1-16,3 2-2 16,0 1 1-16,0 2-2 15,-1 2-1-15,-2 1 1 16,0 2 1-16,-3 3-3 0,-3 3-2 16,-3 0-3-1,-3 7 1-15,-6 3 1 0,0-8-1 16,3 1 4-1,-6 2 0-15,0-3 1 0,0 0 2 16,-8 6 3-16,2-4 4 16,3 1-2-16,0-2 1 15,3-4-1-15,0-2 3 16,0-3-5-16,3 1-1 16,0-1 0-16,6 0 0 15,9-2 4-15,-3-1 5 16,0-2-5-16,3 0 0 0,3-2-2 15,-3-1-1-15,0 3-6 16,3-2-1-16,0 2-2 16,2 0 0-16,-2 0 7 15,0 0 3 1,-3 0-3-16,0 0-2 0,3 0-9 16,-6 0-3-16,0 0-27 15,-3 0-11-15,0 0-25 16,0-3-11-16,0 0-23 15</inkml:trace>
  <inkml:trace contextRef="#ctx0" brushRef="#br0" timeOffset="20344.2021">19528 5572 168 0,'-12'-8'66'0,"9"6"-36"0,-6-4-15 0,6 4 20 16,-3-1-6-16,-3 0-2 16,1 1-4-16,-1-1-3 15,0 0-10-15,-6 1 5 0,-3-1 4 16,0 3-1-16,3 0-1 15,0 0-3-15,0 3-1 16,1 2-7-16,-1 0-4 16,0 3-1-16,0 0 1 0,0 5-3 15,3 3 0 1,0 3-1-16,3 2 0 0,0 3 2 16,6-6 2-16,0-2-3 15,0 8 0-15,0-3-1 16,3 8 0-16,0-5 2 15,6 5 2-15,0-5-1 16,6 0-1-16,-3 0-4 16,15-3 0-16,6 3 0 15,2-6-1-15,1-2 1 16,0-5 0-16,0-6 0 0,-4-2 0 16,4-6-2-16,-9 0 1 15,-3 1 3-15,0-9 3 31,5-8 4-31,-5-2 2 16,-3-5-1-16,-6-6 1 16,-3 3 0-16,-6 0 3 15,-3 2 1-15,-6 1 1 16,-6 0 0-16,-3-1 0 16,0 3-2-16,-3 6-1 0,1 2-8 15,-4 3 0-15,3 2-10 16,0 3-2-16,3 3-18 15,6 2-9-15,0 1-29 16,3-1-10-16,0 6-41 16</inkml:trace>
  <inkml:trace contextRef="#ctx0" brushRef="#br0" timeOffset="21497.1844">19344 6427 132 0,'-3'2'52'0,"0"-2"-28"0,6 0-4 0,-3 0 21 15,0 0-5-15,0 0 2 16,0 0-9-16,0 0-3 16,0-2-14-16,0-1 1 0,0 0 1 15,0-2-1-15,0 0 2 0,3-3-6 16,5 0-1-1,1 0-2-15,3 0 1 16,0 0-2-16,0 0 0 0,3 0-1 16,0 3 0-16,0 2-5 15,0 3 1-15,0 6 0 16,-4 2 2-16,-2 2 1 16,0 3 1-16,-3 1 4 15,-3-1 3-15,-3 0 0 16,-3-2 3-16,-3-1-9 15,-3 1-3-15,0 2-4 16,1-2-2-16,-1-3 3 0,0 0 2 0,-6-3 0 16,3 0-1-16,3-2 3 15,-3 5 0-15,6-8-6 16,3 0 0-16,0 0-4 16,3 0 2-16,6 0 3 15,0 8 3-15,3-3-2 0,3 0 0 16,0 1 1-16,3 1 0 15,0 1 0-15,-1 0 0 16,1 3 0-16,0-1 2 16,-3 1 5-16,-6-3 4 15,0-3 0-15,-3 3 3 16,0 0-3-16,-6 0-1 16,0 0-4-16,-6 3 1 15,0-3-4-15,-3 0-2 16,0-1-9-16,-3-4-3 15,4 0-14-15,-1-3-4 16,0 0-16-16,-3 0-4 16,3 0-29-16,6-3-13 15,3 0-15 1</inkml:trace>
  <inkml:trace contextRef="#ctx0" brushRef="#br0" timeOffset="22313.3537">19489 6220 196 0,'-3'-2'74'0,"3"-4"-40"0,-6 4-18 0,6 2 22 16,-2 0-7-16,-4 0-1 0,0-3-3 16,-3 0-2-16,0 3-14 15,-3-2 0-15,-6-1 2 0,3 3-1 16,-3-2 1-16,0 4 1 16,6 1 2-16,1-1-7 15,-4 4-1-15,-6 4 0 16,-3 1 0-16,-3 5-2 15,3 0-1-15,1 0-3 16,2 2-2-16,3 3 1 16,3 8-1-16,3-2-3 15,3-1 2-15,3 11 1 16,3 0 0-16,6-2 0 0,0-11 2 16,0-3-3-16,12 8-2 15,-3-5-1-15,9 5 3 16,-3-5 0-16,8 2 3 15,-2-5-6-15,6-2-1 16,-3-3-1-16,6-6 2 16,-4-2 2-16,4-8 1 15,-3 0 1-15,6-10 0 16,-7 2 2-16,1-8 3 16,-6 2 0-16,0-9 2 15,5-14 0-15,-11 0 1 16,-3 2 2-16,-9 11 1 15,0 6-3-15,-12-9-3 0,3 4 0 16,-6-4 1 0,-9-5 3-16,-2 3 2 0,-7 3-3 15,3 5-3-15,3-6-2 16,6 14-3-16,3 2-6 16,-3 1-1-16,4 2-24 15,-1 0-7-15,3 0-44 16,6 3-20-16,0 2-41 15</inkml:trace>
  <inkml:trace contextRef="#ctx0" brushRef="#br0" timeOffset="23687.3091">24451 3932 144 0,'6'-8'55'0,"-3"2"-30"0,3 1-3 16,-6 5 23-16,3 0-5 15,3 0-1-15,-3 0 0 0,0 0 0 16,3 5-21 0,-3 6 1-16,-3 13-1 0,6 5-2 0,-6 8 3 15,0 8-6-15,0 3-3 16,0 5-3-16,0-8 0 15,0-3-6-15,3-5-1 16,-3-5 0-16,0-6 2 16,0-5-1-16,0-2 2 15,0-6-11-15,0-2-4 16,0-3-12-16,0-3-5 16,0-5-17-16,0-3-9 0,0-2-32 15,0-6-54 1,0 1 38-16</inkml:trace>
  <inkml:trace contextRef="#ctx0" brushRef="#br0" timeOffset="24250.3266">24740 3958 220 0,'3'-2'82'0,"6"-4"-44"0,-9 4-29 15,0 2 22-15,0 0-17 16,3 0-2-16,-3-3-8 0,9 3-3 16,-9-3 0-16,6 1-1 0,-3 2 0 15,-3-3 0-15,0 3 0 16,0 0 4-16,0 3 5 15,0 2 6-15,-9 0 3 16,0 6 2-16,-3-1 0 16,-9 4-7-16,-3-1 0 15,-2 5-2-15,5-2 1 16,-3 3-2-16,0-6-1 16,3 0-3-16,0 0-1 15,7 1-3-15,-1-1-2 16,0 0 1-16,3 3 1 15,-3-3-1-15,6 0-1 0,6 1-2 16,0-4 1 0,-3 1 1-16,12-1 0 0,0 6 0 15,9-2 2-15,0 4 1 16,6 1 1-16,8-4 0 16,7 1 0-16,-3 3-2 15,-3-3-2-15,-6 2 1 16,5-2-1-16,-8 0 0 15,6-5 2-15,-6-1-1 16,0-5 2-16,-10 1-26 16,-2-4-10-16,3-2-36 15,-3-2-16-15,-3-4-46 16</inkml:trace>
  <inkml:trace contextRef="#ctx0" brushRef="#br0" timeOffset="25045.9901">24237 4625 196 0,'-9'0'74'0,"9"3"-40"0,0-3-22 0,0 0 21 16,0 0-8-16,6 2-2 16,-3 1-9-16,12 0-1 0,0-1-8 15,23-2 4-15,-5-2 3 16,18-1 3-16,5 0 0 0,7 1-1 15,-1-4-1-15,10 4-7 16,-4-4-4-16,1 1 1 16,-4 0 0-16,-2-1 1 15,-13 4 0-15,-2-1-2 16,-15 1 1-16,-4-1-7 16,1 0-1-16,-18 3-36 15,3-2-13-15,-12 2-78 16</inkml:trace>
  <inkml:trace contextRef="#ctx0" brushRef="#br0" timeOffset="27329.8501">24570 4879 104 0,'0'5'38'0,"0"-7"-20"0,0 4-4 15,0-2 15-15,0 0 3 16,0 0 4-16,0 0-5 16,0 0-1-16,0 0-17 15,0 0 8-15,0 0 5 0,0 0-5 16,0 3 0-16,0-3-3 16,0 0-2-16,0 0-2 15,0 0 1-15,9 0-4 16,-6-3-1-16,3 1-4 15,-3-1 1-15,6-2-4 16,0-3-2-16,0 0-3 16,0-3 1-16,3 1 1 0,-3-1 2 15,-3 0-3-15,3 1 0 16,-3 5 1-16,-3-3 2 16,6 2 3-16,-6 4 2 15,-3-1-3-15,5 0-1 16,-2 1-1-16,-3 2-2 15,0 0 1-15,6 5-1 16,-3 3 0-16,0 3 2 16,-3 2 3-16,6 3 4 15,-3 5 0-15,-3 3 2 16,6-1-4-16,-3 4 1 0,-3-1-1 16,0 3 1-16,6-2-4 15,-3-1-3-15,0-2 2 16,-3 0 2-16,0-3-2 15,0 3 0 1,6-3-1-16,-6-5-2 16,0 0 1-16,0-3 1 15,0-5 3-15,0 0-4 16,0-3-1-16,0-5 0 16,0 3 0-16,0-3-14 15,0 0-3-15,0 0-29 16,0-3-10-16,0 3-50 0</inkml:trace>
  <inkml:trace contextRef="#ctx0" brushRef="#br0" timeOffset="27720.7529">24541 5289 224 0,'-3'-3'85'16,"3"3"-46"-16,0 3-30 0,0-3 22 15,3 0-13-15,9 0 0 16,-4 0-4-16,13 0 1 0,3-3-8 15,3 1 7-15,0-1 5 0,2 0-4 16,-5 3 0-16,6 0-5 16,-9 0 1-16,6 0-4 15,-6 3 1-15,-4 0-7 16,-2-3-3-16,-3 0 1 16,-3 2 2-16,0-2 0 15,-3 0 2-15,0 0-9 16,0 0-1-16,-6 0-14 15,0 0-6-15,3-2-30 16,-3 2-12-16,0-3-51 16</inkml:trace>
  <inkml:trace contextRef="#ctx0" brushRef="#br0" timeOffset="29129.3011">24582 5654 116 0,'0'0'44'0,"0"-18"-24"0,0 10-8 16,0 8 16-16,6-3 6 15,-6 3 4-15,3-3-5 16,-3-5-3-16,0 8-16 16,0 0 11-16,6 0 5 0,-6 0 0 15,0 0 0-15,3 14-4 16,-3 2-10-1,0 2-3-15,-3 3 2 0,-3 3 0 16,-3 8-2 0,3-3 0-16,-3-3-5 0,3 1 0 15,1-3-5-15,-1-1 0 16,-3 1-1-16,6-8 1 16,-3-3 0-16,6-2 1 15,-3 0 0-15,3-4 2 16,0-1-1-16,3-4 0 15,3-2-3-15,3-2 1 16,2-1-4-16,1-2 0 16,9 0 1-16,0-1 2 15,6 1-3-15,-3 2 0 16,-3 1 1-16,-1-1 0 0,-2 3 0 16,3 0 0-16,-9 0 0 15,3 0 0-15,-3 0-11 16,-9 0-3-16,6 0-9 15,-9-3 0-15,0 3-12 16,0-2-6-16,6-1-8 16,-6 0-3-16,0 1-28 15,0-1-12-15,0-2 5 16</inkml:trace>
  <inkml:trace contextRef="#ctx0" brushRef="#br0" timeOffset="29455.3732">24755 5657 260 0,'0'0'96'0,"0"-3"-52"0,6 6-43 0,-6 2 19 15,3 3-2 1,-3 3 1-16,9 2-4 15,-3 5 1-15,-3 6-9 0,0 5 2 0,-3 3 2 16,0 5 5-16,0 0 2 16,0 13-5-16,0-5 0 15,0-2-6-15,0-4 1 16,6-4-1-16,-3-6 1 16,-3 3-4-16,0-11-1 15,0 0 1-15,0-10 0 0,0-4-20 16,0-4-9-16,0-3-47 15,0-8-18-15,0-2-49 16</inkml:trace>
  <inkml:trace contextRef="#ctx0" brushRef="#br0" timeOffset="30645.4874">24844 6440 168 0,'0'-3'66'0,"6"1"-36"0,-6-1-15 0,3 3 20 15,-3-3 1-15,0 1 0 16,0 2-8-16,3-3-3 16,-3 0-14-16,0 1 4 0,-6-1 9 15,-3 1-4 1,-3-4-6-16,-3 4-1 15,7-1-6-15,-7 0-2 16,-3 1 0-16,0-1 1 16,3 0-5-16,-6 1-3 15,-6 2 1-15,7 2 2 16,-4 1 0-16,-3 2 2 16,6 1 0-16,-3 2 3 0,4-1-5 15,2 1-3-15,0 0 1 16,6 0 2-16,0 5-5 15,3 1 1-15,3 4-1 16,6 1 2 0,0-3 1-16,9 0-2 15,3-3 0-15,3 0-1 16,0 0 0-16,3 0 3 16,8 1 0-16,1-1 1 15,-3 0 0-15,0 3 0 16,-3 5 0-16,-1-2 0 15,1-1 0-15,-3 1 0 16,-6-1 0-16,0 1 2 0,-3-1 1 16,-3 3 3-16,-6-5 1 15,-6 0-1-15,3-3 1 16,-6-2-4-16,-3 0 0 16,-6-6-1-16,0-2-2 15,-5-3-4-15,-4-3 0 16,6-5 0-16,-3 0-1 15,-3-3-1-15,12-2-1 16,1 3-1-16,2-4 2 16,3 1 2-16,6-3-1 15,6 3 1-15,6-8 3 16,3 2-2-16,5-2-1 16,4 0 7-16,6 0 3 0,-3 2 1 15,-3-2 1-15,0-3-4 16,-1 3-1-16,-11-3-1 15,6 3 1-15,-9 5 0 16,0 0 1-16,-3 3-20 16,-3 0-7-16,-3 2-23 15,-3 1-9-15,3-1-64 16,0 1-38 0,-3-1 73-16</inkml:trace>
  <inkml:trace contextRef="#ctx0" brushRef="#br0" timeOffset="32082.9549">23529 4890 172 0,'0'-3'66'0,"0"8"-36"0,-3-5-18 0,3 0 36 31,-6 13-11-15,-6 1-8-16,0-4-4 0,-6 3-14 15,6 1 0-15,-3 2 0 0,-3-3-2 0,0 0 2 16,1 3-4 0,-4 0-2-16,0-3-2 0,9 0 0 15,0 0 0-15,0 1 3 16,-3-4-5-16,9 1-1 15,0-1 0-15,3 4 0 16,3 4 0-16,6-5 0 16,0 1 0-16,3-1 0 15,6 0-3-15,-6 0 2 16,9 1 1-16,-3-1 0 16,0 0 0-16,-3-2 2 15,0 2-10-15,-4-3-2 16,1 1-15-16,-6-3-6 0,12-3-31 15,-12 0-12-15,6-2-25 16</inkml:trace>
  <inkml:trace contextRef="#ctx0" brushRef="#br0" timeOffset="32508.0345">23353 5154 144 0,'-12'-18'55'0,"6"15"-30"0,3 3-5 0,3 0 19 15,0 0-8-15,0 0-3 16,0 0-12-16,3 0-3 15,-3-3-7-15,12 1-2 0,-3-1 2 16,12 0 1 0,3 1 3-16,8-1-1 15,7 0 0-15,9 1-3 0,8-1-1 0,-2 0-1 16,5 1 2-16,4-1-1 16,-4 1 0-16,7-1-1 15,-10 0 2-15,7 3 1 16,-9-2 3-16,-7-1-3 15,-8 0 1-15,0 1-5 16,-10-1 0-16,-5 0-3 16,-6 3-3-16,-6-2-23 15,-3 2-7-15,-9 0-96 16</inkml:trace>
  <inkml:trace contextRef="#ctx0" brushRef="#br0" timeOffset="33881.1991">23549 5704 160 0,'6'-8'60'0,"-3"8"-32"0,6 0-9 16,-9 0 21-16,0 0 2 16,0 0 4-16,0 6-10 15,-3-1-4-15,-3 6-18 16,-3-1 0-16,-11 6 0 0,-1 3 1 16,0-1 4-16,0-2-7 15,0 0-2-15,0-3-8 16,4 0-1-16,2 1-1 15,0-1 2-15,6-3-3 0,-3 6-2 16,9-5 2-16,-3 2 2 16,3 0 0-16,3 1 2 15,3-4-2-15,3 1-1 16,3-1 1-16,3 1-1 16,0 2 0-16,9 0 2 15,-1 9-6-15,1-4 1 16,-3-2 1-16,-6-3 3 15,6-2-2-15,-6-3-2 16,3 0-18-16,-9 0-9 0,3-6-26 31,-4 1-10-31,4-3-58 16</inkml:trace>
  <inkml:trace contextRef="#ctx0" brushRef="#br0" timeOffset="34305.4818">23344 5900 220 0,'-9'-2'82'0,"15"2"-44"0,0 0-31 0,-3 2 20 16,3 1-5-16,9 0-1 15,0-3-5-15,17 2-2 16,1-2-8-16,9 0 0 0,3 0 1 16,11 0 1-16,4 0 0 15,2 0 0-15,1-2 2 16,-1-1-5-16,1 0-3 15,2 1-1-15,-5-1 1 16,-4 0 3-16,-5 1 4 16,-10-1-2-16,7 3-2 15,-6 0-2-15,-4-3-3 0,-14 3 3 16,3 0 0-16,-9 0-10 16,-6 0-5-16,-3 0-58 15,-24-10-103 1</inkml:trace>
  <inkml:trace contextRef="#ctx0" brushRef="#br0" timeOffset="35164.9975">23588 6398 200 0,'0'-6'74'0,"0"6"-40"0,0 0-20 15,0 0 22-15,0 0 2 0,0 6 4 16,-9 2-14-16,3 2-5 15,-12 9-13-15,-2-3 0 0,-7 5 3 16,3 0-5-16,-3 0-2 16,6-2-1-16,6-1 1 15,-2-2-5-15,5 0-1 16,3 0 0-16,0 0 0 0,6-3 0 16,3 5 2-16,3 4-3 15,0-4-2-15,12 1 2 16,-3-1 2-16,5-2 0 15,4 0-1-15,0-3 1 16,0 0 1-16,-3 1-3 16,3 1 0-16,-6-4 1 15,-4 0 2-15,-2-4-14 16,0-1-5-16,-3-1-37 16,0-2-18-16</inkml:trace>
  <inkml:trace contextRef="#ctx0" brushRef="#br0" timeOffset="35619.478">23433 6670 220 0,'3'0'82'0,"-3"3"-44"0,9-3-38 15,0 0 18-15,6 0-3 0,3 0 3 0,3 0-1 16,9 0 1-16,2-3-9 15,4 3 3-15,9 0 4 0,-1 0-2 16,1-2 2-16,6-1-5 16,-1 0 1-16,1 1-7 15,5-1-3-15,-5 3 5 16,0 3 5-16,-7-3 0 16,-5 2 1-16,-6-2-3 15,2 0-1-15,-8 3-5 0,3-3-1 16,-3-3-1-16,-4 3-2 15,4-2-6-15,-6-4-1 16,-9 1-48-16,0 0-18 16,-15-6-71-1</inkml:trace>
  <inkml:trace contextRef="#ctx0" brushRef="#br0" timeOffset="42860.0564">11953 15674 112 0,'0'-3'44'0,"3"3"-24"0,-3 0-8 0,0 0 16 16,0 0-5-16,0 0-1 15,0 0-1-15,0 0-1 16,0 0-11-16,0 0 1 0,0 0 1 16,0 0 2-16,0 0 3 15,0 0-3-15,3 0 2 16,-3 0-2-16,0 0 0 15,3 0 1-15,-3 0 2 16,0 0-5-16,0 0 1 16,0 0-7-16,0 0-1 15,0 0-2-15,0 0-2 0,0 0 1 16,0 0-1-16,0 0 2 16,0 0 3-16,0 0 2 15,0 0 3-15,0 0-3 16,0 0-2-16,0 3-2 15,0 2-3-15,0 1-2 16,3 1 1-16,-3 4 1 16,3 5 0-16,0 2 0 15,0 4 0-15,0 1 0 16,0 7 0-16,0-4 0 0,-1 8 0 16,1-5 0-16,0-7 0 15,0 1 0-15,0 1 2 16,0-3-1-16,0 1-1 15,0-4-2-15,0-2 1 16,0 3 1-16,0-6 2 16,-3-3-1-16,0-2 2 15,0 0 0-15,0-3 1 16,0 1-2-16,0-4-2 16,0-2-2-16,0 0 1 15,0 0 3-15,-3 0 3 16,3-2 0-16,-3-1 2 15,3 0-9-15,-3-7 0 0,0-1 0 16,3-5 3-16,-3-5 0 16,3 0 2-16,0-3-2 15,0 6-1-15,0-9 1 16,0 1 1 0,0 5-1-16,3 0-1 0,0-1 1 15,0 1 1-15,0 0-1 16,3 3 2-16,0-1-4 15,0 0-2-15,0 4 2 16,0 1 2-16,0 1-2 16,0 3 0-16,3 2 1 15,0 2 0-15,3 4-3 16,0 2 2-16,0 2-1 16,-1 4-2-16,-2 2 5 15,0-3 1-15,0 8 0 0,0-2-2 16,-3 2 1-16,0-3 1 15,-3 1-1-15,-3 0-1 16,0 5 5-16,-3 2 1 16,-3-2 0-16,-3-3-1 15,0 0-3-15,-6-2 1 16,0-3-2-16,1-3 2 16,-1 0-2-16,0-2 2 15,0-3-4-15,0 0 0 16,3 0-1-16,0-3-2 15,3-2-13-15,0 3-6 16,3 2-17-16,6-6-40 16,3 1 10-16,0 0-40 31</inkml:trace>
  <inkml:trace contextRef="#ctx0" brushRef="#br0" timeOffset="43097.5761">12298 15642 124 0,'6'-2'49'0,"-3"2"-26"0,0 0-12 0,-3 0 15 16,0 0 3-16,0 0 2 15</inkml:trace>
  <inkml:trace contextRef="#ctx0" brushRef="#br0" timeOffset="43285.1524">12319 15642 341 0,'9'8'36'0,"-6"0"-3"16,3 3-7-16,-6 2-3 0,0 3-6 15,6 2 0-15,0 1-8 16,-3-1-3-16,0-2-1 15,0 3-1-15,0-3-2 16,5-3-6 0,1 3-22-1,-3-3-6-15,0-3-6 16,-3-2 1-16,0-8-40 16,-3-5-25-1</inkml:trace>
  <inkml:trace contextRef="#ctx0" brushRef="#br0" timeOffset="43579.1655">12262 15727 200 0,'-9'-3'77'0,"6"3"-42"0,3-2-23 0,0 2 21 15,0 0-17-15,0 0-4 16,0 0 10-16,6 0 5 15,0 0-13-15,3 0-1 0,3-3-2 16,6 3-2-16,3-3 0 16,3 1-5-16,-4 2-1 15,-2 0-1-15,0 0 1 16,-3 0-2-16,0 0 2 16,-3 0-4-16,0 0 0 15,-3 0-15-15,0 0-6 16,-3 0-31-16,-6 0-14 15,3 0-46 1</inkml:trace>
  <inkml:trace contextRef="#ctx0" brushRef="#br0" timeOffset="43954.1415">12566 15552 220 0,'-3'-8'82'0,"6"8"-44"0,-3 8-33 15,0-8 32 1,0 16-9-16,6 0-5 15,0 2-2-15,-3 1-12 16,0 2 3-16,0 3 2 0,-3 0-3 0,0 0-1 16,-3-1-6-16,6 4-1 15,-3 2-1-15,0-5 1 16,-3-6-2-16,6-2-1 16,0-3-4-16,-3-2-2 15,-3-3-19-15,0 0-7 16,0-3-16-16,3-5-8 15</inkml:trace>
  <inkml:trace contextRef="#ctx0" brushRef="#br0" timeOffset="44157.5248">12679 15642 220 0,'-6'-2'82'0,"3"2"-44"0,0 0-27 15,3 0 23-15,0 0-7 16,0 0 1-16</inkml:trace>
  <inkml:trace contextRef="#ctx0" brushRef="#br0" timeOffset="44602.977">12673 15624 466 0,'9'-8'20'0,"0"-3"-2"16,3 3-6-16,0-2-2 16,0 2-2-16,0 2 0 15,-1 4-4-15,-2 2-3 0,3 10-7 16,0 6 3 0,-9 0 3-1,3 0 3-15,-6 2 1 0,-3 4-2 16,-3-1-2-16,0 0 1 15,0-5 1 1,-3 5-1-16,0-5 2 16,1-3-2-16,-1-2-1 15,0 2 1-15,0-5 1 16,3 2 3-16,0-4 2 16,0 4-3-16,3-2-1 15,3-2 3-15,0-4 1 16,3-2 1-16,3 5 0 15,3-10 2-15,3 0-1 16,0-3 2-16,5 8-2 16,1-3 0-16,3 3-5 15,-3 0-1-15,0 0-1 16,-3 0 1-16,0 3-2 16,-3 5 2-16,-4-5-2 15,-2 4-1-15,0 1 1 16,0-2-1-16,-3-1-14 15,0-2-3-15,-3-3-33 0,0 0-13 16,0 0-93 0,0 0-45-16</inkml:trace>
  <inkml:trace contextRef="#ctx0" brushRef="#br0" timeOffset="54922.2529">4050 17579 108 0,'-9'0'44'0,"6"0"-24"0,0 0-13 16,3 0 13-16,0 0 10 16,0 0 8-16,0 0-5 15,0 0-2-15,0 0-17 32,3-5 0-32,3 5 0 0,0-6-1 15,3 6 2-15,3-2-6 0,0-4-3 0,3 6 3 16,8-5 2-16,4 5-6 15,3-8-1-15,3 3 0 16,5 2 0-16,-2-7-2 16,3 7-2-16,2-2 1 31,4-1-1-31,-3 1 2 16,5 2 1-16,-2-2 1 0,0 5 0 15,-4 0-2-15,4 0-2 16,-3-2 3-16,-4-1 0 15,1 0 1-15,0-2 0 0,0 5-2 16,-4-3 1-16,-2 3-4 16,6 0 0-16,-4 0 1 15,-2 3 2-15,0-3-1 16,-3 5-1-16,-4-5 1 16,7 0 1-16,-3 0-1 15,0 0-1-15,-1 0 1 16,1 0 1-16,3 0-1 15,0 0 2-15,-4 0-2 16,4 0 2-16,3 0-2 16,-3 3-1-16,-1 0-2 0,1-3 1 15,-3 0 1-15,3 0 2 16,-1 0-1-16,-2 0 2 16,0 0-4-16,3-3 0 15,-1 3 1-15,1 0 0 16,0 0 2-16,0 0 1 15,2 0-4-15,-2 0-1 16,0 0 3-16,0 0 1 16,-4 0-3-16,4 0 1 15,3 0 2-15,-3-3 1 16,-1-2-1-16,4 5-2 16,3 0-2-16,-7 0 1 0,1 0 1 15,0 0 0 1,3 0 2-16,-4 0 1 15,1 0-4-15,0 0-1 0,-3 0 3 16,2 0 1-16,1 0-3 16,-6 0-1-16,0 0 1 15,0 0 2-15,-1 5 0 16,1-2-1-16,0 0-2 16,0-1 1-16,-1-2 3 15,1 5 1-15,3-2-1 16,0 0-2-16,0-1 1 15,-4-2-1-15,1 6 2 16,0-6 1-16,3 0-1 16,-1 0-2-16,1-6 1 15,6 6-1-15,0-2 0 16,-4 2 0-16,-2 0-14 16,-3 2-3-16,-6 4-77 15,3 2-33-15,5-3 16 16</inkml:trace>
  <inkml:trace contextRef="#ctx0" brushRef="#br0" timeOffset="59554.507">13536 17566 84 0,'-3'0'33'0,"3"0"-18"0,0 0 2 0,0 0 14 0,0 0-3 15,0 0 0-15,0 0-6 16,0 0-2-16,6 2-11 16,0-2 1-16,0 0 3 0,3 0-5 15,3 0-2-15,3 0-1 16,3 0 1-16,3 0-3 16,2 6 0-16,7-6-3 15,0 5-1-15,3-2 3 16,-1-1 3-16,7-2-2 15,0 3 0-15,-1-3 1 16,4 5 2-16,0 3 1 16,2-8 1-16,4 8-2 0,0-8 1 15,-4 0-2-15,7-3 0 16,0-2-6-16,-1 5 1 16,4-3 0-16,-1-2 0 15,10 0 0-15,-1 5 2 16,1-5-1-16,-1-3-1 15,1 8-2-15,-4-6 1 16,1 6 1-16,2-2 0 16,-2-4 6-16,-6 6 6 15,-4 0-6-15,7 0-3 16,-4-5 0-16,-2 5 0 0,0 0-1 16,-4 0-2-16,-2 0 1 15,2 0-1-15,-2 5 0 16,-3-5 2-16,-1 6-1 15,1-6 2-15,3 0-2 16,2 0 2 0,-2 0-2-16,0 0-1 15,-4 0 3-15,10 0 2 0,-3 0-2 0,-1 0-2 16,-2 0 0-16,2 0 1 16,-2-6-1-16,3 6 2 15,-1-5 0-15,-2 5 1 16,3 0-2-16,-1 0-2 15,-5 0 3-15,0 5 2 16,-1-5 0-16,1 0 2 16,0 0-2-16,-7 0 0 15,1-5-3-15,0 5 1 16,-1 0-2-16,-2-3-1 16,-3-2-2-16,-3 5-1 0,-6-5-31 15,-4 5-13-15,-2-8-82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21:59:36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4068 14240 76 0,'-6'3'30'0,"6"-6"-16"0,-3 3 16 16,3 0 21-16,0 0-12 15,3 0-2-15,3 0-11 16,0-3-4-16,3 1-12 16,3-1-2-16,3 3 2 0,5 0 0 15,4 0 2-15,3 0-4 16,3 0-3-16,5 0-5 15,4 0 0-15,6 0 2 0,8 0 3 16,7 0 0 0,-1 3 2-16,4-1 0 15,2-2 1-15,4 0-4 16,-1 0-3-16,-2 0 4 16,2 3 1-16,1 0 0 15,5-3 1-15,-2-3 0 0,5 0 1 16,6 3-4-16,1-2-1 15,2-4-1-15,-6 1 1 16,4 0-2-16,-4-1 2 16,0-2 2-16,-5 3 2 15,-7-3-1-15,-2 0-1 16,-10 0-1-16,-8 0 2 16,-6 1-5-16,-7 1-1 15,-5 1 2-15,0 2 1 16,-9 1-32-16,-3 4-15 15,-7 4-91-15</inkml:trace>
  <inkml:trace contextRef="#ctx0" brushRef="#br0" timeOffset="15734.0907">4014 9578 112 0,'0'-3'44'0,"0"3"-24"0,3 3-13 16,0-3 15-16,3 0-4 15,3 0-1-15,0 0 2 0,3 0 2 16,3 0-11-16,0 3-3 0,0-1-1 15,-1 1 1-15,7 5 3 16,3-3-3-16,0 6-2 16,3-1 0-16,2-7-1 15,4 0 4-15,3-3 3 16,6 0-2-16,2-6 2 16,4 1-2-16,0 2 0 15,-1-2-1-15,1 2 2 0,2-2-3 16,4 0 1-16,0 0-5 15,5-1-2-15,-2 1 0 16,-1 2 1-16,1 1-1 16,-4-1-1-16,1 0-2 15,-4 3 1-15,1 0 1 16,3 0 0-16,2 3 0 16,-2 0 0-16,-1 2 0 15,4-2 2-15,-6 5-3 16,2-8 0-16,-5 0 3 15,-1 0 1-15,4 0-1 16,0 0-2-16,-4 0 1 16,-5 0-1-16,0 0 0 15,-1 0 2-15,1 0-1 0,3 0-1 16,-1 0 1-16,1 0-1 16,2 0 0-1,4 0 2-15,3 0-3 0,-4 7 0 16,-2 7 1-16,-1-1 0 15,1-3 0-15,0 1 0 16,-4 0 0-16,4-3 2 16,3 0-1-16,-1-1 2 15,-2-1-2-15,2-1 2 16,-2-2-2-16,-3-1 2 16,-4 1 0-16,-2-3 3 15,-6 3-8-15,-3-1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22:01:18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13581 17637 148 0,'-12'-5'57'16,"6"5"-30"-16,-3 0-5 0,6 0 23 0,0-5-5 15,0 10-1-15,-3-10-16 16,3 5-4-16,0-3-11 15,0 0-1-15,3 1 0 0,3 2-3 16,6 0-3-16,3 0 0 16,6 0 1-16,6 0-3 15,0 5-2-15,5-2 2 16,4 2 2-16,3 3 0 16,3 2-1-16,5-10 1 15,7 0 1-15,8 0-3 16,1 3 0-16,-1 2 1 15,4 3 0-15,-10-2 0 16,-2-6 2-16,-6 5-1 16,-10-3 2-16,-2-2-2 0,-3-7-1 15,0 1 1-15,-1 4 1 16,4-4-1-16,0 6-1 16,-3-5 1-16,-3 5-1 15,-1-3 0-15,-5 3 2 16,-3 0-3-16,-3 0 0 15,-3 0 1-15,-3 0 2 16,-6-5 1-16,-3 5 1 16,0-5 0-16,-3 2 2 15,-6-2-3-15,-3 0 0 16,-3 5-1-16,-9 0-2 0,-3 0 1 16,1 5-1-1,-7 3 0-15,-3-3 2 0,-3 3-1 16,-8-3 2-16,-1 3-2 15,-5-2-1-15,-4 1 3 16,1-1 0-16,-1 2 1 16,-9-3 2-16,4 0-1 15,5-2 2-15,1 2 2 16,-1 1 2-16,4-6-5 16,8 5-2-16,6-3 0 15,10-2 2-15,5 0-1 16,6 0 0-16,9 0-8 15,9 0 0-15,15-7-1 16,12 1 2-16,8 4 3 16,16-9 2-16,6-2-4 15,11 0 1-15,9-1 0 0,4 9 2 16,2 2-3-16,0-7 0 16,-2 2 1-16,-1 3 0 15,-8 2 0-15,-13-2 2 16,-8-1 1-16,-10 6 1 15,-8-2-2-15,-6-1 1 16,-6 0-13-16,-3 3-3 16,-6 0-80-16,-6 16-97 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22:02:01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4443 9872 88 0,'-12'-3'33'0,"6"6"-18"0,0-1-18 16,3 1 6-16,3-3 5 15,0 0 5-15,0 0 9 16,6 3 4-16,3-3-1 15,3 0 0-15,9 0-3 16,6 0-2-16,8 0-10 16,4 0-6-16,6 0-1 0,11 0-4 15,-2-3 0-15,2 0 3 16,1 3 3-16,-7 0-2 0,-5 0-2 16,-3 0-9-16,-7 0-3 15,-5 3-40 1</inkml:trace>
  <inkml:trace contextRef="#ctx0" brushRef="#br0" timeOffset="348.6103">5026 9766 160 0,'-9'-11'63'0,"12"11"-34"0,-3 0-25 15,3 3 13-15,3-3-8 16,3 2-3-16,9 4-6 0,6 2-2 16,3 2 1-16,2 4-2 0,4-4 1 15,-3 1 2-15,-3-1 0 16,-6 1 0-16,-7-3 2 15,-2 0 1-15,-12 0 1 16,-12 2-5-16,-8 1-1 16,-13-1-35-1,-6 4-56-15,-3 2 6 16</inkml:trace>
  <inkml:trace contextRef="#ctx0" brushRef="#br0" timeOffset="817.8144">4407 11443 104 0,'-3'-2'41'0,"3"4"-22"0,3 1-3 0,-3-3 18 16,9 3-1-16,6 2 3 16,9 0-11-16,6 0-6 15,11 1-10-15,7-1 5 0,11-2 3 16,4-3-9-16,2 0-4 0,1 0-1 15,-1-3 0-15,-5 0-23 16,-4 1-9-16,-5-1-72 16</inkml:trace>
  <inkml:trace contextRef="#ctx0" brushRef="#br0" timeOffset="1068.2391">5145 11319 208 0,'15'-3'77'0,"3"6"-42"0,15 0-39 15,-12-3 13-15,2 2-5 16,4 3 2-16,3 3-3 16,-3 6 0-16,-3 7-1 0,-6 0 1 0,-10-5 2 15,-8 2 2-15,-8 1 3 16,-10 2-10-16,-9 0-2 15,-3-2-37-15,0 2-14 16,-2 0-37 0</inkml:trace>
  <inkml:trace contextRef="#ctx0" brushRef="#br0" timeOffset="5792.3192">8943 10567 88 0,'-14'-7'33'0,"14"4"-18"0,-3-2 4 16,3-3 18-16</inkml:trace>
  <inkml:trace contextRef="#ctx0" brushRef="#br0" timeOffset="6088.8926">8926 10520 253 0,'0'-13'44'0,"6"-1"-23"0,-1 4 7 0,-2-1 4 16,0 1-3-16,0 4-2 15,0 4-9-15,-3 2-1 16,0 5 3-16,-3 16 2 15,-3 0-5-15,-2 3 0 16,-4 0-10-16,0 0-2 16,0 0-1-16,3-1 0 15,3-1-5-15,0-4-1 16,6-2 1-16,3-3 0 16,6-2 1-16,6-3 2 15,0-3-1-15,5-5-1 16,4-3 1-16,3 1-1 0,0-6 0 15,0 2 2 1,-4 1-3-16,1 3-2 0,-6 2-29 16,3 0-14-16,0-3-38 15,0-2-15-15,-3-3-9 16</inkml:trace>
  <inkml:trace contextRef="#ctx0" brushRef="#br0" timeOffset="6337.9568">9253 10448 228 0,'-15'-5'85'0,"12"8"-46"0,0 7-43 15,3 1 13-15,-3 10 15 16,0 3 11-16,0 8-3 16,-3 5 1-16,0 0-18 15,0 2-2-15,3 4-2 0,0 2-4 16,0 0-2-16,3 2-2 0,0-2-3 15,3-5 1-15,0-3 1 16,0-8-10-16,-3-8-4 16,0-5-25-16,0-5-11 15,6-6-83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7:42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 15370 144 0,'-6'2'55'0,"6"12"-30"0,-3-7-23 0,3-7 32 15,0 0-1 1,0-2-5-16,0-3-2 16,3-1-15-16,3 1 0 0,-6-3 0 15,3-3-2-15,3-2 0 16,0-3-3-16,3-2 1 16,6-1-2-16,-3 1 0 15,-3-11-6-15,6 0 1 16,-3-1 0-16,3 1 2 15,-6-8-3-15,5 6 0 0,-2-6 1 16,3 7 2-16,-6 7 3 16,-6 1 4-16,3 7-4 15,0 1-1-15,0 6-4 16,0 8-1-16,3 8 1 16,0 13 2-16,3 9-3 15,3 1 0-15,-3 6 1 16,-1-2 0-16,1-1 0 15,3 1 0-15,-6-4 0 16,3 1 2-16,-3-5 1 16,-6-4 1-16,3-4-2 15,-3 2 1-15,-3-8-4 0,-3 3 0 16,-3-5-8-16,-3-9-2 16,-3-2-5-16,0-5-3 15,-18-8 2-15,4-6 2 16,2 1 4-16,-9-3 2 15,3 2 6-15,1 1 3 16,-10 2 3-16,6 0 3 16,-6 8 6-16,7 3 4 15,2-1-2-15,0 1 0 16,9 2-4-16,0 1 1 16,7-1-8-16,5 3-2 15,3 0-3-15,6 0-2 0,12 0 0 16,5-3 0-16,10 1 3 15,9-1 2-15,0-5-9 16,2 0-4-16,13 3 14 16,0 0 10-16,-4-1-5 15,4 1-3-15,-1-3-3 16,-8 3-1-16,-3 0 0 16,-6-1 2-16,-7 1-1 15,-2 2-1-15,-6 1 3 16,-12 4 2-16,-6 6-2 15,-6 6 0-15,-15 4 5 16,-3 3 3-16,-8 0 0 16,-10 3 1-16,-3 3-4 15,-2-1 0-15,-1-2-3 16,6 2 0-16,1 1-6 0,8-3-1 16,6-6 1-16,6-5-27 15,9-2-8 1,6-3-37-16,12-11-16 15,6-2-13 1</inkml:trace>
  <inkml:trace contextRef="#ctx0" brushRef="#br0" timeOffset="2314.0729">7497 7440 160 0,'-6'-3'63'0,"3"3"-34"0,0 0-16 0,3 0 17 16,0 0-4-16,0 0-1 16,0 0-7-16,0-2-3 15,0 2-9-15,0-3 5 0,3-2 2 16,0-3 0-16,0-3 0 15,0-2-1-15,3-3 0 16,0-2-4-16,3-3-3 16,0-3-2-16,3 0 0 0,-1-13-2 15,-2 5 2 1,0-2-2-16,0 5 2 0,-3 2 0 16,0 3 3-16,0 6 1 15,-3 2 1-15,0 3-2 16,0 5-1-16,0 5-8 15,3 8 0-15,0 9 3 16,0 9 2-16,3 1-3 16,0 3 1-16,0 2-2 15,0 0 0-15,-1 0 4 16,1 0 1-16,-3-5-4 16,0-5 1-16,-3 2 2 0,0-3 1 15,-3-5-1-15,-3-2 1 16,0-3-2-16,-3 0 2 31,-3-11-2-31,-2 1 2 0,-1-6-2 16,0-3-1-16,-3 0-2 15,-6-4 1-15,0-1 1 0,0 0 2 16,3 0-1-16,1 0-1 16,-1 0-2-16,3 6 1 31,0-1 7-31,6 0 4 15,0 4-5-15,0-1-1 16,3 2-4-16,3 1-3 0,3-3-3 16,6 3 1-16,6 0 3 15,3-1 1-15,9-2 1 16,0 0 0-16,-1 0 0 16,4 3 0-16,0 0-3 15,0 2 2-15,0 1 1 16,-4-1 2-16,1 0-1 15,0 1-1-15,0-1 1 16,-3 0 1-16,0 3-3 16,-7 0 0-16,-2 0 1 15,-3 0 2-15,-3 0 1 16,-12 3 1 0,-6 10-2-16,-3 0-2 0,-8 6 3 15,-4 7 4-15,-3 6 6 16,3 0-3-16,-2 13 2 15,-1-8-7-15,0 0-1 16,6-8-2-16,3-2 1 16,3-4-2-16,4-4-1 15,5-6-21-15,3 0-11 16,3-2-37-16,3-11-16 16,12-3-48-1</inkml:trace>
  <inkml:trace contextRef="#ctx0" brushRef="#br0" timeOffset="4419.9829">7491 6892 156 0,'0'-2'57'0,"0"2"-30"0,3 2-21 16,-3-2 17-16,0 0-3 16,0 0 0-16,0 0-2 15,0 0-1-15,0 0-9 16,0 6 1-16,0-1 4 0,0 3-3 15,0 0 2-15,-3 0-5 16,-3 10 3 0,0 1-2-16,0-3 3 15,-3 2 3-15,3-2-4 16,-6 3 0-16,3-1-4 16,-6-2 1-16,-2 3 0 15,-1 2 3-15,3-5-3 0,0-1-2 16,0-1 0-16,0-1 1 15,0-2-3-15,0-1-2 16,1 1 2-16,-1-1 2 16,0 1 0-16,0-1 2 15,0-2-4-15,3 0 0 16,0 0 1-16,0 3 0 16,-3-6-2-16,1 0 1 15,-1 1 0-15,0-1 3 16,0-2-1-16,0-1 0 15,-3 1-1-15,0 0 0 16,0-3-2-16,1 0 1 0,2 0 2 16,-9 0 2-16,6-3-3 15,-3 0-1-15,3 1-1 16,0-4 1-16,1 1-2 16,-1 0-1-16,0-3 3 15,0-3 0-15,0 3-4 16,3 0 1-16,0 0 2 15,0 0 3-15,1 1-2 16,2-7-2-16,0-2 2 16,0 1 2-16,3-1-4 15,-3 0-1-15,3 3 4 0,0-3 2 16,-3 0-2-16,3 0-1 16,0-3-3-16,-2 1-1 15,2-3 3-15,0 2 1 16,0 1-4-16,0-1 1 15,3 3-2-15,0 0 0 16,0 1 2-16,0 1 2 16,0 1-3-16,0 0 0 15,3 5-1-15,0 0 0 16,0 3 2-16,0-1 0 16,0 4-3-16,3 2 2 15,-3 5-4-15,3 6 1 16,0 2 2-16,-3 5 1 15,0 6 1-15,0 0 0 16,0 0 0-16,0 0 2 0,0-3-1 16,3-3-1-16,0 1 1 15,0-6-1-15,0-2 0 16,0-1 2-16,-3-2-1 16,3-3 2-16,0 1-2 15,0-4-1-15,-3-2 1 16,3 0-1-16,-3-5 0 15,0 0 2 1,0-3 1-16,1-3-4 16,2 1 1-16,0-1 0 15,0-2 2-15,2-3-1 16,-2-2-1-16,0-1 3 16,3-2 0-16,0 0-1 0,0 0-2 15,0-1 1-15,0 4-1 16,3-1 0-16,0 3 0 15,-3 1 0-15,3 1 2 16,0 1-3-16,-3 3 0 16,3 2-1-16,0 2-2 15,3 1 3-15,-3 2 2 16,0 3-2-16,6 3 0 16,0 2-1-16,0 3 0 15,-1 5 2-15,4 1 0 16,0-1 0-16,0 0 0 15,3 0 2-15,-3 1 1 0,0-4-4 16,0 1 1-16,-3-3-13 16,-1-3-5-16,-2-5-50 15,0-5-22-15,-3-6-64 16</inkml:trace>
  <inkml:trace contextRef="#ctx0" brushRef="#br0" timeOffset="5654.0336">6137 6077 156 0,'3'14'57'0,"-3"-14"-30"0,0-3-16 15,0 8 18-15,0 1-4 16,3-1 0-16,-1 3-5 16,-2 0 0-16,0 2-11 15,0-2 3-15,0 0 2 0,0 0-3 16,0-2 1-16,3-1-3 16,-3-5 2-16,0 0-2 15,0 0 0-15,0 0-1 16,0 0 2-16,0 0-3 15,0 0-2-15,0 0-2 16,3-5 0-16,0-3-2 0,0 0-1 16,3 0-2-16,0 0 1 15,6-5-1-15,-3-3-2 16,3 2 3-16,-3 4 2 16,3-1 0-16,-3 3-1 15,0 3-2-15,0 0 1 16,-3 2 1-16,0 0 2 15,0 3-1-15,-1 6-1 16,-2-1 3-16,0 11 4 16,-3 0 1-1,0 0 1-15,0 2-1 0,-3 1-2 16,0-3-1-16,0 2-3 16,3 1 1-16,0 2-4 15,0-3-2-15,3-2 2 16,0-3 0-16,0-2 1 15,3 0 0-15,0-3-14 16,3-1-5-16,0-1-32 16,0-1-15-16,0-2-58 15</inkml:trace>
  <inkml:trace contextRef="#ctx0" brushRef="#br0" timeOffset="5872.7551">6315 6443 272 0,'-9'8'101'0,"9"-6"-54"0,0 1-42 0,0-3 24 16,0 0-20-16,3 2-5 15,-3-2-10-15,6 3-1 16,0-3 3-16,3-3-40 0,0 1-15 15,0-3-52 1</inkml:trace>
  <inkml:trace contextRef="#ctx0" brushRef="#br0" timeOffset="6436.307">6485 6056 236 0,'-9'-2'90'0,"12"4"-48"0,0-2-49 15,-3 0 71-15,0 0-21 16,0 6-12-1,0-6-18-15,0 5-8 0,0 0-1 16,-3 3 0 0,3-8-2-16,-3 5 1 15,0 1 0-15,0-4 3 16,0-2-3-16,3 3 0 16,0-8-1-1,6-1-4-15,0-4 1 16,0-1 1-16,0 1 2 15,3-1-3-15,0 1-2 16,3-1 2-16,-1 0 0 16,1 3 1-16,0 0 0 15,0 3 0-15,-3 3 0 0,0-1 0 16,-3 3 0-16,0 3 0 16,0 2 2-16,-3 8 1 15,-3 3 3-15,0 2-1 16,0 4 0-16,0-4 1 15,0 1 1-15,0-1-6 16,0 1 0-16,3-3-1 16,0-1 0-16,0-1-18 15,6-4-8-15,0 1-41 16,-3-3-18-16,3 0-41 16</inkml:trace>
  <inkml:trace contextRef="#ctx0" brushRef="#br0" timeOffset="6592.5418">6714 6334 248 0,'-3'3'93'0,"3"2"-50"0,0-2-22 0,0-3 30 15,0 0-27-15,0 0-8 16,0 0-12-16,0 0-6 16,0 0 1-16,6 0-62 0,3 2-24 15,0 1-32 1</inkml:trace>
  <inkml:trace contextRef="#ctx0" brushRef="#br0" timeOffset="9477.8954">14620 6908 124 0,'9'0'49'0,"-6"0"-26"0,-3-2-7 15,0 2 18-15,0 0-1 16,0 0 1-16,0 0-11 16,0 0-1-16,0 0-13 15,3 2-1-15,0 1-1 0,3 5-1 16,0 5 1-16,-1 0-2 15,1 1 2-15,0 1-4 0,0-1 0 16,0-1-3-16,0 0-1 16,0-2 3-16,0-1 1 15,0-2-1-15,0 0 1 16,-3 0-4-16,0-3 0 16,-3-5-26-16,3 3-11 15,-3-3-23-15,0 0-10 16,0 0-8-1</inkml:trace>
  <inkml:trace contextRef="#ctx0" brushRef="#br0" timeOffset="9868.595">14736 6887 160 0,'0'0'63'0,"0"0"-34"0,0 3-32 0,0-3 13 16,3 2 2-16,0 4 2 16,0-1-1-16,3 6 2 15,-3 4-8-15,3 1 0 0,0 0 3 16,0 0-6-16,0 0-2 16,-4-3-1-16,4 0-1 15,-3 1 0-15,0-4 2 0,0 1 1 16,0-3 1-1,0 0-27-15,-3-3-11 16,0-5-56-16</inkml:trace>
  <inkml:trace contextRef="#ctx0" brushRef="#br0" timeOffset="10574.2965">14766 7260 164 0,'0'0'63'0,"0"0"-34"0,3 0-12 0,-3 0 31 16,9-5-14-1,5 2-13-15,4 1-6 16,0-1-9-16,0 0-2 0,6 1 0 16,-6-1-5-16,0 3-1 15,-4 0 1-15,1 0 0 16,-3 0-26-16,-3 0-11 16,0-3-65-16</inkml:trace>
  <inkml:trace contextRef="#ctx0" brushRef="#br0" timeOffset="11013.8322">15045 7004 180 0,'0'-6'68'0,"3"6"-36"0,0-2-18 0,-3-4 22 16,0 6-9-16,0 0-3 16,3-5-14-16,0 8-6 15,0 2-3-15,-3 0-1 0,3 3 2 16,0 3 1-16,-3 5 3 15,3 7-1-15,-3 7 0 16,0-1 1-16,0 5 3 16,0 3 0-16,0 0 2 15,0 13-4-15,0-5 1 16,0-5-5-16,3-6 0 16,0-2-1-16,0-5 1 0,0-9-2 15,0-2-1 1,0-3 3-16,0-2 0 0,-3-6-10 15,0 0-5-15,0-5-34 16,0 0-15-16,0-2-54 16</inkml:trace>
  <inkml:trace contextRef="#ctx0" brushRef="#br0" timeOffset="11585.7718">15289 6908 144 0,'0'3'55'0,"0"-3"-30"0,0 16-14 0,0-11 18 15,-5 6-2 1,-1 2 2-16,0 3-8 0,0 2 0 31,0-2-12-31,0 3-3 0,0-3 0 16,0-1-3-16,0-4-2 0,0 2 2 15,3-5 0-15,0-3-10 16,0 1-3-16,3-4-22 16,0-2-9-16,0 0-25 15,0 0-39 1,3-2 30-16</inkml:trace>
  <inkml:trace contextRef="#ctx0" brushRef="#br0" timeOffset="11804.488">15367 7017 184 0,'-9'8'68'0,"6"-3"-36"0,-3 8-24 0,3-7 18 16,0 1-11-16,0 4-3 16,0-3-7-16,0 8-2 15,0-8-1-15,0-3-4 0,3 0 1 16,-6 6-72 0,3-8-19-16</inkml:trace>
  <inkml:trace contextRef="#ctx0" brushRef="#br0" timeOffset="12682.9413">15959 7030 132 0,'0'-11'49'0,"0"9"-26"0,0-1-7 0,0 3 18 16,0-3-1-16,-3 3 1 16,0 0-13-16,-3 0-3 15,0 3-10-15,-3 0-3 0,-2 5 1 16,-4 2 1-16,-3 4 1 16,0 7 0-16,3 5 2 15,3 1-5-15,0-1-3 16,3 3 1-16,6 3 2 15,3 0-2-15,6 5-2 16,9 0 0-16,3-8 1 0,6-3 1 16,3-7 3-16,2-9 1 15,-2-4 1-15,0-14 7 16,-3-5 2-16,0-6-8 16,-7-2-3-16,-2-3 0 15,-3-2 1-15,-6-1-1 16,-3-5 1-16,-3 6 0 15,-6 2 3-15,-3-2-5 16,-6 4-3-16,-2 1-1 16,-1 5 1-16,0 6-8 15,3-1-1-15,0 3-42 16,3 6-18-16,3 4-70 16</inkml:trace>
  <inkml:trace contextRef="#ctx0" brushRef="#br0" timeOffset="13390.4002">16733 7035 200 0,'-3'3'74'0,"3"5"-40"0,-3 10-16 16,3-7 23-16,0 10-12 16,-3 3-5-16,0 2-2 15,0 4-2-15,0 1-11 16,3 1-1-16,0 13-1 0,0-5-3 16,0-3-1-16,0-6 3 15,0-4 1-15,0-3-3 16,3-8-1-16,-3-3-3 15,3-3-3-15,0-4-42 16,-3-6-18-16,6 2-65 16</inkml:trace>
  <inkml:trace contextRef="#ctx0" brushRef="#br0" timeOffset="14767.8682">17489 7131 132 0,'-3'-3'49'16,"6"6"-26"-16,-6-3-3 0,3 0 19 0,3-3-6 16,-3 0 0-16,3 1-7 15,0-4-2-15,6 1-13 16,3 0 2-16,3-3 1 0,3 0-1 15,0 0 0-15,-1 0-5 16,1 3 0-16,0-1-5 16,0 4-2-16,-3 2-3 15,0 5-1-15,-3 3 2 16,-3 8 0-16,-3 2 1 16,-3 1 0-16,-3-1 0 15,-6 1 2-15,-3 5 1 16,-3 0 3-16,0 2-3 0,-3 0 0 15,3 4 3-15,-6-1 1 16,3-6-3-16,0 1-1 16,1-3 3-16,-1-2 1 15,3-3-1-15,0-3 1 16,3-2-2-16,0-3 2 16,0 0 0-16,3-3 3 15,3-3-1-15,0 4 2 16,0-4-2-16,3-2 0 15,0 0-3-15,6-2-1 16,3-1 1-16,3 0 3 16,6 3-2-16,0-2-2 0,5-1 0 15,4 3-1-15,3 0-2 16,0 3-2-16,-3 2-2 16,-1 3 1-16,-2 0 1 15,0 0 0-15,-3 0 2 16,-3 0 1-16,-3-3-4 15,-6 0 1-15,-1-5-11 16,1 0-5-16,-3 0-43 16,3-2-19-16,0-4-72 15</inkml:trace>
  <inkml:trace contextRef="#ctx0" brushRef="#br0" timeOffset="15847.4284">18236 7078 156 0,'-3'0'60'0,"3"0"-32"0,0 0-15 0,0 0 19 0,0 0-3 16,0-3 1-16,0 0-9 15,0 1 0-15,3-4-12 16,0 1 1-16,0 0 1 0,3-3-2 15,3 0 0-15,3 0 1 16,3 0 1-16,0 0-1 16,3-2 1-16,0 7-4 15,-1-5-2-15,1 5-2 16,6 3-3-16,0 6-2 16,-3 2 1-16,-3 2-1 15,-4 1 0-15,1-1 2 16,-3 4 2-16,-6-1-1 0,0 0 2 15,-6 3-2-15,-6 0-1 16,-9-3 3-16,3 0 0 16,-3-2-1-1,1-1-2-15,-1-2 3 0,0 0 0 16,0-2-4-16,0-1 1 16,3-3 0-16,3 1 0 15,3 0 0-15,0-1 0 16,0-2 2-16,3 0 1 15,3 0-4-15,0 0-1 16,6 3 1-16,0 0 0 16,6-3 1-16,0 2 0 15,6 1 4-15,6 2 2 16,0 3-2-16,-1 3-3 16,1 2 2-16,-3 3 0 15,-3 5 3-15,-3-2 1 16,-3 2-1-16,-6 5 1 15,-6 1 0-15,-3-4 3 16,-6-1-3-16,-6-4 1 0,-9-5-5 16,3 1 0-16,-6-4-1 15,1-2 1-15,-1-3-2 16,0 1-1-16,3-4-13 16,0-2-6-16,4 0-15 15,2 0-3-15,3-2-27 16,3-1-12-16,0 3-41 15</inkml:trace>
  <inkml:trace contextRef="#ctx0" brushRef="#br0" timeOffset="16474.2011">19213 6993 156 0,'-3'0'60'0,"9"-3"-32"0,-3 3-9 16,-3 0 23-16</inkml:trace>
  <inkml:trace contextRef="#ctx0" brushRef="#br0" timeOffset="16772.159">19219 6998 352 0,'0'13'29'0,"-6"3"-15"16,0 3-1-16,-3 5 0 0,0 2 0 16,0-2 2-16,0-3-4 15,0 0 1-15,3-2-7 16,0-3-1-16,0-3 2 15,3-3 1-15,0-2 1 16,3-2 2-16,0-4-1 16,0-2 2-16,6 0-6 0,9-2-1 15,0-4-4 1,3 4-1-16,3-1 1 0,2 0 0 16,1 1-3-16,0-1 2 15,-3 3-4-15,3 0-21 16,-3 0-8-1,-4 0-21-15,-2 0-7 16,-3 0-33 0,-3 0-33-16,0 0 51 15</inkml:trace>
  <inkml:trace contextRef="#ctx0" brushRef="#br0" timeOffset="17071.0087">19421 7051 212 0,'-3'-2'79'0,"3"2"-42"0,0 2-26 15,0 3 23-15,0 1-5 16,0 2 3-16,0 10-7 16,-3 3-3-16,-3 3-12 15,0 3-2-15,3 4 2 0,0 1-4 16,0 8 2-16,0 0-3 15,3-3 0-15,0-6-6 16,0 1 1-16,0-5 2 0,0-4 1 16,0-2-6-16,0-5 0 15,0-2-30 1,0-4-11-16,0-2-26 0,12-11-77 31</inkml:trace>
  <inkml:trace contextRef="#ctx0" brushRef="#br0" timeOffset="17695.7453">19775 7009 176 0,'0'-5'68'16,"3"5"-36"-16,-3 5-24 0,0-5 18 0,3 2-4 15,0 4-1-15,3-1-5 16,0 3-2-16,-3 0-8 15,6 3 3-15,0-1 1 0,0 1-5 16,3-1-3-16,-3-2-1 16,0 0 1-16,-4-3-1 15,1 1-1-15,0-4-28 16,-3 1-11-16,0-3-27 16,0 0-53-1,0-3 24-15</inkml:trace>
  <inkml:trace contextRef="#ctx0" brushRef="#br0" timeOffset="17820.7445">19841 6998 160 0,'0'-2'60'0,"0"-1"-32"0,0 6-11 0,0-3 22 16</inkml:trace>
  <inkml:trace contextRef="#ctx0" brushRef="#br0" timeOffset="17945.8028">19844 7001 343 0,'6'5'25'16,"0"0"-14"-16,-1 1-5 0,1 2-2 16,0 2 0-16,0 1 0 15,3 2-2-15,0-2-2 16,-3-3 3-16,0 0 2 0,0-1-35 16,0-1-15-1,-3-4-59-15</inkml:trace>
  <inkml:trace contextRef="#ctx0" brushRef="#br0" timeOffset="18588.1004">20028 7062 220 0,'0'0'85'0,"3"-3"-46"0,-3 6-37 0,0-3 19 16,0 5-2-16,3 3 1 15,-3 0-5-15,0 2 1 16,0 4-9-16,0 2 7 0,0-3 3 16,0 0-7-16,0-2-1 0,0-1-3 15,0-2-1-15,0 0-1 16,0 0 0-16,0-3-5 16,0-2-1-16,0-3 3 15,0 0 1-15,0 0-3 16,6 3 1-16,0-3 0 15,0 0 2-15,6 0-1 16,3-3-1-16,3 0 1 16,-1 3-1-16,1 3 0 15,0 0 0-15,-3 2-3 16,0 3 2-16,0 2-1 16,-3 6 0-16,-3 5 2 0,0-2 0 15,-3 5 4-15,-6 2 5 16,0-2-1-1,-3-3 3-15,-3 0-4 0,-3-5 1 16,-3-2-5-16,-3-4-2 16,-3-2 0-16,-3-3 1 15,0-2-23-15,1 0-8 16,-1-3-19-16,0-3-5 16,3-8-18-16,3 1-8 15,-3-9-12 1</inkml:trace>
  <inkml:trace contextRef="#ctx0" brushRef="#br0" timeOffset="18838.164">19981 7080 240 0,'5'-5'90'0,"1"5"-48"0,6 0-23 16,-3 0 26-16,3 0-17 16,3-3-3-16,3 1-13 15,3-1-5-15,0 3-4 16,-4 0-3-16,1 0 1 0,0 0-26 16,-3 0-10-16,0 0-62 15,-6 0-62-15,0-3 46 16</inkml:trace>
  <inkml:trace contextRef="#ctx0" brushRef="#br0" timeOffset="19232.1289">20388 7009 156 0,'0'-3'57'0,"0"6"-30"0,0-1-7 0,0-2 21 0,0 0-11 15,0 0-5-15,0 6-8 0,0-4-1 16,0 6-9-16,-3 0-2 16,0 0 1-16,0 0-3 0,0 0 0 15,0 0-1-15,-3 0-2 16,4 0-6-16,-1 0-1 16,0-3-21-16,3-2-7 15,0-3-35 1,0 0-46-16,0 0 29 15</inkml:trace>
  <inkml:trace contextRef="#ctx0" brushRef="#br0" timeOffset="19435.3437">20463 7027 192 0,'0'-2'74'16,"3"-1"-40"-16,-3 6-16 0,0-3 23 0,0 0-17 15,0 5-3-15,0 0-13 16,0 3-3-16,-3 0-3 16,0 3-2-16,0-1 1 0,0 1-1 15,0-1 0-15,0 4-33 16,0-4-15-16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22:03:29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 15706 208 0,'-6'-16'79'0,"3"11"-42"0,-3-3-12 0,3 5 27 16,-5 0-11-16,-1 1-1 15,-3 2-14-15,0 0-7 16,-6 2-10-16,6 4-4 0,0-1-1 15,3 0-5-15,3 3-1 16,3 3 1-16,6-1 0 16,6 1-2-16,6 2 0 15,6 6 2-15,3-4 2 16,-3 4 0-16,-4 0-1 16,-2 2 1-16,-9-3 16 15,-9-2 9 1,-6 0-11-16,-9-5-3 15,1-4-8-15,-4-1-3 16,6-4 0-16,-6-2 1 16,3 0-12-16,6-2-6 0,-3-9-31 15,6 1-15-15,9-6-47 16,6-3-58 0,6-2 50-16</inkml:trace>
  <inkml:trace contextRef="#ctx0" brushRef="#br0" timeOffset="234.7614">1576 15401 264 0,'-3'-42'99'0,"3"37"-54"0,0-1-26 16,0 6 26-16,0 3-21 16,0 5-8-16,-2 13 1 15,-1 8 2-15,0 8-9 16,3 6-3-16,0 4-1 0,0 4 1 0,3-1 1 15,2 5-7 1,1-2 0-16,0-5-28 0,3-6-11 16,-9-7-43-16,0-6-16 15,0-8-24 1</inkml:trace>
  <inkml:trace contextRef="#ctx0" brushRef="#br0" timeOffset="390.9832">1472 15674 292 0,'-9'-21'110'0,"12"18"-60"0,6-5-36 15,0 8 28-15,0-2-23 16,12-4-5-16,0 1-9 16,9 5-4-16,-1-3 0 15,-2 6-45-15,9-3-18 0</inkml:trace>
  <inkml:trace contextRef="#ctx0" brushRef="#br0" timeOffset="922.2368">1761 15671 216 0,'-3'3'82'0,"6"2"-44"0,3 6-27 16,-6-3 23-16,6 5-14 15,0 3-1-15,3-3-11 0,0 6-5 16,3 2-2-16,-3-3 1 0,-6-4 1 15,2-1 21 1,-2-5 4-16,0-16 15 16,3 2-10-1,-3-7-18-15,3-5-9 16,6-1-7-16,0 1 0 16,6 2-10-16,-6 3-5 15,6 2-28-15,-6 3-11 16,3 3-7-16,-1 2 1 15,-2 3 22-15,0 0 11 16,-3 5 17-16,0 3 7 16,0 3 29-16,-6 5 16 15,3 0-4-15,3 5-1 16,3-3-14-16,-9 4-6 0,9-4-7 16,-3-2-4-16,3-6-2 15,2-7-3-15,-5-11 5 16,3 0 1-16,0-2-2 15,0-4-1-15,-3 1-1 16,0 0-2-16,0 2 3 16,0 3 2-16,-6 8 2 15,3 6-3 1,0 2-3-16,3 2 0 16,2 4 1-16,4 4-23 15,0-2-8-15,3-3-46 16,9-5-16-16,6-11-8 15</inkml:trace>
  <inkml:trace contextRef="#ctx0" brushRef="#br0" timeOffset="1094.093">2440 15777 236 0,'-6'-10'90'0,"0"4"-48"0,-6 4-16 0,6 2 29 16,-3 2-23-16,3 4-5 16,-9 1-14-16,6 4-4 15,6 5-5-15,0 5-5 0,9 3 0 16,3 0-1-16,6 0 0 15,6-3-3-15,3-5 1 0,2-6-22 16,4-2-11-16,-6-8-35 16,3-3-15-16,-3-2-18 15</inkml:trace>
  <inkml:trace contextRef="#ctx0" brushRef="#br0" timeOffset="1266.4996">2648 15528 304 0,'-6'-18'112'0,"3"18"-60"0,0 0-47 16,3 5 22-16,0 8-15 16,0 3-4-16,-3 5-3 15,0 9-1-15,3 4-2 16,0 8 1-16,3 11 0 0,0-3-4 16,0-2-1-16,0-6-59 15,3-2-26-15</inkml:trace>
  <inkml:trace contextRef="#ctx0" brushRef="#br0" timeOffset="1454.1268">2466 15727 288 0,'-6'-19'110'0,"12"17"-60"0,18-9-47 0,-6 6 21 16,6-3-14-16,12 0-3 15,8 3-15-15,13 2-5 16,2 3-78-16,4 0-32 0,5 5 19 16,-2 1 12-16</inkml:trace>
  <inkml:trace contextRef="#ctx0" brushRef="#br0" timeOffset="1720.345">3315 15695 268 0,'-18'0'101'0,"3"5"-54"0,-9 6-33 16,18 0 26-16,0 4-22 16,0 1-7-16,3 16-5 15,3-5 0-15,12 4-3 16,9-4-2-16,3-3 2 0,6-3 0 16,-1-8 1-16,1-5 0 15,-6-8 0-15,-6 0 0 16,-3-5 2-16,-6-9-1 0,-12-7 0 15,-6 0-8-15,0-5 0 16,-3-1-54 0,0-2-24-16</inkml:trace>
  <inkml:trace contextRef="#ctx0" brushRef="#br0" timeOffset="1892.2842">3535 15481 316 0,'0'5'118'0,"0"6"-64"0,0 12-41 16,0-7 28-16,-3 6-21 16,0 4-3-16,0 6-11 15,-3 7-4-15,3 6-1 16,3 6-8-16,3-4 0 0,3-2-52 16,6-8-21-16,3-8-60 15</inkml:trace>
  <inkml:trace contextRef="#ctx0" brushRef="#br0" timeOffset="2267.9704">3800 15825 280 0,'-24'-21'107'0,"12"23"-58"0,-9 1-40 16,15 0 25-16,-2 7-13 15,-1 6-1-15,3 2-15 0,3 1-5 16,6 0 0-16,6-4-1 0,2 4 3 15,4-6 1-15,3-5 1 16,0-8-7-16,0-5-2 16,-3-11-3-16,0-11 0 15,-6-4 0-15,-3-9 0 16,-3-2 0-16,-3-9 0 16,-3 4 5-16,-3-1 3 15,0 16 21-15,3 3 8 16,0 8-6-16,3 5 0 15,0 16-8-15,3 11-1 16,3 5-2-16,0 8 0 16,6 10-6-16,2 6-2 0,-2 10 0 15,0-2 2-15,3-3-34 16,3-6-13 0,0-2-59-16,3-10-26 0,2-11-3 15</inkml:trace>
  <inkml:trace contextRef="#ctx0" brushRef="#br0" timeOffset="2377.3515">4226 15700 328 0,'-12'-26'123'0,"12"23"-66"0,0 3-71 16,0 0 19-16,0 6-144 16,0 7-58-16</inkml:trace>
  <inkml:trace contextRef="#ctx0" brushRef="#br0" timeOffset="2471.111">4276 16068 316 0,'-6'8'118'0,"12"-13"-64"0,-6 13-144 0,3-3-18 16</inkml:trace>
  <inkml:trace contextRef="#ctx0" brushRef="#br0" timeOffset="3111.8952">1192 17449 348 0,'-32'0'129'16,"20"6"-70"-16,-12 2-64 0,18-3 23 16,-9-3-14-16,6 9 0 0,3-3-4 15,0 10-1-15,12 1 1 16,0 2-3-16,9 14 2 0,-6-4-1 16,-3 1 0-16,0-5 8 15,-6-1 6-15,-9 0 11 16,-3-2 6-16,-9-11-11 15,-5-5-3-15,5 0-11 16,-3-10-5-16,-3-9-36 16,6-5-12-16,9-15-40 15,0-1-14-15,9-8-27 16</inkml:trace>
  <inkml:trace contextRef="#ctx0" brushRef="#br0" timeOffset="3284.8848">1255 17301 256 0,'0'16'96'0,"6"13"-52"0,3 11-21 0,-9-24 29 15,0 10-23-15,0 9-6 16,0 15-12-16,0-3-3 16,0 6-4-16,0 0-7 0,0-8-3 15,0 0-39-15,0-8-15 16,3-2-76-1</inkml:trace>
  <inkml:trace contextRef="#ctx0" brushRef="#br0" timeOffset="3472.4849">1124 17582 288 0,'15'-22'110'0,"6"4"-60"0,3-1-56 15,-13 11 19-15,4 0-10 16,6 3 0-16,9 3-41 16,-6 2-17-16,8 2-60 15,1 9-27-15</inkml:trace>
  <inkml:trace contextRef="#ctx0" brushRef="#br0" timeOffset="3972.2654">1434 17711 204 0,'0'13'77'0,"14"6"-42"0,1-11-19 0,-15 2 24 16,3-2-14-16,0-2-5 15,-3-4-6-15,3 4-2 16,-3-6-7-16,0 0 9 0,0 0 5 16,0 0-4-16,0-8-1 15,3-6-9-15,0-4-2 16,6-1-4-16,0-7-3 15,9 5-1-15,-6-3 3 16,6 8-24-16,3 0-11 0,-7 3-17 16,7 2-4-1,0 6-8-15,-3 0 1 0,0 10 24 16,-3 3 44 0,0 11 33-16,-6 2 16 15,2-3 6 1,-2 9-17-16,-6-6-5 0,6-3-22 15,0 1-5-15,3 2-2 0,0-8-4 16,0-2-1-16,3-6 1 16,0-5 0-16,3-5-2 15,-1-6 1-15,4-2-4 16,-3 0 0-16,-3 5-1 0,3 0 0 16,-9-3 0-1,0 17 0-15,-3 2 4 16,0 2-3-16,0-2 0 15,2 0 1-15,7 3 0 16,-3-9-53-16,6 4-22 16,12-12-35-1</inkml:trace>
  <inkml:trace contextRef="#ctx0" brushRef="#br0" timeOffset="4144.117">2136 17693 248 0,'-21'0'93'0,"9"5"-50"0,-6 8-33 0,12-7 25 16,4 7-17-16,-1-5-4 0,3 5-9 16,5 0-4-16,7 0 0 15,-3 6-1-15,12-6 0 0,0-8-5 16,9 1-1-16,-6-12-37 16,8-4-14-16,4-3-57 15</inkml:trace>
  <inkml:trace contextRef="#ctx0" brushRef="#br0" timeOffset="4332.1459">2395 17373 248 0,'-9'-27'93'0,"9"24"-50"0,3 3-50 16,3 14 58 0,-6 2-9-16,3 2-12 15,0 9-5-15,0 4-15 16,0 4-6-16,6 4-3 0,-6-2 1 15,3 0 1-15,0-2-50 0,0-1-22 16,-6-5-68 0</inkml:trace>
  <inkml:trace contextRef="#ctx0" brushRef="#br0" timeOffset="4488.5419">2225 17542 184 0,'27'-27'68'0,"0"14"-36"0,38-5-20 16,-35 10 19-16,12 2-18 15,8-1-5-15,4-1-102 16,9 2-44-16</inkml:trace>
  <inkml:trace contextRef="#ctx0" brushRef="#br0" timeOffset="4863.6724">2987 17592 228 0,'9'8'88'0,"-3"24"-48"0,-6-11-25 15,0-8 24-15,0-2-15 16,0 2-1-16,0-5-11 15,0 3-5-15,0-3-4 0,0-1 0 0,0-1 0 16,0-6 5-16,6 0 3 16,0-6-4-16,3-9 1 15,-6-9-10-15,9 3-3 16,3-3-4-16,6 3-2 16,0 2 8-16,-1 6 4 15,1 5 13 1,-3 3 6-16,-3 5 1 0,-3 5-1 15,-3 3-6-15,0 5-1 16,-3 6-8-16,-3-1-3 0,0-2-26 16,3-3-9-16,2 0-54 15,1-2-21-15,6-3-17 16</inkml:trace>
  <inkml:trace contextRef="#ctx0" brushRef="#br0" timeOffset="5536.4366">3356 17637 280 0,'0'0'104'0,"6"3"-56"0,0-3-30 16,-3 5 31-16,3 0-27 15,3-5-9-15,3 0-8 16,3-5-2-16,0 0-2 16,0-3-1-16,0 0 3 0,0-3-11 15,-4 6-4-15,-2-6-5 16,-3 1-3-16,-3-3 3 15,-6-1 0-15,-3 6 5 0,-6 3 3 16,-2 0 11-16,-1 10 8 16,-3 0 2-16,0 3 1 15,0 14 12-15,6-4 7 16,3 9-6-16,3-1-3 16,3 0-16-16,9-2-6 15,3-3 1-15,6-2 0 16,3-11-18-16,3 2-7 15,0-7-17-15,-1-3-7 0,1 0 0 16,0-8 2 0,-6-10 20-16,0 2 12 0,-3-8 9 15,0 3 3 1,-3 2 20-16,0 6 10 0,0 0 14 16,-9 8 8-16,0 5-14 15,0 10-5-15,-6-2-5 16,6 5-2-1,0 1-14-15,6-1-4 16,2 0-5-16,1 0 1 0,3-7-7 16,3 1-1-16,3-7-25 15,6 6-10-15,0 2 3 16,-4-3 2-16,-2 0 17 0,0 3 9 16,-3 5 10-16,0 1 5 15,0-1 10-15,-3 5 7 16,6-10-6-16,-3 3 1 15,5-8 2-15,-2-11 2 16,0 2-7-16,-3-7-2 16,0-3 2-16,-6-2 2 15,0-9-7-15,-3-4-3 16,-6-1-20-16,0 0-6 16,0 6-40-16,0 4-14 15,0 4-77 1</inkml:trace>
  <inkml:trace contextRef="#ctx0" brushRef="#br0" timeOffset="5663.8188">4133 17526 296 0,'-6'-3'112'0,"9"3"-60"0,0 3-63 16,0 0 18-16,0 2-53 15,3 0-20 1,0 3-45-16,3 5-21 0</inkml:trace>
  <inkml:trace contextRef="#ctx0" brushRef="#br0" timeOffset="5776.5086">4217 17793 312 0,'-9'13'115'0,"6"-5"-62"0,3-8-60 0,3 8 21 16,-3-8-40-16,9 0-12 16,6 0-89-16,2-8-37 15</inkml:trace>
  <inkml:trace contextRef="#ctx0" brushRef="#br0" timeOffset="6443.8364">5130 15301 228 0,'0'5'88'0,"3"22"-48"0,-6 33-40 15,3-28 16-15,-3 11 2 16,-2 2 6-16,-1 7-4 16,-3-1-2-16,3 2-10 15,0 2-3-15,6-5-1 0,3-2-5 16,3-8-1-16,3-6-43 15,3-7-18-15,-1 4-52 16</inkml:trace>
  <inkml:trace contextRef="#ctx0" brushRef="#br0" timeOffset="7069.1855">5127 15200 136 0,'-5'-2'52'0,"5"2"-28"0,3 2-24 0,-1 1 13 16,7 0 2-16,3-1 3 16,6 1-1-16,9-3 0 15,6 0-9-15,11 0 1 0,13 0 2 16,8 0-2-16,13 0 2 16,2-3 0-16,15 1 1 15,10 2-4-15,5 0-3 0,12-3-2 16,6 0-3-16,9-2 5 15,6 0 4-15,2-3 1 16,4 3 2 0,9-3-4-16,6 2 0 15,2 1-3-15,7 5 0 0,0-5-3 16,5-1-2-16,4 4 7 0,-1-4 3 16,1 6-3-16,-3-2-2 15,2 2 2-15,-8 5 0 16,-1 0 1-16,7 3 0 15,0 3-2-15,5-6-1 16,-2 1-3-16,2-1 1 16,4 0-2-16,-1 0 2 15,1 1 0-15,2-4 1 16,4-2 0-16,-1 3 2 16,-5-3-3-16,-1-3 0 15,-8 3 1-15,17-2 0 16,-29-6-7-16,-27 5-2 15,-33-5-82-15,-29 3-36 16,-31-6-2-16</inkml:trace>
  <inkml:trace contextRef="#ctx0" brushRef="#br0" timeOffset="7852.2176">5351 16182 100 0,'-27'-3'38'0,"21"3"-20"0,3 0 1 16,0 0 18-16,3 0 8 15,0 0 6-15,0-2-24 16,3-1-8-16,6 0-12 16,9-2-3-16,12 2 2 0,11-2-1 15,13 5 0-15,5-3-3 16,13-2 1-16,11 0 4 15,15 0 4-15,10-3-11 16,14 5-2-16,12 0 5 16,8-5 3-16,13 6-3 15,6-1-2-15,9-5 0 16,2 8-1-16,10-2-7 16,5-1 0-16,1 0 9 0,2 1 6 15,4 2-6-15,-4 0 0 16,-2 0 0-16,-4 0 3 15,7 0-4-15,-7 2-1 16,1 1 2-16,2 2 3 16,-2-5 0-16,3 5 0 15,-4-2-3-15,-2 0-2 16,-4-1 7-16,4-2 5 16,-1 0-2-16,-2 0 0 15,6-2-9-15,2 2 0 16,-2-6 1-16,-1 1 1 15,-2 5-1-15,-4-2-2 16,25-1 1-16,-19 0-1 0,-20 1-5 16,-18 2 1-1,-15-3-130 1</inkml:trace>
  <inkml:trace contextRef="#ctx0" brushRef="#br0" timeOffset="8586.3573">5214 17288 140 0,'-9'-16'55'0,"6"11"-30"0,3 5-18 0,0 0 15 15,0 0-7-15,0 5 2 16,0 8 12-16,3 14 6 16,0 7-18-16,0 19 6 0,0 11 1 15,0 7-12-15,0 6-5 16,0-11-2-16,0-5 1 15,3 2-3-15,0-10 0 16,0-3 1-16,0-10 2 0,-1-11-21 16,1-2-7-16,0-9-66 15</inkml:trace>
  <inkml:trace contextRef="#ctx0" brushRef="#br0" timeOffset="9134.2824">5199 17320 144 0,'24'5'55'0,"-3"-2"-30"0,17-6-32 0,-17 3 10 16,15 0 6-16,11 0 5 15,16-5 9 1,8 5 6-16,13-6-16 16,14-2-5-16,15 0-1 0,12 1-4 0,15-4 0 15,9 6-3-15,6-3-1 0,11 2 1 16,10-7 0-16,8 0 0 15,10 0 0-15,8 0 0 16,4-3 0-16,5 2 0 16,9-1 0-16,4 1 6 15,-4-2 6-15,9 3-2 16,-6-3 2-16,6 6-1 16,-2-6 3-16,11 3-5 15,-6-1-1-15,0 9-4 16,6-5-1-16,-6-1-1 15,1 3 1-15,-4 0 2 16,3-3 4-16,-9 6 9 16,-3-8 6-16,-8 5-9 15,-16-10-3-15,-11 10-7 16,-16 0-2-16,-20-3-28 16,-15 6-12-16</inkml:trace>
  <inkml:trace contextRef="#ctx0" brushRef="#br0" timeOffset="9931.3252">5119 17965 120 0,'3'-5'46'0,"5"10"-24"0,7 3-26 0,-6-8 10 15,6 5-5-15,6 3-1 16,6-5-2-16,6 0-1 16,5-3 6-16,7 5 5 0,8 0 2 15,7-2 4 1,-3 2-1-16,5 0 0 0,4-2-7 15,5-3 9-15,9 5 5 0,10-5-2 16,2 0 0-16,12 0-2 16,12 0 0-16,12 0-4 15,9 0-2-15,12 0-4 16,12-5 1-16,8 5 0 16,19 0 1-16,14 0 0 15,10-3 2-15,11 3-3 16,21-5 1-16,6 5-5 15,9 0-2-15,9 0 0 16,3 5-1-16,2-2 0 16,1-3 0-16,0 5 6 15,12 1 4 1,0-4-1-16,11-2 2 16,16 0-2-16,2-8 0 0,13-5-5 15,14 0-3-15,0-11 0 0,4 3 1 16,-4 2-100-1</inkml:trace>
  <inkml:trace contextRef="#ctx0" brushRef="#br0" timeOffset="160214.1173">2243 5379 120 0,'0'-34'46'0,"0"28"-24"0,6-7-4 0,-3 8 20 16,3-1 3-16,0-1 3 16,0-1-5-16,0 2 1 15,-3 1-22-15,6 2 7 0,-3 1 5 16,-3 2-5-16,0 5-2 15,3 6-5-15,-3 10-1 16,3 3-5-16,-6 5-2 16,0 5-4-16,0 3 1 15,0 0-2-15,0 6 0 16,0-6-3-16,6-6-2 16,0-4 1-16,0-3-1 15,-1-6-5-15,1-2 1 16,-3-5-14-16,6-6-3 0,0-5-13 15,-6-5-4 1,3-1-26-16,0-7-12 0,0-5-41 31</inkml:trace>
  <inkml:trace contextRef="#ctx0" brushRef="#br0" timeOffset="160620.4129">2684 5249 248 0,'-6'-2'93'0,"3"4"-50"0,-3 1-28 0,6 2 26 16,-12 1-18-1,3 2-4-15,-12 2-10 0,0 3-1 16,-2 6-5-16,2 2 3 0,0-2 3 15,3-4-7-15,3-1-1 16,3-4 3-16,0 1 2 16,6-1 0-16,0 4 1 15,3-4 2-15,3 3 5 16,3 1-6-16,3-1 0 16,3 0-2-16,3 0 1 15,6 1-6-15,-3-1-1 16,6 0 0-16,3 6 2 15,2 2-1-15,1-3 2 0,0-2-7 16,-3-3-1-16,3 1-34 16,2-4-13-16,-2-2-38 15,-3 0-14-15,-3 0-8 16</inkml:trace>
  <inkml:trace contextRef="#ctx0" brushRef="#br0" timeOffset="163624.2324">2062 6112 176 0,'3'-5'68'0,"3"2"-36"0,5 0-26 0,-2-5 17 16,-3 3-3-16,3 0 3 16,6-6-4-16,0 3 0 15,12 0-10-15,3 3 3 0,20 0 2 16,4-3-1-16,8 0 0 16,1 0-3-16,5 0 1 15,4 0-2-15,2 0 2 16,-5 0 0-16,-4 3 3 0,-8 0-5 15,-10-1-3-15,-8 4-1 16,-6-1 1-16,-7 0-3 16,-2 1 0-16,-3-1-1 15,-3 0 1-15,-3 1-33 16,0-1-12-16,3-2-100 16</inkml:trace>
  <inkml:trace contextRef="#ctx0" brushRef="#br0" timeOffset="168378.9573">2395 6255 448 0,'0'5'0'0,"0"11"13"15,0-5 3-15,0 7-1 16,-9 6 2-16,3 5-6 16,-3-3 1-16,3 4-7 15,-6 1-5-15,6-2-1 0,3-5 1 16,-6-3 0-16,7-5 0 16,2-3 2-16,2-2-1 0,7-3 2 15,0-3 2-15,6-2 2 16,3-3-3-16,3 0-3 15,0 0 0-15,0 0-1 16,2 0 0-16,1 3 0 16,-3-1-20-16,-3 1-9 15,0-1-23-15,0 1-7 16,-3 0-46 0,-1-1-40-16,4-4 57 15</inkml:trace>
  <inkml:trace contextRef="#ctx0" brushRef="#br0" timeOffset="168582.0728">2618 6292 272 0,'0'-3'101'0,"0"6"-54"0,0 2-46 16,0 3 21-16,0 11-1 16,3 15 2-16,0 16-6 15,0 6-2-15,0 5-9 16,-3-8-2-16,3-3 0 0,3-3-7 15,3-15-2-15,-9-5-45 16,9-1-16-16,3 3-64 16</inkml:trace>
  <inkml:trace contextRef="#ctx0" brushRef="#br0" timeOffset="204382.4212">2389 7686 124 0,'-3'-2'46'0,"3"2"-24"0,-3 0-2 16,3 0 19-16,-6 2 1 16,0-2 0-16,0 3-4 15,-6-1-2-15,3 1-19 16,0 0 4-16,4-1 2 0,-1-2-5 15,0 0 1-15,3 0-4 16,3-2 0-16,3-4-10 0,6-1-1 16,8-4 0-16,-2 0 3 15,6 1-2-15,3-1 0 0,0-2-1 16,0 2-2-16,-1 6 1 16,1-3-1-16,-3 5-3 15,0 3 2-15,0 0 1 16,0 6 2-16,-4-1-3 15,1 0 0-15,-9 6 1 16,-3 5 0-16,-6 8 0 16,-6 2 2-16,-3 19-1 15,-3-5 2-15,-3-3-2 16,-2-3 2-16,-1 1-4 16,0-4 0-16,0-2 1 15,0-2 2-15,0-3-3 0,0-3 0 16,1-3 1-16,-1-2 2 15,3-2 3-15,3-4 2 16,3 1-1-16,0-3 1 16,3-3-4-16,6-5 0 15,0 0 1-15,6 0 0 16,3 0-2-16,6 0-2 16,3-3 1-16,3 1 1 15,2 2-3-15,4 0 0 16,0 0 1-16,3 0 0 15,0 0 0-15,2 0 0 0,-8 2 0 16,3 1 2-16,-3 0-3 16,-6-1 0-1,-1 1 3-15,-2-1 1 0,-3 1-34 16,-3 0-14-16</inkml:trace>
  <inkml:trace contextRef="#ctx0" brushRef="#br0" timeOffset="210372.3959">2496 8956 116 0,'0'-13'44'0,"3"10"-24"0,6 1-26 0,0-1 8 0,-3-2-2 15,3-1 0-15,6 1 11 16,-6-3 5-16,3 0 20 16,0 0 10-16,-4 0 4 15,1 0 4-15,-6-2-29 31,-3-1 8-31,-3 1 2 0,-3-1-8 16,-8 1-1-16,-7 2-6 0,-6 2-3 0,-3 6-5 16,-3 3-2-16,1 2-6 15,5 3-3-15,6 0-5 0,6 3 0 16,9 7 0 0,15 1 2-16,6 5-1 0,12 5-1 15,3 5 3-15,-4 0 0 16,4 14-6-16,-6-3 0 15,-3-8 9-15,-12-3 8 16,-3-4-2-16,-9-4 0 16,-6-2-4-16,0-6-1 15,-3-4 1-15,0-9 2 16,-3-8-5-16,3-5-3 16,3-5-4-16,3-16 1 15,6-5 1-15,6-3 2 16,9-1-1-16,6-1-1 15,-3-1 0-15,3 3 3 16,0 3 4-16,-1 2 3 16,-8 3-2-16,-3 2-1 15,-3-4-17-15,-6-4-5 0,0 3-90 16,-6 3-38-16</inkml:trace>
  <inkml:trace contextRef="#ctx0" brushRef="#br0" timeOffset="214237.0785">2419 10128 160 0,'-3'-5'63'0,"3"5"-34"0,0 3-14 0,0-6 20 15,0 3-6-15,0 0-2 16,3 8-2-16,-3 0 1 16,0 2-14-16,0 4 2 0,-3 4 0 15,3 3-3-15,-9-2-1 16,0 2-4-16,0-2 1 16,-3-1-4-16,3 1-2 15,0-1 0-15,0 1 1 16,3-3-3-16,0-1 0 15,3-1-1-15,1-1 0 0,-1-3 0 16,6-2-2-16,2 0 5 16,7-2 3-16,3-6-3 15,-3 0-3-15,9-6 3 16,0 1 3 0,6 0-1-16,-7-1 0 0,4 1-1 15,3 0-2-15,-9 0 1 16,3 2-1-16,0 0 0 15,-1 3 0-15,-5 0-16 16,0 0-6-16,0 0-20 16,-3 3-9-16,3 0-30 15,-9-3-46-15,0 0 37 16</inkml:trace>
  <inkml:trace contextRef="#ctx0" brushRef="#br0" timeOffset="214502.7241">2684 10149 248 0,'-3'0'93'0,"3"14"-50"0,3 7-35 0,-3-3 21 15,0 11-4-15,0 14 0 16,0 4-8-16,3 12-2 0,0-4-9 15,0-2-4-15,3-5 1 16,0-3-2-16,0-8-1 0,2-6-6 16,-5-4-1-16,0-6-26 15,0-5-10-15,-3-3-183 32,-3-26 114-32</inkml:trace>
  <inkml:trace contextRef="#ctx0" brushRef="#br0" timeOffset="221194.3656">7396 15198 272 0,'-9'-8'101'0,"12"10"-54"0,0 14-35 0,-3 3 24 15,0 20-6-15,-3 20 2 16,3 9-16-16,0 9-4 16,0 13-8-16,0-3-1 0,0-7 3 15,3-3-5-15,3-14-3 16,0-10-37-16,0-8-16 15,-1-8-91 1</inkml:trace>
  <inkml:trace contextRef="#ctx0" brushRef="#br0" timeOffset="221773.7115">6259 15650 316 0,'-6'5'118'0,"6"6"-64"0,-3 15-45 16,3-10 25-16,-3 3-19 16,3 7-3-1,0 9-6-15,0-6 1 16,3-3-4-16,0-2-33 0,3-5-14 0,0-6-62 16,2-8-25-16,1-15 25 15</inkml:trace>
  <inkml:trace contextRef="#ctx0" brushRef="#br0" timeOffset="221898.6139">6226 15356 312 0,'-6'-8'115'0,"0"8"-62"0,6-2-71 0,0 2 16 16,9 0-126-16,3-3-54 15</inkml:trace>
  <inkml:trace contextRef="#ctx0" brushRef="#br0" timeOffset="223165.4327">7184 16256 240 0,'0'-3'90'0,"0"6"-48"0,0-3-49 16,3 21 73-16,0 0-26 0,0 3-13 16,0 3-12-16,0 4-10 15,0 1-4-15,0-5 2 0,0-1-7 16,-3-7-1-16,3 2-45 16,0-5-18-16,0-6-59 15</inkml:trace>
  <inkml:trace contextRef="#ctx0" brushRef="#br0" timeOffset="223338.4786">7143 16425 232 0,'-12'-13'88'0,"3"21"-48"0,12-11-23 16,-3 3 27 0,3 0-25-16,0-5-8 15,6 2-7-15,6-2-1 0,8 0-2 0,1 0-1 0,3 2 3 16,6-2-20-16,-4 5-8 15,-2 0-38-15,-3 0-15 16,-3 0-19 0</inkml:trace>
  <inkml:trace contextRef="#ctx0" brushRef="#br0" timeOffset="223620.113">7470 16243 260 0,'-12'0'96'0,"12"0"-52"0,-6 10-40 16,6 1 21-16,-3 5-14 16,3 0-1-16,0 0-6 15,-3-1-3-15,3-1 0 16,0-1-1-16,0 3 2 0,3-6-1 16,0 1-1-16,0-6 1 15,3-2 1-15,0 5-3 16,3-6 0-16,0-2 1 15,9 0 2-15,0 0-1 16,0 0-1-16,-4 0-21 16,1-2-11-16,0-1-33 15,-3-2-13-15,3 2-17 16</inkml:trace>
  <inkml:trace contextRef="#ctx0" brushRef="#br0" timeOffset="223806.6567">7592 16237 260 0,'-6'16'96'0,"3"32"-52"0,0 0-29 0,0-27 24 32,0 8-19-32,0 8-6 0,3-3-11 15,3 3-4-15,3-2 0 0,0-6-71 0,3-5-28 16,3-11-14-1</inkml:trace>
  <inkml:trace contextRef="#ctx0" brushRef="#br0" timeOffset="229797.4803">8506 15248 112 0,'0'-3'44'0,"0"1"-24"0,0-1-2 0,0 3 18 16,0 0-5-16,0 0-1 16,0 0-10-16,0 0-2 15,0 0-11-15,0 5 0 0,3 6 3 16,0 5-4-16,0 8 2 15,3 13 1-15,0 10 5 16,0 6 3-16,0 8 4 16,0 3-5-16,0-6 1 15,-3 5-4-15,-1-7 0 16,1-6-5-16,0-10-3 16,0-1-2-16,0-9-3 15,0-9-26-15,3-8-12 16,-6-5-50-16,3-13-64 15,0-3 38-15</inkml:trace>
  <inkml:trace contextRef="#ctx0" brushRef="#br0" timeOffset="230578.8687">7765 15462 228 0,'-36'11'85'0,"21"-6"-46"0,-9 6-32 0,15-6 18 16,0 3-11-16,1 0-1 15,2 2-14-15,3-2-4 16,3 0 2-16,6 6 3 0,5-4 5 16,4 6-2-16,0-3-2 15,0 0 8-15,-6 3 4 16,-3 0 9-16,-6 3 6 16,-6-1-9-16,-3-2-3 15,-3 0-7-15,-3-5-4 16,0-3-16-16,4-6-7 15,2-4-40-15,3-6-17 0,9-3-47 16</inkml:trace>
  <inkml:trace contextRef="#ctx0" brushRef="#br0" timeOffset="230847.4353">7902 15370 228 0,'-9'8'85'0,"3"5"-46"0,6 19-28 16,0-17 23-16,-3 7-9 16,0 4 0-16,0 3-14 15,3 0-7-15,0-2-2 0,3-1-2 0,3 1 2 16,0-4-3-16,3-1 0 16,3-4 3-16,-1-2 1 15,1-3-1-15,3-2-2 16,3-3 1-16,-3-3-1 15,0-5-20-15,-3 0-7 16,-3 0-37-16,0-13-14 16,0 5-21-1</inkml:trace>
  <inkml:trace contextRef="#ctx0" brushRef="#br0" timeOffset="231002.473">7872 15380 236 0,'-9'-2'90'0,"12"2"-48"0,0-3-45 16,3 0 16-16,6-2-12 15,3-3 0-15,3 0-19 16,8-2-5-16,1-1-42 16,-3 0-15-16</inkml:trace>
  <inkml:trace contextRef="#ctx0" brushRef="#br0" timeOffset="231221.2377">8056 15505 224 0,'-8'37'85'0,"8"-24"-46"0,2 16-32 0,1-16 18 15,0-2-9-15,3-3-1 16,3 0-7-16,0-6 0 16,0-4-5-16,0-4 0 0,0-4 3 15,-3-3-5-15,-3-3-3 16,-3-3-15-16,-3 1-4 15,0-1-22-15,0-5-8 16,-3 6-33 0,3-3-27-16,0-1 46 15</inkml:trace>
  <inkml:trace contextRef="#ctx0" brushRef="#br0" timeOffset="231508.6473">8083 15356 220 0,'0'3'82'0,"0"-3"-44"0,0 3-20 0,0-3 25 0,0 0-15 16,6 0-4-1,3-3-14-15,3 0-4 16,0 1-4-16,3-1-4 0,0 0 1 0,0 3 3 16,-4 0 1-16,1 3-4 15,0 2-1-15,0 9 1 16,0 4 0-16,-3 6 1 16,0 2 0-16,3 6-3 15,0 3 2 1,-3-1 1-16,-3-2 0 0,0-1 0 15,-3-4 0-15,-6 2 2 16,-3-8 3-16,-3-2-2 16,-3-6 0-16,0-2-8 15,0-6-2-15,3-5-56 16,9-8-23-16,15 0-24 16</inkml:trace>
  <inkml:trace contextRef="#ctx0" brushRef="#br0" timeOffset="231841.2445">8905 15550 264 0,'-24'-6'101'0,"15"4"-54"0,-6-1-22 0,6 3 33 16,-3 3-11-16,-3-1-3 15,-5 6-22-15,-1-2-9 16,9-1-8-16,3 5-8 0,9 1-3 16,6 2 3-16,6 3 1 15,6 0-14-15,-1 8-4 16,-2-3 8-16,-3 0 6 16,-9 3 4-16,-6-3 4 15,-9 0-1-15,-11-2-1 16,-7-6-10-16,0-5-4 15,0-3-22-15,6-5-7 0,4-5-23 16,8-6-11-16,9-5-30 16</inkml:trace>
  <inkml:trace contextRef="#ctx0" brushRef="#br0" timeOffset="232082.5668">8893 15507 248 0,'3'8'93'0,"9"0"-50"0,-3 8-26 0,-6-3 25 16,0 6-7-16,3 2 0 15,-3 3-16-15,0 2-4 16,-1 6-9-16,1-6-4 0,0-2 1 16,3 0-4-16,0 0 0 0,0-3 1 15,3-5 0-15,3 0 0 16,3-3 2-16,3-5-17 15,0-3-6-15,0-5-23 16,-4-2-8-16,1-9-78 16</inkml:trace>
  <inkml:trace contextRef="#ctx0" brushRef="#br0" timeOffset="232270.0167">8884 15468 280 0,'-6'-6'104'0,"3"6"-56"0,6-2-47 0,3 2 21 16,6-3-12-1,3 3-1-15,6-11-16 0,5 6-6 16,4-3 7-16,0 3-53 0,-3 0-21 16,8-1-26-1</inkml:trace>
  <inkml:trace contextRef="#ctx0" brushRef="#br0" timeOffset="232393.98">9152 15587 284 0,'-12'47'107'0,"12"-31"-58"0,0 13-46 0,0-21 23 15,0 11-19-15,3-1-4 16,3-2-26-16,0-3-11 16,6-2-90-16,6-11-41 15</inkml:trace>
  <inkml:trace contextRef="#ctx0" brushRef="#br0" timeOffset="232725.296">9229 15486 336 0,'-15'-5'126'0,"12"-3"-68"0,3 5-68 16,6-2 24-1,3-6-12-15,3 1-12 16,3-1-5-16,3 6 7 0,3 0-10 15,-3 2 0-15,2 11 8 0,-2 2 4 16,0 4 7-16,-6 2 2 16,0 5-4-16,0 3-1 15,-3 7 1-15,0 1 2 16,0 0-2-16,0 0-2 16,-3-1 2-16,-1-4 2 15,-2-3 4-15,-6-6 4 16,-2-5 0-16,-7 3 2 15,-9-5 0-15,0-3 1 16,0-3-9-16,0-2-1 0,6-1-35 16,3-2-13-16,9 0-83 15</inkml:trace>
  <inkml:trace contextRef="#ctx0" brushRef="#br0" timeOffset="233222.6646">9738 15314 192 0,'-3'3'71'0,"3"2"-38"0,6 6-14 0,-3-3 21 16,3 13 2-16,3 5 4 16,0 9-1-16,0 7 0 15,-3 6-25-15,-3 10 2 0,0 0-1 16,-3 3-11-16,0-3-3 15,0-5-3-15,0-5 0 0,3-11-27 16,3-8-9-16,3-8-35 16,6-11-15-16,2-10-53 15</inkml:trace>
  <inkml:trace contextRef="#ctx0" brushRef="#br0" timeOffset="233613.7454">10107 15592 304 0,'-29'5'112'0,"11"-2"-60"0,-3-1-50 0,12-2 25 16,0 8-20-16,3 0-4 15,0 0-4-15,6 0-3 16,6 0 3-16,3 11-2 0,12-1-1 16,0 6 0-16,-1 0 3 15,-5 2 2-15,-3-2 2 16,-3 0 1-16,-6-6 2 0,-3-2-1 15,-6-2 2-15,0-4-9 16,-6-7 0-16,3-3-31 16,0 0-11-16,1-11-30 15,2 6-11-15</inkml:trace>
  <inkml:trace contextRef="#ctx0" brushRef="#br0" timeOffset="234192.3471">10334 15441 168 0,'-3'-3'63'0,"3"6"-34"0,0 2-8 16,0 3 25-16,3 6 5 15,-1 7 4-15,-2 18-13 16,0 1-3-16,0 5-22 15,0 0-4-15,0 5 1 0,3-5-6 0,0-5-2 16,0-8-3-16,0-6 0 16,3-5-2-16,3-5-1 15,3-3 1-15,3-5-1 16,3 0-3-16,3-2 2 16,-3 2-1-16,8-3 0 15,-2-5-11-15,-3 5-7 16,-3-2-29-16,-3-3-11 15,0-8-75 1</inkml:trace>
  <inkml:trace contextRef="#ctx0" brushRef="#br0" timeOffset="234364.3366">10357 15483 264 0,'-6'-5'101'0,"12"2"-54"0,3-2-55 16,0 3 18-16,9-1-22 16,3 0-7-16,6 3-72 15,5-2-30-15,4 4 42 16,-3 4 21-16</inkml:trace>
  <inkml:trace contextRef="#ctx0" brushRef="#br0" timeOffset="234582.4243">10616 15595 228 0,'-6'15'85'0,"6"-15"-46"0,0 3-35 16,0-3 19-16,0 0-15 15,0 0-2 1,0 8-2-16,-3 0-2 0,-3 5-4 16,0 0 1-16,-2 3 1 0,5 0 0 15,3 0 2-15,0 0 1 16,3-3-4-16,2-5-1 15,4 3-2-15,3-9 3 16,0-2-29-16,0-5-9 16</inkml:trace>
  <inkml:trace contextRef="#ctx0" brushRef="#br0" timeOffset="234942.2179">10723 15542 240 0,'-20'-3'90'0,"20"0"-48"0,-3-2-29 16,3 5 24 0,0 0-17-16,0-3-6 0,9-2-8 15,-1 2-5-15,7-4 0 16,0 1-10-16,-3 4-4 0,0 2-4 16,-3 5 0-16,0 8 7 15,-3 6 3-15,-3 7 7 16,-3 3 4-16,3 3 8 15,0 8 4-15,0 2-4 16,0 0 1-16,0 1-6 16,0-9-2-16,0-5 0 15,-3-8-1-15,-3-2 9 0,-3-9 3 16,0-2-1 0,-6-5-1-16,-6-6-8 0,3-5-4 15,0 0-21-15,3-2-10 16,3 2-58-16,6-8-26 15,3 0 4 1</inkml:trace>
  <inkml:trace contextRef="#ctx0" brushRef="#br0" timeOffset="235239.2389">11054 15253 200 0,'6'6'77'0,"-3"9"-42"0,3 17-10 16,0-3 25-16,0 14-1 16,-3 12 1-16,-3 11-13 15,-3 8-5-15,0 8-18 16,0-2-7-16,0-6 0 0,3-11-2 15,3-7 0-15,0-11-10 16,3-5-2-16,0-14-34 16,-3-10-15-16,-3-8-44 15,0-19-19-15,-6-2 14 16</inkml:trace>
  <inkml:trace contextRef="#ctx0" brushRef="#br0" timeOffset="235787.3755">10479 15626 152 0,'-3'-16'57'0,"0"16"-30"0,-3-2-10 15,6 2 20-15,0 0-13 16,0-6-3-16,3 1-8 0,3-3-1 16,0 3-7-16,6-3-1 0,6 5 2 15,0-2-3-15,0 5-2 16,-3 8 0-16,0 5-1 16,-4 6 4-16,-5 2 2 15,-3 5 6-15,-6 1 5 16,-5-3 0-16,-1-3-1 15,-3 0 0-15,0-5 3 16,3-3-2-16,3-2-1 16,0-3-6-16,15 0-2 15,3-3-2 1,3-2-4-16,0-3-1 16,2 5-7-16,1 0-1 15,0-2-94-15,-3 2-39 16</inkml:trace>
  <inkml:trace contextRef="#ctx0" brushRef="#br0" timeOffset="236582.3432">10783 16227 180 0,'0'0'68'0,"0"3"-36"0,3 4-20 0,0 7 21 16,0 10-10-16,3 2-4 16,0 0-6-16,0 11-1 15,-3-2-7-15,0 2 4 0,0-8 3 16,0-3-4-16,0-7-2 15,0 0-43-15,-3-6-18 16,3-5-54-16</inkml:trace>
  <inkml:trace contextRef="#ctx0" brushRef="#br0" timeOffset="236756.315">10726 16460 256 0,'-14'2'96'0,"11"-2"-52"0,17-2-38 15,-8 2 20-15,6 0-3 16,3 0 3-16,9 0-10 16,6-3-2-16,2-2-8 15,7 5-8-15,-3 0-2 0,3-3-119 16,-10 1-72 0,-5-6 84-16</inkml:trace>
  <inkml:trace contextRef="#ctx0" brushRef="#br0" timeOffset="241089.5617">11093 16240 236 0,'-3'3'90'0,"3"2"-48"0,3 3-23 0,0 8 26 16,-1 5-8-16,4 0 1 15,0 6-20-15,0 2-6 16,-3-3-7-16,3-2-4 0,0 3 0 16,-3-6-1-16,0-5 2 15,0 2-14 1,0-5-7-16,0-5-8 15,-3 5-3-15,3-5-9 0,0-2 0 0,0-6-67 16</inkml:trace>
  <inkml:trace contextRef="#ctx0" brushRef="#br0" timeOffset="241417.678">11286 16359 280 0,'-6'5'104'0,"3"1"-56"0,0 4-47 0,3-4 21 16,0 7-8-16,0 0 2 16,3 11-9-16,3-8-2 15,3 5-3-15,3-5-2 0,3-3 1 16,0-5 1-16,2 0 1 15,4-11 3-15,3-5 3 16,-6-2 9-16,-3-3 6 16,-3-6 7-16,-9-2 3 15,-9-3-5-15,-3 0-3 16,-6-2-12-16,-3 5-4 16,3 5-26-16,3 3-9 15,9 7-210-15,3 12 61 16</inkml:trace>
  <inkml:trace contextRef="#ctx0" brushRef="#br0" timeOffset="242232.0697">11384 16367 132 0,'3'-5'52'0,"-3"5"-28"0,0-3-6 0,0 3 18 0,0 0 4 16,0 0 3-16,-3 0-6 16,0-5 0-16,-3 5-21 15,-3 0 4-15,0 0 3 0,1 5-12 16,-4 0-4-16,0 1-11 15,3 4-5-15,3 1-70 16,9-3-30-16,3-3-2 16</inkml:trace>
  <inkml:trace contextRef="#ctx0" brushRef="#br0" timeOffset="255463.5701">12137 15192 140 0,'-3'11'52'0,"3"-11"-28"0,0 0-13 16,0 0 15-16,3 0-3 15,0 0 0-15,3 0-6 16,0 0 0-16,6 0-10 0,0 0-2 0,12 0-1 15,-6 0-2-15,17-3-2 16,-5 1 1-16,15-1-1 16,-9 0 0-16,17-5 2 15,-8 3-1-15,17 3 2 16,-11-1-2 0,8 0-1-16,-8 1-2 15,9-4 1-15,-10 1 3 0,4 2 3 16,-10 1 2-16,4-1 3 15,-6 0-5-15,2 1-1 16,-8 2-4-16,3 0-1 16,-7 0 3-16,4 0 1 15,-6 0-1-15,3 0-2 16,-7 0 1-16,10 0-1 0,-9 0 0 16,0 0 0-16,-3 0 0 15,-1 0 2-15,-2 0 1 16,0 0 3-16,-3 0-3 15,-3 0-2-15,0 0-5 16,-3 0 0-16,-1 0 8 16,-2 0 5-16,0 0-4 15,-3-3-3-15,0 3 1 16,0 0 0-16,0 0-4 16,0 0 1-16,-3 0-2 15,0 0 0-15,0 0 4 16,0 0 3-16,0 0 4 15,0 5 5-15,0-2-6 16,-3 5-2-16,0 0-3 16,-3 13-3-16,0-2 1 0,0 23 1 15,0-5-3-15,3 13 0 16,0-2 1-16,3 7 0 16,0-7 2-16,3 10 1 15,-3-10 1-15,3 2 0 16,0-2-2-16,-3-3 1 15,0-8-2-15,0 0-1 16,0-8 1-16,-3 5 1 16,0-7 1-16,0-3 1 15,0-3-5-15,0 0 1 16,0 0 0-16,-6-5 2 0,3-3-1 16,-6 0 2-1,0-2-2-15,0-3 2 16,0 3-4-1,-6-3 0-15,3-1 1 0,-9-1 2 0,4-1-1 16,-10-2 2-16,3-1-2 16,-18 1 2-16,7-3 0 15,-22 3 3-15,6-1-1 16,-14-2 2-16,11 0 5 16,-17 0 2-16,11 0-5 15,-5 3-3-15,8 0-3 0,1-1-3 16,8 3-24-16,10 1-11 15,2-4-44-15,24 9-17 16,0-3-25 0</inkml:trace>
  <inkml:trace contextRef="#ctx0" brushRef="#br0" timeOffset="255900.2578">13265 16248 212 0,'0'3'79'0,"0"-3"-42"0,12 26-21 0,-9-10 24 15,0 3-12 1,0 2-1-16,0 0-12 0,3 5-4 16,-6-2-6-1,0-3-2-15,-6 6 1 0,3-3-33 0,0-3-13 16,0-3-56 0,0-2-49-16,0-3 53 15</inkml:trace>
  <inkml:trace contextRef="#ctx0" brushRef="#br0" timeOffset="256056.5291">13152 16452 256 0,'-12'-3'96'0,"15"3"-52"0,0 0-38 0,-3 0 20 0,9 0-14 16,3-5-2 0,3 0-8-16,3 5-2 15,9 0 0-15,0 0-29 0,-1 0-13 0,4 0-73 16</inkml:trace>
  <inkml:trace contextRef="#ctx0" brushRef="#br0" timeOffset="256248.1464">13504 16322 208 0,'-6'-21'77'0,"6"21"-42"0,0 24-15 15,0-16 24-15,0 0-5 16,0 5 0-16,0 5-18 0,0 1-5 15,3-3-10-15,-3 2-2 0,3 9 0 16,0-3-7-16,-1-6 0 16,4-2-39-16,0-3-14 15,3-5-71 1</inkml:trace>
  <inkml:trace contextRef="#ctx0" brushRef="#br0" timeOffset="256528.2539">13745 16301 260 0,'-12'0'96'0,"12"5"-52"0,-12 14-32 15,9-9 26-15,-3 6-16 16,-3 3-2-16,0 2-12 16,3 5-3-16,3 1-3 15,3-3-2-15,3-3 1 0,6-3 1 16,6-4 3-16,3-6-2 15,0-3 0-15,-1-5-1 16,-5-5-2-16,-6-3 3 16,-9-3 2-16,-12-2 0 15,-2 0 2-15,-1 2-9 0,0 3 0 16,3 3-132 0,0-3-72-16</inkml:trace>
  <inkml:trace contextRef="#ctx0" brushRef="#br0" timeOffset="257199.1434">11503 15224 196 0,'-3'-5'74'15,"0"7"-40"-15,-3 4-20 0,0 2 20 0,-8 2-8 16,-4 11-1-16,-6 3-10 16,-6 11-4-16,3-1-6 15,1 0-4-15,2-4 0 0,6-1-8 16,6-6-3-16,3-4-34 15,6-3-14-15,12-6-45 16</inkml:trace>
  <inkml:trace contextRef="#ctx0" brushRef="#br0" timeOffset="257418.6725">11777 15266 156 0,'0'0'60'0,"-3"3"-32"0,-12 10 0 0,3-2 27 16,-5 13-21-16,-13 7-7 0,-6 7-7 0,-9 1-2 16,-2 6-9-16,-1-5-5 0,3 2-1 15,7-5-4-15,5-2-2 16,9-4-34-16,9-4-12 16,9-9-62-1,15-10-24-15,18-8 71 16</inkml:trace>
  <inkml:trace contextRef="#ctx0" brushRef="#br0" timeOffset="257590.8187">12128 15296 164 0,'-3'8'63'0,"-11"7"-34"0,-22 14-14 16,18-5 18-16,-15 8-7 15,-11 2-1-15,-10 11-12 16,0 3-5-16,-5 2-5 15,2-2-3-15,4 5 3 0,11-8-26 16,9 0-10-16,15-13-65 16</inkml:trace>
  <inkml:trace contextRef="#ctx0" brushRef="#br0" timeOffset="257808.7059">12512 15348 160 0,'3'-2'60'0,"-9"12"-32"0,-11 30-6 0,2-21 20 16,-18 10 0-16,-15 13 1 15,-5 3-10-15,-7 11-5 16,1-1-16-16,-1 9-5 0,-2-3-1 16,11-6-5-16,9 3-3 15,10-10-35-15,11-11-12 16,21-8-73 15</inkml:trace>
  <inkml:trace contextRef="#ctx0" brushRef="#br0" timeOffset="258012.2473">13051 15399 260 0,'-30'45'99'0,"-2"-19"-54"0,-31 19-28 15,27-18 27-15,-20 4-21 16,-7 12-5-16,-2 4-11 16,2 12-5-16,4-4-1 15,8-7-8-15,7-6 0 0,17-2-28 16,15-11-9-16,12-8-46 16</inkml:trace>
  <inkml:trace contextRef="#ctx0" brushRef="#br0" timeOffset="258199.3719">13137 15584 236 0,'-9'13'90'0,"-2"3"-48"0,-16 5-31 0,6-5 21 16,-6 11-11-16,-9 7 1 16,-8 14-13-16,-1-1-3 15,6-2-4-15,10-2-17 0,5-1-7 16,12-8-66-1,24-10-67-15,12-19 45 16</inkml:trace>
  <inkml:trace contextRef="#ctx0" brushRef="#br0" timeOffset="258326.1282">13620 15677 300 0,'0'0'112'0,"-9"13"-60"0,-12 13-30 15,9-7 31-15,-6 10-19 16,-15 8-7-16,-2 0-25 31,-7 5-11-31,-3 1-150 16,4 4-69-16</inkml:trace>
  <inkml:trace contextRef="#ctx0" brushRef="#br0" timeOffset="259655.1874">13542 15179 148 0,'21'-16'55'0,"6"16"-30"0,20-10-12 16,-17 10 19-16,15 2-1 15,17-4 4-15,22-4-13 16,23 6-5-16,18-5-10 16,12 0-5-16,15-6 1 0,8-2-2 15,7 0 2-15,6 0-2 16,-10 2-1-16,-8 0 1 15,-12 1 1-15,-12 2 5 16,-15 3 6-16,-6-1-3 16,-14 4 0-16,-13 2-4 15,-12 0 1-15,-11 2-6 16,-13 1-1-16,-11 0 0 16,-6-1 2-16,-6 4 5 0,-9 7 4 15,-3 0-2-15,-4 8 2 16,-2 6-2-16,0 10 0 15,0 16-10-15,3 13-1 16,3 5 2-16,0-5 2 16,0-2 2-16,3-1 2 15,-3 1-5-15,-3 2-1 16,-3-5-18-16,-3-11-8 16,-3-10-33-16,-6-3-12 15,-15-5-42 1</inkml:trace>
  <inkml:trace contextRef="#ctx0" brushRef="#br0" timeOffset="260029.3636">13629 16113 172 0,'3'-8'66'0,"5"8"-36"0,10-2-13 16,-3-1 20-16,6 0 3 16,9 1 3-16,6-6-6 15,14-6 0-15,22 1-21 16,20 5 0-16,27-5 0 0,30 5-6 15,26-2-1-15,28 2-5 16,20-3-3-16,9 6 2 0,-9-3 0 16,-14 2-1-16,-22 1-2 15,-20-5-15-15,-18 2-5 16,-33-3-69-16,-27 6-32 16</inkml:trace>
  <inkml:trace contextRef="#ctx0" brushRef="#br0" timeOffset="260467.4802">14950 15555 212 0,'6'-16'82'0,"-9"8"-44"0,-3-3-11 0,0 4 27 16,-3 1-11-16,-9 1-2 0,-5 2-19 0,-7 6-6 31,0 8-10-31,3 7-4 0,9 6 1 0,12 0-7 0,18 2 1 16,18-2 3-16,30 0 4 31,17-8-14-31,21-8-8 0,9-14-128 16</inkml:trace>
  <inkml:trace contextRef="#ctx0" brushRef="#br0" timeOffset="264302.6568">15766 16179 212 0,'9'-10'82'0,"-6"7"-44"0,0-5-16 16,-3 8 26-16</inkml:trace>
  <inkml:trace contextRef="#ctx0" brushRef="#br0" timeOffset="264440.8911">15787 16171 460 0,'6'16'43'0,"-1"8"-23"0,1 8-4 0,0 0 0 16,0-6-4-16,0 6-2 16,-3-3-5-16,3 0-4 15,-3-3-20-15,0-4-8 16,0-1-59-1,0-3-24-15,-3-2-14 16</inkml:trace>
  <inkml:trace contextRef="#ctx0" brushRef="#br0" timeOffset="264596.968">15697 16412 256 0,'-6'-13'96'0,"3"13"-52"0,0-3-18 0,3 1 29 16,3-1-27-16,3-2-10 15,9 2-14-15,3-2-3 16,6-1-1-16,9 1-3 0,2 2 2 16,4-2-52-16,3 0-22 0,-4 5-55 15</inkml:trace>
  <inkml:trace contextRef="#ctx0" brushRef="#br0" timeOffset="264925.5057">16078 16275 304 0,'-3'-22'115'0,"6"20"-62"0,9-6-49 15,-3 8 24-15,0 0-18 16,3 0-6-16,0 5-5 16,3 3-2-16,-3 16 2 15,-6-3 2-15,-3 3 2 0,-6 2-1 16,-3-2-2-16,-3-3 3 15,-3 3 0-15,0 0-1 0,3-8 1 16,0-3-4-16,3-2-2 16,3-1 2-16,3-2 2 15,3-3 0-15,6-2 2 16,6-3-2-16,3 0-1 16,3-8 1-16,-4 0-1 15,1 3-29-15,0-3-13 16,-3 0-58-1,0 3-63-15,0-3 49 16</inkml:trace>
  <inkml:trace contextRef="#ctx0" brushRef="#br0" timeOffset="265316.1775">16310 16282 316 0,'-3'-13'121'0,"3"13"-66"0,0 16-53 15,0-3 25-15,0-2-18 16,0 2-5-16,0 0-2 16,3 1-2-16,0-4 0 15,3 1 0-15,3-1 2 0,3-4-3 16,3 2 0-16,0-6-1 16,9 1 0-16,0 2-22 15,-1-5-10-15,-5 0-11 0,0-5-5 16,-3 5 3-1,-3-5 2-15,0-3 18 0,-3 0 9 16,-3-8 13-16,0 3 6 16,-3-3 35-16,-3 3 16 15,3 2 2-15,-3 3 3 16,-3 8-17-16,3 13-6 16,0 0-5-16,0 14 1 15,3-1-7-15,-3 1-4 16,3 5-11-16,0-6-5 15,3-2-40-15,2-3-17 16,1 3-108 0</inkml:trace>
  <inkml:trace contextRef="#ctx0" brushRef="#br0" timeOffset="270774.9817">16212 15097 116 0,'-3'-5'44'0,"3"2"-24"0,0 3-4 0,0 0 18 16,0 0-5-16,0 0-2 16,0 0-11-16,0-2-3 15,6-1-7-15,0 3 5 0,3-3 2 16,3 1-2-16,6-4-1 16,9-2-4-16,8-5 1 15,10-3 0-15,6 0 1 0,8-2-4 16,1 2-3-16,5 3 0 15,4 2-1-15,-1 3 0 16,1 0 0-16,2 0 0 16,-3 3 0-16,4 0 0 15,-1 2 0-15,1 3 2 16,-1 0 1-16,-5 0-1 16,-7 0 1-16,-2 0-2 15,-4 0-1-15,-2 0 1 16,-3 3 1-16,-4-1-6 15,1 6-1-15,-1-2 4 16,-2-1 5-16,-3 0-2 16,-3-2 1-16,-4 0-1 15,-2-3-2-15,0-6 7 16,-6 1 3-16,-6 0-1 0,-4 2 2 16,1-2-4-1,-3 2 1-15,0 0-1 0,0 1 1 16,-3 2-9-16,-3 0-1 15,0 0 0-15,0 10-1 16,0 17-1 0,0 5 3-1,-3 13-2-15,0 7 1 16,-3 17 2-16,3 8 0 16,3 2 0-1,0-5 0-15,2-7 0 16,1-1 2-16,0-8-1 0,0-8 2 15,-3-7 4-15,0-4 6 0,0-7-5 16,-3-8 0-16,0-6-2 16,-3-2-1-16,0-5-3 15,-3-3-2-15,-3 2 3 16,-3-7 0-16,-3 5-1 16,-6-5-2-16,-5-1 1 15,-10-2 1-15,-12 5-3 16,-11 6 0-16,-13 0-1 15,-17-3-2-15,-27 0 0 16,-21 2 3-16,-6-5 2 16,-6 1 2-16,6-4 12 15,3 1 7-15,9 0-11 16,12-3-4-16,18 5-6 0,21-2-2 16,17-1-48-16,24 1-21 15</inkml:trace>
  <inkml:trace contextRef="#ctx0" brushRef="#br0" timeOffset="271275.5503">17325 15224 180 0,'9'-5'68'0,"9"0"-36"0,-6-3-9 15,-6 5 24-15,-3-2-4 16,6-3-1-16,-12-3-4 0,-3-2-1 16,-6 0-20-1,-6 2-6-15,-6 3 0 0,-2 6-9 0,-1 2-3 16,0 13-5-16,-3 5-1 15,4 14 1-15,5 13 2 16,3 13 2-16,6 3 1 16,6 0 1-16,3-8 0 15,0-3 2-15,3-8 3 16,0-5-18-16,0-5-8 16,-3-8-29-16,3-5-13 15</inkml:trace>
  <inkml:trace contextRef="#ctx0" brushRef="#br0" timeOffset="271416.0998">16977 15491 268 0,'-6'-16'101'0,"12"16"-54"0,9-5-31 16,0 3 27-16,6 2-19 16,9-3-3-16,14 0-13 15,16-7-3-15,11 2-151 16,-5-5-65-16</inkml:trace>
  <inkml:trace contextRef="#ctx0" brushRef="#br0" timeOffset="272323.8981">17796 16132 192 0,'-12'-3'71'0,"12"6"-38"0,3 2-28 15,0 0 17-15,3 8-1 16,0 6 2-16,0 7-12 0,3 4-4 16,0 7-5-16,-1-6-2 0,1-2 1 15,-3-2-10-15,0-1-2 16,0-7-84-1,-3-6-48-15,-3-5 66 16</inkml:trace>
  <inkml:trace contextRef="#ctx0" brushRef="#br0" timeOffset="272464.2576">17683 16320 260 0,'-6'-24'96'0,"9"10"-52"0,6 4-43 0,0 7 19 15,2 1-13-15,4-1-4 0,12 3-40 16,3 0-15-16,-3-3-56 16,2-2-23-16</inkml:trace>
  <inkml:trace contextRef="#ctx0" brushRef="#br0" timeOffset="272760.6179">17956 16203 240 0,'0'-16'90'0,"6"11"-48"0,6-3-42 16,-3 5 18-16,0 3-12 15,3 3-3-15,3 5-5 16,-6 3 1-16,-3 4 1 16,-3 14 0-16,-3 3 2 0,-3-5-3 15,-3-1 0-15,0-2 1 16,0-3 2-16,-3-5 8 15,6-3 3-15,6-2-2 0,6-6-1 16,0 0-6-16,6-5-3 16,0-5 0-16,3 5 1 15,2-5-41-15,1 2-16 16,0-2-58 0</inkml:trace>
  <inkml:trace contextRef="#ctx0" brushRef="#br0" timeOffset="273137.5263">18346 16140 260 0,'-17'-22'99'0,"11"20"-54"0,-3-4-28 16,3 1 25-16,-6 5-11 16,-3 0-3-16,0 0-19 15,0 0-5-15,3 8-3 16,3-3-4-16,3 9 2 0,3-1-1 15,6 0-2-15,6 8 0 16,6 3 0-16,0 10 5 16,0-2 1-16,-6 0-3 15,-3 0 1-15,-3-6 2 16,-6-2 1-16,-6 0 1 16,0-11 0-16,-3 6-2 15,0-11 1-15,0-6 0 0,3-4 1 16,3-6-2-16,3-8 1 31,6-8-7-31,6-8 1 16,6 0 1-16,3-2 1 0,0 8-6 0,-3-1-3 15,-3 3-89-15,-3 8-39 16</inkml:trace>
  <inkml:trace contextRef="#ctx0" brushRef="#br0" timeOffset="276953.0934">889 11464 248 0,'-12'-5'93'0,"12"5"-50"0,0 0-50 15,3 11 25-15,3 5-5 16,-6 13 3-16,3 0 0 16,3 8-8-16,0 5-3 0,0 0-1 15,3 9 0-15,-9-6 0 16,3-6-2-16,6-7-2 15,-9-3-46-15,8-10-21 0,-2-6-48 16</inkml:trace>
  <inkml:trace contextRef="#ctx0" brushRef="#br0" timeOffset="277234.5473">1112 11557 252 0,'-12'-3'96'0,"12"6"-52"0,0-6-54 15,0 9 16-15,-3-1-6 16,0 3 0-16,-3 2 0 16,-9 1 2-16,1 2-1 15,-4-2-3-15,0-1 1 0,3 4-1 16,3-4 0-16,6 3 0 16,3 1-2-16,3-1 5 15,9 3 1-15,3 0 0 16,3 0 1-16,3-3 0 0,0 0 3 15,2 3-3-15,-5 0-2 16,9 2-11-16,-9-2-6 16,3 0-52-1,0-5-60-15,3-3 28 16</inkml:trace>
  <inkml:trace contextRef="#ctx0" brushRef="#br0" timeOffset="277686.7094">1240 11785 160 0,'-9'10'60'0,"9"14"-32"0,0 16-20 16,0-27 18-16,0 0-4 16,0 0-1-1,0 1-11-15,0-4-4 0,0-2-4 16,0 0 3-16,0-3 1 0,0-5-7 15,3-2-1-15,3-4-2 16,0-10-1-16,3-7 1 16,0 2 3-16,0 2-2 15,0 3-1-15,0 8 0 16,0 3 3-16,3 10 4 16,-7 11 6-16,4 0-3 0,-3 0 2 15,3-3-1 1,-6 0 1-16,0-5-4 0,0 0-1 15,0-3 1-15,6-5 0 16,-6-2-2-16,6-4 1 16,0-7-4-16,3 3 0 15,-3 7 1-15,0 3 2 16,-3 5 3-16,3 1 2 16,0 2-6-16,-3-1 0 15,-4 1-1-15,4 3 0 16,0-6-40-16,3-2-18 15,3-3-41 1</inkml:trace>
  <inkml:trace contextRef="#ctx0" brushRef="#br0" timeOffset="277936.7307">1579 11808 200 0,'-14'6'77'0,"5"7"-42"0,-3 19-43 15,12-22 10-15,-9 1 1 16,9 2 5-16,-6 0-2 15,6-2-1-15,6-1-2 16,3-2-5-16,-3-5 1 0,3-3-10 16,3 0-5-16,-4-3 3 15,7 3 5 1,-3 3 7-16,-3 2 12 16,-6 3 8-16,3 3-1 15,-3-1-1-15,6 1-9 16,-9 0-3-16,15-9-93 15,3-2-6 1</inkml:trace>
  <inkml:trace contextRef="#ctx0" brushRef="#br0" timeOffset="278077.7364">1746 11912 184 0,'-21'23'68'0,"12"-9"-36"0,0 1-35 0,3-9 11 15,3-1-44-15,1 0-15 16,2-5-19-16,5 0-5 16</inkml:trace>
  <inkml:trace contextRef="#ctx0" brushRef="#br0" timeOffset="278233.9795">1737 11906 208 0,'0'13'79'0,"9"-2"-42"0,-3 5-21 15,0-8 22-15,3 0-20 16,0 2-5-16,3-2-15 16,0 0-4-16,0 0-54 15,2-5-23-15,10-3-11 16,-3-5-1-16</inkml:trace>
  <inkml:trace contextRef="#ctx0" brushRef="#br0" timeOffset="278437.0926">1889 11644 340 0,'0'-5'129'0,"0"5"-70"0,21-5-62 0,-18 5 24 16,9 0-15-16,3 0-3 15,-1 0-11-15,7-3-5 16,0 0 7-16,6 1-48 0,-3 4-18 15,0 4-59 1</inkml:trace>
  <inkml:trace contextRef="#ctx0" brushRef="#br0" timeOffset="278577.8271">1946 11755 280 0,'-6'0'107'0,"9"3"-58"0,3 0-48 0,-1-3 19 0,10 0-11 16,0 0-1-16,3-3-13 15,9-2-6-15,6 0-72 16,-1-3-30-16,7 0 11 16,0 2 7-16</inkml:trace>
  <inkml:trace contextRef="#ctx0" brushRef="#br0" timeOffset="279047.6506">2520 11491 280 0,'-3'-8'104'0,"3"5"-56"0,-9-5-36 0,6 8 26 16,-6-2-18-16,-6 2-6 15,0 2-8-15,-14 4-5 16,8-1 0-16,0 0-1 0,0 6 2 16,12-1-6-16,-3 9 1 0,12 2-4 15,12 3 2-15,6 5 3 16,3 5 1-16,0 3 1 16,0 3 2-16,-1 0-1 15,-14-3-1-15,0-3 3 16,-9 1 0-16,-6-12-6 15,-11 1 0-15,-10-8-1 16,0-5-1-16,0-6 4 16,4-8 2-16,5-13 4 15,15-10 4-15,12-8-9 16,18-9-2-16,8 4 1 16,4-6 0-16,0 2 5 15,-4 4 2-15,-5 4-13 0,-6 6-6 16,-18 3-127-1</inkml:trace>
  <inkml:trace contextRef="#ctx0" brushRef="#br0" timeOffset="283754.8472">17974 14899 200 0,'-6'-14'77'0,"6"14"-42"0,-3-5-32 0,3 5 15 16,3 0-7-16,0 0 1 15,6-2-3-15,0-1 0 16,15-2-5-16,-6 2 2 0,24-2 0 15,-7-1-2-15,31 1-3 16,-13 0 4-16,34 2 4 0,-13 0-12 16,24 1-2-16,-14-1 2 15,20 3 1-15,-18 0 2 16,15 0 2-16,-17 0 1 16,-4 0 1-16,-11 0-5 15,-4 0-1-15,-8 0 7 16,-4 3 6-16,-8-1-5 15,-4 6-1-15,-5 0-5 16,-3 19-3-16,-6-6 2 16,0 13 2-16,-4-5 0 15,4 14-1-15,-3-9 1 0,3 16-1 16,-1-7 0-16,1 15 2 16,-6-10-3-16,3 7 0 15,-6-7 1-15,0 2 0 16,-3-8 0-16,2 3 2 15,-2-5-1-15,-9 0 2 16,0-8 0-16,-3-1 3 16,-3-4 6-16,-9-3 2 15,3-3-3-15,-15-5-1 16,4-3-2-16,-19-3 0 16,6 1-7-16,-23 0 0 15,5-3 1-15,-32-1 1 16,14-1-4-16,-32 2-1 0,14 0 3 15,-23 2 3 1,15-4 3-16,-12 7 3 0,15 0-3 16,-4-2-2-1,16-4-2-15,8 4-3 16,10-3-41-16,17 5-18 0,7-2-80 16</inkml:trace>
  <inkml:trace contextRef="#ctx0" brushRef="#br0" timeOffset="284051.6614">19382 15986 204 0,'3'27'77'0,"-3"-27"-42"0,12 42-32 0,-9-29 15 16,0 0-11-16,0 3-2 16,0 3-1-16,0-3 0 15,-3-3-90-15,3 0-39 16,0 3 51-16,-3-8 26 15</inkml:trace>
  <inkml:trace contextRef="#ctx0" brushRef="#br0" timeOffset="284204.6986">19296 16118 248 0,'3'0'93'0,"6"0"-50"0,6-2-41 15,0 2 19-15,5-3-11 16,7 0-3-16,3 3-44 15,3 0-20-15,-1 0-48 16,10 3-22-16</inkml:trace>
  <inkml:trace contextRef="#ctx0" brushRef="#br0" timeOffset="284600.8699">19626 15946 192 0,'-9'-10'71'0,"9"7"-38"0,0-2-19 0,0 5 22 16,6-5-16-16,0 5-6 15,9-3-8 1,3 3-5-16,0 3 6 0,0 2 5 15,0 3-13-15,-6 2-5 0,-4 4 2 16,-8 4 3-16,-3-2 2 16,-2 3 2-16,-1-4-2 15,3-1-1-15,0-1-8 16,3 0-3-16,3 0 1 16,3 1 4-16,0 1 3 15,-4 1 2-15,-2 0 3 16,-2 0 1-16,-4 0-1 15,-3-3-2-15,0 0 3 16,3-2 0-16,0-6-52 16,3 3-24-16,3-8-16 15</inkml:trace>
  <inkml:trace contextRef="#ctx0" brushRef="#br0" timeOffset="284882.0076">19864 16055 192 0,'18'-8'74'0,"-9"8"-40"0,6-13-42 16,-6 18 10-16,3 3-3 0,0 3 2 15,-3-1 0-15,-6 3-1 16,-6 6 1-16,-3-1-1 0,-3 9 0 15,-3 5 6-15,3 2 6 16,0-2-4-16,3-6-2 16,3-7 1-16,9 2 2 0,9-8-2 15,12-2-2-15,6-6-31 16,8-5-15-16,4-13-50 16</inkml:trace>
  <inkml:trace contextRef="#ctx0" brushRef="#br0" timeOffset="285319.4296">18433 14870 124 0,'32'-16'46'0,"-17"13"-24"0,0-2 1 16,-9 5 18-16,0 2-6 15,-3 4-1-15,-3 7-6 16,-9 16 0 0,-9 8-16-16,-8 3-2 0,-10 2 0 15,-3-2-4-15,0-3-1 0,4-5-2 16,2-1 0-16,6-4-29 15,6-3-9-15,9-6-45 16</inkml:trace>
  <inkml:trace contextRef="#ctx0" brushRef="#br0" timeOffset="285548.6871">18930 14904 164 0,'3'-3'63'0,"-3"6"-34"0,-15 8-12 0,6 10 22 16,-12 3-9-16,-15 5 0 16,-11 8-6-16,-13 5-1 15,1-2-12-15,-7 2-4 0,4 3-1 16,2-3-1-16,7 6 0 16,11-8-19-16,9-6-5 15,12-7-46 1,15-9-18-16,15-7-14 15</inkml:trace>
  <inkml:trace contextRef="#ctx0" brushRef="#br0" timeOffset="285741.8806">19171 15031 192 0,'-9'3'74'0,"0"10"-40"0,-21 19-31 0,6-14 17 0,-17 11 3 16,-16 8 6-16,-20 8-14 0,-9 19-3 15,-7-1-8-15,10 1-1 0,9-9 1 16,5-7-11-16,10 0-3 16,11-11-41-16,12-6-17 15</inkml:trace>
  <inkml:trace contextRef="#ctx0" brushRef="#br0" timeOffset="285898.2586">19326 15285 216 0,'-24'8'82'0,"0"8"-44"0,-32 10-42 0,26-2 15 16,-15 8-8-16,-11 5 0 16,-7 5-30-16,-2 1-12 15,2-4-48-15,9-2-22 0</inkml:trace>
  <inkml:trace contextRef="#ctx0" brushRef="#br0" timeOffset="286070.136">19704 15544 264 0,'-66'32'101'0,"31"0"-54"0,-34 2-53 16,42-13 17-16,-14 8-53 15,-10 16-19-15,-14 3-43 16,5-8-15-16</inkml:trace>
  <inkml:trace contextRef="#ctx0" brushRef="#br0" timeOffset="287165.4503">9699 14123 276 0,'-11'-21'104'0,"8"16"-56"0,6-21-56 16,3 18 18-16,5-6-5 0,7-4 2 15,12-1 3-15,3 1 1 16,8 5-5-16,4 7-6 0,-3 12-1 15,2 12 3-15,-8 9 1 16,-15 2 1-16,-12 5 2 16,-9-2-3-16,-6 2 0 15,-3-7 3-15,-3-4 1 16,0-4-1-16,6-3-1 16,6-3-8-16,12 0 0 15,9 1-1-15,12 4-1 16,2 6 1-16,1 8 3 15,3 5 4-15,-9 2 3 0,-12-2 17 16,-13 3 10-16,-13-5-6 16,-22-4-1-16,-12 1-13 15,-6-6-3-15,-2-7-17 16,2-8-8-16,7-9-28 16,5-2-12-16,12-5-37 15,15-3-17-15,18-5-6 16</inkml:trace>
  <inkml:trace contextRef="#ctx0" brushRef="#br0" timeOffset="287587.9871">10411 14319 292 0,'-33'-13'110'0,"21"10"-60"0,-6-10-41 0,12 11 27 0,-2-6 2 0,2-3 4 16,3-2-18-16,6 0-7 16,8-1-10-16,13-2-1 0,9 3 1 15,12 3-8-15,-1 7-1 16,-2 8 0-16,-3 6 1 16,-13 7-2-16,-8 4 0 15,-12 7 4-15,-15 2 3 16,-11 4-1-16,-10 4-2 0,-3 1 4 15,0-3 1-15,6-5 6 16,7-6 5-16,8-4 2 16,9-1 3-16,15-5-1 15,11-3 2-15,16-5-9 16,18-3-3-16,2-5-4 16,10 0-2-16,-4 0-3 15,1-3-2-15,-10-2-76 16,-8 5-36-16,-12 0-87 15</inkml:trace>
  <inkml:trace contextRef="#ctx0" brushRef="#br0" timeOffset="288667.6038">11497 14137 64 0,'0'-11'27'0,"9"1"-14"0,6-4-29 0,-9 6-1 15,3-8 67-15,-3 3 34 16,0 0 12-16,0 2 5 0,0 4-28 15,0 1-11-15,-6 6-36 16,6 13-3-16,-3 11-1 0,-3 13-8 16,-3 8-1-16,-3-2-5 15,-3-1-3-15,0 0-2 16,3-2-3-16,3-8-21 16,0-6-9-16,3-7-38 15,3-9-16-15,3-10-62 16</inkml:trace>
  <inkml:trace contextRef="#ctx0" brushRef="#br0" timeOffset="289042.8466">11581 13922 316 0,'-18'-26'121'0,"15"18"-66"0,0-3-51 0,6 6 26 31,3-3-8-31,0-2-1 16,6 2-7-16,3-3-4 0,5 8-5 0,1 3-4 0,0 8 0 16,-3 0 1-16,-6 6 3 15,-6 4-2-15,-6 3-2 16,-9 0 4-16,-6 3 1 16,0-3 2-16,0-5 2 15,3-3-5-15,18 9-10 16,6-4-4-16,12 3 2 15,12 0 4-15,8 3 2 16,1 3 1-16,-6 2 11 16,-10-3 5-16,-8-2 11 15,-15-3 8-15,-18 0-7 16,-20 1-4-16,-19-4-19 16,-6-5-7-16,-17-2-60 15,0-3-26-15,-7-8-105 16</inkml:trace>
  <inkml:trace contextRef="#ctx0" brushRef="#br0" timeOffset="309609.8496">7577 17391 60 0,'9'-3'24'0,"-9"6"-12"0,0-3-14 15,3-5 6-15,0-3-3 16,0 3 15-16,0-3 6 15,0 2 9-15,0-2 6 16,-3 0 6-16,0-2 3 16,0 5-2-16,0-3-1 15,-3 5-23-15,3 0-3 0,0 3-2 16,0 6-6-16,-3 7-3 16,0 13 5-16,0 6 3 0,3 8 1 15,0 18 1-15,0 5-4 16,0 4 0-16,0-7-7 15,0-1-3-15,3-4 1 16,0-2 0-16,-3-11-8 16,3 1-4-16,0-1-50 15,0-18-22-15,3-11-46 16</inkml:trace>
  <inkml:trace contextRef="#ctx0" brushRef="#br0" timeOffset="310173.0745">6324 17666 276 0,'-9'-21'104'0,"9"8"-56"0,0 5-32 16,0 5 29-16,3 9-24 16,0 7-4-16,3 5-4 15,-3 3-8-15,0 3-1 0,0 3 0 16,0-1 0-16,0 1 0 16,-3-4-33-16,0-1-13 15,0-1-72 1,0-8-64-16</inkml:trace>
  <inkml:trace contextRef="#ctx0" brushRef="#br0" timeOffset="310282.2924">6315 17463 280 0,'-3'-14'107'0,"6"14"-58"0,6 0-88 15,-3 6 4 1,3 2-76-16,0-1-29 0</inkml:trace>
  <inkml:trace contextRef="#ctx0" brushRef="#br0" timeOffset="310846.8211">7422 18227 240 0,'0'-8'90'0,"0"14"-48"0,0-4-40 16,3 3 17-16,0 3 5 16,3 6 7-16,-3 4-5 15,0 1-1-15,0-1-14 0,0 3-7 0,0 1-2 16,-3 4 0-16,3-8 1 15,0 1-32-15,0 0-15 16,-3-12-106 0,-3 1 32-1</inkml:trace>
  <inkml:trace contextRef="#ctx0" brushRef="#br0" timeOffset="310987.8108">7333 18365 280 0,'12'-8'107'0,"-6"3"-58"0,18-3-55 16,-12 2 19-16,6 6-10 16,2-2 0-1,1-4-50-15,6 6-22 0,0 0-41 16,0 6-17-16</inkml:trace>
  <inkml:trace contextRef="#ctx0" brushRef="#br0" timeOffset="311299.1654">7655 18227 220 0,'-6'0'85'0,"6"0"-46"0,0 0-35 16,0 0 21-16,0 13-14 15,0 1-3-15,0-1 1 0,-3 0 4 16,0-2-7-16,0 2 1 0,0-5 3 15,0 5-4 1,0-8 2-16,0 3-5 16,3-2-2-16,6 2 0 15,6-8-1-15,3 0 0 16,2 0 2-16,1 0 1 16,0 0-32-16,3 0-15 15,-3 0-64 1,3 5-39-16,-1-5 68 15</inkml:trace>
  <inkml:trace contextRef="#ctx0" brushRef="#br0" timeOffset="311455.5266">7836 18280 260 0,'-21'-3'99'0,"30"6"-54"0,-15 8-31 0,3-6 28 0,0 3-12 15,0 5 0-15,0 8-15 16,0 6-6-16,0 2-6 15,6 0-3-15,0 8 1 0,6-8-76 16,3 0-32-16,3-13-23 16</inkml:trace>
  <inkml:trace contextRef="#ctx0" brushRef="#br0" timeOffset="393891.889">15150 7374 256 0,'-27'-8'96'0,"9"11"-52"0,-12 15-38 0,18-5 22 0,-3 9-13 15,-2 1-1-15,-4 12-10 16,3 2-3-16,3 5-1 16,3 6 2-16,3 5 1 0,0 2-8 15,3 3-4-15,3-7-24 16,0-4-11-16,-3-2-35 16,3-5-49-1,0-8 30-15</inkml:trace>
  <inkml:trace contextRef="#ctx0" brushRef="#br0" timeOffset="394094.081">14816 7742 296 0,'-21'-8'110'0,"24"8"-60"0,-3 0-58 16,9 0 31-1,3 0-12-15,3 0-4 16,3 0-5-16,9 0-1 0,0-3-4 0,2 0 2 15,4 1-30-15,3-3-14 16,-1-3-72 0,1 2-41-16</inkml:trace>
  <inkml:trace contextRef="#ctx0" brushRef="#br0" timeOffset="394265.627">15289 7464 244 0,'-5'3'90'0,"5"7"-48"0,0 17-38 0,-6-9 19 16,0 9-4-16,0 4 1 15,0 9-9-15,0 8-2 0,0 5-5 16,3-6-1-16,0 1 3 0,3-6-34 16,3-2-13-16,9-8-81 15</inkml:trace>
  <inkml:trace contextRef="#ctx0" brushRef="#br0" timeOffset="394562.4442">15373 8004 220 0,'-12'34'85'0,"12"-18"-46"0,3 0-30 0,3-11 19 16,3 0-10-16,6 1 0 15,5-4-7 1,7-4 1-16,6-6-7 0,3-5-1 16,-6-3 2-16,-7-6 1 0,-5-1 3 15,-6-1 8-15,-9-11 3 16,-12 6 1-16,-6 0-2 16,0 5-8-16,0 6-3 15,4 2-12-15,2 3-3 16,3 5-46-16,3 3-18 15,15 2-70 1</inkml:trace>
  <inkml:trace contextRef="#ctx0" brushRef="#br0" timeOffset="394890.7074">15903 7813 244 0,'-21'21'90'0,"6"-15"-48"0,-9 15-23 16,15-11 29-16,-6 6-22 15,-6 5-6-15,1 9-15 16,2-1-3-16,3 0-2 16,6-3-3-16,6-2 2 0,9-5-26 15,6-6-11-15,6-8 3 16,0-5 3-16,2-8 14 16,-2-8 6-16,-3-2 27 0,-3 2 15 15,-3 3 18 1,-3-1 10-16,0 6-11 0,0 3-6 15,-3 5-26-15,3 5-11 16,0 9-6-16,0 2 1 16,0-1 2-16,3 4 4 15,-1-3-26-15,7 0-13 16,9-6-30-16,0-4-12 16,0-9-52-1</inkml:trace>
  <inkml:trace contextRef="#ctx0" brushRef="#br0" timeOffset="395047.9904">16248 7527 268 0,'-3'-37'101'0,"3"35"-54"0,0-1-35 15,0 3 26 1,3 5-22-16,0 6-8 0,0 15-6 16,0 9 0-16,-3 12-1 15,0 14-1-15,0 3 1 0,0-6-23 16,0 5-8-16,0-4-100 15</inkml:trace>
  <inkml:trace contextRef="#ctx0" brushRef="#br0" timeOffset="395220.0123">16165 7776 364 0,'11'-5'134'0,"13"0"-72"0,9-1-70 0,-9 4 23 16,12-4-34-16,17-2-10 16,7 0-122-16,17 0-52 15</inkml:trace>
  <inkml:trace contextRef="#ctx0" brushRef="#br0" timeOffset="395766.9497">18638 7615 228 0,'-6'-19'85'0,"0"3"-46"0,-6 0-24 0,3 9 24 15,-6-4 1-15,-8-5 3 16,-7-2-1-16,-3 4-2 15,-3 6-21-15,4 6-9 0,-7 12-3 16,3 19-9-16,7 11-3 0,2 13 0 16,6 16 3-1,6 2-8-15,6-2-3 0,0-8-24 16,3-8-9-16,0-6-51 16,0-10-20-16,-3-7 10 15</inkml:trace>
  <inkml:trace contextRef="#ctx0" brushRef="#br0" timeOffset="395907.5686">18073 7932 308 0,'-15'-18'115'0,"12"12"-62"0,3 4-44 15,3-1 25-15,6 0-19 16,14-4-6-16,25-1-3 16,15 0-2-16,20-6-2 0,27 4-28 15,9-6-12-15,9-3-107 16</inkml:trace>
  <inkml:trace contextRef="#ctx0" brushRef="#br0" timeOffset="398254.2363">22195 7562 332 0,'-3'0'126'0,"3"2"-68"0,0 25-50 0,0-19 29 0,-3 2-10 15,0 6 1-15,-3 3-9 16,0 2-1-16,0 0-11 16,-3 0 0-16,3 0 3 0,0-5-8 15,1 6-1-15,-4-7-1 0,0 7 2 16,0-4-3-16,3 3 0 16,0-2 1-16,3-3 0 15,9-3-3-15,6-3 0 16,3-2 2-16,8-5 0 15,-5 0-6-15,15-9 0 16,3 1-10-16,-1-5-4 16,-2-1-20-16,-6 0-9 15,-3 3-39-15,-6-5-16 16,-3 8-16 0</inkml:trace>
  <inkml:trace contextRef="#ctx0" brushRef="#br0" timeOffset="398410.4982">22499 7694 308 0,'-3'21'115'0,"0"6"-62"0,-3 20-42 15,3-18 28-15,-6 6-19 16,6 2-6-16,0 0-6 16,0-3-3-16,0-2-3 15,6-3-39-15,-3-5-17 0</inkml:trace>
  <inkml:trace contextRef="#ctx0" brushRef="#br0" timeOffset="398958.1604">22150 6400 288 0,'0'3'107'0,"0"2"-58"0,0 6-31 16,0-3 31-16,0 2-14 15,-3 6-2-15,-2 8-13 16,-1 0-5-16,-3-3-8 16,3 0-5-16,0-5 1 0,6-3 0 15,3 3 1-15,6-3-5 16,3-2-1-16,5 0 1 0,7-4 2 16,3-1 0-16,0-4 2 15,3 1-22-15,2-3-7 16,-5 0-16-16,3-5-6 15,-9-3-27-15,3-3-10 16,-7-5-30 0</inkml:trace>
  <inkml:trace contextRef="#ctx0" brushRef="#br0" timeOffset="399083.3902">22505 6387 260 0,'-3'8'96'0,"6"8"-52"0,0 26-25 0,-3-13 26 16,0 14-12-16,-3 10-2 15,0 7-18-15,0 7-8 16,3-1-3-16,3 0-27 0,3-8-10 0,0-5-108 31</inkml:trace>
  <inkml:trace contextRef="#ctx0" brushRef="#br0" timeOffset="401062.2563">9884 17248 184 0,'0'-13'68'0,"3"13"-36"0,-3-19-11 0,0 17 25 16,0-3-9-16,0 5 1 15,0 5-19-15,3 3-9 0,-3 10-6 16,0 17 3-16,-3 10 5 0,0 21 3 16,0 11 0-16,0 7-1 15,0-7 1-15,0-6-4 16,0-5-1-16,3-5-4 16,0-16 1-16,3-5-2 15,0-8 0-15,3-11-69 16,3-8-29-16,0-8-49 15</inkml:trace>
  <inkml:trace contextRef="#ctx0" brushRef="#br0" timeOffset="401742.0968">9042 17338 216 0,'3'-5'82'0,"0"0"-44"0,-3-6-16 0,0 6 26 16,-3-3-8-16,-3-3 0 16,-3-2-12-16,0 0-3 15,-3-1-14-15,0 9-2 0,-3 5-2 16,-3 13-8-16,3 17-1 0,1 7 0 15,2 18 1-15,3 11-2 16,3 0 2-16,3 1-6 16,3-9 0-16,0-5-39 15,-3-8-14-15,0-8-76 16</inkml:trace>
  <inkml:trace contextRef="#ctx0" brushRef="#br0" timeOffset="401913.6226">8750 17555 260 0,'0'-16'96'0,"12"11"-52"0,15 0-27 15,-9 2 25-15,11 0-18 0,10 1-3 16,15 2-13-16,8 5-3 16,12-2-91-1,16-3-42-15,14 0 10 0,9 0 8 16</inkml:trace>
  <inkml:trace contextRef="#ctx0" brushRef="#br0" timeOffset="402384.1614">9711 18277 220 0,'-3'-18'82'0,"6"31"-44"0,-3-8-31 0,0-2 18 16,0 8-4-16,0 2 2 15,0 5-7-15,-3 4 1 16,0 9-10-16,3-4-4 0,-3 12 0 16,0-7-15-16,3-5-7 15,3-1-89 1,0 1-57-16,0-14 72 16</inkml:trace>
  <inkml:trace contextRef="#ctx0" brushRef="#br0" timeOffset="402540.7605">9577 18423 312 0,'-8'-8'115'0,"11"8"-62"0,5-5-51 15,-2 5 25-15,12-8-16 16,9 2-3-16,3 4-5 16,6-3-3-16,2-1 1 15,1 1-39-15,3 2-14 0,-1-2-67 16</inkml:trace>
  <inkml:trace contextRef="#ctx0" brushRef="#br0" timeOffset="402852.9526">10015 18312 336 0,'-30'-8'126'0,"9"8"-68"0,-11 5-48 0,20-2 28 15,0-3-21-15,0 5-7 16,3-5-11-16,3 8-2 15,6-3 1-15,6 9-1 0,6 7 1 16,9 3 0-16,0-3-2 16,-1 18 3-16,-2-7 0 15,-3-5 1-15,-6-1 0 16,-9-7 2-16,-6-1 3 16,-6-10 0-16,-3-3 2 0,0-2-4 15,1-11 0-15,2-10 5 16,9-4 5-16,9-9-9 15,9-1-5-15,5 5 1 16,1 1-1 0,9-1-28-16,-3 9-13 0,0-8-121 15</inkml:trace>
  <inkml:trace contextRef="#ctx0" brushRef="#br0" timeOffset="409921.4347">15215 9247 228 0,'-3'-16'85'0,"0"3"-46"0,-3-11-15 0,3 19 27 16,-3-6-9-16,-6 3-2 15,-6 3-14-15,-2 8-3 16,-4 7-14-16,-3 6-5 0,0 5-3 16,0 6-4-16,7 7 0 15,8-2-1-15,9-3 0 16,12-5-2-16,9-3 1 16,11-5-15-16,4-3-6 15,0-5-14-15,2-5-5 16,1-8-33-16,-3-14-12 0,0-2-2 15</inkml:trace>
  <inkml:trace contextRef="#ctx0" brushRef="#br0" timeOffset="410266.8299">15429 8930 256 0,'-3'-6'96'0,"3"9"-52"0,3 2-38 15,-3 3 22-15,0 11-2 16,-3 13 4-16,0 18-1 15,0 0 2-15,-3 0-17 16,4-5-6-16,-1-2-1 0,0-6-4 16,3-8 0-16,0-5 1 0,3-8 0 15,2-9-2-15,4-9 1 16,3-9-2-16,3-5-1 16,0 3 1-16,3 0-1 15,3 5 2-15,0 5 3 16,-4 9 9-16,-2 2 5 15,-3 2-7-15,0 3-2 16,-3 1-6-16,0 1-1 16,3-1-25-16,0-1-13 15,6-8-29-15,9-5-12 16,2-8-8-16,1-2-3 16,0-4-16-1</inkml:trace>
  <inkml:trace contextRef="#ctx0" brushRef="#br0" timeOffset="410750.8106">15855 9200 296 0,'-21'-19'110'0,"9"35"-60"0,-3-3-32 16,9-5 28-16,-5 3-13 16,-1 5-2-16,0 2-20 15,3 3-7-15,0 0-3 16,9 1-4-16,6-4 0 0,3-2-3 16,0-5-1-16,3-4-1 15,-1-1 2-15,1-9 4 16,-3 3 1-16,0 0 1 15,0 5 2-15,0 1-3 16,-3-1-2-16,3 0-1 16,0 3 3-16,0 0-24 15,3-3-11-15,0-2-28 0,9-3-12 16,-4-8-36 0,7 0-22-16,-3-5 68 15,-3 0 224 16,-3-6-54-31,0 9-13 16,-6 4-42-16,0 4-19 16,-4 15-10-1,1 0-12-15,-3 0-3 0,0-2 1 16,0-3-1-16,-3 0 0 16,3-3 3-16,-3-5 5 15,0-2 4-15,3-1 2 0,0-5 1 16,0-8 2-1,0 5-10-15,3-2-2 0,0 3-6 16,6-4-3-16,3 4 0 16,3-1-1-16,3 3-27 15,-1 0-9-15,4 0-33 16,3 1-13-16,0-1-61 16</inkml:trace>
  <inkml:trace contextRef="#ctx0" brushRef="#br0" timeOffset="410985.1057">16608 8879 324 0,'0'3'121'0,"0"8"-66"0,6 12-40 0,-3-7 31 15,-3 6-18-15,0 7-4 16,0 2-12-16,3 9-5 15,-3-3-4-15,0-3-20 0,3-4-6 16,0-7-42-16,6-4-15 16,6-6-56-1,0-8-32-15,3-15 80 16</inkml:trace>
  <inkml:trace contextRef="#ctx0" brushRef="#br0" timeOffset="411110.202">16799 9004 316 0,'-15'2'118'0,"6"4"-64"0,-6 4-45 0,9-2 27 0,-3 3-24 16,0-1-6-16,0 4-25 16,-3-1-10-16,-6-3-104 15,6 1-45-15,-8 2 78 16,-1-5 38-16</inkml:trace>
  <inkml:trace contextRef="#ctx0" brushRef="#br0" timeOffset="411235.3493">16534 9078 336 0,'3'0'126'0,"9"3"-68"0,11 4-50 16,-5 1 27-16,6-2-20 16,9 2-3-16,8 5-50 15,13 0-19-15,6 6-95 16,-4-6-40-16</inkml:trace>
  <inkml:trace contextRef="#ctx0" brushRef="#br0" timeOffset="411784.6777">18480 9202 260 0,'-3'-32'96'0,"-14"14"-52"0,-4 7-21 0,12 9 29 16,-6 2-7-16,-15 10-2 16,-6 14-9-16,-5 5-4 15,2 8-16-15,9 3 2 0,12-3 2 16,15 3-4-16,21-1 0 16,21-7-11-16,21-11-1 15,17-13-33-15,21-8-14 0,-9-10-140 16</inkml:trace>
  <inkml:trace contextRef="#ctx0" brushRef="#br0" timeOffset="414849.2609">12346 16984 204 0,'-24'-3'77'0,"21"0"-42"0,0 3-21 16,3 0 20-16,3 0-8 0,0 0-3 16,6-5-7-16,9 5-2 15,5 0-8-15,7 0-2 0,15 0 0 0,8 0 0 16,13 5 2 0,11-2-3-16,7 0-2 15,5-3 0-15,6 0 1 16,0 0-1-16,-2 2-1 0,-10-2 1 15,-11 0 1-15,-7 0 1 16,-14 0 1-16,-7 0-2 16,-8-2 1-16,-9 2 0 15,-6-3 1-15,-4 3 6 16,-5-3 4-16,-3 3-3 16,0-5 1-16,-3 5-7 15,0 0-3-15,0 0-1 16,0 0 1-16,0 0-3 15,0 5-2-15,0 3-1 0,0 11 0 16,-6 13 0 0,0 23 3-16,-3 9 0 0,0-1 1 15,0 3 0-15,0 0 2 16,3 8-1-16,3-10-1 16,0-1 1-16,0-7-1 15,3-6 2-15,-3-5 1 16,0-10-1-16,-3-4 1 15,0-4-2-15,0-1-1 16,0-7 5-16,0-6 4 16,0 0-16-16,0-5-5 15,0 5 1-15,-3-7 2 16,-3 4 0-16,-3-2 3 0,-6-2 6 16,-12-4 4-16,-8 4 5 15,-22-6 5-15,-20 0 9 16,-25-6 6-1,-14-2 2-15,-15 3 1 16,0 5-15-16,0-3-8 0,9 3-23 16,18 3-9-16,18 2-83 15,32 9-35-15</inkml:trace>
  <inkml:trace contextRef="#ctx0" brushRef="#br0" timeOffset="415459.5626">11807 17457 268 0,'-3'-8'101'0,"0"3"-54"0,-3-3-31 16,3 8 27-16,-3-5-12 0,-3 5-3 15,-3-8-8-15,-3 3-2 16,-5 2-10-16,-10 6-5 0,3 2 0 16,-3 3-7-16,6 16 1 15,7 5-1-15,14 2-1 16,14 9 1-16,13 0 0 15,18-11 5-15,17-3 3 16,13-4-39-16,11-12-18 16</inkml:trace>
  <inkml:trace contextRef="#ctx0" brushRef="#br0" timeOffset="415983.2931">13096 18156 272 0,'-3'5'101'0,"6"3"-54"0,-3 10-39 0,0-4 24 0,0 10-16 16,-3-3-1-16,0 5-9 15,0 1-2-15,0-1-2 16,3 1-8-16,0-9-4 0,0 1-43 16,0-6-20-16,3-5-46 15</inkml:trace>
  <inkml:trace contextRef="#ctx0" brushRef="#br0" timeOffset="416137.7109">12968 18349 192 0,'0'-5'74'0,"3"-1"-40"0,18 6-29 0,-10 0 19 16,4-2-11-16,3-4 0 15,6 1-7-15,3-3-2 0,0 3-2 16,-4-3-37-16,-2 3-14 0</inkml:trace>
  <inkml:trace contextRef="#ctx0" brushRef="#br0" timeOffset="416334.9315">13301 18219 204 0,'-3'6'77'0,"0"1"-42"0,6 7-30 16,-3-6 19-16,0 10-15 15,-3-5-2-15,-3 1-5 16,3 4 1-16,6-5-2 15,-6 6-5-15,12-3-2 16,-6-3-158 0,6-8 59-16</inkml:trace>
  <inkml:trace contextRef="#ctx0" brushRef="#br0" timeOffset="416622.904">13504 18219 236 0,'-6'0'90'0,"6"-5"-48"0,0 10-29 0,0-5 24 16,-6 6-17-16,-6 7-6 15,0 3-6-15,3 2-1 16,0 6-4-16,3-3-2 0,0 0 0 16,3 6-1-16,9-3 0 15,0-3 0-15,6-3 0 16,3-10 2-16,3 3 3 15,-1-9-2-15,-2-2 0 16,-3-8 3-16,-6 3 3 16,-9-3 7-16,-3 3 4 15,-6-3-4-15,-5 8 1 16,2-5-21-16,0 10-7 0,6 0-143 16</inkml:trace>
  <inkml:trace contextRef="#ctx0" brushRef="#br0" timeOffset="418899.1536">15001 10411 260 0,'-15'-5'99'0,"6"8"-54"0,-9-1-28 0,9 1 27 16,0 2-14-16,-3 1-5 15,3 2-17-15,3-3-7 16,3 3-1-16,3 5-6 0,9 3 2 16,9 5-3-16,3 3 2 15,-3 0 5-15,-3 2 2 16,-6 3 2-16,-9 3 0 15,-9-6 15-15,-3-2 10 16,-6-3-11-16,0-2-2 16,3-8-10-1,-3-6-4-15,7-5-32 16,2-13-13-16,9-6-46 0,6-7-19 16,5-22-14-16</inkml:trace>
  <inkml:trace contextRef="#ctx0" brushRef="#br0" timeOffset="419258.5636">15227 10205 296 0,'-3'11'112'0,"0"-1"-60"0,0 25-45 16,3-20 26-16,-3 7-15 15,0 7 0-15,0 2-6 16,-3 4-2-16,3 2-6 15,0-3-5-15,0-5 0 0,3-5-1 16,0-5 0-16,3-6-9 0,3-2-3 16,0-6 7-16,3-8 3 15,0-5 6-15,6 0 3 16,0-5 4 0,0 2 2-16,0 11 3 0,-1 8 4 15,1 0-1-15,-3 6-1 16,-3-1-6-16,0 0-4 15,0 0-3-15,0-2 0 16,0-3-29-16,0-3-11 16,3-5-29-16,6-3-10 15,2-4-18-15,4-4-3 16,3-5 6 0</inkml:trace>
  <inkml:trace contextRef="#ctx0" brushRef="#br0" timeOffset="419695.4798">15587 10456 268 0,'-12'3'101'0,"-3"2"-54"0,-8 22-39 15,17-11 24-15,-3 5-9 16,0 3 1-16,3-1-9 16,0-1-4-1,6 7-6-15,6-6-4 0,9-4 0 16,3-6 3-16,2-5 2 0,1-8 0 16,-3-2-1-16,-3-4 3 15,-3-2 5-15,-6 0-5 16,-3-5 0-16,-6 0-2 15,0-3-1-15,-3 0-25 16,0-5-9-16,3 5-26 16,6-2-67-1,3 2 10-15,6 2 24 16,0 7 54-16,3 14 57 16,2 4 40-16,-2 5 17 15,-3 5-11-15,0 0-4 16,-3-2-20-16,-3 2-7 15,-3-3-22-15,0 1 3 0,0-8 4 16,-3-1-6-16,0-5 1 16,0-2-7-16,0-8-1 15,9-8-4 1,0-1-6-16,0 1-2 16,3 0-2-16,0 2 0 15,2 1-22-15,4 2-7 16,3-3-13-16,3-5-4 15,6-7-14-15,5-4-7 0,1-2-44 16</inkml:trace>
  <inkml:trace contextRef="#ctx0" brushRef="#br0" timeOffset="419852.8577">16150 10197 280 0,'0'-29'104'0,"-3"21"-56"0,0 3-16 16,3 5 35-16,0 0-26 15,0 5-10-15,3 11-17 16,-3 13-7-16,3 16-4 15,0 18-5-15,-3 4 1 0,3-4 3 16,-3 6 1-16,3-14-41 16,0-7-19-16,9-6-106 31</inkml:trace>
  <inkml:trace contextRef="#ctx0" brushRef="#br0" timeOffset="420009.124">15965 10443 408 0,'-3'-5'151'0,"24"5"-82"0,18-3-78 0,-15 3 25 15,11-2-20-15,13-1-4 16,14-2-106-16,19-3-49 16</inkml:trace>
  <inkml:trace contextRef="#ctx0" brushRef="#br0" timeOffset="420540.806">18379 10372 296 0,'-12'-3'110'0,"-3"3"-60"0,-8 3-30 16,5 2 30-16,-3 0-12 0,-3 3 0 15,0 3-17-15,6-3-7 0,6 2-9 16,9 4-10-16,9 4-2 0,6 11 3 15,6-2 2-15,-3 2-1 16,-3-3 2-16,-9 3 5 16,-9-2 2-16,-9-1 2 15,-6-5 2-15,-5-2-5 16,-1-6-1-16,3-2-24 16,6-11-9-16,3-8-39 15,6-5-16-15,12-9-64 16</inkml:trace>
  <inkml:trace contextRef="#ctx0" brushRef="#br0" timeOffset="420806.4586">18486 10184 300 0,'12'5'112'0,"-9"-2"-60"0,0 31-39 0,-3-18 30 15,-6 8-15-15,0 8-1 16,-6 7-16-16,3 12-4 15,-2 1-5-15,5 1-2 0,0-2 1 16,3-6-1-16,15-3 0 16,2-5 0-16,4-5 0 15,3-6 0-15,6-5 0 16,0-7 2-16,-1-6 3 16,-2-8-11-16,0-6-5 15,3-12-35-15,-6-11-15 0,-3-16-67 16,-4-8-48-1,-14 0 72 1</inkml:trace>
  <inkml:trace contextRef="#ctx0" brushRef="#br0" timeOffset="420965.2308">18415 10266 364 0,'-3'-5'137'0,"6"7"-74"0,6-4-73 0,9-4 22 15,2 1-11 1,10 0-1-16,9-1-17 15,6 1-6-15,5 0 11 0,-2 2-64 16,-1 1-26-16,-11-1-19 16</inkml:trace>
  <inkml:trace contextRef="#ctx0" brushRef="#br0" timeOffset="421332.3674">18790 10345 236 0,'-6'-8'90'0,"6"6"-48"0,3 2-31 15,3 0 21-15,3 0-15 16,0 2-4-16,0 4-8 16,0-1-2-16,0 5-1 15,-4 4-2-15,-2-1 3 0,-6 3-2 16,1 0 2-16,2 2-7 15,0 6 1-15,5-3-4 16,4-2 2-16,0 2 3 16,0 0 1-16,-3 0 7 15,0-2 6-15,-6-3 16 16,-3-3 7-16,-3 0-7 16,-6-5-4-16,0-3-19 15,-2-5-5-15,-1 0-39 16,3-5-16-16,3-3-89 15,6-5-41-15,3-11 93 16</inkml:trace>
  <inkml:trace contextRef="#ctx0" brushRef="#br0" timeOffset="421587.1863">18977 10224 300 0,'-3'-8'112'0,"6"8"-60"0,3 0-47 0,0 0 24 15,0 0-18-15,6 0-6 16,3 0-6-16,3 2-2 16,0 6 2-16,0 5-2 0,-3 3 1 15,-4 5-3-15,-2 11 1 16,-3 13 2-16,-3 11 3 16,0-1-2-16,0 9 0 15,0-9 1-15,0-4 0 16,-3-9 8-16,-3-5 7 0,-6-5 6 15,-9-8 4-15,-5-6-26 16,-4-5-11-16,-9-2-143 16</inkml:trace>
  <inkml:trace contextRef="#ctx0" brushRef="#br0" timeOffset="422715.1166">13515 17039 140 0,'-17'-2'55'0,"2"-1"-30"0,3-5-18 0,3 8 15 15,3-3 7-15,3 1 4 16,0-1 0-16,9-2 0 15,3 5-18-15,6-3-2 0,12-2-2 16,11-1-2-16,19 6 2 16,8-2-6-16,7-3-1 15,8-1-2-15,3-2-2 16,1 3 1-16,-7 0-1 16,-2 5 0-16,-13 5 2 15,-11-5-3-15,-10 0 0 16,-5 5 3-16,-6-2 1 0,-6 0-4 15,-7-1 1-15,-5 4 0 0,-3 1 2 16,-3 7-1-16,-6 4-1 16,0 9-4-1,0 20 0-15,0 4 2 0,3 9 1 16,3 4 1-16,3 2 0 16,6 11 2-16,3-6 1 15,0-10 1-15,-3 3 0 16,0-11-5-16,-4-14 1 15,1 1 4-15,-6-14 2 16,0 1 0-16,-6-9-1 16,-6 1-1-16,-6-6 0 15,-5-5-2-15,-4 3-2 16,-12-9 1-16,-9 4 1 16,-8-6 1-16,-7 0 3 15,-2 0-1-15,-1 0 2 0,3-6-2 16,1 6 0-16,5 0-10 15,10 0-2-15,5 6-69 16,12-1-31-16,6 3-12 16</inkml:trace>
  <inkml:trace contextRef="#ctx0" brushRef="#br0" timeOffset="423434.3451">14477 16978 268 0,'-9'-5'101'0,"12"5"-54"0,6-5-44 16,0 5 23-16,9-8-17 15,11 8-5-15,13-8-2 16,9-3 0-16,8 3-1 15,10-2 2-15,-1 2 0 0,1 5-4 16,-10 6-1-16,-5 5 1 16,-7 5 0-16,-5 3-2 15,-9 5 2-15,-3 16-1 0,-10 16-2 16,-2 8 3-16,-9 8 2 16,-3-1 0-16,-3 9 2 15,-3 8-2-15,-3-8 2 16,0-9 2-16,0-4 2 15,0-6-1-15,-3-10-1 16,0-9-1-16,-3-7 0 16,-9-5 6-16,-8-4 6 15,-13-7-4-15,-9-3 1 16,-8-7 1-16,-4 2 1 16,1-8-8-16,-1 0-4 15,13-3-20 1,11-2-9-16,9 5-52 15,33-19-100-15</inkml:trace>
  <inkml:trace contextRef="#ctx0" brushRef="#br0" timeOffset="423934.5711">15156 16968 280 0,'-3'-13'104'0,"9"18"-56"0,11-10-49 0,-5 2 18 16,12-8-15-16,6 6-2 15,12-6 1-15,8 1 1 16,4 7 0-16,2-2-4 0,1 0-1 15,2 5 2-15,-8 0 2 16,-3 8-5-16,-7 7-1 16,-5 7 2-16,-6 9 3 15,-3 9 1-15,-7 13-1 16,-2 8 3-16,-3 2 0 0,-3-5 7 16,-3 9 4-1,3-4-3-15,0 3-1 0,0 0-6 16,0-7-3-16,-1-1 2 15,1-8 0-15,-6-8-1 16,-3-2 1-16,-9-8 4 16,-17 8 6-16,-19-9 15 15,-18-4 7-15,-14-1-1 16,-18-7 2-16,-1 2-18 16,7-8-6-16,6-8-14 15,8 6-4 1,16-3-85-1,26 5-39-15,18 8-31 0</inkml:trace>
  <inkml:trace contextRef="#ctx0" brushRef="#br0" timeOffset="425108.9692">15623 18156 208 0,'0'-8'79'0,"0"13"-42"0,3-2-34 16,0 2 15-16,0 3 11 15,0 10 6-15,0 1-7 16,0 7-4-16,0-4-14 15,0 9-4-15,0-4-2 0,3-1 0 16,-3 1 0-16,0-3-33 0,0-3-15 16,-3-8-181-1,3 0 118 1</inkml:trace>
  <inkml:trace contextRef="#ctx0" brushRef="#br0" timeOffset="425249.4404">15495 18344 320 0,'-3'-6'121'0,"9"4"-66"0,6-4-49 0,3 1 25 15,5 5-19-15,10-8-5 16,6 3-35-16,9 2-16 16,-1-2-99-16,1-8-45 0</inkml:trace>
  <inkml:trace contextRef="#ctx0" brushRef="#br0" timeOffset="426312.9414">15810 18227 112 0,'-3'0'44'0,"6"0"-24"0,-3 0-13 0,0 0 15 0,0 0 0 16,0 0 2-16,0 0 0 16,0 0 0-16,3-2-13 15,0-4 4-15,3 6 5 0,0-5-5 16,3-3 2-16,0 8-1 15,0-5-1-15,3 5-10 16,0 0-2-16,0 0-5 16,0 5 0-16,-3 0 2 15,0-2 0-15,-4 8 0 16,-5 4 2 0,-3 4 1-16,-2-1 3 15,-1-4 1-15,-3 4-1 16,0-2 1-16,-3-3-4 0,3 1 0 15,0-1 1-15,3-3 2 16,0-2-1-16,3-2 2 16,0 1 0-16,6-7 1 15,3 6 2-15,3-6 4 16,3 0-6-16,3-6 0 16,0 6-2-16,-3-2-1 15,-1-3-1-15,-2 5 0 16,0 0-11-16,-3 0-3 15,0 0-44-15,-3 0-19 16</inkml:trace>
  <inkml:trace contextRef="#ctx0" brushRef="#br0" timeOffset="426671.5673">16084 18240 244 0,'-6'-2'93'0,"6"-9"-50"0,3 3-22 15,0 8 28-15,3-5-17 16,0 2-4-16,3-2-14 16,0 5-6-16,3 0-5 15,-3 5-5-15,0 3-1 0,-3 11 2 16,-3 2 0-16,-6 5-4 15,-3 1-1-15,-3-1 0 16,0 1 2-16,0-3 2 16,3-3 1-16,0-8 1 15,3 0 0-15,6 0 13 0,6-7 6 16,3-1-5-16,9-10-3 16,0 5-11-16,2-6-2 15,4 6-137 1,0-2-75-16,9 10 92 15</inkml:trace>
  <inkml:trace contextRef="#ctx0" brushRef="#br0" timeOffset="434304.8023">15897 16883 208 0,'-30'-13'79'0,"24"10"-42"0,0-2-21 15,6 0 22-15,0 5-14 16,6-3-3-16,6-2-8 16,9-1-1-16,11 1-7 15,13 2-3-15,9-2-1 0,2 5 1 16,7 0 1-16,-1 0-1 16,1 8-2-16,-4-3-2 15,-8 9 1-15,-6-4 1 0,-4 3 2 16,-5 6-3-16,-3-3 0 15,-4 8-1-15,-5 5 0 16,-3 10 2-16,-9 20 2 31,-3 12-1-31,-6 6-1 0,3 0 1 16,0 10 1-16,0-2 3 0,0-14 2 16,3-5 1-16,0-8 0 15,-3-5-2-15,-1-13 1 16,1-3-2-16,-3-5 2 15,-3-11 0-15,-9 0 3 16,-8-8-3-16,-10-7-2 0,-21 1 6 16,-11-7 5-1,-7 3 3-15,-8-3 1 0,2-3-7 16,-2 3-3-16,11-2-8 16,13 2-3-16,8 0-22 15,12 0-8-15,10 0-39 16,11 2-18-16,15 1-50 15</inkml:trace>
  <inkml:trace contextRef="#ctx0" brushRef="#br0" timeOffset="434601.343">16171 16949 264 0,'-3'-2'99'0,"0"4"-54"0,-3 9-44 0,0-6 21 15,-6 3-1-15,-6 5 4 16,-6 6-13-16,-3 2-7 15,1 0-3-15,2-2 0 0,3 4 1 16,3-1-50-16,6 9-22 16,6-9-57-16</inkml:trace>
  <inkml:trace contextRef="#ctx0" brushRef="#br0" timeOffset="434805.6934">16412 16997 244 0,'-9'2'90'0,"-3"20"-48"0,-18 9-18 16,12-12 27-16,-6 15-22 15,-5 6-8-15,-4 2-16 16,0-7-3-16,3 4-2 16,4-7 0-16,2 3 2 0,3-4-36 15,6-7-17-15,3-3-40 16,6-2-58-16,6-6 43 15</inkml:trace>
  <inkml:trace contextRef="#ctx0" brushRef="#br0" timeOffset="434977.5659">16575 17164 204 0,'3'18'77'0,"0"6"-42"0,-21 10-21 0,4-15 20 16,-16 13-17-16,-9-3-7 15,-6 10 0-15,4 1 1 16,-1-3-6-16,3 8-1 0,7 0 0 16,5-11-51-16,9-2-20 15</inkml:trace>
  <inkml:trace contextRef="#ctx0" brushRef="#br0" timeOffset="435112.7858">16486 17690 220 0,'-30'19'82'0,"9"-4"-44"0,1 4-132 16,14-11-26-16,-3 5 50 15,3-8 31 1</inkml:trace>
  <inkml:trace contextRef="#ctx0" brushRef="#br0" timeOffset="435431.5434">16668 18103 296 0,'-15'-19'112'0,"15"38"-60"0,0-1-47 15,-3-10 24-15,0 3-14 16,0 2-3-16,3 3-7 16,3 2-2-16,0 9-1 15,0-3-21-15,0-3-10 0,6 5-78 16,-6-2-67-1,9-8 57-15</inkml:trace>
  <inkml:trace contextRef="#ctx0" brushRef="#br0" timeOffset="435618.1696">16569 18285 260 0,'-6'-26'96'0,"6"26"-52"0,6-13-45 0,0 7 20 15,3 4-15-15,6-9-5 16,3 3-35-16,0 3-13 16,0-3-18-16,0-5-4 15,2 2 10 1,-2 3 5-16,-3 3 47 16,-3-3 23-16</inkml:trace>
  <inkml:trace contextRef="#ctx0" brushRef="#br0" timeOffset="435852.6">16757 18142 228 0,'9'-13'99'16,"0"0"-33"-16,0 0-24 15,3 0-28-15,0 7-9 0,-1 6-1 16,1 6-3-16,0 7-1 0,0 0 3 16,-3 0 0-16,-3 6-1 15,-3-6-2-15,-3 6 3 16,0-6 0-16,-3 5-1 16,3-2-2-16,0 3 1 15,0-6-1-15,3 0 0 16,3-5 0-16,3 3 0 15,3-6 0-15,0-2-38 16,3 2-14-16,-1 0-51 16,1-5-38-1</inkml:trace>
  <inkml:trace contextRef="#ctx0" brushRef="#br0" timeOffset="436150.2598">17052 18135 280 0,'-3'-6'104'0,"3"6"-56"0,0 0-49 0,0 0 20 16,0 0-15-16,0 6-2 15,3-1-2-15,0 3 0 16,0-3 0-16,3 3-22 0,2 0-8 16,-5-3-14-16,6 1-3 15,0-4-14 1,-3-2-15-16,0 0 32 15,0 0 25-15,-3-2 16 16,0-4 41-16,-3 6 19 16,0 0-13-16,0 8-5 15,0 3-3-15,0 2 1 16,0 6-20 0,0 2-5-16,0-3-4 0,0 3-40 15,9-2-15-15,6 2-54 0</inkml:trace>
  <inkml:trace contextRef="#ctx0" brushRef="#br0" timeOffset="437057.2249">21076 13999 268 0,'-3'-18'101'0,"12"7"-54"0,15-2-57 0,-9 7 16 15,14-1-11-15,13 1 1 0,0 6 6 16,-1 8 4-16,-5 8-3 16,-9 18 3-16,-9 4 3 0,-12 4-1 15,-12 0 1-15,-6 3-5 16,-6-5-3-16,-6 0 6 15,-3-3 5-15,4-3 0 16,2-8 3-16,6-4 3 16,3-4 1-16,6-5-4 15,9-5-1-15,9-2-4 16,9-6 1-16,8 0-11 16,7 0-2-16,9-3-21 15,-1 0-10-15,1 1-30 16,-3-4-10-16,-1 1-54 15</inkml:trace>
  <inkml:trace contextRef="#ctx0" brushRef="#br0" timeOffset="437323.4685">21695 14012 312 0,'-6'-2'118'0,"3"7"-64"0,-6 21-63 0,6-10 18 16,-6 3-5-16,-3 2 5 16,3 3-5-16,1 0 0 15,2-3-2-15,3 0 3 0,3 0 1 16,0-5-5-16,9 0 0 0,5-3-1 16,4-2 2-16,6-3-1 15,3 0-1-15,0-3-19 16,-1-8-8-16,-2-2-24 15,0-3-10-15,-3-5-55 16</inkml:trace>
  <inkml:trace contextRef="#ctx0" brushRef="#br0" timeOffset="437511.0211">21909 14047 264 0,'-3'-13'101'0,"-6"26"-54"0,3 0-55 15,4 13 53-15,-1 9-8 16,-3 7-9-16,0 0-4 15,0 6-15-15,0 0-5 0,0 2-1 16,3 3-2-16,3-11-1 16,6-2-19-16,0-8-8 15,12-8-37-15,2-3-16 16,7-11-42 0</inkml:trace>
  <inkml:trace contextRef="#ctx0" brushRef="#br0" timeOffset="437732.6876">22409 14176 272 0,'-6'-10'104'0,"6"18"-56"0,-11 5-41 31,8 0 23-31,-6 8-1 16,-3 3 5-16,0 8-13 0,0 5-4 0,0 8-10 15,3 3-5-15,3-6 1 0,3-5-7 16,0-5 1-16,3-3-39 16,3-5-14-16</inkml:trace>
  <inkml:trace contextRef="#ctx0" brushRef="#br0" timeOffset="438135.0492">22418 14182 276 0,'-20'-35'104'0,"5"22"-56"0,-3-3-27 0,12 0 28 16,0 3-4-16,3 0 0 15,3 0-22-15,0 2-9 0,12 3-9 16,0 3-6-16,14 2 0 0,-2 6-1 15,12 10 0 1,-6 6 2-16,-6 2 2 0,-4 0-1 16,-11 3-1-16,-15 7 1 15,-5-1-1-15,-4-4 2 16,-3-2 3-16,0-3-4 16,12 0-1-16,0 0-5 15,9 3 1-15,6 3 0 16,12-1-1-16,3 6 6 15,-4 5 1-15,-2 0 13 16,-6-8 5-16,-12 0 3 16,-15-2 3-16,-14-4-12 0,-10-7-5 15,-9-5-33-15,-2-3-13 16,-16 0-156 15</inkml:trace>
  <inkml:trace contextRef="#ctx0" brushRef="#br0" timeOffset="446685.1443">21091 8800 120 0,'0'-11'46'0,"0"4"-24"0,3 4-15 0,-3 8 15 16,0 0 9-16,-3 3 5 16,-3 6 1-16,-6 4 2 15,-9-2-21-15,0 8 1 0,-3-3 1 16,1 0-9-16,-1-2-1 15,3-3-6-15,3-1-3 16,6-1-5-16,6-1 0 16,6 3 2-16,6 2 1 15,6 3-2-15,12 6 2 0,6 5-1 16,-1-3-2 0,1 0 5-16,0-5 1 15,-6-3-14-15,0-3-4 16,-4-2-34-16,-5-3-13 0,3-2-31 15</inkml:trace>
  <inkml:trace contextRef="#ctx0" brushRef="#br0" timeOffset="447034.8266">21058 9062 208 0,'-21'-13'79'0,"6"10"-42"0,6 0-26 15,9 3 21-15,0-2-19 16,12-3-7-16,6-1-7 0,9 1 0 16,9 2 1-16,8 1-3 15,10 2 2-15,2 8-1 0,10 10 0 16,-4 11 2-16,1 16 0 16,-6 3 0-16,-10 10 0 15,-11 0 0-15,-12 6 0 16,-12 12 4-16,-15 1 2 15,-18 3 15-15,-18-9 6 16,-12-2 6-16,-5-3 3 16,-7-3-7-16,1-2-3 15,2-10-14-15,1-12-5 0,5-4-5 16,7-12-2-16,11-4-32 16,6-6-14-16,9-5-65 15,6-3-68 1,9-5 57-16</inkml:trace>
  <inkml:trace contextRef="#ctx0" brushRef="#br0" timeOffset="447237.9868">21118 9898 224 0,'-24'0'85'0,"3"13"-46"0,-15 14-41 15,15-11 17-15,-5 7 2 16,-7 9 4-16,6 3-10 15,3-6-4-15,6-3-5 16,12 1-2-16,9-6 3 0,12-5 2 0,18 0 2 16,12-9-6-16,14-1 0 15,13-9-118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1T03:00:42.6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22130 5321 160 0,'-3'-8'63'0,"15"3"-34"0,-6 5-16 15,-6 0 19-15,0 0-7 16,0 0 4 0,2 7-9-1,1 23-7-15,-3 4-3 0,0 3-2 16,0 8 2-16,0 3-5 16,0-3-1-16,0-6-4 15,0-12-1-15,0-6 3 16,0 8 1-16,0-5-1 0,0 2-2 15,0-5-2 1,0-2-1-16,0-3-14 0,3-3-4 16,-3 0-16-16,3-7-4 15,0-4-11 1,0-7-47-16,0 0 12 16</inkml:trace>
  <inkml:trace contextRef="#ctx0" brushRef="#br0" timeOffset="436.6307">22418 5321 120 0,'6'-11'46'0,"0"14"-24"0,-6-6-8 15,0 3 17-15,0 0 0 16,0 5 4-16,3 3-4 15,-3 3 1-15,-3 2-18 16,-6 3 5-16,-6 3 2 0,-2 2-5 16,-4 5-1-16,0-2-7 15,-3-3 0-15,6 0-5 16,0-2 0-16,3-3-1 16,7-3-2-16,-1-2-2 15,9 2-3-15,9 5 2 16,-1 1 2-16,13-3 1 15,3 2 0-15,3 1 2 16,3-1-3-16,-4 1-2 16,-2-1 2-16,0 1 0 15,-3-1 1-15,0 1 2 16,-3-3-3-16,-3 0 0 16,2-3-15-16,-8-3-4 15,3 1-17-15,0-3-6 16,-3-3-17-16,-3 1-5 15,0-4-11 1</inkml:trace>
  <inkml:trace contextRef="#ctx0" brushRef="#br0" timeOffset="815.4747">21975 6001 192 0,'-12'2'74'0,"15"-2"-40"0,0 3-33 0,-3-3 16 16,9 0 2-16,6 0 3 16,3 0 2-16,14 0 0 15,10-3-13-15,9 1 2 0,11-1 3 16,7-2-4-16,2 0-2 16,-3 2-5-16,-2-2-2 15,-4-1 1-15,-5 1 0 16,-6 2-7-16,-7 1-2 15,-8-1-31-15,-3 0-14 16,-9 3-71-16</inkml:trace>
  <inkml:trace contextRef="#ctx0" brushRef="#br1" timeOffset="44743.1312">22037 9070 124 0,'0'-3'49'0,"0"3"-26"0,0 0-1 0,0 0 20 15,0 0-5-15,0 0-2 16,3 3-8-16,-3 0-3 16,0 2-13-16,0-2 2 0,0 4 1 0,0 4-5 15,0 2-3-15,0-2 1 16,0 7 0-16,0-2-3 15,0 0-3-15,0-3 0 16,-3 1 1-16,0-1-25 16,3-3-12-16,0 1-33 15,0-3-14-15,0 0-8 16</inkml:trace>
  <inkml:trace contextRef="#ctx0" brushRef="#br1" timeOffset="44935.0928">22028 8975 148 0,'-3'-8'55'0,"3"8"-30"0,3-3-23 0,-3 3 12 15,0 0-12-15,0 0 0 16,3 0-22-16,-3 0-9 15,3 3-34-15,0-1-12 16</inkml:trace>
  <inkml:trace contextRef="#ctx0" brushRef="#br1" timeOffset="45293.451">22299 8885 152 0,'-6'-11'57'0,"6"6"-30"0,-3-3-14 15,3 3 19-15,-3-1-5 16,0 1 1-16,-3 0-9 16,0-1-1-16,1 4-11 15,-4 2-2-15,0 2 1 0,0 4-3 16,3 2-2-16,0-3 0 15,0 13-1-15,3-2-3 16,0 11 0-16,0-3 2 0,0 7 0 16,0-4 1-16,3 10 0 15,0-5 0-15,0 2 0 16,0-5-14-16,-3-2-3 16,0-4-20-16,0-1-6 15,3-7-40 1,-3-1-21-1,0-4 51-15</inkml:trace>
  <inkml:trace contextRef="#ctx0" brushRef="#br1" timeOffset="45449.8975">22100 9102 200 0,'-15'-3'77'0,"15"3"-42"0,0 0-23 0,0 0 19 15,6 0-16-15,0 0-3 16,3-3-4-16,0-2 0 15,3 2-4-15,-3 1-5 0,8-3 0 0,-2 2-21 16,6 0-8-16,-3 1-73 16</inkml:trace>
  <inkml:trace contextRef="#ctx0" brushRef="#br1" timeOffset="45872.6988">22570 9012 228 0,'-3'-3'85'0,"3"6"-46"0,-18-3-32 0,15 2 18 16,0 1-9-16,-3 2 1 15,0 3-10-15,1 0-2 16,-1 0-3-16,3 0-4 0,0 0 1 16,3 3 1-16,3-1 2 15,0 3-6-15,3 3 1 16,5 5 1-16,-2 1 1 16,0-1 1-16,0-3 2 15,-6-2 10-15,-3 3 4 16,-6-3-3-16,0-3-3 15,0-3-3-15,0-2 0 16,3 0-13-16,-3-2-5 0,-2-4-22 16,2-2-6-16,0-5-15 15,3 0-7-15,3-3-30 16,3 0-15 0,3-3 54-16</inkml:trace>
  <inkml:trace contextRef="#ctx0" brushRef="#br1" timeOffset="46329.7102">22633 9081 156 0,'0'-3'57'0,"0"6"-30"0,3-1-16 16,-3-2 15-16,3 5-3 0,-3 6-2 16,3 0-5-16,0 4-2 15,0 9-8-15,0-5-2 0,-1-1 2 16,1 1-3-16,0-3-2 15,3-3 0-15,0 0-1 16,0-5 0-16,0 0 2 16,3-3-1-16,0-2-1 15,-3-6-2-15,3 1-1 16,-3-6-1-16,0 2 0 16,3 1 3-16,-3 0 0 15,-3 0 1-15,0 2 0 16,-3 3 0-16,9 0 2 15,-6 5 3-15,3 1-2 16,0-4 0-16,0 1-1 16,5-1-2-1,-2 1 7-15,6-3 3 0,-6 0 1 16,-3-5 6 0,6-3-8-16,-6-3-4 15,-3-2-4-15,3-3 0 16,-3 0-1-1,-3 0-22-15,0 1-10 16,0 1-15-16,0 1-6 0,0 0-37 16</inkml:trace>
  <inkml:trace contextRef="#ctx0" brushRef="#br1" timeOffset="46485.9746">22918 9065 168 0,'3'10'66'0,"-3"1"-36"0,3 7-22 0,-3-4 16 16,0 4-12-16,3 3-2 16,-3 0-8-16,0 1-2 0,3-4 0 15,-3-2-31-15,6-3-14 0,-3 0-35 16</inkml:trace>
  <inkml:trace contextRef="#ctx0" brushRef="#br1" timeOffset="46827.4739">22901 8916 236 0,'-3'-15'90'0,"6"12"-48"0,-3-2-49 15,0 2 14-15,6 0-27 0,-1-2-7 16,1-3-19-1,3 0-9-15,0 0-19 0,0 0-8 16,-3 0 44-16,3-2 20 16,-3 2 163 15,6 13-61-31,0 6-19 16,-3 10-33-16,-6 5-16 15,6 6-9-15,-3 3-5 16,-3-1-1-1,0-2 1-15,0 7 3 0,0 1-20 16,0-8-9-16,-3-6-72 16</inkml:trace>
  <inkml:trace contextRef="#ctx0" brushRef="#br1" timeOffset="47046.4995">22924 9022 244 0,'-6'-8'93'0,"12"6"-50"0,-3-4-33 15,0 4 25-15,3-1-19 16,3 0-6-16,6 1-9 16,6-1-1-16,-3 1 0 15,0-1-31-15,-3 3-14 0,5 0-46 16,-2 3-43-1,0 2 46-15</inkml:trace>
  <inkml:trace contextRef="#ctx0" brushRef="#br1" timeOffset="47291.0899">23189 9009 168 0,'-9'3'66'0,"3"-1"-36"0,-6 6-18 0,10-2 19 16,-4 4-12-16,-3 3-1 15,-3 1-10-15,9 2-3 16,-3 7-3-16,3 4-4 0,3-3 1 16,6-3 1-16,0-3 0 15,9-2-3-15,-3-5 2 16,2-6-1-16,1-2 0 0,0-1-7 16,0-4-4-1,0-12-22-15,3-4-8 16,-3-1-37-16</inkml:trace>
  <inkml:trace contextRef="#ctx0" brushRef="#br1" timeOffset="47668.2835">23273 8797 192 0,'0'-2'71'0,"0"4"-38"0,0 1-39 16,3 10 34-1,3 6-12-15,-3 7 6 16,5 6 1-16,-2 5-12 16,-3 3-2-16,-3-3 1 0,0 5-2 15,-3-2 1 1,0-3-5-16,6-11-1 0,-6-2-1 16,6-8-2-16,0 0 3 15,0-6 2-15,-3-4-2 16,0-6-2-16,0-8-3 0,6-8-1 15,0 0-3 1,0-2 1-16,3-1 1 0,0 3-1 16,0 3 4-16,3 2 0 15,0 6 3-15,0 5 1 16,-3 5 3-16,0 3 1 16,-6 5-3-16,5 6-1 15,-5 2-1-15,0-2-2 16,0-3-26-16,0-1-12 15,-3-1-41 1</inkml:trace>
  <inkml:trace contextRef="#ctx0" brushRef="#br1" timeOffset="48250.0695">23538 9065 192 0,'-3'5'71'0,"3"-2"-38"0,0-3-32 0,0 0 14 15,0 0-10-15,0 0-1 16,0 0-2-16,3 2 1 16,2 1-2-16,1 0 2 0,3-3 0 15,0 0 1-15,3 0 0 16,-3-3 0-16,3 0 2 0,-3 1-1 15,0-4 0-15,0 1-1 16,-6 0 0-16,6-3 0 16,-9 2 0-16,0-1-5 15,0 1 1-15,0 1 2 16,-9 0 3-16,3-1-4 16,-3 4-3-16,0-1 1 15,0 3 0-15,-3 5 1 16,3 3 2-16,0 3 1 15,0 2 3-15,3 3-3 16,3 5-2-16,3 0 0 0,3 6 1 16,3-6-8-16,9-3-1 15,0-2-29 1,3-2-14-16,6-6-45 16</inkml:trace>
  <inkml:trace contextRef="#ctx0" brushRef="#br1" timeOffset="48685.6736">23782 9057 220 0,'-12'8'82'0,"-18"0"-44"0,12 7-40 15,12-4 14-15,0 5-6 0,3 8-1 16,-3 0-6-16,6-3 1 15,9-5 0-15,-3-1-3 0,9-4 2 16,0-3 1-16,0-5 0 16,0-6-3-16,0-2 2 0,-4-9 1 15,4-7 0-15,-6-3-3 16,-3-2 2 0,3-3 1-16,-9-3 0 0,0 3 0 15,0-8 0-15,0 3 4 16,-3 2 5-16,-3 5 4 15,6 4 2-15,-3 7 0 16,0 0 1-16,3 8-11 16,0 5-2-16,0 9-1 15,0 9 1-15,0 9-4 16,3 3 1-16,0 2 0 16,6 3 2-16,-3-3-3 15,0 2 0-15,0 4-23 0,3-3-10 16,0-9-48-1,6-4-51-15,-3-6 41 16</inkml:trace>
  <inkml:trace contextRef="#ctx0" brushRef="#br1" timeOffset="49017.03">24145 9067 200 0,'-9'16'74'0,"9"0"-40"0,-3 0-20 0,3-3 20 16,3 8-11-16,-3 0 0 0,9-2-12 16,0 0-2-16,3-6-5 15,-1-3 4-15,7-2 4 0,0-8 0 16,-3-2 1-16,0-1-5 15,-3-2 0-15,-3-14-5 16,-6 3 0-16,-3-2-1 0,0-1 1 16,-9 1-4-16,3-1 0 15,-9 1-10-15,6-1-3 16,-6 6-15-16,3 2-7 16,3 3-35-16,0 3-17 15</inkml:trace>
  <inkml:trace contextRef="#ctx0" brushRef="#br1" timeOffset="49344.7921">24305 9062 232 0,'9'21'88'0,"-9"-8"-48"0,3 1-34 16,-3-1 22-1,6 3-13-15,-3 0-1 0,0-3-6 16,-3-3-3-16,0 1-2 15,0-3-5-15,0-3 1 0,0 1 5 16,0-6 2-16,0 0-2 16,0-11 2-1,0-5-2-15,0 0 1 16,0-2-1-16,0 2-2 16,6 3 1-16,-3-1-4 15,3 1-2-15,3 5-1 16,-3 3 3-16,9 0-9 15,-3 2-1-15,0 0-25 16,0 3-11-16,6 0-36 31,-7 0-43-31,10 0 38 0</inkml:trace>
  <inkml:trace contextRef="#ctx0" brushRef="#br1" timeOffset="49782.3975">24550 9062 204 0,'-9'0'77'0,"6"3"-42"0,-6-1-26 0,6 4 22 16,-3-1-17-16,-3 3-2 16,3 5-8-16,0 3-3 15,-3 10 0-15,6-2-1 0,-3 0 0 16,6 0 0-16,6-3 0 16,-3-5 0-16,9-3 0 0,-3-2 0 15,0-3 2-15,0-3 1 16,3-8 3-16,-3 1 1 15,-1-6 1-15,-5-3-2 16,6-15-1-16,-9-3-3 16,0-3 1-16,0-3-2 15,-3 1 2-15,-3-11-2 16,3 5-1-16,1 3 3 16,-1 8 0-16,0 5 5 15,0 3 5-15,3 5-1 16,0 3 1-16,0 8-7 15,0 5-4-15,3 5 3 16,0 14 4-16,2 2-7 16,-2 5-3-16,6 3 0 0,-3 0 0 15,0-2-10-15,0 2-3 16,6 5-26-16,-3-7-12 16,0-6-25-1,3-8-56-15,0-2 30 16</inkml:trace>
  <inkml:trace contextRef="#ctx0" brushRef="#br1" timeOffset="50098.5035">24734 9110 208 0,'0'0'77'0,"0"2"-42"0,9-2-23 16,-3 0 21-16,0 0-10 0,0 0-4 0,-3 0-4 31,6-2 0-31,-3-1-8 0,0-2 0 0,0-1 3 0,-3-2-8 31,3 1-1-31,-3-1 1 16,-3 0 1-16,-3 0-1 0,-3 2 1 0,3 1 2 15,-3 2 2-15,-6 3-3 16,3 6-3-16,-3 2-3 31,0 5 1-31,0 5-1 0,3 4 0 0,3-1 0 0,3 0 0 16,3 0-3-16,3-5 1 31,3-3-29-31,-3 0-11 16,9-5-23-16,-3-2-9 15,3-4-12 1</inkml:trace>
  <inkml:trace contextRef="#ctx0" brushRef="#br1" timeOffset="50410.1372">24886 9099 160 0,'-3'0'63'0,"-9"3"-34"0,15 2-21 0,3 8 18 16,-3-2-2-16,0 7 1 0,-3 1-6 15,0-3 1-15,6-3-11 16,-6 0-1-16,3-2-1 0,-3-3 1 16,0 0 0-16,0-3 2 15,0-5 1-15,0 5 1 16,0-7 2-16,0-1 2 15,0-8-1-15,0-2-1 16,0-8 1-16,0 0-2 16,0 0 2-16,0-1-8 15,0 1-2-15,6 0-1 16,0 5 0-16,3 0-5 16,0 3-1-16,0 3-17 0,-1 4-5 0,1 4-37 15,-3 2-15-15,9 2-51 16</inkml:trace>
  <inkml:trace contextRef="#ctx0" brushRef="#br1" timeOffset="50582.1714">25082 9316 256 0,'-15'11'96'0,"15"-3"-52"0,-2 13-40 0,-4-8 19 0,3-3-33 16,-6 1-9 0,-3 0-96-16,0 2-39 0</inkml:trace>
  <inkml:trace contextRef="#ctx0" brushRef="#br1" timeOffset="51989.7985">21865 9663 148 0,'0'0'55'0,"0"0"-30"0,0 8-12 0,0-6 19 16,0-2-7-16,0 0 0 16,0 3-14-16,-3 2-7 15,3 0-2-15,0 6 0 0,0 0 1 16,0-1-4-16,0 1-1 15,0-1 1-15,3 4 0 16,0-1 3-16,0-3 1 16,0-2-1-16,3-2 1 15,0-1-4-15,-1-5-2 16,1 0 2-16,3-3 2 16,0 1-2-16,-3-1 0 0,3 0-1 15,-3 1 0-15,-3 2 0 16,6 0 0-16,-6 0 2 15,3 8 0-15,0-3 0 16,0 3 2 0,0 0-1-16,3 0 2 0,-3-3 7 15,3 0 3-15,0 1 2 16,0-6 4-16,-1 0-9 16,1-6-3-1,0 1-2 1,-3-6 1-16,0-4-3 15,-3-4 0-15,-3 3-3 0,0 8-1 16,0 0-1-16,0 0 0 16,0 0-18-16,-3-5-9 15,0 0-18-15,3 2-9 16,0 6-33 0</inkml:trace>
  <inkml:trace contextRef="#ctx0" brushRef="#br1" timeOffset="52409.0172">22186 9686 136 0,'0'0'52'0,"0"8"-28"0,0-5-11 15,0 2 19-15,0 1-5 16,0-1-1-16,0 3-3 16,0 2-3-16,0-2-10 15,0 0-4-15,0 5-2 0,0-2 0 16,6 2 0-16,-3 1 0 16,6-4 2-16,-3-2 1 15,6-5 1-15,-3-1 0 16,3-7 2-16,-3 0-5 0,0-3-1 15,0-3 0-15,-7 1 0 16,-2-4-2-16,0-1 1 16,-5 1-2-16,-4 1-1 15,0 3 3-15,0-1 0 16,0 3-8-16,3 3-2 16,0-6-51-1,6 1-112 1,3 12 50-16</inkml:trace>
  <inkml:trace contextRef="#ctx0" brushRef="#br1" timeOffset="52815.3521">22344 9686 172 0,'-12'14'66'0,"15"-6"-36"0,9 7-26 0,-9-1 13 0,0-1-8 16,0-3-1-16,6 6 0 15,-3-2 0-15,3-1-4 16,-3 0-3-16,3 0 0 16,-1-2 3-16,4-6 2 0,-3 0-2 15,3-5-1-15,-3 0-1 16,0-7 1-16,0 1-4 16,0-4 0-16,-6-6 1 15,6-3 2-15,-6 1 3 16,-3 4 4-16,0 1 2 15,0 3 1-15,0 4-6 16,0 4-4-16,0 2-1 16,0 5-1-16,3 8-3 15,0 0 2-15,0-2 1 0,0 5 0 16,0-3 0-16,3 3 2 16,0-3-6-16,3 1 1 15,-1-4-23-15,4-2-8 16,-3-3-40-1,3-2-42-15,-3 0 37 16</inkml:trace>
  <inkml:trace contextRef="#ctx0" brushRef="#br1" timeOffset="53036.1375">22624 9504 212 0,'-3'0'79'0,"3"2"-42"0,0 9-32 16,0-3 17-16,3 13-10 16,-3 14 1-16,3-1-8 15,-3 0-3-15,6-7-1 16,-6-3 1-16,3 2 1 0,0-2 3 16,3 0 3-16,0-6-35 15,2-2-17-15,1 0-40 16,0-5-38-1,0-3 43-15</inkml:trace>
  <inkml:trace contextRef="#ctx0" brushRef="#br1" timeOffset="53456.9672">22799 9737 192 0,'-15'2'74'0,"10"1"-40"0,-4 5-31 0,6-3 17 16,-3 3-12-16,0 5-2 15,0 1-4-15,6-4-2 16,0 6 1-16,0-3-1 0,0 3 0 16,9 3 0-16,0-6 0 15,3-5 0-15,2-6 0 16,-2 1 0-16,3-6 0 16,3-12 0-16,-6 4 0 15,-3 0-3-15,0-10 2 0,-3-8 1 16,-3-8 2-16,-3-3 3 15,-3 1 2-15,0 2 3 16,0 2 4-16,-6 9 5 16,0 5 3-16,6 2-7 15,0 9-2-15,0 4-9 16,0 12-5-16,3 15 0 16,3 5 0-16,0 9-2 15,0-1 0-15,0-2 4 16,6 0 1-16,0-1-3 0,0-4 1 15,3-3-29-15,0-6-13 0,-1-2-44 16,1-5-47 0,0-4 46-16</inkml:trace>
  <inkml:trace contextRef="#ctx0" brushRef="#br1" timeOffset="53989.707">23216 9718 140 0,'-6'-2'55'0,"9"2"-30"0,-6-3-5 0,3 6 19 16,-6-3-6-16,6 2 0 15,-6 3-12-15,-3 3-5 16,0 3-9-16,0 0-5 0,3 4 1 15,1 4 2-15,-1-3 2 0,6-3-3 16,0-2-3 0,6-3 2-16,-1 0 0 15,1-3 3-15,0-3 1 0,0-2-3 16,0-5-3-16,0 0 0 16,0-3 1-16,-3 0-1 15,6 0-1-15,-6 3 1 16,0-1 1-16,0 4-3 15,0-1 0-15,-3 1-1 16,6 15-2 0,-3 3 5-16,3 2 6 15,-3 6 3-15,3 2 3 16,-6 1 5-16,0-3-4 16,-3 7 0-16,-3-4-6 15,-3-1 0-15,0-7-5 0,-3-6 0 31,-3-2-1-31,0-6 1 16,0-8-15-16,1-7-5 16,2-3-18-16,0-3-7 15,3-3-22-15,3-2-10 16,3 2-26 0</inkml:trace>
  <inkml:trace contextRef="#ctx0" brushRef="#br1" timeOffset="54410.9265">23290 9776 192 0,'21'-2'71'0,"-12"7"-38"0,-3-2-17 16,3-1 22-16,0 1-14 16,0-3-1-16,0 3-7 15,3-1 0-15,0-2-9 16,-3 0-2-16,3-2-1 0,-4 2 0 15,1-6 0-15,-6 4-2 16,6-4 1-16,-9 1-2 16,0-3 2-16,0 3-4 15,-3-3 0-15,-3 0-1 16,-3 0 0-16,-2 5 2 0,2 3 0 16,-3 3-7-16,0 2 0 15,3 6 3-15,0-1 2 16,9 4-1-16,-3 2 0 15,3-1 4-15,3 1 3 16,9 0-1-16,-3-3 0 16,0-2 1-16,6 0 2 15,2-3-3-15,-2-3-2 16,3 0-5-16,0-5-2 16,-3-3-24-16,0-2-10 15,3-5-28-15,-6-9-12 16,2 1-4-16</inkml:trace>
  <inkml:trace contextRef="#ctx0" brushRef="#br1" timeOffset="54473.4519">23600 9509 228 0,'-3'-13'85'0,"3"10"-46"0,0 3-24 16,0 0 24-16</inkml:trace>
  <inkml:trace contextRef="#ctx0" brushRef="#br1" timeOffset="54645.6322">23597 9504 437 0,'0'24'17'0,"0"7"-10"15,0 6-2-15,3 0 0 0,0-2-4 16,0-1-1-16,0 1 0 16,-3-6 2-16,6-3-1 15,-3-2 2-15,-3-5-24 0,0-4-11 16,0-1-12 0,0-6-6-16,-3-3-41 15,-3 0-31-15,6-5 52 16</inkml:trace>
  <inkml:trace contextRef="#ctx0" brushRef="#br1" timeOffset="54817.4993">23535 9734 268 0,'3'-5'101'0,"2"10"-54"0,7-5-39 0,-3 3 24 15,6-3-11-15,3 0-2 16,3-3-11-16,6 0-5 0,-1-2-2 15,-2 2-26-15,0 1-10 0,-3-1-86 16,-3-2-49 0,-6 0 77-16</inkml:trace>
  <inkml:trace contextRef="#ctx0" brushRef="#br1" timeOffset="55399.1813">22776 9705 156 0,'-9'5'57'0,"6"-5"-30"0,-6 6-25 0,3-1 12 16,6 3-9-16,-3 0-3 16,3-3-56-16,0 0-24 15,0 1 21-15,3-1 12 16</inkml:trace>
  <inkml:trace contextRef="#ctx0" brushRef="#br1" timeOffset="56616.3415">24050 9681 132 0,'-15'0'49'0,"15"-3"-26"0,0 1-3 0,0 2 19 0,0 0-8 16,0-3 3 0,6-13-12-16,3 0-13 15,2 3-3-15,1 0 0 0,0 2-3 16,6 1 0-16,-6 2-3 16,3 3-1-16,0 5 1 15,-3 8 2-15,3 7-3 16,-10 4 0-16,-5 5 3 15,-2 0 1-15,-7-1-4 0,-3-1 1 16,-6 7 2-16,6-3 1 16,-6-2-1-1,6-6-2-15,0-2 5 0,0-2 1 16,3-4 2-16,0-2 0 16,4 0 2-16,2-3 1 15,3-2-5-15,3 0-2 16,5-1-7-16,1-2 0 15,9 3 1-15,-3-1 3 16,3-2 0-16,3 0-1 16,-3 0-6-16,-6 3-4 15,5-3-25-15,-5 0-10 16,0 0-61 0</inkml:trace>
  <inkml:trace contextRef="#ctx0" brushRef="#br1" timeOffset="57055.1092">24395 9618 156 0,'0'-6'57'0,"3"6"-30"0,9 3-10 0,-12-3 35 16,0 11-14 0,6 2-3-16,-3 3-5 15,-3 2-17-15,6 6 1 0,-6 5 0 16,0 3-5-16,0-6-3 16,0 1-3-16,0-3 0 15,0-3-2-15,3-5-1 0,-3-3-28 16,0-3-11-16,0-2-34 15,0-2-11-15,-3-6-7 16</inkml:trace>
  <inkml:trace contextRef="#ctx0" brushRef="#br1" timeOffset="57589.6309">24338 9673 156 0,'0'-8'57'0,"0"6"-30"0,0-1-32 16,0-5 84-16,0 3-25 15,0-1-13-15,6 4-11 16,6-9-15-16,-3 1-2 15,6-1-7-15,0 0-2 16,0 4 0-16,0-1 0 16,-1 5-2-16,1 3-2 15,0 3 1-15,-3 7-1 16,3 6 0-16,-9 0 0 16,-3 0 0-16,-3 0 2 15,-3 0-3-15,-3-1 0 16,-3-1 1-16,3-4 0 15,0 1-11-15,0-1-3 0,3-2 0 16,-3 0 1-16,6 0 1 16,6 0 0-16,-3 5 4 15,9 3 5 1,-3 0 4-16,0 0 4 16,0-3-4-16,-6 0-3 0,3 1 14 15,-6-1 6-15,-6-3 0 16,3 1 0-16,-6 0-10 0,0-3-3 15,-3-3-19-15,3-2-7 16,0-1-37-16,-3-2-85 31</inkml:trace>
  <inkml:trace contextRef="#ctx0" brushRef="#br1" timeOffset="58136.2948">24794 9739 200 0,'-3'3'74'0,"-3"8"-40"0,3 2-27 0,3-5 18 15,0 2-15 1,0 1-3-16,0 5-5 16,3 0 1-16,3-3-2 0,6 0 8 0,-1-2 4 15,4-3 0-15,0-3 0 16,-3-2-3-16,-3-3 1 15,6-3-4-15,-9 0-2 16,3-5 0-16,-3-5-1 16,-3-3-2-16,-3 3-2 0,-9 0-6 15,0 0-1-15,3 2-8 16,0 0-3-16,-6 1-34 16,3-1-16-16</inkml:trace>
  <inkml:trace contextRef="#ctx0" brushRef="#br1" timeOffset="58429.5595">25109 9525 200 0,'-15'-16'77'0,"-3"11"-42"0,9-3-17 16,7 5 25-16,-4 1-4 15,0-1-1-15,0 0-21 0,-3 3-10 16,-3 6-5-16,3 2-2 16,0 5 2-16,6 11-3 0,0 13-2 15,-3 0 2-15,6-3 0 16,6 6-2-16,-3-3 0 16,-3-5-1-16,0-3 3 15,0-3-9-15,0-5-3 16,0-2-31-16,0-6-11 15,-3-5-54 1</inkml:trace>
  <inkml:trace contextRef="#ctx0" brushRef="#br1" timeOffset="58602.582">24907 9713 228 0,'-3'-3'85'0,"6"3"-46"0,6-2-19 0,-3 2 27 0,3-3-12 15,5 0 0 1,4 1-11-16,3 2-3 0,3 0-12 16,3 0-5-16,-3-3-1 0,2 6-22 15,-2-6-7-15,-6 3-119 16</inkml:trace>
  <inkml:trace contextRef="#ctx0" brushRef="#br1" timeOffset="62791.9142">21847 10329 116 0,'0'-2'44'0,"0"2"-24"0,0-3 1 0,0 3 17 15,6 0 4-15,-6 0 4 16,0 0-12-16,0 0-3 0,0 0-18 16,0 0-8-16,3 3-1 0,-3-1-3 15,3 6 2-15,0-2-2 16,0 4-1-16,-3 1-2 16,0 2 1-16,0-2-28 15,0-1-13-15,0-2-47 16,0-3-38-1,0 1 52-15</inkml:trace>
  <inkml:trace contextRef="#ctx0" brushRef="#br1" timeOffset="62996.1329">21838 10205 200 0,'-3'-3'77'0,"3"-2"-42"0,0 13-45 0,0-5 11 15,3-3-25-15,0 2-9 16,0 1-43-16,0 0-18 16</inkml:trace>
  <inkml:trace contextRef="#ctx0" brushRef="#br1" timeOffset="63401.1222">21948 10316 152 0,'-3'0'57'16,"3"0"-30"-16,3 19-21 0,0-17 15 0,0 9-11 15,0-3-3-15,0 5-4 16,0-2-3-16,0 7 1 15,0-2 1-15,0-5 1 0,0-3-1 16,-3 2-2-16,0-2 3 16,0-5 2-16,0-1 2 15,3-4 1-15,0-1-4 16,0-5-3-16,0 0-3 16,3-5 1-16,0 2 1 15,0 1 0-15,0-1 2 0,2 3 1 16,-2 0-4-1,3 6 1-15,-3 2 4 16,0 5 5-16,0 0-3 0,0 6 2 16,0-3-5-16,3 8 0 15,-3-3 1-15,0 5 0 16,0-2-5-16,0 0-1 16,0-3-32-16,0-5-13 15,-3 0-42 1</inkml:trace>
  <inkml:trace contextRef="#ctx0" brushRef="#br1" timeOffset="63639.393">22183 10173 208 0,'-3'3'79'0,"3"-3"-42"0,0 8-39 0,0 0 17 16,3 5-9-16,-3-2 2 0,3 10-5 0,-3-3-2 16,3 9 0-16,0-6-1 15,0 3 0-15,0-3-5 0,0 3-1 16,0-3-26-16,0 3-11 16,0-3-42-1</inkml:trace>
  <inkml:trace contextRef="#ctx0" brushRef="#br1" timeOffset="63889.5111">22100 10319 200 0,'-18'-6'77'16,"18"6"-42"-16,-3 0-19 0,3 0 24 0,3 0-21 15,-3 0-7-15,6 0-11 16,0 0-3-16,6 0 1 16,0 0 4-16,6 0 6 0,-4 0-12 15,4-5-2-15,0 0-27 16,0 2-9-16,-3 1-50 16,0 4-30-1,0 1 53-15</inkml:trace>
  <inkml:trace contextRef="#ctx0" brushRef="#br1" timeOffset="64308.6981">22305 10345 184 0,'-3'3'71'0,"3"-3"-38"0,0 8-21 0,0-6 19 16,3 4-10-16,0-1-1 15,3 0-10-15,-3 1-2 16,3-1-4-1,3 0-3-15,3 0 0 0,0-2-1 16,0-3 2-16,-6 0 1 0,6-3 1 16,0-2-5-16,-7 3-1 15,1-1-6-15,0-2-2 16,-3-1-4-16,-3-2-1 16,0 3-1-16,-6 0 2 15,3 0 6-15,-8 2 4 16,2 0 3-16,-6 3 1 15,9 0 4-15,-6 3 2 16,3 0 0-16,-3 4 1 0,0-1 0 16,6 4 1-16,-6 6-2 15,6 3 1 1,3-3-6-16,3 5-1 0,0-5 0 16,3 2 2-16,0-5-6 15,9-2-1-15,-3 0-23 16,6-6-8-16,0 0-53 15,0-13-24 1,0 0 58-16</inkml:trace>
  <inkml:trace contextRef="#ctx0" brushRef="#br1" timeOffset="65532.9316">22493 10335 164 0,'0'-6'63'0,"0"6"-34"0,0 3-25 0,0-3 15 16,3 3-2-16,0-1 1 15,0 6-3-15,0 0-1 16,0 5-8-16,0-2 0 0,0 2 1 0,0 0-1 16,0 3-1-16,0-2-3 15,0 4 1 1,-3-2 0-16,0-5 1 0,5-4 2 16,-5 4 1-16,0-3 1 15,0-8 2-15,0 0-3 16,0-8 1-16,0-3-3 15,-5-2 0-15,5-3-1 16,0 6 2-16,0-1-3 16,8-2-2-16,-2 2 0 15,6 1-1-15,-3-1-3 16,0 1 2-16,3-1-6 16,-3 6-3-16,0-1-30 15,0 4-11-15,3-1-58 16</inkml:trace>
  <inkml:trace contextRef="#ctx0" brushRef="#br1" timeOffset="65952.0497">22677 10366 172 0,'-3'14'66'0,"6"-4"-36"0,-3 6-24 0,6-8 17 0,-3 0-10 16,0 0-2-16,0 0-6 16,0 0-4-16,0-3 0 15,0 0 1-15,-3 1 3 0,0-6 9 16,0 0 3-16,0 0-6 16,0-3-4-16,0 0 0 15,3-2 0-15,0-3-6 16,0-2 0-16,0-1 1 15,3-2 3-15,0 2-7 16,3 1 0-16,0 2 2 16,-3 0 2-16,6 2 2 15,0 4 2-15,-1 4-3 16,4 4-2-16,-3 4 2 16,-3 1 2-16,0 2 0 15,0 0 0-15,-3-2-6 0,0-1-1 16,0-2-24-16,-3 0-10 15,3-2-28-15,-3-4-9 16</inkml:trace>
  <inkml:trace contextRef="#ctx0" brushRef="#br1" timeOffset="66329.2758">23020 10343 208 0,'-33'-6'79'0,"27"9"-42"0,0 0-26 32,0 2 23-32,0 0-16 0,-6 3-2 15,9 3-15-15,-3 2-5 0,0 3 2 16,0 0 0-16,3 2 2 0,3 6 4 16,3-3 2-16,3-2-7 15,0-6-4-15,0-5-2 16,-3-8 1-16,15-3 2 15,-6-7-1-15,0-1 1 16,-3 0 3-16,3-2 0 16,-3-3 3-16,0 3 3 0,-4 3 4 15,1-1 5 1,-3 3-10-16,0 3-5 16,0 5-2-16,-3 0 2 15,6 5 0-15,0 3 3 16,0 0-1-16,0 0-1 15,0-3-17-15,0 0-6 16,0-2-24-16,0-3-8 16</inkml:trace>
  <inkml:trace contextRef="#ctx0" brushRef="#br1" timeOffset="66609.7472">23204 10097 244 0,'0'-3'90'0,"6"8"-48"0,-6-2-36 16,3 2 20-16,0 6-8 15,0 5 0-15,0 10-8 16,-3 6-2-16,0 0-4 15,3 2-3-15,-3 0 2 0,6-2-2 0,-3-3-1 32,-3-2-19-32,0-1-10 15,0-2-29-15,0-6-14 0,0-4-27 16</inkml:trace>
  <inkml:trace contextRef="#ctx0" brushRef="#br1" timeOffset="67361.4674">21868 10644 160 0,'-6'-2'63'0,"6"4"-34"0,0-2-23 0,0 0 15 15,0 0 0-15,6 0 13 16,15 5-7-16,5-2-15 15,7 0 2-15,6-1 2 0,5-2 1 16,10 0-1-16,8 0-2 16,16-2 1-16,8-4-10 15,-5 4-3-15,2-1-2 16,0 3 0-16,-5-2 0 16,-7 2 2-16,1 0-1 15,-10 0 2-15,-5 0 0 16,-10 0 1-16,-5-3-2 15,-6 3 1-15,-7 0-2 0,1 0-1 16,-9-3-8-16,-6 3-5 16,-3-2-20-16,-3-1-6 15,-3 0-81 1</inkml:trace>
  <inkml:trace contextRef="#ctx0" brushRef="#br1" timeOffset="68508.3799">23686 10194 132 0,'0'-13'49'16,"0"8"-26"-16,-6-3-5 0,6 5 20 0,0 1-4 15,-3-4 1 1,-3 1-7-16,1 0-3 16,-4 2-13-16,0 3 1 0,-3 5 1 15,0 3-5-15,-3 3-3 16,3 10-3-16,0 6 0 15,3 2-4-15,3 2-2 16,0 1 2-16,0 0 0 16,6 2 1-16,0 3 0 15,0-5-18-15,0-3-5 16,0-5-18-16,0-5-6 16,-3-4-35-16,3-7-28 15,0-2 43-15</inkml:trace>
  <inkml:trace contextRef="#ctx0" brushRef="#br1" timeOffset="68705.0733">23424 10390 220 0,'-3'-2'82'0,"3"4"-44"0,3-2-33 0,-3 0 28 15,12-2-12 1,6-1-10-16,3-2-6 0,0-1-4 15,6 4-1-15,-4-1 0 16,-2 0-16-16,0 1-6 16,-3 2-42-16,0 0-16 0</inkml:trace>
  <inkml:trace contextRef="#ctx0" brushRef="#br1" timeOffset="69144.6344">23669 10374 192 0,'-9'3'71'0,"9"2"-38"0,0 3-28 0,0-3 19 16,0 3-6-16,6 0 1 16,-3 3-8-16,-1 0-4 15,1-1-4-15,0 6 2 0,-3 0 1 16,0-6-2-16,0-2-1 15,0 6 5 1,0-4 0-16,0-2 1 16,0-8-3-16,0-3 1 15,0-4 5 1,0-1-7-16,0 0 0 16,0 0 1-16,3 0 1 15,-3 0-1-15,9-5 1 0,-3 2 0 16,0-2 1-16,12 0 2 15,-6-1 1-15,3 4-5 16,-3-1-4-16,0 3-4 16,-3 3 1-16,0 0-8 15,-1 2-2-15,-2 0-36 32,3 3-16-32,0 3-54 15,0 2-32-15,0 1 70 0</inkml:trace>
  <inkml:trace contextRef="#ctx0" brushRef="#br1" timeOffset="69907.1608">23901 10409 164 0,'0'-3'63'0,"3"3"-34"0,-3-3-14 0,0 3 20 15,0 0-4-15,-3 0-1 16,0 0-3-16,-3 0 0 16,3 3-15-16,-3 2-5 0,-3 3-2 15,-3 0-6-15,3 3 1 16,6 5 0-16,-6 5 0 16,9-3 0-16,0-2 0 15,0-3-3-15,6-2 0 0,0-3-1 16,0 0 3-1,-3-3-5-15,6-5 2 0,-3-2 0 16,0-6 2-16,0 0 1 16,-3 0 1-16,3-5 0 15,-3 2 0-15,0-2 0 16,-3 2 2-16,0-2-3 16,0 5 0-16,0 0 1 15,0 3 2-15,0-1-3 16,0 4 0-16,0-1-1 0,0 3 0 15,0 0 2-15,0 0 0 16,0 0 0-16,0 0 0 16,0 0 0-16,0 0 0 15,0 0 0-15,0 0 0 32,0 0 0-32,0 0 0 0,0 0-5 15,0 0 1-15,0 0 0 0,0 0-1 16,0 0 1-1,0 0 0-15,9-2 0 16,-3 2 0-16,-1-3 0 16,-2 0 3-16,0 1 0 15,0-1 1-15,-3 0 2 16,0 1-1-16,0-1-1 16,0 3 1-16,0 0 1 15,6 0-1-15,-6 0-1 16,0 0-2-16,0 0 1 15,3 5 3-15,-3 3 1 16,6 0 1-16,0 8 0 16,0-3-2-16,-3 1 1 0,6 4 0 15,-3-2-8 1,0-6-4-16,3-2-44 16,-3-2-17-16,0-1-20 15</inkml:trace>
  <inkml:trace contextRef="#ctx0" brushRef="#br1" timeOffset="70471.1032">24115 10377 156 0,'-3'-3'60'0,"-3"3"-32"0,3 0-2 0,0 0 25 15,0 0-16-15,-3 3-5 16,0 2-20-16,-3 3-9 16,-3 3-1-1,3-1 5-15,6 4 5 0,-2 4-5 16,2 3-3-16,3 3-1 0,0-8-1 15,3-3-3-15,0-2 2 16,2-3 3-16,1 0 1 0,-3-3-1 16,6-5-2-1,-3-5-2-15,0-9 1 0,0 4-6 16,-3-1-3-16,0 1 12 16,0 2 8-16,-3 0-5 15,0 0-2-15,0-3 0 16,0 6 0-16,0 0-6 15,0 2 0-15,0 3-6 16,3 5 1-16,0 11 6 16,-3 3 6-16,6 2-2 15,-3 3-1-15,-3-3 6 16,0 0 3-16,0 0 1 0,0 3 3 16,-9-5-5-1,6 2-1-15,-6-3-4 0,-3-2-1 16,0-5-10-16,-3-3-5 15,7-8-19-15,-4-8-5 16,3 0-14-16,-3 0-4 16,9 0-39-1</inkml:trace>
  <inkml:trace contextRef="#ctx0" brushRef="#br1" timeOffset="71333.8296">24183 10388 116 0,'0'0'44'0,"0"0"-24"0,0 0-8 15,0 0 16-15,0 0-5 16,0 5 1-16,0 0 2 16,0 3 1-16,0 3-14 0,3-1 3 0,-3 6 4 15,0 0-2-15,0 5-1 16,0-2-5-16,0-3-2 15,0-3-4-15,0 0-1 16,0-2-3-16,0-3-2 16,0-1 1-16,0-4-1 15,0 0 2-15,0-3 1 16,0 0-4-16,0 0 1 16,0-3 0-16,0 0 2 15,0 1-3-15,0-9-2 16,0-5 2-1,6 3-5-15,0 0 2 16,-3 0 0-16,0 2-1 16,0 1 4-16,3-4 0 15,-3 4-2-15,3 2 2 0,0 0-6 16,-6 3 0-16,9-1 7 16,-9 4 5-16,6 2-2 15,-3 2-2-15,3 4 0 16,-3-1-1-16,0 3 0 15,-3 5 2-15,6 8 1 16,-3-5 3-16,-3-3-3 16,0 0 0-16,0-2-3 15,0-3-1-15,0 0 3 16,0-3 1-16,0-5-1 16,0 0 1-16,0 0-2 0,0-2 2 31,0-6-4-31,0-6-2 15,6-1 2-15,-3-1 0 16,0 2-2-16,3 1 0 16,-3 0-1-16,3 2 0 15,0 3 3-15,-1 3 0 16,-2 3 1-16,3 2 0 16,-3 2 2-16,6 3 1 15,-6 3 3-15,-3 6 1 16,6 4-3-16,-6-2-1 15,0-3-1-15,0 0 1 0,3-2-11 16,-3 0-4-16,0-3-27 16,0-3-10-16,0 0-48 15</inkml:trace>
  <inkml:trace contextRef="#ctx0" brushRef="#br1" timeOffset="71768.45">24410 10454 204 0,'18'2'77'0,"-18"22"-42"0,3-13-26 0,2-6 19 16,-2-2-10-16,-3-1-3 15,9 1-6-15,-3 0-4 16,0-3-2-16,-6-6 0 0,9 1 2 15,-9 0-4-15,6-1-1 16,-3 1 0-16,-3-3 2 16,0-2-1-16,0 2 2 15,-3 0-2-15,-3 0-1 16,3 0-6-16,-3 3-1 0,0 2 5 16,0 0 3-16,-6 6 1 15,4 2-2 1,-4 3 1-16,0 5-4 15,3 11 2-15,3-5 5 0,-3-1 2 16,15 1-2-16,-3-1-3 16,-3-4 0-16,12-1-1 15,-3-3 0-15,0-2-22 16,0-2-8-16,-1-4-40 16,1-2-55-1,0-2 27-15</inkml:trace>
  <inkml:trace contextRef="#ctx0" brushRef="#br1" timeOffset="72175.8713">24499 10451 192 0,'-3'11'71'0,"3"12"-38"0,0-7-21 0,3-2 21 15,-3-1-10-15,0-3-4 16,0 1-6-16,0 0-3 15,3-4-6-15,-3 1-3 16,0-2 0-16,0-6-1 0,0 0 2 16,0 0-1-16,0 0 2 15,3-3 0-15,0-2 1 16,0-8-2-16,-3-6-2 16,6 0 3-16,-3 1 0 15,6 2-6-15,0 3-2 16,0-3 4-16,0 5 2 15,-4 3 1-15,4 6-2 0,3 2 3 16,-3 5 2 0,-3 3 2-16,0 5 1 15,0 11 0-15,-3-5 2 16,-3-1-5-16,0-2-3 0,0-3-4 16,6-2 1-16,-6-1-17 15,0-2-5-15,3-2-22 31,-6-4-7-31,-3-2-54 16</inkml:trace>
  <inkml:trace contextRef="#ctx0" brushRef="#br1" timeOffset="72441.4786">24639 10210 196 0,'0'-2'74'0,"0"-1"-40"0,3 3-27 0,-3 5 18 16,0 9-7-16,9 1 2 15,-6 4-5-15,3 5 1 16,-3 5-9-16,-6 0-4 0,6 5 0 16,-6 3-2-16,-3-2 2 15,6-3-18-15,-3-6-4 16,3-5-31-16,-3-2-10 15</inkml:trace>
  <inkml:trace contextRef="#ctx0" brushRef="#br1" timeOffset="72664.6734">24550 10388 256 0,'-3'-3'96'0,"6"0"-52"0,3 1-36 16,-1 2 24-16,1-3-18 15,3 0-5-15,6 1-5 16,3-1-4-16,0 0 1 0,-3 1-17 0,3 2-6 31,-6 2-31-15,5 1-11-16,-2-3-38 15</inkml:trace>
  <inkml:trace contextRef="#ctx0" brushRef="#br1" timeOffset="73071.0064">24785 10385 196 0,'-3'0'74'0,"3"0"-40"16,-3 0-22-16,-3 3 21 0,6-1-8 15,-9 3 0-15,6 3-10 16,-6 0-2-16,0 3-7 15,0 7-4-15,-3 4-1 0,9 1-1 16,-3-4 0-16,3-1-3 16,-3-2 2-16,12-2 1 15,-3-1 2-15,-3-3-1 16,9-4-1-16,-3-4-2 16,0-2 1-16,3-5-4 0,-3 0-1 15,0-8 0-15,0 2 4 16,-3-5-4-16,6 0 2 15,-9 0 6-15,6 3 4 16,-3 0-6-16,0 0 1 16,-3 5-3-16,0 2 0 15,0 4 2-15,0 2 2 16,6 10 1-16,-6 12 1 16,3-4-2-16,-3 1 1 15,6-4-2-15,-3 1 2 16,0 0-2-16,-3-3-1 15,6-5-15-15,-4 0-7 16,7-2-31-16,0-6-11 16,3-3-29-1</inkml:trace>
  <inkml:trace contextRef="#ctx0" brushRef="#br1" timeOffset="73318.0524">24871 10224 192 0,'-15'2'74'0,"15"-2"-40"0,15 19-24 15,-12-6 20-15,-3 0-3 16,6 3 2-16,-3 3-10 16,0 4-1-16,-3 4-11 15,6 5-2-15,-3 5-1 0,-3-3-2 16,0-2 1-16,0-6-13 15,6-2-6-15,-6-5-29 16,0-6-13-16,0-3-47 16</inkml:trace>
  <inkml:trace contextRef="#ctx0" brushRef="#br1" timeOffset="73552.4561">24755 10372 244 0,'0'-3'90'0,"6"3"-48"0,-3 0-49 16,6 0 38-16,3-3-20 15,6 1-5-15,2-1-3 16,-2 0-3-16,-3 3-16 0,0 0-6 15,0 0-40-15,-6 0-15 16,9-2-11-16</inkml:trace>
  <inkml:trace contextRef="#ctx0" brushRef="#br1" timeOffset="73709.4824">24975 10361 168 0,'0'8'63'0,"6"0"-34"0,-3 3-12 15,0-4 22-15,-3 1-9 16,6 3 0-16,-6 0-13 15,0-1-5-15,0 6-7 16,0-3-8-16,0 1-1 0,0 1-82 16,0-1-21-1</inkml:trace>
  <inkml:trace contextRef="#ctx0" brushRef="#br1" timeOffset="73897.0027">24972 10298 264 0,'0'-3'101'0,"3"-10"-54"0,-3 7-55 0,6 6 16 16,-3 0-15-16,0 0-42 15,3 8-14-15,-3 0-34 16,6-2-14-16</inkml:trace>
  <inkml:trace contextRef="#ctx0" brushRef="#br1" timeOffset="74147.0303">25023 10433 156 0,'-6'21'60'0,"12"-11"-32"0,-3 17-13 16,-3-11 18-16,9-3-10 15,-6-3 0-15,6 1-5 16,0-3-2-16,2-5-8 15,4-1 4-15,0-4 3 0,-3-6-3 16,3-6-2-16,-9 1-3 16,3 0-2-16,0-3-1 15,-9 0 2-15,-9-5-3 0,6 5-2 16,-6 0 0-16,0 3-1 16,-3 0-11-16,0 2-3 15,0 3-20-15,3 3-5 16,3 2-35-1</inkml:trace>
  <inkml:trace contextRef="#ctx0" brushRef="#br1" timeOffset="74539.4284">25145 10348 152 0,'3'5'57'0,"-3"3"-30"0,9 5-7 16,-6-5 19-16,3 3-6 15,-3-1 0-15,3 1-14 16,-3 0-4-16,-3-1-9 16,3 3-2-16,3-7 0 0,-6-1-2 15,0-5-2-15,0 0 3 16,0 0 0-16,3-3-1 16,-3 1-2-16,8-6 1 15,-8 0-1-15,9-5 4 16,-6-1 2-16,6 1 2 15,-3 0 0-15,-3 2-2 16,9 3-1-16,-3 3 3 0,3 5 5 16,6 5 4-16,-6 3 4 15,3 6-2-15,-3-1 0 16,-4 0-12-16,-2 0-5 16,3 3-6-16,-3-3-2 15,-3-2-55-15,6 0-21 16</inkml:trace>
  <inkml:trace contextRef="#ctx0" brushRef="#br1" timeOffset="75850.5906">22457 11044 152 0,'-3'-3'57'0,"3"6"-30"0,3-3-10 0,-3 0 20 15,0 0-8-15,0 5-2 16,3 6-7-16,-3-1 0 15,0 1-11-15,0-3-1 0,0 5-1 16,0-2-3-16,0 2-1 16,0-3-8-16,0 1-2 0,0-3-25 15,0 0-11-15,0 0-60 16</inkml:trace>
  <inkml:trace contextRef="#ctx0" brushRef="#br1" timeOffset="76069.4555">22436 10906 228 0,'-3'-3'88'0,"6"3"-48"0,-3 0-51 0,0 0 13 16,3 0-22-16,3 3-6 15,0 5-56-15,0-3-21 16,0 1 44-16,6 10 22 16</inkml:trace>
  <inkml:trace contextRef="#ctx0" brushRef="#br1" timeOffset="76447.5726">22508 11060 172 0,'3'15'66'0,"-3"-1"-36"0,3-4-15 0,0-4 18 16,0 2-10-16,0-3-3 0,-3 3-7 16,0 5-3-1,3-8-6-15,-3 1-3 0,0-1 2 0,0 0-2 16,0 0 2 0,0 1 2-16,0-6 2 15,0 0-1-15,0-3-1 0,5 0-1 16,-2-2 0-16,0 0-2 0,3-6-2 15,6-2 1 1,0-3 1-16,-3 6-1 16,3-1 2-16,-3 3 0 15,3 3 3-15,0 2-5 0,0 8-1 16,0 1 4-16,-1 2 5 16,-2 0-5-16,0 5-2 15,0 3-1-15,-3 0 1 16,0-3-3-16,-3-3-2 15,0-2-25-15,0 0-9 16,0-2-19-16,3-1-5 16,-3-3-31-1</inkml:trace>
  <inkml:trace contextRef="#ctx0" brushRef="#br1" timeOffset="76805.2311">22880 11094 208 0,'0'-8'77'0,"0"13"-42"0,-3-10-17 16,3 5 25-16,-3 0-13 15,0 3-3-15,-6-3-11 16,-3 0-5-16,3 2-6 16,-3 4-6-16,9-6 0 0,-3 2-1 15,6 4 0-15,0-1 2 16,6 8 0-16,3-2-3 15,0-1 0-15,-3 3 2 16,0 1 0-16,-3-1 3 16,-3-2 1-16,0-1-1 0,-9 1 1 15,6-3-2-15,-6 0 2 16,-3-3-4 0,0-5 0-16,3 0-15 15,0-3-4-15,0 1-17 0,1-4-4 16,5 4-112-1,3-17 41 1</inkml:trace>
  <inkml:trace contextRef="#ctx0" brushRef="#br1" timeOffset="77070.6374">22987 10880 224 0,'-6'0'85'0,"6"2"-46"16,0 1-46-16,6 10 47 15,3 11-10-15,-3 5-10 16,-9 3-4-16,3 2-10 16,0 1 0-16,3 2 1 0,-3-6-3 15,6-1-3-15,-3-4 0 16,0-2-1-16,0-6-29 15,0-4-10-15,-3-4-47 16,3-5-55 0</inkml:trace>
  <inkml:trace contextRef="#ctx0" brushRef="#br1" timeOffset="77292.4066">22886 11102 280 0,'0'-3'107'0,"0"9"-58"0,3-6-46 0,-3 0 23 15,9 0-13-15,2-3 0 16,4 0-9-16,9 3-3 16,3 0-1-16,-3-2-11 0,0 2-3 15,-1 0-33-15,-2 0-14 16,-6 0-54-16</inkml:trace>
  <inkml:trace contextRef="#ctx0" brushRef="#br1" timeOffset="77636.2044">23139 11139 220 0,'-6'16'82'0,"12"-11"-44"0,-3 8-27 15,0-7 23-15,3-4-11 16,-3 1-1-16,8 0-9 15,-2-1 0-15,0 1-8 0,6-3-1 0,-3-5 0 16,0 2-2-16,0-8-2 16,0 6 1-16,-3-3 1 15,-3 0-8-15,0 0-1 16,-6 0 2-16,-3-2 2 16,-6 2 0-16,6 3-1 15,-6-1 3-15,0 4 0 16,-3 2 1-16,0 2 2 15,0 4-1-15,-3 9-1 16,6 1-2-16,0 0 1 16,4 0 1-16,-1 0 0 15,6 0-3-15,8-3 2 16,1-2-21-16,3-1-10 16,0-5-24-16,6-2-7 0,3-3-27 15</inkml:trace>
  <inkml:trace contextRef="#ctx0" brushRef="#br1" timeOffset="78025.4483">23377 11110 232 0,'-6'0'88'0,"0"0"-48"0,-3 3-31 16,6 2 22-16,-3 3-17 15,0-3-5 1,0 8-3-16,-3 0-2 0,9 1-2 15,0-1-2-15,0 0 1 0,0 0-1 16,9-2 2-16,-3-3-3 16,0-3 0-16,3-2-15 15,0-3-4-15,0-3-6 16,0-2 1-16,0 0 9 16,-3-3 5-16,-3-8 9 0,0 5 3 15,0 3 20-15,-3 6 9 16,0-1 0-16,0 3 2 15,0 0-16-15,0 5-7 16,0 3-3-16,6 0 0 16,-4 3-1-16,1-1 0 15,0-2-6-15,3 0-1 16,3 0-17-16,6-3-5 16,0-2-17-16,3-3-4 15,0-3-18-15,3 1-5 16,-6-3-10-1</inkml:trace>
  <inkml:trace contextRef="#ctx0" brushRef="#br1" timeOffset="78459.1348">23603 11120 208 0,'-9'-2'79'0,"3"-1"-42"0,-3 3-28 16,9 3 19-16,-6-1-10 16,0 9-3-16,-3 2-8 15,6 0-5-15,-3 1-1 16,3 2-4-16,0-1 2 0,3-1 1 15,3-1 0-15,3 0 0 16,0-2 0-16,9-3-7 16,-3-6 0-16,0-2-2 15,0-5 3-15,0-3-5 16,-3 0-1-16,0-5 7 16,0-8 2-16,-3 0 3 0,-6-3 2 15,0 0 5 1,-3 0 6-16,-3-8 4 15,0-2 2-15,-3 5-2 0,3 5 0 16,0 6-5-16,-3 4 0 16,9 4-7-16,-3 4-1 15,0 9 2-15,3 10 3 16,0 3-4-16,3 5-1 16,0 6 4-16,6 2 5 15,0 3-7-15,0-6-1 16,0 1-3-16,0-4-2 15,-3-1-17-15,5-1-6 16,4-5-40-16,0-3-16 16,9-5-36-1</inkml:trace>
  <inkml:trace contextRef="#ctx0" brushRef="#br1" timeOffset="78568.4824">23853 11255 300 0,'-3'3'112'0,"3"0"-60"0,0 2-47 0,0-5 24 0,0 0-31 16,3 3-12-16,-3-3-111 15,6 0-49-15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1T03:02:43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9503 8020 124 0,'3'-19'49'0,"-3"16"-26"0,0-2-12 0,0 5 18 0,0-3-4 15,-3 3 3-15,0 0-10 16,-3 0 0-16,-3 0-11 16,0 0 0-16,0 3 3 0,-3 8-2 15,1 5 1-15,-1-1-8 16,0 1 0-1,3 3-3-15,3-1 0 16,9 1 0-16,3-1 0 0,3-2 0 16,3-3-2-16,5-2 5 15,1-6 1-15,3-2 2 16,0-6 2-16,-3-2-3 0,-3-3 0 16,-3-2 1-16,-3-1 0 15,-3 0 4-15,-4 1 3 16,-2-3-4-16,-2 2-2 15,-4 0 0-15,-3 3 1 16,0 1-3-16,0 1 0 16,0 4-3-16,0-1-1 15,3 0-19-15,3 3-7 16,0 0-28-16,3 0-12 16,6-8-23-16</inkml:trace>
  <inkml:trace contextRef="#ctx0" brushRef="#br0" timeOffset="542.0925">9676 8025 140 0,'0'8'52'0,"3"-6"-28"0,-6 1-19 15,3-3 13-15,3 8 3 16,-3 3 2-16,3 4-8 16,0 7-2-16,0 7-7 15,0 5-2-15,-3 11 0 0,0-3 2 0,3-7 1 16,-3-3-1-16,0-6 1 16,0-2 0-16,0-6 3 15,0-4 1-15,0-6 3 31,0-6-5-31,0-4-1 16,0-6-4-16,0-3-3 0,0-8 2 0,0-7 2 16,0-3-4-16,0-3-3 15,0-2 3-15,3 2 1 16,2 3 0-16,1 0 1 16,3 0 2-16,3 8 4 0,0 2-4 15,0 3-1-15,0 6-2 16,3 2-2-16,0 8-2 15,0 8 1-15,-3 0 1 16,-4 2 0-16,-5 1 2 16,-3 2 1-16,-6 0-1 15,1 0 1-15,-4 1 0 16,0-4 3-16,-3 1-16 16,0-6-8-16,3 0-22 15,0-2-10 1,3-3-33-1,3-5-41-15,0-1 40 0</inkml:trace>
  <inkml:trace contextRef="#ctx0" brushRef="#br0" timeOffset="937.5402">9866 8083 144 0,'0'-3'55'0,"0"3"-30"0,3 3-10 16,-3-3 18-16,6 3-7 15,-3-1-3-15,3 1-5 16,0 0-1-16,3-1-9 16,0 1-3-16,3-3 1 0,0 0-5 15,0 0-1-15,-1-3 2 0,1 1 3 16,-3-1 0-16,0-2 0 16,-3-3-3-16,0 0-2 15,-6 3 1-15,0-6-1 16,-3 3-3-16,-3 3 2 15,-3 5-1 1,0 0 0-16,-3 8 2 0,1 0 0 0,-1 0-3 16,0 2 0-16,3 1 6 15,3-1 5-15,0 3-6 16,3 1-1-16,3-1-1 16,6 0 0-16,3 0 0 15,0 3 0-15,3-5-9 16,3-3-2-16,-1-3-32 15,1-2-11-15,-3-3-37 16</inkml:trace>
  <inkml:trace contextRef="#ctx0" brushRef="#br0" timeOffset="1300.3799">10051 8086 184 0,'0'0'68'0,"0"2"-36"0,0 4-26 0,0-1 15 15,0 0-9-15,0 3-2 16,0 3-1-16,0-1-1 16,0 1-4-16,0-3-3 0,0 0 2 15,0 0-2-15,0-3-1 16,0 3 7-16,0-8 3 16,0 0 3-16,0 0 3 15,0-3 2-15,0-5 1 16,3 0-4-16,0 0 1 15,0-2 0-15,3-1 2 0,0 1-8 16,5-4-1 0,1 1 1-16,3 3 1 0,0-4-5 15,0 1-2-15,3 3-4 16,-3 2-3-16,-3 0-5 16,0 2 0-16,-3 6-40 15,-1 0-16-15,1 8-172 31,-3-2 128-15</inkml:trace>
  <inkml:trace contextRef="#ctx0" brushRef="#br0" timeOffset="1738.0004">10363 8078 244 0,'-3'-6'90'0,"0"6"-48"0,-3-10-27 0,3 7 24 16,0 6-21-16,0-6-5 15,-5 6-10-15,2 2-3 16,-6 0 0-16,3 3-3 0,-3 6 0 16,3 1 2-16,3 4 0 15,3 0 1-15,0-1 0 16,6 1-3-16,3-6 0 0,3-3-3 15,0-2-1-15,0-2-3 16,0-6-1-16,0-3 3 16,-1-2 3-16,-2-6 0 15,0 1 4-15,-3-1 2 16,-3-2 2-16,0 2 5 16,0 3 5-16,0 0-3 15,0 3 2-15,0 2-9 16,0 3-4-16,0 0-3 15,0 6 3-15,0 2-2 0,3 2 1 16,0 1 4-16,0 2 1 16,3-5-30-16,0-3-14 15,3 0-41 1,0-5-49-16,0-2 39 16</inkml:trace>
  <inkml:trace contextRef="#ctx0" brushRef="#br0" timeOffset="2110.8076">10464 8091 176 0,'0'0'66'0,"3"3"-36"0,-3 2-24 0,0 0 17 15,0 3-5-15,0 3-1 16,0 2-5-16,0 0 0 16,0-2-7-16,0-1-5 0,0 1-1 15,0-3 3-15,0-3 1 16,0-2 7-16,0-3 4 15,0-3-1-15,0-2 0 16,0-3-1-16,3-3 2 0,3 1-1 16,0-1 0-16,0 1-1 15,0 2 0-15,6 0 0 16,3 0 0-16,0 2-6 16,0 4-4-16,0 2-1 15,0 0 1-15,-1 2-1 16,-2 4 2-16,0 2-2 15,-3 0-1-15,0 2-4 16,-3 1 0-16,-3-1-22 16,0-2-11-16,0 3-18 0,0-6-8 15,0-2-48 1</inkml:trace>
  <inkml:trace contextRef="#ctx0" brushRef="#br0" timeOffset="2596.1955">10851 8104 200 0,'-3'-8'77'0,"0"6"-42"0,-2-4-15 0,2 6 24 15,-3 0-9-15,0 0-1 16,-3 0-17-16,0 0-8 16,-9 0-5-16,-3 6-4 0,6 2 1 15,0 2-6-15,3 3 1 0,6 3 2 16,3 0 1-16,9 0-8 15,0 0-2-15,6-6 1 32,3-2 1-32,0-2 3 15,0-6 2-15,0-6 2 16,0-2 1-16,-3-2 1 16,-3-9 2-16,-1 3-1 15,-2 1 2-15,-3-12 0 16,-3 1 3-16,0-3-1 15,0 2 0-15,-3 3-1 16,0 0 0-16,0 6 4 16,3 5 3-16,0 2-4 0,0 3 1 15,-3 8-12 1,3 8 3-16,0 8 1 16,3 8-1-16,3 0 0 15,3 2 3-15,0 3 3 16,3 3-4-16,0-3-1 15,0-2 0-15,0-4 0 16,0 4-18-16,6-6-8 16,-6-8-48-16,5-13-75 31</inkml:trace>
  <inkml:trace contextRef="#ctx0" brushRef="#br0" timeOffset="3033.1765">11125 8006 228 0,'0'3'85'0,"3"0"-46"0,-3-3-19 15,0 0 24-15,3 0-9 16,0-3-1-16,0-2-19 16,3-1-7-16,0-4-5 0,0-3-3 0,3 2 3 15,0 0-2-15,-3-2 2 0,0 3-4 0,0-6 0 16,-3 8 1 15,0-3-5-31,0 9 1 16,3 4 0-16,-6 3-1 0,0 6 1 0,0 2 3 31,0 3 0-31,6 5 3 0,0 3 1 0,-1 0 3 16,1 2-3-16,0 1-2 15,0-1 0-15,0-2-1 16,0 0-3-16,-3-6 2 16,0-2-30-16,0 0-12 15,-3-5-40-15,0-3-15 16,-3-6 3-16</inkml:trace>
  <inkml:trace contextRef="#ctx0" brushRef="#br0" timeOffset="3236.0537">11128 8231 236 0,'0'3'90'0,"0"-1"-48"0,3-2-27 16,0 3 26-16,3 0-9 15,9-1-1-15,6-2-9 16,3 3-1-16,5-3-12 15,4 3-3-15,0-3 0 0,0 0-3 16,-7 0 0-16,4 0-12 16,-6-3-7-16,-3-2-68 15,-3-3-32-15,-3-3-7 16</inkml:trace>
  <inkml:trace contextRef="#ctx0" brushRef="#br0" timeOffset="4737.9932">12405 8088 132 0,'0'-5'52'0,"3"5"-28"0,-3-5-13 0,3 5 18 16,-3-3 0-16,0 0 5 16,0-2-5-16,-3 0-1 15,-6 2-15-15,0 1-1 0,-3-1-1 16,0 0-4-16,1 3-2 16,-1 0 0-16,0 6-1 15,0-1-5-15,0 3-1 16,0 2-2-16,3 4 3 15,6 1-5-15,3 4 0 16,6 2 5-16,3 0 5 16,6 1-2-16,6-4-1 0,3-2-3 15,-1-6 1-15,1-7 3 16,-3-3 3-16,-3-5 0 16,-3-6 0-16,-3-2-3 15,-3-3 1-15,-3 0-2 16,-6-2 2-16,-3 2-2 15,-3 3 2-15,0-1-4 16,-3 4-2-16,0-1-1 16,0 6 3-16,3 0-24 15,0 2-11-15,0 3-17 16,3 0-7-16,3 0-25 16</inkml:trace>
  <inkml:trace contextRef="#ctx0" brushRef="#br0" timeOffset="5288.4016">12563 8102 184 0,'-3'-3'71'0,"3"6"-38"0,0-1-28 16,0 3 17-16,-6 3-12 16,6 6-3-16,-3 7-4 15,6 19-3-15,-6-1 1 16,6 1-1-16,0-3 0 0,-9 0 2 16,3-5 1-16,0-6 3 15,6-7-1 1,0-3 0-16,0-6 5 0,-3-10 4 15,-3-2-5-15,6-4-3 16,0-4-3-16,0-6-3 16,0-8 3-16,0-8 0 15,3 0 1-15,0-2 0 16,0 0-2-16,3 2 1 16,0 3 0-16,3 2 3 15,-1 6 3-15,1 5 2 16,0 3-3-16,3 5 0 15,0 3-7-15,-3 5-1 16,0 5 2-16,-3 6 1 16,-3 2-1-16,-3 0-2 15,-6 0 3-15,-3 3 0 16,-3-2-1-16,-6-4-2 0,0-2-6 16,0-3-1-16,-3 1-15 15,-5-4-3-15,5-2-16 16,3-2-4-16,3-4-58 15</inkml:trace>
  <inkml:trace contextRef="#ctx0" brushRef="#br0" timeOffset="6052.6826">12771 8112 180 0,'-3'0'68'0,"3"3"-36"0,3 2-24 16,0-2 18-16,0 2-4 0,3 0 1 15,3 1-6-15,6-4-2 16,-3 1-9-16,3-3 0 0,-3 0 1 16,0-3-3-1,-3 1-1-15,-1-1 1 0,-2-2 0 16,0-1 0-16,-3 1 0 15,-3 0-5-15,-3-1 1 16,0-1 0-16,-3 1 0 16,-2 4-3-16,-4-1 2 15,-3 3-1-15,0 3-2 16,0 2-4-16,0 3-2 16,3 2 9-16,3 4 5 15,0 2-6-15,6-1-3 16,3 1 3-16,3-2 0 15,3-4 6-15,3-2 2 0,6-3-5 16,0-2-2-16,0-3-25 16,0-3-10-16,-3-2-12 15,0 0-4-15,-1-3 7 16,-2 0-4 0,-3 0 20-16,0-3 23 15,0 3 11-15,-3 0 19 16,0 1 8-16,0 1 9 15,-3 1 5-15,0 2-17 16,0 1-4-16,0 2-9 16,3 5 0-16,-3 3-9 15,3 2 2-15,0 4 4 0,-3 2-1 0,3-3 1 16,0-3-3-16,-3 1-1 16,0-3-5-16,0-3-1 15,0 0 5-15,0-5 3 16,0 0-2-16,0 0 2 15,0-2-4-15,0-6 1 16,0 0-1-16,0-3 3 16,3-2 1-16,0 0 1 15,3-3-2-15,0 5-1 16,0 1-5-16,3-1-1 16,3 3-3-16,3 0-1 0,-1 3 1 15,-2 0 2-15,0 2-12 16,0 1-3-16,0-1-34 15,-3 3-12-15,3 0-73 16</inkml:trace>
  <inkml:trace contextRef="#ctx0" brushRef="#br0" timeOffset="6616.2693">13307 8107 180 0,'0'-3'68'0,"0"1"-36"0,0-1-13 0,0 3 23 16,0-3-8-16,-6 3 0 15,0-2-13-15,-9 2-3 16,3 0-10-16,0 0-7 0,-2 2-2 16,-1 4-1-16,-3 4-2 0,0 3 0 0,3 6 3 15,3 2-2-15,6 0-1 16,3 0 5-16,3-2 1 31,6-3-3-31,3-6 1 16,0-7 0-16,3-6 2 15,0-2-3-15,0 0-2 0,0-3 4 16,-3-3 1-16,0-2-3 16,-3-3 1-16,-1 0 0 15,-2-2 0-15,0 5 4 16,-3 2 5-16,0 0-1 16,0 6 3-16,0 2-11 15,0 3-2-15,-3 6-1 16,3 4 1-16,3 4 1 15,0 1 1-15,0 4 2 16,6-3 1-16,-3 2-4 0,6-2 1 16,-3-3-29-1,0-5-13-15,0 6-27 0,0-17-9 16,3-2-12 0</inkml:trace>
  <inkml:trace contextRef="#ctx0" brushRef="#br0" timeOffset="6991.1938">13384 8136 208 0,'-2'0'79'0,"2"3"-42"0,0 5-34 0,0-3 17 15,0 5-6-15,0 1 2 16,0 2-3-16,0-2 2 16,-3-1-8-16,3-2-4 0,0-2 0 15,0-1 0-15,0-5 3 0,0 0-1 16,3-3 2-1,-1-5 0-15,1-2 3 0,0-3-3 16,3-1 1 0,0-2-5-16,3 3 0 0,3 0 5 15,3 5 5-15,0 0-3 16,0 3 0-16,0-1-4 16,0 6 1-16,-1 6-4 15,-2 2 0-15,0 5-1 16,-3 3-2-16,-3 0 1 15,0 2-1-15,0-5 0 16,-3 1 0-16,0-4-22 0,0-2-8 16,3-3-20-16,0-2-9 15,3-3-17 1,3-3-51-16,0-2 27 16</inkml:trace>
  <inkml:trace contextRef="#ctx0" brushRef="#br0" timeOffset="7461.1151">13742 8139 260 0,'-12'-14'96'0,"12"9"-52"0,-12 2-32 0,9 3 24 16,0-2-13-16,-3 2 0 15,-3 0-14-15,0 0-3 16,-3 2-4-16,0 4-6 0,3 4-2 16,0 4 3-16,3 1 1 0,3 7-1 15,3-7 2-15,6 7-4 16,0-7 1-16,3-1-3 15,0-6 2-15,0-8-4 16,3-3-1-16,0-5-2 16,3-3 2-16,-3-4 6 15,-3-4 2-15,0 1 2 16,-3-6 0-16,-3 3 0 16,0-3 2-16,0-3-1 15,-6 1 2-15,0-1 4 16,0 4 6-16,0 4 2 15,0 3 3-15,0 3-8 16,0 2-1-16,0 6-10 16,3 2-1-16,-3 6 0 15,3 5 1-15,0 8 3 0,3 5 1 16,3 0-1-16,0 3-2 16,0 3 3-16,0-1 2 15,2 0-2-15,-2-2-2 16,0-3 0-1,0 1-1-15,-3-4-31 0,0-2-12 16,0-8-33-16,0-5-15 16,0-6-9-1</inkml:trace>
  <inkml:trace contextRef="#ctx0" brushRef="#br0" timeOffset="8085.4965">13953 8025 200 0,'-18'-13'77'0,"15"10"-42"0,0 0-41 15,0 3 86-15,-3 0-30 16,9-2-18-16,6-4-13 15,0-2-13-15,3 0-2 0,3-2 0 16,3 2 0-16,3 0 0 16,-1 0-2-16,1 5 1 15,-3 3-7-15,3 6 1 16,-6 2 1-16,-3 2 3 16,-3 11 0-16,-6-2-1 0,-3 2-2 15,-3 0 1-15,-6 3 3 16,-3 0 1-1,0-3-4-15,-3 0 1 16,3-2 2-16,3-1 1 0,0-4-1 16,3-4-2-16,3 1 5 15,0-3 1-15,6-3 11 16,3 0 4-16,6-2-5 16,3-3 1-16,6 0-8 15,0 0-1-15,3 0 0 16,-1 0 0-16,1 0-7 15,-3 0 0-15,-3 0-8 16,-3 0 0-16,-3 0-52 16,-3 0-23-16,0-3-71 15</inkml:trace>
  <inkml:trace contextRef="#ctx0" brushRef="#br0" timeOffset="9651.6022">15507 7982 232 0,'0'0'88'0,"3"8"-48"0,0 3-36 0,3 2 19 0,-6 3-9 15,3 3 2-15,-3 2 0 16,0 0 2 0,0 0-10-16,0-2-2 0,0-1 0 15,0-5-3-15,0 3-2 0,0-8 6 16,0-2 3 0,0-4 3-16,-3-2-2 15,3-5-1-15,-3-3-2 16,3-5 0-16,0-1-2 15,0 1-1-15,6-3-3 16,0 0-2-16,6-2 1 0,-1 2 1 16,1 3-3-16,0 0-2 15,0 5-3-15,0 0 1 16,0 0-19-16,0 5-7 16,3-2-24-16,-3 2-8 15,3 3-54 1</inkml:trace>
  <inkml:trace contextRef="#ctx0" brushRef="#br0" timeOffset="10059.3686">15706 8062 192 0,'-6'10'71'0,"3"-7"-38"0,0 2-23 16,3-5 20-16,3 6-7 15,0-1 1-15,3 0-2 16,3 1-2-16,3 1-10 15,0-1-2-15,3-4-1 0,0-2-1 16,0 0-1-16,-1-2-1 16,-2-1 2-16,0-2-1 15,-3 0 2-15,0-1-4 16,-6 1-2-16,-3-3 0 16,-3 0 1-16,-3 3-1 15,0 0-1-15,-3-6 1 0,-3 8-1 16,3 1-3-16,-8 2 0 15,2 5-1-15,0 0 3 32,0 3 0-32,6 3 1 0,0-1-3 15,3 4 2-15,3-1 1 0,3 0 0 16,9 0-3-16,3 0 2 16,0-2 1-16,0 2 0 15,3-5-11-15,0-2-3 16,2-4-26-16,1-4-12 15,0-1-38-15,3-2-38 16,-3-6 48 0</inkml:trace>
  <inkml:trace contextRef="#ctx0" brushRef="#br0" timeOffset="10415.6912">16043 8030 160 0,'-3'-10'60'0,"0"7"-32"0,3-2-4 16,-6 5 22-16,3-3-3 16,0 3 1-16,-3 0-13 15,-3 0-4-15,-3 0-16 16,0 8-4-16,0 2-3 0,0 1-2 16,3-3 1-16,0 0-4 0,6 0 0 15,3 0-1-15,3 2-2 16,3 1 0-16,6 2 3 15,6 3 0-15,0 0 3 16,-3 2-3-16,-3-2 0 16,-3 3 5-16,-3-3 2 15,-3 0-2-15,-9-1-3 16,0-1 0-16,-6-6-1 16,-3-8-18-16,3-3-5 15,0 0-31-15,0-2-13 16,3 0-41-1</inkml:trace>
  <inkml:trace contextRef="#ctx0" brushRef="#br0" timeOffset="10853.7701">16153 8046 204 0,'-6'0'77'0,"9"3"-42"0,-3 7-32 16,0-4 15-16,0 1 2 16,0 4 2-16,0 2-7 15,0 3-2-15,3 0-7 16,3 0-4-16,3 0 1 0,-1-3-2 16,4 0 2-16,0-5-4 15,0-5 0-15,0-3-1 16,0-3-2-16,0-5-2 15,0 0 1-15,-3-5 1 0,0 0 2 16,0 0 1-16,-3-1 3 16,-3-2 1-16,0 3 3 15,0 3 6-15,-3 2 2 16,0 2-5-16,0 6-3 16,0 0-3-16,2 8 0 15,1 3 0-15,0 0 1 16,3 2-2-16,0 0-2 15,0 0-2-15,0 0-1 16,0-2-14-16,0 2-6 16,0-5-30-16,0-2-11 15,3-4-35 1</inkml:trace>
  <inkml:trace contextRef="#ctx0" brushRef="#br0" timeOffset="11165.7121">16516 7816 224 0,'0'-11'85'0,"3"14"-46"0,-3 10-32 16,3-2 18-16,-3 2-9 15,3 5-1-15,0 6-5 16,0 3 1-16,0 7-6 16,0 0-3-16,-3 1 1 0,0 2 0 15,0 0 3-15,3-3-5 16,-3 1-3-16,0 4 1 0,0-9 0 16,0-7-8-16,0-1-2 15,3-7-32-15,0-4-14 16</inkml:trace>
  <inkml:trace contextRef="#ctx0" brushRef="#br0" timeOffset="11464.418">16766 7787 220 0,'0'-6'85'0,"3"6"-46"0,0 0-32 16,-3 0 20-16,3 6-7 15,0 7-2-15,0 8-2 16,0 6 0-16,-3 4-8 16,0 6 4-16,0 3 1 0,0 2-4 15,0 1-3-15,0-4-3 16,0-2-3-16,0 0 1 15,3 3-1-15,0-8-29 16,0-8-10-16,-3-6-43 16,3-5-15-16</inkml:trace>
  <inkml:trace contextRef="#ctx0" brushRef="#br0" timeOffset="11667.6087">16680 8001 268 0,'-12'-5'101'0,"12"7"-54"0,9-2-31 0,-3 0 27 15,-1 0-12-15,7 0-3 16,6 0-12-16,6 3-3 16,3-3-7-16,3 0-4 0,5-3-1 15,1-2-23-15,-3 0-8 16,2-6-104-16,-5-2-64 15,-6 0 87-15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1T03:03:43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7428 13645 136 0,'-15'-22'52'0,"7"9"-28"0,-1-3-24 0,0 11 13 0,-6-3 4 15,-6 0 7-15,-3 0 0 16,-6 3 3-16,1 2-15 15,-10 3-5-15,0 6 0 0,-2 7-2 16,-4 11 0-16,-6 5-8 16,4 5 0-16,-1 14 1 15,3 5 1-15,7 7-2 16,8 15 0-16,12-4 2 16,15 3 2-1,12-8-5-15,24 0-1 0,14-7 4 16,16-12 5-16,17-12 0 15,13-12 3 1,8-15 0-16,-3-10 1 0,-3-12 4 0,-2-9 5 16,-10-14-3-16,-15-14 2 15,-14-2 6-15,-18-7 6 16,-13-1-6-16,-26-5-3 16,-17 2-7-16,-13-7-2 15,-9 7-2-15,-5 9 0 16,-4 4-9-16,3 12-1 15,4 7-27-15,5 8-10 16,6 8-82-16,12 8-55 16,15 3 71-16</inkml:trace>
  <inkml:trace contextRef="#ctx0" brushRef="#br0" timeOffset="1407.4718">6979 17605 96 0,'3'-5'38'0,"-3"5"-20"0,0 0-12 0,0 0 11 16,0 0 4-16,0-3 2 15,0 1 3-15,-3-1 3 16,0-2-2-16,-3 2-2 0,-6-2-13 15,-6 0-1-15,0-1 2 0,1-2-1 16,-4 8 1-16,-3-5-3 16,0 5-1-16,0 0-3 15,0 5 1-15,-2 1-6 16,-1 2-1-16,0 0 2 16,0 2 1-16,0 3-1 15,-2 3-2-15,-1 3 1 16,0-6-1-16,-3 6 0 15,4 2 2-15,2-3-1 16,0 1-1-16,3 7-2 16,3 1 1-16,4-1 1 15,-1 1 0-15,3-4 0 16,3 4 0-16,3-1-3 16,3 1 0-16,3-1 2 15,6 11 0-15,3-2-2 16,6-4 2-16,3 1 1 0,6-3 0 15,5 8 0-15,4-5 0 16,3-3-3-16,0-5 2 16,5 2 1-16,-5-7 0 15,3-3 0-15,0-6 2 0,2-2-8 16,1 0-1-16,6-2 8 16,-1 2 6-16,1-8-3 15,-3 0-2-15,2 0-1 16,-2-3-1-16,0-2 2 15,-4-3 3-15,1-6 2 16,-3-9 1-16,-1 1-2 16,-5-9 1-16,0-1 0 15,-3 0 3-15,-6-8-1 16,-4 1 2-16,-5-1-4 16,-3-5 1-16,-9 0-3 15,-3-2 2-15,-6 2 0 16,-6 5 1-16,-5-5-2 15,-4 5 1-15,0 8 0 16,-6 6 1-16,0 7-7 0,-2 4 0 16,-1 1-6-16,6 4-1 15,3 2-19-15,4 0-7 16,5-3-49-16,0-5-23 16</inkml:trace>
  <inkml:trace contextRef="#ctx0" brushRef="#br0" timeOffset="3063.8793">9964 15235 104 0,'-3'-3'41'0,"0"3"-22"16,-2-3-9-16,2 3 12 0,0 0-4 15,-3 3 2-15,-3 0-2 16,0 2-2-16,-3 3-8 15,-3 5-1-15,-3 6 0 0,0-1-3 16,6 6-3-16,0 5-5 16,6 0 0-16,3 3 2 15,6-11 1-15,6 3 1 16,0-8 0-16,3-6 4 16,0-2 5-16,0-2-1 15,0-6 1-15,0-3-1 16,0-2 0-16,-3-9-2 15,0-7 1-15,0-2-2 16,-3-4 2-16,-1-5-6 0,-2-5-1 16,0 0 0-16,-3 0 0 15,0 0 0-15,-3 5 0 16,0 3 0-16,0 5 0 16,1 3 0-16,-1 5 2 15,0 3 3-15,0 5 2 16,3 6-3-16,0 2-3 15,0 8 4-15,0 7 1 16,3 9 2-16,3 3 2 16,-1 4-7-16,1 4-2 15,0-1 1-15,3 1 1 0,0 2-8 16,0-6-2-16,0-4 2 16,0-6 2-16,6-2-31 31,3-9-12-31,0-5-52 15</inkml:trace>
  <inkml:trace contextRef="#ctx0" brushRef="#br0" timeOffset="3470.2782">10173 15266 184 0,'-6'3'68'0,"9"5"-36"0,3 3-40 16,0-3 12-16,0 0-2 15,3-1 1-15,0 1 7 16,-1-2 6-16,4-1-8 16,3-2 0-16,-3-3-1 0,3-3-1 15,-3-2-1-15,0-1-3 16,-3 1-2-16,-3-3 3 16,-3 0 0-16,0-2-1 15,-6-1 1-15,-6 0-4 0,-3 4 0 16,0-1 3-16,-3 2 1 15,-3 4-4-15,0 2 1 16,3 2 0-16,1 4 0 16,-1 4 0-16,3 3 2 15,3 3 1-15,3 0 1 16,3 0 2-16,6 3 1 16,3 2-3-16,3 0-3 15,3-5 0-15,3-3-1 16,5 0 0-16,4-5 0 0,0-3-29 15,-3-10-10-15,3 0-60 16</inkml:trace>
  <inkml:trace contextRef="#ctx0" brushRef="#br0" timeOffset="3846.9907">10637 15042 120 0,'-9'-16'46'0,"3"13"-24"0,-3-5-8 0,6 0 15 15,-3 0 1-15,-6 3 4 16,-2 0-7-16,-1-1-4 15,0 4-13-15,3 10-6 0,0 0-3 16,0 2-4-16,0 3 2 16,3 6-1-16,0 10 0 15,3 0 2-15,3 3 0 16,0 0 0-16,3 2 0 0,0-2 0 16,3-3 2-1,0-3-1-15,3 1 2 0,-3-1-20 16,0 1-8-16,0-9-25 15,-3-5-8-15</inkml:trace>
  <inkml:trace contextRef="#ctx0" brushRef="#br0" timeOffset="4062.8738">10345 15190 188 0,'-3'8'71'0,"9"-19"-38"0,3 6-25 16,0 5 18-16,3-3-4 15,3 1 1-15,6-6-12 0,6 2-7 16,-1 1-2-16,4 0-5 0,0-1 2 16,0 4-41-16,0-1-19 15,-7-2-33 1</inkml:trace>
  <inkml:trace contextRef="#ctx0" brushRef="#br0" timeOffset="4500.7164">10765 15179 176 0,'-18'0'66'0,"0"8"-36"0,6 0-35 0,7-3 12 15,-1 3 5-15,-3 3 7 0,0 2-4 16,0 3 2-16,0 2-10 16,3 4-6-16,3-4-2 15,3 3 1-15,3 3 2 0,3-11-3 16,0-2 0-16,3-6 1 16,6-5 2-16,0-5-3 15,-1-3-2-15,-2 0-1 16,-3-3 3-16,0-2 0 15,-3-3 3-15,0 1-1 16,-3-1 2-16,0 2-2 16,-3 4 2-16,0 2 2 15,0 3 2-15,0 2-6 16,0 3 0-16,3 8-1 16,0 2 2-16,0 4-1 15,0 2-1-15,3-1-2 0,0 4 1 16,0-1-4-16,3-4 1 15,0 2-22-15,0-8-8 16,-1-3-43 0,4-10-28-16,0-3 41 15</inkml:trace>
  <inkml:trace contextRef="#ctx0" brushRef="#br0" timeOffset="4892.5697">10908 15203 148 0,'-3'0'57'0,"3"5"-30"0,0 3-29 16,3 0 9-16,0 3 6 0,0 2 3 0,3 3-1 15,0 2 1-15,0-2-9 16,9 0-4-16,-3 3-2 0,5-9-1 16,1 3 2-16,-3-7-1 15,0-6 2-15,0-3-2 16,-3-2-1-16,0-6-2 15,-3-2-1-15,0-6-1 16,-3 1 3-16,-3-6-2 16,0 0 1-16,-3 0 2 15,0 3 0-15,0 5-3 16,0 6 2-16,0 2-1 16,0 8 0-16,0 5 2 15,3 6 0-15,-1 5 2 0,1 2 3 16,0 1 0-1,3-1 0-15,0-2-6 0,0 0 1 16,3-3-18-16,0-2-5 16,-3-6-104-1,9-10 50 1</inkml:trace>
  <inkml:trace contextRef="#ctx0" brushRef="#br0" timeOffset="5126.3371">11268 14888 148 0,'-3'3'55'0,"6"5"-30"0,0 8-23 16,0 7 14-16,0 4 3 16,0 2 5-16,-3 8-3 15,0 5-3-15,0-5-10 16,3-2-5-16,0-1-2 0,0-2-4 15,0-3 2 1,3-5-21-16,0-6-8 16,0-2-12-16,-3-3-3 0,0-5-20 15</inkml:trace>
  <inkml:trace contextRef="#ctx0" brushRef="#br0" timeOffset="5407.6154">11465 14788 168 0,'-18'0'66'0,"21"2"-36"0,-3 9-35 0,0-1 12 15,3 9 7-15,3 10 6 16,-6 13-2-16,0 3 2 15,0-2-11-15,6 2-3 0,0 0-2 0,0-6-5 16,-1-2 1 0,1 0-11-16,0-5-3 0,0-5-33 15,0-6-14-15,0-5-17 16</inkml:trace>
  <inkml:trace contextRef="#ctx0" brushRef="#br0" timeOffset="5582.7051">11363 15105 212 0,'21'-11'79'0,"6"6"-42"0,21-5-41 16,-28 7 13-16,7-5-5 15,6-5 2-15,3-6-67 16,2-10-30-16,1 0 14 0,-6 0 9 15</inkml:trace>
  <inkml:trace contextRef="#ctx0" brushRef="#br0" timeOffset="6319.508">12131 14986 176 0,'-18'13'68'0,"18"-5"-36"0,12 0-37 0,-6 0 12 0,0 5 5 16,0 6 4-16,3 7 1 31,0 1 2-31,3-1-10 16,0 1-1-16,3-4-1 0,0 1-1 16,0-3-1-16,-1-5-3 15,-2-2-2-15,0-7 3 16,-3-4 2-16,0-6 4 15,0-4 2-15,-3-4-1 0,-3-13-1 16,0 3-5-16,-3-3-3 16,0 0 2-16,0 3 2 15,0 3-4-15,0 2-1 16,0 3-2-16,0 2-2 16,3 3-17-16,9 0-9 15,6-2-22-15,3 4-9 16,5 1-30-1</inkml:trace>
  <inkml:trace contextRef="#ctx0" brushRef="#br0" timeOffset="6694.6221">12605 14989 176 0,'-12'21'68'0,"-21"-21"-36"0,9 8-24 0,18-3 18 0,-6 8-6 15,-3 3-2-15,1 8-8 16,2 0-4-16,0 0-3 15,3-3 0-15,6 0 0 0,3-3 1 16,0-2 0-16,3-2-5 16,6-7 1-16,0-4 0 15,3-3 0-15,5-8-3 16,7-8 2-16,-6-2-1 16,-3-1 0-16,-3 1 2 15,-3-1 0-15,0 3 2 16,-3 6 3-16,-3-1 4 0,0 6 5 15,0 2-10-15,0 6-2 16,0 5-2-16,0 2 2 16,0 6-1-16,0 3-1 15,2-3-2 1,1-3 1-16,3 0-6 0,0-5-3 16,3-3-21-16,0-2-7 15,-3-6-27 1,0-7-45-16,3-6 27 15</inkml:trace>
  <inkml:trace contextRef="#ctx0" brushRef="#br0" timeOffset="6897.83">12703 14669 212 0,'-6'-11'79'0,"6"8"-42"0,3 6-45 15,0 0 12-15,3 10 2 16,0 5 6-16,3 3 5 15,0 9 4-15,0 4-11 16,-4 8-3-16,1 9-3 0,6-6-5 16,0-3 1-16,3-2-18 15,0-9-5-15,0 4-22 16,-3-14-7-16,3-8-34 16</inkml:trace>
  <inkml:trace contextRef="#ctx0" brushRef="#br0" timeOffset="7253.2058">12926 14941 192 0,'-3'24'74'0,"6"0"-40"0,3 5-42 0,-3-19 12 16,3 4 0-16,0-1 5 15,3 0 6-15,-3-2 3 16,0-3-9-16,6-3-5 0,3-5-1 15,-1 0-2-15,1-5-1 0,-3-3-2 16,0-3-1-16,-3-10 2 16,0-6 0-16,-3 1-2 15,0-1 0-15,-3 6 4 16,0 3 1-16,0 5 13 0,-3 2 7 16,0 6-9-16,0 5-2 15,3 8-5-15,0 13 1 16,0 3 0-16,3-3 1 15,0 0-4-15,0 0-1 16,3-2-6-16,2-6-2 16,4 0-31-16,0-5-14 0,0-8-60 15</inkml:trace>
  <inkml:trace contextRef="#ctx0" brushRef="#br0" timeOffset="7625.2277">13304 14872 192 0,'-3'3'74'0,"6"0"-40"0,6 2-38 15,-3-3 13-15,3 4-7 16,0-4-2-16,3 1 16 16,3-3 6-16,0 0-10 0,-4-3-5 0,7-2 0 15,3 0-4-15,-6-3-2 16,0 0 0-16,-6-3 1 15,-6 1-3-15,-9-1 0 16,-3 1-1-16,-3 2-2 16,-3 0 0-16,-3 2 3 15,0 6 0-15,-2 8 3 16,-4 6-1-16,0 4 2 16,3 11 2-16,3 6 2 15,6-1 5-15,9 0 3 16,9-2-6-16,12 0-1 15,3-6-4-15,6-4-1 0,12-12-23 16,-1-7-12 0,4-9-80-1</inkml:trace>
  <inkml:trace contextRef="#ctx0" brushRef="#br0" timeOffset="25396.4667">10036 15774 116 0,'-15'3'44'0,"9"2"-24"0,-6 1-10 0,6-1 14 0,-3 3 4 16,-3 3 3-16,0 12-8 16,1 1-3-16,-1 0-12 15,-3 2-1-15,3 14 0 0,3 5 1 16,3-5 0-16,6 5-2 15,6-6-1-15,9 12-3 16,6-9 1-16,8-5-4 16,7-5-2-1,3-11-25 1,-4 3-11-16,4-11-53 16</inkml:trace>
  <inkml:trace contextRef="#ctx0" brushRef="#br0" timeOffset="25771.6685">10244 15936 140 0,'-3'0'55'0,"3"5"-30"0,3 3-29 16,-3-3 10-16,3 3-1 16,0 0 2-16,3 5-3 15,-3-5-1-15,6 0-1 0,-3-2-6 0,0-4 0 16,0 6-62 0</inkml:trace>
  <inkml:trace contextRef="#ctx0" brushRef="#br0" timeOffset="25942.0855">10298 15909 156 0,'-6'-2'60'0,"9"4"-32"0,0-2-35 0,-3 0 10 0,6 8-3 0,0-2 0 16,0 4 0-16,3-2 0 15,0 0-18-15,-1 0-5 16,4 0-38-16,0 0-15 15</inkml:trace>
  <inkml:trace contextRef="#ctx0" brushRef="#br0" timeOffset="26377.023">10461 16095 124 0,'0'8'49'0,"3"-1"-26"0,0 9-20 0,0-10 12 15,0 7-3-15,0 0 1 16,0 3 1-16,0-5 4 16,0-1-10-16,0-2-2 0,0-3 0 15,0-2-3-15,-3-3-2 16,0-3 0-16,0-2-1 15,0-3 0-15,0-2 0 16,0-4 2-16,3 1 1 16,6 0-4-16,6-3 1 15,0-3 6-15,3 1 4 0,0 5-3 16,-1 5-2-16,1 8-2 16,-3 5 0-16,-3 3 0 15,-3 3 3-15,0-1-3 16,-3 3 0-16,-3 6-1 15,3-6-2-15,-3 0-8 16,0-2-5-16,0-3-26 16,0-3-10-16,0-5-30 15</inkml:trace>
  <inkml:trace contextRef="#ctx0" brushRef="#br0" timeOffset="26689.9558">10792 16076 176 0,'-6'19'68'0,"6"-11"-36"0,-3 5-31 16,3-5 14-16,0 5 1 15,3 0 4-15,0 0-8 16,3 1-2-16,3-1-6 16,3-3-1-16,6-7 3 0,-1 2 1 15,4-10 1-15,-3 0-2 16,-3-6 1-16,3-2-4 15,-9-3 0-15,-3 3-1 16,-6 0 1-16,-9-1-7 16,-6 1-1-16,-3-5-5 15,-3 4 1-15,3 4 0 0,-2 2 1 16,-7 0-20-16,6 5-6 16,6-2-104-1,21-8 50 1</inkml:trace>
  <inkml:trace contextRef="#ctx0" brushRef="#br0" timeOffset="26894.2271">10991 15735 204 0,'0'-8'77'0,"0"8"-42"0,0 5-41 0,3 0 12 0,0 6 5 15,-3 5 7-15,3 13 2 16,3 3 0-16,-6-1-10 15,6 7-4-15,0-4 0 0,3 0-3 16,0 1-2-16,0-6-11 16,-3-3-4-16,0-2-28 31,0-3-13-31,0-5-40 16</inkml:trace>
  <inkml:trace contextRef="#ctx0" brushRef="#br0" timeOffset="27103.3078">10893 15949 228 0,'-12'-3'88'0,"12"1"-48"0,6-6-45 0,0 8 17 16,3-5-5-16,3-9 3 15,15-2-3-15,0 1 1 16,2-1-5-16,1 2-6 0,-3 7-1 15,6-4-53-15,2 6-22 16,-2-3-13 0</inkml:trace>
  <inkml:trace contextRef="#ctx0" brushRef="#br0" timeOffset="27551.547">11447 15880 140 0,'-9'19'52'0,"-6"-9"-28"0,0 4-15 0,9-4 14 16,0 3-9-16,0 1-3 15,0 9-6-15,0 1-2 16,3-3-1-16,3-2-2 0,3-3 3 16,3-3-2-16,3-2-1 15,3-6 1-15,6-5-1 0,0 0-7 16,-3-5 0 0,-3-9-2-16,-3 1 1 0,-1 0 5 0,-5 0 3 15,0-3 1-15,-3 3 2 16,0 2 9-16,0 0 4 15,0 6 1-15,-3-3 0 16,6 6-14-16,-3 2-4 0,3 2 6 16,6 9 4-16,0-3-7 15,0 2 0-15,3 4-2 16,0 1 0-16,0 1-29 16,0-2-13-16</inkml:trace>
  <inkml:trace contextRef="#ctx0" brushRef="#br0" timeOffset="28101.6651">11792 15896 132 0,'3'-2'49'0,"0"-14"-26"0,0 24-14 0,0-6 14 15,0 1-7-15,3 0 1 16,0 2-8-16,0-3-3 16,0 1-3-16,0 0 0 0,0-1 0 15,0 6 7-15,5-2 6 16,1 4-2 0,3-2 2-16,0 0-7 15,-3 5-3-15,0-2-3 16,0-1 0-16,-3-2 0 15,0-2 3-15,-3-4-3 16,0-2 0-16,0-2 1 16,0-6 0-16,-1-3-5 15,-2-5-1-15,0 0 3 16,-3-7 1-16,0 1 0 0,0 1-2 16,0 3 1-16,0 2-1 15,0 3-9-15,0 2-2 16,3 1-21-16,3 7-6 15,0 0-25 1,3-2-41-16,3 2 25 16</inkml:trace>
  <inkml:trace contextRef="#ctx0" brushRef="#br0" timeOffset="28492.6848">12197 15769 192 0,'-9'3'74'0,"3"-1"-40"0,-6 4-33 15,9-1 16 1,-6 0-5-16,0 9 1 0,-3 4-1 16,-3 3 0-16,4 0-6 15,2 1-6-15,3 1-1 0,3-1 1 16,6-7 2-16,3-1 1 16,3-6 1-16,2-3-5 15,1 0 1-15,0-10-2 16,0 0-2-16,-3-3-2 15,0-3-1-15,-3-5 4 16,0-8 1-16,-3 6 2 16,0-1 2-16,0 3-1 15,0 3-1-15,-3 3 3 0,0 2 0 16,3 8 1-16,0 8 2 16,3 5-1-1,0 3 2-15,0-3-4 0,3 0 0 16,-1 0-1-16,1-5-2 15,0 6-21-15,0-6-9 16,0-3-27-16,0 0-9 16,3-5-11-1</inkml:trace>
  <inkml:trace contextRef="#ctx0" brushRef="#br0" timeOffset="28727.1004">12393 15565 172 0,'3'-5'66'0,"-3"16"-36"0,3 5-22 15,0-8 18-15,0 5 0 16,0 3 4-16,0 2-7 16,0 11-2-16,3-2-12 15,0 2-5-15,-3 8-3 0,3-5-8 16,0-6 0-16,-3-2-26 15,3-3-8-15,0-2-39 16,0-6-36 0,0-3 40-16</inkml:trace>
  <inkml:trace contextRef="#ctx0" brushRef="#br0" timeOffset="28896.6184">12521 15798 164 0,'-3'8'63'0,"3"-2"-34"0,6 31-36 0,-6-27 10 16,0 1-3-16,0-1 2 15,0-2-25-15,0 0-10 16,0-3-29-16</inkml:trace>
  <inkml:trace contextRef="#ctx0" brushRef="#br0" timeOffset="29068.852">12500 15642 200 0,'0'-2'74'16,"0"2"-40"-16,12-11-49 0,0 8 10 0,0 1-13 15,6-1-4-15,0 8-17 16,3-2-5-16,0-3-12 15,2 5-5-15</inkml:trace>
  <inkml:trace contextRef="#ctx0" brushRef="#br0" timeOffset="29493.4618">12852 15658 176 0,'6'0'66'0,"-3"0"-36"0,-3 0-18 16,0 0 21-16,0 0-6 15,-3 0 1 1,-12 3-13-16,0 2-9 15,0 0-6-15,0 6-1 0,0 2-1 16,0 3 0-16,0 0 2 16,4 5 0-16,2 3-3 0,3 5 2 15,6-5 1-15,3-6 0 16,3-2 0-16,3-5 0 16,5-6-3-16,7-13 0 15,-3-8-5-15,0 3-2 16,-3-6 2-16,-3-2 3 15,-3-3 3-15,0 1 3 16,-3-4 0-16,-6-2-1 16,0-3 1-16,-3 3 1 0,-6-3 1 15,3 6 3-15,0 2 8 16,0 3 5-16,0 10-11 16,-3 1-5-16,6 10-2 15,3 10 1-15,0 1-6 16,9 16-1-16,0-1 10 15,3 0 7-15,3 1-9 16,-1-3 0-16,4-3-56 16,0-5-22-16,9-8-26 15</inkml:trace>
  <inkml:trace contextRef="#ctx0" brushRef="#br0" timeOffset="30242.8817">13152 15568 184 0,'-3'-3'71'0,"6"1"-38"0,3 20-39 0,-3-10 12 15,3 5 5-15,0 1 5 16,0-1 5-16,3 0 2 16,-3 6-12-16,0-6-2 0,0 0 1 15,0-2-6-15,-3-3-2 16,0 0 1-16,0-3 2 16,-3-5-4-16,0 0-1 15,0-3 2-15,-3-2 3 16,0-3-2-16,3-3-2 15,0 1 0-15,0-3 1 0,3-6 1 16,6 3 3-16,0 3 3 16,6 5 2-16,-1 3-5 15,4 5-2-15,0 5-2 16,-3 3 1-16,0 0-2 16,-3 5-1-16,-3 0 1 15,0 1-1-15,-3-4-9 16,0 1-2-16,0-3-21 15,-1 0-9-15,1-3-11 16,0-5-4-16,0-3-15 16,0-2-21-1,0 0 34-15</inkml:trace>
  <inkml:trace contextRef="#ctx0" brushRef="#br0" timeOffset="30538.5288">13471 15597 184 0,'0'-18'71'0,"-3"18"-38"0,-12 13-23 0,12-13 17 16,0 5-9-16,-3 0-3 15,3 6-4-15,0 2 0 16,3 1-6-16,0-1 1 0,9 0 1 16,3 0-3-16,0-2-3 15,3-3 2-15,3-3 0 16,-1-5 3-16,1-5 3 16,0-1 0-16,-3-1 0 15,-3-1-3-15,-6-6-1 16,-6-7-1-16,-3 8 0 15,-6 0-5-15,0-3 1 16,-3 3 0-16,-3-1 0 16,-6 4-3-16,12-1 2 15,-2 3-10-15,5 6-3 16,3-1-24-16,9 0-10 0,3 3-13 16,2 0-4-16,7 0-12 15</inkml:trace>
  <inkml:trace contextRef="#ctx0" brushRef="#br0" timeOffset="30977.1455">13768 15515 208 0,'-3'-2'79'0,"1"2"-42"0,-16-8-30 16,9 8 18-16,-3 2-9 16,0 1 1-16,-3 2-8 15,0 6-1-15,0-6-4 16,0 19-7-16,3-3-1 0,7-2 2 15,2-1 3-15,6-2 0 16,2-3-1-16,7-2 3 0,3-3 0 16,6-6-1-1,0-4 1-15,-3-6 0 0,0-5 1 16,-3-3-5-16,-4-3-1 16,-2-2 3-16,-6-3 1 15,-3 0-3-15,-3-13 1 16,-6 3 2-16,1 0 1 15,-4 2-1-15,0 5 1 16,3 6-2-16,3 3 2 16,0 7-4-16,3 6 0 15,3 5 1-15,6 10 0 16,6 9 0-16,0 7 2 0,0 3 1 16,2 1 1-1,4-1-2-15,0-3 1 0,-3 1-15 16,3-4-5-16,3-4-18 15,3-6-5-15,-7-2-25 16,1-11-49 0,0-3 22-16</inkml:trace>
  <inkml:trace contextRef="#ctx0" brushRef="#br0" timeOffset="31302.0677">13983 15510 220 0,'-3'-8'82'0,"6"8"-44"0,3 0-36 0,0 0 17 16,0 0 1-16,3 0 2 15,-1-3-3-15,4-2 1 16,0 0-11-16,0-1-1 0,0-2-1 16,-3-2-3-16,3-1-1 15,-6 3-3-15,-6-7 1 16,-3 1 2 0,-9 4-1-16,0 2-2 15,-3 5-2-15,-3 14-1 16,-2 2 2-16,-4 0 0 15,3 8-2-15,6-2 0 16,3 2 4-16,3-2 1 16,9-1 2-16,3 1 0 15,9 2-5-15,3-5 1 0,3-11-2 16,6 0 0-16,-1-2-20 16,1-11-8-16,3 3-31 15,9-3-12-15,-6-6-25 16</inkml:trace>
  <inkml:trace contextRef="#ctx0" brushRef="#br0" timeOffset="31557.5917">14263 15094 228 0,'-3'-2'85'0,"3"12"-46"0,-3 4-46 15,3-6 14-15,0 5-7 0,-3 0 0 16,0 0 0-16,3 1 2 16,0-4-1-16,0 1-3 0,0-3 1 15,3 0-34-15,0-3-15 16,3-3-36-16</inkml:trace>
  <inkml:trace contextRef="#ctx0" brushRef="#br0" timeOffset="31729.5008">14316 15116 216 0,'-3'5'82'0,"0"3"-44"0,0 13-44 15,3-10 14-15,0 2-7 16,0 0-1-16,0 0-2 15,0 1 1-15,0-1-41 16,3-3-17-16,3-2-21 16,0-2-8-16</inkml:trace>
  <inkml:trace contextRef="#ctx0" brushRef="#br0" timeOffset="31979.2928">14459 14997 236 0,'0'-24'90'0,"9"42"-48"0,9-4-45 0,-6-9 19 16,6 5 10-16,2 6 10 16,10 11 2-16,0 4 1 0,-3 4-21 15,-3 5-8-15,-4 2-3 0,-5 0-2 16,-6 6 0-1,-6-3-32-15,-6-3-12 16,-9-5-48-16,-6 3-22 16</inkml:trace>
  <inkml:trace contextRef="#ctx0" brushRef="#br0" timeOffset="33933.9103">9533 15206 108 0,'3'2'44'0,"0"1"-24"0,0 0-17 15,-3-3 10-15,0 0 16 16,0 0 11-16,0 0-1 15,0 0-1-15,-3 0-10 16,-3-3-5-16,-3 0-13 16,-3-5-2-16,0-2 2 0,-3-3-6 15,0-6 0-15,-9 0-2 16,1-2-2-16,-1-10 1 16,-3-6 1-16,-6-1 3 15,1 1 2-15,-4 0-3 16,3 3-3-16,0 2 2 0,-2 0 0 15,-1-2-1-15,0 5 1 16,1 0 2-16,-4 2 2 16,0 4-3-16,0-1-1 15,1 0-1-15,-7-2-2 16,0-6 1-16,1 5-1 16,-1 1 0-16,0 2 2 15,1 3-3-15,2 0 0 16,-2 0 1-16,2-1 0 15,0 4 0-15,-8-1 2 0,2 3-3 16,0 3 0 0,4 3 1-16,2-1 0 0,3-2 0 15,7 2 0 1,8 3 0-16,3-5-3 16,3 3 2-16,6 2-1 15,3 13-2 1,3 0 3-16,3 0 0 15,0 1 1-15,3 2 0 16,0 0 0-16,0-3-5 16,0 0-1-16,3 0-2 15,-3 1 2-15,0-1 4 16,0-5 1-16,0 5 1 0,0-5 2 16,0 6-3-16,0-1-2 15,0 3-1-15,0 2 0 16,0 1 0-16,0-3 3 15,0 0 0-15,0-3 3 16,0 1-1-16,0-4 2 16,0 1-2-16,0-3 2 15,-3-3-2-15,3-2-1 16,0-3 1-16,-3-3-1 16,0 1 0-16,0-1 0 15,-3-2 0-15,-2-3 0 16,-1-5 0-16,-3 0 2 15,0 0-1-15,0 2-1 16,0 3 3-16,0 0 2 0,6 3-2 16,0 2-2-16,6 4-5 15,3-1 0-15,12 2 2 16,3-2 1-16,6 0 1 16,5 1 2-16,4-1-19 15,6-3-8-15,6-2-91 16</inkml:trace>
  <inkml:trace contextRef="#ctx0" brushRef="#br0" timeOffset="35970.1769">9774 16370 136 0,'-3'-6'52'0,"3"4"-28"0,0 4-26 0,0-2 11 16,0 6-2-16,-3 2 1 16,0 5 2-16,-3 3 1 15,0 0-5-15,-3 8 0 0,-3-3 4 0,-6 0-2 16,1 0 1-1,-7 5-1-15,0 6 2 0,-3-5-3 16,-3 10-2-16,1 5-2 16,-1-2 0-16,-3-1 0 15,-6-2 3-15,4 3-3 16,-4 0 0 0,0-8 1-16,-2 2 2 15,-1-2-1-15,3-3 0 0,1 0-3 16,-1-3 1-16,0 6-2 15,0 0 2-15,1 0-2 16,-4-3-1-16,0 0 1 16,1-3 1-16,-7-5-3 15,0 3 0-15,4 3 3 16,-1-1 3-16,1 1 0 16,2-6 0-16,-6 3-6 15,1-3 1-15,2 0 4 16,-3-2 2-16,-2 2-7 15,2-3-1-15,0 1 9 16,4-6 4-16,2 0 0 0,6 0-1 16,4-5-2-16,-1 3 0 15,3-6-4-15,3-2-1 16,7 2 3-16,-1-2 3 16,0-3-4-16,6 0-1 15,0 0-4-15,0-3-3 16,0 3-1-1,3 0 3 1,4 0 0-16,-4 0 3 16,6 0-3-16,-3 0 0 15,6 0 1-15,-3 0 2 0,3 3-1 16,-3-1-1-16,0 1 1 16,-3 2-4-1,-6-2 2-15,6 2-1 16,-3 3 0-16,3-2 4 15,0-6 1-15,0 5-4 16,-2-5 1-16,5 5 0 16,-3-2 0-16,0 2 0 15,0 3 2-15,3 3-1 16,0-17-1-16,0 6-2 16,0 6 4-1,0-4 0-15,0 4-3 16,3-6-1-16,0 5 1 0,0-3 2 15,0-2 0 1,3 0-3-16,0 0-1 16,6-13-1-1,3 5 3-15,3-5 2 16,3 0-2-16,0-6 0 16,9 1 1-16,2-3 0 15,-2 2 0-15,0 3 2 16,0-2-6-16,-3-1 1 15,-1 6-1-15,-2 5 2 0,-3-3 1 16,-3 4 1 0,-9 1 2-16,-3 6-1 15,-3 0 2-15,-6 6-4 16,-6 1 0-16,-3 7 1 16,-5-1 0-16,-4 3 0 15,-3 0 2-15,3-3-3 16,-5 5 0-16,5 1 1 15,3-3 0-15,3-6-3 16,3 6 2-16,3-5 1 16,6 2 0-16,4 0 0 15,5-5 0-15,5-2-3 16,4-1 0-16,6 0 2 16,0-2 0-16,6 5-2 15,0-3 2-15,3-5 1 0,-1 5 2 16,-2 1-25-16,-3-4-12 15,3-2-81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29:21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12959 6755 112 0,'0'-3'44'16,"0"3"-24"-16,3-2-8 0,-3 2 16 0,0 0 1 15,3 0 3-15,0-3-4 16,0-2 0-16,-3 5-16 16,0 0 9-16,3-3 2 0,-3 0 0 15,0 3-2-15,0 0-5 16,-3 3 0-16,-3 2-5 16,0 1-1-16,0 1-4 15,-3 4 1-15,0 2-4 16,-3 8 0-16,0 1 1 15,0 1 2-15,-3 9-1 16,1 0 0-16,-1 0-3 16,3-1 1-16,3 1-2 0,6 5-1 15,0-5-2-15,3-11-1 16,0-2 2-16,9-1 0 16,6 6 1-16,3-5 2 15,-1-4-1-15,1-4 2 16,0-6 0-16,3-2 3 15,3-3-1-15,-3-3 2 16,-4-5-4-16,-2-8 0 16,-3 3 3-16,0 0 1 15,-6 0-1-15,0 2-1 16,-6 1 1-16,0-1 1 16,-6 0-1-16,-6 1 1 15,-3 2 0-15,0 0 1 0,1 3-4 16,-4 2-3-16,0 3 0 15,0 0-1-15,3 3-3 16,3-1 2-16,0 4-4 16,3-4 1-16,3 1-25 15,3 0-8-15,3-3-23 16,6 0-8-16,0 0-47 16,3-3-39-1,0 0 64-15</inkml:trace>
  <inkml:trace contextRef="#ctx0" brushRef="#br0" timeOffset="473.8187">13170 6826 208 0,'0'-2'77'0,"0"2"-42"0,0 0-21 0,0 0 20 16,-3 2-6-16,0 1 0 0,0 2-9 15,-3 3-1-15,-3 3-11 16,0 2 5-16,0 5 1 0,1 9-2 16,2-1-1-16,0 6-4 15,0-3 1-15,3-2-6 16,3 2-1-16,3 0-2 15,3-5 0-15,6-3 2 16,2-5 0-16,4-3 2 16,0-5 3-16,9-5 0 15,0-6 2-15,-3-5-2 0,-7 0 0 16,-2 0 3-16,0-5 5 16,0-6-1-16,-3-2 1 15,-6 3-3-15,-3-11 1 16,-6 5-2-16,0 0 2 15,0 5-6-15,-12-2-1 16,3 5-2-16,-6 3-2 16,3 3-10-16,4 2-6 15,2 2-25-15,0 1-9 16,3 2-29-16,3 1-10 16</inkml:trace>
  <inkml:trace contextRef="#ctx0" brushRef="#br0" timeOffset="817.622">13379 6837 228 0,'-3'0'88'0,"6"2"-48"0,0 4-25 16,-3-1 24-16,2 3-6 15,1 3 1-15,0 7-6 16,0 9-3-16,0 2-13 16,-3 2-3-16,3 1 1 0,0 0-4 15,0-3-1-15,-3-3-5 0,3-2 0 16,-3-5 2-16,0-3 1 16,0-3-8-16,0-2-2 15,0-4-14-15,0-1-6 16,0-4-13-16,0-7-38 15,3-5 7 1,-3-4-36 0,3-2-16-16,0 1 64 15</inkml:trace>
  <inkml:trace contextRef="#ctx0" brushRef="#br0" timeOffset="1584.4466">13399 6863 132 0,'-3'-2'49'0,"6"2"-26"0,-6-3-9 16,3 3 15-16,0-3 1 15,0 1 4-15,-3-1-1 16,0 0 0-16,0 1-18 15,0-1 9-15,3-2 3 0,0 0-6 16,0-1-1-16,0 1-8 0,3-3 0 16,3 0-3-16,3-5 0 15,6 5-5-15,3 0-3 16,0 0 2-16,0 3 2 16,0-1-4-16,0 4-1 15,-4-1 0-15,1 3 0 16,0 3 4-16,-3 2 2 15,-6 6-2-15,-3-1-1 16,-3 4 3-16,-3 4 1 16,-3-2-3-16,0 0-3 15,0-3 0-15,-3 0 1 16,-3 3-1-16,0-3-1 16,-2 3 1-16,-1-3-1 15,3 1 0-15,0-4 0 16,0-2 0-16,3 0 0 15,3-3 2-15,0 1-3 16,3-4 0-16,0 1-1 16,3-3 0-16,0 0 0 15,3-5 0-15,6-1 2 16,3-4 2-16,0 2 3 16,3 3 2-16,0-1 1 15,2 1 0-15,1 2 2 16,3 9 1-16,0 4-5 15,0 1-2-15,-3-1 4 16,0 4 5-16,-4-1-5 16,-2 3-2-16,-6 0 3 0,-3 0 4 15,-3-1-5 1,-6 4 0-16,-6-3-2 0,-2 2-1 16,-4-2-3-16,0-3 1 15,0 1-2-15,-3-4-1 16,-3-4-6-16,1-1-1 15,2-3-15-15,3 1-5 16,3-3-19-16,0-3-70 16,3-2 3-1</inkml:trace>
  <inkml:trace contextRef="#ctx0" brushRef="#br0" timeOffset="2147.0328">13242 6959 124 0,'12'-3'46'0,"-10"3"-24"0,1-3-15 0,0-2 15 15,-3 5-4-15,6 0-1 16,0-5 2-16,0-1 0 16,-6 1-10-16,-3 0 8 0,0 0 5 15,0-1-2-15,0-2 0 0,-3 0-5 16,0 0-1-1,-2 0 0-15,2 1 2 0,-3-1-7 16,3 0-3-16,-3 2 1 16,0 1 2-16,0 2-2 15,0 1 1-15,0 2-5 16,-3 0-2-16,3 2 0 16,0 1-1-16,0 0-18 15,3 2-8-15,3-2-46 16,6-6-78-1</inkml:trace>
  <inkml:trace contextRef="#ctx0" brushRef="#br0" timeOffset="3838.2932">12640 8194 184 0,'-6'-5'68'0,"6"5"-36"0,-3-3-15 0,3 3 22 0,0-2-2 16,0-1 0-16,3 0-9 16,0-5-5-16,6 0-13 15,3-2 0-15,3-3 1 0,3 2-6 16,0 0-1-16,3 3-2 15,-1 1 1-15,4 1-4 16,-3 6 0-16,-6 6 3 16,-3 7 1-16,-3 5-1 15,-3 6 1-15,-9 8-2 16,-9 2 2-16,-3 1 0 16,-3-4 1-16,-3-1 0 15,0-1 0-15,1 2 2 16,-1-2 1-16,3-5-1 15,0-3 1-15,3-2 0 0,3-3 3 16,3-6-3-16,3-2-2 16,3-2-2-16,0-1-3 15,3-5 1-15,6 3-1 16,6-3 0-16,6-3 2 16,6-2 1-16,3-1 1 15,6 4-5-15,-7-1 1 16,1 0 2-16,-3 3 1 15,-6 0-1-15,-3 0 1 16,0 0-11-16,-4 0-4 16,-2 0-21-16,-3 0-6 0,0 6-18 15,-3-6-4 1,0 0-66-16</inkml:trace>
  <inkml:trace contextRef="#ctx0" brushRef="#br0" timeOffset="4269.6209">12953 8094 260 0,'-3'0'96'0,"3"5"-52"0,0 5-34 16,0-2 23-16,-3 6-12 15,0 2 1-15,-3-1-9 16,0 7 0-16,3-7-8 16,0 4-3-16,0-3-1 0,0 2-1 15,0-2 2-15,3-3-1 16,0 1 2-16,0-4 2 16,3-2 4-16,0 0-2 15,3-5 1-15,0-1-3 16,3 1 2-16,0-3-9 15,6 0 0-15,-3 0 4 16,3 0 4-16,-1-5-3 0,1 0-2 16,-3 2-16-16,0 0-27 15,0 1 2 1,-3-1-11-16,0-8-51 31,0 1-36-31,-3-1 30 16</inkml:trace>
  <inkml:trace contextRef="#ctx0" brushRef="#br0" timeOffset="4532.8045">13081 8104 192 0,'-3'-2'74'16,"3"2"-40"-16,0 0-9 0,0 0 25 15,0 0-16-15,0 5-5 0,0 5-4 16,0 6 1-16,0 5-14 31,-3 11 4-31,0 3 2 0,3-1-2 16,-3-2 1-16,0 0-7 0,3-6-4 0,0-2-6 15,0-6 0-15,0-2 0 16,0 3 0-16,0 2-18 16,3-3-8-16,0-4-52 15,0-9-5 1,0 0-2-16</inkml:trace>
  <inkml:trace contextRef="#ctx0" brushRef="#br0" timeOffset="4845.2101">13227 8168 244 0,'0'0'90'0,"0"2"-48"0,3 9-29 0,-3-3 22 16,3 2-5-16,-3 9 0 16,0 7-11-16,0 1-1 15,0-1-11-15,0 1-2 0,0-1-1 16,0-2-2-16,0 0-2 15,0 0-2-15,0-3 1 16,0-5-10-16,0-3-3 16,6-8-55-1,-3-2-15-15,0-16-63 32</inkml:trace>
  <inkml:trace contextRef="#ctx0" brushRef="#br0" timeOffset="5498.4452">13212 8181 192 0,'-6'-11'71'0,"6"9"-38"0,-3-1-14 0,3 3 21 15,0-3-7-15,0 1 0 16,0-1-9-16,3-2-3 15,3 0-12-15,0-3 1 0,6 0 1 16,3-3-2-16,2 0 0 16,1 1-3-16,3-1 1 15,-3 3 0-15,0 6 1 16,-3 2-4-16,0 0-3 16,-3 2 0-16,-1 4 1 15,-5 4 1-15,0 1 3 16,-6 2-1-16,0 0 2 15,-3 3-4-15,-3 0 0 16,0 0-1-16,-2-3-2 0,-4-2 1 16,0-1 1-16,0-2-1 15,0-2-1-15,0-1 1 16,3 0 1-16,3-2-6 16,0-3 1-16,-3 0 1 15,9 0 1-15,0 0 1 16,9 0 2-16,-3-3-3 15,3 0 0-15,0 1-1 16,3 2-2-16,3 0 3 16,0 2 0-16,0 4 3 15,2 4 3 1,1 1 7-16,0 7 2 0,-3 1 1 16,-3-3 4-16,-3 0 0 15,-6 2 1-15,-3 1 0 16,-9-1 0-16,-3-2-9 15,0 3-2-15,-6-3-7 16,-3-3-2-16,1-3 0 16,-4 1 0-16,0-6-9 15,3 3-2-15,-3-5-21 0,6-3-6 16,4 0-36-16,2 0-15 16</inkml:trace>
  <inkml:trace contextRef="#ctx0" brushRef="#br0" timeOffset="8252.8025">9384 15216 196 0,'-6'0'74'0,"6"3"-40"0,-21 2-27 0,15 0 20 15,3 3-1-15,0-2 2 16,-3 10-2-16,-6 7 1 16,3 4-15-16,4-6 4 0,-4 5 2 15,-3 14-8-15,3-3-1 16,3 3-5-16,3-3-1 15,3-3-1-15,6-7-2 0,3-6 1 16,0-8-1-16,0-2 0 16,8-6 2-16,7-8-1 15,0-5 2-15,-3-2 0 16,-3-1 1-16,-6-2-2 16,-3 0 1-16,-6 0-2 15,-3 7 2-15,0 4 2 16,-6-9 2-1,-9-7 1-15,3 15 2 0,3 0-5 0,-6-5-1 16,-9 0-4-16,6 6-1 16,6-1-8-16,1 0-4 15,2 3-18-15,6-2-7 16,3-1-16-16,6 0-6 0,0-2-29 16,8 0-42-1,4-6 41-15</inkml:trace>
  <inkml:trace contextRef="#ctx0" brushRef="#br0" timeOffset="8612.2152">9509 15335 200 0,'-3'0'77'0,"3"0"-42"0,-3 0-23 16,3 6 19-16,-3-1-5 15,0 3 2-15,-3 0-10 16,0 10-3-16,3 3-8 15,0 3-5-15,3 3 1 0,3-4-2 0,3 4-1 16,3 2 3-16,3-8 0 16,3-2 1-16,6-9 0 15,6-7 4-15,-10 0 3 16,-2-1 0-16,6-7 1 16,-3 0 2-16,-3-9 2 15,0 4-5-15,-6-6 1 16,0 3-1-16,-9-14 1 15,0 6-2-15,-9-3-1 16,0 3-3-16,-9 0-1 16,3 2-6-16,-3 4 1 15,-6-4-16-15,6 3-6 16,4 6-29-16,8 2-12 16,6 0-82-16</inkml:trace>
  <inkml:trace contextRef="#ctx0" brushRef="#br0" timeOffset="8896.0814">9765 15322 236 0,'-6'13'90'0,"12"3"-48"0,-3 24-31 16,-3-32 23-16,3 10-7 15,-3-2-1-15,0 5-10 16,0-2-3-16,3 7-7 16,-3-2-2-16,3-3 0 0,-3 0-2 0,0-2-2 15,0-3-21-15,3-3-9 16,-3-2-7-16,0-6-3 16,0 6-4-16,0-11-2 15,-3-6-46 1</inkml:trace>
  <inkml:trace contextRef="#ctx0" brushRef="#br0" timeOffset="9472.0557">9768 15341 240 0,'-3'-11'90'0,"3"11"-48"0,0-8-31 16,0 8 23-16,0-3-9 15,0 1 0-15,0-1-5 16,0 0-3-16,3-2-9 16,0 0-1-16,3 0 0 0,-3-1-1 15,3-2-1-15,6-2-1 16,-3 4 2-16,0 1-3 16,2 0 0-16,-2 2-1 15,3 1-2-15,6 2 1 16,-6 2 1-16,-3 1 1 0,0 5 3 15,0 0-1 1,-6 5 0-16,0-2 1 0,-3 2 3 16,0-3-9-16,-6 6-2 15,0 3 1-15,-3-3 2 16,3-3 2-16,-6-5 1 16,3 0-2-16,0 0-2 15,0-3-2-15,3-5 1 16,-6-3-4-16,10 11-1 15,-1-2 0-15,3-1 2 16,0 0-1-16,8-7 1 16,4-1 0-16,0 8 0 15,-3 6 3-15,6-1 2 16,-3-2-2-16,3 3-2 16,6 7 13-16,-9-2 5 0,0 3 1 15,-7-1 3-15,1-2-4 16,-6 3 1-16,0-3-7 15,-8-1-1-15,-1-1-4 16,-6-1-1-16,3 0-23 16,-9-5-9-16,-9 0-37 15,9-3-15-15,3 1-70 16</inkml:trace>
  <inkml:trace contextRef="#ctx0" brushRef="#br0" timeOffset="12534.6203">10238 12597 180 0,'0'-3'68'0,"0"3"-36"0,0 0-22 16,0 0 17-16,0 0-7 15,0 0 1-15,6 0-8 16,6-2-3-16,-3-1-5 16,0 3-4-16,3-3 0 0,-3 1 1 15,6 2 1-15,6 0-4 16,-1 2 1-16,-2 4-2 16,-3 1 0-16,-3-1 2 15,3 4 0-15,3 6 2 16,-9-3 1-1,0-2-4-15,0 10-1 16,-1 6 7-16,1-1 4 16,-3-2-9-16,-3 2-2 0,0-2 5 0,-3-3 5 15,0-5-2-15,0 5 2 16,0-2-5-16,-3 2 0 16,3-2 1-16,-3 2 2 15,0-3-1-15,0 6 2 16,0-3-2-16,-3 3 2 15,3-3-4-15,-2 8 0 16,2-5 1-16,-3 8 2 0,0-6-3 16,3 11 0-16,0-2-3 15,0-1-1-15,3-5-1 16,3 6 0-16,0-6 0 16,6 3 0-16,-3-6 2 15,5 3 0-15,1-5 0 16,6 0 0-16,-3-3 2 15,0-3 1-15,0-2-1 16,-3-2-2-16,0-4-2 16,0-2-1-16,-3 0-1 15,-4-3 0-15,1 1 3 0,0-1 2 16,0-2 0-16,-3-1 2 16,0 1-2-16,-3-1-1 15,0 1 1-15,-3 2 1 16,0-2-3-16,-3 5 0 15,3-3 3-15,-8 9 3 16,-1-4 0-16,0 3 2 16,0 1-4-16,0 1 0 15,3 1 1-15,0 11 0 16,0-3-2-16,3 10-2 16,0-5-2-16,6 13 1 15,0-5 3-15,0 16 1 16,0-8-1-16,6 8 1 15,0-8 0-15,-6 13 1 16,0-10 2-16,-3 13 3 0,0-11 2 16,-6 11 3-16,3-11-1 15,-9 1 0-15,3-9-5 16,-5 3 0-16,2-5-5 16,-6-1-2-16,3-4-14 15,-3-6-4-15,3-3-35 16,0-7-14-16,4-3-81 15</inkml:trace>
  <inkml:trace contextRef="#ctx0" brushRef="#br0" timeOffset="14129.2843">11042 13443 124 0,'0'-2'49'15,"3"-1"-26"-15,-6 1-14 0,3 2 14 0,0 0 0 16,0-3 12 0,-12 3-8-16,0 0-15 31,0 0 0-31,-3 3 1 0,0 2-1 0,-2 3 1 16,-4 5-7-16,0 6-2 15,3 2 0-15,6 0 2 16,3 11-5-16,3-3-1 15,3-3 0-15,3-5 0 16,6-5 0-16,3-3 0 16,0-2 0-16,3-3 2 15,0-8-1-15,0-3 2 16,0-5-2-16,0-5-1 16,0 0 1-16,-4 0-1 15,1-3 2-15,-3 0 3 0,-3 0-4 16,0 3-1-16,-3 0 0 15,0 2 2-15,-3 3-1 16,6 3-1-16,-3 5-2 16,3 5 1-16,3 6 1 0,3 7 0 0,-3 6 8 15,0 5 5-15,0 3 2 16,0-8 4-16,-3-3-5 16,-3 5 2-16,0-2-3 15,-6 3 0-15,3-6-3 16,-9 3 1-16,3-6-6 15,-6 1-3-15,3-4-1 16,-5-1 1-16,-7-1-6 16,3-8-1-16,6 1-20 15,3-6-9-15,0 0-13 16,6-11-4-16,0 3-34 16,9-11-50-1,6-10 38-15</inkml:trace>
  <inkml:trace contextRef="#ctx0" brushRef="#br0" timeOffset="14566.9148">11116 13518 212 0,'-3'2'79'0,"3"4"-42"0,0 1-34 0,0 1 15 16,0 6-5-16,3 4 0 15,3 6-7-15,0 0-2 16,0 0-2-16,3-3-4 0,3 0 1 16,0-5 1-16,3-6 0 15,-3-2 2-15,0-2 1 0,0-6 1 16,-4-3 2-16,1-5-3 16,0-5 0-16,-3 0-1 15,0-11-2-15,0 3-2 16,-3-1 1-16,0 1 1 15,0 0 2-15,-3 3 1 16,3 2 3-16,-3 5-3 16,3 3 0-16,0 6-1 15,0 7 1-15,0 5 2 16,3 4 2-16,-3 1-6 16,3 9-2-16,0-3 0 15,0-2 0-15,3-3-4 0,0 0-1 16,3-6-28-16,-1 1-13 15,1-6-30 1,3-5-43-16,0-2 35 16</inkml:trace>
  <inkml:trace contextRef="#ctx0" brushRef="#br0" timeOffset="14957.2296">11506 13504 208 0,'-12'-2'77'0,"3"7"-42"0,-8 3-28 0,14-3 20 16,-6 3-10-16,0 5 1 16,0 6-7-16,3 5-1 15,0 0-6-15,3-3-3 0,3-3 0 0,6 1-4 16,0-6 0-16,6 0 2 16,0-5 2-16,0-5-2 15,-1-6 0-15,1-5-4 16,0-5-1-16,-3-3 0 15,0 0 2-15,-3 0 2 16,0 0 1-16,-3 1 3 16,-3 1 3-16,0 4 7 15,0 2 2-15,0 5-7 16,0 3-4-16,3 8-2 16,0 5 1-16,0 3-1 15,0 3 2-15,0-1-4 0,3-2 0 16,0-3-6-1,0 3-3-15,0-5-19 0,0-3-8 16,0-3-32 0,0-5-49-16,5-3 26 15</inkml:trace>
  <inkml:trace contextRef="#ctx0" brushRef="#br0" timeOffset="15285.7575">11655 13544 176 0,'-3'3'68'0,"3"2"-36"0,3 6-22 0,3-6 17 16,0 8-4-16,0 6-2 15,0-1-7-15,0 1-4 0,0-3-5 16,-3-1-4-16,0 1 2 0,0-5-2 16,0-3 2-16,0-3 2 15,-3-2 2-15,0-3 1 16,0-3 2-16,0-2 1 15,0-8 1-15,0-11-2 16,3 3-1-16,0-1-3 16,3 1-1-16,3 3-1 15,-1 2 0-15,1 3-2 16,3 2-2-16,0 3-2 16,0 3-1-16,0 2-20 15,0 1-8-15,0 2-28 16,0 0-10-16</inkml:trace>
  <inkml:trace contextRef="#ctx0" brushRef="#br0" timeOffset="15785.5987">12048 13544 172 0,'-6'-3'66'0,"6"1"-36"0,-6 2-11 0,3 0 23 16,-3 0-8-16,0 0 0 15,0 2-17-15,-3 4-5 16,0 2-8-16,0 7-3 0,1 7 0 0,2-1-1 16,0 3 2-16,3-1-3 15,3 1 0-15,0-5 1 16,3-6 0-16,0-2 0 15,3-3 0-15,0-1 0 16,2-7 2-16,4-5-3 16,0-3-2-16,-3-2-1 15,0-9 0-15,0-5 5 16,-3 3 1-16,-3 0-3 16,0 2-1-16,0 6 3 15,0 3 3-15,-3 2 1 16,0 8 4-16,3 5-3 15,0 11-3-15,0 2 1 16,0 1-3-16,3-1 2 16,0-2-4-16,0 3 0 15,3-9-6-15,-3 1-3 16,2-3-19-16,-2-3-8 16,0-5-14-16,0-2-6 15,0-1-20 1,0-5-17-16,0-8 39 15</inkml:trace>
  <inkml:trace contextRef="#ctx0" brushRef="#br0" timeOffset="16131.6979">12173 13557 152 0,'0'-2'57'0,"3"4"-30"0,0 4-12 0,0-1 18 16,-3 3-3-16,3 5 2 0,0 6-9 16,-3-1-4-1,0-2-11-15,0-3-1 0,0-2 0 16,3-1-1-16,-3 1-1 0,0-6 1 15,0-5 1-15,0 0-6 16,0 0 0-16,6-16-1 31,0-2 0-15,0-1 2-16,0-2-3 16,3 3 0-16,0-1 1 15,-1 3 2-15,1 3 3 0,3 5 4 16,-3 5-4-16,3 9-3 15,-3 2 5-15,0 7 5 16,0 9-6-16,-3-3-1 16,-3 1-1-16,0-4 0 15,0 1-2-15,0-3 1 16,3-6-22 0,0-2-22-16,0-3-10 15,-3-5-20-15,3-2-6 16,3-6-9-1</inkml:trace>
  <inkml:trace contextRef="#ctx0" brushRef="#br0" timeOffset="16386.2574">12465 13306 248 0,'-3'-5'93'0,"6"7"-50"0,0 1-37 16,-3 2 20-16,3 3-5 15,-3 8 2-15,0 5-11 16,3 6-2-16,-3 4-6 16,3 4-1-16,-3 2 1 0,3 3-5 15,-3-3 1-15,0-6 0 16,0-2 0-16,0-5-36 16,0-5-13-16,0-1-48 15,3-7-49-15,-3-3 51 16</inkml:trace>
  <inkml:trace contextRef="#ctx0" brushRef="#br0" timeOffset="16605.0189">12355 13483 240 0,'-3'-8'90'0,"3"8"-48"0,-9 0-29 16,15 0 22-16,0 0-14 15,5 0-4-15,4 0-10 16,3-2-3-16,3-1-2 16,0 0-2-16,12 3 3 0,-4 0-15 15,1 0-7-15,-3 0-30 16,-3 0-13-16,-3 0-45 16</inkml:trace>
  <inkml:trace contextRef="#ctx0" brushRef="#br0" timeOffset="16982.2844">12664 13507 180 0,'-3'8'68'0,"6"-3"-36"0,3 3-22 0,0-3 20 16,0 1-7-16,3-4 1 16,0 1-9-16,3-3-4 15,0-3-6-15,0 1-4 0,-1-4 2 16,-2-1-2-16,-3-1-1 15,0 0 1-15,-3 0-1 16,-3 0-5-16,-3 0-1 16,-3 0-2-16,-3 3 0 15,-2 2 5-15,-4 3 1 0,0 3 4 16,0 5 3-16,3 2 11 16,0 6 5-16,3 0 2 15,3 8 1-15,3 5-5 16,3-3 1-16,3 1-11 15,3-6-3-15,3-3-2 16,3 1 0-16,3-9-9 16,0-2-4-16,0-5-26 15,5-3-10 1,4-5-34-16,-3-8-13 0,3-3-4 16</inkml:trace>
  <inkml:trace contextRef="#ctx0" brushRef="#br0" timeOffset="17333.0189">12908 13502 236 0,'-6'5'90'0,"9"0"-48"0,0 3-36 0,3-5 20 15,0 2-3-15,0 0 1 16,0 1-7-16,3-4 0 16,0 1-10-16,6-3-2 0,-3-3 1 15,3 1-3-15,-1-4-2 16,-2-1 0-16,-3-1 1 0,-3 0-3 15,0 0 0-15,-9 0 1 16,0 0 2 0,-6 3-3-1,-3-1 0-15,-2 4-1 0,-1 4-2 16,0 4 3-16,0 1 0 16,-3 7 1-16,3 2 0 15,3-1 2-15,3 7 1 16,3 1-1-16,6-1-2 15,3-1-2-15,3-3 1 16,3-4-19-16,6-1-7 16,6-5-26-16,6-3-11 15,-3-5-37 1,2-8-24-16,1-8 59 16</inkml:trace>
  <inkml:trace contextRef="#ctx0" brushRef="#br0" timeOffset="17739.2546">13191 13504 192 0,'-6'-8'71'0,"0"8"-38"0,-3 0-19 16,3 3 22-16,0 2-11 16,-3 3-3-16,0 6-12 15,0-1-4-15,1 13-4 16,2 1-2-16,3-1 3 0,3-2 0 16,3 0 1-16,3-3-5 15,2-8 1-15,4-2 0 16,0-3 0-16,0-8 0 15,3-6 0-15,0-7-5 16,0-11 1-16,-3 1 0 0,0-4 2 16,0-5-1-1,-1-2-1-15,-5-3 3 0,-6-3 0 16,0 0-2-16,-6-2 2 16,1 5 5-16,-1 0 5 15,3 8 6-15,0 5 5 16,0 8-8-16,0 22 0 15,0 12-5 1,0 14 1-16,0 8-1 16,3 7 3-16,0 6 4 15,3 3-8-15,3-3-1 16,0-6-3-16,6-7-2 16,-1-3-30-16,1-5-13 15,6-14-93-15</inkml:trace>
  <inkml:trace contextRef="#ctx0" brushRef="#br0" timeOffset="19095.8789">11652 14081 156 0,'3'-18'57'0,"-3"10"-30"0,0 2-12 0,0 4 20 16,0-1-2-16,0 0 12 15,-9 1-14 1,-3-1-17-16,0 1-2 0,-3 2-1 16,1 2-2-16,-4 3 2 15,0 3-6 1,-9 8-1-16,3 3-2 16,3-1 1-16,4 3-2 0,5 3 2 15,3-3-4-15,9 3-2 16,9-3 2-16,3-2 2 0,5-3 0 15,4-6-1-15,3-2-10 16,3-2-4-16,3-4-26 16,-4-7-9-16,-2 0-32 15,0-3-45 1,-3 2 39-16</inkml:trace>
  <inkml:trace contextRef="#ctx0" brushRef="#br0" timeOffset="19455.397">11780 14118 168 0,'-9'-8'66'0,"6"8"-36"0,-3 3-13 0,3 0 20 15,0 2-6-15,-3 3-1 16,0 0-5-16,0 8-4 16,3-3-11-16,0 3 0 0,3 5 1 15,3 0-4-15,3 0-2 16,3-2 2-16,6-3 0 15,0-3-3-15,3-3-3 16,3-4 2-16,0-6 0 16,-1-6 1-16,-2-2 2 15,-3-2-1-15,-3-3 0 16,-6-1-3-16,-6-4-2 0,-6-3 5 16,-3 5 1-1,-3-8-2-15,0 6-3 0,0 2 0 16,1 0 1-16,-1 5-14 15,3 3-5-15,3 0-26 16,3 3-11-16,3 2-31 16,0 1-53-1,6-1 32-15</inkml:trace>
  <inkml:trace contextRef="#ctx0" brushRef="#br0" timeOffset="19928.6024">11971 14171 204 0,'0'21'77'0,"6"-5"-42"0,-3 0-26 16,0-5 19-16,-1-1-3 0,-2 3 0 15,0 1-6-15,3-4 1 16,-3 1-11-16,3-3-5 0,-3-3-3 15,0 0 3-15,0-5 2 16,0 0 0-16,3-5-1 16,0 0-3-16,0-8-2 15,0-1 3-15,3-4 0 16,0-3 3 0,0 2 1-16,3 3 1 0,0 3 0 15,0 2-2-15,3 6 1 16,0 2-4-16,3 6-2 15,-3 5 2-15,0 0 0 16,-1 3 1-16,-2 4 0 16,-3 1 0-16,0 0 2 15,0 0-5-15,-3 0-3 0,0-3-2 16,-3 0 3 0,0-2-16-16,3-3-3 0,0 0-14 15,0-3-4-15,-3-5-9 16,3 0 0-16,3-3-46 15,0-4-34 1,0-9 53-16</inkml:trace>
  <inkml:trace contextRef="#ctx0" brushRef="#br0" timeOffset="20035.2447">12292 13962 220 0,'0'-11'82'0,"0"9"-44"0,3-1-18 0,-3 3 24 16</inkml:trace>
  <inkml:trace contextRef="#ctx0" brushRef="#br0" timeOffset="20191.6204">12298 13954 463 0,'3'13'37'0,"0"9"-20"15,0 7-9-15,-3 2-2 16,0 1-1-16,0-8 2 16,0-3-4-16,0 8-2 0,3 6 0 15,-3-14-1-15,0-3-22 16,0 1-10-16,0-3-13 15,0-3-2-15,0 3-13 16,-3-6-4-16,0-2-29 16</inkml:trace>
  <inkml:trace contextRef="#ctx0" brushRef="#br0" timeOffset="20441.5271">12197 14153 228 0,'-9'-3'85'0,"6"0"-46"0,3 1-19 0,0 2 27 16,0 0-12-16,0 0-2 15,6 0-11-15,3-3-3 16,3-2-11-16,3 2-1 0,2 0 0 16,7 1-6-16,3-1-2 15,-3 0 0-15,0 1 0 16,-3-1-28-16,-1 3-13 15,-2 0-22-15,0 0-9 16,-3 0-39 0</inkml:trace>
  <inkml:trace contextRef="#ctx0" brushRef="#br0" timeOffset="20629.105">12503 14126 192 0,'0'3'74'0,"0"5"-40"0,0 8-18 15,0-8 22-15,0 2-9 16,0 6 0-16,6-5-12 16,-3-1-5-16,-3 3-7 15,0 6-6-15,0-3 0 0,3-3-8 16,-3-5-2-16,0-3-40 16,0 1-19-16,0-6-33 15</inkml:trace>
  <inkml:trace contextRef="#ctx0" brushRef="#br0" timeOffset="20816.6256">12515 13978 216 0,'-6'-8'82'0,"6"8"-44"0,3 0-18 0,-3 0 27 15,0 0-16-15,0 0-5 16,3 0-18-16,3 3-5 15,6-1-15-15,3 1-6 16,0 0-39-16,-3-1-15 16,3 4-34-16</inkml:trace>
  <inkml:trace contextRef="#ctx0" brushRef="#br0" timeOffset="21396.3563">12795 14102 176 0,'-15'0'66'0,"12"6"-36"0,0-6-7 16,0 2 24-16,0 1-9 16,-3 2-2-16,0 0-14 15,-3 1-4-15,1 2-10 0,-4 5-5 0,0 0 0 16,0 0-2-16,6-2-1 15,0-3 1-15,0 8-1 16,0 2 0-16,3-2 0 16,3-3 0-16,3-5 2 15,0-2 1-15,3-4 1 16,6-2-5-16,-3-5-1 16,0 2-2-16,0-5 3 15,0-2 0-15,0-1 3 16,-4 1-1-16,1-4 2 15,0 1-2-15,-3 3-1 16,0-1 1-16,-3 0 1 16,0 4-3-16,3 1-2 15,0 4-1-15,-3 2 0 0,3 8 0 16,6 2 3-16,0 9-2 16,-3-1 1-16,0-2 2 15,3 10 2-15,0-2 1 16,-3 8 1-16,0-6 2 15,-3 4 3-15,0-4-2 16,-6-5 1-16,-9 11-3 16,3-11 0-16,0-2-3 15,-6-11 1-15,-9 0-9 16,9-3-3-16,4 0-13 16,-4-10-4-16,-6-6-13 15,3-2-3-15,3 0-28 16,6-3-54-16,6 0 24 15</inkml:trace>
  <inkml:trace contextRef="#ctx0" brushRef="#br0" timeOffset="21896.3645">12932 14129 180 0,'-3'0'68'0,"3"5"-36"0,0 6-18 0,0-6 22 16,3 6-7-16,-3 2 0 0,3 0-7 16,-3-2-2-16,3 7-11 15,0-2-3-15,0 0 0 0,0-3-3 16,3 0 0-16,0-2 1 15,3-3 2-15,0 0-3 16,3-6 0-16,0 1-1 16,-1-11 1-16,-2 0-7 15,3-2-1-15,-3 2-1 16,0-8 4-16,3-5-1 16,-3-1 1-16,-3 7 2 15,0-1 2-15,0 5 3 16,-3 1 2-16,0 4-1 0,0 4-1 15,-3 2 3-15,3 5 5 16,0 0-3-16,3 6 2 16,0 2-9-16,0-5-2 15,-3 0-1-15,2 5 0 16,1-2-5-16,0-3-1 16,0 0-33-16,3-1-11 15,-3-1-35-15,3-1-13 16,-3-2 5-1</inkml:trace>
  <inkml:trace contextRef="#ctx0" brushRef="#br0" timeOffset="22256.4747">13307 14161 196 0,'-9'-3'74'0,"9"6"-40"0,-3 2-18 16,-6 0 24-16,3 3-6 15,3 3 1-15,0-3-12 16,0-1-3-16,3 7-12 16,0-1-5-16,6 0-2 0,3 3 1 15,3-5 3-15,-6-3 4 16,6-3 2-16,-3 0-1 0,6-5-1 16,-3 0-1-16,3-5 0 15,-3 0 0 1,2-6 0-16,1-5 0 15,-9 0 2-15,-3 0-1 0,-3-2 0 16,-3 2-8-16,-3 0 0 16,-3 6-1-16,0-4 0 15,1 1-16-15,-1 5-6 16,0 5-20-16,0 1-6 16,3 2-30-16,0 2-11 15,3 4-18 1</inkml:trace>
  <inkml:trace contextRef="#ctx0" brushRef="#br0" timeOffset="22725.2735">13539 14121 264 0,'-3'8'101'0,"3"5"-54"0,-3 3-37 16,3-8 23-16,0 2-12 16,0 4-1-16,3-1-10 15,0-3-4-15,3 6-3 16,6 3-3-16,3-6 3 0,0 0-2 16,0-7 2-16,-3-1-2 0,3-2 2 15,-4-1-2 1,7-4-1-16,6-6 3 0,-12 0 0 15,0 2-1-15,-3-7-2 16,3-8 3-16,-3 0 2 16,0 2-2-16,-3 1 0 15,-3 2-1-15,0 5 1 16,0 1-4-16,-3 4 0 16,0 6 1-16,0 0 0 15,3 11 2-15,-1 2 1 16,1 3 1-16,3 0 2 15,0 0-8-15,0 0 0 16,3-3 0-16,0 0 3 16,3-2-16-16,-3-3-6 15,3-3-21-15,0 0-6 16,6-7-15-16,5-4-5 0,-2 1-34 16</inkml:trace>
  <inkml:trace contextRef="#ctx0" brushRef="#br0" timeOffset="22977.3108">14087 14113 128 0,'3'-3'49'0,"0"1"-26"0,0 4-3 0,-3-2 21 16,0 0 4-16,3 0 3 15</inkml:trace>
  <inkml:trace contextRef="#ctx0" brushRef="#br0" timeOffset="23243.0474">14096 14102 424 0,'-6'-5'49'0,"-6"2"-5"15,0 9-6-15,-3-4-3 0,0 4-12 16,3-4-6-16,1 4-13 16,-4-1-2-16,6 0-7 15,3 3 1-15,3 3 2 16,3-3 1-16,6 5-2 16,3 0 2-16,3 3 1 15,2 2 0-15,1 4 0 16,-3-4 2-16,-3-2 8 15,-3 0 3-15,-6-3 0 16,-3 0 2-16,-6 1-6 16,-3-1-1-16,-3-3-9 15,-2-2-1-15,-4 0-42 16,3-2-16-16,0-4-62 0,0 3-24 16,0-2 21-1</inkml:trace>
  <inkml:trace contextRef="#ctx0" brushRef="#br0" timeOffset="32991.3653">13539 5080 144 0,'-6'-5'55'0,"6"2"-30"0,0 0-12 0,0 3 17 15,0-2-9-15,0-1 1 16,3 0-4-16,0-2-2 15,3 0-8-15,3 0 1 0,3-1 4 16,3 1-7-16,3 2-1 16,3 1-1-16,2 2 0 15,4 2-2-15,-3 4-2 16,0 2-2-16,-3 2 1 16,-3 1 3-16,-1 2 1 15,-2 6-1-15,0 4-2 16,0 4 1-16,-3-1-1 0,-3 6 0 15,0 0 0 1,0 0 0-16,-3-3 0 0,-3 0 0 16,0-3 2-16,-3 1-1 15,-3-1-1-15,0 3 1 16,0-2 1-16,-3 4 3 16,-3 4 2-16,3-1-1 15,-3 1-1-15,0 2-3 16,0 0 1-16,3 0-2 15,3 0 2-15,0 5-2 16,3 3 2-16,6 5-4 16,0 1-2-16,3-4 4 0,6-4 1 15,0-4-3-15,3-4 1 16,2-6-2-16,-2 0 0 16,0-5-3-16,-3-6-1 15,-3-2 3-15,0-5 1 16,-3-1-1-16,-3-2 0 15,0-3-3-15,0-2-1 16,-3 0 4-16,-3-3 3 16,0 0-1-16,0 0 0 15,0 0-1-15,0 0-2 16,0 0 7 0,0 0-2-16,-3 2 7 15,0 1 4-15,-3 0-2 16,0-1 0-16,-3 6 7 15,-3 3-12 1,6 2-4-16,0 3-1 16,3 5-1-16,3 8 1 15,3 11 0-15,3 8 0 16,0-9 2-16,-3-7-1 16,3 21-1-16,0 24 3 15,-3-24 2-15,0-8 4 16,-3 13 2-16,-3 29 6 15,-3-37 1-15,0-5-1 16,-9 3 0-16,3-8-7 16,-6-1-4-16,0-4-10 0,-2-6-5 15,2-3-33-15,0-7-12 16,0-3-88 0</inkml:trace>
  <inkml:trace contextRef="#ctx0" brushRef="#br0" timeOffset="33722.4501">14426 6162 108 0,'-3'-5'44'0,"3"2"-24"0,-3 3-6 0,3-2 17 16,0-1-2-16,-6 0 3 16</inkml:trace>
  <inkml:trace contextRef="#ctx0" brushRef="#br0" timeOffset="33909.9858">14397 6141 316 0,'-15'3'26'0,"0"2"-5"16,0 3-8-16,-3 5-1 15,0 8-5-15,3 3-2 16,3 0 0-16,3 8 1 16,6-1-5-16,3 1-3 15,6 0 3-15,3-6 1 16,3-4-5-16,9-1-2 16,3-5-16-16,0-11-6 15,2-3-26-15,-2-2-9 16,0-2-20-16</inkml:trace>
  <inkml:trace contextRef="#ctx0" brushRef="#br0" timeOffset="34245.7858">14560 6279 192 0,'-12'10'71'0,"6"-7"-38"0,-3 5-28 0,6-3 19 15,0 6-9-15,1 2 0 16,2 5-5-16,2 1 1 16,4-1-6-16,3-2-3 0,3-2-1 0,6-4 1 0,6-2 1 15,0-8 3-15,0-3 1 32,-4-5-1-32,-2-2 1 15,-3-3 5-15,-3-3 4 16,-3 0-4-16,-6 0 1 15,-3-3-2-15,-6 1 3 16,-3 2-3-16,-6 0-1 16,0 3-9-16,0 0 0 15,4 5-12-15,-1 0-3 0,3 3-28 16,3 2-13-16,15 0-66 16,6-2 17-1</inkml:trace>
  <inkml:trace contextRef="#ctx0" brushRef="#br0" timeOffset="34652.1105">14783 6191 192 0,'-5'8'71'0,"5"0"-38"0,2 5-21 0,-2-2 19 16,0 5-7-16,3 2 0 15,3 4-9-15,3-1-4 16,0 0-6-16,3 3-4 0,0-6 0 15,0-5 1-15,0-2 1 16,3-3-1-16,0-5 1 16,0-6-2-16,-4-2 2 0,1-6-2 15,0-2-1-15,0 0 1 16,0-6-1 0,-3-5 0-16,-3 3 0 0,-3 3 2 15,0-1 1-15,-3 6 7 16,0 0 4-16,0 2-1 15,0 6 0-15,0-1-12 16,0 6-3-16,3 11 1 16,0 5 2-16,3 0 2 15,0 2 1-15,0 1 0 16,3-1 0-16,0 1-5 16,0-1-1-16,5-4-19 15,1-4-7-15,3-5-25 16,-3-2-11-16,0-6-46 15</inkml:trace>
  <inkml:trace contextRef="#ctx0" brushRef="#br0" timeOffset="34964.6133">15215 5908 204 0,'-3'-13'77'0,"0"10"-42"0,6 3-19 0,-3 0 24 15,3 3-12-15,-3 8-1 0,3 7-7 16,0 19-1 0,0 5-10-16,-3 9-1 0,0 2 2 0,0-6-4 15,0 1-1-15,3-6-2 16,0-2 0-16,0-6-4 15,3-2-2-15,0-8-20 16,0-6-10-16,3-4-19 16,0-6-5-16,6-6-31 15,-1-4-33 1,4-4 44-16</inkml:trace>
  <inkml:trace contextRef="#ctx0" brushRef="#br0" timeOffset="35433.4533">15468 6215 200 0,'-3'-11'74'0,"0"9"-40"0,-3-3-20 0,3 2 22 15,0 0-7-15,-3 3-2 16,-3 0-7-16,-3 3-2 16,1 2-10-16,-1 3-7 0,0 11-2 15,0-1 1-15,3 3 0 16,3 1-3-16,3 1 0 15,3-2-1-15,6 3 3 16,3-8 2-16,3-3 2 16,0-5-1-16,3-5-2 15,-1-6 1-15,1-5 1 16,0-2-1-16,-3-3-1 16,0-11 1-16,-3-3-1 0,-3 1 0 15,0-6 2 1,-3-8-3-16,-3-5-2 0,-3 3 4 15,0 2 1-15,0 6 0 16,0 8-2-16,0 4 1 16,0 9 1-16,0 5-1 15,0 14-1-15,0 17 1 16,3 9 1-16,0 8-1 16,3 7 2-16,0-2 0 15,3 0 3-15,3-2-5 16,3-6-3-16,6-6-10 15,-1-4-5-15,1-11-66 0,3-8-30 16,0-8 11 0</inkml:trace>
  <inkml:trace contextRef="#ctx0" brushRef="#br0" timeOffset="36041.5585">15879 5892 220 0,'0'11'85'0,"3"5"-46"0,0 13-28 16,0-11 23-16,0 17-11 0,0 4-1 15,0 1-4-15,-3 0-2 16,0-3-8-16,0-3 1 0,0-5 2 16,0-5-4-16,0-3 1 15,0-5-5-15,3-3 0 16,-3-2 1-16,0-6 0 15,0-5-2-15,0 0 1 16,0-2-4-16,0-6-2 16,0-8-1-16,3 0 3 15,3-3-2-15,0 1-1 16,2-1 0-16,1 6 0 16,6 0 0-16,6 2 3 0,0 3-2 15,0 8-1-15,0 6 3 16,-3 2 0-1,-4 5 7-15,-2 3 4 16,-6 2 1-16,-3 1 3 16,-6-3-5-16,-3 0-1 15,-3-3-2-15,-3 0 1 16,-5 0-2-16,-1-5 0 16,0 0-12-16,3-5-3 15,0-3-17-15,3 0-6 16,3-3-15-16,3 0-5 15,3 1-29 1,3-1-53-16,12-7 33 16</inkml:trace>
  <inkml:trace contextRef="#ctx0" brushRef="#br0" timeOffset="36385.2652">16191 6223 236 0,'24'0'88'0,"-9"-3"-48"0,-3-2-31 15,-3 2 19-15,0 1-10 16,3-1-3-16,0-2-6 16,0 0-4-16,-4-3-2 15,1 0-3-15,-3 0 3 0,-3 0-2 16,-3 0 2-16,-3 3 0 0,-3-1 1 16,-3 1-2-16,-2 2 1 15,-1 6 0-15,-3 5 1 16,-3 3 2-16,0 4 1 15,3 4 8-15,3 2 2 16,6 0-4-16,3 0-3 16,6 1-5-16,6-4-4 15,0-2 0-15,3-3 1 16,6-5-6-16,3 0 1 16,0-5-45-16,-1-3-18 15,7 0-71 1</inkml:trace>
  <inkml:trace contextRef="#ctx0" brushRef="#br0" timeOffset="37591.9301">14894 6789 184 0,'0'-8'71'0,"0"6"-38"0,-3-1-17 15,3 3 22-15,0-3-11 16,-3 1-3-16,-6-1-6 15,-6 0 1-15,0 1-10 16,-3 2-1-16,0 2-1 0,-3 4-1 0,1 4-1 16,-1 6-6-16,6 5 1 15,3 0-2-15,3 1-2 16,3-4 3-16,6-2 0 16,3-3 1-16,3 3 2 15,3-8-1-15,3-3-1 16,0-7 1-16,6-4-1 15,2-4 0-15,-2-1 0 16,-3-2-3-16,-3 0 2 16,-3 0 1-16,0-1 0 15,-3 4 0-15,-3 2 2 16,0 5 5-16,-3 3 6 0,0 8-5 16,0 3 0-16,6 2-4 15,-3 0-1-15,0 6-3 16,3 2-1-16,0 0 1 15,3-5 2-15,0-3-14 16,-1-2-5-16,4-6-22 16,0-2-8-16,0-9-32 15,0-4-55 1,3-3 35-16</inkml:trace>
  <inkml:trace contextRef="#ctx0" brushRef="#br0" timeOffset="38060.7132">15048 6818 184 0,'-3'11'68'0,"3"2"-36"0,3 14-22 0,0-9 20 15,0 11-5-15,-3 3 3 16,0 2-7-16,0 3-1 16,3-10-11-16,-3-3-3 0,0 2 0 15,0 6-3-15,0-6-2 16,0-4 4-16,3-7 1 15,-3-4 4-15,0-6 1 16,0-5-3-16,0-5-3 16,0-11 0-16,0-5-1 15,0-6 0-15,0-10 0 16,0-2-2-16,3-1-2 16,6-2 1-16,3 2-1 0,3 3 0 15,0 5 0-15,3 6 2 16,0 7 3-16,-1 6-4 15,1 5-1-15,-3 5 0 16,3 11 2-16,-3 6 3 16,-9 4 4-16,-3 1-2 15,-3 2 1-15,-3 3-3 16,-3-1 2-16,-3-1-4 16,-3-7-2-16,0 1 0 15,0-5-1-15,0-6-18 16,3-5-5-16,1-2-18 15,2-6-6-15,6 0-17 0,3-6-7 16,2 1-31 0</inkml:trace>
  <inkml:trace contextRef="#ctx0" brushRef="#br0" timeOffset="38482.7248">15474 6813 196 0,'3'0'74'0,"-3"0"-40"0,-3 0-13 0,0 3 22 16,-3-1-1-16,-3 4 1 16,-3 2-12-16,-3 2-4 15,0 3-16-15,1 1 0 0,2 15 0 16,3 0-6-16,0-3-3 16,6-5-1-16,3 1-1 15,3-7-3-15,6-1 2 0,3-6 1 16,3-8 0-16,-1-3-3 15,1-10 0-15,0-6-1 16,0 1 0-16,-3-1 5 16,-3 1 1-16,-3-1 0 15,0 3-2-15,-3 6 3 16,0-1 2-16,-3 6-2 16,0 2 0-16,0 3-1 15,3 8-2-15,0 3-2 16,0 2-1-16,3 5 2 15,0-2 2-15,3 0-11 16,-1-3-6-16,1-2-18 0,0-3-8 16,3-5-16-16,0-3-4 15,-3-8-26 1,0-6-29-16,0-1 45 16</inkml:trace>
  <inkml:trace contextRef="#ctx0" brushRef="#br0" timeOffset="38779.586">15650 6837 212 0,'6'-3'79'0,"-3"3"-42"0,-3 5-23 0,3 1 20 16,0 2 0-16,0 5 5 16,2 0-9-16,1 8-3 15,0 1-15-15,-3-4-3 0,0-2-2 16,0-3-1-16,-3-5 1 16,3 0 0-16,-3-3 3 15,0-5-3-15,0-2-2 16,-3-9 2-16,3-2 0 0,0-3-1 15,0-3 1-15,3-2-2 16,3 0 0-16,3 3-1 16,0-1 2-16,3 3-8 15,0 3 0-15,0 2-2 16,0 3-1-16,0 1-14 16,2 4-7-16,1 3-23 15,0 0-8-15,-3 0-32 16,0 3-11-16,3-3 0 15</inkml:trace>
  <inkml:trace contextRef="#ctx0" brushRef="#br0" timeOffset="39013.8835">16043 6617 252 0,'-12'-8'93'0,"15"6"-50"0,0 2-26 0,-3 0 27 16,0 5-10-16,0 6 0 15,0 7-8-15,3 6-2 16,-3 8-13-16,0 7-4 0,0 1-1 16,0 8-3-16,0-6-2 15,0-5 0-15,3-3-1 16,-3-5-22-16,3-5-8 16,0-5-18-16,-3-6-8 15,0-5-38-15,0-8-56 16,0-5 37-16</inkml:trace>
  <inkml:trace contextRef="#ctx0" brushRef="#br0" timeOffset="39221.6426">15882 6747 272 0,'-9'-5'104'0,"12"5"-56"0,3-3-32 0,0 3 27 15,6-5-10-15,3-1 0 16,14 4-9-16,4-1-5 15,3 0-11-15,0 6-5 0,-1 0-2 16,-2-3-17-16,-3 5-4 16,-3-5-91-16,-1-11-39 15,-2 1 25 1</inkml:trace>
  <inkml:trace contextRef="#ctx0" brushRef="#br0" timeOffset="41008.7118">16352 8636 160 0,'-6'-8'63'0,"6"5"-34"0,0 1-12 0,0 2 20 15,0 0-6-15,0 0 2 16,0 0-15-16,0 8-3 16,0 5-9-16,0 8 5 0,0 6 2 15,0 2-2-15,3 2-1 16,0 1-6-16,3-5-1 16,0-1-1-16,3-5-2 15,0-5 1 1,0-3-1-16,3-2 2 15,0-8 1-15,5-6 1 16,1-2 0-16,-3-9 0 16,0-4 0-16,0-6-5 15,-3-2-1-15,-3-1 3 16,-3 1 1-16,0 2 2 0,-3 3 0 16,0 5 6-16,0 3 6 15,-3 5-4-15,0 5-2 16,0 8-5-16,0 6-4 15,3 7 0-15,0 6-1 16,3 3 0-16,0-1 0 16,-1-2 0-16,1-3 2 15,0-2-17-15,3-6-6 16,0-3-28-16,3-2-11 16,3-8-34-1,-6 0-49-15,0 0 46 16</inkml:trace>
  <inkml:trace contextRef="#ctx0" brushRef="#br0" timeOffset="41350.3461">16694 8665 200 0,'-3'0'77'0,"3"3"-42"0,0 7-21 16,3-4 20-1,0 15-4-15,0 3 2 0,-3-1-9 16,3 1-2-16,-3-3-12 15,0-2-5-15,3-3-1 0,-3-3 0 16,0-2 1-16,0-6-2 16,3 0-2-16,0-10 7 15,3-6-4 1,0-2-1-16,3-13-1 16,0 2-1-16,0 0-3 15,3 3 2-15,0 2 5 16,3 6 2-16,0 8 0 15,-1 5-1-15,-2 16-1 16,0 2 2-16,0 6-1 0,-6 0 2 16,0 0-11-16,0-3-4 15,0 3-62-15,0-3-27 16,6-13-29 0</inkml:trace>
  <inkml:trace contextRef="#ctx0" brushRef="#br0" timeOffset="44940.5248">17058 8652 152 0,'0'-5'57'0,"3"5"-30"0,-6-3-5 16,3 3 23-16,0 0-8 16,0 0-1-16,0 0-12 0,3 5-2 15,2 3-13-15,-2 5 1 16,6 14 1-16,-6 2 0 0,-3 3 3 16,0-1-7-16,0 1-4 15,0-3-2-15,0-5-1 16,0-3-7-16,0-5 0 15,0-5-37-15,9-14-103 32</inkml:trace>
  <inkml:trace contextRef="#ctx0" brushRef="#br0" timeOffset="45143.8775">17037 8480 240 0,'-6'-13'90'0,"6"10"-48"0,0 3-29 15,0 0 24-15,0 0-19 16,0 0-7-16,3 5-12 16,0 1-2-16,3-1 1 15,0 5-37-15,9 1-15 0,-10 0-57 16</inkml:trace>
  <inkml:trace contextRef="#ctx0" brushRef="#br0" timeOffset="45565.874">17218 8641 220 0,'0'8'82'0,"9"3"-44"0,0 7-27 0,-3-4 21 15,3 7-6-15,0 3-1 16,0-1-7-16,0 1-3 16,0-3-9-16,3-5-2 0,-3 3 2 15,2-1-3-15,-5-2 0 16,3-3 1-16,0-2 2 0,0-3-3 15,3-8 3 1,0-5 3-16,-3-1 1 16,-3-7 4-16,3-3-1 15,-3-2 0-15,3-9-3 16,-3 1 1-16,0 2-6 16,0 0-3-16,0 3-1 15,0 2 1-15,-4 4-3 16,1-1 0-16,3 2-21 15,-3 4-10-15,3-1-35 16,0 1-12-16,0 4-52 16</inkml:trace>
  <inkml:trace contextRef="#ctx0" brushRef="#br0" timeOffset="46112.741">17659 8430 192 0,'-3'-14'74'0,"6"9"-40"0,-3-3-11 15,0 6 26-15,0-1-7 16,0 0-3-16,0 3-19 16,0 0-8-1,6 19 2-15,0 7 2 0,-3 9-6 16,0 7-1-16,0 6-3 15,-3 7-1-15,0 1-1 16,0-9 0-16,0 4-2 16,0-9-2-1,3-5 1-15,-3-5-1 16,3-8 4-16,0-3 5 0,3-5-5 0,-1-3 0 16,4-3-11-16,3 1-3 15,0-3 11-15,6-3 9 16,6 0-12-16,-3 1-4 15,-3-4-9-15,-1 4-2 16,1-4-8-16,-3-2-4 16,-3 0-11-16,0-2-5 15,0-4-28-15,-3-7-11 16,0-5-2 0</inkml:trace>
  <inkml:trace contextRef="#ctx0" brushRef="#br0" timeOffset="46363.1149">17715 8393 244 0,'-15'-11'93'0,"13"11"-50"0,2 0-24 15,0 0 29-15,0 0-19 16,0 0-4-16,5 0-9 15,7 0-2-15,3 0-8 16,9 0-4-16,3-3-1 0,0 1-4 16,-1-1 2-16,1 0-37 15,-3 1-14-15,-6 2-47 16,-3 2-57-16,-3 1 46 16</inkml:trace>
  <inkml:trace contextRef="#ctx0" brushRef="#br0" timeOffset="49091.9748">17849 8655 168 0,'0'-6'63'0,"-15"4"-34"0,24-4-16 0,-3 4 19 16,0-1-5-16,3-5-1 15,3 0-10-15,3-2-3 16,3-1-7-16,6 3-4 0,-3 0 1 16,2 5-2-16,-5 3-1 15,0 8 1-15,-6 6 1 16,-3 1 1-16,-3 15 1 15,-9 1-7-15,-6 1 0 16,-3-3 7-16,-3 0 7 16,3-5-1-16,0-3 0 15,0 0-2-15,1-5 0 16,2-2 4-16,3-4 3 16,0-2-8-16,3-3-2 0,6 1-3 15,3-1 1-15,6-5-2 16,2 0-1-16,1 0 1 15,3 0-1-15,3 0-3 16,-3-3 0-16,-3 3-16 16,0-2-7-16,-3-1-25 15,-1 0-10-15,-2 1-47 16</inkml:trace>
  <inkml:trace contextRef="#ctx0" brushRef="#br0" timeOffset="49565.6691">18141 8432 220 0,'-6'-5'85'0,"9"2"-46"0,0 3-24 16,-3 0 24-16,6 0-21 15,3-2-5-15,6-1-6 16,0 0 0-16,3 3-4 16,5 0-4-16,-2 0-2 0,-3 3 2 15,-3 2 0-15,-3 1-2 16,-3 2 2-16,-3 7 3 16,0 1 3-16,-3 3-4 15,-3 5-3-15,3 5 1 16,0 3 2-16,0 10-2 15,0 5 0-15,3-4 1 16,-1-1 2-16,-2 0-3 0,3-2 0 16,-3-5 1-1,0-6 2-15,0-6-1 0,-6-1 2 16,-3-6 0-16,0-3 1 16,-8-3-2-16,-7-2 1 15,0-2-7-15,0-4 1 16,0 1-12-16,0-3-6 15,4-3-10-15,2 3-4 16,3-2-54 0</inkml:trace>
  <inkml:trace contextRef="#ctx0" brushRef="#br0" timeOffset="49928.9884">18516 8438 236 0,'-3'2'90'0,"6"6"-48"0,-3 27-29 16,0-22 22-16,0 5-12 15,0 9 0-15,0 5-12 16,0 15-2-16,0-2-5 15,0-3-1-15,0-2 1 0,0 2-2 0,0-2-2 16,0-5-2-16,0-6 1 16,0-3 1-1,3-5 0-15,3-2 0 16,0-6 0-16,3-2 0 0,3-3 2 16,0-3-6-16,3-3-1 15,-1-2-12-15,1-2-3 16,0-1-17-1,-3-2-6 1,-3-6-35-16,0-7-47 16,-3-1 30-16</inkml:trace>
  <inkml:trace contextRef="#ctx0" brushRef="#br0" timeOffset="50160.9585">18492 8414 280 0,'-15'-3'107'0,"15"3"-58"0,12-3-35 16,-6 3 28-16,0-2-19 16,3-1-2-16,6-2-13 0,9 0-5 15,3-1-2-15,-1 1-12 0,7-3-5 16,0 3-41-16,-3 2-17 15,-4 3-53 1</inkml:trace>
  <inkml:trace contextRef="#ctx0" brushRef="#br0" timeOffset="50598.8942">18769 8583 280 0,'3'-5'107'0,"0"0"-58"0,6-1-53 0,-3 4 21 0,6-1-13 16,0 0-2-16,0 3 1 15,0 3 0-15,-1 5-1 16,-2 8-2-16,-6 2 1 0,-3 9-4 15,-6 10 0-15,-3-3 2 16,-2-2 0-16,-1 0 1 16,0-6 2-16,-6-5-1 15,6-5-1-15,9 0 12 16,0-3 1 0,3-5 3-16,6 0-6 15,3-3-4-15,6-2 1 16,0-3 2-16,3 0-6 0,-4 0-4 15,4 0 0-15,0 0 0 16,-3 3-17-16,0-3-5 16,0-3-27-16,-3 0-10 15,-3 1-30 1,0-1-44-16,2-2 43 16</inkml:trace>
  <inkml:trace contextRef="#ctx0" brushRef="#br0" timeOffset="51036.0508">18980 8440 280 0,'-3'-2'104'0,"6"2"-56"0,-3 0-45 0,3 0 23 0,3 0-15 16,-3 0-3-16,9-3-8 15,3 0 0-15,0 1 0 16,0-1 0-16,0 3 2 0,0 0-1 16,-3 3-1-16,-4 2 1 15,-2 8-1-15,-3 6 0 16,0 4 0-16,-3 7-3 16,0 4 2-16,0 14 1 15,0 2 0-15,0-5-3 16,0 0 2-16,3 2 3 0,0-7 3 15,0-3-2 1,0-8-2-16,0-5 0 0,-3-3 1 16,-3-5-1-16,-3-3 2 15,-3-2-7-15,-2-6-1 16,-4 1 4-16,0-4 2 16,0 1 1-16,0-3-2 15,-3 0-10-15,3 0-4 16,3-3-24-16,3 1-10 15</inkml:trace>
  <inkml:trace contextRef="#ctx0" brushRef="#br0" timeOffset="51317.6969">19320 8615 344 0,'-3'-3'129'0,"3"3"-70"0,6 0-51 16,0 0 29-16,6 0-14 15,2-2-1-15,1-1-15 16,3-2-5-16,3-1-1 0,0 1-12 0,0 2-3 16,0 1-37-16,-4 2-14 15</inkml:trace>
  <inkml:trace contextRef="#ctx0" brushRef="#br0" timeOffset="51520.4898">19347 8774 348 0,'0'2'132'0,"0"-2"-72"0,3 0-61 0,5 3 25 16,4 0-18-16,3-3-4 15,3 0-14-15,3-8-8 0,3 0 11 16,0 2-51-16,-1 1-21 0,-2-11-47 15</inkml:trace>
  <inkml:trace contextRef="#ctx0" brushRef="#br0" timeOffset="51864.2606">19769 8567 340 0,'-9'-2'126'0,"9"2"-68"0,0 0-39 0,0 0 34 16,0 0-20-16,3 0-6 15,3 0-8-15,3 0-2 16,6 0-9-16,3 0-5 0,0-3 0 15,3 0-4-15,2 1 0 16,1 2-1-16,0-3 0 16,-3 3-25-16,-3 0-9 15,-3 0-33-15,-4 0-11 16,-2 0-55 0,-3 3-43-16,-6 2 74 15</inkml:trace>
  <inkml:trace contextRef="#ctx0" brushRef="#br0" timeOffset="52051.7946">19766 8702 312 0,'-3'13'118'0,"9"-10"-64"0,0 0-43 16,0-6 26-16,6 6-16 16,6-9-4-16,3 4-10 15,3-1-3-15,2 0-2 16,1-2-13-16,0 3-2 0,-3-4-27 15,-6 4-9-15,-4-1-41 16,-2-2-15-16,-6-1 2 16</inkml:trace>
  <inkml:trace contextRef="#ctx0" brushRef="#br0" timeOffset="59347.1716">20257 8363 212 0,'-3'-7'79'0,"0"7"-42"0,3 0-19 16,0 0 23-16,0 0-4 15,0 0 1-15,0 0-13 16,0 0-2-16,0 0-14 16,9 2-1-16,0 1-1 0,6-1 3 15,0-2 1-15,3 0-3 16,3-2-3-16,3-1-2 16,5 1 0-16,-2-1-2 15,0 0-1-15,-6 1 1 0,-3 2 1 16,-1-3-3-16,-2 3 0 15,-3 3 1 1,0-1 2-16,-6 4-1 0,0-1-1 16,0 5-2-16,-3 1 1 15,-6 5 1-15,0 8 2 16,-3 2-1-16,0 6-1 16,-3 5 1-16,0 0 1 15,3 13-1-15,0-2-1 0,0-8-2 16,0-3 1-16,3-8 1 15,0-3 2-15,1-7-14 16,-1-3-5-16,3-6-22 16,0-2-8-16,0-8-17 15,-3-3-7-15,0-2-39 16</inkml:trace>
  <inkml:trace contextRef="#ctx0" brushRef="#br0" timeOffset="59549.9794">20373 8607 256 0,'0'-3'96'0,"3"1"-52"0,3-1-32 0,0 3 24 15,6 0-10-15,3 0-1 16,6 0-12-16,9 0-3 16,-1 0-6-16,4 3-3 0,-3-1 0 15,-3 1-12-15,-3-3-3 16,-4 0-50-16,-2 0-21 15,-3-3-33 1</inkml:trace>
  <inkml:trace contextRef="#ctx0" brushRef="#br0" timeOffset="62271.4228">16171 12195 132 0,'0'-8'49'0,"0"5"-26"0,3-2-9 0,-3 5 17 16,0 0-2-16,0-3 3 15,0 3-9-15,0 0-2 16,0 0-12-16,0 8-1 0,0 3-1 16,0 2 1-16,0 5 0 15,0 6 0-15,2 5 0 16,1 3-4-16,3-13-3 0,0-4 0 16,3 4 1-16,-3-3-1 15,3 0 2-15,0 0-2 16,3-8 2-16,-3-3-2 15,6-5-1-15,-3 0 1 16,3-5 1-16,2-9-1 16,-2-2-1-16,0-7 3 15,-3 1 2-15,-3 1-4 16,-3-3-3-16,0 6 5 16,-3 2 5-16,-3 3 2 15,0 2 2-15,0 3-4 16,0 3-3-16,0 5-2 15,0 0-3-15,3 8 1 0,0 5 1 16,0 6-1-16,0 5 2 16,3 2-2-16,-3-10-1 15,0-3 1-15,3 3-1 16,-3-3-7-16,6 0 0 16,-3-2-24-16,6-3-7 15,-1 0-26-15,-2-5-13 16,0-1-18-1</inkml:trace>
  <inkml:trace contextRef="#ctx0" brushRef="#br0" timeOffset="62740.206">16528 12221 172 0,'3'0'66'0,"-3"0"-36"0,0 5-15 0,0 1 20 15,3 2-6-15,-3 2 0 16,3 6-5-16,0 3-3 16,-3-1-11-16,0 3 0 0,0-2 3 15,3-3-7-15,-3-6-1 16,0-2-3-16,0 0-2 16,0-3 3-16,0 1 0 15,0-1 1-15,0-5 2 16,3-5-1-16,0-6 0 15,0-2-1-15,2-3 0 16,1 0-2-16,0 0-2 16,0 0 3-16,3 1 2 15,0 4 0-15,0 0 0 16,3 3-3-16,0 3 1 0,-3 3-2 16,3 2-1-16,-3 7 3 15,0 7 0-15,0 2 1 16,-3 2 2-16,-1-2-3 15,-2 0-2-15,0-3 0 16,0-2-1-16,0-3-3 16,0 2 0-16,-3-2-18 15,3-3-7-15,0 1-14 16,0-1-6-16,0-2-23 16,0-3-7-16,3-3-12 15</inkml:trace>
  <inkml:trace contextRef="#ctx0" brushRef="#br0" timeOffset="62990.1748">16802 12242 200 0,'3'-2'77'0,"0"2"-42"0,-3 2-19 0,0-2 22 16,3 3-3-16,-1 2 2 15,1 6-7-15,0 5-2 16,0 2-15-16,0 6-8 0,-3-3-1 15,0-2-3-15,0-3 2 16,0-3-2-16,0 3-1 16,0-3-17-16,0 0-9 15,0-2-19-15,0-3-10 16,0-3-25-16,0-8-50 16,0 1 33-16</inkml:trace>
  <inkml:trace contextRef="#ctx0" brushRef="#br0" timeOffset="63162.1269">16813 12136 228 0,'-2'-10'85'0,"2"7"-46"0,0 1-21 16,0 2 25-16,0 0-18 16,0 0-6-16,0 0-14 15,2 0-3-15,4 2-2 16,0 4-25-16,0-1-8 0,0 3-69 15,0 2-49-15,6-2 61 16</inkml:trace>
  <inkml:trace contextRef="#ctx0" brushRef="#br0" timeOffset="63604.7951">16995 12226 220 0,'0'8'85'0,"-3"0"-46"0,9 11-28 16,-3-6 23-16,3 0-7 16,0 0 1-16,3 9-9 15,0-6-1-15,-3-3-11 16,0 0 0-16,0 0 0 0,0 0 3 15,0-2 1-15,-1 0-3 0,4-6 0 16,-3 0-3-16,0 0 0 16,0-2 1-16,0-3 1 15,0-8 1-15,3-2 0 16,0-4-2-16,0 1-1 16,-3-11-3-16,0 3 1 15,-3 3-2-15,0-1-1 16,0 6 1-16,0 2-1 15,0 1-5-15,-3 2 1 16,3 3-22-16,0-1-8 16,0 1-23-16,0 2-9 15,0 1-59 1,6-1-29-16,0 0 78 16</inkml:trace>
  <inkml:trace contextRef="#ctx0" brushRef="#br0" timeOffset="64714.5355">17290 12121 220 0,'-6'-6'85'0,"6"4"-46"0,0-4-28 0,3 6 23 15,0-2-14-15,3-1-3 16,0-2-6-16,3-3 0 16,5 0-6-16,10-3 1 0,-3 1 4 0,0 2-6 15,-3 2-2-15,3 6-1 16,-4 6 1-16,-2 2-3 15,-3 2 0-15,-3 6 5 16,-6 5 5-16,-6 3-3 16,0 3-1-16,-3 2-2 15,-3 0-3-15,-3-3 1 16,4-2-1-16,-10 0 0 16,0 0 0-16,3-6 2 15,3-2 3-15,3-5-2 16,0-1 0-16,3-2 1 0,0 0 0 15,3-3 0 1,6 1 0-16,3-1 0 0,6 0 2 16,0-5-3-16,3 3 0 15,0-3 3-15,3 0 1 16,-1 3-1-16,1-3-1 16,-3 0-3-16,0 2 1 15,-3 1-2-15,0 0-1 16,-3-1-2-16,0 1 1 15,-3-1-6-15,0 1-3 16,0-3-19-16,-6 0-6 16,0 0-22-16,6-3-6 15,0 1-53 1,0-3-25-16,-1-3 70 16</inkml:trace>
  <inkml:trace contextRef="#ctx0" brushRef="#br0" timeOffset="64980.0583">17689 12052 224 0,'0'0'85'0,"0"0"-46"0,3 13-32 15,0-8 20-15,0 3 4 16,-1 5 5-16,-2 6-10 15,0 5-4-15,0 2-12 16,-2 3 0-16,-1 3 3 0,0-3-7 0,0-2-3 16,3-6-5-16,-3 0 1 15,3-5-21-15,-3-3-10 16,3-2-17-16,-3-3-7 16,0-3-36-1</inkml:trace>
  <inkml:trace contextRef="#ctx0" brushRef="#br0" timeOffset="65433.1086">17695 12078 192 0,'-3'-5'71'0,"3"-6"-38"0,0 6-10 0,0 2 24 0,0-5-11 16,3 3-3-16,0 0-11 16,-1 0-1-16,4 2-12 15,3-2-3-15,0-1 0 0,3 4-1 16,6-1 2-16,6 3-4 16,0 3 0-16,0 7 1 15,-1 4 0-15,-2 1-2 16,0 9 1-16,-3 3 4 15,-3 2 6-15,-3 3-5 16,-3-1 0-16,-3 1-2 16,-3-3-1-16,-6-2-1 15,-3-1 2-15,-3-5-3 0,-6-5-2 16,-6-3-3-16,-3-2 1 16,0-6-10-16,0 1-3 15,1-6-13-15,2-3-5 16,3 3-14-16,3-3-4 15,3-2-55 1,6 2-43-16,3-2 57 16</inkml:trace>
  <inkml:trace contextRef="#ctx0" brushRef="#br0" timeOffset="65995.2554">18138 11978 240 0,'0'-3'90'0,"3"11"-48"0,0 8-29 0,0-6 24 15,-3 9-6-15,0 7 2 16,0 6-13-16,0 3-4 16,0 10-9-16,0-3-1 0,0-2 4 15,0-6-4-15,0-8-1 16,0-7-5-16,0-1 0 16,0-2 2-16,0 3 1 15,0-3 1-15,0 2 0 16,3-2-9-16,3-11-2 15,-3 1 2-15,6-4 2 0,6-2-3 16,0 0 0 0,2-2-6-16,4 2 0 15,-3 0-14-15,-3-3-5 0,0 0-11 16,-3 1-3-16,-3-6-58 16,0 0 6-1</inkml:trace>
  <inkml:trace contextRef="#ctx0" brushRef="#br0" timeOffset="66229.6936">18177 11983 256 0,'-6'-5'96'0,"6"10"-52"0,3-5-25 0,-3 0 29 15,3 0-17-15,3 0-3 16,3-3-16-16,3 1-5 16,8-1-5-16,1 0-4 0,3 1-1 15,0-1-49-15,-3 3-20 16,0 3-61 0</inkml:trace>
  <inkml:trace contextRef="#ctx0" brushRef="#br0" timeOffset="66711.0684">18370 12158 240 0,'-6'0'90'0,"6"0"-48"0,0 0-25 0,0 0 25 16,3-3-16-16,0 0-4 15,3 1-13-15,3-4-4 16,0 1-3-16,9 0 1 0,-3 2 0 16,3 3-4-16,-3 5 1 15,-4 3-2-15,-2 3 0 16,-9 5 4-16,-9 8 1 0,-2 2-1 15,2-2-2 1,-3-3 1-16,0 0 1 0,3 0-1 31,3-5-1-31,0-2 3 16,0-4 2-16,3-2 7 0,3-3 2 16,0-2-3-16,3 0-1 0,3-1-4 15,3-4 1 1,6 2-4-16,3 0 0 0,2-3-1 15,-2 3-2-15,0-3-2 16,0 1 1-16,-3 2-28 16,0-3-10-16,-3 0-32 15,-3 1-12 1,3-1-38 0</inkml:trace>
  <inkml:trace contextRef="#ctx0" brushRef="#br0" timeOffset="67127.7249">18614 12031 252 0,'-9'-16'93'0,"9"13"-50"0,0 6-28 16,0-3 26-16,0 0-18 15,0 0-4-15,6-3-12 16,3 3-5-16,0 0-1 15,3 0-1-15,0 0 0 0,0 0-3 16,0 3 2-16,0 5-1 16,-3 0 0-16,-3 2 0 0,0 6 0 0,-6 5 2 15,3 6 2-15,0 4-3 16,-6 12-2-16,6-4 2 16,-1-1 0-16,1-4 1 15,6 0 2-15,-9-5-1 16,6-5-1-16,-6-8 1 15,0 0 1-15,0-5 1 16,-6-4 1-16,-3-1-7 0,-2-4 0 16,-4 1-6-16,-3-3-1 15,-3-3-13-15,3 3-5 16,3-2-18-16,0-1-9 16</inkml:trace>
  <inkml:trace contextRef="#ctx0" brushRef="#br0" timeOffset="67497.161">18891 12057 260 0,'0'3'99'0,"0"10"-54"0,3 5-35 16,0-7 25-16,-3 8-15 15,-3 4-3 1,3 9-6-16,0 0 0 16,0 2-6-16,0-2-1 0,0 2 0 15,0-4-2-15,0-7-2 16,3-1 3-16,0 1 0 0,6-2-4 15,0-5 1 1,6-2 0-16,0-6 0 16,0-1 2-16,-1-1-12 15,1-4-6-15,0-7-24 16,0 0-12-16,-3 0-39 16,0-1-53-1,-3-2 42-15</inkml:trace>
  <inkml:trace contextRef="#ctx0" brushRef="#br0" timeOffset="67715.6809">18879 12015 340 0,'-3'-8'126'0,"6"16"-68"0,6-8-59 0,-3 0 23 15,6-3-15-15,6 0-2 16,0 1-12-16,6-1-5 16,2 1 6-16,1-1-59 0,-3 3-23 15,3 3-40 1</inkml:trace>
  <inkml:trace contextRef="#ctx0" brushRef="#br0" timeOffset="68171.4004">19162 12147 280 0,'-15'-5'104'0,"15"2"-56"0,0 0-45 15,0 3 23-15,9-2-15 0,0-1-1 16,6 1-6-1,0 2-3-15,0 0 0 16,-1 2-1-16,-2 3 0 0,0-2-3 0,-3 8 2 16,-6 5 1-16,-6 2 0 15,-6 6-3-15,-6 0 0 16,-2 0-1-16,2-1 3 16,3-4 0-16,0-1 1 15,3-4 0-15,3-4 2 16,3 1-1-16,0-3 2 15,0-3 0-15,3 0 1 16,3 1 0-16,9-4 0 16,0 1 2-16,3 0 1 15,0-1-1-15,2 1 1 16,1-1-2-16,0 1 2 0,0 0-6 16,-3-1-1-16,-3 1-2 15,6 0-26 1,-3-3-9-16,-4 0-27 15,-2-3-13-15,6 0-31 16</inkml:trace>
  <inkml:trace contextRef="#ctx0" brushRef="#br0" timeOffset="68624.8757">19338 12017 264 0,'0'-8'101'0,"3"6"-54"0,0-1-55 16,14-2 31-16,-2 2-14 16,3 1-6-16,0-1-2 15,0 0-1-15,0 1 0 0,-3 2 0 16,-3 2 0-16,-4 6 0 15,-2 5-3-15,0 6 2 16,-6 2 1-16,0 3 0 16,0 5 0-16,0 3 0 15,0 10 0-15,0-2 0 16,0-3-3-16,0-3 2 16,3-2 1-16,0-6 2 0,0-4-1 15,-3-6-1-15,-3-1-4 16,-3-4-2-16,-3-3-2 15,-2 0 2-15,-7 0 4 16,-3 0 1-16,0-3 3 16,3 0 3-16,3 1-2 15,0-6-2-15,3 2-16 16,4-2-7-16,2 0-154 31,6-2 62-31</inkml:trace>
  <inkml:trace contextRef="#ctx0" brushRef="#br0" timeOffset="68926.3324">19722 12166 320 0,'-3'-3'121'0,"9"3"-66"0,0 0-49 0,-4 0 28 0,4 0-13 16,3 0 0-16,3 0-10 15,12 0-4-15,-3-3-4 16,0 1-9-16,0-1-4 0,-4 0-36 15,1 3-15-15,-3 0-86 16</inkml:trace>
  <inkml:trace contextRef="#ctx0" brushRef="#br0" timeOffset="69129.4925">19713 12295 356 0,'-9'16'134'0,"12"-29"-72"0,-3 10-72 0,6 8 42 0,3-7-20 15,2 4-5-15,4 1-5 16,6-6-1-16,3 1-23 0,0-1-8 16,0 1-31-16,-4-6-12 15,4 8-58-15</inkml:trace>
  <inkml:trace contextRef="#ctx0" brushRef="#br0" timeOffset="69364.2644">20097 12155 416 0,'0'0'156'0,"0"-3"-84"0,3 3-84 0,6 0 46 0,2 0-22 16,1 0-7 0,3 0-4-16,0 3-1 0,0 0-36 0,0-1-13 15,0 1-39-15,-6 0-15 16,-3 2-35 0</inkml:trace>
  <inkml:trace contextRef="#ctx0" brushRef="#br0" timeOffset="69520.4246">20114 12282 300 0,'-20'5'112'0,"20"-5"-60"0,3 13-25 0,-3-15 34 0,6-1-25 0,3 3-10 16,-1-2-14-16,4-1-6 16,3 0-3-16,3 1-16 0,0-4-6 0,6 1-37 15,0 0-16 1,2-1-77-16</inkml:trace>
  <inkml:trace contextRef="#ctx0" brushRef="#br0" timeOffset="70071.3234">20504 12007 316 0,'-3'-3'118'0,"3"6"-64"0,3-6-50 0,-3 3 24 0,6 0-16 0,3 3-2 16,6-1-6-16,3-2-3 15,6 0 0-15,3 0-1 0,-4 0 0 16,7 0-5-16,0-2 1 16,-3-1 2-16,-3 1 1 15,-7-1-4-15,-2 3 1 0,0 0 2 16,-3 3 1-1,-3 7 1 1,-3 3 2-16,-3 3 1 16,-3 3 1-16,-3 5 9 15,0 5 6-15,-3 8 3 16,-3 5 2-16,0 0-7 16,-3-2 0-16,3 0-6 15,0-9-1-15,9 1-9 0,-6-8 0 16,6-3-12-16,-5-5-5 15,-1-5-36-15,3-6-16 16,9-5-40-16,-3-3-17 16,-9-2 14-1</inkml:trace>
  <inkml:trace contextRef="#ctx0" brushRef="#br0" timeOffset="70243.4889">20632 12234 260 0,'-6'-5'99'0,"6"2"-54"0,6 1-24 0,-3 2 30 16,6 0-5-16,3 0 0 0,6-3-14 16,6 0-5-16,3 1-16 15,5-1-4-15,1-2-1 0,-3 0-12 16,-3-1-3-16,-6 1-67 16,-7 0-29-16,-5-1-48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31:11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16176 5228 184 0,'-2'-5'71'15,"-1"2"-38"-15,-3 3-19 0,6 0 22 0,-3 0-9 16,0 0-3-16,0 3-12 16,-3 2-3-16,0 0-5 15,0 6-1-15,0 2 3 0,0 3-1 16,0 3 0-16,3 4-3 16,3 1-2-16,3-3 1 15,3-2-1-15,3-3 0 16,6-3 0-16,6-2 6 15,-1-3 6-15,4-8-2 16,0-11 0-16,-3-2 5 16,-3 0 4-16,-3-3 0 0,-4-3-2 15,-5 1-1-15,-3-1 3 16,-6 1-7-16,-3 2 1 16,-2-5-6-16,-1 5-2 15,0 2-5-15,-3 4 0 16,0 2-22-16,-3 11-52 15,6 2-5 1,6 3-64-16</inkml:trace>
  <inkml:trace contextRef="#ctx0" brushRef="#br0" timeOffset="630.4683">16144 5768 268 0,'0'-3'101'0,"0"9"-54"0,0-4-35 0,3 4 26 0,0 4-13 16,-3 6-3-16,0 2-6 15,3 4 0-15,-3 1-9 16,3 4-4-16,-3-6-2 0,3 0-4 16,0-2 0-16,-3-3 2 15,3 2 0-15,0-5-35 16,0 1-13-16,-3-6-26 15,0 0-11-15</inkml:trace>
  <inkml:trace contextRef="#ctx0" brushRef="#br0" timeOffset="1255.2611">16060 6448 220 0,'-6'-8'85'0,"6"8"-46"0,3-8-30 16,0 3 22-16,3-3-13 15,3 0-2-15,0-3-5 16,3 1-2-16,0 2-5 16,0 0 2-16,0 3 3 0,3 2-5 15,0 6-2-15,-3 4-1 16,-4 4 1-16,-2 2-1 16,-9 3 2-16,-3 3-2 15,1 2-1-15,-1 0 1 0,-3 0-1 16,-3 0 4-16,0-2 2 15,0-3 0-15,6-3 1 16,0-2 2-16,3-1 5 16,-3 1-6-16,6-6 0 15,0 0-2-15,6 1-1 16,3-1-3-16,3-2-2 16,6-3 1-16,3 2-1 15,-1-2 0-15,-2 3 0 16,0-1-18-16,0 1-5 15,-3-3-53-15,-6 3-23 0,0-1-19 16</inkml:trace>
  <inkml:trace contextRef="#ctx0" brushRef="#br0" timeOffset="2206.4337">15599 6374 132 0,'-3'-3'49'0,"3"1"-26"0,0-1-3 16,0 3 21-16,-3-3-7 15,3 1 0-15,-3-1-13 16,-6 0-3-16,0 1-10 15,-3-1 1-15,0-2 4 0,-2-3-1 16,-4 2 1-16,-3 1-5 16,-3 0 0-16,-3-6-3 15,-3 3 0-15,-5 3-1 16,-4 0 0-16,-3 0-2 16,-2-1 1-16,-4 4-4 15,-2-1 0 1,-1 3 1-16,3 5 0 15,-5-2 2-15,2 2 3 16,4 3-2-16,-4 0 0 16,0 8-3-16,4 5-1 0,5 0 1 0,6 3 0 15,4 13-3-15,5 3 2 16,9-1 1-16,6 4 0 16,9 2-3-1,9-3 0-15,15 0-1 16,9 1 0-16,11-6 5 15,7-3 1-15,8-2 0 16,10-8 1-16,11-6 0 0,4-7 1 16,8-6-2-16,3-7 1 15,3-9 0-15,-5-5 1 16,2-2 0-16,-12-1 0 16,-8-13-2-16,-7 3-2 0,-14 3 3 15,-9-3 0-15,-13 0 3 16,-11-9 3-16,-15 1 2 15,-12 0 3-15,-12 0-3 16,1 14-1-16,2 1-4 16,-15 1 1-16,-18-8-4 15,-2 5-2-15,8 6-16 16,6 5-7-16,7 5-47 16,8 2-19-16,9 6-41 15</inkml:trace>
  <inkml:trace contextRef="#ctx0" brushRef="#br0" timeOffset="3519.0026">18620 7255 156 0,'-6'-3'57'0,"3"1"-30"0,0-1-7 0,0 3 21 0,0 3-9 15,-3-1-3-15,-2 6-11 16,-1 0-3-16,0 3-9 16,0 2-2-16,3 3 0 0,3 10-7 15,3 1 0-15,6-3 5 16,3-3 4-16,3-5 5 15,5-6 4-15,1-2-4 16,6-8 1-16,-3-8-1 16,3-5 3-16,-6-3-5 15,-3-2-1-15,-7-1 2 16,-5 0 4-16,-9 1-2 0,-2-1 1 16,-1 4-5-1,-3 1 0-15,0 4-10 0,0 2 0 16,0-3-24-16,3 6-11 15,6 5-44-15,3 5-21 16</inkml:trace>
  <inkml:trace contextRef="#ctx0" brushRef="#br0" timeOffset="4012.9395">19707 7252 200 0,'6'-5'77'0,"-6"5"-42"0,6 0-17 15,-3 3 23-15,0 2-4 16,0 5 1-16,0 1-6 16,2 2 0-16,-2 8-18 15,0 6-4-15,0-1 1 0,0-2-7 16,0 0 0-16,0-3-4 0,0-2-3 15,3-6-60-15,3 0-25 16,-3-8-46 0</inkml:trace>
  <inkml:trace contextRef="#ctx0" brushRef="#br0" timeOffset="4731.4692">20853 7374 200 0,'0'-21'74'0,"0"21"-40"0,3-6-9 0,0 6 25 15,0-2-12-15,0-1-2 16,3-2-12-16,2 0-5 16,4-1-11-16,3-2-1 0,0 3 3 15,3 0-4-15,3 0-1 16,0 2 0-16,-3 3-1 15,-1 5-5-15,-5 3-1 16,0 3 1-16,-6 5 0 16,-6 2 1-16,-6 3 0 15,-6 0-3-15,0-2 2 16,-2-3 1-16,-1 0 0 16,0 0 0-16,0-3 0 15,3-3 2-15,0 1 3 0,3 0 0 16,3-4 2-16,3-1 0 15,6-1 3-15,3-2 4 16,6-1 1-16,12-2-8 16,0 0-2-16,2 0 1 15,1 0 3-15,0 0-6 16,3 0-4-16,-3 3 0 16,-1-3 0-16,-2 0-21 15,-6 0-10-15,-9 0-42 16,-3-3-17-16</inkml:trace>
  <inkml:trace contextRef="#ctx0" brushRef="#br0" timeOffset="5559.6586">20713 6670 200 0,'0'-2'77'0,"3"4"-42"0,-3 3-19 16,0 6 24-16,0 5-6 16,0 8 3-16,0 10-15 15,0 11-5-15,0 5-10 16,0-2-5-16,-3 0-1 0,3-6-1 15,-3-5 0-15,3-5 0 0,-3-6 0 16,3-5-27-16,0-5-9 16,0-13-46-1,0-6 0 1,0-7-35-16,0-12 34 16</inkml:trace>
  <inkml:trace contextRef="#ctx0" brushRef="#br0" timeOffset="6020.9856">20731 6734 196 0,'15'-27'74'0,"-13"6"-40"0,1 8-18 0,6 10 22 16,0 1-3-16,0-4 2 15,3 4-12-15,3-1-2 16,6-2-14-16,3 2 1 0,2-2 1 0,7-1-6 16,3 1-1-1,3-3-2-15,-4 3 1 0,4 2-2 16,0 1-1-1,-7-1-2-15,1 3 1 0,-9 0 1 16,0 3 2-16,-3 2-3 16,-3 8 0-16,-4 11 3 15,-2 2 1-15,-3 9 5 16,0 7 3-16,-3 16-4 0,0-2-2 16,0-3 0-16,0 2-1 15,0-7 0-15,0-6 0 16,0-2-2-16,-3-6 1 15,0-4-2-15,-3-7-1 16,0-4 3-16,-6-3 0 16,-3-6 1-16,-6-4 0 15,-6-4 0-15,-12-4 0 16,-2-4 2-16,-10 1 3 16,-5 0 5-16,2-3 3 15,0 2-9 1,4 4-4-16,5-1-3 0,6 3 1 0,0 0-25 15,7 0-10-15,5 3-60 16,-3 2-25-16</inkml:trace>
  <inkml:trace contextRef="#ctx0" brushRef="#br0" timeOffset="16621.2507">11724 18378 148 0,'0'0'57'0,"3"0"-30"0,0-3-27 0,-3 3 13 16,2 0 2-16,4 0 3 15,0 0-7-15,3 0-2 0,0 0-5 16,3-5-1-16,0 5 3 0,3 0-3 15,3-5 0-15,3 5 1 32,5 0 0-32,1 0 0 0,3 0 2 15,0 0-3-15,2 0-2 16,4 0 2 0,3-3 2-16,3-2-2 0,2 5-2 15,4 0 2-15,2 0 0 16,1 0-1-16,-3 0-2 15,5 0 3-15,1 0 2 16,-1 0 0-16,4 0 0 16,-6 0-3-16,5 0 1 0,-5 0 0 15,-4 0 3-15,1 0-3 16,-3-5 0-16,2 5-1 16,-2 0 1-16,-3-3-4 15,-1 3 0-15,-2 0 3 16,3 0 3-16,-4 0-4 15,1 0-3-15,0 0 3 16,-1 0 3-16,1-5-3 16,6 5-1-16,-4 0 0 15,1-6 2-15,0 6-1 16,-1-2-1-16,1 2 1 16,3 0 1-16,-1 0 1 15,1 0 1-15,-3 0-5 16,8 0 1-16,-5 0 0 15,3-6 0-15,-1 6 2 0,1 0 1 16,-1 0-1-16,1 0-2 16,3 0-2-16,-7 0-1 15,4 0 2-15,0 0 2 16,-1 0 0-16,-2 0 2 16,0 0-4-16,-1 0 0 15,1 0 3-15,-1 0 1 16,1 6-4-16,-3-6-1 15,-4 0 3-15,7 0 1 16,-3 0-3-16,-1 0-1 16,-2 0 1-16,0 0 2 0,3 2-5 15,-7-2 1-15,4 6 3 16,0-1 2-16,-1-2 0 16,-2 2-2-16,0-5 3 15,8 0 2-15,-2 0-4 16,3 0-1-16,-1 0 4 15,1 0 2-15,0 5-5 16,2-2 0-16,-2-3 1 16,0 0 1-16,2 0-1 15,1 0-2-15,11 0 1 16,-5 0-1-16,-6 5 2 16,-7-5 1-16,-5 5-4 15,0-2-1-15,-7 2-17 16,1 1-5-16,-6-1-19 15,-3-3-8-15,-3 4-49 16</inkml:trace>
  <inkml:trace contextRef="#ctx0" brushRef="#br0" timeOffset="20620.5704">16680 14835 124 0,'-12'-2'49'0,"12"2"-26"0,0-3-12 0,0 3 18 16</inkml:trace>
  <inkml:trace contextRef="#ctx0" brushRef="#br0" timeOffset="21047.9876">16662 14833 294 0,'-9'2'38'0,"-3"3"-19"16,-3 3-7-16,0 3-5 0,0 2 3 16,-3 3 1-1,3 8-8-15,1 0-1 0,2 2-2 16,6-2 0-16,3-5 0 15,3-1 2-15,6-2-3 16,3-5 0-16,3-6 1 16,-1 0 2-16,1-10-1 15,0 0-1-15,3-3-2 16,-3-6 1-16,3-4 1 16,-6 2 2-16,3 0-3 15,-3 3 0-15,-3 0 1 16,0-1 2-16,-3 1 1 0,0 0 3 15,0 0 1-15,-3 2 3 16,0 3-3-16,-3 0 1 16,6 3-5-16,-6 2 0 15,3 3-1 1,3 6 1-16,-1 2 0 0,-2 2 1 16,3 3 0-16,0 14 2 0,0-1-1 15,3-2 0-15,0-3-6 16,0-2 1-16,0-3 0 15,0-3 0-15,3 3-11 16,0-6-5-16,-3-2-19 16,0-5-7-16,0-3-29 15,-3 0-54 1,3-5 25-16</inkml:trace>
  <inkml:trace contextRef="#ctx0" brushRef="#br0" timeOffset="21345.183">16858 14613 220 0,'0'-8'85'0,"0"13"-46"0,0 1-46 16,3 4 51-16,0 9-14 15,-3 7-7-15,3 6-6 16,-3 5-11-16,0 0-4 0,3 5 1 16,0 1-4-16,3-6 0 15,0-3 1-15,6-2 2 16,-3-6-14-16,0-2-5 0,-3-8-20 16,0-3-9-16,0-5-39 15,2 0-40 1,1-8 44-16</inkml:trace>
  <inkml:trace contextRef="#ctx0" brushRef="#br0" timeOffset="21704.3656">17081 14851 220 0,'-3'-3'82'0,"0"3"-44"0,0 0-22 0,0 0 24 15,-2 3-12-15,-4 2-1 16,0 3-14-16,0 0-3 16,3 0-6-16,0 0-3 15,0 0 0-15,6-3-4 0,3 3 2 16,3-2-1-16,3-1 0 16,0 0 2-16,6 6 2 15,-1-1-1-15,-5 6-1 16,0 0 3-1,-9 0 2-15,-3-3 2 16,-3 0-3-16,0-2-3 16,-3-3 2-16,4-5 0 15,-1-3-17-15,0 0-5 16,0 0-18-16,3-3-4 16,3 0-18-16,6-2-5 15,0 0-26-15</inkml:trace>
  <inkml:trace contextRef="#ctx0" brushRef="#br0" timeOffset="22269.5774">17245 14920 104 0,'3'0'41'0,"0"0"-22"0,0 0-14 16,-3 0 11-1,3 0-5-15,0 0 1 0,3-3 2 16,0 3 3-16,0-2 0 0,-3-1 1 15,3 0-9-15,0 1-1 0,0-1 2 16,0-2 0-16,0 2 4 16,0-2-3-16,-1-1-1 15,4 1 0-15,-6 0 4 16,3 0-2-16,-6-1 1 16,-3 1-3-16,0 0 1 15,0-1-4-15,0 1 1 16,-3 2-3-16,1 1 2 15,-1-1-4-15,-3 3-2 16,0 3 2-16,-3 2 2 0,0 3-2 16,0 3 0-16,0 2 1 15,3 0 0-15,0 14 0 16,0-1 0-16,6 0 0 16,3-2 0-16,3 0-2 15,6-5 1-15,0-1-4 16,3-2 0-16,3-5 5 15,0-3 2-15,6-3 0 16,5-5-1-16,-2-5-3 16,-3-3 1-16,0-3-2 15,-6-5-1-15,-3-5 3 0,-3 0 2 16,-6 2 0 0,-6 3 2-16,0 1 0 0,-12-1 1 15,0 2-4-15,0 4-3 16,0 2 0-16,3 3-1 15,0-1-18-15,3 1-5 16,3 0-42-16,3-1-18 16</inkml:trace>
  <inkml:trace contextRef="#ctx0" brushRef="#br0" timeOffset="23307.4407">17948 14893 152 0,'-9'0'57'0,"9"3"-30"0,-3 2-10 0,3-5 20 16,0 6-6-16,0-1 2 16,3 0-8-16,3 1-3 15,0-4-12 1,2 1-2-16,4-3 2 0,6-3-4 16,-3 1-1-16,3-1-5 15,-3-2 0 1,-3-1 2-16,0 1 1 0,-3-3-1 15,-3 0-2-15,-1 0 1 16,-5 0-1-16,0 0 0 16,-2 3 2-16,-1 0-1 15,-6-1 2-15,0 4-2 0,-9 4-1 16,-3 6 1 0,0 3-1-16,3 2 0 15,3 3 0-15,6 5 2 16,4 3-3-16,2 2 0 15,3-4 3-15,6 1 1 16,2-4-4-16,10-6 1 16,3-2-18-16,6-1-8 15,0-10-30-15,-1-2-15 16,1-6-26 0</inkml:trace>
  <inkml:trace contextRef="#ctx0" brushRef="#br0" timeOffset="23666.5304">18224 14867 232 0,'-12'-3'88'0,"4"9"-48"0,-7 2-34 15,9-3 22-15,-3 3-13 16,0 2-3-16,0 6-7 16,3 5-4-16,0 1 0 15,3-4-1-15,3 1 2 0,3-4-3 16,3 1 0-16,3-5 1 15,0-6 0-15,3-5-5 16,0-2 1-16,0-4-5 16,-4-7 1-16,1-3 4 15,-3 0 2-15,-3 3 2 16,0 0 2-16,-3 2 8 16,0 3 5-16,0 3-3 0,3 2 1 15,-3 3-8-15,3 8-1 16,6 8-4-16,0 0-3 15,3 0 2-15,0 0 2 16,0-3-7-16,3-2-1 16,0-3-34-16,-1-3-13 15,1-5-56 1</inkml:trace>
  <inkml:trace contextRef="#ctx0" brushRef="#br0" timeOffset="23982.3294">18495 14843 228 0,'-21'-5'88'0,"7"7"-48"0,-1 1-25 15,12 0 24-15,-3-1-15 16,0 4-1-16,0-1-9 16,3 0-1-16,0 1-8 15,3 2-7-15,6 2-4 0,6-2 3 16,6 0 3-16,-4 5 1 15,1 8-1-15,-3-2 1 0,-6 2 1 16,-3-2 3 0,-6-1 0-16,-9-2 0 15,0-3-1-15,0-5 0 16,1 0-5-16,2-8 1 16,0-5-20-16,0 2-7 15,3-2-26-15,6 0-11 16,0-9-46-1</inkml:trace>
  <inkml:trace contextRef="#ctx0" brushRef="#br0" timeOffset="24178.1638">18656 14864 260 0,'0'8'99'0,"3"3"-54"0,-3 5-39 0,0-8 22 0,0 8-11 0,3 2-2 15,0 1-8-15,0-1-5 16,0 1-1-16,0-4-23 0,0-1-8 16,9-6-108-1,3-3 26 1</inkml:trace>
  <inkml:trace contextRef="#ctx0" brushRef="#br0" timeOffset="24350.0519">18680 14814 236 0,'-3'-8'90'0,"3"8"-48"0,0-3-38 15,0 3 21-15,0 0-18 16,3 0-24 0,9 0-11-16,3 0-44 15,-1 3-18-15,1 0 11 16,-3-1 10-16</inkml:trace>
  <inkml:trace contextRef="#ctx0" brushRef="#br0" timeOffset="24942.4337">18829 14904 228 0,'6'11'88'0,"-3"-9"-48"0,2 4-36 16,1-6 21-16,0 2-10 0,3-2 2 16,0 0-8-16,0-2-1 15,3-4-4-15,0-2-3 0,0 0 0 16,-6 0 1-16,0 0 1 15,-3 1-1-15,-9 1-2 16,0 1-2-16,-3 2 1 16,-3 3 3-16,0 6 3 15,-3-1-2-15,3 5-2 16,0 1 0-16,4 5 1 16,2 2-1-16,3 1 2 15,3-3-4-15,6 0 0 16,2-6-1-16,1 1 0 15,3-3-16-15,-3-3-5 16,6-2-13-16,0-3-3 0,3 0-12 16,-3-11-5-16,-3-5-12 15,0 3-14 1,-4 0 36-16,1 0 68 16,-3 2 35-16,0 0 8 15,-3 4 1-15,0 1-22 16,0 4-9-16,-3 2-3 15,6 5-1-15,0 8-16 16,0 6 0-16,0-1-1 0,0-2 4 16,-3-3 3-16,0 0-9 15,0-5-2-15,-3 0-2 0,0-2 0 16,0-6 2-16,0 0 4 16,0-3 1-16,0-8 0 31,0-4-1-31,0-1-1 15,0 0-5-15,3 0 0 16,3 0-7-16,0 0-1 16,3 0-2-16,0 6-2 0,0-1-33 0,0 6-12 15,-1 0-27-15,4 2-7 16</inkml:trace>
  <inkml:trace contextRef="#ctx0" brushRef="#br0" timeOffset="25208.0912">19460 14584 244 0,'0'-5'93'0,"3"7"-50"0,0-2-39 16,-3 0 19-16,3 8-4 15,0 8 1-15,0 8 0 16,0 5 2-16,-3 3-12 16,0 2-6-16,0 3-2 0,0-2-5 15,0 2 2-15,2 2-21 16,1-4-10-16,0-9-31 16,0-5-10-16,3-5-32 15</inkml:trace>
  <inkml:trace contextRef="#ctx0" brushRef="#br0" timeOffset="25614.4532">19385 14788 280 0,'-3'-6'104'0,"6"6"-56"0,9 0-41 0,-6 0 23 16,3-2-14-16,3-1-4 15,6 0-7-15,3 1-2 16,-1-1-1-16,1 3-6 0,0 0-2 16,3 0-13-16,-6 3-3 0,-3-1 1 15,0 4 2-15,-7 2 9 16,1 2 5-16,-3 3 4 16,0 3 3-16,-3 0 1 15,0 0 3-15,6 0-3 16,0-3 0-16,3-2 5 15,0-6 5-15,3-2-1 16,-3-3 1-16,0-3-3 16,0-2 1-16,-4-3-4 15,-2-3 1-15,-6-2-3 16,-3 0 2-16,-2-1-4 16,-4 1-2-16,0 0-16 15,0-3-7-15,-3 3-40 0,0 2-15 16</inkml:trace>
  <inkml:trace contextRef="#ctx0" brushRef="#br0" timeOffset="26363.6148">19680 14814 112 0,'0'-3'44'16,"0"3"-24"-16,0 0-6 0,0 0 17 0,0 0-4 16,0 0-1-16,0 0-3 15,-6 0 0-15,0 0-13 16,0 0 1-16,-6 0 4 16,3 3-6-16,0 0-6 15,0 2-3-15,3 0-29 16,3 1-10-16,9-1-54 15</inkml:trace>
  <inkml:trace contextRef="#ctx0" brushRef="#br0" timeOffset="27303.6491">20359 14637 240 0,'-3'-11'90'0,"0"9"-48"0,-3-6-34 0,0 5 21 16,-3-2-2-16,3-1 12 15,-9 1-10 1,0 0-16-16,3 5-7 0,0 0-3 16,0 5-4-16,3 8-2 15,3 8 2-15,1 6 2 16,-1 5-2-16,3 2 0 16,3 3-1-16,0-2 0 15,0 2 2-15,0 0 0 16,0-6-7-16,0-4-3 15,0-6-12-15,-3-3-4 16,0-4-24-16,-3-4-8 16,3-4-26-1,-3-4-37-15,0-10 41 0</inkml:trace>
  <inkml:trace contextRef="#ctx0" brushRef="#br0" timeOffset="27460.2909">20055 14825 232 0,'-3'-6'88'0,"6"6"-48"0,0 0-47 16,12 0 69 0,0 0-22-16,6 0-14 15,2-2-10-15,1-1-11 16,6 0-6-16,-3 1-2 0,2-1-20 16,-2 0-10-16,-3 3-43 15,0-2-18-15</inkml:trace>
  <inkml:trace contextRef="#ctx0" brushRef="#br0" timeOffset="27631.8127">20463 14833 204 0,'0'15'77'0,"3"-1"-42"0,-3 2-32 0,3-9 17 16,-3 1-6-16,0 0 2 15,3 6-11-15,0-1-6 16,-3-3-70-1,0-2 38-15,3-2-52 16</inkml:trace>
  <inkml:trace contextRef="#ctx0" brushRef="#br0" timeOffset="27961.9849">20445 14669 200 0,'-3'-6'77'0,"6"6"-42"0,0-2-26 16,-3 2 19-16,6-3-16 16,3 0-5-16,0-2-4 15,0 0-3-15,3-3 1 16,5 0-10-16,-2 3-4 0,-3-3-2 16,0 2-1-16,-3 4 9 15,0 4 6-15,0 6 5 0,-3 5 3 16,0 6 10-16,0 7 4 31,0 4-5-31,0 1 1 16,-3 1-8-16,0 0-3 15,0-6-6-15,3 6 0 16,-4 0-13-16,1-6-7 16,-3-5-40-16,0-2-18 15,3-6-9 1</inkml:trace>
  <inkml:trace contextRef="#ctx0" brushRef="#br0" timeOffset="28133.8111">20507 14793 280 0,'6'-5'107'0,"0"2"-58"0,21-2-40 15,-15 5 27-15,6-3-20 16,6 0-4-16,-3 1-12 15,-4-1-2-15,7 0 0 16,3-2-70-16,0 0-28 0,-3-11-18 16</inkml:trace>
  <inkml:trace contextRef="#ctx0" brushRef="#br0" timeOffset="30723.2296">21159 14793 140 0,'3'-5'52'0,"-3"5"-28"0,-3-3-6 0,3 3 20 0,0 0-6 16,0 0-1-16,-6 3-11 15,3-1-2-15,-3 4-11 16,0-4 2-16,-3 3 2 0,4 1-4 16,-1-1 1-16,0 0-5 15,3 1-2-15,0-1 0 16,3 3-1-16,0-3-3 16,6 3 2-16,0 0 1 15,3 3 0-15,-4-3 4 16,1 7 2-16,0-1 9 15,-6 4 4-15,0-2-3 16,-3 0 1-16,0-3-10 0,-6-2-2 16,1-1-1-16,-1 1 0 15,0-3-18-15,0-3-5 16,0-2-22-16,3-3-7 16,3 0-29-1,3-8-56-15,0 3 30 16</inkml:trace>
  <inkml:trace contextRef="#ctx0" brushRef="#br0" timeOffset="31307.0013">21252 14809 200 0,'0'5'74'0,"0"-5"-40"0,0 13-22 16,0-10 21-16,0 5-8 15,0 0-2-15,0 5-7 16,0-2-2 0,0 10-8-16,0-3 0 0,0 1 1 15,0-3-6-15,0-3-2 16,0-3 0-16,0 1 0 16,0-3 3-16,0-3 1 15,0 1-1-15,3-17-2 16,-1-5 1-16,1 0-1 15,0 0 0-15,0 3 0 16,0 3 0-16,3-1 0 16,0 0 0-16,0 3 0 15,0 3 0-15,3 5 0 16,-3 0 2-16,0 8 1 0,0-3 3 16,0 3 1-16,0 8-1 15,0-3-1-15,-3-2-3 16,0 2 1-16,0 0-2 15,0-10 2-15,-3-3-2 16,6-8 2 0,3-2 0-16,0-4-6 15,2 1 0-15,4 0 1 16,0 0 1-16,3 5-2 16,-3 2 2-16,0 4 1 15,-3 4 0-15,-3 4 0 16,0 2 0-16,0 0 0 15,-3 0 0-15,-1 2 0 0,1 1 0 16,0-3-31-16,0-3-14 16,3-2-32-1,0-6-19 1,3-2-24-16,0-1 50 16</inkml:trace>
  <inkml:trace contextRef="#ctx0" brushRef="#br0" timeOffset="31681.7466">21662 14856 208 0,'0'-8'77'0,"0"3"-42"0,-3 2-23 0,-3 3 21 16,3 0-6-16,0 0-1 15,-3 0-12-15,-2 3-4 16,-1 5-6-16,3 0-3 0,-3 5 0 16,3 0-4-16,3 6 2 15,3-3 1-15,0 5 2 0,6-2-3 16,-3-4 0-1,3-4 1-15,6-3 0 0,-3-3-7 16,-1-10-3-16,4-8-1 16,0-1 1-16,-3 1 8 15,-3 0 6-15,0-3 0 16,-3 3 3-16,0 0 2 16,0 2 2-16,-3 1 1 15,0 4 2-15,3 4-7 16,-3 2-2-16,3 5-3 15,0 5-2-15,0 1 3 16,3 5 0-16,0 5-4 16,0-2-1-16,0-4-13 0,0-1-5 15,0-4-20-15,3-2-8 16,0-5-23 0</inkml:trace>
  <inkml:trace contextRef="#ctx0" brushRef="#br0" timeOffset="32130.9774">21847 14639 232 0,'0'3'88'0,"0"8"-48"0,0-1-31 0,0 3 19 15,0 9-8-15,0 1-1 0,0 9-7 16,0 3 0-16,0-4-7 15,6 4-5-15,-3 2-1 0,0-8 1 16,0-3 0-16,0-5-14 16,3-5-5-16,3-5-6 15,0-6-2-15,2-10-5 16,-2-6-3-16,0-5-5 16,-3-5-2-16,0-2 7 15,0-7 8 1,-3 1 20-16,6-5 27 0,-3 2 12 15,-3 3 9 1,0 5 2-16,3 0-6 0,-3 6 0 0,0 7-21 16,0 3 0-16,0 6 0 0,0 10 1 15,0 8-1-15,0 5-8 16,-3 5-3-16,0 6-3 16,0 0 1-16,3-1-11 15,0 1-2-15,0-3-22 16,0-5-6-16,0-8-30 15,3-3-9-15,0-2-8 16</inkml:trace>
  <inkml:trace contextRef="#ctx0" brushRef="#br0" timeOffset="32724.8567">22100 14875 244 0,'18'5'90'0,"-15"-2"-48"0,15-1-34 0,-12 1 21 15,2-3-9-15,1 0 1 16,0 0-10-16,0-3-2 16,0-2-5-16,0 0-1 0,0-3 1 15,-3 0-2-15,0 0-2 16,-6 0 1-16,0 0 1 0,-3 3-1 16,-3 0 2-16,-3 5-2 15,-6 2 2-15,0 6-2 16,0 3 2-16,1 2-2 15,2 0-1-15,6 3 1 16,6 3 1-16,0 2-1 16,9-3-1-16,0-2 1 15,-1-3 1-15,1-5-14 16,0-2-7-16,3-1-12 16,0-10-4-16,0-6-5 15,-3 0-3-15,0 1-3 16,0-1-1-16,0-2 17 15,0 0 10-15,-3 2 27 0,0 3 15 16,0 0 12-16,-1 3 6 16,4 5-4-16,0 5 1 15,0 1-6-15,0 2 1 16,0 8-7-16,-3-3-3 16,6 3-6-16,-3-3-2 15,-3-5-4-15,0 0-1 16,-3 0-1-16,0-11 2 15,-6-10-1 1,0-3-2 0,0-3-5-16,3 1-1 15,0 2 0-15,6 0-1 16,-3 0 0-16,3 3 0 0,0 2-7 16,6 1 0-16,-3 5-46 15,-1 2-17-15,1 6-65 16</inkml:trace>
  <inkml:trace contextRef="#ctx0" brushRef="#br0" timeOffset="33289.2313">22886 14814 196 0,'-12'-11'74'0,"6"9"-40"0,-6-1-16 0,6 3 23 16,-6 3-23-16,0-1-7 0,-3 6 1 16,0 3 3-16,-2 2-7 15,8 3-4-15,0 8-1 0,3 5-2 16,0 0-1-16,6-2 1 16,6-4-1-16,0-7 0 15,0-3 2-15,3-2-1 16,5-6-1-16,1-7-6 15,0-9-4-15,0-5 1 16,-3-2 0-16,0-1 3 16,-3 1 4-16,-3-3 5 15,0 2 3-15,-6 3 13 16,0 3 7-16,0 2-4 16,0 6-3-16,0 5-14 15,0 5-5-15,0 6 2 0,0-1 0 16,0 6 0-16,6 0-2 15,0 3-4-15,0-3 0 16,-3-3-20-16,5-3-9 16,-2-4-19-16,3-9-7 15,-3 0-45 1</inkml:trace>
  <inkml:trace contextRef="#ctx0" brushRef="#br0" timeOffset="33601.7668">22981 14843 176 0,'0'-3'66'0,"0"6"-36"0,0 2-13 0,12 1 20 0,-6 2-6 16,-3 2 2-1,6 1-6-15,0 5-2 0,0 0-13 16,-6-3-1-16,2 5 0 0,1-2-2 16,-6-5 2-1,0-3-2-15,3-19 4 16,-6 3-5-1,0-2-2-15,3-1 1 16,3-2 0-16,3-3-3 16,-3 0-3-16,3 0 0 15,0 0-1-15,0 3 0 16,0 2 0-16,0 1-11 16,0 5-3-16,3-1-31 15,-3 4-12-15,6 2-31 16,-6 0-12-16,3 0 10 15</inkml:trace>
  <inkml:trace contextRef="#ctx0" brushRef="#br0" timeOffset="33890.3559">23195 14870 200 0,'3'13'74'0,"0"-5"-40"0,0 5-20 0,-3-8 20 15,6 6 3-15,-6-1 4 16,0-2-11-16,0 0-3 15,0-2-16-15,0-1 4 0,0-2 3 16,0-3-2-16,0-6 1 16,0 1-5-16,0-3-2 0,3-3-4 15,0 1 1 1,0-3-6-16,0-3-3 0,0 0 1 16,3 3 0-16,-3-1-6 15,9 4-3-15,-3 2-10 16,3 3-2-16,-3 2-24 15,0 3-8-15,5 3-21 16,-2-1-7-16,0 4-18 16</inkml:trace>
  <inkml:trace contextRef="#ctx0" brushRef="#br0" timeOffset="35877.0098">19879 14473 120 0,'-3'0'46'0,"6"0"-24"0,-3 0-10 0,0 0 13 16,0 0 0-16,0 0 6 16,6 10-10-1,0 6-12-15,0 0-1 0,0-3 2 16,0 1-6-16,0-1-2 16,0 0-1-16,0-2 1 15,-3-4-3-15,0 1 0 16,0 3-28-16,0-6-13 15,-3-5-42 1</inkml:trace>
  <inkml:trace contextRef="#ctx0" brushRef="#br0" timeOffset="36122.7229">19936 14478 180 0,'0'-3'68'0,"0"6"-36"0,3-3-29 16,-3 0 17-16,6 3-8 15,0-1 3 1,6 14-5-16,0 0-5 16,-3 3-3-16,2-4 1 0,-2-1-2 15,0-1-1-15,-3-3-8 16,0 6-5-16,0-8-46 15,0 3-56 1,3-6 26-16</inkml:trace>
  <inkml:trace contextRef="#ctx0" brushRef="#br0" timeOffset="36622.7022">20793 14467 196 0,'0'0'74'0,"0"3"-40"0,0-3-22 0,0 0 19 16</inkml:trace>
  <inkml:trace contextRef="#ctx0" brushRef="#br0" timeOffset="36716.1461">20793 14502 386 0,'-3'18'14'0,"-3"1"-12"16,3-6 0-16,0 3-14 15,0-3-6-15,0-2-24 16,0 2-8-16,3-8-34 15</inkml:trace>
  <inkml:trace contextRef="#ctx0" brushRef="#br0" timeOffset="36926.2803">20865 14539 168 0,'-6'21'66'0,"3"-16"-36"0,-3 9-26 16,3-9 13-16,0 3-10 16,0 2-2-16,0-2-5 0,0 0-1 15,3-2-81-15,0-1-34 16</inkml:trace>
  <inkml:trace contextRef="#ctx0" brushRef="#br0" timeOffset="37868.6873">23457 14830 140 0,'18'-3'52'0,"-18"3"-28"0,3 0-8 16,-3 0 16-16</inkml:trace>
  <inkml:trace contextRef="#ctx0" brushRef="#br0" timeOffset="38240.5349">23472 14825 336 0,'-6'0'48'0,"-3"0"-23"0,3 0-9 0,-3 5-5 16,0 3-4-16,-3 2-2 16,-2 6-2-16,8 5 0 15,-3 6-7-15,3-3 1 16,3-3 3-16,3-3 2 15,3-4 0-15,3-4-2 16,0-2 1-16,3-3-1 16,-3-5-3-16,2 0 2 15,-2-10 3-15,3-6-3 16,3 0 0-16,-6 0 1 16,-3 3 0-16,3 0 0 15,-3 2 0-15,0 3 11 16,0 3-9-1,-3 5 0-15,3 5 1 16,6 9 2-16,0 4-4 16,-3 1-1-16,0-4 0 15,-3 1 2-15,9-2-1 16,-6-1-1-16,-3-5-13 16,6 0-6-16,2-6-28 15,-2-2-10-15,0 0-34 16,0-5-30-16,-6-8 47 15</inkml:trace>
  <inkml:trace contextRef="#ctx0" brushRef="#br0" timeOffset="38646.8593">23606 14867 220 0,'-3'-3'85'0,"6"3"-46"0,-3 3-32 0,0-3 29 16,3 8-10-1,9 2-5-15,-3 1-3 16,0 5-10-16,0 8-5 0,3-3-2 15,-1-3 1-15,-2-2 1 16,6-5-1-16,0-1-2 16,0-2-19-16,-3-2-8 15,0-6-10-15,0-3-5 0,0 0 3 16,-3-7 3-16,0-1 14 16,-1-5 6-16,-5 0 12 15,6 1 7-15,-9 1 14 16,6 4 7-16,-3 2 3 15,-3 3 1-15,0 5-4 16,0 2-3-16,-3 9-3 16,-3 10-1-16,-3 3-3 15,-2 5 1-15,2-3-4 16,-12 9-1-16,6-1-6 16,0-5-1-16,0-2 1 15,0-3 0-15,9-3-11 0,0-5-3 16,-3-6-24-16,9-2-10 15,0-3-21 1,0-5-10-16,9-2-10 16</inkml:trace>
  <inkml:trace contextRef="#ctx0" brushRef="#br0" timeOffset="38960.716">24041 14867 256 0,'6'-11'96'0,"-6"9"-52"0,-3-1-21 0,0 3 29 15,-3 0-18-15,3 3-7 16,-6 2-16-16,0 0-5 0,0 1-4 16,3 2 1-16,3-1 0 0,0 4-8 15,3 5-2-15,3 8 4 16,3 0 3-16,-3-1 1 15,6-1-1-15,-9-4 3 16,0-2 2-16,0 0 4 16,-9 0 2-1,0-3-5 1,-9-3-2-16,-6-4-35 16,3-4-14-16,-2-2-97 15,2-2-51 1,3-4 91-16</inkml:trace>
  <inkml:trace contextRef="#ctx0" brushRef="#br0" timeOffset="40005.1762">17019 15401 184 0,'0'-5'68'0,"3"16"-36"0,0 5-24 0,0-11 16 0,-3 5-8 16,0 4-1-16,0 2-9 16,3-3-2-16,0 3-2 15,0-3-2-15,-3 3 3 0,3-6-9 0,-3-2-1 16,0-2-34-16,0-6-15 0,0 0-29 15</inkml:trace>
  <inkml:trace contextRef="#ctx0" brushRef="#br0" timeOffset="40193.0721">17013 15354 204 0,'-6'0'77'0,"3"2"-42"0,9-2-39 16,-6 0 13-16,0 0-12 15,6 3 0-15,0 0-26 0,0-3-10 16,0 2-40-16,0-2-15 16</inkml:trace>
  <inkml:trace contextRef="#ctx0" brushRef="#br0" timeOffset="40568.0626">17159 15475 184 0,'0'16'71'0,"0"-5"-38"0,0 0-25 0,0-4 16 16,0 1-6-16,0-5 2 16,0 8-7-16,0-9-3 15,0 6-5-15,0-2-2 0,0-4 1 16,0-2-2-16,0 0 1 15,3-2-2-15,0-1-1 0,0-2 5 16,0 5 1-16,0 0-5 16,0-8 0-16,3-3 1 15,0 0 1-15,-1-2-1 16,4 3-2-16,0 2 3 16,0 5 2-16,3 0-2 15,-3 9 0-15,-3-4 3 16,3 4 1-16,0 2-1 15,-3 0-1-15,0 2-1 16,0-2 0-16,0 5-2 16,0-5-2-16,0-5-21 15,0 0-11-15,0-3-39 16,5-3-15-16,7 0-8 16</inkml:trace>
  <inkml:trace contextRef="#ctx0" brushRef="#br0" timeOffset="41763.1633">17623 15428 204 0,'-3'-16'77'0,"3"29"-42"0,3-18-30 16,-3 5 19-1,3 8-6-15,0-3-1 16,0 8-3-16,0 3 1 16,0-3-8-16,0 1 0 0,-3-4 0 15,0 1 1-15,0 2 0 16,0-5-2-16,0 0-1 0,0-3-3 15,0 1 1-15,0-6-2 16,0 0-1-16,0 0 1 16,0-6 1-16,0 6-1 15,3-5-1-15,0-3 3 16,0 0 0-16,0-5-6 16,0 2 0-16,3-5 1 15,0 1 1-15,3-1-2 16,0 2 2-16,0 7 1 15,-1 4 0-15,1 8-3 16,0 3 2-16,0 3 3 16,-3-1 3-16,-3 3 0 15,0-2 2-15,0 0 0 16,-3-3 1-16,0 0-4 0,3-1-3 16,-3-1 0-16,3-1-1 15,-3-5 2-15,3 0 1 16,3-3-1-16,6-5 1 15,-3-5-4-15,6 3-2 16,-3-1 2-16,0 3 0 16,-1-2-2-16,1 7 2 15,0 3 1-15,-3 5 0 0,0 3 0 16,0 3 0-16,-3-1 0 16,0 1 0-16,0 2 0 15,0-5 0-15,-3-3-11 16,3 1-3-16,0-4-26 15,3 4-12-15,-3-4 8 16,3-2 5-16,0-8-4 16,-4 6 1-16,1-9 4 15,0 6 17 1,-3-6 25-16,3 3 30 0,-3 3 16 16,6 2-5-16,-9 1-5 15,9 2-9-15,6 0-5 16,-3 2-14-16,0 1 1 0,0 0 3 15,-3-3-2-15,0 0 2 16,2 0-7-16,-2 0-1 16,0-3-2-16,0 0 1 15,-3 1-6-15,0-4-1 16,-3 1 2 0,-3 0-1-16,-3-1 2 15,0 1-4-15,-3 0-2 16,-3 2 2-16,0 3 0 15,-3 0-2-15,1 3 0 16,-1 2 4-16,0 0 1 16,3 3-3-16,3 3-1 15,6 0 3-15,0-1 3 16,0 1-1-16,6 2-2 16,-3-2 0-16,3 4-1 0,0-1-9 15,3-9-2-15,0 0-18 16,2-2-7-16,-2 0-12 15,3-6-3-15,3-5-34 16,-3 0-26 0,0 0 48-16</inkml:trace>
  <inkml:trace contextRef="#ctx0" brushRef="#br0" timeOffset="42281.9072">18177 15468 200 0,'-3'0'74'0,"3"0"-40"0,3 0-29 16,-3 0 17-16,3 5 1 15,0 0 6-15,0 6-7 16,0-1-1-16,0 1-12 16,0-1 1-16,0 1 3 0,-3 2-5 0,3 1-2 15,-3-1-1 1,0-8-1-16,0 0 0 0,3 1 0 16,0-12 2-1,2 1-5-15,1-6-3 16,0 1 1-16,3-1 0 15,0-2 1-15,0-3 0 16,3 6 2-16,0 2 3 16,0 2-2-16,-3 6 0 15,3 8 1-15,-6 0 2 16,0 0 3-16,0 8 5 16,0-3-4-16,-1 1 0 0,1-4-6 15,-3 1-3-15,0-3 2 16,3-3 0-16,-3 0-1 15,3-7-2-15,0-1-6 16,3-5-1-16,3-5 1 16,0 0 1-16,3-1 3 15,0 9 1-15,-3-3-2 16,3 8 2 0,-7 5 3-16,1-2-1 0,-3 2-1 15,0 1 1-15,0 9-1 16,0-1-7-16,0-4 0 15,0 1-21-15,0-3-9 16,0 0-14-16,3-3-4 16,3-5-10-16,-3 3-4 15</inkml:trace>
  <inkml:trace contextRef="#ctx0" brushRef="#br0" timeOffset="42622.7748">18662 15499 204 0,'-3'-8'77'0,"3"11"-42"0,-6 0-19 0,6-1 24 0,-3 1-8 16,-3 2 1-16,0 1-14 15,0 4-6-15,3-2-8 16,0 11 1-16,0-1 0 0,3-2-2 16,3-5-1-16,0-1 1 15,6-2 0-15,0 0 2 16,9-5 1-16,6-1-3 15,-6-7-1-15,-4 2 1 16,1-5 2-16,-3 0 1 16,0-2 3-1,-3-6-5-15,-3-2-1 16,-6 2 0-16,-3-3 0 0,-9 3-5 16,-3-2 1-16,0 2-5 15,3 11-1-15,1-1-30 16,-1 4-12-16,0 2-17 15,3 0-5-15,3 2-39 16</inkml:trace>
  <inkml:trace contextRef="#ctx0" brushRef="#br0" timeOffset="43014.1495">18841 15505 216 0,'11'18'82'0,"-5"-10"-44"0,0 5-20 0,0-2 23 16,0-3-12-16,0 5-2 16,0-2-10-16,-3-3-2 0,0-3 4 15,0 0-11 1,-3 3 1-16,0-8 1 0,0 0-2 15,0-5 3-15,0-3-2 16,0 0 2-16,3-3-6 16,0-2-1-16,6 0 0 15,3 2 0 1,0-2-5-16,0 5-1 0,0-2 1 16,2 2 2-16,1 5-5 15,0 0 1-15,0 1-19 0,0 2-6 16,-3 2-12-16,0 1-5 15,0 0-22-15,0-1-9 16,-3-2-26 0</inkml:trace>
  <inkml:trace contextRef="#ctx0" brushRef="#br0" timeOffset="43201.6546">19144 15489 272 0,'0'0'101'0,"0"2"-54"0,3 1-35 0,0 2 24 15,3 3-15-15,0 0-2 16,0 8-11-16,6-3-3 16,-3 3-3-16,3-5-2 0,-3-1 3 15,0-2-13-15,-1 3-6 16,1-6-24-16,0 0-10 16,0-5-16-16,0 0-4 15</inkml:trace>
  <inkml:trace contextRef="#ctx0" brushRef="#br0" timeOffset="43389.2498">19347 15470 248 0,'-3'0'93'0,"3"0"-50"0,-6 13-30 16,3-2 24-16,-3 5 7 16,-6 10 6-16,-3 1-10 15,0 2-2-15,-6 3-21 16,3 2-10-16,-3-5-3 0,4-2-14 15,-1-6-6-15,3-3-33 16,3-4-16-16,0-4-87 16</inkml:trace>
  <inkml:trace contextRef="#ctx0" brushRef="#br0" timeOffset="50190.6202">16721 16158 160 0,'0'-13'63'0,"0"13"-34"0,-3-8-12 16,3 3 20-16,-3 5-4 15,0-3 1-15,0 0-6 16,0 1 0-16,-6-4-16 16,-3 6-2-16,-2 8-3 0,-1 3-1 15,6-3-1-15,0 2-3 16,0 9-2-16,0 10-2 16,0-2 1-16,6-4-1 0,3-1 0 15,3-9 4-15,3 0 1 16,6-8-1-1,-3 3-2-15,0 0 1 16,0-16 1-16,3-5-6 0,0-3 1 16,-4 0 3-16,1-2 2 0,-3 2 0 15,0-3-2-15,-3 6-2 16,0 5-1 0,0 0 2-16,0 6 0 0,-3 2 1 15,3 8 0-15,0 2 0 16,3 3 0-16,0 1 2 15,3-4 1-15,0 3-1 16,0 1-2-16,-3-4-10 16,3-2-4-16,-3-5-24 15,0 2-8-15,0-10-33 16,3-1-48 0,-4-1 37-16</inkml:trace>
  <inkml:trace contextRef="#ctx0" brushRef="#br0" timeOffset="50455.9525">16864 15909 208 0,'-3'-2'79'0,"3"4"-42"0,3 6-28 0,0-2 22 15,0 7-6-15,0 5 0 16,3 14-5-16,0-3-2 15,0 3-10-15,0 2-3 0,0-10-1 16,0 0-2-16,0 5 1 0,0 0-20 16,0-2-6-16,0-4-17 15,-1-4-5-15,-2 0-31 16,3-6-45 0,0 0 34-16</inkml:trace>
  <inkml:trace contextRef="#ctx0" brushRef="#br0" timeOffset="50768.4533">17129 16145 220 0,'12'-8'85'0,"-24"8"-46"0,18-5-21 0,-9 5 23 16,0 0-6-16,0 0 0 15,-6 5-14-15,0 0-5 16,0-2-9-16,3 7-7 0,3-2-1 15,0-2 1-15,3 4 0 16,6 6-3-16,0 0 0 16,-3-3 2-16,6 0 2 15,0 11 0-15,-3-3 2 16,-9-2-2-16,0 0 2 16,-6-6-2-16,0-5 2 15,0-3-11-15,0-2-2 16,0-6-13-16,0-5-3 15,1-3-10-15,5-2-3 16,3 0-23-16,0 0-10 16,3 2-15-16</inkml:trace>
  <inkml:trace contextRef="#ctx0" brushRef="#br0" timeOffset="51036.5735">17215 16224 212 0,'-3'13'79'0,"6"-2"-42"0,0 2-26 16,0-2 21-16,6 5-11 16,-3-3 1-16,3 0-9 15,3 0-3 1,3 1-5-16,3-9 1 0,0-5 0 16,2-8 2-16,-2-3 2 0,-3-2 4 0,-3 0 3 15,-3-3-9-15,-12 0-4 16,-6-2-3-16,-3-3 1 15,0 7-3-15,0 1 0 16,0 3-23-16,1 2-10 16,-1 2-44-16,3 4-17 15</inkml:trace>
  <inkml:trace contextRef="#ctx0" brushRef="#br0" timeOffset="51631.8488">17885 16177 184 0,'-3'-6'68'0,"0"4"-36"0,-3-1-20 15,3 3 21-15,0 0-6 16,-6 3-1-16,-6 2-6 16,0 0 0-16,4 6-11 15,-1 2-5-15,0 0-3 0,3 1 1 16,3 9 1-16,6-1-4 16,3-1-1-16,12-3 1 15,0-5 0-15,2 1-21 16,1-1-8-16,3-5-20 15,-3-3-7-15,0-5-33 16</inkml:trace>
  <inkml:trace contextRef="#ctx0" brushRef="#br0" timeOffset="52022.6982">18061 16185 228 0,'-9'0'85'0,"-3"5"-46"0,-12 3-28 0,15-3 23 16,3 3-9-16,-3 3 0 16,3 2-12-16,0 8-5 15,0-2-5-15,3-1-3 0,3 1 1 16,3-4-1-16,3-1 0 0,3-4-3 16,6-7 0-16,0-3-3 15,-3 0 1-15,-3-19-6 16,0 4 6-1,-3-4 2-15,0 6 3 16,-3 0 0-16,-3-1 4 16,0 6 5-16,0 3 4 15,0 0 2-15,0 5-11 16,0 0-4-16,3 5-3 16,0 8 2-16,0 6 0 15,0-1 3-15,2-2-14 16,1-3-5-16,0 1-18 0,0-4-7 15,3-2-18-15,-3-5-7 16,3-3-17 0</inkml:trace>
  <inkml:trace contextRef="#ctx0" brushRef="#br0" timeOffset="52350.8224">18192 16230 220 0,'0'7'82'0,"0"-1"-44"0,3 7-25 0,0 0 22 16,0 3-14-16,0 0-4 16,0-3-4-16,-3 0-1 15,2-2-6-15,-2-3 0 0,0-3 1 16,0-2 1-16,0-3 0 16,3-5 0-16,0-3 0 15,3-8-4-15,0-3-3 16,3 1 0-16,0-1-1 0,6 1 2 15,-3 7 1-15,-3 1-1 16,3 7 1-16,6 0-2 16,-3 9 2-16,-1 1 0 15,-2 9 3-15,-3 3-3 16,0 2 0-16,0-2-14 16,0-4-6-16,-3-1-42 15,0-1-16-15,3-5-48 16</inkml:trace>
  <inkml:trace contextRef="#ctx0" brushRef="#br0" timeOffset="56361.8017">16260 14915 224 0,'0'0'85'0,"3"2"-46"0,-3-2-28 0,0 0 23 16,0 0-7-16,0 3 1 15,-3 0-13-15,0-3-4 16,-3 0-7-16,-3 7-1 0,3-7 3 16,0-2-3-16,-3-1 3 15,9-5-4 1,3 3-3-1,0 0 0-15,3 2 1 16,0 3-3-16,0 3 0 0,0 2 2 16,0 0 0-1,0 8 3-15,-3-2 3 0,-3 5 7 16,-3-3-5 0,0-5-1-16,0-8-3 15,0-3-3-15,3 1 1 16,0-9-4-1,3 3 0-15,3 0 2 16,0 3 2-16,-3 0-2 16,0 2 0-16,0 3 1 15,-3 0 0-15,0 0 2 16,-3 0 1-16,0 8-1 16,0-3 1-16,0-7-37 15,3-4-52-15,3 1-24 16,6 8 0-1</inkml:trace>
  <inkml:trace contextRef="#ctx0" brushRef="#br0" timeOffset="57383.2626">16269 16200 252 0,'-6'0'93'0,"6"0"-50"0,-3 3-37 0,3-3 22 16,-3 5-11-16,3-2 1 16,-6 0-2-16,3-1-1 15,-3-2-7-15,3 6-3 0,0-6-1 16,0 0 0-16,0 0 2 16,0 0-1-16,0-6 2 15,0 6 0-15,0-2 3 16,3-1-5-16,0-5-3 15,0 5-1-15,3-2 1 16,0 0-3-16,3 0-2 16,0 2 2-16,0 0 2 15,0 3-2-15,3 3-2 16,-3-3 2-16,0 3 2 16,0-1 0-16,-3 4-1 0,0-1 3 15,-6 0 2-15,3-5-4 16,-3 5-1-16,0-2 0 15,0-3 2-15,0 0-3 16,0-3 0-16,0-2 1 16,0 2 0-16,0 1-3 15,3-3 2-15,0-3 1 16,3 5 0-16,-3 0 0 16,3 3 0-16,0 0-3 15,-3 0 2-15,0 0 1 16,0 3 2-16,0-3-1 15,0 0 2-15,0 0-48 16,0-3-22-16,0 1-72 16</inkml:trace>
  <inkml:trace contextRef="#ctx0" brushRef="#br0" timeOffset="64461.1069">18971 16124 156 0,'0'-8'57'0,"0"8"-30"0,0-3-7 16,0 3 21-16,-5-3-5 15,-1-2 15 1,-6 5-14-16,0 0-19 15,0 5-4-15,0-2-3 0,0 2-4 16,0 1 1-16,3-1-5 0,0-2-2 16,3 5-3-16,3-3-1 15,3 3-1-15,6-3 3 16,9 6-2-16,-3-1 1 16,3 1 2-16,0-1 0 15,-3 4 0-15,-3-4 2 16,-3 1 10-16,-6 2 4 15,-9 0-1-15,0-2 1 16,-3-3-9-16,0 0-2 16,-3-3-5-16,0 0-1 15,3-2-4-15,0-3 1 16,0 0-16-16,4 0-4 16,5 0-26-16,3 0-10 0,6-3-32 15,2-2-43 1,1-3 46-1</inkml:trace>
  <inkml:trace contextRef="#ctx0" brushRef="#br0" timeOffset="65211.2169">18543 15878 116 0,'0'-16'44'0,"3"32"-24"0,3-6-15 0,-3-4 13 16,0 1-8-16,0 1-1 15,3 0-5-15,-3 3-1 16,3-3-1-16,0 2-6 0,0-2 0 16,-4 0-33-16,1-2-40 15,3-4 16-15</inkml:trace>
  <inkml:trace contextRef="#ctx0" brushRef="#br0" timeOffset="65383.3979">18602 15846 168 0,'-3'-13'66'0,"3"23"-36"0,3-2-29 16,-3-8 20-1,6 11-6-15,3 2-10 16,0 0-3-16,0 0-2 15,0 1 0-15,3-6 2 0,3 5-61 16,9-5-53-16,-3-3 33 16</inkml:trace>
  <inkml:trace contextRef="#ctx0" brushRef="#br0" timeOffset="66094.6768">19049 16116 140 0,'-3'-6'52'0,"3"9"-28"0,0-3-11 15,0 0 17-15,0 5-13 16,0 1-4-16,0 2-2 16,0 5 0-16,3 5-5 0,0 1-4 0,3-3 1 15,0 0-2-15,0-3 2 16,3-3-2-16,0 1-1 16,0-3 1-16,-1-3-1 15,-2-2 0-15,3-3 0 16,-3-3-3-16,0-2 2 15,3 2 1-15,-6-2 0 16,3 0 0-16,-6 5 0 16,6 0-3-16,0 0 0 15,-3 8 2-15,3-3 0 16,3 3 1-16,0-3 2 16,3 1 3-16,0-4 2 15,-1-2 10-15,-2 8 4 0,-3 0 0 16,3-16 2-16,3-5-11 0,-3-3-4 15,-3 3-1-15,0 0 2 16,-3-1-4-16,-3 1-1 16,-3 0-2-16,0 0 1 15,0 2-9-15,0 3-1 16,0 3-20-16,0 2-10 16,3-2-19-16,0 5-7 15,9 5-26 1</inkml:trace>
  <inkml:trace contextRef="#ctx0" brushRef="#br0" timeOffset="66501.0141">19454 16150 144 0,'0'-5'55'0,"-3"5"-30"0,0 0-5 16,3 0 19-16,0 0-6 15,-3 0-2-15,0 5-9 16,-3 0-3-16,-3 3-11 15,0 3-1-15,-6 2 0 0,3 3-3 16,3-3-3-16,3 6 0 16,0-3-1-16,9-6 2 15,0 1 1-15,6-3-4 16,-3 5 1-16,0 0-2 16,3-18 0-16,0 2 4 0,-3-2 3 15,0 0-2-15,0-3-2 16,3-5 0-16,-3 2 1 15,-3 6-1-15,0-3 2 16,0 0 2-16,0 3 4 16,-3 5-6-16,0 0-4 15,0 5 0-15,3 0 0 16,3 3 3-16,0 8-3 16,-1-8-2-1,4 0-18-15,-3 5-42 16,3-13 1-1,6-5-36-15,-6 5-14 16,0 0 58-16</inkml:trace>
  <inkml:trace contextRef="#ctx0" brushRef="#br0" timeOffset="66894.5651">19617 16208 192 0,'-12'6'74'0,"12"2"-40"0,0 10-27 15,0-7 20-15,0 10-1 16,0-5 4-16,0 10-10 15,0-5-4-15,3 8-9 16,-3-2 2-16,3-6 1 0,0 6-5 16,0-9-3-16,0-2 1 15,0-5 0-15,0 2 3 16,0-8 1-16,-3 0-1 0,0-15-1 16,-3-6-3-16,0 5 1 15,0 1-2-15,0-14-1 16,0 0 1-16,3-2-1 15,0-1 0-15,9-5 0 16,0 11 0-16,3-3 2 16,6-2-3-16,-6 13 0 15,-3 0 3-15,0 13 1 16,0-3 10-16,-3 6 6 16,0-3-10-16,-3 7-5 15,-3-1 0-15,-3-1-1 16,-3 3-10-16,0 5-5 15,3-2-16-15,-6-11-8 16,3 0-22-16,0 2-9 16,0 1-46-16</inkml:trace>
  <inkml:trace contextRef="#ctx0" brushRef="#br0" timeOffset="67320.861">19992 16177 188 0,'-3'0'71'0,"0"2"-38"0,1 4-28 0,2-1 19 16,0 3-4-16,0 2 0 15,0-2-6-15,0 6-1 16,0 4-8-16,2-5 4 0,4-2 3 16,3-1-4-16,0 4 0 15,3-17 5 1,3-2 3-16,-3 2-8 16,6-2-2-16,-3-3-2 15,-6 0 2-15,-3 0 1 16,0 0 1-16,-6-10-4 15,-3 4-1-15,0 1-3 16,-6 5-1-16,3-2 1 16,-3 2 0-16,-3-3-22 15,0 3-8-15,3 3-20 0,3 2-7 16,3-2-37 0,3 5-33-16,3-3 54 15</inkml:trace>
  <inkml:trace contextRef="#ctx0" brushRef="#br0" timeOffset="67633.4019">20147 16142 172 0,'0'11'66'0,"3"-1"-36"0,6 9-20 0,-6-11 20 16,3 2-9-16,0 1-2 16,-3-6-5-16,0 3 1 15,3 3-8-15,0-3-4 0,3-8 0 16,-3 0-2-16,3 0 2 15,-3-3-7-15,3-2 1 16,-3 0-1-16,-1-9-1 0,1 9 1 16,3-3 3-16,0 0 0 15,-3 6 1-15,0-1 2 16,3 8 1-16,3 3 1 16,-6 0 0-16,0-3 0 15,3 3 0-15,-3-2-2 16,3 4 1-16,-3-2-13 15,3-5-6-15,3-3-27 16,-1 0-10-16,-5 0-36 16</inkml:trace>
  <inkml:trace contextRef="#ctx0" brushRef="#br0" timeOffset="67897.7815">20451 15817 272 0,'0'0'101'0,"3"21"-54"0,0 11-42 0,0-19 22 16,0 8-4-16,0 11 1 16,0-6-13-16,-3-2-4 15,0 8-5-15,0-6-2 0,0 6 1 16,0-3-17-16,3 8-4 15,-3-5-21-15,0-3-7 16,0-5-51-16,0-8-44 16,0 2 54-16</inkml:trace>
  <inkml:trace contextRef="#ctx0" brushRef="#br0" timeOffset="68085.0546">20362 16097 268 0,'-3'-5'101'0,"6"2"-54"0,0 3-35 16,-3 0 24-16,8 0-19 0,7-5-5 15,3 0-7-15,0-1-2 16,-3 4-1-16,-3-1-15 0,3 3-6 16,9-5-43-16,-4 0-18 0,-2-1-31 15</inkml:trace>
  <inkml:trace contextRef="#ctx0" brushRef="#br0" timeOffset="68274.9399">20647 15886 252 0,'-3'-3'93'0,"3"6"-50"0,-3 5-48 0,3-3 17 16,0 3-9-16,-3 2 0 15,0 1-1-15,0-3-2 16,3 5 1-16,0-2-39 0,0-6-14 16,0 0-49-16</inkml:trace>
  <inkml:trace contextRef="#ctx0" brushRef="#br0" timeOffset="68468.325">20731 15867 232 0,'-15'16'88'0,"12"-8"-48"0,3 8-38 16,0-8 19-16,0 0-13 0,0 5-4 16,0-3-32-16,0 1-14 15,0-6-58-15,0 1-25 16</inkml:trace>
  <inkml:trace contextRef="#ctx0" brushRef="#br0" timeOffset="77531.6143">21058 16092 156 0,'0'3'60'0,"0"-3"-32"0,12 10-13 0,-9-5 18 0,0 3-1 16,0 3 3-16,0 2-8 16,0 0-2-16,0 3-14 15,0-2-2-15,0-1 1 0,-3 3-2 16,0-3 1-16,0-3-1 15,0-4 0-15,0-1 4 16,0-2 5-16,0-1-7 16,0-7-1-16,0 0-3 15,3-3-1-15,0-11-3 16,0 6 1-16,0 5 0 16,6-5 1-16,-3 2-2 15,2-2-2-15,-2 5-2 16,6 0 1-16,12-2-12 15,-12 4-7-15,0 4-18 0,0-4-6 16,6 6-30-16,-3 0-10 16,0 0-13-1</inkml:trace>
  <inkml:trace contextRef="#ctx0" brushRef="#br0" timeOffset="77843.9157">21311 16129 220 0,'-9'3'82'0,"9"-3"-44"0,-9 13-36 0,6 0 19 16,3-2-7-16,0-3 0 0,0 5-2 15,0 5 0-15,6 4-6 16,0-9-2-16,0 8 0 0,0-5 2 16,6-11 1-16,3-8-1 15,0 1 1-15,0-3-4 16,-3-3-2-16,-4-3 2 15,-2-2 2-15,-3 0-4 16,-3-1-1-16,-3 1 0 16,-3 3 2-16,-2-1-1 15,-1 0-1-15,0 3-2 16,3 3-1-16,0 5-20 16,0-3-8-16,0 1-24 15,6 2-10-15,3-3-31 16</inkml:trace>
  <inkml:trace contextRef="#ctx0" brushRef="#br0" timeOffset="78250.2087">21502 16140 188 0,'3'5'71'0,"0"8"-38"0,-1 6-28 0,-2-9 19 15,3 3-6-15,3 1-1 16,0-1-3-16,0 3 1 15,0-3-8-15,0-2-4 0,0-1 0 16,3-5 0-16,0 1 1 16,0-9-5-16,-3 0-1 0,0-2-2 15,0 0 3-15,0 0-2 16,0-1 1-16,-3 1 0 16,0 2-2-16,0 3 3 15,3 3 0-15,3-3 1 16,-1 11 0-16,4-3-3 15,0-1 2-15,0-1 5 16,0-9 2-16,-3 0 2 16,3 1 2-16,-3-3-3 15,0-1 1-15,-3-2-3 16,-3 3 2-16,0 0-4 16,-3-3-2-16,0-5-3 15,-3 5 1-15,0-3-17 0,0 0-5 16,0 1-27-16,0 2-10 15,3 3-34 1</inkml:trace>
  <inkml:trace contextRef="#ctx0" brushRef="#br0" timeOffset="78515.8671">21871 16118 232 0,'-6'0'88'0,"3"6"-48"0,-6-1-40 0,3-2 18 16,6 5-10-16,0-3-2 15,0 3-3-15,0 2-3 0,9 1 1 16,-3 2-1-16,6 0 0 16,-3 1 0-16,-1-1 0 0,-2-3 0 15,-3 6 2-15,-6-2 1 16,0-6 3-16,-2-1-1 15,-4-1 0-15,0-9-8 16,0 0-2-16,0 1-31 16,0-3-14-16</inkml:trace>
  <inkml:trace contextRef="#ctx0" brushRef="#br0" timeOffset="78931.0557">22207 16171 200 0,'-6'-5'74'16,"6"5"-40"-16,0 0-20 0,0 0 22 16,0 5-11-16,0 1-5 15,0 2-3-15,0 2-1 16,0 3-8-16,0 1-3 0,0 4 1 0,0 6-3 15,0-6-2-15,0-2-7 16,0 0-4-16,0-5-27 16,3-3-12-16,-3 0-49 31,3-3-33-31,3-2 55 16</inkml:trace>
  <inkml:trace contextRef="#ctx0" brushRef="#br0" timeOffset="79306.0959">22296 16187 196 0,'3'13'74'0,"0"-2"-40"0,0 5-20 16,-3-8 20-16,0 0-11 15,0 5 0-15,0-2-10 16,0-3 0-16,0-1-8 15,3-1-3-15,0-6 1 0,3-3-2 16,0-5 2 0,0-2 0-16,3-1-1 15,0-2 1-15,3 0-2 0,0-1-1 16,3 1 3-16,-3 10 2 16,2 1-4-16,-2 4-3 15,0 6 3-15,-3 0 3 16,0 11 1-16,-3-6 0 15,0 6-3-15,-3-1-2 16,-3-2-6-16,0-3-1 16,-3-2-32-16,0-3-12 15,0-3-62 1,0 3-30-16,-3-5 75 16</inkml:trace>
  <inkml:trace contextRef="#ctx0" brushRef="#br0" timeOffset="79462.4247">22234 15962 244 0,'-3'-2'90'0,"6"2"-48"0,3 0-42 16,0 0 18-16,3 0-17 15,0 2-4-15,-1 1-105 16,1 0-47-16</inkml:trace>
  <inkml:trace contextRef="#ctx0" brushRef="#br0" timeOffset="84339.828">22779 16116 152 0,'0'-3'57'0,"0"3"-30"0,0 0-18 0,0 0 16 16,5 5-8-16,-2 3 1 16,0 3 4-16,0 2 4 15,0 0-14-15,-3 3 0 0,0 0-1 16,0 0-6-16,0-3-1 16,0-2 7-16,0-3 9 15,0 5-4-15,0 0-4 16,0-13 0-16,0 0-5 15,0-2 1-15,0-4-5 16,0-2-2-16,0-2-3 16,0-3 1-16,0-3 1 15,3-3 2-15,6 3-3 16,-3 3-2-16,3 0 2 16,-3 5 0-16,6 3-2 15,-3 2 0-15,0 6-1 16,0 2 3-16,-3 8 0 15,0 6 1-15,-6-3 2 0,6-1 1 16,-6-1-1 0,0-1-2-16,0-5 1 0,3 2 1 15,-3-2 1-15,3-2 1 16,-3-6-2-16,3 0-2 16,3-3 1-16,0-5-1 15,-1-5 2-15,4 0 1 16,0-1-4-16,-3 6 1 15,3-2-2-15,-3 2 0 16,3 3 2-16,-3 7 0 0,6 4 0 16,-3 1 0-16,0 4-3 15,-3 0 2 1,0 4 1-16,0 1 0 0,-3 3 0 16,0-3 2-16,0-3-30 15,0 0-11-15,0-5-24 16,5-3-9-16</inkml:trace>
  <inkml:trace contextRef="#ctx0" brushRef="#br0" timeOffset="84772.8681">23109 16150 168 0,'0'-5'66'0,"3"5"-36"0,0 5-22 0,-3 0 18 0,3 3-4 16,0 3-1-16,0 2-3 15,0 3 1-15,3-3-10 16,0 8-3-16,0 3-2 0,3-5-2 16,-1-3 1-16,1-3-2 15,0-2-1-15,0-4 1 16,0-1-1-16,-3-12 0 0,6 1 0 16,-6-8 0-16,-3 0 0 15,6-1 0-15,-9-1 2 16,6-1-3-16,-6-5 0 31,0 7 3-31,0 1 1 16,0 3 7-16,0 2 6 0,0 2-8 0,0 4-4 15,0 2-3-15,3 8-1 16,0 5 0-16,0 0 0 16,0 6 0-16,0 4 0 15,6-1 0-15,-3-1 0 16,0-5-11-16,3-1-3 15,-1-4-26-15,1-3-9 16,-6-3-28-16,6-2-40 16,-3-3 37-16</inkml:trace>
  <inkml:trace contextRef="#ctx0" brushRef="#br0" timeOffset="85022.9546">23371 16007 216 0,'3'-5'82'0,"-3"5"-44"0,3 0-31 0,-3 0 18 0,6 5-9 15,-3 9 1-15,3 4-1 16,-3 3-1-16,0 6-7 16,0 2-3-16,0 0 1 0,-3 3-3 0,3 2-2 15,-3-5-7-15,0-2-1 16,6-6-26-16,-4-3-10 15,-2-4-36 1,3-7-47-16,0 4 34 16</inkml:trace>
  <inkml:trace contextRef="#ctx0" brushRef="#br0" timeOffset="85262.3959">23523 15994 232 0,'0'-11'88'0,"0"9"-48"0,0 2-25 0,0 0 26 0,0 0-18 16,0 5-2-1,0 3-7-15,0 5-1 0,0 11-7 32,0 0-2-32,0 5 2 0,0 3-5 15,3-3-1-15,-3 13-5 16,0-7-1-16,0-6-26 0,3-3-11 15,-3-2-47 1,0-5-54-16</inkml:trace>
  <inkml:trace contextRef="#ctx0" brushRef="#br0" timeOffset="85481.1947">23424 16171 228 0,'0'-8'88'0,"3"8"-48"0,-3-5-20 0,0 5 27 16,0 0-12-16,6-3 0 15,3 1-18-15,0-1-5 0,6-2-8 16,-3 2-3-16,6 1 0 0,3-1-19 16,-9-2-5-16,5 5-24 15,-5 0-8-15,6 0-15 16,-6 0-6-16,-3 0-10 15</inkml:trace>
  <inkml:trace contextRef="#ctx0" brushRef="#br0" timeOffset="85621.6084">23645 16153 156 0,'3'5'57'0,"0"6"-30"0,0 5-16 16,0-8 18-16,0 2-6 16,-3 3-1-16,6 6-12 15,-6 2-4-15,0 3-4 16,0-8-8-16,0 0-1 0,0-3-83 15,0 0-39-15,0-5 63 16</inkml:trace>
  <inkml:trace contextRef="#ctx0" brushRef="#br0" timeOffset="85762.1664">23660 16076 216 0,'0'-18'82'0,"0"18"-44"0,0 0-33 0,0 0 19 16,0 0-17-16,0 5-6 16,9 0-21-16,-4 0-10 15</inkml:trace>
  <inkml:trace contextRef="#ctx0" brushRef="#br0" timeOffset="86283.6262">23939 16005 236 0,'0'-11'90'0,"0"11"-48"0,3 3-34 15,-3-3 24-15,3 5-9 16,3 6-1-16,-3 7-4 16,6-2 1-16,-9 10-10 15,6 1-3-15,-3-1 0 0,-3 1-5 16,0 5-3-16,-3 5 1 0,3-3 0 15,-6-2-21-15,6-6-10 16,0 1-22-16,0-9-6 16</inkml:trace>
  <inkml:trace contextRef="#ctx0" brushRef="#br0" timeOffset="86698.0797">24020 16214 220 0,'3'-11'85'0,"0"8"-46"0,3-2-19 0,-3 5 24 16,3 0-11-16,0 0-4 15,2 0-11-15,1 0-1 0,0 0-10 16,3 3-4-16,0-3-2 0,-3 0-1 16,6 0 2-16,-3 0-1 15,0 0-1 1,-3-3 1-16,3 1 1 15,-3-4 1-15,-1 1 3 16,-5 0-5-16,-3-1-1 0,0 1-5 16,0-3 1-16,-9 5-3 15,7-2 2-15,-7 0 3 16,-3 5 1-16,0 5-2 16,0 0 2-16,-3 3 1 15,6 3 2-15,0 0-3 16,-3 2 0-16,9 0 1 15,0 6 0-15,3 4 0 16,3-1 2-16,0-4-3 16,9-2-2-16,-3-3-14 15,0-2-6-15,0-3-21 16,3-3-10-16,0-5-31 16,3 0-42-16,-3-5 39 15</inkml:trace>
  <inkml:trace contextRef="#ctx0" brushRef="#br0" timeOffset="87251.6989">24237 16203 208 0,'0'0'79'0,"0"5"-42"0,0 3-23 0,6-2 22 16,-3 2-7 0,0 2 0-16,3 6-7 0,-3 5-2 15,6-5-11-15,0 0-3 0,-6-3-2 16,6-2-2-16,-3-3 1 15,0 0 0-15,2-6 1 16,-8-2-5-16,6 0 1 16,-3-2 0-16,6-14 2 15,-6-3-1 1,6 3 2-16,-3-2 0 16,3-1-4-16,-3 1-1 15,9 5-6-15,-9-1-2 16,3 12-6-16,0-1-3 15,0 3 11-15,0 3 4 0,0-1 3 16,2 6 1-16,1-5 0 16,0 0 2-16,3-3-1 15,-3 0-1-15,0 0 3 16,-3 0 0-16,0-3-1 16,0-2-2-16,-3-1 1 15,-6 1-1-15,0-3 0 16,-3 5 0-16,-6-2 0 15,0 0 2-15,-3 2-3 16,0 3 0-16,0 3-1 16,-3 5-2-16,0 2 3 15,1-2 2-15,8 13 0 16,0 3 2-16,3 0-2 0,6-3 2 16,6-2-2-16,-1-3 2 15,4-6-4-15,0-2-2 0,6-3-25 16,0-5-11-16,-3-2-27 15,3-9-10-15,-6-7-13 16</inkml:trace>
  <inkml:trace contextRef="#ctx0" brushRef="#br0" timeOffset="87454.6729">24621 15997 228 0,'-9'-6'88'0,"15"9"-48"0,-6 0-47 15,0 7 77-15,0 11-23 16,0 3-13-16,0 8-10 16,3 2-16-1,-3 6-3-15,6 5-1 0,0-5-11 0,3-3-3 16,0-5-46-16,0-9-18 16,-6-4-55-1</inkml:trace>
  <inkml:trace contextRef="#ctx0" brushRef="#br0" timeOffset="88537.8084">23731 16185 144 0,'0'-3'55'0,"-9"3"-30"0,15 0-12 16,-6 0 19-16,0 0-3 15,0 0 3-15,3 0-9 16,6 0-4-16,3 0-11 16,-3 0-1-16,0 0 3 0,3 0-4 0,-3 0 2 15,2 0-5-15,-2 3 0 16,3-1-1-16,-3 1-2 15,0-3-4-15,-3 0-2 16,0 0-44-16,-6 0-16 16,0 3-33-1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27T01:33:31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18212 13065 100 0,'-8'-10'38'0,"5"7"-20"0,0 0-12 0,3 3 9 15,-3 6-2-15,0 4 0 16,0 9 1-16,0 20 4 15,-3 12 1-15,-3 17 1 16,0 30-11-16,0 16 1 0,-3 21 1 16,0 42 0-16,0 30 1 15,0 20 0-15,3 22 0 16,0 10-4-16,1-15 0 16,2-30-3-16,3-13 2 15,0-13-4-15,3-27 0 16,-6-7-6-16,3-22-2 0,0-24-12 15,3-18-1-15,0-13-20 16,-3-19-5-16</inkml:trace>
  <inkml:trace contextRef="#ctx0" brushRef="#br0" timeOffset="1217.3252">18150 12909 152 0,'9'-24'57'0,"3"24"-30"0,9-2-25 15,-6 2 12-15,11 0-5 16,7 0 2-16,6-3 3 15,11-2 1-15,7-6-8 16,5 0-4-16,13 4 0 0,-1-4-2 16,4 6-1-16,-4 2 1 15,0 3 1-15,-5 3-3 16,-1 2 0-16,-5 0 1 16,-4 1 2-16,-8-1-1 15,0 0-1-15,-13 0-2 0,1-2 1 16,-9-3 3-16,-6 3 1 15,-7-3 14-15,-2 0 8 16,-3 2-6-16,-3-2-1 16,-3 3-10-16,-3 2-5 15,-6 14-5-15,0 7-1 16,-9 17-1-16,0 23 3 16,0 18 0-16,1 14 1 15,2 27 2-15,0 7 1 16,0 11-1-16,3 13 1 15,0-3 0-15,0 11 1 0,3 0 2 16,0-5 1-16,3 3-1 16,0-9 1-16,0-13-4 15,3-5-2-15,0-8 2 16,0-8 2-16,0-13-2 16,-3-5 0-16,0 2-1 15,-3-11 1-15,3-7 0 16,-3-5 1-16,0-1-2 15,0-5-2-15,0-5-2 16,0 2 1-16,0-2 3 16,0-6 1-16,0-4-4 15,3-4 1-15,0-7 0 16,0 5 0-16,0-8 0 16,0 0 2-16,0-8-1 0,0 0 2 15,0 0-4 1,0-3 0-16,0-2 1 0,0-6 0 15,-3 1 2-15,3-3 1 16,0-3-1-16,-3-8-2 16,0 6 1-16,0-11-1 15,0 5 0-15,0-8 0 16,-3 3 0-16,0-5 2 16,-3-1 3-16,-3-4 2 15,-5-4-3-15,-7 1-3 16,-6-3 2-16,-6-2 0 15,-11-4-1-15,-7-4 1 0,-11 2 2 16,-10-3 2 0,-2 4 3-16,-10-1 1 0,10 8-1 15,3 2-1-15,-4-1-5 16,7 1-3-16,2 1-7 16,13 2-4-16,5-2-21 15,7 5-10-15,8-3-29 16,9-2-13-16,9-5-31 15</inkml:trace>
  <inkml:trace contextRef="#ctx0" brushRef="#br0" timeOffset="1613.6278">18028 16034 156 0,'0'29'57'0,"0"3"-30"0,0 15-18 16,6-23 16-16,-6 21-10 0,0 5-1 16,0 3-8-16,0 5-2 15,0-5-2-15,0 0-2 16,0-8 1-16,6-8-6 0,0-5-1 15,0-3-57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1T02:49:36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2797 13465 84 0,'3'0'33'0,"0"0"-18"0,0 0 2 16,-3 0 14-16</inkml:trace>
  <inkml:trace contextRef="#ctx0" brushRef="#br0" timeOffset="1378.8721">2815 13465 239 0,'6'0'40'0,"0"0"-20"16,0 0-4-16,-6 0 0 0,3 0 3 0,-3 0 1 15,3 0-5-15,-1-3 1 16,-2 0-3-16,0 3 0 15,0-2-5-15,-8 2 2 16,-4 0-2 0,0 0-1-16,3 0 0 15,-3 0-4-15,0 0-2 16,0 0-3-16,0 0-1 16,-3 2 4-16,0 1 1 15,1 0 0-15,-1-1-2 16,0 4-2-16,0-1 1 15,0 0 1-15,3 3 2 16,-3 0-1-16,0 0-1 16,-3 3-2-16,4-1 1 0,-1 1 1 15,3-1 2-15,-3 6-3 16,3 5-2-16,-3 1 2 16,6-4 2-1,-9 3 0-15,6 0-1 16,1 3 1-16,2-3-1 0,-6-2 0 0,6 2 0 15,3 0-3-15,0-2 2 16,3-1 1-16,0 1 0 16,0-3-3-16,3 2 2 15,0 1 1-15,0 2 2 16,0 0-3-16,3 0 0 16,3 3 1-16,0-3 0 15,0 3-3-15,3 0 2 16,0-6 3-16,0 3 1 15,2 1-4-15,1-4 1 16,0 1 0-16,0 2 0 16,-3-3 0-16,3 4 2 0,-3 1-1 15,-3-4-1 1,0-1 1-16,3 1 1 0,-9-1-3 16,3 1 0-16,-6 2 1 15,-3-2 2-15,3-1 3 16,-3 1 4-16,0-3-4 15,0-1-1-15,3 4-2 16,-9-3 1-16,3 0-2 16,-6 2 2-16,3 1-2 15,-2-3-1-15,-1 0 1 16,-3-3 1-16,3 0-3 16,-3-2 0-16,3-1 1 15,0 3 2-15,3-2-1 0,3-3 2 16,1 0-2-16,-1 0-1 15,3-3 3-15,0 0 0 16,3-2-1-16,0 0-2 16,0-1 1-16,0-2-1 15,3 3 0-15,0-3 0 16,0 0 0-16,3 0 2 31,3 0-3-31,3 0-2 0,6 3 2 16,-1-6 2-16,-2 3-2 0,3 0 0 15,0 3 3-15,0-3 1 16,0 2-6-16,-6 4 0 16,6 1 1-16,-3 4 1 15,2 0 1-15,-8 2 0 16,6 0 0-16,0 0 2 16,-3 1-3-16,3-1 0 15,-3 0-1-15,0 0 0 16,3 0 4-16,-9 3 1 0,3 0 1 15,0 0 0-15,0 0-5 16,-6 0 1-16,0-3 0 16,3 3 0-16,0 8 0 15,0-3 0-15,0 0-3 16,-6 0 2-16,3-2-1 16,-3 2 0-16,3 5 2 15,-3-2 0-15,3 3 2 16,-3-4 1-16,3 1-1 15,0 0-2-15,-6 3 1 16,0 2-1-16,6-3 0 16,-6 1 0-16,3-1-3 15,3 3 2-15,-6 0 1 0,3 3 2 16,3-6-3-16,3 17 0 16,3-1 3-1,-6-7-1-15,3-4-1 16,3 1 1-16,0-3-1 15,0-2-3-15,0-4 2 16,0 1 1-16,2-3 2 16,1-2-1-16,0 2-1 15,3-5-2-15,3 0 1 16,6 2 1-16,0-2 2 16,6-3-3-16,2-2-2 15,4-3 4-15,-6 0 1 16,3-3-11-16,-10-2-4 15,4-3-34-15,-6 0-14 0</inkml:trace>
  <inkml:trace contextRef="#ctx0" brushRef="#br0" timeOffset="2752.7631">526 14028 180 0,'0'-2'68'0,"0"4"-36"0,0-2-22 16,0 0 20-16,9 8-7 15,-3 0 1-15,0 5-7 16,0 6 0-16,-4 5-10 16,4 2 0-16,-3 6 3 0,0-6-2 15,3-2 1-15,-6-3-5 16,3-2-3-16,3-1 0 16,-6-4-1-16,0-1-3 0,0-5 0 15,0-3-20-15,0-5-8 16,0 0-24-16,-6-3-8 15,3-10-28 1</inkml:trace>
  <inkml:trace contextRef="#ctx0" brushRef="#br0" timeOffset="3191.6752">430 13883 144 0,'-17'0'55'0,"14"2"-30"0,-15 6-16 16,15-2 14-16,-6 2-7 16,0 5-1-16,-3 5-7 15,3 3 0-15,0 14-5 16,6 5-2-16,-6 2 2 0,9 8-4 15,0 0-2-15,0-2 2 16,9-3 2-16,12-3-2 16,0-5 0-16,9-5 5 0,11-8 2 15,-2-8 2 1,3-8 2-16,-7-11 4 0,10-10 1 16,-12-6-8-16,-3-12-2 15,-7-6 6-15,-5-3 4 16,-9-10-3-16,-15 2-2 15,0-2 3-15,-3 5 4 16,-3 5-3-16,-5 6 2 16,5 5-7-16,-6 5-3 15,6 5-10-15,-6 6-5 16,0 2-26-16,12 3-10 16,-3 6-78-1</inkml:trace>
  <inkml:trace contextRef="#ctx0" brushRef="#br0" timeOffset="4237.7395">928 14182 108 0,'0'-8'41'0,"0"8"-22"0,-6-3-9 0,6 0 14 16,-3 3-2-16,0 3-1 15,-3 0-9-15,3-1-5 16,-9 4-4-16,3 2-3 0,0 2 1 16,0 6 1-16,0 5 1 15,6 0-6-15,-3-2 0 16,6-1-1-1,6-2-1 1,-3 0 6-16,3-3 3 0,0-2-3 0,3-3-1 16,0-3 6-16,-3-5 4 15,0-5 6-15,0-3 2 16,3 0-5-16,-6-5-3 16,0-8-3-16,3 0 0 15,-6-6-6-15,0 1-1 16,0-6 0-16,0-3 0 15,0 4 2-15,0 2 1 16,0 2 1-16,-6 3 0 0,3 3 2 16,0 0 3-1,3 5 0-15,-6 0 0 16,3 6-3-16,3-1 1 0,-6 3-11 16,6 3-2-16,0 0 7 15,0 5 4-15,0 0 0 16,0 5 0-16,0 5-3 15,6 4-2-15,-6 2-2 16,3 7 1-16,3 4 3 16,0 2 1-16,0 0-1 15,2 0 1-15,-2 6-2 16,3-6 2-16,6-3-2 16,-3-2-1-16,-3-3 1 15,0-2-1-15,3-6-9 0,-3-3-4 16,-3 1-22-16,0-6-8 15,3-2-52 1</inkml:trace>
  <inkml:trace contextRef="#ctx0" brushRef="#br0" timeOffset="4755.678">1088 14216 152 0,'0'3'57'0,"0"-1"-30"0,3 4-25 16,0-4 14-16,3 1-1 16,3 0 3-16,0-3-4 15,-3 0 2-15,9 0-9 16,-3-3-2-16,6 0 1 0,-6-2-5 15,-1 2-1-15,1-2 2 16,-3 0 1-16,0-3-1 16,0 0 1-16,0 0-2 15,-9 0 2-15,3-3-2 0,-3 4-1 16,-3-4 1-16,3 6 1 16,-6-3-1-16,-3 2 2 15,-3 4-2-15,0 2-1 16,1 0 1-16,-4 5 1 15,0 3 1-15,0 0 1 16,3 3-2-16,0 2 1 16,3 3-2-16,6 2 2 15,-3-2-4-15,6-3-2 16,6 3-1-16,3-3 3 16,3-2 0-16,3 0 3 15,3-1-1-15,0-5-1 16,-1 1-17-16,-2-4-9 15,3 1-28-15,-6-3-55 16,6-5 16-16</inkml:trace>
  <inkml:trace contextRef="#ctx0" brushRef="#br0" timeOffset="5180.2302">1466 13965 156 0,'-3'-11'57'0,"3"6"-30"0,-15-3-10 0,12 5 20 16,-5-2-6-16,-1 0-1 15,-3-3-5-15,0 2-4 16,0 1-11-16,3 0-2 0,-6 2-1 16,3 1-3-16,-3 4-1 15,6 4-1-15,-6 1 1 16,4 7-4-16,2 2-2 0,3 2 2 16,0 6 0-16,3 8 1 15,3-3 0 1,0 2-3-16,3 1 2 0,3 5 1 15,0-5 2-15,0-3-1 16,-3-5-1-16,3-3-2 16,-6-2 1-16,3-6-17 15,-3-3-5-15,0-2-24 16,0-2-10-16,-3-4-36 16</inkml:trace>
  <inkml:trace contextRef="#ctx0" brushRef="#br0" timeOffset="5412.8002">1169 14039 192 0,'-9'0'74'0,"9"-3"-40"0,9 1-29 0,-3 2 19 15,3-3-4-15,-1 0 0 16,4 1-6-16,3 2-1 15,6 0-8-15,0 0-5 0,0 0-1 16,-3 0 3-16,2 0 3 16,1 0-31-16,0 0-12 0,0 0-67 15</inkml:trace>
  <inkml:trace contextRef="#ctx0" brushRef="#br0" timeOffset="5694.181">1508 14081 184 0,'-3'13'68'0,"3"-5"-36"0,3 3-22 16,-3-3 20-16,0 5-7 15,0 6-1-15,0-6-10 16,0-3-3-16,6 4-5 16,-6 4-3-16,3-2 2 0,-3-3-9 15,3-2-3-15,-3-1-31 0,0-4-11 16,0-1-42 0</inkml:trace>
  <inkml:trace contextRef="#ctx0" brushRef="#br0" timeOffset="5897.0098">1484 13909 216 0,'-6'-8'82'0,"6"8"-44"0,6 0-44 0,-6 0 12 15,0 0-9-15,0 0 2 0,0 0-45 32,0 3-22-32,9 0-9 15,-6 2-4-15</inkml:trace>
  <inkml:trace contextRef="#ctx0" brushRef="#br0" timeOffset="6350.4622">1571 14044 172 0,'2'21'66'0,"1"0"-36"0,-3 3-15 16,3-13 18-16,-3 2-14 0,6 3-5 15,-6-3-9 1,0 3-2-16,3-3-1 0,-3 0-2 0,6-2 1 16,-6 0 1-16,0-6 3 15,0 0-2-15,0-5-2 16,0 0 0-16,0 0-1 15,0-5 0-15,3-6 0 16,6-2-5-16,0 0 1 16,0 0 4-16,3-1 2 15,-3-4-5-15,3-1 0 16,-3 6 3-16,-3 0 4 16,3 5 5-16,0 3 2 15,-1 2 1-15,4 8 2 16,0 6 4-16,3 2 1 15,-6 3-8-15,-3 3-2 0,3-4-3 16,-3 1-1-16,0 3-3 16,-3-6-2-16,0-2 1 15,0-1-1-15,3 1-18 16,-6-3-8-16,3-3-15 16,3-10-55-1,-3-8-35 1,0-3 34-16</inkml:trace>
  <inkml:trace contextRef="#ctx0" brushRef="#br0" timeOffset="6755.9791">1847 14108 132 0,'3'2'52'0,"0"4"-28"0,15-6-8 15,-12 5 18-15,6-3-3 16,-3 1-1-16,3 0-10 0,0-1-5 15,0-2-8-15,3 0-1 0,-4-2 1 16,4-1-1-16,0-2 1 16,-6-3-2-16,3-3 2 15,-9-2-4-15,3 2-2 16,-6 1 2-16,0-1 2 16,-6 3-4-16,3 0-1 15,-9 3-2-15,3 3 0 16,-3 2 0-16,-6 2 0 15,-2 6 4-15,2 5 1 16,0 3-1-16,3 0 1 16,6 0-4-16,3 5 0 15,3 3 3-15,9-6 1 0,6 4-4 16,3-4-1 0,3-2 1-16,6-3 2 0,-1-5 0 15,4-5-1-15,0-6-17 16,-3-2-6-16,0 0-40 15,-10-3-16-15,-5 0-6 16</inkml:trace>
  <inkml:trace contextRef="#ctx0" brushRef="#br0" timeOffset="7634.1303">877 14661 148 0,'-6'-3'55'0,"3"3"-30"0,0 3-12 15,3-1 19-15,-6-2-5 16,3 3 1-16,-6 0-6 15,0-1-2-15,0 1-11 16,0 7-5-16,3-2-1 0,-2 0-4 16,2-2 0-16,3 4-1 15,0 1 0-15,3-3 0 16,3 0 0-16,6 0 0 16,-1 2 0-16,4 1 2 15,0 2 2-15,6 0 5 16,-6 0 6-16,0 1 2 15,-3 1 3-15,-6-1-4 16,-3-1 0-16,0-2-6 16,-3-1-3-16,0-2-2 15,-6 0 0-15,-3-3-2 0,-3-2 2 16,3-3-4-16,0 0 0 16,0-3-10-16,-2 1-5 15,2-1-12-15,3 0-3 16,0-2-10-16,3 0-4 15,0-1-41 1,3-1-27-16,3-4 51 16</inkml:trace>
  <inkml:trace contextRef="#ctx0" brushRef="#br0" timeOffset="7932.6151">969 14555 164 0,'0'0'63'0,"3"0"-34"0,3 5-21 16,-6-5 16-16,3 5-6 16,3 6 2-16,0 5-2 15,0 5 0-15,3 3-9 16,-6 2 1-16,3 3 1 0,-6 3-2 15,3 2 0-15,0-2-5 16,3-3-3-16,-6-5-3 16,3-3-1-16,3-5-18 15,-6-3-9-15,0-5-35 16,0-2-55-16,0-9 21 16</inkml:trace>
  <inkml:trace contextRef="#ctx0" brushRef="#br0" timeOffset="8151.7126">871 14713 220 0,'-6'-2'85'0,"6"4"-46"0,3-2-30 0,-3 0 19 0,9 0-8 15,0-5 1-15,0 0-10 16,12 2-4-16,-1 1-4 15,4-4-3-15,3 4 3 0,-6-1-22 16,3 0-9-16,-3 1-37 16,-4 2-16-16,1-3-10 15</inkml:trace>
  <inkml:trace contextRef="#ctx0" brushRef="#br0" timeOffset="8570.8442">1130 14766 152 0,'-6'8'57'0,"6"0"-30"0,0 6-16 0,0-7 18 15,0 7-11-15,6-1-2 16,-6 3-5-16,3-3 0 16,3 0-6-16,-6 0-3 0,3-2 1 15,0-3-2-15,-3 0-1 16,0-3 5-16,0-5 4 16,0 0 1-16,0-2 4 15,0-4-7-15,0-2-2 16,0-2-3-16,0-3-2 15,0-3 1-15,3 0 1 16,9 3 1-16,-3-1 3 16,-6 4 1-16,6 2 1 15,0 0-7-15,-1 3 0 0,4 2-8 16,-9 0 0-16,3 3-35 16,6 0-12-16,-9 0-47 15</inkml:trace>
  <inkml:trace contextRef="#ctx0" brushRef="#br0" timeOffset="8993.8582">1291 14788 176 0,'0'-3'66'0,"0"3"-36"0,0 3-29 0,0-3 16 15,0 5 2-15,3 5 5 16,0 4-6-16,0 2-3 15,0-1-8-15,0 1-3 0,3 0 2 16,-1-3-3-16,1 1 0 16,3-4-1-16,0-2 1 15,-3-3-2-15,3-2 2 16,0-3-2-16,-3-3-1 16,0-4 1-16,3-4-1 15,0-2-3-15,-3-3 2 16,0-3 1-16,0 3 2 15,-3 3-3-15,0 0 0 16,0 2 3-16,0 3 1 16,-3 3 7-16,0 5 6 15,3 5-4-15,6 3-4 16,-1 6-2-16,1-1-4 16,0 0-2-16,0-2-4 15,3-1-2-15,-3-2-26 16,3-3-9-16,0-2-32 15,0-6-53 1,3-2 27-16</inkml:trace>
  <inkml:trace contextRef="#ctx0" brushRef="#br0" timeOffset="9244.0497">1696 14777 224 0,'-9'-3'85'0,"0"3"-46"0,-9 0-35 0,15 0 19 15,-9 3-11-15,3 0-2 16,-6 2-8-16,3 3-1 16,0 2-1-16,3 4-3 0,6 2 0 15,-3-1 2-15,6 1 0 16,6 0-2-16,6-3 0 16,6-2 2-16,3 0 0 15,-6-3-2-15,3-1 2 16,3-1-4-16,-1-6 1 15,7-3-22-15,-6-5-11 0,0-8-57 16</inkml:trace>
  <inkml:trace contextRef="#ctx0" brushRef="#br0" timeOffset="9510.5912">1931 14491 200 0,'-6'-5'74'0,"6"8"-40"0,-15-6-20 16,15 3 22-16,-6 3-14 16,3-1-4-16,3 6-3 15,0 8 1-15,0 8-9 16,9 5 0-16,-6 11 0 0,3-3-1 16,0 2-1-16,0 1-3 0,-3-11-2 15,3-5-2-15,-3 5 1 16,0-5-15-16,3 2-6 15,-4-4-27-15,4-12-11 16,-6 1-41 0</inkml:trace>
  <inkml:trace contextRef="#ctx0" brushRef="#br0" timeOffset="9698.3127">1722 14666 228 0,'0'0'85'0,"9"-3"-46"0,6 3-26 16,-3 0 22-16,6 0-7 15,9 0 0-15,-4 0-9 16,-2 0-1-16,9 0-11 16,-6 0-4-16,15-2 0 0,2-4-33 15,-2 4-12-15</inkml:trace>
  <inkml:trace contextRef="#ctx0" brushRef="#br0" timeOffset="11419.3763">237 16301 140 0,'-6'-3'52'0,"6"6"-28"0,0-3-8 0,0 0 16 0,0 0-4 16,0 0-2 0,0 8-8-16,0-3-3 0,0-5-9 15,6-2 0-15,-6 4 4 16,6-7-4-16,3-3-3 15,6-5-2-15,-3 5 0 16,-3 3 1-16,-6-1-3 16,6 4 0-16,2-1-1 15,-2 8-2-15,0 1 5 16,0-1 1-16,3 3-3 16,-9 5 1-16,3 8 2 15,-6 3 3-15,-6-3-4 16,3-2-1-16,-6 7 2 15,6-2 1-15,-3-8-1 16,-3 0 1-16,3 0-4 16,-3-3 5-16,3-5 2 15,4-3-3-15,-4 6-2 16,6-9 0-16,6 4 1 16,-4-6 5-16,4 2 4 15,3 1-6-15,3-3-1 16,-3 0-4-16,3-3-3 15,3-5 4-15,0 14 1 16,-6-4-3-16,-3-4 1 16,3-4-22-16,0 4-10 15,-6-9-59 1,3 3-13-16</inkml:trace>
  <inkml:trace contextRef="#ctx0" brushRef="#br0" timeOffset="11962.1428">291 16185 124 0,'-18'-8'49'0,"15"5"-26"0,-15 0-16 0,15 3 15 16,-6-2-4-16,6 2-1 15,-6 0 2-15,0 0 0 16,-3 2-10-16,3 4-3 0,-3 4 0 16,-2 6-3-16,2 3-2 15,3 2 0-15,-3 8 1 16,9 8-1-16,-3 5 2 15,12 1-4-15,-3 2 0 16,9 0 1-16,3-19 0 16,-4 0 0-16,10-2 0 15,18 5 8-15,-15-13 5 16,3-3 2-16,5-10 1 0,19-11 0 16,-18 0 3-16,-7-2-5 15,4-14 2-15,0-24 0 16,-15 22 2-16,3 7-6 15,-18-12 1-15,0 1-2 16,-12-1 1-16,-9-9-2 16,3 19 1-16,6 5-8 15,-6 3-2-15,-2-3-19 16,2 5-5-16,6 3-35 16,3 3-15-16,9 0-50 15</inkml:trace>
  <inkml:trace contextRef="#ctx0" brushRef="#br0" timeOffset="12479.6825">809 16137 164 0,'-3'0'63'0,"3"3"-34"0,-6 2-25 15,6 0 15-15,0 3-2 16,0 11 1-16,6 2 2 0,-6-3 2 16,0 17-6-16,0 2-1 15,0 16-9-15,0-14-4 16,3-7-1-16,2 3 1 16,-5 2-6-16,3-14 1 15,0-1-32-15,-3-7-12 16,0 1-51-1</inkml:trace>
  <inkml:trace contextRef="#ctx0" brushRef="#br0" timeOffset="12729.9674">633 16380 192 0,'-6'-29'74'0,"12"24"-40"0,-6 31-27 0,0-20 20 0,3-9-7 15,6-2 0-15,0 10-7 16,0-2 0-16,11-1-8 16,-8-2-5-16,12-8-3 0,3-2-5 15,3 7 0-15,-9 3-31 16,-1 3-14-16,-2-3-42 15</inkml:trace>
  <inkml:trace contextRef="#ctx0" brushRef="#br0" timeOffset="13014.7101">910 16404 172 0,'0'21'66'0,"0"-21"-36"0,6 11-20 0,-6-8 20 16,3 7-12-16,0-2 0 16,3 5-10-16,-6-2-3 15,8-1-3-15,-2 1-2 0,9-3 3 16,-3 5-4-16,-3-2 0 15,0-3-17-15,0-3-8 16,3-2-24 0,-9 5-55-16,3-3 15 15</inkml:trace>
  <inkml:trace contextRef="#ctx0" brushRef="#br0" timeOffset="13300.6367">1109 16367 192 0,'-6'0'71'0,"6"3"-38"0,0 21-30 0,0-19 15 16,0 0-5-16,-3 3 2 16,0 16-6-16,0-8-1 0,-3 5-4 15,-3 16-3-15,0-11 2 0,6 1-2 16,-11 2 2-16,5-5-2 15,3 5-1-15,-3-5-6 16,-3 0-1-16,3-1-17 16,-3-12-4-16,3-6-39 15,-6 3-43 1,9-8 34-16</inkml:trace>
  <inkml:trace contextRef="#ctx0" brushRef="#br0" timeOffset="13856.0347">1160 16439 160 0,'3'0'63'0,"-3"0"-34"0,-3 10-27 0,3-7 12 15,0 15-3-15,0 1 1 32,0 7 7-32,9 3 5 0,-6 3-13 15,0 0-4-15,3-6 0 0,-6 1-4 16,3 2-4 0,3-5 0-16,-1 2 3 0,-5-7 1 15,0-3 7 1,0-8 4-16,0-14-5 0,0 4-1 15,0-9-6-15,-3 3-4 16,3-8-4-16,0-5 1 16,-2-5 1-16,2 10 2 15,0 0 1-15,2-13 1 16,4-11-3-16,0 19 2 16,0 0 7-16,-3 7 4 15,3 1-3-15,6 0 1 16,-3 0-3-16,0 10 2 15,3-2-2-15,-3 7 0 16,3 1 1-16,-3 5 3 16,-6 0 0-16,-3 3 0 0,-3 4-3 15,-3-1-1-15,3-1-6 16,-6 0-1-16,-3-2-8 16,3-3-4-16,0 0-10 15,-3-6-3-15,0-4-12 16,-3-1-3-16,6-5-56 15</inkml:trace>
  <inkml:trace contextRef="#ctx0" brushRef="#br0" timeOffset="14240.8559">1332 16473 220 0,'9'21'85'0,"-9"-21"-46"0,12 16-28 0,-9-16 21 15,3 5-8-15,0-2 0 16,9-3-7-16,-3 0 0 16,6 0-10-16,-6 0-2 15,6-3 1-15,-10-2-3 0,7 0-2 16,-3-3 0-16,3 2-1 16,-3-1-5-16,-9 1 1 15,3-2-5-15,-6 0-1 16,0 3 0-16,-6 0 1 15,3 2 6-15,-18 1 3 0,9 2-1 0,-3 2-2 16,3 1 2-16,1 7 2 16,-1-2 4-16,3 6 2 15,3-4-3-15,3 3-3 16,0-2 0-16,9 2 1 16,0-2-3-16,6-3 0 15,0 2-21-15,2-2-10 16,-2-2-26-16,3-4-11 15,0 1-25 1</inkml:trace>
  <inkml:trace contextRef="#ctx0" brushRef="#br0" timeOffset="14859.6704">1740 16417 208 0,'-15'-5'79'0,"15"5"-42"0,-9 0-41 15,9 0 15-15,-6 5-6 0,3-2 0 16,-6 2 1-16,1 1 1 15,-7 10-3-15,6-6-1 0,-6 6 1 16,9 0-2-16,-3 5-2 31,3-8 1-31,12 11-1 16,-6-8 0-16,9 0 2 0,-3-3 3 16,3-2 2-16,0-6-1 15,3 0-1-15,-3-2-1 16,2-11 0-16,-2 8 0 0,0-13 0 15,0 7-7 1,0-12-2-16,-6 2-3 16,3-8 0-16,-6 3 0 0,0 0 2 15,0 0 4-15,0-11 3 16,-6 3 2-16,3 2 3 16,-3 6 3-16,3 0 5 15,0 5-8-15,0 0-1 16,0 3-3-16,0 5-2 15,3 0 5-15,0 11 1 16,0-1 2-16,3 14 2 16,0-2-3-16,3 9 1 15,3-4-1-15,-6 10 3 16,3-5-5-16,0 5-1 16,0-5-4-16,3 0-1 0,-3-3-15 15,3-3-4 1,-3-5-36-16,3 1-17 0,-3-1-34 15</inkml:trace>
  <inkml:trace contextRef="#ctx0" brushRef="#br0" timeOffset="15310.9123">1931 16497 192 0,'9'10'71'0,"-9"-10"-38"0,12 3-32 0,-10-3 16 15,7 0 0 1,-3 0 4-16,3 0-7 16,3 0-3-16,-6 0-6 0,0-3-4 0,3-2 2 15,-6 0 0-15,3 2 1 16,-3-2-2-16,-3-3-2 15,0 3 1-15,-3-3 1 16,3 2-3-16,-6 1 0 16,3 0-4-16,-3 0-1 15,0 2 0-15,-3 6 4 16,0-3-1-16,-9 2-1 16,4 1 5-16,-1 5 1 15,3 0 2-15,3 5 0 16,0-3 2-16,3 1 1 15,0-3-1-15,6 5-1 0,0-2-3 16,9-1-2-16,0-4-2 16,0 7 1-1,-3-5-8-15,9 0-2 0,-6 0-34 16,5-3-15-16,-2-2-33 16</inkml:trace>
  <inkml:trace contextRef="#ctx0" brushRef="#br0" timeOffset="15608.623">2273 16203 216 0,'-18'-16'82'0,"18"16"-44"0,-21-10-27 0,18 10 21 16,-3 0-15-16,3 0-2 15,-6 2-7-15,1 1 0 16,-1 5-5-16,0 0-2 0,3 16 2 16,0-3-2-16,3 11 2 15,3-6-2-15,0 11-1 16,0-5 3-16,0 5 2 16,0-5-4-16,0-1-1 15,3-4-7-15,0-1-3 16,0-2-25-16,0-8-12 15,0 2-62 1</inkml:trace>
  <inkml:trace contextRef="#ctx0" brushRef="#br0" timeOffset="15827.5777">2020 16417 216 0,'0'0'82'0,"0"0"-44"0,12-5-18 16,-9 5 24-16,12 0-9 16,-3 0-3-16,11 0-12 15,-2-3-5-15,15 1-8 0,-12-1-7 16,12-2-1-16,-4 2-39 0,4 1-15 16,-3-1-74-1</inkml:trace>
  <inkml:trace contextRef="#ctx0" brushRef="#br0" timeOffset="23270.6748">13387 13750 96 0,'0'0'35'0,"0"0"-18"0,3 0-7 0,-3 0 14 16,3 0-4-16,-3 0 0 15,6 0 4-15,-3-2 2 16,0-1 0-16,0 0 1 16,-3 1-15-16,0-3 2 0,0-1 0 15,-3 4-1-15,-3-4 0 0,-3 4 1 16,1 2 2-16,-4 0-7 15,-3 2-1-15,-3 6-4 16,-3 0-3-16,0 3 2 16,6 2 2-16,3-2-7 15,0 4 0-15,4-1 0 16,2 4 1-16,0-2 1 0,6 5 0 0,0-5 0 16,12 3 0-16,-1-3 2 15,7-3 1-15,0 0-4 16,3-5-1-16,-3 0-8 15,3-6-2-15,-3 1-24 16,2-6-9-16,-2 1-61 16</inkml:trace>
  <inkml:trace contextRef="#ctx0" brushRef="#br0" timeOffset="23651.0787">13530 13735 212 0,'-9'-3'79'0,"6"3"-42"0,-3 3-32 0,1-1 19 15,2 3-11-15,0 1-2 16,0 2-6-16,0 0-4 16,0 10 0-16,0-2 1 0,0 5 3 15,3-2-4-15,6 2-1 16,0 5 0-16,0-10 0 15,-1-3 2-15,7-2 3 16,-3-3 2-16,6-8 1 0,-3 0 0 16,0-5 0-16,-3-1-2 15,0-2 1-15,-3 1-2 16,-3-9 0-16,-3-8-1 16,-3 3 2-16,-3 2-5 15,0 3-1-15,-3 3-2 16,3 5 0-16,0 0-14 15,0 3-4-15,3 0-30 16,3 2-12-16,0 0-41 16</inkml:trace>
  <inkml:trace contextRef="#ctx0" brushRef="#br0" timeOffset="24323.6438">13652 13724 152 0,'0'3'57'0,"3"2"-30"0,3 3-16 0,-3 0 15 16,0 0-1-16,3 8 2 16,-3-1-9-16,0-1 0 15,0-1-11-15,0 5-2 0,0-4-1 16,-3-4 0-16,0 1 0 0,0 2 0 15,0-2 0-15,0-3-2 16,0-3-2 0,-3-2 1-16,3-3 1 0,0-3-3 15,0 0 0-15,0 1 1 16,3-6 0-16,0-6 0 16,3 4 0-16,0-1 0 15,3-2 0-15,3-3 0 16,0 0 0-16,0 3 2 15,0 2 1-15,-1 4-1 16,1 1 1-16,0 6-2 16,-3 6 2-16,0-4 2 0,-3 11 2 15,3 6-1-15,-3 2 1 16,0-2-2-16,-3-1 2 16,0-2-2-16,-3-3 0 15,3-2-6-15,-3-6 1 16,0-5 2-16,0 0 1 15,3-3 1-15,0-2 0 16,0 3-7-16,3-14 0 16,0-8-1-16,3 3 2 15,2 2 1 1,1 3 1 0,3 0 0-16,-3 6 0 0,0 2-3 15,3 3 0-15,0 5 2 16,-3 2 0-16,0 4 5 15,0 9 5-15,-3 1-5 16,-4 0 0-16,1 0-2 16,0 0 1-16,-3 0-7 15,0-3 1-15,0-2-19 16,0-1-8-16,-3-2-24 16,0-3-11-16,0-5-34 15</inkml:trace>
  <inkml:trace contextRef="#ctx0" brushRef="#br0" timeOffset="24850.9447">14078 13451 184 0,'0'-2'68'0,"0"7"-36"0,6 6-29 0,-3-1 17 16,0 9-6-16,0 10 0 0,3 11-2 15,-3 2 2-15,0 6-7 16,0-1 0-16,3-7 0 0,-3-3-1 16,0-5 1-1,0-3-4-15,0-5 0 0,0-9 3 16,0-1 1-16,-3-6 1 15,3-3 2-15,-3-5-5 16,0-5-1-16,3-3-4 16,0-11-3-16,5 3-1 15,1 0 3-15,3 0-2 16,3 3 1-16,-3 0 2 16,3 5 0-16,0 5-3 0,0 3 0 0,0 6 2 15,-3 4 2-15,-4 6 9 16,-2 0 5-16,-3 0-3 15,-3 0-2-15,-3 0-3 16,-3 0 0-16,-2-3-4 16,-7 0 0-16,-6-5-6 15,0-3-2-15,0 1-14 0,0-6-5 16,3 0-12 0,4-3-2-16,2 0-24 0,3-2-8 15,6 0-12 1</inkml:trace>
  <inkml:trace contextRef="#ctx0" brushRef="#br0" timeOffset="25069.7271">14322 13748 184 0,'3'10'68'0,"0"-4"-36"0,3 7-18 0,-3-5 20 0,0 8-11 16,0 0 0 0,-3-1-14-16,3 1-3 15,-3 0-4-15,0-3-10 0,3 1-3 0,0-4-47 16,-3-2-21-16,0 0-9 16</inkml:trace>
  <inkml:trace contextRef="#ctx0" brushRef="#br0" timeOffset="25258.7516">14316 13679 260 0,'0'-5'96'0,"0"2"-52"0,0 0-54 0,0 3 16 16,3 0-22-16,3-2-4 15,0 2-65-15,0 0-46 16,9 2 47 0</inkml:trace>
  <inkml:trace contextRef="#ctx0" brushRef="#br0" timeOffset="25633.7754">14444 13740 192 0,'3'16'74'0,"0"-8"-40"0,0 23-24 0,0-17 20 0,0-1-9 15,0 0-2-15,0 0-9 16,0-2-4-16,0-1-3 16,0-2 2-16,0-2 4 0,0-1-5 15,-3-5 0-15,3 0 0 16,0-3 2-16,0-7-3 16,0-6-2-16,0-3-3 15,3 3 1-15,0 1 5 16,3 1 2-16,0 1 4 15,-1 3 4-15,4 4-6 16,0 1 0-16,0 5-2 16,-3 3 1-16,3 5 0 15,0 5 3-15,-3 3-3 0,-3-3-2 16,0 0-5 0,-3 0 0-16,0 1-9 0,-6-1-2 15,0 0-21-15,6 0-6 16,0 1-14-16,0-4-5 15,0-2-106 1,9-3 72 0</inkml:trace>
  <inkml:trace contextRef="#ctx0" brushRef="#br0" timeOffset="26041.1655">14703 13761 188 0,'-3'-3'71'0,"6"6"-38"0,3-3-23 16,-6 0 20-16,6 3-12 16,0-3 0-16,3 2-6 15,3 4-2-15,0-4-6 16,0-2-1-16,2 0 1 0,1-2 2 16,-3-1 3-16,0-2-4 15,0-1-1-15,-3 1-2 16,-6-3 1-16,-3 0 0 15,0 0 1-15,0 0-5 0,-6 0-1 16,-3 0 1-16,0 3 2 16,0 2-5-16,-3 3 1 15,0 6 1-15,1 4 3 16,-4 4 2-16,3-1 1 16,3 8 2-16,0 3 3 15,3 0-2-15,3-1-2 16,3 1-2-16,6-3 0 15,3-2-9-15,0-3-1 16,3-3-20-16,6-5-8 16,2-3-22-16,1-5-9 15,0-2-24 1</inkml:trace>
  <inkml:trace contextRef="#ctx0" brushRef="#br0" timeOffset="26540.5374">14989 13809 196 0,'0'-24'74'15,"-3"21"-40"-15,0-5-20 0,0 6 20 0,0-1-4 16,-3 0 2-16,0 3-16 16,-3 0-7-16,0 3-5 15,0 2-4-15,0 6 3 0,0 7-4 16,0 1-2-16,4-1-1 16,-1 1 3-16,3-1 0 15,3 1 1-15,6-3-5 16,-1-3 1-16,4-2-5 15,3-3-1-15,0-3 9 16,0-8 5-16,0-2-15 16,0-6-4-16,0 1 5 0,-3-9 4 15,-3-5 3 1,0 1-1-16,-3-4-2 0,-3-2 1 16,0-5 3-16,-3-6 1 15,0 3 1-15,0 0 2 16,0 8 3-16,-3 5 4 15,0 3 7-15,3 5 4 16,0 3-6-16,0 2-1 16,0 6-5-16,0 5 0 15,3 2-3-15,0 6 0 16,3 11 5-16,3 7 4 16,3 6-1-16,0 0 2 15,0 8-4-15,0-1 1 16,0-2-9-16,-1-2-2 0,4-4 1 15,0-1 3-15,-3-4-9 16,3-5-2-16,0-5-35 16,-3-5-15-16,0-6-31 15,3-5-13-15,-3-3 7 16</inkml:trace>
  <inkml:trace contextRef="#ctx0" brushRef="#br0" timeOffset="26697.8606">15167 13729 260 0,'-6'-5'96'0,"4"2"-52"0,-1 6-36 15,3-3 21-15,0 0-20 0,0 0-6 16,0 0-25-16,0 0-9 16,3 3-85-16,-1 2-39 15</inkml:trace>
  <inkml:trace contextRef="#ctx0" brushRef="#br0" timeOffset="26822.8783">15194 13946 228 0,'-3'3'88'0,"3"-1"-48"0,0-2-47 0,0 0 14 16,0 0-60-16,3-2-24 15,3-1-5-15</inkml:trace>
  <inkml:trace contextRef="#ctx0" brushRef="#br0" timeOffset="34751.0146">19549 13417 168 0,'-3'0'63'0,"3"0"-34"0,0 0-25 0,0 0 24 16,-3 0-5-16,0-5 1 16,0 5 0-16,0-3-13 15,-3 0 4-15,0 1 3 0,-3-1-6 16,0 1 1-16,-3 2-6 16,0-3-2-16,-5 3-2 15,2 0-3-15,-6 0 3 16,0 0 0-16,0 0-1 15,0 3-2-15,1-1 1 16,-4 1 1-16,-3 2-1 16,-3 0 2-16,0-2-2 15,4 0-1-15,-1 2-2 16,0 0 1-16,0 1 1 0,0-1 2 16,1 3-1-16,-1 0-1 15,-3 2 1-15,3 4-1 16,4-1 0-16,-1 0 2 15,0 0-3-15,3 0 0 16,0 1-1-16,0 4 0 16,4 3 2-16,-4 1 0 15,-6-1 0-15,6 0 2 16,3 0-1-16,0 3-1 16,1-6 1-16,-1 1-1 0,0 2 0 15,0 0 0 1,0-2 0-16,0-1 2 0,0-2-1 15,0 0-1-15,4 0 1 16,-7-3 1-16,-3 3 1 16,3-3 3-16,0 0-3 15,0-2 0-15,4 0 1 16,-1-1 0-16,0-2-5 16,0 0 1-16,0 0 2 15,-3 0 1-15,-2-3-1 16,-1 3 1-16,0 0-2 15,0 0 2-15,0 0 0 16,-3 3 1-16,4-1-2 16,-1 6 1-16,0-3-2 15,0-2-1-15,-3-6 3 0,1 3 0 16,-1 0-1-16,-3-3-2 16,0 1 1-16,-2-1-1 15,-1 0 0-15,0 3 2 16,0-3-3-16,-2 1 0 15,2 2 1-15,0-3 2 16,3-2-1-16,1 2 2 16,-1-2-2-16,0-1-1 15,0 1 1-15,1-1-1 16,-1 4-3-16,-3-1 0 0,-3-2 4 16,4-1 1-16,-1 1 0 15,0 0-2-15,0-1-2 16,1 1 1-16,2-3 1 15,-9 5 0-15,-5 0 2 16,5 1 1-16,3-1-4 16,0 0-1-16,1-2 1 15,-1 2 0-15,0-2-2 16,0 0 2-16,1 2 1 16,2-2 2-16,0 4-1 15,1 1-1-15,2-2 1 0,0-1-1 16,-3 0-3-16,4 3 2 15,-4-2 3-15,3-1 1 16,0-3-4-16,6 1 1 16,-8 2 0-16,2-2 0 15,3 0 0-15,0 2 2 16,-2 0-3-16,-1 1 0 16,0-1 1-16,0 3 0 15,6 0 0-15,-2 0 0 16,-1 0 0-16,0 0 0 15,0-1 0-15,3 1 0 16,1 0-3-16,-1 0 2 16,-6 0 1-16,-3 0 2 15,4 0-3-15,-1 3-2 16,3-3 2-16,0 2 0 0,3-2 1 16,1 0 2-16,-1 5-1 15,3-2-1-15,3 7-2 16,0-2 1-16,0-2 1 15,-2-4 2-15,2 1-3 16,0-1 0-16,0 1 1 16,3-1 0-1,0 6-3-15,-3-2 2 0,1-1 3 16,-4 0 1-16,3 6-4 16,-3-1 1-16,0 1 0 15,3-1 0-15,0 1-3 16,1-1 2-16,2 3 1 15,0 0 2-15,0 3-3 16,3-3 0-16,0 3 1 16,0 3 0-16,0 4 0 0,3 1 0 15,0-3-3-15,3-2 2 16,3-3 1-16,1-1 2 16,-1 4-3-16,3-1 0 15,0-2-1-15,0-3 0 16,0 0 2-16,3 1 2 15,-1 1-1-15,1 1-1 16,0-3-2-16,0 3-1 16,0-3 4-16,3 3 1 15,-3 3 0-15,3-1-2 16,0-2-2-16,0 0-1 0,-3-6 4 16,3 3 1-1,0-2 0-15,0 2-2 0,0 0 1 16,3 3-1-16,-3-5 0 15,3-1 0-15,3-2 0 16,3 3 0-16,-1-1-3 16,1 3 2-16,0-2 1 15,3 2 0-15,-3-3 0 16,3-2 0-16,-3 0 0 16,3 0 0-16,-1 0 0 15,7 0 2-15,-3-3-3 16,0 6 0-16,0-4-1 15,3-1-2-15,2-4 5 16,4-2 3-16,0 0-1 0,6-3 0 16,2 3-6-16,-2-2 0 15,0 2 3 1,-1-3 2-16,-2-5 0 16,3 8-2-16,-3-6 1 0,-4 1 1 15,1-3-1-15,0 5-1 16,0-5-2-16,-1 3 1 15,1-3 1-15,3 3 2 16,0-1-1-16,-1 1-1 16,1 0-2-16,0-1 1 0,-6 1 3 15,0 2 1 1,-1-2-1-16,1-3-2 16,-3 2 1-16,-3 1-1 0,0 0 2 15,-1-3 1-15,4 2-4 16,0-2 1-16,0 0 2 15,0 0 1-15,0 0-4 16,-1 3 1-16,4 0 0 16,0-3 0-16,-3 2 0 15,0 1 0-15,-1-3 0 16,1 3 0-16,0-3 0 16,3 0 0-16,3 0 4 15,-4-3 2-15,-2 3-7 16,0 0-1-16,0 0-2 0,0 3 2 15,-1-1 1-15,7-2 3 16,-6 0-3-16,6 8 0 16,5-2 3-16,1-6 1 15,-3 0-1-15,-3 0-2 16,-1 0 1-16,4-3-1 16,0 0-3-16,-6 3 2 15,2 0 1 1,1 0 2-16,0 0-1 0,3 0-1 15,-4 0-2-15,10 3 1 16,-3 0 1-16,0-3 2 16,-1 0-1-16,1 0-1 15,3-3-2-15,-4 0 1 16,1-5 3 0,0 6 1-16,-3-1-1 15,-1-2 1-15,1-1-4 0,0 1-2 0,0 2-1 16,2 1 3-16,-2-1 0 15,0 3 3-15,0-5-1 16,-4 5-1-16,4-3 3 16,0 1 0-16,0-1-4 15,-4 0 1-15,1 1-2 16,0-1 0-16,0 0 4 16,-4-2 1-16,7 2-4 15,3 1-1-15,0-1 1 16,-4 3 0-16,-2-5 1 15,3 5 0-15,-3-3 0 0,5 1 2 16,-2 2-3-16,0-3-2 16,0-2 2-16,2 5 0 15,1 5 1-15,3-5 0 16,-1 0 0-16,1-5 0 16,0 5-3-16,-4 0 2 15,-2 0 1-15,3 0 2 16,0-3-3-16,-1 0 0 15,-2 1 1 1,3-4 0-16,0 6 0 0,-1-2 0 0,7-4-5 16,0 4 1-16,-7-9 4 15,1 3 2-15,-3 3 2 16,0 0 0-16,-1-1-7 16,4-7 0-16,-3 8 1 15,2-3 3-15,1 0 0 16,0 3 2-16,0-3-7 15,8 0-1-15,-2 0-1 16,-3 0 2-16,-4-3 2 16,1 1 1-16,0-1 1 0,3 1 0 15,-4-1 2-15,-2 6 1 32,0-3-4-32,2 0-1 15,-2 0 1-15,3 0 0 0,3 0 1 0,-4 0 0 16,-2 0 0-16,0 0 0 15,-3 0 0-15,5-5 2 16,4 3-3-16,-3-6 0 16,-4 2 1-16,4 1 2 15,0 0-3-15,-3 2 0 16,2 1 1-16,4-1 0 16,-3 1 0-16,-4-1 0 15,1-5 0-15,0 3 0 16,3 0 0-16,2 2 0 15,-2-5 0-15,-3-5 2 16,0 3-1-16,-1 2 2 0,-2 0-4 16,0 3 0-16,3 2 1 15,-1 0 2-15,-2 1-1 16,-3-1-1-16,3-2 1 16,-4 0 1-16,1 0-3 15,6-1 0-15,0 1 1 16,-4 0 0-16,-2 0 0 15,0 2 2-15,0-5-3 16,0 3 0-16,-1-3 3 16,-2 0 1-16,0 0 1 15,0 3 0-15,6 0-5 16,-4-3-1-16,-2 3 1 16,3-3 2-16,-3 0-2 15,-3-2 0-15,-3-4 1 16,-1-4 0-16,-2 2 2 0,6 0 3 15,3 0-4-15,-3 1-3 16,-3 1 1-16,-1 1 0 16,1 0-2-16,0 0 2 15,0 2 3-15,0-2 1 16,0-5-4-16,-3 5 1 16,0-1 0-1,-4 1 0-15,1 3 0 16,-3-1 0-16,0 1 0 0,0-11 2 15,3-6-1-15,0 6-1 16,-3 0 1-16,-3 0-1 16,6 0 0-16,-6 2 2 15,6 1-3-15,-6 5 0 16,-3 0 1-16,0-1 0 16,-1 1-3-16,1 0 2 15,-3-3 1-15,0 0 2 0,0 1-1 16,0-4 2-16,0 1-2 15,3-11-1-15,0 5-4 16,0 3 0-16,-3 2 4 16,0 1 4-16,0 2-1 15,-9 0-2-15,1 3 0 16,-4 3-1-16,0-6 0 16,0 3 2-16,0-6-3 15,0 3 0-15,-3 3 1 16,3-3 0-16,0 3 0 15,0 0 0-15,0 0 0 16,-2-6 0-16,-1-7 0 16,-3 5 0-16,0 5-3 15,-3 3 2-15,-9 0-1 16,4 2 0-16,-1 3 2 16,0 1 0-16,3-1 0 0,0 0 0 15,-2 0 0-15,-1 3 2 16,0 2-3-16,0-5-2 15,0 3 2-15,1-6 2 16,-1 4 0-16,0 1 2 16,0 1-4-16,4 0 0 15,-1 2-1-15,-6 1 0 16,0-1 2-16,0 1 0 16,1-4 0-16,-4 1 0 0,-3 3 0 31,0-1 0-31,-2 3 0 0,-1-8 0 15,0 3-3-15,1 0 2 0,-1 5 1 16,-3 0 2-16,7 0-1 16,-4-3-1-16,3 3 1 15,-8 0-1-15,2 0-3 16,0 3 2-16,1 3 1 16,-4-1 0-16,3 0-5 15,-2 3 1-15,-1 8 4 16,3-3 2-16,1 1 0 15,-4-1-2-15,0 0 1 0,1 1-1 16,-4 7-3-16,0 3 0 16,4-3-1-16,-7 3 0 15,0-6 3 1,7 1 2-16,2 0 0 0,-2-1 2 16,-1-2-4-16,0 3 0 15,1-1 1-15,-4 3 0 16,0-2 0-16,-5 8 2 15,-1-4-3-15,4-1 0 16,2-4 1-16,-3 1 0 16,1-1 0-16,2-2 0 15,0 3-3-15,1 0 2 16,2-1 1-16,1 1 2 16,2-1-1-16,6-2-1 15,3 0 1-15,4 0 1 0,2 0-8 16,6-3-1-16,6 1-34 15,3-4-15-15,12-2-68 16</inkml:trace>
  <inkml:trace contextRef="#ctx0" brushRef="#br0" timeOffset="37210.0225">21603 12216 160 0,'-3'-5'60'0,"3"5"-32"0,0-3-17 0,0 3 18 16,0 0-4-16,0 0 0 15,3 0-7-15,0 0-1 16,0 3-10-16,0-1-2 0,0 6 1 16,0-3-3-16,6 11 0 15,-3 0 1-15,2 3 2 31,1-3-5-31,0 2-1 0,0-5-2 16,3 1 0 0,-3-4 4-16,3-2 3 0,-3 0-2 0,3-3 0 15,-3 1-3-15,3-6-1 16,-3 0 5-16,0-6 5 16,-1 1-3-16,-2-11 2 0,0 3 1 15,-3-3 2-15,0 0-5 16,-3 0-4-16,0 3 3 15,-3-5 1-15,0 2-2 16,0 0-1-16,0 3 1 16,0 2 2-16,0 3-1 15,0 0 0-15,3 3-3 16,0 2-2-16,0 0 1 0,3 6 1 16,-3 0-1-16,6 5 2 15,0-3-4-15,3 6 0 16,-3-3 1-16,6 5 0 15,-3-3 0-15,3 4 0 16,-3-1 0-16,0-3 0 16,6-2-20-16,0-5-7 15,-3 0-17-15,-1-3-5 16,-2 0-18-16,0-6-6 16,-3 1-11-1</inkml:trace>
  <inkml:trace contextRef="#ctx0" brushRef="#br0" timeOffset="37661.5161">21874 12107 232 0,'-3'-2'88'0,"3"2"-48"0,0 2-36 16,0-2 19-16,3 3-11 15,0 0 1-15,6 5-6 16,-4-3 1-16,7 8-5 31,0-2 0-31,0 5 1 0,-3-3-2 16,6 0-2-16,-6-2 1 0,0-1 1 0,-3-2 1 15,0-3 1-15,0 1 2 16,-3-6 3-16,0 0-4 16,-3-6-1-16,0 1-2 15,0-8 1-15,0 2-2 16,0-5-1-16,0 3 1 15,0-3-1-15,0 3 2 0,3-3 3 16,0 3-2 0,3 0 0-16,-3 2 3 0,3 1 3 15,-1 2-2-15,4 5-2 16,0 0 0-16,3 9 1 16,0-1 1-16,3 3 1 15,-3 0-4-15,0 5-1 16,-3-2-1-16,0-1-2 15,0 1-6-15,0-3-1 16,-3 0-26-16,-1-6-8 16,1 1-25-16,0-8-9 15,-3 2-35-15</inkml:trace>
  <inkml:trace contextRef="#ctx0" brushRef="#br0" timeOffset="38132.1023">22174 11925 236 0,'-3'-6'90'0,"3"6"-48"0,0-2-31 15,0 2 21-15,3 2-13 16,0 1-1-16,3 2-4 16,0 1 1-16,3 4-8 15,0-2-2-15,3 3-1 0,-3-1-2 16,3 6-2-1,-3-2 1-15,0-1 1 16,0-3-1-16,-4-2 2 16,1 0-2-16,0-5 2 0,-3-1 2 0,0-7 2 15,0 3-3-15,-3-6-1 16,0 0-3-16,0-6-1 16,0 4 1-16,0-6 0 15,0 3 0-15,3-8 0 16,0 2 2-16,0 1 3 15,0 2 0-15,3 2 0 0,0 4-1 16,9 5 0 0,-3-1 2-16,3 12 1 15,-3-1-3-15,3 3-3 16,-3 0 0-16,-1 2 1 0,-2-2-1 16,-3 3 2-16,6-3-26 15,-3 0-12-15,-3-3-20 16,3-2-6-16,-3-1-11 15,3-7-5-15,0 2-11 16</inkml:trace>
  <inkml:trace contextRef="#ctx0" brushRef="#br0" timeOffset="38569.1349">22570 11726 236 0,'-6'-5'90'0,"6"5"-48"0,-18-3-29 0,15 3 24 16,0 3-10-16,0 0-3 15,-3 2-14-15,1-2-6 16,-4 5-3-16,3 0-4 0,0 13 2 16,0-5 1-16,3 5 0 15,3-5-3-15,3 2 0 16,0 1-1-16,9-3 3 16,-3-3 0-16,5-3 1 15,-2-2 2-15,3-2 1 16,-3-4-6-16,0-4 0 15,-3-1 3-15,-3-10 2 16,0-1 0 0,-3-1 1-16,0 1-2 15,-3-4 2-15,0 5 2 0,0-1 2 16,0 1 3-16,0 3 1 16,0 2-3-16,0 2-3 0,0 1-2 15,0 5 0-15,0 0-4 16,3 5 0-16,0 1 3 15,3 7 1-15,0-3-1 16,3 6 1-16,0-2-20 16,-1-1-6-16,1 0-30 15,0-5-11-15,3-3-49 16,-3-2-28 0,0 0 65-16</inkml:trace>
  <inkml:trace contextRef="#ctx0" brushRef="#br0" timeOffset="39165.1715">22704 11668 220 0,'-3'-10'85'0,"3"10"-46"0,0 0-26 0,0 0 24 16,3 2-10-16,0-2-1 16,3 5-6-16,-3 1-3 15,3 4-9-15,0-2-5 0,6 6-2 16,-6-1 1-16,-3 0 3 15,6-2-4-15,-3-1-1 16,0-2 2-16,-3-3 3 16,0 1-4-16,0-4-3 15,-3-2 1-15,0-5 2 16,0 0-5-16,0-6 1 0,0 1-1 16,0-6-1-16,0 2 1 15,0-7 3-15,0 3 0 16,5 2 3-16,-2 3 3 15,6 2 2-15,0 3-1 16,3 6 1-16,-3-1-2 16,3 8 2-1,-3 0-2 1,0 3 2-16,0-2-2 16,0-1 2-16,-3 0-4 0,0 1 0 15,0-1-1-15,-3-3 1 16,0 1-2-16,0-6 2 15,-3 1-4-15,8-9 0 16,-5 1 1-16,3-6 0 16,0 3-3-16,0-3 2 15,6 2 3-15,3 1 1 16,-3 3 5-16,6 2 5 16,-3 2-3-16,0 4 2 15,0 2-5-15,-1 5-2 16,-2 0-2-16,3 9 0 15,-6-4-4-15,6 1-2 16,-9-3-25-16,6 0-11 0,-3-3-29 16,0 0-10-16,0-2-40 15,0-11-32 1,0-5 66-16</inkml:trace>
  <inkml:trace contextRef="#ctx0" brushRef="#br0" timeOffset="39537.4678">23192 11467 244 0,'-3'3'93'0,"3"-3"-50"0,6 0-28 16,-3 0 24-16,3 0-15 15,3 0-1-15,3-3-11 16,-3 0-3-16,12 1-5 16,-6-4-1-16,-3-4 1 0,-1 2-2 15,1-5-2-15,-3 2 1 0,-3 1 1 16,-3-1-1-16,-3-2 2 15,-3 2-4-15,-3 3 0 16,3 3 1-16,-6 0 2 16,0-1-1-16,-2 4 2 15,2-1 0-15,-3 6 1 16,-6 2 2-16,0 3 1 0,9 13 3 16,3 3-5-16,6-3-1 15,3 0-2-15,3-2-2 16,6-1-2-16,6-2 1 15,0-3-15-15,0-2-6 16,2-6-20-16,1-5-6 16,6-5-13-16,3-3-4 15,2-3-37 1</inkml:trace>
  <inkml:trace contextRef="#ctx0" brushRef="#br0" timeOffset="40038.1629">23585 11258 268 0,'-18'-8'101'0,"9"8"-54"0,-6 0-33 16,10 3 28-16,-10-1-16 16,-6 4-5-16,3 2-12 15,0 2-4-15,0 3-3 16,-3 3-4-16,9 5 1 0,4 3 1 16,2 0 0-16,3 3-5 15,6-6 1-15,3-3 0 16,11-2 2-16,4-3 1 15,0-5 3-15,-3-2-1 0,0-6-1 16,3-3 1 0,-6-2 1-16,2-9 1 15,-5-7 1-15,-3 0-2 0,-6-5-2 16,3-6 1-16,-6 0-1 16,-6 3 0-16,-3-8 0 15,-3 0-3-15,0 3 0 16,-5 2 2-16,-4 0 2 15,6 6 0-15,0 4 2 16,0 9 2-16,3 0 2 16,3 2 1-16,0 3 2 15,3 6-7 1,3 7-2-16,3 6 3 16,3 7 5-16,3 6-1 0,6 2 1 0,6 4-3 15,-3 1-1-15,6 1-3 16,3-3-2-16,-1-2 1 15,1-4 1-15,-6 1-19 16,3-5-6-16,0-3-37 16,3-6-14-16,2-7-65 15</inkml:trace>
  <inkml:trace contextRef="#ctx0" brushRef="#br0" timeOffset="40225.7753">23847 11300 276 0,'-6'0'104'0,"6"6"-56"0,0-1-45 0,0-5 23 15,0 3-17-15,0-3-5 16,0 5-13-16,0-5-5 16,0 0 7-16,0 0-36 0,0 0-13 15,0 0-54 1</inkml:trace>
  <inkml:trace contextRef="#ctx0" brushRef="#br0" timeOffset="40461.3367">23749 10647 244 0,'-21'-11'90'0,"21"14"-48"0,-12 0-42 16,6 2 16-16,6 11-5 16,0 8 3-16,9 5-3 15,-3 10 1 1,6 9-7 0,0 0-3-16,0-3-1 0,0-3-17 15,-3-8-4-15,8-2-98 16</inkml:trace>
  <inkml:trace contextRef="#ctx0" brushRef="#br0" timeOffset="42446.8305">21561 12433 188 0,'-3'-6'71'0,"3"6"-38"0,-3 6-25 0,3-4 18 16,0-2-4-16,0 0 1 0,0 0-3 15,0 0-3-15,0 3-9 16,0 0 1-16,0-3 2 0,0 0-2 16,0 2 2-16,0 1-2 0,-3 5 0 15,0-3-1-15,0 1 2 16,0-1-5-16,0 3-1 15,0 0-2-15,0 2 1 0,0-2 0 16,-3 5 3-16,3 1-3 16,-3 2 0-16,0-1 1 15,1 4 0 1,-1-3-5-16,3 5 1 0,0-2 0 16,0 4 2-16,0-2-1 15,0 3 2-15,0-3-2 16,3 3 2-16,0 0 0 15,3 0 1-15,-3-3 0 16,3 3 2-16,0-6-3 16,0 4-2-16,0-4 2 0,0 3 0 15,0-2-1-15,0 5-2 16,0-3 1-16,2 3 1 16,-2-3-1-16,3 3-1 15,-3-3 1-15,3 3-1 16,-3-3-3-16,3 3 0 15,0-3 6-15,0 2 5 16,0-4-4-16,0 7 0 16,0-7-4-16,0 2-1 15,0-2 3-15,0 2 1 16,0-3-1-16,0 4-2 16,0-4 3-16,3 3 0 15,-3-2-1-15,3 2-2 16,-3-5 3-16,2 2 2 0,-2-2-2 15,0 0-2-15,0-3 0 16,0 6 1-16,0-3 1 16,-3-3 1-16,0 0 0 15,0 3 2-15,0-3-3 16,0-2-2 0,0-3 0-1,-3 0 1-15,0 0-1 0,0-3-1 16,0 0-2-16,0 1 1 15,0-4 1-15,-3 1 2 16,0-3-1-16,0-3 2 16,0 1-2-16,-6-1-1 15,3 0-6-15,-3-5-1 16,0 0 1-16,-2 0 1 16,2 0 0-16,-3-2 4 15,3 2 0-15,-3-3 1 16,3 3 0-16,-3 0 0 15,3 1-3-15,0-1 2 16,0 0 1-16,3 2 0 16,0 4-3-16,3-1 0 0,0 0 2 15,3 9 0-15,0-4 3 16,6 12 1-16,0-4 3 16,6 6 1-16,-3-3-1 15,3 6-1-15,-3-3-6 16,6 0 1-16,-3-3 0 15,3-3 2-15,-1 1-1 16,1 0 2-16,-3-6-2 16,0-3-1-16,0 1 3 15,0-6 0-15,0 1-1 16,3-17 1-16,-3 6 0 16,0-5 3-16,0 2-5 15,-1-5-3-15,-2 5 3 16,0-3 1-16,0 3 2 0,0 0 0 15,-3 1-2-15,0 1-2 16,0 4-2-16,-3-1 1 16,0 3-6-16,0 0-3 15,0 0-27-15,0 3-12 16,0 0-53-16,-3-3-23 16,6 0 0-1</inkml:trace>
  <inkml:trace contextRef="#ctx0" brushRef="#br0" timeOffset="58980.0612">6354 16661 124 0,'-6'0'46'0,"3"5"-24"0,-3-2-15 16,6-3 15-16,0 0 4 15,-3 2 7-15,3-2-12 0,0 0-4 16,0 0-10-16,0 0-1 0,3 0 1 16,3 3-1-16,3-3-1 15,0 0-3-15,3 0 1 16,6 0 4-16,2 0 4 16,1 0-2-16,3 3 2 31,0-1-6-31,3-2-3 15,-1 0-1-15,7 0 1 16,0 0 3-16,0 0 2 0,2 0-3 16,1-2-1-16,0-1 1 15,5 3 0-15,-2 0-2 16,0 0 1-16,-3 0-2 16,-4 0 2-16,4 0 2 15,0-3 2-15,-1 1-3 16,-5-1-1-16,0-2-1 15,3 5 1-15,-1-3-2 16,1 3-1-16,0 0 1 16,3 0-1-16,-1 0 0 15,1 0 0-15,0 0-3 16,0 0 2-16,2-2 1 0,-2-1 2 16,0-2-3-16,2 5 0 15,1-3 1-15,0 0 2 16,-1 3-1-16,4 0-1 15,0 0 1-15,-1 0 1 16,-2 0-3-16,0 0 0 16,0 0 1-16,-4-2 2 15,1-4-3-15,3 6 0 16,-1 0 1-16,1 0 0 16,3 0 0-16,-1 0 0 0,-2 0 0 15,0 0 2-15,-3 6-1 16,5-6-1-16,-2 0 1 15,0-6-1-15,-1 6-3 16,1 0 2-16,-3 0 1 16,-1 0 0-16,4 0 2 15,-3 0 1-15,0 0-1 16,-1 0 1-16,-2 0-2 16,0 0-1-16,0 0 1 15,2-2 1-15,-2-1-3 16,0 0 0-16,-1-2 1 15,1 5 2-15,0 0-1 16,0 0-1-16,-4 0 3 16,4 0 0-16,-3 0-1 15,0 0-2-15,0 0 1 0,-1 0-1 16,4 0 0-16,0 0 0 16,-3 0 0-16,-1 0 2 15,4 0-3-15,-3 0 0 16,0 0 3-16,-1 0 1 15,1 0 1-15,6 0 0 16,0 0 0-16,-4 5 0 16,-2-2-5-16,3 0 1 15,-3-1 0-15,-1-2 0 16,4 0-3-16,-3-2 2 16,-3 2 1-16,-1-3 2 15,-2 0-1-15,-3-2-1 0,-3 2-30 16,0-2-13-16,0 0-88 15</inkml:trace>
  <inkml:trace contextRef="#ctx0" brushRef="#br0" timeOffset="60152.3087">11965 16129 60 0,'15'-5'24'0,"-7"5"-12"0,1-6 6 16,-3 6 12-16,0-2 15 15,-3-1 7-15,-3-5-10 16,-3 0-5-16,-3 0-13 16,-3-2-2-16,-8-1-13 15,-7 1-5-15,-3-1-3 0,-6 3 1 16,0 0 1-16,1-2-1 16,-10 7 1-16,0-2-4 15,-2-1 0-15,2 1 1 16,-6-3 2-16,1 3 1 15,-4-1 3-15,-2 4-5 0,-4-1-1 16,1 3 0 0,-1 0 0-16,3 3 0 0,-2-3 0 15,2 2 0-15,1 4 2 16,-1-1-1-16,4 8 2 16,-10 1-2-16,3-1 2 15,7 5-2-15,-4-4-1 16,1 1 1-16,2 1-1 15,3 3 2-15,4 2 1 16,2 0 1-16,6 8 0 16,4 8 2-16,2 0 3 0,6-2-2 15,3-4-2-15,6 9-2 16,3-3-3-16,4-2 1 16,5-4-1-16,6 1 0 15,2 0 2-15,10-3 1 16,6 0 1-16,6-3-2 15,12 4-2-15,5 1 3 16,7-4 0-16,11-3-1 16,4-9-2-16,2 4 1 15,10-6-1-15,-1-2 0 16,12-3 2-16,1 0 1 0,-1-8 1 16,3 5 0-16,1-5 0 15,-4 0 0-15,0-5 0 16,-5 5-2-16,-1-14-2 15,-6 1 1-15,-8-5 1 16,-7-3 1-16,-2-6 1 16,-10-5 2-16,-5 6 1 15,-6-6-3-15,-7-8-1 16,-5 3 5-16,-9-2 5 16,-9-14 4-16,-9 5 2 15,-6-2-8-15,-12 8-2 16,-6-1-3-16,-5 4 1 15,-7 4-6-15,-3 3-1 0,1 1-11 16,-1 4-3-16,3 9-31 16,0 2-10-16,7 5-98 15</inkml:trace>
  <inkml:trace contextRef="#ctx0" brushRef="#br0" timeOffset="61433.9304">4142 16973 164 0,'18'-18'63'0,"-12"15"-34"0,9-8-19 0,-12 9 20 16,0-4-1-16,-6 1 5 15,0-3-7-15,-6-2-4 16,-3-1-13-16,-6-2-2 0,-6 2 2 15,-5 6-4-15,-7-3-1 16,-6 3-5-16,1 5 0 16,-7-6 2-16,-6 4 1 0,-5-4-4 15,2 6-1 1,1 0 3-16,-7 0 3 0,4 6-3 16,2-4-1-16,-5 1-7 15,2 0-3-15,4-3-1 16,-1 5 1-16,6 5 4 15,-5 1 3-15,-1 8 0 16,1-6 1-16,-1 5 2 16,1-2 0-16,2 0 2 15,0 0 1-15,7 2-4 16,5 4 1-16,1 1-2 16,-1 4-2-16,6 7 5 15,6 3 3-15,4 0-1 16,5 0 0-16,6 0-1 15,9 3-2-15,9-3-2 16,9-2 1-16,6 2-4 16,11-3 1-16,10-2 6 0,18 0 6 15,5-3-4-15,16-3-2 16,11-7 1-16,12-6 2 16,12-13-2-16,-3 0 0 15,12-5 5-15,-6-3 5 16,3-11-1-16,4 3 3 15,2-2-6-15,0-1-3 16,-12-2-1-16,-3-11-1 16,-6 1 0-16,-15 4 0 0,-11-5 2 15,-10-7 1 1,-11-1-6-16,-4 0-2 0,-8-5 2 16,-15 6 1-16,-7 4 4 15,-14-4 3-15,-15-4 7 16,-11 3 4-16,-19 1-10 15,-12 4-3-15,-14 6-5 16,-10-5-2-16,-5 7-4 16,-3 6 0-16,-1 8-16 15,1 10-6-15,-1 3-38 16,13 6-16-16,8 2-51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21:36:10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1594 9890 164 0,'-6'-5'63'0,"12"2"-34"0,-6 3-5 16,0 0 24-16,0 0-2 15,0 0 13 1,-6 13-17-16,3 3-22 16,-6 5-6-16,1 1-1 0,-1 1-7 15,0 1-1-15,3 3-3 16,-3-9 1-16,9-2-4 15,0-5-2-15,9-3 4 16,-6-3 1-16,6-5 2 16,3 3 0-16,5-3-2 0,-2-6 1 15,3 4-4-15,0-6 0 16,3 5-10-16,-6 3-5 16,3 0-28-16,-1 0-11 15,-5 5-53 1</inkml:trace>
  <inkml:trace contextRef="#ctx0" brushRef="#br0" timeOffset="243.6665">1773 9932 272 0,'-3'0'101'0,"3"6"-54"0,0 4-42 0,3-2 24 0,0 6-9 15,0 15-2 1,6 5-8-16,-9 0-4 16,3 1-3-16,0 7 0 0,3-7 0 0,3-4-8 15,-6-4-4-15,3-6-35 16,0-5-14-16,-1-8-135 31,7-24 75-31</inkml:trace>
  <inkml:trace contextRef="#ctx0" brushRef="#br0" timeOffset="450.3611">1940 10022 176 0,'0'-13'66'0,"3"13"-36"0,-3 8-15 0,0 0 18 16,0 5 1-16,0 8 2 15,0 9-11-15,-3 1-5 16,3 4-11-16,0-4-4 0,0 1 1 15,0-3-5-15,0-2-3 16,3-6-28-16,0-5-10 16,0-8-18-16,2-8-6 15,-5-8-25 1</inkml:trace>
  <inkml:trace contextRef="#ctx0" brushRef="#br0" timeOffset="793.5875">1940 10102 192 0,'0'-13'71'0,"-6"-1"-38"0,6 6-39 16,6 0 49-16,3 1-15 0,2-4-8 16,1 0-8-16,0 3-7 15,0 6-4-15,3 2 2 0,-6 8 7 16,-6 8 3-16,-3 2 0 16,-3 3 0-16,-3 0-7 15,3 1-2-15,-6-7-2 16,6-1-2-16,6-1-8 15,6-5-5-15,0-3 4 16,0 3 3-16,6-3 4 16,3 1 1-16,-3 7 7 0,-1 5 4 15,-11 1 17-15,-3-1 7 16,-3-2-2-16,-9 0-2 16,4 0-14-16,-1-3-5 15,-6-5-23-15,3-2-9 16,0-6-36-16,9-3-15 15,-6-2-65 1,12-6-27-16,3 0 87 16</inkml:trace>
  <inkml:trace contextRef="#ctx0" brushRef="#br0" timeOffset="1728.7171">2586 10007 252 0,'-3'-3'96'0,"3"3"-52"0,-3 3-18 0,3-3 42 15,-6 13-25 1,-6 3-17-16,-3 2-10 0,-3 3-10 16,-3-2-4-16,3 2-1 0,0-2-19 15,4-4-8-15,2-1-46 16,-3-4-21-16,9-2-33 16</inkml:trace>
  <inkml:trace contextRef="#ctx0" brushRef="#br0" timeOffset="1922.986">2386 10014 268 0,'0'-10'101'0,"3"10"-54"0,3-3-37 0,-6 3 25 32,12 6-19-32,0 7-8 15,3 5-6-15,0 1-1 0,2-1 1 0,-8 4 1 16,3-1-19-16,3-3-9 15,0-2-31-15,-6-3-13 16</inkml:trace>
  <inkml:trace contextRef="#ctx0" brushRef="#br0" timeOffset="2191.6563">2681 9980 336 0,'-3'5'126'0,"0"3"-68"0,0 3-57 0,3-1 27 16,0 4-17-16,-3 4-1 15,3 1-6-15,0-3-3 0,0 0 0 16,0-3-1-16,3 0 0 16,3-2 0-16,3-4 2 0,3 1 1 15,3-2 1-15,2-4-5 16,7 1 1-16,0-3-13 15,-3 0-5-15,0-3-12 16,-3 1-6-16,-1-4-39 16,-2 1-16-16,0-3-21 15</inkml:trace>
  <inkml:trace contextRef="#ctx0" brushRef="#br0" timeOffset="2387.8032">2907 9930 252 0,'-6'16'93'0,"6"2"-50"0,0 14-24 0,0-6 29 15,0 6-13-15,0 5 0 16,3 6-16-16,0-4-4 16,0 1-9-16,3-3-4 0,3-5-1 15,0-8-43-15,0-9-17 16,9-4-85-1</inkml:trace>
  <inkml:trace contextRef="#ctx0" brushRef="#br0" timeOffset="5899.7158">2124 10753 184 0,'3'-6'71'0,"0"-9"-38"0,0 7-10 0,-3 5 24 16,0 0 2-16,0 1 21 15,-3-6-19-15,-3 0-27 16,3 2-5-16,-15 4-3 0,0-1-6 16,-5 3-3-16,-4 5-4 15,-3 1 0-15,0 2-7 16,7 0 1-16,2 0-1 16,9 2 2-16,3 1-4 15,18-1 2-15,0 6 0 16,6 3-1-16,5 2-1 15,1 3-1-15,0 0 6 16,0 5 2-16,-6 0 3 16,-3-3 2-16,-9-2-1 0,-3-3 0 15,-3 0-1-15,-3-7 2 16,0-1-3-16,-3-5 0 16,-3-3-1-16,3-2 1 15,-3-6-2-15,3 0 2 16,3-2-7-16,3-6-1 15,3-4-1-15,9-4 2 16,0-2-1-16,6-3 1 16,6-2 3-16,0-1 0 15,0 3 1-15,-4 1 0 16,1 1 0-16,-6 7 2 16,-3 1 1-16,0 1 1 15,-9 2-9-15,3-2-4 16,-3 3-42-16,0 2-16 0</inkml:trace>
  <inkml:trace contextRef="#ctx0" brushRef="#br0" timeOffset="6142.4335">2267 10739 268 0,'-3'0'101'0,"3"3"-54"0,0 2-44 16,3 1 23-16,0 7-11 0,-3 5 0 16,3 6-7-1,0 0-3-15,-3 5-2 16,3 3-3-16,-3-6 1 0,0 1-8 16,0-6 0-16,3-2-32 15,-3-6-12-15,0-3-34 16,0-4-48-16,6-9 35 15</inkml:trace>
  <inkml:trace contextRef="#ctx0" brushRef="#br0" timeOffset="6472.1005">2309 10729 224 0,'6'-19'85'15,"-3"14"-46"-15,9-8-26 0,-7 10 22 16,4 1-7-16,0-1 0 0,6 0-15 15,0 3-6 1,0 0-4-16,3 8-3 0,-6 0 1 0,0 0 1 16,-6 3 1-16,-3 2 1 15,-6 0 2-15,3-2-3 16,-6-1 0-16,6 1-3 16,0-1-3-16,6 4-3 15,0 2-1-15,2 2 1 16,4 1 4-16,-3 4 1 15,0 4 1-15,-3-3 13 16,-6 5 8-16,-6-8 5 16,-6 0 4-16,-6-2-12 15,-5-6-3-15,-4-3-29 0,3-2-13 16,6-2-132 0</inkml:trace>
  <inkml:trace contextRef="#ctx0" brushRef="#br0" timeOffset="15568.8323">11983 9107 240 0,'-6'-3'90'0,"3"3"-48"0,0-2-23 16,3 2 29-16,0-3-15 16,3-5-4-16,3 0-8 15,5-5-3-15,4-3-10 16,12 0-1-16,3-5 3 0,3-3-6 0,-1 3-2 15,1 3 1-15,0 4 0 16,-3 4-1-16,-1 4-2 16,1 9-2-16,-6 5 1 15,-6 5 1-15,-9 11 2 16,-9 10-1-16,-9 14-1 16,-9 8 1-16,-6-9-1 15,-3 4 2-15,1-4 1 16,-7-5 1-16,3-4 0 15,6-9 6-15,3-6 6 16,7-4 3-16,2-3 1 16,3-3-5-16,6-5 1 15,6-3-5-15,9-2-1 16,2 0-4-16,10-3-1 0,9 0-1 16,3 2 0-16,2-2 0 15,1 6 0-15,-6-1-2 16,-3 0-2-16,-4 0-4 15,-5 1 0-15,-6-4-29 16,-3 1-13-16,-3-3-36 16,0-3-15-16,0-2-59 15</inkml:trace>
  <inkml:trace contextRef="#ctx0" brushRef="#br0" timeOffset="15911.9964">12578 9049 372 0,'-12'-6'140'0,"12"9"-76"0,0 0-68 0,0 2 24 16,0 6-18-16,-3 2 0 15,-3 11-2-15,0 2 0 16,0 3 0-16,0-2 0 0,0-1 2 15,3-2-1-15,0-6-1 16,0-2 1-16,3 0-1 16,0-3 0-16,12-5 2 15,3-2 3 1,3-6 0-16,9 0 2 0,2-3-4 16,4 0-2-16,0 1-3 15,3-4 1-15,-7 4-30 16,-2-3-12-16,-3-1-40 15,-6-2-15-15,-3-2-27 16</inkml:trace>
  <inkml:trace contextRef="#ctx0" brushRef="#br0" timeOffset="16091.9584">12849 9020 316 0,'-3'23'118'0,"-9"15"-64"0,15 46-30 0,-6-44 35 15,0 10-23-15,-6 14-8 16,3 2-16 0,6 3-8-16,0-6-3 0,9-5-26 0,3-10-10 15,3-11-134 1,0-21-63-16,-4-11 116 16</inkml:trace>
  <inkml:trace contextRef="#ctx0" brushRef="#br0" timeOffset="40969.3915">17221 12115 124 0,'9'0'49'0,"0"0"-26"0,6 0-7 0,-6 0 16 0,3 0-6 15,0 3-3-15,9 0-5 16,5-1 1-16,4 1-10 15,3 0 1-15,0-3 3 0,5 0-1 16,4 0 1-16,3 0-3 16,-1 0 1-16,4 0-4 15,3 0 1-15,-4 2-1 16,4-2 3-16,2 0-3 16,-2-2 1-16,0-1-3 15,2 0 2-15,1 1-4 16,-1-1 0-16,1 0 1 15,2 1 2-15,1-1-3 16,5 0 0-16,1 1-1 0,-1 2 1 16,-2 0-2-16,3 0 2 15,-4 2-4-15,-2 1 0 16,2 0 3-16,1-1 1 16,-4 1-4-16,-2 0 1 15,-4 2 2-15,4-2 1 16,0 2 1-16,-4-3 0 15,4 1-2-15,-1 0-2 16,1-3 3-16,-1 2 0 16,-2 1-4-16,0 0 1 15,11 2 0-15,-5 0 2 16,-1-2-1-16,1 0 2 16,-4-3 0-16,4 0 1 15,0 0 0-15,-1 0 2 0,1 2-3 16,2 1 0-16,-2-1-3 15,5-2-1-15,-2 0 3 16,2 0 1-16,1 3-4 16,-1 0-1-16,1 2 1 15,-1-2 0-15,7-3 3 16,-7-3 1-16,4 0-4 16,-4 1 1-16,-2-1 0 15,-4 0 2-15,-2 1-1 16,-6 2 2-16,-4-3-2 15,1 1-1-15,-3 2-15 0,-1 0-7 16,-5 0-55-16,0 2-25 16</inkml:trace>
  <inkml:trace contextRef="#ctx0" brushRef="#br0" timeOffset="74646.0301">16316 11520 220 0,'0'-8'82'0,"0"5"-44"0,-6 3-29 0,0 0 22 16,-5 0-13-16,-7 3 0 15,-6 5-6-15,-3 0-2 16,-3 2-6-16,7 4-3 0,2-1 2 15,6 0-4-15,9 3-2 16,12 0 2-16,12 2 2 16,5 4-2-16,7 1-2 15,6 1 2-15,-3 0 0 16,-6 5 5-16,-7 0 2 16,-8 0 6-16,-12-5 5 15,-9 0-3-15,-6-5 0 0,-5-6-6 16,-7-3 0-16,-3-4-3 15,0-6 0-15,6-3 1 16,7 0 3-16,5-13 0 16,6 1 0-16,9-9-8 15,9 0 0-15,3-3-1 16,-1 1 2-16,1 2-3 16,0 3 0-16,0 3-8 15,-3-1-4-15,0 3-40 16,-3 3-15-16,0 5-66 15</inkml:trace>
  <inkml:trace contextRef="#ctx0" brushRef="#br0" timeOffset="74869.9414">16406 11599 204 0,'0'-2'77'0,"3"2"-42"0,0 2-41 15,-3 9 31-15,0 2 9 16,0 6 2-16,0 7 3 16,-3 6-21-16,0 10-6 0,0 1-4 15,0-1-4-15,0-5-3 16,3-5-18-16,0-6-6 0,3-7-35 16,0-6-13-1,6-5-36 1</inkml:trace>
  <inkml:trace contextRef="#ctx0" brushRef="#br0" timeOffset="75244.5912">16412 11655 236 0,'-9'-8'90'0,"6"5"-48"0,3 1-31 16,0 2 23-16,3 0-20 16,6 0-7-16,9-3-8 0,5 0 0 15,-2 6 1-15,0 2-3 0,-3 3 0 16,-3 3 2-16,-6 5 2 16,-9 2 0-16,-3 3 2 15,-3 1-2-15,-6 1 2 16,3-4-4-16,9 2-13 15,6-2-3 1,3-4 8-16,0 7 5 16,-3-1 0-16,-6 3 1 15,-9-1 19-15,-15 4 11 16,-12 2-11-16,-5-3-4 16,5 1-25-16,9-6-9 15,9-2-99-15</inkml:trace>
  <inkml:trace contextRef="#ctx0" brushRef="#br0" timeOffset="76383.8607">10601 12131 200 0,'-17'-16'74'0,"14"11"-40"0,0-3-20 16,-3 5 22-16,0 1 4 16,3-1 3-16,0-5-15 15,9 0-4-15,6-2-14 16,5-4-4-16,7 1-2 0,12 3-5 15,0 4 1-15,-1 6-2 16,-5 11 0-16,-9 2 2 16,-12 8 0-16,-9 6 0 15,-9 2 2-15,-6 5-1 16,0-2 2-16,3-3-2 0,6-5-1 16,9-3-2-16,12-2-1 15,9-1-1-15,9 6 3 16,0 0-2-16,-4 5-1 15,1 3 3-15,-12-1 0 16,-9 1 23-16,-15 0 10 16,-12 2-5-16,-6-5-1 15,-3-2-11-15,-2-6-2 16,-1-5-14-16,3-8-6 16,6-6-28-16,6-4-10 15,6-6-37-15,15-5-12 0,15-9-33 16</inkml:trace>
  <inkml:trace contextRef="#ctx0" brushRef="#br0" timeOffset="76745.2237">11027 12269 336 0,'-33'-21'126'0,"21"13"-68"0,3-3-57 16,9 3 27-16,9-2-15 16,9-4-2-16,9-2 0 15,12 1 3-15,5 1-8 0,7 4-5 0,3 4-2 16,-7 12-1-16,-8 10 0 16,-15 13 2-16,-15 8 0 15,-15 5 2-15,-12 8 1 16,-12-5-1-16,-6-5 1 15,4-6-2-15,2-4 2 16,9-7 9-16,6-4 4 16,12-3 1-16,15-8 0 15,18-6-1-15,20-2 3 16,19-2-13-16,2-1-4 16,4-5-14-16,5 0-8 15,12-5-143-15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1T02:52:07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12816 12626 116 0,'-3'-5'46'0,"3"5"-24"0,0-3-13 0,0 3 16 0,0 0-3 16,0 0-1-16,0 0-3 15,0 0 1-15,0 0-10 16,0 0 8-16,3 0 3 0,0 0-4 16,3 0-1-16,3 3-5 15,-3 2 1-15,0 0-2 16,3 6 0-16,-3-3-1 15,3 5 0-15,-1-2-2 16,4 4 1-16,-3-1-2 16,3 2 2-16,-3-3 0 15,0 3 1-15,0-3-4 16,-3 3-1-16,0-6 1 16,0 1 2-16,0-3-3 0,-3 0-2 15,0 0 0-15,0 0 1 16,0-3-1-16,0 0-1 15,0 1 1-15,-3-4-1 16,0 1 2-16,3-1 3 16,-3 1 0-16,3-3 0 15,-3 0-3-15,3-3 1 16,-3 1-2-16,6-1 2 16,-3 1-2-16,2-4-1 15,-2 4 1-15,0-6-1 16,0 2 0-16,6-4 2 15,-3 2-1-15,3-3-1 16,-3 1-2-16,3-1 1 0,-3-2-1 16,3 2 0-1,0 1 4-15,0-1 1 0,-3 3-1 16,0 0 1-16,0 3-7 16,0 0 1-16,-3-1 3 15,0 4 4-15,0-1-3 16,0 0-3-16,0 1 1 0,2-1 2 15,-2 0 0 1,3 1-1-16,0-1-2 16,0 1 1-16,-3-1 1 15,3 0 2-15,-3 1 1 16,0-1 1-16,0 3-2 16,0-3-2-16,0 3-4 15,0 0 0-15,0 0 0 0,-3-2-1 16,0 2-25-16,0-3-10 15,0 0-40-15,0-2-16 16,0 0-4 0</inkml:trace>
  <inkml:trace contextRef="#ctx0" brushRef="#br0" timeOffset="926.1462">12956 12719 172 0,'-3'0'66'0,"3"0"-36"0,0 2-18 16,0-2 19-16,0 0-10 0,0 0-1 15,0 0-10-15,0 0-2 16,3 0-4-16,0 0-1 0,-3-2 3 16,0-1-1-16,3-2 2 15,0-1-2-15,-3-2 0 16,0 0 1-16,3-2 3 15,0-1-2-15,0-2-2 16,-3 2 4-16,0-4 2 16,0 1-4-16,3-2 1 15,0 1-1-15,0-4 1 16,0 3 0-16,0-2 0 16,-3 2 0-16,6-3 0 15,0-7-2-15,-1 2 1 16,4 3-2-16,-3-3 0 0,0-2-1 15,0 4 0 1,0 1-2-16,0 3 1 0,0-1-2 16,0 3 2-16,0 0 0 15,0-2 3-15,0-1-5 16,3 4-1-16,0-1 2 16,0-3 3-16,3 3 0 15,0 0 0-15,-1 3-3 16,4-3-2-16,0-2 1 15,0-1-1-15,3 3 0 16,0 3 0-16,0 0 0 16,0 0 0-16,-1 2 0 0,1 1 0 15,3-1-3 1,0 3 2-16,-3 0 1 0,0 0 0 16,5 3 0-16,1 0 2 15,-3-1-1-15,0 1 2 16,-3 2-4-16,-3 1 0 31,0-4 3-31,-4 4 1 0,-2-1-1 16,0 3 1-1,-3-3-26-15,0 3-10 0,3-5-102 16,0-8-9 0</inkml:trace>
  <inkml:trace contextRef="#ctx0" brushRef="#br0" timeOffset="1423.4532">13876 11745 200 0,'0'-3'74'0,"0"3"-40"0,3 3-18 0,-3-3 24 0,0 0-12 16,3 5-4-16,0 0-5 16,0 3 0-16,-3 3-10 15,2 5 1-15,1 2 3 0,0 1-3 16,0 5 2-16,0-3-7 16,-3-3-3-16,6 1-1 15,-6-1 1-15,6-2-1 16,-6-5 2-16,0-1-2 15,3-2-1-15,0 3 1 16,0-3-1-16,0 0-16 16,-3-3-4-16,0-5-17 15,0 0-6-15,-3 0-19 16,0-5-6-16,0-3-26 16</inkml:trace>
  <inkml:trace contextRef="#ctx0" brushRef="#br0" timeOffset="2065.5481">13855 11655 140 0,'0'-8'52'0,"0"5"-28"0,-3 1-15 0,3 2 16 16,0-6 1-16,-3 4 2 16,0-4-7-16,0 4 0 15,0-1-12-15,-3 1 3 0,-3-1 4 16,0 6-4-16,0-1 1 16,-6 1-6-16,0 2 1 0,-2 3-3 15,2 0 0-15,0 3-3 16,3 4-2-16,0 4-2 15,3 2 1-15,0 3 1 16,3 10 2-16,3 3-1 16,3 3-1-16,3-6 1 15,6 3-1-15,0-2-3 16,9-6 2-16,0-3 5 16,3-2 2-16,-1-3 0 15,4-5 1-15,3-5 0 0,3-3 1 16,-3-3-2-16,-1-5 1 15,1-3 0-15,0-4 1 16,-3-7-2-16,0-2 1 16,-4-2 0-16,-2-1 1 15,-3-2 0-15,-3 0 0 16,0-8-2-16,-9 0 1 16,-3 0-4-16,-3 0-2 15,-3-3 2-15,-6 3 2 16,0 2-4-16,0 4-3 15,-3 1 3-15,3 6 3 16,-5 1-1-16,2 4 0 16,-6-2-1-16,3 5 1 0,0 3-11 15,3-1-2 1,0 4-17-16,3-1-8 0,4-2-47 16,2-6-22-16,0-2-10 15</inkml:trace>
  <inkml:trace contextRef="#ctx0" brushRef="#br0" timeOffset="3104.9114">14527 11853 212 0,'-2'-5'82'0,"-1"5"-44"0,-3-18-27 0,3 15 23 16,-3-2-9 0,-3-1 0-16,0 1-10 15,-3 2-2-15,0 1-7 16,-3 2 0-16,-3 2 1 0,-3 4-3 0,7 7-3 16,-4 8-3-16,3 0-1 15,3 0 2-15,3 3 0 16,6 0-4-16,3 2 1 15,3-2 2-15,6 0 3 16,6-3-2-16,0-5 0 16,0-5 1-16,-1-3 2 15,1-3-1-15,0-8 2 16,0-7 0-16,0-4 3 16,0-1-5-16,-3-4-1 15,0-5 0-15,-3-10 0 16,-3-1-3-16,-4 1 2 0,1-3 1 15,-3-3 0-15,0 6 0 16,-3 5 0-16,1 5 0 16,-1 0 0-16,0-2 2 15,0 5 3-15,0 5 4 16,3 3 5-16,0 2-6 16,-3 8-4-1,3 9-3-15,0-1 0 16,0 3-1-16,0 5 2 0,3 11 1 15,0 5 1-15,3 5 0 16,-1 9 0-16,4-1 2 16,0 0-5-16,0-7-1 0,0-1 2 15,0-2 1-15,0-6-1 16,3-4-2-16,-3-7-4 16,0-1-2-16,6-9-63 15,-3-8-33 1,0-10-61-1,-4-3 45-15</inkml:trace>
  <inkml:trace contextRef="#ctx0" brushRef="#br0" timeOffset="3627.6294">14754 11840 212 0,'0'0'79'0,"0"3"-42"0,3 15-28 0,3-12 19 16,0-1-8-16,0 0 1 16,-1 0-3-16,7 1-2 0,3-1-8 15,0-2-1-15,-3-3 0 16,0 0-1-16,0-3 1 0,3-5-2 15,-3 0 0-15,0-5-3 16,-3 2 1-16,-1-2 0 16,-2 3 1-16,-3-1-2 31,-3 0 1-31,-3 1-2 0,0 2-1 16,-3 0 1-16,-2 3-1 15,-4 2 2-15,-3 3 1 16,-3 3-1-16,3 2-2 15,-3 3 1-15,0 2 1 16,3 6-3-16,3 0-2 16,4 5 2-16,-1-2 0 15,3 2-2-15,3 0 2 16,6-2 1-16,3-1 0 16,3-2 0-16,5-3 0 15,4 1 0-15,3-9 0 0,0-2 0 16,3-1 2-16,-3-2-28 15,-1 0-9-15,-2-2-32 16,0-6-10-16,0-3-25 16</inkml:trace>
  <inkml:trace contextRef="#ctx0" brushRef="#br0" timeOffset="4033.9011">15045 11798 228 0,'-3'2'88'0,"3"1"-48"0,0 5-31 0,0 3 22 15,0 4-10-15,3 4-2 16,0 0-9-16,0-4-2 16,0 1-4-16,3-3-3 0,-3 1 0 15,0-4 1-15,-3 1 1 16,0-6-1-16,3 0 1 15,-3-2 0-15,0-3 1 16,0 0 13 0,0-3-9-16,0-2-4 15,3-5 0-15,0-1 1 16,0 3 2-16,6-8 3 16,0-2-1-1,3 2 2-15,0 3 0 16,0-1-8-16,0 1-1 0,0 3-2 15,2 2 0-15,-2 0 2 16,0 0 1-16,-3 2-28 16,3 1-10-16,3 0-29 15,0 2-10-15,3 1-49 16</inkml:trace>
  <inkml:trace contextRef="#ctx0" brushRef="#br0" timeOffset="4566.6112">15376 11848 200 0,'-3'3'77'0,"3"-3"-42"0,0 2-41 16,3 9 56-16,3-3-15 15,0 0-12-15,3 0-6 16,0 0-11-16,2-3-2 0,1 0 2 16,3 1-1-16,0-1 2 15,-3-5 0-15,3 0 1 16,-3-3-4-16,3-2-3 16,0 2 2-16,-3-5 2 15,-1 0-4-15,-5 0-1 16,0-2 2-16,-3-1 1 0,-6 1-1 15,-6-4-2-15,0 7 1 16,1-1-1-16,-1 2 0 16,-3 1 0-16,0 2-3 15,-3 3 2-15,0 0-1 16,-3 3-2-16,3 8 0 16,0 4 3-16,1 4-2 15,2-3 1-15,3 0 2 16,3 0 0-16,3-3-3 0,0 3 2 15,6-3 1 1,3 0 0-16,6-2 0 0,2-1 2 16,1-2-3-16,3-2 0 15,3-1-15-15,0 0-6 16,0-5-29-16,0 0-12 16,-1-5-42-1</inkml:trace>
  <inkml:trace contextRef="#ctx0" brushRef="#br0" timeOffset="4972.1794">15894 11652 240 0,'-6'-13'90'0,"3"10"-48"0,-6-12-25 16,6 12 25-16,-3-5-7 15,-3 0 0-15,0 0-16 16,0 3-6-16,0-1-8 16,0 4-4-16,-3 7 2 0,0 6-4 15,1-1 0-15,-1 4 1 16,0 4 2-16,3 6-6 0,6 2 1 15,-3 1-1 1,6 7 2-16,3 1 1 0,3-4 3 16,0 1-1-16,0-5-1 15,0-4-4-15,-3-2 0 16,0-5-20-16,0 0-9 16,0-5-14-16,-3-3-6 15,0-3-29 1,-3-5-45-16,0-5 37 15</inkml:trace>
  <inkml:trace contextRef="#ctx0" brushRef="#br0" timeOffset="5190.9982">15632 11774 236 0,'-3'0'88'0,"6"3"-48"0,3-3-27 16,0 0 24-1,9 0-6-15,-4 0-1 0,7 0-8 16,6-3-1-16,0 0-12 16,3 1-5-16,0-1-1 0,-1 0-2 15,1 1-1-15,-3-1-30 16,-3 3-15-16,-3 0-169 31,11-3 76-31</inkml:trace>
  <inkml:trace contextRef="#ctx0" brushRef="#br0" timeOffset="5706.163">15965 11798 172 0,'0'2'66'0,"15"4"-36"0,-6-1-18 0,-6-2 19 16,3 5-5-16,3-3-1 15,3 0-5-15,3 0 0 16,0 6-11-16,-1-6-1 0,1-5 2 16,0-2 0-16,0 2 2 15,-3-8-6-15,-3 2-4 16,0-1-1-16,0-1 1 15,-3 0-1-15,-3 0-1 0,0 0 3 16,-3-3 0-16,0 1-1 16,-3 2-2-16,-3 0-2 15,-3 2 1-15,-3 1-1 16,0 5 0-16,-3 3 2 16,-6 2 0-16,-3 3-3 15,4 3 2-15,2 4 3 16,0 9 3-16,3-3 2 15,6 3 1-15,3 0-4 16,3-5-1-16,9-1-1 16,9 1-2-16,0-3 1 15,3-3 1-15,0-3 1 0,2 1 1 16,1-6-18-16,0-2-5 16,3-6-26-16,-3 1-9 15,0-6-62 1</inkml:trace>
  <inkml:trace contextRef="#ctx0" brushRef="#br0" timeOffset="6100.4366">16257 11795 220 0,'0'-3'85'0,"0"6"-46"0,0 0-28 0,0-3 23 16,3 10-9-16,0 1-2 0,0 7-7 15,0 1-2-15,0 0-8 16,0-1-4-16,0-2-1 0,0-3-1 16,-3 3 2-16,0-5-1 15,0 2 2 1,0-5 0-16,0 0-1 16,0-3 1-16,0-5 2 15,0 0 2-15,0-3 1 16,0-2 0-16,0-3-4 15,3-5-3-15,0-6 2 0,3 3 0 16,0-5 1-16,2 3 0 16,1-1 0-16,3 1 2 15,0 5-1-15,0 2 2 16,0 3-11-16,0 3-2 16,3-1 3-16,0 4 1 15,3 2-25-15,2 0-11 16,-2 0-25-16,-3 0-11 15,0 0-40-15</inkml:trace>
  <inkml:trace contextRef="#ctx0" brushRef="#br0" timeOffset="6534.9702">16563 11840 208 0,'-6'8'77'0,"6"-5"-42"0,0 13-21 16,0-11 22-16,3 0-9 15,3 0-3-15,0 1-8 16,0-1-2-16,3 0-8 16,0-2 0-16,0 0 1 0,0-3 1 15,3-3 0-15,3 0-2 16,-3-5 1-16,-3-5-4 16,0 0-2-16,-3 2 0 0,0-2-1 15,-9 3-3-15,0-1 0 16,0 0 2-16,-6 3 0 15,-3 3-2-15,0 0 2 16,0 5-1-16,-3 2-2 16,0 4 3-16,0 7 2 15,0 6 2-15,1 2 1 16,2 0-2-16,3 0 1 16,3-2-2-16,6-1 2 15,3-2-4-15,3-3 0 16,6 0 1-16,-1-2 2 15,4-3-17-15,3-3-6 16,0-2-23-16,0-6-10 16,0-2-51-1,0-3-33-15,0-3 64 16</inkml:trace>
  <inkml:trace contextRef="#ctx0" brushRef="#br0" timeOffset="6959.635">16757 11800 164 0,'0'0'63'0,"0"3"-34"0,0 0-34 16,0 7 84 0,0 6-23-16,0 5-19 15,0-2-12-15,0-3-17 16,0 0-5-16,0-3 0 0,0 0 0 16,0-2 1-16,0-3-2 15,0 0 1-15,0-3-2 16,0 0-1-16,0-5 3 15,0 0 0-15,0-3 1 16,3-4 2-16,0-4-3 16,0-5-2-16,3 0-3 0,3-5-1 15,0 3-3-15,3 2 1 16,-1 0 3-16,1 5 1 16,0 3 5-16,3 3 2 15,3 5 4-15,-6 5 4 16,0 6 1-16,0 5 3 15,-3-3-6-15,0 0-2 16,-3 0-5-16,-3 3-4 16,0-3 2-16,-3 1 0 15,2-4-15-15,1-2-4 16,0 0-23-16,0-3-8 16,0 1-19-16,3-6-7 15,6-3-35-15</inkml:trace>
  <inkml:trace contextRef="#ctx0" brushRef="#br0" timeOffset="7240.926">17183 11795 172 0,'-9'-8'66'0,"6"6"-36"0,-3-4-13 15,3 6 20-15,-6 0-6 0,0 0-1 16,-3 3-12-16,0 0-6 15,-3 2-7-15,0 5 3 0,0 9 2 16,4-3 1-16,-1 8 1 16,3-3-2-16,0 0 1 15,3 0-6-15,3 0-1 16,6-2-4-16,0-1-1 16,6-2 3-16,0-3 1 15,6-2-19-15,8-11-7 16,1 0-37-16,3-5-14 15,0-3-34 1</inkml:trace>
  <inkml:trace contextRef="#ctx0" brushRef="#br0" timeOffset="7685.0668">17364 11853 192 0,'0'0'71'0,"0"0"-38"0,-12 16-12 15,18-10 22-15,-3-1-10 16,9-3-2-16,-3 4-9 16,3-1-2-16,0-2-11 15,0-1 1-15,3-2 1 0,-1 0-2 16,-2-2 0-16,3-6-5 16,-3 0-1-16,0-5 1 15,-3 2-2-15,-3-5-2 16,0 6 1-1,-6-4 1-15,-3 1-6 16,0 2 1-16,-3 1-6 0,-6 2-1 16,3 0-2-16,-15 5-2 15,-5 6 7 1,-1 2 2-16,0 6 3 16,3 13 4-16,3 0 1 15,4-1 5-15,2 1 3 16,6 0-4-16,6-3-2 0,6 0 2 31,9 3 0-31,12-3 1 0,8-2 2 0,7-3-5 16,0-8-3-16,3-3-10 15,2-8-5-15,-2-2-51 16,0-6-22-16,-7-2-38 16</inkml:trace>
  <inkml:trace contextRef="#ctx0" brushRef="#br0" timeOffset="9165.409">14120 12986 148 0,'-3'-6'57'0,"3"6"-30"0,0 0-10 16,0 0 20-16,0 0-6 15,0 0 2-15,0 0-10 16,0 0-4-16,3 3-11 16,-3 0-1-16,3 7 3 0,0-2 0 15,0 11 2-15,0 7 0 16,0-10 0-16,0 0-4 16,0 0-3-16,0-3 0 15,2 3 1-15,1-3-1 16,0 0 0-16,0-2-6 0,0-3-1 15,-3 0 3 1,0-3 3-16,0-2 1 16,6-3 2-16,-3 0-4 0,3-3-2 15,-3 3 0-15,3-2-1 16,-3-1-3-16,3-2 0 16,-3 2 2-16,3 0 0 15,0 1 1-15,0-1 0 16,-1 0-3-16,1 1 2 15,-3-1 1-15,0 0 0 16,0 1-9-16,0-1-4 0,0 1-20 16,0-4-8-16,0 4-28 15,-3-6-9-15,0 2-13 16</inkml:trace>
  <inkml:trace contextRef="#ctx0" brushRef="#br0" timeOffset="9788.912">14206 13129 168 0,'-18'2'66'0,"18"-2"-36"0,0 3-13 0,0-3 22 16,0 0-11-16,0 0-1 16,0 0-14-16,0 0-3 15,6-3-6-15,-3 1-1 0,3-4 1 16,-3 1 0-16,3-3 0 15,0 0 4-15,0-5 3 16,0 2-4 0,0-2 1-16,0 0 1 0,3-3 2 15,-3 3-1-15,3-6-1 16,-1 3 1-16,4-2 4 0,3-9-4 16,3 1 0-16,3 2-4 15,-3 3-1-15,0-5-1 16,0-4 0-16,2 4-5 15,4 2 1-15,3 0 0 16,3 3 2-16,2 3-1 16,1 2-1-16,0 3-2 15,-3 2 1-15,-3 3 3 16,-4 3 1-16,-2-1 3 16,-3 4 1-16,-3-1-3 15,0 1-3-15,-3-1 0 16,-3 0 1-16,0 1-3 15,-3 2 0-15,-6 0-17 0,2 0-5 16,1 0-22 0,0 0-9-16,-3-3-57 15,6 0-48-15</inkml:trace>
  <inkml:trace contextRef="#ctx0" brushRef="#br0" timeOffset="10509.2041">14894 12549 132 0,'0'-5'49'0,"0"2"-26"0,0 1-3 15,0 2 21-15,0 0-5 0,3-3-1 16,-3-5-6 0,3 3-4-16,0-3-13 0,2-3-1 0,4 1 2 15,3-4-1-15,0 4 1 16,3-1-3-16,0 3 1 16,-3 3-4-16,0 0-2 15,0 2-5-15,0 3-2 16,2 5 3-16,-2 6 1 15,-3 2 0-15,0 0 1 16,-3 1-2-16,-3 2-1 16,-3 2 1-16,-3 1-1 15,-3 2-3-15,0-3 2 16,-3 1 1-16,0-1 2 16,1-2-3-16,-1-3 0 0,3-2-1 15,0 0-2-15,3-4 3 16,0-1 0-16,3-1 1 15,3 6 2 1,3-3 1-16,3-8 1 16,2 0 2-16,7 0 1 15,0 0 1-15,0 5 0 16,0-5 0-16,0 0-4 16,-3 0-3-16,0 5 0 15,-4-2 1-15,-2-6-6 16,-3 6 1-16,0-1-23 15,-6-2-8-15,0 0-23 16,-3-5-9-16,3 0-46 16</inkml:trace>
  <inkml:trace contextRef="#ctx0" brushRef="#br0" timeOffset="11149.5054">15164 12351 160 0,'-5'-13'60'0,"2"10"-32"0,3-2-13 15,0 2 18-15,0-2-1 16,-3-1 3-16,0-7-4 16,-6 3-1-16,0 2-17 15,-3 0 1-15,0 0 2 0,-3 0-2 16,0 3 0-16,0-1-4 16,-3 4-1-16,1 2-8 15,-1 0 0-15,-3 8-3 16,3 7 0-16,0 1 0 0,0 5-2 15,0 3 3-15,4 0 0 16,-4 10-2-16,3 1 0 16,0 5 2-16,6-1 0 15,6 1 1-15,9 10 0 16,0-7-3-16,3-1 2 16,9-5 1-16,3-5 0 15,2-3 0-15,4-8 2 16,9-5-1-16,-3-6 2 15,2-4 0-15,1-6 1 16,-3-8 2-16,2-8 1 16,-5-8 3-16,0-5 1 15,-6-3-1 1,-6 0-1-16,-3 1-1 0,-6-4 2 0,-12-2 1 16,-3 0 3-16,-6 5-1 15,-3 1 2-15,-3 4-10 16,-3 3-6-16,-3 3-4 15,0 5-2-15,1 6-18 16,2 2-7-16,3 0-38 16,6 3-15-16</inkml:trace>
  <inkml:trace contextRef="#ctx0" brushRef="#br0" timeOffset="12321.1626">15703 12541 144 0,'0'0'55'0,"0"0"-30"0,0 0-14 16,0 0 18-16,0 0-2 16,0-2 2-16,0-1-5 15,-3 3-3 1,-3-3-7-16,-3 1-1 0,-3 2-4 16,-2 0 0-16,-7 0-1 15,-3 5 0-15,3 3-4 16,0 2-3-16,3 6-5 15,4 3 0-15,2-1 0 0,6 1 2 16,3-1-1-16,3 4 1 16,12-7 2-16,2-1 0 31,1-1 0-31,3-5 0 16,0-3-3-16,-3-7 0 0,3-4-3 0,-3-2 1 15,0-2 1-15,-4-4-1 16,-2-1 4-16,0-1 2 15,-3-3-2-15,-3 3 0 16,0 0 3-16,0 3 3 16,-3 0 2-16,0 2 3 15,0 3 1-15,0 1 1 16,0 1-9-16,0 4-1 16,0-1-4-16,0 3 0 15,0 5 2-15,3 1 2 16,0 4-1-16,3 3-1 15,0 1 1-15,0 1 1 0,3-1-3 16,0-1 0-16,0 0 1 16,0-2 2-16,0-1-1 15,0-2-1-15,0-2-26 16,-1-1-10-16,-2-5-55 16,3-3-45-1,0-2 49-15</inkml:trace>
  <inkml:trace contextRef="#ctx0" brushRef="#br0" timeOffset="12746.1723">16063 12496 168 0,'-6'-2'63'0,"3"2"-34"0,-5-3-16 0,5-2 19 16,-12 5-7-16,0 2-2 0,0 4-7 15,0 2-2-15,-3 0-8 16,0-1-2-16,0 1 0 0,4 3-2 16,2 2-2-16,3 0-2 15,3 3 1-15,6 0 1 16,6 0 2-16,3-3-1 16,3 1-1-16,5-1 1 15,7-3-1-15,0-2-9 0,-3 0-4 16,0-3-33-16,-3-5-13 15,5-2-31 1</inkml:trace>
  <inkml:trace contextRef="#ctx0" brushRef="#br0" timeOffset="13102.8105">16310 12510 160 0,'-6'-14'60'0,"4"14"-32"0,-4-2-15 15,3 2 17-15,0 0-2 16,-3 0 1-16,0 0-8 16,-3 2-2-16,-3 1-11 15,-3 2-3-15,0 3 1 0,0 0-1 16,0 3 2-16,0-1-4 15,4 3 0-15,2 3-3 16,3 0-1-16,6 3-1 16,3-1-2-16,3-2 3 15,5 0 2-15,4 0 0 16,0 0-1 0,0 2 1-16,0-10 1 15,0 0-12-15,3-3-3 0,0-7-38 16,-3-3-14-16,2-6-31 15</inkml:trace>
  <inkml:trace contextRef="#ctx0" brushRef="#br0" timeOffset="13638.4929">16415 12547 192 0,'0'0'71'0,"15"0"-38"0,-18 2-21 0,3-2 28 15,8 3-13 1,7-1-4-16,-3 1-5 16,0 0-10-16,0-3 1 0,0 0 4 15,3 0-5-15,-3 0-2 16,3-3 1-16,-3 0 0 0,-4 1-3 15,1-1-1-15,-3-2-1 16,0 0 1-16,-3-3 0 16,0 0 1-16,-6-5 0 15,0 2-2 1,-3 3-2-16,0-3 1 16,-3 3-1-16,-2 3-3 15,-1 3 2-15,-3-1-1 16,-3 3-2-16,0 5 0 15,0 6 0-15,3-1 0 16,-3 1 3-16,4 2-2 16,-1 3 1-1,3 3 0-15,3-1 0 16,3 1 0-16,3 2 0 0,6-3 2 16,3-2 0-16,9 0 0 15,3 3 0-15,-1-6 0 16,4-3 0-16,0-2-3 0,-3 0 2 15,0-2-32-15,0-4-13 0,-3-2-61 32,2-10-35-32,-2-1 64 0</inkml:trace>
  <inkml:trace contextRef="#ctx0" brushRef="#br0" timeOffset="14137.7389">16816 12488 160 0,'3'-5'63'0,"-3"5"-34"0,0-16-5 0,0 14 22 16,0-1-3-1,-3 0-1-15,0 1-10 0,-2-1-3 16,-4 0-16-16,0 1-3 0,-3 2-3 16,0 0 1-16,0 2 0 15,0-2-7-15,3 8 0 16,0 0-3-16,3 5-2 16,3-2 0-16,0 0 0 15,6-1 3-15,3 1 2 16,3 2-5-16,3 0 1 15,3 0 1-15,0 3 3 16,-3 0 0-16,-3 0 2 16,-3 0 2-16,-3-3 4 0,-6 0 5 15,-3-2 3-15,-3-3-9 16,0 0-2-16,0-3-4 31,0 0-2-31,0-2-4 16,0-3 0-16,0 0-16 0,3 0-4 0,0 0-19 15,3-3-5-15,3 1-21 16,0-1-9-16,6-2-16 16</inkml:trace>
  <inkml:trace contextRef="#ctx0" brushRef="#br0" timeOffset="14576.724">17028 12462 200 0,'3'-3'77'0,"-6"6"-42"0,0-6-15 0,3 3 24 15,0 0-9-15,-3 0-1 16,-3 0-10-16,0 0-3 15,-3 0-12-15,-3 3-5 0,3 2-1 16,-3 0-2-16,0 1 2 16,3 2-7-16,3 0 1 15,1 0-1-15,7 0 2 0,7 2-1 16,0 3 1-16,3 1 0 16,0 1 0-16,-3 1 2 15,0 0 2-15,-3 0-1 16,-3 0 2-16,0 0 4 15,-6-3 6-15,-3 3-5 16,0-6 0-16,0-2-4 16,-9-5-12-1,3 0-4-15,0-3-30 16,3-3-12-16,1 0-45 16,2-2-50-1,9 0 50 1</inkml:trace>
  <inkml:trace contextRef="#ctx0" brushRef="#br0" timeOffset="15339.894">17540 12332 124 0,'6'-2'46'0,"9"-1"-24"0,-18-2-10 0,9-1 16 15,0-7 8 1,2 3 5-16,-5 2-6 15,-3 0-4-15,0 0-17 0,0 0 7 0,-8 0 13 16,-4 3-6 0,0-1-13-16,0 4-4 15,0-1-7-15,-3 3-1 16,0 5-1-16,0 1-2 16,0 4-2-16,3 6 1 15,-2 5-1-15,2 6-2 0,3 2 0 16,0 8 0-16,3 0 3 15,9 0 2-15,-3 3 0 16,-3-3-1-16,3 0 1 16,0-3-1-16,-6-5-3 15,9 0 2-15,0-5-8 16,-9-5-2-16,9-6-18 16,-9-3-9-16,3-2-22 15,-3-18-69 1</inkml:trace>
  <inkml:trace contextRef="#ctx0" brushRef="#br0" timeOffset="15542.9374">17272 12525 220 0,'-3'-2'82'0,"3"2"-44"0,0 0-25 0,0 0 24 15,6 0-10-15,0 0-3 16,6 0-10-16,6-6-4 15,5 4-5-15,4-1-4 0,0 1 2 16,0-1-4-16,0 3-2 16,2-3-36-16,-5 3-14 15,3-2-66 1</inkml:trace>
  <inkml:trace contextRef="#ctx0" brushRef="#br0" timeOffset="15747.7301">17650 12525 216 0,'-9'3'82'0,"9"0"-44"0,-3 5-33 15,3 0 19-15,0 2-6 16,0 3 1-16,0 3-10 16,0 0-3-16,0 0-4 15,3 0-2-15,0-3 1 0,0-2-4 16,0-1 0-16,0-4-67 15,-3-6-41 1</inkml:trace>
  <inkml:trace contextRef="#ctx0" brushRef="#br0" timeOffset="15935.1575">17617 12409 244 0,'-6'-3'90'0,"6"1"-48"0,0 2-36 0,0 0 22 16,0 0-17-16,3 0-6 15,3 0-10-15,3 0-2 0,3 0 3 16,3 0-49-16,0 0-18 0,3 2-27 16</inkml:trace>
  <inkml:trace contextRef="#ctx0" brushRef="#br0" timeOffset="16419.9714">17799 12528 208 0,'-15'3'77'0,"27"-3"-42"0,-6 2-28 16,-6 1 20-16,3 0-1 16,3-1 4-16,3 1-5 15,-1 0-1-15,4-1-13 16,0 1-2-16,0-1 1 15,0 1-2-15,0-3 3 16,0 0-4-16,0 0-2 0,0-3 0 0,0 1-1 16,-3-3-5-16,-3-1 1 15,-1 4 2-15,-2-4 1 16,-3-2-1-16,0 3 1 16,-5-5 2-1,-4 2-7-15,0 5 0 16,-3 3-5-16,0 0 2 15,-6 0 1-15,3 5 2 16,-6 3-1-16,3 0 1 16,4 3 2-16,2 2 0 15,3 0-5-15,0 3 1 16,6 0 2-16,0 0 1 0,3 0 1 16,9-3 0-16,6 0 0 15,-1-2 0-15,1-1 0 16,3-2 0-16,0-3 2 15,0-2 3-15,0-3-22 16,6-3-10-16,-1-2-16 16,1-3-4-16,-6 0-38 15,3-2-46 1,-3-3 38-16</inkml:trace>
  <inkml:trace contextRef="#ctx0" brushRef="#br0" timeOffset="16703.2104">18090 12285 212 0,'-6'-3'79'0,"9"3"-42"0,-3 0-28 0,0 0 24 16,3 11-18-1,0 4 6-15,0 1 3 16,0 5-13-1,0 3-4-15,-3 8 0 16,0 0 0-16,0 0 1 16,0-3-2-16,0 0 1 0,3-3-4 15,-3-2 0-15,3-3-6 16,0-2 0-16,0-3-19 16,0-3-6-16,0-3-29 15,0-2-12-15,3-5-34 16</inkml:trace>
  <inkml:trace contextRef="#ctx0" brushRef="#br0" timeOffset="17270.9666">18376 12541 216 0,'-6'-8'82'0,"9"6"-44"0,-6-4-22 0,3 1 24 16,-3 0 1-16,-3 2 3 15,0-2-22-15,0 2-10 16,-3 1-8-16,-5-1-6 0,-1 3 1 16,0 5-4-16,0 3 1 15,0 3 0-15,3 2-1 16,3 3 4-16,3 2 0 16,3 1 1-16,3-1 0 15,0 1-5-15,9-3 1 16,6-3 4-16,-3 3 2 15,3-11 0-15,0-2-2 16,-3-6 1-16,3-2 1 0,-1-6-1 16,-2-2-1-1,-3-5 1-15,0-1 1 0,0-10-3 16,-3 0 0-16,-3-3 1 16,0-2 0-16,-3-1 0 15,-3 1 0-15,0 0 0 16,0 2 0-16,0 3 0 15,0 2 0-15,0 9 2 16,0 4 1-16,3 4-1 16,0 2 1-16,0 3-4 15,-3 2 0-15,0 6-1 0,3 7 0 16,0 9 2-16,0 7 2 16,0 9-1-16,3 7-1 15,3 0 1-15,3 3 1 16,0 0-1-16,0 3 2 15,0-3 0-15,6-3 1 16,-3-7-5-16,3-6-1 16,-1-8-46-16,1-5-17 15,3-8-63-15</inkml:trace>
  <inkml:trace contextRef="#ctx0" brushRef="#br0" timeOffset="24394.6164">18093 13094 216 0,'0'0'82'16,"0"3"-44"-16,-3 0-25 0,3-3 22 0,-3 2-14 16,0 1-2-16,-2-1-7 15,-4 4-2 1,-6-1-6-16,-3 3-1 0,0 3 3 15,-6 2-1-15,3 0 0 0,3 0-3 16,1 0-2-16,5-2 1 16,0-3-1-16,3 3-3 15,0 2 2-15,6-3-1 16,3 4-2-16,6 2 0 16,0-1 3-16,3 1-2 15,0 3 1-15,3-1 2 16,0-2 2-16,-4 0-3 15,1-3-2-15,-3 1-12 16,3-1-2-16,0-3-27 16,0-2-10-16,0-5-48 15</inkml:trace>
  <inkml:trace contextRef="#ctx0" brushRef="#br0" timeOffset="24911.7193">17933 13269 192 0,'-6'-3'74'0,"6"1"-40"0,-3 2-20 15,3 0 20-15,0 0-13 16,0 0-2-16,6 0-7 16,3 0-2-16,3 0-6 15,5 0 2-15,4 0 0 0,6 2-5 16,0 1 0-16,3 2-1 15,2 3 2-15,4 3-1 16,3 5 2-16,-1 2-4 16,-2 1-2-16,0-1 2 15,-3 3 2-15,-1 3 0 0,1 3 2 16,-6 2 0-16,-3-3 1 16,-1 6 0-16,-2 5 0 15,3-3 2-15,0-2 1 16,0-3-3-16,3 0-1 15,2-5-1-15,-5-5 1 16,-3-4 0-16,6 1 1 16,8 3-5-16,-2-3-1 15,-6 0-32-15,-6-6-13 16,-6-2-75-16</inkml:trace>
  <inkml:trace contextRef="#ctx0" brushRef="#br0" timeOffset="25818.4151">17971 14026 176 0,'0'-3'66'0,"0"6"-36"0,0 2-13 0,0 0 20 0,0 3-10 16,-3 5-1-1,-3 6-11-15,-5 2-4 0,-4 0-6 16,3 3 1-16,-3 0 3 16,-3-6-5-16,3 1-2 0,-3 2-4 15,9-5 1-15,3 0 3 16,0-3 1-1,3 0-1-15,9 0-2 16,3 1-2-16,6-1 1 0,0 0 1 16,3 0 0-16,0 1 0 15,-3-4 0-15,3 1-9 16,-1-3-2-16,-2 0-23 16,-3-3-8-16</inkml:trace>
  <inkml:trace contextRef="#ctx0" brushRef="#br0" timeOffset="26382.47">17918 14288 184 0,'-3'-3'68'0,"0"3"-36"0,3 3-22 0,0-3 17 16,3 2-7-16,3 1-1 0,3-1-7 15,3 1-2-15,5-6-6 16,7 1 2-16,-3-1 0 0,6 1-2 15,-3-6-1-15,2 0 3 16,1 0 1-16,-3-3-1 16,0 1-1-16,3-1-6 15,-1-2 1-15,-2-1 2 16,0-1 3-16,0-4-2 16,-3-2-2-16,-3-3 0 15,-3 3-1-15,-1 0 2 16,-2 0 1-16,0-1-1 15,0 1-2-15,0 3 5 16,3-1 4-16,0 1-1 16,6 2 1-16,-1 0-1 0,1 0 2 15,6-2-5-15,3-4-1 16,9 7-4-16,2 4-1 16,-5 0 1-16,0 3 0 15,-4 8 0-15,-5 0 2 16,-3 0-1-16,0 0-1 15,-3 0-13-15,-6-5-6 16,-1 2-54-16,7-7-25 16,-3-3-11-16</inkml:trace>
  <inkml:trace contextRef="#ctx0" brushRef="#br0" timeOffset="27741.989">19082 13787 140 0,'-3'0'52'0,"3"0"-28"0,0 3-19 16,0-3 11-16,3 0 8 15,-3 0 5-15,3 5-7 16,0 1-2-16,3-1-12 15,-1 0 6-15,4-2 5 0,-3 0-1 16,9-1 1-16,-3 1-4 16,3-3-1-16,0 0-4 15,0-3-1-15,0 1-3 16,0-1 1-16,-4 0-2 0,1-2 0 16,3-3-1-1,-3 0 0-15,0 0-2 0,-3-2 1 16,-3-1 0-16,-3 0 1 15,-3 1-2-15,0-1-2 16,-3 1 1-16,-3 2-1 16,0 0 0-16,-3 2 0 15,0 4 2-15,-6 2 1 16,-3 2-1-16,1 1 1 16,-1 5-4-16,0 0 0 15,0 3 3-15,6-3 3 0,3-1-2 16,-3 7-2-16,3-1 0 15,0 3 1-15,3-3-1 16,3 3-1-16,1 0-2 16,4 2 1-16,1-2 3 15,6 0 1-15,0-3-1 16,12 1 1-16,-3-4-4 16,3 1 0-16,-3-3 1 15,3 0 2-15,-4-3-14 16,1-3-5-16,-3 1-35 15,3-6-16-15,-3 1-56 16</inkml:trace>
  <inkml:trace contextRef="#ctx0" brushRef="#br0" timeOffset="28334.1037">19567 13745 192 0,'-3'-8'71'0,"0"3"-38"0,0 2-23 0,3 1 20 0,-3-1-7 16,-3 0 1 0,0 1-2-16,-3-1 1 15,-3 3-13-15,0 3-3 0,-3 2-3 0,3 3 0 16,4 0 0-16,-1-3 2 15,-6 11 3-15,0-3-4 16,3 6-1-16,0-3-2 16,9-1 1-16,0 1-4 15,6-2-2-15,0-4 2 16,3-2 0-16,0 0 3 16,6-5 1-16,-3-1-4 15,6-4-1-15,-3-1-2 16,2-5 3-16,-2 3 0 15,0-8 1-15,-3 2 0 0,0 0 0 16,3-2 0 0,-3 3 2-16,-3-1-1 0,0 6-1 15,-3-1-2-15,-3 6 1 16,0 0 1-16,-3 14 2 16,0-4 1-16,-3 9 3 15,3-3-3-15,-3 13 0 16,3-5 1-16,0 13 2 15,0-6-1-15,6 6 0 16,-3-5-3 0,6 5-2-16,0-8 1 15,3 0-1-15,0 1 0 0,6-12 2 16,3-2-14-16,-4-6-7 16,-2-2-21-16,3-8-8 15,-3 0-36 1,0-10-53-16,0 2 35 0</inkml:trace>
  <inkml:trace contextRef="#ctx0" brushRef="#br0" timeOffset="28835.6193">19704 13798 228 0,'-3'-8'85'0,"3"8"-46"0,0-3-32 16,0 3 20-16,0 0-12 16,0 0-1-16,0 6-4 15,0-4 1-15,3 12-6 16,-3-4 1-16,3 6 1 0,0 0-3 0,3 2-1 16,-3-2 1-16,3 0 0 15,0-3-2-15,-1 1-2 16,1-4 1-16,3-2 1 15,0-3 1-15,3-5 3 16,-3 0-5-16,3-5-3 16,-3 0 1-16,3-3 2 15,-3 0-2-15,0-10-2 16,0 2 4-16,-6-3 1 16,0-2 2-16,-3 5 0 15,0 3 2-15,0 2 1 16,0 1 1-16,0 10 0 15,0 0-2-15,0 0-1 16,0 0-6-16,6 13 1 0,-3-3 0 16,2 4 2-1,-2-4-1-15,3 4-1 16,-3-1-2-16,3 0 1 0,-3-2-10 16,3-1-3-16,-3 1-24 15,3-3-10-15,-3 0-37 16</inkml:trace>
  <inkml:trace contextRef="#ctx0" brushRef="#br0" timeOffset="29085.6183">19998 13753 220 0,'-3'-3'85'0,"3"3"-46"0,0 0-30 0,0 0 22 15,3 3-6-15,-3 2 0 16,3 1-7-16,0-1-3 16,0 11-9-16,0-3-4 0,0 3 1 15,-3-3 0-15,0 3 1 16,0-3-11-16,3 0-5 16,-3 3-27-16,0-5-10 15,0-3-68 1,3-3-28-16,0 0 75 0</inkml:trace>
  <inkml:trace contextRef="#ctx0" brushRef="#br0" timeOffset="29291.9852">19992 13565 256 0,'-6'-8'96'0,"9"6"-52"0,-3-1-27 16,0 3 27-16,3-3-23 15,0 3-6-15,0 0-12 16,0 0-5-16,0 0 1 16,0 3-27-16,3 2-8 0,-3 8-50 15,3 9-62 1,0-1 36-16</inkml:trace>
  <inkml:trace contextRef="#ctx0" brushRef="#br0" timeOffset="29820.2633">20144 13753 216 0,'-3'11'82'0,"9"-6"-44"0,-3 8-33 16,3-2 17-16,-3 5-3 15,3-1 1-15,0 1-5 16,0 0-1-16,0 0-8 16,0-3-2-16,0 1 0 0,0-4 0 15,0 1 2-15,-3-3-3 16,0-3-2-16,-3 0 0 16,3 1 1-16,0-1-1 15,0 0 2-15,-3-5-2 16,3 3-1-16,-3-3 3 15,0 0 0-15,0 0 5 0,3 0 5 16,0-3-3-16,0-2 2 16,0-3-5-16,2 0-2 15,-2-3-2-15,3 1 0 16,0-6 0-16,3-5 3 16,0 0-3-16,0-1 0 15,3 4 1-15,-3-1 2 16,0 4 1-16,-3 1 1 15,0 4-4-15,-3 2-3 16,0 0 0-16,-3 3-1 16,3 2-14-1,-3 0-5-15,3 3-26 16,-3 0-11-16,0 0-61 16,9 3-46-16,0 0 65 15</inkml:trace>
  <inkml:trace contextRef="#ctx0" brushRef="#br0" timeOffset="30321.7168">20501 13827 188 0,'3'-3'71'0,"-3"-12"-38"0,-3 4-17 16,3 8 24-16,-3 1-10 15,0-1 0-15,-2 0-15 16,-4 1-4-16,-3 2-7 15,-3 2-5-15,0 9-2 0,0 5-1 16,0 0 3-16,3 5-2 16,3 0 1-16,3 0 0 0,0-2 0 15,6-1 2 1,3-2 0-16,3-3 0 16,0-2 2-16,3-6-3 0,0-2 0 15,0-3 3-15,0-3 1 16,0-2-1-16,3 0 1 15,-3-3 0-15,0-3 1 16,0 1 0-16,0-1 0 16,0-5-2-16,-4 8 1 15,4-5-2-15,-3 2 2 16,-3 1 4-16,0 2 4 16,0 3-6-16,3 10 1 15,-3 3 1 1,3 0-1-16,-3 2-1 0,6 4-3 15,-3-1-2 1,3 3 1-16,-3-3 1 0,0 0-3 16,0-2-2-16,0-3-20 15,0 0-8 1,0-3-17-16,0-5-5 16,0-3-45-16,3-2-30 15,-1-3 57-15</inkml:trace>
  <inkml:trace contextRef="#ctx0" brushRef="#br0" timeOffset="30587.476">20644 13502 200 0,'-3'-11'74'0,"6"6"-40"0,-3 2-20 0,0 3 22 15,0 0-14-15,0 0-4 16,3 8 2-16,0 8 1 15,0 10-10-15,3 14 2 0,-3 5 1 16,0 3-5-16,0 2-1 16,0-5-4-16,0-3-1 15,0-2 1-15,0-6 2 16,0-4-5-16,0-7-3 16,0-4-21-16,3-3-10 15,-3-6-27-15,0-4-12 16,9-9-35-1</inkml:trace>
  <inkml:trace contextRef="#ctx0" brushRef="#br0" timeOffset="31055.3148">20850 13772 192 0,'-6'0'74'0,"6"0"-40"0,0 2-16 16,0-2 25-16,0 0-7 15,3 3 2-15,3 2-11 16,3 6-2-16,3-3-14 16,2 0-2-16,1-3-2 0,0 5 1 0,3-7 0 15,3 0 0 1,-3-3 2 0,0-3-3-16,-4-2-2 0,-2 0 0 15,0-3 1-15,-3 2-5 0,-3-2-3 16,-3-2 1-16,-3-1 2 15,-9 1-7-15,-3-1-1 16,0 6-3-16,-2-1 1 16,-4 6 3-16,-3 3 1 15,0 2 0-15,0 6 4 16,3 5-2-16,0 5-1 16,7-2 5-16,2-1 1 15,3 1 0-15,3-1-2 16,6-2 1-16,6 0 1 15,2-3-1-15,4 0 2 0,3-2 0 16,3-3 1-16,3-3-20 16,0-5-7-16,-3-3-28 15,-1-2-10-15,-2 0-41 16,0-3-37 0,0-5 56-16</inkml:trace>
  <inkml:trace contextRef="#ctx0" brushRef="#br0" timeOffset="31447.4721">21135 13774 208 0,'-6'-2'79'0,"9"7"-42"0,-3 3-23 15,3-3 22-15,-3 6 0 0,0 5 0 16,0 2-11-16,0 1-2 16,0-1-14-16,0-2-3 15,0 0-2-15,0-3-2 0,0-2 1 16,0-3-2-16,0 0 2 15,3-6-2-15,-3-2-1 16,6-2 3-16,0-6 2 16,3-3-2-16,3 0-2 15,3-12-3-15,0 1 1 16,3 4 1 0,0 2 0-16,2 5 0 15,1 4 2-15,-3 1 1 0,0 12 3 16,0 4 6-16,-3 1 2 0,0 2-3 15,-3 0 1-15,-3 3-7 16,-1-3-3-16,1 3-1 16,-3-3 1-16,0-2-14 15,6-3-33 1,-3-3-3-16,3-5-22 16,0-2-6-16,3-6-41 15</inkml:trace>
  <inkml:trace contextRef="#ctx0" brushRef="#br0" timeOffset="31712.8239">21606 13393 232 0,'0'-5'88'0,"0"5"-48"0,0 3-27 0,0 2 24 16,0 5-6-16,0 9 2 15,0 7-10-15,0 22-2 16,3 5-12-16,-3 0-5 0,3 2-3 16,0 1 1-16,0-8 1 15,0-3-1-15,-3-3 1 16,3-8-4-16,-3-5-2 16,3-5-27-16,-3-5-10 15,0-6-20-15,-3-5-5 16,3-8-47-16</inkml:trace>
  <inkml:trace contextRef="#ctx0" brushRef="#br0" timeOffset="31933.4295">21380 13697 280 0,'-3'-2'104'0,"6"2"-56"0,2 0-34 0,1 0 26 16,9 0-7-1,12-3 1-15,3 1-11 16,6-1-1-16,5 0-13 0,1-10-8 16,0 5-1-16,-1-5-5 0,-2 0-1 15,-6-1-35-15,-6 4-15 16,2-3-97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21:41:31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6598 8856 160 0,'0'2'60'0,"3"-2"-32"0,-3 3-17 0,0-3 15 16,0 0-10-16,0 0-2 16,6 3-2-16,9-3 2 15,3 0-7-15,5 0 5 0,13 0 1 16,9 2 0-16,11-2 2 16,16 0-6-16,11 0-1 0,9-2-4 15,4 2-1 1,5-3 1-16,0 0 0 0,-3 1 0 15,-2-1 0-15,-4 0-2 16,-12 1-2-16,-5-1 3 16,-10 0 0-16,-11 1-1 15,-13 2 1-15,-8 0 2 16,-9-3 4-16,-12 0 0 16,-6 1 2-16,-15-1-6 15,-9 1-1-15,-9-4-2 16,-6 6 1-16,-5-2-4 15,-10 2 0-15,-6 2-1 16,-11 1 0-16,-6 0 2 0,-7 2 0 16,-11 0 0-16,-6 6 2 15,-4-3-3-15,4 0 0 16,6-1 1-16,3 1 2 16,5-2-3-16,10 2 0 15,5 2 1-15,13-7 2 16,8 0-1-16,6 2-1 15,13 0 1-15,2-2-1 16,12-1-3-16,6-2 2 16,18-2-1-16,15-4 0 15,17 4 2-15,16-3 0 0,17-3 0 16,15 2 2-16,10 1-1 16,-1 2-1-16,0 3 1 15,-6-2-1-15,-5 2-31 16,-13 2-12-16,-9 4-84 15</inkml:trace>
  <inkml:trace contextRef="#ctx0" brushRef="#br0" timeOffset="2986.0813">11944 8602 124 0,'-3'-6'46'0,"3"6"-24"0,0 3-26 0,0 2 8 15,0 3 2-15,0 3 6 16,3 5-2-16,0 2 0 16,0 6 0-16,3 0 4 15,3-3-8-15,0 0 1 0,2-2 3 16,4-3 0-16,0-3 2 16,0-5 0-16,9 0 2 15,0-6-3-15,0-4 1 16,2-1-5-16,7-2-2 15,0-9-2-15,3 1 0 16,2-3-2-16,1 3-1 16,0 3-2-16,-4 2 1 15,4 8 1-15,0 10 0 0,-6 3-3 16,-1 1 0-16,-5 2 2 16,-3 2 2-16,-3 1 0 15,-3-4 2-15,-4-1-2 16,1 4-1-16,-3-5 3 15,-3-2 0-15,0-3 1 16,3-8 2 0,0-5-1-16,3-3-3 15,0-3-1-15,5-2 0 16,4-3-1-16,0 0 0 16,3-2 0-16,3 2-3 0,5 3 2 15,4 2 1 1,0 3 2-16,2 5-6 0,7 11 1 15,3-2 1-15,2 4 3 16,1-5-2-16,2 1 0 16,7-4 1-16,-1-4 2 15,4-9 1-15,-4-7 1 16,1-4 0-16,-10-1 0 16,-5-4-2-16,-6 3 1 15,-6 1-2-15,-7-1-1 16,-5 5-30-16,0 6-13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0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7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0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7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6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3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7215-E93D-D846-99BB-07B0C087D2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5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“.” access get translated</a:t>
            </a:r>
            <a:r>
              <a:rPr lang="en-US" baseline="0" dirty="0"/>
              <a:t> into assembly? It looks exactly like a pointer access: an offset is added to the beginning of the struct to reach the appropriate member, then the access is performed. When a “.” access is performed, no “pointer” (i.e. no address kept in some register) is needed: the </a:t>
            </a:r>
            <a:r>
              <a:rPr lang="en-US" baseline="0" dirty="0" err="1"/>
              <a:t>struct’s</a:t>
            </a:r>
            <a:r>
              <a:rPr lang="en-US" baseline="0" dirty="0"/>
              <a:t> location on the current function’s stack frame (or in the </a:t>
            </a:r>
            <a:r>
              <a:rPr lang="en-US" baseline="0" dirty="0" err="1"/>
              <a:t>args</a:t>
            </a:r>
            <a:r>
              <a:rPr lang="en-US" baseline="0" dirty="0"/>
              <a:t> section of the caller’s stack frame) is always known, so the offsets can always be calculated relative to </a:t>
            </a:r>
            <a:r>
              <a:rPr lang="en-US" baseline="0" dirty="0" smtClean="0"/>
              <a:t>%</a:t>
            </a:r>
            <a:r>
              <a:rPr lang="en-US" baseline="0" dirty="0" err="1" smtClean="0"/>
              <a:t>rsp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03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0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4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64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6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70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8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Note the order of operation: &amp; applies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to the entire expression</a:t>
            </a:r>
          </a:p>
          <a:p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Also: 2 instances of “syntactic sugar”</a:t>
            </a:r>
          </a:p>
        </p:txBody>
      </p:sp>
    </p:spTree>
    <p:extLst>
      <p:ext uri="{BB962C8B-B14F-4D97-AF65-F5344CB8AC3E}">
        <p14:creationId xmlns:p14="http://schemas.microsoft.com/office/powerpoint/2010/main" val="1322899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relate to </a:t>
            </a:r>
            <a:r>
              <a:rPr lang="en-US" dirty="0" err="1" smtClean="0"/>
              <a:t>withinBlock</a:t>
            </a:r>
            <a:r>
              <a:rPr lang="en-US" dirty="0" smtClean="0"/>
              <a:t>() function</a:t>
            </a:r>
            <a:r>
              <a:rPr lang="en-US" baseline="0" dirty="0" smtClean="0"/>
              <a:t> from Lab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4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6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 S1 { … } *p; - this defines a ne</a:t>
            </a:r>
            <a:r>
              <a:rPr lang="en-US" baseline="0" dirty="0" smtClean="0"/>
              <a:t>w type “struct S1”, and creates a variable p with type “struct S1 *”</a:t>
            </a:r>
          </a:p>
          <a:p>
            <a:r>
              <a:rPr lang="en-US" baseline="0" dirty="0" smtClean="0"/>
              <a:t>#include &lt;</a:t>
            </a:r>
            <a:r>
              <a:rPr lang="en-US" baseline="0" dirty="0" err="1" smtClean="0"/>
              <a:t>stddef.h</a:t>
            </a:r>
            <a:r>
              <a:rPr lang="en-US" baseline="0" dirty="0" smtClean="0"/>
              <a:t>&gt;// for </a:t>
            </a:r>
            <a:r>
              <a:rPr lang="en-US" baseline="0" dirty="0" err="1" smtClean="0"/>
              <a:t>offsetof</a:t>
            </a:r>
            <a:endParaRPr lang="en-US" baseline="0" dirty="0" smtClean="0"/>
          </a:p>
          <a:p>
            <a:r>
              <a:rPr lang="en-US" baseline="0" dirty="0" err="1" smtClean="0"/>
              <a:t>printf</a:t>
            </a:r>
            <a:r>
              <a:rPr lang="en-US" baseline="0" dirty="0" smtClean="0"/>
              <a:t>("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 p = %d\n", (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(p));</a:t>
            </a:r>
          </a:p>
          <a:p>
            <a:r>
              <a:rPr lang="en-US" baseline="0" dirty="0" err="1" smtClean="0"/>
              <a:t>printf</a:t>
            </a:r>
            <a:r>
              <a:rPr lang="en-US" baseline="0" dirty="0" smtClean="0"/>
              <a:t>("offset of v in p = %d\n", (int) </a:t>
            </a:r>
            <a:r>
              <a:rPr lang="en-US" baseline="0" dirty="0" err="1" smtClean="0"/>
              <a:t>offsetof</a:t>
            </a:r>
            <a:r>
              <a:rPr lang="en-US" baseline="0" dirty="0" smtClean="0"/>
              <a:t>(struct S1, v));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3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 smtClean="0"/>
              <a:t>struct S2 { … } a[10];</a:t>
            </a:r>
            <a:r>
              <a:rPr lang="en-US" baseline="0" dirty="0" smtClean="0"/>
              <a:t> - declares a new type “struct S2”, then declares an array </a:t>
            </a:r>
            <a:r>
              <a:rPr lang="en-US" i="1" baseline="0" dirty="0" smtClean="0"/>
              <a:t>a</a:t>
            </a:r>
            <a:r>
              <a:rPr lang="en-US" i="0" baseline="0" dirty="0" smtClean="0"/>
              <a:t> that contains 10 “struct S2” elements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Inspiration:</a:t>
            </a:r>
            <a:r>
              <a:rPr lang="en-US" baseline="0" dirty="0" smtClean="0"/>
              <a:t>  http://embeddedgurus.com/stack-overflow/2009/10/effective-c-tip-6-creating-a-flags-variable/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68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Inspiration:</a:t>
            </a:r>
            <a:r>
              <a:rPr lang="en-US" baseline="0" dirty="0" smtClean="0"/>
              <a:t>  http://embeddedgurus.com/stack-overflow/2009/10/effective-c-tip-6-creating-a-flags-variable/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2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8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85850" y="192088"/>
            <a:ext cx="9569450" cy="7177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6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6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6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8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0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915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150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6/21/2016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CS61C Su16 –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8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9524" y="-2231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CSE369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959" y="-2231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Intro, Combinational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Logic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5641" y="-2231"/>
            <a:ext cx="1072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Introduction</a:t>
            </a: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7936617" y="-2231"/>
            <a:ext cx="12073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CSE351, Winter 2017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822449" y="-2231"/>
            <a:ext cx="1499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L14:  </a:t>
            </a:r>
            <a:r>
              <a:rPr lang="en-US" sz="900" b="0" i="0" dirty="0" err="1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Structs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and Alignment</a:t>
            </a:r>
          </a:p>
        </p:txBody>
      </p:sp>
    </p:spTree>
    <p:extLst>
      <p:ext uri="{BB962C8B-B14F-4D97-AF65-F5344CB8AC3E}">
        <p14:creationId xmlns:p14="http://schemas.microsoft.com/office/powerpoint/2010/main" val="244511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69.xml"/><Relationship Id="rId14" Type="http://schemas.openxmlformats.org/officeDocument/2006/relationships/tags" Target="../tags/tag270.xml"/><Relationship Id="rId15" Type="http://schemas.openxmlformats.org/officeDocument/2006/relationships/tags" Target="../tags/tag271.xml"/><Relationship Id="rId16" Type="http://schemas.openxmlformats.org/officeDocument/2006/relationships/tags" Target="../tags/tag272.xml"/><Relationship Id="rId17" Type="http://schemas.openxmlformats.org/officeDocument/2006/relationships/tags" Target="../tags/tag273.xml"/><Relationship Id="rId18" Type="http://schemas.openxmlformats.org/officeDocument/2006/relationships/tags" Target="../tags/tag274.xml"/><Relationship Id="rId19" Type="http://schemas.openxmlformats.org/officeDocument/2006/relationships/tags" Target="../tags/tag275.xml"/><Relationship Id="rId63" Type="http://schemas.openxmlformats.org/officeDocument/2006/relationships/tags" Target="../tags/tag319.xml"/><Relationship Id="rId64" Type="http://schemas.openxmlformats.org/officeDocument/2006/relationships/tags" Target="../tags/tag320.xml"/><Relationship Id="rId65" Type="http://schemas.openxmlformats.org/officeDocument/2006/relationships/tags" Target="../tags/tag321.xml"/><Relationship Id="rId66" Type="http://schemas.openxmlformats.org/officeDocument/2006/relationships/tags" Target="../tags/tag322.xml"/><Relationship Id="rId67" Type="http://schemas.openxmlformats.org/officeDocument/2006/relationships/tags" Target="../tags/tag323.xml"/><Relationship Id="rId68" Type="http://schemas.openxmlformats.org/officeDocument/2006/relationships/tags" Target="../tags/tag324.xml"/><Relationship Id="rId69" Type="http://schemas.openxmlformats.org/officeDocument/2006/relationships/tags" Target="../tags/tag325.xml"/><Relationship Id="rId50" Type="http://schemas.openxmlformats.org/officeDocument/2006/relationships/tags" Target="../tags/tag306.xml"/><Relationship Id="rId51" Type="http://schemas.openxmlformats.org/officeDocument/2006/relationships/tags" Target="../tags/tag307.xml"/><Relationship Id="rId52" Type="http://schemas.openxmlformats.org/officeDocument/2006/relationships/tags" Target="../tags/tag308.xml"/><Relationship Id="rId53" Type="http://schemas.openxmlformats.org/officeDocument/2006/relationships/tags" Target="../tags/tag309.xml"/><Relationship Id="rId54" Type="http://schemas.openxmlformats.org/officeDocument/2006/relationships/tags" Target="../tags/tag310.xml"/><Relationship Id="rId55" Type="http://schemas.openxmlformats.org/officeDocument/2006/relationships/tags" Target="../tags/tag311.xml"/><Relationship Id="rId56" Type="http://schemas.openxmlformats.org/officeDocument/2006/relationships/tags" Target="../tags/tag312.xml"/><Relationship Id="rId57" Type="http://schemas.openxmlformats.org/officeDocument/2006/relationships/tags" Target="../tags/tag313.xml"/><Relationship Id="rId58" Type="http://schemas.openxmlformats.org/officeDocument/2006/relationships/tags" Target="../tags/tag314.xml"/><Relationship Id="rId59" Type="http://schemas.openxmlformats.org/officeDocument/2006/relationships/tags" Target="../tags/tag315.xml"/><Relationship Id="rId40" Type="http://schemas.openxmlformats.org/officeDocument/2006/relationships/tags" Target="../tags/tag296.xml"/><Relationship Id="rId41" Type="http://schemas.openxmlformats.org/officeDocument/2006/relationships/tags" Target="../tags/tag297.xml"/><Relationship Id="rId42" Type="http://schemas.openxmlformats.org/officeDocument/2006/relationships/tags" Target="../tags/tag298.xml"/><Relationship Id="rId43" Type="http://schemas.openxmlformats.org/officeDocument/2006/relationships/tags" Target="../tags/tag299.xml"/><Relationship Id="rId44" Type="http://schemas.openxmlformats.org/officeDocument/2006/relationships/tags" Target="../tags/tag300.xml"/><Relationship Id="rId45" Type="http://schemas.openxmlformats.org/officeDocument/2006/relationships/tags" Target="../tags/tag301.xml"/><Relationship Id="rId46" Type="http://schemas.openxmlformats.org/officeDocument/2006/relationships/tags" Target="../tags/tag302.xml"/><Relationship Id="rId47" Type="http://schemas.openxmlformats.org/officeDocument/2006/relationships/tags" Target="../tags/tag303.xml"/><Relationship Id="rId48" Type="http://schemas.openxmlformats.org/officeDocument/2006/relationships/tags" Target="../tags/tag304.xml"/><Relationship Id="rId49" Type="http://schemas.openxmlformats.org/officeDocument/2006/relationships/tags" Target="../tags/tag305.xml"/><Relationship Id="rId1" Type="http://schemas.openxmlformats.org/officeDocument/2006/relationships/tags" Target="../tags/tag257.xml"/><Relationship Id="rId2" Type="http://schemas.openxmlformats.org/officeDocument/2006/relationships/tags" Target="../tags/tag258.xml"/><Relationship Id="rId3" Type="http://schemas.openxmlformats.org/officeDocument/2006/relationships/tags" Target="../tags/tag259.xml"/><Relationship Id="rId4" Type="http://schemas.openxmlformats.org/officeDocument/2006/relationships/tags" Target="../tags/tag260.xml"/><Relationship Id="rId5" Type="http://schemas.openxmlformats.org/officeDocument/2006/relationships/tags" Target="../tags/tag261.xml"/><Relationship Id="rId6" Type="http://schemas.openxmlformats.org/officeDocument/2006/relationships/tags" Target="../tags/tag262.xml"/><Relationship Id="rId7" Type="http://schemas.openxmlformats.org/officeDocument/2006/relationships/tags" Target="../tags/tag263.xml"/><Relationship Id="rId8" Type="http://schemas.openxmlformats.org/officeDocument/2006/relationships/tags" Target="../tags/tag264.xml"/><Relationship Id="rId9" Type="http://schemas.openxmlformats.org/officeDocument/2006/relationships/tags" Target="../tags/tag265.xml"/><Relationship Id="rId30" Type="http://schemas.openxmlformats.org/officeDocument/2006/relationships/tags" Target="../tags/tag286.xml"/><Relationship Id="rId31" Type="http://schemas.openxmlformats.org/officeDocument/2006/relationships/tags" Target="../tags/tag287.xml"/><Relationship Id="rId32" Type="http://schemas.openxmlformats.org/officeDocument/2006/relationships/tags" Target="../tags/tag288.xml"/><Relationship Id="rId33" Type="http://schemas.openxmlformats.org/officeDocument/2006/relationships/tags" Target="../tags/tag289.xml"/><Relationship Id="rId34" Type="http://schemas.openxmlformats.org/officeDocument/2006/relationships/tags" Target="../tags/tag290.xml"/><Relationship Id="rId35" Type="http://schemas.openxmlformats.org/officeDocument/2006/relationships/tags" Target="../tags/tag291.xml"/><Relationship Id="rId36" Type="http://schemas.openxmlformats.org/officeDocument/2006/relationships/tags" Target="../tags/tag292.xml"/><Relationship Id="rId37" Type="http://schemas.openxmlformats.org/officeDocument/2006/relationships/tags" Target="../tags/tag293.xml"/><Relationship Id="rId38" Type="http://schemas.openxmlformats.org/officeDocument/2006/relationships/tags" Target="../tags/tag294.xml"/><Relationship Id="rId39" Type="http://schemas.openxmlformats.org/officeDocument/2006/relationships/tags" Target="../tags/tag295.xml"/><Relationship Id="rId80" Type="http://schemas.openxmlformats.org/officeDocument/2006/relationships/image" Target="../media/image29.emf"/><Relationship Id="rId70" Type="http://schemas.openxmlformats.org/officeDocument/2006/relationships/tags" Target="../tags/tag326.xml"/><Relationship Id="rId71" Type="http://schemas.openxmlformats.org/officeDocument/2006/relationships/tags" Target="../tags/tag327.xml"/><Relationship Id="rId72" Type="http://schemas.openxmlformats.org/officeDocument/2006/relationships/tags" Target="../tags/tag328.xml"/><Relationship Id="rId20" Type="http://schemas.openxmlformats.org/officeDocument/2006/relationships/tags" Target="../tags/tag276.xml"/><Relationship Id="rId21" Type="http://schemas.openxmlformats.org/officeDocument/2006/relationships/tags" Target="../tags/tag277.xml"/><Relationship Id="rId22" Type="http://schemas.openxmlformats.org/officeDocument/2006/relationships/tags" Target="../tags/tag278.xml"/><Relationship Id="rId23" Type="http://schemas.openxmlformats.org/officeDocument/2006/relationships/tags" Target="../tags/tag279.xml"/><Relationship Id="rId24" Type="http://schemas.openxmlformats.org/officeDocument/2006/relationships/tags" Target="../tags/tag280.xml"/><Relationship Id="rId25" Type="http://schemas.openxmlformats.org/officeDocument/2006/relationships/tags" Target="../tags/tag281.xml"/><Relationship Id="rId26" Type="http://schemas.openxmlformats.org/officeDocument/2006/relationships/tags" Target="../tags/tag282.xml"/><Relationship Id="rId27" Type="http://schemas.openxmlformats.org/officeDocument/2006/relationships/tags" Target="../tags/tag283.xml"/><Relationship Id="rId28" Type="http://schemas.openxmlformats.org/officeDocument/2006/relationships/tags" Target="../tags/tag284.xml"/><Relationship Id="rId29" Type="http://schemas.openxmlformats.org/officeDocument/2006/relationships/tags" Target="../tags/tag285.xml"/><Relationship Id="rId73" Type="http://schemas.openxmlformats.org/officeDocument/2006/relationships/tags" Target="../tags/tag329.xml"/><Relationship Id="rId74" Type="http://schemas.openxmlformats.org/officeDocument/2006/relationships/tags" Target="../tags/tag330.xml"/><Relationship Id="rId75" Type="http://schemas.openxmlformats.org/officeDocument/2006/relationships/tags" Target="../tags/tag331.xml"/><Relationship Id="rId76" Type="http://schemas.openxmlformats.org/officeDocument/2006/relationships/tags" Target="../tags/tag332.xml"/><Relationship Id="rId77" Type="http://schemas.openxmlformats.org/officeDocument/2006/relationships/slideLayout" Target="../slideLayouts/slideLayout4.xml"/><Relationship Id="rId78" Type="http://schemas.openxmlformats.org/officeDocument/2006/relationships/notesSlide" Target="../notesSlides/notesSlide8.xml"/><Relationship Id="rId79" Type="http://schemas.openxmlformats.org/officeDocument/2006/relationships/customXml" Target="../ink/ink4.xml"/><Relationship Id="rId60" Type="http://schemas.openxmlformats.org/officeDocument/2006/relationships/tags" Target="../tags/tag316.xml"/><Relationship Id="rId61" Type="http://schemas.openxmlformats.org/officeDocument/2006/relationships/tags" Target="../tags/tag317.xml"/><Relationship Id="rId62" Type="http://schemas.openxmlformats.org/officeDocument/2006/relationships/tags" Target="../tags/tag318.xml"/><Relationship Id="rId10" Type="http://schemas.openxmlformats.org/officeDocument/2006/relationships/tags" Target="../tags/tag266.xml"/><Relationship Id="rId11" Type="http://schemas.openxmlformats.org/officeDocument/2006/relationships/tags" Target="../tags/tag267.xml"/><Relationship Id="rId12" Type="http://schemas.openxmlformats.org/officeDocument/2006/relationships/tags" Target="../tags/tag26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45.xml"/><Relationship Id="rId14" Type="http://schemas.openxmlformats.org/officeDocument/2006/relationships/tags" Target="../tags/tag346.xml"/><Relationship Id="rId15" Type="http://schemas.openxmlformats.org/officeDocument/2006/relationships/tags" Target="../tags/tag347.xml"/><Relationship Id="rId16" Type="http://schemas.openxmlformats.org/officeDocument/2006/relationships/tags" Target="../tags/tag348.xml"/><Relationship Id="rId17" Type="http://schemas.openxmlformats.org/officeDocument/2006/relationships/tags" Target="../tags/tag349.xml"/><Relationship Id="rId18" Type="http://schemas.openxmlformats.org/officeDocument/2006/relationships/tags" Target="../tags/tag350.xml"/><Relationship Id="rId19" Type="http://schemas.openxmlformats.org/officeDocument/2006/relationships/tags" Target="../tags/tag351.xml"/><Relationship Id="rId63" Type="http://schemas.openxmlformats.org/officeDocument/2006/relationships/tags" Target="../tags/tag395.xml"/><Relationship Id="rId64" Type="http://schemas.openxmlformats.org/officeDocument/2006/relationships/tags" Target="../tags/tag396.xml"/><Relationship Id="rId65" Type="http://schemas.openxmlformats.org/officeDocument/2006/relationships/tags" Target="../tags/tag397.xml"/><Relationship Id="rId66" Type="http://schemas.openxmlformats.org/officeDocument/2006/relationships/tags" Target="../tags/tag398.xml"/><Relationship Id="rId67" Type="http://schemas.openxmlformats.org/officeDocument/2006/relationships/tags" Target="../tags/tag399.xml"/><Relationship Id="rId68" Type="http://schemas.openxmlformats.org/officeDocument/2006/relationships/tags" Target="../tags/tag400.xml"/><Relationship Id="rId69" Type="http://schemas.openxmlformats.org/officeDocument/2006/relationships/tags" Target="../tags/tag401.xml"/><Relationship Id="rId50" Type="http://schemas.openxmlformats.org/officeDocument/2006/relationships/tags" Target="../tags/tag382.xml"/><Relationship Id="rId51" Type="http://schemas.openxmlformats.org/officeDocument/2006/relationships/tags" Target="../tags/tag383.xml"/><Relationship Id="rId52" Type="http://schemas.openxmlformats.org/officeDocument/2006/relationships/tags" Target="../tags/tag384.xml"/><Relationship Id="rId53" Type="http://schemas.openxmlformats.org/officeDocument/2006/relationships/tags" Target="../tags/tag385.xml"/><Relationship Id="rId54" Type="http://schemas.openxmlformats.org/officeDocument/2006/relationships/tags" Target="../tags/tag386.xml"/><Relationship Id="rId55" Type="http://schemas.openxmlformats.org/officeDocument/2006/relationships/tags" Target="../tags/tag387.xml"/><Relationship Id="rId56" Type="http://schemas.openxmlformats.org/officeDocument/2006/relationships/tags" Target="../tags/tag388.xml"/><Relationship Id="rId57" Type="http://schemas.openxmlformats.org/officeDocument/2006/relationships/tags" Target="../tags/tag389.xml"/><Relationship Id="rId58" Type="http://schemas.openxmlformats.org/officeDocument/2006/relationships/tags" Target="../tags/tag390.xml"/><Relationship Id="rId59" Type="http://schemas.openxmlformats.org/officeDocument/2006/relationships/tags" Target="../tags/tag391.xml"/><Relationship Id="rId40" Type="http://schemas.openxmlformats.org/officeDocument/2006/relationships/tags" Target="../tags/tag372.xml"/><Relationship Id="rId41" Type="http://schemas.openxmlformats.org/officeDocument/2006/relationships/tags" Target="../tags/tag373.xml"/><Relationship Id="rId42" Type="http://schemas.openxmlformats.org/officeDocument/2006/relationships/tags" Target="../tags/tag374.xml"/><Relationship Id="rId43" Type="http://schemas.openxmlformats.org/officeDocument/2006/relationships/tags" Target="../tags/tag375.xml"/><Relationship Id="rId44" Type="http://schemas.openxmlformats.org/officeDocument/2006/relationships/tags" Target="../tags/tag376.xml"/><Relationship Id="rId45" Type="http://schemas.openxmlformats.org/officeDocument/2006/relationships/tags" Target="../tags/tag377.xml"/><Relationship Id="rId46" Type="http://schemas.openxmlformats.org/officeDocument/2006/relationships/tags" Target="../tags/tag378.xml"/><Relationship Id="rId47" Type="http://schemas.openxmlformats.org/officeDocument/2006/relationships/tags" Target="../tags/tag379.xml"/><Relationship Id="rId48" Type="http://schemas.openxmlformats.org/officeDocument/2006/relationships/tags" Target="../tags/tag380.xml"/><Relationship Id="rId49" Type="http://schemas.openxmlformats.org/officeDocument/2006/relationships/tags" Target="../tags/tag381.xml"/><Relationship Id="rId1" Type="http://schemas.openxmlformats.org/officeDocument/2006/relationships/tags" Target="../tags/tag333.xml"/><Relationship Id="rId2" Type="http://schemas.openxmlformats.org/officeDocument/2006/relationships/tags" Target="../tags/tag334.xml"/><Relationship Id="rId3" Type="http://schemas.openxmlformats.org/officeDocument/2006/relationships/tags" Target="../tags/tag335.xml"/><Relationship Id="rId4" Type="http://schemas.openxmlformats.org/officeDocument/2006/relationships/tags" Target="../tags/tag336.xml"/><Relationship Id="rId5" Type="http://schemas.openxmlformats.org/officeDocument/2006/relationships/tags" Target="../tags/tag337.xml"/><Relationship Id="rId6" Type="http://schemas.openxmlformats.org/officeDocument/2006/relationships/tags" Target="../tags/tag338.xml"/><Relationship Id="rId7" Type="http://schemas.openxmlformats.org/officeDocument/2006/relationships/tags" Target="../tags/tag339.xml"/><Relationship Id="rId8" Type="http://schemas.openxmlformats.org/officeDocument/2006/relationships/tags" Target="../tags/tag340.xml"/><Relationship Id="rId9" Type="http://schemas.openxmlformats.org/officeDocument/2006/relationships/tags" Target="../tags/tag341.xml"/><Relationship Id="rId30" Type="http://schemas.openxmlformats.org/officeDocument/2006/relationships/tags" Target="../tags/tag362.xml"/><Relationship Id="rId31" Type="http://schemas.openxmlformats.org/officeDocument/2006/relationships/tags" Target="../tags/tag363.xml"/><Relationship Id="rId32" Type="http://schemas.openxmlformats.org/officeDocument/2006/relationships/tags" Target="../tags/tag364.xml"/><Relationship Id="rId33" Type="http://schemas.openxmlformats.org/officeDocument/2006/relationships/tags" Target="../tags/tag365.xml"/><Relationship Id="rId34" Type="http://schemas.openxmlformats.org/officeDocument/2006/relationships/tags" Target="../tags/tag366.xml"/><Relationship Id="rId35" Type="http://schemas.openxmlformats.org/officeDocument/2006/relationships/tags" Target="../tags/tag367.xml"/><Relationship Id="rId36" Type="http://schemas.openxmlformats.org/officeDocument/2006/relationships/tags" Target="../tags/tag368.xml"/><Relationship Id="rId37" Type="http://schemas.openxmlformats.org/officeDocument/2006/relationships/tags" Target="../tags/tag369.xml"/><Relationship Id="rId38" Type="http://schemas.openxmlformats.org/officeDocument/2006/relationships/tags" Target="../tags/tag370.xml"/><Relationship Id="rId39" Type="http://schemas.openxmlformats.org/officeDocument/2006/relationships/tags" Target="../tags/tag371.xml"/><Relationship Id="rId80" Type="http://schemas.openxmlformats.org/officeDocument/2006/relationships/tags" Target="../tags/tag412.xml"/><Relationship Id="rId81" Type="http://schemas.openxmlformats.org/officeDocument/2006/relationships/tags" Target="../tags/tag413.xml"/><Relationship Id="rId82" Type="http://schemas.openxmlformats.org/officeDocument/2006/relationships/slideLayout" Target="../slideLayouts/slideLayout4.xml"/><Relationship Id="rId83" Type="http://schemas.openxmlformats.org/officeDocument/2006/relationships/notesSlide" Target="../notesSlides/notesSlide9.xml"/><Relationship Id="rId84" Type="http://schemas.openxmlformats.org/officeDocument/2006/relationships/image" Target="../media/image2.png"/><Relationship Id="rId70" Type="http://schemas.openxmlformats.org/officeDocument/2006/relationships/tags" Target="../tags/tag402.xml"/><Relationship Id="rId71" Type="http://schemas.openxmlformats.org/officeDocument/2006/relationships/tags" Target="../tags/tag403.xml"/><Relationship Id="rId72" Type="http://schemas.openxmlformats.org/officeDocument/2006/relationships/tags" Target="../tags/tag404.xml"/><Relationship Id="rId20" Type="http://schemas.openxmlformats.org/officeDocument/2006/relationships/tags" Target="../tags/tag352.xml"/><Relationship Id="rId21" Type="http://schemas.openxmlformats.org/officeDocument/2006/relationships/tags" Target="../tags/tag353.xml"/><Relationship Id="rId22" Type="http://schemas.openxmlformats.org/officeDocument/2006/relationships/tags" Target="../tags/tag354.xml"/><Relationship Id="rId23" Type="http://schemas.openxmlformats.org/officeDocument/2006/relationships/tags" Target="../tags/tag355.xml"/><Relationship Id="rId24" Type="http://schemas.openxmlformats.org/officeDocument/2006/relationships/tags" Target="../tags/tag356.xml"/><Relationship Id="rId25" Type="http://schemas.openxmlformats.org/officeDocument/2006/relationships/tags" Target="../tags/tag357.xml"/><Relationship Id="rId26" Type="http://schemas.openxmlformats.org/officeDocument/2006/relationships/tags" Target="../tags/tag358.xml"/><Relationship Id="rId27" Type="http://schemas.openxmlformats.org/officeDocument/2006/relationships/tags" Target="../tags/tag359.xml"/><Relationship Id="rId28" Type="http://schemas.openxmlformats.org/officeDocument/2006/relationships/tags" Target="../tags/tag360.xml"/><Relationship Id="rId29" Type="http://schemas.openxmlformats.org/officeDocument/2006/relationships/tags" Target="../tags/tag361.xml"/><Relationship Id="rId73" Type="http://schemas.openxmlformats.org/officeDocument/2006/relationships/tags" Target="../tags/tag405.xml"/><Relationship Id="rId74" Type="http://schemas.openxmlformats.org/officeDocument/2006/relationships/tags" Target="../tags/tag406.xml"/><Relationship Id="rId75" Type="http://schemas.openxmlformats.org/officeDocument/2006/relationships/tags" Target="../tags/tag407.xml"/><Relationship Id="rId76" Type="http://schemas.openxmlformats.org/officeDocument/2006/relationships/tags" Target="../tags/tag408.xml"/><Relationship Id="rId77" Type="http://schemas.openxmlformats.org/officeDocument/2006/relationships/tags" Target="../tags/tag409.xml"/><Relationship Id="rId78" Type="http://schemas.openxmlformats.org/officeDocument/2006/relationships/tags" Target="../tags/tag410.xml"/><Relationship Id="rId79" Type="http://schemas.openxmlformats.org/officeDocument/2006/relationships/tags" Target="../tags/tag411.xml"/><Relationship Id="rId60" Type="http://schemas.openxmlformats.org/officeDocument/2006/relationships/tags" Target="../tags/tag392.xml"/><Relationship Id="rId61" Type="http://schemas.openxmlformats.org/officeDocument/2006/relationships/tags" Target="../tags/tag393.xml"/><Relationship Id="rId62" Type="http://schemas.openxmlformats.org/officeDocument/2006/relationships/tags" Target="../tags/tag394.xml"/><Relationship Id="rId10" Type="http://schemas.openxmlformats.org/officeDocument/2006/relationships/tags" Target="../tags/tag342.xml"/><Relationship Id="rId11" Type="http://schemas.openxmlformats.org/officeDocument/2006/relationships/tags" Target="../tags/tag343.xml"/><Relationship Id="rId12" Type="http://schemas.openxmlformats.org/officeDocument/2006/relationships/tags" Target="../tags/tag34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26.xml"/><Relationship Id="rId14" Type="http://schemas.openxmlformats.org/officeDocument/2006/relationships/tags" Target="../tags/tag427.xml"/><Relationship Id="rId15" Type="http://schemas.openxmlformats.org/officeDocument/2006/relationships/tags" Target="../tags/tag428.xml"/><Relationship Id="rId16" Type="http://schemas.openxmlformats.org/officeDocument/2006/relationships/tags" Target="../tags/tag429.xml"/><Relationship Id="rId17" Type="http://schemas.openxmlformats.org/officeDocument/2006/relationships/tags" Target="../tags/tag430.xml"/><Relationship Id="rId18" Type="http://schemas.openxmlformats.org/officeDocument/2006/relationships/tags" Target="../tags/tag431.xml"/><Relationship Id="rId19" Type="http://schemas.openxmlformats.org/officeDocument/2006/relationships/tags" Target="../tags/tag432.xml"/><Relationship Id="rId63" Type="http://schemas.openxmlformats.org/officeDocument/2006/relationships/tags" Target="../tags/tag476.xml"/><Relationship Id="rId64" Type="http://schemas.openxmlformats.org/officeDocument/2006/relationships/tags" Target="../tags/tag477.xml"/><Relationship Id="rId65" Type="http://schemas.openxmlformats.org/officeDocument/2006/relationships/tags" Target="../tags/tag478.xml"/><Relationship Id="rId66" Type="http://schemas.openxmlformats.org/officeDocument/2006/relationships/tags" Target="../tags/tag479.xml"/><Relationship Id="rId67" Type="http://schemas.openxmlformats.org/officeDocument/2006/relationships/tags" Target="../tags/tag480.xml"/><Relationship Id="rId68" Type="http://schemas.openxmlformats.org/officeDocument/2006/relationships/tags" Target="../tags/tag481.xml"/><Relationship Id="rId69" Type="http://schemas.openxmlformats.org/officeDocument/2006/relationships/tags" Target="../tags/tag482.xml"/><Relationship Id="rId50" Type="http://schemas.openxmlformats.org/officeDocument/2006/relationships/tags" Target="../tags/tag463.xml"/><Relationship Id="rId51" Type="http://schemas.openxmlformats.org/officeDocument/2006/relationships/tags" Target="../tags/tag464.xml"/><Relationship Id="rId52" Type="http://schemas.openxmlformats.org/officeDocument/2006/relationships/tags" Target="../tags/tag465.xml"/><Relationship Id="rId53" Type="http://schemas.openxmlformats.org/officeDocument/2006/relationships/tags" Target="../tags/tag466.xml"/><Relationship Id="rId54" Type="http://schemas.openxmlformats.org/officeDocument/2006/relationships/tags" Target="../tags/tag467.xml"/><Relationship Id="rId55" Type="http://schemas.openxmlformats.org/officeDocument/2006/relationships/tags" Target="../tags/tag468.xml"/><Relationship Id="rId56" Type="http://schemas.openxmlformats.org/officeDocument/2006/relationships/tags" Target="../tags/tag469.xml"/><Relationship Id="rId57" Type="http://schemas.openxmlformats.org/officeDocument/2006/relationships/tags" Target="../tags/tag470.xml"/><Relationship Id="rId58" Type="http://schemas.openxmlformats.org/officeDocument/2006/relationships/tags" Target="../tags/tag471.xml"/><Relationship Id="rId59" Type="http://schemas.openxmlformats.org/officeDocument/2006/relationships/tags" Target="../tags/tag472.xml"/><Relationship Id="rId40" Type="http://schemas.openxmlformats.org/officeDocument/2006/relationships/tags" Target="../tags/tag453.xml"/><Relationship Id="rId41" Type="http://schemas.openxmlformats.org/officeDocument/2006/relationships/tags" Target="../tags/tag454.xml"/><Relationship Id="rId42" Type="http://schemas.openxmlformats.org/officeDocument/2006/relationships/tags" Target="../tags/tag455.xml"/><Relationship Id="rId43" Type="http://schemas.openxmlformats.org/officeDocument/2006/relationships/tags" Target="../tags/tag456.xml"/><Relationship Id="rId44" Type="http://schemas.openxmlformats.org/officeDocument/2006/relationships/tags" Target="../tags/tag457.xml"/><Relationship Id="rId45" Type="http://schemas.openxmlformats.org/officeDocument/2006/relationships/tags" Target="../tags/tag458.xml"/><Relationship Id="rId46" Type="http://schemas.openxmlformats.org/officeDocument/2006/relationships/tags" Target="../tags/tag459.xml"/><Relationship Id="rId47" Type="http://schemas.openxmlformats.org/officeDocument/2006/relationships/tags" Target="../tags/tag460.xml"/><Relationship Id="rId48" Type="http://schemas.openxmlformats.org/officeDocument/2006/relationships/tags" Target="../tags/tag461.xml"/><Relationship Id="rId49" Type="http://schemas.openxmlformats.org/officeDocument/2006/relationships/tags" Target="../tags/tag462.xml"/><Relationship Id="rId1" Type="http://schemas.openxmlformats.org/officeDocument/2006/relationships/tags" Target="../tags/tag414.xml"/><Relationship Id="rId2" Type="http://schemas.openxmlformats.org/officeDocument/2006/relationships/tags" Target="../tags/tag415.xml"/><Relationship Id="rId3" Type="http://schemas.openxmlformats.org/officeDocument/2006/relationships/tags" Target="../tags/tag416.xml"/><Relationship Id="rId4" Type="http://schemas.openxmlformats.org/officeDocument/2006/relationships/tags" Target="../tags/tag417.xml"/><Relationship Id="rId5" Type="http://schemas.openxmlformats.org/officeDocument/2006/relationships/tags" Target="../tags/tag418.xml"/><Relationship Id="rId6" Type="http://schemas.openxmlformats.org/officeDocument/2006/relationships/tags" Target="../tags/tag419.xml"/><Relationship Id="rId7" Type="http://schemas.openxmlformats.org/officeDocument/2006/relationships/tags" Target="../tags/tag420.xml"/><Relationship Id="rId8" Type="http://schemas.openxmlformats.org/officeDocument/2006/relationships/tags" Target="../tags/tag421.xml"/><Relationship Id="rId9" Type="http://schemas.openxmlformats.org/officeDocument/2006/relationships/tags" Target="../tags/tag422.xml"/><Relationship Id="rId30" Type="http://schemas.openxmlformats.org/officeDocument/2006/relationships/tags" Target="../tags/tag443.xml"/><Relationship Id="rId31" Type="http://schemas.openxmlformats.org/officeDocument/2006/relationships/tags" Target="../tags/tag444.xml"/><Relationship Id="rId32" Type="http://schemas.openxmlformats.org/officeDocument/2006/relationships/tags" Target="../tags/tag445.xml"/><Relationship Id="rId33" Type="http://schemas.openxmlformats.org/officeDocument/2006/relationships/tags" Target="../tags/tag446.xml"/><Relationship Id="rId34" Type="http://schemas.openxmlformats.org/officeDocument/2006/relationships/tags" Target="../tags/tag447.xml"/><Relationship Id="rId35" Type="http://schemas.openxmlformats.org/officeDocument/2006/relationships/tags" Target="../tags/tag448.xml"/><Relationship Id="rId36" Type="http://schemas.openxmlformats.org/officeDocument/2006/relationships/tags" Target="../tags/tag449.xml"/><Relationship Id="rId37" Type="http://schemas.openxmlformats.org/officeDocument/2006/relationships/tags" Target="../tags/tag450.xml"/><Relationship Id="rId38" Type="http://schemas.openxmlformats.org/officeDocument/2006/relationships/tags" Target="../tags/tag451.xml"/><Relationship Id="rId39" Type="http://schemas.openxmlformats.org/officeDocument/2006/relationships/tags" Target="../tags/tag452.xml"/><Relationship Id="rId70" Type="http://schemas.openxmlformats.org/officeDocument/2006/relationships/tags" Target="../tags/tag483.xml"/><Relationship Id="rId71" Type="http://schemas.openxmlformats.org/officeDocument/2006/relationships/tags" Target="../tags/tag484.xml"/><Relationship Id="rId72" Type="http://schemas.openxmlformats.org/officeDocument/2006/relationships/tags" Target="../tags/tag485.xml"/><Relationship Id="rId20" Type="http://schemas.openxmlformats.org/officeDocument/2006/relationships/tags" Target="../tags/tag433.xml"/><Relationship Id="rId21" Type="http://schemas.openxmlformats.org/officeDocument/2006/relationships/tags" Target="../tags/tag434.xml"/><Relationship Id="rId22" Type="http://schemas.openxmlformats.org/officeDocument/2006/relationships/tags" Target="../tags/tag435.xml"/><Relationship Id="rId23" Type="http://schemas.openxmlformats.org/officeDocument/2006/relationships/tags" Target="../tags/tag436.xml"/><Relationship Id="rId24" Type="http://schemas.openxmlformats.org/officeDocument/2006/relationships/tags" Target="../tags/tag437.xml"/><Relationship Id="rId25" Type="http://schemas.openxmlformats.org/officeDocument/2006/relationships/tags" Target="../tags/tag438.xml"/><Relationship Id="rId26" Type="http://schemas.openxmlformats.org/officeDocument/2006/relationships/tags" Target="../tags/tag439.xml"/><Relationship Id="rId27" Type="http://schemas.openxmlformats.org/officeDocument/2006/relationships/tags" Target="../tags/tag440.xml"/><Relationship Id="rId28" Type="http://schemas.openxmlformats.org/officeDocument/2006/relationships/tags" Target="../tags/tag441.xml"/><Relationship Id="rId29" Type="http://schemas.openxmlformats.org/officeDocument/2006/relationships/tags" Target="../tags/tag442.xml"/><Relationship Id="rId73" Type="http://schemas.openxmlformats.org/officeDocument/2006/relationships/tags" Target="../tags/tag486.xml"/><Relationship Id="rId74" Type="http://schemas.openxmlformats.org/officeDocument/2006/relationships/tags" Target="../tags/tag487.xml"/><Relationship Id="rId75" Type="http://schemas.openxmlformats.org/officeDocument/2006/relationships/slideLayout" Target="../slideLayouts/slideLayout2.xml"/><Relationship Id="rId76" Type="http://schemas.openxmlformats.org/officeDocument/2006/relationships/notesSlide" Target="../notesSlides/notesSlide10.xml"/><Relationship Id="rId60" Type="http://schemas.openxmlformats.org/officeDocument/2006/relationships/tags" Target="../tags/tag473.xml"/><Relationship Id="rId61" Type="http://schemas.openxmlformats.org/officeDocument/2006/relationships/tags" Target="../tags/tag474.xml"/><Relationship Id="rId62" Type="http://schemas.openxmlformats.org/officeDocument/2006/relationships/tags" Target="../tags/tag475.xml"/><Relationship Id="rId10" Type="http://schemas.openxmlformats.org/officeDocument/2006/relationships/tags" Target="../tags/tag423.xml"/><Relationship Id="rId11" Type="http://schemas.openxmlformats.org/officeDocument/2006/relationships/tags" Target="../tags/tag424.xml"/><Relationship Id="rId12" Type="http://schemas.openxmlformats.org/officeDocument/2006/relationships/tags" Target="../tags/tag42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500.xml"/><Relationship Id="rId14" Type="http://schemas.openxmlformats.org/officeDocument/2006/relationships/tags" Target="../tags/tag501.xml"/><Relationship Id="rId15" Type="http://schemas.openxmlformats.org/officeDocument/2006/relationships/tags" Target="../tags/tag502.xml"/><Relationship Id="rId16" Type="http://schemas.openxmlformats.org/officeDocument/2006/relationships/tags" Target="../tags/tag503.xml"/><Relationship Id="rId17" Type="http://schemas.openxmlformats.org/officeDocument/2006/relationships/tags" Target="../tags/tag504.xml"/><Relationship Id="rId18" Type="http://schemas.openxmlformats.org/officeDocument/2006/relationships/tags" Target="../tags/tag505.xml"/><Relationship Id="rId19" Type="http://schemas.openxmlformats.org/officeDocument/2006/relationships/tags" Target="../tags/tag506.xml"/><Relationship Id="rId63" Type="http://schemas.openxmlformats.org/officeDocument/2006/relationships/tags" Target="../tags/tag550.xml"/><Relationship Id="rId64" Type="http://schemas.openxmlformats.org/officeDocument/2006/relationships/tags" Target="../tags/tag551.xml"/><Relationship Id="rId65" Type="http://schemas.openxmlformats.org/officeDocument/2006/relationships/tags" Target="../tags/tag552.xml"/><Relationship Id="rId66" Type="http://schemas.openxmlformats.org/officeDocument/2006/relationships/tags" Target="../tags/tag553.xml"/><Relationship Id="rId67" Type="http://schemas.openxmlformats.org/officeDocument/2006/relationships/tags" Target="../tags/tag554.xml"/><Relationship Id="rId68" Type="http://schemas.openxmlformats.org/officeDocument/2006/relationships/tags" Target="../tags/tag555.xml"/><Relationship Id="rId69" Type="http://schemas.openxmlformats.org/officeDocument/2006/relationships/tags" Target="../tags/tag556.xml"/><Relationship Id="rId50" Type="http://schemas.openxmlformats.org/officeDocument/2006/relationships/tags" Target="../tags/tag537.xml"/><Relationship Id="rId51" Type="http://schemas.openxmlformats.org/officeDocument/2006/relationships/tags" Target="../tags/tag538.xml"/><Relationship Id="rId52" Type="http://schemas.openxmlformats.org/officeDocument/2006/relationships/tags" Target="../tags/tag539.xml"/><Relationship Id="rId53" Type="http://schemas.openxmlformats.org/officeDocument/2006/relationships/tags" Target="../tags/tag540.xml"/><Relationship Id="rId54" Type="http://schemas.openxmlformats.org/officeDocument/2006/relationships/tags" Target="../tags/tag541.xml"/><Relationship Id="rId55" Type="http://schemas.openxmlformats.org/officeDocument/2006/relationships/tags" Target="../tags/tag542.xml"/><Relationship Id="rId56" Type="http://schemas.openxmlformats.org/officeDocument/2006/relationships/tags" Target="../tags/tag543.xml"/><Relationship Id="rId57" Type="http://schemas.openxmlformats.org/officeDocument/2006/relationships/tags" Target="../tags/tag544.xml"/><Relationship Id="rId58" Type="http://schemas.openxmlformats.org/officeDocument/2006/relationships/tags" Target="../tags/tag545.xml"/><Relationship Id="rId59" Type="http://schemas.openxmlformats.org/officeDocument/2006/relationships/tags" Target="../tags/tag546.xml"/><Relationship Id="rId40" Type="http://schemas.openxmlformats.org/officeDocument/2006/relationships/tags" Target="../tags/tag527.xml"/><Relationship Id="rId41" Type="http://schemas.openxmlformats.org/officeDocument/2006/relationships/tags" Target="../tags/tag528.xml"/><Relationship Id="rId42" Type="http://schemas.openxmlformats.org/officeDocument/2006/relationships/tags" Target="../tags/tag529.xml"/><Relationship Id="rId43" Type="http://schemas.openxmlformats.org/officeDocument/2006/relationships/tags" Target="../tags/tag530.xml"/><Relationship Id="rId44" Type="http://schemas.openxmlformats.org/officeDocument/2006/relationships/tags" Target="../tags/tag531.xml"/><Relationship Id="rId45" Type="http://schemas.openxmlformats.org/officeDocument/2006/relationships/tags" Target="../tags/tag532.xml"/><Relationship Id="rId46" Type="http://schemas.openxmlformats.org/officeDocument/2006/relationships/tags" Target="../tags/tag533.xml"/><Relationship Id="rId47" Type="http://schemas.openxmlformats.org/officeDocument/2006/relationships/tags" Target="../tags/tag534.xml"/><Relationship Id="rId48" Type="http://schemas.openxmlformats.org/officeDocument/2006/relationships/tags" Target="../tags/tag535.xml"/><Relationship Id="rId49" Type="http://schemas.openxmlformats.org/officeDocument/2006/relationships/tags" Target="../tags/tag536.xml"/><Relationship Id="rId1" Type="http://schemas.openxmlformats.org/officeDocument/2006/relationships/tags" Target="../tags/tag488.xml"/><Relationship Id="rId2" Type="http://schemas.openxmlformats.org/officeDocument/2006/relationships/tags" Target="../tags/tag489.xml"/><Relationship Id="rId3" Type="http://schemas.openxmlformats.org/officeDocument/2006/relationships/tags" Target="../tags/tag490.xml"/><Relationship Id="rId4" Type="http://schemas.openxmlformats.org/officeDocument/2006/relationships/tags" Target="../tags/tag491.xml"/><Relationship Id="rId5" Type="http://schemas.openxmlformats.org/officeDocument/2006/relationships/tags" Target="../tags/tag492.xml"/><Relationship Id="rId6" Type="http://schemas.openxmlformats.org/officeDocument/2006/relationships/tags" Target="../tags/tag493.xml"/><Relationship Id="rId7" Type="http://schemas.openxmlformats.org/officeDocument/2006/relationships/tags" Target="../tags/tag494.xml"/><Relationship Id="rId8" Type="http://schemas.openxmlformats.org/officeDocument/2006/relationships/tags" Target="../tags/tag495.xml"/><Relationship Id="rId9" Type="http://schemas.openxmlformats.org/officeDocument/2006/relationships/tags" Target="../tags/tag496.xml"/><Relationship Id="rId30" Type="http://schemas.openxmlformats.org/officeDocument/2006/relationships/tags" Target="../tags/tag517.xml"/><Relationship Id="rId31" Type="http://schemas.openxmlformats.org/officeDocument/2006/relationships/tags" Target="../tags/tag518.xml"/><Relationship Id="rId32" Type="http://schemas.openxmlformats.org/officeDocument/2006/relationships/tags" Target="../tags/tag519.xml"/><Relationship Id="rId33" Type="http://schemas.openxmlformats.org/officeDocument/2006/relationships/tags" Target="../tags/tag520.xml"/><Relationship Id="rId34" Type="http://schemas.openxmlformats.org/officeDocument/2006/relationships/tags" Target="../tags/tag521.xml"/><Relationship Id="rId35" Type="http://schemas.openxmlformats.org/officeDocument/2006/relationships/tags" Target="../tags/tag522.xml"/><Relationship Id="rId36" Type="http://schemas.openxmlformats.org/officeDocument/2006/relationships/tags" Target="../tags/tag523.xml"/><Relationship Id="rId37" Type="http://schemas.openxmlformats.org/officeDocument/2006/relationships/tags" Target="../tags/tag524.xml"/><Relationship Id="rId38" Type="http://schemas.openxmlformats.org/officeDocument/2006/relationships/tags" Target="../tags/tag525.xml"/><Relationship Id="rId39" Type="http://schemas.openxmlformats.org/officeDocument/2006/relationships/tags" Target="../tags/tag526.xml"/><Relationship Id="rId70" Type="http://schemas.openxmlformats.org/officeDocument/2006/relationships/tags" Target="../tags/tag557.xml"/><Relationship Id="rId71" Type="http://schemas.openxmlformats.org/officeDocument/2006/relationships/tags" Target="../tags/tag558.xml"/><Relationship Id="rId72" Type="http://schemas.openxmlformats.org/officeDocument/2006/relationships/tags" Target="../tags/tag559.xml"/><Relationship Id="rId20" Type="http://schemas.openxmlformats.org/officeDocument/2006/relationships/tags" Target="../tags/tag507.xml"/><Relationship Id="rId21" Type="http://schemas.openxmlformats.org/officeDocument/2006/relationships/tags" Target="../tags/tag508.xml"/><Relationship Id="rId22" Type="http://schemas.openxmlformats.org/officeDocument/2006/relationships/tags" Target="../tags/tag509.xml"/><Relationship Id="rId23" Type="http://schemas.openxmlformats.org/officeDocument/2006/relationships/tags" Target="../tags/tag510.xml"/><Relationship Id="rId24" Type="http://schemas.openxmlformats.org/officeDocument/2006/relationships/tags" Target="../tags/tag511.xml"/><Relationship Id="rId25" Type="http://schemas.openxmlformats.org/officeDocument/2006/relationships/tags" Target="../tags/tag512.xml"/><Relationship Id="rId26" Type="http://schemas.openxmlformats.org/officeDocument/2006/relationships/tags" Target="../tags/tag513.xml"/><Relationship Id="rId27" Type="http://schemas.openxmlformats.org/officeDocument/2006/relationships/tags" Target="../tags/tag514.xml"/><Relationship Id="rId28" Type="http://schemas.openxmlformats.org/officeDocument/2006/relationships/tags" Target="../tags/tag515.xml"/><Relationship Id="rId29" Type="http://schemas.openxmlformats.org/officeDocument/2006/relationships/tags" Target="../tags/tag516.xml"/><Relationship Id="rId73" Type="http://schemas.openxmlformats.org/officeDocument/2006/relationships/tags" Target="../tags/tag560.xml"/><Relationship Id="rId74" Type="http://schemas.openxmlformats.org/officeDocument/2006/relationships/tags" Target="../tags/tag561.xml"/><Relationship Id="rId75" Type="http://schemas.openxmlformats.org/officeDocument/2006/relationships/tags" Target="../tags/tag562.xml"/><Relationship Id="rId76" Type="http://schemas.openxmlformats.org/officeDocument/2006/relationships/slideLayout" Target="../slideLayouts/slideLayout2.xml"/><Relationship Id="rId77" Type="http://schemas.openxmlformats.org/officeDocument/2006/relationships/notesSlide" Target="../notesSlides/notesSlide11.xml"/><Relationship Id="rId78" Type="http://schemas.openxmlformats.org/officeDocument/2006/relationships/customXml" Target="../ink/ink5.xml"/><Relationship Id="rId79" Type="http://schemas.openxmlformats.org/officeDocument/2006/relationships/image" Target="../media/image31.emf"/><Relationship Id="rId60" Type="http://schemas.openxmlformats.org/officeDocument/2006/relationships/tags" Target="../tags/tag547.xml"/><Relationship Id="rId61" Type="http://schemas.openxmlformats.org/officeDocument/2006/relationships/tags" Target="../tags/tag548.xml"/><Relationship Id="rId62" Type="http://schemas.openxmlformats.org/officeDocument/2006/relationships/tags" Target="../tags/tag549.xml"/><Relationship Id="rId10" Type="http://schemas.openxmlformats.org/officeDocument/2006/relationships/tags" Target="../tags/tag497.xml"/><Relationship Id="rId11" Type="http://schemas.openxmlformats.org/officeDocument/2006/relationships/tags" Target="../tags/tag498.xml"/><Relationship Id="rId12" Type="http://schemas.openxmlformats.org/officeDocument/2006/relationships/tags" Target="../tags/tag4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6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6" Type="http://schemas.openxmlformats.org/officeDocument/2006/relationships/tags" Target="../tags/tag1147.xml"/><Relationship Id="rId7" Type="http://schemas.openxmlformats.org/officeDocument/2006/relationships/image" Target="../media/image120.png"/><Relationship Id="rId1" Type="http://schemas.openxmlformats.org/officeDocument/2006/relationships/tags" Target="../tags/tag563.xml"/><Relationship Id="rId2" Type="http://schemas.openxmlformats.org/officeDocument/2006/relationships/tags" Target="../tags/tag5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1" Type="http://schemas.openxmlformats.org/officeDocument/2006/relationships/tags" Target="../tags/tag566.xml"/><Relationship Id="rId2" Type="http://schemas.openxmlformats.org/officeDocument/2006/relationships/tags" Target="../tags/tag5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.xml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7.xml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1.xml"/><Relationship Id="rId4" Type="http://schemas.openxmlformats.org/officeDocument/2006/relationships/tags" Target="../tags/tag57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5.xml"/><Relationship Id="rId7" Type="http://schemas.openxmlformats.org/officeDocument/2006/relationships/customXml" Target="../ink/ink8.xml"/><Relationship Id="rId8" Type="http://schemas.openxmlformats.org/officeDocument/2006/relationships/image" Target="../media/image12.emf"/><Relationship Id="rId1" Type="http://schemas.openxmlformats.org/officeDocument/2006/relationships/tags" Target="../tags/tag569.xml"/><Relationship Id="rId2" Type="http://schemas.openxmlformats.org/officeDocument/2006/relationships/tags" Target="../tags/tag5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75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Relationship Id="rId1" Type="http://schemas.openxmlformats.org/officeDocument/2006/relationships/tags" Target="../tags/tag573.xml"/><Relationship Id="rId2" Type="http://schemas.openxmlformats.org/officeDocument/2006/relationships/tags" Target="../tags/tag5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4" Type="http://schemas.openxmlformats.org/officeDocument/2006/relationships/image" Target="../media/image13.emf"/><Relationship Id="rId1" Type="http://schemas.openxmlformats.org/officeDocument/2006/relationships/tags" Target="../tags/tag576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tags" Target="../tags/tag587.xml"/><Relationship Id="rId12" Type="http://schemas.openxmlformats.org/officeDocument/2006/relationships/tags" Target="../tags/tag588.xml"/><Relationship Id="rId13" Type="http://schemas.openxmlformats.org/officeDocument/2006/relationships/tags" Target="../tags/tag589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7.xml"/><Relationship Id="rId1" Type="http://schemas.openxmlformats.org/officeDocument/2006/relationships/tags" Target="../tags/tag577.xml"/><Relationship Id="rId2" Type="http://schemas.openxmlformats.org/officeDocument/2006/relationships/tags" Target="../tags/tag578.xml"/><Relationship Id="rId3" Type="http://schemas.openxmlformats.org/officeDocument/2006/relationships/tags" Target="../tags/tag579.xml"/><Relationship Id="rId4" Type="http://schemas.openxmlformats.org/officeDocument/2006/relationships/tags" Target="../tags/tag580.xml"/><Relationship Id="rId5" Type="http://schemas.openxmlformats.org/officeDocument/2006/relationships/tags" Target="../tags/tag581.xml"/><Relationship Id="rId6" Type="http://schemas.openxmlformats.org/officeDocument/2006/relationships/tags" Target="../tags/tag582.xml"/><Relationship Id="rId7" Type="http://schemas.openxmlformats.org/officeDocument/2006/relationships/tags" Target="../tags/tag583.xml"/><Relationship Id="rId8" Type="http://schemas.openxmlformats.org/officeDocument/2006/relationships/tags" Target="../tags/tag584.xml"/><Relationship Id="rId9" Type="http://schemas.openxmlformats.org/officeDocument/2006/relationships/tags" Target="../tags/tag585.xml"/><Relationship Id="rId10" Type="http://schemas.openxmlformats.org/officeDocument/2006/relationships/tags" Target="../tags/tag58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tags" Target="../tags/tag600.xml"/><Relationship Id="rId12" Type="http://schemas.openxmlformats.org/officeDocument/2006/relationships/tags" Target="../tags/tag601.xml"/><Relationship Id="rId13" Type="http://schemas.openxmlformats.org/officeDocument/2006/relationships/tags" Target="../tags/tag602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8.xml"/><Relationship Id="rId16" Type="http://schemas.openxmlformats.org/officeDocument/2006/relationships/customXml" Target="../ink/ink10.xml"/><Relationship Id="rId17" Type="http://schemas.openxmlformats.org/officeDocument/2006/relationships/image" Target="../media/image14.emf"/><Relationship Id="rId1" Type="http://schemas.openxmlformats.org/officeDocument/2006/relationships/tags" Target="../tags/tag590.xml"/><Relationship Id="rId2" Type="http://schemas.openxmlformats.org/officeDocument/2006/relationships/tags" Target="../tags/tag591.xml"/><Relationship Id="rId3" Type="http://schemas.openxmlformats.org/officeDocument/2006/relationships/tags" Target="../tags/tag592.xml"/><Relationship Id="rId4" Type="http://schemas.openxmlformats.org/officeDocument/2006/relationships/tags" Target="../tags/tag593.xml"/><Relationship Id="rId5" Type="http://schemas.openxmlformats.org/officeDocument/2006/relationships/tags" Target="../tags/tag594.xml"/><Relationship Id="rId6" Type="http://schemas.openxmlformats.org/officeDocument/2006/relationships/tags" Target="../tags/tag595.xml"/><Relationship Id="rId7" Type="http://schemas.openxmlformats.org/officeDocument/2006/relationships/tags" Target="../tags/tag596.xml"/><Relationship Id="rId8" Type="http://schemas.openxmlformats.org/officeDocument/2006/relationships/tags" Target="../tags/tag597.xml"/><Relationship Id="rId9" Type="http://schemas.openxmlformats.org/officeDocument/2006/relationships/tags" Target="../tags/tag598.xml"/><Relationship Id="rId10" Type="http://schemas.openxmlformats.org/officeDocument/2006/relationships/tags" Target="../tags/tag59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611.xml"/><Relationship Id="rId20" Type="http://schemas.openxmlformats.org/officeDocument/2006/relationships/customXml" Target="../ink/ink11.xml"/><Relationship Id="rId21" Type="http://schemas.openxmlformats.org/officeDocument/2006/relationships/image" Target="../media/image15.emf"/><Relationship Id="rId22" Type="http://schemas.openxmlformats.org/officeDocument/2006/relationships/customXml" Target="../ink/ink12.xml"/><Relationship Id="rId23" Type="http://schemas.openxmlformats.org/officeDocument/2006/relationships/image" Target="../media/image16.emf"/><Relationship Id="rId10" Type="http://schemas.openxmlformats.org/officeDocument/2006/relationships/tags" Target="../tags/tag612.xml"/><Relationship Id="rId11" Type="http://schemas.openxmlformats.org/officeDocument/2006/relationships/tags" Target="../tags/tag613.xml"/><Relationship Id="rId12" Type="http://schemas.openxmlformats.org/officeDocument/2006/relationships/tags" Target="../tags/tag614.xml"/><Relationship Id="rId13" Type="http://schemas.openxmlformats.org/officeDocument/2006/relationships/tags" Target="../tags/tag615.xml"/><Relationship Id="rId14" Type="http://schemas.openxmlformats.org/officeDocument/2006/relationships/tags" Target="../tags/tag616.xml"/><Relationship Id="rId15" Type="http://schemas.openxmlformats.org/officeDocument/2006/relationships/tags" Target="../tags/tag617.xml"/><Relationship Id="rId16" Type="http://schemas.openxmlformats.org/officeDocument/2006/relationships/tags" Target="../tags/tag618.xml"/><Relationship Id="rId17" Type="http://schemas.openxmlformats.org/officeDocument/2006/relationships/tags" Target="../tags/tag619.xml"/><Relationship Id="rId18" Type="http://schemas.openxmlformats.org/officeDocument/2006/relationships/slideLayout" Target="../slideLayouts/slideLayout2.xml"/><Relationship Id="rId19" Type="http://schemas.openxmlformats.org/officeDocument/2006/relationships/notesSlide" Target="../notesSlides/notesSlide19.xml"/><Relationship Id="rId1" Type="http://schemas.openxmlformats.org/officeDocument/2006/relationships/tags" Target="../tags/tag603.xml"/><Relationship Id="rId2" Type="http://schemas.openxmlformats.org/officeDocument/2006/relationships/tags" Target="../tags/tag604.xml"/><Relationship Id="rId3" Type="http://schemas.openxmlformats.org/officeDocument/2006/relationships/tags" Target="../tags/tag605.xml"/><Relationship Id="rId4" Type="http://schemas.openxmlformats.org/officeDocument/2006/relationships/tags" Target="../tags/tag606.xml"/><Relationship Id="rId5" Type="http://schemas.openxmlformats.org/officeDocument/2006/relationships/tags" Target="../tags/tag607.xml"/><Relationship Id="rId6" Type="http://schemas.openxmlformats.org/officeDocument/2006/relationships/tags" Target="../tags/tag608.xml"/><Relationship Id="rId7" Type="http://schemas.openxmlformats.org/officeDocument/2006/relationships/tags" Target="../tags/tag609.xml"/><Relationship Id="rId8" Type="http://schemas.openxmlformats.org/officeDocument/2006/relationships/tags" Target="../tags/tag610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628.xml"/><Relationship Id="rId20" Type="http://schemas.openxmlformats.org/officeDocument/2006/relationships/image" Target="../media/image17.emf"/><Relationship Id="rId10" Type="http://schemas.openxmlformats.org/officeDocument/2006/relationships/tags" Target="../tags/tag629.xml"/><Relationship Id="rId11" Type="http://schemas.openxmlformats.org/officeDocument/2006/relationships/tags" Target="../tags/tag630.xml"/><Relationship Id="rId12" Type="http://schemas.openxmlformats.org/officeDocument/2006/relationships/tags" Target="../tags/tag631.xml"/><Relationship Id="rId13" Type="http://schemas.openxmlformats.org/officeDocument/2006/relationships/tags" Target="../tags/tag632.xml"/><Relationship Id="rId14" Type="http://schemas.openxmlformats.org/officeDocument/2006/relationships/tags" Target="../tags/tag633.xml"/><Relationship Id="rId15" Type="http://schemas.openxmlformats.org/officeDocument/2006/relationships/tags" Target="../tags/tag634.xml"/><Relationship Id="rId16" Type="http://schemas.openxmlformats.org/officeDocument/2006/relationships/tags" Target="../tags/tag635.xml"/><Relationship Id="rId17" Type="http://schemas.openxmlformats.org/officeDocument/2006/relationships/slideLayout" Target="../slideLayouts/slideLayout4.xml"/><Relationship Id="rId18" Type="http://schemas.openxmlformats.org/officeDocument/2006/relationships/notesSlide" Target="../notesSlides/notesSlide20.xml"/><Relationship Id="rId19" Type="http://schemas.openxmlformats.org/officeDocument/2006/relationships/customXml" Target="../ink/ink13.xml"/><Relationship Id="rId1" Type="http://schemas.openxmlformats.org/officeDocument/2006/relationships/tags" Target="../tags/tag620.xml"/><Relationship Id="rId2" Type="http://schemas.openxmlformats.org/officeDocument/2006/relationships/tags" Target="../tags/tag621.xml"/><Relationship Id="rId3" Type="http://schemas.openxmlformats.org/officeDocument/2006/relationships/tags" Target="../tags/tag622.xml"/><Relationship Id="rId4" Type="http://schemas.openxmlformats.org/officeDocument/2006/relationships/tags" Target="../tags/tag623.xml"/><Relationship Id="rId5" Type="http://schemas.openxmlformats.org/officeDocument/2006/relationships/tags" Target="../tags/tag624.xml"/><Relationship Id="rId6" Type="http://schemas.openxmlformats.org/officeDocument/2006/relationships/tags" Target="../tags/tag625.xml"/><Relationship Id="rId7" Type="http://schemas.openxmlformats.org/officeDocument/2006/relationships/tags" Target="../tags/tag626.xml"/><Relationship Id="rId8" Type="http://schemas.openxmlformats.org/officeDocument/2006/relationships/tags" Target="../tags/tag62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644.xml"/><Relationship Id="rId20" Type="http://schemas.openxmlformats.org/officeDocument/2006/relationships/tags" Target="../tags/tag655.xml"/><Relationship Id="rId21" Type="http://schemas.openxmlformats.org/officeDocument/2006/relationships/slideLayout" Target="../slideLayouts/slideLayout2.xml"/><Relationship Id="rId22" Type="http://schemas.openxmlformats.org/officeDocument/2006/relationships/notesSlide" Target="../notesSlides/notesSlide21.xml"/><Relationship Id="rId23" Type="http://schemas.openxmlformats.org/officeDocument/2006/relationships/customXml" Target="../ink/ink14.xml"/><Relationship Id="rId24" Type="http://schemas.openxmlformats.org/officeDocument/2006/relationships/image" Target="../media/image18.emf"/><Relationship Id="rId10" Type="http://schemas.openxmlformats.org/officeDocument/2006/relationships/tags" Target="../tags/tag645.xml"/><Relationship Id="rId11" Type="http://schemas.openxmlformats.org/officeDocument/2006/relationships/tags" Target="../tags/tag646.xml"/><Relationship Id="rId12" Type="http://schemas.openxmlformats.org/officeDocument/2006/relationships/tags" Target="../tags/tag647.xml"/><Relationship Id="rId13" Type="http://schemas.openxmlformats.org/officeDocument/2006/relationships/tags" Target="../tags/tag648.xml"/><Relationship Id="rId14" Type="http://schemas.openxmlformats.org/officeDocument/2006/relationships/tags" Target="../tags/tag649.xml"/><Relationship Id="rId15" Type="http://schemas.openxmlformats.org/officeDocument/2006/relationships/tags" Target="../tags/tag650.xml"/><Relationship Id="rId16" Type="http://schemas.openxmlformats.org/officeDocument/2006/relationships/tags" Target="../tags/tag651.xml"/><Relationship Id="rId17" Type="http://schemas.openxmlformats.org/officeDocument/2006/relationships/tags" Target="../tags/tag652.xml"/><Relationship Id="rId18" Type="http://schemas.openxmlformats.org/officeDocument/2006/relationships/tags" Target="../tags/tag653.xml"/><Relationship Id="rId19" Type="http://schemas.openxmlformats.org/officeDocument/2006/relationships/tags" Target="../tags/tag654.xml"/><Relationship Id="rId1" Type="http://schemas.openxmlformats.org/officeDocument/2006/relationships/tags" Target="../tags/tag636.xml"/><Relationship Id="rId2" Type="http://schemas.openxmlformats.org/officeDocument/2006/relationships/tags" Target="../tags/tag637.xml"/><Relationship Id="rId3" Type="http://schemas.openxmlformats.org/officeDocument/2006/relationships/tags" Target="../tags/tag638.xml"/><Relationship Id="rId4" Type="http://schemas.openxmlformats.org/officeDocument/2006/relationships/tags" Target="../tags/tag639.xml"/><Relationship Id="rId5" Type="http://schemas.openxmlformats.org/officeDocument/2006/relationships/tags" Target="../tags/tag640.xml"/><Relationship Id="rId6" Type="http://schemas.openxmlformats.org/officeDocument/2006/relationships/tags" Target="../tags/tag641.xml"/><Relationship Id="rId7" Type="http://schemas.openxmlformats.org/officeDocument/2006/relationships/tags" Target="../tags/tag642.xml"/><Relationship Id="rId8" Type="http://schemas.openxmlformats.org/officeDocument/2006/relationships/tags" Target="../tags/tag643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5.xml"/><Relationship Id="rId12" Type="http://schemas.openxmlformats.org/officeDocument/2006/relationships/image" Target="../media/image19.emf"/><Relationship Id="rId1" Type="http://schemas.openxmlformats.org/officeDocument/2006/relationships/tags" Target="../tags/tag656.xml"/><Relationship Id="rId2" Type="http://schemas.openxmlformats.org/officeDocument/2006/relationships/tags" Target="../tags/tag657.xml"/><Relationship Id="rId3" Type="http://schemas.openxmlformats.org/officeDocument/2006/relationships/tags" Target="../tags/tag658.xml"/><Relationship Id="rId4" Type="http://schemas.openxmlformats.org/officeDocument/2006/relationships/tags" Target="../tags/tag65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2.xml"/><Relationship Id="rId7" Type="http://schemas.openxmlformats.org/officeDocument/2006/relationships/tags" Target="../tags/tag657.xml"/><Relationship Id="rId8" Type="http://schemas.openxmlformats.org/officeDocument/2006/relationships/image" Target="../media/image10.png"/><Relationship Id="rId9" Type="http://schemas.openxmlformats.org/officeDocument/2006/relationships/tags" Target="../tags/tag659.xml"/><Relationship Id="rId10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6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3.xml"/><Relationship Id="rId6" Type="http://schemas.openxmlformats.org/officeDocument/2006/relationships/tags" Target="../tags/tag661.xml"/><Relationship Id="rId7" Type="http://schemas.openxmlformats.org/officeDocument/2006/relationships/image" Target="../media/image12.png"/><Relationship Id="rId1" Type="http://schemas.openxmlformats.org/officeDocument/2006/relationships/tags" Target="../tags/tag660.xml"/><Relationship Id="rId2" Type="http://schemas.openxmlformats.org/officeDocument/2006/relationships/tags" Target="../tags/tag661.xml"/></Relationships>
</file>

<file path=ppt/slides/_rels/slide29.xml.rels><?xml version="1.0" encoding="UTF-8" standalone="yes"?>
<Relationships xmlns="http://schemas.openxmlformats.org/package/2006/relationships"><Relationship Id="rId20" Type="http://schemas.openxmlformats.org/officeDocument/2006/relationships/tags" Target="../tags/tag682.xml"/><Relationship Id="rId21" Type="http://schemas.openxmlformats.org/officeDocument/2006/relationships/tags" Target="../tags/tag683.xml"/><Relationship Id="rId22" Type="http://schemas.openxmlformats.org/officeDocument/2006/relationships/tags" Target="../tags/tag684.xml"/><Relationship Id="rId23" Type="http://schemas.openxmlformats.org/officeDocument/2006/relationships/tags" Target="../tags/tag685.xml"/><Relationship Id="rId24" Type="http://schemas.openxmlformats.org/officeDocument/2006/relationships/tags" Target="../tags/tag686.xml"/><Relationship Id="rId25" Type="http://schemas.openxmlformats.org/officeDocument/2006/relationships/tags" Target="../tags/tag687.xml"/><Relationship Id="rId26" Type="http://schemas.openxmlformats.org/officeDocument/2006/relationships/tags" Target="../tags/tag688.xml"/><Relationship Id="rId27" Type="http://schemas.openxmlformats.org/officeDocument/2006/relationships/tags" Target="../tags/tag689.xml"/><Relationship Id="rId28" Type="http://schemas.openxmlformats.org/officeDocument/2006/relationships/tags" Target="../tags/tag690.xml"/><Relationship Id="rId29" Type="http://schemas.openxmlformats.org/officeDocument/2006/relationships/tags" Target="../tags/tag691.xml"/><Relationship Id="rId1" Type="http://schemas.openxmlformats.org/officeDocument/2006/relationships/tags" Target="../tags/tag663.xml"/><Relationship Id="rId2" Type="http://schemas.openxmlformats.org/officeDocument/2006/relationships/tags" Target="../tags/tag664.xml"/><Relationship Id="rId3" Type="http://schemas.openxmlformats.org/officeDocument/2006/relationships/tags" Target="../tags/tag665.xml"/><Relationship Id="rId4" Type="http://schemas.openxmlformats.org/officeDocument/2006/relationships/tags" Target="../tags/tag666.xml"/><Relationship Id="rId5" Type="http://schemas.openxmlformats.org/officeDocument/2006/relationships/tags" Target="../tags/tag667.xml"/><Relationship Id="rId30" Type="http://schemas.openxmlformats.org/officeDocument/2006/relationships/tags" Target="../tags/tag692.xml"/><Relationship Id="rId31" Type="http://schemas.openxmlformats.org/officeDocument/2006/relationships/tags" Target="../tags/tag693.xml"/><Relationship Id="rId32" Type="http://schemas.openxmlformats.org/officeDocument/2006/relationships/tags" Target="../tags/tag694.xml"/><Relationship Id="rId9" Type="http://schemas.openxmlformats.org/officeDocument/2006/relationships/tags" Target="../tags/tag671.xml"/><Relationship Id="rId6" Type="http://schemas.openxmlformats.org/officeDocument/2006/relationships/tags" Target="../tags/tag668.xml"/><Relationship Id="rId7" Type="http://schemas.openxmlformats.org/officeDocument/2006/relationships/tags" Target="../tags/tag669.xml"/><Relationship Id="rId8" Type="http://schemas.openxmlformats.org/officeDocument/2006/relationships/tags" Target="../tags/tag670.xml"/><Relationship Id="rId33" Type="http://schemas.openxmlformats.org/officeDocument/2006/relationships/tags" Target="../tags/tag695.xml"/><Relationship Id="rId34" Type="http://schemas.openxmlformats.org/officeDocument/2006/relationships/tags" Target="../tags/tag696.xml"/><Relationship Id="rId35" Type="http://schemas.openxmlformats.org/officeDocument/2006/relationships/tags" Target="../tags/tag69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672.xml"/><Relationship Id="rId11" Type="http://schemas.openxmlformats.org/officeDocument/2006/relationships/tags" Target="../tags/tag673.xml"/><Relationship Id="rId12" Type="http://schemas.openxmlformats.org/officeDocument/2006/relationships/tags" Target="../tags/tag674.xml"/><Relationship Id="rId13" Type="http://schemas.openxmlformats.org/officeDocument/2006/relationships/tags" Target="../tags/tag675.xml"/><Relationship Id="rId14" Type="http://schemas.openxmlformats.org/officeDocument/2006/relationships/tags" Target="../tags/tag676.xml"/><Relationship Id="rId15" Type="http://schemas.openxmlformats.org/officeDocument/2006/relationships/tags" Target="../tags/tag677.xml"/><Relationship Id="rId16" Type="http://schemas.openxmlformats.org/officeDocument/2006/relationships/tags" Target="../tags/tag678.xml"/><Relationship Id="rId17" Type="http://schemas.openxmlformats.org/officeDocument/2006/relationships/tags" Target="../tags/tag679.xml"/><Relationship Id="rId18" Type="http://schemas.openxmlformats.org/officeDocument/2006/relationships/tags" Target="../tags/tag680.xml"/><Relationship Id="rId19" Type="http://schemas.openxmlformats.org/officeDocument/2006/relationships/tags" Target="../tags/tag681.xml"/><Relationship Id="rId37" Type="http://schemas.openxmlformats.org/officeDocument/2006/relationships/notesSlide" Target="../notesSlides/notesSlide24.xml"/><Relationship Id="rId38" Type="http://schemas.openxmlformats.org/officeDocument/2006/relationships/tags" Target="../tags/tag664.xml"/><Relationship Id="rId39" Type="http://schemas.openxmlformats.org/officeDocument/2006/relationships/image" Target="../media/image13.png"/><Relationship Id="rId40" Type="http://schemas.openxmlformats.org/officeDocument/2006/relationships/customXml" Target="../ink/ink16.xml"/><Relationship Id="rId41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tags" Target="../tags/tag21.xml"/><Relationship Id="rId21" Type="http://schemas.openxmlformats.org/officeDocument/2006/relationships/tags" Target="../tags/tag22.xml"/><Relationship Id="rId22" Type="http://schemas.openxmlformats.org/officeDocument/2006/relationships/tags" Target="../tags/tag23.xml"/><Relationship Id="rId23" Type="http://schemas.openxmlformats.org/officeDocument/2006/relationships/tags" Target="../tags/tag24.xml"/><Relationship Id="rId24" Type="http://schemas.openxmlformats.org/officeDocument/2006/relationships/tags" Target="../tags/tag25.xml"/><Relationship Id="rId25" Type="http://schemas.openxmlformats.org/officeDocument/2006/relationships/tags" Target="../tags/tag26.xml"/><Relationship Id="rId26" Type="http://schemas.openxmlformats.org/officeDocument/2006/relationships/tags" Target="../tags/tag27.xml"/><Relationship Id="rId27" Type="http://schemas.openxmlformats.org/officeDocument/2006/relationships/tags" Target="../tags/tag28.xml"/><Relationship Id="rId28" Type="http://schemas.openxmlformats.org/officeDocument/2006/relationships/tags" Target="../tags/tag29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30" Type="http://schemas.openxmlformats.org/officeDocument/2006/relationships/tags" Target="../tags/tag31.xml"/><Relationship Id="rId31" Type="http://schemas.openxmlformats.org/officeDocument/2006/relationships/tags" Target="../tags/tag32.xml"/><Relationship Id="rId32" Type="http://schemas.openxmlformats.org/officeDocument/2006/relationships/tags" Target="../tags/tag33.xml"/><Relationship Id="rId9" Type="http://schemas.openxmlformats.org/officeDocument/2006/relationships/tags" Target="../tags/tag10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Relationship Id="rId33" Type="http://schemas.openxmlformats.org/officeDocument/2006/relationships/tags" Target="../tags/tag34.xml"/><Relationship Id="rId34" Type="http://schemas.openxmlformats.org/officeDocument/2006/relationships/tags" Target="../tags/tag35.xml"/><Relationship Id="rId35" Type="http://schemas.openxmlformats.org/officeDocument/2006/relationships/tags" Target="../tags/tag36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1" Type="http://schemas.openxmlformats.org/officeDocument/2006/relationships/tags" Target="../tags/tag12.xml"/><Relationship Id="rId12" Type="http://schemas.openxmlformats.org/officeDocument/2006/relationships/tags" Target="../tags/tag13.xml"/><Relationship Id="rId13" Type="http://schemas.openxmlformats.org/officeDocument/2006/relationships/tags" Target="../tags/tag14.xml"/><Relationship Id="rId14" Type="http://schemas.openxmlformats.org/officeDocument/2006/relationships/tags" Target="../tags/tag15.xml"/><Relationship Id="rId15" Type="http://schemas.openxmlformats.org/officeDocument/2006/relationships/tags" Target="../tags/tag16.xml"/><Relationship Id="rId16" Type="http://schemas.openxmlformats.org/officeDocument/2006/relationships/tags" Target="../tags/tag17.xml"/><Relationship Id="rId17" Type="http://schemas.openxmlformats.org/officeDocument/2006/relationships/tags" Target="../tags/tag18.xml"/><Relationship Id="rId18" Type="http://schemas.openxmlformats.org/officeDocument/2006/relationships/tags" Target="../tags/tag19.xml"/><Relationship Id="rId19" Type="http://schemas.openxmlformats.org/officeDocument/2006/relationships/tags" Target="../tags/tag20.xml"/><Relationship Id="rId37" Type="http://schemas.openxmlformats.org/officeDocument/2006/relationships/tags" Target="../tags/tag38.xml"/><Relationship Id="rId38" Type="http://schemas.openxmlformats.org/officeDocument/2006/relationships/slideLayout" Target="../slideLayouts/slideLayout4.xml"/><Relationship Id="rId39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706.xml"/><Relationship Id="rId20" Type="http://schemas.openxmlformats.org/officeDocument/2006/relationships/tags" Target="../tags/tag717.xml"/><Relationship Id="rId21" Type="http://schemas.openxmlformats.org/officeDocument/2006/relationships/tags" Target="../tags/tag718.xml"/><Relationship Id="rId22" Type="http://schemas.openxmlformats.org/officeDocument/2006/relationships/tags" Target="../tags/tag719.xml"/><Relationship Id="rId23" Type="http://schemas.openxmlformats.org/officeDocument/2006/relationships/tags" Target="../tags/tag720.xml"/><Relationship Id="rId24" Type="http://schemas.openxmlformats.org/officeDocument/2006/relationships/tags" Target="../tags/tag721.xml"/><Relationship Id="rId25" Type="http://schemas.openxmlformats.org/officeDocument/2006/relationships/tags" Target="../tags/tag722.xml"/><Relationship Id="rId26" Type="http://schemas.openxmlformats.org/officeDocument/2006/relationships/tags" Target="../tags/tag723.xml"/><Relationship Id="rId27" Type="http://schemas.openxmlformats.org/officeDocument/2006/relationships/slideLayout" Target="../slideLayouts/slideLayout2.xml"/><Relationship Id="rId28" Type="http://schemas.openxmlformats.org/officeDocument/2006/relationships/tags" Target="../tags/tag699.xml"/><Relationship Id="rId29" Type="http://schemas.openxmlformats.org/officeDocument/2006/relationships/image" Target="../media/image14.png"/><Relationship Id="rId10" Type="http://schemas.openxmlformats.org/officeDocument/2006/relationships/tags" Target="../tags/tag707.xml"/><Relationship Id="rId11" Type="http://schemas.openxmlformats.org/officeDocument/2006/relationships/tags" Target="../tags/tag708.xml"/><Relationship Id="rId12" Type="http://schemas.openxmlformats.org/officeDocument/2006/relationships/tags" Target="../tags/tag709.xml"/><Relationship Id="rId13" Type="http://schemas.openxmlformats.org/officeDocument/2006/relationships/tags" Target="../tags/tag710.xml"/><Relationship Id="rId14" Type="http://schemas.openxmlformats.org/officeDocument/2006/relationships/tags" Target="../tags/tag711.xml"/><Relationship Id="rId15" Type="http://schemas.openxmlformats.org/officeDocument/2006/relationships/tags" Target="../tags/tag712.xml"/><Relationship Id="rId16" Type="http://schemas.openxmlformats.org/officeDocument/2006/relationships/tags" Target="../tags/tag713.xml"/><Relationship Id="rId17" Type="http://schemas.openxmlformats.org/officeDocument/2006/relationships/tags" Target="../tags/tag714.xml"/><Relationship Id="rId18" Type="http://schemas.openxmlformats.org/officeDocument/2006/relationships/tags" Target="../tags/tag715.xml"/><Relationship Id="rId19" Type="http://schemas.openxmlformats.org/officeDocument/2006/relationships/tags" Target="../tags/tag716.xml"/><Relationship Id="rId1" Type="http://schemas.openxmlformats.org/officeDocument/2006/relationships/tags" Target="../tags/tag698.xml"/><Relationship Id="rId2" Type="http://schemas.openxmlformats.org/officeDocument/2006/relationships/tags" Target="../tags/tag699.xml"/><Relationship Id="rId3" Type="http://schemas.openxmlformats.org/officeDocument/2006/relationships/tags" Target="../tags/tag700.xml"/><Relationship Id="rId4" Type="http://schemas.openxmlformats.org/officeDocument/2006/relationships/tags" Target="../tags/tag701.xml"/><Relationship Id="rId5" Type="http://schemas.openxmlformats.org/officeDocument/2006/relationships/tags" Target="../tags/tag702.xml"/><Relationship Id="rId6" Type="http://schemas.openxmlformats.org/officeDocument/2006/relationships/tags" Target="../tags/tag703.xml"/><Relationship Id="rId7" Type="http://schemas.openxmlformats.org/officeDocument/2006/relationships/tags" Target="../tags/tag704.xml"/><Relationship Id="rId8" Type="http://schemas.openxmlformats.org/officeDocument/2006/relationships/tags" Target="../tags/tag705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tags" Target="../tags/tag725.xml"/><Relationship Id="rId12" Type="http://schemas.openxmlformats.org/officeDocument/2006/relationships/image" Target="../media/image15.png"/><Relationship Id="rId1" Type="http://schemas.openxmlformats.org/officeDocument/2006/relationships/tags" Target="../tags/tag724.xml"/><Relationship Id="rId2" Type="http://schemas.openxmlformats.org/officeDocument/2006/relationships/tags" Target="../tags/tag725.xml"/><Relationship Id="rId3" Type="http://schemas.openxmlformats.org/officeDocument/2006/relationships/tags" Target="../tags/tag726.xml"/><Relationship Id="rId4" Type="http://schemas.openxmlformats.org/officeDocument/2006/relationships/tags" Target="../tags/tag727.xml"/><Relationship Id="rId5" Type="http://schemas.openxmlformats.org/officeDocument/2006/relationships/tags" Target="../tags/tag728.xml"/><Relationship Id="rId6" Type="http://schemas.openxmlformats.org/officeDocument/2006/relationships/tags" Target="../tags/tag729.xml"/><Relationship Id="rId7" Type="http://schemas.openxmlformats.org/officeDocument/2006/relationships/tags" Target="../tags/tag730.xml"/><Relationship Id="rId8" Type="http://schemas.openxmlformats.org/officeDocument/2006/relationships/tags" Target="../tags/tag731.xml"/><Relationship Id="rId9" Type="http://schemas.openxmlformats.org/officeDocument/2006/relationships/tags" Target="../tags/tag732.xml"/><Relationship Id="rId10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7.xml"/><Relationship Id="rId3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25.xml"/><Relationship Id="rId13" Type="http://schemas.openxmlformats.org/officeDocument/2006/relationships/tags" Target="../tags/tag735.xml"/><Relationship Id="rId14" Type="http://schemas.openxmlformats.org/officeDocument/2006/relationships/image" Target="../media/image16.png"/><Relationship Id="rId1" Type="http://schemas.openxmlformats.org/officeDocument/2006/relationships/tags" Target="../tags/tag733.xml"/><Relationship Id="rId2" Type="http://schemas.openxmlformats.org/officeDocument/2006/relationships/tags" Target="../tags/tag734.xml"/><Relationship Id="rId3" Type="http://schemas.openxmlformats.org/officeDocument/2006/relationships/tags" Target="../tags/tag735.xml"/><Relationship Id="rId4" Type="http://schemas.openxmlformats.org/officeDocument/2006/relationships/tags" Target="../tags/tag736.xml"/><Relationship Id="rId5" Type="http://schemas.openxmlformats.org/officeDocument/2006/relationships/tags" Target="../tags/tag737.xml"/><Relationship Id="rId6" Type="http://schemas.openxmlformats.org/officeDocument/2006/relationships/tags" Target="../tags/tag738.xml"/><Relationship Id="rId7" Type="http://schemas.openxmlformats.org/officeDocument/2006/relationships/tags" Target="../tags/tag739.xml"/><Relationship Id="rId8" Type="http://schemas.openxmlformats.org/officeDocument/2006/relationships/tags" Target="../tags/tag740.xml"/><Relationship Id="rId9" Type="http://schemas.openxmlformats.org/officeDocument/2006/relationships/tags" Target="../tags/tag741.xml"/><Relationship Id="rId10" Type="http://schemas.openxmlformats.org/officeDocument/2006/relationships/tags" Target="../tags/tag74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tags" Target="../tags/tag753.xml"/><Relationship Id="rId12" Type="http://schemas.openxmlformats.org/officeDocument/2006/relationships/slideLayout" Target="../slideLayouts/slideLayout2.xml"/><Relationship Id="rId13" Type="http://schemas.openxmlformats.org/officeDocument/2006/relationships/customXml" Target="../ink/ink18.xml"/><Relationship Id="rId14" Type="http://schemas.openxmlformats.org/officeDocument/2006/relationships/image" Target="../media/image25.emf"/><Relationship Id="rId1" Type="http://schemas.openxmlformats.org/officeDocument/2006/relationships/tags" Target="../tags/tag743.xml"/><Relationship Id="rId2" Type="http://schemas.openxmlformats.org/officeDocument/2006/relationships/tags" Target="../tags/tag744.xml"/><Relationship Id="rId3" Type="http://schemas.openxmlformats.org/officeDocument/2006/relationships/tags" Target="../tags/tag745.xml"/><Relationship Id="rId4" Type="http://schemas.openxmlformats.org/officeDocument/2006/relationships/tags" Target="../tags/tag746.xml"/><Relationship Id="rId5" Type="http://schemas.openxmlformats.org/officeDocument/2006/relationships/tags" Target="../tags/tag747.xml"/><Relationship Id="rId6" Type="http://schemas.openxmlformats.org/officeDocument/2006/relationships/tags" Target="../tags/tag748.xml"/><Relationship Id="rId7" Type="http://schemas.openxmlformats.org/officeDocument/2006/relationships/tags" Target="../tags/tag749.xml"/><Relationship Id="rId8" Type="http://schemas.openxmlformats.org/officeDocument/2006/relationships/tags" Target="../tags/tag750.xml"/><Relationship Id="rId9" Type="http://schemas.openxmlformats.org/officeDocument/2006/relationships/tags" Target="../tags/tag751.xml"/><Relationship Id="rId10" Type="http://schemas.openxmlformats.org/officeDocument/2006/relationships/tags" Target="../tags/tag75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762.xml"/><Relationship Id="rId20" Type="http://schemas.openxmlformats.org/officeDocument/2006/relationships/tags" Target="../tags/tag773.xml"/><Relationship Id="rId21" Type="http://schemas.openxmlformats.org/officeDocument/2006/relationships/slideLayout" Target="../slideLayouts/slideLayout2.xml"/><Relationship Id="rId22" Type="http://schemas.openxmlformats.org/officeDocument/2006/relationships/customXml" Target="../ink/ink19.xml"/><Relationship Id="rId23" Type="http://schemas.openxmlformats.org/officeDocument/2006/relationships/image" Target="../media/image26.emf"/><Relationship Id="rId10" Type="http://schemas.openxmlformats.org/officeDocument/2006/relationships/tags" Target="../tags/tag763.xml"/><Relationship Id="rId11" Type="http://schemas.openxmlformats.org/officeDocument/2006/relationships/tags" Target="../tags/tag764.xml"/><Relationship Id="rId12" Type="http://schemas.openxmlformats.org/officeDocument/2006/relationships/tags" Target="../tags/tag765.xml"/><Relationship Id="rId13" Type="http://schemas.openxmlformats.org/officeDocument/2006/relationships/tags" Target="../tags/tag766.xml"/><Relationship Id="rId14" Type="http://schemas.openxmlformats.org/officeDocument/2006/relationships/tags" Target="../tags/tag767.xml"/><Relationship Id="rId15" Type="http://schemas.openxmlformats.org/officeDocument/2006/relationships/tags" Target="../tags/tag768.xml"/><Relationship Id="rId16" Type="http://schemas.openxmlformats.org/officeDocument/2006/relationships/tags" Target="../tags/tag769.xml"/><Relationship Id="rId17" Type="http://schemas.openxmlformats.org/officeDocument/2006/relationships/tags" Target="../tags/tag770.xml"/><Relationship Id="rId18" Type="http://schemas.openxmlformats.org/officeDocument/2006/relationships/tags" Target="../tags/tag771.xml"/><Relationship Id="rId19" Type="http://schemas.openxmlformats.org/officeDocument/2006/relationships/tags" Target="../tags/tag772.xml"/><Relationship Id="rId1" Type="http://schemas.openxmlformats.org/officeDocument/2006/relationships/tags" Target="../tags/tag754.xml"/><Relationship Id="rId2" Type="http://schemas.openxmlformats.org/officeDocument/2006/relationships/tags" Target="../tags/tag755.xml"/><Relationship Id="rId3" Type="http://schemas.openxmlformats.org/officeDocument/2006/relationships/tags" Target="../tags/tag756.xml"/><Relationship Id="rId4" Type="http://schemas.openxmlformats.org/officeDocument/2006/relationships/tags" Target="../tags/tag757.xml"/><Relationship Id="rId5" Type="http://schemas.openxmlformats.org/officeDocument/2006/relationships/tags" Target="../tags/tag758.xml"/><Relationship Id="rId6" Type="http://schemas.openxmlformats.org/officeDocument/2006/relationships/tags" Target="../tags/tag759.xml"/><Relationship Id="rId7" Type="http://schemas.openxmlformats.org/officeDocument/2006/relationships/tags" Target="../tags/tag760.xml"/><Relationship Id="rId8" Type="http://schemas.openxmlformats.org/officeDocument/2006/relationships/tags" Target="../tags/tag76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774.xml"/><Relationship Id="rId2" Type="http://schemas.openxmlformats.org/officeDocument/2006/relationships/tags" Target="../tags/tag775.xml"/><Relationship Id="rId3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customXml" Target="../ink/ink20.xml"/><Relationship Id="rId5" Type="http://schemas.openxmlformats.org/officeDocument/2006/relationships/image" Target="../media/image27.emf"/><Relationship Id="rId6" Type="http://schemas.openxmlformats.org/officeDocument/2006/relationships/customXml" Target="../ink/ink21.xml"/><Relationship Id="rId7" Type="http://schemas.openxmlformats.org/officeDocument/2006/relationships/image" Target="../media/image28.emf"/><Relationship Id="rId1" Type="http://schemas.openxmlformats.org/officeDocument/2006/relationships/tags" Target="../tags/tag776.xml"/><Relationship Id="rId2" Type="http://schemas.openxmlformats.org/officeDocument/2006/relationships/tags" Target="../tags/tag7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780.xml"/><Relationship Id="rId4" Type="http://schemas.openxmlformats.org/officeDocument/2006/relationships/tags" Target="../tags/tag781.xml"/><Relationship Id="rId5" Type="http://schemas.openxmlformats.org/officeDocument/2006/relationships/tags" Target="../tags/tag782.xml"/><Relationship Id="rId6" Type="http://schemas.openxmlformats.org/officeDocument/2006/relationships/tags" Target="../tags/tag783.xml"/><Relationship Id="rId7" Type="http://schemas.openxmlformats.org/officeDocument/2006/relationships/tags" Target="../tags/tag784.xml"/><Relationship Id="rId8" Type="http://schemas.openxmlformats.org/officeDocument/2006/relationships/slideLayout" Target="../slideLayouts/slideLayout2.xml"/><Relationship Id="rId1" Type="http://schemas.openxmlformats.org/officeDocument/2006/relationships/tags" Target="../tags/tag778.xml"/><Relationship Id="rId2" Type="http://schemas.openxmlformats.org/officeDocument/2006/relationships/tags" Target="../tags/tag7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87.xml"/><Relationship Id="rId4" Type="http://schemas.openxmlformats.org/officeDocument/2006/relationships/tags" Target="../tags/tag788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785.xml"/><Relationship Id="rId2" Type="http://schemas.openxmlformats.org/officeDocument/2006/relationships/tags" Target="../tags/tag786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tags" Target="../tags/tag58.xml"/><Relationship Id="rId21" Type="http://schemas.openxmlformats.org/officeDocument/2006/relationships/tags" Target="../tags/tag59.xml"/><Relationship Id="rId22" Type="http://schemas.openxmlformats.org/officeDocument/2006/relationships/tags" Target="../tags/tag60.xml"/><Relationship Id="rId23" Type="http://schemas.openxmlformats.org/officeDocument/2006/relationships/tags" Target="../tags/tag61.xml"/><Relationship Id="rId24" Type="http://schemas.openxmlformats.org/officeDocument/2006/relationships/tags" Target="../tags/tag62.xml"/><Relationship Id="rId25" Type="http://schemas.openxmlformats.org/officeDocument/2006/relationships/tags" Target="../tags/tag63.xml"/><Relationship Id="rId26" Type="http://schemas.openxmlformats.org/officeDocument/2006/relationships/tags" Target="../tags/tag64.xml"/><Relationship Id="rId27" Type="http://schemas.openxmlformats.org/officeDocument/2006/relationships/tags" Target="../tags/tag65.xml"/><Relationship Id="rId28" Type="http://schemas.openxmlformats.org/officeDocument/2006/relationships/tags" Target="../tags/tag66.xml"/><Relationship Id="rId29" Type="http://schemas.openxmlformats.org/officeDocument/2006/relationships/tags" Target="../tags/tag67.xml"/><Relationship Id="rId1" Type="http://schemas.openxmlformats.org/officeDocument/2006/relationships/tags" Target="../tags/tag39.x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30" Type="http://schemas.openxmlformats.org/officeDocument/2006/relationships/tags" Target="../tags/tag68.xml"/><Relationship Id="rId31" Type="http://schemas.openxmlformats.org/officeDocument/2006/relationships/tags" Target="../tags/tag69.xml"/><Relationship Id="rId32" Type="http://schemas.openxmlformats.org/officeDocument/2006/relationships/tags" Target="../tags/tag70.xml"/><Relationship Id="rId9" Type="http://schemas.openxmlformats.org/officeDocument/2006/relationships/tags" Target="../tags/tag47.xml"/><Relationship Id="rId6" Type="http://schemas.openxmlformats.org/officeDocument/2006/relationships/tags" Target="../tags/tag44.xml"/><Relationship Id="rId7" Type="http://schemas.openxmlformats.org/officeDocument/2006/relationships/tags" Target="../tags/tag45.xml"/><Relationship Id="rId8" Type="http://schemas.openxmlformats.org/officeDocument/2006/relationships/tags" Target="../tags/tag46.xml"/><Relationship Id="rId33" Type="http://schemas.openxmlformats.org/officeDocument/2006/relationships/tags" Target="../tags/tag71.xml"/><Relationship Id="rId34" Type="http://schemas.openxmlformats.org/officeDocument/2006/relationships/tags" Target="../tags/tag72.xml"/><Relationship Id="rId35" Type="http://schemas.openxmlformats.org/officeDocument/2006/relationships/tags" Target="../tags/tag73.xml"/><Relationship Id="rId36" Type="http://schemas.openxmlformats.org/officeDocument/2006/relationships/tags" Target="../tags/tag74.xml"/><Relationship Id="rId10" Type="http://schemas.openxmlformats.org/officeDocument/2006/relationships/tags" Target="../tags/tag48.xml"/><Relationship Id="rId11" Type="http://schemas.openxmlformats.org/officeDocument/2006/relationships/tags" Target="../tags/tag49.xml"/><Relationship Id="rId12" Type="http://schemas.openxmlformats.org/officeDocument/2006/relationships/tags" Target="../tags/tag50.xml"/><Relationship Id="rId13" Type="http://schemas.openxmlformats.org/officeDocument/2006/relationships/tags" Target="../tags/tag51.xml"/><Relationship Id="rId14" Type="http://schemas.openxmlformats.org/officeDocument/2006/relationships/tags" Target="../tags/tag52.xml"/><Relationship Id="rId15" Type="http://schemas.openxmlformats.org/officeDocument/2006/relationships/tags" Target="../tags/tag53.xml"/><Relationship Id="rId16" Type="http://schemas.openxmlformats.org/officeDocument/2006/relationships/tags" Target="../tags/tag54.xml"/><Relationship Id="rId17" Type="http://schemas.openxmlformats.org/officeDocument/2006/relationships/tags" Target="../tags/tag55.xml"/><Relationship Id="rId18" Type="http://schemas.openxmlformats.org/officeDocument/2006/relationships/tags" Target="../tags/tag56.xml"/><Relationship Id="rId19" Type="http://schemas.openxmlformats.org/officeDocument/2006/relationships/tags" Target="../tags/tag57.xml"/><Relationship Id="rId37" Type="http://schemas.openxmlformats.org/officeDocument/2006/relationships/tags" Target="../tags/tag75.xml"/><Relationship Id="rId38" Type="http://schemas.openxmlformats.org/officeDocument/2006/relationships/tags" Target="../tags/tag76.xml"/><Relationship Id="rId39" Type="http://schemas.openxmlformats.org/officeDocument/2006/relationships/slideLayout" Target="../slideLayouts/slideLayout2.xml"/><Relationship Id="rId40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91.xml"/><Relationship Id="rId4" Type="http://schemas.openxmlformats.org/officeDocument/2006/relationships/tags" Target="../tags/tag792.xml"/><Relationship Id="rId5" Type="http://schemas.openxmlformats.org/officeDocument/2006/relationships/tags" Target="../tags/tag79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6.xml"/><Relationship Id="rId1" Type="http://schemas.openxmlformats.org/officeDocument/2006/relationships/tags" Target="../tags/tag789.xml"/><Relationship Id="rId2" Type="http://schemas.openxmlformats.org/officeDocument/2006/relationships/tags" Target="../tags/tag79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796.xml"/><Relationship Id="rId4" Type="http://schemas.openxmlformats.org/officeDocument/2006/relationships/tags" Target="../tags/tag797.xml"/><Relationship Id="rId5" Type="http://schemas.openxmlformats.org/officeDocument/2006/relationships/tags" Target="../tags/tag798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7.xml"/><Relationship Id="rId8" Type="http://schemas.openxmlformats.org/officeDocument/2006/relationships/customXml" Target="../ink/ink22.xml"/><Relationship Id="rId9" Type="http://schemas.openxmlformats.org/officeDocument/2006/relationships/image" Target="../media/image32.emf"/><Relationship Id="rId1" Type="http://schemas.openxmlformats.org/officeDocument/2006/relationships/tags" Target="../tags/tag794.xml"/><Relationship Id="rId2" Type="http://schemas.openxmlformats.org/officeDocument/2006/relationships/tags" Target="../tags/tag79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0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8.xml"/><Relationship Id="rId1" Type="http://schemas.openxmlformats.org/officeDocument/2006/relationships/tags" Target="../tags/tag799.xml"/><Relationship Id="rId2" Type="http://schemas.openxmlformats.org/officeDocument/2006/relationships/tags" Target="../tags/tag80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godbolt.org/g/Sbsd1r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804.xml"/><Relationship Id="rId4" Type="http://schemas.openxmlformats.org/officeDocument/2006/relationships/tags" Target="../tags/tag805.xml"/><Relationship Id="rId5" Type="http://schemas.openxmlformats.org/officeDocument/2006/relationships/tags" Target="../tags/tag806.xml"/><Relationship Id="rId6" Type="http://schemas.openxmlformats.org/officeDocument/2006/relationships/tags" Target="../tags/tag807.xml"/><Relationship Id="rId7" Type="http://schemas.openxmlformats.org/officeDocument/2006/relationships/tags" Target="../tags/tag808.xml"/><Relationship Id="rId8" Type="http://schemas.openxmlformats.org/officeDocument/2006/relationships/slideLayout" Target="../slideLayouts/slideLayout2.xml"/><Relationship Id="rId1" Type="http://schemas.openxmlformats.org/officeDocument/2006/relationships/tags" Target="../tags/tag802.xml"/><Relationship Id="rId2" Type="http://schemas.openxmlformats.org/officeDocument/2006/relationships/tags" Target="../tags/tag80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3.xml"/><Relationship Id="rId3" Type="http://schemas.openxmlformats.org/officeDocument/2006/relationships/image" Target="../media/image3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809.xml"/><Relationship Id="rId2" Type="http://schemas.openxmlformats.org/officeDocument/2006/relationships/tags" Target="../tags/tag810.xml"/><Relationship Id="rId3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811.xml"/><Relationship Id="rId2" Type="http://schemas.openxmlformats.org/officeDocument/2006/relationships/tags" Target="../tags/tag812.xml"/><Relationship Id="rId3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813.xml"/><Relationship Id="rId2" Type="http://schemas.openxmlformats.org/officeDocument/2006/relationships/tags" Target="../tags/tag814.xml"/><Relationship Id="rId3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815.xml"/><Relationship Id="rId2" Type="http://schemas.openxmlformats.org/officeDocument/2006/relationships/tags" Target="../tags/tag816.xml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4" Type="http://schemas.openxmlformats.org/officeDocument/2006/relationships/tags" Target="../tags/tag80.xml"/><Relationship Id="rId5" Type="http://schemas.openxmlformats.org/officeDocument/2006/relationships/tags" Target="../tags/tag81.xml"/><Relationship Id="rId6" Type="http://schemas.openxmlformats.org/officeDocument/2006/relationships/tags" Target="../tags/tag82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.xml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817.xml"/><Relationship Id="rId2" Type="http://schemas.openxmlformats.org/officeDocument/2006/relationships/tags" Target="../tags/tag818.xml"/><Relationship Id="rId3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s://docs.oracle.com/cd/E26502_01/html/E28388/eoiyg.html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tags" Target="../tags/tag819.xml"/><Relationship Id="rId2" Type="http://schemas.openxmlformats.org/officeDocument/2006/relationships/tags" Target="../tags/tag8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6" Type="http://schemas.openxmlformats.org/officeDocument/2006/relationships/customXml" Target="../ink/ink1.xml"/><Relationship Id="rId47" Type="http://schemas.openxmlformats.org/officeDocument/2006/relationships/image" Target="../media/image26.emf"/><Relationship Id="rId20" Type="http://schemas.openxmlformats.org/officeDocument/2006/relationships/tags" Target="../tags/tag102.xml"/><Relationship Id="rId21" Type="http://schemas.openxmlformats.org/officeDocument/2006/relationships/tags" Target="../tags/tag103.xml"/><Relationship Id="rId22" Type="http://schemas.openxmlformats.org/officeDocument/2006/relationships/tags" Target="../tags/tag104.xml"/><Relationship Id="rId23" Type="http://schemas.openxmlformats.org/officeDocument/2006/relationships/tags" Target="../tags/tag105.xml"/><Relationship Id="rId24" Type="http://schemas.openxmlformats.org/officeDocument/2006/relationships/tags" Target="../tags/tag106.xml"/><Relationship Id="rId25" Type="http://schemas.openxmlformats.org/officeDocument/2006/relationships/tags" Target="../tags/tag107.xml"/><Relationship Id="rId26" Type="http://schemas.openxmlformats.org/officeDocument/2006/relationships/tags" Target="../tags/tag108.xml"/><Relationship Id="rId27" Type="http://schemas.openxmlformats.org/officeDocument/2006/relationships/tags" Target="../tags/tag109.xml"/><Relationship Id="rId28" Type="http://schemas.openxmlformats.org/officeDocument/2006/relationships/tags" Target="../tags/tag110.xml"/><Relationship Id="rId29" Type="http://schemas.openxmlformats.org/officeDocument/2006/relationships/tags" Target="../tags/tag111.xml"/><Relationship Id="rId1" Type="http://schemas.openxmlformats.org/officeDocument/2006/relationships/tags" Target="../tags/tag83.xml"/><Relationship Id="rId2" Type="http://schemas.openxmlformats.org/officeDocument/2006/relationships/tags" Target="../tags/tag84.xml"/><Relationship Id="rId3" Type="http://schemas.openxmlformats.org/officeDocument/2006/relationships/tags" Target="../tags/tag85.xml"/><Relationship Id="rId4" Type="http://schemas.openxmlformats.org/officeDocument/2006/relationships/tags" Target="../tags/tag86.xml"/><Relationship Id="rId5" Type="http://schemas.openxmlformats.org/officeDocument/2006/relationships/tags" Target="../tags/tag87.xml"/><Relationship Id="rId30" Type="http://schemas.openxmlformats.org/officeDocument/2006/relationships/tags" Target="../tags/tag112.xml"/><Relationship Id="rId31" Type="http://schemas.openxmlformats.org/officeDocument/2006/relationships/tags" Target="../tags/tag113.xml"/><Relationship Id="rId32" Type="http://schemas.openxmlformats.org/officeDocument/2006/relationships/tags" Target="../tags/tag114.xml"/><Relationship Id="rId9" Type="http://schemas.openxmlformats.org/officeDocument/2006/relationships/tags" Target="../tags/tag91.xml"/><Relationship Id="rId6" Type="http://schemas.openxmlformats.org/officeDocument/2006/relationships/tags" Target="../tags/tag88.xml"/><Relationship Id="rId7" Type="http://schemas.openxmlformats.org/officeDocument/2006/relationships/tags" Target="../tags/tag89.xml"/><Relationship Id="rId8" Type="http://schemas.openxmlformats.org/officeDocument/2006/relationships/tags" Target="../tags/tag90.xml"/><Relationship Id="rId33" Type="http://schemas.openxmlformats.org/officeDocument/2006/relationships/tags" Target="../tags/tag115.xml"/><Relationship Id="rId34" Type="http://schemas.openxmlformats.org/officeDocument/2006/relationships/tags" Target="../tags/tag116.xml"/><Relationship Id="rId35" Type="http://schemas.openxmlformats.org/officeDocument/2006/relationships/tags" Target="../tags/tag117.xml"/><Relationship Id="rId36" Type="http://schemas.openxmlformats.org/officeDocument/2006/relationships/tags" Target="../tags/tag118.xml"/><Relationship Id="rId10" Type="http://schemas.openxmlformats.org/officeDocument/2006/relationships/tags" Target="../tags/tag92.xml"/><Relationship Id="rId11" Type="http://schemas.openxmlformats.org/officeDocument/2006/relationships/tags" Target="../tags/tag93.xml"/><Relationship Id="rId12" Type="http://schemas.openxmlformats.org/officeDocument/2006/relationships/tags" Target="../tags/tag94.xml"/><Relationship Id="rId13" Type="http://schemas.openxmlformats.org/officeDocument/2006/relationships/tags" Target="../tags/tag95.xml"/><Relationship Id="rId14" Type="http://schemas.openxmlformats.org/officeDocument/2006/relationships/tags" Target="../tags/tag96.xml"/><Relationship Id="rId15" Type="http://schemas.openxmlformats.org/officeDocument/2006/relationships/tags" Target="../tags/tag97.xml"/><Relationship Id="rId16" Type="http://schemas.openxmlformats.org/officeDocument/2006/relationships/tags" Target="../tags/tag98.xml"/><Relationship Id="rId17" Type="http://schemas.openxmlformats.org/officeDocument/2006/relationships/tags" Target="../tags/tag99.xml"/><Relationship Id="rId18" Type="http://schemas.openxmlformats.org/officeDocument/2006/relationships/tags" Target="../tags/tag100.xml"/><Relationship Id="rId19" Type="http://schemas.openxmlformats.org/officeDocument/2006/relationships/tags" Target="../tags/tag101.xml"/><Relationship Id="rId37" Type="http://schemas.openxmlformats.org/officeDocument/2006/relationships/tags" Target="../tags/tag119.xml"/><Relationship Id="rId38" Type="http://schemas.openxmlformats.org/officeDocument/2006/relationships/tags" Target="../tags/tag120.xml"/><Relationship Id="rId39" Type="http://schemas.openxmlformats.org/officeDocument/2006/relationships/tags" Target="../tags/tag121.xml"/><Relationship Id="rId40" Type="http://schemas.openxmlformats.org/officeDocument/2006/relationships/tags" Target="../tags/tag122.xml"/><Relationship Id="rId41" Type="http://schemas.openxmlformats.org/officeDocument/2006/relationships/tags" Target="../tags/tag123.xml"/><Relationship Id="rId42" Type="http://schemas.openxmlformats.org/officeDocument/2006/relationships/tags" Target="../tags/tag124.xml"/><Relationship Id="rId43" Type="http://schemas.openxmlformats.org/officeDocument/2006/relationships/tags" Target="../tags/tag125.xml"/><Relationship Id="rId44" Type="http://schemas.openxmlformats.org/officeDocument/2006/relationships/slideLayout" Target="../slideLayouts/slideLayout2.xml"/><Relationship Id="rId45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46" Type="http://schemas.openxmlformats.org/officeDocument/2006/relationships/notesSlide" Target="../notesSlides/notesSlide5.xml"/><Relationship Id="rId47" Type="http://schemas.openxmlformats.org/officeDocument/2006/relationships/customXml" Target="../ink/ink2.xml"/><Relationship Id="rId48" Type="http://schemas.openxmlformats.org/officeDocument/2006/relationships/image" Target="../media/image27.emf"/><Relationship Id="rId20" Type="http://schemas.openxmlformats.org/officeDocument/2006/relationships/tags" Target="../tags/tag145.xml"/><Relationship Id="rId21" Type="http://schemas.openxmlformats.org/officeDocument/2006/relationships/tags" Target="../tags/tag146.xml"/><Relationship Id="rId22" Type="http://schemas.openxmlformats.org/officeDocument/2006/relationships/tags" Target="../tags/tag147.xml"/><Relationship Id="rId23" Type="http://schemas.openxmlformats.org/officeDocument/2006/relationships/tags" Target="../tags/tag148.xml"/><Relationship Id="rId24" Type="http://schemas.openxmlformats.org/officeDocument/2006/relationships/tags" Target="../tags/tag149.xml"/><Relationship Id="rId25" Type="http://schemas.openxmlformats.org/officeDocument/2006/relationships/tags" Target="../tags/tag150.xml"/><Relationship Id="rId26" Type="http://schemas.openxmlformats.org/officeDocument/2006/relationships/tags" Target="../tags/tag151.xml"/><Relationship Id="rId27" Type="http://schemas.openxmlformats.org/officeDocument/2006/relationships/tags" Target="../tags/tag152.xml"/><Relationship Id="rId28" Type="http://schemas.openxmlformats.org/officeDocument/2006/relationships/tags" Target="../tags/tag153.xml"/><Relationship Id="rId29" Type="http://schemas.openxmlformats.org/officeDocument/2006/relationships/tags" Target="../tags/tag154.xml"/><Relationship Id="rId1" Type="http://schemas.openxmlformats.org/officeDocument/2006/relationships/tags" Target="../tags/tag126.xml"/><Relationship Id="rId2" Type="http://schemas.openxmlformats.org/officeDocument/2006/relationships/tags" Target="../tags/tag127.xml"/><Relationship Id="rId3" Type="http://schemas.openxmlformats.org/officeDocument/2006/relationships/tags" Target="../tags/tag128.xml"/><Relationship Id="rId4" Type="http://schemas.openxmlformats.org/officeDocument/2006/relationships/tags" Target="../tags/tag129.xml"/><Relationship Id="rId5" Type="http://schemas.openxmlformats.org/officeDocument/2006/relationships/tags" Target="../tags/tag130.xml"/><Relationship Id="rId30" Type="http://schemas.openxmlformats.org/officeDocument/2006/relationships/tags" Target="../tags/tag155.xml"/><Relationship Id="rId31" Type="http://schemas.openxmlformats.org/officeDocument/2006/relationships/tags" Target="../tags/tag156.xml"/><Relationship Id="rId32" Type="http://schemas.openxmlformats.org/officeDocument/2006/relationships/tags" Target="../tags/tag157.xml"/><Relationship Id="rId9" Type="http://schemas.openxmlformats.org/officeDocument/2006/relationships/tags" Target="../tags/tag134.xml"/><Relationship Id="rId6" Type="http://schemas.openxmlformats.org/officeDocument/2006/relationships/tags" Target="../tags/tag131.xml"/><Relationship Id="rId7" Type="http://schemas.openxmlformats.org/officeDocument/2006/relationships/tags" Target="../tags/tag132.xml"/><Relationship Id="rId8" Type="http://schemas.openxmlformats.org/officeDocument/2006/relationships/tags" Target="../tags/tag133.xml"/><Relationship Id="rId33" Type="http://schemas.openxmlformats.org/officeDocument/2006/relationships/tags" Target="../tags/tag158.xml"/><Relationship Id="rId34" Type="http://schemas.openxmlformats.org/officeDocument/2006/relationships/tags" Target="../tags/tag159.xml"/><Relationship Id="rId35" Type="http://schemas.openxmlformats.org/officeDocument/2006/relationships/tags" Target="../tags/tag160.xml"/><Relationship Id="rId36" Type="http://schemas.openxmlformats.org/officeDocument/2006/relationships/tags" Target="../tags/tag161.xml"/><Relationship Id="rId10" Type="http://schemas.openxmlformats.org/officeDocument/2006/relationships/tags" Target="../tags/tag135.xml"/><Relationship Id="rId11" Type="http://schemas.openxmlformats.org/officeDocument/2006/relationships/tags" Target="../tags/tag136.xml"/><Relationship Id="rId12" Type="http://schemas.openxmlformats.org/officeDocument/2006/relationships/tags" Target="../tags/tag137.xml"/><Relationship Id="rId13" Type="http://schemas.openxmlformats.org/officeDocument/2006/relationships/tags" Target="../tags/tag138.xml"/><Relationship Id="rId14" Type="http://schemas.openxmlformats.org/officeDocument/2006/relationships/tags" Target="../tags/tag139.xml"/><Relationship Id="rId15" Type="http://schemas.openxmlformats.org/officeDocument/2006/relationships/tags" Target="../tags/tag140.xml"/><Relationship Id="rId16" Type="http://schemas.openxmlformats.org/officeDocument/2006/relationships/tags" Target="../tags/tag141.xml"/><Relationship Id="rId17" Type="http://schemas.openxmlformats.org/officeDocument/2006/relationships/tags" Target="../tags/tag142.xml"/><Relationship Id="rId18" Type="http://schemas.openxmlformats.org/officeDocument/2006/relationships/tags" Target="../tags/tag143.xml"/><Relationship Id="rId19" Type="http://schemas.openxmlformats.org/officeDocument/2006/relationships/tags" Target="../tags/tag144.xml"/><Relationship Id="rId37" Type="http://schemas.openxmlformats.org/officeDocument/2006/relationships/tags" Target="../tags/tag162.xml"/><Relationship Id="rId38" Type="http://schemas.openxmlformats.org/officeDocument/2006/relationships/tags" Target="../tags/tag163.xml"/><Relationship Id="rId39" Type="http://schemas.openxmlformats.org/officeDocument/2006/relationships/tags" Target="../tags/tag164.xml"/><Relationship Id="rId40" Type="http://schemas.openxmlformats.org/officeDocument/2006/relationships/tags" Target="../tags/tag165.xml"/><Relationship Id="rId41" Type="http://schemas.openxmlformats.org/officeDocument/2006/relationships/tags" Target="../tags/tag166.xml"/><Relationship Id="rId42" Type="http://schemas.openxmlformats.org/officeDocument/2006/relationships/tags" Target="../tags/tag167.xml"/><Relationship Id="rId43" Type="http://schemas.openxmlformats.org/officeDocument/2006/relationships/tags" Target="../tags/tag168.xml"/><Relationship Id="rId44" Type="http://schemas.openxmlformats.org/officeDocument/2006/relationships/tags" Target="../tags/tag169.xml"/><Relationship Id="rId45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.xml"/><Relationship Id="rId12" Type="http://schemas.openxmlformats.org/officeDocument/2006/relationships/notesSlide" Target="../notesSlides/notesSlide6.xml"/><Relationship Id="rId13" Type="http://schemas.openxmlformats.org/officeDocument/2006/relationships/customXml" Target="../ink/ink3.xml"/><Relationship Id="rId14" Type="http://schemas.openxmlformats.org/officeDocument/2006/relationships/image" Target="../media/image28.emf"/><Relationship Id="rId1" Type="http://schemas.openxmlformats.org/officeDocument/2006/relationships/tags" Target="../tags/tag170.xml"/><Relationship Id="rId2" Type="http://schemas.openxmlformats.org/officeDocument/2006/relationships/tags" Target="../tags/tag171.xml"/><Relationship Id="rId3" Type="http://schemas.openxmlformats.org/officeDocument/2006/relationships/tags" Target="../tags/tag172.xml"/><Relationship Id="rId4" Type="http://schemas.openxmlformats.org/officeDocument/2006/relationships/tags" Target="../tags/tag173.xml"/><Relationship Id="rId5" Type="http://schemas.openxmlformats.org/officeDocument/2006/relationships/tags" Target="../tags/tag174.xml"/><Relationship Id="rId6" Type="http://schemas.openxmlformats.org/officeDocument/2006/relationships/tags" Target="../tags/tag175.xml"/><Relationship Id="rId7" Type="http://schemas.openxmlformats.org/officeDocument/2006/relationships/tags" Target="../tags/tag176.xml"/><Relationship Id="rId8" Type="http://schemas.openxmlformats.org/officeDocument/2006/relationships/tags" Target="../tags/tag177.xml"/><Relationship Id="rId9" Type="http://schemas.openxmlformats.org/officeDocument/2006/relationships/tags" Target="../tags/tag178.xml"/><Relationship Id="rId10" Type="http://schemas.openxmlformats.org/officeDocument/2006/relationships/tags" Target="../tags/tag17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4" Type="http://schemas.openxmlformats.org/officeDocument/2006/relationships/tags" Target="../tags/tag193.xml"/><Relationship Id="rId15" Type="http://schemas.openxmlformats.org/officeDocument/2006/relationships/tags" Target="../tags/tag194.xml"/><Relationship Id="rId16" Type="http://schemas.openxmlformats.org/officeDocument/2006/relationships/tags" Target="../tags/tag195.xml"/><Relationship Id="rId17" Type="http://schemas.openxmlformats.org/officeDocument/2006/relationships/tags" Target="../tags/tag196.xml"/><Relationship Id="rId18" Type="http://schemas.openxmlformats.org/officeDocument/2006/relationships/tags" Target="../tags/tag197.xml"/><Relationship Id="rId19" Type="http://schemas.openxmlformats.org/officeDocument/2006/relationships/tags" Target="../tags/tag198.xml"/><Relationship Id="rId63" Type="http://schemas.openxmlformats.org/officeDocument/2006/relationships/tags" Target="../tags/tag242.xml"/><Relationship Id="rId64" Type="http://schemas.openxmlformats.org/officeDocument/2006/relationships/tags" Target="../tags/tag243.xml"/><Relationship Id="rId65" Type="http://schemas.openxmlformats.org/officeDocument/2006/relationships/tags" Target="../tags/tag244.xml"/><Relationship Id="rId66" Type="http://schemas.openxmlformats.org/officeDocument/2006/relationships/tags" Target="../tags/tag245.xml"/><Relationship Id="rId67" Type="http://schemas.openxmlformats.org/officeDocument/2006/relationships/tags" Target="../tags/tag246.xml"/><Relationship Id="rId68" Type="http://schemas.openxmlformats.org/officeDocument/2006/relationships/tags" Target="../tags/tag247.xml"/><Relationship Id="rId69" Type="http://schemas.openxmlformats.org/officeDocument/2006/relationships/tags" Target="../tags/tag248.xml"/><Relationship Id="rId50" Type="http://schemas.openxmlformats.org/officeDocument/2006/relationships/tags" Target="../tags/tag229.xml"/><Relationship Id="rId51" Type="http://schemas.openxmlformats.org/officeDocument/2006/relationships/tags" Target="../tags/tag230.xml"/><Relationship Id="rId52" Type="http://schemas.openxmlformats.org/officeDocument/2006/relationships/tags" Target="../tags/tag231.xml"/><Relationship Id="rId53" Type="http://schemas.openxmlformats.org/officeDocument/2006/relationships/tags" Target="../tags/tag232.xml"/><Relationship Id="rId54" Type="http://schemas.openxmlformats.org/officeDocument/2006/relationships/tags" Target="../tags/tag233.xml"/><Relationship Id="rId55" Type="http://schemas.openxmlformats.org/officeDocument/2006/relationships/tags" Target="../tags/tag234.xml"/><Relationship Id="rId56" Type="http://schemas.openxmlformats.org/officeDocument/2006/relationships/tags" Target="../tags/tag235.xml"/><Relationship Id="rId57" Type="http://schemas.openxmlformats.org/officeDocument/2006/relationships/tags" Target="../tags/tag236.xml"/><Relationship Id="rId58" Type="http://schemas.openxmlformats.org/officeDocument/2006/relationships/tags" Target="../tags/tag237.xml"/><Relationship Id="rId59" Type="http://schemas.openxmlformats.org/officeDocument/2006/relationships/tags" Target="../tags/tag238.xml"/><Relationship Id="rId40" Type="http://schemas.openxmlformats.org/officeDocument/2006/relationships/tags" Target="../tags/tag219.xml"/><Relationship Id="rId41" Type="http://schemas.openxmlformats.org/officeDocument/2006/relationships/tags" Target="../tags/tag220.xml"/><Relationship Id="rId42" Type="http://schemas.openxmlformats.org/officeDocument/2006/relationships/tags" Target="../tags/tag221.xml"/><Relationship Id="rId43" Type="http://schemas.openxmlformats.org/officeDocument/2006/relationships/tags" Target="../tags/tag222.xml"/><Relationship Id="rId44" Type="http://schemas.openxmlformats.org/officeDocument/2006/relationships/tags" Target="../tags/tag223.xml"/><Relationship Id="rId45" Type="http://schemas.openxmlformats.org/officeDocument/2006/relationships/tags" Target="../tags/tag224.xml"/><Relationship Id="rId46" Type="http://schemas.openxmlformats.org/officeDocument/2006/relationships/tags" Target="../tags/tag225.xml"/><Relationship Id="rId47" Type="http://schemas.openxmlformats.org/officeDocument/2006/relationships/tags" Target="../tags/tag226.xml"/><Relationship Id="rId48" Type="http://schemas.openxmlformats.org/officeDocument/2006/relationships/tags" Target="../tags/tag227.xml"/><Relationship Id="rId49" Type="http://schemas.openxmlformats.org/officeDocument/2006/relationships/tags" Target="../tags/tag228.xml"/><Relationship Id="rId1" Type="http://schemas.openxmlformats.org/officeDocument/2006/relationships/tags" Target="../tags/tag180.xml"/><Relationship Id="rId2" Type="http://schemas.openxmlformats.org/officeDocument/2006/relationships/tags" Target="../tags/tag181.xml"/><Relationship Id="rId3" Type="http://schemas.openxmlformats.org/officeDocument/2006/relationships/tags" Target="../tags/tag182.xml"/><Relationship Id="rId4" Type="http://schemas.openxmlformats.org/officeDocument/2006/relationships/tags" Target="../tags/tag183.xml"/><Relationship Id="rId5" Type="http://schemas.openxmlformats.org/officeDocument/2006/relationships/tags" Target="../tags/tag184.xml"/><Relationship Id="rId6" Type="http://schemas.openxmlformats.org/officeDocument/2006/relationships/tags" Target="../tags/tag185.xml"/><Relationship Id="rId7" Type="http://schemas.openxmlformats.org/officeDocument/2006/relationships/tags" Target="../tags/tag186.xml"/><Relationship Id="rId8" Type="http://schemas.openxmlformats.org/officeDocument/2006/relationships/tags" Target="../tags/tag187.xml"/><Relationship Id="rId9" Type="http://schemas.openxmlformats.org/officeDocument/2006/relationships/tags" Target="../tags/tag188.xml"/><Relationship Id="rId30" Type="http://schemas.openxmlformats.org/officeDocument/2006/relationships/tags" Target="../tags/tag209.xml"/><Relationship Id="rId31" Type="http://schemas.openxmlformats.org/officeDocument/2006/relationships/tags" Target="../tags/tag210.xml"/><Relationship Id="rId32" Type="http://schemas.openxmlformats.org/officeDocument/2006/relationships/tags" Target="../tags/tag211.xml"/><Relationship Id="rId33" Type="http://schemas.openxmlformats.org/officeDocument/2006/relationships/tags" Target="../tags/tag212.xml"/><Relationship Id="rId34" Type="http://schemas.openxmlformats.org/officeDocument/2006/relationships/tags" Target="../tags/tag213.xml"/><Relationship Id="rId35" Type="http://schemas.openxmlformats.org/officeDocument/2006/relationships/tags" Target="../tags/tag214.xml"/><Relationship Id="rId36" Type="http://schemas.openxmlformats.org/officeDocument/2006/relationships/tags" Target="../tags/tag215.xml"/><Relationship Id="rId37" Type="http://schemas.openxmlformats.org/officeDocument/2006/relationships/tags" Target="../tags/tag216.xml"/><Relationship Id="rId38" Type="http://schemas.openxmlformats.org/officeDocument/2006/relationships/tags" Target="../tags/tag217.xml"/><Relationship Id="rId39" Type="http://schemas.openxmlformats.org/officeDocument/2006/relationships/tags" Target="../tags/tag218.xml"/><Relationship Id="rId70" Type="http://schemas.openxmlformats.org/officeDocument/2006/relationships/tags" Target="../tags/tag249.xml"/><Relationship Id="rId71" Type="http://schemas.openxmlformats.org/officeDocument/2006/relationships/tags" Target="../tags/tag250.xml"/><Relationship Id="rId72" Type="http://schemas.openxmlformats.org/officeDocument/2006/relationships/tags" Target="../tags/tag251.xml"/><Relationship Id="rId20" Type="http://schemas.openxmlformats.org/officeDocument/2006/relationships/tags" Target="../tags/tag199.xml"/><Relationship Id="rId21" Type="http://schemas.openxmlformats.org/officeDocument/2006/relationships/tags" Target="../tags/tag200.xml"/><Relationship Id="rId22" Type="http://schemas.openxmlformats.org/officeDocument/2006/relationships/tags" Target="../tags/tag201.xml"/><Relationship Id="rId23" Type="http://schemas.openxmlformats.org/officeDocument/2006/relationships/tags" Target="../tags/tag202.xml"/><Relationship Id="rId24" Type="http://schemas.openxmlformats.org/officeDocument/2006/relationships/tags" Target="../tags/tag203.xml"/><Relationship Id="rId25" Type="http://schemas.openxmlformats.org/officeDocument/2006/relationships/tags" Target="../tags/tag204.xml"/><Relationship Id="rId26" Type="http://schemas.openxmlformats.org/officeDocument/2006/relationships/tags" Target="../tags/tag205.xml"/><Relationship Id="rId27" Type="http://schemas.openxmlformats.org/officeDocument/2006/relationships/tags" Target="../tags/tag206.xml"/><Relationship Id="rId28" Type="http://schemas.openxmlformats.org/officeDocument/2006/relationships/tags" Target="../tags/tag207.xml"/><Relationship Id="rId29" Type="http://schemas.openxmlformats.org/officeDocument/2006/relationships/tags" Target="../tags/tag208.xml"/><Relationship Id="rId73" Type="http://schemas.openxmlformats.org/officeDocument/2006/relationships/tags" Target="../tags/tag252.xml"/><Relationship Id="rId74" Type="http://schemas.openxmlformats.org/officeDocument/2006/relationships/tags" Target="../tags/tag253.xml"/><Relationship Id="rId75" Type="http://schemas.openxmlformats.org/officeDocument/2006/relationships/tags" Target="../tags/tag254.xml"/><Relationship Id="rId76" Type="http://schemas.openxmlformats.org/officeDocument/2006/relationships/tags" Target="../tags/tag255.xml"/><Relationship Id="rId77" Type="http://schemas.openxmlformats.org/officeDocument/2006/relationships/tags" Target="../tags/tag256.xml"/><Relationship Id="rId78" Type="http://schemas.openxmlformats.org/officeDocument/2006/relationships/slideLayout" Target="../slideLayouts/slideLayout4.xml"/><Relationship Id="rId79" Type="http://schemas.openxmlformats.org/officeDocument/2006/relationships/notesSlide" Target="../notesSlides/notesSlide7.xml"/><Relationship Id="rId60" Type="http://schemas.openxmlformats.org/officeDocument/2006/relationships/tags" Target="../tags/tag239.xml"/><Relationship Id="rId61" Type="http://schemas.openxmlformats.org/officeDocument/2006/relationships/tags" Target="../tags/tag240.xml"/><Relationship Id="rId62" Type="http://schemas.openxmlformats.org/officeDocument/2006/relationships/tags" Target="../tags/tag241.xml"/><Relationship Id="rId10" Type="http://schemas.openxmlformats.org/officeDocument/2006/relationships/tags" Target="../tags/tag189.xml"/><Relationship Id="rId11" Type="http://schemas.openxmlformats.org/officeDocument/2006/relationships/tags" Target="../tags/tag190.xml"/><Relationship Id="rId12" Type="http://schemas.openxmlformats.org/officeDocument/2006/relationships/tags" Target="../tags/tag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1752" y="301752"/>
            <a:ext cx="7772400" cy="1470025"/>
          </a:xfrm>
        </p:spPr>
        <p:txBody>
          <a:bodyPr/>
          <a:lstStyle/>
          <a:p>
            <a:pPr marL="3175" indent="-3175"/>
            <a:r>
              <a:rPr lang="en-US" dirty="0" err="1" smtClean="0"/>
              <a:t>Structs</a:t>
            </a:r>
            <a:r>
              <a:rPr lang="en-US" dirty="0" smtClean="0"/>
              <a:t> and Alignment</a:t>
            </a:r>
            <a:br>
              <a:rPr lang="en-US" dirty="0" smtClean="0"/>
            </a:br>
            <a:r>
              <a:rPr lang="en-US" sz="2000" b="0" dirty="0"/>
              <a:t>CSE 351 Autumn </a:t>
            </a:r>
            <a:r>
              <a:rPr lang="en-US" sz="2000" b="0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Element Access in </a:t>
            </a:r>
            <a:r>
              <a:rPr lang="en-US" u="sng" dirty="0"/>
              <a:t>Multi-Level</a:t>
            </a:r>
            <a:r>
              <a:rPr lang="en-US" dirty="0"/>
              <a:t>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93192" y="4389120"/>
            <a:ext cx="8366760" cy="2122488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access  Mem[Mem[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array</a:t>
            </a:r>
          </a:p>
          <a:p>
            <a:pPr lvl="1"/>
            <a:r>
              <a:rPr lang="en-US" dirty="0"/>
              <a:t>But allows inner arrays to be different lengths (not in this example)</a:t>
            </a:r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$2,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=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(,%rdi,8),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p = 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[index] + 4*digit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return *p</a:t>
            </a:r>
          </a:p>
          <a:p>
            <a:pPr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" name="Ink 2"/>
              <p14:cNvContentPartPr/>
              <p14:nvPr/>
            </p14:nvContentPartPr>
            <p14:xfrm>
              <a:off x="4220640" y="1877400"/>
              <a:ext cx="4658400" cy="4747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215240" y="1866600"/>
                <a:ext cx="4670640" cy="47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4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Array Element Accesses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725613"/>
            <a:ext cx="39319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34407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1725613"/>
            <a:ext cx="402336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368052" y="1261342"/>
            <a:ext cx="18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Nested array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559052" y="1267092"/>
            <a:ext cx="229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</a:t>
            </a: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905000" y="5177135"/>
            <a:ext cx="53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Calibri" pitchFamily="34" charset="0"/>
              </a:rPr>
              <a:t>Access </a:t>
            </a:r>
            <a:r>
              <a:rPr lang="en-US" b="0" i="1" dirty="0">
                <a:latin typeface="Calibri" pitchFamily="34" charset="0"/>
              </a:rPr>
              <a:t>looks</a:t>
            </a:r>
            <a:r>
              <a:rPr lang="en-US" b="0" dirty="0">
                <a:latin typeface="Calibri" pitchFamily="34" charset="0"/>
              </a:rPr>
              <a:t> the same, but it isn’t: 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102442" y="578792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sea+20*index+4*digit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458384" y="5778878"/>
            <a:ext cx="4572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499330" y="3613014"/>
            <a:ext cx="3721679" cy="740066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1"/>
            </p:custDataLst>
          </p:nvPr>
        </p:nvGrpSpPr>
        <p:grpSpPr>
          <a:xfrm>
            <a:off x="4581468" y="3331228"/>
            <a:ext cx="4290496" cy="1628804"/>
            <a:chOff x="169863" y="3733800"/>
            <a:chExt cx="8821737" cy="2754221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9" name="Rectangle 1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90" name="Line 1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2" name="Text Box 15"/>
              <p:cNvSpPr txBox="1"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93" name="Text Box 16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94" name="Text Box 17"/>
              <p:cNvSpPr txBox="1"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Oval 18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6" name="Oval 19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97" name="Oval 20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0" name="Text Box 2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30980" y="4572001"/>
              <a:ext cx="663147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 Box 6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13053" y="5272086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554505" y="4006474"/>
              <a:ext cx="5435835" cy="841571"/>
              <a:chOff x="2412765" y="3429000"/>
              <a:chExt cx="5435835" cy="864012"/>
            </a:xfrm>
          </p:grpSpPr>
          <p:grpSp>
            <p:nvGrpSpPr>
              <p:cNvPr id="6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80" name="Rectangle 2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1" name="Rectangle 27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82" name="Rectangle 28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83" name="Rectangle 29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84" name="Rectangle 30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 Box 32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69" name="Text Box 33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70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1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2" name="Text Box 36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73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4" name="Text Box 38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75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6" name="Text Box 40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77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78" name="Text Box 42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79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555765" y="4808250"/>
              <a:ext cx="5435835" cy="841571"/>
              <a:chOff x="2412765" y="3429000"/>
              <a:chExt cx="5435835" cy="864012"/>
            </a:xfrm>
          </p:grpSpPr>
          <p:grpSp>
            <p:nvGrpSpPr>
              <p:cNvPr id="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2" name="Rectangle 26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3" name="Rectangle 27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64" name="Rectangle 2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65" name="Rectangle 2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66" name="Rectangle 30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48" name="Text Box 3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9" name="Text Box 33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50" name="Line 3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1" name="Line 3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2" name="Text Box 36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53" name="Line 3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4" name="Text Box 38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55" name="Line 3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6" name="Text Box 40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57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61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54505" y="5646450"/>
              <a:ext cx="5435835" cy="841571"/>
              <a:chOff x="2412765" y="3429000"/>
              <a:chExt cx="5435835" cy="864012"/>
            </a:xfrm>
          </p:grpSpPr>
          <p:grpSp>
            <p:nvGrpSpPr>
              <p:cNvPr id="29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42" name="Rectangle 2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43" name="Rectangle 27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44" name="Rectangle 28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45" name="Rectangle 29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46" name="Rectangle 30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30" name="Text Box 32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412765" y="3810000"/>
                <a:ext cx="66787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31" name="Text Box 3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8247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32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96873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35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0292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37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38" name="Text Box 4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9" name="Line 41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  <p:sp>
            <p:nvSpPr>
              <p:cNvPr id="40" name="Text Box 4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58000" y="3824289"/>
                <a:ext cx="990600" cy="4687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2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17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80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b="1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not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32" name="Group 231"/>
          <p:cNvGrpSpPr/>
          <p:nvPr>
            <p:custDataLst>
              <p:tags r:id="rId4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85" name="Rectangle 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86" name="Line 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7" name="Text Box 1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05" name="Rectangle 1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123" name="Line 1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4" name="Line 1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2" name="Text Box 1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143" name="Text Box 1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165" name="Text Box 17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6" name="Oval 1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7" name="Oval 1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69" name="Text Box 2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0" name="Text 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1" name="Text Box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72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7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86" name="Rectangle 2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7" name="Rectangle 2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88" name="Rectangle 2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89" name="Rectangle 2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90" name="Rectangle 3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74" name="Text Box 32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75" name="Text Box 33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76" name="Line 3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7" name="Line 3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78" name="Text Box 36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79" name="Line 3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0" name="Text Box 38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81" name="Line 3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2" name="Text Box 40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83" name="Line 4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84" name="Text Box 42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85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91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92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05" name="Rectangle 26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6" name="Rectangle 27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207" name="Rectangle 28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208" name="Rectangle 29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09" name="Rectangle 30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93" name="Text Box 3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94" name="Text Box 3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95" name="Line 3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6" name="Line 35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7" name="Text Box 3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98" name="Line 37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99" name="Text Box 3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200" name="Line 39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1" name="Text Box 4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202" name="Line 41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03" name="Text Box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204" name="Line 43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210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211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224" name="Rectangle 2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225" name="Rectangle 2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226" name="Rectangle 2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227" name="Rectangle 2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228" name="Rectangle 3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2" name="Text Box 3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13" name="Text Box 3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14" name="Line 3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5" name="Line 3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6" name="Text Box 3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17" name="Line 3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18" name="Text Box 3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19" name="Line 3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0" name="Text Box 4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221" name="Line 4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22" name="Text Box 4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223" name="Line 43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229" name="Freeform 228"/>
            <p:cNvSpPr/>
            <p:nvPr>
              <p:custDataLst>
                <p:tags r:id="rId8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0" name="Freeform 229"/>
            <p:cNvSpPr/>
            <p:nvPr>
              <p:custDataLst>
                <p:tags r:id="rId9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231" name="Freeform 230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16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90513" y="3917950"/>
            <a:ext cx="8307387" cy="2743200"/>
          </a:xfrm>
        </p:spPr>
        <p:txBody>
          <a:bodyPr/>
          <a:lstStyle/>
          <a:p>
            <a:pPr marL="0" indent="0" defTabSz="895350">
              <a:buNone/>
              <a:tabLst>
                <a:tab pos="230188" algn="l"/>
                <a:tab pos="1943100" algn="l"/>
                <a:tab pos="4229100" algn="l"/>
                <a:tab pos="6229350" algn="l"/>
              </a:tabLst>
            </a:pPr>
            <a:r>
              <a:rPr lang="en-US" sz="2000" dirty="0"/>
              <a:t>	</a:t>
            </a:r>
            <a:r>
              <a:rPr lang="en-US" sz="2000" u="sng" dirty="0"/>
              <a:t>Reference</a:t>
            </a:r>
            <a:r>
              <a:rPr lang="en-US" sz="2000" dirty="0"/>
              <a:t>	</a:t>
            </a:r>
            <a:r>
              <a:rPr lang="en-US" sz="2000" u="sng" dirty="0"/>
              <a:t>Address</a:t>
            </a:r>
            <a:r>
              <a:rPr lang="en-US" sz="2000" dirty="0"/>
              <a:t>	</a:t>
            </a:r>
            <a:r>
              <a:rPr lang="en-US" sz="2000" u="sng" dirty="0"/>
              <a:t>Value</a:t>
            </a:r>
            <a:r>
              <a:rPr lang="en-US" sz="2000" dirty="0"/>
              <a:t>	</a:t>
            </a:r>
            <a:r>
              <a:rPr lang="en-US" sz="2000" u="sng" dirty="0"/>
              <a:t>Guaranteed?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[2][3]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univ[1][5]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univ[2][-2]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[3][-1]	</a:t>
            </a:r>
          </a:p>
          <a:p>
            <a:pPr marL="457200" lvl="1" indent="-222250" defTabSz="895350">
              <a:buFont typeface="Wingdings" pitchFamily="2" charset="2"/>
              <a:buNone/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[1][12]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C Code does not do any bounds checking</a:t>
            </a:r>
          </a:p>
          <a:p>
            <a:pPr marL="560388" lvl="1" indent="-222250" defTabSz="895350">
              <a:lnSpc>
                <a:spcPct val="90000"/>
              </a:lnSpc>
              <a:spcBef>
                <a:spcPts val="600"/>
              </a:spcBef>
              <a:tabLst>
                <a:tab pos="1943100" algn="l"/>
                <a:tab pos="4229100" algn="l"/>
                <a:tab pos="6229350" algn="l"/>
              </a:tabLst>
            </a:pPr>
            <a:r>
              <a:rPr lang="en-US" sz="1800" dirty="0"/>
              <a:t>Location of each lower-level array in memory is </a:t>
            </a:r>
            <a:r>
              <a:rPr lang="en-US" sz="1800" i="1" dirty="0"/>
              <a:t>not</a:t>
            </a:r>
            <a:r>
              <a:rPr lang="en-US" sz="1800" dirty="0"/>
              <a:t> guaranteed</a:t>
            </a: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0" name="TextBox 89"/>
          <p:cNvSpPr txBox="1"/>
          <p:nvPr>
            <p:custDataLst>
              <p:tags r:id="rId4"/>
            </p:custDataLst>
          </p:nvPr>
        </p:nvSpPr>
        <p:spPr>
          <a:xfrm>
            <a:off x="2245896" y="4251960"/>
            <a:ext cx="6296528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defTabSz="895350">
              <a:lnSpc>
                <a:spcPct val="120000"/>
              </a:lnSpc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60+4*3  = 72	2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Yes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16+4*5  = 36	9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60+4*-2 = 52	5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#@%!^??	??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Anonymous Pro" panose="02060609030202000504" pitchFamily="49" charset="0"/>
            </a:endParaRPr>
          </a:p>
          <a:p>
            <a:pPr marL="9525" lvl="1" indent="-9525" defTabSz="895350">
              <a:lnSpc>
                <a:spcPct val="120000"/>
              </a:lnSpc>
              <a:buFont typeface="Wingdings" pitchFamily="2" charset="2"/>
              <a:buNone/>
              <a:tabLst>
                <a:tab pos="2286000" algn="l"/>
                <a:tab pos="4287838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16+4*12 = 64	4	</a:t>
            </a:r>
            <a:r>
              <a:rPr lang="en-US" sz="1800" b="0" dirty="0">
                <a:solidFill>
                  <a:srgbClr val="990000"/>
                </a:solidFill>
                <a:latin typeface="Calibri" pitchFamily="34" charset="0"/>
              </a:rPr>
              <a:t>No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>
            <p:custDataLst>
              <p:tags r:id="rId5"/>
            </p:custDataLst>
          </p:nvPr>
        </p:nvGrpSpPr>
        <p:grpSpPr>
          <a:xfrm>
            <a:off x="376238" y="1106758"/>
            <a:ext cx="8615362" cy="2667000"/>
            <a:chOff x="376238" y="1106758"/>
            <a:chExt cx="8615362" cy="2667000"/>
          </a:xfrm>
        </p:grpSpPr>
        <p:grpSp>
          <p:nvGrpSpPr>
            <p:cNvPr id="89" name="Group 7"/>
            <p:cNvGrpSpPr>
              <a:grpSpLocks/>
            </p:cNvGrpSpPr>
            <p:nvPr/>
          </p:nvGrpSpPr>
          <p:grpSpPr bwMode="auto">
            <a:xfrm>
              <a:off x="376238" y="1563958"/>
              <a:ext cx="1985963" cy="1530350"/>
              <a:chOff x="189" y="2112"/>
              <a:chExt cx="1251" cy="964"/>
            </a:xfrm>
          </p:grpSpPr>
          <p:sp>
            <p:nvSpPr>
              <p:cNvPr id="160" name="Rectangle 8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161" name="Line 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163" name="Rectangle 1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164" name="Rectangle 1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233" name="Line 1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4" name="Line 1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5" name="Text Box 15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236" name="Text Box 16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237" name="Text Box 17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8" name="Oval 18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39" name="Oval 19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240" name="Oval 20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1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19684" y="110675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Text Box 4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33743" y="1944958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Text Box 6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264504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4" name="Group 24"/>
            <p:cNvGrpSpPr/>
            <p:nvPr/>
          </p:nvGrpSpPr>
          <p:grpSpPr>
            <a:xfrm>
              <a:off x="3554505" y="1379428"/>
              <a:ext cx="5435835" cy="754354"/>
              <a:chOff x="2412765" y="3429000"/>
              <a:chExt cx="5435835" cy="774470"/>
            </a:xfrm>
          </p:grpSpPr>
          <p:grpSp>
            <p:nvGrpSpPr>
              <p:cNvPr id="14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55" name="Rectangle 26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57" name="Rectangle 28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58" name="Rectangle 29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59" name="Rectangle 30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141" name="Text Box 3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144" name="Text Box 3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145" name="Line 34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6" name="Line 3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7" name="Text Box 3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148" name="Line 3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49" name="Text Box 3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150" name="Line 3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152" name="Line 4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53" name="Text Box 4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5" name="Group 24"/>
            <p:cNvGrpSpPr/>
            <p:nvPr/>
          </p:nvGrpSpPr>
          <p:grpSpPr>
            <a:xfrm>
              <a:off x="3555765" y="2181204"/>
              <a:ext cx="5435835" cy="754354"/>
              <a:chOff x="2412765" y="3429000"/>
              <a:chExt cx="5435835" cy="774470"/>
            </a:xfrm>
          </p:grpSpPr>
          <p:grpSp>
            <p:nvGrpSpPr>
              <p:cNvPr id="1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5" name="Rectangle 2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6" name="Rectangle 2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37" name="Rectangle 2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38" name="Rectangle 2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9" name="Rectangle 30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21" name="Text Box 32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22" name="Text Box 33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25" name="Line 3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6" name="Line 3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Text Box 36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28" name="Line 3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9" name="Text Box 38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30" name="Line 3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1" name="Text Box 4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32" name="Line 4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3" name="Text Box 4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96" name="Group 24"/>
            <p:cNvGrpSpPr/>
            <p:nvPr/>
          </p:nvGrpSpPr>
          <p:grpSpPr>
            <a:xfrm>
              <a:off x="3554505" y="3019404"/>
              <a:ext cx="5435835" cy="754354"/>
              <a:chOff x="2412765" y="3429000"/>
              <a:chExt cx="5435835" cy="774470"/>
            </a:xfrm>
          </p:grpSpPr>
          <p:grpSp>
            <p:nvGrpSpPr>
              <p:cNvPr id="10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5" name="Rectangle 26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6" name="Rectangle 27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17" name="Rectangle 28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18" name="Rectangle 29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19" name="Rectangle 30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01" name="Text Box 3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02" name="Text Box 3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03" name="Line 34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6" name="Line 35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08" name="Line 3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10" name="Line 3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4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12" name="Line 4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97" name="Freeform 96"/>
            <p:cNvSpPr/>
            <p:nvPr>
              <p:custDataLst>
                <p:tags r:id="rId9"/>
              </p:custDataLst>
            </p:nvPr>
          </p:nvSpPr>
          <p:spPr bwMode="auto">
            <a:xfrm>
              <a:off x="2052918" y="1532582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8" name="Freeform 97"/>
            <p:cNvSpPr/>
            <p:nvPr>
              <p:custDataLst>
                <p:tags r:id="rId10"/>
              </p:custDataLst>
            </p:nvPr>
          </p:nvSpPr>
          <p:spPr bwMode="auto">
            <a:xfrm>
              <a:off x="2070847" y="2160111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2931076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" name="Ink 1"/>
              <p14:cNvContentPartPr/>
              <p14:nvPr/>
            </p14:nvContentPartPr>
            <p14:xfrm>
              <a:off x="6490080" y="4617720"/>
              <a:ext cx="495360" cy="146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84320" y="4610880"/>
                <a:ext cx="509400" cy="14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2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0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Contiguous allocations of memory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 bounds checking </a:t>
                </a:r>
                <a:r>
                  <a:rPr lang="en-US" dirty="0"/>
                  <a:t>(and no default initialization)</a:t>
                </a:r>
              </a:p>
              <a:p>
                <a:r>
                  <a:rPr lang="en-US" dirty="0"/>
                  <a:t>Can usually be treated like a pointer to first element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a[4][5];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arrays</a:t>
                </a:r>
              </a:p>
              <a:p>
                <a:pPr lvl="1"/>
                <a:r>
                  <a:rPr lang="en-US" dirty="0"/>
                  <a:t>all levels in one contiguous block of memory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 b[4];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array of pointers to arrays</a:t>
                </a:r>
              </a:p>
              <a:p>
                <a:pPr lvl="1"/>
                <a:r>
                  <a:rPr lang="en-US" dirty="0"/>
                  <a:t>First level in one contiguous block of memory</a:t>
                </a:r>
              </a:p>
              <a:p>
                <a:pPr lvl="1"/>
                <a:r>
                  <a:rPr lang="en-US" dirty="0"/>
                  <a:t>Each element in the first level points to another “sub” array</a:t>
                </a:r>
              </a:p>
              <a:p>
                <a:pPr lvl="1"/>
                <a:r>
                  <a:rPr lang="en-US" dirty="0"/>
                  <a:t>Parts anywhere in memory</a:t>
                </a:r>
              </a:p>
            </p:txBody>
          </p:sp>
        </mc:Choice>
        <mc:Fallback xmlns="">
          <p:sp>
            <p:nvSpPr>
              <p:cNvPr id="343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dirty="0" err="1">
                <a:solidFill>
                  <a:srgbClr val="4B2A85"/>
                </a:solidFill>
              </a:rPr>
              <a:t>Structs</a:t>
            </a:r>
            <a:endParaRPr lang="en-US" dirty="0">
              <a:solidFill>
                <a:srgbClr val="4B2A85"/>
              </a:solidFill>
            </a:endParaRPr>
          </a:p>
          <a:p>
            <a:pPr lvl="1"/>
            <a:r>
              <a:rPr lang="en-US" dirty="0">
                <a:solidFill>
                  <a:srgbClr val="4B2A85"/>
                </a:solidFill>
              </a:rPr>
              <a:t>Alignment</a:t>
            </a:r>
          </a:p>
          <a:p>
            <a:r>
              <a:rPr lang="en-US" dirty="0" smtClean="0">
                <a:solidFill>
                  <a:srgbClr val="4B2A85"/>
                </a:solidFill>
              </a:rPr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err="1"/>
              <a:t>Structs</a:t>
            </a:r>
            <a:r>
              <a:rPr lang="en-US" dirty="0"/>
              <a:t>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468880"/>
            <a:ext cx="4206240" cy="405923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 New"/>
              </a:rPr>
              <a:t>typedef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dirty="0" err="1" smtClean="0">
                <a:latin typeface="Courier New"/>
              </a:rPr>
              <a:t>struct</a:t>
            </a:r>
            <a:r>
              <a:rPr lang="en-US" sz="1800" b="0" dirty="0" smtClean="0">
                <a:latin typeface="Courier New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  </a:t>
            </a:r>
            <a:r>
              <a:rPr lang="en-US" sz="1800" b="0" dirty="0" err="1" smtClean="0">
                <a:latin typeface="Courier New"/>
              </a:rPr>
              <a:t>int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b="0" dirty="0" err="1" smtClean="0">
                <a:latin typeface="Courier New"/>
              </a:rPr>
              <a:t>lengthInSeconds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  </a:t>
            </a:r>
            <a:r>
              <a:rPr lang="en-US" sz="1800" b="0" dirty="0" err="1" smtClean="0">
                <a:latin typeface="Courier New"/>
              </a:rPr>
              <a:t>int</a:t>
            </a:r>
            <a:r>
              <a:rPr lang="en-US" sz="1800" b="0" dirty="0" smtClean="0">
                <a:latin typeface="Courier New"/>
              </a:rPr>
              <a:t> </a:t>
            </a:r>
            <a:r>
              <a:rPr lang="en-US" sz="1800" b="0" dirty="0" err="1" smtClean="0">
                <a:latin typeface="Courier New"/>
              </a:rPr>
              <a:t>yearRecorded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} </a:t>
            </a: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 smtClean="0">
                <a:latin typeface="Courier New"/>
              </a:rPr>
              <a:t>song1;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song1.lengthInSeconds =  213;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song1.yearRecorded    = 1994;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 smtClean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 smtClean="0">
                <a:latin typeface="Courier New"/>
              </a:rPr>
              <a:t>song2;</a:t>
            </a:r>
          </a:p>
          <a:p>
            <a:pPr>
              <a:spcBef>
                <a:spcPts val="0"/>
              </a:spcBef>
              <a:buNone/>
            </a:pPr>
            <a:endParaRPr lang="en-US" sz="1800" b="0" dirty="0" smtClean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song2.lengthInSeconds =  248;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 smtClean="0">
                <a:latin typeface="Courier New"/>
              </a:rPr>
              <a:t>song2.yearRecorded    = 1988;</a:t>
            </a:r>
            <a:endParaRPr lang="en-US" sz="1800" b="0" dirty="0">
              <a:latin typeface="Courier Ne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4492" y="2468880"/>
            <a:ext cx="3251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3192" y="1362456"/>
            <a:ext cx="836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Way of defining compound data types</a:t>
            </a:r>
          </a:p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structured group of variables, possibly including other </a:t>
            </a:r>
            <a:r>
              <a:rPr lang="en-US" sz="22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r>
              <a:rPr lang="en-US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Structure definition:</a:t>
            </a:r>
          </a:p>
          <a:p>
            <a:pPr lvl="1"/>
            <a:r>
              <a:rPr lang="en-US" dirty="0" smtClean="0"/>
              <a:t>Does NOT declare a variable</a:t>
            </a:r>
          </a:p>
          <a:p>
            <a:pPr lvl="1"/>
            <a:r>
              <a:rPr lang="en-US" dirty="0" smtClean="0"/>
              <a:t>Variable type is “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Joint </a:t>
            </a:r>
            <a:r>
              <a:rPr lang="en-US" dirty="0" err="1" smtClean="0"/>
              <a:t>struct</a:t>
            </a:r>
            <a:r>
              <a:rPr lang="en-US" dirty="0" smtClean="0"/>
              <a:t> definition and </a:t>
            </a:r>
            <a:r>
              <a:rPr lang="en-US" dirty="0" err="1" smtClean="0"/>
              <a:t>typedef</a:t>
            </a:r>
            <a:endParaRPr lang="en-US" dirty="0" smtClean="0"/>
          </a:p>
          <a:p>
            <a:pPr lvl="1"/>
            <a:r>
              <a:rPr lang="en-US" dirty="0" smtClean="0"/>
              <a:t>Don’t need to give </a:t>
            </a:r>
            <a:r>
              <a:rPr lang="en-US" dirty="0" err="1" smtClean="0"/>
              <a:t>struct</a:t>
            </a:r>
            <a:r>
              <a:rPr lang="en-US" dirty="0" smtClean="0"/>
              <a:t> a name in this case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7920" y="1600200"/>
            <a:ext cx="264687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/* fields */ 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754880"/>
            <a:ext cx="264687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  /* fields */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n1;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6214" y="3017520"/>
            <a:ext cx="55707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name1, *</a:t>
            </a:r>
            <a:r>
              <a:rPr lang="en-US" sz="2000" b="0" dirty="0" err="1" smtClean="0">
                <a:latin typeface="Courier New" pitchFamily="49" charset="0"/>
                <a:cs typeface="Courier New" pitchFamily="49" charset="0"/>
              </a:rPr>
              <a:t>pn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0" dirty="0" err="1" smtClean="0">
                <a:latin typeface="Courier New" pitchFamily="49" charset="0"/>
                <a:cs typeface="Courier New" pitchFamily="49" charset="0"/>
              </a:rPr>
              <a:t>name_ar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[3];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754880"/>
            <a:ext cx="37240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 /* fields */</a:t>
            </a:r>
            <a:endParaRPr lang="en-US" sz="20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2000" b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n1;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696688" y="5233719"/>
            <a:ext cx="731520" cy="365760"/>
          </a:xfrm>
          <a:prstGeom prst="rightArrow">
            <a:avLst/>
          </a:prstGeom>
          <a:solidFill>
            <a:srgbClr val="4B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82678" y="2546291"/>
            <a:ext cx="1690236" cy="569619"/>
            <a:chOff x="4560009" y="2365780"/>
            <a:chExt cx="1690236" cy="56961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4560009" y="2615863"/>
              <a:ext cx="716720" cy="31953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244405" y="236578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p</a:t>
              </a:r>
              <a:r>
                <a:rPr lang="en-US" sz="2000" b="0" dirty="0" smtClean="0">
                  <a:latin typeface="Calibri" pitchFamily="34" charset="0"/>
                </a:rPr>
                <a:t>ointer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12138" y="3352243"/>
            <a:ext cx="1613595" cy="533887"/>
            <a:chOff x="6250245" y="3185743"/>
            <a:chExt cx="1613595" cy="53388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250245" y="3185743"/>
              <a:ext cx="625251" cy="30172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858000" y="331952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</a:rPr>
                <a:t>array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464928" y="265567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Calibri" pitchFamily="34" charset="0"/>
              </a:rPr>
              <a:t>Easy to forget semicolon!</a:t>
            </a:r>
          </a:p>
        </p:txBody>
      </p:sp>
      <p:cxnSp>
        <p:nvCxnSpPr>
          <p:cNvPr id="23" name="Elbow Connector 22"/>
          <p:cNvCxnSpPr/>
          <p:nvPr/>
        </p:nvCxnSpPr>
        <p:spPr bwMode="auto">
          <a:xfrm>
            <a:off x="6646970" y="2419232"/>
            <a:ext cx="822960" cy="422678"/>
          </a:xfrm>
          <a:prstGeom prst="bentConnector3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arrow" w="med" len="med"/>
            <a:tailEnd type="non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6800" y="3828960"/>
              <a:ext cx="8538480" cy="2502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60" y="3821760"/>
                <a:ext cx="8552160" cy="25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0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</a:t>
            </a:r>
            <a:r>
              <a:rPr lang="en-US" dirty="0" err="1" smtClean="0"/>
              <a:t>Struct</a:t>
            </a:r>
            <a:r>
              <a:rPr lang="en-US" dirty="0" smtClean="0"/>
              <a:t>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placement of </a:t>
            </a:r>
            <a:r>
              <a:rPr lang="en-US" dirty="0" err="1" smtClean="0"/>
              <a:t>struct</a:t>
            </a:r>
            <a:r>
              <a:rPr lang="en-US" dirty="0" smtClean="0"/>
              <a:t> definition important?</a:t>
            </a:r>
            <a:endParaRPr lang="en-US" dirty="0"/>
          </a:p>
          <a:p>
            <a:pPr lvl="1"/>
            <a:r>
              <a:rPr lang="en-US" dirty="0" smtClean="0"/>
              <a:t>What actually happens when you declare a variable?</a:t>
            </a:r>
          </a:p>
          <a:p>
            <a:pPr lvl="2"/>
            <a:r>
              <a:rPr lang="en-US" dirty="0" smtClean="0"/>
              <a:t>Creating space for it somewhere!</a:t>
            </a:r>
          </a:p>
          <a:p>
            <a:pPr lvl="1"/>
            <a:r>
              <a:rPr lang="en-US" dirty="0" smtClean="0"/>
              <a:t>Without definition, program doesn’t know how much space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Almost always define </a:t>
            </a:r>
            <a:r>
              <a:rPr lang="en-US" dirty="0" err="1" smtClean="0"/>
              <a:t>structs</a:t>
            </a:r>
            <a:r>
              <a:rPr lang="en-US" dirty="0" smtClean="0"/>
              <a:t> in global scope near the top of your C file</a:t>
            </a:r>
          </a:p>
          <a:p>
            <a:pPr lvl="1"/>
            <a:r>
              <a:rPr lang="en-US" dirty="0" err="1" smtClean="0"/>
              <a:t>Struct</a:t>
            </a:r>
            <a:r>
              <a:rPr lang="en-US" dirty="0" smtClean="0"/>
              <a:t> definitions follow normal rules of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197682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data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 smtClean="0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8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4371" y="3154680"/>
            <a:ext cx="2651760" cy="400110"/>
            <a:chOff x="2954371" y="3154680"/>
            <a:chExt cx="265176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3503011" y="3154680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</a:t>
              </a:r>
              <a:r>
                <a:rPr lang="en-US" sz="2000" b="0" dirty="0" smtClean="0">
                  <a:latin typeface="Calibri" pitchFamily="34" charset="0"/>
                </a:rPr>
                <a:t>ize = _____ bytes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2954371" y="33832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5669280" y="3200400"/>
            <a:ext cx="294183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rec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a[4];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rec*</a:t>
            </a:r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 next;</a:t>
            </a:r>
            <a:endParaRPr lang="en-US" sz="1800" b="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b="0" dirty="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7520" y="4270248"/>
            <a:ext cx="2560320" cy="400110"/>
            <a:chOff x="3017520" y="4270248"/>
            <a:chExt cx="256032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017520" y="4270248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</a:t>
              </a:r>
              <a:r>
                <a:rPr lang="en-US" sz="2000" b="0" dirty="0" smtClean="0">
                  <a:latin typeface="Calibri" pitchFamily="34" charset="0"/>
                </a:rPr>
                <a:t>ize = _____ bytes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200" y="44988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52600" y="3212640"/>
              <a:ext cx="7094160" cy="1339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520" y="3202200"/>
                <a:ext cx="7111440" cy="13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Accessing Structure Members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6"/>
            <a:ext cx="8366125" cy="5114924"/>
          </a:xfrm>
        </p:spPr>
        <p:txBody>
          <a:bodyPr/>
          <a:lstStyle/>
          <a:p>
            <a:r>
              <a:rPr lang="en-US" dirty="0" smtClean="0"/>
              <a:t>Given a </a:t>
            </a:r>
            <a:r>
              <a:rPr lang="en-US" dirty="0" err="1" smtClean="0"/>
              <a:t>struct</a:t>
            </a:r>
            <a:r>
              <a:rPr lang="en-US" dirty="0" smtClean="0"/>
              <a:t> instance, access </a:t>
            </a:r>
            <a:br>
              <a:rPr lang="en-US" dirty="0" smtClean="0"/>
            </a:br>
            <a:r>
              <a:rPr lang="en-US" dirty="0" smtClean="0"/>
              <a:t>member using the </a:t>
            </a:r>
            <a:r>
              <a:rPr lang="en-US" dirty="0" smtClean="0">
                <a:latin typeface="Anonymous Pro" panose="02060609030202000504" pitchFamily="49" charset="0"/>
                <a:cs typeface="Courier New"/>
              </a:rPr>
              <a:t>.</a:t>
            </a:r>
            <a:r>
              <a:rPr lang="en-US" dirty="0" smtClean="0"/>
              <a:t> operator:</a:t>
            </a:r>
            <a:endParaRPr lang="en-US" sz="2000" dirty="0" smtClean="0"/>
          </a:p>
          <a:p>
            <a:pPr marL="914400" lvl="2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 rec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Given a </a:t>
            </a:r>
            <a:r>
              <a:rPr lang="en-US" i="1" dirty="0" smtClean="0"/>
              <a:t>pointer</a:t>
            </a:r>
            <a:r>
              <a:rPr lang="en-US" dirty="0" smtClean="0"/>
              <a:t> to a struct:   </a:t>
            </a:r>
            <a:r>
              <a:rPr lang="en-US" sz="2000" b="0" dirty="0" smtClean="0"/>
              <a:t>      </a:t>
            </a:r>
          </a:p>
          <a:p>
            <a:pPr marL="914400" lvl="2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  <a:p>
            <a:pPr marL="9144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or 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space for r to point to</a:t>
            </a:r>
          </a:p>
          <a:p>
            <a:pPr marL="114300" indent="0">
              <a:buNone/>
            </a:pPr>
            <a:r>
              <a:rPr lang="en-US" sz="2000" b="0" dirty="0" smtClean="0"/>
              <a:t>    We have two options:</a:t>
            </a:r>
          </a:p>
          <a:p>
            <a:pPr lvl="2"/>
            <a:r>
              <a:rPr lang="en-US" dirty="0" smtClean="0"/>
              <a:t>Use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 and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/>
              <a:t>  operators:	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(*r).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 smtClean="0"/>
              <a:t>Use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smtClean="0"/>
              <a:t>  operator for short: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In assembly:</a:t>
            </a:r>
            <a:r>
              <a:rPr lang="en-US" dirty="0" smtClean="0"/>
              <a:t>  pointer holds address of the first byte</a:t>
            </a:r>
          </a:p>
          <a:p>
            <a:pPr lvl="1"/>
            <a:r>
              <a:rPr lang="en-US" dirty="0" smtClean="0"/>
              <a:t>Access members with offsets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828800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612680" y="4169160"/>
              <a:ext cx="3233160" cy="1016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5840" y="4159080"/>
                <a:ext cx="324720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7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3 released today</a:t>
            </a:r>
          </a:p>
          <a:p>
            <a:pPr lvl="2"/>
            <a:endParaRPr lang="en-US" dirty="0"/>
          </a:p>
          <a:p>
            <a:r>
              <a:rPr lang="en-US" b="1" dirty="0"/>
              <a:t>Midterm </a:t>
            </a:r>
            <a:r>
              <a:rPr lang="en-US" dirty="0" smtClean="0"/>
              <a:t>next lecture</a:t>
            </a:r>
            <a:endParaRPr lang="en-US" dirty="0"/>
          </a:p>
          <a:p>
            <a:pPr lvl="1"/>
            <a:r>
              <a:rPr lang="en-US" dirty="0"/>
              <a:t>Try to come early to settle in; starting </a:t>
            </a:r>
            <a:r>
              <a:rPr lang="en-US" dirty="0" smtClean="0"/>
              <a:t>promptly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Review:  </a:t>
            </a:r>
            <a:r>
              <a:rPr lang="en-US" dirty="0" err="1" smtClean="0">
                <a:latin typeface="Calibri" pitchFamily="-96" charset="0"/>
              </a:rPr>
              <a:t>Structs</a:t>
            </a:r>
            <a:r>
              <a:rPr lang="en-US" dirty="0" smtClean="0">
                <a:latin typeface="Calibri" pitchFamily="-96" charset="0"/>
              </a:rPr>
              <a:t> in Lab 0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2648" y="1362456"/>
            <a:ext cx="7927697" cy="50757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Use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create a type: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FourInts</a:t>
            </a:r>
            <a:endParaRPr lang="en-US" sz="1800" b="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a, b, c, d;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FourInts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	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Name of </a:t>
            </a:r>
            <a:r>
              <a:rPr lang="en-US" sz="1800" b="0" i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 “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FourInts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[])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FourInts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f1;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Allocates memory to hold a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FourInts</a:t>
            </a:r>
            <a:endParaRPr lang="en-US" sz="1800" b="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// (16 bytes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) on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stack (local variable)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f1.a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Assign first field in f1 to be zero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FourInts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f2;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Declare f2 as a pointer to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FourInts</a:t>
            </a:r>
            <a:endParaRPr lang="en-US" sz="1800" b="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Allocate space for a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FourInts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on the heap, 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  f2 is a “pointer to”/”address of” this space.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f2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(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FourInts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*)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FourInts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f2-&gt;b = 17; 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Assign the second field to be 17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side-note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075"/>
            <a:ext cx="8366760" cy="4972050"/>
          </a:xfrm>
        </p:spPr>
        <p:txBody>
          <a:bodyPr/>
          <a:lstStyle/>
          <a:p>
            <a:r>
              <a:rPr lang="en-US" dirty="0" smtClean="0"/>
              <a:t>An instance of a class is like a </a:t>
            </a:r>
            <a:r>
              <a:rPr lang="en-US" i="1" dirty="0" smtClean="0"/>
              <a:t>pointer to</a:t>
            </a:r>
            <a:r>
              <a:rPr lang="en-US" dirty="0" smtClean="0"/>
              <a:t> a struct containing the fields</a:t>
            </a:r>
          </a:p>
          <a:p>
            <a:pPr lvl="1"/>
            <a:r>
              <a:rPr lang="en-US" dirty="0" smtClean="0"/>
              <a:t>(Ignoring methods and </a:t>
            </a:r>
            <a:r>
              <a:rPr lang="en-US" dirty="0" err="1" smtClean="0"/>
              <a:t>subclassing</a:t>
            </a:r>
            <a:r>
              <a:rPr lang="en-US" dirty="0" smtClean="0"/>
              <a:t> for now)</a:t>
            </a:r>
            <a:endParaRPr lang="en-US" dirty="0"/>
          </a:p>
          <a:p>
            <a:pPr lvl="1"/>
            <a:r>
              <a:rPr lang="en-US" dirty="0" smtClean="0"/>
              <a:t>So Java’s  </a:t>
            </a:r>
            <a:r>
              <a:rPr lang="en-US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x.f</a:t>
            </a:r>
            <a:r>
              <a:rPr lang="en-US" dirty="0" smtClean="0"/>
              <a:t>  is like C’s 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x-&gt;f</a:t>
            </a:r>
            <a:r>
              <a:rPr lang="en-US" dirty="0" smtClean="0"/>
              <a:t>  or 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(*x).f</a:t>
            </a:r>
          </a:p>
          <a:p>
            <a:pPr lvl="2"/>
            <a:endParaRPr lang="en-US" dirty="0"/>
          </a:p>
          <a:p>
            <a:r>
              <a:rPr lang="en-US" dirty="0" smtClean="0"/>
              <a:t>In Java, almost everything is a pointer (“</a:t>
            </a:r>
            <a:r>
              <a:rPr lang="en-US" i="1" dirty="0" smtClean="0"/>
              <a:t>reference</a:t>
            </a:r>
            <a:r>
              <a:rPr lang="en-US" dirty="0" smtClean="0"/>
              <a:t>”) to an object</a:t>
            </a:r>
          </a:p>
          <a:p>
            <a:pPr lvl="1"/>
            <a:r>
              <a:rPr lang="en-US" dirty="0" smtClean="0"/>
              <a:t>Cannot declare variables or fields that are </a:t>
            </a:r>
            <a:r>
              <a:rPr lang="en-US" dirty="0" err="1" smtClean="0"/>
              <a:t>structs</a:t>
            </a:r>
            <a:r>
              <a:rPr lang="en-US" dirty="0" smtClean="0"/>
              <a:t> or arrays</a:t>
            </a:r>
          </a:p>
          <a:p>
            <a:pPr lvl="1"/>
            <a:r>
              <a:rPr lang="en-US" dirty="0" smtClean="0"/>
              <a:t>Always a </a:t>
            </a:r>
            <a:r>
              <a:rPr lang="en-US" i="1" dirty="0" smtClean="0"/>
              <a:t>pointer</a:t>
            </a:r>
            <a:r>
              <a:rPr lang="en-US" dirty="0" smtClean="0"/>
              <a:t> to a struct or array</a:t>
            </a:r>
          </a:p>
          <a:p>
            <a:pPr lvl="1"/>
            <a:r>
              <a:rPr lang="en-US" dirty="0" smtClean="0"/>
              <a:t>So every Java variable or field is ≤ 8 bytes (but can point to lots of data)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0639" y="507219"/>
            <a:ext cx="3474720" cy="643766"/>
          </a:xfrm>
          <a:prstGeom prst="rect">
            <a:avLst/>
          </a:prstGeom>
          <a:solidFill>
            <a:srgbClr val="D5F1CF">
              <a:alpha val="29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75280" y="3092760"/>
              <a:ext cx="2607480" cy="120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8080" y="3085920"/>
                <a:ext cx="262152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Structure Representation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66760" cy="3227832"/>
          </a:xfrm>
        </p:spPr>
        <p:txBody>
          <a:bodyPr/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Contiguously-allocated region of memory</a:t>
            </a:r>
          </a:p>
          <a:p>
            <a:pPr lvl="1"/>
            <a:r>
              <a:rPr lang="en-US" dirty="0"/>
              <a:t>Refer to members within structure by names</a:t>
            </a:r>
          </a:p>
          <a:p>
            <a:pPr lvl="1"/>
            <a:r>
              <a:rPr lang="en-US" dirty="0"/>
              <a:t>Members may be of different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1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</p:spTree>
    <p:extLst>
      <p:ext uri="{BB962C8B-B14F-4D97-AF65-F5344CB8AC3E}">
        <p14:creationId xmlns:p14="http://schemas.microsoft.com/office/powerpoint/2010/main" val="1010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Structure Representation</a:t>
            </a:r>
            <a:endParaRPr lang="en-US" dirty="0"/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21040" cy="3227832"/>
          </a:xfrm>
        </p:spPr>
        <p:txBody>
          <a:bodyPr/>
          <a:lstStyle/>
          <a:p>
            <a:r>
              <a:rPr lang="en-US" dirty="0" smtClean="0"/>
              <a:t>Structure represented as block of memory</a:t>
            </a:r>
          </a:p>
          <a:p>
            <a:pPr lvl="1"/>
            <a:r>
              <a:rPr lang="en-US" dirty="0" smtClean="0"/>
              <a:t>Big enough to hold all of the fields</a:t>
            </a:r>
          </a:p>
          <a:p>
            <a:r>
              <a:rPr lang="en-US" dirty="0" smtClean="0"/>
              <a:t>Fields ordered according to declaration order</a:t>
            </a:r>
          </a:p>
          <a:p>
            <a:pPr lvl="1"/>
            <a:r>
              <a:rPr lang="en-US" dirty="0" smtClean="0"/>
              <a:t>Even if another ordering would be more compact</a:t>
            </a:r>
          </a:p>
          <a:p>
            <a:r>
              <a:rPr lang="en-US" dirty="0" smtClean="0"/>
              <a:t>Compiler determines overall size + positions of fields</a:t>
            </a:r>
          </a:p>
          <a:p>
            <a:pPr lvl="1"/>
            <a:r>
              <a:rPr lang="en-US" dirty="0" smtClean="0"/>
              <a:t>Machine-level program has no understanding of the structures in the source code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19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705600" y="1600200"/>
              <a:ext cx="7104960" cy="2918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6240" y="1593720"/>
                <a:ext cx="7122600" cy="29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2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0560" y="4878290"/>
            <a:ext cx="402336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16(%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3151580"/>
            <a:ext cx="402336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Accessing a Structure Member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1" y="3108960"/>
            <a:ext cx="3840480" cy="3227832"/>
          </a:xfrm>
        </p:spPr>
        <p:txBody>
          <a:bodyPr/>
          <a:lstStyle/>
          <a:p>
            <a:r>
              <a:rPr lang="en-US" dirty="0" smtClean="0">
                <a:latin typeface="Calibri" pitchFamily="-96" charset="0"/>
              </a:rPr>
              <a:t>Compiler knows the </a:t>
            </a:r>
            <a:r>
              <a:rPr lang="en-US" i="1" dirty="0" smtClean="0">
                <a:latin typeface="Calibri" pitchFamily="-96" charset="0"/>
              </a:rPr>
              <a:t>offset </a:t>
            </a:r>
            <a:r>
              <a:rPr lang="en-US" dirty="0" smtClean="0">
                <a:latin typeface="Calibri" pitchFamily="-96" charset="0"/>
              </a:rPr>
              <a:t>of each member within a </a:t>
            </a:r>
            <a:r>
              <a:rPr lang="en-US" dirty="0" err="1" smtClean="0">
                <a:latin typeface="Calibri" pitchFamily="-96" charset="0"/>
              </a:rPr>
              <a:t>struct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 smtClean="0">
                <a:latin typeface="Calibri" pitchFamily="-96" charset="0"/>
              </a:rPr>
              <a:t>Compute as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r+offset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 smtClean="0">
                <a:ea typeface="Anonymous Pro" charset="0"/>
                <a:cs typeface="Courier New" panose="02070309020205020404" pitchFamily="49" charset="0"/>
              </a:rPr>
              <a:t>Referring to absolute offset, so no pointer arithmetic</a:t>
            </a:r>
            <a:endParaRPr lang="en-US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46952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5454" y="1362456"/>
            <a:ext cx="9220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2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867600" y="1222200"/>
              <a:ext cx="6087960" cy="4298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8960" y="1213920"/>
                <a:ext cx="6107760" cy="43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972720" y="2831760"/>
              <a:ext cx="2764800" cy="327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5160" y="2824920"/>
                <a:ext cx="2778480" cy="3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3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3520" y="347472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Exercise:  Pointer to Structure Member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3520" y="502920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" y="3474720"/>
            <a:ext cx="475488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addr_of_i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&amp;(r-&gt;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" y="5029200"/>
            <a:ext cx="475488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addr_of_next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5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  <a:endParaRPr lang="en-US" sz="15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&amp;(r-&gt;next);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1569600" y="3831120"/>
              <a:ext cx="6243120" cy="1936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62040" y="3824640"/>
                <a:ext cx="6261840" cy="19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8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5486400"/>
            <a:ext cx="420624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3291840"/>
            <a:ext cx="420624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find_addr_of_array_elem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r,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&amp;r-&gt;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a[index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r>
              <a:rPr lang="en-US" dirty="0" smtClean="0">
                <a:latin typeface="Calibri" pitchFamily="-96" charset="0"/>
              </a:rPr>
              <a:t>Array Element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2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r>
              <a:rPr lang="en-US" dirty="0" smtClean="0">
                <a:latin typeface="Calibri" pitchFamily="-96" charset="0"/>
              </a:rPr>
              <a:t/>
            </a:r>
            <a:br>
              <a:rPr lang="en-US" dirty="0" smtClean="0">
                <a:latin typeface="Calibri" pitchFamily="-96" charset="0"/>
              </a:rPr>
            </a:br>
            <a:r>
              <a:rPr lang="en-US" dirty="0" smtClean="0">
                <a:latin typeface="Calibri" pitchFamily="-96" charset="0"/>
              </a:rPr>
              <a:t>Array </a:t>
            </a:r>
            <a:r>
              <a:rPr lang="en-US" dirty="0">
                <a:latin typeface="Calibri" pitchFamily="-96" charset="0"/>
              </a:rPr>
              <a:t>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</a:t>
            </a:r>
            <a:r>
              <a:rPr lang="en-US" dirty="0" smtClean="0">
                <a:latin typeface="Calibri" pitchFamily="-96" charset="0"/>
              </a:rPr>
              <a:t>time</a:t>
            </a:r>
          </a:p>
          <a:p>
            <a:pPr lvl="1"/>
            <a:r>
              <a:rPr lang="en-US" dirty="0" smtClean="0">
                <a:latin typeface="Calibri" pitchFamily="-96" charset="0"/>
              </a:rPr>
              <a:t>Compute as:  </a:t>
            </a:r>
            <a:br>
              <a:rPr lang="en-US" dirty="0" smtClean="0">
                <a:latin typeface="Calibri" pitchFamily="-96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22905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0505" y="1362456"/>
            <a:ext cx="18437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167462" y="484871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a[index]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>
            <p:custDataLst>
              <p:tags r:id="rId9"/>
            </p:custDataLst>
          </p:nvPr>
        </p:nvCxnSpPr>
        <p:spPr bwMode="auto">
          <a:xfrm>
            <a:off x="6752392" y="4448975"/>
            <a:ext cx="365760" cy="45720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0"/>
            </p:custDataLst>
          </p:nvPr>
        </p:nvCxnSpPr>
        <p:spPr bwMode="auto">
          <a:xfrm>
            <a:off x="5929392" y="4453158"/>
            <a:ext cx="154146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7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/>
              <p14:cNvContentPartPr/>
              <p14:nvPr/>
            </p14:nvContentPartPr>
            <p14:xfrm>
              <a:off x="312480" y="1266840"/>
              <a:ext cx="7158240" cy="5128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3840" y="1258560"/>
                <a:ext cx="7174440" cy="51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2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Review:  Memory Alignment in x86-64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good memory system performance, Intel recommends data be aligned </a:t>
                </a:r>
              </a:p>
              <a:p>
                <a:pPr lvl="1"/>
                <a:r>
                  <a:rPr lang="en-US" dirty="0" smtClean="0"/>
                  <a:t>However the x86-64 hardware will work correctly regardless of alignment of data</a:t>
                </a:r>
              </a:p>
              <a:p>
                <a:r>
                  <a:rPr lang="en-US" i="1" dirty="0" smtClean="0"/>
                  <a:t>Aligned</a:t>
                </a:r>
                <a:r>
                  <a:rPr lang="en-US" dirty="0" smtClean="0"/>
                  <a:t> means</a:t>
                </a:r>
                <a:r>
                  <a:rPr lang="en-US" dirty="0"/>
                  <a:t> </a:t>
                </a:r>
                <a:r>
                  <a:rPr lang="en-US" dirty="0" smtClean="0"/>
                  <a:t>that any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Aligned addresses for data types: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blipFill rotWithShape="0">
                <a:blip r:embed="rId8"/>
                <a:stretch>
                  <a:fillRect l="-291" t="-1103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1974409616"/>
                  </p:ext>
                </p:extLst>
              </p:nvPr>
            </p:nvGraphicFramePr>
            <p:xfrm>
              <a:off x="1645920" y="4480560"/>
              <a:ext cx="585216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8640"/>
                    <a:gridCol w="237744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1974409616"/>
                  </p:ext>
                </p:extLst>
              </p:nvPr>
            </p:nvGraphicFramePr>
            <p:xfrm>
              <a:off x="1645920" y="4480560"/>
              <a:ext cx="585216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8640"/>
                    <a:gridCol w="237744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222" t="-8197" r="-972222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1795680" y="5478840"/>
              <a:ext cx="4561920" cy="131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85240" y="5468400"/>
                <a:ext cx="4582440" cy="13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1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Alignment Principles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Required on some machines; advised on </a:t>
                </a:r>
                <a:r>
                  <a:rPr lang="en-US" dirty="0" smtClean="0"/>
                  <a:t>x86-64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Motivation </a:t>
                </a:r>
                <a:r>
                  <a:rPr lang="en-US" dirty="0"/>
                  <a:t>for Aligning Data</a:t>
                </a:r>
              </a:p>
              <a:p>
                <a:pPr marL="552450" lvl="1"/>
                <a:r>
                  <a:rPr lang="en-US" dirty="0"/>
                  <a:t>Memory accessed by (</a:t>
                </a:r>
                <a:r>
                  <a:rPr lang="en-US" dirty="0" smtClean="0"/>
                  <a:t>aligned) </a:t>
                </a:r>
                <a:r>
                  <a:rPr lang="en-US" dirty="0"/>
                  <a:t>chunks of 4 or 8 bytes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/>
                  <a:t>system dependent)</a:t>
                </a:r>
              </a:p>
              <a:p>
                <a:pPr marL="838200" lvl="2"/>
                <a:r>
                  <a:rPr lang="en-US" dirty="0"/>
                  <a:t>Inefficient to load or store </a:t>
                </a:r>
                <a:r>
                  <a:rPr lang="en-US" dirty="0" smtClean="0"/>
                  <a:t>value that </a:t>
                </a:r>
                <a:r>
                  <a:rPr lang="en-US" dirty="0"/>
                  <a:t>spans quad word boundaries</a:t>
                </a:r>
              </a:p>
              <a:p>
                <a:pPr marL="838200" lvl="2"/>
                <a:r>
                  <a:rPr lang="en-US" dirty="0"/>
                  <a:t>Virtual memory </a:t>
                </a:r>
                <a:r>
                  <a:rPr lang="en-US" dirty="0" smtClean="0"/>
                  <a:t>trickier </a:t>
                </a:r>
                <a:r>
                  <a:rPr lang="en-US" dirty="0"/>
                  <a:t>when </a:t>
                </a:r>
                <a:r>
                  <a:rPr lang="en-US" dirty="0" smtClean="0"/>
                  <a:t>value spans </a:t>
                </a:r>
                <a:r>
                  <a:rPr lang="en-US" dirty="0"/>
                  <a:t>2 </a:t>
                </a:r>
                <a:r>
                  <a:rPr lang="en-US" dirty="0" smtClean="0"/>
                  <a:t>pages (more on this later)</a:t>
                </a:r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Structures &amp; Alignment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240" y="1362456"/>
                <a:ext cx="8366760" cy="3602922"/>
              </a:xfrm>
              <a:ln/>
            </p:spPr>
            <p:txBody>
              <a:bodyPr/>
              <a:lstStyle/>
              <a:p>
                <a:r>
                  <a:rPr lang="en-US" dirty="0" smtClean="0"/>
                  <a:t>Unaligned Data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Aligned </a:t>
                </a:r>
                <a:r>
                  <a:rPr lang="en-US" dirty="0"/>
                  <a:t>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8"/>
                </p:custDataLst>
              </p:nvPr>
            </p:nvSpPr>
            <p:spPr>
              <a:xfrm>
                <a:off x="396240" y="1362456"/>
                <a:ext cx="8366760" cy="3602922"/>
              </a:xfrm>
              <a:blipFill rotWithShape="0">
                <a:blip r:embed="rId39"/>
                <a:stretch>
                  <a:fillRect l="-291" t="-1692" b="-54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20240"/>
            <a:ext cx="5765527" cy="747643"/>
            <a:chOff x="533400" y="1752600"/>
            <a:chExt cx="5765527" cy="747643"/>
          </a:xfrm>
        </p:grpSpPr>
        <p:sp>
          <p:nvSpPr>
            <p:cNvPr id="25" name="Rectangle 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33413" y="17526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26" name="Rectangle 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3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27" name="Rectangle 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0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28" name="Rectangle 1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449638" y="1752600"/>
              <a:ext cx="25400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31" name="Rectangle 1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3400" y="2146300"/>
              <a:ext cx="214802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2" name="Rectangle 1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38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3" name="Rectangle 1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41512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p+5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Rectangle 16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p+9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Rectangle 1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70550" y="2146300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p+17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44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5120640"/>
            <a:ext cx="8181702" cy="1588830"/>
            <a:chOff x="381000" y="5120640"/>
            <a:chExt cx="8181702" cy="1588830"/>
          </a:xfrm>
        </p:grpSpPr>
        <p:cxnSp>
          <p:nvCxnSpPr>
            <p:cNvPr id="40" name="Straight Arrow Connector 39"/>
            <p:cNvCxnSpPr/>
            <p:nvPr>
              <p:custDataLst>
                <p:tags r:id="rId5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" name="Group 2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6" name="Rectangle 7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7" name="Rectangle 8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8" name="Rectangle 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9" name="Rectangle 1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10" name="Rectangle 11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11" name="Rectangle 1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12" name="Rectangle 13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13" name="Rectangle 14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14" name="Rectangle 15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15" name="Rectangle 16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16" name="Rectangle 17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19" name="Rectangle 2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>
              <p:custDataLst>
                <p:tags r:id="rId14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15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/>
              <p14:cNvContentPartPr/>
              <p14:nvPr/>
            </p14:nvContentPartPr>
            <p14:xfrm>
              <a:off x="809640" y="1408680"/>
              <a:ext cx="8236440" cy="4930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2440" y="1400040"/>
                <a:ext cx="8250840" cy="49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7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310274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2" name="Group 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310281" name="Rectangle 9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310279" name="Rectangle 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310282" name="Line 10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3" name="Line 11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4" name="Line 12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5" name="Line 13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86" name="Rectangle 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310291" name="Rectangle 1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289" name="Rectangle 1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290" name="Rectangle 18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292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3" name="Line 21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4" name="Line 22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295" name="Rectangle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310296" name="Rectangle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310297" name="Text 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0298" name="Line 2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10299" name="Line 2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6" name="Group 28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310304" name="Rectangle 32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310302" name="Rectangle 3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310303" name="Rectangle 3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310305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6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0307" name="Rectangle 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310308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0310" name="Text Box 3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31031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310312" name="Line 4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41" name="Text 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  <p:sp>
        <p:nvSpPr>
          <p:cNvPr id="4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003800" y="6231467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034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Satisfying Alignment with </a:t>
            </a:r>
            <a:r>
              <a:rPr lang="en-US" dirty="0" smtClean="0"/>
              <a:t>Structures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5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846" y="1371600"/>
                <a:ext cx="8366760" cy="3657600"/>
              </a:xfrm>
              <a:ln/>
            </p:spPr>
            <p:txBody>
              <a:bodyPr/>
              <a:lstStyle/>
              <a:p>
                <a:r>
                  <a:rPr lang="en-US" sz="2400" u="sng" dirty="0" smtClean="0"/>
                  <a:t>Within</a:t>
                </a:r>
                <a:r>
                  <a:rPr lang="en-US" sz="2400" dirty="0" smtClean="0"/>
                  <a:t> structure</a:t>
                </a:r>
                <a:r>
                  <a:rPr lang="en-US" sz="2400" dirty="0"/>
                  <a:t>:</a:t>
                </a:r>
              </a:p>
              <a:p>
                <a:pPr marL="552450" lvl="1"/>
                <a:r>
                  <a:rPr lang="en-US" sz="2000" dirty="0"/>
                  <a:t>Must satisfy each element’s alignment requirement</a:t>
                </a:r>
              </a:p>
              <a:p>
                <a:r>
                  <a:rPr lang="en-US" sz="2400" u="sng" dirty="0"/>
                  <a:t>Overall</a:t>
                </a:r>
                <a:r>
                  <a:rPr lang="en-US" sz="2400" dirty="0"/>
                  <a:t> structure placement</a:t>
                </a:r>
              </a:p>
              <a:p>
                <a:pPr marL="552450" lvl="1"/>
                <a:r>
                  <a:rPr lang="en-US" sz="2000" dirty="0"/>
                  <a:t>Each </a:t>
                </a:r>
                <a:r>
                  <a:rPr lang="en-US" sz="2000" u="sng" dirty="0"/>
                  <a:t>structure</a:t>
                </a:r>
                <a:r>
                  <a:rPr lang="en-US" sz="2000" dirty="0"/>
                  <a:t> has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38200"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/>
                  <a:t> = Largest alignment of any </a:t>
                </a:r>
                <a:r>
                  <a:rPr lang="en-US" sz="1800" dirty="0" smtClean="0"/>
                  <a:t>element</a:t>
                </a:r>
              </a:p>
              <a:p>
                <a:pPr marL="838200" lvl="2"/>
                <a:r>
                  <a:rPr lang="en-US" sz="1800" dirty="0" smtClean="0"/>
                  <a:t>Counts array elements individually as elements</a:t>
                </a:r>
                <a:endParaRPr lang="en-US" sz="1800" dirty="0"/>
              </a:p>
              <a:p>
                <a:pPr marL="552450" lvl="1"/>
                <a:r>
                  <a:rPr lang="en-US" sz="2000" b="1" dirty="0" smtClean="0">
                    <a:solidFill>
                      <a:srgbClr val="FF0000"/>
                    </a:solidFill>
                  </a:rPr>
                  <a:t>Address of structure &amp;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structure length must be multiples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𝑲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𝐦𝐚𝐱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Example:</a:t>
                </a:r>
                <a:endParaRPr lang="en-US" sz="2400" dirty="0"/>
              </a:p>
              <a:p>
                <a:pPr marL="5524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 = 8, due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double</a:t>
                </a:r>
                <a:r>
                  <a:rPr lang="en-US" sz="2000" dirty="0"/>
                  <a:t> element</a:t>
                </a:r>
              </a:p>
            </p:txBody>
          </p:sp>
        </mc:Choice>
        <mc:Fallback xmlns="">
          <p:sp>
            <p:nvSpPr>
              <p:cNvPr id="2560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8"/>
                </p:custDataLst>
              </p:nvPr>
            </p:nvSpPr>
            <p:spPr>
              <a:xfrm>
                <a:off x="395846" y="1371600"/>
                <a:ext cx="8366760" cy="3657600"/>
              </a:xfrm>
              <a:blipFill rotWithShape="0">
                <a:blip r:embed="rId29"/>
                <a:stretch>
                  <a:fillRect l="-146" t="-1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8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88830"/>
            <a:chOff x="381000" y="5120640"/>
            <a:chExt cx="8181702" cy="1588830"/>
          </a:xfrm>
        </p:grpSpPr>
        <p:cxnSp>
          <p:nvCxnSpPr>
            <p:cNvPr id="31" name="Straight Arrow Connector 30"/>
            <p:cNvCxnSpPr/>
            <p:nvPr>
              <p:custDataLst>
                <p:tags r:id="rId5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43" name="Rectangle 7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44" name="Rectangle 8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45" name="Rectangle 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46" name="Rectangle 1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47" name="Rectangle 11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48" name="Rectangle 1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49" name="Rectangle 13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50" name="Rectangle 14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51" name="Rectangle 15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52" name="Rectangle 16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53" name="Rectangle 17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33" name="Line 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8" name="Line 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9" name="Rectangle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4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5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07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5678"/>
            <a:ext cx="8403336" cy="762000"/>
          </a:xfrm>
          <a:ln/>
        </p:spPr>
        <p:txBody>
          <a:bodyPr/>
          <a:lstStyle/>
          <a:p>
            <a:r>
              <a:rPr lang="en-US" dirty="0" smtClean="0"/>
              <a:t>Satisfying Alignment with Structures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827" y="1371600"/>
                <a:ext cx="8366125" cy="4972050"/>
              </a:xfrm>
              <a:ln/>
            </p:spPr>
            <p:txBody>
              <a:bodyPr/>
              <a:lstStyle/>
              <a:p>
                <a:r>
                  <a:rPr lang="en-US" sz="2400" dirty="0" smtClean="0"/>
                  <a:t>Can find offset of individual fields </a:t>
                </a:r>
                <a:br>
                  <a:rPr lang="en-US" sz="2400" dirty="0" smtClean="0"/>
                </a:br>
                <a:r>
                  <a:rPr lang="en-US" sz="2400" dirty="0" smtClean="0"/>
                  <a:t>using </a:t>
                </a:r>
                <a:r>
                  <a:rPr lang="en-US" sz="2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1"/>
                <a:r>
                  <a:rPr lang="en-US" sz="2000" dirty="0" smtClean="0"/>
                  <a:t>Need to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&lt;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stddef.h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</a:p>
              <a:p>
                <a:pPr lvl="1"/>
                <a:r>
                  <a:rPr lang="en-US" sz="2000" u="sng" dirty="0" smtClean="0"/>
                  <a:t>Example</a:t>
                </a:r>
                <a:r>
                  <a:rPr lang="en-US" sz="2000" dirty="0" smtClean="0"/>
                  <a:t>: 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struct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S2,c)</a:t>
                </a:r>
                <a:r>
                  <a:rPr lang="en-US" sz="2000" dirty="0" smtClean="0"/>
                  <a:t> returns 16</a:t>
                </a:r>
              </a:p>
              <a:p>
                <a:pPr lvl="2"/>
                <a:endParaRPr lang="en-US" sz="1600" dirty="0" smtClean="0"/>
              </a:p>
              <a:p>
                <a:r>
                  <a:rPr lang="en-US" sz="2400" dirty="0" smtClean="0"/>
                  <a:t>For largest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>
                    <a:solidFill>
                      <a:srgbClr val="FF0000"/>
                    </a:solidFill>
                  </a:rPr>
                  <a:t>overall structure size must be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 smtClean="0"/>
                  <a:t>Compiler will add padding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at end </a:t>
                </a:r>
                <a:r>
                  <a:rPr lang="en-US" sz="2000" dirty="0" smtClean="0"/>
                  <a:t>of </a:t>
                </a:r>
                <a:br>
                  <a:rPr lang="en-US" sz="2000" dirty="0" smtClean="0"/>
                </a:br>
                <a:r>
                  <a:rPr lang="en-US" sz="2000" dirty="0" smtClean="0"/>
                  <a:t>structure to meet overall structure </a:t>
                </a:r>
                <a:br>
                  <a:rPr lang="en-US" sz="2000" dirty="0" smtClean="0"/>
                </a:br>
                <a:r>
                  <a:rPr lang="en-US" sz="2000" dirty="0" smtClean="0"/>
                  <a:t>alignment requirement</a:t>
                </a:r>
                <a:endParaRPr lang="en-US" sz="2000" dirty="0"/>
              </a:p>
            </p:txBody>
          </p:sp>
        </mc:Choice>
        <mc:Fallback xmlns="">
          <p:sp>
            <p:nvSpPr>
              <p:cNvPr id="276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xfrm>
                <a:off x="393827" y="1371600"/>
                <a:ext cx="8366125" cy="4972050"/>
              </a:xfrm>
              <a:blipFill rotWithShape="0">
                <a:blip r:embed="rId12"/>
                <a:stretch>
                  <a:fillRect l="-146" t="-9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655006"/>
              </p:ext>
            </p:extLst>
          </p:nvPr>
        </p:nvGraphicFramePr>
        <p:xfrm>
          <a:off x="301752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sp>
        <p:nvSpPr>
          <p:cNvPr id="12" name="Rectangle 2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132320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4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H="1">
            <a:off x="830275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Compiler will do the following:</a:t>
            </a:r>
          </a:p>
          <a:p>
            <a:pPr lvl="1"/>
            <a:r>
              <a:rPr lang="en-US" dirty="0" smtClean="0"/>
              <a:t>Maintains </a:t>
            </a:r>
            <a:r>
              <a:rPr lang="en-US" dirty="0"/>
              <a:t>declared </a:t>
            </a:r>
            <a:r>
              <a:rPr lang="en-US" i="1" dirty="0"/>
              <a:t>ordering</a:t>
            </a:r>
            <a:r>
              <a:rPr lang="en-US" dirty="0"/>
              <a:t> of fields in struct</a:t>
            </a:r>
          </a:p>
          <a:p>
            <a:pPr lvl="1"/>
            <a:r>
              <a:rPr lang="en-US" dirty="0"/>
              <a:t>Each </a:t>
            </a:r>
            <a:r>
              <a:rPr lang="en-US" b="1" i="1" dirty="0"/>
              <a:t>field</a:t>
            </a:r>
            <a:r>
              <a:rPr lang="en-US" i="1" dirty="0"/>
              <a:t> </a:t>
            </a:r>
            <a:r>
              <a:rPr lang="en-US" dirty="0"/>
              <a:t>must be aligned </a:t>
            </a:r>
            <a:r>
              <a:rPr lang="en-US" i="1" dirty="0"/>
              <a:t>within</a:t>
            </a:r>
            <a:r>
              <a:rPr lang="en-US" dirty="0"/>
              <a:t> the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(</a:t>
            </a:r>
            <a:r>
              <a:rPr lang="en-US" i="1" dirty="0"/>
              <a:t>may insert padding</a:t>
            </a:r>
            <a:r>
              <a:rPr lang="en-US" i="1" dirty="0" smtClean="0"/>
              <a:t>)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dirty="0" smtClean="0"/>
              <a:t> can be used to get actual field offset</a:t>
            </a:r>
            <a:endParaRPr lang="en-US" dirty="0"/>
          </a:p>
          <a:p>
            <a:pPr lvl="1"/>
            <a:r>
              <a:rPr lang="en-US" dirty="0" smtClean="0"/>
              <a:t>Overall </a:t>
            </a:r>
            <a:r>
              <a:rPr lang="en-US" dirty="0"/>
              <a:t>struct must be </a:t>
            </a:r>
            <a:r>
              <a:rPr lang="en-US" b="1" i="1" dirty="0"/>
              <a:t>aligned</a:t>
            </a:r>
            <a:r>
              <a:rPr lang="en-US" dirty="0"/>
              <a:t> according to largest field</a:t>
            </a:r>
          </a:p>
          <a:p>
            <a:pPr lvl="1"/>
            <a:r>
              <a:rPr lang="en-US" dirty="0"/>
              <a:t>Total struct </a:t>
            </a:r>
            <a:r>
              <a:rPr lang="en-US" b="1" i="1" dirty="0"/>
              <a:t>size</a:t>
            </a:r>
            <a:r>
              <a:rPr lang="en-US" dirty="0"/>
              <a:t> must be multiple of its </a:t>
            </a:r>
            <a:r>
              <a:rPr lang="en-US" dirty="0" smtClean="0"/>
              <a:t>alignment </a:t>
            </a:r>
            <a:br>
              <a:rPr lang="en-US" dirty="0" smtClean="0"/>
            </a:br>
            <a:r>
              <a:rPr lang="en-US" i="1" dirty="0" smtClean="0"/>
              <a:t>(may insert padding)</a:t>
            </a:r>
            <a:endParaRPr lang="en-US" i="1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/>
              <a:t> should be used to get true size of </a:t>
            </a:r>
            <a:r>
              <a:rPr lang="en-US" dirty="0" err="1"/>
              <a:t>structs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45040" y="3444120"/>
              <a:ext cx="1083960" cy="1683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0360" y="3435480"/>
                <a:ext cx="1097640" cy="17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3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1200" y="3708400"/>
            <a:ext cx="7670800" cy="1408176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</a:t>
            </a:r>
            <a:r>
              <a:rPr lang="en-US" dirty="0" smtClean="0"/>
              <a:t>Structures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5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3192" y="1362456"/>
                <a:ext cx="8366760" cy="2743200"/>
              </a:xfrm>
              <a:ln/>
            </p:spPr>
            <p:txBody>
              <a:bodyPr/>
              <a:lstStyle/>
              <a:p>
                <a:r>
                  <a:rPr lang="en-US" dirty="0" smtClean="0"/>
                  <a:t>Overall structure length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Satisfy </a:t>
                </a:r>
                <a:r>
                  <a:rPr lang="en-US" dirty="0"/>
                  <a:t>alignment requirement </a:t>
                </a:r>
                <a:br>
                  <a:rPr lang="en-US" dirty="0"/>
                </a:br>
                <a:r>
                  <a:rPr lang="en-US" dirty="0"/>
                  <a:t>for every </a:t>
                </a:r>
                <a:r>
                  <a:rPr lang="en-US" dirty="0" smtClean="0"/>
                  <a:t>element in array</a:t>
                </a:r>
                <a:endParaRPr lang="en-US" dirty="0"/>
              </a:p>
            </p:txBody>
          </p:sp>
        </mc:Choice>
        <mc:Fallback xmlns="">
          <p:sp>
            <p:nvSpPr>
              <p:cNvPr id="286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192" y="1362456"/>
                <a:ext cx="8366760" cy="2743200"/>
              </a:xfrm>
              <a:blipFill rotWithShape="0">
                <a:blip r:embed="rId14"/>
                <a:stretch>
                  <a:fillRect l="-364" t="-22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8177654"/>
              </p:ext>
            </p:extLst>
          </p:nvPr>
        </p:nvGraphicFramePr>
        <p:xfrm>
          <a:off x="1181100" y="3314700"/>
          <a:ext cx="7598818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639762"/>
                <a:gridCol w="320675"/>
                <a:gridCol w="320675"/>
                <a:gridCol w="320675"/>
                <a:gridCol w="320675"/>
                <a:gridCol w="320675"/>
                <a:gridCol w="320675"/>
                <a:gridCol w="639763"/>
                <a:gridCol w="320675"/>
                <a:gridCol w="22805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  <p:graphicFrame>
        <p:nvGraphicFramePr>
          <p:cNvPr id="16" name="Group 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81602466"/>
              </p:ext>
            </p:extLst>
          </p:nvPr>
        </p:nvGraphicFramePr>
        <p:xfrm>
          <a:off x="338328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744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11500" y="3577012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Accessing Array </a:t>
            </a: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2070100"/>
          </a:xfrm>
          <a:ln/>
        </p:spPr>
        <p:txBody>
          <a:bodyPr/>
          <a:lstStyle/>
          <a:p>
            <a:r>
              <a:rPr lang="en-US" sz="2400" dirty="0"/>
              <a:t>Compute </a:t>
            </a:r>
            <a:r>
              <a:rPr lang="en-US" sz="2400" dirty="0" smtClean="0"/>
              <a:t>start of array element as: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12*index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(S3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= 12</a:t>
            </a:r>
            <a:r>
              <a:rPr lang="en-US" sz="2000" dirty="0" smtClean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,</a:t>
            </a:r>
            <a:r>
              <a:rPr lang="en-US" sz="2000" dirty="0" smtClean="0"/>
              <a:t> </a:t>
            </a:r>
            <a:r>
              <a:rPr lang="en-US" sz="2000" dirty="0"/>
              <a:t>including </a:t>
            </a:r>
            <a:r>
              <a:rPr lang="en-US" sz="2000" dirty="0" smtClean="0"/>
              <a:t>alignment padding</a:t>
            </a:r>
            <a:endParaRPr lang="en-US" sz="2000" dirty="0"/>
          </a:p>
          <a:p>
            <a:r>
              <a:rPr lang="en-US" sz="2400" dirty="0"/>
              <a:t>Element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400" dirty="0"/>
              <a:t> is at offset 8 within structure</a:t>
            </a:r>
          </a:p>
          <a:p>
            <a:r>
              <a:rPr lang="en-US" sz="2400" dirty="0"/>
              <a:t>Assembler gives </a:t>
            </a:r>
            <a:r>
              <a:rPr lang="en-US" sz="2400" dirty="0" smtClean="0"/>
              <a:t>offset  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a+8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970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3108960" cy="1184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get_j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index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a[index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].j;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49040" y="5486400"/>
            <a:ext cx="4937760" cy="914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i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= </a:t>
            </a:r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index</a:t>
            </a:r>
            <a:endParaRPr lang="en-US" b="0" i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(%rdi,%rdi,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2)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i="1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3*index</a:t>
            </a:r>
            <a:endParaRPr lang="en-US" b="0" i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movzwl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a+8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,4)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0583054"/>
              </p:ext>
            </p:extLst>
          </p:nvPr>
        </p:nvGraphicFramePr>
        <p:xfrm>
          <a:off x="241300" y="3196012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639763"/>
                <a:gridCol w="320675"/>
                <a:gridCol w="320675"/>
                <a:gridCol w="639762"/>
                <a:gridCol w="320675"/>
                <a:gridCol w="639763"/>
                <a:gridCol w="781542"/>
                <a:gridCol w="178895"/>
                <a:gridCol w="6397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a[index]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78363930"/>
              </p:ext>
            </p:extLst>
          </p:nvPr>
        </p:nvGraphicFramePr>
        <p:xfrm>
          <a:off x="1370013" y="4364412"/>
          <a:ext cx="6429375" cy="603250"/>
        </p:xfrm>
        <a:graphic>
          <a:graphicData uri="http://schemas.openxmlformats.org/drawingml/2006/table">
            <a:tbl>
              <a:tblPr/>
              <a:tblGrid>
                <a:gridCol w="247650"/>
                <a:gridCol w="247650"/>
                <a:gridCol w="247650"/>
                <a:gridCol w="247650"/>
                <a:gridCol w="741362"/>
                <a:gridCol w="741363"/>
                <a:gridCol w="247650"/>
                <a:gridCol w="493712"/>
                <a:gridCol w="493713"/>
                <a:gridCol w="247650"/>
                <a:gridCol w="741362"/>
                <a:gridCol w="741363"/>
                <a:gridCol w="247650"/>
                <a:gridCol w="247650"/>
                <a:gridCol w="247650"/>
                <a:gridCol w="247650"/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9"/>
            </p:custDataLst>
          </p:nvPr>
        </p:nvSpPr>
        <p:spPr>
          <a:xfrm>
            <a:off x="5144807" y="5040868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12*index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+8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cxnSp>
        <p:nvCxnSpPr>
          <p:cNvPr id="4" name="Straight Arrow Connector 3"/>
          <p:cNvCxnSpPr/>
          <p:nvPr>
            <p:custDataLst>
              <p:tags r:id="rId10"/>
            </p:custDataLst>
          </p:nvPr>
        </p:nvCxnSpPr>
        <p:spPr bwMode="auto">
          <a:xfrm flipV="1">
            <a:off x="6064290" y="4681728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S3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float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j;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4870800" y="6337800"/>
              <a:ext cx="402480" cy="4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62160" y="6327360"/>
                <a:ext cx="41796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9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How the Programmer Can Save </a:t>
            </a:r>
            <a:r>
              <a:rPr lang="en-US" dirty="0"/>
              <a:t>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US" dirty="0" smtClean="0"/>
              <a:t>Compiler must respect order elements are declared in</a:t>
            </a:r>
            <a:endParaRPr lang="en-US" dirty="0"/>
          </a:p>
          <a:p>
            <a:pPr lvl="1"/>
            <a:r>
              <a:rPr lang="en-US" dirty="0"/>
              <a:t>Sometimes the programmer can save space by declaring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09102" y="3108960"/>
            <a:ext cx="1645920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S4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*p;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815063" y="3108960"/>
            <a:ext cx="1645920" cy="1563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S5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*p;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5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06240" y="3575304"/>
            <a:ext cx="109728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2A85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3413" y="5120640"/>
            <a:ext cx="3786187" cy="381000"/>
            <a:chOff x="633413" y="4903086"/>
            <a:chExt cx="3786187" cy="381000"/>
          </a:xfrm>
        </p:grpSpPr>
        <p:sp>
          <p:nvSpPr>
            <p:cNvPr id="12" name="Rectangle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33413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3" name="Rectangle 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903413" y="4903086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5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50913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16" name="Rectangle 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49600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7" name="Rectangle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467100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7"/>
            </p:custDataLst>
          </p:nvPr>
        </p:nvGrpSpPr>
        <p:grpSpPr>
          <a:xfrm>
            <a:off x="5368816" y="5120640"/>
            <a:ext cx="2538413" cy="381000"/>
            <a:chOff x="635000" y="5257800"/>
            <a:chExt cx="2538413" cy="381000"/>
          </a:xfrm>
        </p:grpSpPr>
        <p:sp>
          <p:nvSpPr>
            <p:cNvPr id="18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8923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9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35000" y="52578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590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2" name="Rectangle 1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76500" y="5257800"/>
              <a:ext cx="696913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2 </a:t>
              </a:r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bytes</a:t>
              </a:r>
            </a:p>
          </p:txBody>
        </p:sp>
      </p:grpSp>
      <p:sp>
        <p:nvSpPr>
          <p:cNvPr id="4" name="Left Brace 3"/>
          <p:cNvSpPr/>
          <p:nvPr>
            <p:custDataLst>
              <p:tags r:id="rId8"/>
            </p:custDataLst>
          </p:nvPr>
        </p:nvSpPr>
        <p:spPr bwMode="auto">
          <a:xfrm rot="16200000">
            <a:off x="2394902" y="3794760"/>
            <a:ext cx="274320" cy="3775075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1935184" y="5852160"/>
            <a:ext cx="12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12 bytes</a:t>
            </a:r>
          </a:p>
        </p:txBody>
      </p:sp>
      <p:sp>
        <p:nvSpPr>
          <p:cNvPr id="20" name="Left Brace 19"/>
          <p:cNvSpPr/>
          <p:nvPr>
            <p:custDataLst>
              <p:tags r:id="rId10"/>
            </p:custDataLst>
          </p:nvPr>
        </p:nvSpPr>
        <p:spPr bwMode="auto">
          <a:xfrm rot="16200000">
            <a:off x="6500863" y="4413090"/>
            <a:ext cx="274320" cy="2538413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118674" y="5852160"/>
            <a:ext cx="17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8</a:t>
            </a:r>
            <a:r>
              <a:rPr lang="en-US" dirty="0" smtClean="0">
                <a:latin typeface="Calibri" pitchFamily="34" charset="0"/>
              </a:rPr>
              <a:t> bytes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1585440" y="3511800"/>
              <a:ext cx="1746000" cy="646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80760" y="3505680"/>
                <a:ext cx="1756080" cy="6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4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the size of the </a:t>
            </a:r>
            <a:r>
              <a:rPr lang="en-US" dirty="0" err="1" smtClean="0"/>
              <a:t>struct</a:t>
            </a:r>
            <a:r>
              <a:rPr lang="en-US" dirty="0" smtClean="0"/>
              <a:t> by re-ordering the </a:t>
            </a:r>
            <a:r>
              <a:rPr lang="en-US" dirty="0" err="1" smtClean="0"/>
              <a:t>vars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the old and new sizes of the </a:t>
            </a:r>
            <a:r>
              <a:rPr lang="en-US" dirty="0" err="1" smtClean="0"/>
              <a:t>struct</a:t>
            </a:r>
            <a:r>
              <a:rPr lang="en-US" dirty="0" smtClean="0"/>
              <a:t>?</a:t>
            </a: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r>
              <a:rPr lang="en-US" dirty="0"/>
              <a:t>	</a:t>
            </a:r>
            <a:r>
              <a:rPr lang="en-US" sz="2400" dirty="0" err="1" smtClean="0"/>
              <a:t>sizeof</a:t>
            </a:r>
            <a:r>
              <a:rPr lang="en-US" sz="2400" dirty="0" smtClean="0"/>
              <a:t>(</a:t>
            </a:r>
            <a:r>
              <a:rPr lang="en-US" sz="2400" dirty="0" err="1" smtClean="0"/>
              <a:t>struct</a:t>
            </a:r>
            <a:r>
              <a:rPr lang="en-US" sz="2400" dirty="0" smtClean="0"/>
              <a:t> old) = _____	</a:t>
            </a:r>
            <a:r>
              <a:rPr lang="en-US" sz="2400" dirty="0" err="1" smtClean="0"/>
              <a:t>sizeof</a:t>
            </a:r>
            <a:r>
              <a:rPr lang="en-US" sz="2400" dirty="0" smtClean="0"/>
              <a:t>(</a:t>
            </a:r>
            <a:r>
              <a:rPr lang="en-US" sz="2400" dirty="0" err="1" smtClean="0"/>
              <a:t>struct</a:t>
            </a:r>
            <a:r>
              <a:rPr lang="en-US" sz="2400" dirty="0" smtClean="0"/>
              <a:t> new) = _____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920240"/>
            <a:ext cx="6583680" cy="2385268"/>
            <a:chOff x="1097280" y="2377440"/>
            <a:chExt cx="6583680" cy="2385268"/>
          </a:xfrm>
        </p:grpSpPr>
        <p:sp>
          <p:nvSpPr>
            <p:cNvPr id="5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097280" y="2377440"/>
              <a:ext cx="2286000" cy="2385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20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old 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short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s[3];</a:t>
              </a:r>
            </a:p>
            <a:p>
              <a:pPr algn="l">
                <a:spcBef>
                  <a:spcPts val="1200"/>
                </a:spcBef>
              </a:pPr>
              <a:r>
                <a:rPr lang="en-US" sz="20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20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char *</a:t>
              </a:r>
              <a:r>
                <a:rPr lang="en-US" sz="20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c;</a:t>
              </a:r>
            </a:p>
            <a:p>
              <a:pPr algn="l">
                <a:spcBef>
                  <a:spcPts val="120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floa</a:t>
              </a:r>
              <a:r>
                <a:rPr lang="en-US" sz="20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t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f;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" name="Rectangle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37760" y="2377440"/>
              <a:ext cx="2743200" cy="2385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20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new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2000" dirty="0" err="1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</a:t>
              </a:r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</a:p>
            <a:p>
              <a:pPr>
                <a:spcBef>
                  <a:spcPts val="1200"/>
                </a:spcBef>
              </a:pPr>
              <a:r>
                <a:rPr lang="en-US" sz="20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20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______;</a:t>
              </a:r>
            </a:p>
            <a:p>
              <a:pPr>
                <a:spcBef>
                  <a:spcPts val="120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703320" y="3341474"/>
              <a:ext cx="914400" cy="457200"/>
            </a:xfrm>
            <a:prstGeom prst="rightArrow">
              <a:avLst/>
            </a:prstGeom>
            <a:solidFill>
              <a:srgbClr val="4B2A8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5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the size of the </a:t>
            </a:r>
            <a:r>
              <a:rPr lang="en-US" dirty="0" err="1" smtClean="0"/>
              <a:t>struct</a:t>
            </a:r>
            <a:r>
              <a:rPr lang="en-US" dirty="0" smtClean="0"/>
              <a:t> by re-ordering the </a:t>
            </a:r>
            <a:r>
              <a:rPr lang="en-US" dirty="0" err="1" smtClean="0"/>
              <a:t>vars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the old and new sizes of the </a:t>
            </a:r>
            <a:r>
              <a:rPr lang="en-US" dirty="0" err="1" smtClean="0"/>
              <a:t>struct</a:t>
            </a:r>
            <a:r>
              <a:rPr lang="en-US" dirty="0" smtClean="0"/>
              <a:t>?</a:t>
            </a: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r>
              <a:rPr lang="en-US" dirty="0"/>
              <a:t>	</a:t>
            </a:r>
            <a:r>
              <a:rPr lang="en-US" sz="2400" dirty="0" err="1" smtClean="0"/>
              <a:t>sizeof</a:t>
            </a:r>
            <a:r>
              <a:rPr lang="en-US" sz="2400" dirty="0" smtClean="0"/>
              <a:t>(</a:t>
            </a:r>
            <a:r>
              <a:rPr lang="en-US" sz="2400" dirty="0" err="1" smtClean="0"/>
              <a:t>struct</a:t>
            </a:r>
            <a:r>
              <a:rPr lang="en-US" sz="2400" dirty="0" smtClean="0"/>
              <a:t> old) = _____	</a:t>
            </a:r>
            <a:r>
              <a:rPr lang="en-US" sz="2400" dirty="0" err="1" smtClean="0"/>
              <a:t>sizeof</a:t>
            </a:r>
            <a:r>
              <a:rPr lang="en-US" sz="2400" dirty="0" smtClean="0"/>
              <a:t>(</a:t>
            </a:r>
            <a:r>
              <a:rPr lang="en-US" sz="2400" dirty="0" err="1" smtClean="0"/>
              <a:t>struct</a:t>
            </a:r>
            <a:r>
              <a:rPr lang="en-US" sz="2400" dirty="0" smtClean="0"/>
              <a:t> new) = _____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920240"/>
            <a:ext cx="6583680" cy="2385268"/>
            <a:chOff x="1097280" y="2377440"/>
            <a:chExt cx="6583680" cy="2385268"/>
          </a:xfrm>
        </p:grpSpPr>
        <p:sp>
          <p:nvSpPr>
            <p:cNvPr id="5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097280" y="2377440"/>
              <a:ext cx="2286000" cy="2385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20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old 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short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s[3];</a:t>
              </a:r>
            </a:p>
            <a:p>
              <a:pPr algn="l">
                <a:spcBef>
                  <a:spcPts val="1200"/>
                </a:spcBef>
              </a:pPr>
              <a:r>
                <a:rPr lang="en-US" sz="20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20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char *</a:t>
              </a:r>
              <a:r>
                <a:rPr lang="en-US" sz="20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c;</a:t>
              </a:r>
            </a:p>
            <a:p>
              <a:pPr algn="l">
                <a:spcBef>
                  <a:spcPts val="120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floa</a:t>
              </a:r>
              <a:r>
                <a:rPr lang="en-US" sz="20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t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f;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6" name="Rectangle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37760" y="2377440"/>
              <a:ext cx="2743200" cy="23852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20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new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2000" dirty="0" err="1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</a:t>
              </a:r>
              <a:r>
                <a:rPr lang="en-US" sz="20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</a:p>
            <a:p>
              <a:pPr>
                <a:spcBef>
                  <a:spcPts val="1200"/>
                </a:spcBef>
              </a:pPr>
              <a:r>
                <a:rPr lang="en-US" sz="20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200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______;</a:t>
              </a:r>
            </a:p>
            <a:p>
              <a:pPr>
                <a:spcBef>
                  <a:spcPts val="120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20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703320" y="3341474"/>
              <a:ext cx="914400" cy="457200"/>
            </a:xfrm>
            <a:prstGeom prst="rightArrow">
              <a:avLst/>
            </a:prstGeom>
            <a:solidFill>
              <a:srgbClr val="4B2A8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15720" y="1888920"/>
              <a:ext cx="7809840" cy="4802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160" y="1881720"/>
                <a:ext cx="7829280" cy="48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7860600" y="1910880"/>
              <a:ext cx="1269000" cy="2146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3760" y="1903680"/>
                <a:ext cx="1284120" cy="21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1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828800"/>
          </a:xfrm>
          <a:ln/>
        </p:spPr>
        <p:txBody>
          <a:bodyPr/>
          <a:lstStyle/>
          <a:p>
            <a:r>
              <a:rPr lang="en-US" dirty="0" smtClean="0"/>
              <a:t>Only allocates enough space for the </a:t>
            </a:r>
            <a:r>
              <a:rPr lang="en-US" dirty="0" smtClean="0">
                <a:solidFill>
                  <a:srgbClr val="FF0000"/>
                </a:solidFill>
              </a:rPr>
              <a:t>largest element </a:t>
            </a:r>
            <a:r>
              <a:rPr lang="en-US" dirty="0" smtClean="0"/>
              <a:t>in union</a:t>
            </a:r>
            <a:endParaRPr lang="en-US" dirty="0"/>
          </a:p>
          <a:p>
            <a:r>
              <a:rPr lang="en-US" dirty="0"/>
              <a:t>Can only use one member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174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17520" y="3108960"/>
            <a:ext cx="2222500" cy="1501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union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up;</a:t>
            </a:r>
          </a:p>
        </p:txBody>
      </p:sp>
      <p:sp>
        <p:nvSpPr>
          <p:cNvPr id="3175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9600" y="3108960"/>
            <a:ext cx="22225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9983765"/>
              </p:ext>
            </p:extLst>
          </p:nvPr>
        </p:nvGraphicFramePr>
        <p:xfrm>
          <a:off x="342900" y="512064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639763"/>
                <a:gridCol w="639762"/>
                <a:gridCol w="320675"/>
                <a:gridCol w="320675"/>
                <a:gridCol w="320675"/>
                <a:gridCol w="320675"/>
                <a:gridCol w="639763"/>
                <a:gridCol w="635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4 bytes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 Bold Italic" charset="0"/>
                        <a:cs typeface="Calibri" panose="020F0502020204030204" pitchFamily="34" charset="0"/>
                        <a:sym typeface="Calibri Bold Italic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7956002"/>
              </p:ext>
            </p:extLst>
          </p:nvPr>
        </p:nvGraphicFramePr>
        <p:xfrm>
          <a:off x="5669280" y="310896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>
            <a:stCxn id="31750" idx="2"/>
          </p:cNvCxnSpPr>
          <p:nvPr/>
        </p:nvCxnSpPr>
        <p:spPr bwMode="auto">
          <a:xfrm>
            <a:off x="1720850" y="4632960"/>
            <a:ext cx="0" cy="428273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31749" idx="3"/>
          </p:cNvCxnSpPr>
          <p:nvPr/>
        </p:nvCxnSpPr>
        <p:spPr bwMode="auto">
          <a:xfrm flipV="1">
            <a:off x="5240020" y="3859847"/>
            <a:ext cx="624953" cy="1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7000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Are Unions Good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Unions allow the same region of memory to be referenced as different types</a:t>
            </a:r>
          </a:p>
          <a:p>
            <a:pPr lvl="1"/>
            <a:r>
              <a:rPr lang="en-US" sz="2000" dirty="0"/>
              <a:t>Different “views” of the same memory location</a:t>
            </a:r>
          </a:p>
          <a:p>
            <a:pPr lvl="1"/>
            <a:r>
              <a:rPr lang="en-US" sz="2000" dirty="0"/>
              <a:t>Can be used to circumvent C’s type system (bad </a:t>
            </a:r>
            <a:r>
              <a:rPr lang="en-US" sz="2000" dirty="0" smtClean="0"/>
              <a:t>idea and technically not guaranteed to work)</a:t>
            </a:r>
            <a:endParaRPr lang="en-US" sz="2000" dirty="0"/>
          </a:p>
          <a:p>
            <a:r>
              <a:rPr lang="en-US" sz="2400" dirty="0"/>
              <a:t>Better idea: use a struct inside a union to access some memory location either as a whole or by its </a:t>
            </a:r>
            <a:r>
              <a:rPr lang="en-US" sz="2400" dirty="0" smtClean="0"/>
              <a:t>parts</a:t>
            </a:r>
          </a:p>
          <a:p>
            <a:pPr lvl="1"/>
            <a:r>
              <a:rPr lang="en-US" sz="2000" dirty="0" smtClean="0"/>
              <a:t>But watch out for </a:t>
            </a:r>
            <a:r>
              <a:rPr lang="en-US" sz="2000" dirty="0" err="1" smtClean="0"/>
              <a:t>endianness</a:t>
            </a:r>
            <a:r>
              <a:rPr lang="en-US" sz="2000" dirty="0" smtClean="0"/>
              <a:t> at a small scale…</a:t>
            </a:r>
          </a:p>
          <a:p>
            <a:r>
              <a:rPr lang="en-US" sz="2400" dirty="0" smtClean="0"/>
              <a:t>Layout details are implementation/machine-specific…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2560320" y="4937760"/>
            <a:ext cx="402336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int_or_bytes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bytes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b0, b1, b2, b3;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 element of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/>
              <a:t>, which requires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bytes</a:t>
            </a:r>
          </a:p>
          <a:p>
            <a:pPr lvl="1">
              <a:tabLst>
                <a:tab pos="1374775" algn="l"/>
              </a:tabLst>
            </a:pPr>
            <a:r>
              <a:rPr lang="en-US" dirty="0"/>
              <a:t>Address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][j]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*(C*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j*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 + (i*C + 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0729" y="6260068"/>
            <a:ext cx="30445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*C*4 +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2508" y="3974068"/>
            <a:ext cx="8506692" cy="2120344"/>
            <a:chOff x="332508" y="3974068"/>
            <a:chExt cx="8506692" cy="2120344"/>
          </a:xfrm>
        </p:grpSpPr>
        <p:sp>
          <p:nvSpPr>
            <p:cNvPr id="46" name="Rectangle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grpSp>
          <p:nvGrpSpPr>
            <p:cNvPr id="47" name="Group 5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3974068"/>
              <a:ext cx="2133600" cy="1524000"/>
              <a:chOff x="1680" y="2064"/>
              <a:chExt cx="1344" cy="960"/>
            </a:xfrm>
          </p:grpSpPr>
          <p:grpSp>
            <p:nvGrpSpPr>
              <p:cNvPr id="73" name="Group 6"/>
              <p:cNvGrpSpPr>
                <a:grpSpLocks/>
              </p:cNvGrpSpPr>
              <p:nvPr/>
            </p:nvGrpSpPr>
            <p:grpSpPr bwMode="auto">
              <a:xfrm>
                <a:off x="1680" y="2400"/>
                <a:ext cx="1344" cy="624"/>
                <a:chOff x="1488" y="3504"/>
                <a:chExt cx="1344" cy="624"/>
              </a:xfrm>
            </p:grpSpPr>
            <p:sp>
              <p:nvSpPr>
                <p:cNvPr id="79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      • • •</a:t>
                  </a: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967" y="3504"/>
                  <a:ext cx="384" cy="6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</a:t>
                  </a:r>
                  <a:r>
                    <a:rPr lang="en-US" sz="1600" b="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[j]</a:t>
                  </a:r>
                </a:p>
              </p:txBody>
            </p:sp>
          </p:grpSp>
          <p:sp>
            <p:nvSpPr>
              <p:cNvPr id="7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24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80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112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lang="en-US" sz="16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p:grpSp>
        <p:grpSp>
          <p:nvGrpSpPr>
            <p:cNvPr id="48" name="Group 1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705600" y="3974068"/>
              <a:ext cx="2133600" cy="1524000"/>
              <a:chOff x="4176" y="2064"/>
              <a:chExt cx="1344" cy="960"/>
            </a:xfrm>
          </p:grpSpPr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4176" y="2400"/>
                <a:ext cx="1344" cy="624"/>
                <a:chOff x="1488" y="3504"/>
                <a:chExt cx="1344" cy="624"/>
              </a:xfrm>
            </p:grpSpPr>
            <p:sp>
              <p:nvSpPr>
                <p:cNvPr id="70" name="Rectangle 1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71" name="Rectangle 17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72" name="Rectangle 18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[R-1]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66" name="Line 20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17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7" name="Line 21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Line 22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17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Rectangle 2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A[R-1]</a:t>
                </a:r>
              </a:p>
            </p:txBody>
          </p:sp>
        </p:grpSp>
        <p:sp>
          <p:nvSpPr>
            <p:cNvPr id="49" name="Rectangle 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67000" y="4507468"/>
              <a:ext cx="990600" cy="9906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•  •  •</a:t>
              </a:r>
            </a:p>
          </p:txBody>
        </p:sp>
        <p:sp>
          <p:nvSpPr>
            <p:cNvPr id="50" name="Text 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2508" y="5725080"/>
              <a:ext cx="3968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5334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657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  <p:grpSp>
          <p:nvGrpSpPr>
            <p:cNvPr id="53" name="Group 28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33400" y="3974068"/>
              <a:ext cx="2133600" cy="1524000"/>
              <a:chOff x="336" y="2064"/>
              <a:chExt cx="1344" cy="960"/>
            </a:xfrm>
          </p:grpSpPr>
          <p:grpSp>
            <p:nvGrpSpPr>
              <p:cNvPr id="57" name="Group 29"/>
              <p:cNvGrpSpPr>
                <a:grpSpLocks/>
              </p:cNvGrpSpPr>
              <p:nvPr/>
            </p:nvGrpSpPr>
            <p:grpSpPr bwMode="auto">
              <a:xfrm>
                <a:off x="336" y="2400"/>
                <a:ext cx="1344" cy="624"/>
                <a:chOff x="1488" y="3504"/>
                <a:chExt cx="1344" cy="624"/>
              </a:xfrm>
            </p:grpSpPr>
            <p:sp>
              <p:nvSpPr>
                <p:cNvPr id="62" name="Rectangle 32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• • •</a:t>
                  </a:r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</p:txBody>
            </p:sp>
            <p:sp>
              <p:nvSpPr>
                <p:cNvPr id="64" name="Rectangle 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[0]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[C-1]</a:t>
                  </a:r>
                </a:p>
              </p:txBody>
            </p:sp>
          </p:grpSp>
          <p:sp>
            <p:nvSpPr>
              <p:cNvPr id="58" name="Line 33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6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36" y="2208"/>
                <a:ext cx="13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3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8" y="2064"/>
                <a:ext cx="528" cy="24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A[0]</a:t>
                </a:r>
              </a:p>
            </p:txBody>
          </p:sp>
          <p:sp>
            <p:nvSpPr>
              <p:cNvPr id="61" name="Line 3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216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93757" y="5725080"/>
              <a:ext cx="14478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</a:t>
              </a: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*C*4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6050" y="5725080"/>
              <a:ext cx="205547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+ (R-1)*C*4</a:t>
              </a:r>
            </a:p>
          </p:txBody>
        </p:sp>
        <p:sp>
          <p:nvSpPr>
            <p:cNvPr id="56" name="Line 4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705600" y="5498068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itchFamily="34" charset="0"/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4731043" y="5498068"/>
            <a:ext cx="225705" cy="863290"/>
          </a:xfrm>
          <a:prstGeom prst="line">
            <a:avLst/>
          </a:prstGeom>
          <a:noFill/>
          <a:ln w="38100">
            <a:solidFill>
              <a:srgbClr val="4B2A85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945" y="3459658"/>
            <a:ext cx="20313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A[R][C];</a:t>
            </a:r>
          </a:p>
        </p:txBody>
      </p:sp>
    </p:spTree>
    <p:extLst>
      <p:ext uri="{BB962C8B-B14F-4D97-AF65-F5344CB8AC3E}">
        <p14:creationId xmlns:p14="http://schemas.microsoft.com/office/powerpoint/2010/main" val="2110646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Simulated Condition Flags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Simulating an x86-64 processor in C</a:t>
            </a:r>
          </a:p>
          <a:p>
            <a:pPr lvl="1"/>
            <a:r>
              <a:rPr lang="en-US" dirty="0" smtClean="0"/>
              <a:t>Each flag only requires 1 bit, no need to use more space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 after most instructions (e.g. arithmetic,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6" name="Rectangle 1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ectangle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8" name="Rectangle 1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9" name="Rectangle 1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sz="1800" b="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sz="1800" b="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sz="1800" b="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sz="1800" b="0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5" name="TextBox 14"/>
          <p:cNvSpPr txBox="1"/>
          <p:nvPr>
            <p:custDataLst>
              <p:tags r:id="rId1"/>
            </p:custDataLst>
          </p:nvPr>
        </p:nvSpPr>
        <p:spPr>
          <a:xfrm>
            <a:off x="2285999" y="2834640"/>
            <a:ext cx="4596130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union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all;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unsigned 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unused : 4;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unsigned 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CF : 1;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unsigned 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ZF : 1;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unsigned 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SF : 1;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unsigned char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OF : 1;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cond_reg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917392" y="3959352"/>
            <a:ext cx="2235860" cy="854814"/>
            <a:chOff x="5917392" y="4076943"/>
            <a:chExt cx="2235860" cy="85481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6492240" y="4076943"/>
              <a:ext cx="543398" cy="495057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5917392" y="4559008"/>
              <a:ext cx="1118246" cy="372749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7035638" y="4276534"/>
              <a:ext cx="1117614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0" dirty="0" smtClean="0">
                  <a:latin typeface="Calibri" pitchFamily="34" charset="0"/>
                </a:rPr>
                <a:t>specified</a:t>
              </a:r>
            </a:p>
            <a:p>
              <a:pPr>
                <a:lnSpc>
                  <a:spcPct val="90000"/>
                </a:lnSpc>
              </a:pPr>
              <a:r>
                <a:rPr lang="en-US" sz="1800" b="0" dirty="0" smtClean="0">
                  <a:latin typeface="Calibri" pitchFamily="34" charset="0"/>
                </a:rPr>
                <a:t>bit widths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8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Simulated Condition Flags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Simulating an x86-64 processor in C</a:t>
            </a:r>
          </a:p>
          <a:p>
            <a:pPr lvl="1"/>
            <a:r>
              <a:rPr lang="en-US" dirty="0" smtClean="0"/>
              <a:t>Each flag only requires 1 bit, no need to use more space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 after most instructions (e.g. arithmetic,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6" name="Rectangle 1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ectangle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8" name="Rectangle 1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9" name="Rectangle 1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sz="1800" b="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sz="1800" b="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sz="1800" b="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sz="1800" b="0" i="1" dirty="0" smtClean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sz="1800" b="0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1179006" y="3009165"/>
            <a:ext cx="6939720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set_flags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r)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for CF is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complicated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//    without access to ALU,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//    so omitted from this demo.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cond_reg.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.ZF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!r;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cond_reg.</a:t>
            </a:r>
            <a:r>
              <a:rPr lang="en-US" sz="18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.SF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(r&lt;0);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cond_reg.</a:t>
            </a:r>
            <a:r>
              <a:rPr lang="en-US" sz="18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.OF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(a&gt;0 &amp;&amp; b&gt;0 &amp;&amp; r&lt;0) 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||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(a&lt;0 &amp;&amp; b&lt;0 &amp;&amp; r&gt;0);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3385800" y="2801160"/>
              <a:ext cx="2731680" cy="240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8240" y="2793600"/>
                <a:ext cx="274284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1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Arrays in C</a:t>
            </a:r>
          </a:p>
          <a:p>
            <a:pPr lvl="1"/>
            <a:r>
              <a:rPr lang="en-US" dirty="0" smtClean="0"/>
              <a:t>Aligned to satisfy every element’s alignment requirement</a:t>
            </a:r>
            <a:endParaRPr lang="en-US" dirty="0"/>
          </a:p>
          <a:p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Allocate bytes in order declared</a:t>
            </a:r>
          </a:p>
          <a:p>
            <a:pPr lvl="1"/>
            <a:r>
              <a:rPr lang="en-US" dirty="0" smtClean="0"/>
              <a:t>Pad in middle and at end to satisfy alignment</a:t>
            </a:r>
          </a:p>
          <a:p>
            <a:r>
              <a:rPr lang="en-US" dirty="0" smtClean="0"/>
              <a:t>Unions</a:t>
            </a:r>
          </a:p>
          <a:p>
            <a:pPr lvl="1"/>
            <a:r>
              <a:rPr lang="en-US" dirty="0"/>
              <a:t>Provide different views of the same memory 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Overview of a basic linked list.  You may have encountered this during Lab 2.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Compiler Explorer link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godbolt.org/g/Sbsd1r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Linked lists are a common example of </a:t>
            </a:r>
            <a:r>
              <a:rPr lang="en-US" dirty="0" err="1" smtClean="0"/>
              <a:t>structs</a:t>
            </a:r>
            <a:r>
              <a:rPr lang="en-US" dirty="0" smtClean="0"/>
              <a:t> and pointers (both in C and assembly)</a:t>
            </a:r>
          </a:p>
          <a:p>
            <a:r>
              <a:rPr lang="en-US" dirty="0" smtClean="0"/>
              <a:t>You won’t be tested on assembly directives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a (singly-) linked list of values: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Creating and destroying Nodes: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1097280" y="1920240"/>
            <a:ext cx="349326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{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  <a:p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“head” of linked list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 = NULL;</a:t>
            </a: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1097280" y="4846320"/>
            <a:ext cx="7491153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dynamically allocate - don’t know how many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newNode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get rid of Node by freeing it (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still exists)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newNode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newNode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NULL;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optional</a:t>
            </a:r>
          </a:p>
        </p:txBody>
      </p:sp>
      <p:sp>
        <p:nvSpPr>
          <p:cNvPr id="12" name="Rectangle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555219" y="2616076"/>
            <a:ext cx="1270000" cy="381000"/>
          </a:xfrm>
          <a:prstGeom prst="rect">
            <a:avLst/>
          </a:prstGeom>
          <a:solidFill>
            <a:srgbClr val="CBCDF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endParaRPr 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3" name="Rectangle 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25219" y="2616076"/>
            <a:ext cx="12700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next</a:t>
            </a:r>
            <a:endParaRPr 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4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398994" y="3009776"/>
            <a:ext cx="352661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LL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5" name="Rectangle 1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511030" y="2995445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+8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6" name="Rectangle 1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712101" y="2997076"/>
            <a:ext cx="76623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+16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 of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62075"/>
            <a:ext cx="7498080" cy="2985433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LL = NULL;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(LL,1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add node at start of list</a:t>
            </a:r>
            <a:endParaRPr lang="en-US" sz="20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(LL,5);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(LL,3);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=-1;i&lt;4;i++)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("node %d = 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\n",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LL,i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22960" y="4480560"/>
            <a:ext cx="7498080" cy="224676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nl-NL" sz="2000" b="1" kern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unix&gt;</a:t>
            </a:r>
            <a:r>
              <a:rPr lang="nl-NL" sz="2000" kern="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l-NL" sz="20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./linkedlist</a:t>
            </a:r>
          </a:p>
          <a:p>
            <a:pPr marL="0" indent="0">
              <a:buNone/>
            </a:pPr>
            <a:r>
              <a:rPr lang="nl-NL" sz="20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-1 = -1</a:t>
            </a:r>
          </a:p>
          <a:p>
            <a:pPr marL="0" indent="0">
              <a:buNone/>
            </a:pPr>
            <a:r>
              <a:rPr lang="nl-NL" sz="20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0 = 3</a:t>
            </a:r>
          </a:p>
          <a:p>
            <a:pPr marL="0" indent="0">
              <a:buNone/>
            </a:pPr>
            <a:r>
              <a:rPr lang="nl-NL" sz="20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1 = 5</a:t>
            </a:r>
          </a:p>
          <a:p>
            <a:pPr marL="0" indent="0">
              <a:buNone/>
            </a:pPr>
            <a:r>
              <a:rPr lang="nl-NL" sz="20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2 = 1</a:t>
            </a:r>
          </a:p>
          <a:p>
            <a:pPr marL="0" indent="0">
              <a:buNone/>
            </a:pPr>
            <a:r>
              <a:rPr lang="nl-NL" sz="20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3 = -1</a:t>
            </a:r>
            <a:endParaRPr lang="en-US" sz="20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276640" y="4878720"/>
              <a:ext cx="3013560" cy="172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8360" y="4873320"/>
                <a:ext cx="3031920" cy="17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7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Node at Head of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Returns new head of list (the added node)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Let’s examine how this works</a:t>
            </a:r>
            <a:br>
              <a:rPr lang="en-US" dirty="0" smtClean="0"/>
            </a:br>
            <a:r>
              <a:rPr lang="en-US" dirty="0" smtClean="0"/>
              <a:t>for the 3</a:t>
            </a:r>
            <a:r>
              <a:rPr lang="en-US" baseline="30000" dirty="0" smtClean="0"/>
              <a:t>rd</a:t>
            </a:r>
            <a:r>
              <a:rPr lang="en-US" dirty="0" smtClean="0"/>
              <a:t> call: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(LL, 3);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457200" y="2286000"/>
            <a:ext cx="445827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node =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Node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node-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node-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&gt;next = list;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node;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5303520" y="2286000"/>
            <a:ext cx="3474720" cy="39703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(N*, long):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$8,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$16,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8(%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$8,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2906278" y="3564413"/>
            <a:ext cx="2766497" cy="1106598"/>
          </a:xfrm>
          <a:prstGeom prst="bentConnector3">
            <a:avLst>
              <a:gd name="adj1" fmla="val 79474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lbow Connector 9"/>
          <p:cNvCxnSpPr/>
          <p:nvPr/>
        </p:nvCxnSpPr>
        <p:spPr bwMode="auto">
          <a:xfrm>
            <a:off x="3430456" y="3849799"/>
            <a:ext cx="2230670" cy="1094950"/>
          </a:xfrm>
          <a:prstGeom prst="bentConnector3">
            <a:avLst>
              <a:gd name="adj1" fmla="val 57572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400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Node at Head of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1:  Create new node (and pointer to it)</a:t>
            </a:r>
          </a:p>
          <a:p>
            <a:pPr lvl="1"/>
            <a:r>
              <a:rPr lang="en-US" dirty="0" smtClean="0"/>
              <a:t>Uninitialized space in the Heap returned by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5394960"/>
            <a:ext cx="64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LL: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" y="5394960"/>
            <a:ext cx="1463040" cy="548640"/>
            <a:chOff x="594360" y="4937760"/>
            <a:chExt cx="1463040" cy="548640"/>
          </a:xfrm>
        </p:grpSpPr>
        <p:sp>
          <p:nvSpPr>
            <p:cNvPr id="8" name="TextBox 7"/>
            <p:cNvSpPr txBox="1"/>
            <p:nvPr/>
          </p:nvSpPr>
          <p:spPr>
            <a:xfrm>
              <a:off x="594360" y="493776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node: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145280" y="5486400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12080" y="5486400"/>
            <a:ext cx="457200" cy="914400"/>
            <a:chOff x="2514600" y="5029200"/>
            <a:chExt cx="457200" cy="914400"/>
          </a:xfrm>
        </p:grpSpPr>
        <p:sp>
          <p:nvSpPr>
            <p:cNvPr id="13" name="Rectangle 12"/>
            <p:cNvSpPr/>
            <p:nvPr/>
          </p:nvSpPr>
          <p:spPr>
            <a:xfrm>
              <a:off x="25146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54864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28547" y="5486400"/>
            <a:ext cx="457200" cy="914400"/>
            <a:chOff x="2514600" y="5029200"/>
            <a:chExt cx="457200" cy="914400"/>
          </a:xfrm>
        </p:grpSpPr>
        <p:sp>
          <p:nvSpPr>
            <p:cNvPr id="16" name="Rectangle 15"/>
            <p:cNvSpPr/>
            <p:nvPr/>
          </p:nvSpPr>
          <p:spPr>
            <a:xfrm>
              <a:off x="25146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0" y="54864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NULL</a:t>
              </a:r>
              <a:endParaRPr lang="en-US" sz="1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24" name="Straight Arrow Connector 23"/>
          <p:cNvCxnSpPr>
            <a:endCxn id="16" idx="1"/>
          </p:cNvCxnSpPr>
          <p:nvPr/>
        </p:nvCxnSpPr>
        <p:spPr>
          <a:xfrm flipV="1">
            <a:off x="5410200" y="5715000"/>
            <a:ext cx="818347" cy="4724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>
            <a:off x="4378399" y="5711190"/>
            <a:ext cx="833681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67000" y="5486400"/>
            <a:ext cx="457200" cy="914400"/>
            <a:chOff x="2514600" y="5029200"/>
            <a:chExt cx="457200" cy="914400"/>
          </a:xfrm>
        </p:grpSpPr>
        <p:sp>
          <p:nvSpPr>
            <p:cNvPr id="30" name="Rectangle 29"/>
            <p:cNvSpPr/>
            <p:nvPr/>
          </p:nvSpPr>
          <p:spPr>
            <a:xfrm>
              <a:off x="25146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4600" y="54864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1828800" y="5707380"/>
            <a:ext cx="845820" cy="762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67000" y="5486400"/>
            <a:ext cx="457200" cy="457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7000" y="5936512"/>
            <a:ext cx="457200" cy="457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"/>
            </p:custDataLst>
          </p:nvPr>
        </p:nvSpPr>
        <p:spPr>
          <a:xfrm>
            <a:off x="457200" y="2286000"/>
            <a:ext cx="445827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= (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*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800" b="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node-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node-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&gt;next = list;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node;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2"/>
            </p:custDataLst>
          </p:nvPr>
        </p:nvSpPr>
        <p:spPr>
          <a:xfrm>
            <a:off x="5303519" y="2286000"/>
            <a:ext cx="3474720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normAutofit/>
          </a:bodyPr>
          <a:lstStyle/>
          <a:p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(N*, long):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$8,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$16,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32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Node at Head of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2 &amp; 3:  Initialize new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5394960"/>
            <a:ext cx="64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LL: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" y="5394960"/>
            <a:ext cx="1463040" cy="548640"/>
            <a:chOff x="594360" y="4937760"/>
            <a:chExt cx="1463040" cy="548640"/>
          </a:xfrm>
        </p:grpSpPr>
        <p:sp>
          <p:nvSpPr>
            <p:cNvPr id="8" name="TextBox 7"/>
            <p:cNvSpPr txBox="1"/>
            <p:nvPr/>
          </p:nvSpPr>
          <p:spPr>
            <a:xfrm>
              <a:off x="594360" y="493776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node: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145280" y="5486400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12080" y="5486400"/>
            <a:ext cx="457200" cy="914400"/>
            <a:chOff x="2514600" y="5029200"/>
            <a:chExt cx="457200" cy="914400"/>
          </a:xfrm>
        </p:grpSpPr>
        <p:sp>
          <p:nvSpPr>
            <p:cNvPr id="13" name="Rectangle 12"/>
            <p:cNvSpPr/>
            <p:nvPr/>
          </p:nvSpPr>
          <p:spPr>
            <a:xfrm>
              <a:off x="25146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54864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28547" y="5486400"/>
            <a:ext cx="457200" cy="914400"/>
            <a:chOff x="2514600" y="5029200"/>
            <a:chExt cx="457200" cy="914400"/>
          </a:xfrm>
        </p:grpSpPr>
        <p:sp>
          <p:nvSpPr>
            <p:cNvPr id="16" name="Rectangle 15"/>
            <p:cNvSpPr/>
            <p:nvPr/>
          </p:nvSpPr>
          <p:spPr>
            <a:xfrm>
              <a:off x="25146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0" y="54864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NULL</a:t>
              </a:r>
              <a:endParaRPr lang="en-US" sz="1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24" name="Straight Arrow Connector 23"/>
          <p:cNvCxnSpPr>
            <a:endCxn id="16" idx="1"/>
          </p:cNvCxnSpPr>
          <p:nvPr/>
        </p:nvCxnSpPr>
        <p:spPr>
          <a:xfrm flipV="1">
            <a:off x="5410200" y="5715000"/>
            <a:ext cx="818347" cy="4724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>
            <a:off x="4378399" y="5711190"/>
            <a:ext cx="833681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67000" y="5486400"/>
            <a:ext cx="457200" cy="914400"/>
            <a:chOff x="2514600" y="5029200"/>
            <a:chExt cx="457200" cy="914400"/>
          </a:xfrm>
        </p:grpSpPr>
        <p:sp>
          <p:nvSpPr>
            <p:cNvPr id="30" name="Rectangle 29"/>
            <p:cNvSpPr/>
            <p:nvPr/>
          </p:nvSpPr>
          <p:spPr>
            <a:xfrm>
              <a:off x="25146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?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4600" y="54864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?</a:t>
              </a:r>
              <a:endPara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1828800" y="5707380"/>
            <a:ext cx="845820" cy="762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67000" y="54864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67000" y="5943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8" name="Elbow Connector 37"/>
          <p:cNvCxnSpPr>
            <a:endCxn id="13" idx="1"/>
          </p:cNvCxnSpPr>
          <p:nvPr/>
        </p:nvCxnSpPr>
        <p:spPr>
          <a:xfrm flipV="1">
            <a:off x="2895599" y="5715000"/>
            <a:ext cx="2316481" cy="450112"/>
          </a:xfrm>
          <a:prstGeom prst="bentConnector3">
            <a:avLst>
              <a:gd name="adj1" fmla="val 86261"/>
            </a:avLst>
          </a:prstGeom>
          <a:ln w="38100" cap="rnd">
            <a:solidFill>
              <a:srgbClr val="0070C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"/>
            </p:custDataLst>
          </p:nvPr>
        </p:nvSpPr>
        <p:spPr>
          <a:xfrm>
            <a:off x="457200" y="2286000"/>
            <a:ext cx="445827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node =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Node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node-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node-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&gt;next = list;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node;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2"/>
            </p:custDataLst>
          </p:nvPr>
        </p:nvSpPr>
        <p:spPr>
          <a:xfrm>
            <a:off x="5303520" y="2286000"/>
            <a:ext cx="3474720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(N*, long):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8(%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6095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  <p:bldP spid="34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Node at Head of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4:  Store new head of list back into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dirty="0" smtClean="0"/>
              <a:t> variable</a:t>
            </a:r>
          </a:p>
          <a:p>
            <a:pPr lvl="1"/>
            <a:r>
              <a:rPr lang="en-US" dirty="0" smtClean="0"/>
              <a:t>Local pointer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dirty="0" smtClean="0"/>
              <a:t> gets deallocated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5394960"/>
            <a:ext cx="64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LL: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" y="5394960"/>
            <a:ext cx="1463040" cy="548640"/>
            <a:chOff x="594360" y="4937760"/>
            <a:chExt cx="1463040" cy="548640"/>
          </a:xfrm>
        </p:grpSpPr>
        <p:sp>
          <p:nvSpPr>
            <p:cNvPr id="8" name="TextBox 7"/>
            <p:cNvSpPr txBox="1"/>
            <p:nvPr/>
          </p:nvSpPr>
          <p:spPr>
            <a:xfrm>
              <a:off x="594360" y="493776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node: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145280" y="5486400"/>
            <a:ext cx="4572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12080" y="5486400"/>
            <a:ext cx="457200" cy="914400"/>
            <a:chOff x="2514600" y="5029200"/>
            <a:chExt cx="457200" cy="914400"/>
          </a:xfrm>
        </p:grpSpPr>
        <p:sp>
          <p:nvSpPr>
            <p:cNvPr id="13" name="Rectangle 12"/>
            <p:cNvSpPr/>
            <p:nvPr/>
          </p:nvSpPr>
          <p:spPr>
            <a:xfrm>
              <a:off x="25146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54864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28547" y="5486400"/>
            <a:ext cx="457200" cy="914400"/>
            <a:chOff x="2514600" y="5029200"/>
            <a:chExt cx="457200" cy="914400"/>
          </a:xfrm>
        </p:grpSpPr>
        <p:sp>
          <p:nvSpPr>
            <p:cNvPr id="16" name="Rectangle 15"/>
            <p:cNvSpPr/>
            <p:nvPr/>
          </p:nvSpPr>
          <p:spPr>
            <a:xfrm>
              <a:off x="25146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0" y="54864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NULL</a:t>
              </a:r>
              <a:endParaRPr lang="en-US" sz="1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24" name="Straight Arrow Connector 23"/>
          <p:cNvCxnSpPr>
            <a:endCxn id="16" idx="1"/>
          </p:cNvCxnSpPr>
          <p:nvPr/>
        </p:nvCxnSpPr>
        <p:spPr>
          <a:xfrm flipV="1">
            <a:off x="5410200" y="5715000"/>
            <a:ext cx="818347" cy="4724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>
            <a:off x="4378399" y="5711190"/>
            <a:ext cx="833681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667000" y="5486400"/>
            <a:ext cx="457200" cy="914400"/>
            <a:chOff x="2514600" y="5029200"/>
            <a:chExt cx="457200" cy="914400"/>
          </a:xfrm>
        </p:grpSpPr>
        <p:sp>
          <p:nvSpPr>
            <p:cNvPr id="30" name="Rectangle 29"/>
            <p:cNvSpPr/>
            <p:nvPr/>
          </p:nvSpPr>
          <p:spPr>
            <a:xfrm>
              <a:off x="2514600" y="50292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4600" y="5486400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1828800" y="5707380"/>
            <a:ext cx="845820" cy="762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13" idx="1"/>
          </p:cNvCxnSpPr>
          <p:nvPr/>
        </p:nvCxnSpPr>
        <p:spPr>
          <a:xfrm flipV="1">
            <a:off x="2895599" y="5715000"/>
            <a:ext cx="2316481" cy="450112"/>
          </a:xfrm>
          <a:prstGeom prst="bentConnector3">
            <a:avLst>
              <a:gd name="adj1" fmla="val 86261"/>
            </a:avLst>
          </a:prstGeom>
          <a:ln w="38100" cap="rnd">
            <a:solidFill>
              <a:srgbClr val="0070C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3"/>
          </p:cNvCxnSpPr>
          <p:nvPr/>
        </p:nvCxnSpPr>
        <p:spPr>
          <a:xfrm flipH="1">
            <a:off x="3124200" y="5707380"/>
            <a:ext cx="125419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"/>
            </p:custDataLst>
          </p:nvPr>
        </p:nvSpPr>
        <p:spPr>
          <a:xfrm>
            <a:off x="457200" y="2286000"/>
            <a:ext cx="445827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1800" b="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node =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Node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node-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node-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&gt;next = list;</a:t>
            </a:r>
          </a:p>
          <a:p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2"/>
            </p:custDataLst>
          </p:nvPr>
        </p:nvSpPr>
        <p:spPr>
          <a:xfrm>
            <a:off x="5303519" y="2286000"/>
            <a:ext cx="3474720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normAutofit/>
          </a:bodyPr>
          <a:lstStyle/>
          <a:p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(N*, long):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$8,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29893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  <a:r>
              <a:rPr lang="en-US" dirty="0"/>
              <a:t>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931920"/>
            <a:ext cx="8366125" cy="2560320"/>
          </a:xfrm>
        </p:spPr>
        <p:txBody>
          <a:bodyPr/>
          <a:lstStyle/>
          <a:p>
            <a:r>
              <a:rPr lang="en-US" dirty="0"/>
              <a:t>Array Elements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sea[index][digit]</a:t>
            </a:r>
            <a:r>
              <a:rPr lang="en-US" dirty="0"/>
              <a:t> is an </a:t>
            </a:r>
            <a:r>
              <a:rPr lang="en-US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dirty="0"/>
              <a:t> (</a:t>
            </a:r>
            <a:r>
              <a:rPr lang="en-US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sizeof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lang="en-US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)=4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Address 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+ 5*4*index + 4*digit</a:t>
            </a:r>
          </a:p>
          <a:p>
            <a:r>
              <a:rPr lang="en-US" dirty="0"/>
              <a:t>Assembly Code</a:t>
            </a:r>
          </a:p>
          <a:p>
            <a:pPr lvl="1"/>
            <a:r>
              <a:rPr lang="en-US" dirty="0"/>
              <a:t>Computes address as:  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sea + ((index+4*index) + digit)*4</a:t>
            </a:r>
          </a:p>
          <a:p>
            <a:pPr lvl="1"/>
            <a:r>
              <a:rPr lang="en-US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movl</a:t>
            </a:r>
            <a:r>
              <a:rPr lang="en-US" dirty="0"/>
              <a:t> performs memory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26080"/>
            <a:ext cx="800100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(%rdi,%rdi,4),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5*index</a:t>
            </a: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5*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sea(,%rsi,4),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# *(sea + 4*(5*</a:t>
            </a:r>
            <a:r>
              <a:rPr lang="en-US" sz="18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index+digit</a:t>
            </a:r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</p:spTree>
    <p:extLst>
      <p:ext uri="{BB962C8B-B14F-4D97-AF65-F5344CB8AC3E}">
        <p14:creationId xmlns:p14="http://schemas.microsoft.com/office/powerpoint/2010/main" val="7798801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n-</a:t>
            </a:r>
            <a:r>
              <a:rPr lang="en-US" dirty="0" err="1" smtClean="0"/>
              <a:t>th</a:t>
            </a:r>
            <a:r>
              <a:rPr lang="en-US" dirty="0" smtClean="0"/>
              <a:t> Value on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nodes in memory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End of list indicated when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 smtClean="0"/>
              <a:t> field 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setNode</a:t>
            </a:r>
            <a:r>
              <a:rPr lang="en-US" dirty="0" smtClean="0"/>
              <a:t> to change value</a:t>
            </a:r>
            <a:br>
              <a:rPr lang="en-US" dirty="0" smtClean="0"/>
            </a:br>
            <a:r>
              <a:rPr lang="en-US" dirty="0" smtClean="0"/>
              <a:t>of n-</a:t>
            </a:r>
            <a:r>
              <a:rPr lang="en-US" dirty="0" err="1" smtClean="0"/>
              <a:t>th</a:t>
            </a:r>
            <a:r>
              <a:rPr lang="en-US" dirty="0" smtClean="0"/>
              <a:t> node looks very similar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457200" y="2286000"/>
            <a:ext cx="457200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count = 0;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(list)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(count==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list-&gt;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list-&gt;next;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-1;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5303520" y="2286000"/>
            <a:ext cx="3355406" cy="452431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L4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.L7: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L5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.L5: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8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.L4: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L7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$-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8" name="Elbow Connector 7"/>
          <p:cNvCxnSpPr/>
          <p:nvPr/>
        </p:nvCxnSpPr>
        <p:spPr bwMode="auto">
          <a:xfrm>
            <a:off x="4129314" y="3556000"/>
            <a:ext cx="1574800" cy="595086"/>
          </a:xfrm>
          <a:prstGeom prst="bentConnector3">
            <a:avLst>
              <a:gd name="adj1" fmla="val 66129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lbow Connector 9"/>
          <p:cNvCxnSpPr/>
          <p:nvPr/>
        </p:nvCxnSpPr>
        <p:spPr bwMode="auto">
          <a:xfrm>
            <a:off x="3860800" y="4129314"/>
            <a:ext cx="1828800" cy="1088572"/>
          </a:xfrm>
          <a:prstGeom prst="bentConnector3">
            <a:avLst>
              <a:gd name="adj1" fmla="val 56557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16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Manually Creating Linked List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data (e.g. global </a:t>
            </a:r>
            <a:r>
              <a:rPr lang="en-US" dirty="0" err="1" smtClean="0"/>
              <a:t>vars</a:t>
            </a:r>
            <a:r>
              <a:rPr lang="en-US" dirty="0" smtClean="0"/>
              <a:t>) placed in memory using </a:t>
            </a:r>
            <a:r>
              <a:rPr lang="en-US" dirty="0" smtClean="0">
                <a:hlinkClick r:id="rId4"/>
              </a:rPr>
              <a:t>assembly directives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548639" y="3017520"/>
            <a:ext cx="2926080" cy="28623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$1,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$5,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$3,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addNode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206240" y="3017520"/>
            <a:ext cx="4458272" cy="36933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$N1,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Static Data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.align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16  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</a:t>
            </a:r>
            <a:endParaRPr lang="en-US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N1:</a:t>
            </a:r>
          </a:p>
          <a:p>
            <a:r>
              <a:rPr lang="pt-BR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quad</a:t>
            </a:r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pt-BR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N1-&gt;val</a:t>
            </a:r>
            <a:endParaRPr lang="pt-BR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quad</a:t>
            </a:r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N2 </a:t>
            </a:r>
            <a:r>
              <a:rPr lang="pt-BR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N1-&gt;next</a:t>
            </a:r>
            <a:endParaRPr lang="pt-BR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N3:</a:t>
            </a:r>
          </a:p>
          <a:p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quad</a:t>
            </a:r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 </a:t>
            </a:r>
            <a:r>
              <a:rPr lang="pt-BR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N3-&gt;val</a:t>
            </a:r>
            <a:endParaRPr lang="pt-BR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quad</a:t>
            </a:r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 </a:t>
            </a:r>
            <a:r>
              <a:rPr lang="pt-BR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N3-&gt;next (NULL)</a:t>
            </a:r>
            <a:endParaRPr lang="pt-BR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N2:</a:t>
            </a:r>
          </a:p>
          <a:p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quad</a:t>
            </a:r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pt-BR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N2-&gt;val</a:t>
            </a:r>
            <a:endParaRPr lang="pt-BR" sz="1800" b="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quad</a:t>
            </a:r>
            <a:r>
              <a:rPr lang="pt-BR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N3 </a:t>
            </a:r>
            <a:r>
              <a:rPr lang="pt-BR" sz="18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N2-&gt;next</a:t>
            </a:r>
            <a:endParaRPr lang="en-US" sz="1800" b="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8640" y="2377440"/>
                <a:ext cx="3657600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sz="1800" b="0" dirty="0" smtClean="0">
                    <a:latin typeface="Calibri" pitchFamily="34" charset="0"/>
                  </a:rPr>
                  <a:t>Old list (3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b="0" dirty="0" smtClean="0">
                    <a:latin typeface="Calibri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b="0" dirty="0" smtClean="0">
                    <a:latin typeface="Calibri" pitchFamily="34" charset="0"/>
                  </a:rPr>
                  <a:t>1) using</a:t>
                </a:r>
                <a:br>
                  <a:rPr lang="en-US" sz="1800" b="0" dirty="0" smtClean="0">
                    <a:latin typeface="Calibri" pitchFamily="34" charset="0"/>
                  </a:rPr>
                </a:br>
                <a:r>
                  <a:rPr lang="en-US" sz="1800" b="0" dirty="0" smtClean="0">
                    <a:latin typeface="Calibri" pitchFamily="34" charset="0"/>
                  </a:rPr>
                  <a:t> 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addNode</a:t>
                </a:r>
                <a:r>
                  <a:rPr lang="en-US" sz="1800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2377440"/>
                <a:ext cx="365760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3833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06240" y="2377440"/>
                <a:ext cx="4480560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sz="1800" b="0" dirty="0" smtClean="0">
                    <a:latin typeface="Calibri" pitchFamily="34" charset="0"/>
                  </a:rPr>
                  <a:t>New list (1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b="0" dirty="0" smtClean="0">
                    <a:latin typeface="Calibri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b="0" dirty="0" smtClean="0">
                    <a:latin typeface="Calibri" pitchFamily="34" charset="0"/>
                  </a:rPr>
                  <a:t>3) using assembly directives and labels  (see </a:t>
                </a:r>
                <a:r>
                  <a:rPr lang="en-US" sz="1800" b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linkedlist.s</a:t>
                </a:r>
                <a:r>
                  <a:rPr lang="en-US" sz="1800" b="0" dirty="0" smtClean="0">
                    <a:latin typeface="Calibri" pitchFamily="34" charset="0"/>
                  </a:rPr>
                  <a:t>)</a:t>
                </a:r>
                <a:endPara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2377440"/>
                <a:ext cx="448056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3129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Linked List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how you might implement the following functions in C and what the x86-64 code probably looks like:</a:t>
            </a:r>
          </a:p>
          <a:p>
            <a:pPr lvl="1"/>
            <a:r>
              <a:rPr lang="en-US" dirty="0" smtClean="0"/>
              <a:t>Remove a node from the list</a:t>
            </a:r>
          </a:p>
          <a:p>
            <a:pPr lvl="1"/>
            <a:r>
              <a:rPr lang="en-US" dirty="0" smtClean="0"/>
              <a:t>Append a node to the </a:t>
            </a:r>
            <a:r>
              <a:rPr lang="en-US" i="1" dirty="0" smtClean="0"/>
              <a:t>end</a:t>
            </a:r>
            <a:r>
              <a:rPr lang="en-US" dirty="0" smtClean="0"/>
              <a:t> of the list</a:t>
            </a:r>
          </a:p>
          <a:p>
            <a:pPr lvl="1"/>
            <a:r>
              <a:rPr lang="en-US" dirty="0" smtClean="0"/>
              <a:t>Delete/free and entire list</a:t>
            </a:r>
          </a:p>
          <a:p>
            <a:pPr lvl="1"/>
            <a:r>
              <a:rPr lang="en-US" dirty="0" smtClean="0"/>
              <a:t>Join two lists together</a:t>
            </a:r>
          </a:p>
          <a:p>
            <a:pPr lvl="1"/>
            <a:r>
              <a:rPr lang="en-US" dirty="0" smtClean="0"/>
              <a:t>Sort a list </a:t>
            </a:r>
          </a:p>
          <a:p>
            <a:r>
              <a:rPr lang="en-US" dirty="0" smtClean="0"/>
              <a:t>How would the functions change if the “value” we were storing in each node was a string instead of an integer?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1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12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32" name="Group 1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155" name="Rectangle 2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6" name="Rectangle 21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7" name="Rectangle 2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8" name="Rectangle 2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9" name="Rectangle 2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3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50" name="Rectangle 2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51" name="Rectangle 2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52" name="Rectangle 2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53" name="Rectangle 2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54" name="Rectangle 30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34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45" name="Rectangle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6" name="Rectangle 3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7" name="Rectangle 3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8" name="Rectangle 3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49" name="Rectangle 3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35" name="Group 37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40" name="Rectangle 3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41" name="Rectangle 3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42" name="Rectangle 4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3" name="Rectangle 4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44" name="Rectangle 4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36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7" name="Rectangle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8" name="Rectangl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9" name="Rectangle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" name="Ink 2"/>
              <p14:cNvContentPartPr/>
              <p14:nvPr/>
            </p14:nvContentPartPr>
            <p14:xfrm>
              <a:off x="7200360" y="1936440"/>
              <a:ext cx="1050480" cy="690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91720" y="1928160"/>
                <a:ext cx="1069920" cy="7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5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Strange Referencing Examples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166815"/>
            <a:ext cx="8366125" cy="3290132"/>
          </a:xfrm>
        </p:spPr>
        <p:txBody>
          <a:bodyPr/>
          <a:lstStyle/>
          <a:p>
            <a:pPr marL="0" indent="0" defTabSz="895350">
              <a:buNone/>
              <a:tabLst>
                <a:tab pos="344488" algn="l"/>
                <a:tab pos="1943100" algn="l"/>
                <a:tab pos="4978400" algn="l"/>
                <a:tab pos="5943600" algn="l"/>
              </a:tabLst>
            </a:pPr>
            <a:r>
              <a:rPr lang="en-US" dirty="0"/>
              <a:t>	</a:t>
            </a:r>
            <a:r>
              <a:rPr lang="en-US" u="sng" dirty="0"/>
              <a:t>Reference</a:t>
            </a:r>
            <a:r>
              <a:rPr lang="en-US" dirty="0"/>
              <a:t>	</a:t>
            </a:r>
            <a:r>
              <a:rPr lang="en-US" u="sng" dirty="0"/>
              <a:t>Address</a:t>
            </a:r>
            <a:r>
              <a:rPr lang="en-US" dirty="0"/>
              <a:t>	</a:t>
            </a:r>
            <a:r>
              <a:rPr lang="en-US" u="sng" dirty="0"/>
              <a:t>Value</a:t>
            </a:r>
            <a:r>
              <a:rPr lang="en-US" dirty="0"/>
              <a:t>	</a:t>
            </a:r>
            <a:r>
              <a:rPr lang="en-US" u="sng" dirty="0"/>
              <a:t>Guaranteed?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sea[3][3]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sea[2][5]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sea[2][-1]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sea[4][-1]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sea[0][19]	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sea[0][-1]</a:t>
            </a:r>
            <a:r>
              <a:rPr lang="en-US" sz="1800" dirty="0">
                <a:latin typeface="Anonymous Pro" panose="02060609030202000504" pitchFamily="49" charset="0"/>
              </a:rPr>
              <a:t>	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Code does not do any bounds checking</a:t>
            </a:r>
          </a:p>
          <a:p>
            <a:pPr marL="681038" lvl="1" indent="-223838" defTabSz="895350">
              <a:buSzPct val="60000"/>
              <a:buFont typeface="Wingdings 2" pitchFamily="18" charset="2"/>
              <a:buChar char="¢"/>
              <a:tabLst>
                <a:tab pos="1943100" algn="l"/>
                <a:tab pos="4978400" algn="l"/>
                <a:tab pos="5943600" algn="l"/>
              </a:tabLst>
            </a:pPr>
            <a:r>
              <a:rPr lang="en-US" dirty="0"/>
              <a:t>Ordering of elements within array guaranteed</a:t>
            </a:r>
          </a:p>
          <a:p>
            <a:pPr marL="560388" lvl="1" indent="-222250" defTabSz="895350">
              <a:buFont typeface="Wingdings" pitchFamily="2" charset="2"/>
              <a:buNone/>
              <a:tabLst>
                <a:tab pos="1943100" algn="l"/>
                <a:tab pos="4978400" algn="l"/>
                <a:tab pos="5943600" algn="l"/>
              </a:tabLst>
            </a:pP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336037" y="3652499"/>
            <a:ext cx="6296528" cy="2010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-9525" defTabSz="895350">
              <a:spcBef>
                <a:spcPts val="450"/>
              </a:spcBef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76+20*3+4*3  = 148	1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76+20*2+4*5  = 136	9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76+20*2+4*-1 = 112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76+20*4+4*-1 = 152	5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76+20*0+4*19 = 152	5 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lvl="1" indent="-9525" defTabSz="895350">
              <a:spcBef>
                <a:spcPts val="450"/>
              </a:spcBef>
              <a:buFont typeface="Wingdings" pitchFamily="2" charset="2"/>
              <a:buNone/>
              <a:tabLst>
                <a:tab pos="2005013" algn="l"/>
                <a:tab pos="3087688" algn="l"/>
                <a:tab pos="40640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76+20*0+4*-1 = 72	??	</a:t>
            </a:r>
            <a:r>
              <a:rPr lang="en-US" sz="1800" b="0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sp>
        <p:nvSpPr>
          <p:cNvPr id="4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36" y="1881759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sea[4];</a:t>
            </a:r>
          </a:p>
        </p:txBody>
      </p:sp>
      <p:sp>
        <p:nvSpPr>
          <p:cNvPr id="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512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4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9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036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8032" y="2599086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560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63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84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7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08632" y="2446686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11770" y="2599086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98" name="Group 1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512632" y="1684686"/>
            <a:ext cx="1524000" cy="762000"/>
            <a:chOff x="816" y="2640"/>
            <a:chExt cx="960" cy="480"/>
          </a:xfrm>
        </p:grpSpPr>
        <p:sp>
          <p:nvSpPr>
            <p:cNvPr id="99" name="Rectangle 2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0" name="Rectangle 2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1" name="Rectangle 2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2" name="Rectangle 2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3" name="Rectangle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04" name="Group 2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36632" y="1684686"/>
            <a:ext cx="1524000" cy="762000"/>
            <a:chOff x="816" y="2640"/>
            <a:chExt cx="960" cy="480"/>
          </a:xfrm>
        </p:grpSpPr>
        <p:sp>
          <p:nvSpPr>
            <p:cNvPr id="105" name="Rectangle 2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07" name="Rectangle 2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08" name="Rectangle 29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9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110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60632" y="1684686"/>
            <a:ext cx="1524000" cy="762000"/>
            <a:chOff x="816" y="2640"/>
            <a:chExt cx="960" cy="480"/>
          </a:xfrm>
        </p:grpSpPr>
        <p:sp>
          <p:nvSpPr>
            <p:cNvPr id="111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2" name="Rectangle 3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3" name="Rectangle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14" name="Rectangle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5" name="Rectangle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16" name="Group 3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084632" y="1679926"/>
            <a:ext cx="1524000" cy="766763"/>
            <a:chOff x="816" y="2637"/>
            <a:chExt cx="960" cy="483"/>
          </a:xfrm>
        </p:grpSpPr>
        <p:sp>
          <p:nvSpPr>
            <p:cNvPr id="117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18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19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0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21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12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2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3" name="Rectangle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6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4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0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5" name="Rectangle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4632" y="1684686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" name="Ink 3"/>
              <p14:cNvContentPartPr/>
              <p14:nvPr/>
            </p14:nvContentPartPr>
            <p14:xfrm>
              <a:off x="555840" y="2154600"/>
              <a:ext cx="6812280" cy="339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7560" y="2144520"/>
                <a:ext cx="6828840" cy="34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8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5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3190" y="1735740"/>
            <a:ext cx="4572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  <p:sp>
        <p:nvSpPr>
          <p:cNvPr id="315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190" y="2753988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4133383" y="3277681"/>
            <a:ext cx="399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Is a multi-level array the </a:t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same thing as a 2D array?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394" y="4216400"/>
            <a:ext cx="3249043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univ2D[3] =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8, 1, 9, 5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1, 5, 2, 1, 3 },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 9, 4, 7, 2, 0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96472" y="6126259"/>
            <a:ext cx="753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Calibri" pitchFamily="34" charset="0"/>
              </a:rPr>
              <a:t>One array declaration = one contiguous block of memory</a:t>
            </a:r>
          </a:p>
        </p:txBody>
      </p:sp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8164404" y="353929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304800" y="3754735"/>
            <a:ext cx="29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2D Array Declaration: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28600" y="1274075"/>
            <a:ext cx="432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Multi-Level Array Declaration(s):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3338640" y="1810800"/>
              <a:ext cx="4182480" cy="3833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8920" y="1802880"/>
                <a:ext cx="419868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58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u="sng" dirty="0"/>
              <a:t>Multi-Level</a:t>
            </a:r>
            <a:r>
              <a:rPr lang="en-US" dirty="0"/>
              <a:t> Array Example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120640" y="1362456"/>
            <a:ext cx="3657600" cy="2286000"/>
          </a:xfrm>
        </p:spPr>
        <p:txBody>
          <a:bodyPr/>
          <a:lstStyle/>
          <a:p>
            <a:r>
              <a:rPr lang="en-US" sz="2000" b="0" dirty="0"/>
              <a:t>Variable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2000" b="0" dirty="0"/>
              <a:t> denotes array of 3 elements</a:t>
            </a:r>
          </a:p>
          <a:p>
            <a:r>
              <a:rPr lang="en-US" sz="2000" b="0" dirty="0"/>
              <a:t>Each element is a pointer</a:t>
            </a:r>
          </a:p>
          <a:p>
            <a:pPr lvl="1"/>
            <a:r>
              <a:rPr lang="en-US" dirty="0"/>
              <a:t>8 bytes each</a:t>
            </a:r>
          </a:p>
          <a:p>
            <a:r>
              <a:rPr lang="en-US" sz="2000" b="0" dirty="0"/>
              <a:t>Each pointer points to array of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err="1"/>
              <a:t>s</a:t>
            </a:r>
            <a:r>
              <a:rPr lang="en-US" sz="2000" b="0" dirty="0"/>
              <a:t> </a:t>
            </a:r>
          </a:p>
        </p:txBody>
      </p: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376238" y="3319392"/>
            <a:ext cx="8615362" cy="2667000"/>
            <a:chOff x="376238" y="3733800"/>
            <a:chExt cx="8615362" cy="266700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6238" y="4191000"/>
              <a:ext cx="1985963" cy="1530350"/>
              <a:chOff x="189" y="2112"/>
              <a:chExt cx="1251" cy="964"/>
            </a:xfrm>
          </p:grpSpPr>
          <p:sp>
            <p:nvSpPr>
              <p:cNvPr id="315400" name="Rectangle 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315401" name="Line 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2" name="Text Box 10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99" y="236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315403" name="Rectangle 1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15404" name="Rectangle 1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315405" name="Line 1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6" name="Line 1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07" name="Text Box 15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9" y="2612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315408" name="Text Box 16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9" y="2843"/>
                <a:ext cx="377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315409" name="Text Box 17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0" y="2112"/>
                <a:ext cx="464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5410" name="Oval 1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1" name="Oval 1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315412" name="Oval 2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9684" y="3733800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33" name="Text Box 4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33743" y="4572000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uw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5453" name="Text Box 6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9684" y="5272088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3554505" y="4006470"/>
              <a:ext cx="5435835" cy="754354"/>
              <a:chOff x="2412765" y="3429000"/>
              <a:chExt cx="5435835" cy="77447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87" name="Text Box 3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88" name="Line 3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89" name="Line 3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0" name="Text Box 3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91" name="Line 3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2" name="Text Box 38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93" name="Line 3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95" name="Line 4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96" name="Text Box 42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97" name="Line 4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/>
            <p:nvPr/>
          </p:nvGrpSpPr>
          <p:grpSpPr>
            <a:xfrm>
              <a:off x="3555765" y="4808246"/>
              <a:ext cx="5435835" cy="754354"/>
              <a:chOff x="2412765" y="3429000"/>
              <a:chExt cx="5435835" cy="774470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105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106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107" name="Line 34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8" name="Line 35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110" name="Line 37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1" name="Text Box 3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112" name="Line 39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3" name="Text Box 40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114" name="Line 41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15" name="Text Box 42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116" name="Line 43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3554505" y="5646446"/>
              <a:ext cx="5435835" cy="754354"/>
              <a:chOff x="2412765" y="3429000"/>
              <a:chExt cx="5435835" cy="774470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124" name="Text Box 32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12765" y="3810000"/>
                <a:ext cx="66787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125" name="Text Box 3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82470" y="3824288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126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7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28" name="Text Box 36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9687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129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0" name="Text Box 3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292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131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2" name="Text Box 4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9436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  <p:sp>
            <p:nvSpPr>
              <p:cNvPr id="134" name="Text Box 42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858000" y="3824289"/>
                <a:ext cx="990600" cy="37918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135" name="Line 4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 dirty="0">
                  <a:latin typeface="Calibri" pitchFamily="34" charset="0"/>
                </a:endParaRPr>
              </a:p>
            </p:txBody>
          </p:sp>
        </p:grpSp>
        <p:sp>
          <p:nvSpPr>
            <p:cNvPr id="142" name="Freeform 141"/>
            <p:cNvSpPr/>
            <p:nvPr>
              <p:custDataLst>
                <p:tags r:id="rId11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3" name="Freeform 142"/>
            <p:cNvSpPr/>
            <p:nvPr>
              <p:custDataLst>
                <p:tags r:id="rId12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  <p:sp>
          <p:nvSpPr>
            <p:cNvPr id="144" name="Freeform 143"/>
            <p:cNvSpPr/>
            <p:nvPr>
              <p:custDataLst>
                <p:tags r:id="rId13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>
            <p:custDataLst>
              <p:tags r:id="rId5"/>
            </p:custDataLst>
          </p:nvPr>
        </p:nvSpPr>
        <p:spPr>
          <a:xfrm>
            <a:off x="3153348" y="6195038"/>
            <a:ext cx="55778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Note: this is how Java represents multi-dimensional arrays</a:t>
            </a:r>
          </a:p>
        </p:txBody>
      </p:sp>
      <p:sp>
        <p:nvSpPr>
          <p:cNvPr id="10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599" y="2438400"/>
            <a:ext cx="45720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[3] = {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599" y="1371600"/>
            <a:ext cx="45720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8, 1, 9, 5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 = { 9, 4, 7, 2, 0 };</a:t>
            </a:r>
          </a:p>
        </p:txBody>
      </p:sp>
    </p:spTree>
    <p:extLst>
      <p:ext uri="{BB962C8B-B14F-4D97-AF65-F5344CB8AC3E}">
        <p14:creationId xmlns:p14="http://schemas.microsoft.com/office/powerpoint/2010/main" val="221142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" id="{98B7FAA9-974A-4C6A-8483-42CB51D32C67}" vid="{BA4853DD-38B7-4989-83F8-4BDDFC359A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31847</TotalTime>
  <Words>4390</Words>
  <Application>Microsoft Macintosh PowerPoint</Application>
  <PresentationFormat>On-screen Show (4:3)</PresentationFormat>
  <Paragraphs>1355</Paragraphs>
  <Slides>52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1" baseType="lpstr">
      <vt:lpstr>.AppleSystemUIFont</vt:lpstr>
      <vt:lpstr>Anonymous Pro</vt:lpstr>
      <vt:lpstr>Arial Narrow</vt:lpstr>
      <vt:lpstr>Calibri</vt:lpstr>
      <vt:lpstr>Calibri Bold</vt:lpstr>
      <vt:lpstr>Calibri Bold Italic</vt:lpstr>
      <vt:lpstr>Cambria Math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Arial</vt:lpstr>
      <vt:lpstr>UWTheme</vt:lpstr>
      <vt:lpstr>Structs and Alignment CSE 351 Autumn 2017</vt:lpstr>
      <vt:lpstr>Administrivia</vt:lpstr>
      <vt:lpstr>Nested Array Element Access</vt:lpstr>
      <vt:lpstr>Nested Array Element Access</vt:lpstr>
      <vt:lpstr>Nested Array Element Access Code</vt:lpstr>
      <vt:lpstr>Strange Referencing Examples</vt:lpstr>
      <vt:lpstr>Strange Referencing Examples</vt:lpstr>
      <vt:lpstr>Multi-Level Array Example</vt:lpstr>
      <vt:lpstr>Multi-Level Array Example</vt:lpstr>
      <vt:lpstr>Element Access in Multi-Level Array</vt:lpstr>
      <vt:lpstr>Array Element Accesses</vt:lpstr>
      <vt:lpstr>Strange Referencing Examples</vt:lpstr>
      <vt:lpstr>Strange Referencing Examples</vt:lpstr>
      <vt:lpstr>Summary</vt:lpstr>
      <vt:lpstr>Data Structures in Assembly</vt:lpstr>
      <vt:lpstr>Structs in C</vt:lpstr>
      <vt:lpstr>Struct Definitions</vt:lpstr>
      <vt:lpstr>Scope of Struct Definition</vt:lpstr>
      <vt:lpstr>Accessing Structure Members</vt:lpstr>
      <vt:lpstr>Review:  Structs in Lab 0</vt:lpstr>
      <vt:lpstr>Java side-note</vt:lpstr>
      <vt:lpstr>Structure Representation</vt:lpstr>
      <vt:lpstr>Structure Representation</vt:lpstr>
      <vt:lpstr>Accessing a Structure Member</vt:lpstr>
      <vt:lpstr>Exercise:  Pointer to Structure Member</vt:lpstr>
      <vt:lpstr>Generating Pointer to Array Element</vt:lpstr>
      <vt:lpstr>Review:  Memory Alignment in x86-64</vt:lpstr>
      <vt:lpstr>Alignment Principles</vt:lpstr>
      <vt:lpstr>Structures &amp; Alignment</vt:lpstr>
      <vt:lpstr>Satisfying Alignment with Structures (1)</vt:lpstr>
      <vt:lpstr>Satisfying Alignment with Structures (2)</vt:lpstr>
      <vt:lpstr>Alignment of Structs</vt:lpstr>
      <vt:lpstr>Arrays of Structures</vt:lpstr>
      <vt:lpstr>Accessing Array Elements</vt:lpstr>
      <vt:lpstr>How the Programmer Can Save Space</vt:lpstr>
      <vt:lpstr>Peer Instruction Question</vt:lpstr>
      <vt:lpstr>Peer Instruction Question</vt:lpstr>
      <vt:lpstr>Unions</vt:lpstr>
      <vt:lpstr>What Are Unions Good For?</vt:lpstr>
      <vt:lpstr>Example:  Simulated Condition Flags</vt:lpstr>
      <vt:lpstr>Example:  Simulated Condition Flags</vt:lpstr>
      <vt:lpstr>Summary</vt:lpstr>
      <vt:lpstr>PowerPoint Presentation</vt:lpstr>
      <vt:lpstr>Linked List Example</vt:lpstr>
      <vt:lpstr>Example Use of Linked List</vt:lpstr>
      <vt:lpstr>Add a Node at Head of List</vt:lpstr>
      <vt:lpstr>Add a Node at Head of List</vt:lpstr>
      <vt:lpstr>Add a Node at Head of List</vt:lpstr>
      <vt:lpstr>Add a Node at Head of List</vt:lpstr>
      <vt:lpstr>Get the n-th Value on Linked List</vt:lpstr>
      <vt:lpstr>Manually Creating Linked List in Assembly</vt:lpstr>
      <vt:lpstr>Additional Linked List Functionality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Luis Ceze</cp:lastModifiedBy>
  <cp:revision>868</cp:revision>
  <cp:lastPrinted>2016-10-30T23:37:11Z</cp:lastPrinted>
  <dcterms:created xsi:type="dcterms:W3CDTF">2012-04-23T16:33:11Z</dcterms:created>
  <dcterms:modified xsi:type="dcterms:W3CDTF">2017-02-05T18:11:05Z</dcterms:modified>
</cp:coreProperties>
</file>