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9" r:id="rId1"/>
  </p:sldMasterIdLst>
  <p:notesMasterIdLst>
    <p:notesMasterId r:id="rId39"/>
  </p:notesMasterIdLst>
  <p:sldIdLst>
    <p:sldId id="309" r:id="rId2"/>
    <p:sldId id="284" r:id="rId3"/>
    <p:sldId id="300" r:id="rId4"/>
    <p:sldId id="321" r:id="rId5"/>
    <p:sldId id="322" r:id="rId6"/>
    <p:sldId id="310" r:id="rId7"/>
    <p:sldId id="311" r:id="rId8"/>
    <p:sldId id="312" r:id="rId9"/>
    <p:sldId id="313" r:id="rId10"/>
    <p:sldId id="327" r:id="rId11"/>
    <p:sldId id="350" r:id="rId12"/>
    <p:sldId id="351" r:id="rId13"/>
    <p:sldId id="352" r:id="rId14"/>
    <p:sldId id="332" r:id="rId15"/>
    <p:sldId id="333" r:id="rId16"/>
    <p:sldId id="334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17" r:id="rId26"/>
    <p:sldId id="362" r:id="rId27"/>
    <p:sldId id="363" r:id="rId28"/>
    <p:sldId id="364" r:id="rId29"/>
    <p:sldId id="318" r:id="rId30"/>
    <p:sldId id="375" r:id="rId31"/>
    <p:sldId id="367" r:id="rId32"/>
    <p:sldId id="379" r:id="rId33"/>
    <p:sldId id="380" r:id="rId34"/>
    <p:sldId id="381" r:id="rId35"/>
    <p:sldId id="382" r:id="rId36"/>
    <p:sldId id="377" r:id="rId37"/>
    <p:sldId id="378" r:id="rId38"/>
  </p:sldIdLst>
  <p:sldSz cx="9144000" cy="6858000" type="screen4x3"/>
  <p:notesSz cx="6858000" cy="9144000"/>
  <p:embeddedFontLs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Roboto Regular" panose="02000000000000000000" pitchFamily="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595" autoAdjust="0"/>
  </p:normalViewPr>
  <p:slideViewPr>
    <p:cSldViewPr snapToGrid="0">
      <p:cViewPr varScale="1">
        <p:scale>
          <a:sx n="84" d="100"/>
          <a:sy n="84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6T22:33:06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4243 15621 148 0,'-20'-11'55'0,"20"17"-30"16,-3-4-18-16,3-2 13 0</inkml:trace>
  <inkml:trace contextRef="#ctx0" brushRef="#br0" timeOffset="452.9013">4238 15616 307 0,'32'-11'30'16,"19"1"-14"-16,17-6-6 0,10 0-3 0,11-3-1 15,30-2 1-15,0 0-2 16,9-3 2-16,15 3-4 16,-6 8-2-16,-6 0 0 15,3-1-1-15,-12 4 0 16,-18 2 0-16,-12 2 0 16,-14 4 0-16,-13-1-3 15,-11 1 2-15,-13-1 1 16,-8 3 0-16,-9 0-3 15,-9 0 0-15,-6 0 4 16,-9 0 1-16,0 0-7 0,-3 3-2 16,-6-1 2-16,0 1 2 15,-3-1 0-15,-3 4 1 16,0-6 2-16,-6 0 0 16,-11 5-3-16,-13 6 2 15,-9-3-1-15,-11 2 0 16,-9 3 0-16,-22-2 0 15,-5 5 2-15,-6-6 0 16,-12 1-3-16,3 2 0 16,6 0 2-16,6-2 0 0,17 0 1 15,13-3 0 1,14-3-3-16,16 0 0 16,17 3-1-16,15-5 0 0,21-3-4 15,24-3 0-15,26-2-23 16,27 0-9-16,34-9-39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25:04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6967 6265 124 0,'-6'-5'49'0,"6"-6"-26"0,0 17-5 16,0-6 18-16,0 0-12 15,0 5-3-15,-3 0-4 16,0 3 2-16,0 6-11 16,0 4-2-16,0 6-2 0,0 5 0 15,3-3 2-15,0 1 1 16,6 2 3-16,0-5-1 0,3-6 2 15,3-4 0-15,3-9 3 16,0-8-1-16,-3-2 0 16,0-3-7-16,2-5-4 15,-2-3-1-15,0-3 1 16,-3-2 1-16,-3 0 1 16,3 5-2-16,-3 0-2 15,-3 3 1-15,0 0 1 16,-3 5 1-16,0 3 1 15,0 2-2-15,0 3 1 16,3 8-4-16,0 8 0 16,0 2 1-16,0 1 2 15,3-1-3-15,0 1 0 16,0 2 1-16,0 3 0 16,0-6-22-16,3-2-8 0,-1-5-20 15,1-11-7-15,0-8-40 31,3 0-22-31,-3-3 57 0</inkml:trace>
  <inkml:trace contextRef="#ctx0" brushRef="#br0" timeOffset="360.9108">7244 6337 164 0,'-3'5'63'0,"3"0"-34"0,0 9-23 15,0-6 17-15,0 5 1 16,0 0 3-16,0 3-8 0,0-3-1 15,0-2-11-15,0-1-2 16,0-2 1-16,0-3-1 0,0-5 0 16,3-2-1-1,3-6 2-15,0-8-8 16,3-5-3-16,3-3 5 0,-1 0 4 16,4 3-2-16,3-3-1 15,-3 11 0-15,0 2-1 16,3 6 4-16,0 5 5 15,-3 3 6-15,-1 7 3 16,-2 6-7-16,-3 8-4 16,-3-3-2-16,0 0-1 15,0-2-2-15,-3 2 1 16,0-2-15-16,0-6-7 0,0-3-26 16,3-10-61-1,0-5-30 1,3-5 35-16</inkml:trace>
  <inkml:trace contextRef="#ctx0" brushRef="#br0" timeOffset="572.8985">7675 6025 236 0,'-8'0'88'0,"8"5"-48"0,0 32-45 16,0-21 17-16,0 8 15 15,-3 7 10-15,0 6-6 16,-3 6-1-16,3 2-17 0,0 0-8 0,3 2-3 16,0-2-7-1,6-5 1-15,0-8-20 0,2-8-7 16,1-9-30-16,3-4-12 16</inkml:trace>
  <inkml:trace contextRef="#ctx0" brushRef="#br0" timeOffset="872.4238">7869 6305 204 0,'-9'-5'77'0,"6"5"-42"0,-3 5-39 0,0 0 15 16,0 3-6-16,-3 5 2 16,3 6 16-16,6 0 9 0,0 2-16 15,6 0 7-15,3 0 1 0,6-2-1 16,6-4 0-1,3-4-1-15,-1-8-2 0,-2-6-4 16,0-2-2-16,-3-6-4 16,-6-2-1-16,-3-3-3 15,-3-2-1-15,-6-1-3 16,-9 0 1-16,-3 4-18 16,-3 1-6-16,0 1-15 15,0 5-2-15,0 3-29 16,7 2-11-16,5 3-39 15</inkml:trace>
  <inkml:trace contextRef="#ctx0" brushRef="#br0" timeOffset="1141.5053">8202 6223 232 0,'-24'8'88'0,"7"8"-48"0,-7-6-36 0,12 1 21 15,-3 0-3-15,0 2 4 16,0 3-5-16,3 2-3 16,0 6-10-16,6-3-3 0,6 0-1 15,6-2-5-15,6 2 1 16,9-2 0-16,6-12 0 16,0-4-9-16,8-3-4 15,-2-5-13-15,0-6-6 16,-6-5-23-16,-3-2-10 15,-7-1-3-15,-5-7-29 16,-3-9 24-16</inkml:trace>
  <inkml:trace contextRef="#ctx0" brushRef="#br0" timeOffset="1326.297">8318 6072 192 0,'-6'13'74'0,"6"-10"-40"0,0 2-35 15,0 3 12-15,0 6 12 16,0 9 8-16,3 6 8 15,-3 3 5-15,0 5-23 16,3 6-5-16,0-4-4 0,0 4-7 16,0-6-3-16,3-6-12 15,0-4-4-15,3-9-31 16,-3-4-12-16</inkml:trace>
  <inkml:trace contextRef="#ctx0" brushRef="#br0" timeOffset="1576.8201">8545 6231 236 0,'-15'0'88'0,"6"0"-48"0,-3 13-34 0,3-8 20 0,-9 3 6 16,0 0 7-16,-3 0-17 15,1 0-5-15,5 0-10 16,3 3-5-16,6-1-1 0,3 1 1 15,9 2 3-15,3 3 0 16,9-3 0-16,2-2-8 16,4-3 0-16,3-3-17 15,0-2-6-15,3-6-29 16,-1 0-10-16,-5-2-52 16</inkml:trace>
  <inkml:trace contextRef="#ctx0" brushRef="#br0" timeOffset="1875.9184">8679 6318 252 0,'-3'0'96'0,"9"3"-52"0,2 2-45 15,1-2 20-15,3-3 0 0,3 0 3 16,0 0-5-16,3-3-2 16,0 1-9-16,0-6-4 0,-1-3-1 15,1-2-4-15,-6 0 0 16,-3-1-1-16,-6-2 3 15,-6 3-2-15,-6 0-1 16,-6 2 3-16,-8 9 0 16,-1 4 1-16,0 4 2 15,3 7 5-15,0 0 4 16,6 0 5-16,3 3 2 16,7 3-9-16,5 2-5 15,5 0-6-15,10 3-1 0,6-6-18 16,3-4-7-16,3-6-29 15,6-3-12-15</inkml:trace>
  <inkml:trace contextRef="#ctx0" brushRef="#br0" timeOffset="2295.4532">9021 6218 252 0,'-30'0'93'0,"21"5"-50"0,-6 14-48 16,9-9 17-16,-3 3 0 15,0 3 4-15,1 3 1 16,-1 5 1-16,9 2-9 16,0-2-1-16,6-3-1 0,2-5-3 15,1-3-1-15,3-5 1 16,3-5 2-16,3-9-3 16,3-7 0-16,-3-5-1 0,-3-4-2 15,-6-7 1-15,-3-10 1 16,-6-1-3-16,-9-10 0 15,-3-1-4-15,0 6-1 16,0 6 3-16,0 7 3 16,0 8-1-16,3 6 0 15,0 7 1-15,3 8 0 16,0 9 0-16,3 10 0 16,3 13 4-16,0 2 2 15,6 9 11-15,3-3 4 16,3 3-9-16,3 2-2 0,3-2-6 15,0-3-1-15,0-3-32 16,-4-10-13 0,4-3-54-16,9-10-23 0,-3-8 9 15</inkml:trace>
  <inkml:trace contextRef="#ctx0" brushRef="#br0" timeOffset="2405.7276">9292 6445 272 0,'-12'13'104'0,"9"-5"-56"0,3 11-56 16,0-14 16-16,0 6-8 15,0-3 2-15</inkml:trace>
  <inkml:trace contextRef="#ctx0" brushRef="#br0" timeOffset="2446.4078">9280 6511 286 0,'3'-10'-156'0</inkml:trace>
  <inkml:trace contextRef="#ctx0" brushRef="#br0" timeOffset="2673.04">9316 5874 288 0,'0'0'110'0,"-3"5"-60"0,3 16-56 0,0-5 19 15,0 13 10-15,-3 11 9 16,0 5-7-16,0 0-3 0,3-3-12 15,0-2-9-15,3-6-1 16,0-5-33-16,3-5-13 16,8-5-67-16,1-14-63 15,-15-16 60-15</inkml:trace>
  <inkml:trace contextRef="#ctx0" brushRef="#br0" timeOffset="3379.0564">9313 6419 96 0,'0'2'35'0,"3"1"-18"0,-1 2 6 16,-2 1 21-16,0-4 2 15,0 1 3-15,-2 2-10 16,-1-2-1-16,0 0-22 16,0-1 0-16,0-2 0 0,3 0-6 0,0-2-1 15,0-1-3-15,0-2-1 16,3-1-6-1,0 1 1-15,0 2 0 0,0 3 2 16,-3 0-1-16,0 0 2 16,0 0 13-16,-3 3 9 15,-3 0-6-15,0-1-3 16,0 1-7-16,0-3-1 16,0-3-10-16,0-2-3 15,3 0-30-15,3-3-13 16,9-3-76-16,0 3-53 15,-3-10 75 1</inkml:trace>
  <inkml:trace contextRef="#ctx0" brushRef="#br0" timeOffset="6653.7063">16944 7612 112 0,'0'-18'44'0,"0"4"-24"0,0 4 1 0,0 7 19 15,0 0-1-15,0-2-1 16,0 3 1-16,0 2 0 16,0 0-21-16,0 0-2 0,0 10 1 15,0 6-5-15,0 2-2 16,0 9-1-16,0 5 1 15,3-1-1-15,3 4 2 16,0-6-8-16,3-5-2 16,0-3 3-16,3-8 2 15,0-5-2-15,3-8-1 16,-3-5 1-16,6-6 0 0,-3-2-2 16,-4-6 1-16,4 1-2 15,-6-1 2-15,-3-2 0 16,0 5 1-16,-3 3-2 15,0 3-2-15,-3 2 5 16,0 0 1-16,0 5-2 16,3 3-3-16,3 5 0 15,0 6-1-15,0 5 0 16,0 2 2-16,3 3-1 16,0-2 2-16,3 2-9 15,0 3-1-15,-1-5-1 16,1-9 2-16,0-2-36 15,3-5-14-15,-3-9-34 0,0-2-11 16,0-5 3 0</inkml:trace>
  <inkml:trace contextRef="#ctx0" brushRef="#br0" timeOffset="6995.1311">17302 7660 212 0,'-3'2'79'0,"3"4"-42"0,3 7-28 0,-3-3 22 15,0 4-2-15,0 2 5 16,0-1-12-16,0-1-5 16,0-4-10-16,3 1-3 0,-3-3 2 15,0-3-1-15,0-5 2 16,0 0-6-16,3-3-1 16,0-5 0-16,0-5 0 15,2-3-5-15,7-2 1 0,6-3 0 16,-3 5 2-16,0 3 3 15,3 2 2-15,0 6 1 16,0 5 2-16,-4 8 6 16,1 5 2-16,-3 5-3 15,0 6 1-15,0 0-7 16,-3-3-3-16,-3-5-1 16,3 3-26-1,-3-4-10-15,0-1-42 16,15-22-86-1</inkml:trace>
  <inkml:trace contextRef="#ctx0" brushRef="#br0" timeOffset="7238.2884">17689 7456 268 0,'-6'5'101'0,"6"6"-54"0,-3 7-37 0,3-4 23 16,0 9 6-16,0 4 8 16,0 2-21-16,0 3-7 15,3-1-12-15,3-1-5 0,0-4-1 16,2-2-23-16,4-6-8 16,0-4-27-16,0-6-11 0,12-3-30 15,-3-5-49 1,3-5 44-16</inkml:trace>
  <inkml:trace contextRef="#ctx0" brushRef="#br0" timeOffset="7509.0995">17876 7697 232 0,'-12'5'88'0,"9"6"-48"0,-3 4-34 16,0-7 22-16,3 3 0 16,3 2 3-16,3 3-5 15,3 0-4-15,3 0-12 16,3-3 2-16,6 0 2 0,0-5 6 15,0-8 2-15,3-8-5 16,2-2-2-16,-5-1-7 16,-3-2 0-16,0-3-1 0,-6-2 1 15,0 4-2-15,-18-4-1 16,-3-1-19-16,-3 6-5 16,0 2-11-16,0 4-2 15,0 1-20-15,4 4-9 16,2 2-38-1,6 0-56-15,6 0 45 16</inkml:trace>
  <inkml:trace contextRef="#ctx0" brushRef="#br0" timeOffset="7955.8179">18218 7631 260 0,'-3'-3'99'16,"3"-8"-54"-16,-3 19-28 0,0-5 25 0,-5 2-9 15,-4 1-2-15,0 1-15 16,0 7-5-16,0-1-7 16,0 3-3-16,6 2 0 0,3 3 1 15,3-5 1-15,6 0 1 16,6 3 0-16,6-6-2 16,6-2-2-16,2-6-8 15,1-8-5-15,-3-2-15 16,-3-3-5-16,0-5-14 15,-6-3-5-15,-4-5-5 16,-2-8 0-16,-6-6-4 16,-3 1-17-1,-3-1 29-15,0 4 63 0,-3 4 35 16,4 6 17-16,-1 5 8 16,0 6-23-16,0 4-8 15,3 12-5-15,0 7-3 16,0 11-18-16,0 2 14 0,0 6 6 15,0 2-8-15,3 1-5 16,0-1-11-16,0 3-6 16,2-10-9-16,1-1-1 15,0-7-34-15,0-6-13 16,0-3-28-16,3-10-11 16</inkml:trace>
  <inkml:trace contextRef="#ctx0" brushRef="#br0" timeOffset="8212.1748">18543 7654 132 0,'3'-8'49'0,"0"8"-26"0,-6 0 4 15,3 0 23-15,-3 0-9 16,-9 0-1-16,-6 3-8 16,-3 2 0-16,0 3-18 15,-2 3 10-15,2 0 5 0,0 2 0 16,6 0 1-16,6 3-6 15,3-3-3-15,3 0-5 16,6 1 0-16,6 1-9 16,3-1-2-16,6 2-5 15,9-1-3-15,-1-9-31 16,4-4-15-16,0-10-52 16,-3 0-21-16,0-2-2 15</inkml:trace>
  <inkml:trace contextRef="#ctx0" brushRef="#br0" timeOffset="8528.4509">18668 7726 296 0,'-6'2'110'0,"9"1"-60"0,3-3-56 0,-3 3 19 15,3-1 7-15,0 1 7 16,6 0-9-16,3-3-3 16,-1 0-9-16,4 0-4 0,-3-3-1 15,0-2 1-15,0-1 1 0,0-1 1 16,-6-4 0-16,-3 3 0 15,-3 0 2-15,-6-2-1 16,-3 2 0-16,-3 0 1 16,-12 5 3-16,3 3-2 15,0 0-2-15,3 5 0 16,0 3 1-16,4 3-1 16,2 5 2-16,6 2-4 15,3-2 0-15,6 0-12 16,9 2-7-16,2 4-22 15,4-6-9-15,3-9-28 16,6-4-10-16,8-8-39 16</inkml:trace>
  <inkml:trace contextRef="#ctx0" brushRef="#br0" timeOffset="8936.4718">19094 7676 280 0,'-9'-14'107'0,"3"12"-58"0,-9 2-29 0,9 0 30 16,-6 2-23-16,0 4-7 15,-6 2-6-15,3 5 0 16,-3 3-7-16,1 5-2 0,5-5 1 16,3 0 3-16,9 2 2 15,0-5-5-15,9 1 0 16,3-6 1 0,2-8-3-16,4-6-1 15,0-2-1-15,-3-5-2 16,0-5-4-16,-3-4 0 0,-3-1-5 15,-3-14-1-15,-3-1-2 16,-3 4 2-16,-3 0 1 16,-3-1 1-1,-3 6 2-15,3 8 2 0,0 2 4 16,0 19 2 0,0 8 0-16,3 6 9 15,3 7 8-15,0 8 1 16,3 3 3-16,3 2-11 15,3 0-4-15,0-2-5 16,3-5 0-16,0 4-26 16,0-7-10-16,5-8-60 15,7-3-27-15,3-7-24 16</inkml:trace>
  <inkml:trace contextRef="#ctx0" brushRef="#br0" timeOffset="9157.6">19388 7787 288 0,'0'2'107'0,"18"-2"-58"0,-12 3-57 0,-9 0 18 15,0-1 11-15,0 1 10 16,0 5-13-16,-6-3-5 16,0 0-8-16,-3 1-2 0,3-4 1 15,0 1-5-15,4-3 1 16,-1 0-9-16,3-3-4 15,3 1-29-15,0-4-10 0,0 1-147 32,14-11 73-17</inkml:trace>
  <inkml:trace contextRef="#ctx0" brushRef="#br0" timeOffset="9385.8568">19403 7279 304 0,'-15'-3'112'0,"15"6"-60"0,0 2-54 15,6 0 20-15,-6 6 13 16,0 5 10-16,-3 13-4 16,3-5-2-16,-6 15-19 15,0 4-6-15,0-4-2 0,0-4-4 0,3-3-3 16,9-6-42-16,0-5-18 15</inkml:trace>
  <inkml:trace contextRef="#ctx0" brushRef="#br0" timeOffset="11530.5309">19010 8887 60 0,'-3'-2'24'0,"3"4"-12"0,0-4-5 15,0 2 7-15,0 0 1 16,0 0 4-16,0 0-11 16,0 0-4-16,0 0-3 15,0 0-1-15,0 0 15 16,3 0 10-16,-3 0 7 15,0 0 5-15,0 0 0 16,0 0 1-16,0 0-20 0,0 0-2 0,3 0 1 16,-3 0-5-16,0 0 1 15,0 0-2-15,0 0 1 16,0 5-6-16,0 11-2 16,0 2 4-16,-3 12 5 15,0 12-1-15,0 27 3 16,-3 18-2-16,0 11 0 15,-3 16-5-15,0-1 0 16,1-1 1-16,2-15 5 16,3-4-4-16,0-16 0 15,3-8-2-15,3-14 2 16,-6-7-5-16,6-14-3 0,-6-7-1 16,3-6-1-16,0-5-9 15,0-3-2-15,0-5-10 16,0-3-1-16,-3-8-11 15,-3 1-4-15,-3-6-24 16,3 0-9-16,-3-5-45 16</inkml:trace>
  <inkml:trace contextRef="#ctx0" brushRef="#br0" timeOffset="11858.3902">18739 9729 240 0,'-23'0'90'0,"11"-3"-48"0,6 3-47 0,6 0 15 15,6 8 3-15,0 11 3 16,8 10 17-16,1 13 6 16,6 8-20-16,0 3 0 0,6 3 0 15,3-3-9-15,-1-11-3 16,1-2 2-16,0-9 4 15,-3-7-5-15,-1-13 0 16,1-9 7-16,0-4 2 16,0-9-4-16,-6-15 0 15,2-3-13-15,-5-11-2 16,-6 0-15-16,-6 1-6 0,-6 2-19 16,0 0-9-16,0 5-45 15,-3 5-21-15,9 6 4 16</inkml:trace>
  <inkml:trace contextRef="#ctx0" brushRef="#br0" timeOffset="13015.5631">9851 7517 220 0,'-9'0'85'0,"9"2"-46"0,0 6-46 0,0 3 14 16,3 13 4-16,0 15 5 15,-3 28 11-15,0 28 6 16,-3 21-17-16,-6 32 4 0,-2 14 1 15,-1-1 2-15,3-15 3 16,3-14-5-16,3-13-1 16,3-18-11-16,3-14-3 15,-3-18-2-15,0-16 2 16,0-8-1-16,0-14 0 16,-3-7-12-16,0-8-3 0,-3-11-24 15,0-10-8-15,-6-5-13 16,0-9-6-16,0-5-7 15,0-5-2-15,0 0-22 16</inkml:trace>
  <inkml:trace contextRef="#ctx0" brushRef="#br0" timeOffset="13317.1081">9497 8702 212 0,'-12'0'79'0,"12"0"-42"0,-3 3-39 16,3-3 23-16,12 29-5 16,6 13 10-16,3 6 3 15,9 7-15 1,2 4 5-16,1-6 2 0,0-3-7 0,0-8-1 16,-4-2 2-16,-5-11 0 15,-3-5 0-15,0-14 1 16,-3-7-2-16,0-8 1 15,-1-11-4-15,1-13-1 16,0-8-9-16,0-16-2 16,-3-3-22-16,0-7-10 15,-3 7-14-15,-3 9-4 16,-1 9-40-16,-2 7-17 16</inkml:trace>
  <inkml:trace contextRef="#ctx0" brushRef="#br0" timeOffset="20854.9576">17590 11197 36 0,'0'0'13'0,"12"3"-6"0,-6-1 22 0,-6-2 17 0,0 0 3 15,0 0 3-15,0 0-18 16,0 3-8-16,0 5-2 16,0 5 1-16,-3 8-13 15,0 6 13-15,0 13 7 0,0-1-1 16,0 4 2-16,3-6-15 15,-3 2-5-15,3-7-2 16,-3-5 0-16,0-4-3 16,3-4 0-16,-3-3-5 15,3-3 0-15,0-2 1 16,0-3 0-16,0-1 0 16,0-1 0-16,0-1-22 0,0-5-10 15,0 0-30-15,0 0-14 16</inkml:trace>
  <inkml:trace contextRef="#ctx0" brushRef="#br0" timeOffset="21271.694">17763 11496 176 0,'-9'0'68'0,"3"3"-36"0,-6 5-29 15,9 0 15 1,-3 2-3-16,0 6 4 0,0 3-5 16,3-1 2-16,6 1-9 15,3-1-2-15,6 1-1 0,3-3 4 16,3-3 5-16,6-3-5 15,0-4 0-15,-4-4-2 16,-2-4 1-16,0-4 0 16,-3-2 3-16,-3-2 1 15,-6-3 1-15,-6-3-4 16,-3 0 0-16,-6-3-1 16,-3 4 3-16,-3 1-7 15,0 4-2-15,0 2-6 0,4 2-1 16,2 1-26-16,6 3-53 15,15 2 5 1,2 2-23 0</inkml:trace>
  <inkml:trace contextRef="#ctx0" brushRef="#br0" timeOffset="21526.5949">18162 11499 244 0,'-9'-5'90'0,"3"5"-48"0,-6 0-34 0,6 0 21 16,-6 0-9-16,0 2 1 0,-3 3-10 16,-5 6-4-1,2 2-4-15,0 3-5 0,6 3 1 16,3 2 1-16,3-3 0 0,18 4 0 16,0-4 2-16,3-2 1 15,6-6 1-15,2-2-2 16,4-2 1-16,0-4-15 15,0-4-5-15,3-4-31 16,-7 1-14-16,-2-5-49 16</inkml:trace>
  <inkml:trace contextRef="#ctx0" brushRef="#br0" timeOffset="21754.6556">18263 11322 176 0,'-9'-8'68'0,"9"8"-36"0,0 0-31 0,0 0 16 16,3 5-5-16,0 5 1 16,0 6 10-16,-3 13 5 15,0 8-14-15,0 3-1 0,0 0-2 16,-3-3-6-16,3 0-3 16,0-3 1-16,0-2 2 15,3-3-2-15,0-2 0 16,0-9-41-16,0-2-19 15</inkml:trace>
  <inkml:trace contextRef="#ctx0" brushRef="#br0" timeOffset="22054.1457">18424 11520 156 0,'-9'0'57'0,"-3"5"-30"0,-9 1-14 15,12-1 17-15,-3 0 0 16,-3-2 2-16,-2 2-13 16,2 0-4-16,3 1-3 15,3 7-6-15,6-3 0 16,3 4 4-16,9-4-2 0,0 4 1 15,6 1-5-15,-1 4-3 16,4-1 0-16,0 1 1 16,3-3-1-16,6-3 2 15,-3-2-40 1,-4-3-16-16</inkml:trace>
  <inkml:trace contextRef="#ctx0" brushRef="#br0" timeOffset="23365.1065">8664 12163 228 0,'0'-8'85'0,"3"11"-46"0,0 2-37 0,0 0 17 15,0 6 7-15,0 5 6 16,0 15-5-16,-3 4-2 16,0 2-14-16,-3 8-7 0,0-3 0 15,3-5-3-15,-3-2-1 0,3-4 3 16,0-4 2-16,0-3-18 16,0-3-5-16,3-5-36 15,5-3-15-15,7-3-48 16</inkml:trace>
  <inkml:trace contextRef="#ctx0" brushRef="#br0" timeOffset="23690.5658">8914 12430 220 0,'-18'-3'82'0,"18"6"-44"0,-3 5-49 15,3-3 13-15,0 6 2 16,-3 5 5-16,3 2 7 0,0 1 4 15,3 2-10-15,6 3-6 16,3-3 0-16,3 0 1 16,2-5 4-16,4-3-2 15,3-5 1-15,0-8-1 0,0-5 1 16,-3-3-2-16,-4-5 1 16,-5 0-2-16,-6-6 2 15,-6-5 5-15,-6 3 2 16,-6 3-3-16,-2-1 1 15,-1 3-5-15,3 3-2 16,0 2-7-16,3 3-3 16,3 3-34-16,12 0-53 15,6-1 6-15,9 1-22 16</inkml:trace>
  <inkml:trace contextRef="#ctx0" brushRef="#br0" timeOffset="23928.8148">9381 12388 228 0,'-6'0'85'0,"-12"5"-46"0,6-5-35 16,6 3 21-16,-3 2-7 15,-5 3 1-15,-1 3-6 16,-3 4 0-16,3 4-8 16,3-1-3-16,6 1 1 0,3 0-4 15,6-1-2-15,6-2 6 16,6-3 3-16,6-2-1 15,5-3 0-15,1-6-8 16,9-4 0-16,-3-4-19 16,-4-2-8-16,1-13-26 0,0 0-12 15,-6-3-28 1</inkml:trace>
  <inkml:trace contextRef="#ctx0" brushRef="#br0" timeOffset="24143.7637">9563 12192 228 0,'-6'-5'88'0,"6"5"-48"0,0 2-42 0,0-2 14 16,0 8-2-16,0 11 4 16,0 10 5-16,3 5 3 15,0 3-11-15,0 3 4 0,0 0 5 16,0-3-9-16,-1-3-3 0,1-2-5 16,0-3 0-1,-3-3-15-15,0-4-5 0,0-4-24 16,0-5-11-16,0-2-26 15,0-3-51 1,9-5 30-16</inkml:trace>
  <inkml:trace contextRef="#ctx0" brushRef="#br0" timeOffset="24424.5949">9845 12422 200 0,'-3'-5'77'0,"6"5"-42"0,-6-3-30 15,-3 3 17-15,-3 0-3 16,-5 0 1-16,-4 0 4 0,-3 3 5 16,-3 2-16-16,-9 0-5 0,7 1-1 15,2-1-6-15,6 8-1 16,9-2 2 0,15 2 5-16,3 0 4 15,6 1 0-15,6-1 1 16,5 3-4-16,7 0-3 15,0-3-2-15,0 0-3 16,2 0-13-16,-2-2-4 16,-3-1-79-1,3-2-78-15,-10-5 48 0</inkml:trace>
  <inkml:trace contextRef="#ctx0" brushRef="#br0" timeOffset="27638.2519">9435 12914 140 0,'0'-26'55'0,"0"23"-30"0,0 3-1 0,0 0 24 15,0 0-15-15,0 6-6 16,0 7-19-16,-3 5-7 16,-3 22-1-16,-3 21 14 0,0 16 8 15,-6-3-6-15,3 8-2 0,3-6-4 16,-3-2 1-16,6-5-4 16,3-11-2-16,3-10-2 15,0-8-3-15,0-8-24 16,0-6-11-16,-3-5-15 15,0-8-7-15,0-7-40 16</inkml:trace>
  <inkml:trace contextRef="#ctx0" brushRef="#br0" timeOffset="27877.7366">9214 13443 200 0,'-9'0'74'0,"9"11"-40"0,3 16-40 0,0-6 14 15,0 16 6-15,3 10 6 16,6 1 1-16,3-3-1 16,3-3-10-16,3-5 0 0,3-8 3 15,-4-5 2-15,4-8 3 16,6-8 1-16,3-11 3 16,-1-10-8-16,-2-11-3 15,-3-15-11-15,3-6-5 16,0-11-39-16,-4 6-19 15,-2-6-64 1</inkml:trace>
  <inkml:trace contextRef="#ctx0" brushRef="#br0" timeOffset="28629.4995">18007 11912 228 0,'-12'-6'88'0,"21"12"-48"0,0-1-51 0,-15 3 13 16,12 8 11-16,-6 7 11 16,0 12-3-16,-9 20 0 15,3 9-12-15,0 5-3 0,-3-3-2 16,0-5-2-16,0-6-2 16,3-4 3-16,1-4 0 15,-1-7-17-15,3-6-7 16,0-7-37-16,0-6-12 15,3-8-28 1</inkml:trace>
  <inkml:trace contextRef="#ctx0" brushRef="#br0" timeOffset="28918.0041">17820 12396 184 0,'-30'-11'71'0,"27"11"-38"0,0 0-41 16,3 0 10-16,0 5-1 15,3 3 3-15,0 6 12 16,0 7 5-16,6 3-11 16,3 7 10-16,2 6 6 0,4 3-5 15,0 0 0-15,3-1-6 16,0-7 1-16,0-5 0 16,0-9-1-16,-1-5 1 15,-2-15 3-15,0-6-5 16,0-8 2-16,-3-8-18 15,0-2-6-15,-3-3-34 0,0-8-15 16,-1-1-58 0,4 1-47-16,-3 3 66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26:15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7050 13311 96 0,'-6'-2'35'0,"3"4"-18"0,0-4-9 16,3 2 13-16,-3 2-1 15,0-2 3-15,3 0 0 16,-2 0 3-16,2 0-8 16,-3 0 0-16,0 0-11 15,3 0 2-15,0 0 2 0,0 0-4 16,0 0-2-16,0 0 4 16,0 0 2-16,0 0-2 15,3 3 0-15,2-1-3 16,4 1 1-16,3 0-4 15,0-1 0-15,3 1 1 0,3 0 2 16,6-1 3 0,9 4 5-16,2-4-4 0,4 1 0 15,6 0-4-15,-1-3 1 16,1 2-2-16,0-2 2 16,2 0-2-16,4 0 0 15,2 0-3-15,1 3-2 16,-6 0 1-16,-1-1-1 15,-2 1-3-15,2-1 2 16,-5 4 1-16,-3-4 2 16,0 1-1-16,5-3-1 15,7 3 1-15,2-3-1 16,1 0 0-16,2 0 0 16,1 2 0-16,-3 1 0 15,-4 0 0-15,7-1 0 0,5 1 0 16,-2 0 2-16,-1-3-1 15,1 2 2-15,-1 1-4 16,-2-3 0-16,2 0 1 16,4 0 0-16,-1 0 0 15,-5-3 0-15,-3 3 0 16,-4-2 0-16,1-1 2 16,-4 3 1-16,-2 0 1 15,0-3 2-15,2 3-3 16,7 0-2-16,-3 0-3 15,-7 0-1-15,1 0 4 0,2 0 1 16,1 0 0-16,-3 0-2 16,-4 0 1-16,1-2 1 15,0-1-1 1,2 3-1-16,1 0 1 0,-3-3 1 16,-7 3 1-16,1 0 1 15,-3 0-2-15,0 0 1 16,-1 0-2-16,-5 0-1 15,0 0 1-15,0 0-1 16,-9 0 0-16,-3 0 0 16,-7 3-53-16,-8-6-24 15,-8-2-56 1</inkml:trace>
  <inkml:trace contextRef="#ctx0" brushRef="#br0" timeOffset="1277.9942">9009 14515 144 0,'0'0'55'0,"3"3"-30"0,-3-3-23 0,0 0 14 15,3 2-4-15,3-2 1 16,0 3-1-16,3-3 0 16,3 3-6-16,3-1 0 0,-1-2 1 15,4 8 5-15,0-2 3 16,3-1-4-16,0 0-1 15,6-2-2-15,2-1 2 16,4 1-1-16,0 0 2 16,0-1-6-16,5-2-3 15,7 0 1-15,0 3 0 16,-1-3-1-16,-2 3 1 16,3-1-2-16,-4 1-1 0,1 2-2 15,0-2 1-15,-4-1 1 16,4 1 2-16,3 0-3 15,2-1-2-15,-2 1 2 16,-1 2 2-16,4-2 0 16,0-3-1-16,-4 0 3 15,-2 0 0-15,3 0 1 16,-1 0 0-16,4 0-2 16,0 0-2-16,-1 0 1 15,-2 0-1-15,-3 0 2 16,-1 0 1-16,1 0-4 15,0 0 1-15,-4 0 2 16,-2 0 1-16,3 0 1 16,-1 0 0-16,4 0 0 15,0 0 0-15,-4 0-2 0,1 0 1 16,-3 0-2-16,5 0 2 16,-5 0-2-16,3 0-1 15,-3-3 1-15,-4 3-1 16,1 0 2-16,3 0 3 15,0 0-2-15,-1 0 0 16,1 0-1-16,-3 3 1 16,-6-3 0-16,-1 0 1 15,1 3 0-15,0-1 2 16,-3-2 1-16,0 0 1 16,-1 0 0-16,-2 0 0 15,0 0-2-15,0-2 1 0,-3-1-4 16,-3 0 0-16,-4 3-3 15,1 0-1-15,-3 0 1 16,0 0 2-16,0 0-3 16,0 0 0-16,-3 0-8 15,0-5-2-15,0 5-45 16,-3 0-18-16,-15-3-55 16</inkml:trace>
  <inkml:trace contextRef="#ctx0" brushRef="#br0" timeOffset="5679.575">8521 15094 88 0,'0'-2'33'0,"0"-1"-18"0,3 1 4 0,-3 2 16 0,0 0-2 16,0 0 3-16,3 5-5 15,0 3-1-15,0 5-17 16,0 6 3-16,0-1 2 0,0 1-2 15,0 2 3-15,0-3-8 16,0 1-2-16,0-3-5 16,-1-3-1-16,-2-3 1 15,0-4 0-15,0-4 4 16,0-2 3-16,-2-2-4 16,-1-4 1-16,0-1-3 15,3-4 2-15,0 0-4 16,3-2-2-16,2-3 0 15,4 0 1-15,3 3-1 16,0 0 2-16,0 2-2 16,3 1-1-16,0 2 1 15,0 3 1-15,-3 2-1 0,3 0-1 16,2 1-19-16,-2 2-8 16,3 0-37-16,-3 2-14 15,0-2-27 1</inkml:trace>
  <inkml:trace contextRef="#ctx0" brushRef="#br0" timeOffset="5979.2316">8824 15203 192 0,'-3'0'74'0,"9"3"-40"0,6-1-33 0,-6 1 25 16,9-3-3-16,3 0-10 15,0 0-4-15,0-3-6 16,0 1 0-16,-1-4 0 0,1 1-1 16,-3 0-2-16,-6 2-4 15,-3 0 0-15,-3 1-7 16,-6 2-3-16,-3 5-3 16,-3 0 0-16,-9-2 7 15,3 2 5-15,1 1 4 16,2-1 3-16,0-2-12 15,3-1-3-15,3 1-40 16,6-1-44-16,9 1 24 16</inkml:trace>
  <inkml:trace contextRef="#ctx0" brushRef="#br0" timeOffset="6845.5577">8875 15251 124 0,'-6'0'49'0,"6"0"-26"0,0 0-3 0,0 0 19 16,0 0-8-16,3 0-1 0,0 0-15 15,3 0-4-15,3 0-7 16,0 0-1-16,3 0 1 0,0-3 4 15,0 0 5-15,2 1-5 16,1-4 0-16,3 1 0 16,0-3 0-16,0 0-4 15,0 0-1-15,-3-5-1 16,-3 0 1-16,-4 0 0 16,-5 2 1-16,-3-2-2 15,-6 2 1-15,-2 3-4 16,-7 3 0-16,-3 0 1 15,-3 5 0-15,-3 2 2 16,0 6 1-16,1 0-4 16,-1 3 1-16,6 2 2 15,0 3 3-15,6 2 7 16,3 6 2-16,3 0-3 0,6 0 1 16,6 0-7-16,3-3-1 15,6-8-2-15,3-2 1 16,6-9-18-16,2-2-6 15,4 0-43-15,0-5-16 16,-3-3-30 0</inkml:trace>
  <inkml:trace contextRef="#ctx0" brushRef="#br0" timeOffset="6935.4125">9176 15211 268 0,'-27'-5'101'0,"27"5"-54"0,3 0-55 15</inkml:trace>
  <inkml:trace contextRef="#ctx0" brushRef="#br0" timeOffset="7025.6254">9170 15203 451 0,'18'-3'22'0,"2"1"-9"15,4 2-10-15,0 0-4 0,9 0-41 16,-1 0-17-16,1-3-63 16</inkml:trace>
  <inkml:trace contextRef="#ctx0" brushRef="#br0" timeOffset="7612.3138">9497 15169 252 0,'-12'-3'93'0,"15"6"-50"0,-3 7-48 0,0-5 17 15,3 1 6-15,0 2 8 16,3 2-4-16,0 1-3 15,3-1-11-15,0 1-3 0,0 0-1 16,-3-3-2-16,0-3-2 16,-3-3 5-16,0-2 1 15,0-2 6-15,-3-6 3 16,0 0-6-16,0-3-1 16,3-2 0-16,3-3 2 0,3 0-7 15,-1 3-4-15,4 3-3 16,3 2 0-1,0 2-17-15,3 1-7 0,0 2 4 16,3 3 3-16,-1 3 4 16,1 2 3-16,0 1 6 15,0 2 4-15,-3 0 1 16,0-1-1-16,0 1 3 16,-4-2 0-16,1-4 3 15,-3-2 3-15,0 0 2 16,0-2 1-16,0-4-4 15,-3-4-3-15,-3-1 2 16,-3 1 0-16,-3-1-1 16,-3 3 1-16,-3 0 4 15,-3 6 4-15,-6 7-9 16,0 3 0-16,0 5-4 0,0 0 0 16,4 3 0-16,2 5 0 15,3 0 2-15,6 1 0 16,6-4-5-16,6-5 1 15,2-2-20-15,7-6-7 16,6-2-30-16,3-6-14 16,6-5-20-1</inkml:trace>
  <inkml:trace contextRef="#ctx0" brushRef="#br0" timeOffset="7926.8287">10143 15153 248 0,'-18'0'93'0,"3"-6"-50"0,-9 14-37 0,16 0 20 0,-1 0-5 15,-3 3 2-15,0-1-2 16,0 4-1-16,6 1-10 16,3-1-6-16,3-1-3 0,3-2-6 15,3-4 1-15,3-1-11 16,3-6-3-16,6-3-13 16,-1-5-5-16,1 0 3 15,-3 0 3-15,0 0 17 16,-6 3 9-16,3 0 28 15,-6 2 12-15,-3 3-16 16,-3 0-6-16,0 8-5 16,3 0-1-16,0 3-7 15,3-1-2-15,3-2-5 16,3 0-1-16,5-5-29 16,7-3-14-16,0-3-14 15,3-2-47-15,-3-3 18 16</inkml:trace>
  <inkml:trace contextRef="#ctx0" brushRef="#br0" timeOffset="8261.57">10420 15179 232 0,'-18'-16'88'0,"6"16"-48"0,-6 0-38 0,9 8 19 15,0 0-9-15,-3 3 1 16,-2 2-6-16,-1 3 1 16,6 2-5-16,6 4-2 0,6-4 2 15,0-2-2-15,3-3-1 16,6-5-4-16,2-8 0 15,4-8-11-15,0-5-6 0,0-3-10 16,-3-5-4-16,-3-6 8 16,-6-4 3-16,-3-4 12 15,-6-15 5-15,-3 0 11 16,0 5 7-16,0 10 26 16,0 9 10-16,0 10-19 15,3 11-10-15,0 13-6 16,3 18 2-16,3 6 5 15,3 5 3-15,6 3-7 16,3-1-4-16,3 1-17 16,2-3-7-16,7-3-39 15,0-7-19-15,0-9-43 16</inkml:trace>
  <inkml:trace contextRef="#ctx0" brushRef="#br0" timeOffset="9172.7413">10679 15203 204 0,'-6'-5'77'0,"9"5"-42"0,-3 0-34 16,0 0 14-16,6 2-2 16,0 1 5-16,0 0 7 15,3 5 7-15,3 2-17 16,-1 6 1-16,1 0 0 0,3 0-6 16,-3 0-3-16,0 0-4 15,0-3 0-15,0-3-2 16,-3-2-1-16,-3-2 3 0,0-1 2 15,-6-5 7-15,3 0 4 16,-3-5-2-16,0-3 0 16,0-3-2-16,-3-2 2 15,3-3-1-15,0 0 0 16,0 0-7-16,3 3-4 16,0 0-4-16,3 2 1 15,2 1-8-15,1-4-2 16,3 6-21-16,3-2-6 15,3-1-19-15,3 3-4 16,6 3 6-16,-3 2 6 16,-4 1 19-16,-2 2 10 0,-3-3 15 15,-3 3 6 1,-3 3 28-16,-3-3 16 0,-6 0-3 16,-3 5 0-1,-6 3-15-15,-3 0-7 0,0 2-5 16,0 4-2-16,0 2-5 15,3 2 0-15,3 1-5 16,3-4 0-16,3 1-3 16,3-5-1-16,3-3-4 15,6-5 1-15,0-6-7 16,0-5-1-16,0-3 5 16,0 1 3-16,-3-3 3 15,0-1 1-15,-3 1 2 16,0 5 3-16,0 3 2 0,-3 0 3 15,-3 5-5-15,3 5-1 16,3 8-2-16,0 3-2 16,-1 2 1-16,1 1-1 15,3 0-5-15,0-4-1 16,0 1-33-16,0-8-13 16,-3-3-128-1,12-10 62 1</inkml:trace>
  <inkml:trace contextRef="#ctx0" brushRef="#br0" timeOffset="9383.602">11280 14867 184 0,'-3'8'71'0,"3"5"-38"0,0 24-30 16,0-13 17-16,0 5 5 15,0 5 5-15,-3 4-14 16,0 1-4-16,3-2-8 16,0 0 2-16,3-2 3 0,0-4-14 15,3-4-6-15,3-9-32 16,0-2-14-16</inkml:trace>
  <inkml:trace contextRef="#ctx0" brushRef="#br0" timeOffset="9727.8564">11405 15166 228 0,'-3'3'85'0,"3"7"-46"0,3-2-37 0,0 0 19 15,0 3 2-15,3-1 6 16,0 3-5-16,0-2 0 16,3 0-13-16,0-3-4 0,3-1-3 15,0-1-5-15,-1-6 1 16,4-3-7-16,0-2 0 15,-3-3-2-15,0 0 1 16,-3-5 0-16,0 2 0 16,0-2 5-16,-3 2 1 15,0 3 6-15,-6 8 7 16,3 6 1 0,0 2 4-16,3 2 5 0,0 3-11 15,0 1-6-15,2-1-5 16,1-3 0-16,6-2-30 15,0-2-14-15,0-4-30 16,6-2-11-16,0-2-14 16</inkml:trace>
  <inkml:trace contextRef="#ctx0" brushRef="#br0" timeOffset="10032.2059">11831 15179 252 0,'3'8'93'0,"3"-5"-50"0,0-1-46 0,0 1 16 15,0 0 4-15,2-1 6 16,4-2-6-16,3 0-2 16,0-2-8-1,0-1-3-15,-3-2 0 0,-3-1-2 0,-3-1 1 16,-3-4-7-16,-6 0 1 16,-6-2-1-16,-6 5-1 15,-6 3 6-15,-6 8 1 16,-2 4-3-16,2 7 1 15,3 2 15-15,6 2 7 16,6 3 3-16,9 3 0 16,9 0-10-16,9-3-4 0,6-2-11 15,3-6-5-15,3-5-33 16,-1-3-12-16,4-5-101 16</inkml:trace>
  <inkml:trace contextRef="#ctx0" brushRef="#br0" timeOffset="11169.0215">8018 15044 192 0,'0'-13'74'0,"9"10"-40"0,-6-2-18 0,-3 5 24 15,0 0-10-15,0 0-2 0,0 5-16 16,0 6-5-16,-3 13-5 16,0 2 1-16,-3-2 0 0,0 2 1 15,0 1 0-15,3-3-2 16,0-3 1-16,6-3-4 15,0-4-2-15,0-4-16 16,3-2-7-16,0-5-12 16,0-6-3-16,0-2 4 15,-3-3 5-15,0-13-42 16,-6-3-22 0,0-2 45-16,-6-4 178 31,-15-17-45-16,0 10-10-15,0 8-37 16,-3 10-15-16,1 19-8 0,2 11-2 16,0 15-6-16,3 11-3 15,6 6 0-15,12 4 7 0,6 1 5 16,12-6 2-16,12-5 1 16,6-8 0-16,5-16 0 15,10-10 3-15,3-19 0 16,-4-5-4-16,-8-5 1 15,-9-6 8 1,-9 0 5-16,-12-2-2 0,-15-1 1 16,-9-2-16-16,-6 0-5 15,0 3-17-15,0 10-7 16,6 6-33-16,3 25-103 16,-2 7-4-16,2-1 32 15</inkml:trace>
  <inkml:trace contextRef="#ctx0" brushRef="#br0" timeOffset="11920.3639">7940 15851 208 0,'-15'-5'79'0,"15"5"-42"0,-3-13-21 15,9 10 24-15,-3-2-14 16,6 2-5-16,0-2-10 15,3 0-5-15,3 2-3 16,0 3-7-16,0 3 0 0,-3 7 2 16,-3 6 3-16,-3 2 0 0,-3 4-1 15,-3 1-2-15,-9 4 1 16,0-1 1-16,-3 1 0 16,3-6 6-16,0-5 4 15,3-3 1-15,0-2 1 16,3-6-2-16,0 3 1 15,6-8-4-15,6 3 1 16,0-3-3-16,3-3 2 16,3 0-6-16,0 3-3 15,2 0-13-15,1 0-5 16,-3-5-18-16,3 0-8 16,-3 2-16-16,-3-2-6 15,0-1-25-15</inkml:trace>
  <inkml:trace contextRef="#ctx0" brushRef="#br0" timeOffset="12249.9413">8048 15700 168 0,'-39'-18'66'0,"15"13"-36"0,-9-3-15 16,18 5 20-16,-8 0-4 15,-7 3 2-15,-3 3-10 16,-6 5-2-16,-2 10-12 15,5 12-3-15,6 20-2 0,6 11 2 16,10 0 1-16,11 7-1 16,20 1 1-16,16-8 2 15,15-11 2-15,11-13-1 16,10-16-1-16,14-18 1 0,3-13 4 16,-5-14-6-16,-7-13-2 15,-11 0 1-15,-19-14 2 16,-20-2-2-16,-15-5 1 15,-18 5-1-15,-12 6 1 16,-11 7-18-16,-7 8-7 16,0 8-28-16,3 9-8 15,7 9-90 1</inkml:trace>
  <inkml:trace contextRef="#ctx0" brushRef="#br0" timeOffset="13270.0726">8545 15949 132 0,'-3'-3'49'0,"3"1"-26"0,0-1-7 0,0 3 18 16,0 0-7-16,0 5-3 15,-3-2-17-15,0 10-4 16,0 8-2-16,0 3 1 0,3 0 3 15,0 0-2-15,3-3 0 16,3-2-1-16,3-1 1 16,2-5 4-16,1-2 4 15,6-6-2-15,-3-2 0 16,-3-6-3-16,0 1 1 16,-3-6-2-16,0 5 0 15,-3-2-3-15,0-1-2 0,-3 4-2 16,0-1-1-16,3 3-1 15,0 0 3-15,0 3 0 16,-1-1 1-16,10 6 2 16,0-2 3-16,0-1 2 15,3-2 3-15,0-3 1 16,0 0 3-16,0-8 4 16,-4 5 3-16,-2-8-2 15,-3 6 0-15,-3-5-8 16,-3-4-2-16,-3-2-5 15,-3 1-1-15,-3-1-6 16,-3 2 0-16,0 1-23 16,0 3-8-16,1 4-27 15,2 4-11-15,0 4-39 16,3 1-17-16,3-3 68 16</inkml:trace>
  <inkml:trace contextRef="#ctx0" brushRef="#br0" timeOffset="13576.775">8973 15957 212 0,'0'3'79'0,"3"2"-42"0,3 3-48 0,-3 0 13 16,3 0-2-16,0 10 2 16,0-4 15-16,-3-1 8 15,0 0-12-15,0 3-3 0,-3-6 1 16,0-2-5-16,0 0-1 15,0-2-2-15,0-4 0 0,0-2 9 16,0 0 7-16,0-2-6 16,0-1-2-16,0-5-6 15,0-5-2-15,3 0-1 16,3-1-2-16,3 1-2 16,0 3-1-16,3 2-31 15,0 0-13-15,2 5-18 16,1 0-7-16,0 3-16 15</inkml:trace>
  <inkml:trace contextRef="#ctx0" brushRef="#br0" timeOffset="13709.2578">9238 16021 208 0,'0'7'77'0,"3"9"-42"0,3-5-37 0,-3-3 17 16,0 0-13-1,-3 0-1-15,3 0-6 0,-3 0 1 16,0 0-62-16,0-1-28 15,3-1 23-15</inkml:trace>
  <inkml:trace contextRef="#ctx0" brushRef="#br0" timeOffset="13995.5007">9214 15785 144 0,'0'-13'55'0,"6"2"-30"0,6-2-45 0,-3 5 4 0,3 0-10 16,3-2 1-16,0-1 12 16,3 0 7-16,-1 3 17 15,4 3 8-15,-6 0 26 16,0 2 13-16,-3 9-13 16,-3 7-6-16,0 11-14 15,-3 15-3-15,-3 4-13 16,0-1-3-16,0 3-2 0,0-3 0 15,0-5 0-15,0-2-7 16,0-6 0-16,0-5-61 16,3-6-26-16</inkml:trace>
  <inkml:trace contextRef="#ctx0" brushRef="#br0" timeOffset="14412.4587">9286 15941 260 0,'-6'-10'96'0,"9"2"-52"0,9 2-54 0,-6 4 16 15,3-4-6-15,5-2 0 16,7 1 0-16,3 1 0 16,0 9 0-16,0 2-36 0,3 0-15 15,-1 3 6-15,-2 0 5 16,-3-2 24-16,0 4 11 15,0 1 25-15,-1-1 11 16,1-2 0-16,-3 0 2 16,0 0-10-16,0-5-2 0,0-6-8 15,0-2-3-15,-4-3-3 16,-2-3-2-16,0 1-3 16,-6-1-2-16,-6 1 1 15,-6-4 1-15,-3 6 3 16,-6 6 2-16,-5 7-6 15,-1 8 0-15,3 3 1 16,3 0 3-16,3 13 9 16,6-8 3-16,6-2-4 15,9-3 0-15,9-3-6 16,9 0-2-16,3-5-40 16,8 0-18-16,4-21-73 15</inkml:trace>
  <inkml:trace contextRef="#ctx0" brushRef="#br0" timeOffset="14818.354">10179 15904 244 0,'-3'3'90'0,"3"10"-48"0,0 8-47 15,3-8 17-15,-3 3-3 16,0 5 2-16,0 1-1 16,0-4-1-16,0-2-5 15,0 3-3-15,0-6 0 0,0-3-39 0,0 1-16 16</inkml:trace>
  <inkml:trace contextRef="#ctx0" brushRef="#br0" timeOffset="14959.9315">10119 15767 156 0,'-3'-16'60'0,"9"13"-32"0,6-5-66 0,-3 8-3 15,6 0-17-15,3 5-3 16</inkml:trace>
  <inkml:trace contextRef="#ctx0" brushRef="#br0" timeOffset="15194.7848">10566 15669 208 0,'-27'-14'79'0,"12"12"-42"0,-3-9-21 16,9 11 24-16,-3-5-8 15,-3 2-1-15,-2 3-11 16,-1 0-5-16,3 6-8 16,3 9-9-16,3 17-2 0,3 8 2 15,3 7 1-15,3 1 1 16,3 0 2-16,3-3-1 16,0-11-1-16,0 6-17 15,-3-11-6-15,-3-3-31 16,-3-2-13-16,0-5-37 15</inkml:trace>
  <inkml:trace contextRef="#ctx0" brushRef="#br0" timeOffset="15329.0035">10277 15978 276 0,'12'-10'104'0,"6"4"-56"0,9-7-56 0,-10 8 16 16,10-3-26-16,6 3-5 15,6-9-90-15,2-2-38 0</inkml:trace>
  <inkml:trace contextRef="#ctx0" brushRef="#br0" timeOffset="15944.3581">10944 15923 192 0,'-3'10'74'0,"3"1"-40"0,3 10-33 0,0-8 14 15,-3 8 1-15,0 1 4 16,0-4 1-16,0-2-1 16,0 0-10-16,0-3-6 0,0-2-3 0,0-3 1 15,0-6 1-15,0-2 1 16,0 0 2-16,3 0-1 16,0-10 0-16,0-6-1 15,6-5 0-15,5-3-2 16,1 3 1-16,0 2 2 15,3 6 2-15,0 2-1 16,-3 11 1-16,0 8-4 16,0 3 0-16,-4 7 1 15,-5 1 0-15,0-1-2 16,-3 1-2-16,0-1-15 16,0-2-7-16,0-3-25 15,3-5-9-15,0 0-29 16,9-8-37-16,6-2 41 15</inkml:trace>
  <inkml:trace contextRef="#ctx0" brushRef="#br0" timeOffset="16183.3346">11274 16034 196 0,'-15'24'74'0,"12"-9"-40"0,0 1-35 0,3-8 12 16,3 0-1-16,3 5 4 15,3-2-2-15,3 0 3 16,6-6-8-16,0-5 2 0,3-3 4 15,2-7-1-15,-5 4 1 16,-3-4 6-16,-9-3 2 16,-3-6 3-16,-9 3 2 0,-6 0-8 15,-6-2-3 1,-2 10-8-16,-1 0-3 0,3 3-31 16,3-1-14-1,0 12-43-15,12-6-19 0,3 0-6 16</inkml:trace>
  <inkml:trace contextRef="#ctx0" brushRef="#br0" timeOffset="16543.9319">11977 15891 192 0,'-18'-3'74'0,"9"3"-40"0,-12 6-24 0,12-1 20 16,0 0 2-16,0 0 3 15,-3 3-13-15,0 6-5 16,0 1-10-16,4 7-1 0,2 4 4 15,3-5-4-15,9-2-1 16,2 5-2-16,10-6 0 16,6-2-7-16,3-5-1 15,-3-4-14-15,0-7-3 16,5-5-19-16,1-3-7 0,-3-10-29 16,-6-3-45-1,-3-3 37-15</inkml:trace>
  <inkml:trace contextRef="#ctx0" brushRef="#br0" timeOffset="16892.359">12087 15655 188 0,'-21'-18'71'0,"18"18"-38"0,0-3-34 15,3 3 12-15,0 0-12 16,3 6-4-16,-3 9 5 16,0 12 1-16,3 18 1 15,-3 2 14-15,0 4 9 0,0-1 7 16,-3-2 5-16,0-9-14 15,0-2-5-15,3-8-9 0,0-10-1 16,-3 0-5-16,3-6 0 16,0-5-1-16,0-8 1 15,6-6-9-15,6-7-3 16,3-8-6-16,0 2-2 16,2-2 8-16,4 8 2 15,-3 2 7-15,3 9 4 16,-3 2 8-16,0 8 2 15,-3 8-3-15,-4 0 1 16,-2-3-5-16,0 5-2 16,-3-2-13-16,0-3-5 15,0 1-40-15,3-4-16 16,6-5-41-16</inkml:trace>
  <inkml:trace contextRef="#ctx0" brushRef="#br0" timeOffset="17219.4277">12497 15923 276 0,'-20'-3'104'0,"11"3"-56"0,-6 3-54 15,9 2 17-15,-3 3-5 16,0 5 3-16,-3 0 11 16,0 8 5-16,3 1-13 15,3-6-5-15,6 5-2 0,6-5-6 16,0-3 1-16,3-3-2 15,3-2-2-15,0-2-6 16,0-6-2-16,0-3-2 16,0-5-1-16,-3-3 5 15,0-2 6-15,-4 0 7 16,1 0 3-16,-3 7 0 0,3-1 1 16,-3 7-6-16,-3 0-3 15,0 10 1-15,3-2 0 16,0 0-24-16,0 5-10 15,6-2-44 1,9-3-61-16,0 0 34 16</inkml:trace>
  <inkml:trace contextRef="#ctx0" brushRef="#br0" timeOffset="17564.7528">12715 15944 196 0,'0'5'74'0,"3"6"-40"0,0 7-16 15,-3-10 25-15,0 5 2 16,-3 3 3-16,0 0-22 16,0-3-10-16,-3-2-10 15,0-3-3-15,3 0 3 0,0-3-3 16,0-2-2-16,0-1 2 16,6-15-4-1,3-3-6-15,6-2-6 16,3 2-1-16,6 0 2 15,-1 0 5-15,4 8 4 16,0 0 4-16,0 8-2 0,-3 8 0 16,-4 3 3-1,-2-1 1-15,-3 4 3 0,-3 1 1 16,0 1-8-16,-3 0-1 16,0 0-33-16,0-3-12 15,0-2-64 1,3-1-40-16,9-2 71 15</inkml:trace>
  <inkml:trace contextRef="#ctx0" brushRef="#br0" timeOffset="17971.3809">13209 15989 272 0,'-18'0'101'0,"9"8"-54"0,-9 2-55 0,12 1 16 0,-3 2-4 16,0 0 2-16,0 1 4 15,4-4 4-15,2 3-8 16,6-2-5-16,2 0-4 0,4-4-3 16,3-1 1-16,0-4-6 15,3-2-3-15,-3-2 1 16,3-4 0-16,-6 1 8 16,0-3 2-16,-3-8 3 15,0 6 0-15,0 2-5 16,-6 0 1-16,3 0-11 15,0 13-6-15,3 3 9 16,2 5 4-16,1 6 10 16,0 5 4-16,0 5 21 0,0 5 10 15,-9 3 14-15,-3-2 8 16,-9-6-15-16,-3 0-5 16,-2-5-19-16,-7-6-5 15,-3-5-9-15,0-5-2 16,3-5-24-16,-2-3-9 15,-1-5-39-15,3-11-14 16,15-13-58 0</inkml:trace>
  <inkml:trace contextRef="#ctx0" brushRef="#br0" timeOffset="18330.4295">13405 15991 244 0,'15'11'90'0,"-6"-6"-48"0,15-5-40 16,-12 0 17-16,3 0-4 15,0 0 4-15,2 0-9 16,1-2-1-16,0-4-5 16,0 1-1-16,-3-3 1 0,-3 0 0 15,-6-5 0-15,-6 2-2 16,-3-7-2-16,-6 2 1 15,-3 3 1-15,-3 2 3 16,-12 11 2-16,3 5-3 16,1 3-3-16,2 11 6 0,6-1 5 15,3 6 11-15,9 3 6 16,9-3-11-16,6-3-5 16,6-3-11-16,6-2-3 15,8-5-22-15,1-3-8 16,3-3-52-16,5-8-24 15,-5-13-17 1</inkml:trace>
  <inkml:trace contextRef="#ctx0" brushRef="#br0" timeOffset="25450.144">8098 11557 116 0,'3'-3'44'0,"0"3"-24"0,0-2 3 0,-3 2 18 16,0 0-6-16,0 0 17 15,3 16-10-15,-3-1-22 16,0 1-2-16,0 3-2 0,0-1-8 16,0 4-4-16,0-1-3 15,0-3-1-15,0 1 2 16,3-6 1-16,0-2-8 16,0-1-2-16,0-2-31 15,0-3-13-15,-3-5-18 16,6-2-47-1,-3-4 26-15</inkml:trace>
  <inkml:trace contextRef="#ctx0" brushRef="#br0" timeOffset="26002.0931">8074 11449 124 0,'-9'-3'46'0,"6"3"-24"0,-3-3-6 0,6 6 16 0,-3-3-4 15,0 3 0-15,-2-1-6 16,-7 6-4-16,0 5-10 16,0 9-1-16,0 7 0 0,0 10-1 15,6 9 1-15,3 5 0 16,3 2 3-16,9-2-3 15,3-8 1-15,3-5 1 16,9-14 2-16,8-12 1 16,7-12 2-16,6-12-3 15,-1-14 1-15,-5-13-3 16,-6-3 2-16,-9 3 5 16,-10 0 2-16,-11 0 6 15,-9 0 2-15,-5 3-7 16,-7 2-4-16,-3 5-8 15,0 6-3-15,0 0-20 0,3 11-9 16,6 2-29-16,12 2-97 31,6 4-31-31,18-1 66 16</inkml:trace>
  <inkml:trace contextRef="#ctx0" brushRef="#br0" timeOffset="26466.4427">8509 11602 184 0,'-3'34'68'0,"3"-23"-36"0,3 2-24 16,-3-2 18-16,0-1-4 15,3 1 1-15,-3 0-12 16,0-4-4-16,0-1-5 16,0-1 1-16,0-2 2 0,0-3 0 15,0 0 0-15,0 0 8 16,0-3 3-16,-3 0-3 0,3-2-3 15,0-3-3-15,0 0-2 16,0-2-3-16,0-1 1 16,3 0-2-16,3-2 2 15,3 0-2-15,0 0-1 16,0 2-2-16,0 3 1 16,2 6 1-16,4-1 0 15,-3 3-3-15,0 0 0 16,0 5-29-16,0 1-14 15,0 2-29-15,-3-3-11 16,-3 0 2 0</inkml:trace>
  <inkml:trace contextRef="#ctx0" brushRef="#br0" timeOffset="26798.0226">8705 11652 192 0,'-9'6'71'0,"21"-4"-38"15,-3 3-32-15,-3-2 14 0,3 0-2 16,0 2 5-16,0-2-1 15,0-1-1-15,3-2-8 16,0-2-1-16,0-1 3 0,0-2-4 16,-1-1 2-16,-2 1-3 15,-3-3 0-15,-3 0-3 16,0 0 1-16,-6-2-2 16,-3-1 2-16,-3 6-2 15,-2-3-1-15,-1 5-2 16,-3 3 1-16,0 6-1 15,0 2-2-15,3 5-2 16,3 5 1-16,0 6 1 0,6 0-1 16,6 2 6-16,3-2 1 15,6 0 0-15,6 0-2 16,0-11-10-16,6-5-6 16,2-8-30-16,4-5-10 15,0-9-37 1</inkml:trace>
  <inkml:trace contextRef="#ctx0" brushRef="#br0" timeOffset="27142.2027">9009 11639 208 0,'-12'-8'77'0,"6"8"-42"0,-3 0-19 0,6 0 24 0,0 3-12 16,-3-1-4 0,0 4-11-16,-3 2-6 0,3 7-4 15,0 4 2-15,3 5 1 0,0-3-2 16,6-2-1-1,3-4-1-15,0-4 1 0,3-3-4 16,0-5-2-16,0-3-3 16,0-6 1-16,0-4-2 15,-3-4 2-15,0-1 3 16,-6-1 1-16,0 0 1 16,0 3 0-16,-3 2 4 15,3 3 5-15,0 0-3 0,0 5-1 16,0 3-7-16,3 8-1 15,3 6 1-15,3-1 1 16,3 3-2-16,0-3 2 16,3 0-30-16,-1-5-14 15,7-3-24-15,3-5-7 16,0-5-8 0</inkml:trace>
  <inkml:trace contextRef="#ctx0" brushRef="#br0" timeOffset="27547.7768">9280 11626 220 0,'-12'-16'82'0,"9"24"-44"0,-6-5-29 0,3-1 19 16,0 1-14-16,-3 2-5 0,-3 8-6 15,0 3-3-15,3 5 1 16,0 3-4-16,7 0 2 16,2 2 1-16,2-4 0 0,7-4 0 15,-3-5 0-15,3-2 0 16,0-8 0-16,0-6 4 15,0-5 2-15,0-5-2 16,0-3-3-16,-3-5 2 16,0 0 2-16,-3-3-2 15,-3-5-2-15,0-3 0 16,-3-2-1-16,-3 2-3 16,0 0 0-16,0-2 2 15,0 2 0-15,0 5 7 16,0 6 4-16,0 5-3 15,3 6 1-15,0 7-7 0,3 11-1 16,3 11 2-16,3 7 1 16,3 6 7-16,0 0 4 15,3 2-10-15,3 0-1 16,0 1-10-16,3-6-3 16,2-5-32-16,1-6-15 15,3-7-61 1</inkml:trace>
  <inkml:trace contextRef="#ctx0" brushRef="#br0" timeOffset="27864.0082">9539 11597 192 0,'-3'0'74'16,"6"2"-40"-16,0 12-20 0,0-9 20 0,3 5 0 15,0 4 5-15,3 4-16 16,-1 6-5-16,1-3-11 16,3 0-1-16,3-2 1 0,0-6-1 15,-3-2-1-15,0-6 3 16,0-5 5-16,-3-5-5 16,0-6-2-16,-3-5 1 15,0-2 0-15,-3-1-3 16,0 1-1-16,-1 2-6 0,1 0-2 15,0 0-25 1,0 5-8-16,0 1-40 0,3 2-17 16,0 3-12-1</inkml:trace>
  <inkml:trace contextRef="#ctx0" brushRef="#br0" timeOffset="28223.8773">9881 11578 216 0,'-18'19'82'0,"6"-14"-44"0,-9 0-31 0,16 3 20 16,-4 0-1-16,0 3 2 15,0 5-7-15,0 5-2 16,0 0-11-16,3 0-5 0,6-2 0 0,3-3-2 16,0-3-1-16,3-3-2 15,3-7-1-15,3-6-7 16,0-5-4-16,-1-2 1 15,-2-3 0-15,0-3 8 16,-3 0 4-16,-3 3 4 16,0 2 1-16,-3 3 4 15,0 3 3-15,0 2-4 16,0 3-2-16,3 8-2 16,0 3 0-16,0 5-4 15,3-1 0-15,3 4 1 16,0-3 2-16,3-3-14 15,0-2-5-15,3-6-37 16,0-5-16-16,-1-8-34 16</inkml:trace>
  <inkml:trace contextRef="#ctx0" brushRef="#br0" timeOffset="28450.1423">10015 11308 236 0,'-3'3'90'0,"6"2"-48"0,0 8-45 0,0-2 16 16,3 13 15-16,0 13 9 15,0 8-6-15,0-3-1 16,0 3-17-16,0 5-3 0,0-2-3 16,3-6-6-16,5-2-2 0,-2-8-25 15,3-3-7-15,0-13-30 16,0-6-11-16,6-15-37 15</inkml:trace>
  <inkml:trace contextRef="#ctx0" brushRef="#br0" timeOffset="28780.4184">10274 11568 220 0,'-18'13'85'0,"18"0"-46"0,-3 6-37 15,6-11 17-15,-3 2 1 16,3 3 4-16,3 1-8 15,0-1-2-15,0 0-8 16,0-2-4-16,3-3-1 0,0-6-1 16,0-4 0-16,0-4-3 0,0-4 0 15,-1-1-1-15,1-5 3 16,-3-2 0-16,0 4 3 16,-3 9 16-1,0 0-7-15,3 13 8 16,0 2-2-1,0 4 2-15,0 1 1 16,3 1-14-16,0 0-3 16,0-3-11-16,0-2-3 15,0-3-29-15,3-5-14 16,0-3-56 0,5-8-49-16,7-3 60 0</inkml:trace>
  <inkml:trace contextRef="#ctx0" brushRef="#br0" timeOffset="29094.8377">10598 11568 220 0,'-3'2'85'0,"9"1"-46"0,0 2-43 16,-3 0 13-16,3 1 1 15,3-1 6-15,0-2-6 16,3-1-1-16,0-2-5 16,0-2-3-16,3-6 0 0,0 0 1 15,-3 0 3-15,-7 0-2 16,-5 0 0-16,-2 0 1 15,-7 0 0-15,-3 3-5 16,-3 2-1-16,-3 6 3 0,-6 2 3 16,3 8 1-16,3 3 0 15,9-3 8-15,7 1 3 16,4 2 4-16,7 2 2 16,6-2-3-16,3 0-2 15,6-6-9-15,3-2-3 16,0-5-23-16,-1-6-8 15,-2-2-58-15,0-8-25 16,-6-11-7 0</inkml:trace>
  <inkml:trace contextRef="#ctx0" brushRef="#br0" timeOffset="29922.0595">8068 12234 236 0,'-6'0'90'0,"6"0"-48"0,3 0-40 16,-3 0 19-16,6-2-15 15,0-1-6-15,3 0-5 16,6 1 0-16,0 2 3 15,3 5-1-15,-3 3-1 0,-3 13 7 16,-6 0 5-16,-6 8-6 16,-6-2-1-16,-6-3 12 15,-3 5 6-15,0-8-3 16,3 0-1-16,3-8 2 0,0 1 3 16,3-4-1-16,3-2-2 15,3-3-7-15,6-2-4 16,6-3 1-16,9 0 2 15,3-3-2-15,0-2 1 16,-1 2-10-16,1 1 0 16,-3-1-9-16,-3 1-1 15,-3-1-15-15,-3 0-8 16,-3 1-19-16,-3-4-6 16,-3 1-19-1,-3-3-47-15,-6-8 31 16</inkml:trace>
  <inkml:trace contextRef="#ctx0" brushRef="#br0" timeOffset="30266.9358">8080 12115 140 0,'-24'-8'52'0,"16"8"-28"0,-13-2-2 16,12 2 23-16,-6 2-8 16,-3 6 1-16,0 3-17 15,0 10-5-15,0 8-10 16,4 13 0-16,2 11 1 0,6 6 8 15,9-1 2-15,9 3-2 16,8-3 1-16,4-8-5 16,9-8-1-16,12-12 0 15,2-15 4-15,7-12-4 0,-4-16 0 16,-2-11-9-16,-6-8-2 16,-10-5-3-16,-8-2 3 15,-12-6 2-15,-12 0 2 16,-9 2 1-16,-12 4 0 15,-2 2 0-15,-4 7 0 16,-3 9-7-16,3 5 0 16,3 6-19-16,4 2-8 15,5 3-26-15,9 5-12 16,6 0-52 0</inkml:trace>
  <inkml:trace contextRef="#ctx0" brushRef="#br0" timeOffset="30675.9524">8696 12187 228 0,'-20'2'88'0,"14"1"-48"0,-6 2-20 16,6 1 24-16,-3-1-13 15,0 3-6-15,-3 2-14 0,3 1-5 16,0 2-4-16,6 6-2 0,3-1 1 16,6 3-4-1,3-2 2-15,3-1 1 0,0-2 0 16,0 0 2-16,-3-3 3 15,-3 1 4-15,-6-4 5 16,-3-2-2-16,-6 5 3 16,-6-7-6-16,-3-4-1 15,3-2-26-15,0 0-11 16,3 0-20-16,0-2-8 16,9-4-35-1,9-2-52-15,6-2 42 16</inkml:trace>
  <inkml:trace contextRef="#ctx0" brushRef="#br0" timeOffset="31062.5432">8884 12229 220 0,'-6'3'82'0,"3"-1"-44"0,-9 1-25 16,9 0 22-16,-6 5-5 15,-3 2 0-15,0 3-6 16,-3 3-3-16,4 8-11 15,-1-3-9-15,0 3-1 0,9 3 0 16,3-4 2-16,3-2-1 16,3-2 2-16,3-6-4 15,0-2 0-15,0-6 1 0,2-2 0 16,-2-9-5-16,0-4-1 16,0-3 3-16,-3-3 1 15,0-3 2 1,-3 3 2-16,0 1 1 0,-3 4 3 15,3 3 6-15,-3 3 2 16,0 2-7-16,3 8-4 16,0 3-2-16,3 8-1 15,-3 0 0-15,6 0 0 16,0 2 0-16,0-2 0 16,0 0-27-16,0-3-11 15,2-7-32-15,1-6-11 16,3-11-30-16</inkml:trace>
  <inkml:trace contextRef="#ctx0" brushRef="#br0" timeOffset="31346.5899">9033 12324 212 0,'-3'3'79'0,"6"-3"-42"0,0 3-39 16,0 2 14-16,3 5 3 15,0 4 2-15,0 2 9 16,2-1 6-16,1 4-17 15,0-3-4-15,3-3 0 0,-3-2-5 16,0-3-1-16,0 0 2 16,-3-3 0-16,0-8 3 15,0 1 1-15,0-4-1 16,0-2 1-16,0-2-2 16,3-4 2-16,-3-1-8 0,0-4-2 15,0 1-1-15,0-4 0 16,-6 1-20-16,0 5-7 15,0-2-30-15,2 5-14 16,4-1-53 0</inkml:trace>
  <inkml:trace contextRef="#ctx0" brushRef="#br0" timeOffset="31675.785">9262 12263 196 0,'6'19'74'0,"0"-3"-40"0,3-3-31 0,-3-8 17 16,0 1-3-16,3-1-1 0,0-5-4 15,-1 0-2 1,4 0-6-16,0-5 2 0,0-3 0 16,0-8 0-16,-9 3-1 0,0 2-3 15,-9 0-2-15,-3 1-6 16,0-1-4-16,-3 3-3 16,-3 6-2-16,1 2 8 15,-4 2 3-15,0 6 4 16,-3 11 2-16,6 2 1 15,3 5 1-15,6-2 6 16,6 3 4-16,3-1 1 16,6 1 4-16,6-6-9 15,3-3-1-15,6-2-5 16,3-3-3-16,-4-10-20 0,7-3-10 16,-3-11-82-1,-3-4-42 1,-3-4 73-16</inkml:trace>
  <inkml:trace contextRef="#ctx0" brushRef="#br0" timeOffset="33213.6874">9726 12229 64 0,'-3'-5'24'0,"3"2"-12"0,3 0 12 0,0 3 16 16,-3 0-7-16,0 0-2 15,0 0-5-15,3 3 1 16,0 2-4-16,0 9-2 16,3 7-11-16,0 0 2 0,3 5 2 15,-3-2-1-15,3-3 2 0,0-5-10 16,-3-2-3-16,6-4 15 16,-3-5 0-1,0-5 1-15,-3 0-2 16,-1-2 0-16,-2-4-8 15,0 1-3-15,0-3-3 16,0 3-2-16,-3-3 1 16,0 3-1-16,6-9 2 15,0-4-3 1,0 2 0-16,-3-2-1 16,0 2-2-16,0 2-2 15,0 4 1-15,0 2-21 16,0 0-8-16,0 3-23 15,3-1-9-15,0 4-33 16</inkml:trace>
  <inkml:trace contextRef="#ctx0" brushRef="#br0" timeOffset="33613.3596">9988 12218 204 0,'-3'0'77'0,"0"3"-42"0,-3-3-30 0,3 0 17 15,-3 3-6-15,0 2 1 16,-2 0-7-16,-1 14-4 16,0 2-3-16,0 0-3 0,3 3 1 15,0-3-4-15,3-2 2 16,3-3-1-16,0-3 0 16,3-3 4-16,3-2 1 0,3-5-4 15,3-6-1 1,0-2-4-16,-1-3 1 0,1-2-6 15,0-9-1-15,-3-2 5 16,0 2 3-16,-3 3 1 16,-3 1 1-16,0 4 6 15,-3 3 5-15,0 5 10 16,0 9 6-16,0 7-9 16,0 5-4-16,0 1-5 15,3-1 0-15,0 4-4 16,3-4-2-16,0 6 0 15,3-6-1-15,0-2-14 0,6-5-49 16,2-11-74 15</inkml:trace>
  <inkml:trace contextRef="#ctx0" brushRef="#br0" timeOffset="33862.0853">10167 12044 212 0,'-3'16'79'0,"9"0"-42"0,-3 7-30 0,0-7 18 0,0 8 4 16,0 8 5-16,0 5-12 15,3 5-5-15,0-2-10 16,0 0-7-16,-1 2-3 0,1-5-7 15,0-8-2-15,0-5-39 16,0-8-17-16</inkml:trace>
  <inkml:trace contextRef="#ctx0" brushRef="#br0" timeOffset="34205.36">10348 12234 192 0,'-9'11'74'0,"9"10"-40"0,0 16-40 0,0-21 12 16,3-3 7-16,0 3 8 15,0 0-6-15,0-3-1 16,3-2-8-16,0-1-4 0,0-2 1 16,3-5-7-16,0-6 1 15,0-2-4-15,0-3 0 16,-3-2-3-16,0-9-1 15,-3-2 8-15,0 5 6 16,-3 3 12-16,0 2 19 16,0 19-5-1,0 0-12-15,0 5-6 16,3 0-9-16,0 3-2 0,3 0 0 16,0-3 2-16,3 1-3 15,0-4-2-15,-1-2-38 16,7-3-17-16,6-2-51 15</inkml:trace>
  <inkml:trace contextRef="#ctx0" brushRef="#br0" timeOffset="34559.4351">10604 12287 204 0,'-3'0'77'0,"6"0"-42"0,0 11-39 0,0-6 13 16,3 3 1-1,0-3 4-15,0 1-3 0,3-4-1 16,0 1-6-16,3-6-1 0,-3-2 1 16,0-3-2-1,-3-5 1-15,0 2-2 0,-3 1 2 16,0-1 0-16,-6 1 3 16,-3-1-3-16,-3 3-2 15,-3 5 6-15,0 3 3 16,-3 6 3-16,-3 4 5 15,-3 9-6-15,4 2 1 16,5 3 3-16,3-3 2 16,6 0-1-16,6-2 0 15,3-1-5-15,3-2-2 16,5 2-6-16,4-2-3 16,0-5-3-16,6-8 1 15,0-1-37-15,6-4-16 0,2-6-90 16</inkml:trace>
  <inkml:trace contextRef="#ctx0" brushRef="#br0" timeOffset="35400.2511">11125 12237 220 0,'-6'3'85'0,"6"-1"-46"0,3 4-50 0,0 2 13 16,3-1 11-16,3-1 9 16,6 4 4-16,3 1 2 15,0-8-15-15,0-3-3 0,-1 0-3 16,1-6-3-16,0-2-1 15,-3 0-1-15,-3 0 1 16,-3 1 0-16,-3-1 1 16,-3 0 0-16,-6 0 2 15,-3 2-12-15,-3 4-3 16,-9 2 4-16,-6 2 2 16,3 4 3-16,1 7 2 15,2 8 1-15,3 0 1 16,3 3-2-16,6-3 1 15,3 0 2-15,6 1 2 0,9-7-3 16,6-1-1-16,6-4-3 16,2-2-1-16,4-3-10 15,0-7-5-15,3-6-41 16,2-5-15-16,-2-6-40 16</inkml:trace>
  <inkml:trace contextRef="#ctx0" brushRef="#br0" timeOffset="35597.6554">11423 11972 232 0,'-18'0'88'0,"18"6"-48"0,3 7-40 0,6 3 18 16,-6 8 8-16,3 7 8 16,0 9-9-16,6 8-3 15,-3-1-12-15,0-2-6 0,0-2-1 16,2-4-11-16,1-7-2 15,-3-3-59-15,3-5-24 16,0-16-21 0</inkml:trace>
  <inkml:trace contextRef="#ctx0" brushRef="#br0" timeOffset="35867.4601">11673 12176 288 0,'-30'5'110'0,"12"1"-60"0,6 2-61 16,9-3 18 0,3 0-7-16,0 3 2 0,0 0-1 15,3 5 2-15,6 9-2 16,6-4-1-16,-3 1 3 0,-9 2 2 16,-3-3 4-16,-6 1 2 15,0-3 1-15,-3 0-6 16,3-6-4-16,-3-5-6 15,0 1-2-15,4-1-28 16,2-8-54 0,3-2 6-16,5-3-20 15</inkml:trace>
  <inkml:trace contextRef="#ctx0" brushRef="#br0" timeOffset="36166.8267">11816 12285 228 0,'9'2'85'0,"0"1"-46"0,0-3-43 0,-3 0 13 16,5 0-5-16,-2-5 0 16,0-1 0-16,-3-2 0 15,0 0-2-15,-3 1-4 0,-6-4 1 16,-3 0-8-16,-3 3-2 16,-6 0 4-16,1 3 1 15,-1 3 10-15,0 2 5 16,0 5-4-16,3 3-3 0,0 5 10 15,3 8 6-15,3 0 2 16,6 0 3-16,3 6-9 16,3-9-3-16,3 1-9 15,3-6-3-15,3-2-27 16,6-3-11-16,3-6-49 16,2-4-49-1,-2-4 41-15</inkml:trace>
  <inkml:trace contextRef="#ctx0" brushRef="#br0" timeOffset="36525.9819">11991 12205 192 0,'-6'11'71'0,"6"-1"-38"0,0 6-25 0,0 0 16 16,0 0 5-16,3 0 7 15,0-3-19-15,3 3-7 16,0-5-7-16,0-1-3 0,0-2 3 15,3-5-11-15,-3-1-2 16,0-4-6-16,0-1-1 16,0 0 1-16,0 1 2 15,-3-1 8-15,3 3 5 16,0 0 4-16,6 8 10 16,3 0 3-1,0-3 12-15,-4-2 5 16,4-3 2-16,0-3 1 15,-3-2-15-15,0-6-5 16,0-4-8-16,-3 1-3 16,0-2-5-16,-3 3-2 0,-3 3-35 15,-3-4-12-15,0 1-62 16,0-3-57 0,-3 0 60-16</inkml:trace>
  <inkml:trace contextRef="#ctx0" brushRef="#br0" timeOffset="36875.4498">12191 11980 204 0,'-3'11'77'0,"9"5"-42"0,3 29-19 16,-6-27 22-16,0 9 4 0,0 5 4 16,0 2-13-16,0 3-8 15,0-3-14-15,-3-5-5 0,3-2 0 16,-3-3-5-16,0-8-1 15,0-6-18-15,0-2-8 16,3-3-8-16,-3-5-3 16,3-10 1-16,3-9 2 15,-1 3 12-15,4 1 8 16,0 4 13-16,0 3 6 16,0 3 17-16,0 10 9 15,0 8 3-15,-3 3 5 16,0 0-18-16,3-3-7 15,-6 0-11-15,0-2-2 0,6-3-21 16,-3 0-9 0,9-5-91-16,2-3 3 31</inkml:trace>
  <inkml:trace contextRef="#ctx0" brushRef="#br0" timeOffset="37201.9553">12468 12245 208 0,'0'3'79'0,"3"10"-42"0,3-3-37 15,0 1 18-15,0-3-1 16,-1 0 2-16,4 2 1 16,6-2 2-16,-3-2-12 15,3-1-6-15,0-5 0 0,-3-5-1 16,0-3 1-16,-3-8-2 0,-3 5-2 16,-3-2-4-1,-9 2 0-15,-6 1-9 0,0-1-2 16,-3 1 3-16,0 2 5 15,3 2 2-15,-3 6 3 16,0 6 5-16,7 7 3 16,-1 6 9-16,3-1 4 15,3 6-3-15,3 0-1 16,3-3-9-16,3-3-2 16,3 1-2-16,-1-9 1 15,10-2-26-15,3-2-10 16,0-4-43-16,-3-4-16 15,0-6-1 1</inkml:trace>
  <inkml:trace contextRef="#ctx0" brushRef="#br0" timeOffset="37729.3415">12679 12240 192 0,'3'8'74'0,"3"10"-40"0,0 14-18 15,-3-19 24-15,0-2-8 16,0-1 1-16,-3 1-14 15,0-3-4-15,0 0-9 16,0-3-2-16,0-5 0 0,0 0 11 16,0 0 5-16,-3-3-6 15,0-2-1-15,0-8-9 16,3-8-3-16,3-3-14 16,3 3-7-16,3 0-14 0,0 2-3 15,3 3-10-15,0 6-3 16,2 2 14-16,7 2 7 15,-3 6 25-15,0 3 12 16,-3 2 24-16,0 1 12 16,0-1-3-16,-1 3-2 15,1-3-20-15,-3-2-7 16,0-1-5-16,0-2-2 16,0-2-3-16,0-1 1 15,-3-2-4-15,-3-3 0 16,-3 0-12-16,-3-3-5 15,-3 1-1-15,-3 2 1 16,-3 2 12-16,-3 4 6 0,-3 4-2 16,0 6 0-16,-3 6 12 15,3 4 5-15,-2 9 19 16,8-1 8-16,9 1-8 16,3 2-5-16,3-6-17 15,6-1-5-15,2-6-5 16,4-3-2-16,6-8-21 15,0-2-9-15,3-6-42 16,-1-2-19-16,1-3-34 16</inkml:trace>
  <inkml:trace contextRef="#ctx0" brushRef="#br0" timeOffset="38016.8246">13346 12176 296 0,'3'3'112'0,"-6"2"-60"0,6 6-41 0,-3-3 26 15,0 2-5-15,0 6 1 16,0 3-16-16,0-1-5 15,0 1-8-15,0-4-3 0,0 4 0 16,0-8-19-16,3-1-5 16,0-2-35-16,0-3-13 15,-3-5-56-15,6 0-34 16,0-5 71-16</inkml:trace>
  <inkml:trace contextRef="#ctx0" brushRef="#br0" timeOffset="38343.9409">13512 12173 212 0,'0'3'82'0,"0"2"-44"0,6 9-20 16,-3-6 23-16,0 2 7 15,-3 6 6-15,0 5-16 16,0-5-6-16,0 0-18 16,0-3-9-16,0 0-3 0,0-7-2 15,0-1 0-15,3-2-7 16,3-9 0-16,0-10-10 0,3 3-2 15,3-3-1 1,3 1 2-16,3 1 10 16,0 4 4-16,0 2 6 0,2 5 1 15,-2 6 16-15,-3 5 10 16,-3 2-2-16,-3 9-1 16,-3-1-12-16,-3-2-4 15,0 0-13-15,-3-5-5 16,-6-1-84-1,0-2-61 1,-3-3-40-16,-3-5 92 0</inkml:trace>
  <inkml:trace contextRef="#ctx0" brushRef="#br0" timeOffset="38478.7971">13331 12002 284 0,'-3'-3'107'0,"9"-2"-58"0,9-1-90 16,-6 4 1-16,3-1-72 16,11-2-26-16</inkml:trace>
  <inkml:trace contextRef="#ctx0" brushRef="#br0" timeOffset="39229.6603">13885 11882 180 0,'-3'3'68'0,"6"-3"-36"0,0 11-35 0,-1-3 13 16,1 7 17-1,6 7 10-15,-3 15 0 0,0 2 1 16,-9 1-21-16,0 0-4 0,0-1 1 16,3-7-4-16,0 0 0 15,-3-14-6-15,3 4-1 16,0-6-1-16,0-3 1 16,0-8-2-1,0-5-1-15,6-5 3 16,0-3-7-16,6-8 1 15,3-5-1-15,3-3 2 16,3 0-1-16,0 0-1 16,-1 6 0-16,1 2 3 0,-3 11 4 15,0 5 3-15,0 8 13 16,-6 5 7 0,-3 8-7-16,-3 0-3 0,0 6-9 15,-3 2-3-15,0-3-7 16,6-5-2-16,-1-2-34 15,7-3-11-15,0-8-30 16,3-3-12-16,0-5-17 16</inkml:trace>
  <inkml:trace contextRef="#ctx0" brushRef="#br0" timeOffset="39606.9083">14328 12121 272 0,'-15'-6'104'0,"3"9"-56"0,-3 2-34 0,9 1 26 15,-5 1-18-15,-4 7-2 16,-6 2-6 0,3 2-1-16,3 6-7 0,6 2 0 0,3-2 4 15,6 0-8-15,9-6-3 16,3 1-3-16,0-8 3 16,3-3 4-16,0-6 3 15,0-4-2-15,-1-1-3 16,-2-8-3-16,-3-5 1 15,0-2 1-15,-3 5 2 16,0-1-1-16,-3 4 2 16,0 2-2-16,0 5 2 15,-3 3-2-15,0 0 2 16,3 11-4-16,3 5-2 0,0-3-1 16,3 0 3-1,0 3-11-15,6-5-2 0,-3-1-22 16,-1-4-7-16,1-4-23 15,0-4-11-15,0-9-30 16,0-5-16 0,-3-5 61-16</inkml:trace>
  <inkml:trace contextRef="#ctx0" brushRef="#br0" timeOffset="39890.4968">14477 12155 192 0,'0'-5'74'0,"0"7"-40"0,3 1-24 15,0 2 20-15,0 3 4 16,0 3 4-16,3 2-7 15,0-2-4-15,-3-1-15 16,0 1-5-16,0 2 4 16,0-8-2-16,0 3 0 0,-3-8-1 15,0 0 2-15,0-2 4 16,0-1-4-16,0-5 0 16,0-3-6-16,0-2-1 15,0 3-3-15,3-1-1 16,0 0-4-16,2 3 1 15,4 1-3-15,0 1 2 16,3 1-10-16,6 0-6 16,6 2-35-16,0 0-16 15,0-2-33 1,-1 2-36-16,1 1 56 0</inkml:trace>
  <inkml:trace contextRef="#ctx0" brushRef="#br0" timeOffset="40279.367">14780 12110 248 0,'-8'0'93'0,"-1"3"-50"0,-3-1-28 15,6 1 26-15,-3 2-15 16,-3 3-5-16,-6 3-10 16,3 5-5-16,-3 2-3 15,0 1 0-15,7 10 0 0,8-3-1 16,3-2 1-16,9-3-2 16,-1-2-1-16,7-6 3 15,0-5 2-15,0-8-2 16,3-3-2-16,0-7 0 15,-3-9 1-15,3 1-1 0,-4-4 2 16,-2-1-2 0,-9-6-1-16,-3-9 1 0,-3-1-1 15,0-1 0-15,-3 0 0 16,0 6 2-16,1 0 1 16,-1 7-4-16,0 11 1 15,3 16 0 1,3 11-3-1,0 10 7-15,3 8 4 16,0 3-2-16,0 5-1 16,0 0-5-16,2 0 0 15,1 0-13-15,6-5-5 16,0-6-36-16,0-5-18 0,6-5-59 16</inkml:trace>
  <inkml:trace contextRef="#ctx0" brushRef="#br0" timeOffset="40698.7188">14977 12142 220 0,'0'0'82'0,"3"2"-44"0,-3 9-22 16,0-3 22-16,0 2-5 16,0 4 1-16,0 7-17 15,3-3-5-15,0 4-8 16,3-4-1-16,0-2 1 0,3-5-2 15,0-4 1-15,0 1-7 16,2-13 1-16,1 2-4 16,-3-7 0-16,0-1 4 0,3 3 1 15,-3 0-1-15,0 3 2 16,0 0-1 0,0 2 0-16,-3 3 0 0,3 0-2 15,0 0 3-15,0 6 2 16,3-1 0-16,-1 0 2 15,1-2-2-15,0-6 2 16,-3-2 0-16,0 0 3 16,-3-1-3-16,0-2-2 15,0 0 2-15,-6-2 0 16,0-1 1-16,-6-2 2 16,0 2-12-16,0 1-5 0,-3-1-20 15,3 3-5-15,0 3-16 16,3 0-6-16</inkml:trace>
  <inkml:trace contextRef="#ctx0" brushRef="#br0" timeOffset="41061.33">15391 12110 264 0,'-15'0'101'0,"9"3"-54"0,-3 2-50 16,6 0 16-16,-9 6-5 15,0 2 0-15,-3 3 13 16,0 0 6-16,3 5-13 16,7 3-4-16,-1-3 1 0,9 0-9 15,5-2-1-15,1-6 1 0,3 0 1 16,0-8-8-16,0-7-4 16,0-12-2-16,0 4 1 15,-3-1 6-15,0-2 2 16,-3 0 2-16,-3 0 2 15,-3-1 5-15,0 4 4 16,0 2-4-16,0 3-2 16,-3 5-5-16,3 2-2 15,0 6 1-15,0 0 2 16,3 5-13-16,0 6-5 16,3-3-20-16,3-3-9 0,-1-2-24 15,1-4-8-15,3-9-14 16</inkml:trace>
  <inkml:trace contextRef="#ctx0" brushRef="#br0" timeOffset="41630.6334">15531 12189 192 0,'0'-10'74'0,"3"7"-40"0,0 0-40 16,-3 3 14-16,3 6 10 16,-1 2 9-16,1 2 10 15,-3 1 4-15,6 5-21 16,0 2 6-16,-3-2 4 0,0-3-12 15,0-2-4-15,0-3-3 16,0-3 0-16,-3 0-1 16,-3-12 10-1,-3-1 0-15,3-3-6 0,0-2-1 16,3-3-17-16,3-3-4 16,3 1-10-16,3-1-4 15,0 3-15-15,3 3-6 16,3-5-24-16,0 7-9 15,0 1 2-15,3-1 5 16,-7 8 39-16,7 3 19 16,-3 3 53-16,-3 0 22 15,3 2-3-15,0 0-3 16,-3 3-25-16,3 0-7 16,0-3-10-16,2 1-2 15,1-6-6-15,0 0 0 0,0-3-3 16,0-2 2-16,-3-1-4 15,-3 1-2 1,-3-3 0-16,-3-5-1 0,-6-6-3 16,-3 1 0-16,-3 2-5 15,-3 3-2-15,-3 5-2 16,-3 5 0-16,0 11 4 16,-6 8 5-16,3 5 24 15,3 3 13-15,6 3 5 16,1-1 4-16,8 3-20 15,6 5-6-15,5-2-10 16,10-5-5-16,9-6-12 16,15-5-4-16,2-8-81 0,4-6-34 15,2-2-17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27:41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7411 15304 104 0,'26'0'41'0,"-26"0"-22"0,15 0-9 0,-12 0 14 0,0 2 7 16,0-2 3-16,-3 0-3 15,0 0-1-15,-3 0-17 16,0 0-1-16,-15-2-1 0,3-1-6 16,-14 0-3-16,2 1 3 15,-18-1 1-15,7 3 2 16,-19 0 0-16,9 0-2 15,-17-3 1-15,8 1-4 16,-23 4 0-16,14-2-1 16,-20 0-2-16,15 0 1 15,-28 6-1-15,16-1 2 16,-15 3 3-16,15-3-2 16,-25 6 0-16,16-3-1 0,-15 2 1 15,18-2-4-15,-24 11 0 16,17-3 1-1,-14 5 2-15,18-3-1 0,-18 9-1 16,15-6 1-16,-4 5-1 16,16 1 0-16,3 5 2 15,11-3-1-15,10 10 2 16,8-4-2-16,12 12-1 16,7-7 1-16,20 8 1 15,3-9 1-15,27 4 1 16,-1-6 0-16,34 8 0 15,-9-6 0-15,44-4 2 16,-12-1-3-16,48-5-2 0,-17-8 0 16,52 3 1-16,-26-8 1 15,54 0 1-15,-27-5-2 16,50-3 1-16,-29-1-2 16,53-4 2-16,-36-3-2 15,57 0 2-15,-38-3-2 16,50-4 2-16,-39-1-2 15,51-3 2-15,-45 3-4 16,42-3 0-16,-39 1 1 16,30 2 0-16,-39 0 0 15,30-8 2-15,-42 3-1 16,18-3-1-16,-32 3 3 16,2-6 0-16,-29 1-4 15,5 2 1-15,-26 0 0 0,3-13 2 16,-27 5-1-16,-9 3-1 15,-18 0 1-15,-11-6 1 16,-13 6 1-16,-18-8 1 16,-8 3-5-16,-21-9-1 15,-6 6-2-15,-39-8 3 16,3 5 0-16,-33-10 3 16,6 8-3-16,-50-3 0 15,15 5 3-15,-54-5 1 16,18 8-4-16,-60-3-1 15,24 5 1-15,-71 4 0 16,32 1-2-16,-68 7 0 0,33 1 4 16,-54 1 1-16,42 3-3 15,-57-1 1-15,45 3 0 16,-33 3 2-16,39-1-17 16,-18 6-6-16,39 0-56 15,-15 8-23-15,38-2-10 16</inkml:trace>
  <inkml:trace contextRef="#ctx0" brushRef="#br0" timeOffset="1613.9286">12712 7882 192 0,'-9'-3'74'0,"9"6"-40"0,-3 2-35 0,3 1 15 15,3-1-8-15,0 3 2 16,3 0 8-16,0 0 7 16,3 0-12-16,0 0-1 0,2-3-3 15,4-3 1-15,3-2 2 16,0-2 4-16,0-3 1 15,0-6-4-15,0-5-1 16,-3-2-6-16,-4-1-1 16,-5 0 1-16,-3 4 0 15,-3-1-2-15,-6 3-2 16,-11 2-2-16,-4 3 1 16,0 5 3-16,-3 6 1 15,-3 5-1-15,3 10 1 16,4 4 2-16,2 1 2 0,6 1-3 15,3 0-1-15,6 3-1 16,6-1 1-16,6-5-4 16,6 0 0-16,9-5 1 15,5-5 0-15,4-3-20 16,0-8-9-16,0-8-36 16,2-5-14-16,4-3-29 15</inkml:trace>
  <inkml:trace contextRef="#ctx0" brushRef="#br0" timeOffset="1982.1559">13093 7742 220 0,'-12'-3'85'0,"6"6"-46"0,-3-1-39 0,6 4 18 16,-6 2-6-16,-6 2 3 15,0 11-6-15,3 3-1 16,3 5-4-16,4 0-5 0,2-2 0 15,9-3 1-15,5-3 0 16,1-8-3-16,3-5 2 16,3-5-1-16,0-6 0 15,0-2 4-15,-3-6 1 16,-3 1-1-16,-4-9 1 16,-5-2-7-16,-3 2-1 15,-3 3 6-15,1 3 6 0,-4 3-3 16,3 2-2-16,0 5-1 15,0 8 1-15,3 6-3 16,0-1 0-16,6 4 1 16,3-4 0-16,2 1-7 15,1-1 0-15,3-2-6 16,0-5 1-16,3 0-40 16,6-6-18-16,-3-2-19 15</inkml:trace>
  <inkml:trace contextRef="#ctx0" brushRef="#br0" timeOffset="2252.1998">13343 7673 192 0,'-27'-3'71'0,"24"6"-38"0,-21 5-32 0,18-3 16 15,-6 3 0-15,0 5 4 16,1 3-5-16,2 0-1 15,3 0-9-15,3 5-4 0,3 6 1 16,9-6-4-16,6 0 0 16,2-3-1-16,7-4 0 15,0-4 4-15,0-4 1 16,-3-4-8-16,2-4-2 16,-5-9-9-16,3-8-5 15,-3-4-22-15,-3-6-10 16,0-3-30-16</inkml:trace>
  <inkml:trace contextRef="#ctx0" brushRef="#br0" timeOffset="2611.5827">13408 7353 180 0,'-3'5'68'0,"6"14"-36"0,0 12-31 15,3-15 16-15,0 11 11 16,6 4 7-16,3 9-7 15,-3 0-2-15,-3-1-15 16,0-4-7-16,0-3-2 0,0-6 0 16,-3-5 1-16,-1-2 1 15,1-9 0-15,-3-2-2 16,0-8-2-16,0-8 3 0,0-5 0 16,3-8-8-16,0-3-4 15,3-2 2-15,3 2 4 16,3 5 0-16,0 6-1 15,3 5 9-15,0 13 6 16,-4 3 6-16,1 3 4 16,0 2-7-16,-3 3-3 15,3 0-6-15,0 0-4 16,0-6-18-16,0-2-9 16,3-5-35-16,2-8-13 15,1-3-37-15</inkml:trace>
  <inkml:trace contextRef="#ctx0" brushRef="#br0" timeOffset="2858.7134">14111 7326 252 0,'-12'-5'93'0,"12"5"-50"0,-6 3-39 15,3-1 19-15,-3 6-2 16,-6 0 4-16,3 13-2 15,0 3 0-15,3 3-12 16,3 2-9-16,3 2-2 0,6 1 0 16,6-5 0-16,3-6-5 15,3-3 1-15,3-4-16 0,6-9-6 16,-1-10-29-16,1-3-10 16,-3-8-48-1</inkml:trace>
  <inkml:trace contextRef="#ctx0" brushRef="#br0" timeOffset="3125.858">14286 7334 212 0,'-15'6'82'0,"13"-1"-44"0,-1 5-33 0,0 1 19 16,3 5 0-16,0 2 5 16,0 1-9-16,6 2-2 15,2 0-10-15,4-2 1 0,6-3 2 16,3-6 0-16,0-2 3 15,0-5-3-15,0-6-1 16,-1-5-4-16,-5-2 1 0,-3-9 0 16,-6-2 3-16,-6 0-1 15,-6 0 0-15,-6-1-5 16,-6 4-1 0,1 2-28-16,-1 5-10 0,3 4-40 15,0 1-15-15</inkml:trace>
  <inkml:trace contextRef="#ctx0" brushRef="#br0" timeOffset="3589.2028">14507 7279 216 0,'15'24'82'0,"-7"-11"-44"0,7 0-44 0,-9-8 14 15,0 1 13-15,-3-1 8 16,0 0-10-16,0-2-3 15,-3-3-10-15,0 0 5 0,0-3 4 16,0-2-1-16,0-8 2 16,0-6-9-16,3-2-4 15,0 0-13-15,0-3-4 16,3 5-20-16,6 6-5 16,6 3-9-16,3 2 0 15,-1 5 21-15,1 3 13 16,0 0 19-16,-3 3 9 15,0-1 6-15,3 1 3 0,-3-3-4 16,-4 0-1-16,4 0 1 16,-3-3 2-16,-3-5-2 15,-3-5 0-15,-9 0-6 16,-6 2-3-16,0 1-3 16,-3 2 0-16,-3 5-2 15,-3 8 0-15,1 3-6 16,-1 6-1-16,3 4 5 15,6 6 5-15,6 5 5 16,6 3 4-16,12-3-5 16,2 3-2-16,10-14-5 15,9-2-4-15,6-13-27 16,2-6-10-16,-2-10-108 16</inkml:trace>
  <inkml:trace contextRef="#ctx0" brushRef="#br0" timeOffset="4391.2377">12736 8607 200 0,'-24'13'77'0,"12"-2"-42"0,-6 10-30 16,12-11 19-16,-3 14-4 15,3 3 0-15,0-1-10 16,6-2-4-16,3 0-4 16,9-6 1-16,6-2 0 0,3-5 1 15,9-6 0-15,2-8-5 16,-2-2 1-16,-3-3-11 16,-3 0-5-16,-3-8-14 0,-7-5-6 15,-2-3-12 1,-3-2-3-16,-3-6-23 15</inkml:trace>
  <inkml:trace contextRef="#ctx0" brushRef="#br0" timeOffset="4745.961">12831 8379 200 0,'-24'-2'74'0,"21"2"-40"0,-9 8-29 0,9-6 23 16,3 12-8-1,9 4 5-15,3 3 2 16,0 8-15-16,0 8 4 0,3 3 2 15,-3 0-2-15,0-1 1 16,-1 1-9-16,-2-11-3 0,0-5-3 16,-3-5-2-16,0-6 3 15,-3-3 0-15,0-7 1 16,0-14 2-16,-3-2-5 16,0-8-3-16,0-5-2 15,3-1 3-15,3 3-2 16,0 0-1-16,3 9 0 15,0 1 3-15,3 9 4 16,3 10 3-16,0 6 0 16,-1 5-1-16,-2 0-1 15,0 8 0-15,0-6-11 16,0-2-3-16,0-5-30 16,0-4-12-16,0-7-37 15,-3-5-56-15,0-5 36 16</inkml:trace>
  <inkml:trace contextRef="#ctx0" brushRef="#br0" timeOffset="5043.9011">13126 8578 244 0,'0'-3'93'0,"2"3"-50"0,4 3-52 0,0-1 12 16,3 1-2-16,3 0 3 16,3-3 8-16,0 0 2 15,3-3-7-15,0-2-2 0,0-3 1 16,-4 0-1-16,-2 0 0 15,-3 0-3-15,-6 0-2 16,-6 0 3-16,-6 0 2 0,-3 3 0 16,-2 5 2-16,-4 3-4 15,0 2 0 1,3 3-1-16,3 2-2 0,3 4-2 16,3 4 1-1,6 1 1-15,6-1 0 0,6-2-5 16,6 0 1-16,9-5-20 15,-1-9-9-15,4-4-27 16,0-6-12-16,-3-8-20 16</inkml:trace>
  <inkml:trace contextRef="#ctx0" brushRef="#br0" timeOffset="5279.5885">13471 8424 208 0,'-39'-5'79'0,"33"0"-42"0,-9 10-26 0,12-2 23 16,-6 5-14-16,0 5-1 15,3 3-7-15,1 0-2 16,2 2-6-16,0 3 4 0,6 3 4 16,3 0-6-16,5-3-3 15,7-5-2-15,3-5-1 16,0-4 2-16,0-7 1 16,0-5-15-16,-1-5-4 15,-2-4-14 1,-3-4-6-16,-6-9-19 0,-3-2-5 15,-6-2-28 1</inkml:trace>
  <inkml:trace contextRef="#ctx0" brushRef="#br0" timeOffset="5468.2687">13423 8149 172 0,'-6'3'66'0,"6"-1"-36"0,6 9-20 16,-6-3 17-16,9 8 9 15,0 8 5-15,3 7 4 16,3 9 2-16,0 2-25 15,0 1-2-15,2-4 1 0,4-1-12 16,0-4-2-16,-3-2-10 16,0-6-2-16,-3-7-27 15,0-6-9-15,-3-8-50 16,-4-5-19-16,-2-2 7 16</inkml:trace>
  <inkml:trace contextRef="#ctx0" brushRef="#br0" timeOffset="5710.5034">13670 8350 152 0,'-18'6'57'0,"9"-4"-30"0,-5 3-29 0,5 1 11 16,-6 2 20-16,0 0 13 16,0 2-1-16,3 1-2 15,0-1-22-15,6-2-8 0,6 6 5 16,6 1 0-1,6-1-4-15,6-4-4 16,3-2-6-16,6-3 0 16,2-5-20-16,1-5-7 15,0-3-35-15,-3-5-12 0,-4-5-24 32</inkml:trace>
  <inkml:trace contextRef="#ctx0" brushRef="#br0" timeOffset="5963.0088">13905 8192 280 0,'-20'-11'104'0,"14"11"-56"0,0 0-41 16,6 3 23-16,-3-1-10 16,-3 4-1-16,0 1-11 15,0 1-3-15,3 3-3 16,3 5-4-16,3 2-1 0,3 1 2 16,3-1 0-16,3 4 1 15,-1-7 0-15,-2 1 2 16,0 0 3-16,-3-3 4 0,-12 1 5 15,0-4-8 1,0-2-3-16,-2-5-2 16,-4-3-23-16,3-3-8 15,3-2-27-15,3-6-9 16,6 1-55 0</inkml:trace>
  <inkml:trace contextRef="#ctx0" brushRef="#br0" timeOffset="6231.6636">14313 7990 232 0,'0'6'88'0,"0"-4"-48"0,3 20-36 16,0-12 19-16,0 3-2 16,0 3 2-16,0 0-6 15,0 3-2-15,3-4-9 16,0 1-6-16,-3-2-3 0,6-4-25 16,0-2-11-16,-3-3-75 15</inkml:trace>
  <inkml:trace contextRef="#ctx0" brushRef="#br0" timeOffset="6547.2648">14233 7750 200 0,'-9'-8'77'0,"15"5"-42"0,0-5-59 0,0 5 7 16,0 1-2-16,0-3 6 15,3-3 6-15,-1 0 2 16,1 0 3-16,3 2 1 0,-3 1 1 16,0 3 17-16,-3 2 11 15,3 7-1-15,3 9 1 0,0 8-6 16,3 13-2-16,0 0-7 16,3 3 0-1,-1 2-4-15,1 1 0 16,0-6-5-16,0-3-3 0,0-2-11 15,-3-6-4-15,-3-2-53 16,-3-8-20-16,-6-6-2 16</inkml:trace>
  <inkml:trace contextRef="#ctx0" brushRef="#br0" timeOffset="6729.6229">14301 7956 276 0,'-6'-8'104'0,"15"5"-56"0,3-7-54 0,-3 5 19 16,6-3-6-16,3 0 3 15,3-6-5-15,2-1-3 16,4-1-1-16,3 0-45 0,-3 3-18 16,-6-1-53-1</inkml:trace>
  <inkml:trace contextRef="#ctx0" brushRef="#br0" timeOffset="7702.2383">14876 7789 148 0,'0'-2'55'0,"-15"4"-30"0,18-4 4 0,-6 2 25 15,0 0-5-15,-3 2 14 16,-9 4-20-1,0 4-23-15,-3 6-7 0,0-3-3 16,1 3-8-16,2 0-1 16,3-3-1-16,3 1 2 15,6 1-6-15,3-4-1 16,6 2-1-16,3-2 2 16,3-1 2-16,6 1 3 0,-1-3 6 15,-2 0 4-15,-3-3 0 16,-3 0 1-16,-3 1 2 15,-9-4 4 1,-3 1-8-16,-3 0-29 16,-3-1-15-16,0 1-38 15,0 0-15-15,1-3-36 16</inkml:trace>
  <inkml:trace contextRef="#ctx0" brushRef="#br0" timeOffset="9295.0158">12703 9327 128 0,'-12'8'49'0,"9"-3"-26"0,0 16-18 0,3-8 13 16,0 0 1-16,0 3 3 16,3 0-3-16,3 3 0 15,0-1-10-15,6-2-1 0,3-3 2 16,3-2 5-16,2-6 5 15,1-5 5-15,0-5 2 16,-3-6-8-16,-3-2-1 16,-3 0-7-16,-3-6 1 0,-3-2-1 15,-3 3 1-15,-6-1-2 16,-6 1-1-16,0 2-1 16,-3 5 0-16,-3 3-9 15,0 3-1-15,3 5-13 16,0 0-6-16,0 3-28 15,3 7-13-15,3 1-26 16,0-3-42 0</inkml:trace>
  <inkml:trace contextRef="#ctx0" brushRef="#br0" timeOffset="9699.6348">12893 9319 200 0,'0'8'74'0,"6"0"-40"0,3-1-38 0,-3 1 13 16,0 3 4-16,0 0 3 16,3-4-1-16,0-1-1 15,0-1-4 1,6-5-6-16,-3-3 0 0,3 1 2 16,-4-6-3-16,-2 0 0 15,0 0-1-15,-3 3-2 16,0-1-2-16,-3 4-1 15,0-1-3-15,-3 3-1 0,3 8 4 16,3-3 3-16,0 1-1 16,3-4-2-16,0 1 2 15,3-8 0-15,0-1 7 16,3 1 4-16,-3-3 6 16,-1 0 2-16,-2-2-1 15,-3-1 2-15,-6 0-4 16,0-2-1-16,-6 0-6 15,0 2-3-15,-3 3-9 16,1 0-5-16,-1 3-26 16,3 3-10-16,0-4-21 15,3 6-7-15,0-2-20 16</inkml:trace>
  <inkml:trace contextRef="#ctx0" brushRef="#br0" timeOffset="10028.1981">13188 9173 188 0,'6'0'71'0,"0"5"-38"0,6 17-28 0,-6-17 17 15,3 3-3-15,-3 0 12 16,0 0-6 0,0 2-13-16,0-4-7 0,-3-4-2 15,-3-2 0-15,0 0 3 16,2-5-3-16,1-6 0 15,0-7-3-15,6-3-3 16,0-3-5-16,6 0-2 16,-3 3 5-16,3 5 2 15,0 5 7-15,3 3 5 0,-3 11 6 16,5 8 3-16,-2-1-1 16,0 6 0-16,-3 5-9 15,-3-2-5-15,0-3-7 16,0-3-2-16,-3-2-44 15,0-6-16-15,0-3-53 16</inkml:trace>
  <inkml:trace contextRef="#ctx0" brushRef="#br0" timeOffset="10860.322">13983 8792 208 0,'-12'-3'79'0,"9"11"-42"0,-15-5-19 0,9 2 25 0,-3 6-15 16,-3 5-6-16,0 0-11 16,4 7-3-16,-1-1-4 15,6-1-3-15,3-3 2 0,6 1-2 16,9-3-1-16,2-3 1 15,4-5-1-15,0-8 0 16,3-3 0-16,3-5-14 16,-3-8-3-16,-1 1-15 15,-2-4-6-15,-3-2-8 16,-3 0-1-16,-3 0-4 16,-3-6-35-1,3-2 11-15</inkml:trace>
  <inkml:trace contextRef="#ctx0" brushRef="#br0" timeOffset="11409.0248">14090 8684 168 0,'-3'2'66'0,"3"1"-36"0,-9 0-11 0,9-1 23 16,-6 6-6-16,0 3 2 15,-3 7-11-15,0 1-4 16,0 2-13-16,0 0 0 0,3 0 1 16,3 6-6-16,3-6-3 15,3-3-4-15,3-4 1 16,3-6 1-16,0-6 0 15,3-2-3-15,-3-2 0 16,0-4-1-16,0-2 3 16,-3-5 0-16,0 0 1 0,-3 0 0 15,-3 2 0-15,0 1 0 16,0 4 0-16,0 1 0 16,3 2 0-16,0 3 0 15,3 3 0-15,0 0 2 16,3 5 1-16,3-1-4 15,5 1 1-15,1 0-13 16,0-2-5-16,3-6-14 16,0-3-8-16,-3-2-5 15,-1-6-2-15,-2-2 10 16,0-6 7-16,-3-2 16 16,-6 0 8-16,-3 0 15 15,-3 2 7-15,-6 3 14 16,-3 3 6-16,0 5 0 15,-3 3 3-15,0 5-17 16,1 3-8-16,-4 2-6 0,3 6-1 16,9 4-4-16,3 4-2 15,0-1 2-15,9-2 0 16,3 0-1-16,5-5 1 16,1-3-2-16,9-3-1 15,-3-5-13-15,0-3-6 16,0-10-26-16,-4-5-8 15,-2-1-33 1,-3-5-23-16,-3 0 49 16</inkml:trace>
  <inkml:trace contextRef="#ctx0" brushRef="#br0" timeOffset="11757.529">14328 8424 168 0,'-9'-5'63'0,"12"5"-34"0,-3 3-36 0,3-1 10 0,0 4 17 15,0 2 10-15,3 7 6 16,3 7 0-16,0 4-19 16,3 6 7-16,0 2 4 0,0 3-9 15,-4 3-1-15,1-8-10 16,0-8-3-16,-3-6-3 16,0-5 1-16,0-10-4 15,0-3 0-15,3-8-4 16,-3-5 1-16,0-6-7 15,0-2-1-15,3 0 9 0,0 0 4 16,0 5 2 0,0 3 3-16,0 5 3 0,0 5 2 15,-1 3-3-15,1 8 0 16,3 3-7-16,-3-1-3 16,0 1-21-16,3 2-8 15,6-5-48-15,0-5-19 16,0-6-4-1</inkml:trace>
  <inkml:trace contextRef="#ctx0" brushRef="#br0" timeOffset="12076.2818">14780 8528 272 0,'3'-6'101'0,"3"6"-54"0,15 0-57 16,-12-5 16-16,3 0-6 15,0-1 0-15,-3-4 6 16,0 2 4-16,3 0-5 15,-6 0-1-15,0-3 2 0,0 1-5 16,-6 2-3-16,0 0-2 16,-3 0 0-16,-6 0-6 15,-9 3-2-15,0 5 5 16,-3 5 3-16,0 0 7 16,0 9 3-16,4 1 6 15,2 1 5-15,6 3 6 16,3-1 6-16,6 1-7 0,6-1-3 15,9-2-9-15,6-2-2 16,2-7-11-16,7-4-3 16,3-6-43-16,0-2-18 15,-10-8-70 1</inkml:trace>
  <inkml:trace contextRef="#ctx0" brushRef="#br0" timeOffset="12582.6273">13608 9472 100 0,'0'-16'38'0,"3"8"-20"0,-3-2 1 0,0 7 18 16,-3-2 4-16,-3-6 3 16,-3 3-5-16,-3 0-1 15,0 3-21-15,-6 2 12 0,0 9 7 16,-3-1-15-16,4 8-4 16,5 6-12-16,0 10-6 15,6 10 8-15,9 4 8 16,6 2-2-16,0-8 1 15,6 3-11-15,-1-3-1 16,4-6-4-16,0-4-2 16,-3-6-15-16,-3-5-7 15,-3-3-45-15,-9-10-91 32</inkml:trace>
  <inkml:trace contextRef="#ctx0" brushRef="#br0" timeOffset="12747.8002">13384 9731 324 0,'-2'3'123'0,"2"0"-66"0,2-11-69 16,4 8 20-16,3-3-8 15,0-2 2-15,9 0-3 16,0-1-2-16,0-2 2 16,3-5-20-16,3-5-6 0,-1-1-48 15,1 0-19-15,-3 4-8 16</inkml:trace>
  <inkml:trace contextRef="#ctx0" brushRef="#br0" timeOffset="12869.2492">13768 9668 288 0,'3'16'107'0,"3"-6"-58"0,3 4-57 0,-3-9 18 16,0 3-9-16,0-3-1 16,0-2-19-16,0-3-10 15,0 0-43-15,-3-3-18 16</inkml:trace>
  <inkml:trace contextRef="#ctx0" brushRef="#br0" timeOffset="13364.498">13816 9546 196 0,'12'19'74'0,"0"-9"-40"0,3 14-13 0,-9-11 22 0,0 1-4 16,3-1 0-16,-3-3-14 15,0 1-2-15,-4-3-14 16,1-3 1-16,-3 3 1 0,0-3 0 16,0-7 1-16,0-1-11 15,0-18-18 1,3 0-5-16,6-3-9 16,3 3-3-16,0 0-25 15,3 2-10-15,0-2-35 16,3 5-13-1,-3 3 59-15,0 2 276 32,-6 3-99-17,-4 6-28-15,-5 2-47 0,0 0-25 16,0 0-14-16,3 2-2 16,3 4-3-16,3-1-3 0,6 0 0 15,0 3-1-15,3 0 3 16,-3 0 0-16,-3 3 3 15,-3-1 16-15,-3 3 9 16,-3 1-6-16,-3-1-1 16,-3-3-12-16,0-2-5 15,-3-2-20-15,0-9-9 16,0-5-17-16,0-5-6 16,3-8-20-16,0-8-7 15,0-11-38-15</inkml:trace>
  <inkml:trace contextRef="#ctx0" brushRef="#br0" timeOffset="13527.8326">14155 9141 264 0,'18'3'101'0,"-24"10"-54"0,15-5-44 15,0 3 21-15,3 2-1 16,0 3 6-16,0 10-3 16,0 6-1-16,0 0-13 15,0 2-5-15,0-2-3 0,-1 0-13 16,-2-3-4-16,3-5-43 15,-3-6-15-15,-3-5-63 16</inkml:trace>
  <inkml:trace contextRef="#ctx0" brushRef="#br0" timeOffset="13709.2102">14117 9414 348 0,'0'-5'129'0,"6"2"-70"0,3 0-71 0,3-2 20 16,5 0-2-16,4-6 6 16,3 1-6-16,3-6-3 15,6 0-2-15,2-3-52 0,4 3-23 16,-3 1-66 0</inkml:trace>
  <inkml:trace contextRef="#ctx0" brushRef="#br0" timeOffset="15628.4816">15016 8136 200 0,'-9'0'74'0,"6"0"-40"0,0 0-20 16,3 0 22-16,0 0 0 15,0 0 0-15,-3 0-6 16,0-3-2-16,3 1-15 15,0-1-3-15,0-2 0 0,6-3-4 16,0-3-1-16,3-10 2 16,6 0 2-16,5-8-4 15,10-6-1-15,3-4 0 16,12-4 0-16,-1 1 0 16,4 0 0-16,5 2-2 15,1 6-2-15,2 4 1 16,-5 7 1-16,-3 4 1 0,-7 6 1 15,1 5 0-15,-3 3 2 16,-1 2-1-16,-2 0 0 16,0 1-3-16,0-1-2 15,-4 3 1-15,-2-3 1 16,-6 3-19-16,-6 0-8 16,-3-2-20-16,-3-1-10 15,5-15-94 1,-5-1 26-1</inkml:trace>
  <inkml:trace contextRef="#ctx0" brushRef="#br0" timeOffset="15899.3079">15921 7467 272 0,'-18'-6'104'0,"12"4"-56"0,3 4-47 16,3-2 19-16,0 0 0 15,0 0 2-15,0 0-9 16,6 3-3-16,3 2-6 15,5 0-3-15,10 3 0 0,0 3-1 16,3 2 2-16,0 3-3 16,-3 3 0-16,-7-1 3 15,-5 1 1-15,-9-1 12 16,-6 3 7-16,-12 3 0 16,-5 0-1-16,-1-3-11 15,3-2-6-15,0-3-28 0,3-3-9 16,3-3-43-16,6-2-16 15,3-5-40 1</inkml:trace>
  <inkml:trace contextRef="#ctx0" brushRef="#br0" timeOffset="18410.7126">15093 7694 132 0,'0'0'49'0,"3"3"-26"0,6-1-29 0,-3 1 8 0,0 0 7 16,0-1 3-16,0-2 3 15,3 0 4-15,0-2-2 16,0-1 1-16,-1-5-9 16,1-2 6-16,0-1 4 0,0-5-1 15,-3-5 1-15,0-3-6 16,0-2 0-16,0-6-6 15,0-10 1-15,0-3-5 16,3-6-2-16,3 4 2 16,0-6 2-16,3 0-2 15,-3 0-2-15,-1 0 2 16,1-5 0-16,0 0 1 16,0 2 2-16,0 3-3 15,3-2-2-15,0-1 2 16,0-2 0-16,3-6 1 15,-1 1 0-15,4-1-2 0,-3 3-2 16,3 1 3-16,0 1 0 16,0-2-4-16,5 3-1 15,1-3 3-15,3 3 1 16,6 3 0-16,2 2-2 16,4 5 1-16,6 3-1 15,-1 0-3-15,7 0 2 16,2 3-1-16,4 0 0 15,-1-3 0-15,10 2 0 16,5 1 2-16,7 2 2 16,2 3-3-16,3 5-2 15,4 3 2-15,-1 5 2 0,0 3-2 16,1 5 0-16,-1 3 1 16,6 0 2-16,6 0-3 15,-5 5 0-15,2 3 1 16,0-1 0-16,0 1 0 15,0 2 0-15,-2 1 0 16,-7-1 2-16,3 3 1 16,1 3 1-16,-4-3 2 15,-3 2 1-15,1 4-3 16,-1-1-3-16,3 5-3 16,-3 4 1-16,-2 4 1 15,-1 1 0-15,-2 5 0 0,5-1 0 16,-3 12 0-1,-5-1 0-15,-4 3 0 16,-3 0 0-16,-2 0 0 16,-7-2 0-16,4-1 2 0,-1 3 3 15,-5 3-2-15,-1 2-2 16,-2 3 0-16,0 0-1 16,-7 3 0-16,-2-3 2 15,-7 0-1-15,1-3-1 16,-3 0 1-16,-1 6-1 15,10 10 2-15,-3 6 1 16,-4-1-1-16,4-2-2 16,-3-5 1-16,-1-1 1 15,-5 1-1-15,3 2-1 0,0 0 1 16,-4 11 1-16,4-6 3 16,6-2 4-16,2 0-4 15,1-8-3-15,-1-3 1 16,4-5 2-16,6-5 2 15,-1-6 1-15,-2-5-4 16,-4-7-1-16,-5-6 3 16,-3-3 1-16,-4-5-6 15,-8-3 0-15,0-2-3 16,-9-3 0-16,-3 0 2 16,-6-3 2-16,-10-2-3 15,-2-1 0-15,0-2-4 16,0-2 1-16,-5-1-5 15,-1 1 1-15,0-1 4 0,0-2 2 16,0 5 4-16,0 0 3 16,0 3 4-16,3-1 2 15,0 4-5-15,3-1-4 16,0 3-8-16,6 8-4 16,12 5 6-16,0 8 1 15,2-2 3-15,1 2 0 16,0 6 0-16,0-1 0 15,-3-5 0-15,-3-2 2 16,-3-6 1-16,-7-5 3 16,-2 0 17-16,-3-8 7 15,-6 3-4-15,-2-3-1 16,-7 0-10-16,-3 0-2 0,-3 2-9 16,-3 1-3-16,0 2-14 15,1 0-5-15,-1 3-21 16,0-2-8-16,3 2-32 15,6 2-15-15,3-2-43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28:11.3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8015 11001 116 0,'-3'-2'46'0,"3"-4"-24"0,0 6-13 16,0 0 14-16,0 0 0 16,0 0 3-16,0 0-10 15,0 0-4-15,0 6-7 16,3-1-6-16,0 6-2 0,0 4 2 15,-3 12 2-15,0 2 9 0,-3 8 3 16,-3 11 5-16,0 13 1 16,-3 7-4-16,3-1 1 15,0-4-3-15,3-5 0 16,0-5 1-16,0-5 4 16,0-6-1-16,3-5-1 15,-3-5-8-15,3-8-3 16,0-6-1-16,0-5 2 15,0-2-1-15,0-3 2 16,0-3-4-16,0-2-2 16,-3 0-9-16,0-3-3 15,0-3-18-15,0-2-7 16,0-1-21-16,0-2-6 16,-3 0-40-1</inkml:trace>
  <inkml:trace contextRef="#ctx0" brushRef="#br0" timeOffset="390.1383">7815 11647 132 0,'0'0'52'0,"12"0"-28"0,-3 3-19 16,-3 2 11-16,0 5 4 16,3 6 2-16,3 3 0 0,3 2-2 15,-3 3-10-15,6 0 0 16,-1-1 3-16,1-1 8 0,0-1 7 16,-3-5-2-16,0-6-1 15,0-2 0-15,-3-8 1 16,0-5-3-16,0-3-2 15,-1-5-7-15,1 0-1 16,-3-3-8-16,0-3-1 16,0-2-4-16,-3 2-1 15,0 4-4-15,-3 1 1 16,0 1-22-16,0 3-11 16,3 2-46-16,0 2-22 15,0-4-9-15</inkml:trace>
  <inkml:trace contextRef="#ctx0" brushRef="#br0" timeOffset="3261.3362">7024 11303 100 0,'6'-5'38'0,"-4"5"-20"16,-2-3-8-16,0 3 14 0,0 0-4 15,3 5 0-15,-3 3-2 16,0 3 0-16,0 15-9 15,0 1 1-15,-3 5 3 0,3-3-7 16,0-3-1-16,0 1-3 16,0-1 1-16,0 0-2 15,0-4 2-15,0-4 0 16,3-2 3-16,0-3-32 16,-3-2-12-16</inkml:trace>
  <inkml:trace contextRef="#ctx0" brushRef="#br0" timeOffset="3621.0068">7169 11398 140 0,'-6'-2'55'0,"6"2"-30"0,-3 23-32 0,1-15 10 16,-1 6 6-16,0-1 3 15,0 3 1-15,0 0 2 16,3-1-8-16,0 7-4 0,3-4 0 0,3 3-2 16,5-5-1-16,1-8 3 15,6-3 2 1,0-2 4-16,0-11 2 0,-3 0-3 16,-3-2-3-16,-3-1 6 15,-3-2 5-15,-3 0 1 16,-3-1-1-16,-3 1-4 15,-3-8-2-15,-3 2-6 16,0-2-1-16,0 3-3 16,3 4-3-16,3 4-27 15,3-1-10-15,3-2-26 16,6 3-47 0,3 2 24-16</inkml:trace>
  <inkml:trace contextRef="#ctx0" brushRef="#br0" timeOffset="3918.5026">7375 11364 124 0,'-21'32'46'0,"18"-3"-24"0,0 2-21 0,-3-17 11 15,3 2 1-15,6 2 4 16,6 3 0-16,0-2 1 16,0-1-9-16,3-7 1 0,0-1 3 15,6-2 4-15,2-8 2 16,-2-5-6-16,0-3 0 15,0-2 3-15,-3-1 2 16,-3-2-3-16,-9-3 1 16,-3-3-3-16,-6-2 2 15,-3-3-8-15,-3 3-2 16,0 3-3-16,-3 4-8 16,3 4-4-16,6-1-25 15,6 1-12-15,6 2-20 16,6-3-9-16,12 3-7 15</inkml:trace>
  <inkml:trace contextRef="#ctx0" brushRef="#br0" timeOffset="4172.4357">7625 11390 144 0,'-18'56'55'0,"12"-40"-30"0,0 10-23 15,0-13 14-15,6 1 1 16,3 4 4-16,3-2 2 0,3 3 1 15,6-6-13 1,9-8 11-16,2-2 5 0,10-6-8 16,-6-5-1-16,0-2-1 0,-6-4 1 15,-10-2-1-15,-5-2-1 16,-9-6-6-16,-6 3-4 16,-3-5-10-16,-5 4-5 15,2 6-48-15,-3 14-22 16,3 10-42-1</inkml:trace>
  <inkml:trace contextRef="#ctx0" brushRef="#br0" timeOffset="13857.6247">7345 12819 84 0,'3'-3'33'0,"0"1"-18"0,0 4-13 16,-3-2 6-16,0 0-15 15,0 0-8-15,0 0-21 16,0 3-10-16</inkml:trace>
  <inkml:trace contextRef="#ctx0" brushRef="#br0" timeOffset="14951.8265">7503 12816 112 0,'-6'-5'44'0,"3"2"-24"0,0 3-17 0,3 0 12 16,0 0 6-16,0 0 7 15,0-2 2-15,-3 2 4 16,3 0-18-16,0-3-7 0,0 3-2 16,0 5-6-16,0 1-1 15,-3 2 0-15,3 0 2 16,-3 2-1-16,0 3-1 0,0 1 3 15,0 7 0-15,0 0 1 16,0 0 0-16,0 3 2 16,0 2 1-16,0 4-1 15,0-1 1-15,-3 8-6 16,3 0-3-16,0 2 1 16,0 4 2-16,3 2 0 15,0-6 2-15,6 1 0 16,0 0 3-16,0 0-3 15,3-1 0-15,3 4-1 16,0-1 1-16,6-2-2 16,0-3 2-16,-1-3-2 15,4-5 2-15,0 0-2 16,3 0 2-16,3 3 0 16,0-5 1-16,2-6-2 15,4-3 1-15,3 1 0 0,2-3 1 16,-2-3-2-16,3-3-2 15,0-2 1-15,-1-2 1 16,4-1-1-16,0-2 2 16,-1-3 0-16,13-3 1 15,-4 3-5-15,-2 0-1 16,-3-3 1-16,5 3 0 16,-5 0 1-16,-3 0 0 15,-1 0 2-15,1 0 1 16,-3 3-1-16,5 0-2 0,-2-1-2 15,0 4-1 1,-4-1 2-16,1 0 2 0,3 0 0 16,-1 1 2-16,-2-1-2 15,0 3 2-15,-3 0-4 16,-4 2 0-16,-2 4 1 16,0 4 0-16,-6 9 0 15,2 2 0-15,1 2 0 16,-3 4 0-16,-3 5 0 15,0-3 0-15,0 0 0 16,-4 2 2-16,1 4-1 16,0 2-1-16,0 8 1 15,0-1-1-15,3-4 0 16,-4 8 0-16,-2-6 0 0,3-5 0 16,0-3 0-16,-6 1 0 15,0-6 0-15,-3 13 2 16,-3-2-1-16,-3-3 2 15,0-1-2-15,-3 4 2 16,0 2-2-16,-6-2 2 16,0 10-2-16,9-8 2 15,-6 11-2-15,6-8-1 16,-6 3 1-16,6-14 1 16,0 3-1-16,-6 3 2 15,0-11 0-15,-3-5 1 16,0-6-2-16,-3-5 1 0,0-2-7 15,3-3-1-15,-6-3-29 16,3-3-15 0,3-2-8-16,-3-2-33 15</inkml:trace>
  <inkml:trace contextRef="#ctx0" brushRef="#br0" timeOffset="15298.6232">9244 15420 148 0,'-3'18'57'0,"3"-4"-30"0,0 7-18 15,3-8 16-15,0 6-1 0,3 7 3 16,3 3-11-16,0 0-2 15,3-2-8-15,0-3 0 0,6-3 4 16,2-5 0-16,-2-3 2 16,3-5 2-16,-6-6 2 15,0-4-3-15,0-4 0 16,0-1-1-16,-1-1 0 16,1-6-9-16,-3-7-1 15,0 0-2-15,0 2 0 16,0 1-20-16,-3-1-7 15,0-2-50-15,0 5-22 0</inkml:trace>
  <inkml:trace contextRef="#ctx0" brushRef="#br0" timeOffset="16310.1309">7884 15647 160 0,'-3'-5'63'0,"3"10"-34"0,0 1-27 15,3 2 14-15,-3 2 10 16,3 9 5-16,-3 7 4 16,3 11 4-16,0 0-22 15,0 3-3-15,3 0 0 0,0-1-8 16,-3-4-3-16,3-1-2 16,-1-7 1-16,1-6-1 15,-3-5 2-15,0-3-13 16,-3-2-6-16,3-6-29 0,3-13-13 15,0-8-50 1</inkml:trace>
  <inkml:trace contextRef="#ctx0" brushRef="#br0" timeOffset="16709.0589">8116 15687 176 0,'-9'-2'66'0,"6"4"-36"0,-3 3-24 0,3 1 15 0,0 2 2 15,-3 5 3-15,0 3-2 16,0 10-3-16,0 9-11 16,3-1-4-16,3 0-2 0,3-4-5 15,3-4 1-15,3 3 2 16,6 0 3-16,6-13 4 15,3-5 2-15,0-9 1 16,2-2 0-16,1-8 0 16,-6-5 0-16,-3-5 0 15,-6-4 0-15,-6-1 0 16,-9-1 2-16,-6-3-1 16,-3 1 2-16,-3-1-8 15,-3 4-4-15,0 1-9 16,0 7-4-16,4 4-16 15,2 3-7-15,6 3-26 0,3 5-13 16,3 0-19 0,9 0-36-16,0 0 39 15</inkml:trace>
  <inkml:trace contextRef="#ctx0" brushRef="#br0" timeOffset="17085.118">8414 15695 208 0,'-6'0'77'0,"6"3"-42"0,-3-1-41 0,0 4 14 16,0 2 2-16,0 5 3 15,-3 5 7-15,3 6 4 0,0 8-12 16,0 2 2-16,3 1 2 16,6-4-10-16,3-4-4 15,0-1 3-15,9-2 4 0,-1-16 6 16,1-3 5-16,3-5-6 15,0-5-1-15,-3-3-1 16,-3-8 2-16,-6-5-1 16,-3-5 0-16,-6-1-5 15,-3-2 0-15,-3 0-5 16,-3 3 0-16,-3 2-6 16,-6 5-2-16,3 3-9 15,0 6-4-15,0 2-8 16,3 3-4-16,3 2-5 15,4 3-2-15,5 0-8 0,0 0-4 16,14-3-2-16,4 1 1 16,3-4-25-1</inkml:trace>
  <inkml:trace contextRef="#ctx0" brushRef="#br0" timeOffset="17357.648">8652 15663 192 0,'-3'6'71'0,"0"2"-38"0,-6 7-32 0,6-1 14 15,-3 4-4-15,0 11 3 16,0 11 6-16,3-3 4 16,3 0-12-16,6 3-2 0,6-11-3 15,3 3 10-15,3-11 4 0,8-11 4 16,1-4 2-16,0-9-3 16,0-8-1-16,-3-7-3 15,-7-6-3-15,-8-5 6 16,-6-3 5-16,-9-5-11 15,-5 3-2-15,-10 2-9 16,0 0-4-16,0 11-19 16,0 3-9-16,0 4-28 15,6 4-13-15,4 7-91 16</inkml:trace>
  <inkml:trace contextRef="#ctx0" brushRef="#br0" timeOffset="18584.8029">11274 15719 120 0,'-3'-3'46'0,"0"3"-24"0,3 3-19 16,0-3 12-16,0 0 2 16,0 3 4-16,-3-1 4 15,0 1 2-15,3-3-14 16,-3 0 3-16,0 5 4 0,0-5 0 15,0 0 0-15,3 0-4 16,0 0 0-16,0 0-5 16,0-5 1-16,0 5 2 15,0-5 1-15,3-1-6 0,0-2-1 16,3 0-2-16,0 0 1 16,3 1-4-16,3-1-2 15,3 2-3-15,0 4 1 16,0-1 1-16,0 6 2 15,-1 2-1-15,1 3-1 16,-6 2 3-16,0 4 2 16,-6 2 2-16,-3-1 3 15,-3 1-5-15,-3 0-1 16,-3-3 0-16,0-2 0 16,0-3-2-16,3 3 1 0,3-4-7 15,3-1 1-15,6 4-1 16,6 4 2-16,6-4-1 15,6 1 1-15,0 2 0 16,-3 0 0-16,-3 0 2 16,-4 1 0-16,-2-1 6 15,-6 0 4-15,-3 0 6 16,-6 3 2-16,-9-5-3 16,-6-3-1-16,-2 2-6 15,-4-2-3-15,0-5-5 16,0-3 0-16,3 0-18 15,4 0-5-15,5 0-22 16,3-3-7-16,6 1-32 16,3-6-11-16,6-3-14 15</inkml:trace>
  <inkml:trace contextRef="#ctx0" brushRef="#br0" timeOffset="19004.7906">11613 15716 240 0,'0'6'90'0,"0"4"-48"0,15 6-36 0,-15-5 22 16,0 2 0-16,-3 3 6 15,0 8-10-15,0-1-5 0,0-2-10 16,0-2-6-16,3-3-2 0,-3-3-1 15,0-2 2-15,3-3 1 16,0 0 1-16,0-3-5 16,3-5 1-16,6 0 0 15,6-3 0-15,0 1-5 16,3 2 1-16,6 0 2 16,0 2 1-16,2 1 1 15,-5 7 0-15,-3 1 8 16,-3 2 7-16,-6 6 6 15,-3-1 4-15,-9-4-7 16,-3 4-3-16,-6-5-8 16,-3-2-5-16,-3-1-21 15,-3-4-10-15,-11-1-10 0,5-8-3 16,0-7-24-16,0-3-10 16,1-3-43-1</inkml:trace>
  <inkml:trace contextRef="#ctx0" brushRef="#br0" timeOffset="19202.0571">11569 15708 300 0,'3'0'112'0,"3"6"-60"0,6-4-58 0,0 1 17 15,2-3-1-15,4 0 6 16,0 0-6-16,6-3-3 0,3 1-4 15,2-1-27-15,-2-2-11 0,-3-1-55 16,3 4-22-16,3-1 12 16</inkml:trace>
  <inkml:trace contextRef="#ctx0" brushRef="#br0" timeOffset="19548.2281">11944 15753 244 0,'-12'8'93'0,"15"-2"-50"0,-3-4-48 0,0-2 15 16,0 0 0 0,0 0 4-16,0 0 8 0,6 0 4 15,0-2-14 1,0-4-2-16,3-2-3 0,0-5-3 16,0 5-1-16,-1-2 1 0,1-1 0 15,-3 0 0-15,0 3 2 16,-3 3-5-16,0 3-3 15,0-1 1-15,-3 3 0 16,3 8 5-16,0 8 5 16,-3 5-3-16,0 5 2 15,0 9-3-15,3-4 2 16,0 1-4-16,3 3-2 16,0-12 0-16,0 4 1 15,-3-9-19-15,0-2-8 0,0 5-38 16,0-13-17-1,-3-2-42-15</inkml:trace>
  <inkml:trace contextRef="#ctx0" brushRef="#br0" timeOffset="19749.024">11950 16073 288 0,'-9'3'110'0,"12"0"-60"0,3-1-61 16,0 1 16-16,3 0 5 15,6-3 7-15,2 0 7 16,7 0 3-16,0 0-14 16,3 0-6-16,0-6 0 0,-1 1-22 15,1 0-7-15,-3-6-35 16,-3-2-14-16,-3 8-53 16</inkml:trace>
  <inkml:trace contextRef="#ctx0" brushRef="#br0" timeOffset="21984.0054">6619 13346 172 0,'0'-6'66'0,"0"4"-36"0,0 7-20 0,0-5 17 16,0 0-9-16,3 3 0 0,0 2-9 15,-3 3-3-15,0 2-3 16,0 4 2-16,0 4 1 0,-3 6 4 16,0 0 4-16,0 0-6 15,3-1 0-15,-3-4-4 16,3-3-1-16,0-6 1 15,0-2 2-15,0-2-3 16,0-6-2-16,0 0 2 16,0-6 0-16,-3-4 1 15,3-3 0-15,-3-3-5 16,0-3-1-16,0 1 1 16,0 2 2-16,3-3 0 15,0 1-1-15,0 2-2 16,0 5-1-16,0 3 2 15,3 3 0-15,-3 2-4 0,3 6-1 16,0 2 0-16,0 3 4 16,3 3 1-16,0 5 3 15,0 0 1-15,3-1 3 16,-3-1-1-16,0-1 0 16,-1-5-1-16,4-3 0 15,0-2 0-15,0-6 2 16,-3-2-1-16,0-3 0 15,0-3-6-15,0 1 1 16,0-1 2-16,-3-2 1 16,0-3-1-16,0 3-2 15,0 2-4-15,0 6 0 16,-3 2-3-16,0 3 2 0,6 3 3 16,0 2 1-16,0 6 5 15,0 5 2-15,0 7 2 16,0 4 0-16,0-3-9 15,0 0-1-15,-1-6 2 16,1-2 4 0,0 2-19-16,0-4-9 0,0-4-48 15,0-2-21-15</inkml:trace>
  <inkml:trace contextRef="#ctx0" brushRef="#br0" timeOffset="22145.2686">6902 13486 236 0,'-3'5'90'0,"6"0"-48"0,0 6-51 0,-3-3 14 16,2 0-7-16,1 2 0 15,0 1 4-15,3 0 1 16,-3-1-1-16,0 3-2 0,0-2 1 16,0-3-54-16,3 0-24 15,-3-8-10 1</inkml:trace>
  <inkml:trace contextRef="#ctx0" brushRef="#br0" timeOffset="22315.2554">6907 13399 252 0,'-2'-8'96'0,"4"13"-52"15,10-8-54-15,-6 3 16 0,0 0-22 16,0 3-6-16,3 0-38 15,3-1-16-15,0 3-2 16,0 1-1-16</inkml:trace>
  <inkml:trace contextRef="#ctx0" brushRef="#br0" timeOffset="22684.3627">7053 13438 148 0,'-3'-2'55'0,"3"-1"-30"0,3 0-18 15,-3 3 15-15,0 0 7 0,0 0 4 16,0 0-2-16,0 0-1 16,-3 3-17-16,-3 0-3 0,0 2 0 15,0-3-2-15,1 4 1 16,-1-1-5-16,3 0-3 16,0 3 0-16,3 0 1 15,6 3-3-15,3-1-2 16,-1 4 2-16,7-1 2 15,0 0 0-15,0 0 2 16,-3-2 2-16,-3-1 4 16,-3 4 7-16,-3-4 4 15,-3 1 1-15,-3-3 2 16,-6 2-13-16,0-2-3 0,0 0-7 16,0-2-1-16,0-1-17 15,0-8-5-15,3 1-20 16,3-4-8-16,3-4-25 15,6-4-12-15,12-1-4 16</inkml:trace>
  <inkml:trace contextRef="#ctx0" brushRef="#br0" timeOffset="22942.432">7250 13428 264 0,'-6'-6'101'0,"3"6"-54"0,-6-2-44 16,3 2 23-16,0 0-4 0,-3 2 2 15,0 1-11-15,0 0-3 16,3-1-6-16,3 4-5 0,6-1-2 16,6 5 2-16,3 4 0 15,6 2 1-15,0-1 2 16,0 1 3-16,-3 0 2 16,-6 0 3-16,-4-3 4 15,-5-2 3-15,-5-1 4 16,-7-2-9-16,-3 3-4 15,0-3-16-15,0 0-8 16,3 5-42-16,3-2-17 16</inkml:trace>
  <inkml:trace contextRef="#ctx0" brushRef="#br0" timeOffset="25132.5494">11488 15576 108 0,'3'0'44'0,"-3"3"-24"0,-3-3 1 0,3 0 19 15,0 0-8-15,0 0-3 16</inkml:trace>
  <inkml:trace contextRef="#ctx0" brushRef="#br0" timeOffset="27682.6893">11488 15579 321 0,'-6'0'21'0,"1"-3"-3"16,-1 3-4-16,3-3 1 16,0 1 3-1,0-4-8-15,0 1-1 16,9 0 1-16,-9-6 1 16,3 6-3-16,0-3-3 0,6-3 2 15,-9-2 2 1,0 0-2-16,3 2-2 15,0-12 0-15,0 1-1 16,0 1 0-16,-3 0-2 16,3 0 1-16,0 0 2 15,0 0 2-15,0-1-1 16,-3 4 1-16,0 2-4 16,-3 3 0-16,0 0 3 15,0-3 3-15,0 2-4 16,3-1-1-16,-3-1 0 15,3 0 2-15,0 3-3 16,-3-3-2-16,0 3 0 16,0-1 1-16,0 1 1 15,0 0 3-15,0 2-1 16,0 1 2-16,0-1-4 16,-3-7 0-16,1 4 1 0,-1 4 0 15,0-6-2-15,0 3-2 16,0-1 1-16,0 4 1 15,0-1-1-15,0 1-1 16,0-1 3-16,0 1 2 16,0-1 0-16,3 0 0 15,-6 1-3-15,3-1 1 16,-2 1 0-16,-1-1 1 16,3 3-2-16,-3-3 1 15,3 4-2-15,-3-4-1 16,3 0-2-16,-3 3 1 0,3-2 1 15,-3 2 0-15,3 0 2 16,-3-3 1-16,4 6-1 16,-4-3-2-16,-3 3 1 15,0-6-1-15,0 1 2 16,0 2 1-16,3 0-1 16,-3 0-2-16,0 0 1 15,1 3 1-15,-1-1-1 16,0 1-1-16,-3 0 1 15,3 0 1-15,0-3-1 16,0 2 2-16,0 1-2 16,3 0 2-16,1 2-2 15,-1-2 2-15,0-1-2 16,0 4 2-16,-6-3-2 16,3-1-1-16,-3 1-2 15,0 2 4-15,3 1 0 16,-2-1 0-16,2 0-2 15,0-2 1-15,0 0 1 16,3 2-1-16,-3 0-1 16,0 1 1-16,0-1 1 15,1 1-1-15,-1 2-1 16,0-3-2-16,0 0 1 16,0 3 1-16,0-2 2 0,0-1-1 15,0-2-1-15,0 5 1 16,1-6-1-1,-1 1 0-15,0 0 0 0,3 2 0 16,-3 1 0-16,3-1 0 16,0 0 0-16,0 1 0 15,0-1 2-15,1 0-1 16,-1-2-1-16,0 5 1 16,-3-5 1-16,3 5-6 15,0-6 1-15,0 1 1 16,-3 0 3-16,0 0 0 15,0-1-1-15,4 1 1 16,-4 0-1-16,-3-3 2 16,-6 0 1-16,6 0-1 15,0 0-2-15,0 0 1 16,1 0-1-16,-1 0-3 16,0 0 0-16,0-2 2 15,0 2 0-15,0 0 1 0,0 0 2 16,1 0-3-16,2 0 0 15,0 3 3-15,3-1 1 16,0 1-4-16,0-3 1 16,-3 0-2-16,3 0 0 15,0 3 4-15,0 0 1 16,1-1-4-16,-1 1-1 16,0 0 1-16,0-1 2 15,0-1-2-15,0 1 0 16,0 1 1-16,0-3 0 15,-3 3 0-15,3-3 0 16,-2-3 0-16,-1 3 0 16,0-2 0-16,0 2 0 0,0-3 0 15,0 1 2-15,0-1-1 16,0 0-1-16,0 1-2 16,1-1 1-16,-1-2 1 15,0-6 0-15,0 6 0 16,0 0 0-16,3 0 0 15,0 2 2-15,0 1-1 16,0-1-1-16,3 0 1 16,1 1-1-16,-1-1 0 15,0 1 2-15,0-4-3 16,3 1-2-16,-6 0-1 16,3 0 3-16,0 0 0 0,0-1 3 15,-3 4-1 1,3-1 2-16,3 1-4 0,0-1 0 15,0 0 1-15,0 1 0 16,1 2-3-16,-1-3 2 16,0 3 1-16,3-2 0 15,0-1-3-15,-3 1 2 16,0-1 1-16,0 0 2 16,0 1-1-16,0-1-1 15,0-2 1-15,0 2-1 16,0-2 0-16,0 0 0 15,3 0 0-15,0 2 2 16,0-5-3-16,0 6-2 16,0-1 4-16,-3 1 1 0,3-1-3 15,-3-2 1-15,3 2 0 16,-3-2 0-16,3 0-3 16,0-1 2-16,0 1 1 15,0 0 0-15,1 0 0 16,2 0 0-16,0-3-3 15,0 2 2-15,-3 1 1 16,3 0 2-16,0 0-1 16,0 2-1-16,0 1 1 15,0-1-1-15,0-2-5 16,0 0 1-16,0-1 2 16,0 1 3-16,0 0 0 15,0 2-1-15,0 1 1 0,0-4-1 16,3 1-3-1,-1-3 2-15,1-2 1 0,0 2 0 16,0 0 0-16,-3-2 0 16,3 2-3-16,-3 0 0 15,0 0 2-15,0-3 0 16,0 1-2-16,0-1 2 16,0 1 1-16,-3 2 0 15,3 0 0-15,0 0 0 16,0 0 0-16,0 3 0 15,0 0-3-15,0 2 0 16,-3 3 4-16,6-2 1 16,-3 2-3-16,0-3-1 15,0 1 1-15,-3-1 0 0,3 3-2 16,0 0 2-16,0 0-8 16,-3 0-4-16,3 3 7 15,-3 0 2-15,1 2 4 16,-1 1 0-16,0-1-3 15,0 3 0-15,-3 3-1 16,0 10 0-16,-3 0 3 16,-3 3 0-16,0 2-2 15,-3 4 2-15,0 1 1 16,0 1 0-16,3-3 0 16,0-2 0-16,4-3 0 0,2-3 0 15,0-5-5 1,3 0 1-16,0-3-3 15,0-5 2-15,3-3 1 0,0-2-1 16,3-5 4-16,0-4 0 16,3-2-2-16,0 1 0 15,0-1-3-15,2 0-1 16,1 0 1-16,3-5 4 16,0 2 1-16,0 3 1 15,0 3 0-15,0 3 0 16,-3 2-3-16,3 2 2 15,-3 6 1-15,3 0 2 16,-1 3-3-16,-2 5-2 16,3 0 4-16,0 2 1 0,0 6-3 15,-3 3-1-15,3 2 1 16,-3 0 0-16,0 3 1 16,0-3 0-16,0-2 0 15,-3-3 0-15,0-3-14 16,0-3-3-16,2-2-40 15,-2-2-17-15,-3-9-50 16</inkml:trace>
  <inkml:trace contextRef="#ctx0" brushRef="#br0" timeOffset="29311.4642">6863 12015 160 0,'0'0'63'0,"0"2"-34"0,3-2-34 0,0 8 29 16,0 0-8-16,0 0-3 15,0 0-3-15,0 3-6 16,0 2 6-16,0 0 3 0,0 3-4 15,0 0-3-15,-3 0-1 16,0-3-1-16,0 0-2 16,0 0 1-16,0-2-2 15,0 0 2-15,0-1-2 16,0 1 2-16,0-3-2 16,-3 0 2-16,3-3-4 15,0 0 0-15,0-2-19 16,-3-3-9-16,3 0-23 15,0-3-9-15,3-2-15 16</inkml:trace>
  <inkml:trace contextRef="#ctx0" brushRef="#br0" timeOffset="29730.9166">6982 12068 88 0,'-3'5'33'0,"0"-2"-18"0,-3-1 4 0,3 1 16 15,0 2-2-15,0 0 1 16,0 6-13-16,-3 2-3 16,3 3-10-16,0 0-3 0,3 3-1 0,3-4 0 15,3-1 2-15,-3-4 1 16,3 1 1-16,0-6 2 15,3-2 1-15,0-3-1 16,0-6-1-16,6-1-5 16,-6-4-3-16,0 0 4 15,-4-2 1-15,1 0 0 16,-3 0 1-16,-3-1 0 16,-3 4 3-16,0-1 1 15,-3 1 3-15,-2 2-7 16,-1 0-2-16,0 3-5 15,0 2-1-15,6 0-8 16,-3 1-4-16,0 2-26 16,3 0-13-16,3 0-21 15,3 2-44-15,3 1 27 16</inkml:trace>
  <inkml:trace contextRef="#ctx0" brushRef="#br0" timeOffset="30115.7038">7160 12068 96 0,'-2'-11'38'0,"2"22"-20"0,-3-6-4 0,3-2 17 16,-3-1 0-16,0 4 4 0,-6-1-10 15,3 3-6 1,0 2-10-16,0 6-4 0,3 0-1 0,3 0 2 15,0 0 1-15,3-3 5 16,3-2 3-16,3-3-2 16,3-6 2-16,2-4-6 15,4-4-1-15,0-2-2 16,-3-2 1-16,0-3-4 16,-3-1-2-16,-6 1 2 15,-3 0 2-15,-6 2 2 16,-3 1 1-16,-3 2-2 15,0 0-1-15,-3 3-6 16,0 2 1-16,3 3-11 16,0 0-5-16,3 0-19 15,3 0-7-15,3 0-22 16,3 0-8-16,9 0-7 16</inkml:trace>
  <inkml:trace contextRef="#ctx0" brushRef="#br0" timeOffset="30447.1184">7369 12020 156 0,'-9'-8'57'0,"6"11"-30"0,0-1-21 0,3-2 17 16,-3 8-8-16,0 3 2 0,-3-3-6 16,0 2 1-1,0 1-7-15,3 2-1 0,3 3 2 0,3 0-1 16,3 0 2-16,0 0 5 15,6-3 2-15,3-5 4 16,3-5 1-16,0-6-6 16,2-2 0-16,-2-3-2 15,-3-3 1-15,-3 1 7 16,-3-1 2-16,-6 0 3 16,-3 1 0-16,-3 2-11 15,-6-3-5-15,0 3-10 16,-3-2-1-16,3 2-26 15,0 2-10-15,3 4-55 16,9 7-25-16,3-10 10 16</inkml:trace>
  <inkml:trace contextRef="#ctx0" brushRef="#br0" timeOffset="31545.2735">8830 12062 144 0,'-3'-2'55'0,"0"2"-30"0,-3 0-5 16,6 2 21-16,-3-2-5 16,0 0 2-16,1 0-7 15,-1-2 1-15,0 2-18 16,0-3 1-16,3 3-1 0,3-3-5 0,3 1-1 16,5-4-9-16,1 1-1 15,3 3 0-15,3-1 3 16,-3 6-5-16,0 2 1 15,-3 0-4-15,-3 3 2 16,-6 0 3-16,-3 0 3 16,-6 3 0-16,-3-1-1 15,0 1 1-15,0-3-1 16,3 0 0-16,3-3 0 16,3 0 0-16,3 0 0 15,6 1-3-15,3 2 2 16,0 2 1-16,0 1 0 15,-3-1 0-15,-1 4 2 0,-2-4 5 16,-6 1 6-16,-3-3 4 16,-3 2 2-16,-2-2-8 15,-4-2-4-15,-3-1-4 16,0-2 0-16,-3-3-9 16,3 0-1-16,3 0-20 15,0-3-8-15,3 0-24 16,3 1-8-16</inkml:trace>
  <inkml:trace contextRef="#ctx0" brushRef="#br0" timeOffset="31963.5968">9021 12076 260 0,'0'0'96'0,"3"0"-52"0,0 0-40 0,-3 0 21 16,0 0-5-16,0 0 3 15,0 5-9-15,0 0-1 16,0 3-7-16,0 0-6 0,-3 3-1 16,3-3 1-16,0 0 2 15,0-3-1-15,3 0 2 16,3-2-2-16,6-3-1 15,3 0-2-15,2 2 1 0,4 1 1 16,-3 2 0 0,-3 3 0-16,0 0 0 15,-3 3 2-15,-3-1 1 0,0 1 5 16,-6 0 3-16,-3-1 2 16,-3-2 3-16,-6 0-9 15,-6 0-4-15,-6-3-11 16,-3 1-3-16,-3 1-16 15,4-1-8-15,-1-1-19 16,3-2-8-16,-3-6-36 16,12-5-34-1,3-2 48-15</inkml:trace>
  <inkml:trace contextRef="#ctx0" brushRef="#br0" timeOffset="32164.9145">9012 12070 296 0,'0'-5'110'0,"6"5"-60"0,3-3-43 0,0 3 26 16,3-2-10-16,3-1 1 15,2 0-11-15,1 1-5 16,0-1-5-16,0 3-7 0,3-3 0 16,0 1-33-16,-1-1-16 15,1 1-54 1,3-4-59-16,-3-2 52 15</inkml:trace>
  <inkml:trace contextRef="#ctx0" brushRef="#br0" timeOffset="32549.0868">9313 12121 220 0,'0'0'85'0,"3"0"-46"0,-3 0-30 16,0 0 22-16,2 0-10 15,1-3-2-15,3-2-9 0,0-3-2 16,3 2-4 0,3 1-5-16,3-3 0 0,-6 0 3 15,0-2 3-15,-3-1-2 16,0 3 0-16,0 3-3 0,-3 0-3 15,-3 5-9 1,3 5 6-16,0 3 3 16,0 0 6-16,0 5 3 15,-3 5 4-15,3 4 4 16,0 1-8-16,0 1-1 16,0-3-3-16,0-2-2 15,-3-1 1-15,3-2-1 16,0 6-77-1,-3-7-51-15</inkml:trace>
  <inkml:trace contextRef="#ctx0" brushRef="#br0" timeOffset="32734.5239">9333 12335 260 0,'-12'-5'96'0,"12"5"-52"0,0 0-36 15,0 0 24-15,6 2-7 16,3-2 3-16,6 0-5 15,6-5-2-15,6 0-11 16,6-1-2-16,2-2-1 0,-2 3-3 16,-3-3-3-16,0 3-31 15,-4-3-15-15,4-3-103 16</inkml:trace>
  <inkml:trace contextRef="#ctx0" brushRef="#br0" timeOffset="39770.5276">2202 5535 64 0,'0'-16'27'0,"3"6"-14"0,5-9-18 0,-8 11 4 0,3 0 8 16,-3-2 5-16,0-6 8 16,-3-5 2-16,3 2 11 15,-6 3 3-15,1 3-3 16,-1 0 0-16,3 2-8 15,-6 3-1-15,6 0-13 16,0 3 2-16,0 2 3 0,0 6-8 16,3 16-2-16,0 4 9 15,0 14 5-15,0 27-2 16,0 2 0-16,-6 8-8 16,6-2-2-16,-3-4 0 15,3-2 0-15,0 1-2 16,0-14-1-16,-6-6-3 15,3-10 1-15,0-5 0 0,0-6 1 16,0-4-9-16,0-1-2 16,-3-5-9-16,0-3-3 15,0-3-17-15,3 1-6 16,3-3-11-16,-9 0-49 31,-3-3-13-31,6-5 38 16</inkml:trace>
  <inkml:trace contextRef="#ctx0" brushRef="#br0" timeOffset="40506.293">2172 5202 216 0,'-6'-24'82'0,"6"27"-44"0,0-3-36 16,0 0 22-1,6 7-9-15,3-7 5 16,6 0 2-16,5 0-11 16,16-2 0-16,12-9 0 0,2 3-6 15,10-2-3-15,8-1-4 16,16 1 1-16,-4 2 3 0,0 0 1 31,-5 2-4-31,-7 4-1 0,-2 2 3 0,-10 0 1 16,-8 0 0-16,-3 0 1 15,-13 2 2-15,1 1 2 16,-3 0 1-16,-6 2 2 16,-3-2-5-16,-4 2-1 15,-2 6-4-15,0 4-1 16,-3 7 1-16,-3 1 2 15,0 6 1-15,-3 11 1 16,0 8-5-16,0 13-1 16,0 15 1-16,-3 9 0 15,0 8 1-15,3 2 0 0,0 0 2 16,0-2 1 0,-3-9-1-16,-1-10-2 15,1-7 1-15,-3-9 1 0,0-11-1 16,0-7 2-16,0-8 0 15,-3-3 1-15,1-8 0 16,-1-2 0-16,-3-3 0 16,-3-3 0-16,-6-3-5 15,-3-2 1-15,-3 0 9 16,-3-2 3-16,-3-4-1 16,-2-2 1-16,-10 0-3 15,-6-2 2-15,-8-1-4 16,-16 0 1-16,-8-2 4 15,-9-3 2-15,2 0 8 16,-5 0 4-16,3 3-10 0,5 0-4 16,10-1-10-16,11 4-3 15,7-1-5-15,8 0 1 16,12 1-28-16,10-1-13 16,17 8-130-1</inkml:trace>
  <inkml:trace contextRef="#ctx0" brushRef="#br1" timeOffset="46043.1812">2187 6649 208 0,'-12'-3'77'0,"15"9"-42"0,0-6-45 0,-3 0 11 16,3 2 1-16,0 9 6 15,3-1 9-15,0 6 7 16,-3 13-13-16,0 16 12 0,-1 22 4 15,-2 7-6-15,0 8 1 16,0 5-11-16,-2 3-4 16,-1-8 0-16,0-3 0 15,3-13-3-15,0-13-3 16,-3-8 0-16,0-8 1 0,3-7-12 16,-6-7-3-16,3-4-18 15,0-6-8-15,0-2-12 16,0-6-4-16</inkml:trace>
  <inkml:trace contextRef="#ctx0" brushRef="#br1" timeOffset="46584.791">2115 6628 192 0,'-24'-13'74'0,"24"5"-40"0,0 0-29 0,-6 5 17 15,12-2-12-15,-3-3-1 16,6-5 1-16,3-6 4 16,9 3-8-16,15 0 6 0,14 3 3 15,7 0-3-15,11 0-2 16,13 2-5-16,8 0-4 15,6 4-3-15,1 1 1 16,5 4 3-16,0-1 1 16,-3 0-4-16,-3 3 1 15,-14 0 2-15,-16 0 1 16,-11 3-4-16,-12 0 1 16,-10-1 4-16,-5 4 5 15,-6-1 4-15,-6 3 4 0,-3 10-5 16,-6 3-2-16,0 3-5 15,-3 5-2-15,-3 8 1 16,0 8 0-16,3 16 4 16,0 16 3-16,2 8-4 15,1-6-2-15,0 3 2 16,3-5 0-16,0-8 1 16,-3-3 2-16,0-8-5 15,-3-10-1-15,0-9 0 16,0-7 0-16,-3-8-16 0,0-6-4 15,0-4-10-15,0-4-4 16,-3-2-16 0,0-5-9-16,-3-3-72 15</inkml:trace>
  <inkml:trace contextRef="#ctx0" brushRef="#br1" timeOffset="46978.1744">2148 7639 220 0,'9'-6'85'0,"12"1"-46"0,29 0-35 16,-14-1 21-16,15-4 1 16,11-1 7-16,21 3-9 15,19 0-2-15,5-2-13 16,6 2-3-16,3 0 0 0,-3 0-1 16,0 0 0-16,-20 0 1 15,-4 3 3-15,-9-1 5 16,-11 1 1-16,-16 3-6 15,-11-1-1-15,-9 0-4 16,-10 1-3-16,-5-1-20 16,-6 0-8-16,-3 1-24 0,-3-4-7 15,-12 1-74 1</inkml:trace>
  <inkml:trace contextRef="#ctx0" brushRef="#br1" timeOffset="52935.5824">11855 11300 4 0,'0'-2'0'0,"-3"-6"0"16,3 5 0-16,0-2 77 31,-3-8-36-16,0-1-8-15,0 1-9 16,0-3-5-16,0-2-4 0,3-1-1 16,0 1 5-16,0 2 5 15,0 0-13-15,0 5 14 0,0 1 5 16,0 5 9-16,0 2 3 16,0 0-11-16,0 3-4 15,0 19-5-15,3 10-2 16,-3 16 5-16,0 16 1 15,0-16 4-15,-3 31 1 16,0 4-10-16,-3-6-3 16,3-11-10-16,0 1-3 15,0-11-3-15,0-11 1 16,0-5-2-16,0-10 2 16,0-6-13-16,0-3-3 0,0-7-21 15,0-3-7-15,0-3-23 16,-3-2-8-1,0-9-18-15,3 1-9 0</inkml:trace>
  <inkml:trace contextRef="#ctx0" brushRef="#br1" timeOffset="53176.1559">11676 11713 252 0,'-21'0'93'0,"21"3"-50"0,0 5-48 16,6 2 17-16,3 6 8 15,0 13 7-15,0 6 4 16,0 4 3-16,0-4-18 0,3-1-3 16,2-5 1-16,-2-8-2 0,3-5 1 15,0-5-3 1,0-8 1-16,0-6-4 0,-3-5 1 16,0-3-3-1,0-2 2-15,0-8-15 0,-1-3-5 16,-2 3-33-16,6 0-15 15,0 0-92 1</inkml:trace>
  <inkml:trace contextRef="#ctx0" brushRef="#br1" timeOffset="54135.3543">11119 11517 40 0,'-6'-16'16'0,"6"9"-8"0,0-7 1 0,3 9 9 16,0-3 7-16,0-10 5 15,-3 7 8-15,3-5 3 16,-3 3 7-16,0 2 3 16,0 6-9-16,0 5 0 15,0 5-24-15,0 8 1 0,3 6 1 0,0 5 11 16,0 2 5-16,-3 9-3 15,0-1-3 1,0-2-16-16,0 0-7 16,0-6-4-16,3-2 0 0,0-6-13 15,0-4-3-15,3-6-34 16,6-6-12-16,0-4-20 16,-3-6-6-16,6-3-27 15</inkml:trace>
  <inkml:trace contextRef="#ctx0" brushRef="#br1" timeOffset="54438.0316">11268 11480 228 0,'-9'6'88'0,"9"-1"-48"0,-3 5-40 16,3-2 18-16,0 6 8 0,-3 12 5 16,3 1-4-16,0-4-4 15,3 1-13-15,3-3-4 0,3-2 0 16,3-6-1-16,3-5 0 15,3-8-1-15,0-5 2 16,-3-3-3-16,-1-13 0 16,-2-1 1-16,-3 1 2 15,-6 0-1-15,-6 3 0 16,-3-1-3-16,-3 3-2 16,-3 3-2-16,1 2 1 15,-1 3-21-15,3 1-10 0,0 1-24 16,3 4-10-16,3-1-33 31,3 3-34-31,3-3 51 0</inkml:trace>
  <inkml:trace contextRef="#ctx0" brushRef="#br1" timeOffset="54676.4882">11363 11512 208 0,'-3'21'77'0,"3"-5"-42"0,3 13-28 15,3-16 18-15,0 1-7 16,3-1 2-16,6-3 2 15,6-2 1-15,0-2-12 16,0-6 4-16,-1-6 5 0,-2-7 0 16,0-3 0-16,-6-2-6 15,-3-3-4-15,-3-1 1 0,-6 1 3 16,-3-3-8 0,-3 1-3-16,-3 1-5 0,-6 4-1 15,3 5-31-15,-3 2-13 16,1 8-38-16,8 3-14 15,12 11-11 1</inkml:trace>
  <inkml:trace contextRef="#ctx0" brushRef="#br1" timeOffset="54917.1602">11539 11538 192 0,'-3'30'74'0,"6"-12"-40"0,0 9-33 0,3-17 16 0,0 1 9 15,3-3 5-15,0-3 0 16,9 0-1-16,-4-5-17 16,4-8 8-16,-3-8 2 0,-3 1 8 15,-3-4 4-15,-9 1 0 16,0-1 4-16,-9-2-18 16,-3 2-4-16,-3 3-16 15,0 3-3-15,4 5-41 16,-1 3-17-16,6 5-112 15</inkml:trace>
  <inkml:trace contextRef="#ctx0" brushRef="#br1" timeOffset="61192.0423">12161 12816 88 0,'0'-2'33'0,"0"4"-18"0,0-2 2 0,0 0 16 16,0 0-4-16,0 0-2 15,0 0-11-15,0 0-3 16,0 0-7-16,0 6-4 0,0-1 1 15,0 3 2-15,0 3 4 16,-3 2-4-16,0 8-1 16,0-3-2-16,0 4 1 15,0 1-4-15,0 4 0 16,0 5 5-16,0-1 5 16,0 4-3-16,0 4 2 15,-3 4 4-15,0-1 2 16,-2 0-5-16,-1-7-1 15,0-1-2-15,0 1 1 0,-3 2-2 16,0 2 0-16,-3 1-3 16,0 5 1-16,0-3 0 15,-3 1 3-15,1-6 3 16,-1-3 5-16,0 3-4 16,-3-5 2-16,-3-3-7 15,0-2-1-15,1 2-2 16,-4 2-2-16,3 4 1 15,0-3-1-15,3-3 0 16,0 2 0-16,-2-2 4 16,2 1 2-16,-3-1 0 15,0-3 1-15,-3 1 0 16,-2-4 1-16,-1 1-2 0,0-3 1 16,0-2-2-1,-2-1 2-15,-1-2-4 0,-3 0-2 16,3-3 2-16,1 3 0 15,-1 0-4-15,0 0 1 16,0 0 2-16,1 2 1 16,-1 4-4-16,0-1 1 15,0 0 0-15,1 0 2 16,-4 3-1-16,-3 2-1 16,1 1-2-16,-4-3 1 15,6 2 3-15,6 1 3 16,-2 2-2-16,2-6 0 0,3 1-1 15,0-3-2 1,1 3 3-16,2 5 2 16,0 8-2-16,0 3-2 0,3 10 4 15,3 1 4-15,1-1-3 16,2-2 2-16,0-6-5 16,3-2 0-16,3-3-1 15,0-3-2-15,3-2 1 16,0-3 1-16,0-5-1 15,-3-3-1-15,0-3 1 16,0-2-1-16,-3-3-9 16,-2 1-2-16,-1-4-3 15,0 9-1-15,0 2 1 16,0-3 3-16,3 1 5 16,0-3 1-16,3-3-2 0,0-2 2 15,3 2-15-15,1-3-6 16,5-4-18-16,0-1-7 15,0-5-31 1,8-3-47-16,1-2 33 16</inkml:trace>
  <inkml:trace contextRef="#ctx0" brushRef="#br1" timeOffset="61566.2585">10241 15245 136 0,'-6'0'52'0,"6"0"-28"0,0 0-15 16,0 0 16-16,0 0-1 15,6 6 1-15,0 4-1 16,3 9 0-16,-3 7-13 15,3 11 7-15,0 0 4 0,0 0-5 16,6 0-2-16,0-5 0 16,2-5 1-16,4-4-3 15,0-7 2-15,0-8-2 16,3-8 2-16,-3-5-4 16,-1-6-1-16,4-10-2 15,0-8 0-15,0-5-2 16,0-6-1-16,-3 0-8 0,-4 6 0 15,-2 5-32-15,-3 5-14 16,-3 8-94 0</inkml:trace>
  <inkml:trace contextRef="#ctx0" brushRef="#br1" timeOffset="63175.397">11096 13332 108 0,'-3'3'44'0,"3"0"-24"0,0 7-6 0,0 1 15 15,0 2 6-15,0 3 3 16,-3 5-7-16,0 3-2 16,3 2-16-16,-3 1-3 0,0 2-3 15,3 3-3-15,0-6-1 16,0-2 1-16,0-6 2 16,0-4-3-16,0-4-2 15,0-2 2-15,0-2 2 16,0-4-2-16,0-10 0 15,0-5-1-15,0-3 1 16,0-5-4-16,0-3-2 16,0 0 2-16,0 1 0 15,0 1 1-15,3 1 0 0,-3 5 0 16,0 3 2-16,0 2-3 16,0 4 0-16,3 4-1 15,-3 3 0-15,3 5 0 16,0 6-2-16,0 2 3 15,-1 3 2-15,1 0 2 16,3-3 1-16,-3 0-2 16,3-2-2-16,-3-3 1 15,3-3 1-15,0-2-1 16,0-6 2-16,0-2-4 16,6-3 0-16,-3-3 1 15,0-2 0-15,0 0 0 16,3 2 0-16,-3 3 0 15,0 3 0-15,-3 0 0 0,-1 2 0 16,1 6 0-16,0 5 2 16,0 5 3-16,0 3 2 15,0 0-3-15,0 7-1 16,-3 4-1-16,3-1 1 16,0-2-2-16,0-3-1 15,0-2-13-15,0-3-6 16,3-3-26-16,0-5-11 15,0-6-43 1</inkml:trace>
  <inkml:trace contextRef="#ctx0" brushRef="#br1" timeOffset="63343.5861">11387 13568 184 0,'-3'-3'68'16,"3"3"-36"-16,0 0-29 0,0 0 15 0,0 0-9 15,3 5-1-15,-3 1 0 16,0 7 2-16,3 6-5 15,0-4-3-15,0 1 1 0,0 0-2 16,0-3-1-16,6 3-32 16,-3-5-14-16</inkml:trace>
  <inkml:trace contextRef="#ctx0" brushRef="#br1" timeOffset="63444.1609">11462 13470 212 0,'-21'-11'79'0,"24"11"-42"0,-3-2-43 0,0 2 12 15</inkml:trace>
  <inkml:trace contextRef="#ctx0" brushRef="#br1" timeOffset="63506.3328">11453 13459 286 0,'12'3'-52'16,"-3"0"-27"-16,2 5-9 15</inkml:trace>
  <inkml:trace contextRef="#ctx0" brushRef="#br1" timeOffset="63851.9672">11542 13504 176 0,'-6'0'66'0,"6"0"-36"0,-3 3-22 0,3 0 18 0,-3 2-6 15,-3 0 0-15,0 1-7 16,3 1-3-16,0 1-5 15,0 0-8-15,3 0-1 0,3 5 2 16,3 1 1-16,3 4 1 16,0-2 2-16,3-3-1 15,-3 3 2-15,0-3 2 16,-3 1 4-16,-3-1 13 16,-3-3 6-16,-3 1-6 15,-3-6 0-15,-3 1-13 16,-3-1-3-16,-6-2-4 15,3-1-2-15,-3-2-8 0,3 0-5 16,10-2-35-16,8-1-14 16,2-5-39-1,7 0-31-15,6-8 55 16</inkml:trace>
  <inkml:trace contextRef="#ctx0" brushRef="#br1" timeOffset="64106.9055">11750 13486 264 0,'-6'-3'99'0,"3"3"-54"0,-6 3-39 0,4-1 22 16,-4 4-6-16,-3-1 1 15,3 0-14-15,0 3-8 16,3 0-1-16,0 3-3 0,9-1 1 16,0 1 0-16,3 7 0 15,3 6 0-15,0-3-2 0,-3-2 5 16,0 0 3-16,-6-4 10 15,-3 4 5-15,0-6-3 16,-6 0-1-16,-6 1-12 16,0-4-3-16,3-2-43 15,0-3-17-15,3 3-79 16</inkml:trace>
  <inkml:trace contextRef="#ctx0" brushRef="#br1" timeOffset="65576.0612">11727 15621 140 0,'0'13'52'0,"0"-23"-28"0,0 4-22 16,0 6 23-1,0 6-4-15</inkml:trace>
  <inkml:trace contextRef="#ctx0" brushRef="#br1" timeOffset="66676.1096">11727 15629 309 0,'0'0'34'0,"-3"0"-2"0,-3-3-12 15,3 1-5-15,0-1 3 16,-3-10 2-1,0 0-6-15,3-1-5 16,0-2-1-16,0-5-3 16,0 5 2-16,0-18-4 15,3 2-2-15,0-2 0 16,0-1-1-16,3 1 2 16,0 0 1-16,3-6-4 0,0 3-1 15,3 0 1-15,3 0 2 16,-1-3-2-16,4-2 0 15,0 0 1-15,3 2 0 16,0 3 0-16,0 0 2 16,3 5-1-16,2 3-1 15,1 2 1-15,0 6-1 16,-3 3 0-16,3 5 0 16,-3 2 0-16,5 3 0 15,-2-3 0-15,0 6 2 16,0 0-3-16,3 0 0 15,2-1 1-15,4 1 2 0,3 0-1 16,0-1-1-16,-1 1 1 16,4-3-1-16,0-2 2 15,-4-4 3-15,1 1 2 16,0-3 1-16,-3 0-2 16,-1-5-1-16,-2-3 1 15,3-2 1-15,3-3-1 16,-1-3 1-16,-2-2-2 15,0-1 2-15,-1 1-4 16,-2 5 0-16,-3-3-1 16,0 0 1-16,-3-2 2 15,-4-6 4-15,-2 0-2 16,-3 1-2-16,0-9 0 0,-3 1-1 16,0 2-2-16,0 2-2 15,0-2-2-15,-3-2 1 16,0 2 1-16,-3-6 0 15,-1 1 2-15,-2 0 1 16,0-3-1-16,0 5-2 16,0 3 3-16,0-2 0 15,0 2-4-15,-3 0-1 16,0 5 3-16,0 3 1 16,0 3 0-16,0 5-2 15,0 5-2-15,0 5-1 16,0 1 2-16,0 4 2 0,0 4-2 15,0 2-2-15,0 3-1 16,0-1 3-16,-3 6-5 16,-3 6 2-16,0 4 0 15,-5 6-1-15,-4 13 4 16,-3-2 2-16,-3-1-2 16,3-5-2-16,3-2 2 15,0-1 0-15,0 1 3 16,4-6 1-16,2-2-4 15,0-1-1-15,3-4 1 16,3-1 0-16,0-5-2 16,6-3 0-16,3-2 4 15,0-8 1-15,3-9-3 16,0-7-1-16,2-5-2 16,4-6 3-16,0-2 0 0,-3 5 3 15,0 5-3-15,-3 6 0 16,-3 5 3-16,0 5 3 15,0 5-2-15,3 6 0 16,0 10 1-16,0 8 0 16,2 6 0-16,4 5 0 15,3 2-2-15,0 1-2 16,3-1 3-16,0 0 2 16,0-4-7-16,-4-4 0 15,-2-2-35-15,-3-3-13 16,0 0-54-16,-6-5-22 15,-6-8 10 1</inkml:trace>
  <inkml:trace contextRef="#ctx0" brushRef="#br1" timeOffset="67816.3102">10628 12078 176 0,'0'0'68'0,"0"-2"-36"0,3 2-29 0,-3 0 15 16,3 5 11-16,-3 5 6 16,0 6-3-16,3 6-2 15,-3 1-16-15,0 1-7 0,0 0 0 16,3 0-2-16,-3-3 0 16,3-3-6-16,-3-2 1 15,0-5-13-15,3-3-5 16,0 2-23-16,0-4-9 15,0-1-16 1,-3-5-46-16,0 0 21 16</inkml:trace>
  <inkml:trace contextRef="#ctx0" brushRef="#br1" timeOffset="68203.3112">10792 12097 148 0,'-3'-6'57'0,"3"6"-30"0,0 0-14 16,0 0 17-16,0 0-9 16,-3 3-1-16,0 2 1 15,-3 6 1-15,0 2-11 16,3 6 7-16,0 2 2 0,0 0-8 16,3-2-2-16,3 2 0 15,6-5 1-15,3 2 1 0,3-7 2 16,3-6-5-1,3-5-3-15,-1-5-1 0,-2-3 1 16,-3-5-1-16,-3-3 2 16,-3-5-2-16,-6-1 0 15,-3 1-1-15,-6 0 2 16,-3 3-1-16,-3 2 0 16,-3 2-3-16,0 4-2 15,3-1-4-15,1 6-2 16,2 0-17-16,0 5-5 15,6 0-17-15,3 0-4 16,3 5-20-16,6 0-9 16,5 1-9-1</inkml:trace>
  <inkml:trace contextRef="#ctx0" brushRef="#br1" timeOffset="68534.0353">10965 12099 204 0,'-6'3'77'0,"3"0"-42"0,0 5-34 16,3 0 16-16,-3 5 9 16,3 5 8-16,0 3-7 15,3 1-3-15,3-4-14 16,3 1 0-16,2-1 3 0,4-5-3 16,6-5 2-16,3-8-3 15,0-2 0-15,3-6-3 0,-7-5 1 16,-2-3-4-16,-6-3 0 15,-6 1 3-15,-6-4 3 16,-6 4-2-16,-3-1-2 16,-3 4 0-16,-3 1-1 15,1 4-13-15,-1 4-4 16,0 4-12-16,6-1-2 16,3 1-14-16,6 2-6 15,3 0-13-15,6 2-5 16,3 1-30-1</inkml:trace>
  <inkml:trace contextRef="#ctx0" brushRef="#br1" timeOffset="68818.8714">11238 12089 196 0,'-9'0'74'0,"6"2"-40"0,-2 4-33 16,2-1 16-16,-3 6 0 15,0 5 2-15,3 5 9 16,0 2 5-16,3-1-17 15,6-1 4-15,3 3 1 0,5-6-5 16,10-7 1-16,6-9-4 16,3-4 2-16,-6-9-4 15,-4-2-1-15,-2-6 0 16,-9-2 4-16,-6 0 1 16,-9 0 0-16,-9 0-5 15,-6 5-4-15,-5 3-10 0,-1 5-3 16,3 2-23-16,6 4-10 15,3 2-32-15,9 8-15 16,9 0-41 0</inkml:trace>
  <inkml:trace contextRef="#ctx0" brushRef="#br1" timeOffset="69809.7416">12682 12086 20 0,'-3'-2'11'0,"3"2"-6"0,0 0 29 0,0 0 20 0,0 0 1 16,0 0 3-16,0 0-16 15,0 0-3-15,0 0-2 16,0 0 1-16,0-3-21 16,3 0-3-16,3 1 0 0,3-1-8 15,3-2-3-15,3 2-2 16,0 3-1-16,-1 0-3 15,-2 0 2-15,0 3-1 16,-3-1 0-16,-6 4 2 16,-3-1 0-16,-3 0 4 0,0 3 2 15,-3 0-5-15,0-3-2 16,3 1-3-16,3-1 3 16,3 0 0-16,6 3 1 15,3 3-3-15,3 2 0 16,3 0 2-16,0 3 0 15,-3 0 12-15,-3 0 5 16,-7-3 9-16,-2 0 5 16,-6 1-1-16,-2-4 0 15,-4-2-12-15,-6-3-3 16,-3 1-6-16,-3-6-3 16,0-3-7-16,0 0-3 15,3 1-16-15,7-4-6 0,2 1-17 16,3 0-7-16,6 2-24 15,6-2-8-15,3 0-23 16</inkml:trace>
  <inkml:trace contextRef="#ctx0" brushRef="#br1" timeOffset="70199.0441">12923 12113 212 0,'3'-11'82'0,"3"8"-44"0,0 1-27 0,-3 2 21 16,0 0 14 0,0 0 10-16,-3 0-14 0,0 0-7 15,0 5-20-15,0 6-5 0,-3 2 0 16,3 0-6-16,-3 0-2 16,3-2-1-16,0-1-1 15,3 1-3-15,3-3 2 16,6-3 1-16,3 1 0 15,3-1 0-15,2 0 0 16,4 3 0-16,0 3 0 16,-3-1 0-16,-3 1 2 15,-6-1 8-15,-6 4 3 16,-9-1 2-16,-6 0 1 0,-3 0-8 16,0-2-5-16,-6-3-16 15,-3-3-4-15,-6-5-22 16,1 0-8-16,-1 0-15 15,-3 0-4-15,0-2-48 32,6-9-37-32,10-13 63 0</inkml:trace>
  <inkml:trace contextRef="#ctx0" brushRef="#br1" timeOffset="70366.5395">12905 12105 296 0,'3'-8'110'0,"3"5"-60"0,6-5-47 15,-3 6 23-15,6-1 0 16,3 0 5-16,0 1-20 16,2-1-5-16,4 0-5 0,0 3-17 0,0 0-4 15,0 0-47-15,0 3-22 16,-7-6-35 0</inkml:trace>
  <inkml:trace contextRef="#ctx0" brushRef="#br1" timeOffset="70712.0021">13239 12110 252 0,'0'0'96'0,"3"3"-52"0,-3-3-18 0,0 0 29 16,3 0-9-16,3-3 0 15,-3-2-20-15,2-1-7 0,1-2-12 16,0 3-7-16,0-3-1 0,0 3 1 15,0-3 2 1,3 3-3-16,-3-1 0 0,-3 1-6 16,3 2 0-16,-3 3-2 15,-3 0 1-15,3 6 5 16,0 4 1-16,0 9 2 16,0 5 0-16,0 5 6 15,-3 0 6-15,0 0-6 16,0-3-1-16,0 1-3 15,3-3-2-15,0-3-24 16,0 0-11-16,0-8-37 16,0 1-15-16,0-7-44 15</inkml:trace>
  <inkml:trace contextRef="#ctx0" brushRef="#br1" timeOffset="70877.2394">13170 12401 328 0,'3'0'123'0,"6"0"-66"0,15 0-53 0,-9 0 26 16,3 0-6-16,11-3 1 15,10 1-14-15,3-4-4 16,-1 1-5-16,1 0-43 0,0 2-18 16,-4-2-98-1</inkml:trace>
  <inkml:trace contextRef="#ctx0" brushRef="#br2" timeOffset="75815.0589">2142 7742 260 0,'-6'-6'96'0,"6"6"-52"0,6 3-56 16,-6 0 13-16,3 7-4 0,3 11 1 16,-3 19 4-16,-3 24 3 15,-3 18-2-15,-3 29 9 0,-3 18 7 16,-6 6-8-16,6-8-3 16,-6-8-3-16,9-15-1 15,-3-17-2-15,6-16-2 16,3-15-10-16,3-14-4 15,6-13-26-15,-6-10-9 16,9-14-59 0</inkml:trace>
  <inkml:trace contextRef="#ctx0" brushRef="#br2" timeOffset="76176.8419">2145 7842 244 0,'-3'-42'93'0,"9"42"-50"0,24-8-55 16,-6 3 15-16,20-3-7 15,16-3-1-15,8 1 4 16,10-4 0-16,11-2 1 16,3 1 0-16,3 4 0 0,-2 0 0 15,-7 4 0-15,-9 1 0 16,-5 4 0-16,-10 4 2 15,-17 9 3-15,-9 10 24 16,-7 19 13-16,-5 13-6 16,-6 15-1-16,-3 14-14 0,-3 14-5 15,-3 4-7-15,0-2-1 16,-3-8-5-16,0-8 0 16,-3 3-1-16,0-11 1 15,0-8-18-15,0-10-6 16,-3-14-52-16,-3 0-22 15,-6-15-33 1</inkml:trace>
  <inkml:trace contextRef="#ctx0" brushRef="#br2" timeOffset="76385.9828">2184 9028 332 0,'-42'-6'123'0,"42"6"-66"0,9-2-73 15,3-1 18-15,12 0-6 16,23-5 4-16,19 0 12 16,14 1 4-16,27-4-7 15,6-2 1-15,15-3 1 0,18 3-6 16,3-1-1-16,-3-1-4 16,-3 1-1-16,-18 1-15 15,-12 2-6-15,-12 4-99 16</inkml:trace>
  <inkml:trace contextRef="#ctx0" brushRef="#br2" timeOffset="81206.4115">16918 11044 144 0,'-18'-16'55'0,"21"8"-30"0,-12 0-1 16,9 8 22-16,3-3-1 0,0 3 0 15,-3 0-11-15,3 6-4 16,0 4-17-16,0 14 3 0,0 13 2 16,-3 16 3-16,0 21 2 15,-6 11 3-15,0 2 3 16,-3 6-9-16,0-9-2 16,3-7-6-16,0-16-2 15,3-11-6-15,0-10-3 16,0-11-9-16,0-8-3 15,0-2-25-15,0-9-9 0,0-12-32 16,0-12-14 0,3-7-39-1</inkml:trace>
  <inkml:trace contextRef="#ctx0" brushRef="#br2" timeOffset="81489.8942">16748 11737 264 0,'-12'11'99'0,"12"-1"-54"0,-6 6-50 16,6-5 17-16,0 12 6 15,3 1 6-15,0 3-1 16,3-4 0-16,3 1-12 16,0-3-9-16,3-2-2 0,0-3 2 15,0-6 3-15,0-4 2 16,2-6 1-16,-2-3-2 15,3-5-1-15,0-2-1 0,-3-1 0 16,3-5-2-16,-3 3-2 16,-3 0-28-16,0-3-11 15,0-3-71 1,-1-7-67-16,1 2 58 16</inkml:trace>
  <inkml:trace contextRef="#ctx0" brushRef="#br2" timeOffset="82214.0329">16093 11332 232 0,'0'0'88'0,"0"3"-48"0,3 2-36 15,0 0 19-15,-3 6 4 16,0 5 8-16,0 10-9 16,0 1-4-16,0 2-12 15,0 3-4-15,0-1-2 0,0-4-2 16,3-3 1-16,0-6-15 15,0-5-5-15,0-2-37 16,0-3-18-16,3-8-39 16,3-8-27-16,0-3 67 15</inkml:trace>
  <inkml:trace contextRef="#ctx0" brushRef="#br2" timeOffset="82495.4499">16239 11359 224 0,'-9'5'85'0,"0"16"-46"0,3 8-48 0,6-13 12 16,0 3 9-16,0 4 8 16,0 6 2-16,6 3 1 15,0-5-12-15,0-4-4 0,6-7-1 16,0-2-1-16,3-9 2 16,3-2 0-16,-1-17 1 0,-2 1-4 15,-3-3-1 1,-3-2 3-16,-6-4 1 0,-6-1-3 15,-3-6-3-15,-3 2 2 16,-3 9 2-16,0 2-9 16,1 2-4-16,-1 7-21 15,0 7-8-15,3 0-23 16,9 0-76 0</inkml:trace>
  <inkml:trace contextRef="#ctx0" brushRef="#br2" timeOffset="82749.982">16343 11435 184 0,'-3'32'71'0,"3"-19"-38"0,3 11-28 0,3-11 17 15,0-2 1-15,3 10 6 16,0-5-7-16,6-3-3 16,0-2-11-16,6-9 6 0,2-4 3 15,-5-6-1-15,-3-5 1 16,-3-3-3-16,-3 0 1 15,-3 0-2-15,-6-8 2 16,-3 0-10-16,-6 1-6 16,-6 1-8-16,3 4-3 15,0 2-26-15,3 3-11 16,-3 2-42 0,7 3-60-16,2 3 41 15</inkml:trace>
  <inkml:trace contextRef="#ctx0" brushRef="#br2" timeOffset="82980.8665">16492 11462 160 0,'3'29'63'0,"6"-11"-34"0,0 9-21 15,-3-14 16-15,3 0-6 16,3-2 2-16,5-3 2 16,7-3 3-16,0-10-13 15,0-3 4-15,-3-5 4 0,-3-6 6 16,-6 1 7-16,-7-11 4 15,-7 2 2-15,-13 3-13 16,-3 0-3-16,-3 3-15 16,3 3-6-16,3 5-45 0,3 2-19 15</inkml:trace>
  <inkml:trace contextRef="#ctx0" brushRef="#br2" timeOffset="86790.4378">17180 12824 148 0,'0'-2'57'0,"0"2"-30"0,0 0-12 16,0 0 18-16,0 0-7 15,0 0-3-15,-3 0-11 16,0 2-3-16,0 1-5 15,0 2-3-15,0 3 2 0,0 3-4 16,0 7 0-16,0 6 1 16,0 5 0-16,0 3 0 15,0 5 0-15,0 11 6 16,3 2 6-16,0 0-2 16,0-2 0-16,0 2-2 15,0-8 0-15,-3 1 2 16,0-1 1-16,0-2-3 0,3-1-3 15,-3 4 0 1,0 2 1-16,0-6-1 0,0-1 2 16,-6-1-4-16,6 2-2 15,0-2 0-15,-3-8-1 16,0-2 0-16,0-1 0 16,-3-2 6-16,0 0 6 15,1-3-2-15,-1 0 0 16,0 0-6-16,-3 1-1 15,0-1 1-15,0 0 0 16,-6 0-2-16,0 3 1 0,0 0-2 16,-2-3-1-16,-4 0 3 15,-3-2 0-15,0-1 1 16,-3 1 2-16,4-3-1 16,2-3 0-16,0 0-3 15,-3-2 1-15,3-1-2 16,-2 1 2-16,-1-3-2 15,0 2 2-15,-6 1-4 16,0-1 0-16,1 1 1 16,-1-3 0-16,-3 0 2 15,1 0 3-15,2 0-4 16,3 0-1-16,0 0 0 16,4-3 0-16,-1 0 0 15,-3 0 2-15,3 1-1 16,-3-4-1-16,1 1-2 0,-4 2 1 15,0-2 3-15,0 0 1 16,4-1-1-16,-4 1-2 16,0 0 1-16,0-3 1 15,4 2-6-15,-1 1 1 16,-3-3 1-16,3 0 3 16,1 3-2-16,-1-3 0 15,0 0 1-15,0 0 0 16,-2 0 2-16,-4 0 1 15,3 0-1-15,-6 0-2 16,-2 2-2-16,-1 1 1 16,-6 2 1-16,4 0 2 15,-4 1-3-15,-2-1-2 0,-1 0 4 16,-3 1 1-16,1-1 0 16,2 0-2-16,-11 3-2 15,2 0 1-15,7-3 3 16,-4 1 1-16,0-1-4 15,4 0 1-15,-4 0-2 16,1 1 0-16,5-1 2 16,4 3 0-16,-4 3 0 15,3-1 0-15,-2-2 0 16,-1-3 2-16,1 1-3 16,-1 7 0-16,-3 0-1 15,4 0 0-15,-1 1 2 0,1-4 0 16,-1 1 0-16,-3-1 0 15,1-2-3-15,-1 0 2 16,-2-2 3-16,2 1 1 16,3 1-4-16,-2 3-1 15,-1-3 1-15,4 8 2 16,-1-6 0-16,1 6-1 16,-4-3-2-16,-3 1-1 15,7 2 2-15,5 2 0 16,3 3 1-16,-2 3 0 15,-1 3 0-15,1 2 0 16,-1 0 0-16,0 5 0 16,1-2 2-16,-4 0 1 0,3-1-4 15,4-1 1-15,2-4 0 16,3 3 0-16,1-5 0 16,5-3 0-16,0 0 2 15,6 0 1-15,3 1-4 16,0-4 1-16,7 1 0 15,2-4 0-15,3 1-7 16,3-2 0-16,3-1-6 16,0 0-2-16,0-2-7 15,3-1-1-15,0-2-8 16,0 0-3-16,0 0-8 16,0-8-3-16,0 0 4 15,-3 3 5-15,3-6-7 16,-3-2-39-1,3-9 7-15</inkml:trace>
  <inkml:trace contextRef="#ctx0" brushRef="#br2" timeOffset="87029.0786">12477 15084 176 0,'0'-11'66'0,"-3"11"-36"0,0 6-26 0,3-1 15 15,-3 5-7-15,0 4-2 16,-6 4 10-16,-3 3 6 15,-9 9-13-15,0 7 4 0,3 0 1 16,0 0-4-16,7-3 0 16,2-8-6-16,3-4 0 15,6-4-1-15,6-10 1 16,6-8 0-16,8-3 0 0,4-4-4 16,3-4-3-1,9-2-31-15,-1 2-13 0,7 3-84 16</inkml:trace>
  <inkml:trace contextRef="#ctx0" brushRef="#br2" timeOffset="88860.1161">12402 15962 140 0,'-3'6'55'0,"0"-4"-30"0,0-2-16 15,3 0 16-15,0 0 8 16,0 0 6-16,0 0 0 16,0 0 0-16,3-2-21 15,0-4-4-15,3-2-2 0,0-2-1 16,0-6 1-16,3-3 0 15,0-2 0-15,3 0-2 16,0-3-1-16,3-2-3 16,5-1 1-16,4-2-2 15,-3 0 0-15,9 0-3 0,6-5 1 16,5-6-4-16,7 6-2 16,5-6 4-16,1-2 3 15,0 2-1-15,2-2-2 16,7-1 0-16,2 3-1 15,-2 3 0-15,2 8 0 16,1 3 0-16,-1-1 2 16,1 1-1-16,5 0-1 15,1 2-2-15,-1 3 1 0,0-1 1 16,-5 4 2-16,2-6-1 16,7-2-1-16,-1 7 1 15,1 1 1-15,2-1-3 16,-6 0-2-16,1 4 2 15,2 1 2-15,-2 1 4 16,-4 0 2-16,1 2 1 16,-4 3 0-16,-2 0 0 15,-4 1 0-15,7-1-2 16,2 0-1-16,-2 0-1 16,-4 2 0-16,1 1 0 15,-4 2 0-15,-2 1-2 16,2-1 1-16,4 1 0 15,-1 2 3-15,-2 0-3 16,2 0 0-16,1 0-3 0,-1 0-3 16,7-3 4-16,8 0 1 15,-5-2 0-15,2 2-2 16,0 1 1-16,-8-4 1 16,2-2-1-16,7 1 2 15,-4-1 0-15,4 0 1 16,-1-3 0-16,-3 0 0 15,7 1-2-15,2-6-2 16,15-3-2-16,-8-2 1 16,-10 0 1-16,-5 0 2 15,-7 2-1-15,-2-4-1 0,-1-6 1 16,-2 5 1 0,-4 0-1-16,-5 0-1 0,-4-5 1 15,-2-3 1-15,0 1-3 16,-4-1 0-16,-5 5 1 15,-3-2 0-15,3 3 4 16,-1-1 2-16,1 1-5 16,-6-1 0-16,-3 4-1 15,-4-1 0-15,-2 0 0 16,-3-3 0-16,0 6 0 16,0 0 2-16,0-3-1 15,0-2-1-15,-4-3 1 16,1 0-1-16,0 2 4 15,-3 1 2-15,0 2 0 0,0-3-1 16,0-2-1 0,0 0 0-16,0-2 0 0,-3-4 2 15,-1-2-5-15,-2 0-1 16,0 0 0-16,0-5 0 16,-3 2 0-16,0 0 0 15,0 9 0-15,0-4 2 16,0 1-3-16,3-6 0 15,-3 0 1-15,-3-2 2 16,0 2-1-16,0-2 2 16,0 5-4-16,0 3 0 15,0 2 1-15,0 8 0 16,3 3-3-16,-3 5 2 16,0 3-1-16,0 2-2 15,-3 3 0-15,0 0 3 16,3 3-5-16,0 2 2 0,-3 3 0 15,0 3-1-15,-3 5 1 16,-3 5 0-16,-6 6-2 16,-2 4 1-16,-1 4 3 15,0-1 1-15,0 1-2 16,3-6 2-16,3-2-4 16,0-4 1-16,3-4 2 15,3 0 1-15,3-1-2 16,0-7 0-16,3-3 2 15,0-5 0-15,9-9-4 16,0-2 1-16,6-2 2 16,-3-6 1-16,3 0 1 0,0 0 0 15,0 6-3-15,0 2 2 16,0 5-1-16,-1 6-2 16,1 5-2-16,0 11 1 15,3 5 5-15,-3 2 4 16,3 3-1-16,3 3 0 15,-4 0 1-15,1-3 0 16,0 0-16-16,-3-2-4 16,-3-3-32-16,0-3-11 15,0-2-49-15,-6-9-19 16,-3-4 21-16</inkml:trace>
  <inkml:trace contextRef="#ctx0" brushRef="#br2" timeOffset="90952.4603">15784 12081 160 0,'0'-3'63'0,"0"3"-34"0,0 0-27 0,0 0 14 0,0 0 3 16,3 6 3-16,-3 1 0 15,0 7 1-15,0 4-13 16,0 6-1-16,0 0-2 0,0 2-1 16,0 1 1-16,0-3-4 15,3-3 0-15,0-3-1 16,-1-5-2-16,1 1-8 15,0-6-3-15,3 0-29 16,0-3-14-16,3-8-41 16</inkml:trace>
  <inkml:trace contextRef="#ctx0" brushRef="#br2" timeOffset="91326.2474">15953 12076 180 0,'-6'-3'68'0,"6"3"-36"0,-3 0-37 0,3 0 12 16,-3 3 7-16,0 2 8 15,0 3 2-15,0 5 1 16,0 6-14-16,3 2-4 0,0 3-1 16,3-3 1-16,3 0 1 15,3-3 0-15,3-2 2 16,3-5 1-16,3-3 3 15,0-3-5-15,-3-8-1 16,0-2 0-16,-1-3 2 16,-2-2-1-16,-3-6 2 0,-3-3-4 15,-6-2 1-15,-3 0-3 16,-3 0 0 0,0 2-3-16,-3 3-2 0,-2-2 1 15,-1 5 1 1,0 2-14-16,3 3-5 0,0 0-15 15,3 3-6-15,3 0-17 16,15 2-82 0</inkml:trace>
  <inkml:trace contextRef="#ctx0" brushRef="#br2" timeOffset="91671.175">16153 12054 200 0,'-6'3'77'0,"3"5"-42"0,0 3-34 0,0-3 14 16,0 7 3-16,0 7 3 16,0 4 5-16,3 3 1 15,3 0-14-15,3 0-1 16,3-2-1-16,6-6 2 0,2-5 3 16,4-3-3-16,3-13 2 15,3-11-6-15,-3 1-1 16,-3-6-2-16,-7-2 1 15,-2-6-2-15,-9 0 0 16,-6 0-3-16,-6 3 1 16,-2 2 0-16,-1 4 1 0,0 4-5 15,-3 0 1-15,0 1-7 16,0 4 0-16,3 1-21 16,3 3-7-16,9 2-55 15,9 2-2 1,3-2-40-1,9 0 32-15</inkml:trace>
  <inkml:trace contextRef="#ctx0" brushRef="#br2" timeOffset="91939.9529">16427 12065 212 0,'0'8'79'0,"3"-8"-42"0,-3 3-43 15,0 2 12-15,0 3 5 16,0 5 7-16,0 6 6 15,2 4 3-15,1 1-14 0,6-3 3 0,0 1 2 16,6-4 3 0,6-7 2-16,3-9-1 0,0-4-2 15,-1-9-4-15,-8-2 0 16,-3-6 4-16,-6 1 4 16,-9-1-6-16,-6 1-3 15,-3-1-13-15,-8 6-6 16,-1 2-20-16,0 6-8 15,3 5-49-15,3 8-23 16,6 5-36 0</inkml:trace>
  <inkml:trace contextRef="#ctx0" brushRef="#br2" timeOffset="92944.0206">16281 13459 236 0,'-9'3'88'0,"9"5"-48"0,-3 5-36 16,3-2 19-16,-3 2-2 16,0 3 2-16,0 0-6 15,3 5 0-15,-3 3-10 16,3-3-2-16,0-3 1 0,0-4-3 0,0-4-2 15,0-2 0-15,0-3 1 16,0-5-1 0,3-15-1-16,-3-1 1 15,3-3-4-15,-3-2 2 16,3-3 3-16,-3 0 1 16,0 3-4-16,0 3 1 15,3 2 4-15,-3 3 5 16,0 5-5-16,0 0 0 15,3 5-7-15,-3 3 0 16,6 8 3-16,0 3 2 16,3 2 0-16,0 0-2 15,-1 0 1-15,1 1 1 16,3-4-1-16,-3-2-1 0,3-5 3 16,0-6 0-16,0-2 1 15,-3-3 0-15,0-5-7 16,0-1 0-16,-3 1 1 15,0 0 3-15,0 2-2 16,-3 3 0-16,0 3-1 16,0 2-2-16,2 3 3 15,4 8 2-15,-3 3 2 16,-3 5 3-16,0 0-3 16,0 0-2-16,6 2 0 15,0 1 1-15,-3 2-10 16,0-3-4-16,0-2-38 15,0-3-18-15,0-2-52 16,3-6-29-16,3-10 73 16</inkml:trace>
  <inkml:trace contextRef="#ctx0" brushRef="#br2" timeOffset="93081.3929">16590 13541 272 0,'-6'6'101'0,"6"-1"-54"0,-3 3-57 0,3-3 14 16,0 6-8-16,0 2 0 15,0 3 5-15,3 0 1 16,-3-3 0-16,0 0-37 0,3-2-16 16,3-3-51-1</inkml:trace>
  <inkml:trace contextRef="#ctx0" brushRef="#br2" timeOffset="93261.7178">16605 13441 296 0,'-12'-11'110'0,"15"11"-60"0,-6 0-65 16,3 0 13-16,0 0-24 15,0 0-7-15,0 0 5 16,6 3 1-16,-3 2-37 16,3 0-16-16,6 1 9 15,0-1 6-15</inkml:trace>
  <inkml:trace contextRef="#ctx0" brushRef="#br2" timeOffset="93544.9543">16706 13478 240 0,'-12'0'90'0,"9"3"-48"0,-11-1-36 0,11 1 20 16,-6 2-5-16,3 3-1 16,-3 0-6-16,3 0-4 15,3 3-5-15,3-1-4 0,6 1 0 16,3-1 1-16,3 6 3 15,3-3-4-15,-1 6-3 16,1-3 3-16,-3-3 3 16,-3 0 3-16,-3-2 1 15,-6-3 2-15,-3 0 4 0,-3 2-8 16,-6-4-1 0,0-4-23-16,-3 1-8 0,1-1-22 15,2 1-8 1,0 0-19-16,6-3-5 0,3-3-6 15</inkml:trace>
  <inkml:trace contextRef="#ctx0" brushRef="#br2" timeOffset="93799.7908">16831 13512 304 0,'-3'-2'115'0,"3"4"-62"0,-3-2-53 15,3 3 23-15,-3 0-9 16,-3 2 0-16,1 0-11 15,-1 3-1-15,3 0-2 0,3 0-3 0,3 3 2 16,3 4-1 0,2 7 0-16,1-1 4 0,0 0 1 15,-3-3 3-15,-3-2 3 16,-6 3 7-16,-3-3 4 16,-6-3-8-16,-2-2-4 15,-4-1-23-15,0-2-8 16,3-3-52-16,0 1-21 15,-6-6-37 1</inkml:trace>
  <inkml:trace contextRef="#ctx0" brushRef="#br2" timeOffset="94762.3656">17858 12094 100 0,'-3'0'38'0,"3"0"-20"0,-3 3-4 16,-3-1 15-16</inkml:trace>
  <inkml:trace contextRef="#ctx0" brushRef="#br2" timeOffset="95213.0507">17826 12105 242 0,'-12'2'38'0,"0"1"-20"16,0 0 5-16,0-1 4 0,3-2-2 0,0 0 3 15,3 0-3-15,0 0 2 16,0-2-4-16,3-1-2 16,0 0-7-1,3-2-4-15,6-6-8 0,3-2-1 16,6 3-1-16,9 2 2 15,0 0-1-15,-4 2-1 16,1 4-2-16,0 7-1 16,-6 3 2-16,-3 0 2 15,-3 3 0-15,-3-1-1 16,-6 1 5-16,-3-1 1 16,0 1 0-16,-3-3-1 15,3 0-3-15,0-3 1 16,3 0-7-16,6 3-4 15,3 0 4-15,3 3-2 16,3-1 1-16,2 1 1 16,-2 0 2-16,-3 4 1 15,-3 1 3-15,-3 3 8 16,-9-3 3-16,0-3 5 16,-6-2 1-16,-3-1-8 15,0 1-2-15,-2-6-5 16,-1-2-1-16,0-3-1 15,0 0 1-15,-3 0-31 16,3 0-11-16,6-6-77 16,9-2-30-1</inkml:trace>
  <inkml:trace contextRef="#ctx0" brushRef="#br2" timeOffset="95572.1908">18073 12054 276 0,'-3'-2'104'0,"3"2"-56"0,0 2-56 16,0 9 31-16,-3 0-3 16,0-1-5-16,0 3-2 15,3 1-7-15,0-1-6 0,0-3-1 16,0 1 1-16,3 0 2 15,3-3-3-15,3-1 0 0,2 1 1 16,4 0 0-16,0 3-3 16,0 0 2-16,-3-1 10 15,0 3 5 1,-6 1 3-16,-3 1-1 0,-6 1-2 16,-3-2-1-1,-3 1-5-15,-3-4-3 0,0-3-7 16,-6-3-3-16,3 1-29 15,-5-6-10-15,-1 0-29 16,0-6-11-16,3-4-32 16</inkml:trace>
  <inkml:trace contextRef="#ctx0" brushRef="#br2" timeOffset="95762.7176">17912 12086 300 0,'-3'-5'112'0,"6"-3"-60"0,6 11-54 0,-3-6 22 16,6 0-8-16,0 1 1 16,8-6-7-16,1 5-2 15,6-5-2-15,-3 0-26 0,3 3-11 16,-1 0-70 0,1-1-63-16,12 1 59 15</inkml:trace>
  <inkml:trace contextRef="#ctx0" brushRef="#br2" timeOffset="96072.832">18320 12073 280 0,'-15'5'104'0,"18"-2"-56"0,-3 0-60 16,0-3 15-16,0 0 6 16,0 0 8-16,0 0 3 15,3 0 3-15,3-3-13 16,3-2-6-16,-3-3-2 0,2-3-2 15,-2 0 0-15,0 4 0 16,0-1 2-16,-3 2-1 16,0 4 2-16,0-1-9 15,0 8-1-15,0 9 4 16,-3 1 1-16,0 7-1 0,3 1 2 16,0 4 1-1,0-1 2-15,0 9-3 16,3-4 0-16,-3-1-23 0,0-4-10 15,-3-5-61 1,0 3-62-16,-3-8 52 16</inkml:trace>
  <inkml:trace contextRef="#ctx0" brushRef="#br2" timeOffset="96218.6195">18290 12343 328 0,'-18'0'123'0,"33"0"-66"0,-9-3-69 0,0 3 18 15,3 3-3-15,3-3 5 16,5 0-4-16,4-3-2 0,6 1-1 16,3-6-23-16,0 0-10 0,-1 0-105 31</inkml:trace>
  <inkml:trace contextRef="#ctx0" brushRef="#br2" timeOffset="96893.0971">17516 12655 168 0,'0'0'63'0,"3"0"-34"0,-3 0-16 16,0 0 17-16,3 0 7 15,3-3 4-15,6-2-8 16,3-5-5-16,3-6-16 16,8-3 6-16,10-15 4 0,15-3 0 15,5-8-1-15,13-14-3 16,2-4 1-16,9-3 1 16,16-3 2-16,-7 3-3 0,3-6 0 15,-2 4-4 1,-7 7 1-16,-3 5-3 0,-14 11 2 15,-13 6-4-15,-11 9-1 16,-6 7-4-16,-12 4-1 16,-7 6-1-16,-2 2 0 15,-3 3-16-15,-3 3-4 16,-3 0-25-16,0 2-9 16,-3 3-60-16,0 3-24 15,0-1-9 1</inkml:trace>
  <inkml:trace contextRef="#ctx0" brushRef="#br2" timeOffset="97792.7836">18852 12134 124 0,'-9'0'46'0,"7"0"-24"0,-1 0 5 16,3 0 23-16,0 0 0 15,-3 0 3-15,0-3-8 16,3 1-1-16,-3-1-24 15,0 0 8-15,0-2 5 0,0 0-4 16,0-1-2-16,3 1-11 16,3-3-3-1,0 0-7-15,6-2-4 0,2-1-6 16,4 3 0-16,3 0 0 16,3 0-1-16,-3 3 1 15,0 10 3-15,-3 6 0 16,-3-1 1-16,-6 1 2 15,-3 2 3-15,-3 0-2 0,-6 1 0 16,-6-1 1-16,0 0 2 16,3-2-3-16,0-3-2 15,3 0-3-15,3-3 1 16,0 0-6-16,3 0 0 16,6 1 1-16,6 2 1 15,3 0 3-15,0 2 1 16,-1 6-2-16,1 5 0 15,-6-2 4-15,-3-1 3 16,-6-2 10-16,-3 3 5 16,-3-3-3-16,-9-3 1 0,-2 0-10 15,-4-2-2-15,0-6-1 16,0-2 0-16,3-1-13 16,3-2-4-16,3 0-27 15,3 0-12-15,7-5-30 16,2 0-11-16,11-3-43 15</inkml:trace>
  <inkml:trace contextRef="#ctx0" brushRef="#br2" timeOffset="97975.1762">19067 12099 188 0,'-6'-5'71'0,"6"5"-38"0,-3-3-6 0,3 3 27 16,0 0-8-16,0-2-2 16</inkml:trace>
  <inkml:trace contextRef="#ctx0" brushRef="#br2" timeOffset="98319.9369">19061 12081 512 0,'6'-8'25'0,"3"-3"-10"16,3 1-11-16,2 2-6 15,4 3 1-15,6 5 0 16,-3 5-2-16,-3 3 0 16,-3 2 2-16,-6 4 0 15,-3 1 3-15,-6 4 1 16,-6 0 3-16,-6-4 3 0,0 1-4 16,3-3-3-16,0-2-6 15,3-3 0-15,3-3-5 16,3 1 1-16,12 2 2 15,3-1 3-15,0 1 0 16,3 6-1-16,-7 4 0 16,1 1 0-16,-3-1 5 15,-3 1 3-15,-6-6 8 16,-6 0 2-16,-9-2-3 16,-2-1-1-16,-4-2-4 15,0-5-1-15,0 0-6 16,3-3-1-16,6 0-24 15,0 0-10-15,6 0-43 16,3-3-19-16,6-2-22 16</inkml:trace>
  <inkml:trace contextRef="#ctx0" brushRef="#br2" timeOffset="98786.2347">19314 12065 224 0,'-9'-5'85'0,"6"5"-46"0,0-3-26 0,3 3 29 16,6-5-16-16,0-1-11 15,3 1-7-15,9-3-5 16,-1 3-3-16,1 2 3 0,0 9-7 16,-3-1 1-16,0 5 3 15,-6 4 2-15,-6-1 6 16,-3 3 3-16,-9 2-6 16,0 1-1-16,-3-3-2 15,3 0 1-15,15-3-7 16,3-3 1-1,6 4-1-15,6-1-1 16,6 5 4-16,-4 9-2 0,-2-3 1 16,-3 2 4-16,-6 1 1 15,-12-4 7-15,-12-1 4 16,-9 4 4-16,-6-5 1 16,-8-2-8-16,-1-3-4 15,6-6-33-15,3-2-15 16,7-8-103-1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30:15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10295 8956 36 0,'-6'-13'16'0,"6"13"-8"0,0-3-5 0,-3 3 7 16,6-5 22-16,-3 2 12 16,0-2 4-16,0 5 3 15,0 3-22-15,0 5-7 16,-6 8 7-16,-3 23 2 15,-9 33-15-15,-15 23 15 0,-8 37 6 16,-22 14-2-16,-2 23 2 16,5-13-6-16,4-13 1 15,2-5-14-15,9-27-5 16,10-19-8-16,8-18-2 16,6-15-25-16,6-17-11 15,6-10-45-15,9-11-17 16,0-32-37-16</inkml:trace>
  <inkml:trace contextRef="#ctx0" brushRef="#br0" timeOffset="647.7026">13962 9107 184 0,'3'-11'68'0,"-3"6"-36"0,3 0-31 16,-3 5 16-16,0 0 2 16,3 5 3-16,-3 11 24 0,-6 18 12 15,-12 25-30 1,-18 41 5-16,-14 27-1 0,-25 27-9 16,-2 2 0-16,0-6-10 0,8-4-3 15,10-27-12-15,17-21-4 16,12-21-39-16,18-24-15 15,12-38-93 1</inkml:trace>
  <inkml:trace contextRef="#ctx0" brushRef="#br0" timeOffset="1245.2796">18055 9054 240 0,'-6'3'90'0,"3"2"-48"0,-9 14-47 0,3 4 15 16,-18 25 25-16,-12 21 16 16,-26 45-2-16,-12 20-1 0,-13 33-27 15,-2-5-2-15,0-9 2 0,8-13-10 16,16-23-1-16,14-22-8 16,16-21-4-16,11-16-32 15,12-15-13-15,15-20-82 16</inkml:trace>
  <inkml:trace contextRef="#ctx0" brushRef="#br0" timeOffset="5299.7071">5529 13719 252 0,'-41'-14'96'0,"32"14"-52"0,0-2-40 15,6 2 21-15,-3 0-5 16,0-3 3-16,3 0 4 16,0 3 6-1,9-2-3-15,9-3 2 0,12-6-16 16,17 3-7-16,13-5 3 16,29 2 2-16,12 6-3 15,9 0-1-15,27-1-4 16,6 9 1-16,6 0-4 15,0 5 0-15,0 0 1 16,-12-8 0-16,3 0 2 16,-18-3 1-16,-12-2-1 15,-18-3-1-15,-14 0-3 0,-16 0 1 16,-14 2 0-16,-9 1 3 16,-13 0-3-16,-8 0 0 15,-9-3-10-15,-6 0-5 16,-3 0-19-16,-3 0-7 15,-3 0-13-15,0 3-6 16,6-3-22-16,-2 2-10 16,2-2-34-1</inkml:trace>
  <inkml:trace contextRef="#ctx0" brushRef="#br0" timeOffset="5541.326">7220 13425 312 0,'-30'-11'115'0,"24"11"-62"0,3 0-60 0,3 0 21 0,6 0-13 16,3 3-1-16,12 0 0 16,9 5 2-16,6 2-1 15,8 9 2-15,4 5 0 0,-4-1-1 16,-5 6-2-16,-9 6 3 16,-9-1 0-16,-12 1 10 15,-15-1 3-15,-12 3-1 16,-12-3-1-16,-9-4-19 15,-8-1-7-15,2 0-65 16,9-5-26-16,4-6-25 16</inkml:trace>
  <inkml:trace contextRef="#ctx0" brushRef="#br0" timeOffset="6802.0882">1746 13277 104 0,'0'-5'41'0,"3"5"-22"0,-3-3 13 0,0 0 22 0,3 1-9 15,-3-1-1-15,0-2-1 16,0-1 0-16,-3 1-23 16,0 2 6-16,-3 1 2 0,-6-1-2 15,0 3 2-15,-8 3-14 16,-1 5-5-16,3 2-6 16,-3 1-3-16,3-1-2 15,6 1 1-15,6 2-1 16,6-2 0-16,9 2 0 15,6-2 0-15,6-1 0 16,0 1-2-16,3-3 5 16,2 0 1-16,-5 0-3 15,-9 0-1-15,-3 0 16 16,-9-1 8-16,-9 1-5 16,-3 0 1-16,-9-2-11 0,-5-1-2 15,2 0-5-15,3-2-1 16,-6-1-6-16,6 1 0 15,3-3-26-15,7 0-8 16,8 0-36-16,3-3-16 16,3 1-37-1</inkml:trace>
  <inkml:trace contextRef="#ctx0" brushRef="#br0" timeOffset="7012.7528">1838 13279 276 0,'-6'3'104'0,"6"0"-56"0,6 2-36 0,-6 0 26 15,0 1 0-15,0 2 2 0,0 2-22 16,-6 3-8-16,3 1-7 16,3-4-3-16,0 1 3 0,0-1-24 15,3 1-11-15,3 0-34 16,-6-4-16-16,3 1-47 15</inkml:trace>
  <inkml:trace contextRef="#ctx0" brushRef="#br0" timeOffset="7175.1734">1838 13240 284 0,'-12'-13'107'0,"12"5"-58"0,0-8-55 0,0 13 17 16,3 0-14-16,0 1 0 15,3-1-12-15,-3 3-6 16,3 0-68-16,0 5-31 16,9-2 35-16,6-3 18 15</inkml:trace>
  <inkml:trace contextRef="#ctx0" brushRef="#br0" timeOffset="7524.1231">1963 13245 192 0,'6'16'71'0,"-12"-5"-38"0,6 4-19 0,0-4 22 16,0 2 0-16,0 0 2 15,-3 1-9-15,3-4-3 0,0 1-15 16,0-3-4-16,0 0-1 16,0-3-3-16,0 0 0 15,0-2 1-15,0-3 0 0,0 0 0 16,0 0 2-16,0-5-1 16,0-6 2-16,9-2-4 15,-3-6-2-15,3 1-3 16,3-1 1-16,3 3 3 15,3 6 3-15,0 2 4 16,0 5 2-16,-1 3 1 16,1 6 0-16,3 4-2 15,-9 1 1-15,0 2-6 16,-3 0-3-16,0 0-1 16,0 1-1-16,-6-1-20 15,3-3-9-15,0 1-29 16,0 0-14-16,3-3-12 0,2-3-3 15,4-3-8 1</inkml:trace>
  <inkml:trace contextRef="#ctx0" brushRef="#br0" timeOffset="7958.1305">2395 13301 240 0,'0'-19'90'0,"-6"14"-48"0,3-3-23 0,0 8 29 15,-3-3-6-15,0 3 0 16,0 3-21-16,-9 2-8 15,0 6-8-15,1 5-4 0,-1 2 2 16,3-2-2-16,6 0-1 16,6 0-2-16,6-3-1 15,0 0 4-15,3-2 1 0,3-6 0 16,5-5-2-16,-2 0-8 16,0-3-3-16,-3-2 6 15,-3-3 2-15,-3 0 5 16,0-2 1-16,-3-1-1 15,-3 3 1-15,0 0-4 16,3 3 0-16,-3 2-4 16,3 6-1-16,3 5-2 15,-3 2 0-15,6 4 11 16,0 4 5-16,0 6 12 16,-3 5 7-16,-6 0-3 15,-3 0-2-15,-9 0-4 0,-3 3-1 16,-3-5-9-16,-9-6-3 15,-3-3-12-15,-2-4-3 16,-4-6-15-16,6-11-4 16,6-10-16-16,6-6-6 15,7-5-33-15,8-5-13 16,6-8-18 0</inkml:trace>
  <inkml:trace contextRef="#ctx0" brushRef="#br0" timeOffset="8151.8039">2559 12999 296 0,'0'-13'110'0,"9"15"-60"0,-6 1-61 0,-3-3 16 15,0 8 13-15,0 8 10 0,-3 13 15 16,3 11 6-16,0 7-26 16,0 1-11-16,0 0-4 0,0-6-5 15,3-2-2-15,3-6-14 16,3-2-4-16,2-8-37 15,-2-3-16-15,6-8-80 16</inkml:trace>
  <inkml:trace contextRef="#ctx0" brushRef="#br0" timeOffset="8480.7816">2719 13324 280 0,'-8'0'104'0,"11"6"-56"0,5-1-49 15,-2-2 20-15,3 2 4 0,3 3 6 16,3-5-9-16,3-1-2 16,0-4-10-16,3-1-1 0,-6-5 0 15,-1 0-3-15,1-5-3 16,-3 0-9-16,-6-3-3 16,-9 2-7-16,-3 1-2 15,-6 5 6-15,-9 6 4 16,1 10 10-16,-10 5 7 15,3 3 6-15,3 5 2 16,6-3 11-16,10 4 6 16,8-1-5-16,11 3-4 15,10-3-11-15,9-3-5 16,9-5-33-16,11-7-15 0,10-6-120 16,5-19-63-1,10-5 106-15</inkml:trace>
  <inkml:trace contextRef="#ctx0" brushRef="#br0" timeOffset="9126.8111">3726 13023 192 0,'17'-8'74'0,"-8"8"-40"0,-9-3 9 0,0 3 65 15,-9 0-24-15,0 0-23 16,-5 3-14-16,-7 2-28 16,-9 3-7-16,0 5-4 0,3 3-7 15,4 0 0-15,5 3-6 16,9-1 1-16,15 1-3 16,15 4 2-16,5 1 3 15,10 0 1-15,-12-5-2 16,12 10 2-16,-7-3 3 15,-5-5 3-15,-9-2 9 0,-12-3 5 16,-12 0-5-16,-6-1-3 16,-12-4-4-16,-8 0-2 15,-7-3-8-15,6 0-2 16,4-3-16-16,2-3-4 16,9 1-18-16,6 0-5 15,21-9-94 1,12-4-15-1</inkml:trace>
  <inkml:trace contextRef="#ctx0" brushRef="#br0" timeOffset="9353.7128">3987 13092 284 0,'-8'0'107'0,"11"2"-58"0,-1 4-57 16,1 1 18-16,-3 7 30 15,0 2 19-15,0 7-8 16,0 6-5-16,0 6-26 16,0-3-12-16,3-3-4 0,0-3-3 15,0-2 2-15,3-3-20 16,0-2-6-16,-3-6-43 16,0-2-20-16,3-1-70 15</inkml:trace>
  <inkml:trace contextRef="#ctx0" brushRef="#br0" timeOffset="9563.8212">3833 13139 396 0,'-6'-5'148'0,"3"5"-80"0,9 0-64 0,-3 0 29 15,6 0-15-15,6-3 0 16,5-2-13-16,7-3-3 15,9 0-2-15,3 3-11 0,-4 0-3 16,1 2-26-16,-3 3-9 16,-6 5-39-16,-4 3-16 15,-5 11-29 1</inkml:trace>
  <inkml:trace contextRef="#ctx0" brushRef="#br0" timeOffset="9760.1067">3949 13406 272 0,'-42'16'101'0,"27"-13"-54"0,3 0-42 15,12-3 24-15,0 2-3 16,0-2 4-16,0 0-10 16,9 6-2-16,3-1-10 15,3-3-1-15,6 1 0 0,9 0-3 16,2-1-1-16,-2-2-1 16,0 0-2-16,0 0-21 15,-1-2-11-15,-2-1-39 16,-3 0-15-16,0 1-39 15</inkml:trace>
  <inkml:trace contextRef="#ctx0" brushRef="#br0" timeOffset="10343.2538">4345 13139 280 0,'-27'11'104'0,"33"-6"-56"0,-6 11-58 0,3-3 14 15,-6 8 21-15,-3 8 15 16,0 1-5-16,0-4 0 16,0 3-20-16,0 0-7 0,3 0-1 15,0-2-2-15,3-6 0 16,0-3-6-16,0-4 1 16,3-6-5-16,-3-8 1 15,3-3-11-15,0-5-6 0,0-5 5 16,-3-8 2-1,0-6 5-15,0-5 4 0,0 1 3 16,0-1 1-16,3 3 3 16,-3 5 3-16,0 8 0 15,0 6 2-15,3 4-2 16,3 9 0-16,6 8 5 16,-3 2 6-16,3 3-6 15,0 2-3-15,-1 1-4 16,1-1-3-16,3-2 5 15,0-5 1-15,0-3-2 0,0-8-1 16,3-3-1 0,0-2 1-16,-3-6-7 15,-1-5 1-15,-2-2 1 16,0-9 3-16,0 6 0 0,-3 3-1 16,0 2-2-16,0 10-1 15,0 12-3-15,0 7 1 16,0 5 16-16,0 6 7 15,-3 3 0-15,0-1 0 16,-1 1-10-16,1-1-5 16,0-2 0-16,0 0 0 15,3-3-30-15,-3-3-14 16,0-4-30-16,0-4-11 16,0-5-62-16</inkml:trace>
  <inkml:trace contextRef="#ctx0" brushRef="#br0" timeOffset="10556.7192">4744 13237 280 0,'-6'-5'104'0,"9"10"-56"0,0 0-52 16,-3 3 18-16,0 3 12 16,2 2 7-16,1 6-5 15,0 2-2-15,-3 0-15 16,0 3-7-16,0 0 0 0,0-1-3 15,0-1-1-15,0-4-24 16,0-2-9-16,0-5-40 16,0-3-19-16,0-8-28 15</inkml:trace>
  <inkml:trace contextRef="#ctx0" brushRef="#br0" timeOffset="10777.4782">4693 13272 256 0,'-9'-38'96'0,"9"31"-52"0,6-17-25 0,0 16 29 15,3-3-11-15,3 1-1 16,3 2-14-16,11 0-4 16,1 5-10-16,6 6 6 0,3 10 3 15,-4 11 2-15,-8 5 3 16,-9 3-1-16,-15-3-1 16,-12 0 1-16,-9 3-1 15,-8 2-14-15,-4-2-3 0,-6-6-33 16,0-5-13-1,4-2-62-15,-1-6-25 0,6-8-25 16</inkml:trace>
  <inkml:trace contextRef="#ctx0" brushRef="#br0" timeOffset="11972.0521">1812 13981 204 0,'-3'0'77'0,"3"5"-42"0,0 3-23 0,0 0 19 0,0 2 4 16,-6 6 3-16,3 3-9 15,-3 2-5-15,0 0-14 16,6-2-4-16,-6-1-2 0,6 1-5 16,0-6 1-16,0-3-24 15,0-2-12-15,6-2-47 16,-6-6-22-16,0-3 6 16</inkml:trace>
  <inkml:trace contextRef="#ctx0" brushRef="#br0" timeOffset="12131.8142">1791 13880 288 0,'-3'-5'107'0,"3"5"-58"0,0 2-55 0,0-2 17 16,0 0-12-16,0 0-1 15,0 3-28-15,3 2-10 16,3 1-75-16,0 2-30 15</inkml:trace>
  <inkml:trace contextRef="#ctx0" brushRef="#br0" timeOffset="12522.8989">1853 14028 204 0,'-6'11'77'0,"9"21"-42"0,0-1-32 0,3-17 17 0,-6 1 10 15,3 7 6-15,3-7-8 16,-6 1-4-16,3-2-14 16,0-7-4-16,-3 1-2 0,0-8 2 15,0 0 1-15,3-2 1 16,-3-4 0-16,0-1-7 16,0-7 0-16,0-2 1 15,6-7 1-15,3-4-4 16,3 3-1-16,3 3-2 15,6 5 3-15,-1 6 0 16,-2 4 3-16,6 6-1 16,-3 6-1-16,0 10 7 15,-3 2 3-15,-6 3-1 16,-1 0 2-16,-2 6-6 16,-3-3-1-16,-6-3-2 0,0-3 1 15,0-2-20-15,0 0-61 16,0-5-11-1,12-6-39 1</inkml:trace>
  <inkml:trace contextRef="#ctx0" brushRef="#br0" timeOffset="12839.6837">2333 14023 296 0,'-15'-3'110'0,"15"3"-60"0,-3 0-52 0,-3 0 20 15,0 3 4-15,-3 2 8 16,-6 1-2-16,0 1-2 16,0 4-14-16,3 2-10 0,3 0-2 0,6 1-2 15,9-1 0-15,6 3-3 16,9 0 1 0,-3 5 4-16,6-3 2 0,-6-2 2 15,-4 0 0-15,-8-3 2 16,-3-2 3-16,-6 0 0 15,-6-4 2-15,-5-1-4 16,-4-4-2-16,-6 1-20 16,3-6-10-16,0 1-16 15,6-4-7-15,0 1-23 16,7 0-10-16,8-6-38 16</inkml:trace>
  <inkml:trace contextRef="#ctx0" brushRef="#br0" timeOffset="13082.213">2526 13835 268 0,'-3'-5'101'0,"0"7"-54"0,6 4-53 0,-3-6 19 16,0 5 5-16,6 3 8 15,-3 5 9-15,0 11 3 16,3 10-20-16,0 6-8 0,-6 2-5 15,3 1-3-15,0-1 1 16,0-5-2-16,3-2 2 16,0-6-20-16,-3-8-8 15,-3-3-49-15,0-7-22 16,0-6-32-16</inkml:trace>
  <inkml:trace contextRef="#ctx0" brushRef="#br0" timeOffset="13274.7356">2466 14020 288 0,'-14'3'110'0,"11"-3"-60"0,9-3-52 15,-6 3 22-15,5 0 6 16,4 0 5-16,9-2-4 16,3-4-2-16,3 1-14 15,3 0-7-15,5-1-2 0,1 1-13 0,-3 0-3 16,-3 0-44-1,-6 2-17-15,8 3-65 16</inkml:trace>
  <inkml:trace contextRef="#ctx0" brushRef="#br0" timeOffset="13663.0408">2752 14044 244 0,'-6'27'90'0,"6"-1"-48"0,3 3-29 0,0-18 22 0,0 5-7 16,0-3 0-16,0-3-9 15,0-2-1-15,3 0-11 16,-6-2-2-16,0-6-1 0,0 2 9 15,0-2 6-15,0-2-1 16,0-4-1-16,0-2-9 16,0-5-3-16,0-8-1 15,9-6 0-15,0 6-2 16,3 0-2-16,3 3 1 16,0 2 1-16,2 3-3 15,-2 5 0-15,0 2-4 16,0 4 1-16,0 2-20 0,0 0-9 15,3 0-43-15,0 0-16 16</inkml:trace>
  <inkml:trace contextRef="#ctx0" brushRef="#br0" timeOffset="14008.462">3026 14065 280 0,'-18'0'104'0,"18"3"-56"0,0 13-54 0,0-6 19 15,0 1 5-15,0 2 8 16,0 0-7-16,0 3-3 0,6-2-9 16,3-1-5-16,0-5 1 0,3 0-2 15,0-6 2-15,0-2 0 16,3-5 3-16,-3 0-5 16,-1-6-1-16,1 1 0 15,-3-6 2-15,0-8-1 16,-3 5-1-16,0 3 1 15,-3 3 1-15,0 5-3 16,0 3-2-16,0 2-1 16,0 9 3-16,0 7 2 15,-3-3 4-15,3 4-2 16,3-1 0-16,-6 3-1 16,6 0-2-16,0-6-17 15,3-2-9-15,6 0-41 16,2-3-18-16,7-2-37 15</inkml:trace>
  <inkml:trace contextRef="#ctx0" brushRef="#br0" timeOffset="14263.0638">3449 14023 260 0,'-15'-5'96'0,"15"5"-52"0,-6 0-38 0,3 0 20 16,-6 2 1-16,-3 4 6 15,-3 4-16-15,0 3-7 16,0 3-6-16,4 3-4 0,2 2 1 16,3 3-1-16,3 0 0 15,9-6 2-15,3-2 3 16,2 0-2-16,7-6-2 0,9-7-14 16,0-3-4-1,0-5-26-15,2-3-13 0,-2-5-45 16,0-1-45-1,-3-9 53-15</inkml:trace>
  <inkml:trace contextRef="#ctx0" brushRef="#br0" timeOffset="14477.4347">3645 13777 252 0,'-6'-3'96'0,"6"6"-52"0,0 0-51 15,0-1 14-15,0 9-1 0,0 5 4 16,0 2 14-16,0 9 10 15,0 4-18-15,0 4-2 0,0 7 0 16,0 0-6-16,0-2 0 16,3-3-4-16,-3-5-1 15,3-3-34-15,-3-8-17 16,0-5-81 0,0-5-45-16,0-6 83 15</inkml:trace>
  <inkml:trace contextRef="#ctx0" brushRef="#br0" timeOffset="14686.1133">3478 13989 316 0,'-17'0'121'0,"20"-3"-66"0,0 3-64 16,6 0 51-1,2-3-10-15,7 1-6 16,9-1-5-16,6-2-13 15,3 2-7-15,-4 0-2 0,1 1-17 16,0-1-5-16,-6 3-40 16,-1 0-14-16</inkml:trace>
  <inkml:trace contextRef="#ctx0" brushRef="#br0" timeOffset="14836.4648">3854 13991 264 0,'-3'8'101'0,"3"0"-54"0,6 5-42 0,-1-2 22 15,-2 5-6-15,0 2 2 16,0 1-11-16,0-1-2 16,0 1-6-1,0-3-3-15,-3 2 0 0,0-7-48 0,0-1-20 16,3-2-61 0</inkml:trace>
  <inkml:trace contextRef="#ctx0" brushRef="#br0" timeOffset="14938.1403">3868 13909 320 0,'-6'-5'121'0,"6"5"-66"0,3 0-66 0,-3 0 18 16</inkml:trace>
  <inkml:trace contextRef="#ctx0" brushRef="#br0" timeOffset="15015.184">3880 13904 472 0,'18'3'-20'0,"0"-3"9"16,3 0-40-16,0 2-17 15,0 1-38-15</inkml:trace>
  <inkml:trace contextRef="#ctx0" brushRef="#br0" timeOffset="15282.5391">4056 13978 208 0,'-15'24'79'0,"6"-11"-42"0,-3 32-30 16,9-29 20-16,0 2-1 16,3 4 2-16,3-1-9 15,6 0-1-15,3-5-11 16,3-3 2-16,3 0 4 0,3-5-3 15,2-3 2-15,1-5-1 0,-3-5 1 16,-3-3 0-16,-3-2 2 16,-6-4-5-16,-6-1-1 15,-3-12-4-15,-9 1-1 16,-3 2 1-16,-3 3 0 16,0 2-9-16,0 6-4 15,3 0-11-15,3 2-5 16,3 3-24-16,6 3-9 15,6 0-42 1,12-1-47-16,3 1 49 16</inkml:trace>
  <inkml:trace contextRef="#ctx0" brushRef="#br0" timeOffset="15583.5155">4306 13994 248 0,'0'13'93'0,"3"0"-50"0,0 24-33 16,0-21 23-16,0 3-3 15,-3-1 4-15,0 1-9 16,3-1-6-16,0-4-10 16,0-1-2-16,-3-5 0 0,3-3 5 15,-3-5 3-15,3 0-4 16,0-8 1-16,9-5-9 16,0-16-2-16,5 0-6 15,7-1-1-15,3 4-2 16,3 8 0-16,3 4 2 15,-4 12 2-15,1 7 6 0,-3 6 4 16,-6 7 8 0,-3-2 3-16,-7 2-8 0,-2-2-5 15,-3-2-36-15,0-1-16 16,0 3-115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1:07:13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21784 9398 132 0,'-3'13'52'0,"3"-13"-28"0,-3 3-8 0,0 0 18 16,0-1-1-16,-3 3 3 15,1 1-5-15,-4 2-1 16,-3 5-17-16,-3 3 1 0,-6 5 0 16,-3 0 1-16,0 6 1 15,-2 7-2-15,2-5-1 16,3-2-5-16,3-6 0 15,3-3-7-15,3-2-1 16,3 0 2-16,3-5 1 16,3-1-4-16,6 1-1 15,3-1 3-15,3-2 3 16,3 3-3-16,3-3-3 0,3 5 1 16,0-2 0-1,3-1 1-15,-4 3 2 0,-2-2-3 16,0-3-2-1,-3 0-7-15,0 0-4 0,-3-3-17 16,0 0-5-16,-3 1-19 16,0-1-5-16,-3-2-39 15</inkml:trace>
  <inkml:trace contextRef="#ctx0" brushRef="#br0" timeOffset="446.9297">21585 9737 164 0,'-9'2'63'0,"6"-2"-34"0,0-2-14 0,3 2 20 16,0 0-15-16,0 0-3 16,0 0-11-16,6 0-2 15,3 0-2-15,6 0 5 0,6-3 5 16,5-2 0-16,10-3 1 0,6 0-1 16,8-3 2-1,1 1-5-15,0-4-1 16,-1 4-6-16,4 2-2 0,-13 3 2 15,-2-1 3-15,-3 4 2 16,-3-1 3-16,-4 0-1 16,-2 1 0-16,-3-6-3 15,-6 3 1-15,0 5-4 16,-6-6 0-16,0 1 1 16,-4 0 0-16,1-1-13 15,-3 1-7-15,0-3-53 16,0-2-25-16,6-6-20 15</inkml:trace>
  <inkml:trace contextRef="#ctx0" brushRef="#br0" timeOffset="1062.4731">22639 9041 108 0,'-6'2'44'0,"6"4"-24"0,0 4-6 15,0 1 15-15,0 10 8 16,0 13 7-16,0 1-7 16,0 2 1-16,0 8-22 15,0-8 0-15,0-3-2 0,0-2-3 16,0-3 1-16,0-5-5 15,0-5 1-15,0-4-3 0,0-4 0 16,0-3-3 0,0-8 1-16,0 0-4 0,0-5-2 15,3-9-9-15,3-7-3 16,3 0 3-16,-1-3 3 16,4 0-4-16,0 6 1 15,3 2 6-15,0 5 3 16,-3 4 0-16,6 1 0 15,-3 4 2-15,0 4 0 16,-4 6 3-16,-2 0 3 16,-3 3 0-16,3 2 2 15,-6 3-4-15,0 0 0 16,0-3-3-16,0-3-3 0,-3 1-36 16,9-3-82-1,0-3-7 1,3-7 60-16</inkml:trace>
  <inkml:trace contextRef="#ctx0" brushRef="#br0" timeOffset="1395.8491">22927 9303 96 0,'-6'13'35'0,"3"-5"-18"0,3 5-2 16,0-2 13-16,0 5-2 15,3-1-1-15,3 1-11 16,3 0-6-16,3 0-5 16,3-3 4-16,3-2 3 0,3-6-1 15,0-5 2-15,-4-5 0 0,1-3 3 16,0-5-7-16,-3-6-4 16,-6 1 6-16,-6-1 4 15,-3 1-2-15,-3 2 1 16,-3 0-1-16,-9 3 1 15,-6-1-6-15,0 4-4 16,4 5-10-16,-1-1-5 16,6 4-18-16,0-1-7 15,6 3-27 1,3 0-46-16,3 0 26 16</inkml:trace>
  <inkml:trace contextRef="#ctx0" brushRef="#br0" timeOffset="1626.4411">23130 9059 128 0,'0'-2'49'0,"3"2"-26"0,-3 2-20 16,6 4 12-16,-3 2 13 16,0 2 9-16,3 14 1 15,-3 8 1-15,5-1-21 16,-2 7-4-16,0-1 0 0,3 0-8 15,0-3-1-15,0-2-3 16,0-3 1-16,3-5-31 16,0-3-13-16,6-5-67 15</inkml:trace>
  <inkml:trace contextRef="#ctx0" brushRef="#br0" timeOffset="2084.551">23415 9258 164 0,'-14'-3'63'0,"11"6"-34"0,-9 7-30 0,3-2 12 16,3 3 6-16,-3 5 6 16,0 5-8-16,0 0-1 15,0 3-8-15,9 0-4 0,0 0-1 0,0-3-1 16,12-3 0-16,-3-2 2 15,6-3 1-15,0-5 3 16,6-8 1-16,-1-5 1 16,4-3 0-16,-6-5-2 15,0-11 1-15,-6-2-2 16,-3-4 0-16,0-1-1 16,-18-6 0-16,9-6-2 15,-6 4-2-15,-9 2 1 16,6 5-1-16,3 5 0 15,-3 6 0-15,3 5 0 16,0 3 0-16,0 8-5 16,3 10 1-16,-3 14 4 15,6 4 4-15,0 7 5 16,0 1 5-16,6 1-4 0,3 0 0 16,-3 2-6-16,3-2-1 15,3-3-1-15,-3-5-2 16,9-6-28-16,0-4-11 15,-3-4-69 1</inkml:trace>
  <inkml:trace contextRef="#ctx0" brushRef="#br0" timeOffset="2445.3621">23731 9223 228 0,'-30'0'85'0,"45"-2"-46"0,-30 4-26 16,15-2 24-16,-6 3-10 15,-3 2-1-15,0-2-15 16,1 2-4-16,-1 1-5 16,9 1-6-16,0 1-2 0,0 3 0 15,9 2 2-15,2 6 2 16,10 2 1-16,3-3-2 15,-9 1 0-15,-3-3 13 16,-3 2 5-16,0 1 12 16,-9-3 6-16,-9 0-6 15,0 0-2-15,-12-3-12 16,0-3-3-16,0-2-19 0,3-2-7 16,1-6-38-16,2-3-16 15,6-2-56 1,9-3-42-16</inkml:trace>
  <inkml:trace contextRef="#ctx0" brushRef="#br0" timeOffset="3000.1202">24186 9041 180 0,'0'-3'68'0,"12"3"-36"0,-6 0-13 15,-9 3 21-15,3-3-5 16,0 5 2-16,3 0 1 0,-3 6 1 16,-3 2-21-16,0 8 1 15,0 6-1-15,-6 2-6 16,6-3 1-16,-3 1-2 0,4-1 1 15,-1-5-9-15,-3-2-3 16,6-3 1-16,0-6 1 16,0 1-3-16,0-3 1 15,9-3-2-15,2 1 0 16,4-6 0-16,0-6 0 16,12 4 2-16,-3-4 2 15,3-2-6-15,2 0-1 16,-2 1-12-16,-3 1-1 0,-3 1-15 15,-6 2-7-15,6 1-14 16,-7-1-3 0,-2 0-23-16,0 1-44 15,0-1 33-15</inkml:trace>
  <inkml:trace contextRef="#ctx0" brushRef="#br0" timeOffset="3260.2068">24451 9041 152 0,'-6'0'57'0,"6"2"-30"0,0 6-12 0,0 0 18 16,0 6 10 0,0 17 8-16,0 1 1 15,0 5 3-15,0 0-30 0,0 8-3 0,0-5-3 16,3-3-7-16,0-3-2 15,0-2-8-15,0-6-3 16,0-4-31-16,-3-4-12 16,6-2-48-16,-3-3-21 15,-3-5 2 1</inkml:trace>
  <inkml:trace contextRef="#ctx0" brushRef="#br0" timeOffset="4097.6727">22618 9919 108 0,'0'-13'41'0,"3"8"-22"0,-3-6 0 0,0 8 16 15,-6-7-2-15,-9-1 3 16,3-2-3-16,0 0 2 15,0 5-19-15,-3 0 4 0,0 3 1 16,1 7-9-16,-1 6-2 16,0 8-8-16,0 8-4 15,9 8-4-15,0 10-1 16,3 0 6-16,3 1 2 16,3-6 1-16,3 0-2 15,0 0 1-15,0-8 1 16,0-5-10-16,0 2-46 15,-3-5-13 1,-3-5-35 0</inkml:trace>
  <inkml:trace contextRef="#ctx0" brushRef="#br0" timeOffset="4294.4948">22323 10099 196 0,'-3'0'74'0,"6"-16"-40"0,3 8-33 16,3 8 14-16,6-2-8 16,3-1 1-16,3 0-7 15,5-2-1-15,1 2 0 16,9 3 0-16,-3 0 2 0,-4-5-39 16,1 0-16-16,0 0-29 15</inkml:trace>
  <inkml:trace contextRef="#ctx0" brushRef="#br0" timeOffset="4520.6753">22749 9861 156 0,'-6'0'57'0,"6"3"-30"0,0-1-32 0,0 4 10 15,0 2 14-15,3 5 10 16,0 8 3-16,-3 5 3 15,0 11-19-15,0 3-5 0,6-3-3 16,-3 0-4-16,0 0-1 16,0 0-3-16,0-5-1 15,3-5-32-15,0-9-15 0</inkml:trace>
  <inkml:trace contextRef="#ctx0" brushRef="#br0" timeOffset="4833.2727">22877 10173 140 0,'-9'16'52'0,"6"-8"-28"0,3 8-15 16,0-5 16-16,3-1-5 16,3 1 0-16,0 2-2 15,6-3 0-15,-3 1-9 16,8-3-1-16,-5-5 2 0,9-6 5 15,0-8 3-15,-6 1-1 16,0-3 2-16,-6-1-4 16,-3 1-1-16,-9 0-4 0,-3-6 1 15,0 1-6-15,-3-1-3 16,-3 1-1-16,-3 7 1 16,0 3-17-16,0 0-6 15,0 6-19-15,3 2-7 16,4 0-33-1,2 2-44-15,9 1 35 16</inkml:trace>
  <inkml:trace contextRef="#ctx0" brushRef="#br0" timeOffset="5268.3262">23177 10102 208 0,'-9'0'79'0,"6"-19"-42"0,-2 30-32 16,-1-8 17-16,3-1-6 16,-6 3 3-16,0 3-15 15,0 3-4-15,0 2-1 16,-3 3 0-16,9 8 1 0,-3 2 0 16,3-2 0-16,3-3-5 15,3-2 1-15,3-6 2 16,-3-2 1-16,9-6 1 15,0-8 0-15,0-7-3 16,0-4 0-16,-3 1 2 16,-1-3 2-16,-2 1 0 0,0-1-1 15,-3 2 1-15,3 4-1 16,-3 2-3-16,0 3 2 16,0 5-1-16,-3 0-2 15,6 5 3-15,0 3 2 16,3 2 0-16,3 6 2 15,6 3-2-15,0-3-1 16,0-3 1-16,-4 0 1 16,1-2-23-16,-3-6-11 15,9-8-34 1,-6-7-44-16,0-3 29 0</inkml:trace>
  <inkml:trace contextRef="#ctx0" brushRef="#br0" timeOffset="5501.3432">23386 9874 164 0,'-9'-8'63'0,"9"8"-34"0,0 0-25 15,0 0 13-15,0 0 5 16,6 8 4-16,-6 5-8 16,3 9 0-16,-3 1-11 15,6 12 5-15,-3 2 1 0,3 3-4 16,0-3-1-16,0 2-4 15,-1-4-3-15,1-4-16 16,-3-4-7-16,3-6-165 31,9-10 81-31</inkml:trace>
  <inkml:trace contextRef="#ctx0" brushRef="#br0" timeOffset="5709.333">23299 10028 232 0,'-23'0'88'0,"40"5"-48"0,-8-8-29 0,-6 3 21 16,6 0-8-16,0-2 0 0,3-1-13 16,9 0-4-16,0-2-5 15,9-3-4-15,-1 3-1 0,1 2-45 16,3 1-20-1,3-1-47-15</inkml:trace>
  <inkml:trace contextRef="#ctx0" brushRef="#br0" timeOffset="6001.6095">23740 9988 284 0,'-42'-3'107'0,"39"6"-58"0,-6 0-42 15,3-1 23-15,-3 1-12 0,-2 2 0 16,2 1-13 0,-3 1-6-16,3-1-4 15,6 10 2-15,6 0-2 0,6-1 0 16,3 4 1-16,-3-3 2 16,8 0 1-16,-5-3 3 15,-3 3 1-15,-9-3 3 16,-3-2 3-16,-3 2 5 15,-3-3-8-15,-2 6-3 16,-4-5-31-16,0-1-11 16,0-12-60-1,0 2-66-15,-6 0 47 16</inkml:trace>
  <inkml:trace contextRef="#ctx0" brushRef="#br0" timeOffset="6767.7018">22442 10716 140 0,'0'-6'52'0,"0"6"-28"0,0-18 0 16,0 15 24-16,-3 3 0 16,-3 0 4-16,-6 5-14 15,-6 6-5-15,1-3-19 16,2 0-4-16,0 0-3 0,0 0-6 15,3 0 0-15,3 0-6 16,6 0 1-16,6 2 0 16,9 1-1-16,6 2 1 0,0 3 0 15,0 0 5-15,-1 0 1 16,-5 0 8-16,-3-3 6 16,0 3 16-1,-6-1 9-15,-9-1-12 0,0 2-5 16,-6-3-12-16,-5-8-3 15,-4-2-5-15,3-1-3 16,0-2-11-16,3-5-4 16,0 0-31-16,6-3-12 15,3 0-33-15,6-5-13 16,6-1-14 0</inkml:trace>
  <inkml:trace contextRef="#ctx0" brushRef="#br0" timeOffset="6949.2095">22511 10737 220 0,'0'13'82'0,"0"-8"-44"0,3 3-31 15,0 0 18-15,0 3 0 16,0 2 2-16,0 3-10 16,8 0-5-16,-2 0-7 15,-3 5-6-15,0-3-2 0,0-2-31 16,0-3-13-16</inkml:trace>
  <inkml:trace contextRef="#ctx0" brushRef="#br0" timeOffset="7082.823">22508 10639 232 0,'-6'-8'88'0,"6"8"-48"0,0 0-47 0,0 0 14 16,0 0-21-16,6 0-3 16</inkml:trace>
  <inkml:trace contextRef="#ctx0" brushRef="#br0" timeOffset="7129.5122">22537 10631 149 0,'24'0'-82'16</inkml:trace>
  <inkml:trace contextRef="#ctx0" brushRef="#br0" timeOffset="7612.4296">22677 10774 220 0,'0'18'82'0,"6"-4"-44"0,-6 4-25 0,0-7 22 0,0-1-9 16,0 1-3-16,0-1-11 15,0-2-5-15,3-2-4 16,-3-1-3-16,0-5 3 0,0 0-4 16,0 0 0-16,3-3 1 15,0-5 0-15,0-5-7 16,0-3-3-16,3 0-1 15,0 1 1-15,0-7 6 16,3 6 2-16,3-5-1 16,-3 13 2-16,0 3 1 0,3 8 2 15,0 5 3 1,-1 2 4-16,-2 3 7 0,0 3 2 16,0 3-1-16,-6-3 2 15,0 0-10-15,-3-6-3 16,6-2-9-1,6-5-2-15,-3-6-3 16,3-5-4-16,0-5 0 16,3 0 4-16,-3 2 4 15,-1 3 1-15,-2 0 1 16,0 6 2-16,0 2 0 16,0 5 2-16,-6 3 3 15,6 2-2-15,-3 4-2 16,0-1 0-16,3-2-1 15,3-4-36-15,-3-1-13 0,0-1-149 32,9-10 94-32</inkml:trace>
  <inkml:trace contextRef="#ctx0" brushRef="#br0" timeOffset="7969.6821">23103 10687 200 0,'-6'18'77'0,"6"-15"-42"0,0 2-41 15,3 8 42 1,0 6 0-16,-3 2-6 16,9 3-5-16,-3 0-15 15,3-3-6-15,-3-3-3 0,9 3-4 16,-3-10 2-16,-1-3-4 0,1-5-1 16,0-6-15-16,-3-2-4 15,6-6-14-15,-3-5-5 16,-9-2 6-16,-3-6 3 15,0 3 22-15,0-6 25 16,0 6 13 0,0 5 7-16,0 3 6 15,0 18-6 1,6 3-13-16,0 3-4 16,0 5-3-16,-3 2 2 15,6 3-7-15,3 0-4 16,-3 1-2-16,2-1 1 0,-2-3-32 15,3-4-12-15</inkml:trace>
  <inkml:trace contextRef="#ctx0" brushRef="#br0" timeOffset="8091.0852">23427 10528 176 0,'-3'-19'66'0,"6"19"-36"0,-3 3-35 16</inkml:trace>
  <inkml:trace contextRef="#ctx0" brushRef="#br0" timeOffset="8239.312">23427 10541 349 0,'0'26'46'0,"6"6"-20"16,-6 8-5-16,0 0-2 0,3-1-6 0,-3-2-2 15,0-2-6-15,6-1-4 16,-6-7-7-16,9-6-39 15,-3-5-13 1,6-14-17-16,3-4-4 16,0-6-3-1</inkml:trace>
  <inkml:trace contextRef="#ctx0" brushRef="#br0" timeOffset="8465.9668">23624 10462 188 0,'0'0'71'0,"0"2"-38"0,3 6-21 16,-3 3 19-16,0 7-5 15,0 6 2-15,0 5-5 16,0 14 0-16,0-1-12 16,0 0-2-16,0 1-2 0,0-6-3 15,0-3-1-15,0 0-19 16,3-7-7-16,-3-6-175 31,0-8 70-31</inkml:trace>
  <inkml:trace contextRef="#ctx0" brushRef="#br0" timeOffset="8661.8138">23496 10713 184 0,'-3'0'71'0,"18"0"-38"0,-3-19-25 0,-6 17 16 16,-3-1-10-16,6 1-1 16,8-1-7-16,1 0-4 15,3-2-1-15,3 0-6 0,9 2 1 16,-4 0-53 0,1 1-62-16,0 2 23 15</inkml:trace>
  <inkml:trace contextRef="#ctx0" brushRef="#br0" timeOffset="9049.8651">23832 10649 200 0,'-12'6'77'0,"9"-6"-42"0,-6 2-23 16,3 4 19-16,0 4-10 15,-8 6-1-15,-1 3-4 16,0 2 3-16,0 3-11 16,3 2 9-16,3 1 3 0,3-4-6 15,3 4-3-15,3-3-9 16,3-1-3-16,12-4 0 15,0-3 2-15,-3-11-7 16,6-10-3-16,-6-3-6 16,2-5-2-16,-8-1 1 15,3-4 2-15,0-3-1 16,-6 0 2-16,0-6 5 16,-3-2 2-16,0 5 4 0,0 6 3 15,0 5 4 1,0 2 2-16,0 3 3 0,0 8 1 15,0 0-5-15,3 11-4 16,0 4 1-16,6 4 2 16,-3 2-2-16,-3 0 0 15,0 0-1-15,3-2-2 16,-3 2-13-16,3-10-4 16,0-3-37-16,0-3-18 15,-3-2-24 1</inkml:trace>
  <inkml:trace contextRef="#ctx0" brushRef="#br0" timeOffset="9425.0905">23924 10655 180 0,'9'2'68'0,"-3"6"-36"0,-3 19-7 15,0-11 27 1,-3 5-2-16,0 3 3 0,0-1-24 15,0 1-7-15,6-3-13 16,-6-2-6-16,0-3 0 0,0-3-2 16,0-5 2-16,0 0-13 15,0-8-3-15,3 0-5 16,6-5 1-16,-3-6-11 16,0-5-4-16,3-2 10 15,0-6 7-15,0 3 10 16,0-3 3-16,0 3 2 0,0 8 2 15,-3 2 5 1,6 19 15-16,-4 2 1 16,1 6-5-16,-3 3-1 15,0 2-8-15,0 3-3 16,-3-3-6-16,-3 3-2 16,9-3-46-16,-3 3-20 15,0-3-47 1</inkml:trace>
  <inkml:trace contextRef="#ctx0" brushRef="#br0" timeOffset="9802.6244">24192 10771 180 0,'12'0'68'0,"-12"3"-36"0,3 2-18 16,3-2 20-16,3 2-13 15,-3 0-4-15,3-2-10 16,3 0-5-16,-3-3-1 16,0-3 1-16,3 0 1 0,-3-2-1 15,3 0-2-15,-4-6 1 16,-8 1-1-16,0-6 0 16,0 0 0-16,-8 3 0 15,-4 2 2-15,3 3-1 16,-3 5-1-16,-3 9 5 0,0 4 1 15,0 4 4-15,0-1 1 16,3 3 6-16,3 2 3 16,0 3-1-16,9 1 0 15,9-1-10-15,0-3-5 16,3 3-14-16,3-5-4 16,0-3-35-16,6-13-15 15,9-2-55 1</inkml:trace>
  <inkml:trace contextRef="#ctx0" brushRef="#br0" timeOffset="10102.5941">24410 10763 224 0,'-21'0'85'0,"6"3"-46"0,6 2-32 0,3 0 20 0,6 6 1 15,0 2 6-15,0 3-15 16,9 0-5-16,-3 0-9 15,6-3-6-15,0 0-2 0,0 3 2 16,-3-8 2-16,3-3 0 16,5-5 2-16,-5 0-2 15,-3-5-1-15,3 0 1 16,-6-6 1-16,-3 1-1 16,-3-3 2-16,-3-1-2 15,-6 1 2-15,0 0-7 16,-6 2-1-16,-8 1-25 0,8 2-10 15,0-3-37-15,3 8-13 16,3-4-2 0</inkml:trace>
  <inkml:trace contextRef="#ctx0" brushRef="#br0" timeOffset="10418.6934">24532 10798 156 0,'9'23'60'0,"-3"-9"-32"0,3 2-24 0,-4-8 15 16,4-3-2-16,0 0-1 0,3 0-6 15,0-2-2 1,3-3-4-16,-3-5-1 0,0-3 3 0,0-3-5 16,-3-2-3-16,-3-3 1 15,-3 0 0-15,3 0 3 16,-3 3 1-16,0 3 3 15,-3 2 1-15,0 5 10 16,0 3 4-16,0 5-9 16,0 3-2-16,0 3-11 15,0 2-4-15,0 0 7 16,8 0 3-16,1-2-49 16,3-3-19-16,3-3-37 15</inkml:trace>
  <inkml:trace contextRef="#ctx0" brushRef="#br0" timeOffset="10701.8162">24755 10655 272 0,'-21'2'104'0,"21"-2"-56"0,-3 3-58 0,3-3 16 15,0 5-8-15,0 1 0 16,3 7-3-16,6 5-1 15,3 1 3-15,-3-1 1 0,6 4 2 16,0-1 11-16,-3 0 5 0,-4-3 9 16,-2-2 7-1,-12 0 3-15,6 0 0 0,-8 0-14 16,2-3-5 0,-9-8-12-16,3 3-5 0,3-8-31 15,-3-2-12-15,3-4-30 16,0-1-11-16,9-7-37 15</inkml:trace>
  <inkml:trace contextRef="#ctx0" brushRef="#br0" timeOffset="10976.1215">24901 10388 208 0,'0'5'77'0,"3"5"-42"0,0 14-8 0,-3-5 29 16,6 13-7-16,-6-1-1 16,0 4-19-16,0 10-5 15,0-6-14 1,0-2-6-16,0-2-3 0,0-3-10 0,3-9-4 15,-3-2-51-15,9-7-20 16,0-4-47 0</inkml:trace>
  <inkml:trace contextRef="#ctx0" brushRef="#br0" timeOffset="11200.5555">25023 10647 244 0,'0'2'93'0,"3"6"-50"0,6 16-13 16,-6-16 34-16,6 8-8 16,-3 0 0-16,6 0-31 15,-4 2-13-15,7 1-8 16,0-1-6-16,0-2 1 0,-6-3-23 16,9-2-10-16,-6-6-26 15,0-2-10-15,6-6-45 16,-7-5-43-1,7-2 62-15</inkml:trace>
  <inkml:trace contextRef="#ctx0" brushRef="#br0" timeOffset="11347.2534">25267 10660 264 0,'-6'0'101'0,"0"8"-54"0,0 0-55 16,-3 16 93-16,-6 5-22 16,-3 8 2-16,-11 13-3 15,-1 3-36-15,0 3-6 0,-3 5-2 16,7-9-12-16,5-4-6 15,6-8-53-15,0-9-25 16,12-4-112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1:08:1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14920 13412 112 0,'12'-19'44'0,"-6"1"-24"0,0 23 5 16,-3-8 20-16,0-2-2 15,-3 2 1-15,0-2-4 16,-3 0-3-16,-3 0-20 15,-3-1 1-15,-3 1 2 0,-8 0-2 16,-4 2 1-16,-6 3-6 16,-3 0-3-16,-8 3-5 15,-4 7-4-15,0 6 0 0,-2 0-1 16,2 5 0 0,3 6 0-16,-2 4-3 0,2 14 0 15,6 0 2-15,4 6 0 16,2 4-2-16,6 3 0 15,6 6 2-15,3 10 0 16,6 3-2-16,6 2 2 16,6-5-1-16,3 6 0 15,3-1 4-15,0 6 1 16,0-6-1-16,-3-2-2 16,-3-6 1-16,-3 1 1 15,-6-9 5-15,-9 6 6 16,-6-6 2-16,-11-7 0 15,-1-6-5-15,-6-5-2 0,0-8-4 16,4-2-1-16,2-4 3 16,-3-4 1-16,3-6-3 15,7-5-3-15,5-3 2 16,6-2 0-16,3-6-8 16,9 3-2-16,9-5 2 15,3 2 0-15,6-5-2 16,9 5 0-16,5 0-1 15,16 3 2-15,3 8 2 16,-1 8-1-16,4 5-1 16,-3 13 1-16,-7 3 1 0,-8 8 2 15,-6 6 1 1,-9 4 3-16,-6 3-1 16,-7 8-1-16,-5-5 1 0,-2 10-1 15,-10-4 4-15,0-1 2 16,0 5 2-16,3-2 0 15,0-3-4-15,6-3-3 16,3-7 0-16,12-6 1 16,6 0-1-16,6-10 2 15,8 2-13-15,4 3-6 16,12-11-24-16,-1-5-10 16,-2-10-75-16,-6-3-49 15,-7-11 75-15</inkml:trace>
  <inkml:trace contextRef="#ctx0" brushRef="#br0" timeOffset="1639.3916">10426 14769 156 0,'-6'-3'57'0,"6"3"-30"0,3 3-21 0,0 0 15 16,0 5 2-16,0 2 3 15,3 6 2-15,0 3 0 16,-3-1-15-16,0 1-1 0,0-1-1 15,0 3-6-15,0 6-1 16,-3-6 0-16,0-3 2 16,0-4-5-16,0-4-1 15,0-2 4-15,0-2 2 16,0-6 4-16,0-6 4 16,0-7-6-16,0-3 0 15,0-5-4-15,2-3-1 16,1 0-3-16,3 1-1 15,0 1 1-15,0 4 2 16,3 2 1-16,0 3 1 16,0 0-5-16,3 2 1 15,0 3-2-15,3 3 0 0,0 5-18 16,0 2-9-16,-1 1-18 16,4 2-6-16,-3 1-10 15,0 2-2-15,-3-3-9 16</inkml:trace>
  <inkml:trace contextRef="#ctx0" brushRef="#br0" timeOffset="1997.1233">10706 14835 168 0,'-3'5'66'0,"3"-2"-36"0,0 2-31 16,3-2 15-16,6 2-1 16,-4 1 4-16,7-1-7 0,0 0-3 15,0 1-4 1,0-1 2-16,0-3 1 0,0-2 0 0,0-2-1 15,0-1-3-15,-3-2 1 16,0 0-2-16,-3-3 2 16,-6-3-4-16,-3 0-2 15,-3 1-5-15,-3 2-2 16,0 3 5-16,-6 5 2 16,-6 2 0-16,0 6 0 15,3 5 8-15,0 3 4 16,4 6 4-16,-1 4 3 15,6-2-3-15,3 0 0 0,6-1-3 16,6-1-1 0,6-7-3-16,6-1 1 15,2-6-9-15,4-3-3 0,3-5-22 16,3 0-9-16,-3-3-48 16,-4-13-43-1,4-7 45-15</inkml:trace>
  <inkml:trace contextRef="#ctx0" brushRef="#br0" timeOffset="2432.1743">10959 14870 184 0,'-6'10'68'0,"6"1"-36"0,3 7-26 16,0 3 15-16,0 3 4 16,-3 3 5-16,3-1-12 0,0 1-3 15,-3 4-9-15,0-2-4 0,2-5 1 16,-2-5-4-1,0-3 0-15,0-3 3 0,0-2 1 16,0-4-6-16,-2-4-2 16,-1-6-3-16,0-10 0 15,0-3 0-15,0-2 0 16,0-6 2-16,3-13 2 16,0-3 4-16,3 3 2 15,3 3 4-15,2 2 1 16,4 3 3-16,3 5 1 15,-3 6-3-15,0 4-3 16,3 4-2-16,0 7 0 16,-3 6 4-16,-3 5 6 15,0 2-1-15,-6 4 3 16,0 1-4-16,-6 4-1 0,-3 5-4 16,-3-6-1-16,0-4-14 15,0-1-4-15,0-3-14 16,0-2-3-16,-3-2-17 15,6-20-8-15,3 4-32 16,9-17-28 0,3-2 48-16</inkml:trace>
  <inkml:trace contextRef="#ctx0" brushRef="#br0" timeOffset="2635.5926">11155 14597 200 0,'3'-3'74'0,"-6"6"-40"0,6 8-35 0,0-3 12 15,0 5 10-15,0 8 6 16,-3 3-5-16,0 5 0 16,0 5-13-16,0 3-5 0,0-2-3 15,0-1 1-15,6 3 1 16,0-8-17-16,0-2-7 16,3-3-45-16,3-9-20 15,3-7-4 1</inkml:trace>
  <inkml:trace contextRef="#ctx0" brushRef="#br0" timeOffset="3003.6759">11375 14785 196 0,'-9'-8'74'0,"6"8"-40"0,-3 0-31 16,3 3 17-16,-2-1-8 15,-4 4 1-15,0 4-2 16,-3 3 3-16,3 6-7 15,0-1-2-15,3 1-1 0,3 2-2 16,0 6-2-16,3-6 1 16,6-5 1-16,3-3 1 15,0-11 1-15,3-7-5 16,0-3-1-16,-3-2-4 16,-1-1 1-16,-2-2 3 15,0 2 1-15,0 3 1 0,-3 3 2 16,0 2 1-1,-3 3 3-15,3 6-1 16,0 2 2-16,0 5-4 0,0 5 0 16,0 1-1-16,3-3-2 15,0-3 3-15,0-2 0 16,9-3-30-16,0-3-14 16,0-5-15-16,3-11-5 15,-1-7-20 1</inkml:trace>
  <inkml:trace contextRef="#ctx0" brushRef="#br0" timeOffset="3199.8355">11551 14796 220 0,'-9'-6'85'0,"6"9"-46"0,-6 0-35 15,6 2 21-15,-3 3-3 16,3 5 4-16,-3 5-1 16,3 4 0-16,0 1-14 15,3 7-7-15,3-4 0 0,0-2-1 16,6 0 3-16,0-8-10 15,3-3-4-15,3-3-25 16,3-4-11-16,0-6-24 16,5-14-9-16,1-12-17 15</inkml:trace>
  <inkml:trace contextRef="#ctx0" brushRef="#br0" timeOffset="3528.4418">11697 14819 220 0,'-9'3'82'0,"9"0"-44"0,0-1-42 0,0-2 15 15,3 6-2-15,0-1 5 16,3 3 3-16,3-3 2 16,0 0-10-16,5-2-3 0,1 0 0 15,0-6-5-15,0 0-3 16,0-5 3-16,-3 0 1 16,0-2-7-16,-6-1-2 15,-3 1 4-15,-6-1 3 16,-3 3 3-16,-6 0 1 15,-3 6 2-15,-3 2 3 16,3 5-2-16,0 6-2 16,-2 4 4-16,-1 7 4 15,9-4-5-15,3 1-2 0,3 10-3 16,6-5-3-16,6-3-8 16,6-5-3-16,11-3-23 15,1-5-8-15,3-11-22 16,9-8-8-16,-1-4-16 15</inkml:trace>
  <inkml:trace contextRef="#ctx0" brushRef="#br0" timeOffset="3904.5862">12015 14806 228 0,'-18'0'88'0,"6"3"-48"0,7 5-38 16,2-3 19-16,-3 6-4 15,0 2 1-15,-3 3-3 16,6 0 1-16,0 2-9 0,3 3-4 0,3 0-2 15,0-5 1 1,3-3 3-16,0-5-4 16,3-8-1-16,-1-8-7 0,1-2 0 15,0-9 1-15,0-2 1 16,-3-3 0-16,0 1 4 16,-3-7-5-16,-3-4 2 15,0-3-9-15,0 3-2 16,0 5 8-16,0 5 6 15,0 8 10-15,0 5 4 16,0 6-13-16,0 10-4 0,3 9 7 16,0 4 7-16,3 8 0 15,0 6 2-15,0 3-7 16,6-4-3 0,3 4-1-16,0 2-1 0,3-5-27 15,-1-6-11-15,1-7-67 31,6-9-38-31,0-26 63 0</inkml:trace>
  <inkml:trace contextRef="#ctx0" brushRef="#br0" timeOffset="4384.1267">12492 14467 228 0,'0'-2'85'0,"2"4"-46"0,-2 4-35 16,0-6 34-16,0 18-10 15,0 6 0-15,0 5-3 16,0 8-14-16,-2 0 4 0,2-2 5 16,-3-1-9-16,3-2-1 15,0 0-4-15,-3-6-1 16,0-2-1-16,3-8 0 15,0-3 0-15,0-5 2 16,0-3-10-16,0-8-2 16,0-2-4-16,3-5-1 15,0-1-1-15,2 0 0 0,10 1 4 16,-3 2 3 0,3 0 0-16,3 3 4 0,-3 2-2 15,0 3 1-15,0 5 13 16,-3 3 5-16,-3 3 3 15,-7 2 3-15,-2 3-6 16,-5 0-1-16,-1-3-9 16,-6 0-4-16,-3-2-6 15,-3-1-2-15,0-2-13 16,3-5-5-16,0-3-7 16,0 0-4-16,6-3-22 15,4 1-11-15,2-6-48 16</inkml:trace>
  <inkml:trace contextRef="#ctx0" brushRef="#br0" timeOffset="4569.1438">12637 14756 228 0,'0'0'85'0,"3"2"-46"0,3 4-41 0,0-1 17 16,0 3-2-16,0 0 2 15,3 0-6-15,0 2-3 16,0 1-3-16,3-3 0 0,-3 0 0 15,3-3-23-15,0-2-9 16,2-3-32-16,7-5-12 16,3-3-10-1</inkml:trace>
  <inkml:trace contextRef="#ctx0" brushRef="#br0" timeOffset="4745.8941">12890 14735 256 0,'-12'18'96'0,"4"1"-52"0,-13 18-23 15,12-16 30-15,-3 11-7 16,-3 7-1-16,-3 1-18 16,-3 0-7-16,0-1-11 15,1 1-14-15,2-8-3 0,0-6-28 16,3-2-13-16,0 0-42 16,-3 0-18-16,-9-6 1 15</inkml:trace>
  <inkml:trace contextRef="#ctx0" brushRef="#br0" timeOffset="5857.8067">9744 15642 160 0,'3'0'60'0,"0"5"-32"0,0-5-9 0,-3 0 23 15,0 0-8-15,6 0 0 16,-3-5-10-16,3 5-5 15,0-5-11-15,0-6-5 0,3-2-2 16,0-5-1-16,0-1 2 16,-3 3-1-16,0 0 2 15,0 3-4-15,-4 2 0 16,1 1 3-16,0 7 1 16,-3 3-6-16,3 8 0 15,-3 13 7-15,0 1 5 0,0 7 7 16,0 8 4-1,0 2-8-15,3-2-2 0,0 3-4 16,0 2-1-16,0-7-6 16,0-6 1-16,0-5-27 15,0-6-9-15,0-2-31 16,-12-11-78 0</inkml:trace>
  <inkml:trace contextRef="#ctx0" brushRef="#br0" timeOffset="6028.2679">9738 15909 224 0,'-6'0'85'0,"0"0"-46"0,9 0-37 0,-3 0 19 16,6 0 0-1,3 6 2-15,6-6 3 16,3 2 3-16,3-2-15 0,6 0-8 0,2 3-4 16,4-3-2-16,0 0 2 15,-3 3-39-15,8-6-16 16,1 0-73-1</inkml:trace>
  <inkml:trace contextRef="#ctx0" brushRef="#br0" timeOffset="6697.9725">10533 15544 168 0,'3'-16'66'0,"0"8"-36"0,-3-2-11 0,0 7 21 16,-6 1 0-16,0-1 3 15,0 0-13-15,-3 3-3 16,-6 3-16-16,-3 5-2 0,-2 5-2 16,-1-5-3-16,3 13-1 15,3-2-3-15,6-3-1 0,6-1 1 16,6 1 2-16,9 3 1 15,6 2 1-15,3 0 0 16,-1 3 2 0,-2-3-1-16,-3 0 2 0,-3-2 5 15,-6-6 4-15,-3 0 1 16,-6-2-1-16,-3 0-6 16,-6-4-2-16,-6-1-4 15,0-6-1-15,1 0-12 16,-1 0-4-16,6-3-18 15,0 0-8-15,6-4-30 16,6 4-11-16,6-5-37 16,6-5-21-1,0-1 68-15</inkml:trace>
  <inkml:trace contextRef="#ctx0" brushRef="#br0" timeOffset="6915.3001">10688 15555 232 0,'3'3'88'0,"0"4"-48"0,0 1-42 0,0 0 17 16,0 3 11-16,-3 2 10 15,3 6 2-15,-3 7-1 16,0 6-20-16,0 2-10 0,3 3-3 16,-3-5-1-16,0-5 1 15,0-1-16-15,0-2-6 16,0-6-35-16,0-7-16 15,0-6-57-15</inkml:trace>
  <inkml:trace contextRef="#ctx0" brushRef="#br0" timeOffset="7147.298">10560 15653 308 0,'-18'-3'115'0,"30"0"-62"0,-12-2-51 16,6 5 25-16,0-2-5 16,3-1 2-16,5 0-11 15,1-2-5-15,6 5-5 16,3 0-7-16,3 0 0 0,0 0-18 16,-4 0-8-16,1 5-22 0,-3 1-9 15,-3-4-43 1,-3 11-41-1,-6 1 56-15</inkml:trace>
  <inkml:trace contextRef="#ctx0" brushRef="#br0" timeOffset="7360.3811">10589 15978 184 0,'0'-5'71'0,"3"10"-38"0,3-5-28 0,0 0 19 0,3 0-6 15,3-5-1-15,6 2-5 16,3 1-2-16,6-1-6 16,-1-2-3-16,1 2 0 0,0 0-8 15,0-2 0-15,0 0-61 16,-4-3-62 0</inkml:trace>
  <inkml:trace contextRef="#ctx0" brushRef="#br0" timeOffset="7986.9854">10923 15642 228 0,'-3'0'88'0,"3"0"-48"0,0 11-31 0,0-3 19 15,0 5 3-15,0 8 4 16,-3 8-6-16,0 8-3 15,0 3-14 1,0-3-8-16,0-3-2 0,0-5-2 0,0 1 2 16,0-7-6-16,3-4 1 15,0-1-12-15,0-15-21 16,0-6 4 0,0-7-4-16,0-17 0 15,-3-4-8-15,0-6-5 16,0 0 11-16,0 0 8 0,0 5 30 15,0 3 14-15,3 5 19 16,0 5 7-16,0 3 1 16,3 3 2-1,3 5-18-15,3 3-6 0,3 5-1 16,0 8 0-16,0 5-1 16,3 6 2-16,-3 2-8 15,-1 0-4-15,-2-5-4 16,3 0 0-16,0-6 0 15,0-2 1-15,0-5-18 16,0-6-7-16,0-5-12 16,0-8-5-16,-3-5-1 15,0 0-1-15,-3-3 19 16,0 3 12-16,-3 5 22 16,2 3 12-16,-2 5 2 0,0 0 2 15,0 8-5-15,3 13-3 16,0 9 6-1,-3 7 5-15,0 5-4 0,0 3-2 16,-3-2-14-16,3-1-5 16,0-2-5-16,0-6-2 15,0-7-24-15,3-1-9 16,-3-10-29-16,9 0-12 16,0-11-53-1</inkml:trace>
  <inkml:trace contextRef="#ctx0" brushRef="#br0" timeOffset="8184.0652">11250 15669 240 0,'-9'2'90'0,"9"6"-48"0,0 8-45 16,3-3 16-16,-3 6 15 16,0 5 11-16,0 7-11 15,0-1-4-15,0 1-14 16,0-4-11-16,0-3-4 0,0-9-20 15,3-1-9-15,0-1-24 16,0-8-11-16,3-10-36 16</inkml:trace>
  <inkml:trace contextRef="#ctx0" brushRef="#br0" timeOffset="8424.5161">11253 15589 248 0,'6'-18'93'0,"6"15"-50"0,9-2-46 0,-9 7 16 16,6 6 4-16,3 3 4 16,2 2 11-16,4 8 7 15,-3 8-21-15,-3 6 1 0,-9-1 2 16,-3 1-1-16,-12-1 3 16,-6-2-7-16,-9-3-1 15,-9-5-14-15,-3-6-5 16,4-5-25-16,-4-5-11 15,0-8-50-15,6-13-20 16,3-13-19 0</inkml:trace>
  <inkml:trace contextRef="#ctx0" brushRef="#br0" timeOffset="8894.7914">11792 15722 192 0,'-3'0'71'0,"3"2"-38"0,3 1-21 0,-3-3 19 16,3 8-1-16,0 2 2 0,-3 4 0 15,0 1 0-15,3 12-17 16,-3-3-5-16,0 0-2 16,0-6-4-16,0-2-3 0,0 0-20 15,0-6-8-15,3-2-39 16,0-2-15-16</inkml:trace>
  <inkml:trace contextRef="#ctx0" brushRef="#br0" timeOffset="9280.6707">11837 15671 104 0,'3'-2'38'0,"0"4"-20"0,0 1-23 15,0 2 6-15,3 3 32 0,-1 3 17 16,1 5-10-16,-3 2-5 16,0 1-9-16,-3 4-5 15,0-4-11-15,0 0 5 0,0 2 2 16,0-8-7-16,0-3-1 16,0-10-1-1,3-7-4 1,0-4-5-16,6-2 0 15,3 0-1-15,3 2 0 16,0 3 0-16,-3 5 0 0,0 3 4 16,0 6 3-16,-3 2 4 15,0 5 5-15,-1 5-6 16,-2-2-2-16,0-3-6 16,0 1 0-16,0-4-24 15,0-2-10-15,3-5-39 16,3-3-17-16,12-11-1 15</inkml:trace>
  <inkml:trace contextRef="#ctx0" brushRef="#br0" timeOffset="9551.3628">12182 15682 296 0,'-18'0'110'0,"15"3"-60"0,-6 2-54 15,6 0 21-15,0 3-7 16,-3 0 2-16,3 3-4 0,3 2 0 15,0 3-5 1,3 0 0-16,3 5 3 0,3 3 1 16,-3 2 1-16,0-2 2 0,-3-6 1 15,-3 1-1-15,0-3-1 16,-3-3-5-16,-3-5-1 16,-3-3-1-16,0-2-2 15,-6-6-21-15,3-2-9 16,1-3-25-16,2-11-8 15,3 1-34 1,12-6-49-16,0-5 47 16</inkml:trace>
  <inkml:trace contextRef="#ctx0" brushRef="#br0" timeOffset="9775.4781">12289 15499 248 0,'0'3'93'0,"0"8"-50"0,3 4-35 16,0-7 21-16,0 11 9 16,0 2 8-16,0 5-15 15,0 6-6-15,-3 5-15 16,0-2-6-16,0 4-1 0,0 1-4 16,0-6-2-16,0-4-25 15,-3-7-9-15,3-4-30 16,-3-6-10-16,3-8-43 15</inkml:trace>
  <inkml:trace contextRef="#ctx0" brushRef="#br0" timeOffset="9986.2941">12161 15685 244 0,'-12'-3'90'0,"15"0"-48"0,0 1-45 0,-3 2 19 16,6-3 5-16,6 0 9 16,3-2-13-16,3 0-5 0,6 2-7 15,-1 0-8-15,1 1-1 16,6-1-51-16,-6 3-23 16,0 3-35-16</inkml:trace>
  <inkml:trace contextRef="#ctx0" brushRef="#br0" timeOffset="10648.6305">12420 15695 140 0,'-3'8'52'0,"6"3"-28"0,-3 10-6 15,3-11 18-15,0 4 2 16,-3 1 4-16,3 1-14 15,0 0-5-15,-3 3-13 0,0-6-2 16,0 0 2-16,0 0 0 16,0-7 2-16,0-1 0 15,-3-2 2-15,3-14 4 16,0-5-8-16,0 3-3 16,3-3-7-16,3-2-2 15,0-1 1-15,0 1 0 16,3 2 1-16,0 2 0 15,-3 4-7-15,3 2 0 16,-3 0-15-16,2 3-5 16,4-1-17-16,0 1-5 0,-3 2-9 15,0 1-4-15,-3-1 18 16,0 1 18 0,0 2 24-16,-3 0 34 15,0 2 17-15,0 6-10 16,-3 3-2-16,0 2-13 15,0 3-3-15,6 0-12 16,0 5 1-16,0-3 1 0,0 4-6 16,0-4-1-16,0-5 2 15,0-5 3-15,3-8-6 16,-1-5-2-16,1-6-6 16,0-2-1-16,0-3-8 15,0-2-2-15,-3-1 4 16,0 1 5-16,-3 2 4 15,0 5 4-15,0 3 11 16,-3 3 4-16,0 5-3 0,0 5 0 16,0 6-4-1,0 2 0-15,3 0-5 0,0 1-3 16,0-1 0-16,3-3 1 16,3-2-19-16,0-2-8 15,3-4-42-15,0-2-20 16,14-2-3-1</inkml:trace>
  <inkml:trace contextRef="#ctx0" brushRef="#br0" timeOffset="10871.0449">12870 15661 212 0,'-18'-6'82'0,"3"9"-44"0,-6 2-38 0,15 1 16 15,0-1 0-15,0 6 4 0,0 2 5 16,3 3 2-16,0 2-14 15,3 1-1-15,3 4-1 0,3-4-4 16,6 0 1-16,0 4-10 16,3-9 0-16,3-4-18 15,0-2-6-15,-1-11-20 16,1-10-7-16,0 5-50 16,3-10-26-1,0-1 65-15</inkml:trace>
  <inkml:trace contextRef="#ctx0" brushRef="#br0" timeOffset="11068.1194">12977 15497 244 0,'-3'-8'90'0,"6"10"-48"0,0 1-40 16,0 2 17-16,-3 1 3 0,0 9 6 16,0 4 2-16,0 2 2 15,0 6-17-15,0 4-7 0,0 6-1 16,0 0-4-16,0-2 0 15,0 5-10-15,-3-9-3 16,3-4-46-16,0-6-18 16,0-3-55-1</inkml:trace>
  <inkml:trace contextRef="#ctx0" brushRef="#br0" timeOffset="11293.3395">12867 15642 304 0,'-18'-2'112'0,"18"2"-60"0,3 2-52 15,-3-2 23-15,0 0 0 16,6 0 3-16,0 0-7 16,3 0-4-16,2 0-8 15,7 0-23-15,0 0-6 0,6 0-41 16,3 0-16-16,-3 0-50 15,-1 0-22 1,-2 0 77-16</inkml:trace>
  <inkml:trace contextRef="#ctx0" brushRef="#br0" timeOffset="11414.1378">13120 15706 280 0,'-3'21'104'0,"6"-3"-56"0,0 4-49 0,0-12 20 15,-3 1-11-15,0 5 0 16,0-3-9-16,2-5-1 15,1 10 0-15,0-5-52 0,3-5-21 16</inkml:trace>
  <inkml:trace contextRef="#ctx0" brushRef="#br0" timeOffset="12118.1025">13120 15571 296 0,'-3'0'112'0,"6"0"-60"0,0 13-58 16,0-8 19-16,2-2-12 15,4 0-1-15,3-1-27 16,3 1-9-16,0-1 18 16,3 1-31-16,-3 5-11 0,-3 0 12 15,-3 0 18 1,0 3 31-16,-3 2 37 15,-6 0 16-15,0 6-12 16,0-1-7-16,0 1-20 16,0-1-3-16,5-5-1 0,7 6-4 15,0-6 1-15,6-5-3 16,-3-3 0-16,0-2-3 0,0-3 1 16,0-5-4-16,-3-3 0 15,-3-3 5-15,-4 1 5 16,-5-4-1-16,0-2 3 15,-5 1-2-15,-4-1 0 16,0 2-10-16,-3 1-1 16,3 3-18-16,3-1-6 15,0 3-27-15,6 5-51 32,6-2-12-32,3 3 33 15,0-1 63-15,3 6 34 0,3-1 44 16,-4 9 16-16,4 2-14 15,0 3-6-15,-3 2-14 16,-3 1-5 0,-3-3-19-16,0-3 3 0,0-2 2 15,-3-3-9-15,0-3-2 16,-3-5-2-16,9-3 2 0,0-5-12 16,0-5-5-16,0-3-6 15,2 0-2-15,4 3-1 16,3 0 2-16,0 5 3 15,0 3 2-15,0 5 12 16,0 5 7-16,-3 8 11 16,-4 6 5-16,1 2-12 15,-3-3-5-15,-3 6-17 16,-6 3-5-16,0-6-47 0,0 0-20 16</inkml:trace>
  <inkml:trace contextRef="#ctx0" brushRef="#br0" timeOffset="18724.8615">13801 5548 104 0,'0'-10'38'0,"0"4"-20"0,-3 1 1 16,3 3 16-16,-3-1 7 16,0 0 24-1,-18 3-16-15,-2 6-26 16,-7 4-8-16,-6 22-4 0,0 5-5 16,-2 13 1-16,-1 8-3 0,9 6 2 15,9 7-4-15,15 3-2 16,12-5-3-16,9 3 1 15,9-12 1-15,6-4 2 16,15-6-6-16,-1-10 1 16,-2-6-23-16,-3-10-8 15,5-5-29-15,-2-9-11 16,-3-7-13 0</inkml:trace>
  <inkml:trace contextRef="#ctx0" brushRef="#br0" timeOffset="19203.0322">14242 5866 160 0,'-9'-11'63'0,"3"-2"-34"0,-15 5-14 0,15 5 20 15,-9 1 7-15,-3-1 4 16,-3 3-7-16,-2 0-4 16,-1 8-19-16,-6 0-8 0,0 3-1 15,1 7-9-15,-1 11 0 16,3 6-2-16,6 7 2 16,9 6-1-16,6-3 1 15,12 0 0-15,6 0-2 16,6-8 3-16,6-6 2 15,6-4 0-15,8-9 2 16,10-7-20-16,-3-6-8 16,-4-7-73-16,-2-9-60 15,-9-2 54-15</inkml:trace>
  <inkml:trace contextRef="#ctx0" brushRef="#br0" timeOffset="19757.8933">14766 6027 172 0,'-12'-16'66'0,"6"32"-36"0,-3-8-15 0,3-3 18 0,-3 9-14 16,-9-1-3-16,-6 5-8 15,3 1-3-15,4-6-2 16,5 0-5-16,6 1-1 0,15-4-1 16,6-2 0-16,8 0 3 15,1 0 0-15,6 3 1 16,3-1 0-16,-7 3 11 15,-5 1 5-15,-6-4 18 16,-9 6 35 0,-12-3-13-16,-3-2-26 15,-3 0-13-15,-3-6-12 16,-2 0-2-16,-1-5-21 16,3 0-10-16,3 0-41 15,3-5-16-15,3 2-46 16</inkml:trace>
  <inkml:trace contextRef="#ctx0" brushRef="#br0" timeOffset="21636.1477">14929 5808 192 0,'3'55'71'0,"0"-20"-38"0,0 15-21 0,0-18 19 16,-3 5-1-16,0 2 4 15,3-2-16-15,0 0-6 16,0 0-7-16,0-7-4 0,0-9 0 16,0-3 1-16,-3-10 1 15,0-3 1-15,0-12 0 16,3-7-2 0,0-4-4-16,0-11-1 0,3 5-1 15,3-5 0-15,0 5 0 16,0 5 3-16,3 9 0 15,3 2 1-15,2 13 6 16,1 6 6-16,-3 2-2 16,0 3 0-16,-6 2-2 15,0-2 0-15,0 0-7 16,-3 0 0-16,0 3-28 16,0-9-11-16,0 3-34 15,0-7-15-15,3-6-8 16</inkml:trace>
  <inkml:trace contextRef="#ctx0" brushRef="#br0" timeOffset="21895.7038">15230 6120 196 0,'-6'8'74'0,"6"2"-40"0,0 12-31 0,0-9 15 16,3 0-3-16,0 11 1 15,3-3-4-15,6-3 0 16,6-2-7-16,-3-2 1 0,-1-6 1 15,1-3 3-15,0-5 4 16,0-11-6-16,-3-2 0 16,-3 0 0-16,-3-3 2 15,-6 0-5-15,-3-3-3 16,-3 1-1-16,-6 2-1 16,0 0-18-16,-6-5-5 0,3 5-31 15,3 3-13-15</inkml:trace>
  <inkml:trace contextRef="#ctx0" brushRef="#br0" timeOffset="22219.6874">15364 6125 160 0,'0'19'60'0,"3"-6"-32"0,0 5-28 16,0-10 13-16,0 0-5 15,3 0 1-15,0 0-3 16,3-3 1-16,0-2-4 15,-1-3-4-15,4-3 0 0,0 1-10 16,0-4-3-16,-3 4 9 16,0-1 7-16,0 3-5 0,-3 3 1 15,6 2 9-15,6 3 4 16,0 3 4-16,-1-3 1 16,1 0 0-16,3-8 0 15,-3-3-2-15,0-2-1 16,-3-3 1-16,-3-3 2 15,3-2-7-15,-10-3-1 16,-5 0 0-16,-2 3 0 16,-4-8-15-16,-6 0-6 15,0 2-39-15,0 0-17 16,3 4-28 0</inkml:trace>
  <inkml:trace contextRef="#ctx0" brushRef="#br0" timeOffset="22520.8652">15706 6080 220 0,'9'37'82'0,"9"-18"-44"0,-9 7-33 16,-3-15 17-16,-3-1-3 15,0 1 1-15,-3-3-9 16,0-3-4-16,0-5-4 16,0 0-3-16,9-5 3 0,-3-6-9 15,0-5-1-15,0-15-14 16,0-1-6-16,2 3 11 15,1 2 7-15,3 4 8 16,0 7 5-16,0 5 12 16,3 6 7-16,0 7 5 15,0 4 6-15,-3 7-13 0,0 8-4 16,-3 0-10-16,-1-2-3 16,-2-3-31-16,0 0-12 15,6-3-66 1,9-3-54-16,-3-4 61 15</inkml:trace>
  <inkml:trace contextRef="#ctx0" brushRef="#br0" timeOffset="22646.098">16135 6199 312 0,'-3'21'115'0,"0"14"-62"0,-6-3-46 0,3-19 23 16,-3 5-12-16,-3 6-3 15,-15-3-19-15,1-2-10 0,2-3-136 16,0-6-60-16</inkml:trace>
  <inkml:trace contextRef="#ctx0" brushRef="#br0" timeOffset="23333.6673">16683 5675 236 0,'-18'8'88'0,"18"8"-48"0,3 21-49 0,3-8 14 0,0 8 6 15,-1 3 7-15,1 10 8 16,-3 1 5-16,0-6-17 16,0-3-4-16,0-10-2 0,0-6-2 15,-3-5-1-15,0-5-1 16,3-11 2-1,0-7-1-15,0-19-7 16,0-1-1-16,0-1 1 16,3-1 1-16,0 3-2 15,3 5 2-15,3 5-4 16,3 9-1-16,0 4 3 0,-3 6 1 16,0 8 6-16,-4 8 5 15,-2 2-1-15,-6-2 3 16,-3-3-6-16,-5-2-1 15,-4-3-4-15,-3-3-3 16,0-5-20-16,-3-6-8 16,-6-2-26-16,3-5-11 15,9-5-41 1</inkml:trace>
  <inkml:trace contextRef="#ctx0" brushRef="#br0" timeOffset="23661.4662">16962 5995 204 0,'-3'19'77'0,"6"18"-42"0,3-5-30 16,-3-19 19-16,0 0 2 15,0 0 7-15,0 1-14 16,3-4-3-16,0-2-10 16,0-5-2-16,3-3 2 0,-3-5-3 15,3-6 0-15,0-5-3 16,0-5-1-16,-3 2 1 15,0 6 2-15,-3 3-3 16,3 2 0-16,-1 8 1 16,1 2 2-16,3 12 8 0,0 1 5 15,6 4-7-15,-3-3-2 16,0-3-4-16,3-2 1 16,0-3-2-16,3-3-1 15,-1-5-26-15,4-8-12 16,0-11-36-16,-3-7-14 15,-6-6-13 1</inkml:trace>
  <inkml:trace contextRef="#ctx0" brushRef="#br0" timeOffset="23829.138">17248 5659 256 0,'-9'-5'96'0,"9"10"-52"0,0 1-51 15,3 12 33-15,3 19 1 16,-3 8-7-16,3 8-2 0,0 13-10 15,0-5-5-15,-3-8 0 0,3-5-4 16,-3-11 0-16,0-8-48 16,0-5-21-16,0-8-51 15</inkml:trace>
  <inkml:trace contextRef="#ctx0" brushRef="#br0" timeOffset="24009.8695">17064 5858 264 0,'-3'-3'101'0,"8"6"-54"0,19-3-59 15,-9-5 15-15,3 5-5 16,6-6 1-16,6 4 3 0,11-1 3 16,13 0-2-16,-4 1-44 0,1 2-17 15,9 0-44 1</inkml:trace>
  <inkml:trace contextRef="#ctx0" brushRef="#br0" timeOffset="24561.4031">17757 5858 284 0,'-18'0'107'0,"12"3"-58"0,-6 2-46 0,6 0 21 15,-3 8-3-15,-2 3 4 16,-1 3-7-16,3 2 0 15,3-3-11-15,3 14-9 0,0-5-1 16,3-6 1-16,6-5 3 0,3-3-11 16,0-13-3-16,3-8-12 15,2-3-2-15,1-2-1 16,3-5 2-16,-3-4 13 16,-3 4 7-16,-3 5 13 15,0 2 5-15,-3 3 8 16,0 6 4-16,0 7-3 15,-3 5-3-15,6 4-6 16,-1 4 0-16,1 3-9 16,3-2-2-16,0-1-3 15,3-4-2-15,3-4-24 0,3-5-9 16,3-15-32-16,5-3-13 16,-2-3-1-1,0-3-2 1,-6-5 47-16,-6 3 68 0,-6 0 35 15,-3 3 20 1,-6 4 6-16,0-1-25 0,-9 7-13 16,0 2-30-16,-3 6-6 0,0 6 0 15,0 4-3-15,0 3 0 16,9 3-6-16,6 3 0 16,9 5-7-16,0 2-1 15,3-2 0-15,3-6 2 16,2-4-19-16,4-12-6 15,0-10-32-15,-3-2-13 0,3-6-41 16,6-3-47 0,-7-4 57-16</inkml:trace>
  <inkml:trace contextRef="#ctx0" brushRef="#br0" timeOffset="24745.5569">18209 5612 264 0,'-5'0'101'0,"5"2"-54"0,0 1-55 15,0 16 22 1,0 4 2-16,3 4-3 16,-3 13-3-16,2 2-5 15,-2 3-2-15,3-3 3 0,0 6-5 16,0-3-1-16,0-5-40 16,6-11-18-16,0-3-61 15</inkml:trace>
  <inkml:trace contextRef="#ctx0" brushRef="#br0" timeOffset="25225.2147">18031 5823 244 0,'0'0'90'0,"18"-2"-48"0,-3-1-49 0,-6-2 14 16,5 0-7-16,4 2 0 15,6-2-5-15,3 2-1 0,6 0 3 16,-1-2-34-16,-5 2-13 16,-3 1 17-16,-6-1 8 0,-3 6 27 15,-3 5 10 1,-3 5 22-16,-3 3 11 0,-1 5-11 16,1 3-2-16,0 5-6 15,0-5-1-15,3 0-14 16,0-1-4-16,3 4-3 15,0-6 0-15,0-10-2 16,3-3-2-16,6-11-4 16,-4-2 0-16,-2-3-11 15,0-6-3-15,-3-1 4 16,-3-4 6-16,0 3 7 16,-3 3 3-16,0 2 11 0,-3 3 3 15,0 3-1-15,-3 5 1 16,3 5-7-16,0 3-1 15,3 6-6-15,0-1-4 16,3 0-2 0,3-2 3-16,2-3-27 0,1-3-10 15,9-5-30-15,3-3-12 16,0-2-10 0</inkml:trace>
  <inkml:trace contextRef="#ctx0" brushRef="#br0" timeOffset="25538.6166">18793 5874 248 0,'-9'-16'93'0,"3"13"-50"0,-21 6-33 0,15 2 25 0,0 0-17 16,1 6-4 0,-1 5-5-16,0 2 1 0,0 4-5 15,6-1-1-15,3 3 2 0,3 2-5 16,0-2-1-16,3-8 0 16,9-3 0-16,3-5-9 15,0-11-2-15,-1-5-5 16,1-2-3-16,-3-3 8 15,0-3 4-15,0 0 9 16,-3 3 4-16,0 2-1 16,-3 3 2-16,-3 5 2 15,3 6 2-15,0 5 1 16,0 3 0-16,0 2-9 16,3 8-1-16,-1-5-2 15,1 0 0-15,0-3-14 16,0-5-5-16,6-3-52 0,0-10-23 15,6-11-12 1</inkml:trace>
  <inkml:trace contextRef="#ctx0" brushRef="#br0" timeOffset="25748.8385">18945 5593 212 0,'-3'21'79'0,"6"11"-42"0,-3 8-10 0,0-19 27 16,0 13 0-16,-6 6 5 16,0 5-26-16,0 3-11 15,3 5-14-15,0-8-4 0,3-3 0 0,6-8-13 16,0-7-4-16,0-6-43 16,6-5-17-16,0-8-69 15</inkml:trace>
  <inkml:trace contextRef="#ctx0" brushRef="#br0" timeOffset="26008.6465">19019 5707 168 0,'-3'-5'66'0,"3"5"-36"0,3 2-20 15,-3-2 17-15,3 6 24 16,-3 2 12-16,0 5-8 0,0 13-3 15,0 6-30-15,0 5-2 0,3 3-1 16,0 5-14-16,3 0-2 16,3-3 0-16,0-7 0 15,0-6-19 1,0-8-9-16,3-5-29 16,-3-6-11-16,2-4-21 0,4-9-7 15,0-18-2 1</inkml:trace>
  <inkml:trace contextRef="#ctx0" brushRef="#br0" timeOffset="26293.7977">19233 5916 220 0,'3'-3'82'0,"-3"9"-44"0,0 2-31 0,3-3 20 0,-3 6 8 15,3 2 8 1,0 0-17-16,0 0-7 0,3-2-11 16,-3 2-4-16,3-2 0 0,3-3-2 15,0 0-2-15,0-3-13 16,0-8-4-16,0-2-18 15,6-6-7-15,0 1 6 16,2-4 6-16,-8 4 18 16,3 2 9-16,-6 3 18 15,-6 5 8-15,0 8 8 16,-9 21 4-16,-6 8-2 16,-5 5 2-16,-4 8-4 15,-3 1-1-15,-3-4-15 16,3-2-6-16,7-8-46 15,2-8-18-15</inkml:trace>
  <inkml:trace contextRef="#ctx0" brushRef="#br0" timeOffset="27204.6191">19882 5554 140 0,'-3'-6'55'0,"0"9"-30"0,3-3-21 16,0 0 15-16</inkml:trace>
  <inkml:trace contextRef="#ctx0" brushRef="#br0" timeOffset="27492.0451">19885 5591 288 0,'6'37'34'0,"0"13"-17"16,-3 3-3-16,0 0-3 0,0-6 2 15,-3-4 3-15,0 2-5 16,0-6-1-16,0-7-4 16,0-13-1-16,0-6-1 15,0-5 0-15,0-8 0 16,3-8 2-16,3-5-8 16,3-6 0-16,0 1-2 15,3-1 2-15,0 6-1 16,3 5-1-16,-1 5 3 15,-2 6 0-15,0 8 5 0,-3 2 2 16,0 3 0 0,-3 10-1-16,0 1-6 0,-3-6 1 15,0-3-33-15,6-5-13 16,6-5-43 0,0-5-43-16,3-11 48 15</inkml:trace>
  <inkml:trace contextRef="#ctx0" brushRef="#br0" timeOffset="27818.9034">20219 5884 208 0,'-18'-8'77'0,"12"8"-42"0,-6 0-21 0,6 3 22 16,-3 5-14-16,-6 3-4 0,-3 7-14 16,3 3-2-16,4 0-2 15,2 11 0-15,9-8 2 0,0-3-3 16,9-5 0-16,-1-3-1 15,4-5 0-15,0-8-3 16,0-8 1-16,-3 0-3 16,0-5 0-16,-3 0 4 15,0 0 3-15,-3 2 5 16,0 3 2-16,-3 3 3 16,3 2 4-16,-3 3-8 15,3 5-3-15,0 3-2 16,3 0-1-16,0 3 0 15,3 5 0-15,0-3-22 16,0-2-8-16,-1-3-31 16,7-22-65-1</inkml:trace>
  <inkml:trace contextRef="#ctx0" brushRef="#br0" timeOffset="28210.2006">20350 5972 172 0,'-3'31'66'0,"3"1"-36"0,0 16-24 0,0-30 15 16,0 3 0-16,0 3 2 15,0 8-12-15,0-6-7 16,0-2-2-16,0-3 0 0,-3-5 3 16,3-2-4-16,0-4-3 15,0-5-6-15,-3-10-2 0,3-8 2 16,-6-3 3-16,0-5 5 15,3-6 2-15,6-12 4 16,0-4 1-16,3-2-1 16,0 3-1-16,3 5 1 15,3 8 1-15,2 5-1 16,1 8 1-16,0 6 2 16,0 10 5-16,0 10 3 15,-3 9 2-15,-6 5 3 16,-6 7 1-16,-3 4-8 15,-3-6-4-15,0-3-13 16,0-5-4-16,0-5-30 16,0-5-12-16,0-8-32 15,3-6-15-15,3-5 2 16</inkml:trace>
  <inkml:trace contextRef="#ctx0" brushRef="#br0" timeOffset="28571.3251">20570 5948 208 0,'0'24'79'0,"0"2"-42"0,0 22-15 0,-3-24 26 15,0 2-8-15,3 8 0 16,-3 1-21-16,3-1-7 16,3-2-7-16,-3-6-4 0,3-4 2 0,-6-7-2 15,6-4-1-15,-6-6-2 16,0-7-1-16,0-12-3 15,-6-7-1-15,3-5 1 16,0-11 4-16,0-6-1 16,3-2-1-16,3 3 0 15,9 2 3-15,0 9 0 16,6 7 1-16,3 5 6 16,0 11 4-16,0 11-1 15,-4 8 2-15,-2 2 0 16,-6 13 3-16,-6 3-5 15,-6 1-3-15,-3-1-14 16,-2-6-5-16,-4-4-27 0,-3-6-9 16,0-2-26-16,3-6-8 15</inkml:trace>
  <inkml:trace contextRef="#ctx0" brushRef="#br0" timeOffset="28885.9532">20748 5969 228 0,'6'11'88'0,"9"-6"-48"0,-3 3-31 0,-6-3 19 15,0-2-10-15,0-1-3 16,0-2-6-16,3-2-1 16,0-4-5-16,-3-1-2 0,-3-1 0 15,-3-3-1-15,0 0 2 16,-6 3-3-16,0 3 0 0,-3 3 5 15,-3 4 2-15,-3 6-2 16,0 5-3-16,6 3 6 16,0 8 3-16,4 5-1 15,5 0 2-15,2 0-8 16,7-2-2-16,0-3-10 16,3-8-2-16,3-3-29 15,3-5-14-15,-3-6-67 16</inkml:trace>
  <inkml:trace contextRef="#ctx0" brushRef="#br0" timeOffset="29230.914">20939 5977 240 0,'-9'18'90'0,"6"-4"-48"0,0 12-34 0,0-10 24 16,0-3-16-16,0 0-1 15,3-5-11-15,0 0-5 16,0-2 0-16,0-6 0 0,3-8 3 16,0-8-3-16,3-3 0 15,3-4 1-15,6-4 2 16,6 3 5-16,-3 3 4 16,-1 5 2-16,-2 8 3 0,3 6 6 15,-3 7 6-15,-3 5-2 16,0 6-1-1,-3 6-13-15,0-1-5 0,-3 3-5 16,0-6-2-16,-3 1-19 16,0-6-8-16,0-3-21 15,0-2-8-15,0-5-25 16,0-6-9-16,-1-7-14 16</inkml:trace>
  <inkml:trace contextRef="#ctx0" brushRef="#br0" timeOffset="29397.4113">21249 5913 260 0,'-3'3'96'0,"6"5"-52"0,-3 8-40 15,0-6 21-15,3 4-7 16,-3 7-1-16,3 5-12 0,-1 1-2 16,1-6-3-1,0-3-22-15,3-4-10 0,0-4-42 0,0-2-17 16,0-5-3-1</inkml:trace>
  <inkml:trace contextRef="#ctx0" brushRef="#br0" timeOffset="29713.4527">21409 5985 220 0,'-3'18'85'0,"3"-7"-46"0,-3 15-21 0,3-10 25 0,0-2-18 15,0-4-3-15,0 1-16 16,0-3-4-16,0-6-2 16,0-2-5-16,3-8 1 0,3-8-3 15,6-2 2-15,3-3 1 16,0 0 2-16,0 2 3 16,0 6 4-16,0 2 4 15,-4 6 5-15,1 8-2 16,0 5 1-16,0 2-5 15,-3 6-3-15,3 3-16 16,-3-4-5-16,3-1-30 16,0-4-12-16,3-10-28 15,0-2-41 1,2-12 37-16</inkml:trace>
  <inkml:trace contextRef="#ctx0" brushRef="#br0" timeOffset="29952.1374">21644 5927 244 0,'-20'0'90'0,"20"2"-48"0,-3 4-42 0,3-4 18 16,0 4-10-16,3-1-2 16,6 3-3-16,-4 0-3 15,1 2 1-15,6 9-4 0,0 7 2 16,0 1 1-16,-3-1 0 16,0 3 15-16,-6-2 7 15,-3 10 7-15,-6-5 5 16,-9-3-13-16,-6-3-2 15,-8-2-11-15,-7-6-5 0,-6-4-27 16,-2-6-11 0,2-6-29-16,3-2-12 0,-3-18-43 15</inkml:trace>
  <inkml:trace contextRef="#ctx0" brushRef="#br0" timeOffset="30108.2794">21275 5699 240 0,'3'-5'90'0,"6"2"-48"0,6 6-64 0,-6 2 6 15,6 0-72 1,6 3-28-16,12 0 49 0,2-2 26 16</inkml:trace>
  <inkml:trace contextRef="#ctx0" brushRef="#br0" timeOffset="30342.8738">22002 5900 272 0,'-6'21'104'0,"9"3"-56"0,0 5-43 0,0-10 22 0,-3 2-15 16,3 0-4-16,-3 3-10 16,3-3-3-1,0-5 2-15,0-3-52 0,-1-2-22 0,-2-6-36 16</inkml:trace>
  <inkml:trace contextRef="#ctx0" brushRef="#br0" timeOffset="30627.6316">22192 5929 228 0,'0'21'85'0,"6"1"-46"0,-3 1-19 16,-3-9 27-16,0 7-10 16,0-3-1-16,0-4-20 0,0-4-10 15,0-2-15 1,6-18 4-16,3-1-3 0,3-5 1 15,0 0 1-15,3 3 2 16,0 2 2-16,-1 3 1 16,-2 6 5-16,3 7 2 15,-3 3 4-15,-3 5 1 16,-9 6-10-16,0-1-3 16,-3-2-50-16,-6 0-22 15,-3-5-49 1</inkml:trace>
  <inkml:trace contextRef="#ctx0" brushRef="#br0" timeOffset="30778.0439">21963 5763 304 0,'-6'-16'112'0,"21"8"-60"0,15-3-72 15,-13 11 13-15,16-2-107 16,3 2-41-16,3 2 65 15,20-2 35-15</inkml:trace>
  <inkml:trace contextRef="#ctx0" brushRef="#br0" timeOffset="41030.5128">22880 5890 184 0,'-9'-16'68'0,"0"10"-36"0,-12 1-13 16,9 5 21-16,0 0-5 16,-6 3 0-16,-2 2-14 15,-4 11-5-15,-3 3-9 16,3 4-1-16,-3 17 1 0,15 2 1 15,-2-2 0-15,8-3-7 16,3 0 0-16,6 0-1 16,3-8 0-16,5-13 0 15,4-5 0-15,9-11 0 0,0-6 0 16,6-7-7 0,-6-5-3-16,-7-9-1 0,-2-2 1 15,-6-3 6-15,-9 3 2 16,0 3 2-16,0 2 0 15,0 8 0-15,-6 3 4 16,6 10 0 0,0 9 1-1,3 1-1-15,6 9 0 16,0 6-2-16,0 1 1 16,3 1-2-16,3-3-1 15,0 0-10-15,0-5-6 16,2-5-61-16,-5-3-24 0,3-5 1 15</inkml:trace>
  <inkml:trace contextRef="#ctx0" brushRef="#br0" timeOffset="41323.3493">23061 5932 244 0,'-32'0'93'0,"11"3"-50"0,6 2-35 16,12 0 24-16,-6 3-11 16,6 0-2-16,0 3-16 15,3-1-4-15,3 6 0 16,6 11 0-16,3-4 1 0,3 4-3 16,-3-6 2-16,-6-2 1 15,2-1 2-15,-2-2 5 0,-9-3 6 16,-8 0-5-16,2-2 0 15,-3-3-22-15,3-3-10 16,0 0-65 0,3-5-72-16,0-5 43 15</inkml:trace>
  <inkml:trace contextRef="#ctx0" brushRef="#br0" timeOffset="41606.3823">23183 5898 280 0,'-15'0'104'0,"12"2"-56"0,-8 1-41 16,11 2 26-16,-3 0-19 15,0 3-2-15,0 6-10 16,6 1-4 0,3 1 1-16,2 8-2 0,4 5-1 0,-3-2 3 15,3-1 0-15,-6-2 7 16,-3 0 6-16,-6-3 0 15,-3-2 1-15,-6-4-7 16,0-1-2-16,1-6-9 16,-1-3-2-16,-3 0-36 15,9-5-14-15,0 0-31 16,6-5-12-16,6-3 7 16</inkml:trace>
  <inkml:trace contextRef="#ctx0" brushRef="#br0" timeOffset="41961.0166">23320 5985 216 0,'0'5'82'0,"3"0"-44"0,0 3-36 0,3-2 17 16,-3-1-10-16,9 0-3 16,-3-2-1-16,6-3-1 15,-3 0-2-15,0-3-2 0,0-2 3 16,2-3-4-16,-2 0 0 15,-9-2 1-15,-3-1 0 16,-9 0 2-16,3 1 1 0,-8 2 1 16,2 3 0-16,-6 2 6 15,-3 6 4-15,0 4-5 16,0 4-1-16,3 2 9 16,7 6 6-16,2 5-6 15,9-1 1-15,0 1-11 16,9-3-4-16,8 1-2 15,-2-4-1-15,3-2-7 16,0-5-3-16,0-3-23 16,-3-6-11-16,0-2-39 15,2-2-15-15,1-4 3 16</inkml:trace>
  <inkml:trace contextRef="#ctx0" brushRef="#br0" timeOffset="42472.5444">23535 5961 212 0,'3'13'79'0,"-3"1"-42"0,0 1-21 0,0 7 22 16,0 1-11-16,0 1-1 15,0-3-15-15,0-2-4 16,0-3-5-16,-3-6-2 0,3 1 3 0,0-3-2 15,0-3-1-15,0-5-4 16,0-5-2-16,0-6-11 16,3-15-3-16,-3-1-8 15,8 4 0-15,-2-1 15 16,0 3 7 0,9 2 2-16,-3 8 3 0,0 6 7 15,0 5 6-15,0 5 5 16,-3 9 4-16,-3 7 2 15,-3-3 3-15,-3-2-12 16,0 0-3-16,0-3-5 16,0-2 1-16,0-3-6 15,0-3-3-15,0-7-6 16,9-9-2-16,-3-8-13 16,0-2-3-16,14 0 1 15,1 3 2-15,3 2 11 0,-3 8 6 16,-6 5 14-16,3 8 4 15,-6 9 6-15,-1 4 1 16,-2 1-10-16,0-1-3 16,-3-2-4-16,-3-3 1 15,0-2-35-15,3-3-13 16,-3-3-62 0</inkml:trace>
  <inkml:trace contextRef="#ctx0" brushRef="#br0" timeOffset="42861.8018">23942 5744 196 0,'-3'3'74'0,"6"10"-40"0,9 19-20 16,-12-14 20-16,6 6 9 16,-3 5 6-16,-6 6-11 15,-3 2-5-15,6 2-19 16,-3-4-9-16,3-6-1 0,-3-5-1 15,3-6 1-15,0-2-5 16,0-5 1-16,0-3-9 16,0-8-2-16,0-11-14 15,6-8-4-15,3-2-9 16,3 0-2-16,3 3 13 16,0 2 6-16,3 5 13 15,0 6 4-15,-4 5 19 16,4 5 7-16,-6 11 14 0,-3 8 7 15,-6 0-1-15,-6-3 1 16,-6 0-14-16,-3 0-8 16,0-5-10-16,-2-3-5 15,-1-2-23-15,-3-6-9 16,-6-5-40-16,3-3-15 16,3-2-53-1</inkml:trace>
  <inkml:trace contextRef="#ctx0" brushRef="#br0" timeOffset="43106.0504">24136 5667 252 0,'0'3'96'0,"6"13"-52"0,0 10-18 15,-3-10 29-15,0 13-3 16,-3 6 4-16,0 4-22 15,3 4-11-15,-3 10-13 16,9-11-7-16,-3-5 0 0,-1-3-18 16,4-7-4-16,3-6-33 15,-6-5-14-15,3-8-69 16,0-3-50 0,-3-7 77-16</inkml:trace>
  <inkml:trace contextRef="#ctx0" brushRef="#br0" timeOffset="43447.2188">24294 5948 260 0,'-6'5'96'0,"12"0"-52"0,5 3-45 0,-8-2 18 15,6 2 5-15,-3 2 8 16,0 6-13-16,9 5-7 16,0 0-6-16,3-2-4 0,-6-3 1 15,3-3-1-15,-3-2 2 16,0-3-12-16,-1-3-6 15,10-5-24-15,-3-11-12 16,0-7-2-16,-3-3 0 16,3-3 4-16,-6 0-3 15,3 0 25-15,-4 6 61 16,-2 2 30-16,-3 2 1 16,3 7 0-16,-9 7-8 15,0 13-2-15,-9 11-30 16,-3 10 8-16,-8 6 5 0,-4-1-14 15,3 6-2-15,-9-5-20 16,3-6-5-16,4-4-67 16,5-1-28-16</inkml:trace>
  <inkml:trace contextRef="#ctx0" brushRef="#br0" timeOffset="44636.8591">21627 6477 204 0,'-3'-13'77'0,"6"13"-42"0,-3 2-37 0,0-2 28 16,9 22-2-1,-1 1 4-15,1 1 0 16,0 3-15-16,0-4-1 0,0 4-1 16,0-6-6-16,0 3-3 15,0-6 1-15,0-2 0 16,-3-5 1-16,0-3 0 16,-3 0 6-16,0-3 6 0,-3-5 1 15,3-3-1-15,3-7-4 16,0-3 0-16,0-3-7 15,0 0-3-15,-1-3-4 16,1 1 1-16,-3 2 1 16,3-11-5-1,0 6-3-15,0 3-14 16,-3 2-6-16,6 3-29 16,-3-1-12-16,0 4-42 15,0-1-29 1,0 3 66-16</inkml:trace>
  <inkml:trace contextRef="#ctx0" brushRef="#br0" timeOffset="44788.519">21889 6485 204 0,'11'18'77'0,"-17"-10"-42"0,12 19-30 0,-3-17 17 16,0 6-10-16,0 0 1 16,0 0-8-16,3 0-1 15,0 0-2-15,-6-6-4 0,6 1-1 16,0 2-56-16,-3-2-22 15</inkml:trace>
  <inkml:trace contextRef="#ctx0" brushRef="#br0" timeOffset="44979.9097">21862 6395 272 0,'-6'-5'101'0,"9"5"-54"0,-3 0-55 16,0 0 16-16,6 0-26 15,3-3-5-15,8 0-53 16,1 1-23-16,3 2 16 16,3 0 11-16</inkml:trace>
  <inkml:trace contextRef="#ctx0" brushRef="#br0" timeOffset="45370.3298">22142 6432 228 0,'-18'0'88'0,"15"5"-48"0,-15 3-31 0,12-2 22 16,0-1-15-16,-3 8-1 16,0 8-9-16,-3 3-2 15,3 0-2-15,0 2-6 0,3-2 0 16,3 0 4-16,3-3 2 15,0-2-3-15,3-3 1 16,3-6-2-16,0-7 0 16,3-3-3-16,3-6 1 15,0-1-7-15,3-4-1 16,-3-2 5-16,-3-1 3 16,0-1 5-16,-3-7 4 15,0 7 4-15,-3 1 2 16,0 6 3-16,-1 0 4 0,1 16 3 15,0 0-2 1,3 6 0-16,0 1-8 16,0-1-4-16,3 2-4 15,3-1-3-15,3-1-15 16,0-4-7-16,3-4-31 16,0-6-14-16,5-6-50 15</inkml:trace>
  <inkml:trace contextRef="#ctx0" brushRef="#br0" timeOffset="45719.4478">22624 6300 248 0,'-3'0'93'0,"6"2"-50"0,-3 6-33 0,0 0 25 16,0 8-10-16,0 11-2 0,0 7-5 15,0 8-1 1,0 1-9-16,0-4-3 0,0 1-1 15,0 0-2-15,3-9 1 0,-3-4-9 16,0-6-1-16,0-5-23 16,0-3-10-16,0-21-78 15,0-5-3 1</inkml:trace>
  <inkml:trace contextRef="#ctx0" brushRef="#br0" timeOffset="45898.0344">22511 6453 216 0,'-6'-2'82'0,"6"2"-44"0,3 2-31 0,-3-2 20 16,0 0-5-16,6 3-1 15,6-1-7-15,2 1-4 16,1 0-5 0,0-1-4-16,3 1 0 0,0-3-6 0,0 0-1 15,-3-3-37-15,-1-2-14 16,-2 0-50-1</inkml:trace>
  <inkml:trace contextRef="#ctx0" brushRef="#br0" timeOffset="46256.9624">22737 6308 164 0,'0'0'63'0,"3"0"-34"0,-3 5-19 0,3 3 20 0,0 5-3 15,-3 14 4-15,0-1 5 16,0 11 2-1,-3 0-20-15,0-2-4 0,0-4-2 0,0-2-5 16,-3-5-2-16,3-5 0 16,0-3-1-16,0-6 0 15,0-2 0-15,3 0-2 16,0-8 1-16,0 0-4 16,6-3 0-16,0-2-4 15,6-3 1-15,-3-2 0 16,6 2-1-16,-3 2 4 15,-1 4 2-15,1 2 4 16,3 5 4-16,-6 3 5 16,-3 3 3-16,3 2-7 15,0 3-3-15,-6-3-18 0,6-3-7 16,0 1-20-16,0-3-8 16,0-3-27-16,0-7-11 15,-3-4-15 1</inkml:trace>
  <inkml:trace contextRef="#ctx0" brushRef="#br0" timeOffset="46587.7854">22972 6578 216 0,'3'2'82'0,"3"3"-44"0,12 6-33 0,-15-6 17 16,9 1-8-16,-3-1 2 0,0 0-5 15,5 1 1 1,-2-4-7-16,0-2-3 0,0-2 1 0,0-4-2 15,-3 1 2-15,-3 0-2 16,-3-3-1-16,-3 0 1 16,-9 0 1-16,3 3-3 15,-9-1-2-15,0 4 2 16,-6 2 0-16,4 5-2 16,-1 3 2-16,3 2 7 15,0 4 4-15,9 2 3 16,3-1 5-16,3 1-8 15,3 0-1-15,9 0-5 16,3 0-1-16,3-3-12 16,2-2-4-16,7-6-43 15,3-8-17-15,-3-7-43 16</inkml:trace>
  <inkml:trace contextRef="#ctx0" brushRef="#br0" timeOffset="46925.7969">23487 6578 240 0,'-9'5'90'0,"-3"-5"-48"16,-3 8-31-16,12-3 21 0,-3 6-11 16,-3-1-1-16,0 3-6 15,0 3-1-15,1 3-7 16,8-1-4-16,0-2-1 0,0 0-4 16,8 0 2-16,4-3-8 15,-3-2-4-15,12-3-26 16,-3-6-13-16,0-2-23 15,-3-8-52 1,6 1 28-16</inkml:trace>
  <inkml:trace contextRef="#ctx0" brushRef="#br0" timeOffset="47216.9813">23570 6623 184 0,'-12'-3'68'0,"6"3"-36"0,0 3-22 0,3-1 17 15,-2 3-4-15,5 1-2 16,-3 4 4-16,-3 4 1 15,6 1-13-15,0 1-6 0,6-2 0 16,-3-1-2-16,2-3 2 16,4-2 0-16,3 0 3 15,3-5-1-15,0-3 0 16,0 0-1-16,0-3 2 16,-3 1-1-16,-9-6 2 15,3-6 0-15,-6 1 3 0,-6 3-9 16,-3-1-3-16,-3 0-4 15,0 4 0-15,0-1-25 16,-3 2-9-16,9 4-24 16,-3-1-10-16,3 0-37 15,3 1-26 1,3-1 60-16</inkml:trace>
  <inkml:trace contextRef="#ctx0" brushRef="#br0" timeOffset="47757.522">23677 6609 208 0,'0'6'79'0,"3"-4"-42"0,3 9-28 0,-3-6 22 15,-3 6-6 1,6 2 3-16,-3 3-3 0,0 0 0 16,-3-3-14-1,6 0-2-15,-6-2-2 0,0-3-3 0,0 0-1 16,0-3-1-16,0-2 1 15,0-3-4-15,0 0-2 16,0-6-7-16,0-7-4 16,3 0-6-16,6-3 0 15,-3 0 2-15,0 0 3 16,3 3 9-16,0 2 3 16,0 6 9-16,0 2 4 15,0 3 3-15,-3 8 5 16,3 0 1-16,-1 3 1 15,-5-1-5-15,3 1-1 16,-3 0-4-16,-3-3 1 0,0-1-8 16,0-1-2-16,0-1-3 15,0-5-2-15,0 0-6 16,9-3-2-16,0-7-2 16,0-1-1-16,3 1 3 15,0-1 5-15,0 3 4 16,3 0 4-16,-3 3 13 15,0 10 19 1,-1 6-4-16,-2 5-4 16,-3 0-3-16,0-1-12 15,-3 1-4-15,0-2-15 16,0-1-7-16,-3-3-22 0,6-2-11 16,-3-2-25-16,6-6-11 15,-3 0-27 1</inkml:trace>
  <inkml:trace contextRef="#ctx0" brushRef="#br0" timeOffset="48208.9875">24014 6644 200 0,'0'8'74'0,"0"-3"-40"0,6 19-22 0,-3-11 19 16,0 0 6-16,0 6 7 15,-3 2-4-15,0 5 0 16,0 3-22-16,0-5-6 0,0-3-1 0,0-2-5 15,0-6-1-15,0-2-7 16,0-3-3-16,0-3-5 16,-3 0 1-16,0-2 0 15,0-6 3-15,-3-2 2 16,6-3-1-16,-3-5 1 16,-3-3 3-16,6-3 2 15,0-2 2-15,0-3-4 16,0-5-1-1,6 3 1-15,-3 2 0 0,9 3 5 16,-3 0 2-16,6 2 0 16,-4 6-1-16,4 5-1 15,0 3 0-15,-3 5 4 16,0 5 3-16,-3 3 7 16,-3 8 3-16,-3 0 1 0,-3 0-2 15,-3-1-6-15,-6-1-4 16,0-1-8-16,-3-2-3 15,-3-1-31-15,6-2-12 16,-3-3-19-16,3-2-8 16,1-3-33-1,2-11-51-15,6-7 44 16</inkml:trace>
  <inkml:trace contextRef="#ctx0" brushRef="#br0" timeOffset="48358.2962">24183 6630 272 0,'0'8'104'0,"3"0"-56"0,-3 8-36 0,6-5 26 0,-3 2-5 16,-3 3 1-16,0 0-22 15,0-3-6-15,0 0-5 16,3-2-10-16,0-3-2 0,0 0-34 16,0-3-15-16</inkml:trace>
  <inkml:trace contextRef="#ctx0" brushRef="#br0" timeOffset="48523.6705">24130 6559 220 0,'0'-8'85'0,"6"8"-46"0,-6-18-59 0,9 12 9 15,0-4-41-15,3-1-14 16,-1 1-6-16,7-4 1 15</inkml:trace>
  <inkml:trace contextRef="#ctx0" brushRef="#br0" timeOffset="48693.6566">24285 6419 252 0,'3'2'93'0,"-3"1"-50"0,9 2-35 0,-6 1 24 16,2 7-3-16,-2 8 3 16,6 6-4-16,-9 4-3 15,6 6-13-15,-6 0-1 0,0-5 0 16,0 0-6-16,0-6-3 15,0 1-21-15,0-6-8 16,0-5-32-16,0-6-15 0,3-2-56 31</inkml:trace>
  <inkml:trace contextRef="#ctx0" brushRef="#br0" timeOffset="49047.84">24431 6646 244 0,'0'3'90'0,"5"5"-48"0,7 3-27 16,-6-9 26-16,0 6-11 16,3 0-2-16,3-3-10 15,6 1-1-15,-6-4-10 16,6-2-2-16,-6-5-1 0,0 0-5 16,-4-3 1-16,1-3-2 0,-3 1-2 15,-6-1 0-15,-6-2 0 16,3 2-6-16,-6 3-2 15,-2 3 5 1,-4 2 3-16,3 6 3 0,3 2 3 16,0 6 5-16,-3-1 6 15,9 12 6-15,-3-4 5 16,6 1-1-16,0 2-2 16,9 0-11-16,0-3-6 15,3-2-17-15,-3-2-6 16,9-4-21-16,-3-2-10 15,2-8-28-15,4-3-14 16,0-7-21-16</inkml:trace>
  <inkml:trace contextRef="#ctx0" brushRef="#br0" timeOffset="49332.4751">24734 6668 256 0,'-3'2'96'0,"6"6"-52"0,6 8-34 15,-9-11 23-15,6 6 6 16,-3 2 6-16,0 3-11 15,-3 0-5-15,6-3-17 16,-3 0-5-16,-3-2-1 0,0-1-3 16,0-2 0-16,0-2 1 15,-3-4 2-15,-3-2-5 16,6-2-1-16,-3-6-2 16,3-5 0-16,-3-1 2 15,6-4 0-15,0-3-3 0,6 2 0 16,6 3-1-1,0 3 3-15,3 2-2 0,-1 1 1 16,-2 2-9-16,3 3-5 16,0 2-36-16,-3 3-16 15,6 0-78 1</inkml:trace>
  <inkml:trace contextRef="#ctx0" brushRef="#br0" timeOffset="50944.057">24892 5681 116 0,'-6'-14'44'0,"6"6"-24"0,0-15-2 15,0 9 20-15,0 4 5 16,0-1 4-16,0 3-6 16,0 3 0-16,0 0-23 15,0 2-2-15,6 3 1 0,-3 3-5 16,9 7 1-16,3 9-2 16,5 10 3-16,1 8-1 15,3 11 0-15,3 12-3 16,3 17 1-16,-1 8-2 15,1-3 0-15,-6 0 6 16,-3 0 2-16,-3 5 3 0,-6-2 0 16,0-8-5-16,-7-9 1 15,-5-4-5-15,-5-3 1 16,2-3-1-16,-9-8 3 16,-6-2-3-16,0 2-1 15,-3-10-6-15,-3-6-3 16,-3-5-31-16,4-2-13 15,2-3-27-15,0-6-11 16,3-5-49 0,6-2-57-16,-3-6 64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6T23:14:42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7863 13872 96 0,'3'-5'35'0,"3"2"-18"0,0-10 2 15,-3 5 18-15,0-5 6 16,3-3 4-16,-3-5-6 16,0-6-2-16,0-15-22 15,0-8-1-15,-3-1-2 0,0-4-3 16,0-6-1-16,0-8-4 15,0-5-1-15,0 0-3 16,-3 0 1-16,-6 5 0 16,-6 3 3-16,-3 0 3 15,-3-8 5-15,-6 5-6 16,-8 0-2-16,-1 6-1 0,-3 2 1 16,-5 5-3-16,-4 3-2 15,-3 0 2-15,1-2 2 16,-1 5-7-16,-5 5 0 15,-1 5-2-15,-2 3-1 16,-1 8 4-16,-3 5 2 16,4 5-5-16,-7 9-1 15,-11 10-3-15,6 13 0 16,-4 11 2-16,1 8 2 16,5 10 2-16,-2 0 1 15,-1 9-2-15,7 12 2 16,5 16-1-16,10 6 0 0,5 2 2 15,7 25 2-15,5 15-3 16,3 2-2-16,12 25-1 16,3-1 0-16,6 19 3 15,3 3 2-15,6 2 0 16,9 3-1-16,6-5-2 16,6 4 1-16,9-4 1 15,0-13 2-15,2-4-3 16,1-15-2-16,9-16 2 15,2-16 2-15,1-2 0 16,6-11-1-16,2-14 3 16,10-12 0-16,8-17-1 15,7-10 1-15,8-18 0 16,6-27 3-16,9-6-1 16,1-17 0-16,-1-12 3 0,-3-20 5 15,0-22-7-15,3-13-3 16,-2-18 2-16,2-30 1 15,0-16-2-15,-6-20-3 16,-2-6 0-16,-13-16-1 16,-15 8 2-16,-17 8 1 15,-18 0 3-15,-18 24 1 16,-15 13-6 0,-12 11-2-16,-9 10-29 0,-3 17-12 15</inkml:trace>
  <inkml:trace contextRef="#ctx0" brushRef="#br0" timeOffset="6188.6675">10182 12335 156 0,'3'-21'60'0,"-6"7"-32"0,3 12-24 0,0 7 15 16,0 8-13-16,0 9-4 15,-3 12-3-15,-6 24-3 16,-3 37 3-16,-9 24 0 0,0 48 1 15,0 13 2-15,4 26 1 16,5 6 1 0,3 2 0-16,3-13 11 0,0-5 7 15,-3-16 4-15,0-16 4 16,0-16-3-16,0-7 1 16,0-22-14-16,-3-21-3 15,0-11-7-15,0-10-1 16,3-9 1-16,1-15 0 15,2-10-7-15,3-12 0 0,0-9-28 16,3-14-9-16,0-19-44 16</inkml:trace>
  <inkml:trace contextRef="#ctx0" brushRef="#br0" timeOffset="6905.8469">9985 12539 208 0,'-24'-29'77'0,"21"15"-42"0,3 6-39 0,3 6 13 16,6-9-7-16,9 1-2 16,12-4 3-16,21-2 0 15,11-5-1-15,36-5-2 0,27-3 3 16,45 0-4-16,23-3 0 16,28 5 1-16,8 4 2 15,-6 1-3-15,-20 1 0 16,-13 3 1-16,-29 4 0 0,-24 4 0 15,-24-1 2 1,-18 3-1-16,-12 6-1 16,-14 2-2-16,-10 5 1 15,-11 6 1-15,-9 7 0 0,-12 9 0 16,-7 15 2-16,-8 13-3 16,-9 25 0-16,-3 31-1 15,-3 19 0-15,0 42 4 16,3 2 1-16,3 22-4 15,6-3 1-15,6 3-2 16,6-16-2-16,3-29 5 16,0-11 3-16,-1-5-1 15,1-13-2-15,0-17 4 16,0-12 1-16,0-11-2 16,-1-8-3-16,-2-13 0 15,-3-13 1-15,-3-1 1 16,-3-12 3-16,-6-12 1 15,-6-7 3-15,-6-5-1 16,-12-6 2-16,-15-10 0 0,-23-3 1 16,-31 0-4-16,-26-5-3 15,-41 2-2-15,-46-2 0 16,-32 2 7-16,-21 3 3 16,-9-2 11-16,9 5 5 15,21-1-15-15,12 12-8 16,20 9-55-16,7 15-22 15,11 28-64-15</inkml:trace>
  <inkml:trace contextRef="#ctx0" brushRef="#br0" timeOffset="15317.7411">16072 12634 168 0,'-3'-24'66'0,"0"11"-36"0,-3-11-20 16,3 13 20-16,-5-2-3 16,-7-8 2-16,-6-3-5 15,-12-2-3-15,-9 2-11 16,-5-3-9-16,-4 4-1 0,-5-1 0 15,-1-3 2-15,-2 6-1 16,-10 5-1-16,4 3-4 0,-1 13 0 16,-5 13-5-1,-1 6 1-15,-5 10 2 0,-7 8 3 16,4 5 0 0,3 14 1-16,2 10 2 0,4 6 0 15,8-1-3-15,1 8 2 16,2 11 1-16,4 16 0 15,5-3 0-15,9 16 0 16,10 14 0-16,5-9 2 16,9 8 3-16,6 14 2 15,6-14-3-15,3 11-1 16,9 5-1-16,6-10 1 0,9 7-4 16,6 1 0-1,3-9 5-15,-1-15 2 0,10-3 2 16,3-8 0-16,2-13-2 15,4-11 1-15,8-10 0 16,10-13 1-16,23 2 0 16,-2-16 2-16,2-15-3 15,12-14 1-15,3-11-1 16,3-12 1-16,7-14-2 16,8-11 1-16,-3-10 0 15,0-5 3-15,-3-14-1 16,0 1 2-16,-3-3-2 15,-6-9 0-15,-3-17-3 0,-3-14 1 16,-8 5-4-16,-10-7-2 16,-11-17 2-16,-13-4 0 15,-11-9 1-15,-13-13 2 16,-11 3-1-16,-12 2 0 16,-12-5 3-16,-9 3 5 15,-9 8-3-15,-5-3 2 16,-13 5-7-16,-9 14-3 15,1 10-8-15,-4 11-4 16,-3 2-32-16,4 3-12 16,5 13-112-1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6T23:17:40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5720 8009 44 0,'-18'-37'16'0,"12"26"-8"0,-3 1-5 0,9 4 4 15,0-4 19-15,0-1 7 16,0-10 1-16,-3 0 2 15,-3 0-9-15,0-3-2 16,-6-2 1-16,-6-6 1 16,-5 3-14-16,-4 0-8 0,-6-6-1 15,-6 3-1-15,-2 1 1 0,-1 2-2 16,-3 5 1-16,-2 5-2 16,-10 11-1-16,-5 11-2 15,-16 13 1-15,-5 8-4 16,-6 15-1-1,-4 22 0-15,-5 19 4 0,3-1-4 16,6 16 0-16,5 19-2 16,7 2 2-16,8 25 4 15,4 12 1-15,8 3-2 16,13 16 0-16,17-13 2 16,21 8 2-16,18-6-2 15,21-23-2-15,8-14 8 16,31-8 4-16,11-20 7 15,15-14 2-15,15-27 4 0,9-15 1 16,1-22-1-16,-1-28-2 16,3-14 3-16,-3-24 2 15,-9-26-4-15,-12-18-1 16,-15-38-9-16,-8-23-2 16,-19-30-3-16,-17-15 1 15,-18-17 5-15,-15 11 2 16,-12 17-3-16,-9 20-1 15,-9 24-6-15,0 29-3 16,-3 27-31-16,9 23-13 16,0 27-95-1</inkml:trace>
  <inkml:trace contextRef="#ctx0" brushRef="#br0" timeOffset="5086.8813">5589 9850 68 0,'-3'-2'27'0,"3"-9"-14"0,3 9-2 16,-3 2 10-16</inkml:trace>
  <inkml:trace contextRef="#ctx0" brushRef="#br0" timeOffset="5439.0138">5598 9848 167 0,'9'13'17'0,"-3"6"-11"16,3 7-4-16,0 16-2 15,-1 9 2-15,7 9-1 16,6-4-1-16,3-6 3 15,9-2 0-15,11-3 10 16,13-3 3-16,11-5 4 16,10-10 2-16,14-9-12 15,9-2 1-15,3-5 0 0,7-6-2 0,2-8 2 16,9 1-6-16,6-6-1 16,9-3-2-16,8 3 1 15,-2-2-4-15,-3-1 0 16,-15 3 1-16,-12 3 2 15,-8 0 3-15,-19-1 2 16,-9 4 1-16,-14-1 0 16,-7 0-2-16,-8 1-1 0,-6-1-1 15,-7 3 0-15,-5 0-5 16,-6 0 1-16,-3 0-35 16,-3 0-15-16</inkml:trace>
  <inkml:trace contextRef="#ctx0" brushRef="#br0" timeOffset="5671.3305">8175 10099 200 0,'-29'-45'77'0,"20"27"-42"0,-3 4-37 16,12 12 14-16,3 2-13 16,6 0-1-16,15 8 0 15,14 8 1-15,22 7 1 16,14 4-3-16,10 5 0 0,5 7 2 15,-3-2 2-15,-11-2-2 0,-16-4 0 16,-14-1 5-16,-18-4 2 16,-15-2 28-16,-18-6 15 15,-15-2-19-15,-15 0-8 16,-12 3-14-16,-11 10-4 16,-10 8-55-16,1 0-25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1:11:09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5928 10634 104 0,'-3'0'38'0,"3"2"-20"0,0 4-10 15,0-6 13-15,0 2-6 0,0 3 0 16,0 9-9 0,3 7-2-16,0 0-2 15,0 3-4-15,0 2 1 0,0 1 1 0,3-1 2 16,3-2-1-16,6-3 2 15,-3 0-2-15,0-5 2 16,-3-5 0-16,0-6 1 16,-1-2 0-16,1-6 0 15,0-2-2-15,0-6 1 16,0-2-2-16,-3-3-1 16,0-2 1-16,0 2-1 15,-3-5 0-15,0 5 0 16,-3 2 2-16,3 4 1 15,-3 2 5-15,0 0 3 16,0 3 0-16,0 5 1 0,0 0-6 16,3 5-4-16,0 3-1 15,3 5-1-15,0 0 2 16,0 3 3-16,0 0-4 16,0 0-1-16,0 0-2 15,0-3-2-15,0-2-26 16,0-1-12-16,-4-2-37 15</inkml:trace>
  <inkml:trace contextRef="#ctx0" brushRef="#br0" timeOffset="427.8408">6259 10655 156 0,'-6'0'57'0,"6"2"-30"0,0 4-32 0,0-6 23 16,0 21 1 0,0 0-1-16,0 0 0 15,0-2-10-15,0-1-3 0,0 1-1 16,0-3-5-16,0-3 1 16,0-3 2-16,0-2 1 15,0 0-1-15,0-2 1 16,0-6-2-16,0 0 2 15,0-6-7-15,0-2 1 16,3-2-1-16,0-1 2 0,3 1 1 16,-1-6 3-16,1-5-3 15,3 10-2-15,0-2 2 16,0 8 0-16,0-1 3 16,3 9 1-16,-3 2 3 15,0 3 1-15,0 3-1 16,-3 2-1-16,0 3-1 15,-3 0 0-15,0 0-5 16,0-3 1-16,0-3-5 16,0 1-1-16,0-3-28 15,0-3-10-15</inkml:trace>
  <inkml:trace contextRef="#ctx0" brushRef="#br0" timeOffset="1478.9678">6398 10660 64 0,'0'3'27'0,"0"-3"-14"0,0 5 4 15,0 6 16-15,0 7-8 16,0 3-3-16,0 3-8 16,0 0-1-16,0 0-8 15,3 0-1-15,0-3-2 0,6 3-2 16,0-6 1-16,9-2 1 15,-3-6 1-15,0-7 1 16,0-6 0-16,-3-2 2 16,0-5-5-16,-3-4-3 15,-1 1 3-15,-2-3 3 16,0 3-3-16,-3 0-1 16,0 2 6-16,0 1 4 15,0-4-1-15,-3 4 0 16,3 7-1-16,-3 1 0 15,0 2-4-15,0 0-3 16,3 7 0-16,0 4 1 16,0 2 1-16,3 1 1 0,-3 1-5 15,3-1 1-15,0-1 0 16,0 0 0-16,0-2-14 16,0-3-3-16,6-3-35 15,0-5-49 1,6 0 20-16</inkml:trace>
  <inkml:trace contextRef="#ctx0" brushRef="#br0" timeOffset="1802.2453">6768 10761 156 0,'-9'-6'57'0,"6"6"-30"0,-3 0-16 0,3 0 15 15,0 0-1 1,-3 3 2-16,0 0-11 0,0 2-2 15,0 0-8 1,0 0-4-16,3 1-1 0,0 2-6 0,3 0 1 16,3 0 2-16,3 0 3 15,3-1-2-15,0 1-2 16,0 0 2-16,-3 3 2 16,0-3 9-16,-6 2 5 15,-3-2-3-15,-3 0-2 16,-3 6-5-16,0-9-2 15,-6 5-10-15,-3-7-3 16,0-3-22-16,6-3-6 16,3 1-32-16,3-6-41 15,12-3 30-15</inkml:trace>
  <inkml:trace contextRef="#ctx0" brushRef="#br0" timeOffset="2186.5854">6842 10763 160 0,'-3'3'60'0,"6"0"-32"0,0 2-26 15,-3-5 14-15,3 5 1 16,3 0 2-16,0-2-8 16,3 0-4-16,6-1-4 15,0-2 0-15,-1 0 0 0,1 0-1 16,-3-2 1-16,0-1-2 0,-3 0-1 15,0-2 3-15,-3 0 0 16,-3-3 3-16,-3 3 1 16,0-3-3-16,-3 0-3 15,-3 2-3-15,0 1 1 16,-15 8 3 0,3 2-1-16,3 0 2 15,4 1-4-15,-1 2 0 16,3 2-1-16,3 1 0 15,3 2 0-15,3 0 0 16,6 0 2-16,0 3 0 16,9 0-5-16,2-3 1 15,1-2-25-15,3-3-10 0,0-5-46 32</inkml:trace>
  <inkml:trace contextRef="#ctx0" brushRef="#br0" timeOffset="2635.1602">7220 10776 164 0,'-15'-2'63'0,"9"2"-34"0,-3 2-30 16,6 1 15-16,-3 0-4 16,0 2 4-16,-6 0-7 15,4 3-4-15,-1 3-2 16,3 2-4-16,0 0 2 0,3 1-1 15,0-1 0-15,9-3 2 16,0 6 2-16,3-10-3 16,0-1-2-16,2-5 2 0,1-3 2 15,0-2 0-15,0-6-1 16,0-5 5-16,-3-2 1 16,0-1-7-16,-3-12-1 15,-6-4 0-15,-3 4 3 16,0-1-2-16,-3-5-2 15,0-3 4-15,0 8 1 16,0 8 4-16,0 6 1 16,3 5 3-16,0 21-1 15,3 8-5 1,3 7 5-16,3 12 1 0,0-1 1 16,3 1 1-16,0-1-4 15,3-2-3-15,0-3-5 16,0-3-2-16,6-2-17 15,2-5-7-15,1-6-75 16</inkml:trace>
  <inkml:trace contextRef="#ctx0" brushRef="#br0" timeOffset="3148.3754">7857 10419 156 0,'-15'-10'57'0,"-3"7"-30"0,-9-2-14 15,22 5 19-15,-7 0-9 16,0 2-4-16,0 4-10 16,0 4-4-16,-3 11-3 15,3 14-4-15,3-3-1 0,3 2 2 16,3 11 2-16,3-3 2 16,3-2 1-16,0-3-5 15,3-5 1-15,0-3 2 16,0-3 1-16,-3-4-19 15,0-7-7-15,-3-1-48 16,0-4-41 0,-3-4 39-16</inkml:trace>
  <inkml:trace contextRef="#ctx0" brushRef="#br0" timeOffset="3558.5022">7565 10739 180 0,'-6'-15'68'0,"6"30"-36"0,3-25-37 0,0 10 23 16,9-3-1 0,3 1-4-16,0-9-3 15,3 3-5-15,3 3-6 0,0-1 0 16,-1 1 1-16,-2 3 2 16,3 2-1-16,-3 5-1 0,-3 0 1 15,-3 6 1-15,3-1-1 16,-1 1-1-16,-2-1-2 15,-3 4 1-15,0-1 1 16,0 0 0-16,0 0 0 16,0-2 0-16,0 0 0 15,3-4 0-15,0-1 2 16,0-4 3-16,0-4 9 16,-4-4 5-16,1-1 2 15,-3-1-1-15,0-3-4 16,-6-2-2-16,0 0-6 15,-6-3 0-15,0 2-5 16,-5 1 0-16,-1 3-8 16,0 2-2-16,-6 0-25 0,3 2-11 15,3 4-25-15,3-3-7 16</inkml:trace>
  <inkml:trace contextRef="#ctx0" brushRef="#br0" timeOffset="3835.431">7997 10642 160 0,'21'7'60'0,"-15"-4"-32"0,9 5-15 0,-9 3 19 15,-1 7-3-15,1-2 1 16,0 0-9-16,0-3-2 16,-3 0-11-16,0-2 1 0,0-3 4 0,0-3-1 15,0 0 3-15,-3-5 1 16,0 0-1-16,0 0-1 15,0-5 1-15,3-13-8 16,3-1-2-16,3 1-5 16,0-1-1-16,3 3-1 15,3 3 0-15,0 2-9 16,0 3-5-16,-4 3-41 16,4 3-15-16,6 7-47 15</inkml:trace>
  <inkml:trace contextRef="#ctx0" brushRef="#br0" timeOffset="4568.0816">6157 11065 132 0,'-3'-3'52'0,"6"3"-28"0,0 3-17 0,-3 2 15 16,0 3 2-16,6 5 3 15,0 11-1-15,0 5-1 0,-3 6-14 16,0-1 7-16,0-2 4 15,0 2-7-15,-3 3-1 16,0-5-8-16,3-6-4 0,0-2 1 16,0-5 0-16,-3-3-19 15,9-6-106 1</inkml:trace>
  <inkml:trace contextRef="#ctx0" brushRef="#br0" timeOffset="4803.6985">6372 11406 184 0,'0'0'71'0,"0"19"-38"0,0-11-34 0,0-8 15 16,0 5 1-16,0-5 5 15,0 0-6-15,0 0-3 16,0 3-6-16,0-3-6 0,0 0-2 16,0 0-18-16,0 0-9 15</inkml:trace>
  <inkml:trace contextRef="#ctx0" brushRef="#br0" timeOffset="5233.1721">6509 11139 220 0,'-3'-3'85'0,"9"6"-46"0,-6 0-35 15,0-3 30 1,0 10-8-16,0 1-4 16,-3-1-4-16,0 1-10 15,0 0-5-15,3-1 0 0,0 1-4 0,3-1-2 16,0-2-1-16,6 0 3 16,-1 0-2-1,7-3 1-15,3 1 2 0,3-1 0 16,0 3 0-16,0 0 0 15,-3 0 8-15,-4 0 7 16,-5 0 8-16,0 0 3 16,-3 0-9-16,-9 2-3 15,0 3-4-15,-6 1-1 16,-3-4-8-16,1 3 0 16,-4 3-32-16,0-5-12 15,0-3-22-15,0-11-10 16,0 0-43-16</inkml:trace>
  <inkml:trace contextRef="#ctx0" brushRef="#br0" timeOffset="5462.8882">6440 11120 192 0,'0'-7'74'0,"3"7"-40"0,18-6-29 15,-12 4 17-15,0-4 3 16,6 1 5-16,0-3-14 16,-1 3-7-16,4-1-5 15,0 4-8-15,3-1 0 0,3 1-11 16,-3-1-3-16,0 0-66 16,-1 1-51-1,1-1 48-15</inkml:trace>
  <inkml:trace contextRef="#ctx0" brushRef="#br0" timeOffset="6026.8726">7000 11041 148 0,'6'13'55'0,"-6"1"-30"0,3 7-12 16,-3-5 17-16,3 7 0 15,-3 4 2-15,0 2-9 16,0 3-1-16,0-3-13 16,0-5-5-16,0-3-1 0,0 0-2 15,0-5 2-15,0-8-2 16,0-3-1 0,0-5 3-16,3-3-9 0,0-5-1 15,3-2-1-15,2-3 0 16,4-1 2-16,3 1 2 15,3 0 2-15,0 2 1 16,-3 3 1-16,0 3 0 16,0 3 11-16,-3 2 5 15,-1 5 0-15,-2 3 1 16,0 2-3-16,-3 4 1 16,-3-1-6-16,0 0-3 15,-3 0-3-15,0 3-3 16,0-3-10-16,3-2-4 0,-3-11-55 15,6 0-24 1,0-3-38 0,3-2 43-16</inkml:trace>
  <inkml:trace contextRef="#ctx0" brushRef="#br0" timeOffset="6329.5052">7300 11255 160 0,'0'6'60'0,"3"2"-32"0,3 7-22 15,3-7 15-15,-3 3 0 16,0 0 4-16,0 2-4 16,3 3-3-16,-6-3-10 15,0-2-3-15,-3-4 1 0,0 1 3 16,0 0 5-16,0-8-4 16,0-8 4-16,-6 0-4 15,6 1-7-15,3-7-2 16,6-4-6-16,3-3 1 15,3 2-3-15,3 1 2 16,2-1 1-16,-2 3 2 16,6 3 1-16,-3 2 1 15,3 9 0-15,-3 2 0 16,-1 0-33-16,-5 0-15 16,3 2-56-1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10:59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4300 15433 156 0,'-12'0'57'0,"6"5"-30"0,3-2-21 0,3 0 15 16,0-1-2-16,0 4 3 15,0-1 3-15,0-5 4 16,6 3-15-16,3-1 7 0,6-2 3 16,3 0-4-16,15-8 1 15,17-2-1-15,10-1 0 16,14 1-9-16,12-1-4 16,22-2-2-16,5 5 1 0,0 0-1 15,18 0 0 1,0 3 1-16,-6-3 1 0,6 2 3 15,-12 1 1-15,-15 0-1 16,-12 2-1-16,-14 1-1 16,-16-4 0-16,-11 6 2 15,-10 0 4-15,-8 0-6 16,-9 6 0-16,-6-4 0 16,-3 1 2-16,-12-1 10 31,-6 1-8-31,-6 0-4 0,-9-1-5 15,-3-4 0-15,-9-1-2 16,-17 0 2-16,-10 3-4 16,-14 0 0-16,-16-2-4 15,-20 2 1-15,-6 2 0 16,-6 1 2-16,-15 0 1 0,15 2 3 16,6 3-3-1,12-3 0-15,5 1 1 0,10-1 0 16,12 3-7-16,14 0-3 15,13-3-34-15,23 6-71 16,21-1 3 0,24-7-33-1</inkml:trace>
  <inkml:trace contextRef="#ctx0" brushRef="#br0" timeOffset="1351.0666">4916 16745 152 0,'-3'0'57'0,"3"19"-30"0,0-8-21 0,0-3 15 0,0-1-2 0,0 12 1 15,0 0-5-15,0 7-1 16,0 0-8-16,0 1 0 0,0-6 1 16,0-8 1-16,0 1 2 15,0-1-1-15,0-8 2 16,0-5-4-16,3-13-2 16,0 0 0-16,3-6 1 15,3-2-5-15,0-6-1 16,3 1 0-16,0 0 0 15,0 2-3-15,3 16 0 16,-1 2 2-16,7 14 0 0,-3 3 5 16,0 5 2-16,-3 2 0 15,-3 6-1-15,-3-3-3 16,0 6 1-16,-3-3 0 16,0-8 1-16,-3 2-5 15,-1-5-1-15,1-2-39 16,0-9-17-16,0-2-48 15,6-5-21 1,0-11 65-16</inkml:trace>
  <inkml:trace contextRef="#ctx0" brushRef="#br0" timeOffset="1696.3778">5247 16809 212 0,'0'8'79'0,"3"0"-42"0,0 5-43 0,5-8 12 15,-2 3-4-15,0-2 3 16,6-1 0-16,-3 5 2 16,3-7-4-16,0-3-2 0,0-3 0 15,0 1 1-15,-3-6 1 16,-3 3-1-16,-3-3 1 16,-3 0-2-16,-3-3 2 15,-3 9-4-15,-6-4 0 16,-6 6 3-16,0 3 3 15,0 2-2-15,3 8-2 16,3 6 4-16,1 2 4 16,2 6-3-16,6-9 2 0,3 6-7 15,6-8-1-15,6 2 0 16,2-5 0-16,4-5-5 16,3-2-1-16,0-6-35 15,3-3-13-15,-3-8-43 16</inkml:trace>
  <inkml:trace contextRef="#ctx0" brushRef="#br0" timeOffset="2011.6796">5437 16857 188 0,'-12'0'71'0,"9"5"-38"0,3-5-34 16,0 5 15-16,3-2-8 16,6 2 2-16,0 0-3 0,0 1 0 15,3-4-3-15,3 9 1 0,6-8 2 16,-1-3-2-16,-2 0 0 15,0-6-1-15,-3-4 1 16,-3-1 0-16,-3-2 1 16,-6 0 0-16,-3-1 2 15,-6 7-3-15,-6-4-2 16,-6 11 4-16,-3 0 1 16,0 11 0-16,1-1 1 15,2 3-4-15,3 8-2 16,3 6 2-16,6-6 0 15,3-2-4-15,9-3 1 16,3 2-7-16,15-5 0 0,2-2-26 16,7-9-8-16,0-2-56 15</inkml:trace>
  <inkml:trace contextRef="#ctx0" brushRef="#br0" timeOffset="2387.68">5791 16804 228 0,'-21'8'85'0,"-8"-3"-46"0,8 8-48 16,12 0 14-16,0 1 1 15,3 1 4-15,0 12-3 16,3-3 1-16,3 0-5 16,3-3-2-16,9 3 0 0,0-6-1 15,3-5 2-15,0-5 1 0,0-8 1 16,-1-5 0-16,1-8 2 15,-3-14-3-15,-3 1-2 16,-3-6-3 0,-6-16-1-16,-3-2 4 0,0 5 3 15,0 3-3-15,-3 5-3 16,3 10 9-16,-3 6 5 16,-3 8-3-16,6 10-1 15,3 9-9-15,0 17-1 16,6 12 2-16,0 2 4 15,6 5-1-15,3 1-2 16,3-4-3-16,3-4 1 0,9-4-54 16,5-9-23-1,4-9-29-15</inkml:trace>
  <inkml:trace contextRef="#ctx0" brushRef="#br0" timeOffset="3182.345">6241 16790 112 0,'-6'6'44'0,"6"2"-24"0,3 5-13 15,0-5 15-15,0 2 4 16,0 4 5-16,0 7-2 16,0 8 0-16,0-5-16 15,0-6-1-15,-3 1 1 0,0-1-7 16,0-4-1-16,0-7 1 15,0 4 1-15,0-8 3 16,0-3 4-16,0 0-8 16,0-14-3-16,0-4-5 15,0-3 1-15,3 2-1 16,0 3-2-16,0 3 0 16,-1 0 3-16,4 2-5 15,0 6 2-15,3 5 2 16,0 5 1-16,0 9 3 15,0 7 3-15,-3-5-2 0,0 0-2 16,0-3 0-16,0-3 1 16,0-2-3-16,0-2 0 15,0-6 5-15,3-8 2 16,0-8-2-16,6 0-3 16,-4-3 0-16,-2 6 1 15,0 3-1-15,6 7-1 16,-3 3 1-1,0 8 1-15,-3 2 3 16,0 4-2-16,0-1-2 0,-3 0 0 16,0 0-1-1,0-5-3-15,0 3 2 0,0-9-37 16,2 4-16-16,1-6-37 16,0-8-31-1,3-8 50-15</inkml:trace>
  <inkml:trace contextRef="#ctx0" brushRef="#br0" timeOffset="3498.2293">6589 16849 192 0,'-6'2'71'0,"6"4"-38"0,3 12-39 15,-3-7 14-15,3 5 2 16,0 5 5-16,0-3-5 16,0-4-3-16,3-1-4 15,6 0-3-15,-3-8 3 0,0 3-2 16,0-5-1-16,2-3 1 0,-2-11-1 15,0-2-9 1,-3-5-2-16,-6 2 4 0,6-3 1 16,-3 6 6-16,0-6 4 15,0 14 8-15,-3-3 2 16,0 8-7-16,3 5-2 16,0 14-3-16,0 2 1 15,3 0-2-15,0 6 2 16,3-3-4-16,0-3 0 15,3 3 1-15,0-9 0 16,0-4-36-16,-1-8-13 16,1-3-41-1</inkml:trace>
  <inkml:trace contextRef="#ctx0" brushRef="#br0" timeOffset="3694.7758">6845 16685 228 0,'-6'8'88'0,"9"18"-48"0,-3 14-47 16,0-22 16-16,0 6-6 15,0 5 1-15,3 8 0 16,0-2 0-16,0-4-2 16,0 1-2-16,0-5 1 0,6-6-34 15,0-3-15-15,6-10-47 16</inkml:trace>
  <inkml:trace contextRef="#ctx0" brushRef="#br0" timeOffset="3924.3922">7038 16576 264 0,'-8'-5'99'0,"8"10"-54"0,-3 6-55 0,3-3 14 16,0 13-5-16,0 5 0 15,0 11 12-15,0 8 5 16,0 6-8-16,0-1-4 0,3-3-1 16,-1 1 0-16,4-8 3 15,0-8-23-15,-3-6-8 16,0-7-59-16,3-6-60 16,-6-11 40-1</inkml:trace>
  <inkml:trace contextRef="#ctx0" brushRef="#br0" timeOffset="4220.2322">6955 16872 304 0,'-12'0'115'0,"9"3"-62"0,3-3-66 16,0 0 15-16,3 0-5 16,3 0 1-16,3 0-1 15,0 0 0-15,3 0 2 16,3 5-22-16,3-5-7 0,2-5-38 15,-2 5-16-15,6-5 11 16,-6 2 25-16,-3 3 48 16,0 5 44-16,-3 3 24 15,-3 11-4-15,-3 2-4 16,0 0-31-16,-1-2-13 16,-2 5-10-16,0-3-9 15,0-3-3-15,0-2 3 0,0-5 3 16,3-3-50-16,0-8-21 15,3-6-24 1</inkml:trace>
  <inkml:trace contextRef="#ctx0" brushRef="#br0" timeOffset="4375.6664">7199 16719 260 0,'-12'-13'96'0,"15"13"-52"0,-3 0-58 16,3 8 14-16,0-3-24 15,0 3-7-15,3 5-21 16,3 0-7-16,0-2-18 16,0 2-4-16</inkml:trace>
  <inkml:trace contextRef="#ctx0" brushRef="#br0" timeOffset="4714.1226">7297 17018 192 0,'-6'32'71'0,"3"-11"-38"0,1 5-30 16,2-12 17-16,0 4-6 15,2 3 0-15,-2-7 0 16,0 1 2 0,0-17-3-16,0-6 2 0,0 3-8 0,0-9-2 15,0-4-5-15,0-6-1 16,0-8-1-16,3-5-2 16,3 3 3-16,6-3 2 15,3 10-7 1,0 1-1-16,0 7 8 0,0 3 6 15,3 11-8-15,0 5-1 16,-4 5 14-16,-2 3 6 16,-3 16 5-16,-6-8 1 15,-3 5-7-15,-3-2-2 16,-3-3-9-16,-3-3-2 16,-11-3-2-16,2-4-2 15,0-1-21-15,0-10-11 0,3-3-28 16,6-13-12-16,3-3-39 15</inkml:trace>
  <inkml:trace contextRef="#ctx0" brushRef="#br0" timeOffset="4911.6857">7503 16574 232 0,'3'2'88'0,"-3"9"-48"0,6 18-31 15,0-11 19-15,-3 14 8 16,6 8 5-16,-3 7-11 15,-1 4-3-15,1-1-16 16,0-2-7-16,3-9 0 0,-3-7-5 0,3-6 0 16,0-7-34-1,0-6-17-15,0-7-33 0,3-9-12 16,3-5-5 0</inkml:trace>
  <inkml:trace contextRef="#ctx0" brushRef="#br0" timeOffset="5239.056">7708 16830 220 0,'-3'5'85'0,"6"1"-46"0,-3 2-48 0,3-3 14 16,3 3 4-16,0 0 3 15,3 2 8-15,0 6 4 16,6-5-12-16,6-3-5 0,-1-3 0 0,1-5-2 16,-3-5 2-1,-3 2-2-15,-3-7 2 0,0-6-6 16,-6 2-1-16,-6-1-2 15,-6 1-2-15,-15 6-2 16,0 3-1-16,-3 5 6 16,-5 8 2-16,5 5 1 15,0 8-2-15,6 6 9 16,6-3 6-16,6 0 2 16,6-3 1-16,9 5-9 15,6-7-3-15,12 2-2 16,9-8 0-16,5-8-13 15,1-5-4-15,3-2-67 16,2-4-27-16,-5-25-7 16</inkml:trace>
  <inkml:trace contextRef="#ctx0" brushRef="#br0" timeOffset="7025.8568">8429 16822 140 0,'-3'-5'55'0,"6"10"-30"0,-6 1-25 16,3 1 10-16,0 7 9 16,0 7 7-16,0 11-9 15,0 7-2-15,3 6-9 16,-1 8-2-16,4-8 2 0,0 0 1 15,0-10 1-15,0-4-2 16,-3-4-1-16,0-9-1 16,0 1 0-16,0-11 2 15,3 0 3-15,-6-8 2 16,0-8 1-16,0-6-4 0,0-4-3 16,-3-8 2-1,0-1 0-15,-3-7-1 0,6-3 1 16,-3-3-4-1,6 0 0-15,3-5-1 0,0 8-2 16,3-2 1-16,0 4-1 16,0 9-5-16,6 7 1 15,3 14 2-15,3 5 1 16,5 10 1-16,-5 6 2 16,-6 8 8-16,-3 3 5 15,-6-4-1-15,-9 4 0 16,-6-1-6-16,-6-5 0 15,-3 3-1-15,-3-8 1 16,7-5-11-16,-4-9-3 0,-3 4-19 16,3-12-7-16,6 4-32 15,9-9-13-15,3-2-29 16</inkml:trace>
  <inkml:trace contextRef="#ctx0" brushRef="#br0" timeOffset="7539.7551">8673 16923 188 0,'6'24'71'0,"-3"-11"-38"0,-1 0-28 15,-2-2 17-15,0-1-6 16,0 1 3-16,0-3 3 0,0 0 1 16,0-3-12-16,0-5 0 15,0 0 0-15,0 0-4 16,0-8 1-16,0-5-5 0,0-8 0 15,3-3-1-15,0 3 1 16,3-3-4-16,0 5 0 16,6-2-10-16,0 8-3 15,3 8-22-15,3-1-7 16,0 6-12-16,3 0-4 16,-4 3 3-1,1 0-9-15,-6-3 26 16,0 5 36-16,3 0 18 0,-9 3 31 15,-3 0 11-15,0 8-13 16,-3 0-3-16,0-3-13 16,0 6-3-16,3-6-14 15,0 5 0-15,6-4 0 0,0-7 2 16,3 4 3-16,0-8-5 16,-1-3-1-16,4-3-2 15,-3-8 2-15,0 4-3 16,-6-12-2-16,-3 1 0 15,-6-4-1-15,-3 4-9 16,-3-1-4-16,-9-2-9 16,3 13-3-16,-2 3-18 15,2 10-5-15,3 3-26 16,3 0-38-16,6-3 28 16</inkml:trace>
  <inkml:trace contextRef="#ctx0" brushRef="#br0" timeOffset="7765.8728">9104 16843 200 0,'-9'0'77'0,"3"6"-42"0,-6-1-32 0,9 3 15 16,-3 2 0-16,1 6 1 15,-1 6-4-15,3-4 1 16,3 1-9-16,6-1-4 0,2 3-2 15,4-2-1-15,3-3 0 16,3-3-7-16,3-8 0 0,0 0-35 16,3-5-14-16,-1-5-42 15</inkml:trace>
  <inkml:trace contextRef="#ctx0" brushRef="#br0" timeOffset="8092.4709">9274 16915 216 0,'-9'0'82'0,"15"5"-44"0,-6 0-47 16,6-2 12-16,0 5-2 15,0-3 3-15,3-5 5 16,3 6 5-16,2-6-8 16,1 0-3-16,0-8 0 0,0-3-2 15,-3 3 2-15,-6-2 0 0,0-1 1 16,-9-2-2-1,-6 2 1-15,-3 8 2 16,-9 1 2-16,0 7-1 0,1 6-1 16,-1 5-3-16,0-3 1 15,3 5-2-15,6-2 2 16,6 3-4-16,6-1 0 16,6 1 1-16,6-1 2 15,3-2-6-15,3-3-1 16,6-2-29-16,2-8-13 15,1-3-55-15</inkml:trace>
  <inkml:trace contextRef="#ctx0" brushRef="#br0" timeOffset="8512.5998">9577 16867 132 0,'6'-10'52'0,"-6"15"-28"0,3-10 5 0,-3 5 23 15,0 0-4-15,-3 0-1 16,-3 0-11-1,-2 0-5-15,-7 5-17 0,0 5-7 0,-3-2 0 16,3 8-6-16,3 0-1 16,3-3-2-16,6 1-2 15,6-1 0-15,6-5 3 16,6 5-2-16,0 0 1 16,0-2 2-16,-3-1 0 15,-3 1 0-15,-3-3 2 16,-6 3 3-16,-3-4 4 15,-6-1-9 1,-3-4-4-16,-3 4-12 0,0-6-2 16,3 0-24-16,3 0-8 15,6 0-60-15</inkml:trace>
  <inkml:trace contextRef="#ctx0" brushRef="#br0" timeOffset="8799.4273">9822 16870 260 0,'-15'-3'96'0,"12"8"-52"0,-6-2-47 16,3 2 19-16,0 1-8 15,-3 4 3-15,0 1 3 16,0-3 1-16,3 5-8 16,3 0-4-16,3 6-2 0,3-6-4 15,3 6 0-15,3-4 2 16,-3 1 2-16,-3 0 0 0,0-3-1 15,-3 1 5-15,-3-4 1 16,-6-2 0-16,0-8-1 16,0 0-8-16,-3 0-2 15,3-8-29-15,3-2-10 16,3 2-31-16,9-3-10 16,3 1-4-1</inkml:trace>
  <inkml:trace contextRef="#ctx0" brushRef="#br0" timeOffset="9082.6941">9893 16928 228 0,'-9'21'88'0,"6"-5"-48"15,-3 0-40-15,6-11 18 0,0 8 3 16,0 1 5-16,3 4-8 16,6-2-3-16,3-5-8 15,6 2 2-15,6-8 1 0,-1-5-3 16,1-5-2-16,3-8 2 15,-3 2 2-15,-3-2 0 16,-6 0 0-16,-12-3-3 16,-9-5 1-16,-6-3-2 15,-6 5 2-15,-6 6-6 16,0 5-1-16,0 3-18 16,4 2-5-16,2 3-29 15,6 0-9-15,6 0-8 0,3 0-2 16,9-2-19-1</inkml:trace>
  <inkml:trace contextRef="#ctx0" brushRef="#br0" timeOffset="9520.3438">10158 16933 192 0,'24'19'71'0,"-12"-11"-38"0,2 5-23 0,-5-2 17 16,-3-3-2-16,0-1 0 15,0-1 3-15,-3-1 3 16,0-2-17-16,-3-3 3 0,0 0 3 15,-3 0-2-15,0-6-1 16,0-4-5-16,0-6 0 16,0 0-9-16,0 0-4 15,3 0-7-15,0 3 0 16,3 0-27-16,6-6-12 0,6 11-11 16,3-2-4-16,6-3-19 15,3 7-35 1,-1-2 36-16,1 0 226 31,0 3-32-15,-9 3 0-16,-9 2-55 15,-6 0-28-15,-3 2-19 16,-3 6-6-16,0-3-4 16,3 6-4-16,3-3-1 0,6 10-1 15,6 4 0-15,-1-4 3 16,1 1 0-16,0 2 1 15,-6 0 2-15,-6-3 8 16,-6 6 3-16,-9-8-2 0,-9 3-1 16,-5-6-50-16,-13 0-21 15,-6-8-86 1</inkml:trace>
  <inkml:trace contextRef="#ctx0" brushRef="#br0" timeOffset="11094.1965">4735 16687 136 0,'-9'3'52'0,"6"0"-28"0,0 5-24 16,0-3 13-16,0 3 11 15,-3-3 9-15,-6 3 9 16,-6-3 7-16,0-5-27 16,-6-2 10-16,1-1 3 0,-1-5-8 15,-3 0-3-15,0-10-8 16,3-4-2-16,4-4-6 16,2-6 0-16,3-5-3 15,3-8 0-15,3-10-3 16,3-9-2-16,6 6 1 15,6-3 1-15,6-2-1 16,6 12-1-16,3 1-6 16,2 5-1-16,-2 5 5 0,0 3 6 15,-3 8 0-15,0 0 1 16,0 8-6-16,-4 2 1 16,-2 6-2-16,3 0 0 15,-3 2-9-15,-3 1-3 16,0-1-6-16,-3 6-3 15,-3-3-7-15,0 5-2 16,-3-2 2-16,0 0 1 16,0-1 3-16,0-1 4 15,0 4 1-15,0-2 3 16,0-1 5-16,0 4 4 16,0-4 5-16,-3 1 4 0,0 0 5 15,0-1 2-15,0 1 12 16,-3 0 5-16,-3 0 3 15,-3-1 3-15,-3 12-5 16,-5 2-1-16,-4 2-9 16,-6 3-2-16,0 6 4 15,3 2 1-15,7-2-7 16,2-6-2-16,3-3-5 16,6-4-3-16,6-6 2 15,12-8 0-15,12-11-4 16,8 1 1-16,1-6 0 15,6 0 0-15,-3 6-3 16,-1 4 2-16,1 9 1 16,-6 8 0-16,-6 7 6 0,-6 6 4 15,-3 8 1-15,-4 0 3 16,-2 0-5-16,-3-1-3 16,-3-1-10-16,0-7-5 15,0 4-35-15,3-3-14 16,3-3-76-1,0-5-40-15,-3-8 84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6T22:34:09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6524 11292 120 0,'-6'-5'46'0,"6"5"-24"0,-3 0-13 0,3 0 14 15,0-3 4-15,0 1 4 16,3-1-6-16,-3 1-3 16,3 2-12-16,2-3 2 0,1 3 2 15,0-3-5-15,3 3-3 16,6-2-1-16,3-1-1 15,0 0 2-15,9-2 1 16,11 0 1-16,10-1 0 16,6 1 0-16,8 0 0 15,10 0-4-15,17-3-3 0,9 2 0 16,6 1 1-16,9 0-1 16,9-3-1-16,3 3 3 15,0-1 0-15,12 4 1 16,-3-4 0-16,-3 1 4 15,9 0 3-15,-6-3-9 16,0 2 0 0,0-1-2-16,0 4 2 0,-3 0 1 15,-3-2 1-15,9 2-2 16,-6 3 1-16,0 0-2 16,-3-2-1-16,3-1 1 15,-3 3-1-15,-3-3 0 16,6 3 0-16,0 0 2 15,-3 0 1-15,3-5-1 0,3 5-2 16,26 0 5-16,-11-3 1 16,12 1 0-16,-9-1 1 15,-3-2-2-15,8 2 0 16,1 1-3-16,0-6-2 16,0 0 1-16,-4 0-1 15,4 0 0-15,0 3 2 16,-3-1 1-16,-1 1 1 15,1 2 2-15,0 3 3 16,9 0-2-16,-7 3 1 16,-2-3-5-16,6 0 0 15,-12 5-1-15,-3-5 1 16,-15 0-2-16,-6-5 2 16,-18 0-2-16,-9-1 2 15,-15 1 0-15,-5-6 1 0,-13-4-31 16,-8-1-12-16,-10-13-119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11:22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6538 11131 112 0,'-6'-5'44'0,"6"7"-24"0,3 4-8 0,-3-6 16 15,3-3 1-15,-3 3 3 16,0 0-2-16,3 0-1 16,-3 0-16-16,0 0 1 0,0 0 0 15,6 3-10-15,0-3-1 16,0 0-3-16,3 2 0 15,3 1 4-15,3-3 2 16,3 0 2-16,0 0 2 16,5 3-1-16,7-1 0 0,3-2-5 15,3 0-1-15,-1-2-1 16,1 4-2-16,3-2 3 16,3 0 0-16,-1 0-1 15,1-2-2-15,2-1 3 16,4 0 2-16,3-2-2 15,-4 2-2-15,-5 1 0 16,3 2 1-16,2 0-1 16,4-3-1-16,-1 0 1 15,1 1-1-15,6-1 0 16,2 1 2-16,-5-1-3 16,-4 3 0-16,4 3 1 15,2-6 0-15,-2 0 0 16,3 1 2-16,2-1-1 0,4 0 2 15,-7 1-4-15,1-1 0 16,-4 0 3-16,1 1 1 16,0-4 1-1,5 4 2-15,4-1-3 0,-1 0 0 16,-5 3-3-16,2 0-1 16,1 0 1-16,-1 0 2 15,-2 0-3-15,5-2 0 16,7-1 1-16,-7 1 0 15,-2-1 0-15,-4 0 2 16,4 3-3-16,-1-2-2 16,7-1 2-16,2 3 2 15,1 0 0-15,-4 0-1 0,1 0 1 16,-1 0 1-16,1 3-3 16,5-3 0-16,4 2 1 15,-4 1 0-15,3-3 0 16,1 0 0-16,-1 0 2 15,13 0 1-15,-7 3-1 16,-3-3-2-16,4 0 1 16,2 0-1-16,9 0 0 15,-2 0 0-15,-7 2 0 16,-3-2 0-16,7-2 0 16,-1 2 0-16,3 0 0 15,-8 2 0-15,-4 1 0 16,3-3 2-16,1 0-3 15,5 2 0-15,-3-2 1 16,-5 3 2-16,2 2-1 0,-2-2-1 16,-1 0 3-16,6-3 0 15,-2 0-1-15,14 5 1 16,-6 0-4-16,1-5 0 16,5 0 1-16,0-2 2 15,-9 4-1-15,-2 1 2 16,2 0-2-16,0-3-1 15,4 0-2-15,-7 0 1 16,0 0-1-16,7 0 0 16,-1 0 2-16,3 0 0 15,-6 0 4-15,-2 5 2 16,-4-2-5-16,4-3 0 0,2-3-3 16,0 3-2-16,-5 3 3 15,-1-1 2-15,0-2-2 16,-2 0 0-16,2 0 1 15,-3 0 2-15,-11 3-1 16,-7 2-1-16,-2-2 1 16,-6-3 1-16,-7 0-1 15,-2-3-1-15,-3-2-2 16,-1 5 1-16,4 0-6 16,3 0-3-16,-4 0-5 15,-5 0-4-15,-6 0-27 16,-3 0-12-16,2 5-56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6T22:35:56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14325 14499 168 0,'0'-16'63'0,"0"30"-34"0,3-22-8 16,-3 5 25-16,0 0-6 16,0 3-1-16,0-2-11 15,3 2-5-15,0-3-13 16,0 3-2-16,0-3 2 0,12 1 0 16,0-1 0-1,3 0 1-15,2 1-4 16,4-1-2-16,3 0-2 15,3 1 0-15,-3-1-2 16,8 3-1-16,1 0 1 0,0 0 1 16,-1 3-1-16,1-3-1 15,0 0 1-15,-3 0-1 16,-1 2 2-16,1 1 1 16,3 0 1-16,3-1 2 15,-4 9-5-15,-2-3-3 16,3 8 1-16,-1-3 2 15,1 0 0-15,3-2 2 16,3-1-2-16,-4 1-1 16,4-3 1-16,0 0-1 15,-1-3 2-15,1 0 1 16,-3 1 5-16,-1-1 3 16,1 0-4-16,-3 1-2 0,-1-4 0 15,-2 1 1-15,0 0-3 16,0-1-2-1,-4-2 2-15,-5 0 0 0,-3 0-4 16,-6 0 1-16,-3-2-49 16,-9-1-19-16,-15-2-87 15</inkml:trace>
  <inkml:trace contextRef="#ctx0" brushRef="#br0" timeOffset="1051.8125">14447 12946 148 0,'-9'-3'55'0,"6"17"-30"0,-3-20-25 15,6 6 19 1,-6 6-1-16,0-1 0 16,3-2-1-16,0-1 21 15,3-2-20-15,6 3 0 16,0-3-1-16,0 0-3 16,3 0 2-16,3 0-5 15,6 0-1-15,3 0 0 16,3 0 1-16,2 0-1 15,10 0-1-15,-3 0-3 16,3 0 1-16,2 0-2 16,4 3 0-16,-6-3 3 15,2 0 3-15,1 0-4 16,3 0-2-16,-4 0 0 16,1 0-1-16,3 0-2 0,-4 0 1 15,1 0-2-15,0 0-1 16,6 2 1-16,-4-2-1 15,-2 0-3-15,0 0 2 16,-1-2 1-16,1 2 2 16,-3 0 1-16,-1-3 1 15,1-2-5-15,0 2 1 16,-3 0 2-16,-1 1 3 16,-2-1-2-16,-6 0 0 15,-3-5-6-15,0 0 0 16,-10 1-50-16,1-4-21 15,-6-8-67-15</inkml:trace>
  <inkml:trace contextRef="#ctx0" brushRef="#br0" timeOffset="1828.5346">14569 11890 144 0,'0'0'55'0,"0"0"-30"16,0 0-7-16,0 0 20 0,0 0-10 15,0 0-1-15,6 0-7 16,0 0-1-16,3 3-10 16,6-3 1-16,6 3 3 0,3-1 2 15,5 1 0-15,10 0-1 16,0-3 1-16,2 0-2 16,7 0 2-16,3 0-6 15,-1 0-1-15,4 0 0 0,-1 0 2 16,4 0-3-16,-4 0-2 15,1 0 0-15,3 0-1 16,-4 2-7-16,-2 1 0 16,-4 0 3-16,1-3 4 15,-3 2 1-15,-4-2 0 16,4 3-6-16,-3-3 1 16,-1 0 2-16,-2 0 1 0,0 0-1 15,-4 0-2 1,1-3-2-16,-3 3 1 0,-3 0-10 15,-1 0-5-15,-2 0-32 16,3 3-11-16,-3 2-74 31</inkml:trace>
  <inkml:trace contextRef="#ctx0" brushRef="#br0" timeOffset="8358.8484">14709 11652 116 0,'3'-2'46'0,"-3"-1"-24"0,3 0-17 16,0 3 13-16,0 0-6 16,3 0-2-16,0-2-5 15,3-1-2-15,0-2-1 16,0-1 1-16,0 1 0 0,5-5 1 16,-2 2 2-16,3-3 1 0,0 0 1 15,0 1-2-15,-3-1-1 16,0 1 1-16,6-1 1 15,-3-2-1-15,-1 0 1 16,1 2-6-16,0-7-1 16,3 2 0-16,-3-3 2 15,0 1-1-15,0 2-1 16,0 3 1-16,2-1-1 16,1-2 0-16,0 3 0 15,0 3 0-15,0-1 0 16,0 0-3-16,-3 1 0 15,3-1 2-15,-4 1 2 16,4-1 2-16,-3 1 1 0,3 2-5 16,3 0 1-16,-3 0 0 15,-3 0 2-15,-1 0-1 16,1 0-1-16,0 0-2 16,0 0 1-16,0 3 1 15,0-3 0-15,3 0 2 16,-3-5 1-16,2 2 3 15,-2 0 3-15,0 1-4 16,0-1-3-16,0 1-1 16,0 2-1-16,3-3 0 15,-3 1 2-15,0-1-3 16,2-2 0-16,-2 2 1 16,3-2 2-16,-3 0-3 0,3-3 0 15,-3-3 1-15,3 4 2 16,-4 1-3-16,7-2 0 15,-3 1 1 1,0-1 0-16,-3 5 2 16,0-2-3-16,0 0 0 15,0-1 3-15,-1 1 1 16,4 0-4-16,0 0 1 16,0 2 0-16,0 1 0 15,0-1 0-15,-3 3 0 16,0 0-3-16,-4 0 2 0,4 0 3 15,-3 0 3-15,0-2-2 16,-3 2-2 0,3 0 2-16,-3-3 0 15,0 1 1-15,-3 2 2 16,-3 2 3-16,0 1 0 16,-6 0 0-16,0 0-5 15,-3-1-1-15,-3 4 1 16,0-1 0-16,-6 3-2 15,-3 0-2-15,-3 5-2 16,-2 1 1-16,-4-1 1 16,-3 0 2-16,-3 3-1 15,1 0-1-15,2-3 1 16,3 1-1-16,3-1 0 16,3-2 0-16,6-1 0 15,4-2 0-15,2 0-3 0,3 0 0 16,15-2-1-16,2-1 3 15,13-8-2-15,3 1 1 16,12-4 2-16,5 1 0 16,7-3-3-16,3 3 0 15,-1 3 4-15,1-1 1 16,-7 3-3-16,-8 0-1 16,-6 3-2-16,-6 5 3 15,-7 0 0-15,-5 5 1 16,-6 3 4-16,-3 3 2 0,-12 10-2 15,-6 0-3 1,-3 0 0-16,-2 0 1 16,-4 3-8-16,0 3-1 15,-3-1-36-15,6-2-14 16,0 16-37-16</inkml:trace>
  <inkml:trace contextRef="#ctx0" brushRef="#br0" timeOffset="14984.1067">16328 15423 76 0,'12'-30'30'0,"0"15"-16"0,9 1-17 15,-12 9 6-15,0 0 32 16,-3-1 18-16,0 1-2 16,-3-3-2-16,-3 6-11 15,0-4-3-15,-6 1-20 16,-3-3 2-16,-6 0 3 0,-3 0-2 0,-3 3-1 16,-6-3-5-16,-2 0-2 15,-1 3-2-15,0-3 0 16,0 0-2-16,1 0 1 15,-10 0 0-15,0 0 1 16,-2 3 0-16,-4-6 2 16,0 3-1-16,-5 0 0 15,2 0-8-15,0 3-2 16,4 0 0-16,-1-3 0 16,0 3-2-16,-2-1 2 15,2 1 1-15,1 2 2 16,-1 1-1-16,0-1 2 0,-2 6-2 15,-1-3-1 1,-3 0 1-16,-2-3 1 0,-1 3-3 16,-2 5-2-16,-1 1 2 15,-2 2 0-15,2 0 3 16,0-3 1-16,-2 0-4 16,2 0 1-16,-2 1 0 15,-1 2 0-15,1 2 0 16,-1 1 0-16,-2-1-3 15,-1 4 2-15,1-1 3 16,2 3 1-16,1 0-1 16,2-1-2-16,7 7-4 15,-4 7 0-15,0-3 4 16,1 3 2-16,-1 0 0 16,4 0-2-16,2 6-2 15,0-1 1-15,1-2 1 16,2 2 0-16,3 3 0 0,4 1 2 15,-7 4-3-15,6 5 0 16,1-2-1-16,2 0 0 16,0 0 0-16,1-5 0 15,5 8 2-15,0-3 0 16,6 0 0-16,0 5 0 16,7 6-3-16,2-6 2 15,3 5 1-15,3-4 0 16,6-6-3-16,0 0 2 0,3 5-1 15,3-3-2 1,3 9 3-16,3-6 2 16,6 1 0-16,-1-6 2 15,4 0-2-15,6-3 2 0,-3-5-4 16,3 3 0-16,9-6-1 16,-4 3 0-16,1-3 2 15,12 6 2-15,2 2-1 16,1-2 2-16,6-5 0 15,-4-4 1-15,1-4-5 16,0-3 1-16,5-9 0 16,-2 4 2-16,5-8 1 15,4-1 3-15,5 1-3 16,4-3 0-16,-4-8 1 16,1 0 0-16,-4 0 0 15,1 0 0-15,-1 0-2 16,4-3 1-16,2 0 2 0,-2-5 2 15,-1 6-3-15,4-4-3 16,5 1 0-16,0-3 1 16,-2 3-3-1,-4 2-2-15,4-2 4 16,-7 0 1-16,1-1 0 0,2 4-2 16,-2-4 1-16,-1 1 1 15,1-3-1-15,2-2-1 16,4-6 1-16,-1-3 1 15,-3 6-3-15,4 0 0 16,-4 0 7-16,-5-1 4 16,-1-4-5-16,-2 5-3 0,2-3-1 15,1 0-1-15,8-5 0 16,-5 7 0-16,5 1-3 16,-8 0 2-16,-16 2 3 15,19-10 1-15,-19 8-1 16,16-8-2-16,-3-3 1 15,-7 8 1-15,1-8-1 16,-1 3 2-16,1-8-4 16,-1-5 0-16,1 7 1 15,0-5 0-15,-1 1 2 16,1-4 1-16,-7 4-1 16,-8 4 1-16,0-2-2 15,-7-3 2-15,1-5-2 0,-6 3 2 16,0-3-2-16,-3-11-1 15,-4 6 1-15,-2 0 1 16,0-1-1-16,-3 1 2 16,-3 5-2-16,0-3-1 15,-6-2 1-15,-3 2 1 16,-3-2-3-16,0-3 0 16,-3-8 1-16,0 13 2 15,-3 3-1-15,0 3-1 16,0 2 1-16,0 3-1 15,-3 2-3-15,-3 4 2 16,-3-4 1-16,-6 1 0 16,-2-1-3-16,-1 3 2 15,-3-2-1-15,-12 2 0 16,4 0 0-16,-4-2 0 0,-6-1 0 16,-2-4 0-16,-10 4 4 15,-2 3 1-15,-1-2-4 16,-2 2-1-16,2 3 1 15,-2 2 0-15,2 4-8 16,3 1-4-16,1 6-29 16,-4 0-12-16,-2 8-63 15,-16 8-24-15,13 0 22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6T22:37:37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9545 13785 88 0,'9'-5'33'0,"-3"2"-18"0,3-2 9 0,-4 5 19 15,7-3-1-15,-3 0 2 0,6 1-9 16,-3-4-4-16,-3-2-17 15,-9 0 2-15,0-2 4 0,-3-1-9 16,-3-7-1-16,-3-9 3 16,0 6 1-16,0 0-3 15,0 2-1-15,0 1-2 16,1-1 0-16,-4 4 2 16,0 1 1-16,-3 1-1 15,0 0-1-15,0 2-5 16,-3 3-3-16,-3 0-3 15,-2 0-1-15,2 3 2 16,-3 0 2-16,0 2-2 16,-3 1-2-16,1-1 4 15,-4 0 1-15,-3 3-3 0,3 3 1 16,-2 0-2 0,-1 2-2-16,0 3 3 0,3 0 2 15,0 2-2-15,1 1 0 16,-1 2-1-16,3 0 0 15,0 6 2-15,1 2 0 16,-1 3-3-16,3 0 0 16,-3 2 2-16,0 3 0 15,1 3 1 1,2 2 0-16,0 1 0 0,0-1 0 16,3 3 0-16,1 3 0 15,2 10-3-15,3 0 2 16,0 1-1-16,3-1 0 15,6 0 2-15,0-2 2 0,6 0-3 16,3-1 0-16,6 14-1 16,3-5-2-16,9-1 3 15,8-5 2-15,4 3 0 16,6-5-1-16,6-6 3 16,-4-5 0-16,4-2-4 15,3-6-1-15,5-3 3 16,1-2 1-16,-1-5 0 15,1-9 1-15,5-5-2 16,-2-5 2-16,2-5 2 16,4-3 2-16,5-5-1 15,1-5-1-15,-7-4-3 16,4-4 1-16,-7-1 0 16,-2-2 3-16,-6-16-3 15,-7 0 0-15,-5-5 5 0,-9 0 5 16,-4-6-1-1,-8-2 3-15,-6-3-4 0,-9-13-1 16,-6 3 2-16,-9 5 3 16,-6 5-6-16,1 0-1 15,-10 11-9-15,-3-6-1 16,0 11-33-16,3 11-14 16,1 12-123-1</inkml:trace>
  <inkml:trace contextRef="#ctx0" brushRef="#br0" timeOffset="38105.3243">22621 14637 100 0,'0'2'38'0,"0"-2"-20"0,0 0-8 16,0 0 14-16,0 0-2 15,0 0-1-15,0 0-5 16,3 0-2-16,-3-2-8 16,3-1 7-16,-3 0 4 0,0 1-5 15,6-3-2-15,-3-1-3 16,0 1 0-16,0 0-4 16,3-6 0-16,-1-2 1 15,4-6 0-15,3 1 0 0,0-1 0 16,3-2 0-16,3-3 2 15,3-2 1-15,-3-1 3 16,0 1 1 0,-1-1 1-16,1 6-4 0,0 3 0 15,0 2-3-15,3-3 0 16,-3 1-1-16,-3-1 0 16,5 1-2-16,-2-1 1 15,-6 1 0-15,6-1 1 16,-6-2-2-16,3-3 1 15,-3 0 2-15,0 6 2 16,0-3-3-16,2 0-1 16,1-3-3-16,3 0-1 15,0 0 3-15,0 0 3 16,0 3-2-16,0 3 0 16,-1-1-1-16,-2 3-2 0,6 3 1 15,-6-5-1-15,0 2 0 16,0 0 0-16,3 0 0 15,0-3 0-15,-1 1 0 16,1-1 0-16,-3 1 2 16,6-3 1-16,-3-1-4 15,-6 1 1-15,9 0 0 16,-4 0 2-16,-5 0-1 16,6 0-1-16,-6-1 1 15,0 4-1-15,-3-1 0 16,6 1 0-16,0 2 2 0,-3 0 1 15,5 3-4 1,-5 0 1-16,6-1 0 0,-6 4 0 16,9-1 0-1,-3-2 2-15,0 0-1 16,-3 0-1-16,2-1-2 16,-5 1 1-16,6 0 1 0,-3-3 2 15,0 3-3-15,0-3 0 16,0 0 3-16,0 0 1 15,-1 0-6-15,1 0 0 16,0 1 3-16,0 1 2 16,-3 1 0-16,6-3-2 15,-6 0 1-15,-3 1-1 0,3-1 0 16,3 0 0-16,-7-3-3 16,-2 1 2-16,9 2 1 15,-3 0 2 1,-3 0-1-16,3 3-1 0,-3 2 1 15,3-2 1 1,-3 2-3-16,0 4 0 0,-3 1 3 16,-3 1 1-16,0 0-1 15,-3 2 1-15,0 0-2 16,-3 3-1-16,-3 0 1 16,-3 3 1-16,0 0-3 15,0 2 0-15,-6 0 1 16,-6 1 0-16,-6 1 0 15,-2 1 0-15,2 0 0 0,-3 0 2 16,3-2-1-16,3-1-1 16,7 0 1-16,-1 0-1 15,9-2-3-15,3-3 0 16,0 0-3-16,6 0 1 16,9-5-2-16,3-3 2 15,9-3 3-15,-1 1 1 16,16-1-2-16,-6-7 2 15,3-1-1-15,-1 3-2 16,10 3 3-16,-3 0 2 16,-1 2-2-16,-5 6-2 15,-6 5 2-15,-3 5 2 0,-3 6 2 16,-6-1 1 0,-10 6 2-16,-5 8 3 0,-5 10 2 15,-10 6 3-15,3-3-1 16,-6-2 2-16,-3-1-10 15,9-5-3-15,0-3-2 16,3-4 0-16,0-4-27 16,9-7-11-16,9-3-36 15,3-8-16-15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11:48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8414 15214 128 0,'0'-3'49'0,"3"3"-26"0,-6 0-5 15,3 0 18-15,0 0-5 16,-3 0 2-16,-3 0-4 0,-3 0 0 16,-3 0-16-16,0 3-6 0,0-1-2 15,0 1-1-15,-3 2 0 16,3 0-5-16,3 1-1 15,9 2-2 1,3 0-2-16,6 0 1 16,3 2 1-16,3 1 2 15,0 2 3-15,0 0 2 16,-3 3-4-16,3-3 1 16,-9 3 6-16,-3 3 4 15,-6-1 3-15,-3 3 3 16,-3-5-9-16,-6-3-2 15,0 1-1-15,-6-6 2 16,-3-3-8-16,3-2 0 16,4-3-22-16,2 0-7 0,3-3-39 15,6 0-15 1</inkml:trace>
  <inkml:trace contextRef="#ctx0" brushRef="#br0" timeOffset="506.9403">8521 15235 160 0,'-12'5'63'0,"9"6"-34"0,0 7-21 15,3-5 16-15,0 3-6 16,0 8 0-16,3 8-8 0,3-3-2 15,0-3-4-15,3-2-1 0,3-3 1 16,3-5-2-16,-1-3 1 16,4-5-4-16,-3-2 0 15,0-9-4-15,-3-2 1 16,-3-3 2-16,0-5 1 16,-3-3 1-16,-3 2 0 15,0 1 0-15,0 5 0 16,-3 0 0-16,0 8-5 15,3 8-1 1,3 3 3-16,0-1 1 0,2-2 2 16,1 0 0-16,6 3 0 15,0-3 2-15,0-3 1 16,0-5 1-16,0-3 9 16,0-2 6-16,-3-3-4 15,-3-2 2-15,-3-9-4 16,-4 6 0-16,-2-3-5 15,-2 0 0-15,-1 0-5 16,-3 0-2-16,0 3-14 16,0 3-6-16,0 2-34 15,3 2-16-15,3 1-28 16</inkml:trace>
  <inkml:trace contextRef="#ctx0" brushRef="#br0" timeOffset="691.4975">8890 15290 140 0,'0'14'55'0,"0"-4"-30"0,3 9-27 0,-3-6 11 16,3 8 0-16,0 3 2 16,-3 0-5-16,0-6-4 15,6 6-1-15,0-6-1 0,0-4 0 16,-3-6-51-1</inkml:trace>
  <inkml:trace contextRef="#ctx0" brushRef="#br0" timeOffset="886.606">8863 15116 236 0,'-12'2'88'0,"15"-2"-48"0,0-2-53 15,-3 2 12-15,0 0-3 16,3 2 2-16,0-2-7 16,3 0-4-16,6-2 7 15,0-4-26-15,3-2-8 0,3-2-37 16</inkml:trace>
  <inkml:trace contextRef="#ctx0" brushRef="#br0" timeOffset="1062.8927">9063 14923 168 0,'0'2'63'0,"0"1"-34"0,0 18-32 0,0-5 11 16,0 8 5-16,0 5 6 16,0 13 3-16,0 0 2 15,0 6-13-15,0 0-4 16,0 7-3-16,2-4-2 0,-2-9 1 16,0-2-7-16,0-9-1 15,0-7-62 1,3-8-61-16,-3-8 34 15</inkml:trace>
  <inkml:trace contextRef="#ctx0" brushRef="#br0" timeOffset="1470.1457">8961 15253 248 0,'-12'-5'93'0,"15"2"-50"0,3-2-52 16,0 2 12-16,3 1-9 15,3-1 1-15,6 0 3 16,3 1 1-16,3 2 1 16,2-3-3-16,7 3 0 0,0 0-25 15,-3 0-11-15,-4 0-20 16,-2-3-17 0,-6 1 32-16,-3 2 47 15,-3-3 28-15,-6 3 9 16,-3 0 3-16,-3 0-10 15,-3 3-3-15,-6 2-15 0,0 3-4 16,-6 5-7-16,3 6-3 0,-3 2 2 16,3 0 4-16,6 8 4 15,4-2-4-15,7-3-2 16,4-3 0-16,3-3 1 16,3-5-3-16,3-5-2 15,0-8-5-15,0 0-2 16,3-8-28-16,-1-10-10 15,-2-1-27 1,3-4-29-16,-6-4 35 0</inkml:trace>
  <inkml:trace contextRef="#ctx0" brushRef="#br0" timeOffset="1829.3961">9405 15031 140 0,'-3'0'55'0,"3"3"-30"0,3 7-29 0,0-2 8 0,-3 8 11 15,3 5 10-15,-3 6 9 16,0 4 6-16,0 6-21 16,0 0 0-16,-3 3 2 0,-3 0-10 15,6-6-1-15,-3-7-4 16,3-6-1-16,-3-5-1 16,3-16 0-16,3-8-7 15,3-5-2-15,0-9-14 16,3-1-3-16,0-1 5 15,3 3 5-15,-1 5 7 16,1 5 3-16,3 6 6 16,0 5 5-16,0 10 4 0,0 6 2 15,-3 3-2-15,-3-1 2 16,0 9-8-16,-3-1-4 16,0-5 0-16,0-5 0 15,-4-2-34-15,1-6-14 16,0-1-119-1,15-25 56 1</inkml:trace>
  <inkml:trace contextRef="#ctx0" brushRef="#br0" timeOffset="4956.6671">9756 15296 176 0,'-3'0'68'0,"0"5"-36"0,3 5-33 0,0-2 15 16,0 6-1-16,-3 7 2 15,3 0-6-15,0-3-1 16,3 1-4-16,0 0-1 0,-3-4 1 16,3-1-2-16,-3-4 1 15,0-2-15-15,0-3-7 16,0-5-39-1,0-2-52-15,-3-6 24 0</inkml:trace>
  <inkml:trace contextRef="#ctx0" brushRef="#br0" timeOffset="5116.3299">9723 15195 204 0,'-6'-11'77'0,"9"9"-42"0,-3 2-43 0,0 0 12 0,0 0-6 15,0 0-2-15,6 0-6 16,0 5-4-16,0 0-25 16,3-2-10-16,0 0-17 15,0-1-6-15</inkml:trace>
  <inkml:trace contextRef="#ctx0" brushRef="#br0" timeOffset="5404.1358">9869 15306 144 0,'0'24'55'0,"0"-11"-30"0,0 3-14 0,0-5 15 15,0 5-6-15,0-1-1 16,0-4-9-16,0-3-2 16,3-3 7-1,0-18-9-15,0-3-5 0,3-5-1 16,3 0 0-16,0-3 0 16,3 3 0-16,0 2 2 15,0 6-3-15,0 5-2 16,-1 5 2-16,1 6 2 15,0 5 2-15,0 5 1 16,-3 3 0-16,0 0 2 0,-3 10-1 16,0-4 0-16,0-4-10 15,0-2-4-15,6-5-75 16,3-3-9 0</inkml:trace>
  <inkml:trace contextRef="#ctx0" brushRef="#br0" timeOffset="5807.1323">10208 15298 176 0,'0'-10'66'0,"-2"10"-36"0,-1 0-18 15,3 2 19-15,-3 4-18 16,0 2-5-16,0 2-3 0,0 1 1 16,0-1-3-1,0 6 0-15,3 3 1 0,3-3-2 0,3-3-2 16,0-3 3-16,0-2 0 15,-1-2-4-15,4-9-1 16,-3 0 1-16,0-5 0 16,0 3-2-16,0-3 0 15,-3 0 2-15,-3 0 2 16,0 3-2-16,0 0-2 16,0 2 2-16,0 3-2 15,6 8-1 1,3 8 3-16,3 5 0 15,0 0 5-15,0 3 5 0,-3 0 8 16,-3 2 7-16,-3-2 0 16,-6 3 1-16,-6-6-12 15,-6-5-5 1,-6-3-3-16,0-5-1 0,-3-8-24 16,-5-8-9-16,-1-5-30 15,0-3-10-15,9-3-30 16</inkml:trace>
  <inkml:trace contextRef="#ctx0" brushRef="#br0" timeOffset="6122.9744">10798 14851 212 0,'-15'-8'79'0,"-3"8"-42"0,-12 5-32 0,21 1 17 15,-2 4-8-15,-4 4 2 16,0 15-7-16,0 5-3 16,3 8-3-16,3 3 0 0,3 3 0 15,0 0 3-15,3-1 1 16,0-4-3-16,3-1-3 15,0-2-3-15,0-9 1 16,0-7-15-16,0-5-4 0,-3-3-160 31,-3-16 65-31</inkml:trace>
  <inkml:trace contextRef="#ctx0" brushRef="#br0" timeOffset="6708.4374">10441 15272 244 0,'3'-3'90'0,"6"0"-48"0,5-4-49 16,-5 4 16-16,12-2-10 15,6-3 0-15,0 0-6 16,-3 2 0-16,2-2 3 16,-2 1-22-16,3 4-8 0,-3-2-4 15,0 7-2-15,-7 4 19 16,-2 1 12-16,-3 4 31 15,-3 5 13-15,0 0-4 0,-3 2-1 16,0-2-11-16,-3 0-1 16,0-3-7-1,-3-5-1-15,0 3 2 16,0-6 3-16,0-5 0 16,3-3-10-16,0-10-2 15,3 3-16-15,0-6-5 16,3 0 5-16,0 3 3 0,0 5 3 15,3 2 5 1,-1 6-1-16,4 6-1 0,0 2 3 16,3 0 0-16,3 0 3 15,0 0 1-15,0-3-1 16,-4-3-2-16,-2-2 3 16,0-2 2-16,-3-3-2 15,-6-6 0-15,-3-2-1 16,-9-1 1-16,-6 4-4 15,0-1 0-15,-3 6-1 16,1 2 0-16,-1 3 0 16,3 6 0-16,0 4 2 15,6 6 0-15,3 3 4 16,3-1 5-16,6 3-5 16,6-2 0-16,0 2-2 0,6-5 1 15,-1-6-15 1,4-2-5-16,3-8-35 0,-3-8-14 15,0-2-17 1</inkml:trace>
  <inkml:trace contextRef="#ctx0" brushRef="#br0" timeOffset="7069.7576">11274 15229 220 0,'-9'-5'85'0,"6"5"-46"0,-3 3-30 0,3-1 22 16,0 4-10-16,-6-1-2 15,-6 6-5-15,1 2-1 16,2 0-7-16,0 3 0 0,3-3 4 0,3 0-8 16,3-2-1-1,0-6-1-15,12 1-7 16,3-6 0-16,0-6-6 16,0 1 1-16,-1-3 1 15,-2 3 5-15,-3-1 3 16,0 6 4-16,-6 6 0 15,0 4 2-15,-6 17 4 16,-3 5 4-16,-2 7-2 16,2 4 2-16,0-4-4 15,9-2 1-15,9 0-5 16,3-8-2-16,5-5-3 16,7-5 1-16,3-9-15 15,9-7-6-15,8-11-77 16,-5-13-61-1,-3-8 56-15</inkml:trace>
  <inkml:trace contextRef="#ctx0" brushRef="#br0" timeOffset="8945.9414">11673 15240 132 0,'-21'5'49'0,"21"1"-26"0,-3-1-16 0,3-2 15 16,-6-1 4-16,0 1 5 16,0-1-6-16,3-2-3 15,0 0-12-15,3-2 2 0,6-3 7 16,3-3-9 0,0 0-7-16,0 0-2 0,0-3-1 15,0 1 2-15,0 2-1 16,3 5-1-16,0 3-4 15,3 0 0-15,-4 3-5 16,4 2-1-16,3 3 9 16,0 2 7-1,3 4 2-15,-3-1 3 0,9 0-2 16,-4-2 2-16,1-1-4 16,-3-4 1-16,0-4-7 15,0-4-3-15,-3-1-30 16,-1-5-12-16,-2 0-63 15</inkml:trace>
  <inkml:trace contextRef="#ctx0" brushRef="#br0" timeOffset="9725.4942">12545 15243 108 0,'12'-3'41'0,"-12"0"-22"0,-15 3-7 0,12 0 13 0,-3 3 0 16,-3 0 2-16,0 2-6 16,-6 6-3-16,4 2-10 15,-1 3-5-15,0 2-2 0,3 3-1 16,3 6 0-16,3-3 0 16,6-1 2-16,3-4-1 15,3-6 2-15,6 0 0 16,2-5 1-16,10-5-13 15,-3-6-7-15,-3-7-33 16,0-11-51 0,-3-3 17-16</inkml:trace>
  <inkml:trace contextRef="#ctx0" brushRef="#br0" timeOffset="9922.5842">12649 15105 148 0,'-3'19'57'0,"9"4"-30"0,0 12-23 0,-3-19 15 16,3 7 0-16,0 4 3 15,0 7-10-15,0 3-2 16,3-5-6-16,0-5-1 0,0-6 1 16,0-5-27-16,3-6-9 15,2-4-52 1</inkml:trace>
  <inkml:trace contextRef="#ctx0" brushRef="#br0" timeOffset="10192.2847">12855 15322 180 0,'-6'21'68'0,"6"-5"-36"0,0 8-31 0,3-11 16 0,3 3-2 15,0-3 3-15,3-5 1 16,2 5 1-16,4-7-11 15,0-6-1-15,0-8-1 0,6-8-1 16,-3 0 1-16,0-3-9 0,-3 1 0 16,-10-1 4-1,-10-2 6-15,-1 0-2 16,-3 3-1-16,-3 4-9 0,0 4-3 16,0 2-18-16,0 5-9 15,3 3-31 1,3 0-53-16,6 0 21 15</inkml:trace>
  <inkml:trace contextRef="#ctx0" brushRef="#br0" timeOffset="10431.6415">13131 15248 172 0,'-20'8'66'0,"11"2"-36"0,-6 9-29 0,12-8 16 15,-3 2 0-15,3 0 4 16,0 6-9-16,3 4-2 0,3-4-6 16,9-1 4-16,3-4 2 0,6-4-3 15,2-2 1-15,4-10-16 16,0-6-7-16,0-6-12 16,-3-4-6-16,-4-6-37 15,-2-2-37 1,-3-6 36-16</inkml:trace>
  <inkml:trace contextRef="#ctx0" brushRef="#br0" timeOffset="10602.574">13209 15050 160 0,'0'18'63'0,"3"-2"-34"0,3 8-23 16,-3-6 15-16,3 6 0 15,0 3 4-15,3 4-9 16,0 1-4-16,2 2-7 15,-2-4-2-15,0-1 1 0,-3-3-22 0,3-5-10 16,-3-5-68 0</inkml:trace>
  <inkml:trace contextRef="#ctx0" brushRef="#br0" timeOffset="10823.0454">13438 15195 140 0,'-30'11'55'0,"18"-6"-30"0,-5 5-29 16,8-2 8-16,-3 3 18 15,0 0 10-15,-3-1 1 16,6 1 3-16,6 2-20 16,3 0-5-16,9 0-3 0,6-2-4 15,3 0-1-15,5-3-1 16,4-3 1-16,0 0-22 15,0-2-9-15</inkml:trace>
  <inkml:trace contextRef="#ctx0" brushRef="#br0" timeOffset="11468.3327">12486 15737 168 0,'6'-13'63'0,"-4"8"-34"0,1 2-19 16,-3 3 20-16,0 0 4 15,-3 0 4-15,1 3-14 16,-4 0-6-16,0 2-11 0,-3 0 2 16,3 3 3-16,0-3-8 15,3 1-2-15,3 2-7 16,6 0-1-16,3-1 5 0,3 1 2 15,5 0 3-15,7 0 2 16,-6 0-3-16,-3 3-2 16,-3-3 6-16,-3 2 3 15,-12 4 19 1,-9-4-14-16,-3 1-2 16,-3-3-8-16,-3-3-4 15,-2-2-11-15,2-1-4 16,0 1-11-16,6 0-2 0,9-3-40 15,3-6-17 1,9-2-22-16</inkml:trace>
  <inkml:trace contextRef="#ctx0" brushRef="#br0" timeOffset="11889.2784">12682 15745 216 0,'0'8'82'0,"3"8"-44"0,6 5-47 15,-3 1 14-15,0 4 1 16,0 6 4-16,-3-3 10 16,0 8 7-16,0-5-14 15,0-3-3-15,-3-5 1 0,0-3-7 16,0-5 0-16,0-3 0 16,0-5 0-16,0-3-2 0,-3-5-2 15,-3-18-19 1,0-6 5-16,-3-5 3 15,3-14 3-15,0 4 6 16,3-1 1-16,6 5 1 16,3 4-3-16,3 2 2 15,3 5 5-15,3 5 5 16,2 6-3-16,1 10 2 16,0 6 1-16,-3 2 2 15,-3 3 8-15,-6 8 5 16,-9 3-9-16,-3 5-3 15,-3-3-7-15,-3-3-4 16,-3-2-7-16,-3-3-4 0,1-2-14 16,-1-3-7-16,3-6-24 15,3-2-10-15</inkml:trace>
  <inkml:trace contextRef="#ctx0" brushRef="#br0" timeOffset="12218.9272">12938 15790 240 0,'12'11'90'0,"-3"-6"-48"0,3 1-49 15,-6-1 16-15,3-3-4 16,0-2 4-16,-3 0 5 16,5-7 3-16,-2 4-9 15,-3-5-7-15,0-3-1 0,-9-2-18 0,-6 0-8 16,0-3 0-16,-2 3 1 15,-1 2 16-15,-3 6 9 16,3 2 4-16,0 3 3 16,3 6 0-16,0-1 1 15,3 8 9-15,3 6 6 16,3 2 1-16,3 3 1 16,3-3-14-16,3 3-4 15,3-6-10-15,3-5-2 16,6-2-20-16,-1-6-9 15,1-13-64-15,3-10-46 16,-3-3 57-16</inkml:trace>
  <inkml:trace contextRef="#ctx0" brushRef="#br0" timeOffset="12534.8193">13149 15727 264 0,'-6'8'101'0,"9"-3"-54"0,3 6-59 16,0-3 15-16,0 0-5 15,0-3 3-15,3 0 6 16,0 0 4-16,0-5-6 16,0 0-1-16,3-5 2 0,0-3-16 15,-3-2-6-15,-3-1-3 16,-3-2 1-16,-6 2 5 16,-3 1 4-16,-6 2 5 15,-3 2 4-15,-3 6 3 0,0 3 3 16,0 5 3-16,3 3 2 15,3 2 1-15,4 3 0 16,2 5 0-16,3 5 0 16,6-2-6-16,8-3-2 15,4 0-13-15,6-5-4 16,12-5-23-16,3-3-9 16,-1-8-58-1</inkml:trace>
  <inkml:trace contextRef="#ctx0" brushRef="#br0" timeOffset="12922.4796">13548 15682 236 0,'-24'0'90'15,"15"3"-48"-15,-29 4-40 0,26-1 17 0,-3 4-12 16,0 4-2-16,0 1 8 16,3 1 6-16,0 11-10 15,6-1 0-15,3 1-2 0,3-1-3 16,3-5-3-16,3-5-5 15,0-3 0-15,3-7-3 16,6-6 2-16,3-11-8 16,-3-13-2-16,0-5-5 15,-3 0-3-15,-3-5 4 16,-3-14 1-16,-3 6 8 16,-9-3 6-16,0 2 16 15,3 9 9-15,0 8 14 16,0 4 8-16,-6 4-25 15,9 13-10-15,0 10-15 16,6 16-6-16,0 6 7 0,0 7 5 16,0 8 5-16,3 6 3 15,2 7-3-15,4-2-3 16,3-5-5-16,3 8-2 16,3-9-55-16,3-2-21 15,2-10-21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12:17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22981 14256 120 0,'-3'0'46'0,"6"0"-24"0,-3-6-8 0,0 4 15 16,0 2-8-16,0 0 1 15,0-3 0-15,-3 1 1 16,0 4-12-16,-3-2 2 0,0 8 1 15,-6 3-14-15,0 5-6 16,-9 13 6-16,-2 18 4 16,2 12 5-16,-3 7 2 15,12 2-1-15,3 9-1 16,9 0-3-16,15 0 1 16,3-6-4-16,6-7 0 15,5-9-8-15,4-5-2 16,0-7-16-16,-3-12-8 15,-4-7-41 1,1-10-49-16,-3-17 33 16</inkml:trace>
  <inkml:trace contextRef="#ctx0" brushRef="#br0" timeOffset="478.4861">23142 14713 172 0,'-3'-2'66'0,"-3"-11"-36"0,3 7-15 0,0 12 18 15,-3-1-3-15,-3 0 0 16,-3 6-15-16,-6-3-6 16,3 0-6-16,-3 0-3 0,6 0 3 15,4-1-2-15,8 4-1 16,3 0-4-16,11-1 0 0,1 1 0 15,6 2 2 1,0 3 1-16,3 0 3 16,-6 0-1-16,-3-3-1 0,-7 0 12 15,-8 6 4 1,-6-3 0-16,-2 2 1 0,-4-2-7 16,-3-3-4-16,-9-5-10 15,3-8-3-15,0-3-23 16,3 1-10-16,4-9-21 15,2-2-10-15</inkml:trace>
  <inkml:trace contextRef="#ctx0" brushRef="#br0" timeOffset="899.4974">23148 14473 176 0,'-6'2'68'0,"9"4"-36"0,3 33-35 0,-3-20 13 15,5 5 13-15,-2 10 9 16,0 6-7-16,0-1-3 16,-3 6-12-16,6-2-2 0,-3-6-1 15,0 0-3-15,-6-5-1 16,6-9 1-16,-3-4 0 15,-3-6-5-15,3-18-1 16,0-8 1-16,3-6-7 16,0-2 1-16,-3 2 5 15,9 1 6-15,-3 5 0 16,6 2 1 0,0 6-1-16,-4 7 2 0,-2 12 8 15,6 7 5-15,-9 3-7 16,3 5-2-16,3 0-6 15,-6-5-3-15,-3-6-14 16,6 1-6-16,-3-6-30 16,0-8-13-16,9-13-50 15</inkml:trace>
  <inkml:trace contextRef="#ctx0" brushRef="#br0" timeOffset="1274.919">23529 14758 200 0,'-12'-5'77'0,"-6"-5"-42"0,6 15-30 0,9-2 19 16,-6 2-15-16,0 3-5 16,0 5 2-16,3 8 0 15,3 3-2-15,0 5 6 0,3 3 3 16,6 0-6-16,6-3-4 16,0-8 0-16,0-5 2 15,6-6-2-15,0-4 0 16,-3-20-8-16,-4 1-2 15,-2-5 4-15,-3-6 3 16,-3-3 3-16,-3 4 3 16,-3 1 3-16,-3 6 2 0,6 3 8 15,-6 3 2-15,0 4-13 16,3 6-6-16,-2 8-7 16,5 6 0-16,0 4 3 15,5 1 3-15,1 4-2 16,3 4-2-16,3-3-7 15,-3-6-4-15,6-5-19 16,-3-2-8-16,0-14-39 16,0-10-49-1,-3-5 38-15</inkml:trace>
  <inkml:trace contextRef="#ctx0" brushRef="#br0" timeOffset="1771.1926">23689 14796 184 0,'0'2'68'0,"0"3"-36"0,9 9-31 15,-6-4 14-15,-3 3 3 0,6 3 3 16,-3 0 1-16,3 3-2 16,0-1-10-16,-3-4-2 0,0-4-1 15,-3-2 1-15,-3-3 2 16,0-13 17 0,0-2-13-16,3-6-4 15,3-3-9-15,3-2-1 16,3 0-2-16,0 3-2 15,-3 2 3-15,9 2 0 16,0 4-10-16,-6 2-3 0,8 3-6 16,-2-1-1-1,0 4 10-15,0 2 3 0,3 0 3 16,-6 2 4-16,9 1 0 16,-6 0 3-16,-1-3-1 15,-2 0 2-15,-3 0 0 16,0-3 1-16,-3 0 0 15,0 1 2-15,-6-9-3 16,-6 3 0 0,0 3 1-16,-6 2 2 15,0 3 1-15,0 6-6 16,-2 1-2-16,5 7 0 16,3 7 2-16,0 3 2 0,6-1 3 15,9 4-5-15,0-3-3 16,5-6-8-16,4 3-2 15,0-10-15-15,6-6-6 16,-3-10-31 0,6-6-53-16,-4-2 22 15</inkml:trace>
  <inkml:trace contextRef="#ctx0" brushRef="#br0" timeOffset="2144.5485">24130 14751 224 0,'-15'0'85'0,"6"2"-46"0,-6 3-39 0,9 1 16 15,0 4 0-15,-3 6 2 0,3 5-7 16,3 3-2 0,3 5-5-16,3 3-1 0,9-3 3 0,-3-5-1 15,6-6 2-15,-3-7-2 16,0-3 2-16,0-19-6 16,3-2-3-16,-9-5-4 15,9-6 1-15,-10-5-2 16,-5 0 2-16,0-14-2 15,-5 1 2-15,-1 2 3 16,-3 3 3-16,6 3 9 16,0 5 5-16,0 8-1 15,3 18-5 1,3 14-9-16,3 15 3 16,0 8 3-16,-3 11 3 0,8 8 2 15,-2 0-3 1,9-5-3-16,-6-8-9 0,9-6-5 15,-6-10-24-15,0-8-9 16,6-11-35-16,5-21-16 16,4-10 0-1</inkml:trace>
  <inkml:trace contextRef="#ctx0" brushRef="#br0" timeOffset="2373.8523">24439 14311 272 0,'0'-10'101'0,"0"7"-54"0,9 0-59 0,-3 3 13 16,6 0 2-16,3 8 7 15,12 14 20-15,3 23 8 16,-7 15-19-16,7 9 9 0,-9 8 5 0,-6 5-17 16,-9 0-6-16,-9-11-16 15,-15-4-6-15,-6-12-27 16,-8-10-13-16,-16-5-63 15,0-11-61 1,7-13 62-16</inkml:trace>
  <inkml:trace contextRef="#ctx0" brushRef="#br0" timeOffset="7671.4244">22978 15510 160 0,'-3'-5'63'0,"3"5"-34"0,-6-3-14 0,3 6 18 15,0-1-10-15,-9 4 0 16,3 7-8-16,-6 5-1 16,-5 11-8-16,-7 14 5 0,-3 20 4 15,6 9 4-15,3 2 1 16,6 8-7-16,12 0 0 15,12 0-6-15,9-3-2 16,9-7-7-16,6-14-3 0,8-11-14 16,1-7-3-16,0-11-19 15,-4-13-7-15,-2-8-60 16</inkml:trace>
  <inkml:trace contextRef="#ctx0" brushRef="#br0" timeOffset="8141.6833">23192 15915 204 0,'-15'0'77'0,"6"2"-42"0,-8 4-34 0,8 2 14 16,-3-3-2-16,0 8 3 15,-3-2-9-15,9-1-4 16,0 3-2-16,3 3-4 0,6 3 2 16,6-3 1-16,3-3 2 15,3 6-1-15,0-1-1 0,-3 1 7 16,-4-4 5-16,-2 4 7 16,-6-3 5-16,-6-3-10 15,-2-5-5-15,-4-3-6 16,-3-2 0-16,3-6-31 15,0 1-11-15,3-4-29 16,3 1-10-16,6-3-11 16</inkml:trace>
  <inkml:trace contextRef="#ctx0" brushRef="#br0" timeOffset="8557.5524">23234 16095 176 0,'0'0'68'0,"0"2"-36"0,6 1-33 0,-6-3 12 16,9 0 1-1,-3 3 9-15,9-1-4 16,0-2-9-16,-1 5-3 0,4-5-1 16,0 0-2-16,-3-5 1 15,0 5 0-15,-3-2 3 16,-3-6-3-16,3-3-2 15,-6-2 0-15,-6 2 1 16,-3-2-3-16,-6 8 0 16,-6-3-1-16,3 2 0 15,-6 4 2-15,-3 2 2 0,0 5 3 16,1 6 2 0,8-1 1-16,0 4 0 0,3-1 2 15,3 3 1-15,3 2-1 16,6 1 1-16,6 7-4 15,6-2-2-15,5-6-2 16,1-2-3-16,0-2-10 16,0-7-6-16,0-1-17 15,3-9-6-15,2 0-28 16,-5-4-52 0,0-7 22-16</inkml:trace>
  <inkml:trace contextRef="#ctx0" brushRef="#br0" timeOffset="9040.999">23499 16039 156 0,'-15'21'60'0,"9"-5"-32"0,6 0-24 0,0-3 15 16,0 8 9-16,9 8 4 16,-3 19-8-16,0 0-1 15,-3-1-14-15,0 4-8 0,0-6-1 16,-3-8 2-16,9-3 3 15,-6-10 0-15,0-6 0 16,0-7-3-16,-3-6-2 16,0-5-2-16,0-13 1 15,0-3 1-15,0-2 0 16,-3-6 2-16,-3-11 1 0,-3 1-4 16,3 0 1-16,0-1 6 15,-3-2 4-15,9 0-5 16,0 0-1-16,6-3-2 15,0 6-2-15,3 2 1 16,3 6-1-16,-3 2 0 16,0 11 0-16,-1 0 4 15,4 10 2-15,0 11 6 16,-3 0 3-16,0 5-4 16,0 3 1-16,-3 0-3 15,-6 2 2-15,-3 1-6 16,-3-3-1-16,0-3-4 15,-3-3-1-15,0-2-17 16,-3-2-5-16,6-4-18 0,0-2-4 16,-2 0-25-16,8-2-8 15,0-1-9 1</inkml:trace>
  <inkml:trace contextRef="#ctx0" brushRef="#br0" timeOffset="9504.3065">23791 16002 184 0,'-9'-3'68'0,"15"-2"-36"0,-12 0-31 0,6 5 16 16,-6 0 2-16,-3 0 3 0,-6 2-3 15,3 4 1-15,-3 4-11 16,-3 9-1-16,0-1 2 0,6 4-11 15,1 1-3-15,2 4 4 16,3-1 4-16,6-2-2 16,6-5 1-16,3-4-1 15,-1-4 1-15,7-6-4 16,3 1 0-16,0-12-1 16,-3-2-2-16,-3-5 0 15,3-3 0-15,-6-5 3 16,-6 3 0-16,-3-6 1 15,-6 0 0-15,0 3 6 0,0 5 4 16,-3 5-1 0,9 1 2-16,-3 10-4 0,0 5 1 15,3 3-3-15,0 8 0 16,6 2-6-16,0 6-1 16,3 3 1-16,3-1 2 15,0-5-7-15,5-2-3 16,-2-6-22-16,0-8-7 15,0 3-27-15,3-10-9 16,0-6-10 0</inkml:trace>
  <inkml:trace contextRef="#ctx0" brushRef="#br0" timeOffset="9803.4765">23913 16015 208 0,'0'0'77'0,"11"0"-42"0,-5 19-34 0,-3-11 14 0,-3 8 7 15,0 2 6-15,0 1-6 16,9 2 0-16,-3-5-13 16,-3 5-3-16,0-8 0 0,-3-2-1 15,6-3 0-15,-3-3-3 16,-3-5 1-16,0-3 2 16,0-5 4-16,0-2-2 15,0-4-2-15,-3-4-5 16,3-6 0-16,3 3 2 15,-3 0 1-15,6-3-1 16,0 11 1-16,3-3-4 0,0 3-2 16,0 2-20-1,3 3-8-15,3 3-30 0,3 2-14 16,-1 3-29 0</inkml:trace>
  <inkml:trace contextRef="#ctx0" brushRef="#br0" timeOffset="10178.3651">24243 16007 244 0,'-9'0'93'0,"3"0"-50"0,0 0-44 0,0 0 18 15,-3 0-10-15,0 0 1 16,-3 6-5-16,-2 2-2 16,-1 10 0-16,0-2-1 0,3 2 0 0,3 4-3 15,3-1 2-15,3 0 1 16,6-3 0-16,3-2-3 15,3-5 0-15,3-6-1 16,3-5 3-16,0-5-2 16,-1-3-1-16,1-8 0 15,-3 3 0-15,0 0 3 16,-3-6 0-16,-6 3 1 16,6 3 2-16,-6 2 1 15,0 4 3-15,-3 12-1 16,3 3-5-1,0 2 0-15,3 4 0 16,-3 1 0-16,6-1 2 0,-6 4 1 16,6-5-15-16,3-5-6 15,-4-2-31-15,10-9-11 16,-6 0-29 0</inkml:trace>
  <inkml:trace contextRef="#ctx0" brushRef="#br0" timeOffset="10408.7561">24451 15661 272 0,'-12'-11'104'0,"12"11"-56"0,0-3-60 0,0 3 13 16,0 0-11-16,0 8-1 16,0 11 21-16,-3 13 12 15,3 21-10-15,0 0 3 0,0 10 1 0,3-5-8 16,-3-2-2-16,9-6-6 15,-3-8-3-15,0-7-14 16,-6-9-4-16,6-10-31 16,-3 3-14-16</inkml:trace>
  <inkml:trace contextRef="#ctx0" brushRef="#br0" timeOffset="10628.3729">24264 15894 272 0,'-9'-6'101'0,"9"6"-54"0,3 3-64 0,-3-3 14 16,9 3 4-16,3-1 6 16,-3 1 2-16,17-1 2 15,-2 1-6-15,-3 2-3 0,9-5-1 16,9 6-6-16,-7-4-1 15,10 1-50-15,-3-3-20 16,-10 0-26 0</inkml:trace>
  <inkml:trace contextRef="#ctx0" brushRef="#br0" timeOffset="11004.1239">24618 15968 280 0,'-15'2'104'0,"18"6"-56"0,3-3-58 15,0 3 16-15,6 0-8 16,0 0-2-16,6-2 7 16,-6-1 5-16,8-2-4 15,-2-3 2-15,0 0 4 0,-3-3-6 16,-3-8 2 0,3 3 1-16,-12-5-3 15,3 0-1-15,-6 0 1 16,-9 2 2-16,-6 6-5 15,0 2-1-15,-12 3-2 16,3 5 0-16,-5 6 0 16,2 2-2-16,3 14 0 15,6-6 3-15,6 0 9 16,9 3 4-16,6 2-1 16,9 1-1-16,9-1-6 0,6-5-3 15,3-2-11-15,-1-6-4 16,4-5-17-16,0-8-8 15,6-3-32-15,-7-4-13 16,-2-4-12 0</inkml:trace>
  <inkml:trace contextRef="#ctx0" brushRef="#br0" timeOffset="11424.4131">24823 15483 132 0,'18'-5'52'0,"-30"8"-28"0,18-3 9 16,-6 0 25-16,0 2-15 15,6 1 6-15,6 8-15 16,0 15-19 0,9 3 2-16,9 16 1 0,-1 16 3 0,1 8 2 15,-3 10 1-15,-6-2 2 16,-6 0 3-16,0 2 2 15,-12-5-12-15,-6-5-4 16,-12-8-9-16,-9-6-2 16,-3-2-33-16,-15-10-15 15,4-6-40-15,-4 0-17 16,0-8-39 0</inkml:trace>
  <inkml:trace contextRef="#ctx0" brushRef="#br0" timeOffset="19846.7741">20329 8787 176 0,'-9'-16'68'0,"-3"-3"-36"0,3 27-29 15,0-10 17-15,6 4-14 16,-3 6-4-16,3 6-1 16,0 15-1-16,6 10 0 15,0 25 6-15,0 34 6 0,-3 34 14 16,0 35 8-16,-3 34-9 16,3 45-5-16,0 26 2 15,3 30 0-15,3 13-3 16,3-14 1-16,0-17-2 15,3-22 0-15,3-27 0 0,-3-29 0 16,0-23-5 0,2-22-3-16,-5-28-5 15,-6-28-4-15,-3-17-9 0,0-14-5 16,-3-11-7-16,0-10-2 16,0-13-17-16,0-24-60 15,-3-14 0 1,4-28-16-1</inkml:trace>
  <inkml:trace contextRef="#ctx0" brushRef="#br0" timeOffset="21212.7159">20332 8771 200 0,'-30'-32'77'0,"24"30"-42"0,3-1-30 16,0 3 19-16,3 0-15 0,6-5-2 15,3 7-12-15,9 1-2 16,12 0 4-16,14 4 1 0,13 1 2 16,17 0 4-1,24 0 5-15,19-5-3 0,16 0 2 16,25-3-5-16,15-8-2 15,14 0 0-15,7-3 1 16,2 3 1-16,-8 3 1 16,-4 0 6-16,-11-1 4 0,-6 1-1 15,-1 0 0-15,-2 2-5 16,-9-2 0 0,-3 0-5-16,-9-3 0 0,-4 2-1 15,-11-2 1-15,-20 3 0 16,-19 0 1-16,-18 2-2 15,-8 3 1-15,-18 0 0 16,-10 0 1-16,-8 0 9 16,-6 0 3-16,-3 0-7 15,-3 3-3-15,-3-1-6 16,-4 1-1-16,7 0 1 16,-3-1 0-16,-3 1 0 15,0 0 0-15,-3 2 2 16,3 0 1-16,-3 1-4 15,0 4 1-15,0-2 0 0,-3-3 0 16,6 1 0-16,-3-1 0 16,0-2 0-1,0-1 2-15,-6-2-1 0,0 0-1 16,0 0 1-16,0 0 1 16,3 0-1-16,-3 0 2 15,6 11-4-15,-3 2 0 16,-1 8-4-16,-2 8 1 15,0 14 0-15,0 25 2 16,0 33 1-16,-2 18 3 16,-1 40-6-16,-3 26 1 15,3 45 1-15,3 27 1 0,3 13 3 16,14 18 1-16,1-5 1 16,9 3 0-16,0 10-2 15,3-13 1-15,2-18-2 16,-5-19 2-16,-12-42 7 15,0-22 3-15,-9-20 7 16,-9-9 2-16,-6-21-3 16,6-12-1-16,-3-12-10 15,3-21-3-15,3-10-8 16,12-8 0-16,-3-16-6 16,-6-14 1-16,6-7 4 15,-9-8 4-15,6-5 5 16,-6-4 2-16,0 4 3 15,0-9-5-15,0-2-3 16,0-2-8-16,0-1-4 16,-9-5-8-1,0-3 6-15,0 3 1 16,-3-2 7-16,-6-1 4 16,-6 3 5-16,-11 0 4 15,-7 3-4-15,-12-1-1 16,-8-2 2-16,-18 3 3 15,-19-3-6-15,-11 0-4 16,-21 0 2-16,-12 0 1 16,-17-3 0-16,-4 1 1 15,-3-1 7-15,-14-5 3 16,-13 5 2-16,-2 3 4 16,-1 6-2-16,1 2-1 0,8 5-8 15,7 0-5-15,2 0 4 16,7 1 5-16,14 4-6 15,-3 1-1-15,18-1-5 16,18-2-3-16,12-3-3 16,0-5 1-16,24 0-6 15,11-3-1-15,13 1-6 16,14-1-4-16,15-2-21 16,10-3-10-16,8-11-54 15,15-15-23-15,6-6-3 16</inkml:trace>
  <inkml:trace contextRef="#ctx0" brushRef="#br0" timeOffset="21857.1971">20475 12848 96 0,'-12'-5'35'0,"3"2"-18"0,0 1-22 16,6-1 6-16,-3 0 8 0,0 1 3 15,0-4 17-15,0 1 6 16,3 2 1-16,0 1 1 16,0-1-12-16,-3 3-5 15,3 0-11-15,0 0 3 0,-3 3 1 16,3 2-2-16,-3 3 1 15,0 5-3-15,-3 19 2 16,7 10-2-16,-1 17 0 16,0 12 1-16,3 14 4 15,0 2 3-15,3-2 2 16,2 2-10-16,4-10-5 16,-3-9-3-16,0-15-1 15,0-10-14-15,-3-12-3 0,0-7-35 16,-3-13-16-16,0-14-51 15</inkml:trace>
  <inkml:trace contextRef="#ctx0" brushRef="#br0" timeOffset="23703.5241">20603 8390 132 0,'0'0'49'0,"3"11"-26"0,0-1-18 0,0 1 13 16,0 10-4-16,0 5 2 16,0 9 0-16,-1 4 2 15,4 9-10-15,-3 2-2 0,0 1-2 16,0-4 4-16,0-2 3 15,-3-5-6-15,0-6-3 0,0-5-1 16,0-5 1 0,-3-5-1-16,3-6 2 0,-3-2 9 15,0-6 4-15,3-5-1 16,-3-11 1-16,3-5-11 16,0-7-3-16,0-15-4 15,-3-4 0-15,3-5 4 16,0-4 1-16,-3 1-1 15,3-3-2-15,0 8 1 16,3 3-1-16,0 5 0 16,3 5 0-16,3 3 2 15,3 8 1-15,0 2-4 16,9 9-1-16,3 4-4 16,0 6 1-16,-4 8 1 0,-2 5 2 15,-3 6 16-15,-6 5 8 16,-3 2-6-16,-6 1-2 15,-3 2-4-15,0-3-1 16,-6-2-3-16,-9-5 1 16,0-6-4-16,1-3 0 15,-4-4-10-15,3-1-5 16,3-10-23-16,3-3-10 16,3-3-18-16,6-2-8 15,3-6-22 1</inkml:trace>
  <inkml:trace contextRef="#ctx0" brushRef="#br0" timeOffset="24229.7809">20844 8408 152 0,'0'6'57'0,"3"-1"-30"0,0 6-16 0,0-6 29 16,3 13-8-16,0 1-5 15,-3-1-2-15,0-2-14 16,0-2-2-16,-1-1 1 0,-2-3-6 15,3-2 0-15,-3-2 2 16,0-6 3-16,0-3 2 16,0-2 3-16,0-6-9 15,3-5-3-15,0-2-2 16,0-1 2-16,3 1-1 16,0 2-1-16,3 3-15 15,0 5-7-15,0 0-18 0,6 2-5 16,6 1-9-16,0 0-2 15,-3 2 15 1,-4 1 5 0,-2 2 21-16,-3 2 27 0,0 1 14 15,-3 5 8-15,-3 2 1 16,0 6-12-16,-3 3-6 16,6-1-2-16,0 3 1 15,0-2-9-15,3-1 0 0,0-2 3 16,3-2-2-16,0-6 3 15,-1-6-2-15,7-4 0 16,0-4-1-16,-6-2 0 0,-3-10 0 16,-3-1 0-16,-9 1-2 15,-3-1-1-15,-3 1-1 16,-3 4 2-16,-3 4-12 16,3 2-5-16,1 3-24 15,-1 2-10-15,6 3-31 16,3 0-39-1,6 0 35-15</inkml:trace>
  <inkml:trace contextRef="#ctx0" brushRef="#br0" timeOffset="24473.7222">21338 8332 196 0,'-12'0'74'0,"6"2"-40"0,-3 6-31 0,6 0 15 16,-3 3-3-16,0 5 1 15,0 8 0-15,0 5 0 16,3 0-8-16,3 0-7 0,3-3-2 16,3-2 3-16,3-3 1 15,3-2 1-15,3-6 0 16,0-5-9-16,3-8-4 16,8-5-22-16,1-6-7 15,-3-2-23 1,-6-8-46-16,-3 2 18 15</inkml:trace>
  <inkml:trace contextRef="#ctx0" brushRef="#br0" timeOffset="24786.4496">21508 8446 144 0,'-3'0'55'0,"6"2"-30"0,-1 3-18 15,1-2 13-15,6 0-4 16,0 5 1-16,3-3-7 16,3 0-4-16,0-2-3 15,3 0 0-15,-3-6 0 0,0 0 7 16,0-5 8-1,-4-2-2-15,-5-1-5 16,-3-2-1-16,-6 2-4 16,-3-2-1-16,-3 5-1 15,-2 3 2-15,-1 2 1 16,0 6 1-16,0 2-7 16,3 6 0-16,0 5-3 15,3 2-2-15,6 1 0 16,0 2 3-16,6 0 0 0,3 3 3 15,3-3-1-15,6-2-1 16,3-6-21-16,-1-5-9 16,4-8-45-1,0-3-47-15,0-2 33 16</inkml:trace>
  <inkml:trace contextRef="#ctx0" brushRef="#br0" timeOffset="25058.5284">21778 8406 228 0,'-20'2'88'0,"14"1"-48"0,3 0-40 0,3-3 16 15,0 2-14-15,3 4 0 0,3-1-4 16,2 8-2-16,4 3 3 16,0 0 0-16,3 0 3 0,-3 0-3 15,0-3 0-15,-6 0 12 16,-3 0 5-16,-3 1 3 15,-6-4 1-15,-3 1-9 16,-3-3-4-16,-3-3-4 16,6-2 0-16,-3-1-26 15,3-2-12-15,4-2-29 16,2-4-9-16,6-2-19 16</inkml:trace>
  <inkml:trace contextRef="#ctx0" brushRef="#br0" timeOffset="25371.1713">21981 8358 280 0,'-15'-2'104'0,"9"2"-56"0,-18 5-41 0,15-3 23 16,0 4-14-16,-3-1-4 16,3 3-12-16,3-3-2 15,4 3 0-15,2 3-1 0,5-3 1 16,7 2 0-16,0 4-2 15,3-1 3-15,0 0 0 16,-3 0-2-16,0 0 2 0,-3 1 3 16,-3-1 3-1,-6 0-2-15,0-2-2 16,-3-1-3-16,0-2-1 0,0 0-7 16,0-2-2-1,0-4-11-15,0-2-3 0,0-2-13 16,0-1-5-16,3 0-20 15,0-2-47 1,0 2 24-16</inkml:trace>
  <inkml:trace contextRef="#ctx0" brushRef="#br0" timeOffset="27851.2751">21213 10779 112 0,'3'0'44'0,"9"3"-24"0,-18-3-2 0,12 2 18 16,-6-2 2-16,-3 3 4 15,0 0-6-15,-6-1-1 16,-3 4-20-16,-6-1 4 16,-12 6 4-16,-11 2-8 0,-10 5-3 15,-3 6-3-15,-2 8 1 16,-1 0 4-16,4-3 1 15,5-5-4-15,6-1-1 16,10-2-9-16,8-2 0 16,9-3-8-16,15 2 0 15,15 4 1-15,9-4 1 16,17 1 0-16,16-4 4 16,14 4-2-16,4 0 1 15,-7-4 0-15,1 1 0 0,-7-2 2 16,-11-4 2-16,-12-2-3 15,-10 0 0-15,-11 0 18 16,-15 0 11-16,-12 0 3 16,-9 2 4-16,-11 6-2 15,-13 3 0-15,-12 5-5 16,7-1 0-16,2 4-16 16,6-6-5-16,10 0-9 15,8 0-3-15,12 3-5 16,12 3-1-16,9-4-12 15,9 1-3-15,5 3-2 16,4 2 2-16,3 0 6 16,-3 0 2-16,-7-3 4 15,1 6 1-15,-9 3 8 16,-6-6 4-16,-3-3 2 16,-3-2-1-16,-6-5-15 15,0-6-34-15,0-3-16 16,0-2-68-1</inkml:trace>
  <inkml:trace contextRef="#ctx0" brushRef="#br0" timeOffset="28718.2461">22511 10787 160 0,'3'-3'60'0,"-3"1"-32"0,0 2-15 0,0 0 19 15,0 0 4-15,-3 0 5 0,0 0-9 16,-6 0-2-16,-6 2-17 16,-15 6-3-16,-9 6 0 0,-8 4 0 15,-1 9 2-15,-5 4-4 16,2 4 0-16,6-1-3 16,7 1 2-16,8-9-6 15,18 6-8 1,12-6 2-16,15 1 2 15,12-6 2-15,14 0-2 16,10-3 0-16,2 1 2 16,-2 0 2-16,0-1-2 15,-13-2-2-15,-8 0 4 0,-12 0 3 16,-9 0 16-16,-9 2 10 16,-9 6 1-1,-6 0 2-15,-3 0-7 0,0-1-4 16,3-2-12-16,1 1-6 15,2-6-10-15,6 7-1 16,0 9-13-16,3 0-4 16,0 5-3-16,0 3 1 15,0-1 10-15,0-2 7 16,0 6 1-16,3-9 1 16,6-8-25-16,9-4-11 15,3-6-29-15,2-6-10 16,1-13-20-16</inkml:trace>
  <inkml:trace contextRef="#ctx0" brushRef="#br0" timeOffset="29725.314">23689 10800 140 0,'0'-5'52'0,"0"2"-28"0,0 3-2 0,0 0 23 16,0 0-3-16,-9 0 0 15,-5 3-4-15,-13 2-1 16,3 3-20-16,-6 3 5 0,-3 2 2 16,1 0-6-16,-1 3-3 15,3 0-8-15,9 0-3 16,9 5-7-16,3 6 0 15,1-4-4-15,8 6 2 16,8 1 1-16,-2-1-1 16,0 2 4-16,-6 1 0 0,6 0 3 15,-6 0 1 1,-6-1 3-16,6 1 3 0,0-5-4 16,0-1-3-16,6-2-6 15,9 5 0-15,0-5-3 16,6 2 0-16,3 1-3 15,3-1-1-15,-4 1 6 16,-2 4 2-16,-6-2 3 16,-9 3 2-16,-9 3 8 15,-6 2 3-15,0 0-2 16,-3 0 1-16,0 0-5 16,-5-5-2-16,8-9-27 0,-12-1-91 31,12-4-22-31</inkml:trace>
  <inkml:trace contextRef="#ctx0" brushRef="#br0" timeOffset="32671.4982">21537 10216 148 0,'-6'2'57'0,"6"4"-30"0,0-4-32 0,3 14 36 15,-3 8-8-15,3 8-4 16,3 2-4-16,-3 3-9 15,3 0-4-15,0-3-1 0,0 1 1 16,0-6 3-16,0-5-11 16,-3-3-3-16,0-5-49 15,-3-3-52 1,0-5 26-16</inkml:trace>
  <inkml:trace contextRef="#ctx0" brushRef="#br0" timeOffset="32851.5901">21445 10472 188 0,'-15'-8'71'0,"18"6"-38"0,9 2-34 0,-6 0 12 15,6-3-7 1,0 0-1-16,3-2-3 0,3 0-1 16,2-1 1-16,4-1-16 0,0 1-4 15,3-2-45 1,-3 0-33-16,-1 0 35 15</inkml:trace>
  <inkml:trace contextRef="#ctx0" brushRef="#br0" timeOffset="33209.714">21698 10303 148 0,'-3'0'57'0,"6"5"-30"0,-3 6-29 0,0-1 9 0,0 6 8 15,0 3 5-15,0 2-6 16,0-3-1-16,0 6-7 16,0-5-6-16,0-3-3 0,0-3 8 15,0-3-3 1,0-4 2-16,3-12-4 16,0-4-1-1,3-6 1-15,3 3-3 16,0 0 0-16,3 2-1 15,3 3 3-15,-1 5 0 16,1 9 1-16,-3 4 6 0,0 1 6 16,0 5 0-16,-3 2 3 15,0 1-8 1,-3-1-4-16,-3-5-7 0,3 1-2 16,-3-6-35-16,3 0-15 15,-3-3-26 1</inkml:trace>
  <inkml:trace contextRef="#ctx0" brushRef="#br0" timeOffset="33749.9737">21981 10417 120 0,'0'0'46'0,"3"2"-24"0,0 4-21 0,0-4 11 16,0 4 7-16,0 1 6 15,0 4-5-15,3 2 1 0,-3 8-12 16,0-5-1-16,0-2-1 0,0-4-1 15,-3 1-1-15,0-3-3 16,0-3 1-16,0 0 0 16,0-5 1-16,0 0 0 15,0-2 2-15,0-6-3 16,2-6-2-16,4 1 0 16,3 0 1-16,0 0-3 15,0 0-2-15,0-1-1 16,3 6 3-16,-3 6-2 15,3 2 1-15,0 2 0 16,0 4-2-16,0 7 3 16,0-3 0-16,-1-2 1 0,1 6 2 15,0-4-3-15,0-10 0 16,0 0-15 0,-3-5-6-16,0-3 0 0,0 0 0 15,-3-3 2-15,-3 1 2 16,-3-3 8-16,-3 2 5 15,0 0 10-15,-3 4 7 16,0 1 9-16,0 4 7 16,0 2-9-16,-3 5-1 15,3 3-12-15,0 8-7 16,3 8 1-16,0-3-1 16,3 0 1-16,3-3 0 0,3-2 0 15,6 0 0-15,3-5-5 16,3-3 1-16,3-3-27 15,8-5-11-15,1-5-30 16</inkml:trace>
  <inkml:trace contextRef="#ctx0" brushRef="#br0" timeOffset="34469.7399">22421 10430 156 0,'-15'5'57'0,"1"0"-30"0,2 6-27 16,6-3 10-16,0 8 0 15,0 5 4-15,0 0-4 16,0 0 0-16,3-2-6 16,3-3-1-16,6-6 3 0,0 1-3 0,3-6 0 15,-3-2-3-15,9-6-1 16,-4-2-6-16,1-3-3 16,-3-5 3-16,-6 0 2 15,6 2 5-15,-3 3 2 16,-3 3 8-1,3-1-3-15,-3 4 1 16,3 10-6 0,3 2 0-16,0-2 1 15,9 3-1-15,0-3-2 16,-3-6-21-16,5-2-9 16,1-2-18-1,-3-1-27-15,0-7 18 0,-3-6 23 16,-6 0 13-16,3 3 50 15,-6-1 22-15,-3 1 6 16,-3 3 1-16,-3-1-21 16,0 6-8-16,-3 2-15 15,-3 3-4-15,6 13-6 16,0 3-12-16,0 3-2 0,0 2 3 16,3-3 1-16,0 1 4 15,6-1 1-15,0-4 1 16,9-4 0-16,-4-2-3 15,4-8 2-15,0-3 5 16,-3-4 5-16,0-9-3 16,-3-8-1-16,-3 0 4 15,0-5 4-15,-6-5-5 0,-3-4-2 16,0 9-3 0,-3 0-3-16,0-2 1 0,0 7-1 15,0 5 2-15,3 11 1 16,3 8-1-1,0 8-2 1,3 8 1-16,3 8 1 16,3 2 1-16,0 6 3 15,6 5-3-15,-3-2-2 16,0-6 0-16,3-6-1 16,2-1-20-16,1-9-7 0,0-5-35 31,9-8-50-31,-6-3 26 0</inkml:trace>
  <inkml:trace contextRef="#ctx0" brushRef="#br0" timeOffset="34709.1483">22957 10382 272 0,'-21'-2'104'0,"15"2"-56"0,-6 2-52 15,6 1 21-15,-5 2-9 16,5 0 3-16,-3 3-8 15,3 0-4-15,3 3 0 16,6 2-7-16,9 6 1 0,3 7 1 16,-1-5 3-16,1 0 0 15,-3 1 1-15,-3-1 4 16,-6-3 3-16,-12 1 0 0,0-3 0 16,-6-3-65-16,-11-8-29 15,-4-5-17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7T00:24:04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3922 10052 108 0,'0'0'44'0,"0"0"-24"0,0 0-13 0,0 0 15 15,0 0 2-15,6-6 5 16,-3 9-6-16,0 0-4 16,-3-3-11-16,0 0 6 0,0 0 3 15,0 0 19 1,0 0-10-16,0 0-4 15,0 0-7-15,-3 0-2 16,3-3-5-16,-3 0-3 16,0 6 4-16,0 0 4 0,-6-3-5 15,-3-3 0 1,0 3 2-16,0-3-1 16,-3 1 0-16,-5-1-1 15,2 0 2-15,-9 1-3 16,0-1 1-16,-3 0-7 15,-2 1-1-15,-4-1 0 16,3 3 2-16,0 0 1 16,4 0 1-16,2 0-2 15,-6-3 1-15,6 1-2 16,4-1-1-16,-1 0 7 16,0-4 3-16,3 1-3 15,0 1 1-15,0-3-3 0,1 0 0 16,2-2-1-1,0-1 0-15,3 0-2 0,0-2-2 16,3 0 5 0,0 0 1-16,3 2 0 0,-3-5 1 15,4-2-2-15,-1-3 0 16,0 2-3-16,0-5-2 16,0 0 3-16,3-5 0 15,-6 0-1-15,6 0-2 16,0 3 1-16,3-1-1 15,0 1 0-15,0 2 2 16,0 3-3-16,0 0 0 16,0 5-1-16,0 2 0 0,0 4 2 15,0 2 2 1,3 5-3-16,-9 6 0 0,0 5-6 16,-2 8-3-16,-1 8 3 15,-3 5 4-15,3-3 4 16,3 1 2-16,0-1-4 15,0-5 1-15,3-2 0 16,0-6 0 0,3-5 0-16,0 0 0 15,0-6 0-15,0-4-3 16,3-6 0-16,0-8-3 16,3-8-1-16,3 0 1 15,3-5 2-15,-6 0-1 0,6 0 1 16,0 0 3-1,0 8 2-15,0 2-5 0,3 6 1 16,-3 2-4-16,3 6 2 16,2 3 1-16,4 7-1 15,0 3 6-15,0 2 3 16,0 4-3-16,0-1-1 16,-3 0 2-16,-1-2 1 15,4-1-26-15,0 1-9 16,0 2-44-16,3-5-16 15,-3-16-34 1</inkml:trace>
  <inkml:trace contextRef="#ctx0" brushRef="#br0" timeOffset="853.9905">856 8935 168 0,'-6'-5'63'0,"6"5"-34"0,6 0-14 15,-6 0 18-15</inkml:trace>
  <inkml:trace contextRef="#ctx0" brushRef="#br0" timeOffset="1036.1915">856 8935 375 0,'9'3'49'0,"-9"5"-25"15,6 5-1-15,0 13 0 0,-6 6-6 16,0 5-2-16,0 0-8 16,0 3-5-16,3-8 1 15,-3-1 0-15,0-4-1 16,0-6 1-16,0-8-15 15,0 0-7-15,0-5-15 0,0-2-6 16,-3-4-16-16,3-2-7 16,-6-5-41-1</inkml:trace>
  <inkml:trace contextRef="#ctx0" brushRef="#br0" timeOffset="1408.1747">800 8866 160 0,'-15'-13'63'0,"9"8"-34"0,3-1-23 0,-6 6 15 15,6 0-5-15,-6 3 3 16,-3 0-6-16,3 7-3 0,-9 6-5 16,0 8-4-16,3 13 2 0,7 11 0 15,-1 12 1-15,9 1 9 16,9-5 3-16,-1-8 4 15,7-9 0 1,12-7 0-16,12-8 0 0,6-11 0 16,5-8 2-16,1-15-1 15,5-14-1-15,-11-8 3 16,-6-8 2-16,-10-5 0 16,-8 0 2-16,-12 3-6 15,-9 5-3-15,-9 3-6 16,-3 2-2-16,-9 6-11 15,4 7-4-15,-1 3-26 16,3 8-12-16,-3 3-22 0,6 5-10 16,3 8-25-16,9 5-10 15</inkml:trace>
  <inkml:trace contextRef="#ctx0" brushRef="#br0" timeOffset="1982.082">1392 9088 148 0,'-6'-7'57'0,"6"4"-30"0,0 0-7 16,0 3 21-16,0 0-2 16,0 0-1-16,6 3-17 15,-6 2-7-15,6 8-9 16,-3 1 5-16,0 1 3 0,0 9 7 15,3-3 4-15,-6 1-6 16,0-1 0-16,0-5-9 0,0-3-3 16,0-3-3-1,0-2 0-15,0 0 4 16,0-2 4-16,0-4 2 0,0-4 3 16,-6-4-5-16,6-2-1 15,0-5-4-15,0-5-1 16,6 2-3-16,-6 0 1 15,6 0-4-15,0 3-2 16,3 0-1-16,0 2 3 16,-4 3 0-16,4 0 1 15,3 3-7-15,3 2-3 16,-6 1-19-16,12 2-8 16,-9 0-17-16,0 0-3 0,6 0-10 15,-9 0 0-15,5 0-28 16</inkml:trace>
  <inkml:trace contextRef="#ctx0" brushRef="#br0" timeOffset="2747.5712">1609 9125 188 0,'-3'3'71'0,"15"-3"-38"0,-15 3-23 15,6-1 20-15,0 1-9 16,0 5 0-16,0 0 3 16,0 0 2-16,3 2-13 15,3 1-1-15,-6 0 1 0,6-3-3 16,0 0 2-16,0-3-3 15,3-3 0-15,-1-7-1 16,1 0 2-16,-3-3-3 16,0 0 1-16,0-3-3 15,-6 1 2-15,-3-1-2 16,-3 1 0-16,3-4-3 0,-9 4-2 16,0 2-6-1,0 3-4-15,0 2-1 0,-2 3 1 16,-1 5 4-16,0 3 3 15,-6 3-3-15,6 7 2 16,0 3 0-16,3 1 2 16,3-1 1-16,3 3 3 15,6-6-1-15,3 1 2 16,3 2-2-16,3-5 2 16,3-3-13-16,3-8-6 0,9-7-20 15,-1-4-10 1,4-2-22-16,9-5-9 0,-4 0-10 15,-2-3-6 1,-9-3 49-16,-3 1 224 31,-12-3-76-15,-3 5-24-16,-6 5-38 16,-9 3-20-16,-3 3-12 15,3 8-6-15,-9 7-3 16,6 6-1-16,-3 3 0 0,3-1 4 15,4 1 2-15,5-1-2 16,3 3-1-16,5-2 1 16,7-3 2-16,-6-8 1 15,3-3 1-15,6-5-4 0,-3-3-3 16,3-4 0-16,0-4 1 16,-6-2 1-16,0-3 1 15,-3-3-5-15,0-2 1 16,-6 0 0-16,0 2 2 15,0 6-3-15,0 3 0 16,0 4-1-16,0 6-2 16,3 6 3-16,0 2 0 15,3 2 1-15,2 3 2 16,-5 1-1-16,3 1 2 0,3 1-4 16,3 0-2-16,0-3-16 15,0-2-7 1,0-3-27-16,9-5-9 0,3-6-49 15</inkml:trace>
  <inkml:trace contextRef="#ctx0" brushRef="#br0" timeOffset="3239.7612">2270 9152 256 0,'-3'-19'96'0,"3"19"-52"0,-3-2-29 16,-3 2 24-16,0 0-12 15,-3 0-1-15,-3 0-15 16,-3 2-4-16,1 4-5 15,-1 10-4-15,0-1-1 0,0 4-1 16,3 0 0-16,3-1 0 16,3 3 0-16,3-2 3 15,3 2 0-15,3-5 1 16,9 0 2-16,-3-6-3 0,6-2-2 16,0-8 2-16,3 0 0 15,-1-5 1-15,-2-3 0 16,0-5 2-16,-3-1 3 15,0-20 2 1,-3 0-3-16,0-3-3 16,-3 0-3-16,-6 0-1 15,-6 2 2-15,0 3 0 16,0-2-2-16,0 5 2 16,0 2 1-16,0 6 0 15,0 5 0-15,0 6 0 0,3 2-5 16,3 5 1-1,-6 9 0-15,6 1 2 16,0 7 1-16,6 10 3 0,3 13 10 16,3 5 7-16,-3 6-1 15,6 4-1-15,-3-1-12 16,3-6-2-16,-6-6-3 16,0-2 2-16,2-5-23 15,4-5-11-15,6-9-85 16,-3-13-69-1,0-20 64-15</inkml:trace>
  <inkml:trace contextRef="#ctx0" brushRef="#br0" timeOffset="4204.5357">2719 8898 84 0,'0'-5'33'0,"0"2"-18"0,0 0-7 15,3 1 11-15,0-4 6 16,0-2 5-16,3 1-3 16,0-1-2-16,-3 0 6 15,0 2 3-15,0 1-18 16,-3 5 11-16,0 0 5 0,0 8-10 16,0 5-4-16,0 11 2 0,-3 5 1 15,0 11 9-15,0 7 6 16,-3 6-6-1,3 3-3-15,0-8-9 0,3-3-3 16,0-3-12-16,0-8-3 16,3-13 1-16,0-2 3 15,-3-6-32-15,3-2-13 16,-3-11-40-16,3-3-13 16,3-2-44-1</inkml:trace>
  <inkml:trace contextRef="#ctx0" brushRef="#br0" timeOffset="4548.4791">2913 9144 208 0,'-12'13'79'0,"15"-23"-42"16,-12 18-41-16,6-3 15 0,0 8 5 15,-3 3 5-15,0 0-5 16,3 2-1-16,3 4-9 15,3 1-4-15,6 1 1 0,3 3 2 16,3-6 4-16,6-3 2 16,0-2 1-16,-1-5 2 15,-2-11 2-15,0-8 2 16,-3 0 1-16,-3-3 3 16,-6-2 1-16,-3-3-6 0,-3 0 0 15,-6-2-12-15,0-1-3 16,-6 6 0-1,-6-5 1-15,3 4-21 0,3 1-8 16,1 0-27 0,2 8-9-16,3 7-22 0,6 1-8 15,6-3-5 1</inkml:trace>
  <inkml:trace contextRef="#ctx0" brushRef="#br0" timeOffset="4818.6227">3279 9131 204 0,'-18'-3'77'0,"18"3"-42"0,-3 0-28 15,-3 0 20 1,-3 0-1-16,0 3 4 0,-3-1-7 16,-2 9-4-16,-1 5-11 15,0 2-7-15,3 1-2 0,3 2-1 16,3-2-2-16,6-1 0 15,3 1 3-15,6 2-2 16,6 3 1-16,9-6 2 16,2-7 2-16,1-3-8 15,0-3-3-15,0-5-33 16,0-8-15-16,-1-5-47 16</inkml:trace>
  <inkml:trace contextRef="#ctx0" brushRef="#br0" timeOffset="5061.5844">3392 8916 192 0,'0'19'71'0,"6"-11"-38"0,0 16-17 0,-3-8 24 15,0 7 8-15,0 7 5 16,0 7-24-16,0 2-11 15,3 1-12-15,-3-6 0 0,0-2 0 16,3-5-5-16,-6 2-2 16,6-13-29-16,0-3-10 0,-3-5-66 15,3-3-55 1,0-8 56-16</inkml:trace>
  <inkml:trace contextRef="#ctx0" brushRef="#br0" timeOffset="5329.561">3601 9136 152 0,'-9'0'57'0,"3"16"-30"0,-9-5-34 16,6-6 10-16,-3 8 17 16,-6-2 8-16,-3-1 0 15,3 1 0-15,6-1-15 0,1-2-12 0,5 0 3 31,15 5 12-31,2-2-2 16,4 0-4 0,6-1-4-16,3 1-6 0,3-3 0 15,3 0-9-15,-1 2-2 16,-2-2-58 0,0-2-64-16,-3-4 32 15</inkml:trace>
  <inkml:trace contextRef="#ctx0" brushRef="#br0" timeOffset="5807.2738">3964 9147 192 0,'0'18'71'0,"3"-31"-38"0,0 24-32 15,0 2 14-15,3 3 9 0,-1 2 10 16,4 1-5-16,0 2 0 15,3 5-16 1,0 1-3-16,0-3-3 0,0-3 1 0,-3-5 0 16,0-6 2-16,0-2 1 15,0-3 6-15,0-7 3 16,-3-9-4-16,0-5 1 16,-1 0-8-16,-2-2-3 15,0-3-1-15,0-6-1 16,0 6-2-16,0-3-4 15,-3 3-1 1,0 5-16-16,9 6-47 16,6 2-5-1,0 5-25-15,3 0-50 16,6-4 38-16</inkml:trace>
  <inkml:trace contextRef="#ctx0" brushRef="#br0" timeOffset="6198.4295">4336 9165 280 0,'-3'0'104'0,"6"-2"-56"0,-15 2-41 16,9 0 26-16,-3 2-12 15,-3 6 0-15,0 3-10 16,-3 2-2-16,0 3-5 16,3 2-7-16,0 3-3 0,0 1 3 15,6 1 1-15,3 1 2 0,3-5 0 16,3-3 2-1,3-3 1-15,0-8-1 0,3-7-2 16,0-4 1-16,-3-4-1 16,0-1 0-16,0-5 0 15,-3-2 4-15,-3-1 2 16,0 3-5-16,-3 3-2 16,0 2 2-16,0 6 1 15,0 3-5-15,0 2 0 16,0 7-1-16,3 4 2 0,6 2-1 15,0 3 1 1,2 3 2-16,1 2 2 16,0-3-10-16,0-2-2 15,3-3-35-15,0-2-13 0,0-11-36 16,3-11-49 0,-3 1 44-16</inkml:trace>
  <inkml:trace contextRef="#ctx0" brushRef="#br0" timeOffset="6424.9087">4565 8882 212 0,'0'16'79'0,"0"18"-42"0,0 1-15 15,0-17 26-15,0 9-8 16,0 2 0-16,0 13-23 0,0 0-8 15,0-2-6-15,3-3 0 0,0-5 0 16,0 0-19-16,6-8-7 16,0-3-43-16,6-5-20 15,-1-11-26 1</inkml:trace>
  <inkml:trace contextRef="#ctx0" brushRef="#br0" timeOffset="6799.7719">4696 9168 200 0,'-3'5'77'0,"3"19"-42"0,0 0-26 0,3-14 19 0,-3 4 1 16,3 1 5-16,3 1-17 16,0-5-5-16,3 2-7 15,3-5-4-15,0-3 2 0,5-5-4 16,1-2 0-16,3-6-1 15,-3-3-2-15,-3 1 0 16,-3-4 0-16,-3-7 5 16,0-3 1-16,-6 3 4 15,0 5 3-15,-3 6-2 16,0 2 1-16,0 3-1 16,0 18 12-1,3 5 1-15,-1 1-4 16,1-1 0-16,3 1-9 15,0-1-2-15,3-2-3 0,0 3 1 16,3-3-26-16,0-11-12 16,3-2-53-1,0-3-23-15,6-3-2 16</inkml:trace>
  <inkml:trace contextRef="#ctx0" brushRef="#br0" timeOffset="7159.1064">5077 9186 236 0,'-3'16'90'0,"3"-29"-48"0,3 21-49 0,0-3 14 16,6-2 8-16,0 0 7 15,0-1 5-15,3-2 1 16,2 3-15-16,-2-3-1 0,3-5-1 0,-3 5-2 16,0-8 0-16,0-3 1 15,-3 0 1-15,-3 1-3 16,-3-1-3-16,-3-2-2 15,-6 2 0-15,-3 1-4 16,-3-1-2-16,-3 3-3 16,-3 6-1-16,-3 2 1 15,1 5 2-15,2 3 2 16,3 13 1-16,3 0 7 16,3 3 4-16,3 3 3 15,6-4 5-15,3 1-4 16,12-3 2-16,3 6-5 15,6-9 1-15,2-4-7 16,7-12-3-16,3-2-48 16,0-5-19-16,-1-3-95 15</inkml:trace>
  <inkml:trace contextRef="#ctx0" brushRef="#br0" timeOffset="11001.9503">3865 10337 148 0,'-3'3'57'0,"-2"-3"-30"0,5 3-27 0,0-3 10 16,0 0 18-16,0 0 9 16,0 2 7-16,-3-2 5 15,0 0-26-15,0-2 0 0,0-1 1 16,-3 0-2-16,0-2 1 16,-3 0-1-16,-3-1-2 15,-3 1-4-15,0 0 0 16,-6 2-5-16,0 1-1 15,-5-1-9-15,-4 0 0 16,-3 1-1-16,0 2 2 16,-5-3-1-16,-1 3-1 15,0 0 1-15,1 0-1 0,-7 5 0 16,3 1 0-16,1 1-3 16,-7 9 2-1,0 6 1-15,4 7 2 0,-1 5-3 16,3 3-2-16,1 3 4 15,8-3 1-15,3-5 4 16,6-3 1-16,4-3-3 16,2-5-1-16,3-5-1 15,3-3-2-15,3 1-2 16,0-4-1-16,3-2-12 16,0-3-2-16,0-2-34 15,3 0-7-15,0-3-6 16,3-6-133-1,0-2 69 1</inkml:trace>
  <inkml:trace contextRef="#ctx0" brushRef="#br0" timeOffset="11273.8264">2821 10509 220 0,'-15'-2'82'0,"15"-6"-44"0,0 18-49 0,3 1 11 15,-3 2 10-15,-3 3 10 0,0 2 7 16,3 4 7 0,0 1-19-16,0 1-4 0,0-3-3 15,3-2-4-15,0-3-1 16,9-3 5-16,-6 0 3 0,6-2-6 16,-1-1-1-16,10-4 2 15,-3-4 3-15,9-2-6 16,0 0-2-16,-3 0-8 15,-1 0-3-15,-2 0-34 16,-3 0-14-16,0 3-65 16</inkml:trace>
  <inkml:trace contextRef="#ctx0" brushRef="#br0" timeOffset="12158.4406">1749 10956 160 0,'-3'-2'63'0,"-3"2"-34"0,3 0-12 0,3 0 22 15,0-6-9-15,3 4-2 16,3-3-12-16,6-1-3 16,-3 1-7-16,0-3-4 0,6 3 1 15,3 2-4-15,-6 3-2 0,-1 3-1 16,1 15 0-16,-6 1 3 16,-3-1 2-16,-6 6 0 15,-3 0 2-15,-6 0 0 16,-2 2 1-16,-1-5 0 15,3-2 0-15,0-6 4 16,3-2 3-16,6-1-4 16,-3-2-2-16,6-3 2 15,6-2 0-15,0 0 1 16,9-3 2-16,-3 2-5 16,6-2-3-16,-7 3-4 15,4-3 1-15,3 0 1 16,-3 0 0-16,-3 0-22 15,0 0-8-15,-3 0-27 0,0 0-9 16,-3 0-97 0,9-11 82-1</inkml:trace>
  <inkml:trace contextRef="#ctx0" brushRef="#br0" timeOffset="12581.0633">1925 10829 60 0,'-27'-23'24'0,"12"15"-12"0,0 0 1 0,9 5 14 16,-3 0 7-16,-3 1 6 0,-3-1-6 15,-2 3-3-15,-4 3-17 16,0 2-9-16,-6 6-3 16,3 7-2-16,-5 3 2 0,2 16 5 15,3 3 4-15,3 8 0 16,6-1 3-16,9 1 2 15,6 0-1-15,12-1-1 16,6-4-1-16,15-6 1 16,6-11 2-16,5-7-1 15,10-14 4-15,-1-13-7 16,1-8 1-16,-3-5 1 16,-7-8 3-16,-11 0 13 15,-9-3 6-15,-6 3 3 16,-18-6 3-16,-9 4-14 0,-12 2-5 15,0 5-13-15,-6 3-4 16,3 5-13-16,-2 5-5 16,5 3-19-16,3 3-5 15,6 2-27-15,9 11-11 16,3 8-28-16,21-3-12 16,0-2 5-1</inkml:trace>
  <inkml:trace contextRef="#ctx0" brushRef="#br0" timeOffset="13000.5645">2475 11070 140 0,'-9'0'52'0,"3"0"-28"0,4-2-19 16,2 2 13-16,0 0 10 16,-3 2 6-16,0-2 7 15,0 0 4-15,0-2-24 16,-3-1 4-16,0 0-1 0,-3 3-4 16,0 0-1-16,-9 3-7 15,3 2-2-15,0 3-6 16,0 3-3-16,0 2 0 15,4-2-1-15,2-1 0 0,6 1 0 16,3-1 0-16,3 1 0 16,6-1-3-1,8-2 0-15,-2 0-5 0,6 0 0 16,3 0-12-16,0-5-2 16,3-1-17-16,-4-2-5 15,1 0-10-15,-3-2-4 16,-3-6-6-1,-3-3-15-15,-3 1 29 16,-3 2 56-16,-3 0 29 16</inkml:trace>
  <inkml:trace contextRef="#ctx0" brushRef="#br0" timeOffset="13288.0681">2583 11144 215 0,'0'-2'68'0,"-3"2"-25"16,0 0-15 0,0 5-19-16,0 0-1 0,0 3 2 15,3 0-4-15,0 0 2 0,0 0-1 16,6 0 3-16,3 0 1 15,5-3 3-15,-2-2 2 16,6-3-1-16,3-3-3 16,0-2-2-16,-9 0 2 15,0-3 3-15,-3 2 5 16,-3-4 2-16,-6-4-5 16,-6 1 0-16,-6 3-10 15,0-1-2-15,-3 3-14 16,0 3-7-16,3 0-11 15,0 5-6-15,6 0-18 16,-3 2-5-16,0 4-23 0,9-6-10 16,9 0-1-1</inkml:trace>
  <inkml:trace contextRef="#ctx0" brushRef="#br0" timeOffset="13647.4814">2833 11115 212 0,'0'3'82'0,"6"13"-44"0,-4-8-42 0,1-3 13 16,-3 0 4-16,0 0 3 15,0 1 1-15,0-1 2 16,0 0-10-16,0-2-3 0,0-3-2 0,-5 3 4 16,5-3 3-1,2-3 0-15,1 0 1 0,0-5-6 16,3 0-2-16,0-2-4 15,6-1-1 1,-3 1-1-16,3-1-2 0,3 6 3 16,0 2 0-16,3 6-2 15,-3 2 0-15,-3 6 8 16,-1 2 4-16,-2 0-4 16,0 0-3-16,-3 1 1 15,0-1 0-15,0-3-6 16,3 1 0-16,-3-3-41 15,6-5-16-15,3-3-48 16,12-3-33-16,-4 0 66 16</inkml:trace>
  <inkml:trace contextRef="#ctx0" brushRef="#br0" timeOffset="14079.4949">3333 11107 236 0,'-9'0'90'0,"9"0"-48"0,-6 3-36 0,0-3 22 16,-3 0-6-16,-6 0 1 15,0 0-10-15,-3 5-5 16,-3 3-5-16,-2 5-7 0,2 1 0 16,6 1-3-16,-3 1 2 15,9 3 3-15,6-1 1 16,6 1 3-16,6-3 1 16,9-6 1-16,-3-4 2 15,9-6 1-15,-1-8 3 16,-2-3-3-16,0-2 1 15,-3-3 1-15,-6-3 2 0,-3-2 1 16,-6-3 0-16,-6-2-4 16,0-3-3-16,-9-5-2 15,0 2-3-15,0 5 1 16,0 6-1-16,3 5-3 16,0 3 0-16,3 5-3 15,3 3-1-15,0 10-1 16,3 8 2-16,3 3-1 15,3 8 2-15,0 2 1 16,6 4 2-16,0-1 1 16,3 0 1-16,0 0 0 0,0-3 2 15,0-2-28-15,-1-3-9 16,4-5-34 0,3-5-13-16,9-9-21 15</inkml:trace>
  <inkml:trace contextRef="#ctx0" brushRef="#br0" timeOffset="14231.8174">3565 11181 296 0,'-6'3'112'0,"6"0"-60"0,0 2-65 0,0 0 17 16,0 0-8-16,-3 3 2 16,0 0-1-16,3 0-1 15,0 0-79-15,0-2-34 0,6-1 19 16,0-3 14-1</inkml:trace>
  <inkml:trace contextRef="#ctx0" brushRef="#br0" timeOffset="14396.2293">3514 11036 316 0,'-21'-6'118'0,"21"6"-64"0,0-2-67 15,0 2 15-15,0 0-21 16,3-3-3-16,3 1-4 15,3-4-1-15,3-4 15 16,6-9-38-16,6 1-15 0,0-4-22 16</inkml:trace>
  <inkml:trace contextRef="#ctx0" brushRef="#br0" timeOffset="14563.8814">3767 10835 244 0,'3'5'93'0,"-9"-2"-50"0,6 5-41 0,0 0 17 15,3 5-6-15,-3 5 0 16,0 11 1-16,6 8 4 15,-3-2-10-15,-3-3-2 0,3-1-2 16,-3 1-2-16,3-5-2 16,0-1-19-16,-3-5-8 15,0-2-81 1,3-6-54-16,-3-13 66 16</inkml:trace>
  <inkml:trace contextRef="#ctx0" brushRef="#br0" timeOffset="14848.4898">3606 11065 264 0,'3'-3'101'0,"6"-2"-54"0,6 8-55 16,-6-3 16-16,6 0-8 16,3-3 2-16,6 0-12 15,0 1-6-15,2-6 9 16,1 2-30-16,3 1-12 0,-3 2-2 15,2 1 3-15,-5 2 29 16,-6 2 15-16,-3 4 42 16,-3 2 18-16,0 2-9 15,-3 6-4-15,0 5-17 16,-3 1-6-16,0-4-11 16,0-2-4-16,-1 0-5 0,1-6-1 15,0 1-76 1</inkml:trace>
  <inkml:trace contextRef="#ctx0" brushRef="#br0" timeOffset="15265.945">4005 10954 272 0,'-15'-3'101'0,"15"-10"-54"0,0 8-55 0,0 5 16 16,3 0-13-16,3-3-1 0,3 3-2 15,3 0 0-15,3 0 5 16,3 5-34-16,0 1-13 0,-3 7-5 16,3 0-2-1,-7 3 29-15,-2 0 51 16,-3 2 25-16,-3 6-9 16,0 3-7-16,0-1-15 15,0-2-4-15,3 0-7 16,0-3 3-16,6-3 1 0,3-2 1 15,3-5 3-15,3-6 2 16,-1-8-1-16,1-2-1 16,-6-3-1-16,-3-5 8 15,-3-3 4-15,-9-5-7 16,-6 0-3-16,-6 0-6 16,-3-1-4-16,-3 7-9 0,-2 4-3 15,2 3-23-15,3 3-8 16,3 2-29-16,3 3-10 15,9 0-27 1,9 3-13-16,3-3 61 16</inkml:trace>
  <inkml:trace contextRef="#ctx0" brushRef="#br0" timeOffset="15570.3868">4342 11078 184 0,'23'19'71'0,"-17"-9"-38"0,6 3-19 0,-6-2 20 15,-3 2-11-15,0 0 0 16,0-2-1-16,-3 0 3 0,0-3-13 15,0-3 9-15,0-2 2 16,0-3-7-16,0-6-2 0,3-7-6 16,0 0-3-16,3-8-5 15,6-1-2-15,3 1-2 16,6 3 3-16,0 2-2 16,2 8-1-16,-2 5 0 15,-3 6 0-15,-3 5 7 16,-3 5 3-16,-3 6-1 15,-3-1 0-15,-3 1-1 16,0-3 0-16,-3-3-13 16,3 0-4-16,0-2-32 15,3-3-12-15,9-6-55 16,5 1-39-16,7-8 65 16</inkml:trace>
  <inkml:trace contextRef="#ctx0" brushRef="#br0" timeOffset="15928.1694">4833 11052 256 0,'-9'-8'96'0,"-6"8"-52"0,0-3-36 0,9 6 24 16,-3-1-14-16,-6 4 0 15,0-1-4-15,-2 6-1 16,-4 2-7-16,6 3 0 0,0 2 4 16,3 1-4-16,6-3-1 15,6-1 2-15,3-1 0 16,6-1 1-16,3-5 0 0,3-3-4 15,0-5-3-15,0-5-3 16,5-3 1-16,-5-5 3 16,3-3 1-1,-6 0-1-15,-3 3 1 0,-3-1 0 16,0 4 1-16,-3 2-5 16,0 3-1-16,3 5-4 15,0 5-1-15,0 0 1 16,0 6 2-16,0 2-1 15,3 0 4-15,0 0 0 16,2-2 1-16,1-3-22 16,0 0-10-16,0-3-33 15,0-2-11-15,3 0-42 16</inkml:trace>
  <inkml:trace contextRef="#ctx0" brushRef="#br0" timeOffset="16154.1333">4991 10755 220 0,'-3'-5'82'0,"3"5"-44"0,0 3-29 0,0-3 22 16,0 5-8-16,0 6-1 16,0 10 14-16,0 10 9 15,0 12-24-15,0 4 2 0,0 6-1 16,3-5-10-16,3-6-2 15,-1-2-6-15,1-8-3 16,3-6-36-16,0-5-16 0</inkml:trace>
  <inkml:trace contextRef="#ctx0" brushRef="#br0" timeOffset="16784.178">5729 11068 160 0,'-15'-8'60'0,"12"0"-32"16,0 2-6-16,6 4 20 0,-3-1-5 15,0 0 1-15,0 3-16 16,0 0-3-16,0 0-11 16,0 8-7-16,0 8-2 0,6 5 7 15,-3 6 6-15,0 7 14 16,-6 9 5-16,3-1-9 16,-3 3-3-16,0-5-7 15,0-9 0-15,-3-4-5 0,0-6-2 16,0-8 4-16,-3-5 2 15,0-11-33-15,-3-7-14 16,0-9-37-16,-3-4-15 16,4-9-41-1</inkml:trace>
  <inkml:trace contextRef="#ctx0" brushRef="#br0" timeOffset="16934.6006">5651 10872 300 0,'0'-3'112'0,"6"3"-60"0,-3-3-61 0,0 3 18 16,0 0-16-16,3 0 0 0,-3 3-54 15,3 0-24 1,0 2-21-16,9 0-8 16</inkml:trace>
  <inkml:trace contextRef="#ctx0" brushRef="#br0" timeOffset="17279.1101">5839 11054 248 0,'-6'16'93'0,"9"-3"-50"0,0 3-44 0,0-5 18 0,3-1-6 16,0 4 3-16,3-4-5 16,0 1-1-16,0-3-4 0,2-3-1 0,1-2 3 15,0-6-3-15,-3-8 0 16,0 1-1-1,3-3-2-15,-6-3 1 0,3 0 1 16,-6 3-1-16,3-1 2 16,-6 4-2-16,3 2-1 15,-3 0-2-15,0 5 1 16,0 3 1-16,3 6 0 16,3 2 8-16,0 2 5 15,0 1-6-15,3 2-2 16,0 0-5-16,-1 0-1 15,4 1-1-15,0-4-2 16,0-4-39-16,3-6-17 16,0 0-64-1</inkml:trace>
  <inkml:trace contextRef="#ctx0" brushRef="#br0" timeOffset="17732.9686">6151 11007 220 0,'0'2'85'0,"3"6"-46"0,0 8-37 16,0-5 17-16,-3 2 10 16,0 3 6-16,0-3-10 15,0 0-4 1,0 1-12-16,0-4-6 0,6-2 2 16,0-3-5-1,0-7 0-15,3-1-5 0,3-5 1 16,0-5-7-16,3-3-3 15,-3 3 8-15,3 0 2 16,-3 2 4-16,-1 3 0 16,1 5-3-16,0 6 0 15,-3 2 8-15,0 3 4 16,-3 3-2-16,0-3 1 16,-3 0-5-16,3-3 0 15,-3 0-1-15,3-2 1 16,0-3-2-16,3-3-1 15,0 1-2-15,3-4 1 16,2 4 1-16,-2-1 0 16,3 3 4-16,0 3 2 15,0-3-2-15,-3 5-3 0,0-2 2 16,0 2 0 0,-3-2-30-16,3-1-14 0,0 1-67 15,2-6-51 1,1-2 62-16</inkml:trace>
  <inkml:trace contextRef="#ctx0" brushRef="#br0" timeOffset="18149.8034">6702 11028 240 0,'-15'10'90'0,"15"1"-48"0,0 8-53 16,0-6 13-16,0 11 16 15,-3 2 9-15,3 6 7 16,0 0 5-16,0-1-22 15,-3-2-7-15,3-5-3 0,0-5-2 16,3-6 2-16,-3-2-2 0,0-4 0 16,0-7-12-16,0 0-5 15,3-7-3-15,-3-9 1 16,0-6 1-16,3-12 1 16,0 0 4-16,3-1 5 15,0-2 2-15,3 0 1 16,3 0 0-16,3 5 0 15,3 6-3-15,0 5 0 16,-1 8 2-16,1 2 2 16,3 11 4-16,0 11 2 15,0 2 5-15,-3 3 5 16,-4 5 8-16,-5-3 5 16,-3-2-1-16,-9 0 2 0,-3 3-6 15,-5-3-3-15,-4-3-12 16,-6-3-4-16,0 1-20 15,-3-8-7-15,3-6-41 16,3-2-17-16,10-3-76 16</inkml:trace>
  <inkml:trace contextRef="#ctx0" brushRef="#br0" timeOffset="19904.1345">7053 11091 88 0,'0'0'33'0,"0"0"-18"0,0 0 13 15,0 0 21-15,0 0-8 16,0 3-3-16,-3 0-11 15,3-3-3-15,-3 2-13 0,0 1-2 16,0 0-2-16,0-1-3 16,0 1-1-16,0 0 1 0,1-3 2 15,2 0 1-15,0 0 1 16,0 0-2-16,0 0 1 16,0 0 0-16,0 0 3 15,0 0-1-15,0 2 2 16,0-2 0-16,0 0 3 15,-3-2-5-15,3 4-1 16,0-2-2-16,0 0-1 16,0 3-1-16,0-3 0 15,0 0-2-15,0 0 1 16,0 0-2-16,0 0 2 16,0 0 0-16,0 0 3 15,0 0 1-15,0 0 3 0,0 0-1 16,0 0 2-16,3 0-6 15,-1 0-1-15,4-3-4 16,3 1-3-16,3-4 2 16,6-2 0-16,3 0-2 15,6-2 0-15,8-1 2 16,7-2 2-16,9 0-2 16,2 2-2-16,7 6 2 15,-4 2 0-15,4 3-2 16,-1 8 2-16,-5 3 1 15,-3 7 2-15,-1 3-3 16,-8 1-2-16,-3 1 2 16,-4 4 0-16,-5 5 1 15,-6 2 2-15,-3 0 8 0,-6 6 3 16,-3-6 0 0,-6 1 0-16,-1-6-3 0,-2-5 1 15,3-6-4-15,-3-4 1 16,3-4-10-16,-6-5 0 15,0 1-29-15,0-6-11 16,3 0-30-16,0-6-12 16,3-7-50-1</inkml:trace>
  <inkml:trace contextRef="#ctx0" brushRef="#br0" timeOffset="20205.4715">8107 11250 268 0,'-12'-3'101'0,"12"6"-54"0,0 0-61 16,0-3 14-16,0 5 9 16,-3 3 8-16,0 3 4 15,0 4 2 1,0 9-13-16,3 8-1 0,0-3-2 0,0 0 1 16,-3-2 0-16,0-6-2 15,0 0-1-15,0-5 8 16,0-3 6-16,-3-2-1 15,-8-1 1-15,-1-4-1 16,-6-4-2-16,-3-2 0 16,0-2 0-16,3-4-8 15,0 1-5-15,7 0-20 0,-1-1-9 16,6 1-55-16,6 0-22 16,6 0-46-1</inkml:trace>
  <inkml:trace contextRef="#ctx0" brushRef="#br0" timeOffset="21919.1495">7000 11015 108 0,'-3'-3'44'0,"6"6"-24"0,-6-1-2 15,3-2 20-15,0 0-10 16,0 0-4-16,0 0-7 16,9 3-1-16,-9-3-9 15,0 0 0-15,6 3 0 0,3-1 5 16,0-2 5-16,-1 0-5 15,7 3 1-15,0-1-4 16,0-2 2-16,3 0-2 16,0 0 2-16,6 0-2 15,2 3 2-15,4 2-4 16,3-2-2-16,3 2 4 16,2-2 4-16,4 0-5 0,3-1-2 15,-1 1-1-15,1 0-1 16,3-1 2-16,-1-2 1 15,-2 6 1-15,2-4 0 16,-2 3-2-16,0 1-1 16,2-4-3-16,-5 1 1 15,0 0 2-15,-4-1 2 16,4 1-6-16,0-3-2 16,-1 3 4-16,1-3 3 15,3 5-3-15,-4-2-2 16,1-1 0-16,0-2-1 0,2 3 0 15,1-3 0 1,0 0 0-16,2 0 2 0,1-3 1 16,-3 1 1-16,5-1-5 15,-2 0 1-15,-1 1 2 16,-2-1 3-16,0-2-4 16,-4-1-1-16,1 4 0 15,-3-1 0-15,0-2 2 16,-1 0 1-16,-2 2 1 15,0-2 0-15,2-1 0 16,-2-2 2-16,3 3-3 16,-1-6-2-16,1-2 0 15,6-5 1-15,-4 2 5 16,7 3 6-16,-6-1-3 16,-1-1 0-16,-2-4-4 15,3 3 1-15,-3 0-4 0,-1 0 0 16,-2-2-1-16,-3-3 1 15,2 2 0-15,1 3 3 16,-3-10-3-16,-3 2 0 16,-1 0 3-16,1 0 3 15,0-2 0-15,-3 2 2 16,-1-10-2-16,-5 2 0 16,0 3-5-16,-3 0-3 15,-3-3 2-15,0 0 2 16,-3 3 0-16,-3 3 2 15,-3 2-4-15,0 0-2 16,-1-2 4-16,-2 2 1 0,-3-3 0 16,0 1-1-16,-3-3-3 15,-2 5 1-15,-4-8-2 16,-6-5 2-16,-6 5-2 16,-3 1 2-16,-3 2-2 15,0-1 2-15,-2-1-4 16,-4 4 0-16,0 1 1 15,0 5 2-15,1-1-3 16,-1 1 0-16,3 0 1 16,0 0 0-16,1 0 0 15,-1-3 0-15,-3 5-3 16,-3 1 0-16,-2-1 4 0,2 6 1 16,-3 0 0-16,1 2-2 15,-4 9-4-15,-6-4 0 16,10 9 2-16,-4 2 1 15,-9 9 1-15,-5-4 2 16,2 3-1-16,10 3-1 16,2 3 1-16,6-3 1 15,3-3-3-15,4 0-2 16,5 0 2-16,3 3 2 16,3-2-2-16,3-1-2 15,3-3 2-15,1-2 2 16,2 0-7-16,3-3-1 15,3-2-27-15,0-3-13 0,3 0-22 16,0 0-9-16,0 0-24 16,6-3-11-16,6 1-12 15</inkml:trace>
  <inkml:trace contextRef="#ctx0" brushRef="#br0" timeOffset="22281.3103">8884 9671 228 0,'-9'-8'88'0,"6"10"-48"0,3 1-40 15,3 2 18-15,-3-5 5 16,0 5 8-16,-3 1 1 0,-3-1 3 16,0 6-19-1,-3 5 4-15,-3-1 1 0,-3 4-3 16,1-3 0-16,-1 0-6 0,3 0-2 15,0-3-4-15,3 0-1 16,0-2-1-16,3-1 2 16,3 1-1-16,0-1 0 15,3 1-3-15,6-3 1 16,3 0-2-16,6 0 2 16,6 0-2-16,5-3 2 15,1-2-4-15,3-3 0 16,0 0-15-16,-3 0-6 15,-4 0-31-15,-2 0-11 16,-3 2-66-16,-6 4-53 16,-3-1 74-16</inkml:trace>
  <inkml:trace contextRef="#ctx0" brushRef="#br0" timeOffset="26241.9827">3982 11740 184 0,'0'-3'68'0,"0"3"-36"0,-3-5-22 0,3 5 17 16,-3-3 0-16,-3 0 3 15,0 1-7-15,-6-1-4 16,-3 3-11-16,-6 0 1 0,-9 3 4 16,-8 2-7-16,-1 3-1 15,-9 5-3-15,-8 6-2 16,2 10 3-16,-2 3 2 16,-4 7 7-16,1-2 2 15,5-2 1-15,0 2 1 0,1 8 5 16,5 8 1-16,3-3-3 15,10 3-1 1,5-6-6-16,6-2-2 0,6-5-6 16,3-6-1-16,4-4-1 15,2-9-2-15,3-3-19 16,-3-5-10-16,6-7-36 16,0-4 0-1,3 1-2-15,-3-3-29 16,3-3-42-1,-3-2 45-15</inkml:trace>
  <inkml:trace contextRef="#ctx0" brushRef="#br0" timeOffset="26616.3807">3032 12224 176 0,'-6'5'68'0,"3"3"-36"0,-3 18-11 0,3-10 25 16,0 3-6-16,0 7-1 16,0 1-16-16,-3 2-4 15,3-3-11-15,0-5-5 0,3 1 0 16,0-6 4-16,0-3 4 16,0-3-6-16,0-2-1 15,0 0 2-15,0-2 1 16,0-1-3-16,0-5-1 0,0 0-1 15,0 0-2-15,0 0 1 16,0 0 1-16,3 0-3 16,3-3-2-16,0 1 2 15,3-4 2-15,6-4 0 16,6 2-1-16,9-3-2 16,-1 1 1-1,-2-1-8-15,-3 0-2 0,3 1-34 16,-3 2-13-16,-1-3-67 15</inkml:trace>
  <inkml:trace contextRef="#ctx0" brushRef="#br0" timeOffset="28208.9427">1097 12888 124 0,'-3'-3'46'0,"6"1"-24"0,-3-4-13 16,0 6 14-16,0 0 6 15,0 0 5-15,0 0-3 16,0 0-1-16,0 0-17 16,0 3-8-16,-3 0-1 0,3 12-1 15,0 4 5-15,0-1 5 16,0 1-3-16,3 0 0 15,3-1-4-15,0-2 1 16,3-3-2-16,-6-2 2 16,6-6-2-16,-6 0 2 15,3-5-4-15,0-2 0 16,3-4-1-16,-3 1 1 16,-6-3 0-16,0 0 1 15,0 0-2-15,0 3-2 16,9 2 1-16,-9 1-1 15,3-1-5-15,-3 3 1 16,3 3-3-16,3 2 2 16,3 0 3-16,-7 1 1 0,7-1-2 15,0 0 2-15,0 0 5 16,3-5 5-16,0-2 1 16,0-1 2-16,3-2 0 15,-9-3 2-15,3 0 4 16,-3 0 1-16,-3-3-6 15,-3-4 0-15,-3 1-6 16,3 1 1-16,-6 3-5 16,3-1 0-16,3 3-14 15,-6 3-8-15,6-1-21 16,0 4-10-16,6-1-15 16,-6 3-5-16,9 0-39 15</inkml:trace>
  <inkml:trace contextRef="#ctx0" brushRef="#br0" timeOffset="28584.1723">1383 12867 156 0,'0'-3'60'0,"0"8"-32"0,0-5-26 0,0 0 12 15,0 6 4-15,0-1 3 16,3 6 3-16,3 4 0 15,-6-1-13-15,3-1 2 0,0 0 1 16,0-2-1-16,0-1 0 0,-3-2-5 16,3 0-3-1,-3-3 0-15,0 1-1 0,0-6 6 16,0 0 6-16,0-3-2 16,-3 0 0-16,3-2-6 15,0-3-3-15,0-5-2 16,3 2 0-16,3 1-2 15,-3-1-1-15,6 3-2 16,0 3 1-16,0 0-1 16,-4 2-2-16,10 3-2 15,-6 0-1-15,3-3-27 16,0 3-10-16,6 0-33 16,-9-2-12-16,3 2-1 15</inkml:trace>
  <inkml:trace contextRef="#ctx0" brushRef="#br0" timeOffset="28771.2073">1600 12891 140 0,'0'0'55'0,"0"2"-30"0,0-2-23 0,0 0 12 16,0 0 2-16,6 5 2 16,-6 6-3-16,0 2 1 15,0 0-9-15,0 1-4 0,0-1 0 16,0 0-2-16,0-2 2 15,0-1-2-15,0-2-1 16,0 0-87 0</inkml:trace>
  <inkml:trace contextRef="#ctx0" brushRef="#br0" timeOffset="28930.3113">1565 12806 192 0,'-15'-5'74'0,"21"2"-40"0,-6-2-49 16,3 2 10-16,3 0-7 16,-3 1 2-16,2-6-23 15,1 0-10-15,9-11-18 16,-3 3-7-16</inkml:trace>
  <inkml:trace contextRef="#ctx0" brushRef="#br0" timeOffset="29110.6674">1731 12626 196 0,'0'0'74'0,"0"3"-40"0,0 2-35 0,0 0 12 16,6 6-1-16,-6 7 4 16,3 9 1-16,-3 2 0 15,0 3-7-15,0 7-1 0,0-2 3 16,0-2-6-16,6-1 0 16,-6-2-2-16,3-6 1 15,0-2-2-15,3-5-1 16,-6-3-46-16,0-6-21 15</inkml:trace>
  <inkml:trace contextRef="#ctx0" brushRef="#br0" timeOffset="29229.4703">1627 12877 200 0,'-21'-5'77'0,"21"8"-42"0,0-6-34 15,0 3 16-15</inkml:trace>
  <inkml:trace contextRef="#ctx0" brushRef="#br0" timeOffset="29347.4953">1618 12869 382 0,'9'-2'28'0,"9"-1"-12"15,-3-2-13-15,3 2-4 0,5 0 1 16,1-2 0-16,0 0-36 16,-3 5-13-16,-3-3-52 15,3 3-28 1,2 3 62-16</inkml:trace>
  <inkml:trace contextRef="#ctx0" brushRef="#br0" timeOffset="29696.1554">1889 12875 160 0,'0'8'63'0,"0"-6"-34"0,3 4-23 0,6-1 15 16,0 0 0-16,-6-2 4 16,6-1-4-16,3 1-3 15,0-3-10-15,2 0-1 0,-5-3 3 16,3 1-4-16,-3-4 2 15,0 1-3-15,-3-3 0 16,0 3-1-16,-3 0 0 16,-3-3-2-16,-3 0 1 0,-3 0-4 15,-3 0-2-15,-3 3-3 16,0 5-1-16,-8 0 1 16,-1 2 4-16,3 4 3 15,3 4 4-15,0 1-9 16,3 5-4-16,3-1 6 15,6 1 5-15,3-2 1 16,0-1 3-16,9 0-4 16,6-2 0-16,3-1-1 15,3-2 1 1,3 0-15-16,-1-3-7 0,-2-5-76 16</inkml:trace>
  <inkml:trace contextRef="#ctx0" brushRef="#br0" timeOffset="30162.4114">2419 12832 200 0,'-12'-2'74'0,"9"4"-40"0,-3 1-35 0,3 0 15 0,-9 2-1 16,0 3 2-16,6 0-4 15,-6 0 1 1,6 16-3-16,3-3 0 0,3-3-1 15,0-2 2-15,12-3-5 16,0 1-3-16,-3-4 5 16,3-2 5-16,0-3-4 15,3-5 0-15,-3-2-2 16,0-4 1-16,-3-7 2 16,-3 0 2-16,-1 0-5 15,-5-3-2-15,-2 0 0 16,-4 3 2-16,-6 2-5 15,3 3-1-15,-6 3-40 16,-6 2-24-16,6 3-14 16,9 6-32-1</inkml:trace>
  <inkml:trace contextRef="#ctx0" brushRef="#br0" timeOffset="31164.3852">2511 12869 140 0,'-3'-2'52'0,"6"7"-28"0,3 0-15 0,-3 1 16 16,6-1 8-16,-3 5 6 16,6 6-5-16,-3-2-3 0,3-1-17 15,-6 0-7-15,6-2 0 16,-1-1 0-16,-5 1 1 0,3-3-4 15,-3 0-3-15,0-3 2 16,-3-2 0-16,0-1-1 16,-3-2 1-16,0 0 9 15,3-2 4-15,0-1-3 16,0-2 0-16,6-3-10 16,-9-6-2-16,3-4-1 15,0 2 2-15,0 3-3 16,-3 0-2-16,0 2-16 15,3 0-7-15,0 4-27 0,3-1-11 16,-3 0 7-16,6 2 4 16,0 1 17-1,0 2 12 1,0 3 18-16,2 0 25 0,-8 0 12 16,6 3 0-16,-3 2-1 15,3 1-3-15,3-1-2 16,0 0-14-16,3 3 2 15,0-3 1-15,0-2 1 0,0 0 4 16,-1-6-5-16,-2 0 2 16,-3-2-3-16,0 0 2 15,-3 0-6-15,-3-3-3 16,-3 2-3-16,0-2 0 16,-6 0-4-16,0 3 0 0,-6 0-1 15,0 5-2 1,-2 3 0-16,2 2 0 0,-3 3 0 15,3 2 3-15,3 4-2 16,3 4-1-16,3 1 3 16,3-4 0-16,6 1-2 15,6 0 2-15,3-3-1 16,0-2 0-16,0 0-11 16,-1-3-5-16,4-6-32 15,-6-2-13-15,0-2 0 16,0-1 0-1,-3-2 36-15,0-6 41 16,-3 3 21-16,-3-5 9 0,-3 2 3 16,3 3-15-16,-3 0-5 15,0 3-20 1,0 5-4-16,3 8-5 0,0 0-2 16,0 3 7-16,0-1 3 15,0 1 3-15,0-1 2 16,0 1-5-16,-3 0-4 15,0-4 3-15,0-1 1 16,0-1-2-16,0-5-1 16,0 0 8-16,0-3 4 15,0-2-3-15,0-3-2 16,3-5-3-16,0 0-2 0,0-6-3 16,5 1 1-1,1 2-4-15,3 0 0 16,3 5-1-16,0 1 0 0,0 4 0 15,3 4 0-15,3-1-3 16,-4 1 1-16,-2 2-106 16,0 0-61-1,-6-3 73-15</inkml:trace>
  <inkml:trace contextRef="#ctx0" brushRef="#br0" timeOffset="32146.8578">1023 13250 164 0,'0'-5'63'0,"0"13"-34"0,0-8-14 16,0 0 18-16,0 5-12 16,0 3-4-16,0 5-2 15,0 3 1-15,6 5-9 0,-6 3 11 0,0 3 8 16,0-1-10-16,0 3-1 16,-6 0-11-16,6 1-3 15,0-7 1-15,0 4 1 16,0-6-12-16,6-3-7 15,-6 4-44-15,3-6-19 16,3-3-25 0</inkml:trace>
  <inkml:trace contextRef="#ctx0" brushRef="#br0" timeOffset="32514.7872">1130 13491 108 0,'-6'3'41'0,"3"2"-22"0,0 6 0 16,3-3 16-1,0 2-4-15,0 3 2 0,0 6-13 16,3 2-4-16,6 0-9 16,0 0 2-16,6-5 3 0,3-2 5 15,0-7 4-15,2-1 0 16,-5-12-1-16,3-7-4 15,0 0 0-15,-9 0 4 16,3-3 2-16,-9-3-3 16,-3 1-1-16,-3-3-6 15,-3 2-2-15,0 1-9 16,-3 4 0-16,0 1-1 16,-3 3 2-16,3 4-10 0,-3 1-2 15,-3 2-11-15,6 3-1 16,4 3-22-16,-1 2-7 15,12 1-48 1,2-1-48-16,7 0 52 16</inkml:trace>
  <inkml:trace contextRef="#ctx0" brushRef="#br0" timeOffset="32801.2315">1520 13465 156 0,'-6'-3'60'0,"6"0"-32"0,-9 1-11 0,9 2 20 0,-9-3 1 16,-3 3 4-16,-3 3-17 15,0-1-6-15,4 4-12 16,-10 2-5-16,3 5-1 0,0 0-1 16,3 3 0-16,6 0-3 15,-3 5 0-15,9 3-1 16,3 0 3-16,9-3 0 15,3-5 1-15,12-3 0 16,-3-3 2-16,3-2-17 16,2-2-6-16,-5-6-37 15,9-8-14-15,-9-3-18 16</inkml:trace>
  <inkml:trace contextRef="#ctx0" brushRef="#br0" timeOffset="33045.7251">1579 13359 180 0,'0'2'68'0,"0"1"-36"0,6 8-31 0,-6-6 14 16,0 8 3-16,3 3 3 16,3 3 3-16,-3 4 0 15,0 4-13-15,6-3-4 0,-3 10-3 0,-3-2-5 16,3-6 1-1,0-2 2-15,0-3 1 0,-6-2-15 16,3-6-4-16,3 0-30 16,-6-5-12-16,0-3-34 15</inkml:trace>
  <inkml:trace contextRef="#ctx0" brushRef="#br0" timeOffset="33346.3364">1826 13488 116 0,'-5'-2'44'0,"2"2"-24"0,-6 2-24 16,3 4 10-16,-6-1 8 16,-3 3 8-16,0 0-2 15,-6 3-2-15,0-4-8 0,0 1-2 16,1 0-4-16,8 0 10 0,-3 0 6 15,9-3-10-15,9 1-1 16,6 4 1 0,6 1-4-16,3-3 2 15,2 5-3-15,7 0 0 16,-6-2-3-16,0-3 1 16,3 0-42-16,2-6-16 15,4 4-36 1</inkml:trace>
  <inkml:trace contextRef="#ctx0" brushRef="#br0" timeOffset="33731.7973">2133 13488 196 0,'-3'3'74'0,"3"0"-40"0,3 2-40 16,-3 0 14-16,3 3 10 16,3 3 11-16,-6 2-2 15,3 6 1-15,0 4-15 16,3-1-6-16,3-4-2 0,-6-2-3 0,3-3 1 16,0-2 0-1,0-3 1-15,3-3 2 16,-9-2 1-16,3-3 10 15,0-8 4-15,3-8-9 0,2-3-2 16,-5-2-4-16,3 0-1 16,-3 0-3-1,0 2-2-15,0 3 3 0,0 3 0 16,6 3-6-16,-9 2-2 16,6 2-25-16,0 4-10 15,3 2-34-15,0 2-16 16,12 1-14-1</inkml:trace>
  <inkml:trace contextRef="#ctx0" brushRef="#br0" timeOffset="34136.3905">2478 13491 220 0,'-9'-3'82'0,"9"3"-44"0,-3-2-36 16,-3 2 17-16,1 0 3 15,-4 0 4-15,-3 0-14 16,-3 5-5-16,-3 3-4 15,3 3-5-15,0 2-1 0,3 3-1 16,3 5 3-16,3 5 0 16,0-4 1-16,12-4 2 15,-6-2 3-15,9-3 0 0,3-5 2 16,0-5-4 0,6-6-2-16,-9-5 0 15,3-5-1-15,0 0 0 0,-3-3 2 16,0 0-6-16,-3 3-1 15,0-1-3-15,-4 4 2 16,4 2 6-16,-6 5 2 16,3 3-9-16,-3 0-3 15,3 8 5-15,3 5 4 16,0-2 2-16,0 8-1 16,0-4 3-16,3 1 0 15,3 0-6-15,0-3 0 16,0 1-10-16,0-1-4 15,3-8-31-15,-6-2-11 16,2-3-30 0</inkml:trace>
  <inkml:trace contextRef="#ctx0" brushRef="#br0" timeOffset="34394.4139">2651 13319 164 0,'-3'5'63'0,"3"3"-34"0,0 6-19 16,0 1 17-16,0 4-4 15,-6 2 0-15,0 6-1 16,3 4-2-16,0 6-10 16,3 6-6-16,3-6-3 0,0-5 3 15,9-3 2-15,-6-6-5 0,9-4 0 16,-6-3-25-1,3-8-10-15,0-3-48 16,0-5-44-16,5-5 44 16</inkml:trace>
  <inkml:trace contextRef="#ctx0" brushRef="#br0" timeOffset="34751.7259">2779 13523 168 0,'-15'3'63'0,"15"4"-34"0,0 4-21 0,0-3 16 15,0 8 5-15,6 5 5 16,-3 0-10-16,6-2-4 0,3-1-11 16,0-2-6-16,3-3 0 0,-3 1 2 15,2-7 2-15,1-4-1 16,-3-6-1-16,3-2-3 16,-3-11 1-16,-3-2-2 15,3-1 2-15,-9-2-2 16,0 0-1-16,-3 2 1 15,3 6-1-15,-3 3 2 16,0 2 1-16,0 5-6 16,0 3-2-16,3 5 6 15,0 3 4-15,0 5 2 16,0 1 1-16,3 4-4 16,0-2-3-16,0 0 0 15,5-3-1-15,-5 0-31 16,3-2-14-16,6-3-48 15,6 0-49-15,-6-8 49 16</inkml:trace>
  <inkml:trace contextRef="#ctx0" brushRef="#br0" timeOffset="35128.3105">3115 13515 208 0,'0'0'77'0,"3"5"-42"0,3 1-19 0,-6-1 22 15,6 0-3-15,3 3 2 16,3 0-16-16,3-3-5 16,0 1-10-16,3-1 3 0,3-3 3 15,-1-2-2-15,-2-2 0 16,-3-1-4-16,0-2-1 0,-6-3-3 16,-3-3 1-16,0 1-2 15,-6-1-1-15,-9 1-13 16,0-1-4-16,-6 6 0 15,-3 2 0-15,-3 3 7 16,1 5 4-16,-1 3 1 16,3 6 4-16,3 1 4 15,0 7 3-15,6 1 13 16,3 1 5-16,6-3-10 16,9 1-3-16,6-4-5 15,9-2-1-15,9 0-6 16,2-6 1-16,4-2-35 15,3-5-15-15,5-3-91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02740-96FE-4D05-86DB-2135FE0BF14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5730-8430-425F-87E6-98883347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2971799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Compile lab0.c with -O3 flag, then search assembly for ‘</a:t>
            </a:r>
            <a:r>
              <a:rPr lang="en-US" dirty="0" err="1" smtClean="0"/>
              <a:t>xmm</a:t>
            </a:r>
            <a:r>
              <a:rPr lang="en-US" dirty="0" smtClean="0"/>
              <a:t>’: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-O3 -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-asynchronous-unwind-tables -S lab0.c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3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r>
              <a:rPr lang="en-US" baseline="0" dirty="0" smtClean="0"/>
              <a:t> actually happens in assembly, not C.</a:t>
            </a:r>
          </a:p>
          <a:p>
            <a:r>
              <a:rPr lang="en-US" baseline="0" dirty="0" smtClean="0"/>
              <a:t>Loop unrolling has other execution benefits, but won’t make sense without knowing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and pipelining.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Similar to how we accomplished multithreading with extra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speed = more power</a:t>
            </a:r>
          </a:p>
          <a:p>
            <a:r>
              <a:rPr lang="en-US" dirty="0" smtClean="0"/>
              <a:t>Moore’s Law continues, though slower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Still fitting more transistors, but can’t speed them up any further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708D4-153E-4463-9277-3BB5CE1D6FAE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Faster context switching between threads</a:t>
            </a:r>
          </a:p>
          <a:p>
            <a:r>
              <a:rPr lang="en-US" dirty="0" smtClean="0"/>
              <a:t>System can support more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6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Intel’s proprietary “Hyper-threading” </a:t>
            </a:r>
          </a:p>
          <a:p>
            <a:r>
              <a:rPr lang="en-US" dirty="0" smtClean="0"/>
              <a:t>https://en.wikipedia.org/wiki/Hyper-threading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4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Aside:  might be difficult to find 99 friends &amp; get them to crowd around a deck of cards!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“check lock” into:  read lock value, conditional jump</a:t>
            </a:r>
          </a:p>
          <a:p>
            <a:r>
              <a:rPr lang="en-US" dirty="0" smtClean="0"/>
              <a:t>“set lock” is</a:t>
            </a:r>
            <a:r>
              <a:rPr lang="en-US" baseline="0" dirty="0" smtClean="0"/>
              <a:t> write lock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FF0000"/>
                </a:solidFill>
              </a:rPr>
              <a:t>Data-Level Parallelism</a:t>
            </a:r>
            <a:r>
              <a:rPr lang="en-US" dirty="0" smtClean="0"/>
              <a:t>:  Executing one operation on multiple data “streams”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EA99119-C308-40FD-A399-D0691B1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EA99119-C308-40FD-A399-D0691B15E6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EA99119-C308-40FD-A399-D0691B15E6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1988" y="-2231"/>
            <a:ext cx="1560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L28:  Parallelism [</a:t>
            </a:r>
            <a:r>
              <a:rPr lang="en-US" sz="900" b="0" i="1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optional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79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xkcd.com/1760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3.xml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6.emf"/><Relationship Id="rId4" Type="http://schemas.openxmlformats.org/officeDocument/2006/relationships/customXml" Target="../ink/ink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currency_(computer_science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ut-of-order_execu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hyperlink" Target="http://web.eng.fiu.edu/npala/eee6397ex/gordon_moore_1965_artic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2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6.xml"/><Relationship Id="rId4" Type="http://schemas.openxmlformats.org/officeDocument/2006/relationships/hyperlink" Target="https://www.nature.com/news/the-chips-are-down-for-moore-s-law-1.1933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Parallelism [</a:t>
            </a:r>
            <a:r>
              <a:rPr lang="en-US" i="1" dirty="0" smtClean="0"/>
              <a:t>optional lecture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08" y="1408553"/>
            <a:ext cx="3051428" cy="51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6422" y="6474066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https://xkcd.com/1425/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Parallelism?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Thread-Level Parallelism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Multithreading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Synchronization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Cache Coherence</a:t>
            </a:r>
          </a:p>
          <a:p>
            <a:r>
              <a:rPr lang="en-US" dirty="0"/>
              <a:t>Data-Level Parallelism</a:t>
            </a:r>
          </a:p>
          <a:p>
            <a:r>
              <a:rPr lang="en-US" dirty="0" smtClean="0"/>
              <a:t>Instruction-Level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Threads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</a:t>
            </a:r>
            <a:r>
              <a:rPr lang="en-US" dirty="0"/>
              <a:t>the concept of a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that of a minimal “</a:t>
            </a:r>
            <a:r>
              <a:rPr lang="en-US" i="1" dirty="0"/>
              <a:t>thread of control</a:t>
            </a:r>
            <a:r>
              <a:rPr lang="en-US" dirty="0"/>
              <a:t>” </a:t>
            </a:r>
            <a:endParaRPr lang="en-US" dirty="0" smtClean="0"/>
          </a:p>
          <a:p>
            <a:pPr lvl="1"/>
            <a:r>
              <a:rPr lang="en-US" dirty="0" smtClean="0"/>
              <a:t>Usually called a </a:t>
            </a:r>
            <a:r>
              <a:rPr lang="en-US" dirty="0" smtClean="0">
                <a:solidFill>
                  <a:srgbClr val="FF0000"/>
                </a:solidFill>
              </a:rPr>
              <a:t>thread</a:t>
            </a:r>
            <a:r>
              <a:rPr lang="en-US" dirty="0" smtClean="0"/>
              <a:t> (or a </a:t>
            </a:r>
            <a:r>
              <a:rPr lang="en-US" i="1" dirty="0" smtClean="0"/>
              <a:t>lightweight process</a:t>
            </a:r>
            <a:r>
              <a:rPr lang="en-US" dirty="0" smtClean="0"/>
              <a:t>), this is a sequential execution stream within a process</a:t>
            </a:r>
            <a:endParaRPr lang="en-US" i="1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In most modern OS’s:</a:t>
            </a:r>
          </a:p>
          <a:p>
            <a:pPr lvl="1"/>
            <a:r>
              <a:rPr lang="en-US" u="sng" dirty="0" smtClean="0"/>
              <a:t>Process</a:t>
            </a:r>
            <a:r>
              <a:rPr lang="en-US" dirty="0" smtClean="0"/>
              <a:t>:  address space, OS resources/process attributes</a:t>
            </a:r>
          </a:p>
          <a:p>
            <a:pPr lvl="1"/>
            <a:r>
              <a:rPr lang="en-US" u="sng" dirty="0" smtClean="0"/>
              <a:t>Thread</a:t>
            </a:r>
            <a:r>
              <a:rPr lang="en-US" dirty="0" smtClean="0"/>
              <a:t>:  stack, stack pointer, program counter, registers</a:t>
            </a:r>
          </a:p>
          <a:p>
            <a:pPr lvl="1"/>
            <a:r>
              <a:rPr lang="en-US" dirty="0" smtClean="0"/>
              <a:t>Threads are the </a:t>
            </a:r>
            <a:r>
              <a:rPr lang="en-US" dirty="0" smtClean="0">
                <a:solidFill>
                  <a:srgbClr val="FF0000"/>
                </a:solidFill>
              </a:rPr>
              <a:t>unit of scheduling</a:t>
            </a:r>
            <a:r>
              <a:rPr lang="en-US" dirty="0" smtClean="0"/>
              <a:t> and processes are their </a:t>
            </a:r>
            <a:r>
              <a:rPr lang="en-US" dirty="0" smtClean="0">
                <a:solidFill>
                  <a:srgbClr val="FF0000"/>
                </a:solidFill>
              </a:rPr>
              <a:t>containers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7600" y="3200400"/>
            <a:ext cx="3155434" cy="1295400"/>
            <a:chOff x="3810000" y="4114800"/>
            <a:chExt cx="3155434" cy="1295400"/>
          </a:xfrm>
        </p:grpSpPr>
        <p:sp>
          <p:nvSpPr>
            <p:cNvPr id="131076" name="Freeform 4"/>
            <p:cNvSpPr>
              <a:spLocks/>
            </p:cNvSpPr>
            <p:nvPr/>
          </p:nvSpPr>
          <p:spPr bwMode="auto">
            <a:xfrm>
              <a:off x="3810000" y="4114800"/>
              <a:ext cx="1143000" cy="1295400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5868154" y="4375210"/>
              <a:ext cx="1097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BEB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thread</a:t>
              </a:r>
            </a:p>
          </p:txBody>
        </p:sp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 flipH="1">
              <a:off x="4953000" y="4648200"/>
              <a:ext cx="914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73440" y="2999520"/>
              <a:ext cx="1747080" cy="2949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5160" y="2993400"/>
                <a:ext cx="1766880" cy="29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8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Support for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copies of PC and Registers inside processor </a:t>
            </a:r>
            <a:r>
              <a:rPr lang="en-US" dirty="0" smtClean="0"/>
              <a:t>hardware: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Looks </a:t>
            </a:r>
            <a:r>
              <a:rPr lang="en-US" dirty="0"/>
              <a:t>like two processors to software (hardware thread 0, hardware thread 1)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logic decides which thread to execute an instruction from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36837" y="2011680"/>
            <a:ext cx="3886200" cy="2674620"/>
            <a:chOff x="990600" y="1066800"/>
            <a:chExt cx="3886200" cy="2674620"/>
          </a:xfrm>
        </p:grpSpPr>
        <p:sp>
          <p:nvSpPr>
            <p:cNvPr id="6" name="Rectangle 5"/>
            <p:cNvSpPr/>
            <p:nvPr/>
          </p:nvSpPr>
          <p:spPr>
            <a:xfrm>
              <a:off x="990600" y="1066800"/>
              <a:ext cx="3886200" cy="2674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4904" y="1478280"/>
              <a:ext cx="3503296" cy="360045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4904" y="1992630"/>
              <a:ext cx="3427096" cy="15944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Datapath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1530668" y="1915478"/>
              <a:ext cx="154305" cy="107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2302728" y="1914942"/>
              <a:ext cx="154305" cy="107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69"/>
            <p:cNvGrpSpPr/>
            <p:nvPr/>
          </p:nvGrpSpPr>
          <p:grpSpPr>
            <a:xfrm>
              <a:off x="1196339" y="2301240"/>
              <a:ext cx="2379346" cy="1234440"/>
              <a:chOff x="914399" y="3505200"/>
              <a:chExt cx="3524957" cy="1828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 0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" name="Group 25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776087" y="4010378"/>
                  <a:ext cx="1377074" cy="59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Registers 0</a:t>
                  </a:r>
                  <a:endParaRPr lang="en-US" sz="20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up 24"/>
              <p:cNvGrpSpPr/>
              <p:nvPr/>
            </p:nvGrpSpPr>
            <p:grpSpPr>
              <a:xfrm>
                <a:off x="2071926" y="4724400"/>
                <a:ext cx="2367430" cy="609600"/>
                <a:chOff x="5729526" y="3429000"/>
                <a:chExt cx="2367430" cy="609600"/>
              </a:xfrm>
            </p:grpSpPr>
            <p:sp>
              <p:nvSpPr>
                <p:cNvPr id="27" name="Trapezoid 26"/>
                <p:cNvSpPr/>
                <p:nvPr/>
              </p:nvSpPr>
              <p:spPr>
                <a:xfrm flipV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729526" y="3437641"/>
                  <a:ext cx="2367430" cy="5471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2895600" y="2286000"/>
              <a:ext cx="1594485" cy="154305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 1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2895599" y="2543175"/>
              <a:ext cx="1594486" cy="462915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199" y="40386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76087" y="4010378"/>
                <a:ext cx="1377074" cy="59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Registers 1</a:t>
                </a:r>
                <a:endParaRPr lang="en-US" sz="20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8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explicitly tell machine how to do this</a:t>
            </a:r>
          </a:p>
          <a:p>
            <a:r>
              <a:rPr lang="en-US" dirty="0" smtClean="0"/>
              <a:t>There are many parallel/concurrent programming models</a:t>
            </a:r>
          </a:p>
          <a:p>
            <a:pPr lvl="1"/>
            <a:r>
              <a:rPr lang="en-US" dirty="0" smtClean="0"/>
              <a:t>POSIX Threads (</a:t>
            </a:r>
            <a:r>
              <a:rPr lang="en-US" dirty="0" err="1" smtClean="0"/>
              <a:t>pthread</a:t>
            </a:r>
            <a:r>
              <a:rPr lang="en-US" dirty="0" smtClean="0"/>
              <a:t>) model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, compiled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 smtClean="0"/>
              <a:t> flag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Fork-Join model  (</a:t>
            </a:r>
            <a:r>
              <a:rPr lang="en-US" i="1" dirty="0" smtClean="0">
                <a:solidFill>
                  <a:srgbClr val="FF0000"/>
                </a:solidFill>
              </a:rPr>
              <a:t>taught in CSE332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omp.h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, compiled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fopenmp</a:t>
            </a:r>
            <a:r>
              <a:rPr lang="en-US" dirty="0" smtClean="0"/>
              <a:t> flag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56" y="4480560"/>
            <a:ext cx="6641202" cy="21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3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“52-Card Pickup is a children’s game… that is usually played as a practical joke”</a:t>
            </a:r>
          </a:p>
          <a:p>
            <a:pPr lvl="1"/>
            <a:r>
              <a:rPr lang="en-US" dirty="0"/>
              <a:t>Scatter a deck of cards, then someone picks up</a:t>
            </a:r>
          </a:p>
          <a:p>
            <a:pPr lvl="1"/>
            <a:r>
              <a:rPr lang="en-US" dirty="0"/>
              <a:t>In our variant, want </a:t>
            </a:r>
            <a:r>
              <a:rPr lang="en-US" i="1" dirty="0"/>
              <a:t>ordered</a:t>
            </a:r>
            <a:r>
              <a:rPr lang="en-US" dirty="0"/>
              <a:t> deck of cards</a:t>
            </a:r>
          </a:p>
          <a:p>
            <a:pPr lvl="2"/>
            <a:endParaRPr lang="en-US" dirty="0"/>
          </a:p>
          <a:p>
            <a:r>
              <a:rPr lang="en-US" dirty="0"/>
              <a:t>Picking up the cards by yourself takes time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team completes the work more</a:t>
            </a:r>
            <a:br>
              <a:rPr lang="en-US" dirty="0"/>
            </a:br>
            <a:r>
              <a:rPr lang="en-US" dirty="0" smtClean="0"/>
              <a:t>quickly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7035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wouldn’t a team of 100 people complete the 52-Card Pickup game much faster than a team of just 50?</a:t>
            </a:r>
          </a:p>
          <a:p>
            <a:pPr lvl="1"/>
            <a:r>
              <a:rPr lang="en-US" dirty="0"/>
              <a:t>There’s only so many things to be done – only so much can be </a:t>
            </a:r>
            <a:r>
              <a:rPr lang="en-US" dirty="0">
                <a:solidFill>
                  <a:srgbClr val="FF0000"/>
                </a:solidFill>
              </a:rPr>
              <a:t>parallelized</a:t>
            </a:r>
          </a:p>
          <a:p>
            <a:pPr lvl="1"/>
            <a:r>
              <a:rPr lang="en-US" dirty="0"/>
              <a:t>Some tasks need to wait on others – are inherently </a:t>
            </a:r>
            <a:r>
              <a:rPr lang="en-US" dirty="0">
                <a:solidFill>
                  <a:srgbClr val="FF0000"/>
                </a:solidFill>
              </a:rPr>
              <a:t>sequential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7035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</a:t>
            </a:r>
            <a:r>
              <a:rPr lang="en-US" dirty="0">
                <a:solidFill>
                  <a:srgbClr val="FF0000"/>
                </a:solidFill>
              </a:rPr>
              <a:t>speedup</a:t>
            </a:r>
            <a:r>
              <a:rPr lang="en-US" dirty="0"/>
              <a:t> that can be achieved through parallelism is limited by the </a:t>
            </a:r>
            <a:r>
              <a:rPr lang="en-US" i="1" dirty="0"/>
              <a:t>non-parallel</a:t>
            </a:r>
            <a:r>
              <a:rPr lang="en-US" dirty="0"/>
              <a:t> portion</a:t>
            </a:r>
          </a:p>
          <a:p>
            <a:pPr lvl="1"/>
            <a:r>
              <a:rPr lang="en-US" dirty="0"/>
              <a:t>Programs can almost never be completely parallelized; some serial portion remains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52"/>
          <p:cNvGrpSpPr/>
          <p:nvPr/>
        </p:nvGrpSpPr>
        <p:grpSpPr>
          <a:xfrm>
            <a:off x="274320" y="3421992"/>
            <a:ext cx="3824278" cy="2897243"/>
            <a:chOff x="624226" y="3421992"/>
            <a:chExt cx="3824278" cy="2897243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624226" y="4209745"/>
              <a:ext cx="944553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Parallel </a:t>
              </a:r>
              <a:endParaRPr lang="en-US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portion</a:t>
              </a:r>
              <a:endPara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672380" y="5019370"/>
              <a:ext cx="896399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Serial </a:t>
              </a:r>
              <a:endParaRPr lang="en-US" sz="1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portion</a:t>
              </a:r>
              <a:endPara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1188720" y="3421992"/>
              <a:ext cx="3259784" cy="2897243"/>
              <a:chOff x="1188720" y="3421992"/>
              <a:chExt cx="3259784" cy="2897243"/>
            </a:xfrm>
          </p:grpSpPr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1188720" y="3421992"/>
                <a:ext cx="81785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1415032" y="5857570"/>
                <a:ext cx="299037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 of Processors</a:t>
                </a:r>
              </a:p>
            </p:txBody>
          </p: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1568779" y="3800170"/>
                <a:ext cx="2879725" cy="1752600"/>
                <a:chOff x="2819400" y="1447800"/>
                <a:chExt cx="3505200" cy="2133600"/>
              </a:xfrm>
            </p:grpSpPr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>
                  <a:off x="2819400" y="3581400"/>
                  <a:ext cx="3505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19400" y="14478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401" y="2819399"/>
                  <a:ext cx="347663" cy="762001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22"/>
                <p:cNvSpPr>
                  <a:spLocks noChangeArrowheads="1"/>
                </p:cNvSpPr>
                <p:nvPr/>
              </p:nvSpPr>
              <p:spPr bwMode="auto">
                <a:xfrm>
                  <a:off x="3733800" y="2819399"/>
                  <a:ext cx="347663" cy="762001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23"/>
                <p:cNvSpPr>
                  <a:spLocks noChangeArrowheads="1"/>
                </p:cNvSpPr>
                <p:nvPr/>
              </p:nvSpPr>
              <p:spPr bwMode="auto">
                <a:xfrm>
                  <a:off x="4267200" y="2819399"/>
                  <a:ext cx="347663" cy="762001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4"/>
                <p:cNvSpPr>
                  <a:spLocks noChangeArrowheads="1"/>
                </p:cNvSpPr>
                <p:nvPr/>
              </p:nvSpPr>
              <p:spPr bwMode="auto">
                <a:xfrm>
                  <a:off x="4800600" y="2819399"/>
                  <a:ext cx="347663" cy="762001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5"/>
                <p:cNvSpPr>
                  <a:spLocks noChangeArrowheads="1"/>
                </p:cNvSpPr>
                <p:nvPr/>
              </p:nvSpPr>
              <p:spPr bwMode="auto">
                <a:xfrm>
                  <a:off x="5291138" y="2819399"/>
                  <a:ext cx="347661" cy="762001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3200401" y="1676400"/>
                  <a:ext cx="347663" cy="1143000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7"/>
                <p:cNvSpPr>
                  <a:spLocks noChangeArrowheads="1"/>
                </p:cNvSpPr>
                <p:nvPr/>
              </p:nvSpPr>
              <p:spPr bwMode="auto">
                <a:xfrm>
                  <a:off x="3733800" y="2209800"/>
                  <a:ext cx="347663" cy="609600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8"/>
                <p:cNvSpPr>
                  <a:spLocks noChangeArrowheads="1"/>
                </p:cNvSpPr>
                <p:nvPr/>
              </p:nvSpPr>
              <p:spPr bwMode="auto">
                <a:xfrm>
                  <a:off x="4267200" y="2376488"/>
                  <a:ext cx="347663" cy="442913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0600" y="2514600"/>
                  <a:ext cx="347663" cy="304799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30"/>
                <p:cNvSpPr>
                  <a:spLocks noChangeArrowheads="1"/>
                </p:cNvSpPr>
                <p:nvPr/>
              </p:nvSpPr>
              <p:spPr bwMode="auto">
                <a:xfrm>
                  <a:off x="5291138" y="2590800"/>
                  <a:ext cx="347661" cy="228601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881517" y="5552770"/>
                <a:ext cx="312737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" name="Text Box 33"/>
              <p:cNvSpPr txBox="1">
                <a:spLocks noChangeArrowheads="1"/>
              </p:cNvSpPr>
              <p:nvPr/>
            </p:nvSpPr>
            <p:spPr bwMode="auto">
              <a:xfrm>
                <a:off x="23307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Text Box 34"/>
              <p:cNvSpPr txBox="1">
                <a:spLocks noChangeArrowheads="1"/>
              </p:cNvSpPr>
              <p:nvPr/>
            </p:nvSpPr>
            <p:spPr bwMode="auto">
              <a:xfrm>
                <a:off x="27879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316897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6" name="Text Box 36"/>
              <p:cNvSpPr txBox="1">
                <a:spLocks noChangeArrowheads="1"/>
              </p:cNvSpPr>
              <p:nvPr/>
            </p:nvSpPr>
            <p:spPr bwMode="auto">
              <a:xfrm>
                <a:off x="358172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114800" y="3108960"/>
            <a:ext cx="4903893" cy="3570625"/>
            <a:chOff x="4114800" y="2834640"/>
            <a:chExt cx="4903893" cy="3570625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/>
            <a:srcRect l="5097" t="6993" r="5094" b="4736"/>
            <a:stretch>
              <a:fillRect/>
            </a:stretch>
          </p:blipFill>
          <p:spPr bwMode="auto">
            <a:xfrm>
              <a:off x="4639733" y="2834640"/>
              <a:ext cx="4378960" cy="322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4114800" y="3657600"/>
              <a:ext cx="553998" cy="12801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Speedup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5212080" y="5943600"/>
              <a:ext cx="299037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 of Processors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3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Multithreading: 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memory accesses form a </a:t>
            </a:r>
            <a:r>
              <a:rPr lang="en-US" i="1" dirty="0">
                <a:solidFill>
                  <a:srgbClr val="FF0000"/>
                </a:solidFill>
              </a:rPr>
              <a:t>data race </a:t>
            </a:r>
            <a:r>
              <a:rPr lang="en-US" dirty="0"/>
              <a:t>if different threads access the same location, and at least one is a write, and they occur one after another</a:t>
            </a:r>
          </a:p>
          <a:p>
            <a:pPr lvl="1"/>
            <a:r>
              <a:rPr lang="en-US" dirty="0"/>
              <a:t>Means that the result of a program can vary depending on chance (which thread ran first</a:t>
            </a:r>
            <a:r>
              <a:rPr lang="en-US" dirty="0" smtClean="0"/>
              <a:t>?)</a:t>
            </a:r>
          </a:p>
          <a:p>
            <a:pPr lvl="2"/>
            <a:endParaRPr lang="en-US" dirty="0"/>
          </a:p>
          <a:p>
            <a:r>
              <a:rPr lang="en-US" dirty="0"/>
              <a:t>Avoid data races by </a:t>
            </a:r>
            <a:r>
              <a:rPr lang="en-US" i="1" dirty="0">
                <a:solidFill>
                  <a:srgbClr val="FF0000"/>
                </a:solidFill>
              </a:rPr>
              <a:t>synchronizing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writing and reading to get deterministic </a:t>
            </a:r>
            <a:r>
              <a:rPr lang="en-US" dirty="0" smtClean="0"/>
              <a:t>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Analogy:  Buying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fridge has no </a:t>
            </a:r>
            <a:r>
              <a:rPr lang="en-US" dirty="0" smtClean="0"/>
              <a:t>milk: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and your roommate will return from classes at some point and check the </a:t>
            </a:r>
            <a:r>
              <a:rPr lang="en-US" dirty="0" smtClean="0"/>
              <a:t>fridge</a:t>
            </a:r>
            <a:endParaRPr lang="en-US" dirty="0"/>
          </a:p>
          <a:p>
            <a:pPr lvl="1"/>
            <a:r>
              <a:rPr lang="en-US" dirty="0"/>
              <a:t>Whoever gets home first will check the fridge, go and buy milk, and </a:t>
            </a:r>
            <a:r>
              <a:rPr lang="en-US" dirty="0" smtClean="0"/>
              <a:t>return</a:t>
            </a:r>
          </a:p>
          <a:p>
            <a:pPr lvl="2"/>
            <a:endParaRPr lang="en-US" dirty="0"/>
          </a:p>
          <a:p>
            <a:r>
              <a:rPr lang="en-US" dirty="0"/>
              <a:t>What if the other person gets back while the first person is buying milk?</a:t>
            </a:r>
          </a:p>
          <a:p>
            <a:pPr lvl="1"/>
            <a:r>
              <a:rPr lang="en-US" dirty="0"/>
              <a:t>You’ve just bought twice as much milk as you need</a:t>
            </a:r>
            <a:r>
              <a:rPr lang="en-US" dirty="0" smtClean="0"/>
              <a:t>!</a:t>
            </a:r>
          </a:p>
          <a:p>
            <a:pPr lvl="2"/>
            <a:endParaRPr lang="en-US" dirty="0"/>
          </a:p>
          <a:p>
            <a:r>
              <a:rPr lang="en-US" dirty="0"/>
              <a:t>It would’ve helped to have left a note…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 smtClean="0"/>
              <a:t>“Lock</a:t>
            </a:r>
            <a:r>
              <a:rPr lang="en-US" dirty="0"/>
              <a:t>” to grant access to a </a:t>
            </a:r>
            <a:r>
              <a:rPr lang="en-US" i="1" dirty="0" smtClean="0">
                <a:solidFill>
                  <a:srgbClr val="FF0000"/>
                </a:solidFill>
              </a:rPr>
              <a:t>critical section</a:t>
            </a:r>
            <a:r>
              <a:rPr lang="en-US" dirty="0" smtClean="0"/>
              <a:t> </a:t>
            </a:r>
            <a:r>
              <a:rPr lang="en-US" dirty="0"/>
              <a:t>so that only one thread can operate </a:t>
            </a:r>
            <a:r>
              <a:rPr lang="en-US" dirty="0" smtClean="0"/>
              <a:t>there at </a:t>
            </a:r>
            <a:r>
              <a:rPr lang="en-US" dirty="0"/>
              <a:t>a time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Pseudocode:</a:t>
            </a:r>
          </a:p>
          <a:p>
            <a:pPr>
              <a:spcBef>
                <a:spcPts val="30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     Check Lock</a:t>
            </a:r>
            <a:endParaRPr lang="en-US" sz="24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urier New"/>
                <a:cs typeface="Courier New"/>
              </a:rPr>
              <a:t>		Set L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ock</a:t>
            </a:r>
            <a:endParaRPr lang="en-US" sz="24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>
                <a:latin typeface="Courier New"/>
                <a:cs typeface="Courier New"/>
              </a:rPr>
              <a:t>		Critical section</a:t>
            </a:r>
          </a:p>
          <a:p>
            <a:pPr>
              <a:buNone/>
            </a:pPr>
            <a:r>
              <a:rPr lang="en-US" sz="2400" dirty="0">
                <a:latin typeface="Courier New"/>
                <a:cs typeface="Courier New"/>
              </a:rPr>
              <a:t>		(e.g. change shared variables)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urier New"/>
                <a:cs typeface="Courier New"/>
              </a:rPr>
              <a:t>		Unset </a:t>
            </a:r>
            <a:r>
              <a:rPr lang="en-US" sz="2400" dirty="0" smtClean="0">
                <a:solidFill>
                  <a:srgbClr val="FF0000"/>
                </a:solidFill>
                <a:latin typeface="Courier New"/>
                <a:cs typeface="Courier New"/>
              </a:rPr>
              <a:t>Lock</a:t>
            </a:r>
            <a:endParaRPr lang="en-US" sz="24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46971" y="3188473"/>
            <a:ext cx="2865932" cy="731520"/>
            <a:chOff x="3474720" y="2194560"/>
            <a:chExt cx="2865932" cy="731520"/>
          </a:xfrm>
        </p:grpSpPr>
        <p:sp>
          <p:nvSpPr>
            <p:cNvPr id="6" name="Arc 5"/>
            <p:cNvSpPr/>
            <p:nvPr/>
          </p:nvSpPr>
          <p:spPr>
            <a:xfrm flipH="1">
              <a:off x="3474720" y="2468880"/>
              <a:ext cx="457200" cy="457200"/>
            </a:xfrm>
            <a:prstGeom prst="arc">
              <a:avLst>
                <a:gd name="adj1" fmla="val 3154432"/>
                <a:gd name="adj2" fmla="val 19261652"/>
              </a:avLst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0480" y="2194560"/>
              <a:ext cx="2500172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Can loop/idle here</a:t>
              </a:r>
              <a:b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if locked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39760" y="3181320"/>
              <a:ext cx="3391560" cy="1756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00" y="3173400"/>
                <a:ext cx="3412800" cy="17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4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Lab 5 due Friday (12/8)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Hard deadline on Sunday (12/10)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Course evaluations now open</a:t>
                </a:r>
              </a:p>
              <a:p>
                <a:pPr lvl="1"/>
                <a:r>
                  <a:rPr lang="en-US" dirty="0" smtClean="0"/>
                  <a:t>See Piazza post @366 for links (separate for </a:t>
                </a:r>
                <a:r>
                  <a:rPr lang="en-US" dirty="0" err="1" smtClean="0"/>
                  <a:t>Lec</a:t>
                </a:r>
                <a:r>
                  <a:rPr lang="en-US" dirty="0" smtClean="0"/>
                  <a:t> A/B)</a:t>
                </a:r>
              </a:p>
              <a:p>
                <a:pPr lvl="2"/>
                <a:endParaRPr lang="en-US" dirty="0"/>
              </a:p>
              <a:p>
                <a:r>
                  <a:rPr lang="en-US" b="1" dirty="0" smtClean="0"/>
                  <a:t>Final Exam:  </a:t>
                </a:r>
                <a:r>
                  <a:rPr lang="en-US" dirty="0" smtClean="0"/>
                  <a:t>Wed, 12/13, 12:30-2:20pm in KNE 120</a:t>
                </a:r>
              </a:p>
              <a:p>
                <a:pPr lvl="1"/>
                <a:r>
                  <a:rPr lang="en-US" u="sng" dirty="0" smtClean="0"/>
                  <a:t>Review Session</a:t>
                </a:r>
                <a:r>
                  <a:rPr lang="en-US" dirty="0" smtClean="0"/>
                  <a:t>:  Mon, 12/11, 5-8pm in EEB 105</a:t>
                </a:r>
              </a:p>
              <a:p>
                <a:pPr lvl="1"/>
                <a:r>
                  <a:rPr lang="en-US" dirty="0" smtClean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11” cheat sheets</a:t>
                </a:r>
              </a:p>
              <a:p>
                <a:pPr lvl="1"/>
                <a:r>
                  <a:rPr lang="en-US" dirty="0" smtClean="0"/>
                  <a:t>Additional practice problems on website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</a:p>
          <a:p>
            <a:pPr marL="0" indent="0" algn="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 lock (check)</a:t>
            </a:r>
          </a:p>
          <a:p>
            <a:pPr marL="0" indent="0" algn="r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conditional jump</a:t>
            </a:r>
          </a:p>
          <a:p>
            <a:pPr marL="0" indent="0" algn="r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write lock (set)</a:t>
            </a:r>
          </a:p>
          <a:p>
            <a:pPr algn="r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critical section…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lock (check)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conditional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write lock (set)</a:t>
            </a:r>
          </a:p>
          <a:p>
            <a:pPr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critical section…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3224" y="5394960"/>
            <a:ext cx="6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1975104"/>
            <a:ext cx="0" cy="3474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5715000"/>
            <a:ext cx="8229600" cy="731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threads think they have set the lock!  </a:t>
            </a:r>
          </a:p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 access not guaranteed!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499480" y="2114640"/>
              <a:ext cx="4489200" cy="2866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1920" y="2106720"/>
                <a:ext cx="4505400" cy="28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87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Synchronization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support is </a:t>
            </a:r>
            <a:r>
              <a:rPr lang="en-US" i="1" dirty="0" smtClean="0"/>
              <a:t>required</a:t>
            </a:r>
            <a:r>
              <a:rPr lang="en-US" dirty="0" smtClean="0"/>
              <a:t> to </a:t>
            </a:r>
            <a:r>
              <a:rPr lang="en-AU" dirty="0"/>
              <a:t>prevent an interloper (another thread) from changing the value </a:t>
            </a:r>
          </a:p>
          <a:p>
            <a:pPr lvl="1">
              <a:buClr>
                <a:schemeClr val="tx1"/>
              </a:buClr>
            </a:pPr>
            <a:r>
              <a:rPr lang="en-AU" i="1" dirty="0">
                <a:solidFill>
                  <a:srgbClr val="FF0000"/>
                </a:solidFill>
              </a:rPr>
              <a:t>Atomic </a:t>
            </a:r>
            <a:r>
              <a:rPr lang="en-AU" dirty="0"/>
              <a:t>read/write memory operation</a:t>
            </a:r>
          </a:p>
          <a:p>
            <a:pPr lvl="1"/>
            <a:r>
              <a:rPr lang="en-AU" dirty="0"/>
              <a:t>No other access to the location allowed between the read and write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One idea:</a:t>
            </a:r>
          </a:p>
          <a:p>
            <a:pPr lvl="1"/>
            <a:r>
              <a:rPr lang="en-US" dirty="0" smtClean="0"/>
              <a:t>When you Read Lock, save a copy in hardware</a:t>
            </a:r>
          </a:p>
          <a:p>
            <a:pPr lvl="1"/>
            <a:r>
              <a:rPr lang="en-US" dirty="0" smtClean="0"/>
              <a:t>When you try to Set Lock, stop if the Lock value has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28640" y="4070880"/>
              <a:ext cx="3250080" cy="1824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1080" y="4065120"/>
                <a:ext cx="3263400" cy="18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1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Multiprocessing: 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855720"/>
          </a:xfrm>
        </p:spPr>
        <p:txBody>
          <a:bodyPr/>
          <a:lstStyle/>
          <a:p>
            <a:r>
              <a:rPr lang="en-US" dirty="0" smtClean="0"/>
              <a:t>Each core shares the same</a:t>
            </a:r>
            <a:br>
              <a:rPr lang="en-US" dirty="0" smtClean="0"/>
            </a:br>
            <a:r>
              <a:rPr lang="en-US" dirty="0" smtClean="0"/>
              <a:t>Memory, but has local L1 </a:t>
            </a:r>
            <a:br>
              <a:rPr lang="en-US" dirty="0" smtClean="0"/>
            </a:br>
            <a:r>
              <a:rPr lang="en-US" dirty="0" smtClean="0"/>
              <a:t>(and sometimes L2) caches: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Logically: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6"/>
          <a:stretch/>
        </p:blipFill>
        <p:spPr>
          <a:xfrm>
            <a:off x="5577840" y="1371600"/>
            <a:ext cx="3320347" cy="3434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914400" y="4023360"/>
            <a:ext cx="4297680" cy="2514600"/>
            <a:chOff x="914400" y="4023360"/>
            <a:chExt cx="4297680" cy="2514600"/>
          </a:xfrm>
        </p:grpSpPr>
        <p:grpSp>
          <p:nvGrpSpPr>
            <p:cNvPr id="6" name="Group 63"/>
            <p:cNvGrpSpPr/>
            <p:nvPr/>
          </p:nvGrpSpPr>
          <p:grpSpPr>
            <a:xfrm>
              <a:off x="914400" y="4023360"/>
              <a:ext cx="4297680" cy="2514600"/>
              <a:chOff x="1524000" y="1066800"/>
              <a:chExt cx="4543262" cy="304800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524000" y="1066800"/>
                <a:ext cx="1159982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Processor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973977" y="1066800"/>
                <a:ext cx="1159982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Processor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907280" y="1066800"/>
                <a:ext cx="1159982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Processor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1524000" y="1981200"/>
                <a:ext cx="115998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Cache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2973977" y="1981200"/>
                <a:ext cx="115998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Cache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4907280" y="1981200"/>
                <a:ext cx="115998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Cache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4543262" cy="304800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Interconnection Network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1910661" y="3581400"/>
                <a:ext cx="1739973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4327289" y="3581400"/>
                <a:ext cx="135331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I/O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103991" y="1676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3553968" y="1676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5487271" y="1676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5487271" y="25146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3553968" y="25146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2133600" y="25146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2780647" y="32004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5003945" y="32004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514841" y="427482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alibri" pitchFamily="34" charset="0"/>
                </a:rPr>
                <a:t>…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1744200" y="1936440"/>
              <a:ext cx="5864760" cy="38970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5560" y="1927440"/>
                <a:ext cx="5884200" cy="39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1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and Caches Scenario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if?</a:t>
                </a:r>
              </a:p>
              <a:p>
                <a:pPr marL="820674" lvl="1" indent="-457200">
                  <a:buFont typeface="+mj-lt"/>
                  <a:buAutoNum type="arabicParenR"/>
                </a:pPr>
                <a:r>
                  <a:rPr lang="en-US" dirty="0" smtClean="0"/>
                  <a:t>Processor 0 </a:t>
                </a:r>
                <a:r>
                  <a:rPr lang="en-US" u="sng" dirty="0" smtClean="0"/>
                  <a:t>reads</a:t>
                </a:r>
                <a:r>
                  <a:rPr lang="en-US" dirty="0" smtClean="0"/>
                  <a:t> Mem[1000]  (value 351)</a:t>
                </a:r>
              </a:p>
              <a:p>
                <a:pPr marL="820674" lvl="1" indent="-457200">
                  <a:buFont typeface="+mj-lt"/>
                  <a:buAutoNum type="arabicParenR"/>
                </a:pPr>
                <a:r>
                  <a:rPr lang="en-US" dirty="0" smtClean="0"/>
                  <a:t>Processor 1 </a:t>
                </a:r>
                <a:r>
                  <a:rPr lang="en-US" u="sng" dirty="0" smtClean="0"/>
                  <a:t>reads</a:t>
                </a:r>
                <a:r>
                  <a:rPr lang="en-US" dirty="0" smtClean="0"/>
                  <a:t> Mem[1000]</a:t>
                </a:r>
              </a:p>
              <a:p>
                <a:pPr marL="820674" lvl="1" indent="-457200">
                  <a:buFont typeface="+mj-lt"/>
                  <a:buAutoNum type="arabicParenR"/>
                </a:pPr>
                <a:r>
                  <a:rPr lang="en-US" dirty="0" smtClean="0"/>
                  <a:t>Processor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writes</a:t>
                </a:r>
                <a:r>
                  <a:rPr lang="en-US" dirty="0" smtClean="0"/>
                  <a:t> Mem[1000] with 333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423160" y="3517884"/>
            <a:ext cx="4297680" cy="2514600"/>
            <a:chOff x="2423160" y="3517884"/>
            <a:chExt cx="4297680" cy="2514600"/>
          </a:xfrm>
        </p:grpSpPr>
        <p:grpSp>
          <p:nvGrpSpPr>
            <p:cNvPr id="5" name="Group 63"/>
            <p:cNvGrpSpPr/>
            <p:nvPr/>
          </p:nvGrpSpPr>
          <p:grpSpPr>
            <a:xfrm>
              <a:off x="2423160" y="3517884"/>
              <a:ext cx="4297680" cy="2514600"/>
              <a:chOff x="1524000" y="1066800"/>
              <a:chExt cx="4543262" cy="3048000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524000" y="1066800"/>
                <a:ext cx="1159982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Processor 0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973977" y="1066800"/>
                <a:ext cx="1159982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Processor 1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907280" y="1066800"/>
                    <a:ext cx="1159982" cy="6096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Processor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oMath>
                    </a14:m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07280" y="1066800"/>
                    <a:ext cx="1159982" cy="6096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088" r="-4396" b="-3529"/>
                    </a:stretch>
                  </a:blip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1524000" y="1981200"/>
                <a:ext cx="115998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Cache 0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2973977" y="1981200"/>
                <a:ext cx="115998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Cache 1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907280" y="1981200"/>
                    <a:ext cx="1159982" cy="533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Cache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oMath>
                    </a14:m>
                    <a:endParaRPr lang="en-US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07280" y="1981200"/>
                    <a:ext cx="1159982" cy="5334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2162"/>
                    </a:stretch>
                  </a:blip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7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4543262" cy="304800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Interconnection Network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1910661" y="3581400"/>
                <a:ext cx="1739973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4327289" y="3581400"/>
                <a:ext cx="1353312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I/O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103991" y="1676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3968" y="1676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5487271" y="16764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5487271" y="25146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>
                <a:off x="3553968" y="25146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>
                <a:off x="2133600" y="25146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2780647" y="32004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5003945" y="32004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023601" y="3728416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alibri" pitchFamily="34" charset="0"/>
                </a:rPr>
                <a:t>…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748440" y="1840320"/>
              <a:ext cx="6288480" cy="39513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800" y="1831320"/>
                <a:ext cx="6306120" cy="39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7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Multiple Caches Coherent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Architect’s job:  keep cache values coherent with shared </a:t>
            </a:r>
            <a:r>
              <a:rPr lang="en-US" dirty="0" smtClean="0"/>
              <a:t>memory</a:t>
            </a:r>
          </a:p>
          <a:p>
            <a:pPr lvl="2"/>
            <a:endParaRPr lang="en-US" dirty="0"/>
          </a:p>
          <a:p>
            <a:r>
              <a:rPr lang="en-US" dirty="0"/>
              <a:t>Idea:  on cache miss or write, notify other processors via interconnection network</a:t>
            </a:r>
          </a:p>
          <a:p>
            <a:pPr lvl="1"/>
            <a:r>
              <a:rPr lang="en-US" dirty="0"/>
              <a:t>If reading, many processors can have copies</a:t>
            </a:r>
          </a:p>
          <a:p>
            <a:pPr lvl="1"/>
            <a:r>
              <a:rPr lang="en-US" dirty="0"/>
              <a:t>If writing, </a:t>
            </a:r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other </a:t>
            </a:r>
            <a:r>
              <a:rPr lang="en-US" dirty="0" smtClean="0"/>
              <a:t>copies</a:t>
            </a:r>
          </a:p>
          <a:p>
            <a:pPr lvl="2"/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“C” of cache misses:  </a:t>
            </a:r>
            <a:r>
              <a:rPr lang="en-US" dirty="0" smtClean="0">
                <a:solidFill>
                  <a:srgbClr val="FF0000"/>
                </a:solidFill>
              </a:rPr>
              <a:t>coherence </a:t>
            </a:r>
            <a:r>
              <a:rPr lang="en-US" dirty="0" smtClean="0"/>
              <a:t>miss!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Parallelism?</a:t>
            </a:r>
          </a:p>
          <a:p>
            <a:r>
              <a:rPr lang="en-US" dirty="0"/>
              <a:t>Thread-Level Parallelism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Data-Level </a:t>
            </a:r>
            <a:r>
              <a:rPr lang="en-US" b="1" dirty="0">
                <a:solidFill>
                  <a:srgbClr val="4B2A85"/>
                </a:solidFill>
              </a:rPr>
              <a:t>Parallelism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SIMD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Loop Unrolling</a:t>
            </a:r>
          </a:p>
          <a:p>
            <a:r>
              <a:rPr lang="en-US" dirty="0" smtClean="0"/>
              <a:t>Instruction-Level </a:t>
            </a:r>
            <a:r>
              <a:rPr lang="en-US" dirty="0"/>
              <a:t>Parallelism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Data-Level Parallelism</a:t>
                </a:r>
                <a:r>
                  <a:rPr lang="en-US" dirty="0" smtClean="0"/>
                  <a:t>:  </a:t>
                </a:r>
                <a:r>
                  <a:rPr lang="en-US" dirty="0"/>
                  <a:t>Executing one operation on multiple data </a:t>
                </a:r>
                <a:r>
                  <a:rPr lang="en-US" dirty="0" smtClean="0"/>
                  <a:t>“streams”</a:t>
                </a:r>
              </a:p>
              <a:p>
                <a:pPr lvl="2"/>
                <a:endParaRPr lang="en-US" dirty="0"/>
              </a:p>
              <a:p>
                <a:r>
                  <a:rPr lang="en-US" b="1" dirty="0" smtClean="0"/>
                  <a:t>Examples:</a:t>
                </a:r>
                <a:r>
                  <a:rPr lang="en-US" dirty="0" smtClean="0"/>
                  <a:t>  Vector dot product </a:t>
                </a:r>
                <a:r>
                  <a:rPr lang="en-US" dirty="0"/>
                  <a:t>(e.g. in filtering</a:t>
                </a:r>
                <a:r>
                  <a:rPr lang="en-US" dirty="0" smtClean="0"/>
                  <a:t>) or matrix multiply (e.g. in image processing)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Sources </a:t>
                </a:r>
                <a:r>
                  <a:rPr lang="en-US" dirty="0"/>
                  <a:t>of performance improvement:</a:t>
                </a:r>
              </a:p>
              <a:p>
                <a:pPr lvl="1"/>
                <a:r>
                  <a:rPr lang="en-US" dirty="0" smtClean="0"/>
                  <a:t>Single instruction for </a:t>
                </a:r>
                <a:r>
                  <a:rPr lang="en-US" dirty="0"/>
                  <a:t>entire operation</a:t>
                </a:r>
              </a:p>
              <a:p>
                <a:pPr lvl="1"/>
                <a:r>
                  <a:rPr lang="en-US" dirty="0" smtClean="0"/>
                  <a:t>Each operation is </a:t>
                </a:r>
                <a:r>
                  <a:rPr lang="en-US" i="1" dirty="0"/>
                  <a:t>independent</a:t>
                </a:r>
              </a:p>
              <a:p>
                <a:pPr lvl="1"/>
                <a:r>
                  <a:rPr lang="en-US" dirty="0" smtClean="0"/>
                  <a:t>Concurrency </a:t>
                </a:r>
                <a:r>
                  <a:rPr lang="en-US" dirty="0"/>
                  <a:t>in memory access as </a:t>
                </a:r>
                <a:r>
                  <a:rPr lang="en-US" dirty="0" smtClean="0"/>
                  <a:t>well (pull all data at once)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Intel’s Streaming SIMD Extensions (SSE)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SIMD</a:t>
            </a:r>
            <a:r>
              <a:rPr lang="en-US" dirty="0" smtClean="0"/>
              <a:t>:  single instruction, multiple data</a:t>
            </a:r>
          </a:p>
          <a:p>
            <a:r>
              <a:rPr lang="en-US" dirty="0" smtClean="0"/>
              <a:t>SSE is a SIMD instruction set for x86</a:t>
            </a:r>
          </a:p>
          <a:p>
            <a:pPr lvl="1"/>
            <a:r>
              <a:rPr lang="en-US" dirty="0" smtClean="0"/>
              <a:t>Mostly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 data (digital signal &amp; graphics processing)</a:t>
            </a:r>
          </a:p>
          <a:p>
            <a:pPr lvl="1"/>
            <a:r>
              <a:rPr lang="en-US" dirty="0" smtClean="0"/>
              <a:t>Uses special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xmm</a:t>
            </a:r>
            <a:r>
              <a:rPr lang="en-US" dirty="0" smtClean="0"/>
              <a:t> registers that are 128 bits wide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your machine supports SSE,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/>
              <a:t> may add these automatically!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244047"/>
            <a:ext cx="6400800" cy="25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63400" y="3213720"/>
            <a:ext cx="8533080" cy="1920600"/>
            <a:chOff x="563400" y="3213720"/>
            <a:chExt cx="8533080" cy="19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563400" y="3213720"/>
                <a:ext cx="5936760" cy="192060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4400" y="3207960"/>
                  <a:ext cx="5951520" cy="19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7747920" y="3253680"/>
                <a:ext cx="1348560" cy="7729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560" y="3247200"/>
                  <a:ext cx="1364040" cy="78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90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SIMD wants adjacent values in memory that can be operated in parallel</a:t>
            </a:r>
          </a:p>
          <a:p>
            <a:pPr lvl="1"/>
            <a:r>
              <a:rPr lang="en-US" dirty="0" smtClean="0"/>
              <a:t>These are usually </a:t>
            </a:r>
            <a:r>
              <a:rPr lang="en-US" dirty="0"/>
              <a:t>specified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programs as </a:t>
            </a:r>
            <a:r>
              <a:rPr lang="en-US" dirty="0" smtClean="0"/>
              <a:t>loops: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reveal more data level parallelism than is available in a single iteration of a loop?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Unroll the loop 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dirty="0" smtClean="0"/>
              <a:t>and </a:t>
            </a:r>
            <a:r>
              <a:rPr lang="en-US" dirty="0"/>
              <a:t>adjust iteration </a:t>
            </a:r>
            <a:r>
              <a:rPr lang="en-US" dirty="0" smtClean="0"/>
              <a:t>rate: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4880" y="2317237"/>
            <a:ext cx="402336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82880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&lt;1000;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tabLst>
                <a:tab pos="1828800" algn="l"/>
              </a:tabLst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 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80" y="4486807"/>
            <a:ext cx="402108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+=4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x[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  = x[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  + s; 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x[i+1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= x[i+1] + s;  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x[i+2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= x[i+2] + s; 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x[i+3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= x[i+3] + s;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501360" y="1986840"/>
              <a:ext cx="5569200" cy="4041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4160" y="1979280"/>
                <a:ext cx="5588640" cy="40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9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Parallelism?</a:t>
            </a:r>
          </a:p>
          <a:p>
            <a:r>
              <a:rPr lang="en-US" dirty="0" smtClean="0"/>
              <a:t>Data-Level Parallelism</a:t>
            </a:r>
          </a:p>
          <a:p>
            <a:r>
              <a:rPr lang="en-US" dirty="0" smtClean="0"/>
              <a:t>Thread-Level Parallelism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Instruction-Level </a:t>
            </a:r>
            <a:r>
              <a:rPr lang="en-US" b="1" dirty="0">
                <a:solidFill>
                  <a:srgbClr val="4B2A85"/>
                </a:solidFill>
              </a:rPr>
              <a:t>Parallelism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Pipelining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vs.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Concurrency</a:t>
            </a:r>
            <a:r>
              <a:rPr lang="en-US" dirty="0" smtClean="0"/>
              <a:t> in CS is “the ability of different parts or units of a program, algorithm, or problem to be executed out-of-order or in partial order, without affecting the final outcome.” – </a:t>
            </a:r>
            <a:r>
              <a:rPr lang="en-US" dirty="0" smtClean="0">
                <a:hlinkClick r:id="rId2"/>
              </a:rPr>
              <a:t>Wikipedia</a:t>
            </a:r>
            <a:endParaRPr lang="en-US" b="1" dirty="0" smtClean="0"/>
          </a:p>
          <a:p>
            <a:pPr lvl="1"/>
            <a:r>
              <a:rPr lang="en-US" u="sng" dirty="0" smtClean="0"/>
              <a:t>Concurrent computing</a:t>
            </a:r>
            <a:r>
              <a:rPr lang="en-US" dirty="0" smtClean="0"/>
              <a:t> is when the execution of multiple computations (or processes) </a:t>
            </a:r>
            <a:r>
              <a:rPr lang="en-US" i="1" dirty="0" smtClean="0"/>
              <a:t>overlap</a:t>
            </a:r>
            <a:endParaRPr lang="en-US" b="1" dirty="0" smtClean="0"/>
          </a:p>
          <a:p>
            <a:pPr lvl="1"/>
            <a:r>
              <a:rPr lang="en-US" u="sng" dirty="0" smtClean="0"/>
              <a:t>Parallel computing</a:t>
            </a:r>
            <a:r>
              <a:rPr lang="en-US" dirty="0" smtClean="0"/>
              <a:t> is when the execution of multiple computations (or processes) occur </a:t>
            </a:r>
            <a:r>
              <a:rPr lang="en-US" i="1" dirty="0" smtClean="0"/>
              <a:t>simultaneously</a:t>
            </a:r>
          </a:p>
          <a:p>
            <a:pPr lvl="2"/>
            <a:endParaRPr lang="en-US" i="1" dirty="0"/>
          </a:p>
          <a:p>
            <a:r>
              <a:rPr lang="en-US" dirty="0" smtClean="0"/>
              <a:t>These terms are related, but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generally, what steps do you take </a:t>
            </a:r>
            <a:r>
              <a:rPr lang="en-US" dirty="0" smtClean="0"/>
              <a:t>to </a:t>
            </a:r>
            <a:r>
              <a:rPr lang="en-US" dirty="0"/>
              <a:t>figure out the </a:t>
            </a:r>
            <a:r>
              <a:rPr lang="en-US" dirty="0" smtClean="0"/>
              <a:t>result </a:t>
            </a:r>
            <a:r>
              <a:rPr lang="en-US" dirty="0"/>
              <a:t>of the next </a:t>
            </a:r>
            <a:r>
              <a:rPr lang="en-US" dirty="0" smtClean="0"/>
              <a:t>x86-64 instruction?</a:t>
            </a:r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  <a:tabLst>
                <a:tab pos="4572000" algn="l"/>
              </a:tabLst>
            </a:pPr>
            <a:r>
              <a:rPr lang="en-US" dirty="0" smtClean="0"/>
              <a:t>Fetch the instruction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400540:  48 01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  <a:tabLst>
                <a:tab pos="4572000" algn="l"/>
              </a:tabLst>
            </a:pPr>
            <a:r>
              <a:rPr lang="en-US" dirty="0" smtClean="0"/>
              <a:t>Decode the instruction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  <a:tabLst>
                <a:tab pos="4572000" algn="l"/>
              </a:tabLst>
            </a:pPr>
            <a:r>
              <a:rPr lang="en-US" dirty="0" smtClean="0"/>
              <a:t>Gather data values	read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R[%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R[%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  <a:tabLst>
                <a:tab pos="4572000" algn="l"/>
              </a:tabLst>
            </a:pPr>
            <a:r>
              <a:rPr lang="en-US" dirty="0" smtClean="0"/>
              <a:t>Perform operation	</a:t>
            </a:r>
            <a:r>
              <a:rPr lang="en-US" dirty="0" err="1" smtClean="0"/>
              <a:t>calc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R[%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]+R[%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  <a:tabLst>
                <a:tab pos="4572000" algn="l"/>
              </a:tabLst>
            </a:pPr>
            <a:r>
              <a:rPr lang="en-US" dirty="0" smtClean="0"/>
              <a:t>Store result	save into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20674" lvl="1" indent="-457200">
              <a:buFont typeface="+mj-lt"/>
              <a:buAutoNum type="arabicParenR"/>
              <a:tabLst>
                <a:tab pos="5486400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Datapath</a:t>
            </a:r>
            <a:r>
              <a:rPr lang="en-US" dirty="0"/>
              <a:t>:  part of the processor that contains the hardware necessary to perform operations required by the processor (“the brawn</a:t>
            </a:r>
            <a:r>
              <a:rPr lang="en-US" dirty="0" smtClean="0"/>
              <a:t>”)</a:t>
            </a:r>
            <a:endParaRPr lang="en-US" dirty="0"/>
          </a:p>
          <a:p>
            <a:pPr lvl="1"/>
            <a:r>
              <a:rPr lang="en-US" dirty="0" smtClean="0"/>
              <a:t>Each “stage” of instruction execution is roughly associated with a piece of the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Each hardware piece can only perform one action at a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" y="4023360"/>
            <a:ext cx="7315200" cy="2186884"/>
            <a:chOff x="533400" y="1968500"/>
            <a:chExt cx="7391400" cy="291711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 rot="16200000">
              <a:off x="457348" y="2922095"/>
              <a:ext cx="1292913" cy="3788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PC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rot="-5400000">
              <a:off x="1600200" y="28067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Access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I$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524000" y="3933825"/>
              <a:ext cx="366713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+4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295400" y="31115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57600" y="2501900"/>
              <a:ext cx="990600" cy="12954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</a:t>
              </a:r>
            </a:p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File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124200" y="29591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124200" y="333216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124200" y="36449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075657" y="3179607"/>
              <a:ext cx="364757" cy="533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rt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086512" y="2874808"/>
              <a:ext cx="374929" cy="533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rs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079646" y="2493808"/>
              <a:ext cx="409784" cy="533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5334000" y="2562225"/>
              <a:ext cx="1219200" cy="1524000"/>
              <a:chOff x="3648" y="1348"/>
              <a:chExt cx="768" cy="960"/>
            </a:xfrm>
          </p:grpSpPr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>
                  <a:gd name="T0" fmla="*/ 0 w 528"/>
                  <a:gd name="T1" fmla="*/ 0 h 960"/>
                  <a:gd name="T2" fmla="*/ 528 w 528"/>
                  <a:gd name="T3" fmla="*/ 192 h 960"/>
                  <a:gd name="T4" fmla="*/ 528 w 528"/>
                  <a:gd name="T5" fmla="*/ 672 h 960"/>
                  <a:gd name="T6" fmla="*/ 0 w 528"/>
                  <a:gd name="T7" fmla="*/ 960 h 960"/>
                  <a:gd name="T8" fmla="*/ 0 w 528"/>
                  <a:gd name="T9" fmla="*/ 528 h 960"/>
                  <a:gd name="T10" fmla="*/ 48 w 528"/>
                  <a:gd name="T11" fmla="*/ 480 h 960"/>
                  <a:gd name="T12" fmla="*/ 0 w 528"/>
                  <a:gd name="T13" fmla="*/ 432 h 960"/>
                  <a:gd name="T14" fmla="*/ 0 w 528"/>
                  <a:gd name="T15" fmla="*/ 0 h 9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960"/>
                  <a:gd name="T26" fmla="*/ 528 w 528"/>
                  <a:gd name="T27" fmla="*/ 960 h 9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ALU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4648200" y="36449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124200" y="3995738"/>
              <a:ext cx="2179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4648200" y="2830513"/>
              <a:ext cx="655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 rot="-5400000">
              <a:off x="6096000" y="29591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Access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D$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4876800" y="3644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876800" y="4025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876800" y="4330700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7620000" y="3248025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7924800" y="1968500"/>
              <a:ext cx="0" cy="127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3921125" y="1968500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3921125" y="19685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3080956" y="3881282"/>
              <a:ext cx="661162" cy="5337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imm</a:t>
              </a: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676400" y="31115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 rot="16200000">
              <a:off x="703652" y="4293696"/>
              <a:ext cx="805021" cy="3788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MUX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>
              <a:off x="1295400" y="4308475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3743325" y="3995738"/>
              <a:ext cx="0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H="1">
              <a:off x="1295400" y="4667250"/>
              <a:ext cx="2447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533400" y="44831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V="1">
              <a:off x="533400" y="31115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533400" y="31115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28161" y="6204247"/>
            <a:ext cx="7380078" cy="639770"/>
            <a:chOff x="1528161" y="6204247"/>
            <a:chExt cx="7380078" cy="639770"/>
          </a:xfrm>
        </p:grpSpPr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1528161" y="6204247"/>
              <a:ext cx="1665287" cy="638175"/>
              <a:chOff x="729" y="2832"/>
              <a:chExt cx="1355" cy="402"/>
            </a:xfrm>
          </p:grpSpPr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787" y="2893"/>
                <a:ext cx="1163" cy="34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Instruction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Fetch</a:t>
                </a:r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355" cy="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3314726" y="6204254"/>
              <a:ext cx="1831347" cy="639763"/>
              <a:chOff x="676" y="2832"/>
              <a:chExt cx="1408" cy="403"/>
            </a:xfrm>
          </p:grpSpPr>
          <p:sp>
            <p:nvSpPr>
              <p:cNvPr id="44" name="Text Box 44"/>
              <p:cNvSpPr txBox="1">
                <a:spLocks noChangeArrowheads="1"/>
              </p:cNvSpPr>
              <p:nvPr/>
            </p:nvSpPr>
            <p:spPr bwMode="auto">
              <a:xfrm>
                <a:off x="676" y="2894"/>
                <a:ext cx="1406" cy="34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Decode /</a:t>
                </a:r>
                <a:endParaRPr lang="en-US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 Read</a:t>
                </a:r>
                <a:endParaRPr lang="en-US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>
                <a:off x="728" y="2832"/>
                <a:ext cx="1356" cy="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6"/>
            <p:cNvGrpSpPr>
              <a:grpSpLocks/>
            </p:cNvGrpSpPr>
            <p:nvPr/>
          </p:nvGrpSpPr>
          <p:grpSpPr bwMode="auto">
            <a:xfrm>
              <a:off x="5269898" y="6204256"/>
              <a:ext cx="1500188" cy="401638"/>
              <a:chOff x="729" y="2832"/>
              <a:chExt cx="1355" cy="253"/>
            </a:xfrm>
          </p:grpSpPr>
          <p:sp>
            <p:nvSpPr>
              <p:cNvPr id="47" name="Text Box 47"/>
              <p:cNvSpPr txBox="1">
                <a:spLocks noChangeArrowheads="1"/>
              </p:cNvSpPr>
              <p:nvPr/>
            </p:nvSpPr>
            <p:spPr bwMode="auto">
              <a:xfrm>
                <a:off x="834" y="2852"/>
                <a:ext cx="1032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Execute</a:t>
                </a:r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355" cy="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6628600" y="6204256"/>
              <a:ext cx="1216421" cy="401638"/>
              <a:chOff x="363" y="2832"/>
              <a:chExt cx="1965" cy="253"/>
            </a:xfrm>
          </p:grpSpPr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363" y="2852"/>
                <a:ext cx="1965" cy="23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4. Memory</a:t>
                </a:r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730" y="2832"/>
                <a:ext cx="1354" cy="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7858919" y="6204254"/>
              <a:ext cx="1049320" cy="636588"/>
              <a:chOff x="729" y="2832"/>
              <a:chExt cx="1354" cy="401"/>
            </a:xfrm>
          </p:grpSpPr>
          <p:sp>
            <p:nvSpPr>
              <p:cNvPr id="53" name="Text Box 53"/>
              <p:cNvSpPr txBox="1">
                <a:spLocks noChangeArrowheads="1"/>
              </p:cNvSpPr>
              <p:nvPr/>
            </p:nvSpPr>
            <p:spPr bwMode="auto">
              <a:xfrm>
                <a:off x="778" y="2892"/>
                <a:ext cx="1273" cy="34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>
                    <a:solidFill>
                      <a:srgbClr val="4B2A85"/>
                    </a:solidFill>
                    <a:latin typeface="Calibri" charset="0"/>
                  </a:rPr>
                  <a:t>5. </a:t>
                </a:r>
                <a:r>
                  <a:rPr lang="en-US" dirty="0" smtClean="0">
                    <a:solidFill>
                      <a:srgbClr val="4B2A85"/>
                    </a:solidFill>
                    <a:latin typeface="Calibri" charset="0"/>
                  </a:rPr>
                  <a:t>Write </a:t>
                </a:r>
                <a:br>
                  <a:rPr lang="en-US" dirty="0" smtClean="0">
                    <a:solidFill>
                      <a:srgbClr val="4B2A85"/>
                    </a:solidFill>
                    <a:latin typeface="Calibri" charset="0"/>
                  </a:rPr>
                </a:br>
                <a:r>
                  <a:rPr lang="en-US" dirty="0" smtClean="0">
                    <a:solidFill>
                      <a:srgbClr val="4B2A85"/>
                    </a:solidFill>
                    <a:latin typeface="Calibri" charset="0"/>
                  </a:rPr>
                  <a:t>Back</a:t>
                </a:r>
                <a:endParaRPr lang="en-US" dirty="0">
                  <a:solidFill>
                    <a:srgbClr val="4B2A85"/>
                  </a:solidFill>
                  <a:latin typeface="Calibri" charset="0"/>
                </a:endParaRPr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354" cy="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>
                  <a:solidFill>
                    <a:srgbClr val="4B2A85"/>
                  </a:solidFill>
                  <a:latin typeface="+mn-lt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6" name="Ink 55"/>
              <p14:cNvContentPartPr/>
              <p14:nvPr/>
            </p14:nvContentPartPr>
            <p14:xfrm>
              <a:off x="2216520" y="4371120"/>
              <a:ext cx="3897720" cy="13262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7880" y="4363920"/>
                <a:ext cx="3917520" cy="13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9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Analogy:  Doing Laundry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6035040" cy="4972050"/>
          </a:xfrm>
        </p:spPr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ndrea, </a:t>
            </a:r>
            <a:r>
              <a:rPr lang="en-US" b="1" dirty="0"/>
              <a:t>B</a:t>
            </a:r>
            <a:r>
              <a:rPr lang="en-US" dirty="0"/>
              <a:t>rian, </a:t>
            </a:r>
            <a:r>
              <a:rPr lang="en-US" b="1" dirty="0"/>
              <a:t>C</a:t>
            </a:r>
            <a:r>
              <a:rPr lang="en-US" dirty="0"/>
              <a:t>aroline, and </a:t>
            </a:r>
            <a:r>
              <a:rPr lang="en-US" b="1" dirty="0"/>
              <a:t>D</a:t>
            </a:r>
            <a:r>
              <a:rPr lang="en-US" dirty="0"/>
              <a:t>anny </a:t>
            </a:r>
            <a:br>
              <a:rPr lang="en-US" dirty="0"/>
            </a:br>
            <a:r>
              <a:rPr lang="en-US" dirty="0"/>
              <a:t>each have one load of clothes to wash, dry, fold, and put </a:t>
            </a:r>
            <a:r>
              <a:rPr lang="en-US" dirty="0" smtClean="0"/>
              <a:t>away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Washer takes 30 minutes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Dryer takes 30 minutes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“Folder” takes 30 </a:t>
            </a:r>
            <a:r>
              <a:rPr lang="en-US" dirty="0" smtClean="0"/>
              <a:t>minutes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“Stasher” takes 30 minutes to put clothes into drawers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86600" y="3706019"/>
            <a:ext cx="598488" cy="800100"/>
            <a:chOff x="4048" y="2448"/>
            <a:chExt cx="424" cy="50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048" y="2448"/>
              <a:ext cx="424" cy="504"/>
              <a:chOff x="4048" y="2448"/>
              <a:chExt cx="424" cy="504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4048" y="252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4144" y="2448"/>
                <a:ext cx="328" cy="88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176" y="2488"/>
              <a:ext cx="56" cy="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100" y="2724"/>
              <a:ext cx="224" cy="96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94991" y="4633119"/>
            <a:ext cx="587375" cy="649288"/>
            <a:chOff x="4043" y="3096"/>
            <a:chExt cx="417" cy="409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045" y="3289"/>
              <a:ext cx="415" cy="216"/>
              <a:chOff x="4045" y="3289"/>
              <a:chExt cx="415" cy="216"/>
            </a:xfrm>
          </p:grpSpPr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4247" y="3290"/>
                <a:ext cx="96" cy="215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95" y="0"/>
                  </a:cxn>
                  <a:cxn ang="0">
                    <a:pos x="26" y="214"/>
                  </a:cxn>
                  <a:cxn ang="0">
                    <a:pos x="0" y="214"/>
                  </a:cxn>
                  <a:cxn ang="0">
                    <a:pos x="69" y="0"/>
                  </a:cxn>
                </a:cxnLst>
                <a:rect l="0" t="0" r="r" b="b"/>
                <a:pathLst>
                  <a:path w="96" h="215">
                    <a:moveTo>
                      <a:pt x="69" y="0"/>
                    </a:moveTo>
                    <a:lnTo>
                      <a:pt x="95" y="0"/>
                    </a:lnTo>
                    <a:lnTo>
                      <a:pt x="26" y="214"/>
                    </a:lnTo>
                    <a:lnTo>
                      <a:pt x="0" y="214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FDA4B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4242" y="3289"/>
                <a:ext cx="218" cy="12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4241" y="3380"/>
                <a:ext cx="218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045" y="3380"/>
                <a:ext cx="116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043" y="3096"/>
              <a:ext cx="217" cy="409"/>
              <a:chOff x="4043" y="3096"/>
              <a:chExt cx="217" cy="409"/>
            </a:xfrm>
          </p:grpSpPr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/>
                <a:ahLst/>
                <a:cxnLst>
                  <a:cxn ang="0">
                    <a:pos x="2" y="153"/>
                  </a:cxn>
                  <a:cxn ang="0">
                    <a:pos x="1" y="157"/>
                  </a:cxn>
                  <a:cxn ang="0">
                    <a:pos x="0" y="163"/>
                  </a:cxn>
                  <a:cxn ang="0">
                    <a:pos x="0" y="168"/>
                  </a:cxn>
                  <a:cxn ang="0">
                    <a:pos x="2" y="174"/>
                  </a:cxn>
                  <a:cxn ang="0">
                    <a:pos x="5" y="179"/>
                  </a:cxn>
                  <a:cxn ang="0">
                    <a:pos x="9" y="183"/>
                  </a:cxn>
                  <a:cxn ang="0">
                    <a:pos x="14" y="186"/>
                  </a:cxn>
                  <a:cxn ang="0">
                    <a:pos x="17" y="186"/>
                  </a:cxn>
                  <a:cxn ang="0">
                    <a:pos x="23" y="186"/>
                  </a:cxn>
                  <a:cxn ang="0">
                    <a:pos x="141" y="331"/>
                  </a:cxn>
                  <a:cxn ang="0">
                    <a:pos x="178" y="159"/>
                  </a:cxn>
                  <a:cxn ang="0">
                    <a:pos x="177" y="155"/>
                  </a:cxn>
                  <a:cxn ang="0">
                    <a:pos x="176" y="152"/>
                  </a:cxn>
                  <a:cxn ang="0">
                    <a:pos x="173" y="149"/>
                  </a:cxn>
                  <a:cxn ang="0">
                    <a:pos x="170" y="147"/>
                  </a:cxn>
                  <a:cxn ang="0">
                    <a:pos x="166" y="145"/>
                  </a:cxn>
                  <a:cxn ang="0">
                    <a:pos x="161" y="145"/>
                  </a:cxn>
                  <a:cxn ang="0">
                    <a:pos x="157" y="145"/>
                  </a:cxn>
                  <a:cxn ang="0">
                    <a:pos x="153" y="145"/>
                  </a:cxn>
                  <a:cxn ang="0">
                    <a:pos x="104" y="84"/>
                  </a:cxn>
                  <a:cxn ang="0">
                    <a:pos x="201" y="104"/>
                  </a:cxn>
                  <a:cxn ang="0">
                    <a:pos x="204" y="103"/>
                  </a:cxn>
                  <a:cxn ang="0">
                    <a:pos x="207" y="103"/>
                  </a:cxn>
                  <a:cxn ang="0">
                    <a:pos x="211" y="100"/>
                  </a:cxn>
                  <a:cxn ang="0">
                    <a:pos x="214" y="97"/>
                  </a:cxn>
                  <a:cxn ang="0">
                    <a:pos x="215" y="93"/>
                  </a:cxn>
                  <a:cxn ang="0">
                    <a:pos x="216" y="88"/>
                  </a:cxn>
                  <a:cxn ang="0">
                    <a:pos x="215" y="83"/>
                  </a:cxn>
                  <a:cxn ang="0">
                    <a:pos x="213" y="79"/>
                  </a:cxn>
                  <a:cxn ang="0">
                    <a:pos x="210" y="76"/>
                  </a:cxn>
                  <a:cxn ang="0">
                    <a:pos x="206" y="73"/>
                  </a:cxn>
                  <a:cxn ang="0">
                    <a:pos x="203" y="72"/>
                  </a:cxn>
                  <a:cxn ang="0">
                    <a:pos x="137" y="72"/>
                  </a:cxn>
                  <a:cxn ang="0">
                    <a:pos x="125" y="47"/>
                  </a:cxn>
                  <a:cxn ang="0">
                    <a:pos x="126" y="41"/>
                  </a:cxn>
                  <a:cxn ang="0">
                    <a:pos x="127" y="34"/>
                  </a:cxn>
                  <a:cxn ang="0">
                    <a:pos x="127" y="27"/>
                  </a:cxn>
                  <a:cxn ang="0">
                    <a:pos x="125" y="21"/>
                  </a:cxn>
                  <a:cxn ang="0">
                    <a:pos x="123" y="17"/>
                  </a:cxn>
                  <a:cxn ang="0">
                    <a:pos x="120" y="12"/>
                  </a:cxn>
                  <a:cxn ang="0">
                    <a:pos x="115" y="8"/>
                  </a:cxn>
                  <a:cxn ang="0">
                    <a:pos x="110" y="4"/>
                  </a:cxn>
                  <a:cxn ang="0">
                    <a:pos x="104" y="1"/>
                  </a:cxn>
                  <a:cxn ang="0">
                    <a:pos x="97" y="0"/>
                  </a:cxn>
                  <a:cxn ang="0">
                    <a:pos x="91" y="0"/>
                  </a:cxn>
                  <a:cxn ang="0">
                    <a:pos x="84" y="1"/>
                  </a:cxn>
                  <a:cxn ang="0">
                    <a:pos x="77" y="3"/>
                  </a:cxn>
                  <a:cxn ang="0">
                    <a:pos x="70" y="7"/>
                  </a:cxn>
                  <a:cxn ang="0">
                    <a:pos x="66" y="13"/>
                  </a:cxn>
                  <a:cxn ang="0">
                    <a:pos x="62" y="19"/>
                  </a:cxn>
                  <a:cxn ang="0">
                    <a:pos x="59" y="25"/>
                  </a:cxn>
                </a:cxnLst>
                <a:rect l="0" t="0" r="r" b="b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FDA4B5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086600" y="2816542"/>
            <a:ext cx="598487" cy="800100"/>
            <a:chOff x="4056" y="1712"/>
            <a:chExt cx="424" cy="504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056" y="1712"/>
              <a:ext cx="424" cy="504"/>
              <a:chOff x="4056" y="1712"/>
              <a:chExt cx="424" cy="504"/>
            </a:xfrm>
          </p:grpSpPr>
          <p:grpSp>
            <p:nvGrpSpPr>
              <p:cNvPr id="23" name="Group 21"/>
              <p:cNvGrpSpPr>
                <a:grpSpLocks/>
              </p:cNvGrpSpPr>
              <p:nvPr/>
            </p:nvGrpSpPr>
            <p:grpSpPr bwMode="auto">
              <a:xfrm>
                <a:off x="4056" y="1712"/>
                <a:ext cx="424" cy="504"/>
                <a:chOff x="4056" y="1712"/>
                <a:chExt cx="424" cy="504"/>
              </a:xfrm>
            </p:grpSpPr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4056" y="179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4152" y="1712"/>
                  <a:ext cx="328" cy="88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AutoShape 24"/>
              <p:cNvSpPr>
                <a:spLocks noChangeArrowheads="1"/>
              </p:cNvSpPr>
              <p:nvPr/>
            </p:nvSpPr>
            <p:spPr bwMode="auto">
              <a:xfrm>
                <a:off x="4140" y="1828"/>
                <a:ext cx="224" cy="32"/>
              </a:xfrm>
              <a:prstGeom prst="parallelogram">
                <a:avLst>
                  <a:gd name="adj" fmla="val 17496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384" y="1752"/>
              <a:ext cx="56" cy="32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400800" y="1815940"/>
            <a:ext cx="1978025" cy="528638"/>
            <a:chOff x="3292" y="768"/>
            <a:chExt cx="1246" cy="333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29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2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-65" charset="0"/>
                </a:rPr>
                <a:t>A</a:t>
              </a: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61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64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B</a:t>
              </a: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93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96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-65" charset="0"/>
                </a:rPr>
                <a:t>C</a:t>
              </a: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245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277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D</a:t>
              </a:r>
            </a:p>
          </p:txBody>
        </p:sp>
      </p:grpSp>
      <p:sp>
        <p:nvSpPr>
          <p:cNvPr id="36" name="Freeform 35"/>
          <p:cNvSpPr>
            <a:spLocks/>
          </p:cNvSpPr>
          <p:nvPr/>
        </p:nvSpPr>
        <p:spPr bwMode="auto">
          <a:xfrm>
            <a:off x="7149771" y="5466557"/>
            <a:ext cx="465137" cy="760413"/>
          </a:xfrm>
          <a:custGeom>
            <a:avLst/>
            <a:gdLst/>
            <a:ahLst/>
            <a:cxnLst>
              <a:cxn ang="0">
                <a:pos x="328" y="433"/>
              </a:cxn>
              <a:cxn ang="0">
                <a:pos x="303" y="433"/>
              </a:cxn>
              <a:cxn ang="0">
                <a:pos x="260" y="377"/>
              </a:cxn>
              <a:cxn ang="0">
                <a:pos x="200" y="278"/>
              </a:cxn>
              <a:cxn ang="0">
                <a:pos x="184" y="233"/>
              </a:cxn>
              <a:cxn ang="0">
                <a:pos x="188" y="202"/>
              </a:cxn>
              <a:cxn ang="0">
                <a:pos x="202" y="196"/>
              </a:cxn>
              <a:cxn ang="0">
                <a:pos x="225" y="212"/>
              </a:cxn>
              <a:cxn ang="0">
                <a:pos x="256" y="231"/>
              </a:cxn>
              <a:cxn ang="0">
                <a:pos x="270" y="231"/>
              </a:cxn>
              <a:cxn ang="0">
                <a:pos x="272" y="220"/>
              </a:cxn>
              <a:cxn ang="0">
                <a:pos x="258" y="202"/>
              </a:cxn>
              <a:cxn ang="0">
                <a:pos x="223" y="177"/>
              </a:cxn>
              <a:cxn ang="0">
                <a:pos x="208" y="142"/>
              </a:cxn>
              <a:cxn ang="0">
                <a:pos x="202" y="113"/>
              </a:cxn>
              <a:cxn ang="0">
                <a:pos x="186" y="93"/>
              </a:cxn>
              <a:cxn ang="0">
                <a:pos x="179" y="78"/>
              </a:cxn>
              <a:cxn ang="0">
                <a:pos x="188" y="60"/>
              </a:cxn>
              <a:cxn ang="0">
                <a:pos x="196" y="39"/>
              </a:cxn>
              <a:cxn ang="0">
                <a:pos x="190" y="14"/>
              </a:cxn>
              <a:cxn ang="0">
                <a:pos x="173" y="2"/>
              </a:cxn>
              <a:cxn ang="0">
                <a:pos x="149" y="4"/>
              </a:cxn>
              <a:cxn ang="0">
                <a:pos x="138" y="21"/>
              </a:cxn>
              <a:cxn ang="0">
                <a:pos x="138" y="37"/>
              </a:cxn>
              <a:cxn ang="0">
                <a:pos x="144" y="58"/>
              </a:cxn>
              <a:cxn ang="0">
                <a:pos x="144" y="76"/>
              </a:cxn>
              <a:cxn ang="0">
                <a:pos x="128" y="93"/>
              </a:cxn>
              <a:cxn ang="0">
                <a:pos x="107" y="105"/>
              </a:cxn>
              <a:cxn ang="0">
                <a:pos x="91" y="124"/>
              </a:cxn>
              <a:cxn ang="0">
                <a:pos x="76" y="163"/>
              </a:cxn>
              <a:cxn ang="0">
                <a:pos x="68" y="200"/>
              </a:cxn>
              <a:cxn ang="0">
                <a:pos x="66" y="239"/>
              </a:cxn>
              <a:cxn ang="0">
                <a:pos x="68" y="260"/>
              </a:cxn>
              <a:cxn ang="0">
                <a:pos x="80" y="266"/>
              </a:cxn>
              <a:cxn ang="0">
                <a:pos x="87" y="260"/>
              </a:cxn>
              <a:cxn ang="0">
                <a:pos x="87" y="218"/>
              </a:cxn>
              <a:cxn ang="0">
                <a:pos x="91" y="192"/>
              </a:cxn>
              <a:cxn ang="0">
                <a:pos x="105" y="179"/>
              </a:cxn>
              <a:cxn ang="0">
                <a:pos x="116" y="187"/>
              </a:cxn>
              <a:cxn ang="0">
                <a:pos x="111" y="231"/>
              </a:cxn>
              <a:cxn ang="0">
                <a:pos x="101" y="274"/>
              </a:cxn>
              <a:cxn ang="0">
                <a:pos x="87" y="323"/>
              </a:cxn>
              <a:cxn ang="0">
                <a:pos x="54" y="371"/>
              </a:cxn>
              <a:cxn ang="0">
                <a:pos x="12" y="420"/>
              </a:cxn>
              <a:cxn ang="0">
                <a:pos x="0" y="447"/>
              </a:cxn>
              <a:cxn ang="0">
                <a:pos x="31" y="478"/>
              </a:cxn>
              <a:cxn ang="0">
                <a:pos x="54" y="474"/>
              </a:cxn>
              <a:cxn ang="0">
                <a:pos x="37" y="453"/>
              </a:cxn>
              <a:cxn ang="0">
                <a:pos x="50" y="426"/>
              </a:cxn>
              <a:cxn ang="0">
                <a:pos x="101" y="367"/>
              </a:cxn>
              <a:cxn ang="0">
                <a:pos x="138" y="323"/>
              </a:cxn>
              <a:cxn ang="0">
                <a:pos x="157" y="313"/>
              </a:cxn>
              <a:cxn ang="0">
                <a:pos x="179" y="328"/>
              </a:cxn>
              <a:cxn ang="0">
                <a:pos x="233" y="400"/>
              </a:cxn>
              <a:cxn ang="0">
                <a:pos x="276" y="462"/>
              </a:cxn>
              <a:cxn ang="0">
                <a:pos x="293" y="466"/>
              </a:cxn>
              <a:cxn ang="0">
                <a:pos x="316" y="449"/>
              </a:cxn>
            </a:cxnLst>
            <a:rect l="0" t="0" r="r" b="b"/>
            <a:pathLst>
              <a:path w="329" h="479">
                <a:moveTo>
                  <a:pt x="326" y="441"/>
                </a:moveTo>
                <a:lnTo>
                  <a:pt x="328" y="433"/>
                </a:lnTo>
                <a:lnTo>
                  <a:pt x="316" y="435"/>
                </a:lnTo>
                <a:lnTo>
                  <a:pt x="303" y="433"/>
                </a:lnTo>
                <a:lnTo>
                  <a:pt x="287" y="420"/>
                </a:lnTo>
                <a:lnTo>
                  <a:pt x="260" y="377"/>
                </a:lnTo>
                <a:lnTo>
                  <a:pt x="221" y="313"/>
                </a:lnTo>
                <a:lnTo>
                  <a:pt x="200" y="278"/>
                </a:lnTo>
                <a:lnTo>
                  <a:pt x="186" y="249"/>
                </a:lnTo>
                <a:lnTo>
                  <a:pt x="184" y="233"/>
                </a:lnTo>
                <a:lnTo>
                  <a:pt x="184" y="214"/>
                </a:lnTo>
                <a:lnTo>
                  <a:pt x="188" y="202"/>
                </a:lnTo>
                <a:lnTo>
                  <a:pt x="196" y="196"/>
                </a:lnTo>
                <a:lnTo>
                  <a:pt x="202" y="196"/>
                </a:lnTo>
                <a:lnTo>
                  <a:pt x="210" y="200"/>
                </a:lnTo>
                <a:lnTo>
                  <a:pt x="225" y="212"/>
                </a:lnTo>
                <a:lnTo>
                  <a:pt x="243" y="225"/>
                </a:lnTo>
                <a:lnTo>
                  <a:pt x="256" y="231"/>
                </a:lnTo>
                <a:lnTo>
                  <a:pt x="264" y="233"/>
                </a:lnTo>
                <a:lnTo>
                  <a:pt x="270" y="231"/>
                </a:lnTo>
                <a:lnTo>
                  <a:pt x="274" y="225"/>
                </a:lnTo>
                <a:lnTo>
                  <a:pt x="272" y="220"/>
                </a:lnTo>
                <a:lnTo>
                  <a:pt x="270" y="214"/>
                </a:lnTo>
                <a:lnTo>
                  <a:pt x="258" y="202"/>
                </a:lnTo>
                <a:lnTo>
                  <a:pt x="235" y="187"/>
                </a:lnTo>
                <a:lnTo>
                  <a:pt x="223" y="177"/>
                </a:lnTo>
                <a:lnTo>
                  <a:pt x="215" y="163"/>
                </a:lnTo>
                <a:lnTo>
                  <a:pt x="208" y="142"/>
                </a:lnTo>
                <a:lnTo>
                  <a:pt x="206" y="122"/>
                </a:lnTo>
                <a:lnTo>
                  <a:pt x="202" y="113"/>
                </a:lnTo>
                <a:lnTo>
                  <a:pt x="196" y="103"/>
                </a:lnTo>
                <a:lnTo>
                  <a:pt x="186" y="93"/>
                </a:lnTo>
                <a:lnTo>
                  <a:pt x="179" y="87"/>
                </a:lnTo>
                <a:lnTo>
                  <a:pt x="179" y="78"/>
                </a:lnTo>
                <a:lnTo>
                  <a:pt x="184" y="66"/>
                </a:lnTo>
                <a:lnTo>
                  <a:pt x="188" y="60"/>
                </a:lnTo>
                <a:lnTo>
                  <a:pt x="192" y="52"/>
                </a:lnTo>
                <a:lnTo>
                  <a:pt x="196" y="39"/>
                </a:lnTo>
                <a:lnTo>
                  <a:pt x="192" y="25"/>
                </a:lnTo>
                <a:lnTo>
                  <a:pt x="190" y="14"/>
                </a:lnTo>
                <a:lnTo>
                  <a:pt x="184" y="6"/>
                </a:lnTo>
                <a:lnTo>
                  <a:pt x="173" y="2"/>
                </a:lnTo>
                <a:lnTo>
                  <a:pt x="159" y="0"/>
                </a:lnTo>
                <a:lnTo>
                  <a:pt x="149" y="4"/>
                </a:lnTo>
                <a:lnTo>
                  <a:pt x="142" y="10"/>
                </a:lnTo>
                <a:lnTo>
                  <a:pt x="138" y="21"/>
                </a:lnTo>
                <a:lnTo>
                  <a:pt x="136" y="29"/>
                </a:lnTo>
                <a:lnTo>
                  <a:pt x="138" y="37"/>
                </a:lnTo>
                <a:lnTo>
                  <a:pt x="142" y="49"/>
                </a:lnTo>
                <a:lnTo>
                  <a:pt x="144" y="58"/>
                </a:lnTo>
                <a:lnTo>
                  <a:pt x="146" y="66"/>
                </a:lnTo>
                <a:lnTo>
                  <a:pt x="144" y="76"/>
                </a:lnTo>
                <a:lnTo>
                  <a:pt x="138" y="84"/>
                </a:lnTo>
                <a:lnTo>
                  <a:pt x="128" y="93"/>
                </a:lnTo>
                <a:lnTo>
                  <a:pt x="116" y="99"/>
                </a:lnTo>
                <a:lnTo>
                  <a:pt x="107" y="105"/>
                </a:lnTo>
                <a:lnTo>
                  <a:pt x="99" y="113"/>
                </a:lnTo>
                <a:lnTo>
                  <a:pt x="91" y="124"/>
                </a:lnTo>
                <a:lnTo>
                  <a:pt x="83" y="142"/>
                </a:lnTo>
                <a:lnTo>
                  <a:pt x="76" y="163"/>
                </a:lnTo>
                <a:lnTo>
                  <a:pt x="70" y="179"/>
                </a:lnTo>
                <a:lnTo>
                  <a:pt x="68" y="200"/>
                </a:lnTo>
                <a:lnTo>
                  <a:pt x="66" y="225"/>
                </a:lnTo>
                <a:lnTo>
                  <a:pt x="66" y="239"/>
                </a:lnTo>
                <a:lnTo>
                  <a:pt x="66" y="251"/>
                </a:lnTo>
                <a:lnTo>
                  <a:pt x="68" y="260"/>
                </a:lnTo>
                <a:lnTo>
                  <a:pt x="72" y="264"/>
                </a:lnTo>
                <a:lnTo>
                  <a:pt x="80" y="266"/>
                </a:lnTo>
                <a:lnTo>
                  <a:pt x="85" y="264"/>
                </a:lnTo>
                <a:lnTo>
                  <a:pt x="87" y="260"/>
                </a:lnTo>
                <a:lnTo>
                  <a:pt x="87" y="243"/>
                </a:lnTo>
                <a:lnTo>
                  <a:pt x="87" y="218"/>
                </a:lnTo>
                <a:lnTo>
                  <a:pt x="89" y="202"/>
                </a:lnTo>
                <a:lnTo>
                  <a:pt x="91" y="192"/>
                </a:lnTo>
                <a:lnTo>
                  <a:pt x="97" y="181"/>
                </a:lnTo>
                <a:lnTo>
                  <a:pt x="105" y="179"/>
                </a:lnTo>
                <a:lnTo>
                  <a:pt x="113" y="181"/>
                </a:lnTo>
                <a:lnTo>
                  <a:pt x="116" y="187"/>
                </a:lnTo>
                <a:lnTo>
                  <a:pt x="113" y="206"/>
                </a:lnTo>
                <a:lnTo>
                  <a:pt x="111" y="231"/>
                </a:lnTo>
                <a:lnTo>
                  <a:pt x="107" y="253"/>
                </a:lnTo>
                <a:lnTo>
                  <a:pt x="101" y="274"/>
                </a:lnTo>
                <a:lnTo>
                  <a:pt x="95" y="301"/>
                </a:lnTo>
                <a:lnTo>
                  <a:pt x="87" y="323"/>
                </a:lnTo>
                <a:lnTo>
                  <a:pt x="68" y="352"/>
                </a:lnTo>
                <a:lnTo>
                  <a:pt x="54" y="371"/>
                </a:lnTo>
                <a:lnTo>
                  <a:pt x="29" y="400"/>
                </a:lnTo>
                <a:lnTo>
                  <a:pt x="12" y="420"/>
                </a:lnTo>
                <a:lnTo>
                  <a:pt x="0" y="439"/>
                </a:lnTo>
                <a:lnTo>
                  <a:pt x="0" y="447"/>
                </a:lnTo>
                <a:lnTo>
                  <a:pt x="12" y="462"/>
                </a:lnTo>
                <a:lnTo>
                  <a:pt x="31" y="478"/>
                </a:lnTo>
                <a:lnTo>
                  <a:pt x="50" y="478"/>
                </a:lnTo>
                <a:lnTo>
                  <a:pt x="54" y="474"/>
                </a:lnTo>
                <a:lnTo>
                  <a:pt x="45" y="464"/>
                </a:lnTo>
                <a:lnTo>
                  <a:pt x="37" y="453"/>
                </a:lnTo>
                <a:lnTo>
                  <a:pt x="37" y="445"/>
                </a:lnTo>
                <a:lnTo>
                  <a:pt x="50" y="426"/>
                </a:lnTo>
                <a:lnTo>
                  <a:pt x="70" y="406"/>
                </a:lnTo>
                <a:lnTo>
                  <a:pt x="101" y="367"/>
                </a:lnTo>
                <a:lnTo>
                  <a:pt x="128" y="334"/>
                </a:lnTo>
                <a:lnTo>
                  <a:pt x="138" y="323"/>
                </a:lnTo>
                <a:lnTo>
                  <a:pt x="144" y="315"/>
                </a:lnTo>
                <a:lnTo>
                  <a:pt x="157" y="313"/>
                </a:lnTo>
                <a:lnTo>
                  <a:pt x="167" y="319"/>
                </a:lnTo>
                <a:lnTo>
                  <a:pt x="179" y="328"/>
                </a:lnTo>
                <a:lnTo>
                  <a:pt x="204" y="361"/>
                </a:lnTo>
                <a:lnTo>
                  <a:pt x="233" y="400"/>
                </a:lnTo>
                <a:lnTo>
                  <a:pt x="260" y="439"/>
                </a:lnTo>
                <a:lnTo>
                  <a:pt x="276" y="462"/>
                </a:lnTo>
                <a:lnTo>
                  <a:pt x="283" y="466"/>
                </a:lnTo>
                <a:lnTo>
                  <a:pt x="293" y="466"/>
                </a:lnTo>
                <a:lnTo>
                  <a:pt x="303" y="457"/>
                </a:lnTo>
                <a:lnTo>
                  <a:pt x="316" y="449"/>
                </a:lnTo>
                <a:lnTo>
                  <a:pt x="326" y="441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Laundry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Sequential </a:t>
            </a:r>
            <a:r>
              <a:rPr lang="en-US" dirty="0"/>
              <a:t>laundry takes 8 hours for 4 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0650" y="2750343"/>
            <a:ext cx="1462087" cy="2205038"/>
            <a:chOff x="23" y="1379"/>
            <a:chExt cx="921" cy="138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" y="1770"/>
              <a:ext cx="558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44450" rIns="0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</a:t>
              </a:r>
              <a:endPara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4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11" y="1867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11" y="1829"/>
              <a:ext cx="22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11" y="2217"/>
              <a:ext cx="219" cy="222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5"/>
                </a:cxn>
                <a:cxn ang="0">
                  <a:pos x="236" y="108"/>
                </a:cxn>
                <a:cxn ang="0">
                  <a:pos x="243" y="124"/>
                </a:cxn>
                <a:cxn ang="0">
                  <a:pos x="245" y="141"/>
                </a:cxn>
                <a:cxn ang="0">
                  <a:pos x="242" y="158"/>
                </a:cxn>
                <a:cxn ang="0">
                  <a:pos x="237" y="171"/>
                </a:cxn>
                <a:cxn ang="0">
                  <a:pos x="226" y="186"/>
                </a:cxn>
                <a:cxn ang="0">
                  <a:pos x="209" y="201"/>
                </a:cxn>
                <a:cxn ang="0">
                  <a:pos x="192" y="210"/>
                </a:cxn>
                <a:cxn ang="0">
                  <a:pos x="176" y="216"/>
                </a:cxn>
                <a:cxn ang="0">
                  <a:pos x="161" y="219"/>
                </a:cxn>
                <a:cxn ang="0">
                  <a:pos x="141" y="221"/>
                </a:cxn>
                <a:cxn ang="0">
                  <a:pos x="91" y="220"/>
                </a:cxn>
                <a:cxn ang="0">
                  <a:pos x="67" y="216"/>
                </a:cxn>
                <a:cxn ang="0">
                  <a:pos x="42" y="204"/>
                </a:cxn>
                <a:cxn ang="0">
                  <a:pos x="22" y="190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4"/>
                </a:cxn>
                <a:cxn ang="0">
                  <a:pos x="2" y="127"/>
                </a:cxn>
                <a:cxn ang="0">
                  <a:pos x="10" y="106"/>
                </a:cxn>
                <a:cxn ang="0">
                  <a:pos x="26" y="89"/>
                </a:cxn>
                <a:cxn ang="0">
                  <a:pos x="47" y="74"/>
                </a:cxn>
                <a:cxn ang="0">
                  <a:pos x="76" y="65"/>
                </a:cxn>
                <a:cxn ang="0">
                  <a:pos x="30" y="3"/>
                </a:cxn>
              </a:cxnLst>
              <a:rect l="0" t="0" r="r" b="b"/>
              <a:pathLst>
                <a:path w="246" h="222">
                  <a:moveTo>
                    <a:pt x="30" y="3"/>
                  </a:moveTo>
                  <a:lnTo>
                    <a:pt x="69" y="11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5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5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7"/>
                  </a:lnTo>
                  <a:lnTo>
                    <a:pt x="243" y="124"/>
                  </a:lnTo>
                  <a:lnTo>
                    <a:pt x="244" y="131"/>
                  </a:lnTo>
                  <a:lnTo>
                    <a:pt x="245" y="141"/>
                  </a:lnTo>
                  <a:lnTo>
                    <a:pt x="244" y="150"/>
                  </a:lnTo>
                  <a:lnTo>
                    <a:pt x="242" y="158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8"/>
                  </a:lnTo>
                  <a:lnTo>
                    <a:pt x="226" y="186"/>
                  </a:lnTo>
                  <a:lnTo>
                    <a:pt x="218" y="194"/>
                  </a:lnTo>
                  <a:lnTo>
                    <a:pt x="209" y="201"/>
                  </a:lnTo>
                  <a:lnTo>
                    <a:pt x="200" y="206"/>
                  </a:lnTo>
                  <a:lnTo>
                    <a:pt x="192" y="210"/>
                  </a:lnTo>
                  <a:lnTo>
                    <a:pt x="184" y="213"/>
                  </a:lnTo>
                  <a:lnTo>
                    <a:pt x="176" y="216"/>
                  </a:lnTo>
                  <a:lnTo>
                    <a:pt x="167" y="218"/>
                  </a:lnTo>
                  <a:lnTo>
                    <a:pt x="161" y="219"/>
                  </a:lnTo>
                  <a:lnTo>
                    <a:pt x="150" y="220"/>
                  </a:lnTo>
                  <a:lnTo>
                    <a:pt x="141" y="221"/>
                  </a:lnTo>
                  <a:lnTo>
                    <a:pt x="99" y="221"/>
                  </a:lnTo>
                  <a:lnTo>
                    <a:pt x="91" y="220"/>
                  </a:lnTo>
                  <a:lnTo>
                    <a:pt x="81" y="219"/>
                  </a:lnTo>
                  <a:lnTo>
                    <a:pt x="67" y="216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7"/>
                  </a:lnTo>
                  <a:lnTo>
                    <a:pt x="22" y="190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5"/>
                  </a:lnTo>
                  <a:lnTo>
                    <a:pt x="3" y="158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1" y="138"/>
                  </a:lnTo>
                  <a:lnTo>
                    <a:pt x="2" y="127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9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5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4" y="2176"/>
              <a:ext cx="21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11" y="2521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05" y="2479"/>
              <a:ext cx="23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25" y="1482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07" y="1440"/>
              <a:ext cx="23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614" y="1379"/>
              <a:ext cx="17" cy="1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22437" y="2875756"/>
            <a:ext cx="1444625" cy="517525"/>
            <a:chOff x="1032" y="1458"/>
            <a:chExt cx="910" cy="326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32" y="1458"/>
              <a:ext cx="194" cy="326"/>
              <a:chOff x="1161" y="1458"/>
              <a:chExt cx="218" cy="326"/>
            </a:xfrm>
          </p:grpSpPr>
          <p:sp>
            <p:nvSpPr>
              <p:cNvPr id="32" name="AutoShape 17"/>
              <p:cNvSpPr>
                <a:spLocks noChangeArrowheads="1"/>
              </p:cNvSpPr>
              <p:nvPr/>
            </p:nvSpPr>
            <p:spPr bwMode="auto">
              <a:xfrm>
                <a:off x="1161" y="1510"/>
                <a:ext cx="218" cy="274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>
                <a:off x="1214" y="1458"/>
                <a:ext cx="165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>
                <a:off x="1205" y="1532"/>
                <a:ext cx="114" cy="18"/>
              </a:xfrm>
              <a:prstGeom prst="parallelogram">
                <a:avLst>
                  <a:gd name="adj" fmla="val 15830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516" y="1500"/>
              <a:ext cx="189" cy="269"/>
              <a:chOff x="1705" y="1500"/>
              <a:chExt cx="213" cy="269"/>
            </a:xfrm>
          </p:grpSpPr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843" y="1625"/>
                <a:ext cx="64" cy="14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3"/>
                  </a:cxn>
                  <a:cxn ang="0">
                    <a:pos x="0" y="143"/>
                  </a:cxn>
                  <a:cxn ang="0">
                    <a:pos x="46" y="0"/>
                  </a:cxn>
                </a:cxnLst>
                <a:rect l="0" t="0" r="r" b="b"/>
                <a:pathLst>
                  <a:path w="64" h="144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3"/>
                    </a:lnTo>
                    <a:lnTo>
                      <a:pt x="0" y="14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838" y="1625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1846" y="1683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1707" y="1683"/>
                <a:ext cx="79" cy="10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1769" y="1500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1705" y="1547"/>
                <a:ext cx="146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6" y="125"/>
                  </a:cxn>
                  <a:cxn ang="0">
                    <a:pos x="95" y="221"/>
                  </a:cxn>
                  <a:cxn ang="0">
                    <a:pos x="120" y="106"/>
                  </a:cxn>
                  <a:cxn ang="0">
                    <a:pos x="119" y="104"/>
                  </a:cxn>
                  <a:cxn ang="0">
                    <a:pos x="118" y="102"/>
                  </a:cxn>
                  <a:cxn ang="0">
                    <a:pos x="116" y="100"/>
                  </a:cxn>
                  <a:cxn ang="0">
                    <a:pos x="114" y="98"/>
                  </a:cxn>
                  <a:cxn ang="0">
                    <a:pos x="111" y="97"/>
                  </a:cxn>
                  <a:cxn ang="0">
                    <a:pos x="108" y="96"/>
                  </a:cxn>
                  <a:cxn ang="0">
                    <a:pos x="106" y="96"/>
                  </a:cxn>
                  <a:cxn ang="0">
                    <a:pos x="103" y="96"/>
                  </a:cxn>
                  <a:cxn ang="0">
                    <a:pos x="70" y="56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39" y="68"/>
                  </a:cxn>
                  <a:cxn ang="0">
                    <a:pos x="142" y="66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5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8"/>
                  </a:cxn>
                  <a:cxn ang="0">
                    <a:pos x="92" y="48"/>
                  </a:cxn>
                  <a:cxn ang="0">
                    <a:pos x="84" y="31"/>
                  </a:cxn>
                  <a:cxn ang="0">
                    <a:pos x="85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6" y="125"/>
                    </a:lnTo>
                    <a:lnTo>
                      <a:pt x="95" y="125"/>
                    </a:lnTo>
                    <a:lnTo>
                      <a:pt x="95" y="221"/>
                    </a:lnTo>
                    <a:lnTo>
                      <a:pt x="120" y="221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4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7" y="101"/>
                    </a:lnTo>
                    <a:lnTo>
                      <a:pt x="116" y="100"/>
                    </a:lnTo>
                    <a:lnTo>
                      <a:pt x="115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4" y="96"/>
                    </a:lnTo>
                    <a:lnTo>
                      <a:pt x="103" y="96"/>
                    </a:lnTo>
                    <a:lnTo>
                      <a:pt x="57" y="94"/>
                    </a:lnTo>
                    <a:lnTo>
                      <a:pt x="70" y="56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2" y="66"/>
                    </a:lnTo>
                    <a:lnTo>
                      <a:pt x="142" y="65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92" y="48"/>
                    </a:lnTo>
                    <a:lnTo>
                      <a:pt x="83" y="33"/>
                    </a:lnTo>
                    <a:lnTo>
                      <a:pt x="84" y="31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756" y="1468"/>
              <a:ext cx="186" cy="306"/>
            </a:xfrm>
            <a:custGeom>
              <a:avLst/>
              <a:gdLst/>
              <a:ahLst/>
              <a:cxnLst>
                <a:cxn ang="0">
                  <a:pos x="208" y="276"/>
                </a:cxn>
                <a:cxn ang="0">
                  <a:pos x="192" y="276"/>
                </a:cxn>
                <a:cxn ang="0">
                  <a:pos x="165" y="241"/>
                </a:cxn>
                <a:cxn ang="0">
                  <a:pos x="127" y="177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5"/>
                </a:cxn>
                <a:cxn ang="0">
                  <a:pos x="162" y="147"/>
                </a:cxn>
                <a:cxn ang="0">
                  <a:pos x="171" y="147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2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39"/>
                </a:cxn>
                <a:cxn ang="0">
                  <a:pos x="58" y="122"/>
                </a:cxn>
                <a:cxn ang="0">
                  <a:pos x="67" y="114"/>
                </a:cxn>
                <a:cxn ang="0">
                  <a:pos x="73" y="120"/>
                </a:cxn>
                <a:cxn ang="0">
                  <a:pos x="71" y="147"/>
                </a:cxn>
                <a:cxn ang="0">
                  <a:pos x="64" y="175"/>
                </a:cxn>
                <a:cxn ang="0">
                  <a:pos x="55" y="206"/>
                </a:cxn>
                <a:cxn ang="0">
                  <a:pos x="34" y="237"/>
                </a:cxn>
                <a:cxn ang="0">
                  <a:pos x="8" y="268"/>
                </a:cxn>
                <a:cxn ang="0">
                  <a:pos x="0" y="285"/>
                </a:cxn>
                <a:cxn ang="0">
                  <a:pos x="20" y="305"/>
                </a:cxn>
                <a:cxn ang="0">
                  <a:pos x="34" y="302"/>
                </a:cxn>
                <a:cxn ang="0">
                  <a:pos x="24" y="289"/>
                </a:cxn>
                <a:cxn ang="0">
                  <a:pos x="31" y="272"/>
                </a:cxn>
                <a:cxn ang="0">
                  <a:pos x="64" y="234"/>
                </a:cxn>
                <a:cxn ang="0">
                  <a:pos x="88" y="206"/>
                </a:cxn>
                <a:cxn ang="0">
                  <a:pos x="99" y="200"/>
                </a:cxn>
                <a:cxn ang="0">
                  <a:pos x="114" y="209"/>
                </a:cxn>
                <a:cxn ang="0">
                  <a:pos x="148" y="255"/>
                </a:cxn>
                <a:cxn ang="0">
                  <a:pos x="175" y="294"/>
                </a:cxn>
                <a:cxn ang="0">
                  <a:pos x="186" y="297"/>
                </a:cxn>
                <a:cxn ang="0">
                  <a:pos x="200" y="287"/>
                </a:cxn>
              </a:cxnLst>
              <a:rect l="0" t="0" r="r" b="b"/>
              <a:pathLst>
                <a:path w="209" h="306">
                  <a:moveTo>
                    <a:pt x="207" y="281"/>
                  </a:moveTo>
                  <a:lnTo>
                    <a:pt x="208" y="276"/>
                  </a:lnTo>
                  <a:lnTo>
                    <a:pt x="200" y="277"/>
                  </a:lnTo>
                  <a:lnTo>
                    <a:pt x="192" y="276"/>
                  </a:lnTo>
                  <a:lnTo>
                    <a:pt x="182" y="268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7"/>
                  </a:lnTo>
                  <a:lnTo>
                    <a:pt x="118" y="159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5"/>
                  </a:lnTo>
                  <a:lnTo>
                    <a:pt x="154" y="143"/>
                  </a:lnTo>
                  <a:lnTo>
                    <a:pt x="162" y="147"/>
                  </a:lnTo>
                  <a:lnTo>
                    <a:pt x="167" y="149"/>
                  </a:lnTo>
                  <a:lnTo>
                    <a:pt x="171" y="147"/>
                  </a:lnTo>
                  <a:lnTo>
                    <a:pt x="174" y="143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2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2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4"/>
                  </a:lnTo>
                  <a:lnTo>
                    <a:pt x="43" y="128"/>
                  </a:lnTo>
                  <a:lnTo>
                    <a:pt x="42" y="143"/>
                  </a:lnTo>
                  <a:lnTo>
                    <a:pt x="42" y="153"/>
                  </a:lnTo>
                  <a:lnTo>
                    <a:pt x="42" y="160"/>
                  </a:lnTo>
                  <a:lnTo>
                    <a:pt x="43" y="166"/>
                  </a:lnTo>
                  <a:lnTo>
                    <a:pt x="46" y="168"/>
                  </a:lnTo>
                  <a:lnTo>
                    <a:pt x="51" y="170"/>
                  </a:lnTo>
                  <a:lnTo>
                    <a:pt x="54" y="168"/>
                  </a:lnTo>
                  <a:lnTo>
                    <a:pt x="55" y="166"/>
                  </a:lnTo>
                  <a:lnTo>
                    <a:pt x="55" y="155"/>
                  </a:lnTo>
                  <a:lnTo>
                    <a:pt x="55" y="139"/>
                  </a:lnTo>
                  <a:lnTo>
                    <a:pt x="56" y="129"/>
                  </a:lnTo>
                  <a:lnTo>
                    <a:pt x="58" y="122"/>
                  </a:lnTo>
                  <a:lnTo>
                    <a:pt x="61" y="116"/>
                  </a:lnTo>
                  <a:lnTo>
                    <a:pt x="67" y="114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1"/>
                  </a:lnTo>
                  <a:lnTo>
                    <a:pt x="71" y="147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2"/>
                  </a:lnTo>
                  <a:lnTo>
                    <a:pt x="55" y="206"/>
                  </a:lnTo>
                  <a:lnTo>
                    <a:pt x="43" y="225"/>
                  </a:lnTo>
                  <a:lnTo>
                    <a:pt x="34" y="237"/>
                  </a:lnTo>
                  <a:lnTo>
                    <a:pt x="18" y="255"/>
                  </a:lnTo>
                  <a:lnTo>
                    <a:pt x="8" y="268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8" y="294"/>
                  </a:lnTo>
                  <a:lnTo>
                    <a:pt x="20" y="305"/>
                  </a:lnTo>
                  <a:lnTo>
                    <a:pt x="31" y="305"/>
                  </a:lnTo>
                  <a:lnTo>
                    <a:pt x="34" y="302"/>
                  </a:lnTo>
                  <a:lnTo>
                    <a:pt x="29" y="296"/>
                  </a:lnTo>
                  <a:lnTo>
                    <a:pt x="24" y="289"/>
                  </a:lnTo>
                  <a:lnTo>
                    <a:pt x="24" y="284"/>
                  </a:lnTo>
                  <a:lnTo>
                    <a:pt x="31" y="272"/>
                  </a:lnTo>
                  <a:lnTo>
                    <a:pt x="44" y="259"/>
                  </a:lnTo>
                  <a:lnTo>
                    <a:pt x="64" y="234"/>
                  </a:lnTo>
                  <a:lnTo>
                    <a:pt x="81" y="213"/>
                  </a:lnTo>
                  <a:lnTo>
                    <a:pt x="88" y="206"/>
                  </a:lnTo>
                  <a:lnTo>
                    <a:pt x="92" y="201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09"/>
                  </a:lnTo>
                  <a:lnTo>
                    <a:pt x="130" y="230"/>
                  </a:lnTo>
                  <a:lnTo>
                    <a:pt x="148" y="255"/>
                  </a:lnTo>
                  <a:lnTo>
                    <a:pt x="165" y="280"/>
                  </a:lnTo>
                  <a:lnTo>
                    <a:pt x="175" y="294"/>
                  </a:lnTo>
                  <a:lnTo>
                    <a:pt x="179" y="297"/>
                  </a:lnTo>
                  <a:lnTo>
                    <a:pt x="186" y="297"/>
                  </a:lnTo>
                  <a:lnTo>
                    <a:pt x="192" y="292"/>
                  </a:lnTo>
                  <a:lnTo>
                    <a:pt x="200" y="287"/>
                  </a:lnTo>
                  <a:lnTo>
                    <a:pt x="207" y="281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1232" y="1458"/>
              <a:ext cx="241" cy="326"/>
              <a:chOff x="1386" y="1458"/>
              <a:chExt cx="271" cy="326"/>
            </a:xfrm>
          </p:grpSpPr>
          <p:grpSp>
            <p:nvGrpSpPr>
              <p:cNvPr id="21" name="Group 29"/>
              <p:cNvGrpSpPr>
                <a:grpSpLocks/>
              </p:cNvGrpSpPr>
              <p:nvPr/>
            </p:nvGrpSpPr>
            <p:grpSpPr bwMode="auto">
              <a:xfrm>
                <a:off x="1386" y="1458"/>
                <a:ext cx="271" cy="326"/>
                <a:chOff x="1386" y="1458"/>
                <a:chExt cx="271" cy="326"/>
              </a:xfrm>
            </p:grpSpPr>
            <p:sp>
              <p:nvSpPr>
                <p:cNvPr id="24" name="AutoShape 30"/>
                <p:cNvSpPr>
                  <a:spLocks noChangeArrowheads="1"/>
                </p:cNvSpPr>
                <p:nvPr/>
              </p:nvSpPr>
              <p:spPr bwMode="auto">
                <a:xfrm>
                  <a:off x="1386" y="1510"/>
                  <a:ext cx="271" cy="27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AutoShape 31"/>
                <p:cNvSpPr>
                  <a:spLocks noChangeArrowheads="1"/>
                </p:cNvSpPr>
                <p:nvPr/>
              </p:nvSpPr>
              <p:spPr bwMode="auto">
                <a:xfrm>
                  <a:off x="1450" y="1458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" name="Oval 32"/>
              <p:cNvSpPr>
                <a:spLocks noChangeArrowheads="1"/>
              </p:cNvSpPr>
              <p:nvPr/>
            </p:nvSpPr>
            <p:spPr bwMode="auto">
              <a:xfrm>
                <a:off x="1472" y="1486"/>
                <a:ext cx="27" cy="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AutoShape 33"/>
              <p:cNvSpPr>
                <a:spLocks noChangeArrowheads="1"/>
              </p:cNvSpPr>
              <p:nvPr/>
            </p:nvSpPr>
            <p:spPr bwMode="auto">
              <a:xfrm>
                <a:off x="1418" y="1640"/>
                <a:ext cx="145" cy="59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405187" y="3410744"/>
            <a:ext cx="1441450" cy="517525"/>
            <a:chOff x="2353" y="1795"/>
            <a:chExt cx="1022" cy="326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2353" y="1795"/>
              <a:ext cx="217" cy="326"/>
              <a:chOff x="2353" y="1795"/>
              <a:chExt cx="217" cy="326"/>
            </a:xfrm>
          </p:grpSpPr>
          <p:sp>
            <p:nvSpPr>
              <p:cNvPr id="51" name="AutoShape 36"/>
              <p:cNvSpPr>
                <a:spLocks noChangeArrowheads="1"/>
              </p:cNvSpPr>
              <p:nvPr/>
            </p:nvSpPr>
            <p:spPr bwMode="auto">
              <a:xfrm>
                <a:off x="2353" y="1849"/>
                <a:ext cx="217" cy="272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AutoShape 37"/>
              <p:cNvSpPr>
                <a:spLocks noChangeArrowheads="1"/>
              </p:cNvSpPr>
              <p:nvPr/>
            </p:nvSpPr>
            <p:spPr bwMode="auto">
              <a:xfrm>
                <a:off x="2404" y="1795"/>
                <a:ext cx="166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>
                <a:off x="2396" y="1869"/>
                <a:ext cx="111" cy="18"/>
              </a:xfrm>
              <a:prstGeom prst="parallelogram">
                <a:avLst>
                  <a:gd name="adj" fmla="val 15413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9"/>
            <p:cNvGrpSpPr>
              <a:grpSpLocks/>
            </p:cNvGrpSpPr>
            <p:nvPr/>
          </p:nvGrpSpPr>
          <p:grpSpPr bwMode="auto">
            <a:xfrm>
              <a:off x="2897" y="1838"/>
              <a:ext cx="211" cy="270"/>
              <a:chOff x="2897" y="1838"/>
              <a:chExt cx="211" cy="270"/>
            </a:xfrm>
          </p:grpSpPr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3033" y="196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3028" y="1963"/>
                <a:ext cx="80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3036" y="202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898" y="2022"/>
                <a:ext cx="78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4"/>
              <p:cNvSpPr>
                <a:spLocks noChangeArrowheads="1"/>
              </p:cNvSpPr>
              <p:nvPr/>
            </p:nvSpPr>
            <p:spPr bwMode="auto">
              <a:xfrm>
                <a:off x="2959" y="1838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2897" y="1884"/>
                <a:ext cx="144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1" y="126"/>
                  </a:cxn>
                  <a:cxn ang="0">
                    <a:pos x="15" y="126"/>
                  </a:cxn>
                  <a:cxn ang="0">
                    <a:pos x="93" y="223"/>
                  </a:cxn>
                  <a:cxn ang="0">
                    <a:pos x="118" y="107"/>
                  </a:cxn>
                  <a:cxn ang="0">
                    <a:pos x="117" y="105"/>
                  </a:cxn>
                  <a:cxn ang="0">
                    <a:pos x="116" y="103"/>
                  </a:cxn>
                  <a:cxn ang="0">
                    <a:pos x="114" y="101"/>
                  </a:cxn>
                  <a:cxn ang="0">
                    <a:pos x="112" y="99"/>
                  </a:cxn>
                  <a:cxn ang="0">
                    <a:pos x="110" y="98"/>
                  </a:cxn>
                  <a:cxn ang="0">
                    <a:pos x="107" y="97"/>
                  </a:cxn>
                  <a:cxn ang="0">
                    <a:pos x="104" y="97"/>
                  </a:cxn>
                  <a:cxn ang="0">
                    <a:pos x="102" y="97"/>
                  </a:cxn>
                  <a:cxn ang="0">
                    <a:pos x="69" y="57"/>
                  </a:cxn>
                  <a:cxn ang="0">
                    <a:pos x="133" y="70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40" y="67"/>
                  </a:cxn>
                  <a:cxn ang="0">
                    <a:pos x="142" y="65"/>
                  </a:cxn>
                  <a:cxn ang="0">
                    <a:pos x="142" y="62"/>
                  </a:cxn>
                  <a:cxn ang="0">
                    <a:pos x="143" y="59"/>
                  </a:cxn>
                  <a:cxn ang="0">
                    <a:pos x="142" y="56"/>
                  </a:cxn>
                  <a:cxn ang="0">
                    <a:pos x="141" y="53"/>
                  </a:cxn>
                  <a:cxn ang="0">
                    <a:pos x="139" y="51"/>
                  </a:cxn>
                  <a:cxn ang="0">
                    <a:pos x="137" y="49"/>
                  </a:cxn>
                  <a:cxn ang="0">
                    <a:pos x="134" y="49"/>
                  </a:cxn>
                  <a:cxn ang="0">
                    <a:pos x="91" y="49"/>
                  </a:cxn>
                  <a:cxn ang="0">
                    <a:pos x="83" y="32"/>
                  </a:cxn>
                  <a:cxn ang="0">
                    <a:pos x="84" y="28"/>
                  </a:cxn>
                  <a:cxn ang="0">
                    <a:pos x="84" y="23"/>
                  </a:cxn>
                  <a:cxn ang="0">
                    <a:pos x="84" y="18"/>
                  </a:cxn>
                  <a:cxn ang="0">
                    <a:pos x="83" y="14"/>
                  </a:cxn>
                  <a:cxn ang="0">
                    <a:pos x="82" y="11"/>
                  </a:cxn>
                  <a:cxn ang="0">
                    <a:pos x="79" y="8"/>
                  </a:cxn>
                  <a:cxn ang="0">
                    <a:pos x="76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4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6"/>
                    </a:lnTo>
                    <a:lnTo>
                      <a:pt x="13" y="126"/>
                    </a:lnTo>
                    <a:lnTo>
                      <a:pt x="15" y="126"/>
                    </a:lnTo>
                    <a:lnTo>
                      <a:pt x="93" y="126"/>
                    </a:lnTo>
                    <a:lnTo>
                      <a:pt x="93" y="223"/>
                    </a:lnTo>
                    <a:lnTo>
                      <a:pt x="118" y="223"/>
                    </a:lnTo>
                    <a:lnTo>
                      <a:pt x="118" y="107"/>
                    </a:lnTo>
                    <a:lnTo>
                      <a:pt x="118" y="106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6" y="102"/>
                    </a:lnTo>
                    <a:lnTo>
                      <a:pt x="114" y="101"/>
                    </a:lnTo>
                    <a:lnTo>
                      <a:pt x="114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7"/>
                    </a:lnTo>
                    <a:lnTo>
                      <a:pt x="56" y="95"/>
                    </a:lnTo>
                    <a:lnTo>
                      <a:pt x="69" y="57"/>
                    </a:lnTo>
                    <a:lnTo>
                      <a:pt x="78" y="70"/>
                    </a:lnTo>
                    <a:lnTo>
                      <a:pt x="133" y="70"/>
                    </a:lnTo>
                    <a:lnTo>
                      <a:pt x="134" y="70"/>
                    </a:lnTo>
                    <a:lnTo>
                      <a:pt x="135" y="70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2" y="65"/>
                    </a:lnTo>
                    <a:lnTo>
                      <a:pt x="142" y="64"/>
                    </a:lnTo>
                    <a:lnTo>
                      <a:pt x="142" y="62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3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1" y="53"/>
                    </a:lnTo>
                    <a:lnTo>
                      <a:pt x="140" y="52"/>
                    </a:lnTo>
                    <a:lnTo>
                      <a:pt x="139" y="51"/>
                    </a:lnTo>
                    <a:lnTo>
                      <a:pt x="138" y="50"/>
                    </a:lnTo>
                    <a:lnTo>
                      <a:pt x="137" y="49"/>
                    </a:lnTo>
                    <a:lnTo>
                      <a:pt x="136" y="49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91" y="49"/>
                    </a:lnTo>
                    <a:lnTo>
                      <a:pt x="82" y="33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4" y="21"/>
                    </a:lnTo>
                    <a:lnTo>
                      <a:pt x="84" y="18"/>
                    </a:lnTo>
                    <a:lnTo>
                      <a:pt x="84" y="16"/>
                    </a:lnTo>
                    <a:lnTo>
                      <a:pt x="83" y="14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0" y="10"/>
                    </a:lnTo>
                    <a:lnTo>
                      <a:pt x="79" y="8"/>
                    </a:lnTo>
                    <a:lnTo>
                      <a:pt x="78" y="7"/>
                    </a:lnTo>
                    <a:lnTo>
                      <a:pt x="76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45" y="7"/>
                    </a:lnTo>
                    <a:lnTo>
                      <a:pt x="43" y="9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3166" y="1805"/>
              <a:ext cx="209" cy="308"/>
            </a:xfrm>
            <a:custGeom>
              <a:avLst/>
              <a:gdLst/>
              <a:ahLst/>
              <a:cxnLst>
                <a:cxn ang="0">
                  <a:pos x="208" y="278"/>
                </a:cxn>
                <a:cxn ang="0">
                  <a:pos x="192" y="278"/>
                </a:cxn>
                <a:cxn ang="0">
                  <a:pos x="165" y="242"/>
                </a:cxn>
                <a:cxn ang="0">
                  <a:pos x="127" y="179"/>
                </a:cxn>
                <a:cxn ang="0">
                  <a:pos x="116" y="150"/>
                </a:cxn>
                <a:cxn ang="0">
                  <a:pos x="119" y="130"/>
                </a:cxn>
                <a:cxn ang="0">
                  <a:pos x="128" y="126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2"/>
                </a:cxn>
                <a:cxn ang="0">
                  <a:pos x="164" y="130"/>
                </a:cxn>
                <a:cxn ang="0">
                  <a:pos x="141" y="114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60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60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5"/>
                </a:cxn>
                <a:cxn ang="0">
                  <a:pos x="43" y="128"/>
                </a:cxn>
                <a:cxn ang="0">
                  <a:pos x="42" y="154"/>
                </a:cxn>
                <a:cxn ang="0">
                  <a:pos x="43" y="167"/>
                </a:cxn>
                <a:cxn ang="0">
                  <a:pos x="51" y="171"/>
                </a:cxn>
                <a:cxn ang="0">
                  <a:pos x="55" y="167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6"/>
                </a:cxn>
                <a:cxn ang="0">
                  <a:pos x="55" y="208"/>
                </a:cxn>
                <a:cxn ang="0">
                  <a:pos x="34" y="238"/>
                </a:cxn>
                <a:cxn ang="0">
                  <a:pos x="8" y="270"/>
                </a:cxn>
                <a:cxn ang="0">
                  <a:pos x="0" y="287"/>
                </a:cxn>
                <a:cxn ang="0">
                  <a:pos x="20" y="307"/>
                </a:cxn>
                <a:cxn ang="0">
                  <a:pos x="34" y="304"/>
                </a:cxn>
                <a:cxn ang="0">
                  <a:pos x="24" y="291"/>
                </a:cxn>
                <a:cxn ang="0">
                  <a:pos x="31" y="274"/>
                </a:cxn>
                <a:cxn ang="0">
                  <a:pos x="64" y="236"/>
                </a:cxn>
                <a:cxn ang="0">
                  <a:pos x="88" y="208"/>
                </a:cxn>
                <a:cxn ang="0">
                  <a:pos x="99" y="201"/>
                </a:cxn>
                <a:cxn ang="0">
                  <a:pos x="114" y="210"/>
                </a:cxn>
                <a:cxn ang="0">
                  <a:pos x="148" y="257"/>
                </a:cxn>
                <a:cxn ang="0">
                  <a:pos x="175" y="296"/>
                </a:cxn>
                <a:cxn ang="0">
                  <a:pos x="186" y="299"/>
                </a:cxn>
                <a:cxn ang="0">
                  <a:pos x="200" y="288"/>
                </a:cxn>
              </a:cxnLst>
              <a:rect l="0" t="0" r="r" b="b"/>
              <a:pathLst>
                <a:path w="209" h="308">
                  <a:moveTo>
                    <a:pt x="207" y="283"/>
                  </a:moveTo>
                  <a:lnTo>
                    <a:pt x="208" y="278"/>
                  </a:lnTo>
                  <a:lnTo>
                    <a:pt x="200" y="279"/>
                  </a:lnTo>
                  <a:lnTo>
                    <a:pt x="192" y="278"/>
                  </a:lnTo>
                  <a:lnTo>
                    <a:pt x="182" y="270"/>
                  </a:lnTo>
                  <a:lnTo>
                    <a:pt x="165" y="242"/>
                  </a:lnTo>
                  <a:lnTo>
                    <a:pt x="140" y="201"/>
                  </a:lnTo>
                  <a:lnTo>
                    <a:pt x="127" y="179"/>
                  </a:lnTo>
                  <a:lnTo>
                    <a:pt x="118" y="160"/>
                  </a:lnTo>
                  <a:lnTo>
                    <a:pt x="116" y="150"/>
                  </a:lnTo>
                  <a:lnTo>
                    <a:pt x="116" y="138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28" y="126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50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2"/>
                  </a:lnTo>
                  <a:lnTo>
                    <a:pt x="171" y="138"/>
                  </a:lnTo>
                  <a:lnTo>
                    <a:pt x="164" y="130"/>
                  </a:lnTo>
                  <a:lnTo>
                    <a:pt x="149" y="120"/>
                  </a:lnTo>
                  <a:lnTo>
                    <a:pt x="141" y="114"/>
                  </a:lnTo>
                  <a:lnTo>
                    <a:pt x="136" y="105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60"/>
                  </a:lnTo>
                  <a:lnTo>
                    <a:pt x="114" y="56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9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60"/>
                  </a:lnTo>
                  <a:lnTo>
                    <a:pt x="73" y="64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5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4"/>
                  </a:lnTo>
                  <a:lnTo>
                    <a:pt x="42" y="161"/>
                  </a:lnTo>
                  <a:lnTo>
                    <a:pt x="43" y="167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4" y="169"/>
                  </a:lnTo>
                  <a:lnTo>
                    <a:pt x="55" y="167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30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3"/>
                  </a:lnTo>
                  <a:lnTo>
                    <a:pt x="64" y="176"/>
                  </a:lnTo>
                  <a:lnTo>
                    <a:pt x="60" y="193"/>
                  </a:lnTo>
                  <a:lnTo>
                    <a:pt x="55" y="208"/>
                  </a:lnTo>
                  <a:lnTo>
                    <a:pt x="43" y="226"/>
                  </a:lnTo>
                  <a:lnTo>
                    <a:pt x="34" y="238"/>
                  </a:lnTo>
                  <a:lnTo>
                    <a:pt x="18" y="257"/>
                  </a:lnTo>
                  <a:lnTo>
                    <a:pt x="8" y="270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8" y="296"/>
                  </a:lnTo>
                  <a:lnTo>
                    <a:pt x="20" y="307"/>
                  </a:lnTo>
                  <a:lnTo>
                    <a:pt x="31" y="307"/>
                  </a:lnTo>
                  <a:lnTo>
                    <a:pt x="34" y="304"/>
                  </a:lnTo>
                  <a:lnTo>
                    <a:pt x="29" y="298"/>
                  </a:lnTo>
                  <a:lnTo>
                    <a:pt x="24" y="291"/>
                  </a:lnTo>
                  <a:lnTo>
                    <a:pt x="24" y="286"/>
                  </a:lnTo>
                  <a:lnTo>
                    <a:pt x="31" y="274"/>
                  </a:lnTo>
                  <a:lnTo>
                    <a:pt x="44" y="261"/>
                  </a:lnTo>
                  <a:lnTo>
                    <a:pt x="64" y="236"/>
                  </a:lnTo>
                  <a:lnTo>
                    <a:pt x="81" y="214"/>
                  </a:lnTo>
                  <a:lnTo>
                    <a:pt x="88" y="208"/>
                  </a:lnTo>
                  <a:lnTo>
                    <a:pt x="92" y="202"/>
                  </a:lnTo>
                  <a:lnTo>
                    <a:pt x="99" y="201"/>
                  </a:lnTo>
                  <a:lnTo>
                    <a:pt x="106" y="205"/>
                  </a:lnTo>
                  <a:lnTo>
                    <a:pt x="114" y="210"/>
                  </a:lnTo>
                  <a:lnTo>
                    <a:pt x="130" y="232"/>
                  </a:lnTo>
                  <a:lnTo>
                    <a:pt x="148" y="257"/>
                  </a:lnTo>
                  <a:lnTo>
                    <a:pt x="165" y="282"/>
                  </a:lnTo>
                  <a:lnTo>
                    <a:pt x="175" y="296"/>
                  </a:lnTo>
                  <a:lnTo>
                    <a:pt x="179" y="299"/>
                  </a:lnTo>
                  <a:lnTo>
                    <a:pt x="186" y="299"/>
                  </a:lnTo>
                  <a:lnTo>
                    <a:pt x="192" y="294"/>
                  </a:lnTo>
                  <a:lnTo>
                    <a:pt x="200" y="288"/>
                  </a:lnTo>
                  <a:lnTo>
                    <a:pt x="207" y="283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47"/>
            <p:cNvGrpSpPr>
              <a:grpSpLocks/>
            </p:cNvGrpSpPr>
            <p:nvPr/>
          </p:nvGrpSpPr>
          <p:grpSpPr bwMode="auto">
            <a:xfrm>
              <a:off x="2576" y="1795"/>
              <a:ext cx="273" cy="326"/>
              <a:chOff x="2576" y="1795"/>
              <a:chExt cx="273" cy="326"/>
            </a:xfrm>
          </p:grpSpPr>
          <p:grpSp>
            <p:nvGrpSpPr>
              <p:cNvPr id="40" name="Group 48"/>
              <p:cNvGrpSpPr>
                <a:grpSpLocks/>
              </p:cNvGrpSpPr>
              <p:nvPr/>
            </p:nvGrpSpPr>
            <p:grpSpPr bwMode="auto">
              <a:xfrm>
                <a:off x="2576" y="1795"/>
                <a:ext cx="273" cy="326"/>
                <a:chOff x="2576" y="1795"/>
                <a:chExt cx="273" cy="326"/>
              </a:xfrm>
            </p:grpSpPr>
            <p:sp>
              <p:nvSpPr>
                <p:cNvPr id="43" name="AutoShape 49"/>
                <p:cNvSpPr>
                  <a:spLocks noChangeArrowheads="1"/>
                </p:cNvSpPr>
                <p:nvPr/>
              </p:nvSpPr>
              <p:spPr bwMode="auto">
                <a:xfrm>
                  <a:off x="2576" y="1849"/>
                  <a:ext cx="273" cy="272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AutoShape 50"/>
                <p:cNvSpPr>
                  <a:spLocks noChangeArrowheads="1"/>
                </p:cNvSpPr>
                <p:nvPr/>
              </p:nvSpPr>
              <p:spPr bwMode="auto">
                <a:xfrm>
                  <a:off x="2642" y="1795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Oval 51"/>
              <p:cNvSpPr>
                <a:spLocks noChangeArrowheads="1"/>
              </p:cNvSpPr>
              <p:nvPr/>
            </p:nvSpPr>
            <p:spPr bwMode="auto">
              <a:xfrm>
                <a:off x="2662" y="1823"/>
                <a:ext cx="27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52"/>
              <p:cNvSpPr>
                <a:spLocks noChangeArrowheads="1"/>
              </p:cNvSpPr>
              <p:nvPr/>
            </p:nvSpPr>
            <p:spPr bwMode="auto">
              <a:xfrm>
                <a:off x="2608" y="1976"/>
                <a:ext cx="145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083175" y="3856831"/>
            <a:ext cx="1446212" cy="517525"/>
            <a:chOff x="3543" y="2076"/>
            <a:chExt cx="1024" cy="326"/>
          </a:xfrm>
        </p:grpSpPr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3543" y="2076"/>
              <a:ext cx="216" cy="326"/>
              <a:chOff x="3543" y="2076"/>
              <a:chExt cx="216" cy="326"/>
            </a:xfrm>
          </p:grpSpPr>
          <p:sp>
            <p:nvSpPr>
              <p:cNvPr id="70" name="AutoShape 55"/>
              <p:cNvSpPr>
                <a:spLocks noChangeArrowheads="1"/>
              </p:cNvSpPr>
              <p:nvPr/>
            </p:nvSpPr>
            <p:spPr bwMode="auto">
              <a:xfrm>
                <a:off x="3543" y="2129"/>
                <a:ext cx="216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AutoShape 56"/>
              <p:cNvSpPr>
                <a:spLocks noChangeArrowheads="1"/>
              </p:cNvSpPr>
              <p:nvPr/>
            </p:nvSpPr>
            <p:spPr bwMode="auto">
              <a:xfrm>
                <a:off x="3594" y="2076"/>
                <a:ext cx="165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AutoShape 57"/>
              <p:cNvSpPr>
                <a:spLocks noChangeArrowheads="1"/>
              </p:cNvSpPr>
              <p:nvPr/>
            </p:nvSpPr>
            <p:spPr bwMode="auto">
              <a:xfrm>
                <a:off x="3585" y="2150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8"/>
            <p:cNvGrpSpPr>
              <a:grpSpLocks/>
            </p:cNvGrpSpPr>
            <p:nvPr/>
          </p:nvGrpSpPr>
          <p:grpSpPr bwMode="auto">
            <a:xfrm>
              <a:off x="4088" y="2120"/>
              <a:ext cx="210" cy="268"/>
              <a:chOff x="4088" y="2120"/>
              <a:chExt cx="210" cy="268"/>
            </a:xfrm>
          </p:grpSpPr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4223" y="224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/>
            </p:nvSpPr>
            <p:spPr bwMode="auto">
              <a:xfrm>
                <a:off x="4218" y="2243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4226" y="230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4090" y="2302"/>
                <a:ext cx="76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3"/>
              <p:cNvSpPr>
                <a:spLocks noChangeArrowheads="1"/>
              </p:cNvSpPr>
              <p:nvPr/>
            </p:nvSpPr>
            <p:spPr bwMode="auto">
              <a:xfrm>
                <a:off x="4149" y="2120"/>
                <a:ext cx="24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4088" y="2166"/>
                <a:ext cx="145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5" y="125"/>
                  </a:cxn>
                  <a:cxn ang="0">
                    <a:pos x="94" y="221"/>
                  </a:cxn>
                  <a:cxn ang="0">
                    <a:pos x="119" y="106"/>
                  </a:cxn>
                  <a:cxn ang="0">
                    <a:pos x="118" y="104"/>
                  </a:cxn>
                  <a:cxn ang="0">
                    <a:pos x="117" y="102"/>
                  </a:cxn>
                  <a:cxn ang="0">
                    <a:pos x="115" y="100"/>
                  </a:cxn>
                  <a:cxn ang="0">
                    <a:pos x="113" y="98"/>
                  </a:cxn>
                  <a:cxn ang="0">
                    <a:pos x="111" y="97"/>
                  </a:cxn>
                  <a:cxn ang="0">
                    <a:pos x="107" y="96"/>
                  </a:cxn>
                  <a:cxn ang="0">
                    <a:pos x="105" y="96"/>
                  </a:cxn>
                  <a:cxn ang="0">
                    <a:pos x="102" y="96"/>
                  </a:cxn>
                  <a:cxn ang="0">
                    <a:pos x="69" y="56"/>
                  </a:cxn>
                  <a:cxn ang="0">
                    <a:pos x="134" y="70"/>
                  </a:cxn>
                  <a:cxn ang="0">
                    <a:pos x="136" y="69"/>
                  </a:cxn>
                  <a:cxn ang="0">
                    <a:pos x="138" y="68"/>
                  </a:cxn>
                  <a:cxn ang="0">
                    <a:pos x="141" y="66"/>
                  </a:cxn>
                  <a:cxn ang="0">
                    <a:pos x="143" y="65"/>
                  </a:cxn>
                  <a:cxn ang="0">
                    <a:pos x="143" y="62"/>
                  </a:cxn>
                  <a:cxn ang="0">
                    <a:pos x="144" y="59"/>
                  </a:cxn>
                  <a:cxn ang="0">
                    <a:pos x="143" y="55"/>
                  </a:cxn>
                  <a:cxn ang="0">
                    <a:pos x="142" y="53"/>
                  </a:cxn>
                  <a:cxn ang="0">
                    <a:pos x="140" y="51"/>
                  </a:cxn>
                  <a:cxn ang="0">
                    <a:pos x="138" y="49"/>
                  </a:cxn>
                  <a:cxn ang="0">
                    <a:pos x="135" y="48"/>
                  </a:cxn>
                  <a:cxn ang="0">
                    <a:pos x="91" y="48"/>
                  </a:cxn>
                  <a:cxn ang="0">
                    <a:pos x="84" y="31"/>
                  </a:cxn>
                  <a:cxn ang="0">
                    <a:pos x="84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2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5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5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94" y="125"/>
                    </a:lnTo>
                    <a:lnTo>
                      <a:pt x="94" y="221"/>
                    </a:lnTo>
                    <a:lnTo>
                      <a:pt x="119" y="221"/>
                    </a:lnTo>
                    <a:lnTo>
                      <a:pt x="119" y="106"/>
                    </a:lnTo>
                    <a:lnTo>
                      <a:pt x="119" y="105"/>
                    </a:lnTo>
                    <a:lnTo>
                      <a:pt x="118" y="104"/>
                    </a:lnTo>
                    <a:lnTo>
                      <a:pt x="118" y="102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5" y="96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57" y="94"/>
                    </a:lnTo>
                    <a:lnTo>
                      <a:pt x="69" y="56"/>
                    </a:lnTo>
                    <a:lnTo>
                      <a:pt x="78" y="70"/>
                    </a:lnTo>
                    <a:lnTo>
                      <a:pt x="134" y="70"/>
                    </a:lnTo>
                    <a:lnTo>
                      <a:pt x="135" y="69"/>
                    </a:lnTo>
                    <a:lnTo>
                      <a:pt x="136" y="69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40" y="67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2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4" y="57"/>
                    </a:lnTo>
                    <a:lnTo>
                      <a:pt x="143" y="55"/>
                    </a:lnTo>
                    <a:lnTo>
                      <a:pt x="143" y="54"/>
                    </a:lnTo>
                    <a:lnTo>
                      <a:pt x="142" y="53"/>
                    </a:lnTo>
                    <a:lnTo>
                      <a:pt x="141" y="52"/>
                    </a:lnTo>
                    <a:lnTo>
                      <a:pt x="140" y="51"/>
                    </a:lnTo>
                    <a:lnTo>
                      <a:pt x="139" y="50"/>
                    </a:lnTo>
                    <a:lnTo>
                      <a:pt x="138" y="49"/>
                    </a:lnTo>
                    <a:lnTo>
                      <a:pt x="137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91" y="48"/>
                    </a:lnTo>
                    <a:lnTo>
                      <a:pt x="82" y="33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4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3" y="13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80" y="8"/>
                    </a:lnTo>
                    <a:lnTo>
                      <a:pt x="78" y="7"/>
                    </a:lnTo>
                    <a:lnTo>
                      <a:pt x="77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4356" y="2085"/>
              <a:ext cx="211" cy="307"/>
            </a:xfrm>
            <a:custGeom>
              <a:avLst/>
              <a:gdLst/>
              <a:ahLst/>
              <a:cxnLst>
                <a:cxn ang="0">
                  <a:pos x="210" y="277"/>
                </a:cxn>
                <a:cxn ang="0">
                  <a:pos x="194" y="277"/>
                </a:cxn>
                <a:cxn ang="0">
                  <a:pos x="166" y="241"/>
                </a:cxn>
                <a:cxn ang="0">
                  <a:pos x="128" y="178"/>
                </a:cxn>
                <a:cxn ang="0">
                  <a:pos x="118" y="149"/>
                </a:cxn>
                <a:cxn ang="0">
                  <a:pos x="120" y="129"/>
                </a:cxn>
                <a:cxn ang="0">
                  <a:pos x="129" y="125"/>
                </a:cxn>
                <a:cxn ang="0">
                  <a:pos x="144" y="136"/>
                </a:cxn>
                <a:cxn ang="0">
                  <a:pos x="164" y="148"/>
                </a:cxn>
                <a:cxn ang="0">
                  <a:pos x="173" y="148"/>
                </a:cxn>
                <a:cxn ang="0">
                  <a:pos x="174" y="141"/>
                </a:cxn>
                <a:cxn ang="0">
                  <a:pos x="165" y="129"/>
                </a:cxn>
                <a:cxn ang="0">
                  <a:pos x="143" y="113"/>
                </a:cxn>
                <a:cxn ang="0">
                  <a:pos x="133" y="91"/>
                </a:cxn>
                <a:cxn ang="0">
                  <a:pos x="129" y="73"/>
                </a:cxn>
                <a:cxn ang="0">
                  <a:pos x="119" y="59"/>
                </a:cxn>
                <a:cxn ang="0">
                  <a:pos x="115" y="50"/>
                </a:cxn>
                <a:cxn ang="0">
                  <a:pos x="120" y="38"/>
                </a:cxn>
                <a:cxn ang="0">
                  <a:pos x="125" y="25"/>
                </a:cxn>
                <a:cxn ang="0">
                  <a:pos x="122" y="9"/>
                </a:cxn>
                <a:cxn ang="0">
                  <a:pos x="111" y="1"/>
                </a:cxn>
                <a:cxn ang="0">
                  <a:pos x="95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2" y="59"/>
                </a:cxn>
                <a:cxn ang="0">
                  <a:pos x="69" y="67"/>
                </a:cxn>
                <a:cxn ang="0">
                  <a:pos x="58" y="79"/>
                </a:cxn>
                <a:cxn ang="0">
                  <a:pos x="49" y="104"/>
                </a:cxn>
                <a:cxn ang="0">
                  <a:pos x="44" y="128"/>
                </a:cxn>
                <a:cxn ang="0">
                  <a:pos x="42" y="153"/>
                </a:cxn>
                <a:cxn ang="0">
                  <a:pos x="44" y="166"/>
                </a:cxn>
                <a:cxn ang="0">
                  <a:pos x="52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4" y="120"/>
                </a:cxn>
                <a:cxn ang="0">
                  <a:pos x="71" y="148"/>
                </a:cxn>
                <a:cxn ang="0">
                  <a:pos x="65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2" y="273"/>
                </a:cxn>
                <a:cxn ang="0">
                  <a:pos x="65" y="235"/>
                </a:cxn>
                <a:cxn ang="0">
                  <a:pos x="88" y="207"/>
                </a:cxn>
                <a:cxn ang="0">
                  <a:pos x="100" y="200"/>
                </a:cxn>
                <a:cxn ang="0">
                  <a:pos x="115" y="210"/>
                </a:cxn>
                <a:cxn ang="0">
                  <a:pos x="149" y="256"/>
                </a:cxn>
                <a:cxn ang="0">
                  <a:pos x="177" y="295"/>
                </a:cxn>
                <a:cxn ang="0">
                  <a:pos x="188" y="298"/>
                </a:cxn>
                <a:cxn ang="0">
                  <a:pos x="202" y="288"/>
                </a:cxn>
              </a:cxnLst>
              <a:rect l="0" t="0" r="r" b="b"/>
              <a:pathLst>
                <a:path w="211" h="307">
                  <a:moveTo>
                    <a:pt x="209" y="282"/>
                  </a:moveTo>
                  <a:lnTo>
                    <a:pt x="210" y="277"/>
                  </a:lnTo>
                  <a:lnTo>
                    <a:pt x="202" y="278"/>
                  </a:lnTo>
                  <a:lnTo>
                    <a:pt x="194" y="277"/>
                  </a:lnTo>
                  <a:lnTo>
                    <a:pt x="184" y="269"/>
                  </a:lnTo>
                  <a:lnTo>
                    <a:pt x="166" y="241"/>
                  </a:lnTo>
                  <a:lnTo>
                    <a:pt x="141" y="200"/>
                  </a:lnTo>
                  <a:lnTo>
                    <a:pt x="128" y="178"/>
                  </a:lnTo>
                  <a:lnTo>
                    <a:pt x="119" y="160"/>
                  </a:lnTo>
                  <a:lnTo>
                    <a:pt x="118" y="149"/>
                  </a:lnTo>
                  <a:lnTo>
                    <a:pt x="118" y="137"/>
                  </a:lnTo>
                  <a:lnTo>
                    <a:pt x="120" y="129"/>
                  </a:lnTo>
                  <a:lnTo>
                    <a:pt x="125" y="125"/>
                  </a:lnTo>
                  <a:lnTo>
                    <a:pt x="129" y="125"/>
                  </a:lnTo>
                  <a:lnTo>
                    <a:pt x="135" y="128"/>
                  </a:lnTo>
                  <a:lnTo>
                    <a:pt x="144" y="136"/>
                  </a:lnTo>
                  <a:lnTo>
                    <a:pt x="156" y="144"/>
                  </a:lnTo>
                  <a:lnTo>
                    <a:pt x="164" y="148"/>
                  </a:lnTo>
                  <a:lnTo>
                    <a:pt x="169" y="149"/>
                  </a:lnTo>
                  <a:lnTo>
                    <a:pt x="173" y="148"/>
                  </a:lnTo>
                  <a:lnTo>
                    <a:pt x="176" y="144"/>
                  </a:lnTo>
                  <a:lnTo>
                    <a:pt x="174" y="141"/>
                  </a:lnTo>
                  <a:lnTo>
                    <a:pt x="173" y="137"/>
                  </a:lnTo>
                  <a:lnTo>
                    <a:pt x="165" y="129"/>
                  </a:lnTo>
                  <a:lnTo>
                    <a:pt x="151" y="120"/>
                  </a:lnTo>
                  <a:lnTo>
                    <a:pt x="143" y="113"/>
                  </a:lnTo>
                  <a:lnTo>
                    <a:pt x="137" y="104"/>
                  </a:lnTo>
                  <a:lnTo>
                    <a:pt x="133" y="91"/>
                  </a:lnTo>
                  <a:lnTo>
                    <a:pt x="132" y="78"/>
                  </a:lnTo>
                  <a:lnTo>
                    <a:pt x="129" y="73"/>
                  </a:lnTo>
                  <a:lnTo>
                    <a:pt x="125" y="66"/>
                  </a:lnTo>
                  <a:lnTo>
                    <a:pt x="119" y="59"/>
                  </a:lnTo>
                  <a:lnTo>
                    <a:pt x="115" y="55"/>
                  </a:lnTo>
                  <a:lnTo>
                    <a:pt x="115" y="50"/>
                  </a:lnTo>
                  <a:lnTo>
                    <a:pt x="118" y="42"/>
                  </a:lnTo>
                  <a:lnTo>
                    <a:pt x="120" y="38"/>
                  </a:lnTo>
                  <a:lnTo>
                    <a:pt x="123" y="33"/>
                  </a:lnTo>
                  <a:lnTo>
                    <a:pt x="125" y="25"/>
                  </a:lnTo>
                  <a:lnTo>
                    <a:pt x="123" y="16"/>
                  </a:lnTo>
                  <a:lnTo>
                    <a:pt x="122" y="9"/>
                  </a:lnTo>
                  <a:lnTo>
                    <a:pt x="118" y="4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3"/>
                  </a:lnTo>
                  <a:lnTo>
                    <a:pt x="87" y="18"/>
                  </a:lnTo>
                  <a:lnTo>
                    <a:pt x="88" y="24"/>
                  </a:lnTo>
                  <a:lnTo>
                    <a:pt x="91" y="32"/>
                  </a:lnTo>
                  <a:lnTo>
                    <a:pt x="92" y="37"/>
                  </a:lnTo>
                  <a:lnTo>
                    <a:pt x="94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9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3" y="91"/>
                  </a:lnTo>
                  <a:lnTo>
                    <a:pt x="49" y="104"/>
                  </a:lnTo>
                  <a:lnTo>
                    <a:pt x="45" y="115"/>
                  </a:lnTo>
                  <a:lnTo>
                    <a:pt x="44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4" y="166"/>
                  </a:lnTo>
                  <a:lnTo>
                    <a:pt x="46" y="169"/>
                  </a:lnTo>
                  <a:lnTo>
                    <a:pt x="52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7" y="129"/>
                  </a:lnTo>
                  <a:lnTo>
                    <a:pt x="58" y="123"/>
                  </a:lnTo>
                  <a:lnTo>
                    <a:pt x="62" y="116"/>
                  </a:lnTo>
                  <a:lnTo>
                    <a:pt x="67" y="115"/>
                  </a:lnTo>
                  <a:lnTo>
                    <a:pt x="73" y="116"/>
                  </a:lnTo>
                  <a:lnTo>
                    <a:pt x="74" y="120"/>
                  </a:lnTo>
                  <a:lnTo>
                    <a:pt x="73" y="132"/>
                  </a:lnTo>
                  <a:lnTo>
                    <a:pt x="71" y="148"/>
                  </a:lnTo>
                  <a:lnTo>
                    <a:pt x="69" y="162"/>
                  </a:lnTo>
                  <a:lnTo>
                    <a:pt x="65" y="175"/>
                  </a:lnTo>
                  <a:lnTo>
                    <a:pt x="61" y="193"/>
                  </a:lnTo>
                  <a:lnTo>
                    <a:pt x="55" y="207"/>
                  </a:lnTo>
                  <a:lnTo>
                    <a:pt x="44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2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2" y="273"/>
                  </a:lnTo>
                  <a:lnTo>
                    <a:pt x="45" y="260"/>
                  </a:lnTo>
                  <a:lnTo>
                    <a:pt x="65" y="235"/>
                  </a:lnTo>
                  <a:lnTo>
                    <a:pt x="82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100" y="200"/>
                  </a:lnTo>
                  <a:lnTo>
                    <a:pt x="107" y="204"/>
                  </a:lnTo>
                  <a:lnTo>
                    <a:pt x="115" y="210"/>
                  </a:lnTo>
                  <a:lnTo>
                    <a:pt x="131" y="231"/>
                  </a:lnTo>
                  <a:lnTo>
                    <a:pt x="149" y="256"/>
                  </a:lnTo>
                  <a:lnTo>
                    <a:pt x="166" y="281"/>
                  </a:lnTo>
                  <a:lnTo>
                    <a:pt x="177" y="295"/>
                  </a:lnTo>
                  <a:lnTo>
                    <a:pt x="181" y="298"/>
                  </a:lnTo>
                  <a:lnTo>
                    <a:pt x="188" y="298"/>
                  </a:lnTo>
                  <a:lnTo>
                    <a:pt x="194" y="293"/>
                  </a:lnTo>
                  <a:lnTo>
                    <a:pt x="202" y="288"/>
                  </a:lnTo>
                  <a:lnTo>
                    <a:pt x="209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66"/>
            <p:cNvGrpSpPr>
              <a:grpSpLocks/>
            </p:cNvGrpSpPr>
            <p:nvPr/>
          </p:nvGrpSpPr>
          <p:grpSpPr bwMode="auto">
            <a:xfrm>
              <a:off x="3767" y="2076"/>
              <a:ext cx="273" cy="326"/>
              <a:chOff x="3767" y="2076"/>
              <a:chExt cx="273" cy="326"/>
            </a:xfrm>
          </p:grpSpPr>
          <p:grpSp>
            <p:nvGrpSpPr>
              <p:cNvPr id="59" name="Group 67"/>
              <p:cNvGrpSpPr>
                <a:grpSpLocks/>
              </p:cNvGrpSpPr>
              <p:nvPr/>
            </p:nvGrpSpPr>
            <p:grpSpPr bwMode="auto">
              <a:xfrm>
                <a:off x="3767" y="2076"/>
                <a:ext cx="273" cy="326"/>
                <a:chOff x="3767" y="2076"/>
                <a:chExt cx="273" cy="326"/>
              </a:xfrm>
            </p:grpSpPr>
            <p:sp>
              <p:nvSpPr>
                <p:cNvPr id="62" name="AutoShape 68"/>
                <p:cNvSpPr>
                  <a:spLocks noChangeArrowheads="1"/>
                </p:cNvSpPr>
                <p:nvPr/>
              </p:nvSpPr>
              <p:spPr bwMode="auto">
                <a:xfrm>
                  <a:off x="3767" y="2129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AutoShape 69"/>
                <p:cNvSpPr>
                  <a:spLocks noChangeArrowheads="1"/>
                </p:cNvSpPr>
                <p:nvPr/>
              </p:nvSpPr>
              <p:spPr bwMode="auto">
                <a:xfrm>
                  <a:off x="3832" y="2076"/>
                  <a:ext cx="208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0" name="Oval 70"/>
              <p:cNvSpPr>
                <a:spLocks noChangeArrowheads="1"/>
              </p:cNvSpPr>
              <p:nvPr/>
            </p:nvSpPr>
            <p:spPr bwMode="auto">
              <a:xfrm>
                <a:off x="3852" y="2103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AutoShape 71"/>
              <p:cNvSpPr>
                <a:spLocks noChangeArrowheads="1"/>
              </p:cNvSpPr>
              <p:nvPr/>
            </p:nvSpPr>
            <p:spPr bwMode="auto">
              <a:xfrm>
                <a:off x="3800" y="2257"/>
                <a:ext cx="143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6762750" y="4256881"/>
            <a:ext cx="1443037" cy="517525"/>
            <a:chOff x="4733" y="2328"/>
            <a:chExt cx="1022" cy="326"/>
          </a:xfrm>
        </p:grpSpPr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4733" y="2328"/>
              <a:ext cx="217" cy="326"/>
              <a:chOff x="4733" y="2328"/>
              <a:chExt cx="217" cy="326"/>
            </a:xfrm>
          </p:grpSpPr>
          <p:sp>
            <p:nvSpPr>
              <p:cNvPr id="89" name="AutoShape 74"/>
              <p:cNvSpPr>
                <a:spLocks noChangeArrowheads="1"/>
              </p:cNvSpPr>
              <p:nvPr/>
            </p:nvSpPr>
            <p:spPr bwMode="auto">
              <a:xfrm>
                <a:off x="4733" y="2381"/>
                <a:ext cx="217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AutoShape 75"/>
              <p:cNvSpPr>
                <a:spLocks noChangeArrowheads="1"/>
              </p:cNvSpPr>
              <p:nvPr/>
            </p:nvSpPr>
            <p:spPr bwMode="auto">
              <a:xfrm>
                <a:off x="4786" y="2328"/>
                <a:ext cx="164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AutoShape 76"/>
              <p:cNvSpPr>
                <a:spLocks noChangeArrowheads="1"/>
              </p:cNvSpPr>
              <p:nvPr/>
            </p:nvSpPr>
            <p:spPr bwMode="auto">
              <a:xfrm>
                <a:off x="4776" y="2402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77"/>
            <p:cNvGrpSpPr>
              <a:grpSpLocks/>
            </p:cNvGrpSpPr>
            <p:nvPr/>
          </p:nvGrpSpPr>
          <p:grpSpPr bwMode="auto">
            <a:xfrm>
              <a:off x="5277" y="2372"/>
              <a:ext cx="211" cy="268"/>
              <a:chOff x="5277" y="2372"/>
              <a:chExt cx="211" cy="268"/>
            </a:xfrm>
          </p:grpSpPr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5414" y="2493"/>
                <a:ext cx="63" cy="14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2" y="0"/>
                  </a:cxn>
                  <a:cxn ang="0">
                    <a:pos x="17" y="146"/>
                  </a:cxn>
                  <a:cxn ang="0">
                    <a:pos x="0" y="146"/>
                  </a:cxn>
                  <a:cxn ang="0">
                    <a:pos x="45" y="0"/>
                  </a:cxn>
                </a:cxnLst>
                <a:rect l="0" t="0" r="r" b="b"/>
                <a:pathLst>
                  <a:path w="63" h="147">
                    <a:moveTo>
                      <a:pt x="45" y="0"/>
                    </a:moveTo>
                    <a:lnTo>
                      <a:pt x="62" y="0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79"/>
              <p:cNvSpPr>
                <a:spLocks noChangeArrowheads="1"/>
              </p:cNvSpPr>
              <p:nvPr/>
            </p:nvSpPr>
            <p:spPr bwMode="auto">
              <a:xfrm>
                <a:off x="5410" y="2493"/>
                <a:ext cx="78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80"/>
              <p:cNvSpPr>
                <a:spLocks noChangeArrowheads="1"/>
              </p:cNvSpPr>
              <p:nvPr/>
            </p:nvSpPr>
            <p:spPr bwMode="auto">
              <a:xfrm>
                <a:off x="5416" y="2555"/>
                <a:ext cx="60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81"/>
              <p:cNvSpPr>
                <a:spLocks noChangeArrowheads="1"/>
              </p:cNvSpPr>
              <p:nvPr/>
            </p:nvSpPr>
            <p:spPr bwMode="auto">
              <a:xfrm>
                <a:off x="5278" y="2555"/>
                <a:ext cx="78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82"/>
              <p:cNvSpPr>
                <a:spLocks noChangeArrowheads="1"/>
              </p:cNvSpPr>
              <p:nvPr/>
            </p:nvSpPr>
            <p:spPr bwMode="auto">
              <a:xfrm>
                <a:off x="5340" y="2372"/>
                <a:ext cx="25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5277" y="2416"/>
                <a:ext cx="146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2" y="126"/>
                  </a:cxn>
                  <a:cxn ang="0">
                    <a:pos x="16" y="126"/>
                  </a:cxn>
                  <a:cxn ang="0">
                    <a:pos x="95" y="223"/>
                  </a:cxn>
                  <a:cxn ang="0">
                    <a:pos x="120" y="107"/>
                  </a:cxn>
                  <a:cxn ang="0">
                    <a:pos x="119" y="105"/>
                  </a:cxn>
                  <a:cxn ang="0">
                    <a:pos x="118" y="103"/>
                  </a:cxn>
                  <a:cxn ang="0">
                    <a:pos x="116" y="101"/>
                  </a:cxn>
                  <a:cxn ang="0">
                    <a:pos x="114" y="99"/>
                  </a:cxn>
                  <a:cxn ang="0">
                    <a:pos x="111" y="98"/>
                  </a:cxn>
                  <a:cxn ang="0">
                    <a:pos x="108" y="97"/>
                  </a:cxn>
                  <a:cxn ang="0">
                    <a:pos x="106" y="97"/>
                  </a:cxn>
                  <a:cxn ang="0">
                    <a:pos x="103" y="97"/>
                  </a:cxn>
                  <a:cxn ang="0">
                    <a:pos x="70" y="57"/>
                  </a:cxn>
                  <a:cxn ang="0">
                    <a:pos x="135" y="70"/>
                  </a:cxn>
                  <a:cxn ang="0">
                    <a:pos x="137" y="70"/>
                  </a:cxn>
                  <a:cxn ang="0">
                    <a:pos x="139" y="69"/>
                  </a:cxn>
                  <a:cxn ang="0">
                    <a:pos x="142" y="67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6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9"/>
                  </a:cxn>
                  <a:cxn ang="0">
                    <a:pos x="92" y="49"/>
                  </a:cxn>
                  <a:cxn ang="0">
                    <a:pos x="84" y="32"/>
                  </a:cxn>
                  <a:cxn ang="0">
                    <a:pos x="85" y="28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5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16" y="126"/>
                    </a:lnTo>
                    <a:lnTo>
                      <a:pt x="95" y="126"/>
                    </a:lnTo>
                    <a:lnTo>
                      <a:pt x="95" y="223"/>
                    </a:lnTo>
                    <a:lnTo>
                      <a:pt x="120" y="223"/>
                    </a:lnTo>
                    <a:lnTo>
                      <a:pt x="120" y="107"/>
                    </a:lnTo>
                    <a:lnTo>
                      <a:pt x="120" y="106"/>
                    </a:lnTo>
                    <a:lnTo>
                      <a:pt x="119" y="105"/>
                    </a:lnTo>
                    <a:lnTo>
                      <a:pt x="118" y="103"/>
                    </a:lnTo>
                    <a:lnTo>
                      <a:pt x="118" y="103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08" y="97"/>
                    </a:lnTo>
                    <a:lnTo>
                      <a:pt x="107" y="97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57" y="95"/>
                    </a:lnTo>
                    <a:lnTo>
                      <a:pt x="70" y="57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40" y="68"/>
                    </a:lnTo>
                    <a:lnTo>
                      <a:pt x="142" y="67"/>
                    </a:lnTo>
                    <a:lnTo>
                      <a:pt x="142" y="66"/>
                    </a:lnTo>
                    <a:lnTo>
                      <a:pt x="144" y="65"/>
                    </a:lnTo>
                    <a:lnTo>
                      <a:pt x="144" y="64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92" y="49"/>
                    </a:lnTo>
                    <a:lnTo>
                      <a:pt x="83" y="33"/>
                    </a:lnTo>
                    <a:lnTo>
                      <a:pt x="84" y="32"/>
                    </a:lnTo>
                    <a:lnTo>
                      <a:pt x="85" y="30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84"/>
            <p:cNvSpPr>
              <a:spLocks/>
            </p:cNvSpPr>
            <p:nvPr/>
          </p:nvSpPr>
          <p:spPr bwMode="auto">
            <a:xfrm>
              <a:off x="5546" y="2337"/>
              <a:ext cx="209" cy="307"/>
            </a:xfrm>
            <a:custGeom>
              <a:avLst/>
              <a:gdLst/>
              <a:ahLst/>
              <a:cxnLst>
                <a:cxn ang="0">
                  <a:pos x="208" y="277"/>
                </a:cxn>
                <a:cxn ang="0">
                  <a:pos x="192" y="277"/>
                </a:cxn>
                <a:cxn ang="0">
                  <a:pos x="165" y="241"/>
                </a:cxn>
                <a:cxn ang="0">
                  <a:pos x="127" y="178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1" y="273"/>
                </a:cxn>
                <a:cxn ang="0">
                  <a:pos x="64" y="235"/>
                </a:cxn>
                <a:cxn ang="0">
                  <a:pos x="88" y="207"/>
                </a:cxn>
                <a:cxn ang="0">
                  <a:pos x="99" y="200"/>
                </a:cxn>
                <a:cxn ang="0">
                  <a:pos x="114" y="210"/>
                </a:cxn>
                <a:cxn ang="0">
                  <a:pos x="148" y="256"/>
                </a:cxn>
                <a:cxn ang="0">
                  <a:pos x="175" y="295"/>
                </a:cxn>
                <a:cxn ang="0">
                  <a:pos x="186" y="298"/>
                </a:cxn>
                <a:cxn ang="0">
                  <a:pos x="200" y="288"/>
                </a:cxn>
              </a:cxnLst>
              <a:rect l="0" t="0" r="r" b="b"/>
              <a:pathLst>
                <a:path w="209" h="307">
                  <a:moveTo>
                    <a:pt x="207" y="282"/>
                  </a:moveTo>
                  <a:lnTo>
                    <a:pt x="208" y="277"/>
                  </a:lnTo>
                  <a:lnTo>
                    <a:pt x="200" y="278"/>
                  </a:lnTo>
                  <a:lnTo>
                    <a:pt x="192" y="277"/>
                  </a:lnTo>
                  <a:lnTo>
                    <a:pt x="182" y="269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8"/>
                  </a:lnTo>
                  <a:lnTo>
                    <a:pt x="118" y="160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49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3" y="166"/>
                  </a:lnTo>
                  <a:lnTo>
                    <a:pt x="46" y="169"/>
                  </a:lnTo>
                  <a:lnTo>
                    <a:pt x="51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29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3"/>
                  </a:lnTo>
                  <a:lnTo>
                    <a:pt x="55" y="207"/>
                  </a:lnTo>
                  <a:lnTo>
                    <a:pt x="43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1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1" y="273"/>
                  </a:lnTo>
                  <a:lnTo>
                    <a:pt x="44" y="260"/>
                  </a:lnTo>
                  <a:lnTo>
                    <a:pt x="64" y="235"/>
                  </a:lnTo>
                  <a:lnTo>
                    <a:pt x="81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10"/>
                  </a:lnTo>
                  <a:lnTo>
                    <a:pt x="130" y="231"/>
                  </a:lnTo>
                  <a:lnTo>
                    <a:pt x="148" y="256"/>
                  </a:lnTo>
                  <a:lnTo>
                    <a:pt x="165" y="281"/>
                  </a:lnTo>
                  <a:lnTo>
                    <a:pt x="175" y="295"/>
                  </a:lnTo>
                  <a:lnTo>
                    <a:pt x="179" y="298"/>
                  </a:lnTo>
                  <a:lnTo>
                    <a:pt x="186" y="298"/>
                  </a:lnTo>
                  <a:lnTo>
                    <a:pt x="192" y="293"/>
                  </a:lnTo>
                  <a:lnTo>
                    <a:pt x="200" y="288"/>
                  </a:lnTo>
                  <a:lnTo>
                    <a:pt x="207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85"/>
            <p:cNvGrpSpPr>
              <a:grpSpLocks/>
            </p:cNvGrpSpPr>
            <p:nvPr/>
          </p:nvGrpSpPr>
          <p:grpSpPr bwMode="auto">
            <a:xfrm>
              <a:off x="4956" y="2328"/>
              <a:ext cx="273" cy="326"/>
              <a:chOff x="4956" y="2328"/>
              <a:chExt cx="273" cy="326"/>
            </a:xfrm>
          </p:grpSpPr>
          <p:grpSp>
            <p:nvGrpSpPr>
              <p:cNvPr id="78" name="Group 86"/>
              <p:cNvGrpSpPr>
                <a:grpSpLocks/>
              </p:cNvGrpSpPr>
              <p:nvPr/>
            </p:nvGrpSpPr>
            <p:grpSpPr bwMode="auto">
              <a:xfrm>
                <a:off x="4956" y="2328"/>
                <a:ext cx="273" cy="326"/>
                <a:chOff x="4956" y="2328"/>
                <a:chExt cx="273" cy="326"/>
              </a:xfrm>
            </p:grpSpPr>
            <p:sp>
              <p:nvSpPr>
                <p:cNvPr id="81" name="AutoShape 87"/>
                <p:cNvSpPr>
                  <a:spLocks noChangeArrowheads="1"/>
                </p:cNvSpPr>
                <p:nvPr/>
              </p:nvSpPr>
              <p:spPr bwMode="auto">
                <a:xfrm>
                  <a:off x="4956" y="2381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AutoShape 88"/>
                <p:cNvSpPr>
                  <a:spLocks noChangeArrowheads="1"/>
                </p:cNvSpPr>
                <p:nvPr/>
              </p:nvSpPr>
              <p:spPr bwMode="auto">
                <a:xfrm>
                  <a:off x="5022" y="2328"/>
                  <a:ext cx="207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" name="Oval 89"/>
              <p:cNvSpPr>
                <a:spLocks noChangeArrowheads="1"/>
              </p:cNvSpPr>
              <p:nvPr/>
            </p:nvSpPr>
            <p:spPr bwMode="auto">
              <a:xfrm>
                <a:off x="5042" y="2355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AutoShape 90"/>
              <p:cNvSpPr>
                <a:spLocks noChangeArrowheads="1"/>
              </p:cNvSpPr>
              <p:nvPr/>
            </p:nvSpPr>
            <p:spPr bwMode="auto">
              <a:xfrm>
                <a:off x="4988" y="2509"/>
                <a:ext cx="146" cy="58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339850" y="1340488"/>
            <a:ext cx="7399540" cy="884393"/>
            <a:chOff x="1339850" y="1340488"/>
            <a:chExt cx="7399540" cy="884393"/>
          </a:xfrm>
        </p:grpSpPr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4576763" y="1340488"/>
              <a:ext cx="79509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339850" y="1600994"/>
              <a:ext cx="8399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PM</a:t>
              </a:r>
            </a:p>
          </p:txBody>
        </p:sp>
        <p:sp>
          <p:nvSpPr>
            <p:cNvPr id="139" name="Line 138"/>
            <p:cNvSpPr>
              <a:spLocks noChangeShapeType="1"/>
            </p:cNvSpPr>
            <p:nvPr/>
          </p:nvSpPr>
          <p:spPr bwMode="auto">
            <a:xfrm>
              <a:off x="1644650" y="1959769"/>
              <a:ext cx="0" cy="265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2351088" y="1618456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3163888" y="1610519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4011613" y="1637506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4778375" y="1621631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5662613" y="16184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6400000" y="1591469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7361189" y="1608931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>
              <a:off x="1655763" y="2113756"/>
              <a:ext cx="66722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7876973" y="1581944"/>
              <a:ext cx="862417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AM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632737" y="2264569"/>
            <a:ext cx="1735151" cy="562287"/>
            <a:chOff x="1632737" y="2264569"/>
            <a:chExt cx="1735151" cy="562287"/>
          </a:xfrm>
        </p:grpSpPr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2874162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1655763" y="2410619"/>
              <a:ext cx="374650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632737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012150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2076450" y="2410619"/>
              <a:ext cx="3905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2058988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447125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2478088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3316288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>
              <a:off x="2500313" y="2410619"/>
              <a:ext cx="369888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2916238" y="2410619"/>
              <a:ext cx="373063" cy="3175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8"/>
            <p:cNvSpPr>
              <a:spLocks noChangeShapeType="1"/>
            </p:cNvSpPr>
            <p:nvPr/>
          </p:nvSpPr>
          <p:spPr bwMode="auto">
            <a:xfrm>
              <a:off x="2897188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990300" y="2264569"/>
            <a:ext cx="1736738" cy="562287"/>
            <a:chOff x="4990300" y="2264569"/>
            <a:chExt cx="1736738" cy="562287"/>
          </a:xfrm>
        </p:grpSpPr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5014913" y="2410619"/>
              <a:ext cx="373063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4990300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5369712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>
              <a:off x="5437188" y="2410619"/>
              <a:ext cx="3889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>
              <a:off x="5416550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6233312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5806275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>
              <a:off x="5837238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3"/>
            <p:cNvSpPr>
              <a:spLocks noChangeShapeType="1"/>
            </p:cNvSpPr>
            <p:nvPr/>
          </p:nvSpPr>
          <p:spPr bwMode="auto">
            <a:xfrm>
              <a:off x="6677025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>
              <a:off x="5859463" y="2410619"/>
              <a:ext cx="36830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6275388" y="2410619"/>
              <a:ext cx="371475" cy="3175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9"/>
            <p:cNvSpPr>
              <a:spLocks noChangeShapeType="1"/>
            </p:cNvSpPr>
            <p:nvPr/>
          </p:nvSpPr>
          <p:spPr bwMode="auto">
            <a:xfrm>
              <a:off x="6256338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313900" y="2264569"/>
            <a:ext cx="1735151" cy="562287"/>
            <a:chOff x="3313900" y="2264569"/>
            <a:chExt cx="1735151" cy="562287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313900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3335338" y="2410619"/>
              <a:ext cx="374650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690137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3757613" y="2410619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3736975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4555325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4126700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>
              <a:off x="4156075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>
              <a:off x="4997450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4179888" y="2410619"/>
              <a:ext cx="36671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>
              <a:off x="4597400" y="2410619"/>
              <a:ext cx="369888" cy="3175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50"/>
            <p:cNvSpPr>
              <a:spLocks noChangeShapeType="1"/>
            </p:cNvSpPr>
            <p:nvPr/>
          </p:nvSpPr>
          <p:spPr bwMode="auto">
            <a:xfrm>
              <a:off x="4576763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673050" y="2264569"/>
            <a:ext cx="1733563" cy="562287"/>
            <a:chOff x="6673050" y="2264569"/>
            <a:chExt cx="1733563" cy="562287"/>
          </a:xfrm>
        </p:grpSpPr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6694488" y="2410619"/>
              <a:ext cx="374650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6673050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7049287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30" name="Line 129"/>
            <p:cNvSpPr>
              <a:spLocks noChangeShapeType="1"/>
            </p:cNvSpPr>
            <p:nvPr/>
          </p:nvSpPr>
          <p:spPr bwMode="auto">
            <a:xfrm>
              <a:off x="7115175" y="2410619"/>
              <a:ext cx="3905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>
              <a:off x="7099300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7912887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7485850" y="23677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34" name="Line 133"/>
            <p:cNvSpPr>
              <a:spLocks noChangeShapeType="1"/>
            </p:cNvSpPr>
            <p:nvPr/>
          </p:nvSpPr>
          <p:spPr bwMode="auto">
            <a:xfrm>
              <a:off x="7516813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8356600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5"/>
            <p:cNvSpPr>
              <a:spLocks noChangeShapeType="1"/>
            </p:cNvSpPr>
            <p:nvPr/>
          </p:nvSpPr>
          <p:spPr bwMode="auto">
            <a:xfrm>
              <a:off x="7537450" y="2410619"/>
              <a:ext cx="369888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>
              <a:off x="7954963" y="2410619"/>
              <a:ext cx="373063" cy="3175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51"/>
            <p:cNvSpPr>
              <a:spLocks noChangeShapeType="1"/>
            </p:cNvSpPr>
            <p:nvPr/>
          </p:nvSpPr>
          <p:spPr bwMode="auto">
            <a:xfrm>
              <a:off x="7935913" y="2264569"/>
              <a:ext cx="0" cy="301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501920" y="2715480"/>
            <a:ext cx="1670040" cy="1404360"/>
            <a:chOff x="1501920" y="2715480"/>
            <a:chExt cx="1670040" cy="14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2" name="Ink 91"/>
                <p14:cNvContentPartPr/>
                <p14:nvPr/>
              </p14:nvContentPartPr>
              <p14:xfrm>
                <a:off x="1501920" y="2715480"/>
                <a:ext cx="1670040" cy="1072080"/>
              </p14:xfrm>
            </p:contentPart>
          </mc:Choice>
          <mc:Fallback>
            <p:pic>
              <p:nvPicPr>
                <p:cNvPr id="92" name="Ink 9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5440" y="2708280"/>
                  <a:ext cx="1683720" cy="10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3" name="Ink 152"/>
                <p14:cNvContentPartPr/>
                <p14:nvPr/>
              </p14:nvContentPartPr>
              <p14:xfrm>
                <a:off x="2133000" y="3744360"/>
                <a:ext cx="824400" cy="375480"/>
              </p14:xfrm>
            </p:contentPart>
          </mc:Choice>
          <mc:Fallback>
            <p:pic>
              <p:nvPicPr>
                <p:cNvPr id="153" name="Ink 15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27600" y="3737520"/>
                  <a:ext cx="835560" cy="38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6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Laundry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Pipelined laundry </a:t>
            </a:r>
            <a:r>
              <a:rPr lang="en-US" dirty="0"/>
              <a:t>takes </a:t>
            </a:r>
            <a:r>
              <a:rPr lang="en-US" dirty="0" smtClean="0"/>
              <a:t>3.5 </a:t>
            </a:r>
            <a:r>
              <a:rPr lang="en-US" dirty="0"/>
              <a:t>hours for 4 </a:t>
            </a:r>
            <a:r>
              <a:rPr lang="en-US" dirty="0" smtClean="0"/>
              <a:t>loads!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34</a:t>
            </a:fld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836737" y="2848371"/>
            <a:ext cx="2603500" cy="2079625"/>
            <a:chOff x="1231" y="1576"/>
            <a:chExt cx="1640" cy="1310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482" y="1955"/>
              <a:ext cx="185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1527" y="1903"/>
              <a:ext cx="140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519" y="1975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940" y="1938"/>
              <a:ext cx="179" cy="257"/>
              <a:chOff x="2183" y="1938"/>
              <a:chExt cx="201" cy="257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>
                <a:off x="2312" y="2057"/>
                <a:ext cx="60" cy="1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9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3" y="0"/>
                  </a:cxn>
                </a:cxnLst>
                <a:rect l="0" t="0" r="r" b="b"/>
                <a:pathLst>
                  <a:path w="60" h="138">
                    <a:moveTo>
                      <a:pt x="43" y="0"/>
                    </a:moveTo>
                    <a:lnTo>
                      <a:pt x="59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1"/>
              <p:cNvSpPr>
                <a:spLocks noChangeArrowheads="1"/>
              </p:cNvSpPr>
              <p:nvPr/>
            </p:nvSpPr>
            <p:spPr bwMode="auto">
              <a:xfrm>
                <a:off x="2308" y="2057"/>
                <a:ext cx="76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2"/>
              <p:cNvSpPr>
                <a:spLocks noChangeArrowheads="1"/>
              </p:cNvSpPr>
              <p:nvPr/>
            </p:nvSpPr>
            <p:spPr bwMode="auto">
              <a:xfrm>
                <a:off x="2314" y="2115"/>
                <a:ext cx="57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3"/>
              <p:cNvSpPr>
                <a:spLocks noChangeArrowheads="1"/>
              </p:cNvSpPr>
              <p:nvPr/>
            </p:nvSpPr>
            <p:spPr bwMode="auto">
              <a:xfrm>
                <a:off x="2183" y="2115"/>
                <a:ext cx="75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Oval 24"/>
              <p:cNvSpPr>
                <a:spLocks noChangeArrowheads="1"/>
              </p:cNvSpPr>
              <p:nvPr/>
            </p:nvSpPr>
            <p:spPr bwMode="auto">
              <a:xfrm>
                <a:off x="2242" y="1938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5"/>
              <p:cNvSpPr>
                <a:spLocks/>
              </p:cNvSpPr>
              <p:nvPr/>
            </p:nvSpPr>
            <p:spPr bwMode="auto">
              <a:xfrm>
                <a:off x="2183" y="1983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173" y="1913"/>
              <a:ext cx="178" cy="292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30"/>
                </a:cxn>
                <a:cxn ang="0">
                  <a:pos x="121" y="169"/>
                </a:cxn>
                <a:cxn ang="0">
                  <a:pos x="111" y="142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7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2"/>
                </a:cxn>
                <a:cxn ang="0">
                  <a:pos x="40" y="146"/>
                </a:cxn>
                <a:cxn ang="0">
                  <a:pos x="41" y="158"/>
                </a:cxn>
                <a:cxn ang="0">
                  <a:pos x="49" y="162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7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7"/>
                </a:cxn>
                <a:cxn ang="0">
                  <a:pos x="53" y="197"/>
                </a:cxn>
                <a:cxn ang="0">
                  <a:pos x="33" y="226"/>
                </a:cxn>
                <a:cxn ang="0">
                  <a:pos x="8" y="256"/>
                </a:cxn>
                <a:cxn ang="0">
                  <a:pos x="0" y="272"/>
                </a:cxn>
                <a:cxn ang="0">
                  <a:pos x="19" y="291"/>
                </a:cxn>
                <a:cxn ang="0">
                  <a:pos x="33" y="288"/>
                </a:cxn>
                <a:cxn ang="0">
                  <a:pos x="23" y="276"/>
                </a:cxn>
                <a:cxn ang="0">
                  <a:pos x="30" y="260"/>
                </a:cxn>
                <a:cxn ang="0">
                  <a:pos x="61" y="223"/>
                </a:cxn>
                <a:cxn ang="0">
                  <a:pos x="84" y="197"/>
                </a:cxn>
                <a:cxn ang="0">
                  <a:pos x="95" y="191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1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2">
                  <a:moveTo>
                    <a:pt x="198" y="268"/>
                  </a:moveTo>
                  <a:lnTo>
                    <a:pt x="199" y="263"/>
                  </a:lnTo>
                  <a:lnTo>
                    <a:pt x="191" y="265"/>
                  </a:lnTo>
                  <a:lnTo>
                    <a:pt x="184" y="263"/>
                  </a:lnTo>
                  <a:lnTo>
                    <a:pt x="174" y="256"/>
                  </a:lnTo>
                  <a:lnTo>
                    <a:pt x="158" y="230"/>
                  </a:lnTo>
                  <a:lnTo>
                    <a:pt x="134" y="191"/>
                  </a:lnTo>
                  <a:lnTo>
                    <a:pt x="121" y="169"/>
                  </a:lnTo>
                  <a:lnTo>
                    <a:pt x="113" y="152"/>
                  </a:lnTo>
                  <a:lnTo>
                    <a:pt x="111" y="142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2"/>
                  </a:lnTo>
                  <a:lnTo>
                    <a:pt x="136" y="129"/>
                  </a:lnTo>
                  <a:lnTo>
                    <a:pt x="148" y="137"/>
                  </a:lnTo>
                  <a:lnTo>
                    <a:pt x="155" y="140"/>
                  </a:lnTo>
                  <a:lnTo>
                    <a:pt x="160" y="142"/>
                  </a:lnTo>
                  <a:lnTo>
                    <a:pt x="164" y="140"/>
                  </a:lnTo>
                  <a:lnTo>
                    <a:pt x="166" y="137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7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7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1" y="161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7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7"/>
                  </a:lnTo>
                  <a:lnTo>
                    <a:pt x="58" y="183"/>
                  </a:lnTo>
                  <a:lnTo>
                    <a:pt x="53" y="197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18" y="243"/>
                  </a:lnTo>
                  <a:lnTo>
                    <a:pt x="8" y="256"/>
                  </a:lnTo>
                  <a:lnTo>
                    <a:pt x="0" y="267"/>
                  </a:lnTo>
                  <a:lnTo>
                    <a:pt x="0" y="272"/>
                  </a:lnTo>
                  <a:lnTo>
                    <a:pt x="8" y="281"/>
                  </a:lnTo>
                  <a:lnTo>
                    <a:pt x="19" y="291"/>
                  </a:lnTo>
                  <a:lnTo>
                    <a:pt x="30" y="291"/>
                  </a:lnTo>
                  <a:lnTo>
                    <a:pt x="33" y="288"/>
                  </a:lnTo>
                  <a:lnTo>
                    <a:pt x="28" y="282"/>
                  </a:lnTo>
                  <a:lnTo>
                    <a:pt x="23" y="276"/>
                  </a:lnTo>
                  <a:lnTo>
                    <a:pt x="23" y="271"/>
                  </a:lnTo>
                  <a:lnTo>
                    <a:pt x="30" y="260"/>
                  </a:lnTo>
                  <a:lnTo>
                    <a:pt x="43" y="247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7"/>
                  </a:lnTo>
                  <a:lnTo>
                    <a:pt x="88" y="192"/>
                  </a:lnTo>
                  <a:lnTo>
                    <a:pt x="95" y="191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20"/>
                  </a:lnTo>
                  <a:lnTo>
                    <a:pt x="141" y="243"/>
                  </a:lnTo>
                  <a:lnTo>
                    <a:pt x="158" y="267"/>
                  </a:lnTo>
                  <a:lnTo>
                    <a:pt x="168" y="281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1672" y="1903"/>
              <a:ext cx="231" cy="311"/>
              <a:chOff x="1881" y="1903"/>
              <a:chExt cx="260" cy="311"/>
            </a:xfrm>
          </p:grpSpPr>
          <p:grpSp>
            <p:nvGrpSpPr>
              <p:cNvPr id="76" name="Group 28"/>
              <p:cNvGrpSpPr>
                <a:grpSpLocks/>
              </p:cNvGrpSpPr>
              <p:nvPr/>
            </p:nvGrpSpPr>
            <p:grpSpPr bwMode="auto">
              <a:xfrm>
                <a:off x="1881" y="1903"/>
                <a:ext cx="260" cy="311"/>
                <a:chOff x="1881" y="1903"/>
                <a:chExt cx="260" cy="311"/>
              </a:xfrm>
            </p:grpSpPr>
            <p:sp>
              <p:nvSpPr>
                <p:cNvPr id="79" name="AutoShape 29"/>
                <p:cNvSpPr>
                  <a:spLocks noChangeArrowheads="1"/>
                </p:cNvSpPr>
                <p:nvPr/>
              </p:nvSpPr>
              <p:spPr bwMode="auto">
                <a:xfrm>
                  <a:off x="1881" y="1955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AutoShape 30"/>
                <p:cNvSpPr>
                  <a:spLocks noChangeArrowheads="1"/>
                </p:cNvSpPr>
                <p:nvPr/>
              </p:nvSpPr>
              <p:spPr bwMode="auto">
                <a:xfrm>
                  <a:off x="1944" y="1903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7" name="Oval 31"/>
              <p:cNvSpPr>
                <a:spLocks noChangeArrowheads="1"/>
              </p:cNvSpPr>
              <p:nvPr/>
            </p:nvSpPr>
            <p:spPr bwMode="auto">
              <a:xfrm>
                <a:off x="1964" y="1930"/>
                <a:ext cx="25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AutoShape 32"/>
              <p:cNvSpPr>
                <a:spLocks noChangeArrowheads="1"/>
              </p:cNvSpPr>
              <p:nvPr/>
            </p:nvSpPr>
            <p:spPr bwMode="auto">
              <a:xfrm>
                <a:off x="1912" y="2077"/>
                <a:ext cx="137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735" y="2288"/>
              <a:ext cx="183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>
              <a:off x="1780" y="2237"/>
              <a:ext cx="138" cy="45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5"/>
            <p:cNvSpPr>
              <a:spLocks noChangeArrowheads="1"/>
            </p:cNvSpPr>
            <p:nvPr/>
          </p:nvSpPr>
          <p:spPr bwMode="auto">
            <a:xfrm>
              <a:off x="1772" y="2308"/>
              <a:ext cx="94" cy="15"/>
            </a:xfrm>
            <a:prstGeom prst="parallelogram">
              <a:avLst>
                <a:gd name="adj" fmla="val 156638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2202" y="2277"/>
              <a:ext cx="179" cy="257"/>
              <a:chOff x="2477" y="2277"/>
              <a:chExt cx="202" cy="257"/>
            </a:xfrm>
          </p:grpSpPr>
          <p:sp>
            <p:nvSpPr>
              <p:cNvPr id="70" name="Freeform 37"/>
              <p:cNvSpPr>
                <a:spLocks/>
              </p:cNvSpPr>
              <p:nvPr/>
            </p:nvSpPr>
            <p:spPr bwMode="auto">
              <a:xfrm>
                <a:off x="2607" y="2396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8"/>
              <p:cNvSpPr>
                <a:spLocks noChangeArrowheads="1"/>
              </p:cNvSpPr>
              <p:nvPr/>
            </p:nvSpPr>
            <p:spPr bwMode="auto">
              <a:xfrm>
                <a:off x="2602" y="2396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39"/>
              <p:cNvSpPr>
                <a:spLocks noChangeArrowheads="1"/>
              </p:cNvSpPr>
              <p:nvPr/>
            </p:nvSpPr>
            <p:spPr bwMode="auto">
              <a:xfrm>
                <a:off x="2610" y="2453"/>
                <a:ext cx="5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40"/>
              <p:cNvSpPr>
                <a:spLocks noChangeArrowheads="1"/>
              </p:cNvSpPr>
              <p:nvPr/>
            </p:nvSpPr>
            <p:spPr bwMode="auto">
              <a:xfrm>
                <a:off x="2479" y="2453"/>
                <a:ext cx="73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2537" y="2277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2"/>
              <p:cNvSpPr>
                <a:spLocks/>
              </p:cNvSpPr>
              <p:nvPr/>
            </p:nvSpPr>
            <p:spPr bwMode="auto">
              <a:xfrm>
                <a:off x="2477" y="2322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2425" y="2247"/>
              <a:ext cx="179" cy="291"/>
            </a:xfrm>
            <a:custGeom>
              <a:avLst/>
              <a:gdLst/>
              <a:ahLst/>
              <a:cxnLst>
                <a:cxn ang="0">
                  <a:pos x="200" y="263"/>
                </a:cxn>
                <a:cxn ang="0">
                  <a:pos x="185" y="263"/>
                </a:cxn>
                <a:cxn ang="0">
                  <a:pos x="158" y="229"/>
                </a:cxn>
                <a:cxn ang="0">
                  <a:pos x="122" y="169"/>
                </a:cxn>
                <a:cxn ang="0">
                  <a:pos x="112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7" y="129"/>
                </a:cxn>
                <a:cxn ang="0">
                  <a:pos x="156" y="140"/>
                </a:cxn>
                <a:cxn ang="0">
                  <a:pos x="165" y="140"/>
                </a:cxn>
                <a:cxn ang="0">
                  <a:pos x="166" y="134"/>
                </a:cxn>
                <a:cxn ang="0">
                  <a:pos x="157" y="123"/>
                </a:cxn>
                <a:cxn ang="0">
                  <a:pos x="136" y="108"/>
                </a:cxn>
                <a:cxn ang="0">
                  <a:pos x="127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7" y="99"/>
                </a:cxn>
                <a:cxn ang="0">
                  <a:pos x="42" y="121"/>
                </a:cxn>
                <a:cxn ang="0">
                  <a:pos x="40" y="145"/>
                </a:cxn>
                <a:cxn ang="0">
                  <a:pos x="42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2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2" y="223"/>
                </a:cxn>
                <a:cxn ang="0">
                  <a:pos x="84" y="196"/>
                </a:cxn>
                <a:cxn ang="0">
                  <a:pos x="96" y="190"/>
                </a:cxn>
                <a:cxn ang="0">
                  <a:pos x="109" y="199"/>
                </a:cxn>
                <a:cxn ang="0">
                  <a:pos x="142" y="243"/>
                </a:cxn>
                <a:cxn ang="0">
                  <a:pos x="169" y="280"/>
                </a:cxn>
                <a:cxn ang="0">
                  <a:pos x="179" y="283"/>
                </a:cxn>
                <a:cxn ang="0">
                  <a:pos x="192" y="273"/>
                </a:cxn>
              </a:cxnLst>
              <a:rect l="0" t="0" r="r" b="b"/>
              <a:pathLst>
                <a:path w="201" h="291">
                  <a:moveTo>
                    <a:pt x="199" y="268"/>
                  </a:moveTo>
                  <a:lnTo>
                    <a:pt x="200" y="263"/>
                  </a:lnTo>
                  <a:lnTo>
                    <a:pt x="192" y="264"/>
                  </a:lnTo>
                  <a:lnTo>
                    <a:pt x="185" y="263"/>
                  </a:lnTo>
                  <a:lnTo>
                    <a:pt x="175" y="255"/>
                  </a:lnTo>
                  <a:lnTo>
                    <a:pt x="158" y="229"/>
                  </a:lnTo>
                  <a:lnTo>
                    <a:pt x="135" y="190"/>
                  </a:lnTo>
                  <a:lnTo>
                    <a:pt x="122" y="169"/>
                  </a:lnTo>
                  <a:lnTo>
                    <a:pt x="113" y="151"/>
                  </a:lnTo>
                  <a:lnTo>
                    <a:pt x="112" y="141"/>
                  </a:lnTo>
                  <a:lnTo>
                    <a:pt x="112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7" y="129"/>
                  </a:lnTo>
                  <a:lnTo>
                    <a:pt x="148" y="136"/>
                  </a:lnTo>
                  <a:lnTo>
                    <a:pt x="156" y="140"/>
                  </a:lnTo>
                  <a:lnTo>
                    <a:pt x="161" y="141"/>
                  </a:lnTo>
                  <a:lnTo>
                    <a:pt x="165" y="140"/>
                  </a:lnTo>
                  <a:lnTo>
                    <a:pt x="167" y="136"/>
                  </a:lnTo>
                  <a:lnTo>
                    <a:pt x="166" y="134"/>
                  </a:lnTo>
                  <a:lnTo>
                    <a:pt x="165" y="130"/>
                  </a:lnTo>
                  <a:lnTo>
                    <a:pt x="157" y="123"/>
                  </a:lnTo>
                  <a:lnTo>
                    <a:pt x="143" y="114"/>
                  </a:lnTo>
                  <a:lnTo>
                    <a:pt x="136" y="108"/>
                  </a:lnTo>
                  <a:lnTo>
                    <a:pt x="131" y="99"/>
                  </a:lnTo>
                  <a:lnTo>
                    <a:pt x="127" y="86"/>
                  </a:lnTo>
                  <a:lnTo>
                    <a:pt x="126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7" y="31"/>
                  </a:lnTo>
                  <a:lnTo>
                    <a:pt x="119" y="24"/>
                  </a:lnTo>
                  <a:lnTo>
                    <a:pt x="117" y="15"/>
                  </a:lnTo>
                  <a:lnTo>
                    <a:pt x="116" y="9"/>
                  </a:lnTo>
                  <a:lnTo>
                    <a:pt x="112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7" y="99"/>
                  </a:lnTo>
                  <a:lnTo>
                    <a:pt x="43" y="109"/>
                  </a:lnTo>
                  <a:lnTo>
                    <a:pt x="42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2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2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2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2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2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6" y="190"/>
                  </a:lnTo>
                  <a:lnTo>
                    <a:pt x="102" y="194"/>
                  </a:lnTo>
                  <a:lnTo>
                    <a:pt x="109" y="199"/>
                  </a:lnTo>
                  <a:lnTo>
                    <a:pt x="125" y="219"/>
                  </a:lnTo>
                  <a:lnTo>
                    <a:pt x="142" y="243"/>
                  </a:lnTo>
                  <a:lnTo>
                    <a:pt x="158" y="266"/>
                  </a:lnTo>
                  <a:lnTo>
                    <a:pt x="169" y="280"/>
                  </a:lnTo>
                  <a:lnTo>
                    <a:pt x="172" y="283"/>
                  </a:lnTo>
                  <a:lnTo>
                    <a:pt x="179" y="283"/>
                  </a:lnTo>
                  <a:lnTo>
                    <a:pt x="185" y="278"/>
                  </a:lnTo>
                  <a:lnTo>
                    <a:pt x="192" y="273"/>
                  </a:lnTo>
                  <a:lnTo>
                    <a:pt x="199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44"/>
            <p:cNvGrpSpPr>
              <a:grpSpLocks/>
            </p:cNvGrpSpPr>
            <p:nvPr/>
          </p:nvGrpSpPr>
          <p:grpSpPr bwMode="auto">
            <a:xfrm>
              <a:off x="1924" y="2237"/>
              <a:ext cx="232" cy="310"/>
              <a:chOff x="2165" y="2237"/>
              <a:chExt cx="260" cy="310"/>
            </a:xfrm>
          </p:grpSpPr>
          <p:grpSp>
            <p:nvGrpSpPr>
              <p:cNvPr id="65" name="Group 45"/>
              <p:cNvGrpSpPr>
                <a:grpSpLocks/>
              </p:cNvGrpSpPr>
              <p:nvPr/>
            </p:nvGrpSpPr>
            <p:grpSpPr bwMode="auto">
              <a:xfrm>
                <a:off x="2165" y="2237"/>
                <a:ext cx="260" cy="310"/>
                <a:chOff x="2165" y="2237"/>
                <a:chExt cx="260" cy="310"/>
              </a:xfrm>
            </p:grpSpPr>
            <p:sp>
              <p:nvSpPr>
                <p:cNvPr id="68" name="AutoShape 46"/>
                <p:cNvSpPr>
                  <a:spLocks noChangeArrowheads="1"/>
                </p:cNvSpPr>
                <p:nvPr/>
              </p:nvSpPr>
              <p:spPr bwMode="auto">
                <a:xfrm>
                  <a:off x="2165" y="2288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AutoShape 47"/>
                <p:cNvSpPr>
                  <a:spLocks noChangeArrowheads="1"/>
                </p:cNvSpPr>
                <p:nvPr/>
              </p:nvSpPr>
              <p:spPr bwMode="auto">
                <a:xfrm>
                  <a:off x="2227" y="2237"/>
                  <a:ext cx="198" cy="45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" name="Oval 48"/>
              <p:cNvSpPr>
                <a:spLocks noChangeArrowheads="1"/>
              </p:cNvSpPr>
              <p:nvPr/>
            </p:nvSpPr>
            <p:spPr bwMode="auto">
              <a:xfrm>
                <a:off x="2246" y="2263"/>
                <a:ext cx="27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AutoShape 49"/>
              <p:cNvSpPr>
                <a:spLocks noChangeArrowheads="1"/>
              </p:cNvSpPr>
              <p:nvPr/>
            </p:nvSpPr>
            <p:spPr bwMode="auto">
              <a:xfrm>
                <a:off x="2196" y="2410"/>
                <a:ext cx="138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AutoShape 50"/>
            <p:cNvSpPr>
              <a:spLocks noChangeArrowheads="1"/>
            </p:cNvSpPr>
            <p:nvPr/>
          </p:nvSpPr>
          <p:spPr bwMode="auto">
            <a:xfrm>
              <a:off x="1993" y="2626"/>
              <a:ext cx="184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51"/>
            <p:cNvSpPr>
              <a:spLocks noChangeArrowheads="1"/>
            </p:cNvSpPr>
            <p:nvPr/>
          </p:nvSpPr>
          <p:spPr bwMode="auto">
            <a:xfrm>
              <a:off x="2036" y="2575"/>
              <a:ext cx="141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52"/>
            <p:cNvSpPr>
              <a:spLocks noChangeArrowheads="1"/>
            </p:cNvSpPr>
            <p:nvPr/>
          </p:nvSpPr>
          <p:spPr bwMode="auto">
            <a:xfrm>
              <a:off x="2029" y="2647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" name="Group 53"/>
            <p:cNvGrpSpPr>
              <a:grpSpLocks/>
            </p:cNvGrpSpPr>
            <p:nvPr/>
          </p:nvGrpSpPr>
          <p:grpSpPr bwMode="auto">
            <a:xfrm>
              <a:off x="2478" y="2616"/>
              <a:ext cx="180" cy="257"/>
              <a:chOff x="2788" y="2616"/>
              <a:chExt cx="202" cy="257"/>
            </a:xfrm>
          </p:grpSpPr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2918" y="27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2913" y="27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2921" y="27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2790" y="27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58"/>
              <p:cNvSpPr>
                <a:spLocks noChangeArrowheads="1"/>
              </p:cNvSpPr>
              <p:nvPr/>
            </p:nvSpPr>
            <p:spPr bwMode="auto">
              <a:xfrm>
                <a:off x="2848" y="26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2788" y="26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2692" y="2574"/>
              <a:ext cx="179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61"/>
            <p:cNvGrpSpPr>
              <a:grpSpLocks/>
            </p:cNvGrpSpPr>
            <p:nvPr/>
          </p:nvGrpSpPr>
          <p:grpSpPr bwMode="auto">
            <a:xfrm>
              <a:off x="2181" y="2575"/>
              <a:ext cx="232" cy="311"/>
              <a:chOff x="2454" y="2575"/>
              <a:chExt cx="261" cy="311"/>
            </a:xfrm>
          </p:grpSpPr>
          <p:grpSp>
            <p:nvGrpSpPr>
              <p:cNvPr id="54" name="Group 62"/>
              <p:cNvGrpSpPr>
                <a:grpSpLocks/>
              </p:cNvGrpSpPr>
              <p:nvPr/>
            </p:nvGrpSpPr>
            <p:grpSpPr bwMode="auto">
              <a:xfrm>
                <a:off x="2454" y="2575"/>
                <a:ext cx="261" cy="311"/>
                <a:chOff x="2454" y="2575"/>
                <a:chExt cx="261" cy="311"/>
              </a:xfrm>
            </p:grpSpPr>
            <p:sp>
              <p:nvSpPr>
                <p:cNvPr id="57" name="AutoShape 63"/>
                <p:cNvSpPr>
                  <a:spLocks noChangeArrowheads="1"/>
                </p:cNvSpPr>
                <p:nvPr/>
              </p:nvSpPr>
              <p:spPr bwMode="auto">
                <a:xfrm>
                  <a:off x="2454" y="26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AutoShape 64"/>
                <p:cNvSpPr>
                  <a:spLocks noChangeArrowheads="1"/>
                </p:cNvSpPr>
                <p:nvPr/>
              </p:nvSpPr>
              <p:spPr bwMode="auto">
                <a:xfrm>
                  <a:off x="2518" y="25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" name="Oval 65"/>
              <p:cNvSpPr>
                <a:spLocks noChangeArrowheads="1"/>
              </p:cNvSpPr>
              <p:nvPr/>
            </p:nvSpPr>
            <p:spPr bwMode="auto">
              <a:xfrm>
                <a:off x="2537" y="26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AutoShape 66"/>
              <p:cNvSpPr>
                <a:spLocks noChangeArrowheads="1"/>
              </p:cNvSpPr>
              <p:nvPr/>
            </p:nvSpPr>
            <p:spPr bwMode="auto">
              <a:xfrm>
                <a:off x="2487" y="27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67"/>
            <p:cNvGrpSpPr>
              <a:grpSpLocks/>
            </p:cNvGrpSpPr>
            <p:nvPr/>
          </p:nvGrpSpPr>
          <p:grpSpPr bwMode="auto">
            <a:xfrm>
              <a:off x="1231" y="1576"/>
              <a:ext cx="867" cy="310"/>
              <a:chOff x="1385" y="1576"/>
              <a:chExt cx="975" cy="310"/>
            </a:xfrm>
          </p:grpSpPr>
          <p:grpSp>
            <p:nvGrpSpPr>
              <p:cNvPr id="36" name="Group 68"/>
              <p:cNvGrpSpPr>
                <a:grpSpLocks/>
              </p:cNvGrpSpPr>
              <p:nvPr/>
            </p:nvGrpSpPr>
            <p:grpSpPr bwMode="auto">
              <a:xfrm>
                <a:off x="1385" y="1576"/>
                <a:ext cx="206" cy="310"/>
                <a:chOff x="1385" y="1576"/>
                <a:chExt cx="206" cy="310"/>
              </a:xfrm>
            </p:grpSpPr>
            <p:sp>
              <p:nvSpPr>
                <p:cNvPr id="51" name="AutoShape 69"/>
                <p:cNvSpPr>
                  <a:spLocks noChangeArrowheads="1"/>
                </p:cNvSpPr>
                <p:nvPr/>
              </p:nvSpPr>
              <p:spPr bwMode="auto">
                <a:xfrm>
                  <a:off x="1385" y="1626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AutoShape 70"/>
                <p:cNvSpPr>
                  <a:spLocks noChangeArrowheads="1"/>
                </p:cNvSpPr>
                <p:nvPr/>
              </p:nvSpPr>
              <p:spPr bwMode="auto">
                <a:xfrm>
                  <a:off x="1433" y="1576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AutoShape 71"/>
                <p:cNvSpPr>
                  <a:spLocks noChangeArrowheads="1"/>
                </p:cNvSpPr>
                <p:nvPr/>
              </p:nvSpPr>
              <p:spPr bwMode="auto">
                <a:xfrm>
                  <a:off x="1424" y="1647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72"/>
              <p:cNvGrpSpPr>
                <a:grpSpLocks/>
              </p:cNvGrpSpPr>
              <p:nvPr/>
            </p:nvGrpSpPr>
            <p:grpSpPr bwMode="auto">
              <a:xfrm>
                <a:off x="1903" y="1617"/>
                <a:ext cx="203" cy="257"/>
                <a:chOff x="1903" y="1617"/>
                <a:chExt cx="203" cy="257"/>
              </a:xfrm>
            </p:grpSpPr>
            <p:sp>
              <p:nvSpPr>
                <p:cNvPr id="45" name="Freeform 73"/>
                <p:cNvSpPr>
                  <a:spLocks/>
                </p:cNvSpPr>
                <p:nvPr/>
              </p:nvSpPr>
              <p:spPr bwMode="auto">
                <a:xfrm>
                  <a:off x="2032" y="1734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734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35" y="1792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76"/>
                <p:cNvSpPr>
                  <a:spLocks noChangeArrowheads="1"/>
                </p:cNvSpPr>
                <p:nvPr/>
              </p:nvSpPr>
              <p:spPr bwMode="auto">
                <a:xfrm>
                  <a:off x="1904" y="1792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Oval 77"/>
                <p:cNvSpPr>
                  <a:spLocks noChangeArrowheads="1"/>
                </p:cNvSpPr>
                <p:nvPr/>
              </p:nvSpPr>
              <p:spPr bwMode="auto">
                <a:xfrm>
                  <a:off x="1964" y="1617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78"/>
                <p:cNvSpPr>
                  <a:spLocks/>
                </p:cNvSpPr>
                <p:nvPr/>
              </p:nvSpPr>
              <p:spPr bwMode="auto">
                <a:xfrm>
                  <a:off x="1903" y="1661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Freeform 79"/>
              <p:cNvSpPr>
                <a:spLocks/>
              </p:cNvSpPr>
              <p:nvPr/>
            </p:nvSpPr>
            <p:spPr bwMode="auto">
              <a:xfrm>
                <a:off x="2160" y="1586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9" name="Group 80"/>
              <p:cNvGrpSpPr>
                <a:grpSpLocks/>
              </p:cNvGrpSpPr>
              <p:nvPr/>
            </p:nvGrpSpPr>
            <p:grpSpPr bwMode="auto">
              <a:xfrm>
                <a:off x="1597" y="1576"/>
                <a:ext cx="259" cy="310"/>
                <a:chOff x="1597" y="1576"/>
                <a:chExt cx="259" cy="310"/>
              </a:xfrm>
            </p:grpSpPr>
            <p:grpSp>
              <p:nvGrpSpPr>
                <p:cNvPr id="40" name="Group 81"/>
                <p:cNvGrpSpPr>
                  <a:grpSpLocks/>
                </p:cNvGrpSpPr>
                <p:nvPr/>
              </p:nvGrpSpPr>
              <p:grpSpPr bwMode="auto">
                <a:xfrm>
                  <a:off x="1597" y="1576"/>
                  <a:ext cx="259" cy="310"/>
                  <a:chOff x="1597" y="1576"/>
                  <a:chExt cx="259" cy="310"/>
                </a:xfrm>
              </p:grpSpPr>
              <p:sp>
                <p:nvSpPr>
                  <p:cNvPr id="43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597" y="1626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576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Oval 84"/>
                <p:cNvSpPr>
                  <a:spLocks noChangeArrowheads="1"/>
                </p:cNvSpPr>
                <p:nvPr/>
              </p:nvSpPr>
              <p:spPr bwMode="auto">
                <a:xfrm>
                  <a:off x="1679" y="1602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AutoShape 85"/>
                <p:cNvSpPr>
                  <a:spLocks noChangeArrowheads="1"/>
                </p:cNvSpPr>
                <p:nvPr/>
              </p:nvSpPr>
              <p:spPr bwMode="auto">
                <a:xfrm>
                  <a:off x="1628" y="1750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2" name="Group 161"/>
          <p:cNvGrpSpPr/>
          <p:nvPr/>
        </p:nvGrpSpPr>
        <p:grpSpPr>
          <a:xfrm>
            <a:off x="1737511" y="2221309"/>
            <a:ext cx="2867039" cy="638487"/>
            <a:chOff x="1854987" y="1874838"/>
            <a:chExt cx="2867039" cy="638487"/>
          </a:xfrm>
        </p:grpSpPr>
        <p:sp>
          <p:nvSpPr>
            <p:cNvPr id="100" name="Line 99"/>
            <p:cNvSpPr>
              <a:spLocks noChangeShapeType="1"/>
            </p:cNvSpPr>
            <p:nvPr/>
          </p:nvSpPr>
          <p:spPr bwMode="auto">
            <a:xfrm flipH="1">
              <a:off x="2659063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 flipH="1">
              <a:off x="306070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 flipH="1">
              <a:off x="346075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2684463" y="1989138"/>
              <a:ext cx="369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H="1">
              <a:off x="306070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 flipH="1">
              <a:off x="346075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440900" y="2044700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H="1">
              <a:off x="386080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3082925" y="1989138"/>
              <a:ext cx="373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 flipH="1">
              <a:off x="346075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 flipH="1">
              <a:off x="386080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3484563" y="1989138"/>
              <a:ext cx="369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>
              <a:off x="2689225" y="1917700"/>
              <a:ext cx="355600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>
              <a:off x="3092450" y="1917700"/>
              <a:ext cx="355600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1885950" y="1917700"/>
              <a:ext cx="35877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1854987" y="2044700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215350" y="2044700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2281238" y="1989138"/>
              <a:ext cx="3714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3040850" y="2044700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631275" y="2044700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>
              <a:off x="2693988" y="2068513"/>
              <a:ext cx="34925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>
              <a:off x="3092450" y="2138363"/>
              <a:ext cx="352425" cy="1587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21"/>
            <p:cNvSpPr>
              <a:spLocks noChangeShapeType="1"/>
            </p:cNvSpPr>
            <p:nvPr/>
          </p:nvSpPr>
          <p:spPr bwMode="auto">
            <a:xfrm>
              <a:off x="3092450" y="2070100"/>
              <a:ext cx="352425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>
              <a:off x="3494088" y="2068513"/>
              <a:ext cx="352425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3"/>
            <p:cNvSpPr>
              <a:spLocks noChangeShapeType="1"/>
            </p:cNvSpPr>
            <p:nvPr/>
          </p:nvSpPr>
          <p:spPr bwMode="auto">
            <a:xfrm>
              <a:off x="3492500" y="2138363"/>
              <a:ext cx="354013" cy="1587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>
              <a:off x="3895725" y="2068513"/>
              <a:ext cx="352425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3892550" y="2138363"/>
              <a:ext cx="355600" cy="1587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4295775" y="2138363"/>
              <a:ext cx="352425" cy="1587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>
              <a:off x="2289175" y="1917700"/>
              <a:ext cx="357188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3826662" y="2054225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4228300" y="2054225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 flipH="1">
              <a:off x="386080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31"/>
            <p:cNvSpPr>
              <a:spLocks noChangeShapeType="1"/>
            </p:cNvSpPr>
            <p:nvPr/>
          </p:nvSpPr>
          <p:spPr bwMode="auto">
            <a:xfrm>
              <a:off x="2270125" y="1874838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32"/>
            <p:cNvSpPr>
              <a:spLocks noChangeShapeType="1"/>
            </p:cNvSpPr>
            <p:nvPr/>
          </p:nvSpPr>
          <p:spPr bwMode="auto">
            <a:xfrm>
              <a:off x="2673350" y="1874838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33"/>
            <p:cNvSpPr>
              <a:spLocks noChangeShapeType="1"/>
            </p:cNvSpPr>
            <p:nvPr/>
          </p:nvSpPr>
          <p:spPr bwMode="auto">
            <a:xfrm>
              <a:off x="3073400" y="1874838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3473450" y="1874838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5"/>
            <p:cNvSpPr>
              <a:spLocks noChangeShapeType="1"/>
            </p:cNvSpPr>
            <p:nvPr/>
          </p:nvSpPr>
          <p:spPr bwMode="auto">
            <a:xfrm flipH="1">
              <a:off x="4260850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 flipH="1">
              <a:off x="4664075" y="1874838"/>
              <a:ext cx="26988" cy="269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162"/>
          <p:cNvGrpSpPr>
            <a:grpSpLocks/>
          </p:cNvGrpSpPr>
          <p:nvPr/>
        </p:nvGrpSpPr>
        <p:grpSpPr bwMode="auto">
          <a:xfrm>
            <a:off x="120650" y="2750343"/>
            <a:ext cx="1462087" cy="2205038"/>
            <a:chOff x="23" y="1379"/>
            <a:chExt cx="921" cy="1389"/>
          </a:xfrm>
        </p:grpSpPr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23" y="1770"/>
              <a:ext cx="558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0" tIns="44450" rIns="0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</a:t>
              </a:r>
              <a:endPara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4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711" y="1867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711" y="1829"/>
              <a:ext cx="22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711" y="2217"/>
              <a:ext cx="219" cy="222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5"/>
                </a:cxn>
                <a:cxn ang="0">
                  <a:pos x="236" y="108"/>
                </a:cxn>
                <a:cxn ang="0">
                  <a:pos x="243" y="124"/>
                </a:cxn>
                <a:cxn ang="0">
                  <a:pos x="245" y="141"/>
                </a:cxn>
                <a:cxn ang="0">
                  <a:pos x="242" y="158"/>
                </a:cxn>
                <a:cxn ang="0">
                  <a:pos x="237" y="171"/>
                </a:cxn>
                <a:cxn ang="0">
                  <a:pos x="226" y="186"/>
                </a:cxn>
                <a:cxn ang="0">
                  <a:pos x="209" y="201"/>
                </a:cxn>
                <a:cxn ang="0">
                  <a:pos x="192" y="210"/>
                </a:cxn>
                <a:cxn ang="0">
                  <a:pos x="176" y="216"/>
                </a:cxn>
                <a:cxn ang="0">
                  <a:pos x="161" y="219"/>
                </a:cxn>
                <a:cxn ang="0">
                  <a:pos x="141" y="221"/>
                </a:cxn>
                <a:cxn ang="0">
                  <a:pos x="91" y="220"/>
                </a:cxn>
                <a:cxn ang="0">
                  <a:pos x="67" y="216"/>
                </a:cxn>
                <a:cxn ang="0">
                  <a:pos x="42" y="204"/>
                </a:cxn>
                <a:cxn ang="0">
                  <a:pos x="22" y="190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4"/>
                </a:cxn>
                <a:cxn ang="0">
                  <a:pos x="2" y="127"/>
                </a:cxn>
                <a:cxn ang="0">
                  <a:pos x="10" y="106"/>
                </a:cxn>
                <a:cxn ang="0">
                  <a:pos x="26" y="89"/>
                </a:cxn>
                <a:cxn ang="0">
                  <a:pos x="47" y="74"/>
                </a:cxn>
                <a:cxn ang="0">
                  <a:pos x="76" y="65"/>
                </a:cxn>
                <a:cxn ang="0">
                  <a:pos x="30" y="3"/>
                </a:cxn>
              </a:cxnLst>
              <a:rect l="0" t="0" r="r" b="b"/>
              <a:pathLst>
                <a:path w="246" h="222">
                  <a:moveTo>
                    <a:pt x="30" y="3"/>
                  </a:moveTo>
                  <a:lnTo>
                    <a:pt x="69" y="11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5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5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7"/>
                  </a:lnTo>
                  <a:lnTo>
                    <a:pt x="243" y="124"/>
                  </a:lnTo>
                  <a:lnTo>
                    <a:pt x="244" y="131"/>
                  </a:lnTo>
                  <a:lnTo>
                    <a:pt x="245" y="141"/>
                  </a:lnTo>
                  <a:lnTo>
                    <a:pt x="244" y="150"/>
                  </a:lnTo>
                  <a:lnTo>
                    <a:pt x="242" y="158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8"/>
                  </a:lnTo>
                  <a:lnTo>
                    <a:pt x="226" y="186"/>
                  </a:lnTo>
                  <a:lnTo>
                    <a:pt x="218" y="194"/>
                  </a:lnTo>
                  <a:lnTo>
                    <a:pt x="209" y="201"/>
                  </a:lnTo>
                  <a:lnTo>
                    <a:pt x="200" y="206"/>
                  </a:lnTo>
                  <a:lnTo>
                    <a:pt x="192" y="210"/>
                  </a:lnTo>
                  <a:lnTo>
                    <a:pt x="184" y="213"/>
                  </a:lnTo>
                  <a:lnTo>
                    <a:pt x="176" y="216"/>
                  </a:lnTo>
                  <a:lnTo>
                    <a:pt x="167" y="218"/>
                  </a:lnTo>
                  <a:lnTo>
                    <a:pt x="161" y="219"/>
                  </a:lnTo>
                  <a:lnTo>
                    <a:pt x="150" y="220"/>
                  </a:lnTo>
                  <a:lnTo>
                    <a:pt x="141" y="221"/>
                  </a:lnTo>
                  <a:lnTo>
                    <a:pt x="99" y="221"/>
                  </a:lnTo>
                  <a:lnTo>
                    <a:pt x="91" y="220"/>
                  </a:lnTo>
                  <a:lnTo>
                    <a:pt x="81" y="219"/>
                  </a:lnTo>
                  <a:lnTo>
                    <a:pt x="67" y="216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7"/>
                  </a:lnTo>
                  <a:lnTo>
                    <a:pt x="22" y="190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5"/>
                  </a:lnTo>
                  <a:lnTo>
                    <a:pt x="3" y="158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1" y="138"/>
                  </a:lnTo>
                  <a:lnTo>
                    <a:pt x="2" y="127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9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5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714" y="2176"/>
              <a:ext cx="21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711" y="2521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705" y="2479"/>
              <a:ext cx="23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725" y="1482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707" y="1440"/>
              <a:ext cx="23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3" name="Line 14"/>
            <p:cNvSpPr>
              <a:spLocks noChangeShapeType="1"/>
            </p:cNvSpPr>
            <p:nvPr/>
          </p:nvSpPr>
          <p:spPr bwMode="auto">
            <a:xfrm flipH="1">
              <a:off x="614" y="1379"/>
              <a:ext cx="17" cy="1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339850" y="1340488"/>
            <a:ext cx="7399540" cy="884393"/>
            <a:chOff x="1339850" y="1340488"/>
            <a:chExt cx="7399540" cy="884393"/>
          </a:xfrm>
        </p:grpSpPr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4576763" y="1340488"/>
              <a:ext cx="795090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1339850" y="1600994"/>
              <a:ext cx="8399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PM</a:t>
              </a:r>
            </a:p>
          </p:txBody>
        </p:sp>
        <p:sp>
          <p:nvSpPr>
            <p:cNvPr id="177" name="Line 138"/>
            <p:cNvSpPr>
              <a:spLocks noChangeShapeType="1"/>
            </p:cNvSpPr>
            <p:nvPr/>
          </p:nvSpPr>
          <p:spPr bwMode="auto">
            <a:xfrm>
              <a:off x="1644650" y="1959769"/>
              <a:ext cx="0" cy="265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2351088" y="1618456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3163888" y="1610519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4011613" y="1637506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4778375" y="1621631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5662613" y="1618456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6400000" y="1591469"/>
              <a:ext cx="49372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7361189" y="1608931"/>
              <a:ext cx="33823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5" name="Line 146"/>
            <p:cNvSpPr>
              <a:spLocks noChangeShapeType="1"/>
            </p:cNvSpPr>
            <p:nvPr/>
          </p:nvSpPr>
          <p:spPr bwMode="auto">
            <a:xfrm>
              <a:off x="1655763" y="2113756"/>
              <a:ext cx="66722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7876973" y="1581944"/>
              <a:ext cx="862417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1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192" y="5303520"/>
            <a:ext cx="8366760" cy="1280160"/>
          </a:xfrm>
        </p:spPr>
        <p:txBody>
          <a:bodyPr/>
          <a:lstStyle/>
          <a:p>
            <a:r>
              <a:rPr lang="en-US" sz="2400" dirty="0"/>
              <a:t>Pipelining allows us to execute parts of multiple instructions at the same time using the same hardware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/>
              <a:t>This is known as </a:t>
            </a:r>
            <a:r>
              <a:rPr lang="en-US" sz="2000" i="1" dirty="0" smtClean="0">
                <a:solidFill>
                  <a:srgbClr val="FF0000"/>
                </a:solidFill>
              </a:rPr>
              <a:t>instruction-level </a:t>
            </a:r>
            <a:r>
              <a:rPr lang="en-US" sz="2000" i="1" dirty="0">
                <a:solidFill>
                  <a:srgbClr val="FF0000"/>
                </a:solidFill>
              </a:rPr>
              <a:t>parallelism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400" dirty="0"/>
              <a:t>Pipelining doesn’t help </a:t>
            </a:r>
            <a:r>
              <a:rPr lang="en-US" sz="2400" i="1" dirty="0"/>
              <a:t>latency</a:t>
            </a:r>
            <a:r>
              <a:rPr lang="en-US" sz="2400" dirty="0"/>
              <a:t> of single task, just </a:t>
            </a:r>
            <a:r>
              <a:rPr lang="en-US" sz="2400" i="1" dirty="0"/>
              <a:t>throughput</a:t>
            </a:r>
            <a:r>
              <a:rPr lang="en-US" sz="2400" dirty="0"/>
              <a:t> of entire workload</a:t>
            </a:r>
          </a:p>
          <a:p>
            <a:r>
              <a:rPr lang="en-US" sz="2400" i="1" dirty="0"/>
              <a:t>Multiple</a:t>
            </a:r>
            <a:r>
              <a:rPr lang="en-US" sz="2400" dirty="0"/>
              <a:t> tasks operating simultaneously using different resources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Potential speedup = number  of pipeline </a:t>
            </a:r>
            <a:r>
              <a:rPr lang="en-US" sz="2400" dirty="0" smtClean="0">
                <a:solidFill>
                  <a:srgbClr val="FF0000"/>
                </a:solidFill>
              </a:rPr>
              <a:t>stages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305328"/>
            <a:ext cx="4441507" cy="3614893"/>
            <a:chOff x="231776" y="1340488"/>
            <a:chExt cx="4441507" cy="3614893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36737" y="2848371"/>
              <a:ext cx="2603500" cy="2079625"/>
              <a:chOff x="1231" y="1576"/>
              <a:chExt cx="1640" cy="1310"/>
            </a:xfrm>
          </p:grpSpPr>
          <p:sp>
            <p:nvSpPr>
              <p:cNvPr id="67" name="AutoShape 16"/>
              <p:cNvSpPr>
                <a:spLocks noChangeArrowheads="1"/>
              </p:cNvSpPr>
              <p:nvPr/>
            </p:nvSpPr>
            <p:spPr bwMode="auto">
              <a:xfrm>
                <a:off x="1482" y="1955"/>
                <a:ext cx="185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AutoShape 17"/>
              <p:cNvSpPr>
                <a:spLocks noChangeArrowheads="1"/>
              </p:cNvSpPr>
              <p:nvPr/>
            </p:nvSpPr>
            <p:spPr bwMode="auto">
              <a:xfrm>
                <a:off x="1527" y="1903"/>
                <a:ext cx="140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AutoShape 18"/>
              <p:cNvSpPr>
                <a:spLocks noChangeArrowheads="1"/>
              </p:cNvSpPr>
              <p:nvPr/>
            </p:nvSpPr>
            <p:spPr bwMode="auto">
              <a:xfrm>
                <a:off x="1519" y="1975"/>
                <a:ext cx="95" cy="15"/>
              </a:xfrm>
              <a:prstGeom prst="parallelogram">
                <a:avLst>
                  <a:gd name="adj" fmla="val 15830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" name="Group 69"/>
              <p:cNvGrpSpPr>
                <a:grpSpLocks/>
              </p:cNvGrpSpPr>
              <p:nvPr/>
            </p:nvGrpSpPr>
            <p:grpSpPr bwMode="auto">
              <a:xfrm>
                <a:off x="1940" y="1938"/>
                <a:ext cx="179" cy="257"/>
                <a:chOff x="2183" y="1938"/>
                <a:chExt cx="201" cy="257"/>
              </a:xfrm>
            </p:grpSpPr>
            <p:sp>
              <p:nvSpPr>
                <p:cNvPr id="131" name="Freeform 20"/>
                <p:cNvSpPr>
                  <a:spLocks/>
                </p:cNvSpPr>
                <p:nvPr/>
              </p:nvSpPr>
              <p:spPr bwMode="auto">
                <a:xfrm>
                  <a:off x="2312" y="205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8" y="205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22"/>
                <p:cNvSpPr>
                  <a:spLocks noChangeArrowheads="1"/>
                </p:cNvSpPr>
                <p:nvPr/>
              </p:nvSpPr>
              <p:spPr bwMode="auto">
                <a:xfrm>
                  <a:off x="2314" y="211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23"/>
                <p:cNvSpPr>
                  <a:spLocks noChangeArrowheads="1"/>
                </p:cNvSpPr>
                <p:nvPr/>
              </p:nvSpPr>
              <p:spPr bwMode="auto">
                <a:xfrm>
                  <a:off x="2183" y="211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24"/>
                <p:cNvSpPr>
                  <a:spLocks noChangeArrowheads="1"/>
                </p:cNvSpPr>
                <p:nvPr/>
              </p:nvSpPr>
              <p:spPr bwMode="auto">
                <a:xfrm>
                  <a:off x="2242" y="193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5"/>
                <p:cNvSpPr>
                  <a:spLocks/>
                </p:cNvSpPr>
                <p:nvPr/>
              </p:nvSpPr>
              <p:spPr bwMode="auto">
                <a:xfrm>
                  <a:off x="2183" y="198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" name="Freeform 26"/>
              <p:cNvSpPr>
                <a:spLocks/>
              </p:cNvSpPr>
              <p:nvPr/>
            </p:nvSpPr>
            <p:spPr bwMode="auto">
              <a:xfrm>
                <a:off x="2173" y="1913"/>
                <a:ext cx="178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2" name="Group 27"/>
              <p:cNvGrpSpPr>
                <a:grpSpLocks/>
              </p:cNvGrpSpPr>
              <p:nvPr/>
            </p:nvGrpSpPr>
            <p:grpSpPr bwMode="auto">
              <a:xfrm>
                <a:off x="1672" y="1903"/>
                <a:ext cx="231" cy="311"/>
                <a:chOff x="1881" y="1903"/>
                <a:chExt cx="260" cy="311"/>
              </a:xfrm>
            </p:grpSpPr>
            <p:grpSp>
              <p:nvGrpSpPr>
                <p:cNvPr id="126" name="Group 28"/>
                <p:cNvGrpSpPr>
                  <a:grpSpLocks/>
                </p:cNvGrpSpPr>
                <p:nvPr/>
              </p:nvGrpSpPr>
              <p:grpSpPr bwMode="auto">
                <a:xfrm>
                  <a:off x="1881" y="1903"/>
                  <a:ext cx="260" cy="311"/>
                  <a:chOff x="1881" y="1903"/>
                  <a:chExt cx="260" cy="311"/>
                </a:xfrm>
              </p:grpSpPr>
              <p:sp>
                <p:nvSpPr>
                  <p:cNvPr id="129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195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90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Oval 31"/>
                <p:cNvSpPr>
                  <a:spLocks noChangeArrowheads="1"/>
                </p:cNvSpPr>
                <p:nvPr/>
              </p:nvSpPr>
              <p:spPr bwMode="auto">
                <a:xfrm>
                  <a:off x="1964" y="193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AutoShape 32"/>
                <p:cNvSpPr>
                  <a:spLocks noChangeArrowheads="1"/>
                </p:cNvSpPr>
                <p:nvPr/>
              </p:nvSpPr>
              <p:spPr bwMode="auto">
                <a:xfrm>
                  <a:off x="1912" y="207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AutoShape 33"/>
              <p:cNvSpPr>
                <a:spLocks noChangeArrowheads="1"/>
              </p:cNvSpPr>
              <p:nvPr/>
            </p:nvSpPr>
            <p:spPr bwMode="auto">
              <a:xfrm>
                <a:off x="1735" y="2288"/>
                <a:ext cx="183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AutoShape 34"/>
              <p:cNvSpPr>
                <a:spLocks noChangeArrowheads="1"/>
              </p:cNvSpPr>
              <p:nvPr/>
            </p:nvSpPr>
            <p:spPr bwMode="auto">
              <a:xfrm>
                <a:off x="1780" y="2237"/>
                <a:ext cx="138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AutoShape 35"/>
              <p:cNvSpPr>
                <a:spLocks noChangeArrowheads="1"/>
              </p:cNvSpPr>
              <p:nvPr/>
            </p:nvSpPr>
            <p:spPr bwMode="auto">
              <a:xfrm>
                <a:off x="1772" y="2308"/>
                <a:ext cx="94" cy="15"/>
              </a:xfrm>
              <a:prstGeom prst="parallelogram">
                <a:avLst>
                  <a:gd name="adj" fmla="val 15663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6" name="Group 36"/>
              <p:cNvGrpSpPr>
                <a:grpSpLocks/>
              </p:cNvGrpSpPr>
              <p:nvPr/>
            </p:nvGrpSpPr>
            <p:grpSpPr bwMode="auto">
              <a:xfrm>
                <a:off x="2202" y="2277"/>
                <a:ext cx="179" cy="257"/>
                <a:chOff x="2477" y="2277"/>
                <a:chExt cx="202" cy="257"/>
              </a:xfrm>
            </p:grpSpPr>
            <p:sp>
              <p:nvSpPr>
                <p:cNvPr id="120" name="Freeform 37"/>
                <p:cNvSpPr>
                  <a:spLocks/>
                </p:cNvSpPr>
                <p:nvPr/>
              </p:nvSpPr>
              <p:spPr bwMode="auto">
                <a:xfrm>
                  <a:off x="2607" y="239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Rectangle 38"/>
                <p:cNvSpPr>
                  <a:spLocks noChangeArrowheads="1"/>
                </p:cNvSpPr>
                <p:nvPr/>
              </p:nvSpPr>
              <p:spPr bwMode="auto">
                <a:xfrm>
                  <a:off x="2602" y="239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39"/>
                <p:cNvSpPr>
                  <a:spLocks noChangeArrowheads="1"/>
                </p:cNvSpPr>
                <p:nvPr/>
              </p:nvSpPr>
              <p:spPr bwMode="auto">
                <a:xfrm>
                  <a:off x="2610" y="245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40"/>
                <p:cNvSpPr>
                  <a:spLocks noChangeArrowheads="1"/>
                </p:cNvSpPr>
                <p:nvPr/>
              </p:nvSpPr>
              <p:spPr bwMode="auto">
                <a:xfrm>
                  <a:off x="2479" y="245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Oval 41"/>
                <p:cNvSpPr>
                  <a:spLocks noChangeArrowheads="1"/>
                </p:cNvSpPr>
                <p:nvPr/>
              </p:nvSpPr>
              <p:spPr bwMode="auto">
                <a:xfrm>
                  <a:off x="2537" y="227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42"/>
                <p:cNvSpPr>
                  <a:spLocks/>
                </p:cNvSpPr>
                <p:nvPr/>
              </p:nvSpPr>
              <p:spPr bwMode="auto">
                <a:xfrm>
                  <a:off x="2477" y="232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7" name="Freeform 43"/>
              <p:cNvSpPr>
                <a:spLocks/>
              </p:cNvSpPr>
              <p:nvPr/>
            </p:nvSpPr>
            <p:spPr bwMode="auto">
              <a:xfrm>
                <a:off x="2425" y="2247"/>
                <a:ext cx="179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" name="Group 44"/>
              <p:cNvGrpSpPr>
                <a:grpSpLocks/>
              </p:cNvGrpSpPr>
              <p:nvPr/>
            </p:nvGrpSpPr>
            <p:grpSpPr bwMode="auto">
              <a:xfrm>
                <a:off x="1924" y="2237"/>
                <a:ext cx="232" cy="310"/>
                <a:chOff x="2165" y="2237"/>
                <a:chExt cx="260" cy="310"/>
              </a:xfrm>
            </p:grpSpPr>
            <p:grpSp>
              <p:nvGrpSpPr>
                <p:cNvPr id="115" name="Group 45"/>
                <p:cNvGrpSpPr>
                  <a:grpSpLocks/>
                </p:cNvGrpSpPr>
                <p:nvPr/>
              </p:nvGrpSpPr>
              <p:grpSpPr bwMode="auto">
                <a:xfrm>
                  <a:off x="2165" y="2237"/>
                  <a:ext cx="260" cy="310"/>
                  <a:chOff x="2165" y="2237"/>
                  <a:chExt cx="260" cy="310"/>
                </a:xfrm>
              </p:grpSpPr>
              <p:sp>
                <p:nvSpPr>
                  <p:cNvPr id="118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228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223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2246" y="226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AutoShape 49"/>
                <p:cNvSpPr>
                  <a:spLocks noChangeArrowheads="1"/>
                </p:cNvSpPr>
                <p:nvPr/>
              </p:nvSpPr>
              <p:spPr bwMode="auto">
                <a:xfrm>
                  <a:off x="2196" y="241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" name="AutoShape 50"/>
              <p:cNvSpPr>
                <a:spLocks noChangeArrowheads="1"/>
              </p:cNvSpPr>
              <p:nvPr/>
            </p:nvSpPr>
            <p:spPr bwMode="auto">
              <a:xfrm>
                <a:off x="1993" y="2626"/>
                <a:ext cx="184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AutoShape 51"/>
              <p:cNvSpPr>
                <a:spLocks noChangeArrowheads="1"/>
              </p:cNvSpPr>
              <p:nvPr/>
            </p:nvSpPr>
            <p:spPr bwMode="auto">
              <a:xfrm>
                <a:off x="2036" y="2575"/>
                <a:ext cx="141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AutoShape 52"/>
              <p:cNvSpPr>
                <a:spLocks noChangeArrowheads="1"/>
              </p:cNvSpPr>
              <p:nvPr/>
            </p:nvSpPr>
            <p:spPr bwMode="auto">
              <a:xfrm>
                <a:off x="2029" y="2647"/>
                <a:ext cx="95" cy="15"/>
              </a:xfrm>
              <a:prstGeom prst="parallelogram">
                <a:avLst>
                  <a:gd name="adj" fmla="val 15830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" name="Group 53"/>
              <p:cNvGrpSpPr>
                <a:grpSpLocks/>
              </p:cNvGrpSpPr>
              <p:nvPr/>
            </p:nvGrpSpPr>
            <p:grpSpPr bwMode="auto">
              <a:xfrm>
                <a:off x="2478" y="2616"/>
                <a:ext cx="180" cy="257"/>
                <a:chOff x="2788" y="2616"/>
                <a:chExt cx="202" cy="257"/>
              </a:xfrm>
            </p:grpSpPr>
            <p:sp>
              <p:nvSpPr>
                <p:cNvPr id="109" name="Freeform 54"/>
                <p:cNvSpPr>
                  <a:spLocks/>
                </p:cNvSpPr>
                <p:nvPr/>
              </p:nvSpPr>
              <p:spPr bwMode="auto">
                <a:xfrm>
                  <a:off x="2918" y="273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55"/>
                <p:cNvSpPr>
                  <a:spLocks noChangeArrowheads="1"/>
                </p:cNvSpPr>
                <p:nvPr/>
              </p:nvSpPr>
              <p:spPr bwMode="auto">
                <a:xfrm>
                  <a:off x="2913" y="273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21" y="279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57"/>
                <p:cNvSpPr>
                  <a:spLocks noChangeArrowheads="1"/>
                </p:cNvSpPr>
                <p:nvPr/>
              </p:nvSpPr>
              <p:spPr bwMode="auto">
                <a:xfrm>
                  <a:off x="2790" y="279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al 58"/>
                <p:cNvSpPr>
                  <a:spLocks noChangeArrowheads="1"/>
                </p:cNvSpPr>
                <p:nvPr/>
              </p:nvSpPr>
              <p:spPr bwMode="auto">
                <a:xfrm>
                  <a:off x="2848" y="261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59"/>
                <p:cNvSpPr>
                  <a:spLocks/>
                </p:cNvSpPr>
                <p:nvPr/>
              </p:nvSpPr>
              <p:spPr bwMode="auto">
                <a:xfrm>
                  <a:off x="2788" y="266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3" name="Freeform 60"/>
              <p:cNvSpPr>
                <a:spLocks/>
              </p:cNvSpPr>
              <p:nvPr/>
            </p:nvSpPr>
            <p:spPr bwMode="auto">
              <a:xfrm>
                <a:off x="2692" y="2574"/>
                <a:ext cx="179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4" name="Group 61"/>
              <p:cNvGrpSpPr>
                <a:grpSpLocks/>
              </p:cNvGrpSpPr>
              <p:nvPr/>
            </p:nvGrpSpPr>
            <p:grpSpPr bwMode="auto">
              <a:xfrm>
                <a:off x="2181" y="2575"/>
                <a:ext cx="232" cy="311"/>
                <a:chOff x="2454" y="2575"/>
                <a:chExt cx="261" cy="311"/>
              </a:xfrm>
            </p:grpSpPr>
            <p:grpSp>
              <p:nvGrpSpPr>
                <p:cNvPr id="104" name="Group 62"/>
                <p:cNvGrpSpPr>
                  <a:grpSpLocks/>
                </p:cNvGrpSpPr>
                <p:nvPr/>
              </p:nvGrpSpPr>
              <p:grpSpPr bwMode="auto">
                <a:xfrm>
                  <a:off x="2454" y="2575"/>
                  <a:ext cx="261" cy="311"/>
                  <a:chOff x="2454" y="2575"/>
                  <a:chExt cx="261" cy="311"/>
                </a:xfrm>
              </p:grpSpPr>
              <p:sp>
                <p:nvSpPr>
                  <p:cNvPr id="10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2454" y="262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57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" name="Oval 65"/>
                <p:cNvSpPr>
                  <a:spLocks noChangeArrowheads="1"/>
                </p:cNvSpPr>
                <p:nvPr/>
              </p:nvSpPr>
              <p:spPr bwMode="auto">
                <a:xfrm>
                  <a:off x="2537" y="260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AutoShape 66"/>
                <p:cNvSpPr>
                  <a:spLocks noChangeArrowheads="1"/>
                </p:cNvSpPr>
                <p:nvPr/>
              </p:nvSpPr>
              <p:spPr bwMode="auto">
                <a:xfrm>
                  <a:off x="2487" y="274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67"/>
              <p:cNvGrpSpPr>
                <a:grpSpLocks/>
              </p:cNvGrpSpPr>
              <p:nvPr/>
            </p:nvGrpSpPr>
            <p:grpSpPr bwMode="auto">
              <a:xfrm>
                <a:off x="1231" y="1576"/>
                <a:ext cx="867" cy="310"/>
                <a:chOff x="1385" y="1576"/>
                <a:chExt cx="975" cy="310"/>
              </a:xfrm>
            </p:grpSpPr>
            <p:grpSp>
              <p:nvGrpSpPr>
                <p:cNvPr id="86" name="Group 68"/>
                <p:cNvGrpSpPr>
                  <a:grpSpLocks/>
                </p:cNvGrpSpPr>
                <p:nvPr/>
              </p:nvGrpSpPr>
              <p:grpSpPr bwMode="auto">
                <a:xfrm>
                  <a:off x="1385" y="1576"/>
                  <a:ext cx="206" cy="310"/>
                  <a:chOff x="1385" y="1576"/>
                  <a:chExt cx="206" cy="310"/>
                </a:xfrm>
              </p:grpSpPr>
              <p:sp>
                <p:nvSpPr>
                  <p:cNvPr id="101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385" y="162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1433" y="157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164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oup 72"/>
                <p:cNvGrpSpPr>
                  <a:grpSpLocks/>
                </p:cNvGrpSpPr>
                <p:nvPr/>
              </p:nvGrpSpPr>
              <p:grpSpPr bwMode="auto">
                <a:xfrm>
                  <a:off x="1903" y="1617"/>
                  <a:ext cx="203" cy="257"/>
                  <a:chOff x="1903" y="1617"/>
                  <a:chExt cx="203" cy="257"/>
                </a:xfrm>
              </p:grpSpPr>
              <p:sp>
                <p:nvSpPr>
                  <p:cNvPr id="95" name="Freeform 73"/>
                  <p:cNvSpPr>
                    <a:spLocks/>
                  </p:cNvSpPr>
                  <p:nvPr/>
                </p:nvSpPr>
                <p:spPr bwMode="auto">
                  <a:xfrm>
                    <a:off x="2032" y="173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029" y="173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035" y="179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904" y="179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964" y="161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78"/>
                  <p:cNvSpPr>
                    <a:spLocks/>
                  </p:cNvSpPr>
                  <p:nvPr/>
                </p:nvSpPr>
                <p:spPr bwMode="auto">
                  <a:xfrm>
                    <a:off x="1903" y="166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8" name="Freeform 79"/>
                <p:cNvSpPr>
                  <a:spLocks/>
                </p:cNvSpPr>
                <p:nvPr/>
              </p:nvSpPr>
              <p:spPr bwMode="auto">
                <a:xfrm>
                  <a:off x="2160" y="158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9" name="Group 80"/>
                <p:cNvGrpSpPr>
                  <a:grpSpLocks/>
                </p:cNvGrpSpPr>
                <p:nvPr/>
              </p:nvGrpSpPr>
              <p:grpSpPr bwMode="auto">
                <a:xfrm>
                  <a:off x="1597" y="1576"/>
                  <a:ext cx="259" cy="310"/>
                  <a:chOff x="1597" y="1576"/>
                  <a:chExt cx="259" cy="310"/>
                </a:xfrm>
              </p:grpSpPr>
              <p:grpSp>
                <p:nvGrpSpPr>
                  <p:cNvPr id="90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597" y="1576"/>
                    <a:ext cx="259" cy="310"/>
                    <a:chOff x="1597" y="1576"/>
                    <a:chExt cx="259" cy="310"/>
                  </a:xfrm>
                </p:grpSpPr>
                <p:sp>
                  <p:nvSpPr>
                    <p:cNvPr id="93" name="AutoShap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" y="162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0" y="157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79" y="160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175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1737511" y="2221309"/>
              <a:ext cx="2867039" cy="638487"/>
              <a:chOff x="1854987" y="1874838"/>
              <a:chExt cx="2867039" cy="638487"/>
            </a:xfrm>
          </p:grpSpPr>
          <p:sp>
            <p:nvSpPr>
              <p:cNvPr id="29" name="Line 99"/>
              <p:cNvSpPr>
                <a:spLocks noChangeShapeType="1"/>
              </p:cNvSpPr>
              <p:nvPr/>
            </p:nvSpPr>
            <p:spPr bwMode="auto">
              <a:xfrm flipH="1">
                <a:off x="2659063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00"/>
              <p:cNvSpPr>
                <a:spLocks noChangeShapeType="1"/>
              </p:cNvSpPr>
              <p:nvPr/>
            </p:nvSpPr>
            <p:spPr bwMode="auto">
              <a:xfrm flipH="1">
                <a:off x="306070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01"/>
              <p:cNvSpPr>
                <a:spLocks noChangeShapeType="1"/>
              </p:cNvSpPr>
              <p:nvPr/>
            </p:nvSpPr>
            <p:spPr bwMode="auto">
              <a:xfrm flipH="1">
                <a:off x="346075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02"/>
              <p:cNvSpPr>
                <a:spLocks noChangeShapeType="1"/>
              </p:cNvSpPr>
              <p:nvPr/>
            </p:nvSpPr>
            <p:spPr bwMode="auto">
              <a:xfrm>
                <a:off x="2684463" y="1989138"/>
                <a:ext cx="369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03"/>
              <p:cNvSpPr>
                <a:spLocks noChangeShapeType="1"/>
              </p:cNvSpPr>
              <p:nvPr/>
            </p:nvSpPr>
            <p:spPr bwMode="auto">
              <a:xfrm flipH="1">
                <a:off x="306070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04"/>
              <p:cNvSpPr>
                <a:spLocks noChangeShapeType="1"/>
              </p:cNvSpPr>
              <p:nvPr/>
            </p:nvSpPr>
            <p:spPr bwMode="auto">
              <a:xfrm flipH="1">
                <a:off x="346075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3440900" y="2044700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36" name="Line 106"/>
              <p:cNvSpPr>
                <a:spLocks noChangeShapeType="1"/>
              </p:cNvSpPr>
              <p:nvPr/>
            </p:nvSpPr>
            <p:spPr bwMode="auto">
              <a:xfrm flipH="1">
                <a:off x="386080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107"/>
              <p:cNvSpPr>
                <a:spLocks noChangeShapeType="1"/>
              </p:cNvSpPr>
              <p:nvPr/>
            </p:nvSpPr>
            <p:spPr bwMode="auto">
              <a:xfrm>
                <a:off x="3082925" y="1989138"/>
                <a:ext cx="3730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108"/>
              <p:cNvSpPr>
                <a:spLocks noChangeShapeType="1"/>
              </p:cNvSpPr>
              <p:nvPr/>
            </p:nvSpPr>
            <p:spPr bwMode="auto">
              <a:xfrm flipH="1">
                <a:off x="346075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109"/>
              <p:cNvSpPr>
                <a:spLocks noChangeShapeType="1"/>
              </p:cNvSpPr>
              <p:nvPr/>
            </p:nvSpPr>
            <p:spPr bwMode="auto">
              <a:xfrm flipH="1">
                <a:off x="386080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10"/>
              <p:cNvSpPr>
                <a:spLocks noChangeShapeType="1"/>
              </p:cNvSpPr>
              <p:nvPr/>
            </p:nvSpPr>
            <p:spPr bwMode="auto">
              <a:xfrm>
                <a:off x="3484563" y="1989138"/>
                <a:ext cx="369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11"/>
              <p:cNvSpPr>
                <a:spLocks noChangeShapeType="1"/>
              </p:cNvSpPr>
              <p:nvPr/>
            </p:nvSpPr>
            <p:spPr bwMode="auto">
              <a:xfrm>
                <a:off x="2689225" y="1917700"/>
                <a:ext cx="355600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112"/>
              <p:cNvSpPr>
                <a:spLocks noChangeShapeType="1"/>
              </p:cNvSpPr>
              <p:nvPr/>
            </p:nvSpPr>
            <p:spPr bwMode="auto">
              <a:xfrm>
                <a:off x="3092450" y="1917700"/>
                <a:ext cx="355600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113"/>
              <p:cNvSpPr>
                <a:spLocks noChangeShapeType="1"/>
              </p:cNvSpPr>
              <p:nvPr/>
            </p:nvSpPr>
            <p:spPr bwMode="auto">
              <a:xfrm>
                <a:off x="1885950" y="1917700"/>
                <a:ext cx="358775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854987" y="2044700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2215350" y="2044700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6" name="Line 116"/>
              <p:cNvSpPr>
                <a:spLocks noChangeShapeType="1"/>
              </p:cNvSpPr>
              <p:nvPr/>
            </p:nvSpPr>
            <p:spPr bwMode="auto">
              <a:xfrm>
                <a:off x="2281238" y="1989138"/>
                <a:ext cx="3714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3040850" y="2044700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2631275" y="2044700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49" name="Line 119"/>
              <p:cNvSpPr>
                <a:spLocks noChangeShapeType="1"/>
              </p:cNvSpPr>
              <p:nvPr/>
            </p:nvSpPr>
            <p:spPr bwMode="auto">
              <a:xfrm>
                <a:off x="2693988" y="2068513"/>
                <a:ext cx="349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20"/>
              <p:cNvSpPr>
                <a:spLocks noChangeShapeType="1"/>
              </p:cNvSpPr>
              <p:nvPr/>
            </p:nvSpPr>
            <p:spPr bwMode="auto">
              <a:xfrm>
                <a:off x="3092450" y="2138363"/>
                <a:ext cx="352425" cy="1587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1"/>
              <p:cNvSpPr>
                <a:spLocks noChangeShapeType="1"/>
              </p:cNvSpPr>
              <p:nvPr/>
            </p:nvSpPr>
            <p:spPr bwMode="auto">
              <a:xfrm>
                <a:off x="3092450" y="2070100"/>
                <a:ext cx="352425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22"/>
              <p:cNvSpPr>
                <a:spLocks noChangeShapeType="1"/>
              </p:cNvSpPr>
              <p:nvPr/>
            </p:nvSpPr>
            <p:spPr bwMode="auto">
              <a:xfrm>
                <a:off x="3494088" y="2068513"/>
                <a:ext cx="352425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23"/>
              <p:cNvSpPr>
                <a:spLocks noChangeShapeType="1"/>
              </p:cNvSpPr>
              <p:nvPr/>
            </p:nvSpPr>
            <p:spPr bwMode="auto">
              <a:xfrm>
                <a:off x="3492500" y="2138363"/>
                <a:ext cx="354013" cy="1587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24"/>
              <p:cNvSpPr>
                <a:spLocks noChangeShapeType="1"/>
              </p:cNvSpPr>
              <p:nvPr/>
            </p:nvSpPr>
            <p:spPr bwMode="auto">
              <a:xfrm>
                <a:off x="3895725" y="2068513"/>
                <a:ext cx="352425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25"/>
              <p:cNvSpPr>
                <a:spLocks noChangeShapeType="1"/>
              </p:cNvSpPr>
              <p:nvPr/>
            </p:nvSpPr>
            <p:spPr bwMode="auto">
              <a:xfrm>
                <a:off x="3892550" y="2138363"/>
                <a:ext cx="355600" cy="1587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26"/>
              <p:cNvSpPr>
                <a:spLocks noChangeShapeType="1"/>
              </p:cNvSpPr>
              <p:nvPr/>
            </p:nvSpPr>
            <p:spPr bwMode="auto">
              <a:xfrm>
                <a:off x="4295775" y="2138363"/>
                <a:ext cx="352425" cy="1587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27"/>
              <p:cNvSpPr>
                <a:spLocks noChangeShapeType="1"/>
              </p:cNvSpPr>
              <p:nvPr/>
            </p:nvSpPr>
            <p:spPr bwMode="auto">
              <a:xfrm>
                <a:off x="2289175" y="1917700"/>
                <a:ext cx="357188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3826662" y="2054225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4228300" y="2054225"/>
                <a:ext cx="49372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0" name="Line 130"/>
              <p:cNvSpPr>
                <a:spLocks noChangeShapeType="1"/>
              </p:cNvSpPr>
              <p:nvPr/>
            </p:nvSpPr>
            <p:spPr bwMode="auto">
              <a:xfrm flipH="1">
                <a:off x="386080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131"/>
              <p:cNvSpPr>
                <a:spLocks noChangeShapeType="1"/>
              </p:cNvSpPr>
              <p:nvPr/>
            </p:nvSpPr>
            <p:spPr bwMode="auto">
              <a:xfrm>
                <a:off x="2270125" y="1874838"/>
                <a:ext cx="0" cy="2857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132"/>
              <p:cNvSpPr>
                <a:spLocks noChangeShapeType="1"/>
              </p:cNvSpPr>
              <p:nvPr/>
            </p:nvSpPr>
            <p:spPr bwMode="auto">
              <a:xfrm>
                <a:off x="2673350" y="1874838"/>
                <a:ext cx="0" cy="2857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133"/>
              <p:cNvSpPr>
                <a:spLocks noChangeShapeType="1"/>
              </p:cNvSpPr>
              <p:nvPr/>
            </p:nvSpPr>
            <p:spPr bwMode="auto">
              <a:xfrm>
                <a:off x="3073400" y="1874838"/>
                <a:ext cx="0" cy="2857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134"/>
              <p:cNvSpPr>
                <a:spLocks noChangeShapeType="1"/>
              </p:cNvSpPr>
              <p:nvPr/>
            </p:nvSpPr>
            <p:spPr bwMode="auto">
              <a:xfrm>
                <a:off x="3473450" y="1874838"/>
                <a:ext cx="0" cy="2857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35"/>
              <p:cNvSpPr>
                <a:spLocks noChangeShapeType="1"/>
              </p:cNvSpPr>
              <p:nvPr/>
            </p:nvSpPr>
            <p:spPr bwMode="auto">
              <a:xfrm flipH="1">
                <a:off x="4260850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36"/>
              <p:cNvSpPr>
                <a:spLocks noChangeShapeType="1"/>
              </p:cNvSpPr>
              <p:nvPr/>
            </p:nvSpPr>
            <p:spPr bwMode="auto">
              <a:xfrm flipH="1">
                <a:off x="4664075" y="1874838"/>
                <a:ext cx="26988" cy="2698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31776" y="2750343"/>
              <a:ext cx="1350963" cy="2205038"/>
              <a:chOff x="93" y="1379"/>
              <a:chExt cx="851" cy="1389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93" y="1771"/>
                <a:ext cx="558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0" tIns="44450" rIns="0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Task</a:t>
                </a:r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Order</a:t>
                </a:r>
                <a:endPara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711" y="1867"/>
                <a:ext cx="219" cy="221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117" y="12"/>
                  </a:cxn>
                  <a:cxn ang="0">
                    <a:pos x="167" y="0"/>
                  </a:cxn>
                  <a:cxn ang="0">
                    <a:pos x="228" y="0"/>
                  </a:cxn>
                  <a:cxn ang="0">
                    <a:pos x="161" y="63"/>
                  </a:cxn>
                  <a:cxn ang="0">
                    <a:pos x="179" y="67"/>
                  </a:cxn>
                  <a:cxn ang="0">
                    <a:pos x="196" y="74"/>
                  </a:cxn>
                  <a:cxn ang="0">
                    <a:pos x="213" y="83"/>
                  </a:cxn>
                  <a:cxn ang="0">
                    <a:pos x="226" y="94"/>
                  </a:cxn>
                  <a:cxn ang="0">
                    <a:pos x="236" y="108"/>
                  </a:cxn>
                  <a:cxn ang="0">
                    <a:pos x="243" y="123"/>
                  </a:cxn>
                  <a:cxn ang="0">
                    <a:pos x="245" y="140"/>
                  </a:cxn>
                  <a:cxn ang="0">
                    <a:pos x="242" y="157"/>
                  </a:cxn>
                  <a:cxn ang="0">
                    <a:pos x="237" y="171"/>
                  </a:cxn>
                  <a:cxn ang="0">
                    <a:pos x="226" y="185"/>
                  </a:cxn>
                  <a:cxn ang="0">
                    <a:pos x="209" y="200"/>
                  </a:cxn>
                  <a:cxn ang="0">
                    <a:pos x="192" y="209"/>
                  </a:cxn>
                  <a:cxn ang="0">
                    <a:pos x="176" y="215"/>
                  </a:cxn>
                  <a:cxn ang="0">
                    <a:pos x="161" y="219"/>
                  </a:cxn>
                  <a:cxn ang="0">
                    <a:pos x="141" y="220"/>
                  </a:cxn>
                  <a:cxn ang="0">
                    <a:pos x="91" y="219"/>
                  </a:cxn>
                  <a:cxn ang="0">
                    <a:pos x="67" y="215"/>
                  </a:cxn>
                  <a:cxn ang="0">
                    <a:pos x="42" y="204"/>
                  </a:cxn>
                  <a:cxn ang="0">
                    <a:pos x="22" y="189"/>
                  </a:cxn>
                  <a:cxn ang="0">
                    <a:pos x="10" y="174"/>
                  </a:cxn>
                  <a:cxn ang="0">
                    <a:pos x="3" y="157"/>
                  </a:cxn>
                  <a:cxn ang="0">
                    <a:pos x="0" y="143"/>
                  </a:cxn>
                  <a:cxn ang="0">
                    <a:pos x="2" y="126"/>
                  </a:cxn>
                  <a:cxn ang="0">
                    <a:pos x="10" y="106"/>
                  </a:cxn>
                  <a:cxn ang="0">
                    <a:pos x="26" y="88"/>
                  </a:cxn>
                  <a:cxn ang="0">
                    <a:pos x="47" y="74"/>
                  </a:cxn>
                  <a:cxn ang="0">
                    <a:pos x="76" y="64"/>
                  </a:cxn>
                  <a:cxn ang="0">
                    <a:pos x="30" y="3"/>
                  </a:cxn>
                </a:cxnLst>
                <a:rect l="0" t="0" r="r" b="b"/>
                <a:pathLst>
                  <a:path w="246" h="221">
                    <a:moveTo>
                      <a:pt x="30" y="3"/>
                    </a:moveTo>
                    <a:lnTo>
                      <a:pt x="69" y="10"/>
                    </a:lnTo>
                    <a:lnTo>
                      <a:pt x="69" y="0"/>
                    </a:lnTo>
                    <a:lnTo>
                      <a:pt x="117" y="12"/>
                    </a:lnTo>
                    <a:lnTo>
                      <a:pt x="117" y="0"/>
                    </a:lnTo>
                    <a:lnTo>
                      <a:pt x="167" y="0"/>
                    </a:lnTo>
                    <a:lnTo>
                      <a:pt x="167" y="11"/>
                    </a:lnTo>
                    <a:lnTo>
                      <a:pt x="228" y="0"/>
                    </a:lnTo>
                    <a:lnTo>
                      <a:pt x="153" y="62"/>
                    </a:lnTo>
                    <a:lnTo>
                      <a:pt x="161" y="63"/>
                    </a:lnTo>
                    <a:lnTo>
                      <a:pt x="169" y="64"/>
                    </a:lnTo>
                    <a:lnTo>
                      <a:pt x="179" y="67"/>
                    </a:lnTo>
                    <a:lnTo>
                      <a:pt x="187" y="70"/>
                    </a:lnTo>
                    <a:lnTo>
                      <a:pt x="196" y="74"/>
                    </a:lnTo>
                    <a:lnTo>
                      <a:pt x="205" y="78"/>
                    </a:lnTo>
                    <a:lnTo>
                      <a:pt x="213" y="83"/>
                    </a:lnTo>
                    <a:lnTo>
                      <a:pt x="220" y="89"/>
                    </a:lnTo>
                    <a:lnTo>
                      <a:pt x="226" y="94"/>
                    </a:lnTo>
                    <a:lnTo>
                      <a:pt x="231" y="101"/>
                    </a:lnTo>
                    <a:lnTo>
                      <a:pt x="236" y="108"/>
                    </a:lnTo>
                    <a:lnTo>
                      <a:pt x="240" y="116"/>
                    </a:lnTo>
                    <a:lnTo>
                      <a:pt x="243" y="123"/>
                    </a:lnTo>
                    <a:lnTo>
                      <a:pt x="244" y="130"/>
                    </a:lnTo>
                    <a:lnTo>
                      <a:pt x="245" y="140"/>
                    </a:lnTo>
                    <a:lnTo>
                      <a:pt x="244" y="150"/>
                    </a:lnTo>
                    <a:lnTo>
                      <a:pt x="242" y="157"/>
                    </a:lnTo>
                    <a:lnTo>
                      <a:pt x="240" y="165"/>
                    </a:lnTo>
                    <a:lnTo>
                      <a:pt x="237" y="171"/>
                    </a:lnTo>
                    <a:lnTo>
                      <a:pt x="232" y="177"/>
                    </a:lnTo>
                    <a:lnTo>
                      <a:pt x="226" y="185"/>
                    </a:lnTo>
                    <a:lnTo>
                      <a:pt x="218" y="193"/>
                    </a:lnTo>
                    <a:lnTo>
                      <a:pt x="209" y="200"/>
                    </a:lnTo>
                    <a:lnTo>
                      <a:pt x="200" y="205"/>
                    </a:lnTo>
                    <a:lnTo>
                      <a:pt x="192" y="209"/>
                    </a:lnTo>
                    <a:lnTo>
                      <a:pt x="184" y="213"/>
                    </a:lnTo>
                    <a:lnTo>
                      <a:pt x="176" y="215"/>
                    </a:lnTo>
                    <a:lnTo>
                      <a:pt x="167" y="217"/>
                    </a:lnTo>
                    <a:lnTo>
                      <a:pt x="161" y="219"/>
                    </a:lnTo>
                    <a:lnTo>
                      <a:pt x="150" y="219"/>
                    </a:lnTo>
                    <a:lnTo>
                      <a:pt x="141" y="220"/>
                    </a:lnTo>
                    <a:lnTo>
                      <a:pt x="99" y="220"/>
                    </a:lnTo>
                    <a:lnTo>
                      <a:pt x="91" y="219"/>
                    </a:lnTo>
                    <a:lnTo>
                      <a:pt x="81" y="218"/>
                    </a:lnTo>
                    <a:lnTo>
                      <a:pt x="67" y="215"/>
                    </a:lnTo>
                    <a:lnTo>
                      <a:pt x="55" y="210"/>
                    </a:lnTo>
                    <a:lnTo>
                      <a:pt x="42" y="204"/>
                    </a:lnTo>
                    <a:lnTo>
                      <a:pt x="31" y="196"/>
                    </a:lnTo>
                    <a:lnTo>
                      <a:pt x="22" y="189"/>
                    </a:lnTo>
                    <a:lnTo>
                      <a:pt x="16" y="183"/>
                    </a:lnTo>
                    <a:lnTo>
                      <a:pt x="10" y="174"/>
                    </a:lnTo>
                    <a:lnTo>
                      <a:pt x="5" y="164"/>
                    </a:lnTo>
                    <a:lnTo>
                      <a:pt x="3" y="157"/>
                    </a:lnTo>
                    <a:lnTo>
                      <a:pt x="1" y="150"/>
                    </a:lnTo>
                    <a:lnTo>
                      <a:pt x="0" y="143"/>
                    </a:lnTo>
                    <a:lnTo>
                      <a:pt x="1" y="137"/>
                    </a:lnTo>
                    <a:lnTo>
                      <a:pt x="2" y="126"/>
                    </a:lnTo>
                    <a:lnTo>
                      <a:pt x="5" y="117"/>
                    </a:lnTo>
                    <a:lnTo>
                      <a:pt x="10" y="106"/>
                    </a:lnTo>
                    <a:lnTo>
                      <a:pt x="18" y="97"/>
                    </a:lnTo>
                    <a:lnTo>
                      <a:pt x="26" y="88"/>
                    </a:lnTo>
                    <a:lnTo>
                      <a:pt x="37" y="80"/>
                    </a:lnTo>
                    <a:lnTo>
                      <a:pt x="47" y="74"/>
                    </a:lnTo>
                    <a:lnTo>
                      <a:pt x="61" y="68"/>
                    </a:lnTo>
                    <a:lnTo>
                      <a:pt x="76" y="64"/>
                    </a:lnTo>
                    <a:lnTo>
                      <a:pt x="86" y="62"/>
                    </a:lnTo>
                    <a:lnTo>
                      <a:pt x="30" y="3"/>
                    </a:lnTo>
                  </a:path>
                </a:pathLst>
              </a:custGeom>
              <a:solidFill>
                <a:srgbClr val="0070C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711" y="1829"/>
                <a:ext cx="224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11" y="2217"/>
                <a:ext cx="219" cy="222"/>
              </a:xfrm>
              <a:custGeom>
                <a:avLst/>
                <a:gdLst/>
                <a:ahLst/>
                <a:cxnLst>
                  <a:cxn ang="0">
                    <a:pos x="69" y="11"/>
                  </a:cxn>
                  <a:cxn ang="0">
                    <a:pos x="117" y="12"/>
                  </a:cxn>
                  <a:cxn ang="0">
                    <a:pos x="167" y="0"/>
                  </a:cxn>
                  <a:cxn ang="0">
                    <a:pos x="228" y="0"/>
                  </a:cxn>
                  <a:cxn ang="0">
                    <a:pos x="161" y="63"/>
                  </a:cxn>
                  <a:cxn ang="0">
                    <a:pos x="179" y="67"/>
                  </a:cxn>
                  <a:cxn ang="0">
                    <a:pos x="196" y="74"/>
                  </a:cxn>
                  <a:cxn ang="0">
                    <a:pos x="213" y="83"/>
                  </a:cxn>
                  <a:cxn ang="0">
                    <a:pos x="226" y="95"/>
                  </a:cxn>
                  <a:cxn ang="0">
                    <a:pos x="236" y="108"/>
                  </a:cxn>
                  <a:cxn ang="0">
                    <a:pos x="243" y="124"/>
                  </a:cxn>
                  <a:cxn ang="0">
                    <a:pos x="245" y="141"/>
                  </a:cxn>
                  <a:cxn ang="0">
                    <a:pos x="242" y="158"/>
                  </a:cxn>
                  <a:cxn ang="0">
                    <a:pos x="237" y="171"/>
                  </a:cxn>
                  <a:cxn ang="0">
                    <a:pos x="226" y="186"/>
                  </a:cxn>
                  <a:cxn ang="0">
                    <a:pos x="209" y="201"/>
                  </a:cxn>
                  <a:cxn ang="0">
                    <a:pos x="192" y="210"/>
                  </a:cxn>
                  <a:cxn ang="0">
                    <a:pos x="176" y="216"/>
                  </a:cxn>
                  <a:cxn ang="0">
                    <a:pos x="161" y="219"/>
                  </a:cxn>
                  <a:cxn ang="0">
                    <a:pos x="141" y="221"/>
                  </a:cxn>
                  <a:cxn ang="0">
                    <a:pos x="91" y="220"/>
                  </a:cxn>
                  <a:cxn ang="0">
                    <a:pos x="67" y="216"/>
                  </a:cxn>
                  <a:cxn ang="0">
                    <a:pos x="42" y="204"/>
                  </a:cxn>
                  <a:cxn ang="0">
                    <a:pos x="22" y="190"/>
                  </a:cxn>
                  <a:cxn ang="0">
                    <a:pos x="10" y="174"/>
                  </a:cxn>
                  <a:cxn ang="0">
                    <a:pos x="3" y="158"/>
                  </a:cxn>
                  <a:cxn ang="0">
                    <a:pos x="0" y="144"/>
                  </a:cxn>
                  <a:cxn ang="0">
                    <a:pos x="2" y="127"/>
                  </a:cxn>
                  <a:cxn ang="0">
                    <a:pos x="10" y="106"/>
                  </a:cxn>
                  <a:cxn ang="0">
                    <a:pos x="26" y="89"/>
                  </a:cxn>
                  <a:cxn ang="0">
                    <a:pos x="47" y="74"/>
                  </a:cxn>
                  <a:cxn ang="0">
                    <a:pos x="76" y="65"/>
                  </a:cxn>
                  <a:cxn ang="0">
                    <a:pos x="30" y="3"/>
                  </a:cxn>
                </a:cxnLst>
                <a:rect l="0" t="0" r="r" b="b"/>
                <a:pathLst>
                  <a:path w="246" h="222">
                    <a:moveTo>
                      <a:pt x="30" y="3"/>
                    </a:moveTo>
                    <a:lnTo>
                      <a:pt x="69" y="11"/>
                    </a:lnTo>
                    <a:lnTo>
                      <a:pt x="69" y="0"/>
                    </a:lnTo>
                    <a:lnTo>
                      <a:pt x="117" y="12"/>
                    </a:lnTo>
                    <a:lnTo>
                      <a:pt x="117" y="0"/>
                    </a:lnTo>
                    <a:lnTo>
                      <a:pt x="167" y="0"/>
                    </a:lnTo>
                    <a:lnTo>
                      <a:pt x="167" y="11"/>
                    </a:lnTo>
                    <a:lnTo>
                      <a:pt x="228" y="0"/>
                    </a:lnTo>
                    <a:lnTo>
                      <a:pt x="153" y="62"/>
                    </a:lnTo>
                    <a:lnTo>
                      <a:pt x="161" y="63"/>
                    </a:lnTo>
                    <a:lnTo>
                      <a:pt x="169" y="65"/>
                    </a:lnTo>
                    <a:lnTo>
                      <a:pt x="179" y="67"/>
                    </a:lnTo>
                    <a:lnTo>
                      <a:pt x="187" y="70"/>
                    </a:lnTo>
                    <a:lnTo>
                      <a:pt x="196" y="74"/>
                    </a:lnTo>
                    <a:lnTo>
                      <a:pt x="205" y="78"/>
                    </a:lnTo>
                    <a:lnTo>
                      <a:pt x="213" y="83"/>
                    </a:lnTo>
                    <a:lnTo>
                      <a:pt x="220" y="89"/>
                    </a:lnTo>
                    <a:lnTo>
                      <a:pt x="226" y="95"/>
                    </a:lnTo>
                    <a:lnTo>
                      <a:pt x="231" y="101"/>
                    </a:lnTo>
                    <a:lnTo>
                      <a:pt x="236" y="108"/>
                    </a:lnTo>
                    <a:lnTo>
                      <a:pt x="240" y="117"/>
                    </a:lnTo>
                    <a:lnTo>
                      <a:pt x="243" y="124"/>
                    </a:lnTo>
                    <a:lnTo>
                      <a:pt x="244" y="131"/>
                    </a:lnTo>
                    <a:lnTo>
                      <a:pt x="245" y="141"/>
                    </a:lnTo>
                    <a:lnTo>
                      <a:pt x="244" y="150"/>
                    </a:lnTo>
                    <a:lnTo>
                      <a:pt x="242" y="158"/>
                    </a:lnTo>
                    <a:lnTo>
                      <a:pt x="240" y="165"/>
                    </a:lnTo>
                    <a:lnTo>
                      <a:pt x="237" y="171"/>
                    </a:lnTo>
                    <a:lnTo>
                      <a:pt x="232" y="178"/>
                    </a:lnTo>
                    <a:lnTo>
                      <a:pt x="226" y="186"/>
                    </a:lnTo>
                    <a:lnTo>
                      <a:pt x="218" y="194"/>
                    </a:lnTo>
                    <a:lnTo>
                      <a:pt x="209" y="201"/>
                    </a:lnTo>
                    <a:lnTo>
                      <a:pt x="200" y="206"/>
                    </a:lnTo>
                    <a:lnTo>
                      <a:pt x="192" y="210"/>
                    </a:lnTo>
                    <a:lnTo>
                      <a:pt x="184" y="213"/>
                    </a:lnTo>
                    <a:lnTo>
                      <a:pt x="176" y="216"/>
                    </a:lnTo>
                    <a:lnTo>
                      <a:pt x="167" y="218"/>
                    </a:lnTo>
                    <a:lnTo>
                      <a:pt x="161" y="219"/>
                    </a:lnTo>
                    <a:lnTo>
                      <a:pt x="150" y="220"/>
                    </a:lnTo>
                    <a:lnTo>
                      <a:pt x="141" y="221"/>
                    </a:lnTo>
                    <a:lnTo>
                      <a:pt x="99" y="221"/>
                    </a:lnTo>
                    <a:lnTo>
                      <a:pt x="91" y="220"/>
                    </a:lnTo>
                    <a:lnTo>
                      <a:pt x="81" y="219"/>
                    </a:lnTo>
                    <a:lnTo>
                      <a:pt x="67" y="216"/>
                    </a:lnTo>
                    <a:lnTo>
                      <a:pt x="55" y="210"/>
                    </a:lnTo>
                    <a:lnTo>
                      <a:pt x="42" y="204"/>
                    </a:lnTo>
                    <a:lnTo>
                      <a:pt x="31" y="197"/>
                    </a:lnTo>
                    <a:lnTo>
                      <a:pt x="22" y="190"/>
                    </a:lnTo>
                    <a:lnTo>
                      <a:pt x="16" y="183"/>
                    </a:lnTo>
                    <a:lnTo>
                      <a:pt x="10" y="174"/>
                    </a:lnTo>
                    <a:lnTo>
                      <a:pt x="5" y="165"/>
                    </a:lnTo>
                    <a:lnTo>
                      <a:pt x="3" y="158"/>
                    </a:lnTo>
                    <a:lnTo>
                      <a:pt x="1" y="151"/>
                    </a:lnTo>
                    <a:lnTo>
                      <a:pt x="0" y="144"/>
                    </a:lnTo>
                    <a:lnTo>
                      <a:pt x="1" y="138"/>
                    </a:lnTo>
                    <a:lnTo>
                      <a:pt x="2" y="127"/>
                    </a:lnTo>
                    <a:lnTo>
                      <a:pt x="5" y="117"/>
                    </a:lnTo>
                    <a:lnTo>
                      <a:pt x="10" y="106"/>
                    </a:lnTo>
                    <a:lnTo>
                      <a:pt x="18" y="97"/>
                    </a:lnTo>
                    <a:lnTo>
                      <a:pt x="26" y="89"/>
                    </a:lnTo>
                    <a:lnTo>
                      <a:pt x="37" y="80"/>
                    </a:lnTo>
                    <a:lnTo>
                      <a:pt x="47" y="74"/>
                    </a:lnTo>
                    <a:lnTo>
                      <a:pt x="61" y="68"/>
                    </a:lnTo>
                    <a:lnTo>
                      <a:pt x="76" y="65"/>
                    </a:lnTo>
                    <a:lnTo>
                      <a:pt x="86" y="62"/>
                    </a:lnTo>
                    <a:lnTo>
                      <a:pt x="30" y="3"/>
                    </a:lnTo>
                  </a:path>
                </a:pathLst>
              </a:custGeom>
              <a:solidFill>
                <a:srgbClr val="0070C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714" y="2176"/>
                <a:ext cx="21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711" y="2521"/>
                <a:ext cx="219" cy="221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117" y="12"/>
                  </a:cxn>
                  <a:cxn ang="0">
                    <a:pos x="167" y="0"/>
                  </a:cxn>
                  <a:cxn ang="0">
                    <a:pos x="228" y="0"/>
                  </a:cxn>
                  <a:cxn ang="0">
                    <a:pos x="161" y="63"/>
                  </a:cxn>
                  <a:cxn ang="0">
                    <a:pos x="179" y="67"/>
                  </a:cxn>
                  <a:cxn ang="0">
                    <a:pos x="196" y="74"/>
                  </a:cxn>
                  <a:cxn ang="0">
                    <a:pos x="213" y="83"/>
                  </a:cxn>
                  <a:cxn ang="0">
                    <a:pos x="226" y="94"/>
                  </a:cxn>
                  <a:cxn ang="0">
                    <a:pos x="236" y="108"/>
                  </a:cxn>
                  <a:cxn ang="0">
                    <a:pos x="243" y="123"/>
                  </a:cxn>
                  <a:cxn ang="0">
                    <a:pos x="245" y="140"/>
                  </a:cxn>
                  <a:cxn ang="0">
                    <a:pos x="242" y="157"/>
                  </a:cxn>
                  <a:cxn ang="0">
                    <a:pos x="237" y="171"/>
                  </a:cxn>
                  <a:cxn ang="0">
                    <a:pos x="226" y="185"/>
                  </a:cxn>
                  <a:cxn ang="0">
                    <a:pos x="209" y="200"/>
                  </a:cxn>
                  <a:cxn ang="0">
                    <a:pos x="192" y="209"/>
                  </a:cxn>
                  <a:cxn ang="0">
                    <a:pos x="176" y="215"/>
                  </a:cxn>
                  <a:cxn ang="0">
                    <a:pos x="161" y="219"/>
                  </a:cxn>
                  <a:cxn ang="0">
                    <a:pos x="141" y="220"/>
                  </a:cxn>
                  <a:cxn ang="0">
                    <a:pos x="91" y="219"/>
                  </a:cxn>
                  <a:cxn ang="0">
                    <a:pos x="67" y="215"/>
                  </a:cxn>
                  <a:cxn ang="0">
                    <a:pos x="42" y="204"/>
                  </a:cxn>
                  <a:cxn ang="0">
                    <a:pos x="22" y="189"/>
                  </a:cxn>
                  <a:cxn ang="0">
                    <a:pos x="10" y="174"/>
                  </a:cxn>
                  <a:cxn ang="0">
                    <a:pos x="3" y="157"/>
                  </a:cxn>
                  <a:cxn ang="0">
                    <a:pos x="0" y="143"/>
                  </a:cxn>
                  <a:cxn ang="0">
                    <a:pos x="2" y="126"/>
                  </a:cxn>
                  <a:cxn ang="0">
                    <a:pos x="10" y="106"/>
                  </a:cxn>
                  <a:cxn ang="0">
                    <a:pos x="26" y="88"/>
                  </a:cxn>
                  <a:cxn ang="0">
                    <a:pos x="47" y="74"/>
                  </a:cxn>
                  <a:cxn ang="0">
                    <a:pos x="76" y="64"/>
                  </a:cxn>
                  <a:cxn ang="0">
                    <a:pos x="30" y="3"/>
                  </a:cxn>
                </a:cxnLst>
                <a:rect l="0" t="0" r="r" b="b"/>
                <a:pathLst>
                  <a:path w="246" h="221">
                    <a:moveTo>
                      <a:pt x="30" y="3"/>
                    </a:moveTo>
                    <a:lnTo>
                      <a:pt x="69" y="10"/>
                    </a:lnTo>
                    <a:lnTo>
                      <a:pt x="69" y="0"/>
                    </a:lnTo>
                    <a:lnTo>
                      <a:pt x="117" y="12"/>
                    </a:lnTo>
                    <a:lnTo>
                      <a:pt x="117" y="0"/>
                    </a:lnTo>
                    <a:lnTo>
                      <a:pt x="167" y="0"/>
                    </a:lnTo>
                    <a:lnTo>
                      <a:pt x="167" y="11"/>
                    </a:lnTo>
                    <a:lnTo>
                      <a:pt x="228" y="0"/>
                    </a:lnTo>
                    <a:lnTo>
                      <a:pt x="153" y="62"/>
                    </a:lnTo>
                    <a:lnTo>
                      <a:pt x="161" y="63"/>
                    </a:lnTo>
                    <a:lnTo>
                      <a:pt x="169" y="64"/>
                    </a:lnTo>
                    <a:lnTo>
                      <a:pt x="179" y="67"/>
                    </a:lnTo>
                    <a:lnTo>
                      <a:pt x="187" y="70"/>
                    </a:lnTo>
                    <a:lnTo>
                      <a:pt x="196" y="74"/>
                    </a:lnTo>
                    <a:lnTo>
                      <a:pt x="205" y="78"/>
                    </a:lnTo>
                    <a:lnTo>
                      <a:pt x="213" y="83"/>
                    </a:lnTo>
                    <a:lnTo>
                      <a:pt x="220" y="89"/>
                    </a:lnTo>
                    <a:lnTo>
                      <a:pt x="226" y="94"/>
                    </a:lnTo>
                    <a:lnTo>
                      <a:pt x="231" y="101"/>
                    </a:lnTo>
                    <a:lnTo>
                      <a:pt x="236" y="108"/>
                    </a:lnTo>
                    <a:lnTo>
                      <a:pt x="240" y="116"/>
                    </a:lnTo>
                    <a:lnTo>
                      <a:pt x="243" y="123"/>
                    </a:lnTo>
                    <a:lnTo>
                      <a:pt x="244" y="130"/>
                    </a:lnTo>
                    <a:lnTo>
                      <a:pt x="245" y="140"/>
                    </a:lnTo>
                    <a:lnTo>
                      <a:pt x="244" y="150"/>
                    </a:lnTo>
                    <a:lnTo>
                      <a:pt x="242" y="157"/>
                    </a:lnTo>
                    <a:lnTo>
                      <a:pt x="240" y="165"/>
                    </a:lnTo>
                    <a:lnTo>
                      <a:pt x="237" y="171"/>
                    </a:lnTo>
                    <a:lnTo>
                      <a:pt x="232" y="177"/>
                    </a:lnTo>
                    <a:lnTo>
                      <a:pt x="226" y="185"/>
                    </a:lnTo>
                    <a:lnTo>
                      <a:pt x="218" y="193"/>
                    </a:lnTo>
                    <a:lnTo>
                      <a:pt x="209" y="200"/>
                    </a:lnTo>
                    <a:lnTo>
                      <a:pt x="200" y="205"/>
                    </a:lnTo>
                    <a:lnTo>
                      <a:pt x="192" y="209"/>
                    </a:lnTo>
                    <a:lnTo>
                      <a:pt x="184" y="213"/>
                    </a:lnTo>
                    <a:lnTo>
                      <a:pt x="176" y="215"/>
                    </a:lnTo>
                    <a:lnTo>
                      <a:pt x="167" y="217"/>
                    </a:lnTo>
                    <a:lnTo>
                      <a:pt x="161" y="219"/>
                    </a:lnTo>
                    <a:lnTo>
                      <a:pt x="150" y="219"/>
                    </a:lnTo>
                    <a:lnTo>
                      <a:pt x="141" y="220"/>
                    </a:lnTo>
                    <a:lnTo>
                      <a:pt x="99" y="220"/>
                    </a:lnTo>
                    <a:lnTo>
                      <a:pt x="91" y="219"/>
                    </a:lnTo>
                    <a:lnTo>
                      <a:pt x="81" y="218"/>
                    </a:lnTo>
                    <a:lnTo>
                      <a:pt x="67" y="215"/>
                    </a:lnTo>
                    <a:lnTo>
                      <a:pt x="55" y="210"/>
                    </a:lnTo>
                    <a:lnTo>
                      <a:pt x="42" y="204"/>
                    </a:lnTo>
                    <a:lnTo>
                      <a:pt x="31" y="196"/>
                    </a:lnTo>
                    <a:lnTo>
                      <a:pt x="22" y="189"/>
                    </a:lnTo>
                    <a:lnTo>
                      <a:pt x="16" y="183"/>
                    </a:lnTo>
                    <a:lnTo>
                      <a:pt x="10" y="174"/>
                    </a:lnTo>
                    <a:lnTo>
                      <a:pt x="5" y="164"/>
                    </a:lnTo>
                    <a:lnTo>
                      <a:pt x="3" y="157"/>
                    </a:lnTo>
                    <a:lnTo>
                      <a:pt x="1" y="150"/>
                    </a:lnTo>
                    <a:lnTo>
                      <a:pt x="0" y="143"/>
                    </a:lnTo>
                    <a:lnTo>
                      <a:pt x="1" y="137"/>
                    </a:lnTo>
                    <a:lnTo>
                      <a:pt x="2" y="126"/>
                    </a:lnTo>
                    <a:lnTo>
                      <a:pt x="5" y="117"/>
                    </a:lnTo>
                    <a:lnTo>
                      <a:pt x="10" y="106"/>
                    </a:lnTo>
                    <a:lnTo>
                      <a:pt x="18" y="97"/>
                    </a:lnTo>
                    <a:lnTo>
                      <a:pt x="26" y="88"/>
                    </a:lnTo>
                    <a:lnTo>
                      <a:pt x="37" y="80"/>
                    </a:lnTo>
                    <a:lnTo>
                      <a:pt x="47" y="74"/>
                    </a:lnTo>
                    <a:lnTo>
                      <a:pt x="61" y="68"/>
                    </a:lnTo>
                    <a:lnTo>
                      <a:pt x="76" y="64"/>
                    </a:lnTo>
                    <a:lnTo>
                      <a:pt x="86" y="62"/>
                    </a:lnTo>
                    <a:lnTo>
                      <a:pt x="30" y="3"/>
                    </a:lnTo>
                  </a:path>
                </a:pathLst>
              </a:custGeom>
              <a:solidFill>
                <a:srgbClr val="0070C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05" y="2479"/>
                <a:ext cx="23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25" y="1482"/>
                <a:ext cx="219" cy="221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117" y="12"/>
                  </a:cxn>
                  <a:cxn ang="0">
                    <a:pos x="167" y="0"/>
                  </a:cxn>
                  <a:cxn ang="0">
                    <a:pos x="228" y="0"/>
                  </a:cxn>
                  <a:cxn ang="0">
                    <a:pos x="161" y="63"/>
                  </a:cxn>
                  <a:cxn ang="0">
                    <a:pos x="179" y="67"/>
                  </a:cxn>
                  <a:cxn ang="0">
                    <a:pos x="196" y="74"/>
                  </a:cxn>
                  <a:cxn ang="0">
                    <a:pos x="213" y="83"/>
                  </a:cxn>
                  <a:cxn ang="0">
                    <a:pos x="226" y="94"/>
                  </a:cxn>
                  <a:cxn ang="0">
                    <a:pos x="236" y="108"/>
                  </a:cxn>
                  <a:cxn ang="0">
                    <a:pos x="243" y="123"/>
                  </a:cxn>
                  <a:cxn ang="0">
                    <a:pos x="245" y="140"/>
                  </a:cxn>
                  <a:cxn ang="0">
                    <a:pos x="242" y="157"/>
                  </a:cxn>
                  <a:cxn ang="0">
                    <a:pos x="237" y="171"/>
                  </a:cxn>
                  <a:cxn ang="0">
                    <a:pos x="226" y="185"/>
                  </a:cxn>
                  <a:cxn ang="0">
                    <a:pos x="209" y="200"/>
                  </a:cxn>
                  <a:cxn ang="0">
                    <a:pos x="192" y="209"/>
                  </a:cxn>
                  <a:cxn ang="0">
                    <a:pos x="176" y="215"/>
                  </a:cxn>
                  <a:cxn ang="0">
                    <a:pos x="161" y="219"/>
                  </a:cxn>
                  <a:cxn ang="0">
                    <a:pos x="141" y="220"/>
                  </a:cxn>
                  <a:cxn ang="0">
                    <a:pos x="91" y="219"/>
                  </a:cxn>
                  <a:cxn ang="0">
                    <a:pos x="67" y="215"/>
                  </a:cxn>
                  <a:cxn ang="0">
                    <a:pos x="42" y="204"/>
                  </a:cxn>
                  <a:cxn ang="0">
                    <a:pos x="22" y="189"/>
                  </a:cxn>
                  <a:cxn ang="0">
                    <a:pos x="10" y="174"/>
                  </a:cxn>
                  <a:cxn ang="0">
                    <a:pos x="3" y="157"/>
                  </a:cxn>
                  <a:cxn ang="0">
                    <a:pos x="0" y="143"/>
                  </a:cxn>
                  <a:cxn ang="0">
                    <a:pos x="2" y="126"/>
                  </a:cxn>
                  <a:cxn ang="0">
                    <a:pos x="10" y="106"/>
                  </a:cxn>
                  <a:cxn ang="0">
                    <a:pos x="26" y="88"/>
                  </a:cxn>
                  <a:cxn ang="0">
                    <a:pos x="47" y="74"/>
                  </a:cxn>
                  <a:cxn ang="0">
                    <a:pos x="76" y="64"/>
                  </a:cxn>
                  <a:cxn ang="0">
                    <a:pos x="30" y="3"/>
                  </a:cxn>
                </a:cxnLst>
                <a:rect l="0" t="0" r="r" b="b"/>
                <a:pathLst>
                  <a:path w="246" h="221">
                    <a:moveTo>
                      <a:pt x="30" y="3"/>
                    </a:moveTo>
                    <a:lnTo>
                      <a:pt x="69" y="10"/>
                    </a:lnTo>
                    <a:lnTo>
                      <a:pt x="69" y="0"/>
                    </a:lnTo>
                    <a:lnTo>
                      <a:pt x="117" y="12"/>
                    </a:lnTo>
                    <a:lnTo>
                      <a:pt x="117" y="0"/>
                    </a:lnTo>
                    <a:lnTo>
                      <a:pt x="167" y="0"/>
                    </a:lnTo>
                    <a:lnTo>
                      <a:pt x="167" y="11"/>
                    </a:lnTo>
                    <a:lnTo>
                      <a:pt x="228" y="0"/>
                    </a:lnTo>
                    <a:lnTo>
                      <a:pt x="153" y="62"/>
                    </a:lnTo>
                    <a:lnTo>
                      <a:pt x="161" y="63"/>
                    </a:lnTo>
                    <a:lnTo>
                      <a:pt x="169" y="64"/>
                    </a:lnTo>
                    <a:lnTo>
                      <a:pt x="179" y="67"/>
                    </a:lnTo>
                    <a:lnTo>
                      <a:pt x="187" y="70"/>
                    </a:lnTo>
                    <a:lnTo>
                      <a:pt x="196" y="74"/>
                    </a:lnTo>
                    <a:lnTo>
                      <a:pt x="205" y="78"/>
                    </a:lnTo>
                    <a:lnTo>
                      <a:pt x="213" y="83"/>
                    </a:lnTo>
                    <a:lnTo>
                      <a:pt x="220" y="89"/>
                    </a:lnTo>
                    <a:lnTo>
                      <a:pt x="226" y="94"/>
                    </a:lnTo>
                    <a:lnTo>
                      <a:pt x="231" y="101"/>
                    </a:lnTo>
                    <a:lnTo>
                      <a:pt x="236" y="108"/>
                    </a:lnTo>
                    <a:lnTo>
                      <a:pt x="240" y="116"/>
                    </a:lnTo>
                    <a:lnTo>
                      <a:pt x="243" y="123"/>
                    </a:lnTo>
                    <a:lnTo>
                      <a:pt x="244" y="130"/>
                    </a:lnTo>
                    <a:lnTo>
                      <a:pt x="245" y="140"/>
                    </a:lnTo>
                    <a:lnTo>
                      <a:pt x="244" y="150"/>
                    </a:lnTo>
                    <a:lnTo>
                      <a:pt x="242" y="157"/>
                    </a:lnTo>
                    <a:lnTo>
                      <a:pt x="240" y="165"/>
                    </a:lnTo>
                    <a:lnTo>
                      <a:pt x="237" y="171"/>
                    </a:lnTo>
                    <a:lnTo>
                      <a:pt x="232" y="177"/>
                    </a:lnTo>
                    <a:lnTo>
                      <a:pt x="226" y="185"/>
                    </a:lnTo>
                    <a:lnTo>
                      <a:pt x="218" y="193"/>
                    </a:lnTo>
                    <a:lnTo>
                      <a:pt x="209" y="200"/>
                    </a:lnTo>
                    <a:lnTo>
                      <a:pt x="200" y="205"/>
                    </a:lnTo>
                    <a:lnTo>
                      <a:pt x="192" y="209"/>
                    </a:lnTo>
                    <a:lnTo>
                      <a:pt x="184" y="213"/>
                    </a:lnTo>
                    <a:lnTo>
                      <a:pt x="176" y="215"/>
                    </a:lnTo>
                    <a:lnTo>
                      <a:pt x="167" y="217"/>
                    </a:lnTo>
                    <a:lnTo>
                      <a:pt x="161" y="219"/>
                    </a:lnTo>
                    <a:lnTo>
                      <a:pt x="150" y="219"/>
                    </a:lnTo>
                    <a:lnTo>
                      <a:pt x="141" y="220"/>
                    </a:lnTo>
                    <a:lnTo>
                      <a:pt x="99" y="220"/>
                    </a:lnTo>
                    <a:lnTo>
                      <a:pt x="91" y="219"/>
                    </a:lnTo>
                    <a:lnTo>
                      <a:pt x="81" y="218"/>
                    </a:lnTo>
                    <a:lnTo>
                      <a:pt x="67" y="215"/>
                    </a:lnTo>
                    <a:lnTo>
                      <a:pt x="55" y="210"/>
                    </a:lnTo>
                    <a:lnTo>
                      <a:pt x="42" y="204"/>
                    </a:lnTo>
                    <a:lnTo>
                      <a:pt x="31" y="196"/>
                    </a:lnTo>
                    <a:lnTo>
                      <a:pt x="22" y="189"/>
                    </a:lnTo>
                    <a:lnTo>
                      <a:pt x="16" y="183"/>
                    </a:lnTo>
                    <a:lnTo>
                      <a:pt x="10" y="174"/>
                    </a:lnTo>
                    <a:lnTo>
                      <a:pt x="5" y="164"/>
                    </a:lnTo>
                    <a:lnTo>
                      <a:pt x="3" y="157"/>
                    </a:lnTo>
                    <a:lnTo>
                      <a:pt x="1" y="150"/>
                    </a:lnTo>
                    <a:lnTo>
                      <a:pt x="0" y="143"/>
                    </a:lnTo>
                    <a:lnTo>
                      <a:pt x="1" y="137"/>
                    </a:lnTo>
                    <a:lnTo>
                      <a:pt x="2" y="126"/>
                    </a:lnTo>
                    <a:lnTo>
                      <a:pt x="5" y="117"/>
                    </a:lnTo>
                    <a:lnTo>
                      <a:pt x="10" y="106"/>
                    </a:lnTo>
                    <a:lnTo>
                      <a:pt x="18" y="97"/>
                    </a:lnTo>
                    <a:lnTo>
                      <a:pt x="26" y="88"/>
                    </a:lnTo>
                    <a:lnTo>
                      <a:pt x="37" y="80"/>
                    </a:lnTo>
                    <a:lnTo>
                      <a:pt x="47" y="74"/>
                    </a:lnTo>
                    <a:lnTo>
                      <a:pt x="61" y="68"/>
                    </a:lnTo>
                    <a:lnTo>
                      <a:pt x="76" y="64"/>
                    </a:lnTo>
                    <a:lnTo>
                      <a:pt x="86" y="62"/>
                    </a:lnTo>
                    <a:lnTo>
                      <a:pt x="30" y="3"/>
                    </a:lnTo>
                  </a:path>
                </a:pathLst>
              </a:custGeom>
              <a:solidFill>
                <a:srgbClr val="0070C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07" y="1440"/>
                <a:ext cx="23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 flipH="1">
                <a:off x="614" y="1379"/>
                <a:ext cx="17" cy="13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39850" y="1340488"/>
              <a:ext cx="3333433" cy="884393"/>
              <a:chOff x="1339850" y="1340488"/>
              <a:chExt cx="3333433" cy="884393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560320" y="1340488"/>
                <a:ext cx="795090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339850" y="1600994"/>
                <a:ext cx="839975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PM</a:t>
                </a:r>
              </a:p>
            </p:txBody>
          </p:sp>
          <p:sp>
            <p:nvSpPr>
              <p:cNvPr id="14" name="Line 138"/>
              <p:cNvSpPr>
                <a:spLocks noChangeShapeType="1"/>
              </p:cNvSpPr>
              <p:nvPr/>
            </p:nvSpPr>
            <p:spPr bwMode="auto">
              <a:xfrm>
                <a:off x="1644650" y="1959769"/>
                <a:ext cx="0" cy="265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351088" y="1618456"/>
                <a:ext cx="338235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163888" y="1610519"/>
                <a:ext cx="338235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011613" y="1637506"/>
                <a:ext cx="338235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8" name="Line 146"/>
              <p:cNvSpPr>
                <a:spLocks noChangeShapeType="1"/>
              </p:cNvSpPr>
              <p:nvPr/>
            </p:nvSpPr>
            <p:spPr bwMode="auto">
              <a:xfrm>
                <a:off x="1655763" y="2113756"/>
                <a:ext cx="30175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32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extra copy of main components of </a:t>
            </a:r>
            <a:r>
              <a:rPr lang="en-US" dirty="0" err="1" smtClean="0"/>
              <a:t>datapath</a:t>
            </a:r>
            <a:r>
              <a:rPr lang="en-US" dirty="0" smtClean="0"/>
              <a:t>, it’s possible to issue multiple instructions simultaneously!</a:t>
            </a:r>
          </a:p>
          <a:p>
            <a:pPr lvl="1"/>
            <a:r>
              <a:rPr lang="en-US" dirty="0" smtClean="0"/>
              <a:t>Need to make sure that simultaneously-executing instructions are dependent on each other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 processor that can execute more than one instruction per clock cycle is called </a:t>
            </a:r>
            <a:r>
              <a:rPr lang="en-US" i="1" dirty="0" smtClean="0">
                <a:solidFill>
                  <a:srgbClr val="FF0000"/>
                </a:solidFill>
              </a:rPr>
              <a:t>superscalar</a:t>
            </a: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Even crazier:  </a:t>
            </a:r>
            <a:r>
              <a:rPr lang="en-US" dirty="0">
                <a:hlinkClick r:id="rId3"/>
              </a:rPr>
              <a:t>out-of-order execution</a:t>
            </a:r>
            <a:endParaRPr lang="en-US" dirty="0"/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pursuit of processing power, parallelism is the most promising path!</a:t>
            </a:r>
          </a:p>
          <a:p>
            <a:pPr lvl="1"/>
            <a:r>
              <a:rPr lang="en-US" dirty="0" smtClean="0"/>
              <a:t>Requires specialized hardware and programming techniques</a:t>
            </a:r>
          </a:p>
          <a:p>
            <a:pPr lvl="1"/>
            <a:r>
              <a:rPr lang="en-US" dirty="0" smtClean="0"/>
              <a:t>Lots of potential issues, so difficult to get right</a:t>
            </a:r>
          </a:p>
          <a:p>
            <a:pPr lvl="2"/>
            <a:endParaRPr lang="en-US" dirty="0"/>
          </a:p>
          <a:p>
            <a:r>
              <a:rPr lang="en-US" dirty="0" smtClean="0"/>
              <a:t>Many kinds of parallelism that can be used in conjunction with each other:</a:t>
            </a:r>
          </a:p>
          <a:p>
            <a:pPr lvl="1"/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Data-level parallelism (DLP)</a:t>
            </a:r>
          </a:p>
          <a:p>
            <a:pPr lvl="1"/>
            <a:r>
              <a:rPr lang="en-US" dirty="0" smtClean="0"/>
              <a:t>Instruction-level parallelism (ILP)</a:t>
            </a:r>
          </a:p>
          <a:p>
            <a:pPr lvl="1"/>
            <a:r>
              <a:rPr lang="en-US" dirty="0" smtClean="0"/>
              <a:t>… many other kinds not mentioned today!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in Hardware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</a:t>
            </a:r>
            <a:r>
              <a:rPr lang="en-US" dirty="0"/>
              <a:t>of hardware </a:t>
            </a:r>
            <a:r>
              <a:rPr lang="en-US" dirty="0" smtClean="0"/>
              <a:t>setup and </a:t>
            </a:r>
            <a:r>
              <a:rPr lang="en-US" dirty="0"/>
              <a:t>software </a:t>
            </a:r>
            <a:r>
              <a:rPr lang="en-US" dirty="0" smtClean="0"/>
              <a:t>design are </a:t>
            </a:r>
            <a:r>
              <a:rPr lang="en-US" dirty="0"/>
              <a:t>independent</a:t>
            </a:r>
          </a:p>
          <a:p>
            <a:pPr lvl="1"/>
            <a:r>
              <a:rPr lang="en-US" i="1" dirty="0"/>
              <a:t>Concurrent</a:t>
            </a:r>
            <a:r>
              <a:rPr lang="en-US" dirty="0"/>
              <a:t> software can also run on </a:t>
            </a:r>
            <a:r>
              <a:rPr lang="en-US" i="1" dirty="0"/>
              <a:t>serial</a:t>
            </a:r>
            <a:r>
              <a:rPr lang="en-US" dirty="0"/>
              <a:t> hardware</a:t>
            </a:r>
          </a:p>
          <a:p>
            <a:pPr lvl="1"/>
            <a:r>
              <a:rPr lang="en-US" i="1" dirty="0"/>
              <a:t>Sequential</a:t>
            </a:r>
            <a:r>
              <a:rPr lang="en-US" dirty="0"/>
              <a:t> software can also run on </a:t>
            </a:r>
            <a:r>
              <a:rPr lang="en-US" i="1" dirty="0"/>
              <a:t>parallel</a:t>
            </a:r>
            <a:r>
              <a:rPr lang="en-US" dirty="0"/>
              <a:t>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7" descr="f07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1840"/>
            <a:ext cx="9144000" cy="26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19200" y="5537880"/>
              <a:ext cx="678600" cy="86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3440" y="5529960"/>
                <a:ext cx="692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540440" y="5520600"/>
              <a:ext cx="2242080" cy="698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2880" y="5509440"/>
                <a:ext cx="2259720" cy="7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Why Parallelism?</a:t>
            </a:r>
          </a:p>
          <a:p>
            <a:r>
              <a:rPr lang="en-US" dirty="0"/>
              <a:t>Thread-Level Parallelism</a:t>
            </a:r>
          </a:p>
          <a:p>
            <a:r>
              <a:rPr lang="en-US" dirty="0" smtClean="0"/>
              <a:t>Data-Level </a:t>
            </a:r>
            <a:r>
              <a:rPr lang="en-US" dirty="0"/>
              <a:t>Parallelism</a:t>
            </a:r>
          </a:p>
          <a:p>
            <a:r>
              <a:rPr lang="en-US" dirty="0" smtClean="0"/>
              <a:t>Instruction-Level </a:t>
            </a:r>
            <a:r>
              <a:rPr lang="en-US" dirty="0"/>
              <a:t>Parallelism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1965, Gordon Moore </a:t>
            </a:r>
            <a:r>
              <a:rPr lang="en-US" dirty="0">
                <a:hlinkClick r:id="rId2"/>
              </a:rPr>
              <a:t>observed</a:t>
            </a:r>
            <a:r>
              <a:rPr lang="en-US" dirty="0"/>
              <a:t>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transistor density </a:t>
            </a:r>
            <a:r>
              <a:rPr lang="en-US" dirty="0"/>
              <a:t>had </a:t>
            </a:r>
            <a:r>
              <a:rPr lang="en-US" dirty="0" smtClean="0"/>
              <a:t>~doubled </a:t>
            </a:r>
            <a:r>
              <a:rPr lang="en-US" dirty="0"/>
              <a:t>each year</a:t>
            </a:r>
          </a:p>
          <a:p>
            <a:pPr lvl="1"/>
            <a:r>
              <a:rPr lang="en-US" dirty="0"/>
              <a:t>~16/chip in 1962 to ~128/chip in </a:t>
            </a:r>
            <a:r>
              <a:rPr lang="en-US" dirty="0" smtClean="0"/>
              <a:t>1965</a:t>
            </a:r>
            <a:endParaRPr lang="en-US" dirty="0"/>
          </a:p>
          <a:p>
            <a:pPr lvl="1"/>
            <a:r>
              <a:rPr lang="en-US" dirty="0"/>
              <a:t>Predicted doubling would continue every year for a decade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Became </a:t>
            </a:r>
            <a:r>
              <a:rPr lang="en-US" dirty="0"/>
              <a:t>a self-fulfilling prophecy for industry</a:t>
            </a:r>
          </a:p>
          <a:p>
            <a:pPr lvl="1"/>
            <a:r>
              <a:rPr lang="en-US" dirty="0"/>
              <a:t>Up to ~65,000/chip in </a:t>
            </a:r>
            <a:r>
              <a:rPr lang="en-US" dirty="0" smtClean="0"/>
              <a:t>1975</a:t>
            </a:r>
          </a:p>
          <a:p>
            <a:pPr lvl="2"/>
            <a:endParaRPr lang="en-US" dirty="0"/>
          </a:p>
          <a:p>
            <a:r>
              <a:rPr lang="en-US" dirty="0"/>
              <a:t>Rate slowed after 1975 to doubling </a:t>
            </a:r>
            <a:br>
              <a:rPr lang="en-US" dirty="0"/>
            </a:br>
            <a:r>
              <a:rPr lang="en-US" dirty="0"/>
              <a:t>every ~2 years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slowing further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6</a:t>
            </a:fld>
            <a:endParaRPr lang="en-US"/>
          </a:p>
        </p:txBody>
      </p:sp>
      <p:pic>
        <p:nvPicPr>
          <p:cNvPr id="5" name="Shape 19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824" t="3309" r="6256" b="5547"/>
          <a:stretch/>
        </p:blipFill>
        <p:spPr>
          <a:xfrm>
            <a:off x="6035040" y="4114800"/>
            <a:ext cx="272135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t="2304" r="25995" b="56379"/>
          <a:stretch/>
        </p:blipFill>
        <p:spPr>
          <a:xfrm>
            <a:off x="7315200" y="822960"/>
            <a:ext cx="1340633" cy="182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345400" y="3949200"/>
              <a:ext cx="2980080" cy="116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9280" y="3941640"/>
                <a:ext cx="2993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351520" y="3980520"/>
              <a:ext cx="3067200" cy="31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6840" y="3971160"/>
                <a:ext cx="307764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8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and Chip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fulfill Moore’s Law, </a:t>
            </a:r>
            <a:r>
              <a:rPr lang="en-US" dirty="0" smtClean="0"/>
              <a:t>need to fit </a:t>
            </a:r>
            <a:r>
              <a:rPr lang="en-US" dirty="0"/>
              <a:t>more transistors per </a:t>
            </a:r>
            <a:r>
              <a:rPr lang="en-US" dirty="0" smtClean="0"/>
              <a:t>chip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Decrease transistor size to </a:t>
            </a:r>
            <a:r>
              <a:rPr lang="en-US" dirty="0"/>
              <a:t>increase chip density &amp; speed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Increase chips size, </a:t>
            </a:r>
            <a:r>
              <a:rPr lang="en-US" dirty="0"/>
              <a:t>but limited by defect rate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7</a:t>
            </a:fld>
            <a:endParaRPr lang="en-US"/>
          </a:p>
        </p:txBody>
      </p:sp>
      <p:pic>
        <p:nvPicPr>
          <p:cNvPr id="5" name="Shape 206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3040" y="3227898"/>
            <a:ext cx="5120640" cy="3446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83680" y="38481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today are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obscenely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powerful compared to their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forebears!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56320" y="3819600"/>
              <a:ext cx="1602360" cy="2415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6240" y="3811680"/>
                <a:ext cx="1624320" cy="24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9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into Physical Limits</a:t>
            </a:r>
            <a:endParaRPr lang="en-US" dirty="0"/>
          </a:p>
        </p:txBody>
      </p:sp>
      <p:pic>
        <p:nvPicPr>
          <p:cNvPr id="5" name="Shape 22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576974"/>
            <a:ext cx="4114800" cy="32803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densities over time</a:t>
            </a:r>
          </a:p>
          <a:p>
            <a:pPr lvl="1"/>
            <a:r>
              <a:rPr lang="en-US" dirty="0" smtClean="0"/>
              <a:t>Roughly constant from 1958 to late 1990s</a:t>
            </a:r>
          </a:p>
          <a:p>
            <a:pPr lvl="1"/>
            <a:r>
              <a:rPr lang="en-US" dirty="0" smtClean="0"/>
              <a:t>Grow rapidly starting in late 1990s</a:t>
            </a:r>
          </a:p>
          <a:p>
            <a:pPr lvl="2"/>
            <a:endParaRPr lang="en-US" dirty="0"/>
          </a:p>
          <a:p>
            <a:r>
              <a:rPr lang="en-US" dirty="0" smtClean="0"/>
              <a:t>Since 2000, transistors too small (a few molecules thick) to shrink further</a:t>
            </a:r>
          </a:p>
          <a:p>
            <a:pPr lvl="1"/>
            <a:r>
              <a:rPr lang="en-US" dirty="0" smtClean="0"/>
              <a:t>Current leakage makes power </a:t>
            </a:r>
            <a:br>
              <a:rPr lang="en-US" dirty="0" smtClean="0"/>
            </a:br>
            <a:r>
              <a:rPr lang="en-US" dirty="0" smtClean="0"/>
              <a:t>scale with </a:t>
            </a:r>
            <a:r>
              <a:rPr lang="en-US" i="1" dirty="0" smtClean="0"/>
              <a:t>frequency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Power </a:t>
            </a:r>
            <a:r>
              <a:rPr lang="en-US" dirty="0">
                <a:solidFill>
                  <a:srgbClr val="FF0000"/>
                </a:solidFill>
              </a:rPr>
              <a:t>= C × 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× f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hlinkClick r:id="rId4"/>
              </a:rPr>
              <a:t>Heat Death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Processors stopped around 4 GHz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099600" y="4639680"/>
              <a:ext cx="5604480" cy="70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240" y="4630680"/>
                <a:ext cx="562320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971080" y="5343480"/>
              <a:ext cx="1944000" cy="447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5320" y="5336640"/>
                <a:ext cx="1954800" cy="4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9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Multi-core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Multi-core</a:t>
            </a:r>
            <a:r>
              <a:rPr lang="en-US" dirty="0"/>
              <a:t>: </a:t>
            </a:r>
            <a:r>
              <a:rPr lang="en-US" dirty="0" smtClean="0"/>
              <a:t> Stick </a:t>
            </a:r>
            <a:r>
              <a:rPr lang="en-US" dirty="0"/>
              <a:t>multiple processors on single chip</a:t>
            </a:r>
          </a:p>
          <a:p>
            <a:pPr lvl="1"/>
            <a:r>
              <a:rPr lang="en-US" dirty="0"/>
              <a:t>Modern laptops and desktops usually have ~4 CPUs</a:t>
            </a:r>
          </a:p>
          <a:p>
            <a:pPr lvl="1"/>
            <a:r>
              <a:rPr lang="en-US" dirty="0"/>
              <a:t>Each CPU can run a separate </a:t>
            </a:r>
            <a:r>
              <a:rPr lang="en-US" dirty="0" smtClean="0"/>
              <a:t>process or </a:t>
            </a:r>
            <a:r>
              <a:rPr lang="en-US" i="1" dirty="0" smtClean="0"/>
              <a:t>thread</a:t>
            </a:r>
            <a:endParaRPr lang="en-US" i="1" dirty="0"/>
          </a:p>
          <a:p>
            <a:pPr lvl="1"/>
            <a:r>
              <a:rPr lang="en-US" dirty="0"/>
              <a:t>Speed boost on </a:t>
            </a:r>
            <a:r>
              <a:rPr lang="en-US" i="1" dirty="0"/>
              <a:t>parallelizable</a:t>
            </a:r>
            <a:r>
              <a:rPr lang="en-US" dirty="0"/>
              <a:t> </a:t>
            </a:r>
            <a:r>
              <a:rPr lang="en-US" dirty="0" smtClean="0"/>
              <a:t>tasks</a:t>
            </a:r>
          </a:p>
          <a:p>
            <a:pPr lvl="2"/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Challenges:</a:t>
            </a:r>
            <a:endParaRPr lang="en-US" dirty="0"/>
          </a:p>
          <a:p>
            <a:pPr lvl="1"/>
            <a:r>
              <a:rPr lang="en-US" dirty="0"/>
              <a:t>Requires new programming </a:t>
            </a:r>
            <a:r>
              <a:rPr lang="en-US" dirty="0" smtClean="0"/>
              <a:t>language (and hardware) </a:t>
            </a:r>
            <a:r>
              <a:rPr lang="en-US" dirty="0"/>
              <a:t>tools for maximum effectiveness</a:t>
            </a:r>
          </a:p>
          <a:p>
            <a:pPr lvl="1"/>
            <a:r>
              <a:rPr lang="en-US" dirty="0" smtClean="0"/>
              <a:t>Concurrent &amp; parallel </a:t>
            </a:r>
            <a:r>
              <a:rPr lang="en-US" dirty="0"/>
              <a:t>programs can be tricky to get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5035</TotalTime>
  <Words>1925</Words>
  <Application>Microsoft Office PowerPoint</Application>
  <PresentationFormat>On-screen Show (4:3)</PresentationFormat>
  <Paragraphs>510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Roboto</vt:lpstr>
      <vt:lpstr>Arial</vt:lpstr>
      <vt:lpstr>Cambria Math</vt:lpstr>
      <vt:lpstr>Arial Narrow</vt:lpstr>
      <vt:lpstr>Calibri</vt:lpstr>
      <vt:lpstr>Courier New</vt:lpstr>
      <vt:lpstr>Wingdings</vt:lpstr>
      <vt:lpstr>Times New Roman</vt:lpstr>
      <vt:lpstr>Roboto Regular</vt:lpstr>
      <vt:lpstr>UWTheme-351-Au17</vt:lpstr>
      <vt:lpstr>Parallelism [optional lecture] CSE 351 Autumn 2017</vt:lpstr>
      <vt:lpstr>Administrivia</vt:lpstr>
      <vt:lpstr>Concurrency vs. Parallelism</vt:lpstr>
      <vt:lpstr>Concurrency in Hardware and Software</vt:lpstr>
      <vt:lpstr>Types of Parallelism</vt:lpstr>
      <vt:lpstr>Moore’s Law</vt:lpstr>
      <vt:lpstr>Transistor and Chip Scaling</vt:lpstr>
      <vt:lpstr>Running into Physical Limits</vt:lpstr>
      <vt:lpstr>The Rise of Multi-core</vt:lpstr>
      <vt:lpstr>Types of Parallelism</vt:lpstr>
      <vt:lpstr>Introducing Threads</vt:lpstr>
      <vt:lpstr>Hardware Support for Multithreading</vt:lpstr>
      <vt:lpstr>Multithreading a Process</vt:lpstr>
      <vt:lpstr>Multithreading Limits</vt:lpstr>
      <vt:lpstr>Multithreading Limits</vt:lpstr>
      <vt:lpstr>Amdahl’s Law</vt:lpstr>
      <vt:lpstr>Multithreading:  Synchronization</vt:lpstr>
      <vt:lpstr>Data Race Analogy:  Buying Milk</vt:lpstr>
      <vt:lpstr>Lock Synchronization</vt:lpstr>
      <vt:lpstr>Lock Problem</vt:lpstr>
      <vt:lpstr>Hardware Synchronization</vt:lpstr>
      <vt:lpstr>Multiprocessing:  Caches</vt:lpstr>
      <vt:lpstr>Shared Memory and Caches Scenario</vt:lpstr>
      <vt:lpstr>Keeping Multiple Caches Coherent</vt:lpstr>
      <vt:lpstr>Types of Parallelism</vt:lpstr>
      <vt:lpstr>Data-Level Parallelism</vt:lpstr>
      <vt:lpstr>Intel’s Streaming SIMD Extensions (SSE)</vt:lpstr>
      <vt:lpstr>Taking Advantage of SIMD</vt:lpstr>
      <vt:lpstr>Types of Parallelism</vt:lpstr>
      <vt:lpstr>Executing an Instruction</vt:lpstr>
      <vt:lpstr>Datapath</vt:lpstr>
      <vt:lpstr>Analogy:  Doing Laundry</vt:lpstr>
      <vt:lpstr>Sequential Laundry</vt:lpstr>
      <vt:lpstr>Pipelined Laundry</vt:lpstr>
      <vt:lpstr>Pipelining Notes</vt:lpstr>
      <vt:lpstr>Multiple Issue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and C II CSE 351 Autumn 2016</dc:title>
  <dc:creator>Justin Hsia</dc:creator>
  <cp:lastModifiedBy>Justin Hsia</cp:lastModifiedBy>
  <cp:revision>153</cp:revision>
  <cp:lastPrinted>2016-12-08T09:28:10Z</cp:lastPrinted>
  <dcterms:created xsi:type="dcterms:W3CDTF">2016-12-03T05:58:48Z</dcterms:created>
  <dcterms:modified xsi:type="dcterms:W3CDTF">2017-12-07T02:08:45Z</dcterms:modified>
</cp:coreProperties>
</file>